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8.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9.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0.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1.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12.xml" ContentType="application/vnd.openxmlformats-officedocument.theme+xml"/>
  <Override PartName="/ppt/tags/tag8.xml" ContentType="application/vnd.openxmlformats-officedocument.presentationml.tags+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3.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14.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15.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16.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17.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18.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19.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20.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21.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22.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23.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24.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25.xml" ContentType="application/vnd.openxmlformats-officedocument.theme+xml"/>
  <Override PartName="/ppt/tags/tag11.xml" ContentType="application/vnd.openxmlformats-officedocument.presentationml.tags+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26.xml" ContentType="application/vnd.openxmlformats-officedocument.theme+xml"/>
  <Override PartName="/ppt/tags/tag12.xml" ContentType="application/vnd.openxmlformats-officedocument.presentationml.tags+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27.xml" ContentType="application/vnd.openxmlformats-officedocument.theme+xml"/>
  <Override PartName="/ppt/tags/tag13.xml" ContentType="application/vnd.openxmlformats-officedocument.presentationml.tags+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2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29.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30.xml" ContentType="application/vnd.openxmlformats-officedocument.theme+xml"/>
  <Override PartName="/ppt/tags/tag14.xml" ContentType="application/vnd.openxmlformats-officedocument.presentationml.tags+xml"/>
  <Override PartName="/ppt/theme/theme31.xml" ContentType="application/vnd.openxmlformats-officedocument.theme+xml"/>
  <Override PartName="/ppt/theme/theme32.xml" ContentType="application/vnd.openxmlformats-officedocument.theme+xml"/>
  <Override PartName="/ppt/tags/tag15.xml" ContentType="application/vnd.openxmlformats-officedocument.presentationml.tags+xml"/>
  <Override PartName="/ppt/notesSlides/notesSlide1.xml" ContentType="application/vnd.openxmlformats-officedocument.presentationml.notesSlide+xml"/>
  <Override PartName="/ppt/tags/tag16.xml" ContentType="application/vnd.openxmlformats-officedocument.presentationml.tags+xml"/>
  <Override PartName="/ppt/notesSlides/notesSlide2.xml" ContentType="application/vnd.openxmlformats-officedocument.presentationml.notesSlide+xml"/>
  <Override PartName="/ppt/tags/tag17.xml" ContentType="application/vnd.openxmlformats-officedocument.presentationml.tags+xml"/>
  <Override PartName="/ppt/notesSlides/notesSlide3.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24.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6.xml" ContentType="application/vnd.openxmlformats-officedocument.drawingml.chart+xml"/>
  <Override PartName="/ppt/theme/themeOverride4.xml" ContentType="application/vnd.openxmlformats-officedocument.themeOverride+xml"/>
  <Override PartName="/ppt/notesSlides/notesSlide105.xml" ContentType="application/vnd.openxmlformats-officedocument.presentationml.notesSlide+xml"/>
  <Override PartName="/ppt/charts/chart7.xml" ContentType="application/vnd.openxmlformats-officedocument.drawingml.chart+xml"/>
  <Override PartName="/ppt/theme/themeOverride5.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8.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6.xml" ContentType="application/vnd.openxmlformats-officedocument.themeOverride+xml"/>
  <Override PartName="/ppt/tags/tag25.xml" ContentType="application/vnd.openxmlformats-officedocument.presentationml.tags+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ags/tag26.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27.xml" ContentType="application/vnd.openxmlformats-officedocument.presentationml.tags+xml"/>
  <Override PartName="/ppt/notesSlides/notesSlide124.xml" ContentType="application/vnd.openxmlformats-officedocument.presentationml.notesSlide+xml"/>
  <Override PartName="/ppt/tags/tag28.xml" ContentType="application/vnd.openxmlformats-officedocument.presentationml.tags+xml"/>
  <Override PartName="/ppt/notesSlides/notesSlide125.xml" ContentType="application/vnd.openxmlformats-officedocument.presentationml.notesSlide+xml"/>
  <Override PartName="/ppt/tags/tag29.xml" ContentType="application/vnd.openxmlformats-officedocument.presentationml.tags+xml"/>
  <Override PartName="/ppt/notesSlides/notesSlide1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49"/>
    <p:sldMasterId id="2147484591" r:id="rId50"/>
    <p:sldMasterId id="2147484617" r:id="rId51"/>
    <p:sldMasterId id="2147484734" r:id="rId52"/>
    <p:sldMasterId id="2147484778" r:id="rId53"/>
    <p:sldMasterId id="2147484804" r:id="rId54"/>
    <p:sldMasterId id="2147484836" r:id="rId55"/>
    <p:sldMasterId id="2147485058" r:id="rId56"/>
    <p:sldMasterId id="2147485183" r:id="rId57"/>
    <p:sldMasterId id="2147485197" r:id="rId58"/>
    <p:sldMasterId id="2147485251" r:id="rId59"/>
    <p:sldMasterId id="2147485264" r:id="rId60"/>
    <p:sldMasterId id="2147485289" r:id="rId61"/>
    <p:sldMasterId id="2147485315" r:id="rId62"/>
    <p:sldMasterId id="2147485327" r:id="rId63"/>
    <p:sldMasterId id="2147485339" r:id="rId64"/>
    <p:sldMasterId id="2147485385" r:id="rId65"/>
    <p:sldMasterId id="2147485400" r:id="rId66"/>
    <p:sldMasterId id="2147485439" r:id="rId67"/>
    <p:sldMasterId id="2147485462" r:id="rId68"/>
    <p:sldMasterId id="2147485471" r:id="rId69"/>
    <p:sldMasterId id="2147485488" r:id="rId70"/>
    <p:sldMasterId id="2147485499" r:id="rId71"/>
    <p:sldMasterId id="2147485512" r:id="rId72"/>
    <p:sldMasterId id="2147485525" r:id="rId73"/>
    <p:sldMasterId id="2147485545" r:id="rId74"/>
    <p:sldMasterId id="2147485563" r:id="rId75"/>
    <p:sldMasterId id="2147485578" r:id="rId76"/>
    <p:sldMasterId id="2147485593" r:id="rId77"/>
    <p:sldMasterId id="2147485612" r:id="rId78"/>
  </p:sldMasterIdLst>
  <p:notesMasterIdLst>
    <p:notesMasterId r:id="rId274"/>
  </p:notesMasterIdLst>
  <p:handoutMasterIdLst>
    <p:handoutMasterId r:id="rId275"/>
  </p:handoutMasterIdLst>
  <p:sldIdLst>
    <p:sldId id="265" r:id="rId79"/>
    <p:sldId id="2147480008" r:id="rId80"/>
    <p:sldId id="271" r:id="rId81"/>
    <p:sldId id="2147483573" r:id="rId82"/>
    <p:sldId id="258" r:id="rId83"/>
    <p:sldId id="256" r:id="rId84"/>
    <p:sldId id="262" r:id="rId85"/>
    <p:sldId id="263" r:id="rId86"/>
    <p:sldId id="266" r:id="rId87"/>
    <p:sldId id="2147471659" r:id="rId88"/>
    <p:sldId id="13407" r:id="rId89"/>
    <p:sldId id="2147483567" r:id="rId90"/>
    <p:sldId id="2147472720" r:id="rId91"/>
    <p:sldId id="2147483539" r:id="rId92"/>
    <p:sldId id="2147483594" r:id="rId93"/>
    <p:sldId id="2147480097" r:id="rId94"/>
    <p:sldId id="261" r:id="rId95"/>
    <p:sldId id="2147483642" r:id="rId96"/>
    <p:sldId id="257" r:id="rId97"/>
    <p:sldId id="337" r:id="rId98"/>
    <p:sldId id="2147471144" r:id="rId99"/>
    <p:sldId id="2076136891" r:id="rId100"/>
    <p:sldId id="826" r:id="rId101"/>
    <p:sldId id="792" r:id="rId102"/>
    <p:sldId id="277" r:id="rId103"/>
    <p:sldId id="313" r:id="rId104"/>
    <p:sldId id="314" r:id="rId105"/>
    <p:sldId id="322" r:id="rId106"/>
    <p:sldId id="315" r:id="rId107"/>
    <p:sldId id="316" r:id="rId108"/>
    <p:sldId id="317" r:id="rId109"/>
    <p:sldId id="318" r:id="rId110"/>
    <p:sldId id="2147471129" r:id="rId111"/>
    <p:sldId id="319" r:id="rId112"/>
    <p:sldId id="362" r:id="rId113"/>
    <p:sldId id="2147471137" r:id="rId114"/>
    <p:sldId id="2076137003" r:id="rId115"/>
    <p:sldId id="343" r:id="rId116"/>
    <p:sldId id="2147471147" r:id="rId117"/>
    <p:sldId id="2147471146" r:id="rId118"/>
    <p:sldId id="320" r:id="rId119"/>
    <p:sldId id="2076136924" r:id="rId120"/>
    <p:sldId id="2147471145" r:id="rId121"/>
    <p:sldId id="2135715280" r:id="rId122"/>
    <p:sldId id="2135715287" r:id="rId123"/>
    <p:sldId id="2135715284" r:id="rId124"/>
    <p:sldId id="2135715289" r:id="rId125"/>
    <p:sldId id="2135715279" r:id="rId126"/>
    <p:sldId id="2135715290" r:id="rId127"/>
    <p:sldId id="2135715295" r:id="rId128"/>
    <p:sldId id="2135715296" r:id="rId129"/>
    <p:sldId id="2135715297" r:id="rId130"/>
    <p:sldId id="264" r:id="rId131"/>
    <p:sldId id="321" r:id="rId132"/>
    <p:sldId id="323" r:id="rId133"/>
    <p:sldId id="324" r:id="rId134"/>
    <p:sldId id="325" r:id="rId135"/>
    <p:sldId id="326" r:id="rId136"/>
    <p:sldId id="327" r:id="rId137"/>
    <p:sldId id="328" r:id="rId138"/>
    <p:sldId id="329" r:id="rId139"/>
    <p:sldId id="330" r:id="rId140"/>
    <p:sldId id="331" r:id="rId141"/>
    <p:sldId id="332" r:id="rId142"/>
    <p:sldId id="333" r:id="rId143"/>
    <p:sldId id="334" r:id="rId144"/>
    <p:sldId id="335" r:id="rId145"/>
    <p:sldId id="336" r:id="rId146"/>
    <p:sldId id="338" r:id="rId147"/>
    <p:sldId id="339" r:id="rId148"/>
    <p:sldId id="340" r:id="rId149"/>
    <p:sldId id="380" r:id="rId150"/>
    <p:sldId id="2147483635" r:id="rId151"/>
    <p:sldId id="382" r:id="rId152"/>
    <p:sldId id="383" r:id="rId153"/>
    <p:sldId id="384" r:id="rId154"/>
    <p:sldId id="385" r:id="rId155"/>
    <p:sldId id="386" r:id="rId156"/>
    <p:sldId id="387" r:id="rId157"/>
    <p:sldId id="2135715299" r:id="rId158"/>
    <p:sldId id="2135715300" r:id="rId159"/>
    <p:sldId id="2135715305" r:id="rId160"/>
    <p:sldId id="2135715306" r:id="rId161"/>
    <p:sldId id="2135715309" r:id="rId162"/>
    <p:sldId id="2135715310" r:id="rId163"/>
    <p:sldId id="2135715311" r:id="rId164"/>
    <p:sldId id="2135715312" r:id="rId165"/>
    <p:sldId id="268" r:id="rId166"/>
    <p:sldId id="267" r:id="rId167"/>
    <p:sldId id="2147483641" r:id="rId168"/>
    <p:sldId id="272" r:id="rId169"/>
    <p:sldId id="2147483643" r:id="rId170"/>
    <p:sldId id="2147483644" r:id="rId171"/>
    <p:sldId id="273" r:id="rId172"/>
    <p:sldId id="274" r:id="rId173"/>
    <p:sldId id="275" r:id="rId174"/>
    <p:sldId id="276" r:id="rId175"/>
    <p:sldId id="278" r:id="rId176"/>
    <p:sldId id="279" r:id="rId177"/>
    <p:sldId id="280" r:id="rId178"/>
    <p:sldId id="281" r:id="rId179"/>
    <p:sldId id="282" r:id="rId180"/>
    <p:sldId id="283" r:id="rId181"/>
    <p:sldId id="284" r:id="rId182"/>
    <p:sldId id="285" r:id="rId183"/>
    <p:sldId id="286" r:id="rId184"/>
    <p:sldId id="287" r:id="rId185"/>
    <p:sldId id="288" r:id="rId186"/>
    <p:sldId id="289" r:id="rId187"/>
    <p:sldId id="290" r:id="rId188"/>
    <p:sldId id="291" r:id="rId189"/>
    <p:sldId id="2135715314" r:id="rId190"/>
    <p:sldId id="2135715315" r:id="rId191"/>
    <p:sldId id="2135715288" r:id="rId192"/>
    <p:sldId id="2135715327" r:id="rId193"/>
    <p:sldId id="2135715328" r:id="rId194"/>
    <p:sldId id="269" r:id="rId195"/>
    <p:sldId id="341" r:id="rId196"/>
    <p:sldId id="342" r:id="rId197"/>
    <p:sldId id="344" r:id="rId198"/>
    <p:sldId id="345" r:id="rId199"/>
    <p:sldId id="346" r:id="rId200"/>
    <p:sldId id="347" r:id="rId201"/>
    <p:sldId id="348" r:id="rId202"/>
    <p:sldId id="349" r:id="rId203"/>
    <p:sldId id="351" r:id="rId204"/>
    <p:sldId id="352" r:id="rId205"/>
    <p:sldId id="353" r:id="rId206"/>
    <p:sldId id="354" r:id="rId207"/>
    <p:sldId id="355" r:id="rId208"/>
    <p:sldId id="356" r:id="rId209"/>
    <p:sldId id="357" r:id="rId210"/>
    <p:sldId id="358" r:id="rId211"/>
    <p:sldId id="359" r:id="rId212"/>
    <p:sldId id="360" r:id="rId213"/>
    <p:sldId id="361" r:id="rId214"/>
    <p:sldId id="363" r:id="rId215"/>
    <p:sldId id="364" r:id="rId216"/>
    <p:sldId id="365" r:id="rId217"/>
    <p:sldId id="366" r:id="rId218"/>
    <p:sldId id="367" r:id="rId219"/>
    <p:sldId id="368" r:id="rId220"/>
    <p:sldId id="369" r:id="rId221"/>
    <p:sldId id="370" r:id="rId222"/>
    <p:sldId id="371" r:id="rId223"/>
    <p:sldId id="372" r:id="rId224"/>
    <p:sldId id="373" r:id="rId225"/>
    <p:sldId id="374" r:id="rId226"/>
    <p:sldId id="376" r:id="rId227"/>
    <p:sldId id="377" r:id="rId228"/>
    <p:sldId id="2135715331" r:id="rId229"/>
    <p:sldId id="2135715332" r:id="rId230"/>
    <p:sldId id="2135715303" r:id="rId231"/>
    <p:sldId id="2135715353" r:id="rId232"/>
    <p:sldId id="2135715316" r:id="rId233"/>
    <p:sldId id="2135715317" r:id="rId234"/>
    <p:sldId id="2135715323" r:id="rId235"/>
    <p:sldId id="2135715324" r:id="rId236"/>
    <p:sldId id="2135715334" r:id="rId237"/>
    <p:sldId id="2135715340" r:id="rId238"/>
    <p:sldId id="2135715341" r:id="rId239"/>
    <p:sldId id="2135715342" r:id="rId240"/>
    <p:sldId id="270" r:id="rId241"/>
    <p:sldId id="303" r:id="rId242"/>
    <p:sldId id="305" r:id="rId243"/>
    <p:sldId id="2147483622" r:id="rId244"/>
    <p:sldId id="2147483637" r:id="rId245"/>
    <p:sldId id="306" r:id="rId246"/>
    <p:sldId id="2147483645" r:id="rId247"/>
    <p:sldId id="2147483612" r:id="rId248"/>
    <p:sldId id="307" r:id="rId249"/>
    <p:sldId id="2147483634" r:id="rId250"/>
    <p:sldId id="308" r:id="rId251"/>
    <p:sldId id="2147483632" r:id="rId252"/>
    <p:sldId id="309" r:id="rId253"/>
    <p:sldId id="310" r:id="rId254"/>
    <p:sldId id="2147483629" r:id="rId255"/>
    <p:sldId id="311" r:id="rId256"/>
    <p:sldId id="2147483628" r:id="rId257"/>
    <p:sldId id="2147483627" r:id="rId258"/>
    <p:sldId id="2147483626" r:id="rId259"/>
    <p:sldId id="2147483625" r:id="rId260"/>
    <p:sldId id="2147483624" r:id="rId261"/>
    <p:sldId id="2147483623" r:id="rId262"/>
    <p:sldId id="2147483621" r:id="rId263"/>
    <p:sldId id="312" r:id="rId264"/>
    <p:sldId id="2135715339" r:id="rId265"/>
    <p:sldId id="2135715348" r:id="rId266"/>
    <p:sldId id="2135715349" r:id="rId267"/>
    <p:sldId id="2135715351" r:id="rId268"/>
    <p:sldId id="2135715352" r:id="rId269"/>
    <p:sldId id="2147483646" r:id="rId270"/>
    <p:sldId id="260" r:id="rId271"/>
    <p:sldId id="259" r:id="rId272"/>
    <p:sldId id="2147483647" r:id="rId273"/>
  </p:sldIdLst>
  <p:sldSz cx="12192000" cy="6858000"/>
  <p:notesSz cx="7772400" cy="10058400"/>
  <p:custDataLst>
    <p:tags r:id="rId276"/>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002AFA"/>
    <a:srgbClr val="0432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579" autoAdjust="0"/>
    <p:restoredTop sz="96301" autoAdjust="0"/>
  </p:normalViewPr>
  <p:slideViewPr>
    <p:cSldViewPr snapToGrid="0">
      <p:cViewPr varScale="1">
        <p:scale>
          <a:sx n="177" d="100"/>
          <a:sy n="177" d="100"/>
        </p:scale>
        <p:origin x="224" y="248"/>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snapToGrid="0">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1" Type="http://schemas.openxmlformats.org/officeDocument/2006/relationships/customXml" Target="../customXml/item21.xml"/><Relationship Id="rId63" Type="http://schemas.openxmlformats.org/officeDocument/2006/relationships/slideMaster" Target="slideMasters/slideMaster15.xml"/><Relationship Id="rId159" Type="http://schemas.openxmlformats.org/officeDocument/2006/relationships/slide" Target="slides/slide81.xml"/><Relationship Id="rId170" Type="http://schemas.openxmlformats.org/officeDocument/2006/relationships/slide" Target="slides/slide92.xml"/><Relationship Id="rId226" Type="http://schemas.openxmlformats.org/officeDocument/2006/relationships/slide" Target="slides/slide148.xml"/><Relationship Id="rId268" Type="http://schemas.openxmlformats.org/officeDocument/2006/relationships/slide" Target="slides/slide190.xml"/><Relationship Id="rId32" Type="http://schemas.openxmlformats.org/officeDocument/2006/relationships/customXml" Target="../customXml/item32.xml"/><Relationship Id="rId74" Type="http://schemas.openxmlformats.org/officeDocument/2006/relationships/slideMaster" Target="slideMasters/slideMaster26.xml"/><Relationship Id="rId128" Type="http://schemas.openxmlformats.org/officeDocument/2006/relationships/slide" Target="slides/slide50.xml"/><Relationship Id="rId5" Type="http://schemas.openxmlformats.org/officeDocument/2006/relationships/customXml" Target="../customXml/item5.xml"/><Relationship Id="rId181" Type="http://schemas.openxmlformats.org/officeDocument/2006/relationships/slide" Target="slides/slide103.xml"/><Relationship Id="rId237" Type="http://schemas.openxmlformats.org/officeDocument/2006/relationships/slide" Target="slides/slide159.xml"/><Relationship Id="rId279" Type="http://schemas.openxmlformats.org/officeDocument/2006/relationships/viewProps" Target="viewProps.xml"/><Relationship Id="rId22" Type="http://schemas.openxmlformats.org/officeDocument/2006/relationships/customXml" Target="../customXml/item22.xml"/><Relationship Id="rId43" Type="http://schemas.openxmlformats.org/officeDocument/2006/relationships/customXml" Target="../customXml/item43.xml"/><Relationship Id="rId64" Type="http://schemas.openxmlformats.org/officeDocument/2006/relationships/slideMaster" Target="slideMasters/slideMaster16.xml"/><Relationship Id="rId118" Type="http://schemas.openxmlformats.org/officeDocument/2006/relationships/slide" Target="slides/slide40.xml"/><Relationship Id="rId139" Type="http://schemas.openxmlformats.org/officeDocument/2006/relationships/slide" Target="slides/slide61.xml"/><Relationship Id="rId85" Type="http://schemas.openxmlformats.org/officeDocument/2006/relationships/slide" Target="slides/slide7.xml"/><Relationship Id="rId150" Type="http://schemas.openxmlformats.org/officeDocument/2006/relationships/slide" Target="slides/slide72.xml"/><Relationship Id="rId171" Type="http://schemas.openxmlformats.org/officeDocument/2006/relationships/slide" Target="slides/slide93.xml"/><Relationship Id="rId192" Type="http://schemas.openxmlformats.org/officeDocument/2006/relationships/slide" Target="slides/slide114.xml"/><Relationship Id="rId206" Type="http://schemas.openxmlformats.org/officeDocument/2006/relationships/slide" Target="slides/slide128.xml"/><Relationship Id="rId227" Type="http://schemas.openxmlformats.org/officeDocument/2006/relationships/slide" Target="slides/slide149.xml"/><Relationship Id="rId248" Type="http://schemas.openxmlformats.org/officeDocument/2006/relationships/slide" Target="slides/slide170.xml"/><Relationship Id="rId269" Type="http://schemas.openxmlformats.org/officeDocument/2006/relationships/slide" Target="slides/slide191.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slide" Target="slides/slide30.xml"/><Relationship Id="rId129" Type="http://schemas.openxmlformats.org/officeDocument/2006/relationships/slide" Target="slides/slide51.xml"/><Relationship Id="rId280" Type="http://schemas.openxmlformats.org/officeDocument/2006/relationships/theme" Target="theme/theme1.xml"/><Relationship Id="rId54" Type="http://schemas.openxmlformats.org/officeDocument/2006/relationships/slideMaster" Target="slideMasters/slideMaster6.xml"/><Relationship Id="rId75" Type="http://schemas.openxmlformats.org/officeDocument/2006/relationships/slideMaster" Target="slideMasters/slideMaster27.xml"/><Relationship Id="rId96" Type="http://schemas.openxmlformats.org/officeDocument/2006/relationships/slide" Target="slides/slide18.xml"/><Relationship Id="rId140" Type="http://schemas.openxmlformats.org/officeDocument/2006/relationships/slide" Target="slides/slide62.xml"/><Relationship Id="rId161" Type="http://schemas.openxmlformats.org/officeDocument/2006/relationships/slide" Target="slides/slide83.xml"/><Relationship Id="rId182" Type="http://schemas.openxmlformats.org/officeDocument/2006/relationships/slide" Target="slides/slide104.xml"/><Relationship Id="rId217" Type="http://schemas.openxmlformats.org/officeDocument/2006/relationships/slide" Target="slides/slide139.xml"/><Relationship Id="rId6" Type="http://schemas.openxmlformats.org/officeDocument/2006/relationships/customXml" Target="../customXml/item6.xml"/><Relationship Id="rId238" Type="http://schemas.openxmlformats.org/officeDocument/2006/relationships/slide" Target="slides/slide160.xml"/><Relationship Id="rId259" Type="http://schemas.openxmlformats.org/officeDocument/2006/relationships/slide" Target="slides/slide181.xml"/><Relationship Id="rId23" Type="http://schemas.openxmlformats.org/officeDocument/2006/relationships/customXml" Target="../customXml/item23.xml"/><Relationship Id="rId119" Type="http://schemas.openxmlformats.org/officeDocument/2006/relationships/slide" Target="slides/slide41.xml"/><Relationship Id="rId270" Type="http://schemas.openxmlformats.org/officeDocument/2006/relationships/slide" Target="slides/slide192.xml"/><Relationship Id="rId44" Type="http://schemas.openxmlformats.org/officeDocument/2006/relationships/customXml" Target="../customXml/item44.xml"/><Relationship Id="rId65" Type="http://schemas.openxmlformats.org/officeDocument/2006/relationships/slideMaster" Target="slideMasters/slideMaster17.xml"/><Relationship Id="rId86" Type="http://schemas.openxmlformats.org/officeDocument/2006/relationships/slide" Target="slides/slide8.xml"/><Relationship Id="rId130" Type="http://schemas.openxmlformats.org/officeDocument/2006/relationships/slide" Target="slides/slide52.xml"/><Relationship Id="rId151" Type="http://schemas.openxmlformats.org/officeDocument/2006/relationships/slide" Target="slides/slide73.xml"/><Relationship Id="rId172" Type="http://schemas.openxmlformats.org/officeDocument/2006/relationships/slide" Target="slides/slide94.xml"/><Relationship Id="rId193" Type="http://schemas.openxmlformats.org/officeDocument/2006/relationships/slide" Target="slides/slide115.xml"/><Relationship Id="rId207" Type="http://schemas.openxmlformats.org/officeDocument/2006/relationships/slide" Target="slides/slide129.xml"/><Relationship Id="rId228" Type="http://schemas.openxmlformats.org/officeDocument/2006/relationships/slide" Target="slides/slide150.xml"/><Relationship Id="rId249" Type="http://schemas.openxmlformats.org/officeDocument/2006/relationships/slide" Target="slides/slide171.xml"/><Relationship Id="rId13" Type="http://schemas.openxmlformats.org/officeDocument/2006/relationships/customXml" Target="../customXml/item13.xml"/><Relationship Id="rId109" Type="http://schemas.openxmlformats.org/officeDocument/2006/relationships/slide" Target="slides/slide31.xml"/><Relationship Id="rId260" Type="http://schemas.openxmlformats.org/officeDocument/2006/relationships/slide" Target="slides/slide182.xml"/><Relationship Id="rId281" Type="http://schemas.openxmlformats.org/officeDocument/2006/relationships/tableStyles" Target="tableStyles.xml"/><Relationship Id="rId34" Type="http://schemas.openxmlformats.org/officeDocument/2006/relationships/customXml" Target="../customXml/item34.xml"/><Relationship Id="rId55" Type="http://schemas.openxmlformats.org/officeDocument/2006/relationships/slideMaster" Target="slideMasters/slideMaster7.xml"/><Relationship Id="rId76" Type="http://schemas.openxmlformats.org/officeDocument/2006/relationships/slideMaster" Target="slideMasters/slideMaster28.xml"/><Relationship Id="rId97" Type="http://schemas.openxmlformats.org/officeDocument/2006/relationships/slide" Target="slides/slide19.xml"/><Relationship Id="rId120" Type="http://schemas.openxmlformats.org/officeDocument/2006/relationships/slide" Target="slides/slide42.xml"/><Relationship Id="rId141" Type="http://schemas.openxmlformats.org/officeDocument/2006/relationships/slide" Target="slides/slide63.xml"/><Relationship Id="rId7" Type="http://schemas.openxmlformats.org/officeDocument/2006/relationships/customXml" Target="../customXml/item7.xml"/><Relationship Id="rId162" Type="http://schemas.openxmlformats.org/officeDocument/2006/relationships/slide" Target="slides/slide84.xml"/><Relationship Id="rId183" Type="http://schemas.openxmlformats.org/officeDocument/2006/relationships/slide" Target="slides/slide105.xml"/><Relationship Id="rId218" Type="http://schemas.openxmlformats.org/officeDocument/2006/relationships/slide" Target="slides/slide140.xml"/><Relationship Id="rId239" Type="http://schemas.openxmlformats.org/officeDocument/2006/relationships/slide" Target="slides/slide161.xml"/><Relationship Id="rId250" Type="http://schemas.openxmlformats.org/officeDocument/2006/relationships/slide" Target="slides/slide172.xml"/><Relationship Id="rId271" Type="http://schemas.openxmlformats.org/officeDocument/2006/relationships/slide" Target="slides/slide193.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slideMaster" Target="slideMasters/slideMaster18.xml"/><Relationship Id="rId87" Type="http://schemas.openxmlformats.org/officeDocument/2006/relationships/slide" Target="slides/slide9.xml"/><Relationship Id="rId110" Type="http://schemas.openxmlformats.org/officeDocument/2006/relationships/slide" Target="slides/slide32.xml"/><Relationship Id="rId131" Type="http://schemas.openxmlformats.org/officeDocument/2006/relationships/slide" Target="slides/slide53.xml"/><Relationship Id="rId152" Type="http://schemas.openxmlformats.org/officeDocument/2006/relationships/slide" Target="slides/slide74.xml"/><Relationship Id="rId173" Type="http://schemas.openxmlformats.org/officeDocument/2006/relationships/slide" Target="slides/slide95.xml"/><Relationship Id="rId194" Type="http://schemas.openxmlformats.org/officeDocument/2006/relationships/slide" Target="slides/slide116.xml"/><Relationship Id="rId208" Type="http://schemas.openxmlformats.org/officeDocument/2006/relationships/slide" Target="slides/slide130.xml"/><Relationship Id="rId229" Type="http://schemas.openxmlformats.org/officeDocument/2006/relationships/slide" Target="slides/slide151.xml"/><Relationship Id="rId240" Type="http://schemas.openxmlformats.org/officeDocument/2006/relationships/slide" Target="slides/slide162.xml"/><Relationship Id="rId261" Type="http://schemas.openxmlformats.org/officeDocument/2006/relationships/slide" Target="slides/slide183.xml"/><Relationship Id="rId14" Type="http://schemas.openxmlformats.org/officeDocument/2006/relationships/customXml" Target="../customXml/item14.xml"/><Relationship Id="rId35" Type="http://schemas.openxmlformats.org/officeDocument/2006/relationships/customXml" Target="../customXml/item35.xml"/><Relationship Id="rId56" Type="http://schemas.openxmlformats.org/officeDocument/2006/relationships/slideMaster" Target="slideMasters/slideMaster8.xml"/><Relationship Id="rId77" Type="http://schemas.openxmlformats.org/officeDocument/2006/relationships/slideMaster" Target="slideMasters/slideMaster29.xml"/><Relationship Id="rId100" Type="http://schemas.openxmlformats.org/officeDocument/2006/relationships/slide" Target="slides/slide22.xml"/><Relationship Id="rId8" Type="http://schemas.openxmlformats.org/officeDocument/2006/relationships/customXml" Target="../customXml/item8.xml"/><Relationship Id="rId98" Type="http://schemas.openxmlformats.org/officeDocument/2006/relationships/slide" Target="slides/slide20.xml"/><Relationship Id="rId121" Type="http://schemas.openxmlformats.org/officeDocument/2006/relationships/slide" Target="slides/slide43.xml"/><Relationship Id="rId142" Type="http://schemas.openxmlformats.org/officeDocument/2006/relationships/slide" Target="slides/slide64.xml"/><Relationship Id="rId163" Type="http://schemas.openxmlformats.org/officeDocument/2006/relationships/slide" Target="slides/slide85.xml"/><Relationship Id="rId184" Type="http://schemas.openxmlformats.org/officeDocument/2006/relationships/slide" Target="slides/slide106.xml"/><Relationship Id="rId219" Type="http://schemas.openxmlformats.org/officeDocument/2006/relationships/slide" Target="slides/slide141.xml"/><Relationship Id="rId230" Type="http://schemas.openxmlformats.org/officeDocument/2006/relationships/slide" Target="slides/slide152.xml"/><Relationship Id="rId251" Type="http://schemas.openxmlformats.org/officeDocument/2006/relationships/slide" Target="slides/slide173.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Master" Target="slideMasters/slideMaster19.xml"/><Relationship Id="rId272" Type="http://schemas.openxmlformats.org/officeDocument/2006/relationships/slide" Target="slides/slide194.xml"/><Relationship Id="rId88" Type="http://schemas.openxmlformats.org/officeDocument/2006/relationships/slide" Target="slides/slide10.xml"/><Relationship Id="rId111" Type="http://schemas.openxmlformats.org/officeDocument/2006/relationships/slide" Target="slides/slide33.xml"/><Relationship Id="rId132" Type="http://schemas.openxmlformats.org/officeDocument/2006/relationships/slide" Target="slides/slide54.xml"/><Relationship Id="rId153" Type="http://schemas.openxmlformats.org/officeDocument/2006/relationships/slide" Target="slides/slide75.xml"/><Relationship Id="rId174" Type="http://schemas.openxmlformats.org/officeDocument/2006/relationships/slide" Target="slides/slide96.xml"/><Relationship Id="rId195" Type="http://schemas.openxmlformats.org/officeDocument/2006/relationships/slide" Target="slides/slide117.xml"/><Relationship Id="rId209" Type="http://schemas.openxmlformats.org/officeDocument/2006/relationships/slide" Target="slides/slide131.xml"/><Relationship Id="rId220" Type="http://schemas.openxmlformats.org/officeDocument/2006/relationships/slide" Target="slides/slide142.xml"/><Relationship Id="rId241" Type="http://schemas.openxmlformats.org/officeDocument/2006/relationships/slide" Target="slides/slide163.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slideMaster" Target="slideMasters/slideMaster9.xml"/><Relationship Id="rId262" Type="http://schemas.openxmlformats.org/officeDocument/2006/relationships/slide" Target="slides/slide184.xml"/><Relationship Id="rId78" Type="http://schemas.openxmlformats.org/officeDocument/2006/relationships/slideMaster" Target="slideMasters/slideMaster30.xml"/><Relationship Id="rId99" Type="http://schemas.openxmlformats.org/officeDocument/2006/relationships/slide" Target="slides/slide21.xml"/><Relationship Id="rId101" Type="http://schemas.openxmlformats.org/officeDocument/2006/relationships/slide" Target="slides/slide23.xml"/><Relationship Id="rId122" Type="http://schemas.openxmlformats.org/officeDocument/2006/relationships/slide" Target="slides/slide44.xml"/><Relationship Id="rId143" Type="http://schemas.openxmlformats.org/officeDocument/2006/relationships/slide" Target="slides/slide65.xml"/><Relationship Id="rId164" Type="http://schemas.openxmlformats.org/officeDocument/2006/relationships/slide" Target="slides/slide86.xml"/><Relationship Id="rId185" Type="http://schemas.openxmlformats.org/officeDocument/2006/relationships/slide" Target="slides/slide107.xml"/><Relationship Id="rId9" Type="http://schemas.openxmlformats.org/officeDocument/2006/relationships/customXml" Target="../customXml/item9.xml"/><Relationship Id="rId210" Type="http://schemas.openxmlformats.org/officeDocument/2006/relationships/slide" Target="slides/slide132.xml"/><Relationship Id="rId26" Type="http://schemas.openxmlformats.org/officeDocument/2006/relationships/customXml" Target="../customXml/item26.xml"/><Relationship Id="rId231" Type="http://schemas.openxmlformats.org/officeDocument/2006/relationships/slide" Target="slides/slide153.xml"/><Relationship Id="rId252" Type="http://schemas.openxmlformats.org/officeDocument/2006/relationships/slide" Target="slides/slide174.xml"/><Relationship Id="rId273" Type="http://schemas.openxmlformats.org/officeDocument/2006/relationships/slide" Target="slides/slide195.xml"/><Relationship Id="rId47" Type="http://schemas.openxmlformats.org/officeDocument/2006/relationships/customXml" Target="../customXml/item47.xml"/><Relationship Id="rId68" Type="http://schemas.openxmlformats.org/officeDocument/2006/relationships/slideMaster" Target="slideMasters/slideMaster20.xml"/><Relationship Id="rId89" Type="http://schemas.openxmlformats.org/officeDocument/2006/relationships/slide" Target="slides/slide11.xml"/><Relationship Id="rId112" Type="http://schemas.openxmlformats.org/officeDocument/2006/relationships/slide" Target="slides/slide34.xml"/><Relationship Id="rId133" Type="http://schemas.openxmlformats.org/officeDocument/2006/relationships/slide" Target="slides/slide55.xml"/><Relationship Id="rId154" Type="http://schemas.openxmlformats.org/officeDocument/2006/relationships/slide" Target="slides/slide76.xml"/><Relationship Id="rId175" Type="http://schemas.openxmlformats.org/officeDocument/2006/relationships/slide" Target="slides/slide97.xml"/><Relationship Id="rId196" Type="http://schemas.openxmlformats.org/officeDocument/2006/relationships/slide" Target="slides/slide118.xml"/><Relationship Id="rId200" Type="http://schemas.openxmlformats.org/officeDocument/2006/relationships/slide" Target="slides/slide122.xml"/><Relationship Id="rId16" Type="http://schemas.openxmlformats.org/officeDocument/2006/relationships/customXml" Target="../customXml/item16.xml"/><Relationship Id="rId221" Type="http://schemas.openxmlformats.org/officeDocument/2006/relationships/slide" Target="slides/slide143.xml"/><Relationship Id="rId242" Type="http://schemas.openxmlformats.org/officeDocument/2006/relationships/slide" Target="slides/slide164.xml"/><Relationship Id="rId263" Type="http://schemas.openxmlformats.org/officeDocument/2006/relationships/slide" Target="slides/slide185.xml"/><Relationship Id="rId37" Type="http://schemas.openxmlformats.org/officeDocument/2006/relationships/customXml" Target="../customXml/item37.xml"/><Relationship Id="rId58" Type="http://schemas.openxmlformats.org/officeDocument/2006/relationships/slideMaster" Target="slideMasters/slideMaster10.xml"/><Relationship Id="rId79" Type="http://schemas.openxmlformats.org/officeDocument/2006/relationships/slide" Target="slides/slide1.xml"/><Relationship Id="rId102" Type="http://schemas.openxmlformats.org/officeDocument/2006/relationships/slide" Target="slides/slide24.xml"/><Relationship Id="rId123" Type="http://schemas.openxmlformats.org/officeDocument/2006/relationships/slide" Target="slides/slide45.xml"/><Relationship Id="rId144" Type="http://schemas.openxmlformats.org/officeDocument/2006/relationships/slide" Target="slides/slide66.xml"/><Relationship Id="rId90" Type="http://schemas.openxmlformats.org/officeDocument/2006/relationships/slide" Target="slides/slide12.xml"/><Relationship Id="rId165" Type="http://schemas.openxmlformats.org/officeDocument/2006/relationships/slide" Target="slides/slide87.xml"/><Relationship Id="rId186" Type="http://schemas.openxmlformats.org/officeDocument/2006/relationships/slide" Target="slides/slide108.xml"/><Relationship Id="rId211" Type="http://schemas.openxmlformats.org/officeDocument/2006/relationships/slide" Target="slides/slide133.xml"/><Relationship Id="rId232" Type="http://schemas.openxmlformats.org/officeDocument/2006/relationships/slide" Target="slides/slide154.xml"/><Relationship Id="rId253" Type="http://schemas.openxmlformats.org/officeDocument/2006/relationships/slide" Target="slides/slide175.xml"/><Relationship Id="rId274" Type="http://schemas.openxmlformats.org/officeDocument/2006/relationships/notesMaster" Target="notesMasters/notesMaster1.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slideMaster" Target="slideMasters/slideMaster21.xml"/><Relationship Id="rId113" Type="http://schemas.openxmlformats.org/officeDocument/2006/relationships/slide" Target="slides/slide35.xml"/><Relationship Id="rId134" Type="http://schemas.openxmlformats.org/officeDocument/2006/relationships/slide" Target="slides/slide56.xml"/><Relationship Id="rId80" Type="http://schemas.openxmlformats.org/officeDocument/2006/relationships/slide" Target="slides/slide2.xml"/><Relationship Id="rId155" Type="http://schemas.openxmlformats.org/officeDocument/2006/relationships/slide" Target="slides/slide77.xml"/><Relationship Id="rId176" Type="http://schemas.openxmlformats.org/officeDocument/2006/relationships/slide" Target="slides/slide98.xml"/><Relationship Id="rId197" Type="http://schemas.openxmlformats.org/officeDocument/2006/relationships/slide" Target="slides/slide119.xml"/><Relationship Id="rId201" Type="http://schemas.openxmlformats.org/officeDocument/2006/relationships/slide" Target="slides/slide123.xml"/><Relationship Id="rId222" Type="http://schemas.openxmlformats.org/officeDocument/2006/relationships/slide" Target="slides/slide144.xml"/><Relationship Id="rId243" Type="http://schemas.openxmlformats.org/officeDocument/2006/relationships/slide" Target="slides/slide165.xml"/><Relationship Id="rId264" Type="http://schemas.openxmlformats.org/officeDocument/2006/relationships/slide" Target="slides/slide186.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slideMaster" Target="slideMasters/slideMaster11.xml"/><Relationship Id="rId103" Type="http://schemas.openxmlformats.org/officeDocument/2006/relationships/slide" Target="slides/slide25.xml"/><Relationship Id="rId124" Type="http://schemas.openxmlformats.org/officeDocument/2006/relationships/slide" Target="slides/slide46.xml"/><Relationship Id="rId70" Type="http://schemas.openxmlformats.org/officeDocument/2006/relationships/slideMaster" Target="slideMasters/slideMaster22.xml"/><Relationship Id="rId91" Type="http://schemas.openxmlformats.org/officeDocument/2006/relationships/slide" Target="slides/slide13.xml"/><Relationship Id="rId145" Type="http://schemas.openxmlformats.org/officeDocument/2006/relationships/slide" Target="slides/slide67.xml"/><Relationship Id="rId166" Type="http://schemas.openxmlformats.org/officeDocument/2006/relationships/slide" Target="slides/slide88.xml"/><Relationship Id="rId187" Type="http://schemas.openxmlformats.org/officeDocument/2006/relationships/slide" Target="slides/slide109.xml"/><Relationship Id="rId1" Type="http://schemas.openxmlformats.org/officeDocument/2006/relationships/customXml" Target="../customXml/item1.xml"/><Relationship Id="rId212" Type="http://schemas.openxmlformats.org/officeDocument/2006/relationships/slide" Target="slides/slide134.xml"/><Relationship Id="rId233" Type="http://schemas.openxmlformats.org/officeDocument/2006/relationships/slide" Target="slides/slide155.xml"/><Relationship Id="rId254" Type="http://schemas.openxmlformats.org/officeDocument/2006/relationships/slide" Target="slides/slide176.xml"/><Relationship Id="rId28" Type="http://schemas.openxmlformats.org/officeDocument/2006/relationships/customXml" Target="../customXml/item28.xml"/><Relationship Id="rId49" Type="http://schemas.openxmlformats.org/officeDocument/2006/relationships/slideMaster" Target="slideMasters/slideMaster1.xml"/><Relationship Id="rId114" Type="http://schemas.openxmlformats.org/officeDocument/2006/relationships/slide" Target="slides/slide36.xml"/><Relationship Id="rId275" Type="http://schemas.openxmlformats.org/officeDocument/2006/relationships/handoutMaster" Target="handoutMasters/handoutMaster1.xml"/><Relationship Id="rId60" Type="http://schemas.openxmlformats.org/officeDocument/2006/relationships/slideMaster" Target="slideMasters/slideMaster12.xml"/><Relationship Id="rId81" Type="http://schemas.openxmlformats.org/officeDocument/2006/relationships/slide" Target="slides/slide3.xml"/><Relationship Id="rId135" Type="http://schemas.openxmlformats.org/officeDocument/2006/relationships/slide" Target="slides/slide57.xml"/><Relationship Id="rId156" Type="http://schemas.openxmlformats.org/officeDocument/2006/relationships/slide" Target="slides/slide78.xml"/><Relationship Id="rId177" Type="http://schemas.openxmlformats.org/officeDocument/2006/relationships/slide" Target="slides/slide99.xml"/><Relationship Id="rId198" Type="http://schemas.openxmlformats.org/officeDocument/2006/relationships/slide" Target="slides/slide120.xml"/><Relationship Id="rId202" Type="http://schemas.openxmlformats.org/officeDocument/2006/relationships/slide" Target="slides/slide124.xml"/><Relationship Id="rId223" Type="http://schemas.openxmlformats.org/officeDocument/2006/relationships/slide" Target="slides/slide145.xml"/><Relationship Id="rId244" Type="http://schemas.openxmlformats.org/officeDocument/2006/relationships/slide" Target="slides/slide166.xml"/><Relationship Id="rId18" Type="http://schemas.openxmlformats.org/officeDocument/2006/relationships/customXml" Target="../customXml/item18.xml"/><Relationship Id="rId39" Type="http://schemas.openxmlformats.org/officeDocument/2006/relationships/customXml" Target="../customXml/item39.xml"/><Relationship Id="rId265" Type="http://schemas.openxmlformats.org/officeDocument/2006/relationships/slide" Target="slides/slide187.xml"/><Relationship Id="rId50" Type="http://schemas.openxmlformats.org/officeDocument/2006/relationships/slideMaster" Target="slideMasters/slideMaster2.xml"/><Relationship Id="rId104" Type="http://schemas.openxmlformats.org/officeDocument/2006/relationships/slide" Target="slides/slide26.xml"/><Relationship Id="rId125" Type="http://schemas.openxmlformats.org/officeDocument/2006/relationships/slide" Target="slides/slide47.xml"/><Relationship Id="rId146" Type="http://schemas.openxmlformats.org/officeDocument/2006/relationships/slide" Target="slides/slide68.xml"/><Relationship Id="rId167" Type="http://schemas.openxmlformats.org/officeDocument/2006/relationships/slide" Target="slides/slide89.xml"/><Relationship Id="rId188" Type="http://schemas.openxmlformats.org/officeDocument/2006/relationships/slide" Target="slides/slide110.xml"/><Relationship Id="rId71" Type="http://schemas.openxmlformats.org/officeDocument/2006/relationships/slideMaster" Target="slideMasters/slideMaster23.xml"/><Relationship Id="rId92" Type="http://schemas.openxmlformats.org/officeDocument/2006/relationships/slide" Target="slides/slide14.xml"/><Relationship Id="rId213" Type="http://schemas.openxmlformats.org/officeDocument/2006/relationships/slide" Target="slides/slide135.xml"/><Relationship Id="rId234" Type="http://schemas.openxmlformats.org/officeDocument/2006/relationships/slide" Target="slides/slide156.xml"/><Relationship Id="rId2" Type="http://schemas.openxmlformats.org/officeDocument/2006/relationships/customXml" Target="../customXml/item2.xml"/><Relationship Id="rId29" Type="http://schemas.openxmlformats.org/officeDocument/2006/relationships/customXml" Target="../customXml/item29.xml"/><Relationship Id="rId255" Type="http://schemas.openxmlformats.org/officeDocument/2006/relationships/slide" Target="slides/slide177.xml"/><Relationship Id="rId276" Type="http://schemas.openxmlformats.org/officeDocument/2006/relationships/tags" Target="tags/tag1.xml"/><Relationship Id="rId40" Type="http://schemas.openxmlformats.org/officeDocument/2006/relationships/customXml" Target="../customXml/item40.xml"/><Relationship Id="rId115" Type="http://schemas.openxmlformats.org/officeDocument/2006/relationships/slide" Target="slides/slide37.xml"/><Relationship Id="rId136" Type="http://schemas.openxmlformats.org/officeDocument/2006/relationships/slide" Target="slides/slide58.xml"/><Relationship Id="rId157" Type="http://schemas.openxmlformats.org/officeDocument/2006/relationships/slide" Target="slides/slide79.xml"/><Relationship Id="rId178" Type="http://schemas.openxmlformats.org/officeDocument/2006/relationships/slide" Target="slides/slide100.xml"/><Relationship Id="rId61" Type="http://schemas.openxmlformats.org/officeDocument/2006/relationships/slideMaster" Target="slideMasters/slideMaster13.xml"/><Relationship Id="rId82" Type="http://schemas.openxmlformats.org/officeDocument/2006/relationships/slide" Target="slides/slide4.xml"/><Relationship Id="rId199" Type="http://schemas.openxmlformats.org/officeDocument/2006/relationships/slide" Target="slides/slide121.xml"/><Relationship Id="rId203" Type="http://schemas.openxmlformats.org/officeDocument/2006/relationships/slide" Target="slides/slide125.xml"/><Relationship Id="rId19" Type="http://schemas.openxmlformats.org/officeDocument/2006/relationships/customXml" Target="../customXml/item19.xml"/><Relationship Id="rId224" Type="http://schemas.openxmlformats.org/officeDocument/2006/relationships/slide" Target="slides/slide146.xml"/><Relationship Id="rId245" Type="http://schemas.openxmlformats.org/officeDocument/2006/relationships/slide" Target="slides/slide167.xml"/><Relationship Id="rId266" Type="http://schemas.openxmlformats.org/officeDocument/2006/relationships/slide" Target="slides/slide188.xml"/><Relationship Id="rId30" Type="http://schemas.openxmlformats.org/officeDocument/2006/relationships/customXml" Target="../customXml/item30.xml"/><Relationship Id="rId105" Type="http://schemas.openxmlformats.org/officeDocument/2006/relationships/slide" Target="slides/slide27.xml"/><Relationship Id="rId126" Type="http://schemas.openxmlformats.org/officeDocument/2006/relationships/slide" Target="slides/slide48.xml"/><Relationship Id="rId147" Type="http://schemas.openxmlformats.org/officeDocument/2006/relationships/slide" Target="slides/slide69.xml"/><Relationship Id="rId168" Type="http://schemas.openxmlformats.org/officeDocument/2006/relationships/slide" Target="slides/slide90.xml"/><Relationship Id="rId51" Type="http://schemas.openxmlformats.org/officeDocument/2006/relationships/slideMaster" Target="slideMasters/slideMaster3.xml"/><Relationship Id="rId72" Type="http://schemas.openxmlformats.org/officeDocument/2006/relationships/slideMaster" Target="slideMasters/slideMaster24.xml"/><Relationship Id="rId93" Type="http://schemas.openxmlformats.org/officeDocument/2006/relationships/slide" Target="slides/slide15.xml"/><Relationship Id="rId189" Type="http://schemas.openxmlformats.org/officeDocument/2006/relationships/slide" Target="slides/slide111.xml"/><Relationship Id="rId3" Type="http://schemas.openxmlformats.org/officeDocument/2006/relationships/customXml" Target="../customXml/item3.xml"/><Relationship Id="rId214" Type="http://schemas.openxmlformats.org/officeDocument/2006/relationships/slide" Target="slides/slide136.xml"/><Relationship Id="rId235" Type="http://schemas.openxmlformats.org/officeDocument/2006/relationships/slide" Target="slides/slide157.xml"/><Relationship Id="rId256" Type="http://schemas.openxmlformats.org/officeDocument/2006/relationships/slide" Target="slides/slide178.xml"/><Relationship Id="rId277" Type="http://schemas.openxmlformats.org/officeDocument/2006/relationships/commentAuthors" Target="commentAuthors.xml"/><Relationship Id="rId116" Type="http://schemas.openxmlformats.org/officeDocument/2006/relationships/slide" Target="slides/slide38.xml"/><Relationship Id="rId137" Type="http://schemas.openxmlformats.org/officeDocument/2006/relationships/slide" Target="slides/slide59.xml"/><Relationship Id="rId158" Type="http://schemas.openxmlformats.org/officeDocument/2006/relationships/slide" Target="slides/slide80.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slideMaster" Target="slideMasters/slideMaster14.xml"/><Relationship Id="rId83" Type="http://schemas.openxmlformats.org/officeDocument/2006/relationships/slide" Target="slides/slide5.xml"/><Relationship Id="rId179" Type="http://schemas.openxmlformats.org/officeDocument/2006/relationships/slide" Target="slides/slide101.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106" Type="http://schemas.openxmlformats.org/officeDocument/2006/relationships/slide" Target="slides/slide28.xml"/><Relationship Id="rId127" Type="http://schemas.openxmlformats.org/officeDocument/2006/relationships/slide" Target="slides/slide49.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slideMaster" Target="slideMasters/slideMaster4.xml"/><Relationship Id="rId73" Type="http://schemas.openxmlformats.org/officeDocument/2006/relationships/slideMaster" Target="slideMasters/slideMaster25.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4" Type="http://schemas.openxmlformats.org/officeDocument/2006/relationships/customXml" Target="../customXml/item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presProps" Target="presProps.xml"/><Relationship Id="rId42" Type="http://schemas.openxmlformats.org/officeDocument/2006/relationships/customXml" Target="../customXml/item42.xml"/><Relationship Id="rId84" Type="http://schemas.openxmlformats.org/officeDocument/2006/relationships/slide" Target="slides/slide6.xml"/><Relationship Id="rId138" Type="http://schemas.openxmlformats.org/officeDocument/2006/relationships/slide" Target="slides/slide60.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107" Type="http://schemas.openxmlformats.org/officeDocument/2006/relationships/slide" Target="slides/slide29.xml"/><Relationship Id="rId11" Type="http://schemas.openxmlformats.org/officeDocument/2006/relationships/customXml" Target="../customXml/item11.xml"/><Relationship Id="rId53" Type="http://schemas.openxmlformats.org/officeDocument/2006/relationships/slideMaster" Target="slideMasters/slideMaster5.xml"/><Relationship Id="rId149" Type="http://schemas.openxmlformats.org/officeDocument/2006/relationships/slide" Target="slides/slide71.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258" Type="http://schemas.openxmlformats.org/officeDocument/2006/relationships/slide" Target="slides/slide180.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4.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5.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21814482598493576"/>
          <c:y val="5.559185221153478E-2"/>
          <c:w val="0.76640259984362002"/>
          <c:h val="0.6941445747549877"/>
        </c:manualLayout>
      </c:layout>
      <c:barChart>
        <c:barDir val="col"/>
        <c:grouping val="stacked"/>
        <c:varyColors val="0"/>
        <c:ser>
          <c:idx val="2"/>
          <c:order val="2"/>
          <c:tx>
            <c:strRef>
              <c:f>Sheet1!$E$1</c:f>
              <c:strCache>
                <c:ptCount val="1"/>
                <c:pt idx="0">
                  <c:v>ORR</c:v>
                </c:pt>
              </c:strCache>
            </c:strRef>
          </c:tx>
          <c:spPr>
            <a:solidFill>
              <a:srgbClr val="ED7D31"/>
            </a:solidFill>
            <a:ln>
              <a:noFill/>
            </a:ln>
            <a:effectLst/>
          </c:spPr>
          <c:invertIfNegative val="0"/>
          <c:dPt>
            <c:idx val="0"/>
            <c:invertIfNegative val="0"/>
            <c:bubble3D val="0"/>
            <c:spPr>
              <a:solidFill>
                <a:srgbClr val="ED7D31"/>
              </a:solidFill>
              <a:ln>
                <a:solidFill>
                  <a:srgbClr val="F79646"/>
                </a:solidFill>
              </a:ln>
              <a:effectLst/>
            </c:spPr>
            <c:extLst>
              <c:ext xmlns:c16="http://schemas.microsoft.com/office/drawing/2014/chart" uri="{C3380CC4-5D6E-409C-BE32-E72D297353CC}">
                <c16:uniqueId val="{00000001-22F9-4B53-8AAC-B0D2570655E1}"/>
              </c:ext>
            </c:extLst>
          </c:dPt>
          <c:dPt>
            <c:idx val="1"/>
            <c:invertIfNegative val="0"/>
            <c:bubble3D val="0"/>
            <c:spPr>
              <a:solidFill>
                <a:srgbClr val="1F497D"/>
              </a:solidFill>
              <a:ln>
                <a:noFill/>
              </a:ln>
              <a:effectLst/>
            </c:spPr>
            <c:extLst>
              <c:ext xmlns:c16="http://schemas.microsoft.com/office/drawing/2014/chart" uri="{C3380CC4-5D6E-409C-BE32-E72D297353CC}">
                <c16:uniqueId val="{00000003-22F9-4B53-8AAC-B0D2570655E1}"/>
              </c:ext>
            </c:extLst>
          </c:dPt>
          <c:val>
            <c:numRef>
              <c:f>Sheet1!$E$2:$E$3</c:f>
              <c:numCache>
                <c:formatCode>0.0</c:formatCode>
                <c:ptCount val="2"/>
                <c:pt idx="0" formatCode="General">
                  <c:v>62.7</c:v>
                </c:pt>
                <c:pt idx="1">
                  <c:v>28</c:v>
                </c:pt>
              </c:numCache>
            </c:numRef>
          </c:val>
          <c:extLst>
            <c:ext xmlns:c16="http://schemas.microsoft.com/office/drawing/2014/chart" uri="{C3380CC4-5D6E-409C-BE32-E72D297353CC}">
              <c16:uniqueId val="{00000004-22F9-4B53-8AAC-B0D2570655E1}"/>
            </c:ext>
          </c:extLst>
        </c:ser>
        <c:dLbls>
          <c:showLegendKey val="0"/>
          <c:showVal val="0"/>
          <c:showCatName val="0"/>
          <c:showSerName val="0"/>
          <c:showPercent val="0"/>
          <c:showBubbleSize val="0"/>
        </c:dLbls>
        <c:gapWidth val="50"/>
        <c:overlap val="100"/>
        <c:axId val="334458056"/>
        <c:axId val="334467240"/>
        <c:extLst>
          <c:ext xmlns:c15="http://schemas.microsoft.com/office/drawing/2012/chart" uri="{02D57815-91ED-43cb-92C2-25804820EDAC}">
            <c15:filteredBarSeries>
              <c15:ser>
                <c:idx val="1"/>
                <c:order val="0"/>
                <c:tx>
                  <c:strRef>
                    <c:extLst>
                      <c:ext uri="{02D57815-91ED-43cb-92C2-25804820EDAC}">
                        <c15:formulaRef>
                          <c15:sqref>Sheet1!$B$1</c15:sqref>
                        </c15:formulaRef>
                      </c:ext>
                    </c:extLst>
                    <c:strCache>
                      <c:ptCount val="1"/>
                      <c:pt idx="0">
                        <c:v>PR</c:v>
                      </c:pt>
                    </c:strCache>
                  </c:strRef>
                </c:tx>
                <c:spPr>
                  <a:solidFill>
                    <a:schemeClr val="accent4"/>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6-22F9-4B53-8AAC-B0D2570655E1}"/>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8-22F9-4B53-8AAC-B0D2570655E1}"/>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A-22F9-4B53-8AAC-B0D2570655E1}"/>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C-22F9-4B53-8AAC-B0D2570655E1}"/>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E-22F9-4B53-8AAC-B0D2570655E1}"/>
                    </c:ext>
                  </c:extLst>
                </c:dPt>
                <c:cat>
                  <c:strRef>
                    <c:extLst>
                      <c:ext uri="{02D57815-91ED-43cb-92C2-25804820EDAC}">
                        <c15:formulaRef>
                          <c15:sqref>Sheet1!$A$2:$A$3</c15:sqref>
                        </c15:formulaRef>
                      </c:ext>
                    </c:extLst>
                    <c:strCache>
                      <c:ptCount val="2"/>
                      <c:pt idx="0">
                        <c:v>Inavo arm</c:v>
                      </c:pt>
                      <c:pt idx="1">
                        <c:v>Pbo arm</c:v>
                      </c:pt>
                    </c:strCache>
                  </c:strRef>
                </c:cat>
                <c:val>
                  <c:numRef>
                    <c:extLst>
                      <c:ext uri="{02D57815-91ED-43cb-92C2-25804820EDAC}">
                        <c15:formulaRef>
                          <c15:sqref>Sheet1!$B$2:$B$3</c15:sqref>
                        </c15:formulaRef>
                      </c:ext>
                    </c:extLst>
                    <c:numCache>
                      <c:formatCode>0.0</c:formatCode>
                      <c:ptCount val="2"/>
                      <c:pt idx="0" formatCode="General">
                        <c:v>64</c:v>
                      </c:pt>
                      <c:pt idx="1">
                        <c:v>24.390243902439025</c:v>
                      </c:pt>
                    </c:numCache>
                  </c:numRef>
                </c:val>
                <c:extLst>
                  <c:ext xmlns:c16="http://schemas.microsoft.com/office/drawing/2014/chart" uri="{C3380CC4-5D6E-409C-BE32-E72D297353CC}">
                    <c16:uniqueId val="{0000000F-22F9-4B53-8AAC-B0D2570655E1}"/>
                  </c:ext>
                </c:extLst>
              </c15:ser>
            </c15:filteredBarSeries>
            <c15:filteredBarSeries>
              <c15:ser>
                <c:idx val="0"/>
                <c:order val="1"/>
                <c:tx>
                  <c:strRef>
                    <c:extLst xmlns:c15="http://schemas.microsoft.com/office/drawing/2012/chart">
                      <c:ext xmlns:c15="http://schemas.microsoft.com/office/drawing/2012/chart" uri="{02D57815-91ED-43cb-92C2-25804820EDAC}">
                        <c15:formulaRef>
                          <c15:sqref>Sheet1!$C$1</c15:sqref>
                        </c15:formulaRef>
                      </c:ext>
                    </c:extLst>
                    <c:strCache>
                      <c:ptCount val="1"/>
                      <c:pt idx="0">
                        <c:v>CR</c:v>
                      </c:pt>
                    </c:strCache>
                  </c:strRef>
                </c:tx>
                <c:spPr>
                  <a:solidFill>
                    <a:schemeClr val="accent3"/>
                  </a:solidFill>
                  <a:ln>
                    <a:noFill/>
                  </a:ln>
                  <a:effectLst/>
                </c:spPr>
                <c:invertIfNegative val="0"/>
                <c:dPt>
                  <c:idx val="0"/>
                  <c:invertIfNegative val="0"/>
                  <c:bubble3D val="0"/>
                  <c:spPr>
                    <a:solidFill>
                      <a:schemeClr val="accent3"/>
                    </a:solidFill>
                    <a:ln>
                      <a:noFill/>
                    </a:ln>
                    <a:effectLst/>
                  </c:spPr>
                  <c:extLst xmlns:c15="http://schemas.microsoft.com/office/drawing/2012/chart">
                    <c:ext xmlns:c16="http://schemas.microsoft.com/office/drawing/2014/chart" uri="{C3380CC4-5D6E-409C-BE32-E72D297353CC}">
                      <c16:uniqueId val="{00000011-22F9-4B53-8AAC-B0D2570655E1}"/>
                    </c:ext>
                  </c:extLst>
                </c:dPt>
                <c:dPt>
                  <c:idx val="1"/>
                  <c:invertIfNegative val="0"/>
                  <c:bubble3D val="0"/>
                  <c:spPr>
                    <a:solidFill>
                      <a:schemeClr val="accent3"/>
                    </a:solidFill>
                    <a:ln>
                      <a:noFill/>
                    </a:ln>
                    <a:effectLst/>
                  </c:spPr>
                  <c:extLst xmlns:c15="http://schemas.microsoft.com/office/drawing/2012/chart">
                    <c:ext xmlns:c16="http://schemas.microsoft.com/office/drawing/2014/chart" uri="{C3380CC4-5D6E-409C-BE32-E72D297353CC}">
                      <c16:uniqueId val="{00000013-22F9-4B53-8AAC-B0D2570655E1}"/>
                    </c:ext>
                  </c:extLst>
                </c:dPt>
                <c:cat>
                  <c:strRef>
                    <c:extLst xmlns:c15="http://schemas.microsoft.com/office/drawing/2012/chart">
                      <c:ext xmlns:c15="http://schemas.microsoft.com/office/drawing/2012/chart" uri="{02D57815-91ED-43cb-92C2-25804820EDAC}">
                        <c15:formulaRef>
                          <c15:sqref>Sheet1!$A$2:$A$3</c15:sqref>
                        </c15:formulaRef>
                      </c:ext>
                    </c:extLst>
                    <c:strCache>
                      <c:ptCount val="2"/>
                      <c:pt idx="0">
                        <c:v>Inavo arm</c:v>
                      </c:pt>
                      <c:pt idx="1">
                        <c:v>Pbo arm</c:v>
                      </c:pt>
                    </c:strCache>
                  </c:strRef>
                </c:cat>
                <c:val>
                  <c:numRef>
                    <c:extLst xmlns:c15="http://schemas.microsoft.com/office/drawing/2012/chart">
                      <c:ext xmlns:c15="http://schemas.microsoft.com/office/drawing/2012/chart" uri="{02D57815-91ED-43cb-92C2-25804820EDAC}">
                        <c15:formulaRef>
                          <c15:sqref>Sheet1!$C$2:$C$3</c15:sqref>
                        </c15:formulaRef>
                      </c:ext>
                    </c:extLst>
                    <c:numCache>
                      <c:formatCode>General</c:formatCode>
                      <c:ptCount val="2"/>
                      <c:pt idx="0">
                        <c:v>3.7</c:v>
                      </c:pt>
                      <c:pt idx="1">
                        <c:v>0.6</c:v>
                      </c:pt>
                    </c:numCache>
                  </c:numRef>
                </c:val>
                <c:extLst xmlns:c15="http://schemas.microsoft.com/office/drawing/2012/chart">
                  <c:ext xmlns:c16="http://schemas.microsoft.com/office/drawing/2014/chart" uri="{C3380CC4-5D6E-409C-BE32-E72D297353CC}">
                    <c16:uniqueId val="{00000014-22F9-4B53-8AAC-B0D2570655E1}"/>
                  </c:ext>
                </c:extLst>
              </c15:ser>
            </c15:filteredBarSeries>
          </c:ext>
        </c:extLst>
      </c:barChart>
      <c:catAx>
        <c:axId val="334458056"/>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400" b="1" i="0" u="none" strike="noStrike" kern="1200" baseline="0">
                <a:noFill/>
                <a:latin typeface="Arial" panose="020B0604020202020204" pitchFamily="34" charset="0"/>
                <a:ea typeface="+mn-ea"/>
                <a:cs typeface="Arial" panose="020B0604020202020204" pitchFamily="34" charset="0"/>
              </a:defRPr>
            </a:pPr>
            <a:endParaRPr lang="en-US"/>
          </a:p>
        </c:txPr>
        <c:crossAx val="334467240"/>
        <c:crosses val="autoZero"/>
        <c:auto val="1"/>
        <c:lblAlgn val="ctr"/>
        <c:lblOffset val="100"/>
        <c:noMultiLvlLbl val="0"/>
      </c:catAx>
      <c:valAx>
        <c:axId val="334467240"/>
        <c:scaling>
          <c:orientation val="minMax"/>
          <c:max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en-US" sz="1200" b="1" dirty="0">
                    <a:solidFill>
                      <a:schemeClr val="tx1"/>
                    </a:solidFill>
                  </a:rPr>
                  <a:t>Patients (%)</a:t>
                </a:r>
              </a:p>
            </c:rich>
          </c:tx>
          <c:layout>
            <c:manualLayout>
              <c:xMode val="edge"/>
              <c:yMode val="edge"/>
              <c:x val="9.8260415734291853E-2"/>
              <c:y val="0.22865114464180208"/>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334458056"/>
        <c:crosses val="autoZero"/>
        <c:crossBetween val="between"/>
      </c:valAx>
      <c:spPr>
        <a:noFill/>
        <a:ln w="1905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4.6687290519169825E-2"/>
          <c:y val="0.12504878964849359"/>
          <c:w val="0.93208742625317298"/>
          <c:h val="0.46055513414391658"/>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marker>
              <c:symbol val="square"/>
              <c:size val="10"/>
            </c:marker>
            <c:bubble3D val="0"/>
            <c:extLst>
              <c:ext xmlns:c16="http://schemas.microsoft.com/office/drawing/2014/chart" uri="{C3380CC4-5D6E-409C-BE32-E72D297353CC}">
                <c16:uniqueId val="{00000000-148B-8542-B557-888AB4709357}"/>
              </c:ext>
            </c:extLst>
          </c:dPt>
          <c:dPt>
            <c:idx val="1"/>
            <c:marker>
              <c:symbol val="square"/>
              <c:size val="5"/>
            </c:marker>
            <c:bubble3D val="0"/>
            <c:extLst>
              <c:ext xmlns:c16="http://schemas.microsoft.com/office/drawing/2014/chart" uri="{C3380CC4-5D6E-409C-BE32-E72D297353CC}">
                <c16:uniqueId val="{00000001-148B-8542-B557-888AB4709357}"/>
              </c:ext>
            </c:extLst>
          </c:dPt>
          <c:dPt>
            <c:idx val="5"/>
            <c:bubble3D val="0"/>
            <c:extLst>
              <c:ext xmlns:c16="http://schemas.microsoft.com/office/drawing/2014/chart" uri="{C3380CC4-5D6E-409C-BE32-E72D297353CC}">
                <c16:uniqueId val="{00000002-148B-8542-B557-888AB4709357}"/>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Sheet1!$I$2:$I$36</c:f>
                <c:numCache>
                  <c:formatCode>General</c:formatCode>
                  <c:ptCount val="35"/>
                  <c:pt idx="0">
                    <c:v>0.17999999999999994</c:v>
                  </c:pt>
                  <c:pt idx="1">
                    <c:v>0.24999999999999994</c:v>
                  </c:pt>
                  <c:pt idx="2">
                    <c:v>0.59</c:v>
                  </c:pt>
                  <c:pt idx="3">
                    <c:v>1.02</c:v>
                  </c:pt>
                  <c:pt idx="4">
                    <c:v>1.74</c:v>
                  </c:pt>
                  <c:pt idx="5">
                    <c:v>0</c:v>
                  </c:pt>
                  <c:pt idx="6">
                    <c:v>0.63</c:v>
                  </c:pt>
                  <c:pt idx="7">
                    <c:v>0.83</c:v>
                  </c:pt>
                  <c:pt idx="8">
                    <c:v>5.15</c:v>
                  </c:pt>
                  <c:pt idx="9">
                    <c:v>0</c:v>
                  </c:pt>
                  <c:pt idx="10">
                    <c:v>0.67</c:v>
                  </c:pt>
                  <c:pt idx="11">
                    <c:v>0.98</c:v>
                  </c:pt>
                  <c:pt idx="12">
                    <c:v>0.93</c:v>
                  </c:pt>
                  <c:pt idx="13">
                    <c:v>0.48</c:v>
                  </c:pt>
                  <c:pt idx="14">
                    <c:v>0</c:v>
                  </c:pt>
                  <c:pt idx="15">
                    <c:v>0.64</c:v>
                  </c:pt>
                  <c:pt idx="16">
                    <c:v>0.74</c:v>
                  </c:pt>
                  <c:pt idx="17">
                    <c:v>0</c:v>
                  </c:pt>
                  <c:pt idx="18">
                    <c:v>0.53</c:v>
                  </c:pt>
                  <c:pt idx="19">
                    <c:v>1.28</c:v>
                  </c:pt>
                  <c:pt idx="20">
                    <c:v>0</c:v>
                  </c:pt>
                  <c:pt idx="21">
                    <c:v>0.6</c:v>
                  </c:pt>
                  <c:pt idx="22">
                    <c:v>0.82</c:v>
                  </c:pt>
                  <c:pt idx="23">
                    <c:v>0</c:v>
                  </c:pt>
                  <c:pt idx="24">
                    <c:v>1.5</c:v>
                  </c:pt>
                  <c:pt idx="25">
                    <c:v>0.6</c:v>
                  </c:pt>
                  <c:pt idx="26">
                    <c:v>0</c:v>
                  </c:pt>
                  <c:pt idx="27">
                    <c:v>0.67</c:v>
                  </c:pt>
                  <c:pt idx="28">
                    <c:v>0.63</c:v>
                  </c:pt>
                  <c:pt idx="29">
                    <c:v>0</c:v>
                  </c:pt>
                  <c:pt idx="30">
                    <c:v>0.59</c:v>
                  </c:pt>
                  <c:pt idx="31">
                    <c:v>6.35</c:v>
                  </c:pt>
                  <c:pt idx="32">
                    <c:v>0</c:v>
                  </c:pt>
                  <c:pt idx="33">
                    <c:v>0.54</c:v>
                  </c:pt>
                  <c:pt idx="34">
                    <c:v>0.72</c:v>
                  </c:pt>
                </c:numCache>
              </c:numRef>
            </c:plus>
            <c:minus>
              <c:numRef>
                <c:f>Sheet1!$H$2:$H$36</c:f>
                <c:numCache>
                  <c:formatCode>General</c:formatCode>
                  <c:ptCount val="35"/>
                  <c:pt idx="0">
                    <c:v>0.12</c:v>
                  </c:pt>
                  <c:pt idx="1">
                    <c:v>0.15999999999999998</c:v>
                  </c:pt>
                  <c:pt idx="2">
                    <c:v>-0.26</c:v>
                  </c:pt>
                  <c:pt idx="3">
                    <c:v>-0.24</c:v>
                  </c:pt>
                  <c:pt idx="4">
                    <c:v>-0.15</c:v>
                  </c:pt>
                  <c:pt idx="5">
                    <c:v>0</c:v>
                  </c:pt>
                  <c:pt idx="6">
                    <c:v>-0.28000000000000003</c:v>
                  </c:pt>
                  <c:pt idx="7">
                    <c:v>-0.22</c:v>
                  </c:pt>
                  <c:pt idx="8">
                    <c:v>-0.23</c:v>
                  </c:pt>
                  <c:pt idx="9">
                    <c:v>0</c:v>
                  </c:pt>
                  <c:pt idx="10">
                    <c:v>-0.15</c:v>
                  </c:pt>
                  <c:pt idx="11">
                    <c:v>-0.32</c:v>
                  </c:pt>
                  <c:pt idx="12">
                    <c:v>-0.27</c:v>
                  </c:pt>
                  <c:pt idx="13">
                    <c:v>-0.06</c:v>
                  </c:pt>
                  <c:pt idx="14">
                    <c:v>0</c:v>
                  </c:pt>
                  <c:pt idx="15">
                    <c:v>-0.31</c:v>
                  </c:pt>
                  <c:pt idx="16">
                    <c:v>-0.1</c:v>
                  </c:pt>
                  <c:pt idx="17">
                    <c:v>0</c:v>
                  </c:pt>
                  <c:pt idx="18">
                    <c:v>-0.24</c:v>
                  </c:pt>
                  <c:pt idx="19">
                    <c:v>-0.34</c:v>
                  </c:pt>
                  <c:pt idx="20">
                    <c:v>0</c:v>
                  </c:pt>
                  <c:pt idx="21">
                    <c:v>-0.25</c:v>
                  </c:pt>
                  <c:pt idx="22">
                    <c:v>-0.27</c:v>
                  </c:pt>
                  <c:pt idx="23">
                    <c:v>0</c:v>
                  </c:pt>
                  <c:pt idx="24">
                    <c:v>-0.14000000000000001</c:v>
                  </c:pt>
                  <c:pt idx="25">
                    <c:v>-0.3</c:v>
                  </c:pt>
                  <c:pt idx="26">
                    <c:v>0</c:v>
                  </c:pt>
                  <c:pt idx="27">
                    <c:v>-0.22</c:v>
                  </c:pt>
                  <c:pt idx="28">
                    <c:v>-0.27</c:v>
                  </c:pt>
                  <c:pt idx="29">
                    <c:v>0</c:v>
                  </c:pt>
                  <c:pt idx="30">
                    <c:v>-0.3</c:v>
                  </c:pt>
                  <c:pt idx="31">
                    <c:v>-0.06</c:v>
                  </c:pt>
                  <c:pt idx="32">
                    <c:v>0</c:v>
                  </c:pt>
                  <c:pt idx="33">
                    <c:v>-0.14000000000000001</c:v>
                  </c:pt>
                  <c:pt idx="34">
                    <c:v>-0.33</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0.4</c:v>
                </c:pt>
                <c:pt idx="1">
                  <c:v>0.44</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148B-8542-B557-888AB4709357}"/>
            </c:ext>
          </c:extLst>
        </c:ser>
        <c:dLbls>
          <c:showLegendKey val="0"/>
          <c:showVal val="0"/>
          <c:showCatName val="0"/>
          <c:showSerName val="0"/>
          <c:showPercent val="0"/>
          <c:showBubbleSize val="0"/>
        </c:dLbls>
        <c:axId val="815704824"/>
        <c:axId val="815702864"/>
      </c:scatterChart>
      <c:valAx>
        <c:axId val="815704824"/>
        <c:scaling>
          <c:logBase val="5"/>
          <c:orientation val="minMax"/>
          <c:max val="5"/>
          <c:min val="0.2"/>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4.6687290519169825E-2"/>
          <c:y val="0.12504878964849359"/>
          <c:w val="0.93208742625317298"/>
          <c:h val="0.46055513414391658"/>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marker>
              <c:symbol val="square"/>
              <c:size val="10"/>
            </c:marker>
            <c:bubble3D val="0"/>
            <c:extLst>
              <c:ext xmlns:c16="http://schemas.microsoft.com/office/drawing/2014/chart" uri="{C3380CC4-5D6E-409C-BE32-E72D297353CC}">
                <c16:uniqueId val="{00000000-ED88-7A49-A51B-3824DF0CA541}"/>
              </c:ext>
            </c:extLst>
          </c:dPt>
          <c:dPt>
            <c:idx val="1"/>
            <c:marker>
              <c:symbol val="square"/>
              <c:size val="3"/>
            </c:marker>
            <c:bubble3D val="0"/>
            <c:extLst>
              <c:ext xmlns:c16="http://schemas.microsoft.com/office/drawing/2014/chart" uri="{C3380CC4-5D6E-409C-BE32-E72D297353CC}">
                <c16:uniqueId val="{00000001-ED88-7A49-A51B-3824DF0CA541}"/>
              </c:ext>
            </c:extLst>
          </c:dPt>
          <c:dPt>
            <c:idx val="5"/>
            <c:bubble3D val="0"/>
            <c:extLst>
              <c:ext xmlns:c16="http://schemas.microsoft.com/office/drawing/2014/chart" uri="{C3380CC4-5D6E-409C-BE32-E72D297353CC}">
                <c16:uniqueId val="{00000002-ED88-7A49-A51B-3824DF0CA541}"/>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Sheet1!$I$2:$I$36</c:f>
                <c:numCache>
                  <c:formatCode>General</c:formatCode>
                  <c:ptCount val="35"/>
                  <c:pt idx="0">
                    <c:v>0.15999999999999992</c:v>
                  </c:pt>
                  <c:pt idx="1">
                    <c:v>0.27</c:v>
                  </c:pt>
                  <c:pt idx="2">
                    <c:v>0.59</c:v>
                  </c:pt>
                  <c:pt idx="3">
                    <c:v>1.02</c:v>
                  </c:pt>
                  <c:pt idx="4">
                    <c:v>1.74</c:v>
                  </c:pt>
                  <c:pt idx="5">
                    <c:v>0</c:v>
                  </c:pt>
                  <c:pt idx="6">
                    <c:v>0.63</c:v>
                  </c:pt>
                  <c:pt idx="7">
                    <c:v>0.83</c:v>
                  </c:pt>
                  <c:pt idx="8">
                    <c:v>5.15</c:v>
                  </c:pt>
                  <c:pt idx="9">
                    <c:v>0</c:v>
                  </c:pt>
                  <c:pt idx="10">
                    <c:v>0.67</c:v>
                  </c:pt>
                  <c:pt idx="11">
                    <c:v>0.98</c:v>
                  </c:pt>
                  <c:pt idx="12">
                    <c:v>0.93</c:v>
                  </c:pt>
                  <c:pt idx="13">
                    <c:v>0.48</c:v>
                  </c:pt>
                  <c:pt idx="14">
                    <c:v>0</c:v>
                  </c:pt>
                  <c:pt idx="15">
                    <c:v>0.64</c:v>
                  </c:pt>
                  <c:pt idx="16">
                    <c:v>0.74</c:v>
                  </c:pt>
                  <c:pt idx="17">
                    <c:v>0</c:v>
                  </c:pt>
                  <c:pt idx="18">
                    <c:v>0.53</c:v>
                  </c:pt>
                  <c:pt idx="19">
                    <c:v>1.28</c:v>
                  </c:pt>
                  <c:pt idx="20">
                    <c:v>0</c:v>
                  </c:pt>
                  <c:pt idx="21">
                    <c:v>0.6</c:v>
                  </c:pt>
                  <c:pt idx="22">
                    <c:v>0.82</c:v>
                  </c:pt>
                  <c:pt idx="23">
                    <c:v>0</c:v>
                  </c:pt>
                  <c:pt idx="24">
                    <c:v>1.5</c:v>
                  </c:pt>
                  <c:pt idx="25">
                    <c:v>0.6</c:v>
                  </c:pt>
                  <c:pt idx="26">
                    <c:v>0</c:v>
                  </c:pt>
                  <c:pt idx="27">
                    <c:v>0.67</c:v>
                  </c:pt>
                  <c:pt idx="28">
                    <c:v>0.63</c:v>
                  </c:pt>
                  <c:pt idx="29">
                    <c:v>0</c:v>
                  </c:pt>
                  <c:pt idx="30">
                    <c:v>0.59</c:v>
                  </c:pt>
                  <c:pt idx="31">
                    <c:v>6.35</c:v>
                  </c:pt>
                  <c:pt idx="32">
                    <c:v>0</c:v>
                  </c:pt>
                  <c:pt idx="33">
                    <c:v>0.54</c:v>
                  </c:pt>
                  <c:pt idx="34">
                    <c:v>0.72</c:v>
                  </c:pt>
                </c:numCache>
              </c:numRef>
            </c:plus>
            <c:minus>
              <c:numRef>
                <c:f>Sheet1!$H$2:$H$36</c:f>
                <c:numCache>
                  <c:formatCode>General</c:formatCode>
                  <c:ptCount val="35"/>
                  <c:pt idx="0">
                    <c:v>0.12000000000000005</c:v>
                  </c:pt>
                  <c:pt idx="1">
                    <c:v>0.18999999999999995</c:v>
                  </c:pt>
                  <c:pt idx="2">
                    <c:v>-0.26</c:v>
                  </c:pt>
                  <c:pt idx="3">
                    <c:v>-0.24</c:v>
                  </c:pt>
                  <c:pt idx="4">
                    <c:v>-0.15</c:v>
                  </c:pt>
                  <c:pt idx="5">
                    <c:v>0</c:v>
                  </c:pt>
                  <c:pt idx="6">
                    <c:v>-0.28000000000000003</c:v>
                  </c:pt>
                  <c:pt idx="7">
                    <c:v>-0.22</c:v>
                  </c:pt>
                  <c:pt idx="8">
                    <c:v>-0.23</c:v>
                  </c:pt>
                  <c:pt idx="9">
                    <c:v>0</c:v>
                  </c:pt>
                  <c:pt idx="10">
                    <c:v>-0.15</c:v>
                  </c:pt>
                  <c:pt idx="11">
                    <c:v>-0.32</c:v>
                  </c:pt>
                  <c:pt idx="12">
                    <c:v>-0.27</c:v>
                  </c:pt>
                  <c:pt idx="13">
                    <c:v>-0.06</c:v>
                  </c:pt>
                  <c:pt idx="14">
                    <c:v>0</c:v>
                  </c:pt>
                  <c:pt idx="15">
                    <c:v>-0.31</c:v>
                  </c:pt>
                  <c:pt idx="16">
                    <c:v>-0.1</c:v>
                  </c:pt>
                  <c:pt idx="17">
                    <c:v>0</c:v>
                  </c:pt>
                  <c:pt idx="18">
                    <c:v>-0.24</c:v>
                  </c:pt>
                  <c:pt idx="19">
                    <c:v>-0.34</c:v>
                  </c:pt>
                  <c:pt idx="20">
                    <c:v>0</c:v>
                  </c:pt>
                  <c:pt idx="21">
                    <c:v>-0.25</c:v>
                  </c:pt>
                  <c:pt idx="22">
                    <c:v>-0.27</c:v>
                  </c:pt>
                  <c:pt idx="23">
                    <c:v>0</c:v>
                  </c:pt>
                  <c:pt idx="24">
                    <c:v>-0.14000000000000001</c:v>
                  </c:pt>
                  <c:pt idx="25">
                    <c:v>-0.3</c:v>
                  </c:pt>
                  <c:pt idx="26">
                    <c:v>0</c:v>
                  </c:pt>
                  <c:pt idx="27">
                    <c:v>-0.22</c:v>
                  </c:pt>
                  <c:pt idx="28">
                    <c:v>-0.27</c:v>
                  </c:pt>
                  <c:pt idx="29">
                    <c:v>0</c:v>
                  </c:pt>
                  <c:pt idx="30">
                    <c:v>-0.3</c:v>
                  </c:pt>
                  <c:pt idx="31">
                    <c:v>-0.06</c:v>
                  </c:pt>
                  <c:pt idx="32">
                    <c:v>0</c:v>
                  </c:pt>
                  <c:pt idx="33">
                    <c:v>-0.14000000000000001</c:v>
                  </c:pt>
                  <c:pt idx="34">
                    <c:v>-0.33</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0.55000000000000004</c:v>
                </c:pt>
                <c:pt idx="1">
                  <c:v>0.59</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ED88-7A49-A51B-3824DF0CA541}"/>
            </c:ext>
          </c:extLst>
        </c:ser>
        <c:dLbls>
          <c:showLegendKey val="0"/>
          <c:showVal val="0"/>
          <c:showCatName val="0"/>
          <c:showSerName val="0"/>
          <c:showPercent val="0"/>
          <c:showBubbleSize val="0"/>
        </c:dLbls>
        <c:axId val="815704824"/>
        <c:axId val="815702864"/>
      </c:scatterChart>
      <c:valAx>
        <c:axId val="815704824"/>
        <c:scaling>
          <c:logBase val="5"/>
          <c:orientation val="minMax"/>
          <c:max val="5"/>
          <c:min val="0.2"/>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569823876654114"/>
          <c:y val="4.4244382277797083E-2"/>
          <c:w val="0.76881358583792747"/>
          <c:h val="0.80240077177508273"/>
        </c:manualLayout>
      </c:layout>
      <c:barChart>
        <c:barDir val="bar"/>
        <c:grouping val="clustered"/>
        <c:varyColors val="0"/>
        <c:ser>
          <c:idx val="0"/>
          <c:order val="0"/>
          <c:tx>
            <c:strRef>
              <c:f>Sheet1!$B$1</c:f>
              <c:strCache>
                <c:ptCount val="1"/>
                <c:pt idx="0">
                  <c:v>No prophylaxis</c:v>
                </c:pt>
              </c:strCache>
            </c:strRef>
          </c:tx>
          <c:spPr>
            <a:solidFill>
              <a:srgbClr val="5581CF"/>
            </a:solidFill>
            <a:ln>
              <a:noFill/>
            </a:ln>
            <a:effectLst/>
          </c:spPr>
          <c:invertIfNegative val="0"/>
          <c:dPt>
            <c:idx val="0"/>
            <c:invertIfNegative val="0"/>
            <c:bubble3D val="0"/>
            <c:spPr>
              <a:solidFill>
                <a:schemeClr val="bg1">
                  <a:lumMod val="75000"/>
                </a:schemeClr>
              </a:solidFill>
              <a:ln>
                <a:noFill/>
              </a:ln>
              <a:effectLst/>
            </c:spPr>
            <c:extLst>
              <c:ext xmlns:c16="http://schemas.microsoft.com/office/drawing/2014/chart" uri="{C3380CC4-5D6E-409C-BE32-E72D297353CC}">
                <c16:uniqueId val="{00000001-7056-A544-8C91-5856A889700E}"/>
              </c:ext>
            </c:extLst>
          </c:dPt>
          <c:dPt>
            <c:idx val="1"/>
            <c:invertIfNegative val="0"/>
            <c:bubble3D val="0"/>
            <c:spPr>
              <a:solidFill>
                <a:srgbClr val="D157A3"/>
              </a:solidFill>
              <a:ln>
                <a:noFill/>
              </a:ln>
              <a:effectLst/>
            </c:spPr>
            <c:extLst>
              <c:ext xmlns:c16="http://schemas.microsoft.com/office/drawing/2014/chart" uri="{C3380CC4-5D6E-409C-BE32-E72D297353CC}">
                <c16:uniqueId val="{00000003-7056-A544-8C91-5856A889700E}"/>
              </c:ext>
            </c:extLst>
          </c:dPt>
          <c:dLbls>
            <c:dLbl>
              <c:idx val="0"/>
              <c:layout>
                <c:manualLayout>
                  <c:x val="-1.5629395218002894E-2"/>
                  <c:y val="4.3756905925064057E-3"/>
                </c:manualLayout>
              </c:layout>
              <c:tx>
                <c:rich>
                  <a:bodyPr/>
                  <a:lstStyle/>
                  <a:p>
                    <a:fld id="{D8A0BD61-AA2F-4EB6-87FA-3A301F637BDE}" type="VALUE">
                      <a:rPr lang="en-US" sz="1200" smtClean="0"/>
                      <a:pPr/>
                      <a:t>[VALUE]</a:t>
                    </a:fld>
                    <a:r>
                      <a:rPr lang="en-US" sz="1200" b="0" i="0" u="none" strike="noStrike" kern="1200" baseline="0">
                        <a:solidFill>
                          <a:prstClr val="black"/>
                        </a:solidFill>
                        <a:latin typeface="Arial" panose="020B0604020202020204" pitchFamily="34" charset="0"/>
                        <a:cs typeface="Arial" panose="020B0604020202020204" pitchFamily="34" charset="0"/>
                      </a:rPr>
                      <a:t> days</a:t>
                    </a:r>
                  </a:p>
                </c:rich>
              </c:tx>
              <c:showLegendKey val="0"/>
              <c:showVal val="1"/>
              <c:showCatName val="0"/>
              <c:showSerName val="0"/>
              <c:showPercent val="0"/>
              <c:showBubbleSize val="0"/>
              <c:extLst>
                <c:ext xmlns:c15="http://schemas.microsoft.com/office/drawing/2012/chart" uri="{CE6537A1-D6FC-4f65-9D91-7224C49458BB}">
                  <c15:layout>
                    <c:manualLayout>
                      <c:w val="0.16554131504922645"/>
                      <c:h val="0.16008412351299736"/>
                    </c:manualLayout>
                  </c15:layout>
                  <c15:dlblFieldTable/>
                  <c15:showDataLabelsRange val="0"/>
                </c:ext>
                <c:ext xmlns:c16="http://schemas.microsoft.com/office/drawing/2014/chart" uri="{C3380CC4-5D6E-409C-BE32-E72D297353CC}">
                  <c16:uniqueId val="{00000001-7056-A544-8C91-5856A889700E}"/>
                </c:ext>
              </c:extLst>
            </c:dLbl>
            <c:dLbl>
              <c:idx val="1"/>
              <c:layout>
                <c:manualLayout>
                  <c:x val="-1.5629395218002894E-2"/>
                  <c:y val="-4.0110033743442859E-17"/>
                </c:manualLayout>
              </c:layout>
              <c:tx>
                <c:rich>
                  <a:bodyPr/>
                  <a:lstStyle/>
                  <a:p>
                    <a:fld id="{ACFBCA2C-04AF-4D0C-AB28-0755857A3DD2}" type="VALUE">
                      <a:rPr lang="en-US" sz="1200" smtClean="0"/>
                      <a:pPr/>
                      <a:t>[VALUE]</a:t>
                    </a:fld>
                    <a:r>
                      <a:rPr lang="en-US" sz="1200"/>
                      <a:t>.0</a:t>
                    </a:r>
                    <a:r>
                      <a:rPr lang="en-US" sz="1200" baseline="0"/>
                      <a:t> </a:t>
                    </a:r>
                    <a:r>
                      <a:rPr lang="en-US" sz="1200" b="0" i="0" u="none" strike="noStrike" kern="1200" baseline="0">
                        <a:solidFill>
                          <a:prstClr val="black"/>
                        </a:solidFill>
                        <a:latin typeface="Arial" panose="020B0604020202020204" pitchFamily="34" charset="0"/>
                        <a:cs typeface="Arial" panose="020B0604020202020204" pitchFamily="34" charset="0"/>
                      </a:rPr>
                      <a:t>days</a:t>
                    </a:r>
                  </a:p>
                </c:rich>
              </c:tx>
              <c:showLegendKey val="0"/>
              <c:showVal val="1"/>
              <c:showCatName val="0"/>
              <c:showSerName val="0"/>
              <c:showPercent val="0"/>
              <c:showBubbleSize val="0"/>
              <c:extLst>
                <c:ext xmlns:c15="http://schemas.microsoft.com/office/drawing/2012/chart" uri="{CE6537A1-D6FC-4f65-9D91-7224C49458BB}">
                  <c15:layout>
                    <c:manualLayout>
                      <c:w val="0.18262341772151899"/>
                      <c:h val="0.16008412351299736"/>
                    </c:manualLayout>
                  </c15:layout>
                  <c15:dlblFieldTable/>
                  <c15:showDataLabelsRange val="0"/>
                </c:ext>
                <c:ext xmlns:c16="http://schemas.microsoft.com/office/drawing/2014/chart" uri="{C3380CC4-5D6E-409C-BE32-E72D297353CC}">
                  <c16:uniqueId val="{00000003-7056-A544-8C91-5856A889700E}"/>
                </c:ext>
              </c:extLst>
            </c:dLbl>
            <c:dLbl>
              <c:idx val="3"/>
              <c:layout>
                <c:manualLayout>
                  <c:x val="-2.0765165891676655E-2"/>
                  <c:y val="4.305043366131708E-3"/>
                </c:manualLayout>
              </c:layout>
              <c:tx>
                <c:rich>
                  <a:bodyPr rot="0" spcFirstLastPara="1" vertOverflow="ellipsis" vert="horz" wrap="square" lIns="38100" tIns="19050" rIns="38100" bIns="19050" anchor="ctr" anchorCtr="1">
                    <a:no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fld id="{6693DA98-997A-4FCB-A37D-6FAF39302CBB}" type="VALUE">
                      <a:rPr lang="en-US" sz="1200" smtClean="0"/>
                      <a:pPr>
                        <a:defRPr sz="1200">
                          <a:solidFill>
                            <a:schemeClr val="tx1"/>
                          </a:solidFill>
                          <a:latin typeface="Arial" panose="020B0604020202020204" pitchFamily="34" charset="0"/>
                          <a:cs typeface="Arial" panose="020B0604020202020204" pitchFamily="34" charset="0"/>
                        </a:defRPr>
                      </a:pPr>
                      <a:t>[VALUE]</a:t>
                    </a:fld>
                    <a:r>
                      <a:rPr lang="en-US" sz="1200" b="0" i="0" u="none" strike="noStrike" kern="1200" baseline="0">
                        <a:solidFill>
                          <a:prstClr val="black"/>
                        </a:solidFill>
                        <a:latin typeface="Arial" panose="020B0604020202020204" pitchFamily="34" charset="0"/>
                        <a:cs typeface="Arial" panose="020B0604020202020204" pitchFamily="34" charset="0"/>
                      </a:rPr>
                      <a:t> days</a:t>
                    </a:r>
                  </a:p>
                </c:rich>
              </c:tx>
              <c:spPr>
                <a:noFill/>
                <a:ln>
                  <a:noFill/>
                </a:ln>
                <a:effectLst/>
              </c:spPr>
              <c:txPr>
                <a:bodyPr rot="0" spcFirstLastPara="1" vertOverflow="ellipsis" vert="horz" wrap="square" lIns="38100" tIns="19050" rIns="38100" bIns="19050" anchor="ctr" anchorCtr="1">
                  <a:no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7627738099679635"/>
                      <c:h val="5.3458459270331979E-2"/>
                    </c:manualLayout>
                  </c15:layout>
                  <c15:dlblFieldTable/>
                  <c15:showDataLabelsRange val="0"/>
                </c:ext>
                <c:ext xmlns:c16="http://schemas.microsoft.com/office/drawing/2014/chart" uri="{C3380CC4-5D6E-409C-BE32-E72D297353CC}">
                  <c16:uniqueId val="{00000004-7056-A544-8C91-5856A889700E}"/>
                </c:ext>
              </c:extLst>
            </c:dLbl>
            <c:dLbl>
              <c:idx val="7"/>
              <c:layout>
                <c:manualLayout>
                  <c:x val="-1.7737494710233712E-2"/>
                  <c:y val="6.227208141005634E-3"/>
                </c:manualLayout>
              </c:layout>
              <c:tx>
                <c:rich>
                  <a:bodyPr rot="0" spcFirstLastPara="1" vertOverflow="ellipsis" vert="horz" wrap="square" lIns="38100" tIns="19050" rIns="38100" bIns="19050" anchor="ctr" anchorCtr="1">
                    <a:no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fld id="{1F0D9115-5D2D-4582-AA1B-648ACA2031F0}" type="VALUE">
                      <a:rPr lang="en-US" sz="1200" smtClean="0"/>
                      <a:pPr>
                        <a:defRPr sz="1200">
                          <a:solidFill>
                            <a:schemeClr val="tx1"/>
                          </a:solidFill>
                          <a:latin typeface="Arial" panose="020B0604020202020204" pitchFamily="34" charset="0"/>
                          <a:cs typeface="Arial" panose="020B0604020202020204" pitchFamily="34" charset="0"/>
                        </a:defRPr>
                      </a:pPr>
                      <a:t>[VALUE]</a:t>
                    </a:fld>
                    <a:r>
                      <a:rPr lang="en-US" sz="1200"/>
                      <a:t>.0</a:t>
                    </a:r>
                    <a:r>
                      <a:rPr lang="en-US" sz="1200" baseline="0"/>
                      <a:t> </a:t>
                    </a:r>
                    <a:r>
                      <a:rPr lang="en-US" sz="1200" b="0" i="0" u="none" strike="noStrike" kern="1200" baseline="0">
                        <a:solidFill>
                          <a:prstClr val="black"/>
                        </a:solidFill>
                        <a:latin typeface="Arial" panose="020B0604020202020204" pitchFamily="34" charset="0"/>
                        <a:cs typeface="Arial" panose="020B0604020202020204" pitchFamily="34" charset="0"/>
                      </a:rPr>
                      <a:t>days</a:t>
                    </a:r>
                  </a:p>
                </c:rich>
              </c:tx>
              <c:spPr>
                <a:noFill/>
                <a:ln>
                  <a:noFill/>
                </a:ln>
                <a:effectLst/>
              </c:spPr>
              <c:txPr>
                <a:bodyPr rot="0" spcFirstLastPara="1" vertOverflow="ellipsis" vert="horz" wrap="square" lIns="38100" tIns="19050" rIns="38100" bIns="19050" anchor="ctr" anchorCtr="1">
                  <a:no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5133094011204271"/>
                      <c:h val="5.1951578592900435E-2"/>
                    </c:manualLayout>
                  </c15:layout>
                  <c15:dlblFieldTable/>
                  <c15:showDataLabelsRange val="0"/>
                </c:ext>
                <c:ext xmlns:c16="http://schemas.microsoft.com/office/drawing/2014/chart" uri="{C3380CC4-5D6E-409C-BE32-E72D297353CC}">
                  <c16:uniqueId val="{00000005-7056-A544-8C91-5856A889700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SOC ET +
 everolimus</c:v>
                </c:pt>
                <c:pt idx="1">
                  <c:v>Giredestrant + 
everolimus</c:v>
                </c:pt>
              </c:strCache>
            </c:strRef>
          </c:cat>
          <c:val>
            <c:numRef>
              <c:f>Sheet1!$B$2:$B$3</c:f>
              <c:numCache>
                <c:formatCode>General</c:formatCode>
                <c:ptCount val="2"/>
                <c:pt idx="0">
                  <c:v>14.5</c:v>
                </c:pt>
                <c:pt idx="1">
                  <c:v>13</c:v>
                </c:pt>
              </c:numCache>
            </c:numRef>
          </c:val>
          <c:extLst>
            <c:ext xmlns:c16="http://schemas.microsoft.com/office/drawing/2014/chart" uri="{C3380CC4-5D6E-409C-BE32-E72D297353CC}">
              <c16:uniqueId val="{00000006-7056-A544-8C91-5856A889700E}"/>
            </c:ext>
          </c:extLst>
        </c:ser>
        <c:ser>
          <c:idx val="1"/>
          <c:order val="1"/>
          <c:tx>
            <c:strRef>
              <c:f>Sheet1!$C$1</c:f>
              <c:strCache>
                <c:ptCount val="1"/>
                <c:pt idx="0">
                  <c:v>Prophylaxis</c:v>
                </c:pt>
              </c:strCache>
            </c:strRef>
          </c:tx>
          <c:spPr>
            <a:solidFill>
              <a:srgbClr val="172C51"/>
            </a:solidFill>
            <a:ln>
              <a:noFill/>
            </a:ln>
            <a:effectLst/>
          </c:spPr>
          <c:invertIfNegative val="0"/>
          <c:dPt>
            <c:idx val="0"/>
            <c:invertIfNegative val="0"/>
            <c:bubble3D val="0"/>
            <c:spPr>
              <a:solidFill>
                <a:schemeClr val="bg1">
                  <a:lumMod val="50000"/>
                </a:schemeClr>
              </a:solidFill>
              <a:ln>
                <a:noFill/>
              </a:ln>
              <a:effectLst/>
            </c:spPr>
            <c:extLst>
              <c:ext xmlns:c16="http://schemas.microsoft.com/office/drawing/2014/chart" uri="{C3380CC4-5D6E-409C-BE32-E72D297353CC}">
                <c16:uniqueId val="{00000008-7056-A544-8C91-5856A889700E}"/>
              </c:ext>
            </c:extLst>
          </c:dPt>
          <c:dPt>
            <c:idx val="1"/>
            <c:invertIfNegative val="0"/>
            <c:bubble3D val="0"/>
            <c:spPr>
              <a:solidFill>
                <a:srgbClr val="6E1E50"/>
              </a:solidFill>
              <a:ln>
                <a:noFill/>
              </a:ln>
              <a:effectLst/>
            </c:spPr>
            <c:extLst>
              <c:ext xmlns:c16="http://schemas.microsoft.com/office/drawing/2014/chart" uri="{C3380CC4-5D6E-409C-BE32-E72D297353CC}">
                <c16:uniqueId val="{0000000A-7056-A544-8C91-5856A889700E}"/>
              </c:ext>
            </c:extLst>
          </c:dPt>
          <c:dLbls>
            <c:dLbl>
              <c:idx val="0"/>
              <c:layout>
                <c:manualLayout>
                  <c:x val="-1.8302566807313642E-3"/>
                  <c:y val="2.9172419091930504E-3"/>
                </c:manualLayout>
              </c:layout>
              <c:tx>
                <c:rich>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fld id="{A130B629-739C-433D-A3F2-6332D7816C94}" type="VALUE">
                      <a:rPr lang="en-US" sz="1200" smtClean="0"/>
                      <a:pPr>
                        <a:defRPr sz="1200">
                          <a:solidFill>
                            <a:schemeClr val="tx1"/>
                          </a:solidFill>
                          <a:latin typeface="Arial" panose="020B0604020202020204" pitchFamily="34" charset="0"/>
                          <a:cs typeface="Arial" panose="020B0604020202020204" pitchFamily="34" charset="0"/>
                        </a:defRPr>
                      </a:pPr>
                      <a:t>[VALUE]</a:t>
                    </a:fld>
                    <a:r>
                      <a:rPr lang="en-US" sz="1200"/>
                      <a:t>.0 </a:t>
                    </a:r>
                    <a:r>
                      <a:rPr lang="en-US" sz="1200" b="0" i="0" u="none" strike="noStrike" kern="1200" baseline="0">
                        <a:solidFill>
                          <a:prstClr val="black"/>
                        </a:solidFill>
                        <a:latin typeface="Arial" panose="020B0604020202020204" pitchFamily="34" charset="0"/>
                        <a:cs typeface="Arial" panose="020B0604020202020204" pitchFamily="34" charset="0"/>
                      </a:rPr>
                      <a:t>days</a:t>
                    </a:r>
                  </a:p>
                </c:rich>
              </c:tx>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7306891701828409"/>
                      <c:h val="0.16008412351299736"/>
                    </c:manualLayout>
                  </c15:layout>
                  <c15:dlblFieldTable/>
                  <c15:showDataLabelsRange val="0"/>
                </c:ext>
                <c:ext xmlns:c16="http://schemas.microsoft.com/office/drawing/2014/chart" uri="{C3380CC4-5D6E-409C-BE32-E72D297353CC}">
                  <c16:uniqueId val="{00000008-7056-A544-8C91-5856A889700E}"/>
                </c:ext>
              </c:extLst>
            </c:dLbl>
            <c:dLbl>
              <c:idx val="1"/>
              <c:tx>
                <c:rich>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fld id="{DB2DCE85-199F-44EC-9541-677F5E1CC857}" type="VALUE">
                      <a:rPr lang="en-US" sz="1200" smtClean="0"/>
                      <a:pPr>
                        <a:defRPr sz="1200">
                          <a:solidFill>
                            <a:schemeClr val="tx1"/>
                          </a:solidFill>
                          <a:latin typeface="Arial" panose="020B0604020202020204" pitchFamily="34" charset="0"/>
                          <a:cs typeface="Arial" panose="020B0604020202020204" pitchFamily="34" charset="0"/>
                        </a:defRPr>
                      </a:pPr>
                      <a:t>[VALUE]</a:t>
                    </a:fld>
                    <a:r>
                      <a:rPr lang="en-US" sz="1200"/>
                      <a:t>.0 </a:t>
                    </a:r>
                    <a:r>
                      <a:rPr lang="en-US" sz="1200" b="0" i="0" u="none" strike="noStrike" kern="1200" baseline="0">
                        <a:solidFill>
                          <a:prstClr val="black"/>
                        </a:solidFill>
                        <a:latin typeface="Arial" panose="020B0604020202020204" pitchFamily="34" charset="0"/>
                        <a:cs typeface="Arial" panose="020B0604020202020204" pitchFamily="34" charset="0"/>
                      </a:rPr>
                      <a:t>days</a:t>
                    </a:r>
                  </a:p>
                </c:rich>
              </c:tx>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6986744022503514"/>
                      <c:h val="0.16008412351299736"/>
                    </c:manualLayout>
                  </c15:layout>
                  <c15:dlblFieldTable/>
                  <c15:showDataLabelsRange val="0"/>
                </c:ext>
                <c:ext xmlns:c16="http://schemas.microsoft.com/office/drawing/2014/chart" uri="{C3380CC4-5D6E-409C-BE32-E72D297353CC}">
                  <c16:uniqueId val="{0000000A-7056-A544-8C91-5856A889700E}"/>
                </c:ext>
              </c:extLst>
            </c:dLbl>
            <c:dLbl>
              <c:idx val="3"/>
              <c:layout>
                <c:manualLayout>
                  <c:x val="-1.6045735686639664E-2"/>
                  <c:y val="3.9667587923189378E-3"/>
                </c:manualLayout>
              </c:layout>
              <c:tx>
                <c:rich>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Arial" panose="020B0604020202020204" pitchFamily="34" charset="0"/>
                        <a:ea typeface="+mn-ea"/>
                        <a:cs typeface="Arial" panose="020B0604020202020204" pitchFamily="34" charset="0"/>
                      </a:defRPr>
                    </a:pPr>
                    <a:fld id="{3021F243-BBCA-45E5-BD41-6EC67535FD0F}" type="VALUE">
                      <a:rPr lang="en-US" sz="1400" smtClean="0"/>
                      <a:pPr marL="0" marR="0" lvl="0" indent="0" algn="ctr" defTabSz="914400" rtl="0" eaLnBrk="1" fontAlgn="auto" latinLnBrk="0" hangingPunct="1">
                        <a:lnSpc>
                          <a:spcPct val="100000"/>
                        </a:lnSpc>
                        <a:spcBef>
                          <a:spcPts val="0"/>
                        </a:spcBef>
                        <a:spcAft>
                          <a:spcPts val="0"/>
                        </a:spcAft>
                        <a:buClrTx/>
                        <a:buSzTx/>
                        <a:buFontTx/>
                        <a:buNone/>
                        <a:tabLst/>
                        <a:defRPr sz="1400">
                          <a:solidFill>
                            <a:prstClr val="black"/>
                          </a:solidFill>
                          <a:latin typeface="Arial" panose="020B0604020202020204" pitchFamily="34" charset="0"/>
                          <a:cs typeface="Arial" panose="020B0604020202020204" pitchFamily="34" charset="0"/>
                        </a:defRPr>
                      </a:pPr>
                      <a:t>[VALUE]</a:t>
                    </a:fld>
                    <a:r>
                      <a:rPr lang="en-US" sz="1400" b="0" i="0" u="none" strike="noStrike" kern="1200" baseline="0">
                        <a:solidFill>
                          <a:prstClr val="black"/>
                        </a:solidFill>
                        <a:latin typeface="Arial" panose="020B0604020202020204" pitchFamily="34" charset="0"/>
                        <a:cs typeface="Arial" panose="020B0604020202020204" pitchFamily="34" charset="0"/>
                      </a:rPr>
                      <a:t>.0 days</a:t>
                    </a:r>
                  </a:p>
                </c:rich>
              </c:tx>
              <c:spPr>
                <a:noFill/>
                <a:ln>
                  <a:noFill/>
                </a:ln>
                <a:effectLst/>
              </c:spPr>
              <c:txPr>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8194060805816265"/>
                      <c:h val="6.649704527161325E-2"/>
                    </c:manualLayout>
                  </c15:layout>
                  <c15:dlblFieldTable/>
                  <c15:showDataLabelsRange val="0"/>
                </c:ext>
                <c:ext xmlns:c16="http://schemas.microsoft.com/office/drawing/2014/chart" uri="{C3380CC4-5D6E-409C-BE32-E72D297353CC}">
                  <c16:uniqueId val="{0000000B-7056-A544-8C91-5856A889700E}"/>
                </c:ext>
              </c:extLst>
            </c:dLbl>
            <c:dLbl>
              <c:idx val="7"/>
              <c:layout>
                <c:manualLayout>
                  <c:x val="-1.1326305481602458E-2"/>
                  <c:y val="-4.6122714654139369E-4"/>
                </c:manualLayout>
              </c:layout>
              <c:tx>
                <c:rich>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Arial" panose="020B0604020202020204" pitchFamily="34" charset="0"/>
                        <a:ea typeface="+mn-ea"/>
                        <a:cs typeface="Arial" panose="020B0604020202020204" pitchFamily="34" charset="0"/>
                      </a:defRPr>
                    </a:pPr>
                    <a:fld id="{04FC6FC4-9355-4F68-94E7-8BC96D01B418}" type="VALUE">
                      <a:rPr lang="en-US" sz="1400" smtClean="0"/>
                      <a:pPr marL="0" marR="0" lvl="0" indent="0" algn="ctr" defTabSz="914400" rtl="0" eaLnBrk="1" fontAlgn="auto" latinLnBrk="0" hangingPunct="1">
                        <a:lnSpc>
                          <a:spcPct val="100000"/>
                        </a:lnSpc>
                        <a:spcBef>
                          <a:spcPts val="0"/>
                        </a:spcBef>
                        <a:spcAft>
                          <a:spcPts val="0"/>
                        </a:spcAft>
                        <a:buClrTx/>
                        <a:buSzTx/>
                        <a:buFontTx/>
                        <a:buNone/>
                        <a:tabLst/>
                        <a:defRPr sz="1400">
                          <a:solidFill>
                            <a:prstClr val="black"/>
                          </a:solidFill>
                          <a:latin typeface="Arial" panose="020B0604020202020204" pitchFamily="34" charset="0"/>
                          <a:cs typeface="Arial" panose="020B0604020202020204" pitchFamily="34" charset="0"/>
                        </a:defRPr>
                      </a:pPr>
                      <a:t>[VALUE]</a:t>
                    </a:fld>
                    <a:r>
                      <a:rPr lang="en-US" sz="1400"/>
                      <a:t>.0</a:t>
                    </a:r>
                    <a:r>
                      <a:rPr lang="en-US" sz="1400" baseline="0"/>
                      <a:t> </a:t>
                    </a:r>
                    <a:r>
                      <a:rPr lang="en-US" sz="1400" b="0" i="0" u="none" strike="noStrike" kern="1200" baseline="0">
                        <a:solidFill>
                          <a:prstClr val="black"/>
                        </a:solidFill>
                        <a:latin typeface="Arial" panose="020B0604020202020204" pitchFamily="34" charset="0"/>
                        <a:cs typeface="Arial" panose="020B0604020202020204" pitchFamily="34" charset="0"/>
                      </a:rPr>
                      <a:t>days</a:t>
                    </a:r>
                  </a:p>
                  <a:p>
                    <a:pPr marL="0" marR="0" lvl="0" indent="0" algn="ctr" defTabSz="914400" rtl="0" eaLnBrk="1" fontAlgn="auto" latinLnBrk="0" hangingPunct="1">
                      <a:lnSpc>
                        <a:spcPct val="100000"/>
                      </a:lnSpc>
                      <a:spcBef>
                        <a:spcPts val="0"/>
                      </a:spcBef>
                      <a:spcAft>
                        <a:spcPts val="0"/>
                      </a:spcAft>
                      <a:buClrTx/>
                      <a:buSzTx/>
                      <a:buFontTx/>
                      <a:buNone/>
                      <a:tabLst/>
                      <a:defRPr sz="1400">
                        <a:solidFill>
                          <a:prstClr val="black"/>
                        </a:solidFill>
                        <a:latin typeface="Arial" panose="020B0604020202020204" pitchFamily="34" charset="0"/>
                        <a:cs typeface="Arial" panose="020B0604020202020204" pitchFamily="34" charset="0"/>
                      </a:defRPr>
                    </a:pPr>
                    <a:endParaRPr lang="en-US"/>
                  </a:p>
                </c:rich>
              </c:tx>
              <c:spPr>
                <a:noFill/>
                <a:ln>
                  <a:noFill/>
                </a:ln>
                <a:effectLst/>
              </c:spPr>
              <c:txPr>
                <a:bodyPr rot="0" spcFirstLastPara="1" vertOverflow="ellipsis" vert="horz" wrap="square" lIns="38100" tIns="19050" rIns="38100" bIns="1905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4755545540446516"/>
                      <c:h val="6.3821825155641693E-2"/>
                    </c:manualLayout>
                  </c15:layout>
                  <c15:dlblFieldTable/>
                  <c15:showDataLabelsRange val="0"/>
                </c:ext>
                <c:ext xmlns:c16="http://schemas.microsoft.com/office/drawing/2014/chart" uri="{C3380CC4-5D6E-409C-BE32-E72D297353CC}">
                  <c16:uniqueId val="{0000000C-7056-A544-8C91-5856A889700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SOC ET +
 everolimus</c:v>
                </c:pt>
                <c:pt idx="1">
                  <c:v>Giredestrant + 
everolimus</c:v>
                </c:pt>
              </c:strCache>
            </c:strRef>
          </c:cat>
          <c:val>
            <c:numRef>
              <c:f>Sheet1!$C$2:$C$3</c:f>
              <c:numCache>
                <c:formatCode>General</c:formatCode>
                <c:ptCount val="2"/>
                <c:pt idx="0">
                  <c:v>25</c:v>
                </c:pt>
                <c:pt idx="1">
                  <c:v>20</c:v>
                </c:pt>
              </c:numCache>
            </c:numRef>
          </c:val>
          <c:extLst>
            <c:ext xmlns:c16="http://schemas.microsoft.com/office/drawing/2014/chart" uri="{C3380CC4-5D6E-409C-BE32-E72D297353CC}">
              <c16:uniqueId val="{0000000D-7056-A544-8C91-5856A889700E}"/>
            </c:ext>
          </c:extLst>
        </c:ser>
        <c:dLbls>
          <c:showLegendKey val="0"/>
          <c:showVal val="0"/>
          <c:showCatName val="0"/>
          <c:showSerName val="0"/>
          <c:showPercent val="0"/>
          <c:showBubbleSize val="0"/>
        </c:dLbls>
        <c:gapWidth val="100"/>
        <c:axId val="1099348352"/>
        <c:axId val="1099346912"/>
      </c:barChart>
      <c:catAx>
        <c:axId val="1099348352"/>
        <c:scaling>
          <c:orientation val="minMax"/>
        </c:scaling>
        <c:delete val="0"/>
        <c:axPos val="l"/>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9346912"/>
        <c:crosses val="autoZero"/>
        <c:auto val="1"/>
        <c:lblAlgn val="ctr"/>
        <c:lblOffset val="100"/>
        <c:noMultiLvlLbl val="0"/>
      </c:catAx>
      <c:valAx>
        <c:axId val="1099346912"/>
        <c:scaling>
          <c:orientation val="minMax"/>
          <c:max val="30"/>
        </c:scaling>
        <c:delete val="0"/>
        <c:axPos val="b"/>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934835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
          <c:y val="9.6156030194507747E-2"/>
          <c:w val="0.60545644408448296"/>
          <c:h val="0.7010333544291677"/>
        </c:manualLayout>
      </c:layout>
      <c:barChart>
        <c:barDir val="col"/>
        <c:grouping val="clustered"/>
        <c:varyColors val="0"/>
        <c:ser>
          <c:idx val="0"/>
          <c:order val="0"/>
          <c:tx>
            <c:strRef>
              <c:f>Sheet1!$B$1</c:f>
              <c:strCache>
                <c:ptCount val="1"/>
                <c:pt idx="0">
                  <c:v>Combination</c:v>
                </c:pt>
              </c:strCache>
            </c:strRef>
          </c:tx>
          <c:spPr>
            <a:solidFill>
              <a:schemeClr val="accent1">
                <a:tint val="77000"/>
                <a:alpha val="85000"/>
              </a:schemeClr>
            </a:solidFill>
            <a:ln w="9525" cap="flat" cmpd="sng" algn="ctr">
              <a:solidFill>
                <a:schemeClr val="lt1">
                  <a:alpha val="50000"/>
                </a:schemeClr>
              </a:solidFill>
              <a:round/>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2"/>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7503-6947-B958-21610FC9629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Sheet1!$A$2</c:f>
              <c:strCache>
                <c:ptCount val="1"/>
                <c:pt idx="0">
                  <c:v>PFS</c:v>
                </c:pt>
              </c:strCache>
            </c:strRef>
          </c:cat>
          <c:val>
            <c:numRef>
              <c:f>Sheet1!$B$2</c:f>
              <c:numCache>
                <c:formatCode>General</c:formatCode>
                <c:ptCount val="1"/>
                <c:pt idx="0">
                  <c:v>11</c:v>
                </c:pt>
              </c:numCache>
            </c:numRef>
          </c:val>
          <c:extLst>
            <c:ext xmlns:c16="http://schemas.microsoft.com/office/drawing/2014/chart" uri="{C3380CC4-5D6E-409C-BE32-E72D297353CC}">
              <c16:uniqueId val="{00000000-FDA4-47B5-A3B9-747D2BEA1171}"/>
            </c:ext>
          </c:extLst>
        </c:ser>
        <c:ser>
          <c:idx val="1"/>
          <c:order val="1"/>
          <c:tx>
            <c:strRef>
              <c:f>Sheet1!$C$1</c:f>
              <c:strCache>
                <c:ptCount val="1"/>
                <c:pt idx="0">
                  <c:v>Placebo</c:v>
                </c:pt>
              </c:strCache>
            </c:strRef>
          </c:tx>
          <c:spPr>
            <a:solidFill>
              <a:schemeClr val="accent1">
                <a:shade val="76000"/>
                <a:alpha val="85000"/>
              </a:schemeClr>
            </a:solidFill>
            <a:ln w="9525" cap="flat" cmpd="sng" algn="ctr">
              <a:solidFill>
                <a:schemeClr val="lt1">
                  <a:alpha val="50000"/>
                </a:schemeClr>
              </a:solidFill>
              <a:round/>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2"/>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503-6947-B958-21610FC9629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Sheet1!$A$2</c:f>
              <c:strCache>
                <c:ptCount val="1"/>
                <c:pt idx="0">
                  <c:v>PFS</c:v>
                </c:pt>
              </c:strCache>
            </c:strRef>
          </c:cat>
          <c:val>
            <c:numRef>
              <c:f>Sheet1!$C$2</c:f>
              <c:numCache>
                <c:formatCode>General</c:formatCode>
                <c:ptCount val="1"/>
                <c:pt idx="0">
                  <c:v>5.7</c:v>
                </c:pt>
              </c:numCache>
            </c:numRef>
          </c:val>
          <c:extLst>
            <c:ext xmlns:c16="http://schemas.microsoft.com/office/drawing/2014/chart" uri="{C3380CC4-5D6E-409C-BE32-E72D297353CC}">
              <c16:uniqueId val="{00000001-FDA4-47B5-A3B9-747D2BEA1171}"/>
            </c:ext>
          </c:extLst>
        </c:ser>
        <c:dLbls>
          <c:dLblPos val="inEnd"/>
          <c:showLegendKey val="0"/>
          <c:showVal val="1"/>
          <c:showCatName val="0"/>
          <c:showSerName val="0"/>
          <c:showPercent val="0"/>
          <c:showBubbleSize val="0"/>
        </c:dLbls>
        <c:gapWidth val="65"/>
        <c:axId val="157690880"/>
        <c:axId val="157693056"/>
      </c:barChart>
      <c:catAx>
        <c:axId val="157690880"/>
        <c:scaling>
          <c:orientation val="minMax"/>
        </c:scaling>
        <c:delete val="0"/>
        <c:axPos val="b"/>
        <c:title>
          <c:tx>
            <c:rich>
              <a:bodyPr rot="0" spcFirstLastPara="1" vertOverflow="ellipsis" vert="horz" wrap="square" anchor="ctr" anchorCtr="1"/>
              <a:lstStyle/>
              <a:p>
                <a:pPr>
                  <a:defRPr sz="1197" b="1" i="0" u="none" strike="noStrike" kern="1200" baseline="0">
                    <a:solidFill>
                      <a:schemeClr val="dk1">
                        <a:lumMod val="75000"/>
                        <a:lumOff val="25000"/>
                      </a:schemeClr>
                    </a:solidFill>
                    <a:latin typeface="+mn-lt"/>
                    <a:ea typeface="+mn-ea"/>
                    <a:cs typeface="+mn-cs"/>
                  </a:defRPr>
                </a:pPr>
                <a:r>
                  <a:rPr lang="en-US" dirty="0"/>
                  <a:t>(months)</a:t>
                </a:r>
              </a:p>
            </c:rich>
          </c:tx>
          <c:layout>
            <c:manualLayout>
              <c:xMode val="edge"/>
              <c:yMode val="edge"/>
              <c:x val="0.20529020113373309"/>
              <c:y val="0.86641612898305331"/>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dk1">
                      <a:lumMod val="75000"/>
                      <a:lumOff val="25000"/>
                    </a:schemeClr>
                  </a:solidFill>
                  <a:latin typeface="+mn-lt"/>
                  <a:ea typeface="+mn-ea"/>
                  <a:cs typeface="+mn-cs"/>
                </a:defRPr>
              </a:pPr>
              <a:endParaRPr lang="en-US"/>
            </a:p>
          </c:txPr>
        </c:title>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0" i="0" u="none" strike="noStrike" kern="1200" cap="all" baseline="0">
                <a:solidFill>
                  <a:schemeClr val="dk1">
                    <a:lumMod val="75000"/>
                    <a:lumOff val="25000"/>
                  </a:schemeClr>
                </a:solidFill>
                <a:latin typeface="+mn-lt"/>
                <a:ea typeface="+mn-ea"/>
                <a:cs typeface="+mn-cs"/>
              </a:defRPr>
            </a:pPr>
            <a:endParaRPr lang="en-US"/>
          </a:p>
        </c:txPr>
        <c:crossAx val="157693056"/>
        <c:crosses val="autoZero"/>
        <c:auto val="1"/>
        <c:lblAlgn val="ctr"/>
        <c:lblOffset val="100"/>
        <c:noMultiLvlLbl val="0"/>
      </c:catAx>
      <c:valAx>
        <c:axId val="157693056"/>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General" sourceLinked="1"/>
        <c:majorTickMark val="none"/>
        <c:minorTickMark val="none"/>
        <c:tickLblPos val="nextTo"/>
        <c:crossAx val="15769088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2703449492965885"/>
          <c:y val="0.39659703626716625"/>
          <c:w val="0.93208742625317298"/>
          <c:h val="0.4290279658015549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bubble3D val="0"/>
            <c:extLst>
              <c:ext xmlns:c16="http://schemas.microsoft.com/office/drawing/2014/chart" uri="{C3380CC4-5D6E-409C-BE32-E72D297353CC}">
                <c16:uniqueId val="{00000000-522A-2947-BA9F-8BC844322FB5}"/>
              </c:ext>
            </c:extLst>
          </c:dPt>
          <c:dPt>
            <c:idx val="1"/>
            <c:marker>
              <c:symbol val="square"/>
              <c:size val="4"/>
            </c:marker>
            <c:bubble3D val="0"/>
            <c:extLst>
              <c:ext xmlns:c16="http://schemas.microsoft.com/office/drawing/2014/chart" uri="{C3380CC4-5D6E-409C-BE32-E72D297353CC}">
                <c16:uniqueId val="{00000001-522A-2947-BA9F-8BC844322FB5}"/>
              </c:ext>
            </c:extLst>
          </c:dPt>
          <c:dPt>
            <c:idx val="5"/>
            <c:bubble3D val="0"/>
            <c:extLst>
              <c:ext xmlns:c16="http://schemas.microsoft.com/office/drawing/2014/chart" uri="{C3380CC4-5D6E-409C-BE32-E72D297353CC}">
                <c16:uniqueId val="{00000002-522A-2947-BA9F-8BC844322FB5}"/>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c:f>
                <c:numCache>
                  <c:formatCode>General</c:formatCode>
                  <c:ptCount val="2"/>
                  <c:pt idx="0">
                    <c:v>0.19000000000000006</c:v>
                  </c:pt>
                  <c:pt idx="1">
                    <c:v>0.27</c:v>
                  </c:pt>
                </c:numCache>
              </c:numRef>
            </c:plus>
            <c:minus>
              <c:numRef>
                <c:f>Sheet1!$H$2:$H$3</c:f>
                <c:numCache>
                  <c:formatCode>General</c:formatCode>
                  <c:ptCount val="2"/>
                  <c:pt idx="0">
                    <c:v>0.15000000000000002</c:v>
                  </c:pt>
                  <c:pt idx="1">
                    <c:v>0.18000000000000005</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0.73</c:v>
                </c:pt>
                <c:pt idx="1">
                  <c:v>0.53</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522A-2947-BA9F-8BC844322FB5}"/>
            </c:ext>
          </c:extLst>
        </c:ser>
        <c:dLbls>
          <c:showLegendKey val="0"/>
          <c:showVal val="0"/>
          <c:showCatName val="0"/>
          <c:showSerName val="0"/>
          <c:showPercent val="0"/>
          <c:showBubbleSize val="0"/>
        </c:dLbls>
        <c:axId val="815704824"/>
        <c:axId val="815702864"/>
      </c:scatterChart>
      <c:valAx>
        <c:axId val="815704824"/>
        <c:scaling>
          <c:orientation val="minMax"/>
          <c:max val="1.1000000000000001"/>
          <c:min val="0.30000000000000004"/>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4.6687290519169825E-2"/>
          <c:y val="0.16020690703257356"/>
          <c:w val="0.93208742625317298"/>
          <c:h val="0.7726508348026981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x"/>
            <c:size val="4"/>
            <c:spPr>
              <a:solidFill>
                <a:srgbClr val="6E1E50"/>
              </a:solidFill>
              <a:ln w="9525" cap="flat" cmpd="sng" algn="ctr">
                <a:noFill/>
                <a:prstDash val="solid"/>
                <a:round/>
              </a:ln>
              <a:effectLst/>
            </c:spPr>
          </c:marker>
          <c:dPt>
            <c:idx val="0"/>
            <c:marker>
              <c:symbol val="x"/>
              <c:size val="12"/>
            </c:marker>
            <c:bubble3D val="0"/>
            <c:extLst>
              <c:ext xmlns:c16="http://schemas.microsoft.com/office/drawing/2014/chart" uri="{C3380CC4-5D6E-409C-BE32-E72D297353CC}">
                <c16:uniqueId val="{00000000-1C12-F348-AF0B-88DAB496DA43}"/>
              </c:ext>
            </c:extLst>
          </c:dPt>
          <c:dPt>
            <c:idx val="2"/>
            <c:marker>
              <c:symbol val="x"/>
              <c:size val="6"/>
            </c:marker>
            <c:bubble3D val="0"/>
            <c:extLst>
              <c:ext xmlns:c16="http://schemas.microsoft.com/office/drawing/2014/chart" uri="{C3380CC4-5D6E-409C-BE32-E72D297353CC}">
                <c16:uniqueId val="{00000001-1C12-F348-AF0B-88DAB496DA43}"/>
              </c:ext>
            </c:extLst>
          </c:dPt>
          <c:dPt>
            <c:idx val="3"/>
            <c:marker>
              <c:symbol val="x"/>
              <c:size val="7"/>
            </c:marker>
            <c:bubble3D val="0"/>
            <c:extLst>
              <c:ext xmlns:c16="http://schemas.microsoft.com/office/drawing/2014/chart" uri="{C3380CC4-5D6E-409C-BE32-E72D297353CC}">
                <c16:uniqueId val="{00000002-1C12-F348-AF0B-88DAB496DA43}"/>
              </c:ext>
            </c:extLst>
          </c:dPt>
          <c:dPt>
            <c:idx val="4"/>
            <c:marker>
              <c:symbol val="x"/>
              <c:size val="6"/>
            </c:marker>
            <c:bubble3D val="0"/>
            <c:extLst>
              <c:ext xmlns:c16="http://schemas.microsoft.com/office/drawing/2014/chart" uri="{C3380CC4-5D6E-409C-BE32-E72D297353CC}">
                <c16:uniqueId val="{00000003-1C12-F348-AF0B-88DAB496DA43}"/>
              </c:ext>
            </c:extLst>
          </c:dPt>
          <c:dPt>
            <c:idx val="5"/>
            <c:marker>
              <c:symbol val="x"/>
              <c:size val="5"/>
            </c:marker>
            <c:bubble3D val="0"/>
            <c:extLst>
              <c:ext xmlns:c16="http://schemas.microsoft.com/office/drawing/2014/chart" uri="{C3380CC4-5D6E-409C-BE32-E72D297353CC}">
                <c16:uniqueId val="{00000004-1C12-F348-AF0B-88DAB496DA43}"/>
              </c:ext>
            </c:extLst>
          </c:dPt>
          <c:dPt>
            <c:idx val="6"/>
            <c:marker>
              <c:symbol val="x"/>
              <c:size val="6"/>
            </c:marker>
            <c:bubble3D val="0"/>
            <c:extLst>
              <c:ext xmlns:c16="http://schemas.microsoft.com/office/drawing/2014/chart" uri="{C3380CC4-5D6E-409C-BE32-E72D297353CC}">
                <c16:uniqueId val="{00000005-1C12-F348-AF0B-88DAB496DA43}"/>
              </c:ext>
            </c:extLst>
          </c:dPt>
          <c:dPt>
            <c:idx val="7"/>
            <c:marker>
              <c:symbol val="x"/>
              <c:size val="6"/>
            </c:marker>
            <c:bubble3D val="0"/>
            <c:extLst>
              <c:ext xmlns:c16="http://schemas.microsoft.com/office/drawing/2014/chart" uri="{C3380CC4-5D6E-409C-BE32-E72D297353CC}">
                <c16:uniqueId val="{00000006-1C12-F348-AF0B-88DAB496DA43}"/>
              </c:ext>
            </c:extLst>
          </c:dPt>
          <c:dPt>
            <c:idx val="8"/>
            <c:marker>
              <c:symbol val="x"/>
              <c:size val="7"/>
            </c:marker>
            <c:bubble3D val="0"/>
            <c:extLst>
              <c:ext xmlns:c16="http://schemas.microsoft.com/office/drawing/2014/chart" uri="{C3380CC4-5D6E-409C-BE32-E72D297353CC}">
                <c16:uniqueId val="{00000007-1C12-F348-AF0B-88DAB496DA43}"/>
              </c:ext>
            </c:extLst>
          </c:dPt>
          <c:dPt>
            <c:idx val="9"/>
            <c:marker>
              <c:symbol val="x"/>
              <c:size val="8"/>
            </c:marker>
            <c:bubble3D val="0"/>
            <c:extLst>
              <c:ext xmlns:c16="http://schemas.microsoft.com/office/drawing/2014/chart" uri="{C3380CC4-5D6E-409C-BE32-E72D297353CC}">
                <c16:uniqueId val="{00000008-1C12-F348-AF0B-88DAB496DA43}"/>
              </c:ext>
            </c:extLst>
          </c:dPt>
          <c:dPt>
            <c:idx val="10"/>
            <c:marker>
              <c:symbol val="x"/>
              <c:size val="3"/>
            </c:marker>
            <c:bubble3D val="0"/>
            <c:extLst>
              <c:ext xmlns:c16="http://schemas.microsoft.com/office/drawing/2014/chart" uri="{C3380CC4-5D6E-409C-BE32-E72D297353CC}">
                <c16:uniqueId val="{00000009-1C12-F348-AF0B-88DAB496DA43}"/>
              </c:ext>
            </c:extLst>
          </c:dPt>
          <c:dPt>
            <c:idx val="11"/>
            <c:marker>
              <c:symbol val="x"/>
              <c:size val="8"/>
            </c:marker>
            <c:bubble3D val="0"/>
            <c:extLst>
              <c:ext xmlns:c16="http://schemas.microsoft.com/office/drawing/2014/chart" uri="{C3380CC4-5D6E-409C-BE32-E72D297353CC}">
                <c16:uniqueId val="{0000000A-1C12-F348-AF0B-88DAB496DA43}"/>
              </c:ext>
            </c:extLst>
          </c:dPt>
          <c:dPt>
            <c:idx val="12"/>
            <c:marker>
              <c:symbol val="x"/>
              <c:size val="9"/>
            </c:marker>
            <c:bubble3D val="0"/>
            <c:extLst>
              <c:ext xmlns:c16="http://schemas.microsoft.com/office/drawing/2014/chart" uri="{C3380CC4-5D6E-409C-BE32-E72D297353CC}">
                <c16:uniqueId val="{0000000B-1C12-F348-AF0B-88DAB496DA43}"/>
              </c:ext>
            </c:extLst>
          </c:dPt>
          <c:dPt>
            <c:idx val="13"/>
            <c:marker>
              <c:symbol val="x"/>
              <c:size val="8"/>
            </c:marker>
            <c:bubble3D val="0"/>
            <c:extLst>
              <c:ext xmlns:c16="http://schemas.microsoft.com/office/drawing/2014/chart" uri="{C3380CC4-5D6E-409C-BE32-E72D297353CC}">
                <c16:uniqueId val="{0000000C-1C12-F348-AF0B-88DAB496DA43}"/>
              </c:ext>
            </c:extLst>
          </c:dPt>
          <c:dPt>
            <c:idx val="14"/>
            <c:bubble3D val="0"/>
            <c:extLst>
              <c:ext xmlns:c16="http://schemas.microsoft.com/office/drawing/2014/chart" uri="{C3380CC4-5D6E-409C-BE32-E72D297353CC}">
                <c16:uniqueId val="{0000000D-1C12-F348-AF0B-88DAB496DA43}"/>
              </c:ext>
            </c:extLst>
          </c:dPt>
          <c:dPt>
            <c:idx val="15"/>
            <c:marker>
              <c:symbol val="x"/>
              <c:size val="8"/>
            </c:marker>
            <c:bubble3D val="0"/>
            <c:extLst>
              <c:ext xmlns:c16="http://schemas.microsoft.com/office/drawing/2014/chart" uri="{C3380CC4-5D6E-409C-BE32-E72D297353CC}">
                <c16:uniqueId val="{0000000E-1C12-F348-AF0B-88DAB496DA43}"/>
              </c:ext>
            </c:extLst>
          </c:dPt>
          <c:dPt>
            <c:idx val="16"/>
            <c:marker>
              <c:symbol val="x"/>
              <c:size val="8"/>
            </c:marker>
            <c:bubble3D val="0"/>
            <c:extLst>
              <c:ext xmlns:c16="http://schemas.microsoft.com/office/drawing/2014/chart" uri="{C3380CC4-5D6E-409C-BE32-E72D297353CC}">
                <c16:uniqueId val="{0000000F-1C12-F348-AF0B-88DAB496DA43}"/>
              </c:ext>
            </c:extLst>
          </c:dPt>
          <c:dPt>
            <c:idx val="17"/>
            <c:bubble3D val="0"/>
            <c:extLst>
              <c:ext xmlns:c16="http://schemas.microsoft.com/office/drawing/2014/chart" uri="{C3380CC4-5D6E-409C-BE32-E72D297353CC}">
                <c16:uniqueId val="{00000010-1C12-F348-AF0B-88DAB496DA43}"/>
              </c:ext>
            </c:extLst>
          </c:dPt>
          <c:dPt>
            <c:idx val="18"/>
            <c:marker>
              <c:symbol val="x"/>
              <c:size val="10"/>
            </c:marker>
            <c:bubble3D val="0"/>
            <c:extLst>
              <c:ext xmlns:c16="http://schemas.microsoft.com/office/drawing/2014/chart" uri="{C3380CC4-5D6E-409C-BE32-E72D297353CC}">
                <c16:uniqueId val="{00000011-1C12-F348-AF0B-88DAB496DA43}"/>
              </c:ext>
            </c:extLst>
          </c:dPt>
          <c:dPt>
            <c:idx val="19"/>
            <c:marker>
              <c:symbol val="x"/>
              <c:size val="7"/>
            </c:marker>
            <c:bubble3D val="0"/>
            <c:extLst>
              <c:ext xmlns:c16="http://schemas.microsoft.com/office/drawing/2014/chart" uri="{C3380CC4-5D6E-409C-BE32-E72D297353CC}">
                <c16:uniqueId val="{00000012-1C12-F348-AF0B-88DAB496DA43}"/>
              </c:ext>
            </c:extLst>
          </c:dPt>
          <c:dPt>
            <c:idx val="20"/>
            <c:marker>
              <c:symbol val="x"/>
              <c:size val="9"/>
            </c:marker>
            <c:bubble3D val="0"/>
            <c:extLst>
              <c:ext xmlns:c16="http://schemas.microsoft.com/office/drawing/2014/chart" uri="{C3380CC4-5D6E-409C-BE32-E72D297353CC}">
                <c16:uniqueId val="{00000013-1C12-F348-AF0B-88DAB496DA43}"/>
              </c:ext>
            </c:extLst>
          </c:dPt>
          <c:dPt>
            <c:idx val="21"/>
            <c:marker>
              <c:symbol val="x"/>
              <c:size val="5"/>
            </c:marker>
            <c:bubble3D val="0"/>
            <c:extLst>
              <c:ext xmlns:c16="http://schemas.microsoft.com/office/drawing/2014/chart" uri="{C3380CC4-5D6E-409C-BE32-E72D297353CC}">
                <c16:uniqueId val="{00000014-1C12-F348-AF0B-88DAB496DA43}"/>
              </c:ext>
            </c:extLst>
          </c:dPt>
          <c:dPt>
            <c:idx val="22"/>
            <c:marker>
              <c:symbol val="x"/>
              <c:size val="11"/>
            </c:marker>
            <c:bubble3D val="0"/>
            <c:extLst>
              <c:ext xmlns:c16="http://schemas.microsoft.com/office/drawing/2014/chart" uri="{C3380CC4-5D6E-409C-BE32-E72D297353CC}">
                <c16:uniqueId val="{00000015-1C12-F348-AF0B-88DAB496DA43}"/>
              </c:ext>
            </c:extLst>
          </c:dPt>
          <c:dPt>
            <c:idx val="24"/>
            <c:bubble3D val="0"/>
            <c:extLst>
              <c:ext xmlns:c16="http://schemas.microsoft.com/office/drawing/2014/chart" uri="{C3380CC4-5D6E-409C-BE32-E72D297353CC}">
                <c16:uniqueId val="{00000016-1C12-F348-AF0B-88DAB496DA43}"/>
              </c:ext>
            </c:extLst>
          </c:dPt>
          <c:dPt>
            <c:idx val="25"/>
            <c:marker>
              <c:symbol val="x"/>
              <c:size val="6"/>
            </c:marker>
            <c:bubble3D val="0"/>
            <c:extLst>
              <c:ext xmlns:c16="http://schemas.microsoft.com/office/drawing/2014/chart" uri="{C3380CC4-5D6E-409C-BE32-E72D297353CC}">
                <c16:uniqueId val="{00000017-1C12-F348-AF0B-88DAB496DA43}"/>
              </c:ext>
            </c:extLst>
          </c:dPt>
          <c:dPt>
            <c:idx val="27"/>
            <c:bubble3D val="0"/>
            <c:extLst>
              <c:ext xmlns:c16="http://schemas.microsoft.com/office/drawing/2014/chart" uri="{C3380CC4-5D6E-409C-BE32-E72D297353CC}">
                <c16:uniqueId val="{00000018-1C12-F348-AF0B-88DAB496DA43}"/>
              </c:ext>
            </c:extLst>
          </c:dPt>
          <c:dPt>
            <c:idx val="28"/>
            <c:bubble3D val="0"/>
            <c:extLst>
              <c:ext xmlns:c16="http://schemas.microsoft.com/office/drawing/2014/chart" uri="{C3380CC4-5D6E-409C-BE32-E72D297353CC}">
                <c16:uniqueId val="{00000019-1C12-F348-AF0B-88DAB496DA43}"/>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Sheet1!$I$2:$I$24</c:f>
                <c:numCache>
                  <c:formatCode>General</c:formatCode>
                  <c:ptCount val="23"/>
                  <c:pt idx="0">
                    <c:v>0.17000000000000004</c:v>
                  </c:pt>
                  <c:pt idx="1">
                    <c:v>0</c:v>
                  </c:pt>
                  <c:pt idx="2">
                    <c:v>0.52</c:v>
                  </c:pt>
                  <c:pt idx="3">
                    <c:v>0.26</c:v>
                  </c:pt>
                  <c:pt idx="4">
                    <c:v>0.35999999999999988</c:v>
                  </c:pt>
                  <c:pt idx="5">
                    <c:v>0.54000000000000015</c:v>
                  </c:pt>
                  <c:pt idx="6">
                    <c:v>0</c:v>
                  </c:pt>
                  <c:pt idx="7">
                    <c:v>0.42000000000000015</c:v>
                  </c:pt>
                  <c:pt idx="8">
                    <c:v>0.24</c:v>
                  </c:pt>
                  <c:pt idx="9">
                    <c:v>0.36</c:v>
                  </c:pt>
                  <c:pt idx="10">
                    <c:v>0</c:v>
                  </c:pt>
                  <c:pt idx="11">
                    <c:v>0.29999999999999993</c:v>
                  </c:pt>
                  <c:pt idx="12">
                    <c:v>0.21999999999999997</c:v>
                  </c:pt>
                  <c:pt idx="13">
                    <c:v>0</c:v>
                  </c:pt>
                  <c:pt idx="14">
                    <c:v>1.0099999999999998</c:v>
                  </c:pt>
                  <c:pt idx="15">
                    <c:v>0.27</c:v>
                  </c:pt>
                  <c:pt idx="16">
                    <c:v>0.24</c:v>
                  </c:pt>
                  <c:pt idx="17">
                    <c:v>0</c:v>
                  </c:pt>
                  <c:pt idx="18">
                    <c:v>0.19000000000000006</c:v>
                  </c:pt>
                  <c:pt idx="19">
                    <c:v>0.57000000000000006</c:v>
                  </c:pt>
                  <c:pt idx="20">
                    <c:v>0</c:v>
                  </c:pt>
                  <c:pt idx="21">
                    <c:v>0.57999999999999996</c:v>
                  </c:pt>
                  <c:pt idx="22">
                    <c:v>0.19000000000000006</c:v>
                  </c:pt>
                </c:numCache>
              </c:numRef>
            </c:plus>
            <c:minus>
              <c:numRef>
                <c:f>Sheet1!$H$2:$H$24</c:f>
                <c:numCache>
                  <c:formatCode>General</c:formatCode>
                  <c:ptCount val="23"/>
                  <c:pt idx="0">
                    <c:v>0.13</c:v>
                  </c:pt>
                  <c:pt idx="1">
                    <c:v>0</c:v>
                  </c:pt>
                  <c:pt idx="2">
                    <c:v>0.31000000000000005</c:v>
                  </c:pt>
                  <c:pt idx="3">
                    <c:v>0.18000000000000005</c:v>
                  </c:pt>
                  <c:pt idx="4">
                    <c:v>0.24</c:v>
                  </c:pt>
                  <c:pt idx="5">
                    <c:v>0.32999999999999996</c:v>
                  </c:pt>
                  <c:pt idx="6">
                    <c:v>0</c:v>
                  </c:pt>
                  <c:pt idx="7">
                    <c:v>0.25999999999999995</c:v>
                  </c:pt>
                  <c:pt idx="8">
                    <c:v>0.17000000000000004</c:v>
                  </c:pt>
                  <c:pt idx="9">
                    <c:v>0.24000000000000005</c:v>
                  </c:pt>
                  <c:pt idx="10">
                    <c:v>0</c:v>
                  </c:pt>
                  <c:pt idx="11">
                    <c:v>0.21000000000000002</c:v>
                  </c:pt>
                  <c:pt idx="12">
                    <c:v>0.16999999999999993</c:v>
                  </c:pt>
                  <c:pt idx="13">
                    <c:v>0</c:v>
                  </c:pt>
                  <c:pt idx="14">
                    <c:v>0.47000000000000003</c:v>
                  </c:pt>
                  <c:pt idx="15">
                    <c:v>0.18999999999999995</c:v>
                  </c:pt>
                  <c:pt idx="16">
                    <c:v>0.17999999999999994</c:v>
                  </c:pt>
                  <c:pt idx="17">
                    <c:v>0</c:v>
                  </c:pt>
                  <c:pt idx="18">
                    <c:v>0.1399999999999999</c:v>
                  </c:pt>
                  <c:pt idx="19">
                    <c:v>0.32</c:v>
                  </c:pt>
                  <c:pt idx="20">
                    <c:v>0</c:v>
                  </c:pt>
                  <c:pt idx="21">
                    <c:v>0.3</c:v>
                  </c:pt>
                  <c:pt idx="22">
                    <c:v>0.14000000000000001</c:v>
                  </c:pt>
                </c:numCache>
              </c:numRef>
            </c:minus>
            <c:spPr>
              <a:solidFill>
                <a:schemeClr val="tx1"/>
              </a:solidFill>
              <a:ln w="9525" cap="flat" cmpd="sng" algn="ctr">
                <a:solidFill>
                  <a:schemeClr val="tx1">
                    <a:shade val="95000"/>
                    <a:satMod val="105000"/>
                  </a:schemeClr>
                </a:solidFill>
                <a:prstDash val="solid"/>
                <a:round/>
              </a:ln>
              <a:effectLst/>
            </c:spPr>
          </c:errBars>
          <c:xVal>
            <c:numRef>
              <c:f>Sheet1!$A$2:$A$24</c:f>
              <c:numCache>
                <c:formatCode>General</c:formatCode>
                <c:ptCount val="23"/>
                <c:pt idx="0">
                  <c:v>0.7</c:v>
                </c:pt>
                <c:pt idx="2">
                  <c:v>0.81</c:v>
                </c:pt>
                <c:pt idx="3">
                  <c:v>0.54</c:v>
                </c:pt>
                <c:pt idx="4">
                  <c:v>0.77</c:v>
                </c:pt>
                <c:pt idx="5">
                  <c:v>0.82</c:v>
                </c:pt>
                <c:pt idx="7">
                  <c:v>0.7</c:v>
                </c:pt>
                <c:pt idx="8">
                  <c:v>0.68</c:v>
                </c:pt>
                <c:pt idx="9">
                  <c:v>0.68</c:v>
                </c:pt>
                <c:pt idx="11">
                  <c:v>0.65</c:v>
                </c:pt>
                <c:pt idx="12">
                  <c:v>0.73</c:v>
                </c:pt>
                <c:pt idx="14">
                  <c:v>0.89</c:v>
                </c:pt>
                <c:pt idx="15">
                  <c:v>0.57999999999999996</c:v>
                </c:pt>
                <c:pt idx="16">
                  <c:v>0.74</c:v>
                </c:pt>
                <c:pt idx="18">
                  <c:v>0.69</c:v>
                </c:pt>
                <c:pt idx="19">
                  <c:v>0.74</c:v>
                </c:pt>
                <c:pt idx="21">
                  <c:v>0.63</c:v>
                </c:pt>
                <c:pt idx="22">
                  <c:v>0.71</c:v>
                </c:pt>
              </c:numCache>
            </c:numRef>
          </c:xVal>
          <c:yVal>
            <c:numRef>
              <c:f>Sheet1!$B$2:$B$24</c:f>
              <c:numCache>
                <c:formatCode>General</c:formatCode>
                <c:ptCount val="23"/>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numCache>
            </c:numRef>
          </c:yVal>
          <c:smooth val="0"/>
          <c:extLst>
            <c:ext xmlns:c16="http://schemas.microsoft.com/office/drawing/2014/chart" uri="{C3380CC4-5D6E-409C-BE32-E72D297353CC}">
              <c16:uniqueId val="{0000001A-1C12-F348-AF0B-88DAB496DA43}"/>
            </c:ext>
          </c:extLst>
        </c:ser>
        <c:dLbls>
          <c:showLegendKey val="0"/>
          <c:showVal val="0"/>
          <c:showCatName val="0"/>
          <c:showSerName val="0"/>
          <c:showPercent val="0"/>
          <c:showBubbleSize val="0"/>
        </c:dLbls>
        <c:axId val="815704824"/>
        <c:axId val="815702864"/>
      </c:scatterChart>
      <c:valAx>
        <c:axId val="815704824"/>
        <c:scaling>
          <c:orientation val="minMax"/>
          <c:max val="2"/>
          <c:min val="0.2"/>
        </c:scaling>
        <c:delete val="0"/>
        <c:axPos val="b"/>
        <c:numFmt formatCode="#,##0.0" sourceLinked="0"/>
        <c:majorTickMark val="out"/>
        <c:minorTickMark val="none"/>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65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majorUnit val="0.2"/>
      </c:valAx>
      <c:valAx>
        <c:axId val="815702864"/>
        <c:scaling>
          <c:orientation val="minMax"/>
          <c:max val="24"/>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min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E1CA-924D-A58D-E8A516BB1BB5}"/>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E1CA-924D-A58D-E8A516BB1BB5}"/>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E1CA-924D-A58D-E8A516BB1BB5}"/>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E1CA-924D-A58D-E8A516BB1BB5}"/>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Reversed" id="21">
  <a:schemeClr val="accent1"/>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5/31/26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4E2455-8F35-E174-4BFC-81385D23D553}"/>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0155E149-C74A-185F-436C-F484B14D7FF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8E80CC6E-0220-5668-7B90-AC176EBFCE59}"/>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1B3981D2-973E-D9C6-70B7-4C081EC7BF27}"/>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0301646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3BBBDD-861C-8BF9-4388-5A8A95CDAAD2}"/>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FAB7092B-B1D0-9360-DEF9-3FDD14396EF1}"/>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17</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B5DD334D-BE02-02F4-E64A-5E50B22EFE6C}"/>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BCDF88D-E237-6AC2-F3B0-18C0DFD4A2E6}"/>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1864005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7227160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130403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4796695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5475862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8011673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3412520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6935145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7094846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9502334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479230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609585" rtl="0" eaLnBrk="1" fontAlgn="auto" latinLnBrk="0" hangingPunct="1">
              <a:lnSpc>
                <a:spcPct val="100000"/>
              </a:lnSpc>
              <a:spcBef>
                <a:spcPts val="0"/>
              </a:spcBef>
              <a:spcAft>
                <a:spcPts val="0"/>
              </a:spcAft>
              <a:buClrTx/>
              <a:buSzTx/>
              <a:buFontTx/>
              <a:buNone/>
              <a:tabLst/>
              <a:defRPr/>
            </a:pPr>
            <a:fld id="{526FE9A8-4E08-7446-91B5-225839812F1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387"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p:spPr>
      </p:sp>
      <p:sp>
        <p:nvSpPr>
          <p:cNvPr id="1638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a:latin typeface="Arial" charset="0"/>
              <a:ea typeface="ＭＳ Ｐゴシック" charset="-128"/>
              <a:cs typeface="ＭＳ Ｐゴシック" charset="-128"/>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26C331-5291-2FB9-0CA2-0476E882DB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36424A-0E25-978D-95FE-BB91714BE57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C6A1FF5-7D3F-F734-B9FC-F68AF563F3CD}"/>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1251354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7976625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3857268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9626609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6804929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8960369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6938240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5027445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6DBBB5-973E-B1EC-41D4-1011A8C23B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8114C9-12DC-EB3C-C8DA-C7115CC977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E61E8F-3853-A699-B279-3667F66BECB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4531952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7C0BA9-7E12-8E2F-2873-52D403E0DE5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5BED6F-6BA7-7056-8876-AAF711BD40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F1C696-872A-A70B-D63F-97D0BDD5D67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504493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830085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81747-3FCC-168D-CA21-52BED001CBD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6471AF-4315-8C71-C0B5-06A21342D4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41D227-2E37-23A8-A9D0-475CB2C06BE8}"/>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302736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AB69F5-3A61-011B-F88C-43B58BECA4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86DA1E-24B9-7974-2584-96440C7E8A0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BEED316-8592-9589-D964-E47848B884A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583426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A69E8B-2EAF-494B-4879-12D94418E9A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A42D11-382A-056A-DD3F-DEED1615F02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96BE9EE-3C84-6BF1-EE25-6EBF49B0539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4874030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083F4E-86E6-2E41-8482-344EDC9793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630E55-FF45-4F66-4BC7-557D8B0767D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E5FE58-23E4-C6AF-2BE9-B67F23F51964}"/>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7435523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7A22C-1ECC-5D84-5CA9-AA394546CA3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0CC7786-2E88-124F-9216-9A41F32873FC}"/>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192</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0A0B5F8-04A4-251F-504F-CD4E41240AB7}"/>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87B25D0D-E4CD-814E-A622-B9E2CF09207B}"/>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13167688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7A22C-1ECC-5D84-5CA9-AA394546CA3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0CC7786-2E88-124F-9216-9A41F32873FC}"/>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193</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0A0B5F8-04A4-251F-504F-CD4E41240AB7}"/>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87B25D0D-E4CD-814E-A622-B9E2CF09207B}"/>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03211747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10BD1D-BED7-2F7B-F639-0F0A84E92CE7}"/>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ED995411-F4CA-0D12-55D0-25676A24A90A}"/>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4F57C3B3-9927-EC31-1D07-AB499CC4F83C}"/>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B6E143EC-2F94-9CB2-2870-4FD91BF601C8}"/>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1050604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426964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83991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3619006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
        <p:cNvGrpSpPr/>
        <p:nvPr/>
      </p:nvGrpSpPr>
      <p:grpSpPr>
        <a:xfrm>
          <a:off x="0" y="0"/>
          <a:ext cx="0" cy="0"/>
          <a:chOff x="0" y="0"/>
          <a:chExt cx="0" cy="0"/>
        </a:xfrm>
      </p:grpSpPr>
      <p:sp>
        <p:nvSpPr>
          <p:cNvPr id="45" name="Google Shape;45;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6" name="Google Shape;46;p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7" name="Google Shape;47;p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25</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394125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
        <p:cNvGrpSpPr/>
        <p:nvPr/>
      </p:nvGrpSpPr>
      <p:grpSpPr>
        <a:xfrm>
          <a:off x="0" y="0"/>
          <a:ext cx="0" cy="0"/>
          <a:chOff x="0" y="0"/>
          <a:chExt cx="0" cy="0"/>
        </a:xfrm>
      </p:grpSpPr>
      <p:sp>
        <p:nvSpPr>
          <p:cNvPr id="132" name="Google Shape;132;p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3" name="Google Shape;133;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31979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842077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34937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126339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127485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1C2576-9945-25DB-BFB9-403E010ECB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9D7B7C-38B0-895F-89D1-BF49D3465166}"/>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2666D46A-3308-5752-9EFB-EEA9E1199B6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1DDF346-326C-E351-DF04-487700641D8C}"/>
              </a:ext>
            </a:extLst>
          </p:cNvPr>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A714BB8C-3A24-4331-AE23-265F5AFA587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315736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23CF85-5AB8-45F7-8A09-883C2D7B5165}"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8246893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1BF3A8-C550-C64E-981C-75ABDD86BE88}"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685916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633990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38575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3CC02-0C60-4C01-7F6E-A4EAF49CF85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78FE0A-7838-078F-8DCC-5E69E6A828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3C611F8-B958-92A3-5109-591D38AD34B3}"/>
              </a:ext>
            </a:extLst>
          </p:cNvPr>
          <p:cNvSpPr>
            <a:spLocks noGrp="1"/>
          </p:cNvSpPr>
          <p:nvPr>
            <p:ph type="body" idx="1"/>
          </p:nvPr>
        </p:nvSpPr>
        <p:spPr/>
        <p:txBody>
          <a:bodyPr/>
          <a:lstStyle/>
          <a:p>
            <a:pPr marL="342900" lvl="0" indent="-342900">
              <a:lnSpc>
                <a:spcPct val="107000"/>
              </a:lnSpc>
              <a:spcAft>
                <a:spcPts val="800"/>
              </a:spcAft>
              <a:buFont typeface="Arial" panose="020B0604020202020204" pitchFamily="34" charset="0"/>
              <a:buChar char="•"/>
              <a:tabLst>
                <a:tab pos="228600" algn="l"/>
                <a:tab pos="457200" algn="l"/>
              </a:tabLst>
            </a:pPr>
            <a:endParaRPr lang="en-GB"/>
          </a:p>
        </p:txBody>
      </p:sp>
      <p:sp>
        <p:nvSpPr>
          <p:cNvPr id="4" name="Slide Number Placeholder 3">
            <a:extLst>
              <a:ext uri="{FF2B5EF4-FFF2-40B4-BE49-F238E27FC236}">
                <a16:creationId xmlns:a16="http://schemas.microsoft.com/office/drawing/2014/main" id="{A2FC8A65-BE9A-92EE-C551-86647CCA205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89665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655083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C6E56-7352-34AD-9D73-E6C8D2C480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091546-A142-93F4-3B83-68BDB524F9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3D5AF8-2C21-3933-EF3A-E71EC49A7082}"/>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56A09A2-4653-8D5B-8E6E-C65D30A280A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48186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788083-1FD9-A7C5-F63B-AD2380C86F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CDBED4-E4C9-775F-F5D4-8AE7DF070D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36B70D-9C13-1861-8607-851D4E26A96E}"/>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5DD8ADAE-4FE2-A307-1460-F173795A7D5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57929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681090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D41FD2-52CA-3395-0D67-B737830A12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1A4C394-36AB-07F8-938A-562C0D7EDA5E}"/>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B1BC06DB-306F-CEED-3C15-022E43DB699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495E6D17-EA4B-50C0-E03A-B779D9FF63F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BCE34F-7D47-5243-BF5C-1800BBA4F826}"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478048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4612E2-488D-E5B0-CA5F-2A70D43FF7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C6DB90-B33D-2CCA-5BDC-01DE90F27A1B}"/>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96F6ADD1-0C6C-DE4A-BC38-589610202C63}"/>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3F5E9583-E6BA-ECBA-F312-040B3821B87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BCE34F-7D47-5243-BF5C-1800BBA4F826}"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294641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A60E7D-E454-3A0E-0227-C03824E3D9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63D9D9-B5BE-0E19-1356-305E02EADDD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82B30DC-11E3-FBBE-013C-27770D4CECC4}"/>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C18CEFD-88CB-0E99-B6EE-AF336BEFF823}"/>
              </a:ext>
            </a:extLst>
          </p:cNvPr>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A714BB8C-3A24-4331-AE23-265F5AFA587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304124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555434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54AF171-9293-C848-8158-902B262F00C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113820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9128220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853108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45F410-C3B2-95BE-35E2-072C991B42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422050-8ABA-0F76-7FE5-0932260B86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9CBF32-DBA0-8233-F778-9C57106E252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E6DCF89-2340-39CD-B9D8-1D18C6C0352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715716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1896491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760624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A4B704-5558-4EDB-B804-C97DACA38B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71467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4"/>
        <p:cNvGrpSpPr/>
        <p:nvPr/>
      </p:nvGrpSpPr>
      <p:grpSpPr>
        <a:xfrm>
          <a:off x="0" y="0"/>
          <a:ext cx="0" cy="0"/>
          <a:chOff x="0" y="0"/>
          <a:chExt cx="0" cy="0"/>
        </a:xfrm>
      </p:grpSpPr>
      <p:sp>
        <p:nvSpPr>
          <p:cNvPr id="3185" name="Google Shape;3185;p39: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186" name="Google Shape;3186;p39: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0" lvl="0" indent="0" algn="l" rtl="0">
              <a:spcBef>
                <a:spcPts val="0"/>
              </a:spcBef>
              <a:spcAft>
                <a:spcPts val="0"/>
              </a:spcAft>
              <a:buClr>
                <a:schemeClr val="dk1"/>
              </a:buClr>
              <a:buSzPts val="1200"/>
              <a:buFont typeface="Arial"/>
              <a:buNone/>
            </a:pPr>
            <a:endParaRPr/>
          </a:p>
        </p:txBody>
      </p:sp>
      <p:sp>
        <p:nvSpPr>
          <p:cNvPr id="3187" name="Google Shape;3187;p39: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60</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8543993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7"/>
        <p:cNvGrpSpPr/>
        <p:nvPr/>
      </p:nvGrpSpPr>
      <p:grpSpPr>
        <a:xfrm>
          <a:off x="0" y="0"/>
          <a:ext cx="0" cy="0"/>
          <a:chOff x="0" y="0"/>
          <a:chExt cx="0" cy="0"/>
        </a:xfrm>
      </p:grpSpPr>
      <p:sp>
        <p:nvSpPr>
          <p:cNvPr id="3208" name="Google Shape;3208;p41: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209" name="Google Shape;3209;p41: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0" lvl="0" indent="0" algn="l" rtl="0">
              <a:spcBef>
                <a:spcPts val="0"/>
              </a:spcBef>
              <a:spcAft>
                <a:spcPts val="0"/>
              </a:spcAft>
              <a:buClr>
                <a:srgbClr val="000000"/>
              </a:buClr>
              <a:buSzPts val="1200"/>
              <a:buFont typeface="Arial"/>
              <a:buNone/>
            </a:pPr>
            <a:endParaRPr/>
          </a:p>
        </p:txBody>
      </p:sp>
      <p:sp>
        <p:nvSpPr>
          <p:cNvPr id="3210" name="Google Shape;3210;p41: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61</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5108905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9"/>
        <p:cNvGrpSpPr/>
        <p:nvPr/>
      </p:nvGrpSpPr>
      <p:grpSpPr>
        <a:xfrm>
          <a:off x="0" y="0"/>
          <a:ext cx="0" cy="0"/>
          <a:chOff x="0" y="0"/>
          <a:chExt cx="0" cy="0"/>
        </a:xfrm>
      </p:grpSpPr>
      <p:sp>
        <p:nvSpPr>
          <p:cNvPr id="3270" name="Google Shape;3270;p42: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271" name="Google Shape;3271;p42: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171450" lvl="0" indent="-171450" algn="l" rtl="0">
              <a:spcBef>
                <a:spcPts val="0"/>
              </a:spcBef>
              <a:spcAft>
                <a:spcPts val="0"/>
              </a:spcAft>
              <a:buClr>
                <a:schemeClr val="dk1"/>
              </a:buClr>
              <a:buSzPts val="1200"/>
              <a:buFont typeface="Arial"/>
              <a:buChar char="•"/>
            </a:pPr>
            <a:endParaRPr/>
          </a:p>
        </p:txBody>
      </p:sp>
      <p:sp>
        <p:nvSpPr>
          <p:cNvPr id="3272" name="Google Shape;3272;p42: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62</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5514434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p43: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331" name="Google Shape;3331;p43: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0" lvl="0" indent="0" algn="l" rtl="0">
              <a:spcBef>
                <a:spcPts val="0"/>
              </a:spcBef>
              <a:spcAft>
                <a:spcPts val="0"/>
              </a:spcAft>
              <a:buClr>
                <a:schemeClr val="dk1"/>
              </a:buClr>
              <a:buSzPts val="1200"/>
              <a:buFont typeface="Arial"/>
              <a:buNone/>
            </a:pPr>
            <a:endParaRPr/>
          </a:p>
        </p:txBody>
      </p:sp>
      <p:sp>
        <p:nvSpPr>
          <p:cNvPr id="3332" name="Google Shape;3332;p43: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63</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7762860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2"/>
        <p:cNvGrpSpPr/>
        <p:nvPr/>
      </p:nvGrpSpPr>
      <p:grpSpPr>
        <a:xfrm>
          <a:off x="0" y="0"/>
          <a:ext cx="0" cy="0"/>
          <a:chOff x="0" y="0"/>
          <a:chExt cx="0" cy="0"/>
        </a:xfrm>
      </p:grpSpPr>
      <p:sp>
        <p:nvSpPr>
          <p:cNvPr id="3453" name="Google Shape;3453;p45: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454" name="Google Shape;3454;p45: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171450" lvl="0" indent="-171450" algn="l" rtl="0">
              <a:spcBef>
                <a:spcPts val="0"/>
              </a:spcBef>
              <a:spcAft>
                <a:spcPts val="0"/>
              </a:spcAft>
              <a:buClr>
                <a:schemeClr val="dk1"/>
              </a:buClr>
              <a:buSzPts val="1200"/>
              <a:buFont typeface="Arial"/>
              <a:buChar char="•"/>
            </a:pPr>
            <a:endParaRPr/>
          </a:p>
        </p:txBody>
      </p:sp>
      <p:sp>
        <p:nvSpPr>
          <p:cNvPr id="3455" name="Google Shape;3455;p45: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64</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09292445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2"/>
        <p:cNvGrpSpPr/>
        <p:nvPr/>
      </p:nvGrpSpPr>
      <p:grpSpPr>
        <a:xfrm>
          <a:off x="0" y="0"/>
          <a:ext cx="0" cy="0"/>
          <a:chOff x="0" y="0"/>
          <a:chExt cx="0" cy="0"/>
        </a:xfrm>
      </p:grpSpPr>
      <p:sp>
        <p:nvSpPr>
          <p:cNvPr id="3463" name="Google Shape;3463;p46: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464" name="Google Shape;3464;p46: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171450" lvl="0" indent="-171450" algn="l" rtl="0">
              <a:spcBef>
                <a:spcPts val="0"/>
              </a:spcBef>
              <a:spcAft>
                <a:spcPts val="0"/>
              </a:spcAft>
              <a:buClr>
                <a:schemeClr val="dk1"/>
              </a:buClr>
              <a:buSzPts val="1200"/>
              <a:buFont typeface="Arial"/>
              <a:buChar char="•"/>
            </a:pPr>
            <a:endParaRPr/>
          </a:p>
        </p:txBody>
      </p:sp>
      <p:sp>
        <p:nvSpPr>
          <p:cNvPr id="3465" name="Google Shape;3465;p46: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65</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71119795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5"/>
        <p:cNvGrpSpPr/>
        <p:nvPr/>
      </p:nvGrpSpPr>
      <p:grpSpPr>
        <a:xfrm>
          <a:off x="0" y="0"/>
          <a:ext cx="0" cy="0"/>
          <a:chOff x="0" y="0"/>
          <a:chExt cx="0" cy="0"/>
        </a:xfrm>
      </p:grpSpPr>
      <p:sp>
        <p:nvSpPr>
          <p:cNvPr id="3476" name="Google Shape;3476;p47: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477" name="Google Shape;3477;p47:notes"/>
          <p:cNvSpPr txBox="1">
            <a:spLocks noGrp="1"/>
          </p:cNvSpPr>
          <p:nvPr>
            <p:ph type="body" idx="1"/>
          </p:nvPr>
        </p:nvSpPr>
        <p:spPr>
          <a:xfrm>
            <a:off x="992350" y="3270976"/>
            <a:ext cx="7941938" cy="2677467"/>
          </a:xfrm>
          <a:prstGeom prst="rect">
            <a:avLst/>
          </a:prstGeom>
          <a:noFill/>
          <a:ln>
            <a:noFill/>
          </a:ln>
        </p:spPr>
        <p:txBody>
          <a:bodyPr spcFirstLastPara="1" wrap="square" lIns="48650" tIns="24325" rIns="48650" bIns="24325" anchor="t" anchorCtr="0">
            <a:noAutofit/>
          </a:bodyPr>
          <a:lstStyle/>
          <a:p>
            <a:pPr marL="171450" lvl="0" indent="-171450" algn="l" rtl="0">
              <a:spcBef>
                <a:spcPts val="0"/>
              </a:spcBef>
              <a:spcAft>
                <a:spcPts val="0"/>
              </a:spcAft>
              <a:buClr>
                <a:schemeClr val="dk1"/>
              </a:buClr>
              <a:buSzPts val="1200"/>
              <a:buFont typeface="Arial"/>
              <a:buChar char="•"/>
            </a:pPr>
            <a:endParaRPr>
              <a:sym typeface="Arial"/>
            </a:endParaRPr>
          </a:p>
        </p:txBody>
      </p:sp>
      <p:sp>
        <p:nvSpPr>
          <p:cNvPr id="3478" name="Google Shape;3478;p47:notes"/>
          <p:cNvSpPr txBox="1">
            <a:spLocks noGrp="1"/>
          </p:cNvSpPr>
          <p:nvPr>
            <p:ph type="sldNum" idx="12"/>
          </p:nvPr>
        </p:nvSpPr>
        <p:spPr>
          <a:xfrm>
            <a:off x="5622535" y="6457028"/>
            <a:ext cx="4301752" cy="340647"/>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66</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5425191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1"/>
        <p:cNvGrpSpPr/>
        <p:nvPr/>
      </p:nvGrpSpPr>
      <p:grpSpPr>
        <a:xfrm>
          <a:off x="0" y="0"/>
          <a:ext cx="0" cy="0"/>
          <a:chOff x="0" y="0"/>
          <a:chExt cx="0" cy="0"/>
        </a:xfrm>
      </p:grpSpPr>
      <p:sp>
        <p:nvSpPr>
          <p:cNvPr id="3642" name="Google Shape;3642;g340a3e65b06_1_0:notes"/>
          <p:cNvSpPr>
            <a:spLocks noGrp="1" noRot="1" noChangeAspect="1"/>
          </p:cNvSpPr>
          <p:nvPr>
            <p:ph type="sldImg" idx="2"/>
          </p:nvPr>
        </p:nvSpPr>
        <p:spPr>
          <a:xfrm>
            <a:off x="2924175" y="849313"/>
            <a:ext cx="4078288" cy="229393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43" name="Google Shape;3643;g340a3e65b06_1_0:notes"/>
          <p:cNvSpPr txBox="1">
            <a:spLocks noGrp="1"/>
          </p:cNvSpPr>
          <p:nvPr>
            <p:ph type="body" idx="1"/>
          </p:nvPr>
        </p:nvSpPr>
        <p:spPr>
          <a:xfrm>
            <a:off x="992350" y="3270976"/>
            <a:ext cx="7941900" cy="2677500"/>
          </a:xfrm>
          <a:prstGeom prst="rect">
            <a:avLst/>
          </a:prstGeom>
          <a:noFill/>
          <a:ln>
            <a:noFill/>
          </a:ln>
        </p:spPr>
        <p:txBody>
          <a:bodyPr spcFirstLastPara="1" wrap="square" lIns="48650" tIns="24325" rIns="48650" bIns="24325" anchor="t" anchorCtr="0">
            <a:noAutofit/>
          </a:bodyPr>
          <a:lstStyle/>
          <a:p>
            <a:pPr marL="0" lvl="0" indent="0" algn="l" rtl="0">
              <a:spcBef>
                <a:spcPts val="200"/>
              </a:spcBef>
              <a:spcAft>
                <a:spcPts val="0"/>
              </a:spcAft>
              <a:buClr>
                <a:schemeClr val="dk1"/>
              </a:buClr>
              <a:buSzPts val="1200"/>
              <a:buFont typeface="Arial"/>
              <a:buNone/>
            </a:pPr>
            <a:endParaRPr dirty="0"/>
          </a:p>
        </p:txBody>
      </p:sp>
      <p:sp>
        <p:nvSpPr>
          <p:cNvPr id="3644" name="Google Shape;3644;g340a3e65b06_1_0:notes"/>
          <p:cNvSpPr txBox="1">
            <a:spLocks noGrp="1"/>
          </p:cNvSpPr>
          <p:nvPr>
            <p:ph type="sldNum" idx="12"/>
          </p:nvPr>
        </p:nvSpPr>
        <p:spPr>
          <a:xfrm>
            <a:off x="5622535" y="6457028"/>
            <a:ext cx="4301700" cy="340500"/>
          </a:xfrm>
          <a:prstGeom prst="rect">
            <a:avLst/>
          </a:prstGeom>
          <a:noFill/>
          <a:ln>
            <a:noFill/>
          </a:ln>
        </p:spPr>
        <p:txBody>
          <a:bodyPr spcFirstLastPara="1" wrap="square" lIns="48650" tIns="24325" rIns="48650" bIns="243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67</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5717249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484198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426918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E6A8BE-0FBB-C163-B1E8-6E78EFA9F16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9E0AF7-2FBB-8C16-EEF0-82244CFEA4D5}"/>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976503FD-4753-3AF3-49A7-45D451D5E35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DF75469-9568-2873-D374-35634AF5725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Poppins" panose="00000500000000000000" pitchFamily="2"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altLang="en-US" sz="1200" b="0" i="0" u="none" strike="noStrike" kern="1200" cap="none" spc="0" normalizeH="0" baseline="0" noProof="0" dirty="0">
              <a:ln>
                <a:noFill/>
              </a:ln>
              <a:solidFill>
                <a:prstClr val="black"/>
              </a:solidFill>
              <a:effectLst/>
              <a:uLnTx/>
              <a:uFillTx/>
              <a:latin typeface="Poppins" panose="00000500000000000000" pitchFamily="2" charset="0"/>
              <a:ea typeface="+mn-ea"/>
              <a:cs typeface="Arial" panose="020B0604020202020204" pitchFamily="34" charset="0"/>
            </a:endParaRPr>
          </a:p>
        </p:txBody>
      </p:sp>
    </p:spTree>
    <p:extLst>
      <p:ext uri="{BB962C8B-B14F-4D97-AF65-F5344CB8AC3E}">
        <p14:creationId xmlns:p14="http://schemas.microsoft.com/office/powerpoint/2010/main" val="303023921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7501970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7AF668-1BAE-8EFC-B327-4E46F696BDD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5999D2-FFD4-30CC-11A4-AA90EF2BC597}"/>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14AEDB12-C272-E22E-6DA4-BBB4CF6E220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8B7A2AB-995A-489A-825B-EB872AD583B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A4B704-5558-4EDB-B804-C97DACA38B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4222109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EA72C8-CC99-07CF-F1CD-27C6903D82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F9072E2-81CC-74CB-E08C-5B343BBEA2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5BDB56-D972-C192-7408-1717B6A0D24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352ABBD-6638-CD8E-134F-706E203215D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01719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9FD135-CE64-A361-5C6F-DB9B89B301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A37632-955D-53CA-FCB4-D9A21534A9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CA16D2-89C3-1D3E-8838-5A1100F10E7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53D87E6-F46C-26A3-6B94-EB1F652E0E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93885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FF572F-F1FB-2A4E-C5EA-0696B32074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328EBC-0D19-AB7D-80A6-3E0F59BB54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CDCBBF7-4002-1A8C-D886-32ECCC0B5BC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7F8C3B5-3EFB-2173-D7E0-DAFF95B36AF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D8469E-2019-C246-8A05-E09438CC27A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5804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6C72B8-9C74-B14E-8E32-25BB6AEB6C7A}"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554516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0250" y="1143000"/>
            <a:ext cx="5397500" cy="303688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E076D2-C4D6-4F47-BE0A-B8682F3AE1D4}" type="slidenum">
              <a:rPr kumimoji="0" lang="en-US" sz="800" b="0" i="0" u="none" strike="noStrike" kern="1200" cap="none" spc="0" normalizeH="0" baseline="0" noProof="0" smtClean="0">
                <a:ln>
                  <a:noFill/>
                </a:ln>
                <a:solidFill>
                  <a:srgbClr val="6F7271"/>
                </a:solidFill>
                <a:effectLst/>
                <a:uLnTx/>
                <a:uFillTx/>
                <a:latin typeface="Franklin Gothic Book" panose="020B0503020102020204"/>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800" b="0" i="0" u="none" strike="noStrike" kern="1200" cap="none" spc="0" normalizeH="0" baseline="0" noProof="0" dirty="0">
              <a:ln>
                <a:noFill/>
              </a:ln>
              <a:solidFill>
                <a:srgbClr val="6F7271"/>
              </a:solidFill>
              <a:effectLst/>
              <a:uLnTx/>
              <a:uFillTx/>
              <a:latin typeface="Franklin Gothic Book" panose="020B0503020102020204"/>
              <a:ea typeface="MS PGothic" panose="020B0600070205080204" pitchFamily="34" charset="-128"/>
              <a:cs typeface="+mn-cs"/>
            </a:endParaRPr>
          </a:p>
        </p:txBody>
      </p:sp>
    </p:spTree>
    <p:extLst>
      <p:ext uri="{BB962C8B-B14F-4D97-AF65-F5344CB8AC3E}">
        <p14:creationId xmlns:p14="http://schemas.microsoft.com/office/powerpoint/2010/main" val="37124148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FD7320-216C-274F-B606-601180697AAD}"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715583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142722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FD7320-216C-274F-B606-601180697AAD}"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3739309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FD7320-216C-274F-B606-601180697AAD}"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261825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1B69C8-2835-9724-18B5-D65AFC29AE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98B65E-B919-AE9C-453A-AE243C02FE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7A5EA65-6506-F4D0-F70B-B6082E9F9A86}"/>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9706766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57EBDB-9FF3-143B-7646-DCFBD93855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CFA1FA7-09D2-4EB3-BB4D-607AB816DC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3A6627B-EB45-8C50-BFC0-ACFC927F32C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948444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Slide Image Placeholder 1">
            <a:extLst>
              <a:ext uri="{FF2B5EF4-FFF2-40B4-BE49-F238E27FC236}">
                <a16:creationId xmlns:a16="http://schemas.microsoft.com/office/drawing/2014/main" id="{D3C1BA3E-9B16-524C-D333-77EA6750157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7331" name="Notes Placeholder 2">
            <a:extLst>
              <a:ext uri="{FF2B5EF4-FFF2-40B4-BE49-F238E27FC236}">
                <a16:creationId xmlns:a16="http://schemas.microsoft.com/office/drawing/2014/main" id="{688FB4EA-A177-0534-4014-7FE9A761946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dirty="0"/>
          </a:p>
        </p:txBody>
      </p:sp>
      <p:sp>
        <p:nvSpPr>
          <p:cNvPr id="227332" name="Slide Number Placeholder 3">
            <a:extLst>
              <a:ext uri="{FF2B5EF4-FFF2-40B4-BE49-F238E27FC236}">
                <a16:creationId xmlns:a16="http://schemas.microsoft.com/office/drawing/2014/main" id="{BBB154EC-0E9F-8551-C24C-AD6FDC4A89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455613"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455613"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455613"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455613"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4C085954-609B-0644-A491-C1B601788217}"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455613" rtl="0" eaLnBrk="1" fontAlgn="base" latinLnBrk="0" hangingPunct="1">
                <a:lnSpc>
                  <a:spcPct val="100000"/>
                </a:lnSpc>
                <a:spcBef>
                  <a:spcPct val="0"/>
                </a:spcBef>
                <a:spcAft>
                  <a:spcPct val="0"/>
                </a:spcAft>
                <a:buClrTx/>
                <a:buSzTx/>
                <a:buFontTx/>
                <a:buNone/>
                <a:tabLst/>
                <a:defRPr/>
              </a:pPr>
              <a:t>118</a:t>
            </a:fld>
            <a:endPar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66AD00-7949-4845-82A7-62679EF27A7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6414616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918607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4334656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62323787-7CA3-432A-8602-333D3434528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83556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50900" y="300038"/>
            <a:ext cx="5156200" cy="2900362"/>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57A81-DEF9-4B57-AC08-20326D7F815B}" type="slidenum">
              <a:rPr kumimoji="0" lang="en-GB" sz="800" b="0" i="0" u="none" strike="noStrike" kern="1200" cap="none" spc="0" normalizeH="0" baseline="0" noProof="0" smtClean="0">
                <a:ln>
                  <a:noFill/>
                </a:ln>
                <a:solidFill>
                  <a:srgbClr val="3F4444"/>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GB" sz="800" b="0" i="0" u="none" strike="noStrike" kern="1200" cap="none" spc="0" normalizeH="0" baseline="0" noProof="0">
              <a:ln>
                <a:noFill/>
              </a:ln>
              <a:solidFill>
                <a:srgbClr val="3F4444"/>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197665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331924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0284829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6636172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2F76A7-38AA-DFD2-76AB-A5B0C2B64EF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FBD20E-3994-82F9-9ADD-2CCD4D9C144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DE886D5-AE14-2217-1305-6832BE41EE3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013CE5B-97E4-5A31-C6EE-F12F78319892}"/>
              </a:ext>
            </a:extLst>
          </p:cNvPr>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D1DC8FB-5493-4128-A1CA-182D8D7A361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85973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3858022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9232787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a:extLst>
            <a:ext uri="{FF2B5EF4-FFF2-40B4-BE49-F238E27FC236}">
              <a16:creationId xmlns:a16="http://schemas.microsoft.com/office/drawing/2014/main" id="{00E91584-E2FE-EE9E-E918-8DB838EA8AA9}"/>
            </a:ext>
          </a:extLst>
        </p:cNvPr>
        <p:cNvGrpSpPr/>
        <p:nvPr/>
      </p:nvGrpSpPr>
      <p:grpSpPr>
        <a:xfrm>
          <a:off x="0" y="0"/>
          <a:ext cx="0" cy="0"/>
          <a:chOff x="0" y="0"/>
          <a:chExt cx="0" cy="0"/>
        </a:xfrm>
      </p:grpSpPr>
      <p:sp>
        <p:nvSpPr>
          <p:cNvPr id="518" name="Google Shape;518;p7:notes">
            <a:extLst>
              <a:ext uri="{FF2B5EF4-FFF2-40B4-BE49-F238E27FC236}">
                <a16:creationId xmlns:a16="http://schemas.microsoft.com/office/drawing/2014/main" id="{14951A96-6332-4B59-5371-9811B0ED71AC}"/>
              </a:ext>
            </a:extLst>
          </p:cNvPr>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519" name="Google Shape;519;p7:notes">
            <a:extLst>
              <a:ext uri="{FF2B5EF4-FFF2-40B4-BE49-F238E27FC236}">
                <a16:creationId xmlns:a16="http://schemas.microsoft.com/office/drawing/2014/main" id="{52005583-984D-03F1-9293-FC432FB1AA66}"/>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842228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258324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472358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13212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1250060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81781-643C-B067-66A7-0BA178498B6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52E626-39A3-363C-2A80-74AEFE705DA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12FD8A-148B-EE11-8731-BE2EBB8EF25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8309CFF-2132-21EC-236A-02954897A534}"/>
              </a:ext>
            </a:extLst>
          </p:cNvPr>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9925973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7C036B-D333-3E4A-5E6D-43F8C45C34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CF5134-65C1-7F2E-0C92-8B22C734D5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1FA80B8-703E-E87E-B2E1-788935DE7F4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07F0811-3F02-F54B-4FFB-0F38781BE299}"/>
              </a:ext>
            </a:extLst>
          </p:cNvPr>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67496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3F6B35-3460-DD23-7F74-06CC7F94827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5A8B1A-40B6-399F-4448-D932831B5FE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20EB49-4B21-4FA3-F3DC-43C4BD345C8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9E00DF0-AD90-1D09-2670-302E6EF5443E}"/>
              </a:ext>
            </a:extLst>
          </p:cNvPr>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0101538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34BDEA-CED8-24A1-DC49-CD41B516B5F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510174-C427-38C0-EA81-3CAFF16616E8}"/>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751FB0DC-1EB8-A79C-6A16-2BC014C5E1D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2761600-2C81-A365-3A4A-4B7E3D66516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315ED4-F5AD-4D06-94ED-A00D0C3305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849301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55B59-C276-2194-D15B-D6BD662F8B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22424E-1F2D-7EA2-DF46-255762DB0F3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DB25299-9DBC-1589-059D-8BAC13C7D98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DEEAB68-1B61-1A20-B2B5-8F048072F29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B315ED4-F5AD-4D06-94ED-A00D0C3305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05245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425551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992651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866713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18086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F6CC57-9CAB-A740-BA1A-EEF972F71E7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66" name="Rectangle 2"/>
          <p:cNvSpPr>
            <a:spLocks noGrp="1" noRot="1" noChangeAspect="1" noChangeArrowheads="1" noTextEdit="1"/>
          </p:cNvSpPr>
          <p:nvPr>
            <p:ph type="sldImg"/>
          </p:nvPr>
        </p:nvSpPr>
        <p:spPr>
          <a:xfrm>
            <a:off x="381000" y="685800"/>
            <a:ext cx="6096000" cy="3429000"/>
          </a:xfrm>
          <a:ln/>
        </p:spPr>
      </p:sp>
      <p:sp>
        <p:nvSpPr>
          <p:cNvPr id="11267" name="Rectangle 3"/>
          <p:cNvSpPr>
            <a:spLocks noGrp="1" noChangeArrowheads="1"/>
          </p:cNvSpPr>
          <p:nvPr>
            <p:ph type="body" idx="1"/>
          </p:nvPr>
        </p:nvSpPr>
        <p:spPr>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
        <p:nvSpPr>
          <p:cNvPr id="2" name="Footer Placeholder 1"/>
          <p:cNvSpPr>
            <a:spLocks noGrp="1"/>
          </p:cNvSpPr>
          <p:nvPr>
            <p:ph type="ftr"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00A_ONS-Breast-17-NL-Intro-Slides_v34fr</a:t>
            </a:r>
          </a:p>
        </p:txBody>
      </p:sp>
      <p:sp>
        <p:nvSpPr>
          <p:cNvPr id="3" name="Header Placeholder 2"/>
          <p:cNvSpPr>
            <a:spLocks noGrp="1"/>
          </p:cNvSpPr>
          <p:nvPr>
            <p:ph type="hdr" sz="quarter" idx="1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Breast Cancer</a:t>
            </a:r>
          </a:p>
        </p:txBody>
      </p:sp>
    </p:spTree>
    <p:extLst>
      <p:ext uri="{BB962C8B-B14F-4D97-AF65-F5344CB8AC3E}">
        <p14:creationId xmlns:p14="http://schemas.microsoft.com/office/powerpoint/2010/main" val="123973874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9540418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0278748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9247418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35825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EE4750-EA6B-DD0A-58CA-A37EA9C263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B362EF-60B9-7B0C-F0C0-68682EFDE5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53B7126-892F-4EA5-EB97-023A85C560C3}"/>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28685705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07F1A6-F01E-60D3-430F-D21E5B55B51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A5060A7-F42E-72A7-81A0-651005704B2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A8B04B-1DE7-7581-471D-ABA13F83313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94631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227214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C488DA-2CFE-989E-F900-068E502BFBD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B94379-EA39-6B80-5F02-0CE1483BBFA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CF42C00-C6E5-1519-6FD3-FD562C228D7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B977478-216C-0283-681A-BD47C9294C3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046180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34885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D4CC03-2696-C84C-95E7-C9A76CBA32B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084963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7.sv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jp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2.jpg"/><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3.jpg"/><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4.jpg"/><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5.jpg"/><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6.jpg"/><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7.jpg"/><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7.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47.svg"/><Relationship Id="rId1" Type="http://schemas.openxmlformats.org/officeDocument/2006/relationships/slideMaster" Target="../slideMasters/slideMaster17.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47.svg"/><Relationship Id="rId2" Type="http://schemas.openxmlformats.org/officeDocument/2006/relationships/image" Target="../media/image48.png"/><Relationship Id="rId1" Type="http://schemas.openxmlformats.org/officeDocument/2006/relationships/slideMaster" Target="../slideMasters/slideMaster17.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47.svg"/><Relationship Id="rId1" Type="http://schemas.openxmlformats.org/officeDocument/2006/relationships/slideMaster" Target="../slideMasters/slideMaster17.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7.svg"/><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1.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62.xml"/><Relationship Id="rId1" Type="http://schemas.openxmlformats.org/officeDocument/2006/relationships/slideMaster" Target="../slideMasters/slideMaster1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3.png"/><Relationship Id="rId1" Type="http://schemas.openxmlformats.org/officeDocument/2006/relationships/slideMaster" Target="../slideMasters/slideMaster18.xml"/><Relationship Id="rId5" Type="http://schemas.openxmlformats.org/officeDocument/2006/relationships/image" Target="../media/image55.png"/><Relationship Id="rId4" Type="http://schemas.openxmlformats.org/officeDocument/2006/relationships/image" Target="../media/image54.png"/></Relationships>
</file>

<file path=ppt/slideLayouts/_rels/slideLayout304.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62.xml"/><Relationship Id="rId1" Type="http://schemas.openxmlformats.org/officeDocument/2006/relationships/slideMaster" Target="../slideMasters/slideMaster18.xml"/></Relationships>
</file>

<file path=ppt/slideLayouts/_rels/slideLayout305.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62.xml"/><Relationship Id="rId1" Type="http://schemas.openxmlformats.org/officeDocument/2006/relationships/slideMaster" Target="../slideMasters/slideMaster18.xml"/></Relationships>
</file>

<file path=ppt/slideLayouts/_rels/slideLayout306.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62.xml"/><Relationship Id="rId1" Type="http://schemas.openxmlformats.org/officeDocument/2006/relationships/slideMaster" Target="../slideMasters/slideMaster18.xml"/></Relationships>
</file>

<file path=ppt/slideLayouts/_rels/slideLayout307.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62.xml"/><Relationship Id="rId1" Type="http://schemas.openxmlformats.org/officeDocument/2006/relationships/slideMaster" Target="../slideMasters/slideMaster18.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6.png"/><Relationship Id="rId1" Type="http://schemas.openxmlformats.org/officeDocument/2006/relationships/slideMaster" Target="../slideMasters/slideMaster18.xml"/><Relationship Id="rId5" Type="http://schemas.openxmlformats.org/officeDocument/2006/relationships/image" Target="../media/image55.png"/><Relationship Id="rId4" Type="http://schemas.openxmlformats.org/officeDocument/2006/relationships/image" Target="../media/image54.png"/></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62.xml"/><Relationship Id="rId1" Type="http://schemas.openxmlformats.org/officeDocument/2006/relationships/slideMaster" Target="../slideMasters/slideMaster18.xml"/><Relationship Id="rId4" Type="http://schemas.openxmlformats.org/officeDocument/2006/relationships/slide" Target="../slides/slide5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62.xml"/><Relationship Id="rId1" Type="http://schemas.openxmlformats.org/officeDocument/2006/relationships/slideMaster" Target="../slideMasters/slideMaster18.xml"/><Relationship Id="rId4" Type="http://schemas.openxmlformats.org/officeDocument/2006/relationships/slide" Target="../slides/slide59.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62.xml"/><Relationship Id="rId1" Type="http://schemas.openxmlformats.org/officeDocument/2006/relationships/slideMaster" Target="../slideMasters/slideMaster18.xml"/><Relationship Id="rId4" Type="http://schemas.openxmlformats.org/officeDocument/2006/relationships/slide" Target="../slides/slide59.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62.xml"/><Relationship Id="rId1" Type="http://schemas.openxmlformats.org/officeDocument/2006/relationships/slideMaster" Target="../slideMasters/slideMaster18.xml"/><Relationship Id="rId4" Type="http://schemas.openxmlformats.org/officeDocument/2006/relationships/slide" Target="../slides/slide59.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17.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18.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19.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1.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2.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3.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4.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25.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26.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27.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28.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29.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1.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2.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3.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4.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image" Target="../media/image57.png"/><Relationship Id="rId1" Type="http://schemas.openxmlformats.org/officeDocument/2006/relationships/slideMaster" Target="../slideMasters/slideMaster18.xml"/><Relationship Id="rId4" Type="http://schemas.openxmlformats.org/officeDocument/2006/relationships/slide" Target="../slides/slide62.xml"/></Relationships>
</file>

<file path=ppt/slideLayouts/_rels/slideLayout335.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 Id="rId4" Type="http://schemas.openxmlformats.org/officeDocument/2006/relationships/image" Target="../media/image57.png"/></Relationships>
</file>

<file path=ppt/slideLayouts/_rels/slideLayout336.xml.rels><?xml version="1.0" encoding="UTF-8" standalone="yes"?>
<Relationships xmlns="http://schemas.openxmlformats.org/package/2006/relationships"><Relationship Id="rId3" Type="http://schemas.openxmlformats.org/officeDocument/2006/relationships/slide" Target="../slides/slide62.xml"/><Relationship Id="rId2" Type="http://schemas.openxmlformats.org/officeDocument/2006/relationships/slide" Target="../slides/slide59.xml"/><Relationship Id="rId1" Type="http://schemas.openxmlformats.org/officeDocument/2006/relationships/slideMaster" Target="../slideMasters/slideMaster1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0.svg"/><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60.svg"/><Relationship Id="rId1" Type="http://schemas.openxmlformats.org/officeDocument/2006/relationships/slideMaster" Target="../slideMasters/slideMaster1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60.svg"/><Relationship Id="rId1" Type="http://schemas.openxmlformats.org/officeDocument/2006/relationships/slideMaster" Target="../slideMasters/slideMaster19.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60.svg"/><Relationship Id="rId1" Type="http://schemas.openxmlformats.org/officeDocument/2006/relationships/slideMaster" Target="../slideMasters/slideMaster1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60.svg"/><Relationship Id="rId1" Type="http://schemas.openxmlformats.org/officeDocument/2006/relationships/slideMaster" Target="../slideMasters/slideMaster1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59.svg"/><Relationship Id="rId1" Type="http://schemas.openxmlformats.org/officeDocument/2006/relationships/slideMaster" Target="../slideMasters/slideMaster19.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0.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0.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0.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20.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8.png"/><Relationship Id="rId1" Type="http://schemas.openxmlformats.org/officeDocument/2006/relationships/slideMaster" Target="../slideMasters/slideMaster2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9.png"/><Relationship Id="rId1" Type="http://schemas.openxmlformats.org/officeDocument/2006/relationships/slideMaster" Target="../slideMasters/slideMaster2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0.png"/><Relationship Id="rId1" Type="http://schemas.openxmlformats.org/officeDocument/2006/relationships/slideMaster" Target="../slideMasters/slideMaster21.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1.png"/><Relationship Id="rId1" Type="http://schemas.openxmlformats.org/officeDocument/2006/relationships/slideMaster" Target="../slideMasters/slideMaster2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2.png"/><Relationship Id="rId1" Type="http://schemas.openxmlformats.org/officeDocument/2006/relationships/slideMaster" Target="../slideMasters/slideMaster21.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3.png"/><Relationship Id="rId1" Type="http://schemas.openxmlformats.org/officeDocument/2006/relationships/slideMaster" Target="../slideMasters/slideMaster21.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image" Target="../media/image74.jpg"/><Relationship Id="rId1" Type="http://schemas.openxmlformats.org/officeDocument/2006/relationships/slideMaster" Target="../slideMasters/slideMaster2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76.jpg"/><Relationship Id="rId1" Type="http://schemas.openxmlformats.org/officeDocument/2006/relationships/slideMaster" Target="../slideMasters/slideMaster2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image" Target="../media/image77.png"/><Relationship Id="rId1" Type="http://schemas.openxmlformats.org/officeDocument/2006/relationships/slideMaster" Target="../slideMasters/slideMaster2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jpg"/><Relationship Id="rId1" Type="http://schemas.openxmlformats.org/officeDocument/2006/relationships/slideMaster" Target="../slideMasters/slideMaster22.xml"/><Relationship Id="rId5" Type="http://schemas.openxmlformats.org/officeDocument/2006/relationships/image" Target="../media/image79.png"/><Relationship Id="rId4" Type="http://schemas.openxmlformats.org/officeDocument/2006/relationships/image" Target="../media/image78.emf"/></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image" Target="../media/image80.jpg"/><Relationship Id="rId1" Type="http://schemas.openxmlformats.org/officeDocument/2006/relationships/slideMaster" Target="../slideMasters/slideMaster22.xml"/><Relationship Id="rId4" Type="http://schemas.openxmlformats.org/officeDocument/2006/relationships/image" Target="../media/image79.png"/></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image" Target="../media/image80.jpg"/><Relationship Id="rId1" Type="http://schemas.openxmlformats.org/officeDocument/2006/relationships/slideMaster" Target="../slideMasters/slideMaster22.xml"/><Relationship Id="rId4" Type="http://schemas.openxmlformats.org/officeDocument/2006/relationships/image" Target="../media/image79.pn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23.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jpeg"/><Relationship Id="rId1" Type="http://schemas.openxmlformats.org/officeDocument/2006/relationships/slideMaster" Target="../slideMasters/slideMaster23.xml"/><Relationship Id="rId4" Type="http://schemas.openxmlformats.org/officeDocument/2006/relationships/image" Target="../media/image84.png"/></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Master" Target="../slideMasters/slideMaster2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4.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ags" Target="../tags/tag1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25.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2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26.xml"/></Relationships>
</file>

<file path=ppt/slideLayouts/_rels/slideLayout453.xml.rels><?xml version="1.0" encoding="UTF-8" standalone="yes"?>
<Relationships xmlns="http://schemas.openxmlformats.org/package/2006/relationships"><Relationship Id="rId2" Type="http://schemas.openxmlformats.org/officeDocument/2006/relationships/slideMaster" Target="../slideMasters/slideMaster26.xml"/><Relationship Id="rId1" Type="http://schemas.openxmlformats.org/officeDocument/2006/relationships/tags" Target="../tags/tag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7.xml.rels><?xml version="1.0" encoding="UTF-8" standalone="yes"?>
<Relationships xmlns="http://schemas.openxmlformats.org/package/2006/relationships"><Relationship Id="rId2" Type="http://schemas.openxmlformats.org/officeDocument/2006/relationships/slideMaster" Target="../slideMasters/slideMaster27.xml"/><Relationship Id="rId1" Type="http://schemas.openxmlformats.org/officeDocument/2006/relationships/tags" Target="../tags/tag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Master" Target="../slideMasters/slideMaster2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93.svg"/><Relationship Id="rId1" Type="http://schemas.openxmlformats.org/officeDocument/2006/relationships/slideMaster" Target="../slideMasters/slideMaster28.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Master" Target="../slideMasters/slideMaster2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2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6.xml.rels><?xml version="1.0" encoding="UTF-8" standalone="yes"?>
<Relationships xmlns="http://schemas.openxmlformats.org/package/2006/relationships"><Relationship Id="rId2" Type="http://schemas.openxmlformats.org/officeDocument/2006/relationships/slideMaster" Target="../slideMasters/slideMaster30.xml"/><Relationship Id="rId1" Type="http://schemas.openxmlformats.org/officeDocument/2006/relationships/tags" Target="../tags/tag1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30.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30.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30.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30.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3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4.xml"/><Relationship Id="rId5" Type="http://schemas.openxmlformats.org/officeDocument/2006/relationships/image" Target="../media/image7.jpg"/><Relationship Id="rId4" Type="http://schemas.openxmlformats.org/officeDocument/2006/relationships/image" Target="../media/image6.jp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8.jpe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Master" Target="../slideMasters/slideMaster4.xml"/><Relationship Id="rId5" Type="http://schemas.openxmlformats.org/officeDocument/2006/relationships/image" Target="../media/image4.emf"/><Relationship Id="rId4" Type="http://schemas.microsoft.com/office/2007/relationships/hdphoto" Target="../media/hdphoto1.wdp"/></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1.sv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086529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58186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25400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0193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4910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68174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02696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2635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5605772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418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56996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09807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5769275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360591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6450717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675157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805600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240875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023135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9394224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0891467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9190359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603365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333648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6051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031192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8103314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2083263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058099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59639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7461747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765195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0550644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38875057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1344870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720380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8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41239128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7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3952094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0203193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2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5043371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5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583610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6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20122027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539419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07612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Title Slide 1">
    <p:bg>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4" hasCustomPrompt="1"/>
          </p:nvPr>
        </p:nvSpPr>
        <p:spPr>
          <a:xfrm>
            <a:off x="0" y="1671637"/>
            <a:ext cx="12192000" cy="2138363"/>
          </a:xfrm>
          <a:prstGeom prst="rect">
            <a:avLst/>
          </a:prstGeom>
          <a:solidFill>
            <a:srgbClr val="449AAC"/>
          </a:solidFill>
        </p:spPr>
        <p:txBody>
          <a:bodyPr anchor="ctr"/>
          <a:lstStyle>
            <a:lvl1pPr marL="0" indent="0" algn="ctr">
              <a:buNone/>
              <a:defRPr sz="4000">
                <a:solidFill>
                  <a:schemeClr val="accent6"/>
                </a:solidFill>
              </a:defRPr>
            </a:lvl1pPr>
          </a:lstStyle>
          <a:p>
            <a:r>
              <a:rPr lang="en-US" dirty="0"/>
              <a:t>Presentation Title Here</a:t>
            </a:r>
          </a:p>
        </p:txBody>
      </p:sp>
      <p:sp>
        <p:nvSpPr>
          <p:cNvPr id="7" name="Subtitle 3"/>
          <p:cNvSpPr>
            <a:spLocks noGrp="1"/>
          </p:cNvSpPr>
          <p:nvPr>
            <p:ph type="subTitle" idx="1" hasCustomPrompt="1"/>
          </p:nvPr>
        </p:nvSpPr>
        <p:spPr>
          <a:xfrm>
            <a:off x="609600" y="4189445"/>
            <a:ext cx="10972800" cy="431108"/>
          </a:xfrm>
          <a:prstGeom prst="rect">
            <a:avLst/>
          </a:prstGeom>
        </p:spPr>
        <p:txBody>
          <a:bodyPr anchor="ctr"/>
          <a:lstStyle>
            <a:lvl1pPr marL="0" indent="0">
              <a:buNone/>
              <a:defRPr b="1">
                <a:solidFill>
                  <a:srgbClr val="449AAC"/>
                </a:solidFill>
              </a:defRPr>
            </a:lvl1pPr>
          </a:lstStyle>
          <a:p>
            <a:r>
              <a:rPr lang="en-US" dirty="0"/>
              <a:t>Presenter’s Name Here</a:t>
            </a:r>
          </a:p>
        </p:txBody>
      </p:sp>
      <p:sp>
        <p:nvSpPr>
          <p:cNvPr id="8" name="Text Placeholder 4"/>
          <p:cNvSpPr>
            <a:spLocks noGrp="1"/>
          </p:cNvSpPr>
          <p:nvPr>
            <p:ph type="body" sz="quarter" idx="13" hasCustomPrompt="1"/>
          </p:nvPr>
        </p:nvSpPr>
        <p:spPr>
          <a:xfrm>
            <a:off x="609600" y="4620552"/>
            <a:ext cx="10972800" cy="1295400"/>
          </a:xfrm>
          <a:prstGeom prst="rect">
            <a:avLst/>
          </a:prstGeom>
        </p:spPr>
        <p:txBody>
          <a:bodyPr/>
          <a:lstStyle>
            <a:lvl1pPr marL="0" indent="0">
              <a:buNone/>
              <a:defRPr sz="2200" i="1">
                <a:solidFill>
                  <a:schemeClr val="tx1"/>
                </a:solidFill>
              </a:defRPr>
            </a:lvl1pPr>
          </a:lstStyle>
          <a:p>
            <a:r>
              <a:rPr lang="en-US" dirty="0"/>
              <a:t>Presenter’s Affiliation Here</a:t>
            </a:r>
          </a:p>
        </p:txBody>
      </p:sp>
      <p:pic>
        <p:nvPicPr>
          <p:cNvPr id="3" name="Picture 2" descr="A close up of a sign&#10;&#10;Description automatically generated">
            <a:extLst>
              <a:ext uri="{FF2B5EF4-FFF2-40B4-BE49-F238E27FC236}">
                <a16:creationId xmlns:a16="http://schemas.microsoft.com/office/drawing/2014/main" id="{19CDB3E9-C9E2-B84A-A04E-91A6B20A03D6}"/>
              </a:ext>
            </a:extLst>
          </p:cNvPr>
          <p:cNvPicPr>
            <a:picLocks noChangeAspect="1"/>
          </p:cNvPicPr>
          <p:nvPr userDrawn="1"/>
        </p:nvPicPr>
        <p:blipFill>
          <a:blip r:embed="rId2"/>
          <a:stretch>
            <a:fillRect/>
          </a:stretch>
        </p:blipFill>
        <p:spPr>
          <a:xfrm>
            <a:off x="8566727" y="376238"/>
            <a:ext cx="3096768" cy="778423"/>
          </a:xfrm>
          <a:prstGeom prst="rect">
            <a:avLst/>
          </a:prstGeom>
        </p:spPr>
      </p:pic>
    </p:spTree>
    <p:extLst>
      <p:ext uri="{BB962C8B-B14F-4D97-AF65-F5344CB8AC3E}">
        <p14:creationId xmlns:p14="http://schemas.microsoft.com/office/powerpoint/2010/main" val="39380537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347959"/>
            <a:ext cx="12192000" cy="1069680"/>
          </a:xfrm>
          <a:prstGeom prst="rect">
            <a:avLst/>
          </a:prstGeom>
        </p:spPr>
        <p:txBody>
          <a:bodyPr anchor="ctr"/>
          <a:lstStyle>
            <a:lvl1pPr algn="ctr">
              <a:defRPr sz="4000">
                <a:solidFill>
                  <a:schemeClr val="bg1"/>
                </a:solidFill>
              </a:defRPr>
            </a:lvl1pPr>
          </a:lstStyle>
          <a:p>
            <a:r>
              <a:rPr lang="en-US" dirty="0"/>
              <a:t>Click to add title</a:t>
            </a: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463984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82429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ank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ln>
                <a:noFill/>
              </a:ln>
            </a:endParaRP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Tree>
    <p:extLst>
      <p:ext uri="{BB962C8B-B14F-4D97-AF65-F5344CB8AC3E}">
        <p14:creationId xmlns:p14="http://schemas.microsoft.com/office/powerpoint/2010/main" val="36073902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4"/>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9" y="6066551"/>
            <a:ext cx="1532659" cy="457200"/>
          </a:xfrm>
          <a:prstGeom prst="rect">
            <a:avLst/>
          </a:prstGeom>
        </p:spPr>
      </p:pic>
    </p:spTree>
    <p:extLst>
      <p:ext uri="{BB962C8B-B14F-4D97-AF65-F5344CB8AC3E}">
        <p14:creationId xmlns:p14="http://schemas.microsoft.com/office/powerpoint/2010/main" val="35938289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6663514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70624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4255330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8482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67681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978439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094629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201185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14967086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541635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1053803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1518122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02912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754444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83123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2631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072412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24180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41825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0224476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4296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3126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45835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684895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125350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680338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314329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854614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8894103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3630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8611640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694296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9742290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9943579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6573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1685479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1946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2036755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9135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69609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87887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266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260806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0909904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48580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67340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6949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327368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821865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1846089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3379045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164201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9579114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434712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9852960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4683251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951164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5407324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757188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201496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87BEF0F-C45B-6F97-E867-694CCB3A1515}"/>
              </a:ext>
            </a:extLst>
          </p:cNvPr>
          <p:cNvSpPr>
            <a:spLocks noGrp="1"/>
          </p:cNvSpPr>
          <p:nvPr>
            <p:ph type="ctrTitle" hasCustomPrompt="1"/>
          </p:nvPr>
        </p:nvSpPr>
        <p:spPr>
          <a:xfrm>
            <a:off x="366530" y="303193"/>
            <a:ext cx="11092407" cy="611207"/>
          </a:xfrm>
        </p:spPr>
        <p:txBody>
          <a:bodyPr lIns="0" anchor="ctr" anchorCtr="0">
            <a:noAutofit/>
          </a:bodyPr>
          <a:lstStyle>
            <a:lvl1pPr algn="l">
              <a:defRPr sz="4800" b="1">
                <a:solidFill>
                  <a:srgbClr val="003353"/>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 name="Rectangle 7">
            <a:extLst>
              <a:ext uri="{FF2B5EF4-FFF2-40B4-BE49-F238E27FC236}">
                <a16:creationId xmlns:a16="http://schemas.microsoft.com/office/drawing/2014/main" id="{9C8E6692-341C-6015-D28B-30A022DE04C2}"/>
              </a:ext>
            </a:extLst>
          </p:cNvPr>
          <p:cNvSpPr/>
          <p:nvPr userDrawn="1"/>
        </p:nvSpPr>
        <p:spPr>
          <a:xfrm>
            <a:off x="366529" y="989634"/>
            <a:ext cx="1311800" cy="118872"/>
          </a:xfrm>
          <a:prstGeom prst="rect">
            <a:avLst/>
          </a:prstGeom>
          <a:solidFill>
            <a:srgbClr val="41B7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31002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1773E0-4813-2162-47AC-2082CFDF1F6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5E23A7A-BF03-A189-2FF2-EE277BCC3F7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16D46FE-9FB4-E988-AA01-AAC78F3577F5}"/>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5" name="Footer Placeholder 4">
            <a:extLst>
              <a:ext uri="{FF2B5EF4-FFF2-40B4-BE49-F238E27FC236}">
                <a16:creationId xmlns:a16="http://schemas.microsoft.com/office/drawing/2014/main" id="{94434DDA-4EEA-B3C6-BAF5-1DF35212A77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4254158-5DE4-22E5-533F-A0F3B93A4F9B}"/>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9783119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8BA9B8-907F-CA7C-7295-4C54DCC91F7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B87A49C-B8C3-326F-4E83-4FDBDA0F8C7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619CD88-9D8F-CAA0-3DFF-C41716AC3034}"/>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5" name="Footer Placeholder 4">
            <a:extLst>
              <a:ext uri="{FF2B5EF4-FFF2-40B4-BE49-F238E27FC236}">
                <a16:creationId xmlns:a16="http://schemas.microsoft.com/office/drawing/2014/main" id="{96CC6857-BA4A-AEA0-4EDC-8BF2E495D6C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4743080E-74B3-6803-EC6E-5A754A9CC56A}"/>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22495777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86929C-BF9A-4B70-FE6D-AF9FE60C9FE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D2AA5F5-5A94-BCE6-EA4D-9151D9B5C16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EAEC3D1-670B-BD60-E7C9-22863CEB5D0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0576454-F27C-4CC8-BF19-BC153C1857AB}"/>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6" name="Footer Placeholder 5">
            <a:extLst>
              <a:ext uri="{FF2B5EF4-FFF2-40B4-BE49-F238E27FC236}">
                <a16:creationId xmlns:a16="http://schemas.microsoft.com/office/drawing/2014/main" id="{098AF54F-99A1-785E-8602-C4D94F82F8E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5CFBE5A0-63CC-EE69-24CE-9042A2422314}"/>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6321199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22B45B-CDC0-4C1D-12D7-61D185401A6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1A0F44F-ACEE-36E8-8497-C7C8BF951D4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3BE4151-1099-2B6A-BEA4-FC94CABD335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D10E990-608D-C68B-F2B2-4C289BCED6E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9C892B7-2802-E432-AF4C-8EE628933E1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B1E92E3-5831-79C8-8F75-15C92C964884}"/>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8" name="Footer Placeholder 7">
            <a:extLst>
              <a:ext uri="{FF2B5EF4-FFF2-40B4-BE49-F238E27FC236}">
                <a16:creationId xmlns:a16="http://schemas.microsoft.com/office/drawing/2014/main" id="{04AA6B84-B0F7-AED9-3589-2171104F790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D92B5869-53AD-F76A-305E-2ACE8231E58E}"/>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40445328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8006A4-A7C9-C7D1-F889-9ADA6D9161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77B22A8-A44C-180E-8E5A-12473E2089E2}"/>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4" name="Footer Placeholder 3">
            <a:extLst>
              <a:ext uri="{FF2B5EF4-FFF2-40B4-BE49-F238E27FC236}">
                <a16:creationId xmlns:a16="http://schemas.microsoft.com/office/drawing/2014/main" id="{BE5B61AB-624A-5EDA-D905-9D065F8F24F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4E225496-34A1-DA07-B561-7B5F443AE99D}"/>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27142347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D07B9F6-2848-FF18-CF28-3C6DAB086300}"/>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3" name="Footer Placeholder 2">
            <a:extLst>
              <a:ext uri="{FF2B5EF4-FFF2-40B4-BE49-F238E27FC236}">
                <a16:creationId xmlns:a16="http://schemas.microsoft.com/office/drawing/2014/main" id="{CF8E4D5B-6454-7FFA-54EF-2AFF1B64AD68}"/>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10CBC2D-D21A-CE83-37FF-A2235850C5E5}"/>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24619183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C4F37C-858E-6A2B-AAA7-9C7FD02251B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DB9E53F-0515-4B03-C52F-C5542739B8C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B563376-B412-5030-A48F-C82E44407C2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73AD340-3FCA-17D4-30D1-31C3A63FF61D}"/>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6" name="Footer Placeholder 5">
            <a:extLst>
              <a:ext uri="{FF2B5EF4-FFF2-40B4-BE49-F238E27FC236}">
                <a16:creationId xmlns:a16="http://schemas.microsoft.com/office/drawing/2014/main" id="{3DF8D4F4-5234-9258-7244-38264AB0677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4749066C-E080-1104-80D0-2A500660C666}"/>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19088463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EFF5D-4EFE-97BC-5DF4-2C05E1187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95CED20-CB98-003E-3E8E-D9A60BA6F93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24DFDDA-0941-F4A9-2D2E-5114100E0B1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F4D7658-976B-9D00-BD9C-83357A6856E3}"/>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6" name="Footer Placeholder 5">
            <a:extLst>
              <a:ext uri="{FF2B5EF4-FFF2-40B4-BE49-F238E27FC236}">
                <a16:creationId xmlns:a16="http://schemas.microsoft.com/office/drawing/2014/main" id="{233F4A68-20BE-EB84-77FA-AD0F097B607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8B09D913-AD25-2387-2145-4686D063D415}"/>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39485838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901E12-1083-D929-52FF-225829742D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5402281-C94C-53E0-BDAD-C80390ED8DB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6B4471F-01F0-178F-2F2B-9B855CA568E6}"/>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5" name="Footer Placeholder 4">
            <a:extLst>
              <a:ext uri="{FF2B5EF4-FFF2-40B4-BE49-F238E27FC236}">
                <a16:creationId xmlns:a16="http://schemas.microsoft.com/office/drawing/2014/main" id="{CA77258B-D181-527C-D7C6-0961CD3DC48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3073056F-A855-7DC5-5A7B-086C00134D10}"/>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11555000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148F831-387A-B834-22A6-16B9187615B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15F68A1-B439-2942-B02D-5A9637C9299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183C0D6-B396-8A63-C3F4-2DED4B73F8F7}"/>
              </a:ext>
            </a:extLst>
          </p:cNvPr>
          <p:cNvSpPr>
            <a:spLocks noGrp="1"/>
          </p:cNvSpPr>
          <p:nvPr>
            <p:ph type="dt" sz="half" idx="10"/>
          </p:nvPr>
        </p:nvSpPr>
        <p:spPr>
          <a:xfrm>
            <a:off x="838200" y="6356350"/>
            <a:ext cx="2743200" cy="365125"/>
          </a:xfrm>
          <a:prstGeom prst="rect">
            <a:avLst/>
          </a:prstGeom>
        </p:spPr>
        <p:txBody>
          <a:bodyPr/>
          <a:lstStyle/>
          <a:p>
            <a:fld id="{1489DE34-6E23-D64A-AFF2-3EC0448A8293}" type="datetimeFigureOut">
              <a:rPr lang="en-US" smtClean="0"/>
              <a:t>5/31/26</a:t>
            </a:fld>
            <a:endParaRPr lang="en-US"/>
          </a:p>
        </p:txBody>
      </p:sp>
      <p:sp>
        <p:nvSpPr>
          <p:cNvPr id="5" name="Footer Placeholder 4">
            <a:extLst>
              <a:ext uri="{FF2B5EF4-FFF2-40B4-BE49-F238E27FC236}">
                <a16:creationId xmlns:a16="http://schemas.microsoft.com/office/drawing/2014/main" id="{BB65C891-64FC-B7FA-926A-E8C93578410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4A4D5D49-9645-3A21-69E8-CD9A3E9C5B8E}"/>
              </a:ext>
            </a:extLst>
          </p:cNvPr>
          <p:cNvSpPr>
            <a:spLocks noGrp="1"/>
          </p:cNvSpPr>
          <p:nvPr>
            <p:ph type="sldNum" sz="quarter" idx="12"/>
          </p:nvPr>
        </p:nvSpPr>
        <p:spPr>
          <a:xfrm>
            <a:off x="8610600" y="6356350"/>
            <a:ext cx="2743200" cy="365125"/>
          </a:xfrm>
          <a:prstGeom prst="rect">
            <a:avLst/>
          </a:prstGeom>
        </p:spPr>
        <p:txBody>
          <a:bodyPr/>
          <a:lstStyle/>
          <a:p>
            <a:fld id="{D6B7B49D-8FC4-124B-BB26-F9F556C0B38B}" type="slidenum">
              <a:rPr lang="en-US" smtClean="0"/>
              <a:t>‹#›</a:t>
            </a:fld>
            <a:endParaRPr lang="en-US"/>
          </a:p>
        </p:txBody>
      </p:sp>
    </p:spTree>
    <p:extLst>
      <p:ext uri="{BB962C8B-B14F-4D97-AF65-F5344CB8AC3E}">
        <p14:creationId xmlns:p14="http://schemas.microsoft.com/office/powerpoint/2010/main" val="23467213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AD6D7B-3199-BCDA-40EC-F669EEF2C25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1538EA6-EFDC-C443-4E3A-39B0A084E3B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60009F2-3E16-62BB-042A-61B0038B4078}"/>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FE911485-1A16-1BD2-96D6-15479C788F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614FEE-33AA-229C-FC85-7A11C30821CA}"/>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8385095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5BB61-B651-5D7D-94C1-274794D9C55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E9F2170-4052-80F4-E6EC-9B449D3E824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828D52-5A90-E02F-F868-E94374C02135}"/>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31E451B8-614A-0F16-F7D3-D6AC254665F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D8CA77-AFF2-8BB4-0820-08B3F0D60ACC}"/>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36908180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0A14D8-54E3-825C-F306-6B80817735E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1A8352E-51B8-0A9E-8ECB-C163618ED69D}"/>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EC391FF-7EE0-7352-B508-1250B02E0990}"/>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DA0563A0-5F81-E53D-88F6-BAE194B7CC0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5FA0126-AF4C-37DF-5AB3-DA92D7D3DA30}"/>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42722932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A9CFF6-C728-4068-6568-401073B080E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DB8F6F0-DF2B-4A8B-A169-18BD83A26C0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F144EA6-5F50-6814-2B61-C05EA5ED9A1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8FD14A1-A9B7-9E06-D375-4088F93D36CF}"/>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6" name="Footer Placeholder 5">
            <a:extLst>
              <a:ext uri="{FF2B5EF4-FFF2-40B4-BE49-F238E27FC236}">
                <a16:creationId xmlns:a16="http://schemas.microsoft.com/office/drawing/2014/main" id="{9F9C9C8B-9D47-F1EE-331F-161B955E20F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8E1B37D-D268-A503-2F46-BD88E6A9EBB3}"/>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9599483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BFC997-D10C-8AA3-F65B-8B1945011CF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ACA92820-A012-45EA-8EBD-F2D67B82521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E0D626C-74EC-85B3-9B80-38D975BEADF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3B6757B-39F1-64C5-629C-3A427965142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2725B66-6F31-106E-052B-12E6564BEC7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FDEF26A-9082-2DE7-8554-D0A10493914E}"/>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8" name="Footer Placeholder 7">
            <a:extLst>
              <a:ext uri="{FF2B5EF4-FFF2-40B4-BE49-F238E27FC236}">
                <a16:creationId xmlns:a16="http://schemas.microsoft.com/office/drawing/2014/main" id="{0ECFD013-D36E-E221-4CA3-5ABFD333163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D0D88F0-D1B5-66F8-61B2-93C9BE593365}"/>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6017883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3E2D18-D8F8-80EF-B041-DEE6D38F61F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5266F5A-9B72-3C2C-9DF1-72369FC72F6F}"/>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4" name="Footer Placeholder 3">
            <a:extLst>
              <a:ext uri="{FF2B5EF4-FFF2-40B4-BE49-F238E27FC236}">
                <a16:creationId xmlns:a16="http://schemas.microsoft.com/office/drawing/2014/main" id="{D3E1C83C-E688-A67F-17FC-DA23575D313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0AB3912-88F2-C56D-94F4-321305B04A6E}"/>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19214657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2FA5E16-80F7-CA13-33C0-001A904B984A}"/>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3" name="Footer Placeholder 2">
            <a:extLst>
              <a:ext uri="{FF2B5EF4-FFF2-40B4-BE49-F238E27FC236}">
                <a16:creationId xmlns:a16="http://schemas.microsoft.com/office/drawing/2014/main" id="{FFB7C958-10DE-6FA8-4A38-4C976723C59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3F45439-3082-30B0-3B14-CF3B4AFFE5D5}"/>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7189897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E6E7B2-A639-D39A-11AC-9003F09F4A4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A789634-5478-FDCC-3B09-DE58274401E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8B85737-428B-E6A3-D6DE-A99C1C20F60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44C7B8A-9761-BD90-1014-5EECA67E997E}"/>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6" name="Footer Placeholder 5">
            <a:extLst>
              <a:ext uri="{FF2B5EF4-FFF2-40B4-BE49-F238E27FC236}">
                <a16:creationId xmlns:a16="http://schemas.microsoft.com/office/drawing/2014/main" id="{7D6E149C-A91C-21FC-158B-7CEA7CCAEB3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8175CB8-D90F-EB59-51FE-A5921193B1FF}"/>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36205326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97B9CA-CD8A-406C-E25F-A9D86749DCF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714AB77-9308-0E98-D0AD-C497C8AC99A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2F19C61-6FF6-2475-9E6A-E3DDD2DAD8A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BD942A9-EBBB-DBEA-930C-F3F8440505D3}"/>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6" name="Footer Placeholder 5">
            <a:extLst>
              <a:ext uri="{FF2B5EF4-FFF2-40B4-BE49-F238E27FC236}">
                <a16:creationId xmlns:a16="http://schemas.microsoft.com/office/drawing/2014/main" id="{9F156103-B860-60FC-828F-E31CF4A6C39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3D969C1-40CB-8FA0-AF7F-9D814F5AB13E}"/>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7325651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869AFA-A968-D660-4675-61BE417143E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39613FA-2C66-190F-A8D9-2C56EF5CB63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62638F-91F0-668B-B0E5-D4FF5456ADE1}"/>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CF289473-3921-6E28-0FF7-FA0A160F6E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31E3C9A-6371-C15F-674B-BF5AEA415FCE}"/>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7439478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70B8A19-D022-6CCC-5BA6-845D701AC65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5B05E23-8225-C673-BA3C-BCA5D63ACAC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479E56A-AC44-2F01-3B16-D0287B8638A1}"/>
              </a:ext>
            </a:extLst>
          </p:cNvPr>
          <p:cNvSpPr>
            <a:spLocks noGrp="1"/>
          </p:cNvSpPr>
          <p:nvPr>
            <p:ph type="dt" sz="half" idx="10"/>
          </p:nvPr>
        </p:nvSpPr>
        <p:spPr/>
        <p:txBody>
          <a:body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9EE266D9-BA0B-FCDF-FA28-4A93E80F868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DA12BED-7227-8B01-E5BF-819DB304DC5D}"/>
              </a:ext>
            </a:extLst>
          </p:cNvPr>
          <p:cNvSpPr>
            <a:spLocks noGrp="1"/>
          </p:cNvSpPr>
          <p:nvPr>
            <p:ph type="sldNum" sz="quarter" idx="12"/>
          </p:nvPr>
        </p:nvSpPr>
        <p:spPr/>
        <p:txBody>
          <a:bodyPr/>
          <a:lstStyle/>
          <a:p>
            <a:fld id="{C7B0FEEE-8FC9-FB47-8204-00E3C677115A}" type="slidenum">
              <a:rPr lang="en-US" smtClean="0"/>
              <a:t>‹#›</a:t>
            </a:fld>
            <a:endParaRPr lang="en-US"/>
          </a:p>
        </p:txBody>
      </p:sp>
    </p:spTree>
    <p:extLst>
      <p:ext uri="{BB962C8B-B14F-4D97-AF65-F5344CB8AC3E}">
        <p14:creationId xmlns:p14="http://schemas.microsoft.com/office/powerpoint/2010/main" val="20348372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lea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F0611FB-30E8-9A78-D235-32980648BC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564B210F-77FA-3B44-A84B-F5738364EAE1}"/>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Tree>
    <p:extLst>
      <p:ext uri="{BB962C8B-B14F-4D97-AF65-F5344CB8AC3E}">
        <p14:creationId xmlns:p14="http://schemas.microsoft.com/office/powerpoint/2010/main" val="20624136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_Clea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F3F636D-53FD-F64F-EBA8-CDE24A2FC65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3" name="Picture Placeholder 2">
            <a:extLst>
              <a:ext uri="{FF2B5EF4-FFF2-40B4-BE49-F238E27FC236}">
                <a16:creationId xmlns:a16="http://schemas.microsoft.com/office/drawing/2014/main" id="{28C9346B-6B4F-54E3-3764-F7DE2F8411DF}"/>
              </a:ext>
            </a:extLst>
          </p:cNvPr>
          <p:cNvSpPr>
            <a:spLocks noGrp="1"/>
          </p:cNvSpPr>
          <p:nvPr>
            <p:ph type="pic" sz="quarter" idx="10"/>
          </p:nvPr>
        </p:nvSpPr>
        <p:spPr>
          <a:xfrm>
            <a:off x="0" y="1090613"/>
            <a:ext cx="4879975" cy="5767387"/>
          </a:xfrm>
        </p:spPr>
        <p:txBody>
          <a:bodyPr/>
          <a:lstStyle/>
          <a:p>
            <a:endParaRPr lang="en-US"/>
          </a:p>
        </p:txBody>
      </p:sp>
      <p:sp>
        <p:nvSpPr>
          <p:cNvPr id="5" name="Text Placeholder 4">
            <a:extLst>
              <a:ext uri="{FF2B5EF4-FFF2-40B4-BE49-F238E27FC236}">
                <a16:creationId xmlns:a16="http://schemas.microsoft.com/office/drawing/2014/main" id="{0DC047D9-CD32-13BC-98F0-39B8237E5719}"/>
              </a:ext>
            </a:extLst>
          </p:cNvPr>
          <p:cNvSpPr>
            <a:spLocks noGrp="1"/>
          </p:cNvSpPr>
          <p:nvPr>
            <p:ph type="body" sz="quarter" idx="11"/>
          </p:nvPr>
        </p:nvSpPr>
        <p:spPr>
          <a:xfrm>
            <a:off x="5321300" y="1366092"/>
            <a:ext cx="6510338" cy="5244258"/>
          </a:xfrm>
        </p:spPr>
        <p:txBody>
          <a:bodyPr/>
          <a:lstStyle>
            <a:lvl1pPr>
              <a:defRPr sz="2400">
                <a:solidFill>
                  <a:schemeClr val="accent2">
                    <a:lumMod val="75000"/>
                  </a:schemeClr>
                </a:solidFill>
              </a:defRPr>
            </a:lvl1pPr>
            <a:lvl2pPr>
              <a:buClr>
                <a:schemeClr val="accent2">
                  <a:lumMod val="75000"/>
                </a:schemeClr>
              </a:buClr>
              <a:defRPr>
                <a:solidFill>
                  <a:schemeClr val="tx1">
                    <a:lumMod val="75000"/>
                  </a:schemeClr>
                </a:solidFill>
              </a:defRPr>
            </a:lvl2pPr>
            <a:lvl3pPr>
              <a:buClr>
                <a:schemeClr val="accent2">
                  <a:lumMod val="75000"/>
                </a:schemeClr>
              </a:buClr>
              <a:defRPr>
                <a:solidFill>
                  <a:schemeClr val="tx1">
                    <a:lumMod val="75000"/>
                  </a:schemeClr>
                </a:solidFill>
              </a:defRPr>
            </a:lvl3pPr>
            <a:lvl4pPr>
              <a:buClr>
                <a:schemeClr val="accent2">
                  <a:lumMod val="75000"/>
                </a:schemeClr>
              </a:buClr>
              <a:defRPr>
                <a:solidFill>
                  <a:schemeClr val="tx1">
                    <a:lumMod val="75000"/>
                  </a:schemeClr>
                </a:solidFill>
              </a:defRPr>
            </a:lvl4pPr>
            <a:lvl5pPr>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77750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_Clea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F3F636D-53FD-F64F-EBA8-CDE24A2FC65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3" name="Picture Placeholder 2">
            <a:extLst>
              <a:ext uri="{FF2B5EF4-FFF2-40B4-BE49-F238E27FC236}">
                <a16:creationId xmlns:a16="http://schemas.microsoft.com/office/drawing/2014/main" id="{28C9346B-6B4F-54E3-3764-F7DE2F8411DF}"/>
              </a:ext>
            </a:extLst>
          </p:cNvPr>
          <p:cNvSpPr>
            <a:spLocks noGrp="1"/>
          </p:cNvSpPr>
          <p:nvPr>
            <p:ph type="pic" sz="quarter" idx="10"/>
          </p:nvPr>
        </p:nvSpPr>
        <p:spPr>
          <a:xfrm>
            <a:off x="0" y="1090613"/>
            <a:ext cx="4879975" cy="5767387"/>
          </a:xfrm>
        </p:spPr>
        <p:txBody>
          <a:bodyPr/>
          <a:lstStyle/>
          <a:p>
            <a:endParaRPr lang="en-US"/>
          </a:p>
        </p:txBody>
      </p:sp>
    </p:spTree>
    <p:extLst>
      <p:ext uri="{BB962C8B-B14F-4D97-AF65-F5344CB8AC3E}">
        <p14:creationId xmlns:p14="http://schemas.microsoft.com/office/powerpoint/2010/main" val="4345119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LBU Clea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F0611FB-30E8-9A78-D235-32980648BC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564B210F-77FA-3B44-A84B-F5738364EAE1}"/>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Box 4">
            <a:extLst>
              <a:ext uri="{FF2B5EF4-FFF2-40B4-BE49-F238E27FC236}">
                <a16:creationId xmlns:a16="http://schemas.microsoft.com/office/drawing/2014/main" id="{39AE5706-83D8-4AE4-247E-ADC340EEA474}"/>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18507070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Clear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F0611FB-30E8-9A78-D235-32980648BC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564B210F-77FA-3B44-A84B-F5738364EAE1}"/>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DF13644C-DAC6-DB43-5F1F-F6080B16CAD3}"/>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1392080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LBU Clear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C019F1-3940-E34D-2FB4-781BD52BB0E4}"/>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5956106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3528">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le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C019F1-3940-E34D-2FB4-781BD52BB0E4}"/>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4" name="Text Placeholder 3"/>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 Placeholder 3">
            <a:extLst>
              <a:ext uri="{FF2B5EF4-FFF2-40B4-BE49-F238E27FC236}">
                <a16:creationId xmlns:a16="http://schemas.microsoft.com/office/drawing/2014/main" id="{A8A4193C-EDCF-5956-D8CC-B2AA5503F86D}"/>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0395173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LBU Title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C019F1-3940-E34D-2FB4-781BD52BB0E4}"/>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4" name="Text Placeholder 3"/>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Box 5">
            <a:extLst>
              <a:ext uri="{FF2B5EF4-FFF2-40B4-BE49-F238E27FC236}">
                <a16:creationId xmlns:a16="http://schemas.microsoft.com/office/drawing/2014/main" id="{B60BC365-F3BD-9730-B5C9-A2F0D6331E56}"/>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7" name="Text Placeholder 3">
            <a:extLst>
              <a:ext uri="{FF2B5EF4-FFF2-40B4-BE49-F238E27FC236}">
                <a16:creationId xmlns:a16="http://schemas.microsoft.com/office/drawing/2014/main" id="{E3D1803A-4247-7A5F-30A9-2C4492778495}"/>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5605069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Callou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8173907-02F2-6AF5-A9A8-90916E5AD7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4" name="Text Placeholder 3"/>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chor="ctr" anchorCtr="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2" name="Title 1">
            <a:extLst>
              <a:ext uri="{FF2B5EF4-FFF2-40B4-BE49-F238E27FC236}">
                <a16:creationId xmlns:a16="http://schemas.microsoft.com/office/drawing/2014/main" id="{71728DCD-3921-FF16-E677-C865DF69AA84}"/>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 Placeholder 3">
            <a:extLst>
              <a:ext uri="{FF2B5EF4-FFF2-40B4-BE49-F238E27FC236}">
                <a16:creationId xmlns:a16="http://schemas.microsoft.com/office/drawing/2014/main" id="{059FCAAE-B845-1978-966F-257B835B4F81}"/>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7884773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LBU Callou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8173907-02F2-6AF5-A9A8-90916E5AD7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4" name="Text Placeholder 3"/>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chor="ctr" anchorCtr="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2" name="Title 1">
            <a:extLst>
              <a:ext uri="{FF2B5EF4-FFF2-40B4-BE49-F238E27FC236}">
                <a16:creationId xmlns:a16="http://schemas.microsoft.com/office/drawing/2014/main" id="{71728DCD-3921-FF16-E677-C865DF69AA84}"/>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Box 5">
            <a:extLst>
              <a:ext uri="{FF2B5EF4-FFF2-40B4-BE49-F238E27FC236}">
                <a16:creationId xmlns:a16="http://schemas.microsoft.com/office/drawing/2014/main" id="{6FDF6FA6-A823-C9F9-E8F5-30CBC5A0AB53}"/>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7" name="Text Placeholder 3">
            <a:extLst>
              <a:ext uri="{FF2B5EF4-FFF2-40B4-BE49-F238E27FC236}">
                <a16:creationId xmlns:a16="http://schemas.microsoft.com/office/drawing/2014/main" id="{B8B0BAB3-8F5A-3771-E846-47F5E2BB34EA}"/>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40036699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ontent Only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6" name="Content Placeholder 4"/>
          <p:cNvSpPr>
            <a:spLocks noGrp="1"/>
          </p:cNvSpPr>
          <p:nvPr>
            <p:ph sz="quarter" idx="11" hasCustomPrompt="1"/>
          </p:nvPr>
        </p:nvSpPr>
        <p:spPr>
          <a:xfrm>
            <a:off x="719668" y="1274618"/>
            <a:ext cx="10752667" cy="5065222"/>
          </a:xfrm>
          <a:prstGeom prst="rect">
            <a:avLst/>
          </a:prstGeom>
        </p:spPr>
        <p:txBody>
          <a:bodyPr>
            <a:noAutofit/>
          </a:bodyPr>
          <a:lstStyle>
            <a:lvl1pPr>
              <a:spcBef>
                <a:spcPts val="1200"/>
              </a:spcBef>
              <a:spcAft>
                <a:spcPts val="1200"/>
              </a:spcAft>
              <a:defRPr sz="2400">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259B463B-C869-69A2-9220-F41811708962}"/>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1407873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LBU Content Only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6" name="Content Placeholder 4"/>
          <p:cNvSpPr>
            <a:spLocks noGrp="1"/>
          </p:cNvSpPr>
          <p:nvPr>
            <p:ph sz="quarter" idx="11" hasCustomPrompt="1"/>
          </p:nvPr>
        </p:nvSpPr>
        <p:spPr>
          <a:xfrm>
            <a:off x="719668" y="1274618"/>
            <a:ext cx="10752667" cy="5065222"/>
          </a:xfrm>
          <a:prstGeom prst="rect">
            <a:avLst/>
          </a:prstGeom>
        </p:spPr>
        <p:txBody>
          <a:bodyPr>
            <a:noAutofit/>
          </a:bodyPr>
          <a:lstStyle>
            <a:lvl1pPr>
              <a:spcBef>
                <a:spcPts val="1200"/>
              </a:spcBef>
              <a:spcAft>
                <a:spcPts val="1200"/>
              </a:spcAft>
              <a:defRPr sz="2400">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24D656BB-1846-7305-4AFA-D50796305215}"/>
              </a:ext>
            </a:extLst>
          </p:cNvPr>
          <p:cNvSpPr>
            <a:spLocks noGrp="1"/>
          </p:cNvSpPr>
          <p:nvPr>
            <p:ph type="body" sz="quarter" idx="14" hasCustomPrompt="1"/>
          </p:nvPr>
        </p:nvSpPr>
        <p:spPr>
          <a:xfrm>
            <a:off x="0" y="641649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10056308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wo Content Only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9" name="Text Placeholder 3">
            <a:extLst>
              <a:ext uri="{FF2B5EF4-FFF2-40B4-BE49-F238E27FC236}">
                <a16:creationId xmlns:a16="http://schemas.microsoft.com/office/drawing/2014/main" id="{32B1CD3C-C054-ED41-A109-15BECECE3110}"/>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10" name="Content Placeholder 4">
            <a:extLst>
              <a:ext uri="{FF2B5EF4-FFF2-40B4-BE49-F238E27FC236}">
                <a16:creationId xmlns:a16="http://schemas.microsoft.com/office/drawing/2014/main" id="{C57BF6F7-4329-4CC5-714B-90529DF468FF}"/>
              </a:ext>
            </a:extLst>
          </p:cNvPr>
          <p:cNvSpPr>
            <a:spLocks noGrp="1"/>
          </p:cNvSpPr>
          <p:nvPr>
            <p:ph sz="quarter" idx="15" hasCustomPrompt="1"/>
          </p:nvPr>
        </p:nvSpPr>
        <p:spPr>
          <a:xfrm>
            <a:off x="6162525" y="1274618"/>
            <a:ext cx="5027989" cy="5065222"/>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4">
            <a:extLst>
              <a:ext uri="{FF2B5EF4-FFF2-40B4-BE49-F238E27FC236}">
                <a16:creationId xmlns:a16="http://schemas.microsoft.com/office/drawing/2014/main" id="{7098CEC6-CE18-15F4-5384-CE7A178B00EC}"/>
              </a:ext>
            </a:extLst>
          </p:cNvPr>
          <p:cNvSpPr>
            <a:spLocks noGrp="1"/>
          </p:cNvSpPr>
          <p:nvPr>
            <p:ph sz="quarter" idx="11" hasCustomPrompt="1"/>
          </p:nvPr>
        </p:nvSpPr>
        <p:spPr>
          <a:xfrm>
            <a:off x="719668" y="1274618"/>
            <a:ext cx="5027989" cy="5065222"/>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02482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Two Content Only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Content Placeholder 4">
            <a:extLst>
              <a:ext uri="{FF2B5EF4-FFF2-40B4-BE49-F238E27FC236}">
                <a16:creationId xmlns:a16="http://schemas.microsoft.com/office/drawing/2014/main" id="{60119B83-31E4-4B88-9637-0A1166CDC109}"/>
              </a:ext>
            </a:extLst>
          </p:cNvPr>
          <p:cNvSpPr>
            <a:spLocks noGrp="1"/>
          </p:cNvSpPr>
          <p:nvPr>
            <p:ph sz="quarter" idx="15" hasCustomPrompt="1"/>
          </p:nvPr>
        </p:nvSpPr>
        <p:spPr>
          <a:xfrm>
            <a:off x="6162525" y="1274618"/>
            <a:ext cx="5027989" cy="5065222"/>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a:extLst>
              <a:ext uri="{FF2B5EF4-FFF2-40B4-BE49-F238E27FC236}">
                <a16:creationId xmlns:a16="http://schemas.microsoft.com/office/drawing/2014/main" id="{A1C1FAD9-9349-3998-8C0D-02A7D57273A6}"/>
              </a:ext>
            </a:extLst>
          </p:cNvPr>
          <p:cNvSpPr>
            <a:spLocks noGrp="1"/>
          </p:cNvSpPr>
          <p:nvPr>
            <p:ph sz="quarter" idx="11" hasCustomPrompt="1"/>
          </p:nvPr>
        </p:nvSpPr>
        <p:spPr>
          <a:xfrm>
            <a:off x="719668" y="1274618"/>
            <a:ext cx="5027989" cy="5065222"/>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927C3889-0B4E-2E3C-C850-90BC0C0ACFF0}"/>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6" name="Text Placeholder 3">
            <a:extLst>
              <a:ext uri="{FF2B5EF4-FFF2-40B4-BE49-F238E27FC236}">
                <a16:creationId xmlns:a16="http://schemas.microsoft.com/office/drawing/2014/main" id="{0FE041EA-859E-609A-5307-D12306F7B01D}"/>
              </a:ext>
            </a:extLst>
          </p:cNvPr>
          <p:cNvSpPr>
            <a:spLocks noGrp="1"/>
          </p:cNvSpPr>
          <p:nvPr>
            <p:ph type="body" sz="quarter" idx="14" hasCustomPrompt="1"/>
          </p:nvPr>
        </p:nvSpPr>
        <p:spPr>
          <a:xfrm>
            <a:off x="0" y="641649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232957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tle and Conten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Content Placeholder 4">
            <a:extLst>
              <a:ext uri="{FF2B5EF4-FFF2-40B4-BE49-F238E27FC236}">
                <a16:creationId xmlns:a16="http://schemas.microsoft.com/office/drawing/2014/main" id="{9E43360B-710F-8C2A-970C-608C68F9DD68}"/>
              </a:ext>
            </a:extLst>
          </p:cNvPr>
          <p:cNvSpPr>
            <a:spLocks noGrp="1"/>
          </p:cNvSpPr>
          <p:nvPr>
            <p:ph sz="quarter" idx="12" hasCustomPrompt="1"/>
          </p:nvPr>
        </p:nvSpPr>
        <p:spPr>
          <a:xfrm>
            <a:off x="719668" y="1828800"/>
            <a:ext cx="10752667" cy="4511040"/>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3">
            <a:extLst>
              <a:ext uri="{FF2B5EF4-FFF2-40B4-BE49-F238E27FC236}">
                <a16:creationId xmlns:a16="http://schemas.microsoft.com/office/drawing/2014/main" id="{126A3745-A3DD-121D-23F7-9E20B83D98EA}"/>
              </a:ext>
            </a:extLst>
          </p:cNvPr>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10" name="Text Placeholder 3">
            <a:extLst>
              <a:ext uri="{FF2B5EF4-FFF2-40B4-BE49-F238E27FC236}">
                <a16:creationId xmlns:a16="http://schemas.microsoft.com/office/drawing/2014/main" id="{72D626C9-547F-1912-2BD2-AB32B529B019}"/>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13367230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LBU Title and Conten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Content Placeholder 4">
            <a:extLst>
              <a:ext uri="{FF2B5EF4-FFF2-40B4-BE49-F238E27FC236}">
                <a16:creationId xmlns:a16="http://schemas.microsoft.com/office/drawing/2014/main" id="{9E43360B-710F-8C2A-970C-608C68F9DD68}"/>
              </a:ext>
            </a:extLst>
          </p:cNvPr>
          <p:cNvSpPr>
            <a:spLocks noGrp="1"/>
          </p:cNvSpPr>
          <p:nvPr>
            <p:ph sz="quarter" idx="12" hasCustomPrompt="1"/>
          </p:nvPr>
        </p:nvSpPr>
        <p:spPr>
          <a:xfrm>
            <a:off x="719668" y="1828800"/>
            <a:ext cx="10752667" cy="4511040"/>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3">
            <a:extLst>
              <a:ext uri="{FF2B5EF4-FFF2-40B4-BE49-F238E27FC236}">
                <a16:creationId xmlns:a16="http://schemas.microsoft.com/office/drawing/2014/main" id="{126A3745-A3DD-121D-23F7-9E20B83D98EA}"/>
              </a:ext>
            </a:extLst>
          </p:cNvPr>
          <p:cNvSpPr>
            <a:spLocks noGrp="1"/>
          </p:cNvSpPr>
          <p:nvPr>
            <p:ph type="body" sz="quarter" idx="11" hasCustomPrompt="1"/>
          </p:nvPr>
        </p:nvSpPr>
        <p:spPr>
          <a:xfrm>
            <a:off x="0" y="1081907"/>
            <a:ext cx="12191999"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4" name="TextBox 3">
            <a:extLst>
              <a:ext uri="{FF2B5EF4-FFF2-40B4-BE49-F238E27FC236}">
                <a16:creationId xmlns:a16="http://schemas.microsoft.com/office/drawing/2014/main" id="{0B59BBCD-AA79-AF88-5341-55FD446FF4CC}"/>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5" name="Text Placeholder 3">
            <a:extLst>
              <a:ext uri="{FF2B5EF4-FFF2-40B4-BE49-F238E27FC236}">
                <a16:creationId xmlns:a16="http://schemas.microsoft.com/office/drawing/2014/main" id="{1AF5CADC-43D0-3520-6BDB-CA3232387BA0}"/>
              </a:ext>
            </a:extLst>
          </p:cNvPr>
          <p:cNvSpPr>
            <a:spLocks noGrp="1"/>
          </p:cNvSpPr>
          <p:nvPr>
            <p:ph type="body" sz="quarter" idx="14" hasCustomPrompt="1"/>
          </p:nvPr>
        </p:nvSpPr>
        <p:spPr>
          <a:xfrm>
            <a:off x="0" y="641649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5299737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Callout and Conten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Content Placeholder 4">
            <a:extLst>
              <a:ext uri="{FF2B5EF4-FFF2-40B4-BE49-F238E27FC236}">
                <a16:creationId xmlns:a16="http://schemas.microsoft.com/office/drawing/2014/main" id="{9E43360B-710F-8C2A-970C-608C68F9DD68}"/>
              </a:ext>
            </a:extLst>
          </p:cNvPr>
          <p:cNvSpPr>
            <a:spLocks noGrp="1"/>
          </p:cNvSpPr>
          <p:nvPr>
            <p:ph sz="quarter" idx="12" hasCustomPrompt="1"/>
          </p:nvPr>
        </p:nvSpPr>
        <p:spPr>
          <a:xfrm>
            <a:off x="719668" y="1828800"/>
            <a:ext cx="10752667" cy="4511040"/>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lvl2pPr>
            <a:lvl3pPr marL="504000" indent="-252000">
              <a:buClr>
                <a:schemeClr val="accent2">
                  <a:lumMod val="75000"/>
                </a:schemeClr>
              </a:buClr>
              <a:defRPr/>
            </a:lvl3pPr>
            <a:lvl4pPr marL="756000" indent="-252000">
              <a:buClr>
                <a:schemeClr val="accent2">
                  <a:lumMod val="75000"/>
                </a:schemeClr>
              </a:buClr>
              <a:defRPr/>
            </a:lvl4pPr>
            <a:lvl5pPr marL="1008000" indent="-252000">
              <a:buClr>
                <a:schemeClr val="accent2">
                  <a:lumMod val="75000"/>
                </a:schemeClr>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a:extLst>
              <a:ext uri="{FF2B5EF4-FFF2-40B4-BE49-F238E27FC236}">
                <a16:creationId xmlns:a16="http://schemas.microsoft.com/office/drawing/2014/main" id="{72D626C9-547F-1912-2BD2-AB32B529B019}"/>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D2807C00-B46C-5164-6FEF-852CA92A3D87}"/>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chor="ctr" anchorCtr="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Tree>
    <p:extLst>
      <p:ext uri="{BB962C8B-B14F-4D97-AF65-F5344CB8AC3E}">
        <p14:creationId xmlns:p14="http://schemas.microsoft.com/office/powerpoint/2010/main" val="27924481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LBU Callout and Conten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0A8193F-4268-C149-5B9A-4DE7574AF60B}"/>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9FB8D4E6-6FDC-D5BE-03FA-75E8AF2F8F59}"/>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Content Placeholder 4">
            <a:extLst>
              <a:ext uri="{FF2B5EF4-FFF2-40B4-BE49-F238E27FC236}">
                <a16:creationId xmlns:a16="http://schemas.microsoft.com/office/drawing/2014/main" id="{9E43360B-710F-8C2A-970C-608C68F9DD68}"/>
              </a:ext>
            </a:extLst>
          </p:cNvPr>
          <p:cNvSpPr>
            <a:spLocks noGrp="1"/>
          </p:cNvSpPr>
          <p:nvPr>
            <p:ph sz="quarter" idx="12" hasCustomPrompt="1"/>
          </p:nvPr>
        </p:nvSpPr>
        <p:spPr>
          <a:xfrm>
            <a:off x="719668" y="1828800"/>
            <a:ext cx="10752667" cy="4511040"/>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lvl2pPr>
            <a:lvl3pPr marL="504000" indent="-252000">
              <a:buClr>
                <a:schemeClr val="accent2">
                  <a:lumMod val="75000"/>
                </a:schemeClr>
              </a:buClr>
              <a:defRPr/>
            </a:lvl3pPr>
            <a:lvl4pPr marL="756000" indent="-252000">
              <a:buClr>
                <a:schemeClr val="accent2">
                  <a:lumMod val="75000"/>
                </a:schemeClr>
              </a:buClr>
              <a:defRPr/>
            </a:lvl4pPr>
            <a:lvl5pPr marL="1008000" indent="-252000">
              <a:buClr>
                <a:schemeClr val="accent2">
                  <a:lumMod val="75000"/>
                </a:schemeClr>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2807C00-B46C-5164-6FEF-852CA92A3D87}"/>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chor="ctr" anchorCtr="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5" name="Text Placeholder 3">
            <a:extLst>
              <a:ext uri="{FF2B5EF4-FFF2-40B4-BE49-F238E27FC236}">
                <a16:creationId xmlns:a16="http://schemas.microsoft.com/office/drawing/2014/main" id="{DC1F8832-4DB4-02D0-91E7-6A2F6E604117}"/>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6" name="TextBox 5">
            <a:extLst>
              <a:ext uri="{FF2B5EF4-FFF2-40B4-BE49-F238E27FC236}">
                <a16:creationId xmlns:a16="http://schemas.microsoft.com/office/drawing/2014/main" id="{4BE65084-9E0B-1D9D-DEC0-F428D4598DFE}"/>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15235285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Clear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 Placeholder 2">
            <a:extLst>
              <a:ext uri="{FF2B5EF4-FFF2-40B4-BE49-F238E27FC236}">
                <a16:creationId xmlns:a16="http://schemas.microsoft.com/office/drawing/2014/main" id="{49D0B3C9-3CFB-1086-DDDE-BFD8BD093A4D}"/>
              </a:ext>
            </a:extLst>
          </p:cNvPr>
          <p:cNvSpPr>
            <a:spLocks noGrp="1"/>
          </p:cNvSpPr>
          <p:nvPr>
            <p:ph type="body" sz="quarter" idx="15"/>
          </p:nvPr>
        </p:nvSpPr>
        <p:spPr>
          <a:xfrm>
            <a:off x="9132982" y="1078992"/>
            <a:ext cx="3059017"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0" y="6592824"/>
            <a:ext cx="913298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1914132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LBU Clear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 Placeholder 2">
            <a:extLst>
              <a:ext uri="{FF2B5EF4-FFF2-40B4-BE49-F238E27FC236}">
                <a16:creationId xmlns:a16="http://schemas.microsoft.com/office/drawing/2014/main" id="{49D0B3C9-3CFB-1086-DDDE-BFD8BD093A4D}"/>
              </a:ext>
            </a:extLst>
          </p:cNvPr>
          <p:cNvSpPr>
            <a:spLocks noGrp="1"/>
          </p:cNvSpPr>
          <p:nvPr>
            <p:ph type="body" sz="quarter" idx="15"/>
          </p:nvPr>
        </p:nvSpPr>
        <p:spPr>
          <a:xfrm>
            <a:off x="9132982" y="1078992"/>
            <a:ext cx="3059017"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A3ED4509-4B32-3F30-0A55-8CC74962FCF0}"/>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7" name="Text Placeholder 3">
            <a:extLst>
              <a:ext uri="{FF2B5EF4-FFF2-40B4-BE49-F238E27FC236}">
                <a16:creationId xmlns:a16="http://schemas.microsoft.com/office/drawing/2014/main" id="{73C8AF96-1E29-2576-5CFB-7CF6F39C88C0}"/>
              </a:ext>
            </a:extLst>
          </p:cNvPr>
          <p:cNvSpPr>
            <a:spLocks noGrp="1"/>
          </p:cNvSpPr>
          <p:nvPr>
            <p:ph type="body" sz="quarter" idx="14" hasCustomPrompt="1"/>
          </p:nvPr>
        </p:nvSpPr>
        <p:spPr>
          <a:xfrm>
            <a:off x="1" y="6416189"/>
            <a:ext cx="9129934"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9944781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itle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5" name="Text Placeholder 2">
            <a:extLst>
              <a:ext uri="{FF2B5EF4-FFF2-40B4-BE49-F238E27FC236}">
                <a16:creationId xmlns:a16="http://schemas.microsoft.com/office/drawing/2014/main" id="{49D0B3C9-3CFB-1086-DDDE-BFD8BD093A4D}"/>
              </a:ext>
            </a:extLst>
          </p:cNvPr>
          <p:cNvSpPr>
            <a:spLocks noGrp="1"/>
          </p:cNvSpPr>
          <p:nvPr>
            <p:ph type="body" sz="quarter" idx="15"/>
          </p:nvPr>
        </p:nvSpPr>
        <p:spPr>
          <a:xfrm>
            <a:off x="9132982" y="1078992"/>
            <a:ext cx="3059017"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0" y="6592824"/>
            <a:ext cx="913298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134D223C-C080-696B-FFAD-8FA9A0642C1D}"/>
              </a:ext>
            </a:extLst>
          </p:cNvPr>
          <p:cNvSpPr>
            <a:spLocks noGrp="1"/>
          </p:cNvSpPr>
          <p:nvPr>
            <p:ph type="body" sz="quarter" idx="11" hasCustomPrompt="1"/>
          </p:nvPr>
        </p:nvSpPr>
        <p:spPr>
          <a:xfrm>
            <a:off x="0" y="1081907"/>
            <a:ext cx="9099931"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Tree>
    <p:extLst>
      <p:ext uri="{BB962C8B-B14F-4D97-AF65-F5344CB8AC3E}">
        <p14:creationId xmlns:p14="http://schemas.microsoft.com/office/powerpoint/2010/main" val="35704613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LBU Title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EBAB14D2-F5FD-20D1-7BCE-2CAD1ADF0C1D}"/>
              </a:ext>
            </a:extLst>
          </p:cNvPr>
          <p:cNvSpPr>
            <a:spLocks noGrp="1"/>
          </p:cNvSpPr>
          <p:nvPr>
            <p:ph type="body" sz="quarter" idx="11" hasCustomPrompt="1"/>
          </p:nvPr>
        </p:nvSpPr>
        <p:spPr>
          <a:xfrm>
            <a:off x="0" y="1081907"/>
            <a:ext cx="9099931"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5" name="Text Placeholder 2">
            <a:extLst>
              <a:ext uri="{FF2B5EF4-FFF2-40B4-BE49-F238E27FC236}">
                <a16:creationId xmlns:a16="http://schemas.microsoft.com/office/drawing/2014/main" id="{03214552-3B79-AE79-01F3-C4F3E3361522}"/>
              </a:ext>
            </a:extLst>
          </p:cNvPr>
          <p:cNvSpPr>
            <a:spLocks noGrp="1"/>
          </p:cNvSpPr>
          <p:nvPr>
            <p:ph type="body" sz="quarter" idx="15"/>
          </p:nvPr>
        </p:nvSpPr>
        <p:spPr>
          <a:xfrm>
            <a:off x="9132982" y="1078992"/>
            <a:ext cx="3059017"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1FE255E0-CAD3-665E-54CA-78AAE090BEA1}"/>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9" name="Text Placeholder 3">
            <a:extLst>
              <a:ext uri="{FF2B5EF4-FFF2-40B4-BE49-F238E27FC236}">
                <a16:creationId xmlns:a16="http://schemas.microsoft.com/office/drawing/2014/main" id="{C7059857-CE36-6012-3AA1-113BD12A67E7}"/>
              </a:ext>
            </a:extLst>
          </p:cNvPr>
          <p:cNvSpPr>
            <a:spLocks noGrp="1"/>
          </p:cNvSpPr>
          <p:nvPr>
            <p:ph type="body" sz="quarter" idx="14" hasCustomPrompt="1"/>
          </p:nvPr>
        </p:nvSpPr>
        <p:spPr>
          <a:xfrm>
            <a:off x="1" y="6416189"/>
            <a:ext cx="9129934"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22081890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itle w notes w reference_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1" y="6592824"/>
            <a:ext cx="8809038"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EBAB14D2-F5FD-20D1-7BCE-2CAD1ADF0C1D}"/>
              </a:ext>
            </a:extLst>
          </p:cNvPr>
          <p:cNvSpPr>
            <a:spLocks noGrp="1"/>
          </p:cNvSpPr>
          <p:nvPr>
            <p:ph type="body" sz="quarter" idx="11" hasCustomPrompt="1"/>
          </p:nvPr>
        </p:nvSpPr>
        <p:spPr>
          <a:xfrm>
            <a:off x="0" y="1081907"/>
            <a:ext cx="8809037"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9" name="Text Placeholder 2">
            <a:extLst>
              <a:ext uri="{FF2B5EF4-FFF2-40B4-BE49-F238E27FC236}">
                <a16:creationId xmlns:a16="http://schemas.microsoft.com/office/drawing/2014/main" id="{9B63B1BD-6595-0E45-3295-1DFA15BDDF1A}"/>
              </a:ext>
            </a:extLst>
          </p:cNvPr>
          <p:cNvSpPr>
            <a:spLocks noGrp="1"/>
          </p:cNvSpPr>
          <p:nvPr>
            <p:ph type="body" sz="quarter" idx="16"/>
          </p:nvPr>
        </p:nvSpPr>
        <p:spPr>
          <a:xfrm>
            <a:off x="8809038"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1056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LBU Title w notes w reference_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EBAB14D2-F5FD-20D1-7BCE-2CAD1ADF0C1D}"/>
              </a:ext>
            </a:extLst>
          </p:cNvPr>
          <p:cNvSpPr>
            <a:spLocks noGrp="1"/>
          </p:cNvSpPr>
          <p:nvPr>
            <p:ph type="body" sz="quarter" idx="11" hasCustomPrompt="1"/>
          </p:nvPr>
        </p:nvSpPr>
        <p:spPr>
          <a:xfrm>
            <a:off x="0" y="1081907"/>
            <a:ext cx="8809037"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9" name="TextBox 8">
            <a:extLst>
              <a:ext uri="{FF2B5EF4-FFF2-40B4-BE49-F238E27FC236}">
                <a16:creationId xmlns:a16="http://schemas.microsoft.com/office/drawing/2014/main" id="{EB0CF302-60C9-BE3C-8D34-4E0FFE9EF3CA}"/>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8" name="Text Placeholder 3">
            <a:extLst>
              <a:ext uri="{FF2B5EF4-FFF2-40B4-BE49-F238E27FC236}">
                <a16:creationId xmlns:a16="http://schemas.microsoft.com/office/drawing/2014/main" id="{44525C16-7D83-9EF7-AD21-5BE7A1A3DD22}"/>
              </a:ext>
            </a:extLst>
          </p:cNvPr>
          <p:cNvSpPr>
            <a:spLocks noGrp="1"/>
          </p:cNvSpPr>
          <p:nvPr>
            <p:ph type="body" sz="quarter" idx="14" hasCustomPrompt="1"/>
          </p:nvPr>
        </p:nvSpPr>
        <p:spPr>
          <a:xfrm>
            <a:off x="1" y="6416189"/>
            <a:ext cx="8805990"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12" name="Text Placeholder 2">
            <a:extLst>
              <a:ext uri="{FF2B5EF4-FFF2-40B4-BE49-F238E27FC236}">
                <a16:creationId xmlns:a16="http://schemas.microsoft.com/office/drawing/2014/main" id="{CF8F0139-442A-629C-D21D-0667376FF724}"/>
              </a:ext>
            </a:extLst>
          </p:cNvPr>
          <p:cNvSpPr>
            <a:spLocks noGrp="1"/>
          </p:cNvSpPr>
          <p:nvPr>
            <p:ph type="body" sz="quarter" idx="16"/>
          </p:nvPr>
        </p:nvSpPr>
        <p:spPr>
          <a:xfrm>
            <a:off x="8809038" y="1078992"/>
            <a:ext cx="3383280"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26435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Callout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1" y="6592824"/>
            <a:ext cx="8809038"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Text Placeholder 3">
            <a:extLst>
              <a:ext uri="{FF2B5EF4-FFF2-40B4-BE49-F238E27FC236}">
                <a16:creationId xmlns:a16="http://schemas.microsoft.com/office/drawing/2014/main" id="{48B4B606-7439-24EA-0A50-1B6C355D7EC4}"/>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8" name="Text Placeholder 2">
            <a:extLst>
              <a:ext uri="{FF2B5EF4-FFF2-40B4-BE49-F238E27FC236}">
                <a16:creationId xmlns:a16="http://schemas.microsoft.com/office/drawing/2014/main" id="{091958A4-2E58-1740-8466-805EFF72D6DE}"/>
              </a:ext>
            </a:extLst>
          </p:cNvPr>
          <p:cNvSpPr>
            <a:spLocks noGrp="1"/>
          </p:cNvSpPr>
          <p:nvPr>
            <p:ph type="body" sz="quarter" idx="16"/>
          </p:nvPr>
        </p:nvSpPr>
        <p:spPr>
          <a:xfrm>
            <a:off x="8809037" y="1535090"/>
            <a:ext cx="3382962" cy="5322910"/>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552759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LBU Callout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9" name="TextBox 8">
            <a:extLst>
              <a:ext uri="{FF2B5EF4-FFF2-40B4-BE49-F238E27FC236}">
                <a16:creationId xmlns:a16="http://schemas.microsoft.com/office/drawing/2014/main" id="{EB0CF302-60C9-BE3C-8D34-4E0FFE9EF3CA}"/>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5" name="Text Placeholder 3">
            <a:extLst>
              <a:ext uri="{FF2B5EF4-FFF2-40B4-BE49-F238E27FC236}">
                <a16:creationId xmlns:a16="http://schemas.microsoft.com/office/drawing/2014/main" id="{D1F739F6-6BFD-402A-555F-E4FF1D2B6AE2}"/>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8" name="Text Placeholder 3">
            <a:extLst>
              <a:ext uri="{FF2B5EF4-FFF2-40B4-BE49-F238E27FC236}">
                <a16:creationId xmlns:a16="http://schemas.microsoft.com/office/drawing/2014/main" id="{44525C16-7D83-9EF7-AD21-5BE7A1A3DD22}"/>
              </a:ext>
            </a:extLst>
          </p:cNvPr>
          <p:cNvSpPr>
            <a:spLocks noGrp="1"/>
          </p:cNvSpPr>
          <p:nvPr>
            <p:ph type="body" sz="quarter" idx="14" hasCustomPrompt="1"/>
          </p:nvPr>
        </p:nvSpPr>
        <p:spPr>
          <a:xfrm>
            <a:off x="1" y="6416189"/>
            <a:ext cx="8805990"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6" name="Text Placeholder 2">
            <a:extLst>
              <a:ext uri="{FF2B5EF4-FFF2-40B4-BE49-F238E27FC236}">
                <a16:creationId xmlns:a16="http://schemas.microsoft.com/office/drawing/2014/main" id="{B1635388-5BBD-7335-16D1-DB27D35887F4}"/>
              </a:ext>
            </a:extLst>
          </p:cNvPr>
          <p:cNvSpPr>
            <a:spLocks noGrp="1"/>
          </p:cNvSpPr>
          <p:nvPr>
            <p:ph type="body" sz="quarter" idx="16"/>
          </p:nvPr>
        </p:nvSpPr>
        <p:spPr>
          <a:xfrm>
            <a:off x="8809038" y="1535090"/>
            <a:ext cx="3382962" cy="5144042"/>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67678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ntent Only w notes w reference">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701AFE86-EAD4-253D-A6EE-FEBF804D07F5}"/>
              </a:ext>
            </a:extLst>
          </p:cNvPr>
          <p:cNvSpPr>
            <a:spLocks noGrp="1"/>
          </p:cNvSpPr>
          <p:nvPr>
            <p:ph type="body" sz="quarter" idx="16"/>
          </p:nvPr>
        </p:nvSpPr>
        <p:spPr>
          <a:xfrm>
            <a:off x="8809038"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1" y="6592824"/>
            <a:ext cx="8809038"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Content Placeholder 4">
            <a:extLst>
              <a:ext uri="{FF2B5EF4-FFF2-40B4-BE49-F238E27FC236}">
                <a16:creationId xmlns:a16="http://schemas.microsoft.com/office/drawing/2014/main" id="{1B58C873-566F-4F81-F143-EBA82D7824F0}"/>
              </a:ext>
            </a:extLst>
          </p:cNvPr>
          <p:cNvSpPr>
            <a:spLocks noGrp="1"/>
          </p:cNvSpPr>
          <p:nvPr>
            <p:ph sz="quarter" idx="12" hasCustomPrompt="1"/>
          </p:nvPr>
        </p:nvSpPr>
        <p:spPr>
          <a:xfrm>
            <a:off x="719669" y="1274618"/>
            <a:ext cx="7906172" cy="5288742"/>
          </a:xfrm>
          <a:prstGeom prst="rect">
            <a:avLst/>
          </a:prstGeom>
        </p:spPr>
        <p:txBody>
          <a:bodyPr>
            <a:noAutofit/>
          </a:bodyPr>
          <a:lstStyle>
            <a:lvl1pPr>
              <a:spcBef>
                <a:spcPts val="1200"/>
              </a:spcBef>
              <a:spcAft>
                <a:spcPts val="1200"/>
              </a:spcAft>
              <a:buClr>
                <a:schemeClr val="accent2">
                  <a:lumMod val="75000"/>
                </a:schemeClr>
              </a:buClr>
              <a:defRPr>
                <a:solidFill>
                  <a:schemeClr val="tx1">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74128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LBU Content Only w notes w reference_2">
    <p:spTree>
      <p:nvGrpSpPr>
        <p:cNvPr id="1" name=""/>
        <p:cNvGrpSpPr/>
        <p:nvPr/>
      </p:nvGrpSpPr>
      <p:grpSpPr>
        <a:xfrm>
          <a:off x="0" y="0"/>
          <a:ext cx="0" cy="0"/>
          <a:chOff x="0" y="0"/>
          <a:chExt cx="0" cy="0"/>
        </a:xfrm>
      </p:grpSpPr>
      <p:sp>
        <p:nvSpPr>
          <p:cNvPr id="7" name="Text Placeholder 2">
            <a:extLst>
              <a:ext uri="{FF2B5EF4-FFF2-40B4-BE49-F238E27FC236}">
                <a16:creationId xmlns:a16="http://schemas.microsoft.com/office/drawing/2014/main" id="{A73F6500-357D-6C81-614C-186131ED24BF}"/>
              </a:ext>
            </a:extLst>
          </p:cNvPr>
          <p:cNvSpPr>
            <a:spLocks noGrp="1"/>
          </p:cNvSpPr>
          <p:nvPr>
            <p:ph type="body" sz="quarter" idx="16"/>
          </p:nvPr>
        </p:nvSpPr>
        <p:spPr>
          <a:xfrm>
            <a:off x="8809038"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9" name="TextBox 8">
            <a:extLst>
              <a:ext uri="{FF2B5EF4-FFF2-40B4-BE49-F238E27FC236}">
                <a16:creationId xmlns:a16="http://schemas.microsoft.com/office/drawing/2014/main" id="{EB0CF302-60C9-BE3C-8D34-4E0FFE9EF3CA}"/>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8" name="Text Placeholder 3">
            <a:extLst>
              <a:ext uri="{FF2B5EF4-FFF2-40B4-BE49-F238E27FC236}">
                <a16:creationId xmlns:a16="http://schemas.microsoft.com/office/drawing/2014/main" id="{44525C16-7D83-9EF7-AD21-5BE7A1A3DD22}"/>
              </a:ext>
            </a:extLst>
          </p:cNvPr>
          <p:cNvSpPr>
            <a:spLocks noGrp="1"/>
          </p:cNvSpPr>
          <p:nvPr>
            <p:ph type="body" sz="quarter" idx="14" hasCustomPrompt="1"/>
          </p:nvPr>
        </p:nvSpPr>
        <p:spPr>
          <a:xfrm>
            <a:off x="1" y="6416189"/>
            <a:ext cx="8805990"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Content Placeholder 4">
            <a:extLst>
              <a:ext uri="{FF2B5EF4-FFF2-40B4-BE49-F238E27FC236}">
                <a16:creationId xmlns:a16="http://schemas.microsoft.com/office/drawing/2014/main" id="{22D3947B-7BF1-4243-BA47-8AD9125DF320}"/>
              </a:ext>
            </a:extLst>
          </p:cNvPr>
          <p:cNvSpPr>
            <a:spLocks noGrp="1"/>
          </p:cNvSpPr>
          <p:nvPr>
            <p:ph sz="quarter" idx="12" hasCustomPrompt="1"/>
          </p:nvPr>
        </p:nvSpPr>
        <p:spPr>
          <a:xfrm>
            <a:off x="719669" y="1274619"/>
            <a:ext cx="7906172" cy="5012520"/>
          </a:xfrm>
          <a:prstGeom prst="rect">
            <a:avLst/>
          </a:prstGeom>
        </p:spPr>
        <p:txBody>
          <a:bodyPr>
            <a:noAutofit/>
          </a:bodyPr>
          <a:lstStyle>
            <a:lvl1pPr>
              <a:spcBef>
                <a:spcPts val="1200"/>
              </a:spcBef>
              <a:spcAft>
                <a:spcPts val="1200"/>
              </a:spcAft>
              <a:buClr>
                <a:schemeClr val="accent2">
                  <a:lumMod val="75000"/>
                </a:schemeClr>
              </a:buClr>
              <a:defRPr>
                <a:solidFill>
                  <a:schemeClr val="tx1">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3579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tle and Content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0" y="6592824"/>
            <a:ext cx="913298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EBAB14D2-F5FD-20D1-7BCE-2CAD1ADF0C1D}"/>
              </a:ext>
            </a:extLst>
          </p:cNvPr>
          <p:cNvSpPr>
            <a:spLocks noGrp="1"/>
          </p:cNvSpPr>
          <p:nvPr>
            <p:ph type="body" sz="quarter" idx="11" hasCustomPrompt="1"/>
          </p:nvPr>
        </p:nvSpPr>
        <p:spPr>
          <a:xfrm>
            <a:off x="0" y="1081907"/>
            <a:ext cx="9099931"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7" name="Content Placeholder 4">
            <a:extLst>
              <a:ext uri="{FF2B5EF4-FFF2-40B4-BE49-F238E27FC236}">
                <a16:creationId xmlns:a16="http://schemas.microsoft.com/office/drawing/2014/main" id="{EF7EF9C3-45FE-BA9F-F6E8-33F5AF37B88A}"/>
              </a:ext>
            </a:extLst>
          </p:cNvPr>
          <p:cNvSpPr>
            <a:spLocks noGrp="1"/>
          </p:cNvSpPr>
          <p:nvPr>
            <p:ph sz="quarter" idx="12" hasCustomPrompt="1"/>
          </p:nvPr>
        </p:nvSpPr>
        <p:spPr>
          <a:xfrm>
            <a:off x="719669" y="1817224"/>
            <a:ext cx="7906172" cy="4746135"/>
          </a:xfrm>
          <a:prstGeom prst="rect">
            <a:avLst/>
          </a:prstGeom>
        </p:spPr>
        <p:txBody>
          <a:bodyPr>
            <a:noAutofit/>
          </a:bodyPr>
          <a:lstStyle>
            <a:lvl1pPr>
              <a:spcBef>
                <a:spcPts val="1200"/>
              </a:spcBef>
              <a:spcAft>
                <a:spcPts val="1200"/>
              </a:spcAft>
              <a:buClr>
                <a:schemeClr val="accent2">
                  <a:lumMod val="75000"/>
                </a:schemeClr>
              </a:buClr>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
            <a:extLst>
              <a:ext uri="{FF2B5EF4-FFF2-40B4-BE49-F238E27FC236}">
                <a16:creationId xmlns:a16="http://schemas.microsoft.com/office/drawing/2014/main" id="{C63C06EE-3610-97E9-9B3E-F87CA173FBF2}"/>
              </a:ext>
            </a:extLst>
          </p:cNvPr>
          <p:cNvSpPr>
            <a:spLocks noGrp="1"/>
          </p:cNvSpPr>
          <p:nvPr>
            <p:ph type="body" sz="quarter" idx="15"/>
          </p:nvPr>
        </p:nvSpPr>
        <p:spPr>
          <a:xfrm>
            <a:off x="9132982" y="1078992"/>
            <a:ext cx="3059017"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2119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LBU Title and Content w notes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EBAB14D2-F5FD-20D1-7BCE-2CAD1ADF0C1D}"/>
              </a:ext>
            </a:extLst>
          </p:cNvPr>
          <p:cNvSpPr>
            <a:spLocks noGrp="1"/>
          </p:cNvSpPr>
          <p:nvPr>
            <p:ph type="body" sz="quarter" idx="11" hasCustomPrompt="1"/>
          </p:nvPr>
        </p:nvSpPr>
        <p:spPr>
          <a:xfrm>
            <a:off x="0" y="1081907"/>
            <a:ext cx="8809037" cy="453183"/>
          </a:xfrm>
          <a:prstGeom prst="rect">
            <a:avLst/>
          </a:prstGeom>
          <a:noFill/>
        </p:spPr>
        <p:txBody>
          <a:bodyPr wrap="square" lIns="360000" tIns="72000" rIns="360000" bIns="72000" anchor="ctr" anchorCtr="0">
            <a:noAutofit/>
          </a:bodyPr>
          <a:lstStyle>
            <a:lvl1pPr algn="ctr">
              <a:lnSpc>
                <a:spcPct val="100000"/>
              </a:lnSpc>
              <a:defRPr sz="2000" b="1" cap="none" baseline="0">
                <a:solidFill>
                  <a:schemeClr val="tx1">
                    <a:lumMod val="75000"/>
                  </a:schemeClr>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9" name="TextBox 8">
            <a:extLst>
              <a:ext uri="{FF2B5EF4-FFF2-40B4-BE49-F238E27FC236}">
                <a16:creationId xmlns:a16="http://schemas.microsoft.com/office/drawing/2014/main" id="{EB0CF302-60C9-BE3C-8D34-4E0FFE9EF3CA}"/>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8" name="Text Placeholder 3">
            <a:extLst>
              <a:ext uri="{FF2B5EF4-FFF2-40B4-BE49-F238E27FC236}">
                <a16:creationId xmlns:a16="http://schemas.microsoft.com/office/drawing/2014/main" id="{44525C16-7D83-9EF7-AD21-5BE7A1A3DD22}"/>
              </a:ext>
            </a:extLst>
          </p:cNvPr>
          <p:cNvSpPr>
            <a:spLocks noGrp="1"/>
          </p:cNvSpPr>
          <p:nvPr>
            <p:ph type="body" sz="quarter" idx="14" hasCustomPrompt="1"/>
          </p:nvPr>
        </p:nvSpPr>
        <p:spPr>
          <a:xfrm>
            <a:off x="1" y="6416189"/>
            <a:ext cx="8805990"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6" name="Content Placeholder 4">
            <a:extLst>
              <a:ext uri="{FF2B5EF4-FFF2-40B4-BE49-F238E27FC236}">
                <a16:creationId xmlns:a16="http://schemas.microsoft.com/office/drawing/2014/main" id="{B86EA14C-1F1E-FECF-0839-B22780167549}"/>
              </a:ext>
            </a:extLst>
          </p:cNvPr>
          <p:cNvSpPr>
            <a:spLocks noGrp="1"/>
          </p:cNvSpPr>
          <p:nvPr>
            <p:ph sz="quarter" idx="12" hasCustomPrompt="1"/>
          </p:nvPr>
        </p:nvSpPr>
        <p:spPr>
          <a:xfrm>
            <a:off x="719669" y="1817225"/>
            <a:ext cx="7906172" cy="4404708"/>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a:extLst>
              <a:ext uri="{FF2B5EF4-FFF2-40B4-BE49-F238E27FC236}">
                <a16:creationId xmlns:a16="http://schemas.microsoft.com/office/drawing/2014/main" id="{43BCADD7-33A4-74C0-71F3-48AAC676BE17}"/>
              </a:ext>
            </a:extLst>
          </p:cNvPr>
          <p:cNvSpPr>
            <a:spLocks noGrp="1"/>
          </p:cNvSpPr>
          <p:nvPr>
            <p:ph type="body" sz="quarter" idx="16"/>
          </p:nvPr>
        </p:nvSpPr>
        <p:spPr>
          <a:xfrm>
            <a:off x="8809038"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695827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Callout and Content w notes w reference">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14E2EF5E-3825-E16A-B3DA-254C66D346A4}"/>
              </a:ext>
            </a:extLst>
          </p:cNvPr>
          <p:cNvSpPr>
            <a:spLocks noGrp="1"/>
          </p:cNvSpPr>
          <p:nvPr>
            <p:ph type="body" sz="quarter" idx="16"/>
          </p:nvPr>
        </p:nvSpPr>
        <p:spPr>
          <a:xfrm>
            <a:off x="8809038" y="1535090"/>
            <a:ext cx="3382962" cy="5322910"/>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1" y="6592824"/>
            <a:ext cx="8809038"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Text Placeholder 3">
            <a:extLst>
              <a:ext uri="{FF2B5EF4-FFF2-40B4-BE49-F238E27FC236}">
                <a16:creationId xmlns:a16="http://schemas.microsoft.com/office/drawing/2014/main" id="{48B4B606-7439-24EA-0A50-1B6C355D7EC4}"/>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4" name="Content Placeholder 4">
            <a:extLst>
              <a:ext uri="{FF2B5EF4-FFF2-40B4-BE49-F238E27FC236}">
                <a16:creationId xmlns:a16="http://schemas.microsoft.com/office/drawing/2014/main" id="{9C47189E-4003-A1AE-BCA1-AC24366309EE}"/>
              </a:ext>
            </a:extLst>
          </p:cNvPr>
          <p:cNvSpPr>
            <a:spLocks noGrp="1"/>
          </p:cNvSpPr>
          <p:nvPr>
            <p:ph sz="quarter" idx="12" hasCustomPrompt="1"/>
          </p:nvPr>
        </p:nvSpPr>
        <p:spPr>
          <a:xfrm>
            <a:off x="719669" y="1817224"/>
            <a:ext cx="7906172" cy="4746135"/>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89170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LBU Callout and Content w notes w reference_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9" name="TextBox 8">
            <a:extLst>
              <a:ext uri="{FF2B5EF4-FFF2-40B4-BE49-F238E27FC236}">
                <a16:creationId xmlns:a16="http://schemas.microsoft.com/office/drawing/2014/main" id="{EB0CF302-60C9-BE3C-8D34-4E0FFE9EF3CA}"/>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5" name="Text Placeholder 3">
            <a:extLst>
              <a:ext uri="{FF2B5EF4-FFF2-40B4-BE49-F238E27FC236}">
                <a16:creationId xmlns:a16="http://schemas.microsoft.com/office/drawing/2014/main" id="{D1F739F6-6BFD-402A-555F-E4FF1D2B6AE2}"/>
              </a:ext>
            </a:extLst>
          </p:cNvPr>
          <p:cNvSpPr>
            <a:spLocks noGrp="1"/>
          </p:cNvSpPr>
          <p:nvPr>
            <p:ph type="body" sz="quarter" idx="11" hasCustomPrompt="1"/>
          </p:nvPr>
        </p:nvSpPr>
        <p:spPr>
          <a:xfrm>
            <a:off x="0" y="1081907"/>
            <a:ext cx="12191999"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8" name="Text Placeholder 3">
            <a:extLst>
              <a:ext uri="{FF2B5EF4-FFF2-40B4-BE49-F238E27FC236}">
                <a16:creationId xmlns:a16="http://schemas.microsoft.com/office/drawing/2014/main" id="{44525C16-7D83-9EF7-AD21-5BE7A1A3DD22}"/>
              </a:ext>
            </a:extLst>
          </p:cNvPr>
          <p:cNvSpPr>
            <a:spLocks noGrp="1"/>
          </p:cNvSpPr>
          <p:nvPr>
            <p:ph type="body" sz="quarter" idx="14" hasCustomPrompt="1"/>
          </p:nvPr>
        </p:nvSpPr>
        <p:spPr>
          <a:xfrm>
            <a:off x="1" y="6416189"/>
            <a:ext cx="8805990" cy="262943"/>
          </a:xfrm>
          <a:noFill/>
        </p:spPr>
        <p:txBody>
          <a:bodyPr wrap="square" lIns="180000" tIns="36000" rIns="180000" bIns="72000" anchor="b" anchorCtr="0">
            <a:sp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Content Placeholder 4">
            <a:extLst>
              <a:ext uri="{FF2B5EF4-FFF2-40B4-BE49-F238E27FC236}">
                <a16:creationId xmlns:a16="http://schemas.microsoft.com/office/drawing/2014/main" id="{CBFB835D-D6B5-9649-953C-71EFD2EA2461}"/>
              </a:ext>
            </a:extLst>
          </p:cNvPr>
          <p:cNvSpPr>
            <a:spLocks noGrp="1"/>
          </p:cNvSpPr>
          <p:nvPr>
            <p:ph sz="quarter" idx="12" hasCustomPrompt="1"/>
          </p:nvPr>
        </p:nvSpPr>
        <p:spPr>
          <a:xfrm>
            <a:off x="719669" y="1817225"/>
            <a:ext cx="7906172" cy="4431176"/>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2">
            <a:extLst>
              <a:ext uri="{FF2B5EF4-FFF2-40B4-BE49-F238E27FC236}">
                <a16:creationId xmlns:a16="http://schemas.microsoft.com/office/drawing/2014/main" id="{BE6D5E2E-DFEA-FED2-4D6F-D09C801F770C}"/>
              </a:ext>
            </a:extLst>
          </p:cNvPr>
          <p:cNvSpPr>
            <a:spLocks noGrp="1"/>
          </p:cNvSpPr>
          <p:nvPr>
            <p:ph type="body" sz="quarter" idx="16"/>
          </p:nvPr>
        </p:nvSpPr>
        <p:spPr>
          <a:xfrm>
            <a:off x="8809038" y="1535090"/>
            <a:ext cx="3382962" cy="5144042"/>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13732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Clear w notes left w reference">
    <p:spTree>
      <p:nvGrpSpPr>
        <p:cNvPr id="1" name=""/>
        <p:cNvGrpSpPr/>
        <p:nvPr/>
      </p:nvGrpSpPr>
      <p:grpSpPr>
        <a:xfrm>
          <a:off x="0" y="0"/>
          <a:ext cx="0" cy="0"/>
          <a:chOff x="0" y="0"/>
          <a:chExt cx="0" cy="0"/>
        </a:xfrm>
      </p:grpSpPr>
      <p:sp>
        <p:nvSpPr>
          <p:cNvPr id="7" name="Text Placeholder 2">
            <a:extLst>
              <a:ext uri="{FF2B5EF4-FFF2-40B4-BE49-F238E27FC236}">
                <a16:creationId xmlns:a16="http://schemas.microsoft.com/office/drawing/2014/main" id="{6994AFB7-A743-154B-A4B6-3F58EA038DC5}"/>
              </a:ext>
            </a:extLst>
          </p:cNvPr>
          <p:cNvSpPr>
            <a:spLocks noGrp="1"/>
          </p:cNvSpPr>
          <p:nvPr>
            <p:ph type="body" sz="quarter" idx="16"/>
          </p:nvPr>
        </p:nvSpPr>
        <p:spPr>
          <a:xfrm>
            <a:off x="0"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3383279" y="6592824"/>
            <a:ext cx="880872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8160762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U Clear w notes lef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Box 6">
            <a:extLst>
              <a:ext uri="{FF2B5EF4-FFF2-40B4-BE49-F238E27FC236}">
                <a16:creationId xmlns:a16="http://schemas.microsoft.com/office/drawing/2014/main" id="{7240190F-896B-3920-033B-928CEE29D41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4" name="Text Placeholder 3">
            <a:extLst>
              <a:ext uri="{FF2B5EF4-FFF2-40B4-BE49-F238E27FC236}">
                <a16:creationId xmlns:a16="http://schemas.microsoft.com/office/drawing/2014/main" id="{9B96F56F-431A-3A92-8153-AF0DF4A92A65}"/>
              </a:ext>
            </a:extLst>
          </p:cNvPr>
          <p:cNvSpPr>
            <a:spLocks noGrp="1"/>
          </p:cNvSpPr>
          <p:nvPr>
            <p:ph type="body" sz="quarter" idx="14" hasCustomPrompt="1"/>
          </p:nvPr>
        </p:nvSpPr>
        <p:spPr>
          <a:xfrm>
            <a:off x="3383280" y="6416189"/>
            <a:ext cx="880871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9" name="Text Placeholder 2">
            <a:extLst>
              <a:ext uri="{FF2B5EF4-FFF2-40B4-BE49-F238E27FC236}">
                <a16:creationId xmlns:a16="http://schemas.microsoft.com/office/drawing/2014/main" id="{4BD3D663-D961-3F76-6F6F-68D36728E441}"/>
              </a:ext>
            </a:extLst>
          </p:cNvPr>
          <p:cNvSpPr>
            <a:spLocks noGrp="1"/>
          </p:cNvSpPr>
          <p:nvPr>
            <p:ph type="body" sz="quarter" idx="16"/>
          </p:nvPr>
        </p:nvSpPr>
        <p:spPr>
          <a:xfrm>
            <a:off x="0"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55225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le w notes left w reference">
    <p:spTree>
      <p:nvGrpSpPr>
        <p:cNvPr id="1" name=""/>
        <p:cNvGrpSpPr/>
        <p:nvPr/>
      </p:nvGrpSpPr>
      <p:grpSpPr>
        <a:xfrm>
          <a:off x="0" y="0"/>
          <a:ext cx="0" cy="0"/>
          <a:chOff x="0" y="0"/>
          <a:chExt cx="0" cy="0"/>
        </a:xfrm>
      </p:grpSpPr>
      <p:sp>
        <p:nvSpPr>
          <p:cNvPr id="7" name="Text Placeholder 2">
            <a:extLst>
              <a:ext uri="{FF2B5EF4-FFF2-40B4-BE49-F238E27FC236}">
                <a16:creationId xmlns:a16="http://schemas.microsoft.com/office/drawing/2014/main" id="{21E186F2-1E51-466F-1C2C-7EC0A4E0B1BF}"/>
              </a:ext>
            </a:extLst>
          </p:cNvPr>
          <p:cNvSpPr>
            <a:spLocks noGrp="1"/>
          </p:cNvSpPr>
          <p:nvPr>
            <p:ph type="body" sz="quarter" idx="16"/>
          </p:nvPr>
        </p:nvSpPr>
        <p:spPr>
          <a:xfrm>
            <a:off x="0"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3383279" y="6592824"/>
            <a:ext cx="880872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AEAB3E08-0F2B-3E13-894E-49CE3C116CF6}"/>
              </a:ext>
            </a:extLst>
          </p:cNvPr>
          <p:cNvSpPr>
            <a:spLocks noGrp="1"/>
          </p:cNvSpPr>
          <p:nvPr>
            <p:ph type="body" sz="quarter" idx="11" hasCustomPrompt="1"/>
          </p:nvPr>
        </p:nvSpPr>
        <p:spPr>
          <a:xfrm>
            <a:off x="3383280" y="1081907"/>
            <a:ext cx="8808720" cy="453183"/>
          </a:xfrm>
          <a:prstGeom prst="rect">
            <a:avLst/>
          </a:prstGeom>
          <a:noFill/>
        </p:spPr>
        <p:txBody>
          <a:bodyPr wrap="square" lIns="360000" tIns="72000" rIns="360000" bIns="7200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Tree>
    <p:extLst>
      <p:ext uri="{BB962C8B-B14F-4D97-AF65-F5344CB8AC3E}">
        <p14:creationId xmlns:p14="http://schemas.microsoft.com/office/powerpoint/2010/main" val="27505759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LBU Title w notes left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Box 6">
            <a:extLst>
              <a:ext uri="{FF2B5EF4-FFF2-40B4-BE49-F238E27FC236}">
                <a16:creationId xmlns:a16="http://schemas.microsoft.com/office/drawing/2014/main" id="{7240190F-896B-3920-033B-928CEE29D41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4" name="Text Placeholder 3">
            <a:extLst>
              <a:ext uri="{FF2B5EF4-FFF2-40B4-BE49-F238E27FC236}">
                <a16:creationId xmlns:a16="http://schemas.microsoft.com/office/drawing/2014/main" id="{9B96F56F-431A-3A92-8153-AF0DF4A92A65}"/>
              </a:ext>
            </a:extLst>
          </p:cNvPr>
          <p:cNvSpPr>
            <a:spLocks noGrp="1"/>
          </p:cNvSpPr>
          <p:nvPr>
            <p:ph type="body" sz="quarter" idx="14" hasCustomPrompt="1"/>
          </p:nvPr>
        </p:nvSpPr>
        <p:spPr>
          <a:xfrm>
            <a:off x="3383280" y="6416189"/>
            <a:ext cx="880871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6" name="Text Placeholder 3">
            <a:extLst>
              <a:ext uri="{FF2B5EF4-FFF2-40B4-BE49-F238E27FC236}">
                <a16:creationId xmlns:a16="http://schemas.microsoft.com/office/drawing/2014/main" id="{4101D225-71A4-F827-47CA-BED2058E56FA}"/>
              </a:ext>
            </a:extLst>
          </p:cNvPr>
          <p:cNvSpPr>
            <a:spLocks noGrp="1"/>
          </p:cNvSpPr>
          <p:nvPr>
            <p:ph type="body" sz="quarter" idx="11" hasCustomPrompt="1"/>
          </p:nvPr>
        </p:nvSpPr>
        <p:spPr>
          <a:xfrm>
            <a:off x="3383280" y="1081907"/>
            <a:ext cx="8808720" cy="453183"/>
          </a:xfrm>
          <a:prstGeom prst="rect">
            <a:avLst/>
          </a:prstGeom>
          <a:noFill/>
        </p:spPr>
        <p:txBody>
          <a:bodyPr wrap="square" lIns="360000" tIns="72000" rIns="360000" bIns="72000">
            <a:noAutofit/>
          </a:bodyPr>
          <a:lstStyle>
            <a:lvl1pPr algn="ctr">
              <a:lnSpc>
                <a:spcPct val="100000"/>
              </a:lnSpc>
              <a:defRPr sz="2000" b="1" cap="none" baseline="0">
                <a:solidFill>
                  <a:schemeClr val="tx1">
                    <a:lumMod val="75000"/>
                  </a:schemeClr>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8" name="Text Placeholder 2">
            <a:extLst>
              <a:ext uri="{FF2B5EF4-FFF2-40B4-BE49-F238E27FC236}">
                <a16:creationId xmlns:a16="http://schemas.microsoft.com/office/drawing/2014/main" id="{F52CFCE5-7FDA-2E1E-5827-30424F5DFC73}"/>
              </a:ext>
            </a:extLst>
          </p:cNvPr>
          <p:cNvSpPr>
            <a:spLocks noGrp="1"/>
          </p:cNvSpPr>
          <p:nvPr>
            <p:ph type="body" sz="quarter" idx="16"/>
          </p:nvPr>
        </p:nvSpPr>
        <p:spPr>
          <a:xfrm>
            <a:off x="0"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01026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Callout w notes left w reference">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839E98A-5F17-8C59-28B1-F22FC26B662B}"/>
              </a:ext>
            </a:extLst>
          </p:cNvPr>
          <p:cNvSpPr>
            <a:spLocks noGrp="1"/>
          </p:cNvSpPr>
          <p:nvPr>
            <p:ph type="body" sz="quarter" idx="16"/>
          </p:nvPr>
        </p:nvSpPr>
        <p:spPr>
          <a:xfrm>
            <a:off x="0"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3383279" y="6592824"/>
            <a:ext cx="880872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7" name="Text Placeholder 3">
            <a:extLst>
              <a:ext uri="{FF2B5EF4-FFF2-40B4-BE49-F238E27FC236}">
                <a16:creationId xmlns:a16="http://schemas.microsoft.com/office/drawing/2014/main" id="{B7734AFC-FE04-9749-382B-C699B3EEA4F9}"/>
              </a:ext>
            </a:extLst>
          </p:cNvPr>
          <p:cNvSpPr>
            <a:spLocks noGrp="1"/>
          </p:cNvSpPr>
          <p:nvPr>
            <p:ph type="body" sz="quarter" idx="11" hasCustomPrompt="1"/>
          </p:nvPr>
        </p:nvSpPr>
        <p:spPr>
          <a:xfrm>
            <a:off x="3382962" y="1081907"/>
            <a:ext cx="8809037"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Tree>
    <p:extLst>
      <p:ext uri="{BB962C8B-B14F-4D97-AF65-F5344CB8AC3E}">
        <p14:creationId xmlns:p14="http://schemas.microsoft.com/office/powerpoint/2010/main" val="13604071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LBU Callout w notes left w reference">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FA4AC0B2-1B57-49FA-78CE-56EB5FE60768}"/>
              </a:ext>
            </a:extLst>
          </p:cNvPr>
          <p:cNvSpPr>
            <a:spLocks noGrp="1"/>
          </p:cNvSpPr>
          <p:nvPr>
            <p:ph type="body" sz="quarter" idx="16"/>
          </p:nvPr>
        </p:nvSpPr>
        <p:spPr>
          <a:xfrm>
            <a:off x="0"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Box 6">
            <a:extLst>
              <a:ext uri="{FF2B5EF4-FFF2-40B4-BE49-F238E27FC236}">
                <a16:creationId xmlns:a16="http://schemas.microsoft.com/office/drawing/2014/main" id="{7240190F-896B-3920-033B-928CEE29D41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4" name="Text Placeholder 3">
            <a:extLst>
              <a:ext uri="{FF2B5EF4-FFF2-40B4-BE49-F238E27FC236}">
                <a16:creationId xmlns:a16="http://schemas.microsoft.com/office/drawing/2014/main" id="{9B96F56F-431A-3A92-8153-AF0DF4A92A65}"/>
              </a:ext>
            </a:extLst>
          </p:cNvPr>
          <p:cNvSpPr>
            <a:spLocks noGrp="1"/>
          </p:cNvSpPr>
          <p:nvPr>
            <p:ph type="body" sz="quarter" idx="14" hasCustomPrompt="1"/>
          </p:nvPr>
        </p:nvSpPr>
        <p:spPr>
          <a:xfrm>
            <a:off x="3383280" y="6416189"/>
            <a:ext cx="880871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8" name="Text Placeholder 3">
            <a:extLst>
              <a:ext uri="{FF2B5EF4-FFF2-40B4-BE49-F238E27FC236}">
                <a16:creationId xmlns:a16="http://schemas.microsoft.com/office/drawing/2014/main" id="{169B343C-D9D8-7BA0-B6DB-21161DF702D6}"/>
              </a:ext>
            </a:extLst>
          </p:cNvPr>
          <p:cNvSpPr>
            <a:spLocks noGrp="1"/>
          </p:cNvSpPr>
          <p:nvPr>
            <p:ph type="body" sz="quarter" idx="11" hasCustomPrompt="1"/>
          </p:nvPr>
        </p:nvSpPr>
        <p:spPr>
          <a:xfrm>
            <a:off x="3382962" y="1081907"/>
            <a:ext cx="8809037" cy="453183"/>
          </a:xfrm>
          <a:prstGeom prst="rect">
            <a:avLst/>
          </a:prstGeom>
          <a:solidFill>
            <a:srgbClr val="8D8F99"/>
          </a:solidFill>
        </p:spPr>
        <p:txBody>
          <a:bodyPr wrap="square" lIns="360000" tIns="72000" rIns="360000" bIns="72000">
            <a:no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Tree>
    <p:extLst>
      <p:ext uri="{BB962C8B-B14F-4D97-AF65-F5344CB8AC3E}">
        <p14:creationId xmlns:p14="http://schemas.microsoft.com/office/powerpoint/2010/main" val="7394140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Content Only w notes left w reference">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DADF3735-6D94-DE26-DC4D-3A26D2437DFC}"/>
              </a:ext>
            </a:extLst>
          </p:cNvPr>
          <p:cNvSpPr>
            <a:spLocks noGrp="1"/>
          </p:cNvSpPr>
          <p:nvPr>
            <p:ph type="body" sz="quarter" idx="16"/>
          </p:nvPr>
        </p:nvSpPr>
        <p:spPr>
          <a:xfrm>
            <a:off x="0" y="1078992"/>
            <a:ext cx="3382962" cy="577900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 Placeholder 3">
            <a:extLst>
              <a:ext uri="{FF2B5EF4-FFF2-40B4-BE49-F238E27FC236}">
                <a16:creationId xmlns:a16="http://schemas.microsoft.com/office/drawing/2014/main" id="{E7C4B0E0-30B2-C68E-3EBE-CC06AADA5FB4}"/>
              </a:ext>
            </a:extLst>
          </p:cNvPr>
          <p:cNvSpPr>
            <a:spLocks noGrp="1"/>
          </p:cNvSpPr>
          <p:nvPr>
            <p:ph type="body" sz="quarter" idx="14" hasCustomPrompt="1"/>
          </p:nvPr>
        </p:nvSpPr>
        <p:spPr>
          <a:xfrm>
            <a:off x="3383279" y="6592824"/>
            <a:ext cx="8808721"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Content Placeholder 4">
            <a:extLst>
              <a:ext uri="{FF2B5EF4-FFF2-40B4-BE49-F238E27FC236}">
                <a16:creationId xmlns:a16="http://schemas.microsoft.com/office/drawing/2014/main" id="{07203FFF-6349-D3B0-08A3-56F11772B2A9}"/>
              </a:ext>
            </a:extLst>
          </p:cNvPr>
          <p:cNvSpPr>
            <a:spLocks noGrp="1"/>
          </p:cNvSpPr>
          <p:nvPr>
            <p:ph sz="quarter" idx="12" hasCustomPrompt="1"/>
          </p:nvPr>
        </p:nvSpPr>
        <p:spPr>
          <a:xfrm>
            <a:off x="3786960" y="1274618"/>
            <a:ext cx="7906172" cy="5288742"/>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0230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LBU Content Only w notes left w reference">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19A82CC2-698B-EBF1-F4F6-308421600A2B}"/>
              </a:ext>
            </a:extLst>
          </p:cNvPr>
          <p:cNvSpPr>
            <a:spLocks noGrp="1"/>
          </p:cNvSpPr>
          <p:nvPr>
            <p:ph type="body" sz="quarter" idx="16"/>
          </p:nvPr>
        </p:nvSpPr>
        <p:spPr>
          <a:xfrm>
            <a:off x="0" y="1078992"/>
            <a:ext cx="3382962" cy="5596128"/>
          </a:xfrm>
          <a:solidFill>
            <a:schemeClr val="accent4">
              <a:lumMod val="20000"/>
              <a:lumOff val="80000"/>
            </a:schemeClr>
          </a:solidFill>
        </p:spPr>
        <p:txBody>
          <a:bodyPr lIns="274320" tIns="274320" rIns="274320" bIns="274320" anchor="ctr">
            <a:noAutofit/>
          </a:bodyPr>
          <a:lstStyle>
            <a:lvl1pPr>
              <a:defRPr>
                <a:solidFill>
                  <a:schemeClr val="accent2">
                    <a:lumMod val="75000"/>
                  </a:schemeClr>
                </a:solidFill>
              </a:defRPr>
            </a:lvl1pPr>
            <a:lvl2pPr marL="256032" indent="-256032">
              <a:buClr>
                <a:schemeClr val="accent2">
                  <a:lumMod val="75000"/>
                </a:schemeClr>
              </a:buClr>
              <a:defRPr>
                <a:solidFill>
                  <a:schemeClr val="tx1">
                    <a:lumMod val="75000"/>
                  </a:schemeClr>
                </a:solidFill>
              </a:defRPr>
            </a:lvl2pPr>
            <a:lvl3pPr marL="457200" indent="-256032">
              <a:buClr>
                <a:schemeClr val="accent2">
                  <a:lumMod val="75000"/>
                </a:schemeClr>
              </a:buClr>
              <a:defRPr>
                <a:solidFill>
                  <a:schemeClr val="tx1">
                    <a:lumMod val="75000"/>
                  </a:schemeClr>
                </a:solidFill>
              </a:defRPr>
            </a:lvl3pPr>
            <a:lvl4pPr marL="667512" indent="-256032">
              <a:buClr>
                <a:schemeClr val="accent2">
                  <a:lumMod val="75000"/>
                </a:schemeClr>
              </a:buClr>
              <a:defRPr>
                <a:solidFill>
                  <a:schemeClr val="tx1">
                    <a:lumMod val="75000"/>
                  </a:schemeClr>
                </a:solidFill>
              </a:defRPr>
            </a:lvl4pPr>
            <a:lvl5pPr marL="914400" indent="-256032">
              <a:buClr>
                <a:schemeClr val="accent2">
                  <a:lumMod val="75000"/>
                </a:schemeClr>
              </a:buClr>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7BE54D17-32C6-A6F3-BC03-2C5258B05BE3}"/>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76C2C9E3-182F-A694-334A-46BAEB88CFE6}"/>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7" name="TextBox 6">
            <a:extLst>
              <a:ext uri="{FF2B5EF4-FFF2-40B4-BE49-F238E27FC236}">
                <a16:creationId xmlns:a16="http://schemas.microsoft.com/office/drawing/2014/main" id="{7240190F-896B-3920-033B-928CEE29D41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4" name="Text Placeholder 3">
            <a:extLst>
              <a:ext uri="{FF2B5EF4-FFF2-40B4-BE49-F238E27FC236}">
                <a16:creationId xmlns:a16="http://schemas.microsoft.com/office/drawing/2014/main" id="{9B96F56F-431A-3A92-8153-AF0DF4A92A65}"/>
              </a:ext>
            </a:extLst>
          </p:cNvPr>
          <p:cNvSpPr>
            <a:spLocks noGrp="1"/>
          </p:cNvSpPr>
          <p:nvPr>
            <p:ph type="body" sz="quarter" idx="14" hasCustomPrompt="1"/>
          </p:nvPr>
        </p:nvSpPr>
        <p:spPr>
          <a:xfrm>
            <a:off x="3383280" y="6416189"/>
            <a:ext cx="880871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6" name="Content Placeholder 4">
            <a:extLst>
              <a:ext uri="{FF2B5EF4-FFF2-40B4-BE49-F238E27FC236}">
                <a16:creationId xmlns:a16="http://schemas.microsoft.com/office/drawing/2014/main" id="{81B47914-EBDA-4376-BAF3-D1F59637F7BB}"/>
              </a:ext>
            </a:extLst>
          </p:cNvPr>
          <p:cNvSpPr>
            <a:spLocks noGrp="1"/>
          </p:cNvSpPr>
          <p:nvPr>
            <p:ph sz="quarter" idx="12" hasCustomPrompt="1"/>
          </p:nvPr>
        </p:nvSpPr>
        <p:spPr>
          <a:xfrm>
            <a:off x="3786960" y="1274618"/>
            <a:ext cx="7906172" cy="5004697"/>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06334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lear w notes top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F0611FB-30E8-9A78-D235-32980648BC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564B210F-77FA-3B44-A84B-F5738364EAE1}"/>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DF13644C-DAC6-DB43-5F1F-F6080B16CAD3}"/>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Text Placeholder 3">
            <a:extLst>
              <a:ext uri="{FF2B5EF4-FFF2-40B4-BE49-F238E27FC236}">
                <a16:creationId xmlns:a16="http://schemas.microsoft.com/office/drawing/2014/main" id="{CCF02F7A-5877-A1E3-0289-7F5719C9D886}"/>
              </a:ext>
            </a:extLst>
          </p:cNvPr>
          <p:cNvSpPr>
            <a:spLocks noGrp="1"/>
          </p:cNvSpPr>
          <p:nvPr>
            <p:ph type="body" sz="quarter" idx="13" hasCustomPrompt="1"/>
          </p:nvPr>
        </p:nvSpPr>
        <p:spPr>
          <a:xfrm>
            <a:off x="0" y="1084310"/>
            <a:ext cx="12191999" cy="1463040"/>
          </a:xfrm>
          <a:solidFill>
            <a:schemeClr val="accent4">
              <a:lumMod val="20000"/>
              <a:lumOff val="80000"/>
            </a:schemeClr>
          </a:solidFill>
        </p:spPr>
        <p:txBody>
          <a:bodyPr wrap="square" lIns="720000" tIns="182880" rIns="720000" bIns="182880" anchor="ctr" anchorCtr="0">
            <a:noAutofit/>
          </a:bodyPr>
          <a:lstStyle>
            <a:lvl1pPr>
              <a:defRPr sz="1600" b="0" i="0">
                <a:solidFill>
                  <a:schemeClr val="tx1">
                    <a:lumMod val="75000"/>
                  </a:schemeClr>
                </a:solidFill>
              </a:defRPr>
            </a:lvl1pPr>
          </a:lstStyle>
          <a:p>
            <a:pPr lvl="0"/>
            <a:r>
              <a:rPr lang="en-US"/>
              <a:t>Notes comes here</a:t>
            </a:r>
          </a:p>
        </p:txBody>
      </p:sp>
    </p:spTree>
    <p:extLst>
      <p:ext uri="{BB962C8B-B14F-4D97-AF65-F5344CB8AC3E}">
        <p14:creationId xmlns:p14="http://schemas.microsoft.com/office/powerpoint/2010/main" val="30107387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LBU Clear w notes top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C019F1-3940-E34D-2FB4-781BD52BB0E4}"/>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Box 5">
            <a:extLst>
              <a:ext uri="{FF2B5EF4-FFF2-40B4-BE49-F238E27FC236}">
                <a16:creationId xmlns:a16="http://schemas.microsoft.com/office/drawing/2014/main" id="{108385F0-4880-E9AA-7DC8-B37DC37DD5E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C1D936C4-A31C-34BA-C73E-8A252FF69E35}"/>
              </a:ext>
            </a:extLst>
          </p:cNvPr>
          <p:cNvSpPr>
            <a:spLocks noGrp="1"/>
          </p:cNvSpPr>
          <p:nvPr>
            <p:ph type="body" sz="quarter" idx="13" hasCustomPrompt="1"/>
          </p:nvPr>
        </p:nvSpPr>
        <p:spPr>
          <a:xfrm>
            <a:off x="0" y="1084310"/>
            <a:ext cx="12191999" cy="1463040"/>
          </a:xfrm>
          <a:solidFill>
            <a:schemeClr val="accent4">
              <a:lumMod val="20000"/>
              <a:lumOff val="80000"/>
            </a:schemeClr>
          </a:solidFill>
        </p:spPr>
        <p:txBody>
          <a:bodyPr wrap="square" lIns="720000" tIns="182880" rIns="720000" bIns="182880" anchor="ctr" anchorCtr="0">
            <a:noAutofit/>
          </a:bodyPr>
          <a:lstStyle>
            <a:lvl1pPr>
              <a:defRPr sz="1600" b="0" i="0">
                <a:solidFill>
                  <a:schemeClr val="tx1">
                    <a:lumMod val="75000"/>
                  </a:schemeClr>
                </a:solidFill>
              </a:defRPr>
            </a:lvl1pPr>
          </a:lstStyle>
          <a:p>
            <a:pPr lvl="0"/>
            <a:r>
              <a:rPr lang="en-US"/>
              <a:t>Notes comes here</a:t>
            </a:r>
          </a:p>
        </p:txBody>
      </p:sp>
    </p:spTree>
    <p:extLst>
      <p:ext uri="{BB962C8B-B14F-4D97-AF65-F5344CB8AC3E}">
        <p14:creationId xmlns:p14="http://schemas.microsoft.com/office/powerpoint/2010/main" val="41113448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ontent Only w notes top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F0611FB-30E8-9A78-D235-32980648BCEC}"/>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564B210F-77FA-3B44-A84B-F5738364EAE1}"/>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4" name="Text Placeholder 3">
            <a:extLst>
              <a:ext uri="{FF2B5EF4-FFF2-40B4-BE49-F238E27FC236}">
                <a16:creationId xmlns:a16="http://schemas.microsoft.com/office/drawing/2014/main" id="{DF13644C-DAC6-DB43-5F1F-F6080B16CAD3}"/>
              </a:ext>
            </a:extLst>
          </p:cNvPr>
          <p:cNvSpPr>
            <a:spLocks noGrp="1"/>
          </p:cNvSpPr>
          <p:nvPr>
            <p:ph type="body" sz="quarter" idx="14" hasCustomPrompt="1"/>
          </p:nvPr>
        </p:nvSpPr>
        <p:spPr>
          <a:xfrm>
            <a:off x="0" y="6592824"/>
            <a:ext cx="12191999" cy="265176"/>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5" name="Text Placeholder 3">
            <a:extLst>
              <a:ext uri="{FF2B5EF4-FFF2-40B4-BE49-F238E27FC236}">
                <a16:creationId xmlns:a16="http://schemas.microsoft.com/office/drawing/2014/main" id="{CCF02F7A-5877-A1E3-0289-7F5719C9D886}"/>
              </a:ext>
            </a:extLst>
          </p:cNvPr>
          <p:cNvSpPr>
            <a:spLocks noGrp="1"/>
          </p:cNvSpPr>
          <p:nvPr>
            <p:ph type="body" sz="quarter" idx="13" hasCustomPrompt="1"/>
          </p:nvPr>
        </p:nvSpPr>
        <p:spPr>
          <a:xfrm>
            <a:off x="0" y="1084310"/>
            <a:ext cx="12191999" cy="1463040"/>
          </a:xfrm>
          <a:solidFill>
            <a:schemeClr val="accent4">
              <a:lumMod val="20000"/>
              <a:lumOff val="80000"/>
            </a:schemeClr>
          </a:solidFill>
        </p:spPr>
        <p:txBody>
          <a:bodyPr wrap="square" lIns="720000" tIns="182880" rIns="720000" bIns="182880" anchor="ctr" anchorCtr="0">
            <a:noAutofit/>
          </a:bodyPr>
          <a:lstStyle>
            <a:lvl1pPr>
              <a:defRPr sz="1600" b="0" i="0">
                <a:solidFill>
                  <a:schemeClr val="tx1">
                    <a:lumMod val="75000"/>
                  </a:schemeClr>
                </a:solidFill>
              </a:defRPr>
            </a:lvl1pPr>
          </a:lstStyle>
          <a:p>
            <a:pPr lvl="0"/>
            <a:r>
              <a:rPr lang="en-US"/>
              <a:t>Notes comes here</a:t>
            </a:r>
          </a:p>
        </p:txBody>
      </p:sp>
      <p:sp>
        <p:nvSpPr>
          <p:cNvPr id="6" name="Content Placeholder 4">
            <a:extLst>
              <a:ext uri="{FF2B5EF4-FFF2-40B4-BE49-F238E27FC236}">
                <a16:creationId xmlns:a16="http://schemas.microsoft.com/office/drawing/2014/main" id="{5DF107A7-A928-AAFE-CB2B-FBB9D8F2B516}"/>
              </a:ext>
            </a:extLst>
          </p:cNvPr>
          <p:cNvSpPr>
            <a:spLocks noGrp="1"/>
          </p:cNvSpPr>
          <p:nvPr>
            <p:ph sz="quarter" idx="12" hasCustomPrompt="1"/>
          </p:nvPr>
        </p:nvSpPr>
        <p:spPr>
          <a:xfrm>
            <a:off x="719668" y="2772229"/>
            <a:ext cx="10752667" cy="3640928"/>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760958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LBU Content Only w notes top w referenc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C019F1-3940-E34D-2FB4-781BD52BB0E4}"/>
              </a:ext>
            </a:extLst>
          </p:cNvPr>
          <p:cNvSpPr/>
          <p:nvPr userDrawn="1"/>
        </p:nvSpPr>
        <p:spPr>
          <a:xfrm>
            <a:off x="0" y="0"/>
            <a:ext cx="12192000" cy="1090241"/>
          </a:xfrm>
          <a:prstGeom prst="rect">
            <a:avLst/>
          </a:prstGeom>
          <a:gradFill>
            <a:gsLst>
              <a:gs pos="0">
                <a:schemeClr val="tx2">
                  <a:lumMod val="50000"/>
                </a:schemeClr>
              </a:gs>
              <a:gs pos="100000">
                <a:schemeClr val="tx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8" y="132515"/>
            <a:ext cx="10752667" cy="828675"/>
          </a:xfrm>
          <a:prstGeom prst="rect">
            <a:avLst/>
          </a:prstGeom>
        </p:spPr>
        <p:txBody>
          <a:bodyPr lIns="0" tIns="0" rIns="0" bIns="0" anchor="ctr" anchorCtr="0">
            <a:noAutofit/>
          </a:bodyPr>
          <a:lstStyle>
            <a:lvl1pPr>
              <a:lnSpc>
                <a:spcPct val="90000"/>
              </a:lnSpc>
              <a:defRPr sz="3200" b="1" i="0">
                <a:solidFill>
                  <a:schemeClr val="bg1"/>
                </a:solidFill>
                <a:latin typeface="+mj-lt"/>
              </a:defRPr>
            </a:lvl1pPr>
          </a:lstStyle>
          <a:p>
            <a:r>
              <a:rPr lang="en-US"/>
              <a:t>Click to edit Master title style</a:t>
            </a:r>
          </a:p>
        </p:txBody>
      </p:sp>
      <p:sp>
        <p:nvSpPr>
          <p:cNvPr id="6" name="TextBox 5">
            <a:extLst>
              <a:ext uri="{FF2B5EF4-FFF2-40B4-BE49-F238E27FC236}">
                <a16:creationId xmlns:a16="http://schemas.microsoft.com/office/drawing/2014/main" id="{108385F0-4880-E9AA-7DC8-B37DC37DD5E8}"/>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0" y="6416189"/>
            <a:ext cx="12191999" cy="262943"/>
          </a:xfrm>
          <a:noFill/>
        </p:spPr>
        <p:txBody>
          <a:bodyPr wrap="square" lIns="180000" tIns="36000" rIns="180000" bIns="72000" anchor="b" anchorCtr="0">
            <a:noAutofit/>
          </a:bodyPr>
          <a:lstStyle>
            <a:lvl1pPr>
              <a:lnSpc>
                <a:spcPct val="100000"/>
              </a:lnSpc>
              <a:spcAft>
                <a:spcPts val="0"/>
              </a:spcAft>
              <a:defRPr sz="1000" b="0" i="0">
                <a:solidFill>
                  <a:schemeClr val="tx1">
                    <a:lumMod val="75000"/>
                  </a:schemeClr>
                </a:solidFill>
              </a:defRPr>
            </a:lvl1pPr>
          </a:lstStyle>
          <a:p>
            <a:pPr lvl="0"/>
            <a:r>
              <a:rPr lang="en-US"/>
              <a:t>Reference</a:t>
            </a:r>
          </a:p>
        </p:txBody>
      </p:sp>
      <p:sp>
        <p:nvSpPr>
          <p:cNvPr id="4" name="Text Placeholder 3">
            <a:extLst>
              <a:ext uri="{FF2B5EF4-FFF2-40B4-BE49-F238E27FC236}">
                <a16:creationId xmlns:a16="http://schemas.microsoft.com/office/drawing/2014/main" id="{C1D936C4-A31C-34BA-C73E-8A252FF69E35}"/>
              </a:ext>
            </a:extLst>
          </p:cNvPr>
          <p:cNvSpPr>
            <a:spLocks noGrp="1"/>
          </p:cNvSpPr>
          <p:nvPr>
            <p:ph type="body" sz="quarter" idx="13" hasCustomPrompt="1"/>
          </p:nvPr>
        </p:nvSpPr>
        <p:spPr>
          <a:xfrm>
            <a:off x="0" y="1084310"/>
            <a:ext cx="12191999" cy="1463040"/>
          </a:xfrm>
          <a:solidFill>
            <a:schemeClr val="accent4">
              <a:lumMod val="20000"/>
              <a:lumOff val="80000"/>
            </a:schemeClr>
          </a:solidFill>
        </p:spPr>
        <p:txBody>
          <a:bodyPr wrap="square" lIns="720000" tIns="182880" rIns="720000" bIns="182880" anchor="ctr" anchorCtr="0">
            <a:noAutofit/>
          </a:bodyPr>
          <a:lstStyle>
            <a:lvl1pPr>
              <a:defRPr sz="1600" b="0" i="0">
                <a:solidFill>
                  <a:schemeClr val="tx1">
                    <a:lumMod val="75000"/>
                  </a:schemeClr>
                </a:solidFill>
              </a:defRPr>
            </a:lvl1pPr>
          </a:lstStyle>
          <a:p>
            <a:pPr lvl="0"/>
            <a:r>
              <a:rPr lang="en-US"/>
              <a:t>Notes comes here</a:t>
            </a:r>
          </a:p>
        </p:txBody>
      </p:sp>
      <p:sp>
        <p:nvSpPr>
          <p:cNvPr id="5" name="Content Placeholder 4">
            <a:extLst>
              <a:ext uri="{FF2B5EF4-FFF2-40B4-BE49-F238E27FC236}">
                <a16:creationId xmlns:a16="http://schemas.microsoft.com/office/drawing/2014/main" id="{4BF27EF5-BED3-1557-61EE-870CCA11E284}"/>
              </a:ext>
            </a:extLst>
          </p:cNvPr>
          <p:cNvSpPr>
            <a:spLocks noGrp="1"/>
          </p:cNvSpPr>
          <p:nvPr>
            <p:ph sz="quarter" idx="12" hasCustomPrompt="1"/>
          </p:nvPr>
        </p:nvSpPr>
        <p:spPr>
          <a:xfrm>
            <a:off x="719668" y="2772229"/>
            <a:ext cx="10752667" cy="3640928"/>
          </a:xfrm>
          <a:prstGeom prst="rect">
            <a:avLst/>
          </a:prstGeom>
        </p:spPr>
        <p:txBody>
          <a:bodyPr>
            <a:noAutofit/>
          </a:bodyPr>
          <a:lstStyle>
            <a:lvl1pPr>
              <a:spcBef>
                <a:spcPts val="1200"/>
              </a:spcBef>
              <a:spcAft>
                <a:spcPts val="1200"/>
              </a:spcAft>
              <a:defRPr>
                <a:solidFill>
                  <a:schemeClr val="accent2">
                    <a:lumMod val="75000"/>
                  </a:schemeClr>
                </a:solidFill>
              </a:defRPr>
            </a:lvl1pPr>
            <a:lvl2pPr marL="252000" indent="-252000">
              <a:buClr>
                <a:schemeClr val="accent2">
                  <a:lumMod val="75000"/>
                </a:schemeClr>
              </a:buClr>
              <a:defRPr>
                <a:solidFill>
                  <a:schemeClr val="tx1">
                    <a:lumMod val="75000"/>
                  </a:schemeClr>
                </a:solidFill>
              </a:defRPr>
            </a:lvl2pPr>
            <a:lvl3pPr marL="504000" indent="-252000">
              <a:buClr>
                <a:schemeClr val="accent2">
                  <a:lumMod val="75000"/>
                </a:schemeClr>
              </a:buClr>
              <a:defRPr>
                <a:solidFill>
                  <a:schemeClr val="tx1">
                    <a:lumMod val="75000"/>
                  </a:schemeClr>
                </a:solidFill>
              </a:defRPr>
            </a:lvl3pPr>
            <a:lvl4pPr marL="756000" indent="-252000">
              <a:buClr>
                <a:schemeClr val="accent2">
                  <a:lumMod val="75000"/>
                </a:schemeClr>
              </a:buClr>
              <a:defRPr>
                <a:solidFill>
                  <a:schemeClr val="tx1">
                    <a:lumMod val="75000"/>
                  </a:schemeClr>
                </a:solidFill>
              </a:defRPr>
            </a:lvl4pPr>
            <a:lvl5pPr marL="1008000" indent="-252000">
              <a:buClr>
                <a:schemeClr val="accent2">
                  <a:lumMod val="75000"/>
                </a:schemeClr>
              </a:buClr>
              <a:defRPr>
                <a:solidFill>
                  <a:schemeClr val="tx1">
                    <a:lumMod val="7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00111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Left Blue Bar">
    <p:spTree>
      <p:nvGrpSpPr>
        <p:cNvPr id="1" name=""/>
        <p:cNvGrpSpPr/>
        <p:nvPr/>
      </p:nvGrpSpPr>
      <p:grpSpPr>
        <a:xfrm>
          <a:off x="0" y="0"/>
          <a:ext cx="0" cy="0"/>
          <a:chOff x="0" y="0"/>
          <a:chExt cx="0" cy="0"/>
        </a:xfrm>
      </p:grpSpPr>
      <p:sp>
        <p:nvSpPr>
          <p:cNvPr id="10" name="Rectangle 9"/>
          <p:cNvSpPr/>
          <p:nvPr/>
        </p:nvSpPr>
        <p:spPr bwMode="black">
          <a:xfrm flipH="1">
            <a:off x="2" y="0"/>
            <a:ext cx="4025348" cy="5981700"/>
          </a:xfrm>
          <a:prstGeom prst="rect">
            <a:avLst/>
          </a:prstGeom>
          <a:solidFill>
            <a:schemeClr val="accent5">
              <a:alpha val="90000"/>
            </a:schemeClr>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10" rtl="0" eaLnBrk="0" fontAlgn="base" latinLnBrk="0" hangingPunct="0">
              <a:lnSpc>
                <a:spcPct val="100000"/>
              </a:lnSpc>
              <a:spcBef>
                <a:spcPct val="0"/>
              </a:spcBef>
              <a:spcAft>
                <a:spcPct val="0"/>
              </a:spcAft>
              <a:buClrTx/>
              <a:buSzTx/>
              <a:buFontTx/>
              <a:buNone/>
              <a:tabLst/>
            </a:pPr>
            <a:endParaRPr kumimoji="0" lang="en-US" sz="1867"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12" name="Title 1"/>
          <p:cNvSpPr>
            <a:spLocks noGrp="1"/>
          </p:cNvSpPr>
          <p:nvPr>
            <p:ph type="title" hasCustomPrompt="1"/>
          </p:nvPr>
        </p:nvSpPr>
        <p:spPr bwMode="white">
          <a:xfrm>
            <a:off x="596049" y="640087"/>
            <a:ext cx="3129295" cy="5211156"/>
          </a:xfrm>
          <a:prstGeom prst="rect">
            <a:avLst/>
          </a:prstGeom>
        </p:spPr>
        <p:txBody>
          <a:bodyPr anchor="t">
            <a:normAutofit/>
          </a:bodyPr>
          <a:lstStyle>
            <a:lvl1pPr>
              <a:defRPr sz="3700" b="1" i="0" spc="-67" baseline="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US"/>
              <a:t>Click to edit master title style</a:t>
            </a:r>
          </a:p>
        </p:txBody>
      </p:sp>
      <p:sp>
        <p:nvSpPr>
          <p:cNvPr id="13" name="Content Placeholder 12">
            <a:extLst>
              <a:ext uri="{FF2B5EF4-FFF2-40B4-BE49-F238E27FC236}">
                <a16:creationId xmlns:a16="http://schemas.microsoft.com/office/drawing/2014/main" id="{22349B43-504D-A04A-BEB5-7897B4FB56B6}"/>
              </a:ext>
            </a:extLst>
          </p:cNvPr>
          <p:cNvSpPr>
            <a:spLocks noGrp="1"/>
          </p:cNvSpPr>
          <p:nvPr>
            <p:ph sz="quarter" idx="14"/>
          </p:nvPr>
        </p:nvSpPr>
        <p:spPr>
          <a:xfrm>
            <a:off x="4572011" y="5734524"/>
            <a:ext cx="5902652" cy="209077"/>
          </a:xfrm>
          <a:prstGeom prst="rect">
            <a:avLst/>
          </a:prstGeom>
        </p:spPr>
        <p:txBody>
          <a:bodyPr lIns="0">
            <a:noAutofit/>
          </a:bodyPr>
          <a:lstStyle>
            <a:lvl1pPr marL="0" indent="0" algn="l">
              <a:buNone/>
              <a:defRPr lang="en-US" sz="1000" b="0" i="0" u="none"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lvl="0"/>
            <a:r>
              <a:rPr lang="en-US"/>
              <a:t>Edit Master text styles</a:t>
            </a:r>
          </a:p>
        </p:txBody>
      </p:sp>
      <p:sp>
        <p:nvSpPr>
          <p:cNvPr id="17" name="Text Placeholder 2">
            <a:extLst>
              <a:ext uri="{FF2B5EF4-FFF2-40B4-BE49-F238E27FC236}">
                <a16:creationId xmlns:a16="http://schemas.microsoft.com/office/drawing/2014/main" id="{EDCA6F60-9518-AE47-BC29-77491BB95684}"/>
              </a:ext>
            </a:extLst>
          </p:cNvPr>
          <p:cNvSpPr>
            <a:spLocks noGrp="1"/>
          </p:cNvSpPr>
          <p:nvPr>
            <p:ph type="body" sz="quarter" idx="10"/>
          </p:nvPr>
        </p:nvSpPr>
        <p:spPr>
          <a:xfrm>
            <a:off x="4572003" y="634044"/>
            <a:ext cx="4602692" cy="509165"/>
          </a:xfrm>
          <a:prstGeom prst="rect">
            <a:avLst/>
          </a:prstGeom>
          <a:noFill/>
          <a:ln>
            <a:noFill/>
          </a:ln>
        </p:spPr>
        <p:txBody>
          <a:bodyPr wrap="square" lIns="0" anchor="b">
            <a:noAutofit/>
          </a:bodyPr>
          <a:lstStyle>
            <a:lvl1pPr marL="0" indent="0" algn="l" defTabSz="914354" rtl="0" eaLnBrk="1" latinLnBrk="0" hangingPunct="1">
              <a:buNone/>
              <a:defRPr lang="en-US" sz="2100" b="1" i="0"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marL="0" lvl="0" defTabSz="914354" latinLnBrk="0"/>
            <a:r>
              <a:rPr lang="en-US"/>
              <a:t>Edit Master text styles</a:t>
            </a:r>
          </a:p>
        </p:txBody>
      </p:sp>
      <p:sp>
        <p:nvSpPr>
          <p:cNvPr id="19" name="Text Placeholder 11">
            <a:extLst>
              <a:ext uri="{FF2B5EF4-FFF2-40B4-BE49-F238E27FC236}">
                <a16:creationId xmlns:a16="http://schemas.microsoft.com/office/drawing/2014/main" id="{511ED62E-3749-4E4B-A013-430125D8078C}"/>
              </a:ext>
            </a:extLst>
          </p:cNvPr>
          <p:cNvSpPr>
            <a:spLocks noGrp="1"/>
          </p:cNvSpPr>
          <p:nvPr>
            <p:ph type="body" sz="quarter" idx="11"/>
          </p:nvPr>
        </p:nvSpPr>
        <p:spPr>
          <a:xfrm>
            <a:off x="9363378" y="634044"/>
            <a:ext cx="1838033" cy="506544"/>
          </a:xfrm>
          <a:prstGeom prst="rect">
            <a:avLst/>
          </a:prstGeom>
          <a:noFill/>
          <a:ln>
            <a:noFill/>
          </a:ln>
        </p:spPr>
        <p:txBody>
          <a:bodyPr wrap="square" rIns="0" anchor="b">
            <a:noAutofit/>
          </a:bodyPr>
          <a:lstStyle>
            <a:lvl1pPr marL="0" indent="0" algn="r">
              <a:buClr>
                <a:schemeClr val="tx1"/>
              </a:buClr>
              <a:buNone/>
              <a:tabLst/>
              <a:defRPr lang="en-US" sz="1100" b="0" i="0" kern="1200" spc="0" baseline="0" dirty="0" smtClean="0">
                <a:solidFill>
                  <a:schemeClr val="accent3"/>
                </a:solidFill>
                <a:latin typeface="Arial" panose="020B0604020202020204" pitchFamily="34" charset="0"/>
                <a:ea typeface="Arial" panose="020B0604020202020204" pitchFamily="34" charset="0"/>
                <a:cs typeface="Arial" panose="020B0604020202020204" pitchFamily="34" charset="0"/>
              </a:defRPr>
            </a:lvl1pPr>
          </a:lstStyle>
          <a:p>
            <a:pPr marL="0" lvl="0" algn="r" defTabSz="914354" latinLnBrk="0"/>
            <a:r>
              <a:rPr lang="en-US"/>
              <a:t>Edit Master text styles</a:t>
            </a:r>
          </a:p>
        </p:txBody>
      </p:sp>
      <p:sp>
        <p:nvSpPr>
          <p:cNvPr id="14"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Title Name or Department Name</a:t>
            </a:r>
          </a:p>
        </p:txBody>
      </p:sp>
      <p:sp>
        <p:nvSpPr>
          <p:cNvPr id="15" name="Text Placeholder 17">
            <a:extLst>
              <a:ext uri="{FF2B5EF4-FFF2-40B4-BE49-F238E27FC236}">
                <a16:creationId xmlns:a16="http://schemas.microsoft.com/office/drawing/2014/main" id="{56FBAC50-0E6A-F444-BC5A-1C3D878B1B39}"/>
              </a:ext>
            </a:extLst>
          </p:cNvPr>
          <p:cNvSpPr>
            <a:spLocks noGrp="1"/>
          </p:cNvSpPr>
          <p:nvPr>
            <p:ph idx="15"/>
          </p:nvPr>
        </p:nvSpPr>
        <p:spPr>
          <a:xfrm>
            <a:off x="4572000" y="1452883"/>
            <a:ext cx="6629400" cy="4161856"/>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25630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0"/>
            <a:ext cx="10972800" cy="1143000"/>
          </a:xfrm>
          <a:prstGeom prst="rect">
            <a:avLst/>
          </a:prstGeom>
        </p:spPr>
        <p:txBody>
          <a:bodyPr vert="horz"/>
          <a:lstStyle>
            <a:lvl1pPr algn="l">
              <a:defRPr sz="3200" b="1">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p>
        </p:txBody>
      </p:sp>
      <p:sp>
        <p:nvSpPr>
          <p:cNvPr id="3" name="Content Placeholder 2"/>
          <p:cNvSpPr>
            <a:spLocks noGrp="1"/>
          </p:cNvSpPr>
          <p:nvPr>
            <p:ph idx="1"/>
          </p:nvPr>
        </p:nvSpPr>
        <p:spPr>
          <a:xfrm>
            <a:off x="609600" y="1905000"/>
            <a:ext cx="10972800" cy="4221163"/>
          </a:xfrm>
          <a:prstGeom prst="rect">
            <a:avLst/>
          </a:prstGeom>
        </p:spPr>
        <p:txBody>
          <a:bodyPr vert="horz"/>
          <a:lstStyle>
            <a:lvl1pPr>
              <a:buClr>
                <a:srgbClr val="075596"/>
              </a:buClr>
              <a:defRPr sz="20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20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20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2000">
                <a:latin typeface="Tahoma" panose="020B0604030504040204" pitchFamily="34" charset="0"/>
                <a:ea typeface="Tahoma" panose="020B0604030504040204" pitchFamily="34" charset="0"/>
                <a:cs typeface="Tahoma" panose="020B060403050404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6B1568-3A1C-4725-BC06-A356CA86193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5661352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685800"/>
            <a:ext cx="10972800" cy="838200"/>
          </a:xfrm>
          <a:prstGeom prst="rect">
            <a:avLst/>
          </a:prstGeom>
        </p:spPr>
        <p:txBody>
          <a:bodyPr vert="horz"/>
          <a:lstStyle>
            <a:lvl1pPr>
              <a:defRPr>
                <a:solidFill>
                  <a:srgbClr val="075596"/>
                </a:solidFill>
              </a:defRPr>
            </a:lvl1pPr>
          </a:lstStyle>
          <a:p>
            <a:r>
              <a:rPr lang="en-US" dirty="0"/>
              <a:t>Click to edit Master title style</a:t>
            </a:r>
          </a:p>
        </p:txBody>
      </p:sp>
      <p:sp>
        <p:nvSpPr>
          <p:cNvPr id="3" name="Content Placeholder 2"/>
          <p:cNvSpPr>
            <a:spLocks noGrp="1"/>
          </p:cNvSpPr>
          <p:nvPr>
            <p:ph sz="half" idx="1"/>
          </p:nvPr>
        </p:nvSpPr>
        <p:spPr>
          <a:xfrm>
            <a:off x="609600" y="1600201"/>
            <a:ext cx="5384800" cy="4525963"/>
          </a:xfrm>
          <a:prstGeom prst="rect">
            <a:avLst/>
          </a:prstGeom>
        </p:spPr>
        <p:txBody>
          <a:bodyPr vert="horz"/>
          <a:lstStyle>
            <a:lvl1pPr>
              <a:buClr>
                <a:srgbClr val="075596"/>
              </a:buClr>
              <a:defRPr sz="20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20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20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2000">
                <a:latin typeface="Tahoma" panose="020B0604030504040204" pitchFamily="34" charset="0"/>
                <a:ea typeface="Tahoma" panose="020B0604030504040204" pitchFamily="34" charset="0"/>
                <a:cs typeface="Tahoma" panose="020B060403050404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1"/>
            <a:ext cx="5384800" cy="4525963"/>
          </a:xfrm>
          <a:prstGeom prst="rect">
            <a:avLst/>
          </a:prstGeom>
        </p:spPr>
        <p:txBody>
          <a:bodyPr vert="horz"/>
          <a:lstStyle>
            <a:lvl1pPr>
              <a:buClr>
                <a:srgbClr val="075596"/>
              </a:buClr>
              <a:defRPr sz="20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20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20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2000">
                <a:latin typeface="Tahoma" panose="020B0604030504040204" pitchFamily="34" charset="0"/>
                <a:ea typeface="Tahoma" panose="020B0604030504040204" pitchFamily="34" charset="0"/>
                <a:cs typeface="Tahoma" panose="020B060403050404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7902E0-40BA-4E11-BDE6-ADA0C8DCCB9F}"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9617026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685800"/>
            <a:ext cx="10972800" cy="762000"/>
          </a:xfrm>
          <a:prstGeom prst="rect">
            <a:avLst/>
          </a:prstGeom>
        </p:spPr>
        <p:txBody>
          <a:bodyPr vert="horz"/>
          <a:lstStyle>
            <a:lvl1pPr>
              <a:defRPr>
                <a:solidFill>
                  <a:srgbClr val="075596"/>
                </a:solidFill>
              </a:defRPr>
            </a:lvl1pPr>
          </a:lstStyle>
          <a:p>
            <a:r>
              <a:rPr lang="en-US" dirty="0"/>
              <a:t>Click to edit Master title style</a:t>
            </a:r>
          </a:p>
        </p:txBody>
      </p:sp>
      <p:sp>
        <p:nvSpPr>
          <p:cNvPr id="3" name="Text Placeholder 2"/>
          <p:cNvSpPr>
            <a:spLocks noGrp="1"/>
          </p:cNvSpPr>
          <p:nvPr>
            <p:ph type="body" idx="1"/>
          </p:nvPr>
        </p:nvSpPr>
        <p:spPr>
          <a:xfrm>
            <a:off x="609600" y="1722438"/>
            <a:ext cx="5386917" cy="639762"/>
          </a:xfrm>
          <a:prstGeom prst="rect">
            <a:avLst/>
          </a:prstGeom>
        </p:spPr>
        <p:txBody>
          <a:bodyPr vert="horz" anchor="b"/>
          <a:lstStyle>
            <a:lvl1pPr marL="0" indent="0">
              <a:buNone/>
              <a:defRPr sz="2400" b="1">
                <a:solidFill>
                  <a:srgbClr val="075596"/>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362200"/>
            <a:ext cx="5386917" cy="3951288"/>
          </a:xfrm>
          <a:prstGeom prst="rect">
            <a:avLst/>
          </a:prstGeom>
        </p:spPr>
        <p:txBody>
          <a:bodyPr vert="horz"/>
          <a:lstStyle>
            <a:lvl1pPr>
              <a:buClr>
                <a:srgbClr val="075596"/>
              </a:buClr>
              <a:defRPr sz="24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18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16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1600">
                <a:latin typeface="Tahoma" panose="020B0604030504040204" pitchFamily="34" charset="0"/>
                <a:ea typeface="Tahoma" panose="020B0604030504040204" pitchFamily="34" charset="0"/>
                <a:cs typeface="Tahoma" panose="020B060403050404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8" y="1722438"/>
            <a:ext cx="5389033" cy="639762"/>
          </a:xfrm>
          <a:prstGeom prst="rect">
            <a:avLst/>
          </a:prstGeom>
        </p:spPr>
        <p:txBody>
          <a:bodyPr vert="horz" anchor="b"/>
          <a:lstStyle>
            <a:lvl1pPr marL="0" indent="0">
              <a:buNone/>
              <a:defRPr sz="2400" b="1">
                <a:solidFill>
                  <a:srgbClr val="075596"/>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93368" y="2362200"/>
            <a:ext cx="5389033" cy="3951288"/>
          </a:xfrm>
          <a:prstGeom prst="rect">
            <a:avLst/>
          </a:prstGeom>
        </p:spPr>
        <p:txBody>
          <a:bodyPr vert="horz"/>
          <a:lstStyle>
            <a:lvl1pPr>
              <a:buClr>
                <a:srgbClr val="075596"/>
              </a:buClr>
              <a:defRPr sz="24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18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16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1600">
                <a:latin typeface="Tahoma" panose="020B0604030504040204" pitchFamily="34" charset="0"/>
                <a:ea typeface="Tahoma" panose="020B0604030504040204" pitchFamily="34" charset="0"/>
                <a:cs typeface="Tahoma" panose="020B060403050404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07DC48-3E26-4B3F-ABDA-FB78F3EF3B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320227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685800"/>
            <a:ext cx="10972800" cy="1143000"/>
          </a:xfrm>
          <a:prstGeom prst="rect">
            <a:avLst/>
          </a:prstGeom>
        </p:spPr>
        <p:txBody>
          <a:bodyPr vert="horz"/>
          <a:lstStyle>
            <a:lvl1pPr algn="l">
              <a:defRPr sz="3200" b="1">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C2E4D27-9439-4C95-A095-AD0CE759557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5653455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990600"/>
            <a:ext cx="4011084" cy="673100"/>
          </a:xfrm>
          <a:prstGeom prst="rect">
            <a:avLst/>
          </a:prstGeom>
        </p:spPr>
        <p:txBody>
          <a:bodyPr vert="horz" anchor="b"/>
          <a:lstStyle>
            <a:lvl1pPr algn="l">
              <a:defRPr sz="2000" b="1">
                <a:solidFill>
                  <a:srgbClr val="075596"/>
                </a:solidFill>
              </a:defRPr>
            </a:lvl1pPr>
          </a:lstStyle>
          <a:p>
            <a:r>
              <a:rPr lang="en-US" dirty="0"/>
              <a:t>Click to edit Master title style</a:t>
            </a:r>
          </a:p>
        </p:txBody>
      </p:sp>
      <p:sp>
        <p:nvSpPr>
          <p:cNvPr id="3" name="Content Placeholder 2"/>
          <p:cNvSpPr>
            <a:spLocks noGrp="1"/>
          </p:cNvSpPr>
          <p:nvPr>
            <p:ph idx="1"/>
          </p:nvPr>
        </p:nvSpPr>
        <p:spPr>
          <a:xfrm>
            <a:off x="4766733" y="990600"/>
            <a:ext cx="6815667" cy="5135563"/>
          </a:xfrm>
          <a:prstGeom prst="rect">
            <a:avLst/>
          </a:prstGeom>
        </p:spPr>
        <p:txBody>
          <a:bodyPr vert="horz"/>
          <a:lstStyle>
            <a:lvl1pPr>
              <a:buClr>
                <a:srgbClr val="075596"/>
              </a:buClr>
              <a:defRPr sz="2000">
                <a:latin typeface="Tahoma" panose="020B0604030504040204" pitchFamily="34" charset="0"/>
                <a:ea typeface="Tahoma" panose="020B0604030504040204" pitchFamily="34" charset="0"/>
                <a:cs typeface="Tahoma" panose="020B0604030504040204" pitchFamily="34" charset="0"/>
              </a:defRPr>
            </a:lvl1pPr>
            <a:lvl2pPr>
              <a:buClr>
                <a:srgbClr val="075596"/>
              </a:buClr>
              <a:defRPr sz="2000">
                <a:latin typeface="Tahoma" panose="020B0604030504040204" pitchFamily="34" charset="0"/>
                <a:ea typeface="Tahoma" panose="020B0604030504040204" pitchFamily="34" charset="0"/>
                <a:cs typeface="Tahoma" panose="020B0604030504040204" pitchFamily="34" charset="0"/>
              </a:defRPr>
            </a:lvl2pPr>
            <a:lvl3pPr>
              <a:buClr>
                <a:srgbClr val="075596"/>
              </a:buClr>
              <a:defRPr sz="2000">
                <a:latin typeface="Tahoma" panose="020B0604030504040204" pitchFamily="34" charset="0"/>
                <a:ea typeface="Tahoma" panose="020B0604030504040204" pitchFamily="34" charset="0"/>
                <a:cs typeface="Tahoma" panose="020B0604030504040204" pitchFamily="34" charset="0"/>
              </a:defRPr>
            </a:lvl3pPr>
            <a:lvl4pPr>
              <a:buClr>
                <a:srgbClr val="075596"/>
              </a:buClr>
              <a:defRPr sz="2000">
                <a:latin typeface="Tahoma" panose="020B0604030504040204" pitchFamily="34" charset="0"/>
                <a:ea typeface="Tahoma" panose="020B0604030504040204" pitchFamily="34" charset="0"/>
                <a:cs typeface="Tahoma" panose="020B0604030504040204" pitchFamily="34" charset="0"/>
              </a:defRPr>
            </a:lvl4pPr>
            <a:lvl5pPr>
              <a:buClr>
                <a:srgbClr val="075596"/>
              </a:buClr>
              <a:defRPr sz="2000">
                <a:latin typeface="Tahoma" panose="020B0604030504040204" pitchFamily="34" charset="0"/>
                <a:ea typeface="Tahoma" panose="020B0604030504040204" pitchFamily="34" charset="0"/>
                <a:cs typeface="Tahoma" panose="020B060403050404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1" y="1828801"/>
            <a:ext cx="4011084" cy="4297363"/>
          </a:xfrm>
          <a:prstGeom prst="rect">
            <a:avLst/>
          </a:prstGeom>
        </p:spPr>
        <p:txBody>
          <a:bodyPr vert="horz"/>
          <a:lstStyle>
            <a:lvl1pPr marL="0" indent="0">
              <a:buNone/>
              <a:defRPr sz="1400">
                <a:solidFill>
                  <a:srgbClr val="07559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7E8100E-F28D-49F5-8166-DA3331DA268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144733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2641600" y="1295400"/>
            <a:ext cx="73152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F18CC7-801F-4DC4-8B15-C92C87D473CC}"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771515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49CB308A-0CD0-4B38-8EA4-0392BDED99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0357189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838200"/>
            <a:ext cx="10363200" cy="914401"/>
          </a:xfrm>
          <a:prstGeom prst="rect">
            <a:avLst/>
          </a:prstGeom>
        </p:spPr>
        <p:txBody>
          <a:bodyPr vert="horz"/>
          <a:lstStyle>
            <a:lvl1pPr>
              <a:defRPr>
                <a:solidFill>
                  <a:srgbClr val="075596"/>
                </a:solidFill>
              </a:defRPr>
            </a:lvl1pPr>
          </a:lstStyle>
          <a:p>
            <a:r>
              <a:rPr lang="en-US" dirty="0"/>
              <a:t>Click to edit Master title style</a:t>
            </a:r>
          </a:p>
        </p:txBody>
      </p:sp>
      <p:sp>
        <p:nvSpPr>
          <p:cNvPr id="3" name="Subtitle 2"/>
          <p:cNvSpPr>
            <a:spLocks noGrp="1"/>
          </p:cNvSpPr>
          <p:nvPr>
            <p:ph type="subTitle" idx="1"/>
          </p:nvPr>
        </p:nvSpPr>
        <p:spPr>
          <a:xfrm>
            <a:off x="1828800" y="1828800"/>
            <a:ext cx="8534400" cy="3810000"/>
          </a:xfrm>
          <a:prstGeom prst="rect">
            <a:avLst/>
          </a:prstGeom>
        </p:spPr>
        <p:txBody>
          <a:bodyPr vert="horz"/>
          <a:lstStyle>
            <a:lvl1pPr marL="0" indent="0" algn="ctr">
              <a:buNone/>
              <a:defRPr>
                <a:latin typeface="Times"/>
                <a:cs typeface="Times"/>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7EF267-041C-4A87-9AE3-CC7A7B38AD3C}"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8287338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77122F-97EF-3DB3-C3DF-9C49AC40B87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7999" y="55312"/>
            <a:ext cx="10972799" cy="949648"/>
          </a:xfrm>
          <a:prstGeom prst="rect">
            <a:avLst/>
          </a:prstGeom>
        </p:spPr>
        <p:txBody>
          <a:bodyPr anchor="b"/>
          <a:lstStyle>
            <a:lvl1pPr algn="l">
              <a:defRPr lang="en-US" sz="2400" b="1" kern="1200" dirty="0">
                <a:solidFill>
                  <a:schemeClr val="tx1"/>
                </a:solidFill>
                <a:latin typeface="Arial" panose="020B0604020202020204" pitchFamily="34" charset="0"/>
                <a:ea typeface="+mj-ea"/>
                <a:cs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18544195-2DF0-507A-A597-26CE780669AB}"/>
              </a:ext>
            </a:extLst>
          </p:cNvPr>
          <p:cNvSpPr>
            <a:spLocks noGrp="1"/>
          </p:cNvSpPr>
          <p:nvPr>
            <p:ph type="body" sz="quarter" idx="10" hasCustomPrompt="1"/>
          </p:nvPr>
        </p:nvSpPr>
        <p:spPr>
          <a:xfrm>
            <a:off x="491067" y="6115189"/>
            <a:ext cx="10991851" cy="207433"/>
          </a:xfrm>
          <a:prstGeom prst="rect">
            <a:avLst/>
          </a:prstGeom>
        </p:spPr>
        <p:txBody>
          <a:bodyPr lIns="0" tIns="0" rIns="0" bIns="0" anchor="b" anchorCtr="0"/>
          <a:lstStyle>
            <a:lvl1pPr marL="0" indent="0">
              <a:lnSpc>
                <a:spcPct val="90000"/>
              </a:lnSpc>
              <a:spcBef>
                <a:spcPts val="0"/>
              </a:spcBef>
              <a:buNone/>
              <a:defRPr sz="933"/>
            </a:lvl1pPr>
            <a:lvl2pPr marL="0" indent="0">
              <a:lnSpc>
                <a:spcPct val="90000"/>
              </a:lnSpc>
              <a:spcBef>
                <a:spcPts val="0"/>
              </a:spcBef>
              <a:defRPr sz="933"/>
            </a:lvl2pPr>
            <a:lvl3pPr marL="0" indent="0">
              <a:lnSpc>
                <a:spcPct val="90000"/>
              </a:lnSpc>
              <a:spcBef>
                <a:spcPts val="0"/>
              </a:spcBef>
              <a:defRPr sz="933"/>
            </a:lvl3pPr>
            <a:lvl4pPr marL="0" indent="0">
              <a:lnSpc>
                <a:spcPct val="90000"/>
              </a:lnSpc>
              <a:spcBef>
                <a:spcPts val="0"/>
              </a:spcBef>
              <a:defRPr sz="933"/>
            </a:lvl4pPr>
            <a:lvl5pPr marL="0" indent="0">
              <a:lnSpc>
                <a:spcPct val="90000"/>
              </a:lnSpc>
              <a:spcBef>
                <a:spcPts val="0"/>
              </a:spcBef>
              <a:defRPr sz="933"/>
            </a:lvl5pPr>
          </a:lstStyle>
          <a:p>
            <a:pPr lvl="0"/>
            <a:r>
              <a:rPr lang="en-US" dirty="0"/>
              <a:t>Footers</a:t>
            </a:r>
            <a:endParaRPr lang="en-GB" dirty="0"/>
          </a:p>
        </p:txBody>
      </p:sp>
    </p:spTree>
    <p:extLst>
      <p:ext uri="{BB962C8B-B14F-4D97-AF65-F5344CB8AC3E}">
        <p14:creationId xmlns:p14="http://schemas.microsoft.com/office/powerpoint/2010/main" val="5762679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480000" y="2152438"/>
            <a:ext cx="11232000" cy="3599999"/>
          </a:xfrm>
          <a:prstGeom prst="rect">
            <a:avLst/>
          </a:prstGeom>
        </p:spPr>
        <p:txBody>
          <a:bodyPr>
            <a:noAutofit/>
          </a:bodyPr>
          <a:lstStyle>
            <a:lvl1pPr>
              <a:buClr>
                <a:srgbClr val="EA558A"/>
              </a:buClr>
              <a:defRPr>
                <a:solidFill>
                  <a:schemeClr val="tx1">
                    <a:lumMod val="75000"/>
                    <a:lumOff val="25000"/>
                  </a:schemeClr>
                </a:solidFill>
              </a:defRPr>
            </a:lvl1pPr>
            <a:lvl2pPr>
              <a:buClr>
                <a:srgbClr val="EA558A"/>
              </a:buClr>
              <a:defRPr>
                <a:solidFill>
                  <a:schemeClr val="tx1">
                    <a:lumMod val="75000"/>
                    <a:lumOff val="25000"/>
                  </a:schemeClr>
                </a:solidFill>
              </a:defRPr>
            </a:lvl2pPr>
            <a:lvl3pPr>
              <a:buClr>
                <a:srgbClr val="EA558A"/>
              </a:buClr>
              <a:defRPr>
                <a:solidFill>
                  <a:schemeClr val="tx1">
                    <a:lumMod val="75000"/>
                    <a:lumOff val="25000"/>
                  </a:schemeClr>
                </a:solidFill>
              </a:defRPr>
            </a:lvl3pPr>
          </a:lstStyle>
          <a:p>
            <a:pPr lvl="0"/>
            <a:r>
              <a:rPr lang="en-US"/>
              <a:t>Click to edit Master text styles</a:t>
            </a:r>
          </a:p>
          <a:p>
            <a:pPr lvl="1"/>
            <a:r>
              <a:rPr lang="en-US"/>
              <a:t>Second level</a:t>
            </a:r>
          </a:p>
          <a:p>
            <a:pPr lvl="2"/>
            <a:r>
              <a:rPr lang="en-US"/>
              <a:t>Third level</a:t>
            </a:r>
          </a:p>
        </p:txBody>
      </p:sp>
      <p:sp>
        <p:nvSpPr>
          <p:cNvPr id="9" name="Title 1">
            <a:extLst>
              <a:ext uri="{FF2B5EF4-FFF2-40B4-BE49-F238E27FC236}">
                <a16:creationId xmlns:a16="http://schemas.microsoft.com/office/drawing/2014/main" id="{8C288732-EB0A-AF40-8B00-28C2C3A92668}"/>
              </a:ext>
            </a:extLst>
          </p:cNvPr>
          <p:cNvSpPr>
            <a:spLocks noGrp="1"/>
          </p:cNvSpPr>
          <p:nvPr>
            <p:ph type="ctrTitle"/>
          </p:nvPr>
        </p:nvSpPr>
        <p:spPr>
          <a:xfrm>
            <a:off x="470508" y="646992"/>
            <a:ext cx="11232003" cy="576000"/>
          </a:xfrm>
          <a:prstGeom prst="rect">
            <a:avLst/>
          </a:prstGeom>
        </p:spPr>
        <p:txBody>
          <a:bodyPr anchor="t">
            <a:noAutofit/>
          </a:bodyPr>
          <a:lstStyle>
            <a:lvl1pPr algn="l">
              <a:lnSpc>
                <a:spcPct val="80000"/>
              </a:lnSpc>
              <a:defRPr sz="3733" b="1" i="0" cap="all">
                <a:solidFill>
                  <a:srgbClr val="E61D78"/>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8FEDD8DF-DD02-1242-9795-AE505DBDACEA}"/>
              </a:ext>
            </a:extLst>
          </p:cNvPr>
          <p:cNvSpPr>
            <a:spLocks noGrp="1"/>
          </p:cNvSpPr>
          <p:nvPr>
            <p:ph type="subTitle" idx="1"/>
          </p:nvPr>
        </p:nvSpPr>
        <p:spPr>
          <a:xfrm>
            <a:off x="470508" y="1222992"/>
            <a:ext cx="11232003" cy="600000"/>
          </a:xfrm>
          <a:prstGeom prst="rect">
            <a:avLst/>
          </a:prstGeom>
        </p:spPr>
        <p:txBody>
          <a:bodyPr anchor="t">
            <a:noAutofit/>
          </a:bodyPr>
          <a:lstStyle>
            <a:lvl1pPr marL="0" indent="0" algn="l">
              <a:buNone/>
              <a:defRPr sz="2667">
                <a:solidFill>
                  <a:srgbClr val="E61D78"/>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6" name="TextBox 4">
            <a:extLst>
              <a:ext uri="{FF2B5EF4-FFF2-40B4-BE49-F238E27FC236}">
                <a16:creationId xmlns:a16="http://schemas.microsoft.com/office/drawing/2014/main" id="{A3E5BA2A-6D5F-C0C1-259F-58853D5D2834}"/>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8BFB4"/>
                </a:solidFill>
                <a:effectLst/>
                <a:latin typeface="Arial Narrow" panose="020B0606020202030204" pitchFamily="34" charset="0"/>
              </a:rPr>
              <a:t>Content of this presentation is copyright</a:t>
            </a:r>
            <a:r>
              <a:rPr lang="en-CH" sz="1200" b="0" i="0">
                <a:solidFill>
                  <a:srgbClr val="F8BFB4"/>
                </a:solidFill>
                <a:effectLst/>
                <a:latin typeface="Arial Narrow" panose="020B0606020202030204" pitchFamily="34" charset="0"/>
              </a:rPr>
              <a:t> </a:t>
            </a:r>
            <a:r>
              <a:rPr lang="en-US" sz="1200" b="0" i="0">
                <a:solidFill>
                  <a:srgbClr val="F8BFB4"/>
                </a:solidFill>
                <a:effectLst/>
                <a:latin typeface="Arial Narrow" panose="020B0606020202030204" pitchFamily="34" charset="0"/>
              </a:rPr>
              <a:t>and responsibility of the author. Permission is required for re-use</a:t>
            </a:r>
            <a:r>
              <a:rPr lang="en-CH" sz="1200" b="0" i="0">
                <a:solidFill>
                  <a:srgbClr val="F8BFB4"/>
                </a:solidFill>
                <a:effectLst/>
                <a:latin typeface="Arial Narrow" panose="020B0606020202030204" pitchFamily="34" charset="0"/>
              </a:rPr>
              <a:t>.</a:t>
            </a:r>
            <a:endParaRPr lang="en-US" sz="1200" b="0" i="0">
              <a:solidFill>
                <a:srgbClr val="F8BFB4"/>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FD24CB7B-599B-2C3B-1A69-AFB0164AD004}"/>
              </a:ext>
            </a:extLst>
          </p:cNvPr>
          <p:cNvSpPr txBox="1">
            <a:spLocks noGrp="1"/>
          </p:cNvSpPr>
          <p:nvPr>
            <p:ph type="body" idx="14" hasCustomPrompt="1"/>
          </p:nvPr>
        </p:nvSpPr>
        <p:spPr>
          <a:xfrm>
            <a:off x="5564411" y="6110173"/>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8BFB4"/>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3" name="Graphic 2">
            <a:extLst>
              <a:ext uri="{FF2B5EF4-FFF2-40B4-BE49-F238E27FC236}">
                <a16:creationId xmlns:a16="http://schemas.microsoft.com/office/drawing/2014/main" id="{5AC3E1F4-2159-0B9E-8D04-E7A49D10B6C3}"/>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14176" y="6307671"/>
            <a:ext cx="2783995" cy="216000"/>
          </a:xfrm>
          <a:prstGeom prst="rect">
            <a:avLst/>
          </a:prstGeom>
        </p:spPr>
      </p:pic>
    </p:spTree>
    <p:extLst>
      <p:ext uri="{BB962C8B-B14F-4D97-AF65-F5344CB8AC3E}">
        <p14:creationId xmlns:p14="http://schemas.microsoft.com/office/powerpoint/2010/main" val="6526602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2_Title Chapter">
    <p:spTree>
      <p:nvGrpSpPr>
        <p:cNvPr id="1" name=""/>
        <p:cNvGrpSpPr/>
        <p:nvPr/>
      </p:nvGrpSpPr>
      <p:grpSpPr>
        <a:xfrm>
          <a:off x="0" y="0"/>
          <a:ext cx="0" cy="0"/>
          <a:chOff x="0" y="0"/>
          <a:chExt cx="0" cy="0"/>
        </a:xfrm>
      </p:grpSpPr>
      <p:pic>
        <p:nvPicPr>
          <p:cNvPr id="6" name="Image 7">
            <a:extLst>
              <a:ext uri="{FF2B5EF4-FFF2-40B4-BE49-F238E27FC236}">
                <a16:creationId xmlns:a16="http://schemas.microsoft.com/office/drawing/2014/main" id="{B3CA169B-68DC-0974-0666-99E4FAD2F020}"/>
              </a:ext>
            </a:extLst>
          </p:cNvPr>
          <p:cNvPicPr>
            <a:picLocks noChangeAspect="1"/>
          </p:cNvPicPr>
          <p:nvPr userDrawn="1"/>
        </p:nvPicPr>
        <p:blipFill rotWithShape="1">
          <a:blip r:embed="rId2"/>
          <a:srcRect l="1159" t="999" r="15375" b="41770"/>
          <a:stretch/>
        </p:blipFill>
        <p:spPr>
          <a:xfrm>
            <a:off x="7102912" y="3368629"/>
            <a:ext cx="5089089" cy="3489371"/>
          </a:xfrm>
          <a:prstGeom prst="rect">
            <a:avLst/>
          </a:prstGeom>
        </p:spPr>
      </p:pic>
      <p:sp>
        <p:nvSpPr>
          <p:cNvPr id="17" name="Title 1">
            <a:extLst>
              <a:ext uri="{FF2B5EF4-FFF2-40B4-BE49-F238E27FC236}">
                <a16:creationId xmlns:a16="http://schemas.microsoft.com/office/drawing/2014/main" id="{AFC72EBA-B0C4-D443-A6BD-5873D63C0F3D}"/>
              </a:ext>
            </a:extLst>
          </p:cNvPr>
          <p:cNvSpPr>
            <a:spLocks noGrp="1"/>
          </p:cNvSpPr>
          <p:nvPr>
            <p:ph type="ctrTitle"/>
          </p:nvPr>
        </p:nvSpPr>
        <p:spPr>
          <a:xfrm>
            <a:off x="480000" y="2494536"/>
            <a:ext cx="11232000" cy="1200000"/>
          </a:xfrm>
          <a:prstGeom prst="rect">
            <a:avLst/>
          </a:prstGeom>
        </p:spPr>
        <p:txBody>
          <a:bodyPr anchor="t">
            <a:noAutofit/>
          </a:bodyPr>
          <a:lstStyle>
            <a:lvl1pPr algn="l">
              <a:lnSpc>
                <a:spcPct val="80000"/>
              </a:lnSpc>
              <a:defRPr sz="3733" b="1" i="0" cap="all">
                <a:solidFill>
                  <a:srgbClr val="E61D78"/>
                </a:solidFill>
                <a:latin typeface="+mn-lt"/>
                <a:cs typeface="Arial Narrow"/>
              </a:defRPr>
            </a:lvl1pPr>
          </a:lstStyle>
          <a:p>
            <a:endParaRPr lang="en-US"/>
          </a:p>
        </p:txBody>
      </p:sp>
      <p:sp>
        <p:nvSpPr>
          <p:cNvPr id="18" name="Subtitle 2">
            <a:extLst>
              <a:ext uri="{FF2B5EF4-FFF2-40B4-BE49-F238E27FC236}">
                <a16:creationId xmlns:a16="http://schemas.microsoft.com/office/drawing/2014/main" id="{F92C0E05-3816-894C-B4B3-7FBBFA805BC0}"/>
              </a:ext>
            </a:extLst>
          </p:cNvPr>
          <p:cNvSpPr>
            <a:spLocks noGrp="1"/>
          </p:cNvSpPr>
          <p:nvPr>
            <p:ph type="subTitle" idx="1"/>
          </p:nvPr>
        </p:nvSpPr>
        <p:spPr>
          <a:xfrm>
            <a:off x="480000" y="3694536"/>
            <a:ext cx="11232000" cy="600000"/>
          </a:xfrm>
          <a:prstGeom prst="rect">
            <a:avLst/>
          </a:prstGeom>
        </p:spPr>
        <p:txBody>
          <a:bodyPr anchor="t">
            <a:noAutofit/>
          </a:bodyPr>
          <a:lstStyle>
            <a:lvl1pPr marL="0" indent="0" algn="l">
              <a:buNone/>
              <a:defRPr sz="2667">
                <a:solidFill>
                  <a:srgbClr val="E61D78"/>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3" name="Rectangle 2">
            <a:extLst>
              <a:ext uri="{FF2B5EF4-FFF2-40B4-BE49-F238E27FC236}">
                <a16:creationId xmlns:a16="http://schemas.microsoft.com/office/drawing/2014/main" id="{3D5F4C75-50DB-0E43-9F44-935D40305661}"/>
              </a:ext>
            </a:extLst>
          </p:cNvPr>
          <p:cNvSpPr>
            <a:spLocks noChangeAspect="1"/>
          </p:cNvSpPr>
          <p:nvPr userDrawn="1"/>
        </p:nvSpPr>
        <p:spPr>
          <a:xfrm>
            <a:off x="11619636" y="3223705"/>
            <a:ext cx="184730" cy="461665"/>
          </a:xfrm>
          <a:prstGeom prst="rect">
            <a:avLst/>
          </a:prstGeom>
          <a:solidFill>
            <a:schemeClr val="accent2"/>
          </a:solidFill>
        </p:spPr>
        <p:txBody>
          <a:bodyPr wrap="none" rtlCol="0" anchor="ctr">
            <a:spAutoFit/>
          </a:bodyPr>
          <a:lstStyle/>
          <a:p>
            <a:pPr algn="ctr"/>
            <a:endParaRPr lang="fr-FR" sz="2400">
              <a:latin typeface="+mn-lt"/>
            </a:endParaRPr>
          </a:p>
        </p:txBody>
      </p:sp>
      <p:pic>
        <p:nvPicPr>
          <p:cNvPr id="5" name="Graphic 4">
            <a:extLst>
              <a:ext uri="{FF2B5EF4-FFF2-40B4-BE49-F238E27FC236}">
                <a16:creationId xmlns:a16="http://schemas.microsoft.com/office/drawing/2014/main" id="{A8D0FB16-7EEE-E649-020F-F79F7F6ADB74}"/>
              </a:ext>
            </a:extLst>
          </p:cNvPr>
          <p:cNvPicPr>
            <a:picLocks noChangeAspect="1"/>
          </p:cNvPicPr>
          <p:nvPr userDrawn="1"/>
        </p:nvPicPr>
        <p:blipFill>
          <a:blip>
            <a:extLst>
              <a:ext uri="{96DAC541-7B7A-43D3-8B79-37D633B846F1}">
                <asvg:svgBlip xmlns:asvg="http://schemas.microsoft.com/office/drawing/2016/SVG/main" r:embed="rId3"/>
              </a:ext>
            </a:extLst>
          </a:blip>
          <a:stretch>
            <a:fillRect/>
          </a:stretch>
        </p:blipFill>
        <p:spPr>
          <a:xfrm>
            <a:off x="514176" y="6307671"/>
            <a:ext cx="2783995" cy="216000"/>
          </a:xfrm>
          <a:prstGeom prst="rect">
            <a:avLst/>
          </a:prstGeom>
        </p:spPr>
      </p:pic>
    </p:spTree>
    <p:extLst>
      <p:ext uri="{BB962C8B-B14F-4D97-AF65-F5344CB8AC3E}">
        <p14:creationId xmlns:p14="http://schemas.microsoft.com/office/powerpoint/2010/main" val="73521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3117">
          <p15:clr>
            <a:srgbClr val="FBAE40"/>
          </p15:clr>
        </p15:guide>
        <p15:guide id="2" pos="226">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sp>
        <p:nvSpPr>
          <p:cNvPr id="13" name="Text Placeholder 6"/>
          <p:cNvSpPr>
            <a:spLocks noGrp="1"/>
          </p:cNvSpPr>
          <p:nvPr>
            <p:ph type="body" sz="quarter" idx="12"/>
          </p:nvPr>
        </p:nvSpPr>
        <p:spPr>
          <a:xfrm>
            <a:off x="489491" y="2152439"/>
            <a:ext cx="11213019" cy="3600000"/>
          </a:xfrm>
          <a:prstGeom prst="rect">
            <a:avLst/>
          </a:prstGeom>
        </p:spPr>
        <p:txBody>
          <a:bodyPr>
            <a:noAutofit/>
          </a:bodyPr>
          <a:lstStyle>
            <a:lvl1pPr marL="0" indent="0">
              <a:buNone/>
              <a:defRPr sz="2133" baseline="0">
                <a:solidFill>
                  <a:schemeClr val="tx1">
                    <a:lumMod val="75000"/>
                    <a:lumOff val="25000"/>
                  </a:schemeClr>
                </a:solidFill>
              </a:defRPr>
            </a:lvl1pPr>
          </a:lstStyle>
          <a:p>
            <a:pPr lvl="0"/>
            <a:r>
              <a:rPr lang="en-US"/>
              <a:t>Click to edit Master text styles</a:t>
            </a:r>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646992"/>
            <a:ext cx="11213020" cy="576000"/>
          </a:xfrm>
          <a:prstGeom prst="rect">
            <a:avLst/>
          </a:prstGeom>
        </p:spPr>
        <p:txBody>
          <a:bodyPr anchor="t">
            <a:noAutofit/>
          </a:bodyPr>
          <a:lstStyle>
            <a:lvl1pPr algn="l">
              <a:lnSpc>
                <a:spcPct val="80000"/>
              </a:lnSpc>
              <a:defRPr sz="3733" b="1" i="0" cap="all">
                <a:solidFill>
                  <a:srgbClr val="E61D78"/>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F292DDDC-1EEA-5646-B219-7866C459EC59}"/>
              </a:ext>
            </a:extLst>
          </p:cNvPr>
          <p:cNvSpPr>
            <a:spLocks noGrp="1"/>
          </p:cNvSpPr>
          <p:nvPr>
            <p:ph type="subTitle" idx="1"/>
          </p:nvPr>
        </p:nvSpPr>
        <p:spPr>
          <a:xfrm>
            <a:off x="479999" y="1222992"/>
            <a:ext cx="11213020" cy="600000"/>
          </a:xfrm>
          <a:prstGeom prst="rect">
            <a:avLst/>
          </a:prstGeom>
        </p:spPr>
        <p:txBody>
          <a:bodyPr anchor="t">
            <a:noAutofit/>
          </a:bodyPr>
          <a:lstStyle>
            <a:lvl1pPr marL="0" indent="0" algn="l">
              <a:buNone/>
              <a:defRPr sz="2667">
                <a:solidFill>
                  <a:srgbClr val="E61D78"/>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6" name="TextBox 4">
            <a:extLst>
              <a:ext uri="{FF2B5EF4-FFF2-40B4-BE49-F238E27FC236}">
                <a16:creationId xmlns:a16="http://schemas.microsoft.com/office/drawing/2014/main" id="{27F7AA40-7A81-D207-E333-3A001F04E1FC}"/>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8BFB4"/>
                </a:solidFill>
                <a:effectLst/>
                <a:latin typeface="Arial Narrow" panose="020B0606020202030204" pitchFamily="34" charset="0"/>
              </a:rPr>
              <a:t>Content of this presentation is copyright</a:t>
            </a:r>
            <a:r>
              <a:rPr lang="en-CH" sz="1200" b="0" i="0">
                <a:solidFill>
                  <a:srgbClr val="F8BFB4"/>
                </a:solidFill>
                <a:effectLst/>
                <a:latin typeface="Arial Narrow" panose="020B0606020202030204" pitchFamily="34" charset="0"/>
              </a:rPr>
              <a:t> </a:t>
            </a:r>
            <a:r>
              <a:rPr lang="en-US" sz="1200" b="0" i="0">
                <a:solidFill>
                  <a:srgbClr val="F8BFB4"/>
                </a:solidFill>
                <a:effectLst/>
                <a:latin typeface="Arial Narrow" panose="020B0606020202030204" pitchFamily="34" charset="0"/>
              </a:rPr>
              <a:t>and responsibility of the author. Permission is required for re-use</a:t>
            </a:r>
            <a:r>
              <a:rPr lang="en-CH" sz="1200" b="0" i="0">
                <a:solidFill>
                  <a:srgbClr val="F8BFB4"/>
                </a:solidFill>
                <a:effectLst/>
                <a:latin typeface="Arial Narrow" panose="020B0606020202030204" pitchFamily="34" charset="0"/>
              </a:rPr>
              <a:t>.</a:t>
            </a:r>
            <a:endParaRPr lang="en-US" sz="1200" b="0" i="0">
              <a:solidFill>
                <a:srgbClr val="F8BFB4"/>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57FE9247-F0F6-E52B-8DF0-9A7B422C1700}"/>
              </a:ext>
            </a:extLst>
          </p:cNvPr>
          <p:cNvSpPr txBox="1">
            <a:spLocks noGrp="1"/>
          </p:cNvSpPr>
          <p:nvPr>
            <p:ph type="body" idx="13" hasCustomPrompt="1"/>
          </p:nvPr>
        </p:nvSpPr>
        <p:spPr>
          <a:xfrm>
            <a:off x="5564411" y="6110173"/>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8BFB4"/>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3" name="Graphic 2">
            <a:extLst>
              <a:ext uri="{FF2B5EF4-FFF2-40B4-BE49-F238E27FC236}">
                <a16:creationId xmlns:a16="http://schemas.microsoft.com/office/drawing/2014/main" id="{2112FF2F-E486-BB3D-ADB0-77CFEAF42C5D}"/>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14176" y="6307671"/>
            <a:ext cx="2783995" cy="216000"/>
          </a:xfrm>
          <a:prstGeom prst="rect">
            <a:avLst/>
          </a:prstGeom>
        </p:spPr>
      </p:pic>
    </p:spTree>
    <p:extLst>
      <p:ext uri="{BB962C8B-B14F-4D97-AF65-F5344CB8AC3E}">
        <p14:creationId xmlns:p14="http://schemas.microsoft.com/office/powerpoint/2010/main" val="4740102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489492" y="2121279"/>
            <a:ext cx="5606509" cy="3630733"/>
          </a:xfrm>
          <a:prstGeom prst="rect">
            <a:avLst/>
          </a:prstGeo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6096000" y="2121706"/>
            <a:ext cx="5606509" cy="3630732"/>
          </a:xfrm>
          <a:prstGeom prst="rect">
            <a:avLst/>
          </a:prstGeom>
        </p:spPr>
        <p:txBody>
          <a:bodyPr>
            <a:noAutofit/>
          </a:bodyPr>
          <a:lstStyle>
            <a:lvl1pPr marL="0" indent="0">
              <a:buNone/>
              <a:defRPr sz="2133" baseline="0">
                <a:solidFill>
                  <a:schemeClr val="tx1">
                    <a:lumMod val="75000"/>
                    <a:lumOff val="25000"/>
                  </a:schemeClr>
                </a:solidFill>
              </a:defRPr>
            </a:lvl1pPr>
          </a:lstStyle>
          <a:p>
            <a:pPr lvl="0"/>
            <a:r>
              <a:rPr lang="en-US"/>
              <a:t>Click to edit Master text styles</a:t>
            </a:r>
          </a:p>
        </p:txBody>
      </p:sp>
      <p:sp>
        <p:nvSpPr>
          <p:cNvPr id="12" name="Title 1">
            <a:extLst>
              <a:ext uri="{FF2B5EF4-FFF2-40B4-BE49-F238E27FC236}">
                <a16:creationId xmlns:a16="http://schemas.microsoft.com/office/drawing/2014/main" id="{C682912B-9D64-B94C-9A5C-32A715E7D1A3}"/>
              </a:ext>
            </a:extLst>
          </p:cNvPr>
          <p:cNvSpPr>
            <a:spLocks noGrp="1"/>
          </p:cNvSpPr>
          <p:nvPr>
            <p:ph type="ctrTitle"/>
          </p:nvPr>
        </p:nvSpPr>
        <p:spPr>
          <a:xfrm>
            <a:off x="480000" y="646992"/>
            <a:ext cx="11213021" cy="576000"/>
          </a:xfrm>
          <a:prstGeom prst="rect">
            <a:avLst/>
          </a:prstGeom>
        </p:spPr>
        <p:txBody>
          <a:bodyPr anchor="t">
            <a:noAutofit/>
          </a:bodyPr>
          <a:lstStyle>
            <a:lvl1pPr algn="l">
              <a:lnSpc>
                <a:spcPct val="80000"/>
              </a:lnSpc>
              <a:defRPr sz="3733" b="1" i="0" cap="all">
                <a:solidFill>
                  <a:srgbClr val="E61D78"/>
                </a:solidFill>
                <a:latin typeface="+mn-lt"/>
                <a:cs typeface="Arial Narrow"/>
              </a:defRPr>
            </a:lvl1pPr>
          </a:lstStyle>
          <a:p>
            <a:endParaRPr lang="en-US"/>
          </a:p>
        </p:txBody>
      </p:sp>
      <p:sp>
        <p:nvSpPr>
          <p:cNvPr id="13" name="Subtitle 2">
            <a:extLst>
              <a:ext uri="{FF2B5EF4-FFF2-40B4-BE49-F238E27FC236}">
                <a16:creationId xmlns:a16="http://schemas.microsoft.com/office/drawing/2014/main" id="{507AD564-F74B-5F48-A178-810FBAC66F63}"/>
              </a:ext>
            </a:extLst>
          </p:cNvPr>
          <p:cNvSpPr>
            <a:spLocks noGrp="1"/>
          </p:cNvSpPr>
          <p:nvPr>
            <p:ph type="subTitle" idx="1"/>
          </p:nvPr>
        </p:nvSpPr>
        <p:spPr>
          <a:xfrm>
            <a:off x="480000" y="1222992"/>
            <a:ext cx="11213021" cy="600000"/>
          </a:xfrm>
          <a:prstGeom prst="rect">
            <a:avLst/>
          </a:prstGeom>
        </p:spPr>
        <p:txBody>
          <a:bodyPr anchor="t">
            <a:noAutofit/>
          </a:bodyPr>
          <a:lstStyle>
            <a:lvl1pPr marL="0" indent="0" algn="l">
              <a:buNone/>
              <a:defRPr sz="2667">
                <a:solidFill>
                  <a:srgbClr val="E61D78"/>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8" name="TextBox 4">
            <a:extLst>
              <a:ext uri="{FF2B5EF4-FFF2-40B4-BE49-F238E27FC236}">
                <a16:creationId xmlns:a16="http://schemas.microsoft.com/office/drawing/2014/main" id="{BF70F8C5-E68A-9352-0257-3229D3B0460E}"/>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8BFB4"/>
                </a:solidFill>
                <a:effectLst/>
                <a:latin typeface="Arial Narrow" panose="020B0606020202030204" pitchFamily="34" charset="0"/>
              </a:rPr>
              <a:t>Content of this presentation is copyright</a:t>
            </a:r>
            <a:r>
              <a:rPr lang="en-CH" sz="1200" b="0" i="0">
                <a:solidFill>
                  <a:srgbClr val="F8BFB4"/>
                </a:solidFill>
                <a:effectLst/>
                <a:latin typeface="Arial Narrow" panose="020B0606020202030204" pitchFamily="34" charset="0"/>
              </a:rPr>
              <a:t> </a:t>
            </a:r>
            <a:r>
              <a:rPr lang="en-US" sz="1200" b="0" i="0">
                <a:solidFill>
                  <a:srgbClr val="F8BFB4"/>
                </a:solidFill>
                <a:effectLst/>
                <a:latin typeface="Arial Narrow" panose="020B0606020202030204" pitchFamily="34" charset="0"/>
              </a:rPr>
              <a:t>and responsibility of the author. Permission is required for re-use</a:t>
            </a:r>
            <a:r>
              <a:rPr lang="en-CH" sz="1200" b="0" i="0">
                <a:solidFill>
                  <a:srgbClr val="F8BFB4"/>
                </a:solidFill>
                <a:effectLst/>
                <a:latin typeface="Arial Narrow" panose="020B0606020202030204" pitchFamily="34" charset="0"/>
              </a:rPr>
              <a:t>.</a:t>
            </a:r>
            <a:endParaRPr lang="en-US" sz="1200" b="0" i="0">
              <a:solidFill>
                <a:srgbClr val="F8BFB4"/>
              </a:solidFill>
              <a:effectLst/>
              <a:latin typeface="Arial Narrow" panose="020B0606020202030204" pitchFamily="34" charset="0"/>
            </a:endParaRPr>
          </a:p>
        </p:txBody>
      </p:sp>
      <p:sp>
        <p:nvSpPr>
          <p:cNvPr id="10" name="Google Shape;17;p14">
            <a:extLst>
              <a:ext uri="{FF2B5EF4-FFF2-40B4-BE49-F238E27FC236}">
                <a16:creationId xmlns:a16="http://schemas.microsoft.com/office/drawing/2014/main" id="{269B08A0-083C-B8BB-DECE-F33E055CCE4A}"/>
              </a:ext>
            </a:extLst>
          </p:cNvPr>
          <p:cNvSpPr txBox="1">
            <a:spLocks noGrp="1"/>
          </p:cNvSpPr>
          <p:nvPr>
            <p:ph type="body" idx="13" hasCustomPrompt="1"/>
          </p:nvPr>
        </p:nvSpPr>
        <p:spPr>
          <a:xfrm>
            <a:off x="5564411" y="6110173"/>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8BFB4"/>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3" name="Graphic 2">
            <a:extLst>
              <a:ext uri="{FF2B5EF4-FFF2-40B4-BE49-F238E27FC236}">
                <a16:creationId xmlns:a16="http://schemas.microsoft.com/office/drawing/2014/main" id="{30026FE1-6366-3724-7910-DD3227EAEC32}"/>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14176" y="6307671"/>
            <a:ext cx="2783995" cy="216000"/>
          </a:xfrm>
          <a:prstGeom prst="rect">
            <a:avLst/>
          </a:prstGeom>
        </p:spPr>
      </p:pic>
    </p:spTree>
    <p:extLst>
      <p:ext uri="{BB962C8B-B14F-4D97-AF65-F5344CB8AC3E}">
        <p14:creationId xmlns:p14="http://schemas.microsoft.com/office/powerpoint/2010/main" val="2815831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2" name="PlaceHolder 1"/>
          <p:cNvSpPr>
            <a:spLocks noGrp="1"/>
          </p:cNvSpPr>
          <p:nvPr>
            <p:ph type="title"/>
          </p:nvPr>
        </p:nvSpPr>
        <p:spPr>
          <a:xfrm>
            <a:off x="609600" y="273601"/>
            <a:ext cx="10972320" cy="1144800"/>
          </a:xfrm>
          <a:prstGeom prst="rect">
            <a:avLst/>
          </a:prstGeom>
        </p:spPr>
        <p:txBody>
          <a:bodyPr lIns="0" tIns="0" rIns="0" bIns="0" anchor="ctr"/>
          <a:lstStyle/>
          <a:p>
            <a:pPr algn="ctr"/>
            <a:endParaRPr lang="en-US" sz="4396" b="0" strike="noStrike" spc="-1">
              <a:latin typeface="Arial"/>
            </a:endParaRPr>
          </a:p>
        </p:txBody>
      </p:sp>
      <p:sp>
        <p:nvSpPr>
          <p:cNvPr id="3" name="PlaceHolder 2"/>
          <p:cNvSpPr>
            <a:spLocks noGrp="1"/>
          </p:cNvSpPr>
          <p:nvPr>
            <p:ph type="subTitle"/>
          </p:nvPr>
        </p:nvSpPr>
        <p:spPr>
          <a:xfrm>
            <a:off x="609600" y="1604521"/>
            <a:ext cx="10972320" cy="3977280"/>
          </a:xfrm>
          <a:prstGeom prst="rect">
            <a:avLst/>
          </a:prstGeom>
        </p:spPr>
        <p:txBody>
          <a:bodyPr lIns="0" tIns="0" rIns="0" bIns="0" anchor="ctr"/>
          <a:lstStyle/>
          <a:p>
            <a:pPr algn="ctr"/>
            <a:endParaRPr lang="en-US" sz="3197" b="0" strike="noStrike" spc="-1">
              <a:latin typeface="Arial"/>
            </a:endParaRPr>
          </a:p>
        </p:txBody>
      </p:sp>
    </p:spTree>
    <p:extLst>
      <p:ext uri="{BB962C8B-B14F-4D97-AF65-F5344CB8AC3E}">
        <p14:creationId xmlns:p14="http://schemas.microsoft.com/office/powerpoint/2010/main" val="16200401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TL_Title and Content">
  <p:cSld name="TL_Title and Content">
    <p:spTree>
      <p:nvGrpSpPr>
        <p:cNvPr id="1" name="Shape 1115"/>
        <p:cNvGrpSpPr/>
        <p:nvPr/>
      </p:nvGrpSpPr>
      <p:grpSpPr>
        <a:xfrm>
          <a:off x="0" y="0"/>
          <a:ext cx="0" cy="0"/>
          <a:chOff x="0" y="0"/>
          <a:chExt cx="0" cy="0"/>
        </a:xfrm>
      </p:grpSpPr>
      <p:sp>
        <p:nvSpPr>
          <p:cNvPr id="1116" name="Google Shape;1116;p64"/>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17" name="Google Shape;1117;p64"/>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18" name="Google Shape;1118;p64"/>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19" name="Google Shape;1119;p64">
            <a:hlinkClick r:id="rId2" action="ppaction://hlinksldjump"/>
          </p:cNvPr>
          <p:cNvSpPr txBox="1"/>
          <p:nvPr/>
        </p:nvSpPr>
        <p:spPr>
          <a:xfrm>
            <a:off x="4133133" y="144283"/>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0" i="0" u="none" strike="noStrike" cap="none">
                <a:solidFill>
                  <a:schemeClr val="lt2"/>
                </a:solidFill>
                <a:latin typeface="Arial"/>
                <a:ea typeface="Arial"/>
                <a:cs typeface="Arial"/>
                <a:sym typeface="Arial"/>
              </a:rPr>
              <a:t>EMERALD DATA</a:t>
            </a:r>
            <a:endParaRPr sz="1092"/>
          </a:p>
        </p:txBody>
      </p:sp>
      <p:sp>
        <p:nvSpPr>
          <p:cNvPr id="1120" name="Google Shape;1120;p64"/>
          <p:cNvSpPr txBox="1"/>
          <p:nvPr/>
        </p:nvSpPr>
        <p:spPr>
          <a:xfrm>
            <a:off x="6353679" y="144283"/>
            <a:ext cx="2190713"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0" i="0" u="none" strike="noStrike" cap="none">
                <a:solidFill>
                  <a:schemeClr val="lt2"/>
                </a:solidFill>
                <a:latin typeface="Arial"/>
                <a:ea typeface="Arial"/>
                <a:cs typeface="Arial"/>
                <a:sym typeface="Arial"/>
              </a:rPr>
              <a:t>ELECESTRANT REAL-WORLD DATA</a:t>
            </a:r>
            <a:endParaRPr sz="1092"/>
          </a:p>
        </p:txBody>
      </p:sp>
      <p:sp>
        <p:nvSpPr>
          <p:cNvPr id="1121" name="Google Shape;1121;p64"/>
          <p:cNvSpPr txBox="1"/>
          <p:nvPr/>
        </p:nvSpPr>
        <p:spPr>
          <a:xfrm>
            <a:off x="9336500" y="144283"/>
            <a:ext cx="1016612"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0" i="0" u="none" strike="noStrike" cap="none">
                <a:solidFill>
                  <a:schemeClr val="lt2"/>
                </a:solidFill>
                <a:latin typeface="Arial"/>
                <a:ea typeface="Arial"/>
                <a:cs typeface="Arial"/>
                <a:sym typeface="Arial"/>
              </a:rPr>
              <a:t>PATIENT CASE</a:t>
            </a:r>
            <a:endParaRPr sz="1092"/>
          </a:p>
        </p:txBody>
      </p:sp>
      <p:sp>
        <p:nvSpPr>
          <p:cNvPr id="1122" name="Google Shape;1122;p64">
            <a:hlinkClick r:id="rId3" action="ppaction://hlinksldjump"/>
          </p:cNvPr>
          <p:cNvSpPr txBox="1"/>
          <p:nvPr/>
        </p:nvSpPr>
        <p:spPr>
          <a:xfrm>
            <a:off x="1838888" y="144283"/>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0" i="0" u="none" strike="noStrike" cap="none">
                <a:solidFill>
                  <a:schemeClr val="lt2"/>
                </a:solidFill>
                <a:latin typeface="Arial"/>
                <a:ea typeface="Arial"/>
                <a:cs typeface="Arial"/>
                <a:sym typeface="Arial"/>
              </a:rPr>
              <a:t>TREATMENT LANDSCAPE</a:t>
            </a:r>
            <a:endParaRPr sz="1092"/>
          </a:p>
        </p:txBody>
      </p:sp>
      <p:sp>
        <p:nvSpPr>
          <p:cNvPr id="1123" name="Google Shape;1123;p64"/>
          <p:cNvSpPr/>
          <p:nvPr/>
        </p:nvSpPr>
        <p:spPr>
          <a:xfrm>
            <a:off x="10855129" y="1592645"/>
            <a:ext cx="562864" cy="371447"/>
          </a:xfrm>
          <a:prstGeom prst="rect">
            <a:avLst/>
          </a:prstGeom>
          <a:solidFill>
            <a:srgbClr val="FFFFFF">
              <a:alpha val="0"/>
            </a:srgbClr>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b="0" i="0" u="none" strike="noStrike" cap="none">
              <a:solidFill>
                <a:schemeClr val="lt1"/>
              </a:solidFill>
              <a:latin typeface="Arial"/>
              <a:ea typeface="Arial"/>
              <a:cs typeface="Arial"/>
              <a:sym typeface="Arial"/>
            </a:endParaRPr>
          </a:p>
        </p:txBody>
      </p:sp>
    </p:spTree>
    <p:extLst>
      <p:ext uri="{BB962C8B-B14F-4D97-AF65-F5344CB8AC3E}">
        <p14:creationId xmlns:p14="http://schemas.microsoft.com/office/powerpoint/2010/main" val="29667517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124"/>
        <p:cNvGrpSpPr/>
        <p:nvPr/>
      </p:nvGrpSpPr>
      <p:grpSpPr>
        <a:xfrm>
          <a:off x="0" y="0"/>
          <a:ext cx="0" cy="0"/>
          <a:chOff x="0" y="0"/>
          <a:chExt cx="0" cy="0"/>
        </a:xfrm>
      </p:grpSpPr>
      <p:sp>
        <p:nvSpPr>
          <p:cNvPr id="1125" name="Google Shape;1125;p65"/>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26" name="Google Shape;1126;p65"/>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27" name="Google Shape;1127;p65"/>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Tree>
    <p:extLst>
      <p:ext uri="{BB962C8B-B14F-4D97-AF65-F5344CB8AC3E}">
        <p14:creationId xmlns:p14="http://schemas.microsoft.com/office/powerpoint/2010/main" val="8132679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matchingName="1_Divider Slide">
  <p:cSld name="1_Divider Slide">
    <p:bg>
      <p:bgPr>
        <a:solidFill>
          <a:schemeClr val="lt2"/>
        </a:solidFill>
        <a:effectLst/>
      </p:bgPr>
    </p:bg>
    <p:spTree>
      <p:nvGrpSpPr>
        <p:cNvPr id="1" name="Shape 1128"/>
        <p:cNvGrpSpPr/>
        <p:nvPr/>
      </p:nvGrpSpPr>
      <p:grpSpPr>
        <a:xfrm>
          <a:off x="0" y="0"/>
          <a:ext cx="0" cy="0"/>
          <a:chOff x="0" y="0"/>
          <a:chExt cx="0" cy="0"/>
        </a:xfrm>
      </p:grpSpPr>
      <p:pic>
        <p:nvPicPr>
          <p:cNvPr id="1129" name="Google Shape;1129;p66" descr="A blue and white triangle pattern&#10;&#10;AI-generated content may be incorrect."/>
          <p:cNvPicPr preferRelativeResize="0"/>
          <p:nvPr/>
        </p:nvPicPr>
        <p:blipFill rotWithShape="1">
          <a:blip r:embed="rId2">
            <a:alphaModFix/>
          </a:blip>
          <a:srcRect t="10011"/>
          <a:stretch/>
        </p:blipFill>
        <p:spPr>
          <a:xfrm rot="10800000" flipH="1">
            <a:off x="0" y="0"/>
            <a:ext cx="12194544" cy="6858000"/>
          </a:xfrm>
          <a:prstGeom prst="rect">
            <a:avLst/>
          </a:prstGeom>
          <a:noFill/>
          <a:ln>
            <a:noFill/>
          </a:ln>
        </p:spPr>
      </p:pic>
      <p:sp>
        <p:nvSpPr>
          <p:cNvPr id="1130" name="Google Shape;1130;p66"/>
          <p:cNvSpPr/>
          <p:nvPr/>
        </p:nvSpPr>
        <p:spPr>
          <a:xfrm>
            <a:off x="-1199336" y="1819072"/>
            <a:ext cx="12565801" cy="2488395"/>
          </a:xfrm>
          <a:prstGeom prst="parallelogram">
            <a:avLst>
              <a:gd name="adj" fmla="val 25000"/>
            </a:avLst>
          </a:prstGeom>
          <a:solidFill>
            <a:srgbClr val="003767"/>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131" name="Google Shape;1131;p66"/>
          <p:cNvSpPr txBox="1">
            <a:spLocks noGrp="1"/>
          </p:cNvSpPr>
          <p:nvPr>
            <p:ph type="title"/>
          </p:nvPr>
        </p:nvSpPr>
        <p:spPr>
          <a:xfrm>
            <a:off x="3202396" y="2475672"/>
            <a:ext cx="5981876" cy="1175194"/>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SzPts val="1400"/>
              <a:buNone/>
              <a:defRPr sz="4851" b="0" i="0" u="none" strike="noStrike" cap="none">
                <a:solidFill>
                  <a:schemeClr val="lt2"/>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32" name="Google Shape;1132;p66"/>
          <p:cNvSpPr txBox="1">
            <a:spLocks noGrp="1"/>
          </p:cNvSpPr>
          <p:nvPr>
            <p:ph type="body" idx="1"/>
          </p:nvPr>
        </p:nvSpPr>
        <p:spPr>
          <a:xfrm>
            <a:off x="825535" y="2457458"/>
            <a:ext cx="1871736" cy="1211623"/>
          </a:xfrm>
          <a:prstGeom prst="rect">
            <a:avLst/>
          </a:prstGeom>
          <a:noFill/>
          <a:ln>
            <a:noFill/>
          </a:ln>
        </p:spPr>
        <p:txBody>
          <a:bodyPr spcFirstLastPara="1" wrap="square" lIns="0" tIns="0" rIns="0" bIns="0" anchor="ctr" anchorCtr="0">
            <a:noAutofit/>
          </a:bodyPr>
          <a:lstStyle>
            <a:lvl1pPr marL="277246" marR="0" lvl="0" indent="-138623" algn="l" rtl="0">
              <a:spcBef>
                <a:spcPts val="0"/>
              </a:spcBef>
              <a:spcAft>
                <a:spcPts val="0"/>
              </a:spcAft>
              <a:buSzPts val="1400"/>
              <a:buNone/>
              <a:defRPr sz="12067" b="1" i="0" u="none" strike="noStrike" cap="none">
                <a:solidFill>
                  <a:srgbClr val="A1C1D6"/>
                </a:solidFill>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33" name="Google Shape;1133;p66"/>
          <p:cNvSpPr txBox="1"/>
          <p:nvPr/>
        </p:nvSpPr>
        <p:spPr>
          <a:xfrm>
            <a:off x="2496370" y="6532912"/>
            <a:ext cx="7208915" cy="97983"/>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2"/>
              </a:buClr>
              <a:buSzPts val="1200"/>
              <a:buFont typeface="Arial"/>
              <a:buNone/>
            </a:pPr>
            <a:r>
              <a:rPr lang="en-US" sz="728" b="0" i="0" u="none" strike="noStrike" cap="none">
                <a:solidFill>
                  <a:schemeClr val="lt2"/>
                </a:solidFill>
                <a:latin typeface="Arial"/>
                <a:ea typeface="Arial"/>
                <a:cs typeface="Arial"/>
                <a:sym typeface="Arial"/>
              </a:rPr>
              <a:t>THE INFORMATION CONTAINED WITHIN THIS SLIDE DECK IS PROVIDED FOR INFORMATIONAL PURPOSES PURSUANT TO SCIENTIFIC EXCHANGE. </a:t>
            </a:r>
            <a:endParaRPr sz="1092"/>
          </a:p>
        </p:txBody>
      </p:sp>
      <p:cxnSp>
        <p:nvCxnSpPr>
          <p:cNvPr id="1134" name="Google Shape;1134;p66"/>
          <p:cNvCxnSpPr/>
          <p:nvPr/>
        </p:nvCxnSpPr>
        <p:spPr>
          <a:xfrm>
            <a:off x="2828645" y="2054564"/>
            <a:ext cx="0" cy="2017411"/>
          </a:xfrm>
          <a:prstGeom prst="straightConnector1">
            <a:avLst/>
          </a:prstGeom>
          <a:noFill/>
          <a:ln w="22225" cap="flat" cmpd="sng">
            <a:solidFill>
              <a:srgbClr val="FFFFFF"/>
            </a:solidFill>
            <a:prstDash val="solid"/>
            <a:round/>
            <a:headEnd type="none" w="sm" len="sm"/>
            <a:tailEnd type="none" w="sm" len="sm"/>
          </a:ln>
        </p:spPr>
      </p:cxnSp>
      <p:pic>
        <p:nvPicPr>
          <p:cNvPr id="1135" name="Google Shape;1135;p66"/>
          <p:cNvPicPr preferRelativeResize="0"/>
          <p:nvPr/>
        </p:nvPicPr>
        <p:blipFill rotWithShape="1">
          <a:blip r:embed="rId3">
            <a:alphaModFix/>
          </a:blip>
          <a:srcRect l="50000" t="42712" b="42946"/>
          <a:stretch/>
        </p:blipFill>
        <p:spPr>
          <a:xfrm>
            <a:off x="371574" y="6036002"/>
            <a:ext cx="2168956" cy="622096"/>
          </a:xfrm>
          <a:prstGeom prst="rect">
            <a:avLst/>
          </a:prstGeom>
          <a:noFill/>
          <a:ln>
            <a:noFill/>
          </a:ln>
        </p:spPr>
      </p:pic>
      <p:pic>
        <p:nvPicPr>
          <p:cNvPr id="1136" name="Google Shape;1136;p66" descr="A close-up of a sign&#10;&#10;AI-generated content may be incorrect."/>
          <p:cNvPicPr preferRelativeResize="0"/>
          <p:nvPr/>
        </p:nvPicPr>
        <p:blipFill rotWithShape="1">
          <a:blip r:embed="rId4">
            <a:alphaModFix/>
          </a:blip>
          <a:srcRect/>
          <a:stretch/>
        </p:blipFill>
        <p:spPr>
          <a:xfrm>
            <a:off x="10084627" y="6093915"/>
            <a:ext cx="1732359" cy="522940"/>
          </a:xfrm>
          <a:prstGeom prst="rect">
            <a:avLst/>
          </a:prstGeom>
          <a:noFill/>
          <a:ln>
            <a:noFill/>
          </a:ln>
        </p:spPr>
      </p:pic>
      <p:sp>
        <p:nvSpPr>
          <p:cNvPr id="1137" name="Google Shape;1137;p66"/>
          <p:cNvSpPr txBox="1"/>
          <p:nvPr/>
        </p:nvSpPr>
        <p:spPr>
          <a:xfrm>
            <a:off x="2682271" y="6518871"/>
            <a:ext cx="7208915" cy="97983"/>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55C56"/>
              </a:buClr>
              <a:buSzPts val="1200"/>
              <a:buFont typeface="Arial"/>
              <a:buNone/>
            </a:pPr>
            <a:r>
              <a:rPr lang="en-US" sz="728" b="0" i="0" u="none" strike="noStrike" cap="none">
                <a:solidFill>
                  <a:srgbClr val="655C56"/>
                </a:solidFill>
                <a:latin typeface="Arial"/>
                <a:ea typeface="Arial"/>
                <a:cs typeface="Arial"/>
                <a:sym typeface="Arial"/>
              </a:rPr>
              <a:t>THE INFORMATION CONTAINED WITHIN THIS SLIDE DECK IS PROVIDED FOR INFORMATIONAL PURPOSES PURSUANT TO SCIENTIFIC EXCHANGE. </a:t>
            </a:r>
            <a:endParaRPr sz="1092"/>
          </a:p>
        </p:txBody>
      </p:sp>
      <p:sp>
        <p:nvSpPr>
          <p:cNvPr id="1138" name="Google Shape;1138;p66"/>
          <p:cNvSpPr/>
          <p:nvPr/>
        </p:nvSpPr>
        <p:spPr>
          <a:xfrm>
            <a:off x="-386882" y="0"/>
            <a:ext cx="2927412" cy="764086"/>
          </a:xfrm>
          <a:prstGeom prst="parallelogram">
            <a:avLst>
              <a:gd name="adj" fmla="val 25000"/>
            </a:avLst>
          </a:prstGeom>
          <a:solidFill>
            <a:srgbClr val="003767"/>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pic>
        <p:nvPicPr>
          <p:cNvPr id="1139" name="Google Shape;1139;p66" descr="A white letter on a black background&#10;&#10;AI-generated content may be incorrect."/>
          <p:cNvPicPr preferRelativeResize="0"/>
          <p:nvPr/>
        </p:nvPicPr>
        <p:blipFill rotWithShape="1">
          <a:blip r:embed="rId5">
            <a:alphaModFix/>
          </a:blip>
          <a:srcRect/>
          <a:stretch/>
        </p:blipFill>
        <p:spPr>
          <a:xfrm>
            <a:off x="318103" y="205697"/>
            <a:ext cx="1822648" cy="336096"/>
          </a:xfrm>
          <a:prstGeom prst="rect">
            <a:avLst/>
          </a:prstGeom>
          <a:noFill/>
          <a:ln>
            <a:noFill/>
          </a:ln>
        </p:spPr>
      </p:pic>
    </p:spTree>
    <p:extLst>
      <p:ext uri="{BB962C8B-B14F-4D97-AF65-F5344CB8AC3E}">
        <p14:creationId xmlns:p14="http://schemas.microsoft.com/office/powerpoint/2010/main" val="11580741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1_TL_Title and Content">
  <p:cSld name="1_TL_Title and Content">
    <p:spTree>
      <p:nvGrpSpPr>
        <p:cNvPr id="1" name="Shape 1140"/>
        <p:cNvGrpSpPr/>
        <p:nvPr/>
      </p:nvGrpSpPr>
      <p:grpSpPr>
        <a:xfrm>
          <a:off x="0" y="0"/>
          <a:ext cx="0" cy="0"/>
          <a:chOff x="0" y="0"/>
          <a:chExt cx="0" cy="0"/>
        </a:xfrm>
      </p:grpSpPr>
      <p:sp>
        <p:nvSpPr>
          <p:cNvPr id="1141" name="Google Shape;1141;p67"/>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42" name="Google Shape;1142;p67"/>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43" name="Google Shape;1143;p67"/>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44" name="Google Shape;1144;p67"/>
          <p:cNvSpPr/>
          <p:nvPr/>
        </p:nvSpPr>
        <p:spPr>
          <a:xfrm>
            <a:off x="10855129" y="1592645"/>
            <a:ext cx="562864" cy="371447"/>
          </a:xfrm>
          <a:prstGeom prst="rect">
            <a:avLst/>
          </a:prstGeom>
          <a:solidFill>
            <a:srgbClr val="FFFFFF">
              <a:alpha val="0"/>
            </a:srgbClr>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145" name="Google Shape;1145;p67">
            <a:hlinkClick r:id="rId2" action="ppaction://hlinksldjump"/>
          </p:cNvPr>
          <p:cNvSpPr txBox="1"/>
          <p:nvPr/>
        </p:nvSpPr>
        <p:spPr>
          <a:xfrm>
            <a:off x="4133133" y="144283"/>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EMERALD DATA</a:t>
            </a:r>
            <a:endParaRPr sz="1092"/>
          </a:p>
        </p:txBody>
      </p:sp>
      <p:sp>
        <p:nvSpPr>
          <p:cNvPr id="1146" name="Google Shape;1146;p67"/>
          <p:cNvSpPr txBox="1"/>
          <p:nvPr/>
        </p:nvSpPr>
        <p:spPr>
          <a:xfrm>
            <a:off x="6353679" y="144283"/>
            <a:ext cx="2190713"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ELECESTRANT REAL-WORLD DATA</a:t>
            </a:r>
            <a:endParaRPr sz="1092"/>
          </a:p>
        </p:txBody>
      </p:sp>
      <p:sp>
        <p:nvSpPr>
          <p:cNvPr id="1147" name="Google Shape;1147;p67"/>
          <p:cNvSpPr txBox="1"/>
          <p:nvPr/>
        </p:nvSpPr>
        <p:spPr>
          <a:xfrm>
            <a:off x="9336500" y="144283"/>
            <a:ext cx="1016612"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PATIENT CASE</a:t>
            </a:r>
            <a:endParaRPr sz="1092"/>
          </a:p>
        </p:txBody>
      </p:sp>
      <p:sp>
        <p:nvSpPr>
          <p:cNvPr id="1148" name="Google Shape;1148;p67">
            <a:hlinkClick r:id="rId3" action="ppaction://hlinksldjump"/>
          </p:cNvPr>
          <p:cNvSpPr txBox="1"/>
          <p:nvPr/>
        </p:nvSpPr>
        <p:spPr>
          <a:xfrm>
            <a:off x="1838888" y="144283"/>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3947957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ED_Title and Content">
  <p:cSld name="ED_Title and Content">
    <p:spTree>
      <p:nvGrpSpPr>
        <p:cNvPr id="1" name="Shape 1149"/>
        <p:cNvGrpSpPr/>
        <p:nvPr/>
      </p:nvGrpSpPr>
      <p:grpSpPr>
        <a:xfrm>
          <a:off x="0" y="0"/>
          <a:ext cx="0" cy="0"/>
          <a:chOff x="0" y="0"/>
          <a:chExt cx="0" cy="0"/>
        </a:xfrm>
      </p:grpSpPr>
      <p:sp>
        <p:nvSpPr>
          <p:cNvPr id="1150" name="Google Shape;1150;p68"/>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51" name="Google Shape;1151;p68"/>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52" name="Google Shape;1152;p68"/>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53" name="Google Shape;1153;p68">
            <a:hlinkClick r:id="rId2" action="ppaction://hlinksldjump"/>
          </p:cNvPr>
          <p:cNvSpPr txBox="1"/>
          <p:nvPr/>
        </p:nvSpPr>
        <p:spPr>
          <a:xfrm>
            <a:off x="4133133" y="144283"/>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1" i="0" u="none" strike="noStrike" cap="none">
                <a:solidFill>
                  <a:schemeClr val="lt2"/>
                </a:solidFill>
                <a:latin typeface="Arial"/>
                <a:ea typeface="Arial"/>
                <a:cs typeface="Arial"/>
                <a:sym typeface="Arial"/>
              </a:rPr>
              <a:t>EMERALD DATA</a:t>
            </a:r>
            <a:endParaRPr sz="1092"/>
          </a:p>
        </p:txBody>
      </p:sp>
      <p:sp>
        <p:nvSpPr>
          <p:cNvPr id="1154" name="Google Shape;1154;p68"/>
          <p:cNvSpPr txBox="1"/>
          <p:nvPr/>
        </p:nvSpPr>
        <p:spPr>
          <a:xfrm>
            <a:off x="6353679" y="144283"/>
            <a:ext cx="2190713"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ELECESTRANT REAL-WORLD DATA</a:t>
            </a:r>
            <a:endParaRPr sz="1092"/>
          </a:p>
        </p:txBody>
      </p:sp>
      <p:sp>
        <p:nvSpPr>
          <p:cNvPr id="1155" name="Google Shape;1155;p68"/>
          <p:cNvSpPr txBox="1"/>
          <p:nvPr/>
        </p:nvSpPr>
        <p:spPr>
          <a:xfrm>
            <a:off x="9336500" y="144283"/>
            <a:ext cx="1016612"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PATIENT CASE</a:t>
            </a:r>
            <a:endParaRPr sz="1092"/>
          </a:p>
        </p:txBody>
      </p:sp>
      <p:sp>
        <p:nvSpPr>
          <p:cNvPr id="1156" name="Google Shape;1156;p68">
            <a:hlinkClick r:id="rId3" action="ppaction://hlinksldjump"/>
          </p:cNvPr>
          <p:cNvSpPr txBox="1"/>
          <p:nvPr/>
        </p:nvSpPr>
        <p:spPr>
          <a:xfrm>
            <a:off x="1838888" y="144283"/>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0">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38078233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ERWD_Title and Content">
  <p:cSld name="ERWD_Title and Content">
    <p:spTree>
      <p:nvGrpSpPr>
        <p:cNvPr id="1" name="Shape 1157"/>
        <p:cNvGrpSpPr/>
        <p:nvPr/>
      </p:nvGrpSpPr>
      <p:grpSpPr>
        <a:xfrm>
          <a:off x="0" y="0"/>
          <a:ext cx="0" cy="0"/>
          <a:chOff x="0" y="0"/>
          <a:chExt cx="0" cy="0"/>
        </a:xfrm>
      </p:grpSpPr>
      <p:sp>
        <p:nvSpPr>
          <p:cNvPr id="1158" name="Google Shape;1158;p69"/>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59" name="Google Shape;1159;p69"/>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60" name="Google Shape;1160;p69"/>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61" name="Google Shape;1161;p69">
            <a:hlinkClick r:id="rId2" action="ppaction://hlinksldjump"/>
          </p:cNvPr>
          <p:cNvSpPr txBox="1"/>
          <p:nvPr/>
        </p:nvSpPr>
        <p:spPr>
          <a:xfrm>
            <a:off x="4133133" y="144283"/>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EMERALD DATA</a:t>
            </a:r>
            <a:endParaRPr sz="1092"/>
          </a:p>
        </p:txBody>
      </p:sp>
      <p:sp>
        <p:nvSpPr>
          <p:cNvPr id="1162" name="Google Shape;1162;p69"/>
          <p:cNvSpPr txBox="1"/>
          <p:nvPr/>
        </p:nvSpPr>
        <p:spPr>
          <a:xfrm>
            <a:off x="6353679" y="144283"/>
            <a:ext cx="2190713"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1" i="0" u="none" strike="noStrike" cap="none">
                <a:solidFill>
                  <a:schemeClr val="lt2"/>
                </a:solidFill>
                <a:latin typeface="Arial"/>
                <a:ea typeface="Arial"/>
                <a:cs typeface="Arial"/>
                <a:sym typeface="Arial"/>
              </a:rPr>
              <a:t>ELECESTRANT REAL-WORLD DATA</a:t>
            </a:r>
            <a:endParaRPr sz="1092"/>
          </a:p>
        </p:txBody>
      </p:sp>
      <p:sp>
        <p:nvSpPr>
          <p:cNvPr id="1163" name="Google Shape;1163;p69"/>
          <p:cNvSpPr txBox="1"/>
          <p:nvPr/>
        </p:nvSpPr>
        <p:spPr>
          <a:xfrm>
            <a:off x="9336500" y="144283"/>
            <a:ext cx="1016612"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PATIENT CASE</a:t>
            </a:r>
            <a:endParaRPr sz="1092"/>
          </a:p>
        </p:txBody>
      </p:sp>
      <p:sp>
        <p:nvSpPr>
          <p:cNvPr id="1164" name="Google Shape;1164;p69">
            <a:hlinkClick r:id="rId3" action="ppaction://hlinksldjump"/>
          </p:cNvPr>
          <p:cNvSpPr txBox="1"/>
          <p:nvPr/>
        </p:nvSpPr>
        <p:spPr>
          <a:xfrm>
            <a:off x="1838888" y="144283"/>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0">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34733751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PC_Title and Content">
  <p:cSld name="PC_Title and Content">
    <p:spTree>
      <p:nvGrpSpPr>
        <p:cNvPr id="1" name="Shape 1165"/>
        <p:cNvGrpSpPr/>
        <p:nvPr/>
      </p:nvGrpSpPr>
      <p:grpSpPr>
        <a:xfrm>
          <a:off x="0" y="0"/>
          <a:ext cx="0" cy="0"/>
          <a:chOff x="0" y="0"/>
          <a:chExt cx="0" cy="0"/>
        </a:xfrm>
      </p:grpSpPr>
      <p:sp>
        <p:nvSpPr>
          <p:cNvPr id="1166" name="Google Shape;1166;p70"/>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67" name="Google Shape;1167;p70"/>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68" name="Google Shape;1168;p70"/>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69" name="Google Shape;1169;p70">
            <a:hlinkClick r:id="rId2" action="ppaction://hlinksldjump"/>
          </p:cNvPr>
          <p:cNvSpPr txBox="1"/>
          <p:nvPr/>
        </p:nvSpPr>
        <p:spPr>
          <a:xfrm>
            <a:off x="4133133" y="144283"/>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EMERALD DATA</a:t>
            </a:r>
            <a:endParaRPr sz="1092"/>
          </a:p>
        </p:txBody>
      </p:sp>
      <p:sp>
        <p:nvSpPr>
          <p:cNvPr id="1170" name="Google Shape;1170;p70"/>
          <p:cNvSpPr txBox="1"/>
          <p:nvPr/>
        </p:nvSpPr>
        <p:spPr>
          <a:xfrm>
            <a:off x="6353679" y="144283"/>
            <a:ext cx="2190713"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ELECESTRANT REAL-WORLD DATA</a:t>
            </a:r>
            <a:endParaRPr sz="1092"/>
          </a:p>
        </p:txBody>
      </p:sp>
      <p:sp>
        <p:nvSpPr>
          <p:cNvPr id="1171" name="Google Shape;1171;p70"/>
          <p:cNvSpPr txBox="1"/>
          <p:nvPr/>
        </p:nvSpPr>
        <p:spPr>
          <a:xfrm>
            <a:off x="9336500" y="144283"/>
            <a:ext cx="1016612"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b="1" i="0" u="none" strike="noStrike" cap="none">
                <a:solidFill>
                  <a:schemeClr val="lt2"/>
                </a:solidFill>
                <a:latin typeface="Arial"/>
                <a:ea typeface="Arial"/>
                <a:cs typeface="Arial"/>
                <a:sym typeface="Arial"/>
              </a:rPr>
              <a:t>PATIENT CASE</a:t>
            </a:r>
            <a:endParaRPr sz="1092"/>
          </a:p>
        </p:txBody>
      </p:sp>
      <p:sp>
        <p:nvSpPr>
          <p:cNvPr id="1172" name="Google Shape;1172;p70">
            <a:hlinkClick r:id="rId3" action="ppaction://hlinksldjump"/>
          </p:cNvPr>
          <p:cNvSpPr txBox="1"/>
          <p:nvPr/>
        </p:nvSpPr>
        <p:spPr>
          <a:xfrm>
            <a:off x="1838888" y="144283"/>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0">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29561423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matchingName="1_Cover">
  <p:cSld name="1_Cover">
    <p:bg>
      <p:bgPr>
        <a:solidFill>
          <a:schemeClr val="lt2"/>
        </a:solidFill>
        <a:effectLst/>
      </p:bgPr>
    </p:bg>
    <p:spTree>
      <p:nvGrpSpPr>
        <p:cNvPr id="1" name="Shape 1173"/>
        <p:cNvGrpSpPr/>
        <p:nvPr/>
      </p:nvGrpSpPr>
      <p:grpSpPr>
        <a:xfrm>
          <a:off x="0" y="0"/>
          <a:ext cx="0" cy="0"/>
          <a:chOff x="0" y="0"/>
          <a:chExt cx="0" cy="0"/>
        </a:xfrm>
      </p:grpSpPr>
      <p:pic>
        <p:nvPicPr>
          <p:cNvPr id="1174" name="Google Shape;1174;p71" descr="A blue and white triangle pattern&#10;&#10;AI-generated content may be incorrect."/>
          <p:cNvPicPr preferRelativeResize="0"/>
          <p:nvPr/>
        </p:nvPicPr>
        <p:blipFill rotWithShape="1">
          <a:blip r:embed="rId2">
            <a:alphaModFix/>
          </a:blip>
          <a:srcRect t="10805" r="902"/>
          <a:stretch/>
        </p:blipFill>
        <p:spPr>
          <a:xfrm rot="10800000">
            <a:off x="-1" y="0"/>
            <a:ext cx="12192001" cy="6858000"/>
          </a:xfrm>
          <a:prstGeom prst="rect">
            <a:avLst/>
          </a:prstGeom>
          <a:noFill/>
          <a:ln>
            <a:noFill/>
          </a:ln>
        </p:spPr>
      </p:pic>
      <p:sp>
        <p:nvSpPr>
          <p:cNvPr id="1175" name="Google Shape;1175;p71"/>
          <p:cNvSpPr txBox="1"/>
          <p:nvPr/>
        </p:nvSpPr>
        <p:spPr>
          <a:xfrm>
            <a:off x="859044" y="6471687"/>
            <a:ext cx="847699" cy="224036"/>
          </a:xfrm>
          <a:prstGeom prst="rect">
            <a:avLst/>
          </a:prstGeom>
          <a:noFill/>
          <a:ln>
            <a:noFill/>
          </a:ln>
        </p:spPr>
        <p:txBody>
          <a:bodyPr spcFirstLastPara="1" wrap="square" lIns="0" tIns="0" rIns="0" bIns="0" anchor="ctr" anchorCtr="0">
            <a:spAutoFit/>
          </a:bodyPr>
          <a:lstStyle/>
          <a:p>
            <a:pPr marL="0" marR="0" lvl="0" indent="0" algn="l" rtl="0">
              <a:spcBef>
                <a:spcPts val="0"/>
              </a:spcBef>
              <a:spcAft>
                <a:spcPts val="0"/>
              </a:spcAft>
              <a:buNone/>
            </a:pPr>
            <a:r>
              <a:rPr lang="en-US" sz="728" b="0" i="0" u="none" strike="noStrike">
                <a:solidFill>
                  <a:schemeClr val="lt2"/>
                </a:solidFill>
                <a:latin typeface="Arial"/>
                <a:ea typeface="Arial"/>
                <a:cs typeface="Arial"/>
                <a:sym typeface="Arial"/>
              </a:rPr>
              <a:t>MED-05078-v4</a:t>
            </a:r>
            <a:endParaRPr sz="1092"/>
          </a:p>
          <a:p>
            <a:pPr marL="0" marR="0" lvl="0" indent="0" algn="l" rtl="0">
              <a:spcBef>
                <a:spcPts val="0"/>
              </a:spcBef>
              <a:spcAft>
                <a:spcPts val="0"/>
              </a:spcAft>
              <a:buNone/>
            </a:pPr>
            <a:r>
              <a:rPr lang="en-US" sz="728" b="0" i="0" u="none" strike="noStrike">
                <a:solidFill>
                  <a:schemeClr val="lt2"/>
                </a:solidFill>
                <a:latin typeface="Arial"/>
                <a:ea typeface="Arial"/>
                <a:cs typeface="Arial"/>
                <a:sym typeface="Arial"/>
              </a:rPr>
              <a:t>Approved: July 2024</a:t>
            </a:r>
            <a:endParaRPr sz="1092"/>
          </a:p>
        </p:txBody>
      </p:sp>
      <p:sp>
        <p:nvSpPr>
          <p:cNvPr id="1176" name="Google Shape;1176;p71"/>
          <p:cNvSpPr txBox="1"/>
          <p:nvPr/>
        </p:nvSpPr>
        <p:spPr>
          <a:xfrm>
            <a:off x="1704183" y="6532912"/>
            <a:ext cx="7208915" cy="97983"/>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2"/>
              </a:buClr>
              <a:buSzPts val="1200"/>
              <a:buFont typeface="Arial"/>
              <a:buNone/>
            </a:pPr>
            <a:r>
              <a:rPr lang="en-US" sz="728" b="0" i="0" u="none" strike="noStrike" cap="none">
                <a:solidFill>
                  <a:schemeClr val="lt2"/>
                </a:solidFill>
                <a:latin typeface="Arial"/>
                <a:ea typeface="Arial"/>
                <a:cs typeface="Arial"/>
                <a:sym typeface="Arial"/>
              </a:rPr>
              <a:t>THE INFORMATION CONTAINED WITHIN THIS SLIDE DECK IS PROVIDED FOR </a:t>
            </a:r>
            <a:endParaRPr sz="1092"/>
          </a:p>
          <a:p>
            <a:pPr marL="0" marR="0" lvl="0" indent="0" algn="ctr" rtl="0">
              <a:lnSpc>
                <a:spcPct val="100000"/>
              </a:lnSpc>
              <a:spcBef>
                <a:spcPts val="0"/>
              </a:spcBef>
              <a:spcAft>
                <a:spcPts val="0"/>
              </a:spcAft>
              <a:buClr>
                <a:schemeClr val="lt2"/>
              </a:buClr>
              <a:buSzPts val="1200"/>
              <a:buFont typeface="Arial"/>
              <a:buNone/>
            </a:pPr>
            <a:r>
              <a:rPr lang="en-US" sz="728" b="0" i="0" u="none" strike="noStrike" cap="none">
                <a:solidFill>
                  <a:schemeClr val="lt2"/>
                </a:solidFill>
                <a:latin typeface="Arial"/>
                <a:ea typeface="Arial"/>
                <a:cs typeface="Arial"/>
                <a:sym typeface="Arial"/>
              </a:rPr>
              <a:t>INFORMATIONAL PURPOSES PURSUANT TO SCIENTIFIC EXCHANGE. </a:t>
            </a:r>
            <a:endParaRPr sz="1092"/>
          </a:p>
        </p:txBody>
      </p:sp>
      <p:sp>
        <p:nvSpPr>
          <p:cNvPr id="1177" name="Google Shape;1177;p71"/>
          <p:cNvSpPr/>
          <p:nvPr/>
        </p:nvSpPr>
        <p:spPr>
          <a:xfrm>
            <a:off x="-1" y="1958949"/>
            <a:ext cx="12192001" cy="2940103"/>
          </a:xfrm>
          <a:prstGeom prst="rect">
            <a:avLst/>
          </a:prstGeom>
          <a:solidFill>
            <a:srgbClr val="003767"/>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pic>
        <p:nvPicPr>
          <p:cNvPr id="1178" name="Google Shape;1178;p71"/>
          <p:cNvPicPr preferRelativeResize="0"/>
          <p:nvPr/>
        </p:nvPicPr>
        <p:blipFill rotWithShape="1">
          <a:blip r:embed="rId3">
            <a:alphaModFix/>
          </a:blip>
          <a:srcRect l="50000" t="42712" b="42946"/>
          <a:stretch/>
        </p:blipFill>
        <p:spPr>
          <a:xfrm>
            <a:off x="322585" y="6006013"/>
            <a:ext cx="2168956" cy="622096"/>
          </a:xfrm>
          <a:prstGeom prst="rect">
            <a:avLst/>
          </a:prstGeom>
          <a:noFill/>
          <a:ln>
            <a:noFill/>
          </a:ln>
        </p:spPr>
      </p:pic>
      <p:pic>
        <p:nvPicPr>
          <p:cNvPr id="1179" name="Google Shape;1179;p71" descr="A close-up of a sign&#10;&#10;AI-generated content may be incorrect."/>
          <p:cNvPicPr preferRelativeResize="0"/>
          <p:nvPr/>
        </p:nvPicPr>
        <p:blipFill rotWithShape="1">
          <a:blip r:embed="rId4">
            <a:alphaModFix/>
          </a:blip>
          <a:srcRect/>
          <a:stretch/>
        </p:blipFill>
        <p:spPr>
          <a:xfrm>
            <a:off x="10084627" y="6093915"/>
            <a:ext cx="1732359" cy="522940"/>
          </a:xfrm>
          <a:prstGeom prst="rect">
            <a:avLst/>
          </a:prstGeom>
          <a:noFill/>
          <a:ln>
            <a:noFill/>
          </a:ln>
        </p:spPr>
      </p:pic>
      <p:sp>
        <p:nvSpPr>
          <p:cNvPr id="1180" name="Google Shape;1180;p71"/>
          <p:cNvSpPr txBox="1"/>
          <p:nvPr/>
        </p:nvSpPr>
        <p:spPr>
          <a:xfrm>
            <a:off x="2604476" y="6486748"/>
            <a:ext cx="7208915" cy="97983"/>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55C56"/>
              </a:buClr>
              <a:buSzPts val="1200"/>
              <a:buFont typeface="Arial"/>
              <a:buNone/>
            </a:pPr>
            <a:r>
              <a:rPr lang="en-US" sz="728" b="0" i="0" u="none" strike="noStrike" cap="none">
                <a:solidFill>
                  <a:srgbClr val="655C56"/>
                </a:solidFill>
                <a:latin typeface="Arial"/>
                <a:ea typeface="Arial"/>
                <a:cs typeface="Arial"/>
                <a:sym typeface="Arial"/>
              </a:rPr>
              <a:t>THE INFORMATION CONTAINED WITHIN THIS SLIDE DECK IS PROVIDED FOR INFORMATIONAL PURPOSES PURSUANT TO SCIENTIFIC EXCHANGE. </a:t>
            </a:r>
            <a:endParaRPr sz="1092"/>
          </a:p>
        </p:txBody>
      </p:sp>
      <p:sp>
        <p:nvSpPr>
          <p:cNvPr id="1181" name="Google Shape;1181;p71"/>
          <p:cNvSpPr/>
          <p:nvPr/>
        </p:nvSpPr>
        <p:spPr>
          <a:xfrm>
            <a:off x="-386882" y="0"/>
            <a:ext cx="2927412" cy="764086"/>
          </a:xfrm>
          <a:prstGeom prst="parallelogram">
            <a:avLst>
              <a:gd name="adj" fmla="val 25000"/>
            </a:avLst>
          </a:prstGeom>
          <a:solidFill>
            <a:srgbClr val="003767"/>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pic>
        <p:nvPicPr>
          <p:cNvPr id="1182" name="Google Shape;1182;p71" descr="A white letter on a black background&#10;&#10;AI-generated content may be incorrect."/>
          <p:cNvPicPr preferRelativeResize="0"/>
          <p:nvPr/>
        </p:nvPicPr>
        <p:blipFill rotWithShape="1">
          <a:blip r:embed="rId5">
            <a:alphaModFix/>
          </a:blip>
          <a:srcRect/>
          <a:stretch/>
        </p:blipFill>
        <p:spPr>
          <a:xfrm>
            <a:off x="279415" y="218229"/>
            <a:ext cx="1822648" cy="336096"/>
          </a:xfrm>
          <a:prstGeom prst="rect">
            <a:avLst/>
          </a:prstGeom>
          <a:noFill/>
          <a:ln>
            <a:noFill/>
          </a:ln>
        </p:spPr>
      </p:pic>
    </p:spTree>
    <p:extLst>
      <p:ext uri="{BB962C8B-B14F-4D97-AF65-F5344CB8AC3E}">
        <p14:creationId xmlns:p14="http://schemas.microsoft.com/office/powerpoint/2010/main" val="14240648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884">
          <p15:clr>
            <a:srgbClr val="FBAE40"/>
          </p15:clr>
        </p15:guide>
        <p15:guide id="2" orient="horz" pos="6946">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L_Title and Content (sec2)">
  <p:cSld name="TL_Title and Content (sec2)">
    <p:spTree>
      <p:nvGrpSpPr>
        <p:cNvPr id="1" name="Shape 1183"/>
        <p:cNvGrpSpPr/>
        <p:nvPr/>
      </p:nvGrpSpPr>
      <p:grpSpPr>
        <a:xfrm>
          <a:off x="0" y="0"/>
          <a:ext cx="0" cy="0"/>
          <a:chOff x="0" y="0"/>
          <a:chExt cx="0" cy="0"/>
        </a:xfrm>
      </p:grpSpPr>
      <p:sp>
        <p:nvSpPr>
          <p:cNvPr id="1184" name="Google Shape;1184;p72"/>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185" name="Google Shape;1185;p72"/>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86" name="Google Shape;1186;p72"/>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187" name="Google Shape;1187;p72">
            <a:hlinkClick r:id="rId2"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188" name="Google Shape;1188;p72"/>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189" name="Google Shape;1189;p72"/>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190" name="Google Shape;1190;p72"/>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191" name="Google Shape;1191;p72"/>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192" name="Google Shape;1192;p72"/>
          <p:cNvGrpSpPr/>
          <p:nvPr/>
        </p:nvGrpSpPr>
        <p:grpSpPr>
          <a:xfrm>
            <a:off x="10972317" y="131410"/>
            <a:ext cx="188618" cy="148719"/>
            <a:chOff x="18575205" y="107787"/>
            <a:chExt cx="578014" cy="455775"/>
          </a:xfrm>
        </p:grpSpPr>
        <p:sp>
          <p:nvSpPr>
            <p:cNvPr id="1193" name="Google Shape;1193;p72"/>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194" name="Google Shape;1194;p72"/>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195" name="Google Shape;1195;p72"/>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196" name="Google Shape;1196;p72"/>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197" name="Google Shape;1197;p72"/>
            <p:cNvCxnSpPr>
              <a:stCxn id="1193" idx="0"/>
              <a:endCxn id="119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198" name="Google Shape;1198;p72"/>
            <p:cNvCxnSpPr>
              <a:stCxn id="1196" idx="2"/>
              <a:endCxn id="119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199" name="Google Shape;1199;p72"/>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00" name="Google Shape;1200;p72">
            <a:hlinkClick r:id="rId4"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19003323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L_Two Line Title">
  <p:cSld name="TL_Two Line Title">
    <p:spTree>
      <p:nvGrpSpPr>
        <p:cNvPr id="1" name="Shape 1201"/>
        <p:cNvGrpSpPr/>
        <p:nvPr/>
      </p:nvGrpSpPr>
      <p:grpSpPr>
        <a:xfrm>
          <a:off x="0" y="0"/>
          <a:ext cx="0" cy="0"/>
          <a:chOff x="0" y="0"/>
          <a:chExt cx="0" cy="0"/>
        </a:xfrm>
      </p:grpSpPr>
      <p:sp>
        <p:nvSpPr>
          <p:cNvPr id="1202" name="Google Shape;1202;p73"/>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03" name="Google Shape;1203;p73"/>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04" name="Google Shape;1204;p73"/>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05" name="Google Shape;1205;p73">
            <a:hlinkClick r:id="rId2"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206" name="Google Shape;1206;p73"/>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07" name="Google Shape;1207;p73"/>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08" name="Google Shape;1208;p73"/>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09" name="Google Shape;1209;p73"/>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10" name="Google Shape;1210;p73"/>
          <p:cNvGrpSpPr/>
          <p:nvPr/>
        </p:nvGrpSpPr>
        <p:grpSpPr>
          <a:xfrm>
            <a:off x="10972317" y="131410"/>
            <a:ext cx="188618" cy="148719"/>
            <a:chOff x="18575205" y="107787"/>
            <a:chExt cx="578014" cy="455775"/>
          </a:xfrm>
        </p:grpSpPr>
        <p:sp>
          <p:nvSpPr>
            <p:cNvPr id="1211" name="Google Shape;1211;p73"/>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12" name="Google Shape;1212;p73"/>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13" name="Google Shape;1213;p73"/>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14" name="Google Shape;1214;p73"/>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215" name="Google Shape;1215;p73"/>
            <p:cNvCxnSpPr>
              <a:stCxn id="1211" idx="0"/>
              <a:endCxn id="1213"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216" name="Google Shape;1216;p73"/>
            <p:cNvCxnSpPr>
              <a:stCxn id="1214" idx="2"/>
              <a:endCxn id="1212"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217" name="Google Shape;1217;p73"/>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18" name="Google Shape;1218;p73">
            <a:hlinkClick r:id="rId4"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7239327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TL_Title and Content_No Subhead">
  <p:cSld name="TL_Title and Content_No Subhead">
    <p:spTree>
      <p:nvGrpSpPr>
        <p:cNvPr id="1" name="Shape 1219"/>
        <p:cNvGrpSpPr/>
        <p:nvPr/>
      </p:nvGrpSpPr>
      <p:grpSpPr>
        <a:xfrm>
          <a:off x="0" y="0"/>
          <a:ext cx="0" cy="0"/>
          <a:chOff x="0" y="0"/>
          <a:chExt cx="0" cy="0"/>
        </a:xfrm>
      </p:grpSpPr>
      <p:sp>
        <p:nvSpPr>
          <p:cNvPr id="1220" name="Google Shape;1220;p74"/>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21" name="Google Shape;1221;p74"/>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22" name="Google Shape;1222;p74">
            <a:hlinkClick r:id="rId2"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223" name="Google Shape;1223;p74"/>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24" name="Google Shape;1224;p74"/>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25" name="Google Shape;1225;p74"/>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26" name="Google Shape;1226;p74"/>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27" name="Google Shape;1227;p74"/>
          <p:cNvGrpSpPr/>
          <p:nvPr/>
        </p:nvGrpSpPr>
        <p:grpSpPr>
          <a:xfrm>
            <a:off x="10972317" y="131410"/>
            <a:ext cx="188618" cy="148719"/>
            <a:chOff x="18575205" y="107787"/>
            <a:chExt cx="578014" cy="455775"/>
          </a:xfrm>
        </p:grpSpPr>
        <p:sp>
          <p:nvSpPr>
            <p:cNvPr id="1228" name="Google Shape;1228;p74"/>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29" name="Google Shape;1229;p74"/>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30" name="Google Shape;1230;p74"/>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31" name="Google Shape;1231;p74"/>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232" name="Google Shape;1232;p74"/>
            <p:cNvCxnSpPr>
              <a:stCxn id="1228" idx="0"/>
              <a:endCxn id="1230"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233" name="Google Shape;1233;p74"/>
            <p:cNvCxnSpPr>
              <a:stCxn id="1231" idx="2"/>
              <a:endCxn id="1229"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234" name="Google Shape;1234;p74"/>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35" name="Google Shape;1235;p74">
            <a:hlinkClick r:id="rId4"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813952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TL_Two Line Title_no subhead">
  <p:cSld name="TL_Two Line Title_no subhead">
    <p:spTree>
      <p:nvGrpSpPr>
        <p:cNvPr id="1" name="Shape 1236"/>
        <p:cNvGrpSpPr/>
        <p:nvPr/>
      </p:nvGrpSpPr>
      <p:grpSpPr>
        <a:xfrm>
          <a:off x="0" y="0"/>
          <a:ext cx="0" cy="0"/>
          <a:chOff x="0" y="0"/>
          <a:chExt cx="0" cy="0"/>
        </a:xfrm>
      </p:grpSpPr>
      <p:sp>
        <p:nvSpPr>
          <p:cNvPr id="1237" name="Google Shape;1237;p75"/>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38" name="Google Shape;1238;p75"/>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39" name="Google Shape;1239;p75">
            <a:hlinkClick r:id="rId2"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240" name="Google Shape;1240;p75"/>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41" name="Google Shape;1241;p75"/>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42" name="Google Shape;1242;p75"/>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43" name="Google Shape;1243;p75"/>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44" name="Google Shape;1244;p75"/>
          <p:cNvGrpSpPr/>
          <p:nvPr/>
        </p:nvGrpSpPr>
        <p:grpSpPr>
          <a:xfrm>
            <a:off x="10972317" y="131410"/>
            <a:ext cx="188618" cy="148719"/>
            <a:chOff x="18575205" y="107787"/>
            <a:chExt cx="578014" cy="455775"/>
          </a:xfrm>
        </p:grpSpPr>
        <p:sp>
          <p:nvSpPr>
            <p:cNvPr id="1245" name="Google Shape;1245;p75"/>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46" name="Google Shape;1246;p75"/>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47" name="Google Shape;1247;p75"/>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48" name="Google Shape;1248;p75"/>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249" name="Google Shape;1249;p75"/>
            <p:cNvCxnSpPr>
              <a:stCxn id="1245" idx="0"/>
              <a:endCxn id="1247"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250" name="Google Shape;1250;p75"/>
            <p:cNvCxnSpPr>
              <a:stCxn id="1248" idx="2"/>
              <a:endCxn id="1246"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251" name="Google Shape;1251;p75"/>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52" name="Google Shape;1252;p75">
            <a:hlinkClick r:id="rId4"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TREATMENT LANDSCAPE</a:t>
            </a:r>
            <a:endParaRPr sz="1092"/>
          </a:p>
        </p:txBody>
      </p:sp>
    </p:spTree>
    <p:extLst>
      <p:ext uri="{BB962C8B-B14F-4D97-AF65-F5344CB8AC3E}">
        <p14:creationId xmlns:p14="http://schemas.microsoft.com/office/powerpoint/2010/main" val="35449762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MD_Title and Content (sec2)">
  <p:cSld name="MD_Title and Content (sec2)">
    <p:spTree>
      <p:nvGrpSpPr>
        <p:cNvPr id="1" name="Shape 1253"/>
        <p:cNvGrpSpPr/>
        <p:nvPr/>
      </p:nvGrpSpPr>
      <p:grpSpPr>
        <a:xfrm>
          <a:off x="0" y="0"/>
          <a:ext cx="0" cy="0"/>
          <a:chOff x="0" y="0"/>
          <a:chExt cx="0" cy="0"/>
        </a:xfrm>
      </p:grpSpPr>
      <p:sp>
        <p:nvSpPr>
          <p:cNvPr id="1254" name="Google Shape;1254;p76"/>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55" name="Google Shape;1255;p76"/>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56" name="Google Shape;1256;p76"/>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57" name="Google Shape;1257;p76">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258" name="Google Shape;1258;p76"/>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59" name="Google Shape;1259;p76"/>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60" name="Google Shape;1260;p76"/>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61" name="Google Shape;1261;p76"/>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62" name="Google Shape;1262;p76"/>
          <p:cNvGrpSpPr/>
          <p:nvPr/>
        </p:nvGrpSpPr>
        <p:grpSpPr>
          <a:xfrm>
            <a:off x="10972317" y="131410"/>
            <a:ext cx="188618" cy="148719"/>
            <a:chOff x="18575205" y="107787"/>
            <a:chExt cx="578014" cy="455775"/>
          </a:xfrm>
        </p:grpSpPr>
        <p:sp>
          <p:nvSpPr>
            <p:cNvPr id="1263" name="Google Shape;1263;p76"/>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64" name="Google Shape;1264;p76"/>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65" name="Google Shape;1265;p76"/>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66" name="Google Shape;1266;p76"/>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267" name="Google Shape;1267;p76"/>
            <p:cNvCxnSpPr>
              <a:stCxn id="1263" idx="0"/>
              <a:endCxn id="126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268" name="Google Shape;1268;p76"/>
            <p:cNvCxnSpPr>
              <a:stCxn id="1266" idx="2"/>
              <a:endCxn id="126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269" name="Google Shape;1269;p76"/>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70" name="Google Shape;1270;p76">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DISEASE </a:t>
            </a:r>
            <a:endParaRPr sz="1092"/>
          </a:p>
        </p:txBody>
      </p:sp>
    </p:spTree>
    <p:extLst>
      <p:ext uri="{BB962C8B-B14F-4D97-AF65-F5344CB8AC3E}">
        <p14:creationId xmlns:p14="http://schemas.microsoft.com/office/powerpoint/2010/main" val="1245638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MD_Two Line Title">
  <p:cSld name="MD_Two Line Title">
    <p:spTree>
      <p:nvGrpSpPr>
        <p:cNvPr id="1" name="Shape 1271"/>
        <p:cNvGrpSpPr/>
        <p:nvPr/>
      </p:nvGrpSpPr>
      <p:grpSpPr>
        <a:xfrm>
          <a:off x="0" y="0"/>
          <a:ext cx="0" cy="0"/>
          <a:chOff x="0" y="0"/>
          <a:chExt cx="0" cy="0"/>
        </a:xfrm>
      </p:grpSpPr>
      <p:sp>
        <p:nvSpPr>
          <p:cNvPr id="1272" name="Google Shape;1272;p77"/>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73" name="Google Shape;1273;p77"/>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74" name="Google Shape;1274;p77"/>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75" name="Google Shape;1275;p77">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276" name="Google Shape;1276;p77"/>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77" name="Google Shape;1277;p77"/>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78" name="Google Shape;1278;p77"/>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79" name="Google Shape;1279;p77"/>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80" name="Google Shape;1280;p77"/>
          <p:cNvGrpSpPr/>
          <p:nvPr/>
        </p:nvGrpSpPr>
        <p:grpSpPr>
          <a:xfrm>
            <a:off x="10972317" y="131410"/>
            <a:ext cx="188618" cy="148719"/>
            <a:chOff x="18575205" y="107787"/>
            <a:chExt cx="578014" cy="455775"/>
          </a:xfrm>
        </p:grpSpPr>
        <p:sp>
          <p:nvSpPr>
            <p:cNvPr id="1281" name="Google Shape;1281;p77"/>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82" name="Google Shape;1282;p77"/>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83" name="Google Shape;1283;p77"/>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84" name="Google Shape;1284;p77"/>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285" name="Google Shape;1285;p77"/>
            <p:cNvCxnSpPr>
              <a:stCxn id="1281" idx="0"/>
              <a:endCxn id="1283"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286" name="Google Shape;1286;p77"/>
            <p:cNvCxnSpPr>
              <a:stCxn id="1284" idx="2"/>
              <a:endCxn id="1282"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287" name="Google Shape;1287;p77"/>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288" name="Google Shape;1288;p77">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DISEASE </a:t>
            </a:r>
            <a:endParaRPr sz="1092"/>
          </a:p>
        </p:txBody>
      </p:sp>
    </p:spTree>
    <p:extLst>
      <p:ext uri="{BB962C8B-B14F-4D97-AF65-F5344CB8AC3E}">
        <p14:creationId xmlns:p14="http://schemas.microsoft.com/office/powerpoint/2010/main" val="14601192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MD_Title and Content_No Subhead">
  <p:cSld name="MD_Title and Content_No Subhead">
    <p:spTree>
      <p:nvGrpSpPr>
        <p:cNvPr id="1" name="Shape 1289"/>
        <p:cNvGrpSpPr/>
        <p:nvPr/>
      </p:nvGrpSpPr>
      <p:grpSpPr>
        <a:xfrm>
          <a:off x="0" y="0"/>
          <a:ext cx="0" cy="0"/>
          <a:chOff x="0" y="0"/>
          <a:chExt cx="0" cy="0"/>
        </a:xfrm>
      </p:grpSpPr>
      <p:sp>
        <p:nvSpPr>
          <p:cNvPr id="1290" name="Google Shape;1290;p78"/>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291" name="Google Shape;1291;p78"/>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292" name="Google Shape;1292;p78">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293" name="Google Shape;1293;p78"/>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294" name="Google Shape;1294;p78"/>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295" name="Google Shape;1295;p78"/>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296" name="Google Shape;1296;p78"/>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297" name="Google Shape;1297;p78"/>
          <p:cNvGrpSpPr/>
          <p:nvPr/>
        </p:nvGrpSpPr>
        <p:grpSpPr>
          <a:xfrm>
            <a:off x="10972317" y="131410"/>
            <a:ext cx="188618" cy="148719"/>
            <a:chOff x="18575205" y="107787"/>
            <a:chExt cx="578014" cy="455775"/>
          </a:xfrm>
        </p:grpSpPr>
        <p:sp>
          <p:nvSpPr>
            <p:cNvPr id="1298" name="Google Shape;1298;p78"/>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299" name="Google Shape;1299;p78"/>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00" name="Google Shape;1300;p78"/>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01" name="Google Shape;1301;p78"/>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02" name="Google Shape;1302;p78"/>
            <p:cNvCxnSpPr>
              <a:stCxn id="1298" idx="0"/>
              <a:endCxn id="1300"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03" name="Google Shape;1303;p78"/>
            <p:cNvCxnSpPr>
              <a:stCxn id="1301" idx="2"/>
              <a:endCxn id="1299"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04" name="Google Shape;1304;p78"/>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305" name="Google Shape;1305;p78">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DISEASE </a:t>
            </a:r>
            <a:endParaRPr sz="1092"/>
          </a:p>
        </p:txBody>
      </p:sp>
    </p:spTree>
    <p:extLst>
      <p:ext uri="{BB962C8B-B14F-4D97-AF65-F5344CB8AC3E}">
        <p14:creationId xmlns:p14="http://schemas.microsoft.com/office/powerpoint/2010/main" val="2668638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MD_Two Line Title_no subhead">
  <p:cSld name="MD_Two Line Title_no subhead">
    <p:spTree>
      <p:nvGrpSpPr>
        <p:cNvPr id="1" name="Shape 1306"/>
        <p:cNvGrpSpPr/>
        <p:nvPr/>
      </p:nvGrpSpPr>
      <p:grpSpPr>
        <a:xfrm>
          <a:off x="0" y="0"/>
          <a:ext cx="0" cy="0"/>
          <a:chOff x="0" y="0"/>
          <a:chExt cx="0" cy="0"/>
        </a:xfrm>
      </p:grpSpPr>
      <p:sp>
        <p:nvSpPr>
          <p:cNvPr id="1307" name="Google Shape;1307;p79"/>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08" name="Google Shape;1308;p79"/>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09" name="Google Shape;1309;p79">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10" name="Google Shape;1310;p79"/>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311" name="Google Shape;1311;p79"/>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312" name="Google Shape;1312;p79"/>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313" name="Google Shape;1313;p79"/>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314" name="Google Shape;1314;p79"/>
          <p:cNvGrpSpPr/>
          <p:nvPr/>
        </p:nvGrpSpPr>
        <p:grpSpPr>
          <a:xfrm>
            <a:off x="10972317" y="131410"/>
            <a:ext cx="188618" cy="148719"/>
            <a:chOff x="18575205" y="107787"/>
            <a:chExt cx="578014" cy="455775"/>
          </a:xfrm>
        </p:grpSpPr>
        <p:sp>
          <p:nvSpPr>
            <p:cNvPr id="1315" name="Google Shape;1315;p79"/>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16" name="Google Shape;1316;p79"/>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17" name="Google Shape;1317;p79"/>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18" name="Google Shape;1318;p79"/>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19" name="Google Shape;1319;p79"/>
            <p:cNvCxnSpPr>
              <a:stCxn id="1315" idx="0"/>
              <a:endCxn id="1317"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20" name="Google Shape;1320;p79"/>
            <p:cNvCxnSpPr>
              <a:stCxn id="1318" idx="2"/>
              <a:endCxn id="1316"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21" name="Google Shape;1321;p79"/>
          <p:cNvPicPr preferRelativeResize="0"/>
          <p:nvPr/>
        </p:nvPicPr>
        <p:blipFill rotWithShape="1">
          <a:blip r:embed="rId3">
            <a:alphaModFix/>
          </a:blip>
          <a:srcRect/>
          <a:stretch/>
        </p:blipFill>
        <p:spPr>
          <a:xfrm>
            <a:off x="11529946" y="126625"/>
            <a:ext cx="164550" cy="175642"/>
          </a:xfrm>
          <a:prstGeom prst="rect">
            <a:avLst/>
          </a:prstGeom>
          <a:noFill/>
          <a:ln>
            <a:noFill/>
          </a:ln>
        </p:spPr>
      </p:pic>
      <p:sp>
        <p:nvSpPr>
          <p:cNvPr id="1322" name="Google Shape;1322;p79">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DISEASE </a:t>
            </a:r>
            <a:endParaRPr sz="1092"/>
          </a:p>
        </p:txBody>
      </p:sp>
    </p:spTree>
    <p:extLst>
      <p:ext uri="{BB962C8B-B14F-4D97-AF65-F5344CB8AC3E}">
        <p14:creationId xmlns:p14="http://schemas.microsoft.com/office/powerpoint/2010/main" val="2071176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MA_Title and Content (sec2)">
  <p:cSld name="MA_Title and Content (sec2)">
    <p:spTree>
      <p:nvGrpSpPr>
        <p:cNvPr id="1" name="Shape 1323"/>
        <p:cNvGrpSpPr/>
        <p:nvPr/>
      </p:nvGrpSpPr>
      <p:grpSpPr>
        <a:xfrm>
          <a:off x="0" y="0"/>
          <a:ext cx="0" cy="0"/>
          <a:chOff x="0" y="0"/>
          <a:chExt cx="0" cy="0"/>
        </a:xfrm>
      </p:grpSpPr>
      <p:sp>
        <p:nvSpPr>
          <p:cNvPr id="1324" name="Google Shape;1324;p80"/>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25" name="Google Shape;1325;p80"/>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26" name="Google Shape;1326;p80"/>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27" name="Google Shape;1327;p80"/>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ACTION</a:t>
            </a:r>
            <a:endParaRPr sz="1092"/>
          </a:p>
        </p:txBody>
      </p:sp>
      <p:sp>
        <p:nvSpPr>
          <p:cNvPr id="1328" name="Google Shape;1328;p80">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29" name="Google Shape;1329;p80">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330" name="Google Shape;1330;p80"/>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331" name="Google Shape;1331;p80"/>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332" name="Google Shape;1332;p80"/>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333" name="Google Shape;1333;p80"/>
          <p:cNvGrpSpPr/>
          <p:nvPr/>
        </p:nvGrpSpPr>
        <p:grpSpPr>
          <a:xfrm>
            <a:off x="10972317" y="131410"/>
            <a:ext cx="188618" cy="148719"/>
            <a:chOff x="18575205" y="107787"/>
            <a:chExt cx="578014" cy="455775"/>
          </a:xfrm>
        </p:grpSpPr>
        <p:sp>
          <p:nvSpPr>
            <p:cNvPr id="1334" name="Google Shape;1334;p80"/>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35" name="Google Shape;1335;p80"/>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36" name="Google Shape;1336;p80"/>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37" name="Google Shape;1337;p80"/>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38" name="Google Shape;1338;p80"/>
            <p:cNvCxnSpPr>
              <a:stCxn id="1334" idx="0"/>
              <a:endCxn id="1336"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39" name="Google Shape;1339;p80"/>
            <p:cNvCxnSpPr>
              <a:stCxn id="1337" idx="2"/>
              <a:endCxn id="1335"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40" name="Google Shape;1340;p80"/>
          <p:cNvPicPr preferRelativeResize="0"/>
          <p:nvPr/>
        </p:nvPicPr>
        <p:blipFill rotWithShape="1">
          <a:blip r:embed="rId4">
            <a:alphaModFix/>
          </a:blip>
          <a:srcRect/>
          <a:stretch/>
        </p:blipFill>
        <p:spPr>
          <a:xfrm>
            <a:off x="11529946" y="126625"/>
            <a:ext cx="164550" cy="175642"/>
          </a:xfrm>
          <a:prstGeom prst="rect">
            <a:avLst/>
          </a:prstGeom>
          <a:noFill/>
          <a:ln>
            <a:noFill/>
          </a:ln>
        </p:spPr>
      </p:pic>
    </p:spTree>
    <p:extLst>
      <p:ext uri="{BB962C8B-B14F-4D97-AF65-F5344CB8AC3E}">
        <p14:creationId xmlns:p14="http://schemas.microsoft.com/office/powerpoint/2010/main" val="24724637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MA_Two Line Title">
  <p:cSld name="MA_Two Line Title">
    <p:spTree>
      <p:nvGrpSpPr>
        <p:cNvPr id="1" name="Shape 1341"/>
        <p:cNvGrpSpPr/>
        <p:nvPr/>
      </p:nvGrpSpPr>
      <p:grpSpPr>
        <a:xfrm>
          <a:off x="0" y="0"/>
          <a:ext cx="0" cy="0"/>
          <a:chOff x="0" y="0"/>
          <a:chExt cx="0" cy="0"/>
        </a:xfrm>
      </p:grpSpPr>
      <p:sp>
        <p:nvSpPr>
          <p:cNvPr id="1342" name="Google Shape;1342;p81"/>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43" name="Google Shape;1343;p81"/>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44" name="Google Shape;1344;p81"/>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45" name="Google Shape;1345;p81"/>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ACTION</a:t>
            </a:r>
            <a:endParaRPr sz="1092"/>
          </a:p>
        </p:txBody>
      </p:sp>
      <p:sp>
        <p:nvSpPr>
          <p:cNvPr id="1346" name="Google Shape;1346;p81">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47" name="Google Shape;1347;p81">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348" name="Google Shape;1348;p81"/>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349" name="Google Shape;1349;p81"/>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350" name="Google Shape;1350;p81"/>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351" name="Google Shape;1351;p81"/>
          <p:cNvGrpSpPr/>
          <p:nvPr/>
        </p:nvGrpSpPr>
        <p:grpSpPr>
          <a:xfrm>
            <a:off x="10972317" y="131410"/>
            <a:ext cx="188618" cy="148719"/>
            <a:chOff x="18575205" y="107787"/>
            <a:chExt cx="578014" cy="455775"/>
          </a:xfrm>
        </p:grpSpPr>
        <p:sp>
          <p:nvSpPr>
            <p:cNvPr id="1352" name="Google Shape;1352;p81"/>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53" name="Google Shape;1353;p81"/>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54" name="Google Shape;1354;p81"/>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55" name="Google Shape;1355;p81"/>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56" name="Google Shape;1356;p81"/>
            <p:cNvCxnSpPr>
              <a:stCxn id="1352" idx="0"/>
              <a:endCxn id="1354"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57" name="Google Shape;1357;p81"/>
            <p:cNvCxnSpPr>
              <a:stCxn id="1355" idx="2"/>
              <a:endCxn id="1353"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58" name="Google Shape;1358;p81"/>
          <p:cNvPicPr preferRelativeResize="0"/>
          <p:nvPr/>
        </p:nvPicPr>
        <p:blipFill rotWithShape="1">
          <a:blip r:embed="rId4">
            <a:alphaModFix/>
          </a:blip>
          <a:srcRect/>
          <a:stretch/>
        </p:blipFill>
        <p:spPr>
          <a:xfrm>
            <a:off x="11529946" y="126625"/>
            <a:ext cx="164550" cy="175642"/>
          </a:xfrm>
          <a:prstGeom prst="rect">
            <a:avLst/>
          </a:prstGeom>
          <a:noFill/>
          <a:ln>
            <a:noFill/>
          </a:ln>
        </p:spPr>
      </p:pic>
    </p:spTree>
    <p:extLst>
      <p:ext uri="{BB962C8B-B14F-4D97-AF65-F5344CB8AC3E}">
        <p14:creationId xmlns:p14="http://schemas.microsoft.com/office/powerpoint/2010/main" val="38166323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MA_Title and Content_No Subhead">
  <p:cSld name="MA_Title and Content_No Subhead">
    <p:spTree>
      <p:nvGrpSpPr>
        <p:cNvPr id="1" name="Shape 1359"/>
        <p:cNvGrpSpPr/>
        <p:nvPr/>
      </p:nvGrpSpPr>
      <p:grpSpPr>
        <a:xfrm>
          <a:off x="0" y="0"/>
          <a:ext cx="0" cy="0"/>
          <a:chOff x="0" y="0"/>
          <a:chExt cx="0" cy="0"/>
        </a:xfrm>
      </p:grpSpPr>
      <p:sp>
        <p:nvSpPr>
          <p:cNvPr id="1360" name="Google Shape;1360;p82"/>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61" name="Google Shape;1361;p82"/>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62" name="Google Shape;1362;p82"/>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ACTION</a:t>
            </a:r>
            <a:endParaRPr sz="1092"/>
          </a:p>
        </p:txBody>
      </p:sp>
      <p:sp>
        <p:nvSpPr>
          <p:cNvPr id="1363" name="Google Shape;1363;p82">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64" name="Google Shape;1364;p82">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365" name="Google Shape;1365;p82"/>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366" name="Google Shape;1366;p82"/>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367" name="Google Shape;1367;p82"/>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368" name="Google Shape;1368;p82"/>
          <p:cNvGrpSpPr/>
          <p:nvPr/>
        </p:nvGrpSpPr>
        <p:grpSpPr>
          <a:xfrm>
            <a:off x="10972317" y="131410"/>
            <a:ext cx="188618" cy="148719"/>
            <a:chOff x="18575205" y="107787"/>
            <a:chExt cx="578014" cy="455775"/>
          </a:xfrm>
        </p:grpSpPr>
        <p:sp>
          <p:nvSpPr>
            <p:cNvPr id="1369" name="Google Shape;1369;p82"/>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70" name="Google Shape;1370;p82"/>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71" name="Google Shape;1371;p82"/>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72" name="Google Shape;1372;p82"/>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73" name="Google Shape;1373;p82"/>
            <p:cNvCxnSpPr>
              <a:stCxn id="1369" idx="0"/>
              <a:endCxn id="1371"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74" name="Google Shape;1374;p82"/>
            <p:cNvCxnSpPr>
              <a:stCxn id="1372" idx="2"/>
              <a:endCxn id="1370"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75" name="Google Shape;1375;p82"/>
          <p:cNvPicPr preferRelativeResize="0"/>
          <p:nvPr/>
        </p:nvPicPr>
        <p:blipFill rotWithShape="1">
          <a:blip r:embed="rId4">
            <a:alphaModFix/>
          </a:blip>
          <a:srcRect/>
          <a:stretch/>
        </p:blipFill>
        <p:spPr>
          <a:xfrm>
            <a:off x="11529946" y="126625"/>
            <a:ext cx="164550" cy="175642"/>
          </a:xfrm>
          <a:prstGeom prst="rect">
            <a:avLst/>
          </a:prstGeom>
          <a:noFill/>
          <a:ln>
            <a:noFill/>
          </a:ln>
        </p:spPr>
      </p:pic>
    </p:spTree>
    <p:extLst>
      <p:ext uri="{BB962C8B-B14F-4D97-AF65-F5344CB8AC3E}">
        <p14:creationId xmlns:p14="http://schemas.microsoft.com/office/powerpoint/2010/main" val="16824195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MA_Two Line Title_no subhead">
  <p:cSld name="MA_Two Line Title_no subhead">
    <p:spTree>
      <p:nvGrpSpPr>
        <p:cNvPr id="1" name="Shape 1376"/>
        <p:cNvGrpSpPr/>
        <p:nvPr/>
      </p:nvGrpSpPr>
      <p:grpSpPr>
        <a:xfrm>
          <a:off x="0" y="0"/>
          <a:ext cx="0" cy="0"/>
          <a:chOff x="0" y="0"/>
          <a:chExt cx="0" cy="0"/>
        </a:xfrm>
      </p:grpSpPr>
      <p:sp>
        <p:nvSpPr>
          <p:cNvPr id="1377" name="Google Shape;1377;p83"/>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78" name="Google Shape;1378;p83"/>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79" name="Google Shape;1379;p83"/>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MECHANISM OF ACTION</a:t>
            </a:r>
            <a:endParaRPr sz="1092"/>
          </a:p>
        </p:txBody>
      </p:sp>
      <p:sp>
        <p:nvSpPr>
          <p:cNvPr id="1380" name="Google Shape;1380;p83">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81" name="Google Shape;1381;p83">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382" name="Google Shape;1382;p83"/>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383" name="Google Shape;1383;p83"/>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384" name="Google Shape;1384;p83"/>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385" name="Google Shape;1385;p83"/>
          <p:cNvGrpSpPr/>
          <p:nvPr/>
        </p:nvGrpSpPr>
        <p:grpSpPr>
          <a:xfrm>
            <a:off x="10972317" y="131410"/>
            <a:ext cx="188618" cy="148719"/>
            <a:chOff x="18575205" y="107787"/>
            <a:chExt cx="578014" cy="455775"/>
          </a:xfrm>
        </p:grpSpPr>
        <p:sp>
          <p:nvSpPr>
            <p:cNvPr id="1386" name="Google Shape;1386;p83"/>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87" name="Google Shape;1387;p83"/>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88" name="Google Shape;1388;p83"/>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389" name="Google Shape;1389;p83"/>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390" name="Google Shape;1390;p83"/>
            <p:cNvCxnSpPr>
              <a:stCxn id="1386" idx="0"/>
              <a:endCxn id="1388"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391" name="Google Shape;1391;p83"/>
            <p:cNvCxnSpPr>
              <a:stCxn id="1389" idx="2"/>
              <a:endCxn id="1387"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392" name="Google Shape;1392;p83"/>
          <p:cNvPicPr preferRelativeResize="0"/>
          <p:nvPr/>
        </p:nvPicPr>
        <p:blipFill rotWithShape="1">
          <a:blip r:embed="rId4">
            <a:alphaModFix/>
          </a:blip>
          <a:srcRect/>
          <a:stretch/>
        </p:blipFill>
        <p:spPr>
          <a:xfrm>
            <a:off x="11529946" y="126625"/>
            <a:ext cx="164550" cy="175642"/>
          </a:xfrm>
          <a:prstGeom prst="rect">
            <a:avLst/>
          </a:prstGeom>
          <a:noFill/>
          <a:ln>
            <a:noFill/>
          </a:ln>
        </p:spPr>
      </p:pic>
    </p:spTree>
    <p:extLst>
      <p:ext uri="{BB962C8B-B14F-4D97-AF65-F5344CB8AC3E}">
        <p14:creationId xmlns:p14="http://schemas.microsoft.com/office/powerpoint/2010/main" val="14310495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E_Title and Content (sec2)">
  <p:cSld name="E_Title and Content (sec2)">
    <p:spTree>
      <p:nvGrpSpPr>
        <p:cNvPr id="1" name="Shape 1393"/>
        <p:cNvGrpSpPr/>
        <p:nvPr/>
      </p:nvGrpSpPr>
      <p:grpSpPr>
        <a:xfrm>
          <a:off x="0" y="0"/>
          <a:ext cx="0" cy="0"/>
          <a:chOff x="0" y="0"/>
          <a:chExt cx="0" cy="0"/>
        </a:xfrm>
      </p:grpSpPr>
      <p:sp>
        <p:nvSpPr>
          <p:cNvPr id="1394" name="Google Shape;1394;p84"/>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395" name="Google Shape;1395;p84"/>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96" name="Google Shape;1396;p84"/>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397" name="Google Shape;1397;p84"/>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EFFICACY</a:t>
            </a:r>
            <a:endParaRPr sz="1092"/>
          </a:p>
        </p:txBody>
      </p:sp>
      <p:sp>
        <p:nvSpPr>
          <p:cNvPr id="1398" name="Google Shape;1398;p84">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399" name="Google Shape;1399;p84">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00" name="Google Shape;1400;p84"/>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401" name="Google Shape;1401;p84"/>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02" name="Google Shape;1402;p84"/>
          <p:cNvGrpSpPr/>
          <p:nvPr/>
        </p:nvGrpSpPr>
        <p:grpSpPr>
          <a:xfrm>
            <a:off x="10972317" y="131410"/>
            <a:ext cx="188618" cy="148719"/>
            <a:chOff x="18575205" y="107787"/>
            <a:chExt cx="578014" cy="455775"/>
          </a:xfrm>
        </p:grpSpPr>
        <p:sp>
          <p:nvSpPr>
            <p:cNvPr id="1403" name="Google Shape;1403;p84"/>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04" name="Google Shape;1404;p84"/>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05" name="Google Shape;1405;p84"/>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06" name="Google Shape;1406;p84"/>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07" name="Google Shape;1407;p84"/>
            <p:cNvCxnSpPr>
              <a:stCxn id="1403" idx="0"/>
              <a:endCxn id="140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08" name="Google Shape;1408;p84"/>
            <p:cNvCxnSpPr>
              <a:stCxn id="1406" idx="2"/>
              <a:endCxn id="140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09" name="Google Shape;1409;p84"/>
          <p:cNvPicPr preferRelativeResize="0"/>
          <p:nvPr/>
        </p:nvPicPr>
        <p:blipFill rotWithShape="1">
          <a:blip r:embed="rId4">
            <a:alphaModFix/>
          </a:blip>
          <a:srcRect/>
          <a:stretch/>
        </p:blipFill>
        <p:spPr>
          <a:xfrm>
            <a:off x="11529946" y="126625"/>
            <a:ext cx="164550" cy="175642"/>
          </a:xfrm>
          <a:prstGeom prst="rect">
            <a:avLst/>
          </a:prstGeom>
          <a:noFill/>
          <a:ln>
            <a:noFill/>
          </a:ln>
        </p:spPr>
      </p:pic>
      <p:sp>
        <p:nvSpPr>
          <p:cNvPr id="1410" name="Google Shape;1410;p84"/>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Tree>
    <p:extLst>
      <p:ext uri="{BB962C8B-B14F-4D97-AF65-F5344CB8AC3E}">
        <p14:creationId xmlns:p14="http://schemas.microsoft.com/office/powerpoint/2010/main" val="37171782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E_Two Line Title">
  <p:cSld name="E_Two Line Title">
    <p:spTree>
      <p:nvGrpSpPr>
        <p:cNvPr id="1" name="Shape 1411"/>
        <p:cNvGrpSpPr/>
        <p:nvPr/>
      </p:nvGrpSpPr>
      <p:grpSpPr>
        <a:xfrm>
          <a:off x="0" y="0"/>
          <a:ext cx="0" cy="0"/>
          <a:chOff x="0" y="0"/>
          <a:chExt cx="0" cy="0"/>
        </a:xfrm>
      </p:grpSpPr>
      <p:sp>
        <p:nvSpPr>
          <p:cNvPr id="1412" name="Google Shape;1412;p85"/>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413" name="Google Shape;1413;p85"/>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14" name="Google Shape;1414;p85"/>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15" name="Google Shape;1415;p85"/>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EFFICACY</a:t>
            </a:r>
            <a:endParaRPr sz="1092"/>
          </a:p>
        </p:txBody>
      </p:sp>
      <p:sp>
        <p:nvSpPr>
          <p:cNvPr id="1416" name="Google Shape;1416;p85">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417" name="Google Shape;1417;p85">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18" name="Google Shape;1418;p85"/>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419" name="Google Shape;1419;p85"/>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20" name="Google Shape;1420;p85"/>
          <p:cNvGrpSpPr/>
          <p:nvPr/>
        </p:nvGrpSpPr>
        <p:grpSpPr>
          <a:xfrm>
            <a:off x="10972317" y="131410"/>
            <a:ext cx="188618" cy="148719"/>
            <a:chOff x="18575205" y="107787"/>
            <a:chExt cx="578014" cy="455775"/>
          </a:xfrm>
        </p:grpSpPr>
        <p:sp>
          <p:nvSpPr>
            <p:cNvPr id="1421" name="Google Shape;1421;p85"/>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22" name="Google Shape;1422;p85"/>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23" name="Google Shape;1423;p85"/>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24" name="Google Shape;1424;p85"/>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25" name="Google Shape;1425;p85"/>
            <p:cNvCxnSpPr>
              <a:stCxn id="1421" idx="0"/>
              <a:endCxn id="1423"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26" name="Google Shape;1426;p85"/>
            <p:cNvCxnSpPr>
              <a:stCxn id="1424" idx="2"/>
              <a:endCxn id="1422"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27" name="Google Shape;1427;p85"/>
          <p:cNvPicPr preferRelativeResize="0"/>
          <p:nvPr/>
        </p:nvPicPr>
        <p:blipFill rotWithShape="1">
          <a:blip r:embed="rId4">
            <a:alphaModFix/>
          </a:blip>
          <a:srcRect/>
          <a:stretch/>
        </p:blipFill>
        <p:spPr>
          <a:xfrm>
            <a:off x="11529946" y="126625"/>
            <a:ext cx="164550" cy="175642"/>
          </a:xfrm>
          <a:prstGeom prst="rect">
            <a:avLst/>
          </a:prstGeom>
          <a:noFill/>
          <a:ln>
            <a:noFill/>
          </a:ln>
        </p:spPr>
      </p:pic>
      <p:sp>
        <p:nvSpPr>
          <p:cNvPr id="1428" name="Google Shape;1428;p85"/>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Tree>
    <p:extLst>
      <p:ext uri="{BB962C8B-B14F-4D97-AF65-F5344CB8AC3E}">
        <p14:creationId xmlns:p14="http://schemas.microsoft.com/office/powerpoint/2010/main" val="14418704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E_Title and Content_No Subhead">
  <p:cSld name="E_Title and Content_No Subhead">
    <p:spTree>
      <p:nvGrpSpPr>
        <p:cNvPr id="1" name="Shape 1429"/>
        <p:cNvGrpSpPr/>
        <p:nvPr/>
      </p:nvGrpSpPr>
      <p:grpSpPr>
        <a:xfrm>
          <a:off x="0" y="0"/>
          <a:ext cx="0" cy="0"/>
          <a:chOff x="0" y="0"/>
          <a:chExt cx="0" cy="0"/>
        </a:xfrm>
      </p:grpSpPr>
      <p:sp>
        <p:nvSpPr>
          <p:cNvPr id="1430" name="Google Shape;1430;p86"/>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431" name="Google Shape;1431;p86"/>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32" name="Google Shape;1432;p86"/>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EFFICACY</a:t>
            </a:r>
            <a:endParaRPr sz="1092"/>
          </a:p>
        </p:txBody>
      </p:sp>
      <p:sp>
        <p:nvSpPr>
          <p:cNvPr id="1433" name="Google Shape;1433;p86">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434" name="Google Shape;1434;p86">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35" name="Google Shape;1435;p86"/>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436" name="Google Shape;1436;p86"/>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37" name="Google Shape;1437;p86"/>
          <p:cNvGrpSpPr/>
          <p:nvPr/>
        </p:nvGrpSpPr>
        <p:grpSpPr>
          <a:xfrm>
            <a:off x="10972317" y="131410"/>
            <a:ext cx="188618" cy="148719"/>
            <a:chOff x="18575205" y="107787"/>
            <a:chExt cx="578014" cy="455775"/>
          </a:xfrm>
        </p:grpSpPr>
        <p:sp>
          <p:nvSpPr>
            <p:cNvPr id="1438" name="Google Shape;1438;p86"/>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39" name="Google Shape;1439;p86"/>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40" name="Google Shape;1440;p86"/>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41" name="Google Shape;1441;p86"/>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42" name="Google Shape;1442;p86"/>
            <p:cNvCxnSpPr>
              <a:stCxn id="1438" idx="0"/>
              <a:endCxn id="1440"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43" name="Google Shape;1443;p86"/>
            <p:cNvCxnSpPr>
              <a:stCxn id="1441" idx="2"/>
              <a:endCxn id="1439"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44" name="Google Shape;1444;p86"/>
          <p:cNvPicPr preferRelativeResize="0"/>
          <p:nvPr/>
        </p:nvPicPr>
        <p:blipFill rotWithShape="1">
          <a:blip r:embed="rId4">
            <a:alphaModFix/>
          </a:blip>
          <a:srcRect/>
          <a:stretch/>
        </p:blipFill>
        <p:spPr>
          <a:xfrm>
            <a:off x="11529946" y="126625"/>
            <a:ext cx="164550" cy="175642"/>
          </a:xfrm>
          <a:prstGeom prst="rect">
            <a:avLst/>
          </a:prstGeom>
          <a:noFill/>
          <a:ln>
            <a:noFill/>
          </a:ln>
        </p:spPr>
      </p:pic>
      <p:sp>
        <p:nvSpPr>
          <p:cNvPr id="1445" name="Google Shape;1445;p86"/>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Tree>
    <p:extLst>
      <p:ext uri="{BB962C8B-B14F-4D97-AF65-F5344CB8AC3E}">
        <p14:creationId xmlns:p14="http://schemas.microsoft.com/office/powerpoint/2010/main" val="35943404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E_Two Line Title_no subhead">
  <p:cSld name="E_Two Line Title_no subhead">
    <p:spTree>
      <p:nvGrpSpPr>
        <p:cNvPr id="1" name="Shape 1446"/>
        <p:cNvGrpSpPr/>
        <p:nvPr/>
      </p:nvGrpSpPr>
      <p:grpSpPr>
        <a:xfrm>
          <a:off x="0" y="0"/>
          <a:ext cx="0" cy="0"/>
          <a:chOff x="0" y="0"/>
          <a:chExt cx="0" cy="0"/>
        </a:xfrm>
      </p:grpSpPr>
      <p:sp>
        <p:nvSpPr>
          <p:cNvPr id="1447" name="Google Shape;1447;p87"/>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448" name="Google Shape;1448;p87"/>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49" name="Google Shape;1449;p87"/>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EFFICACY</a:t>
            </a:r>
            <a:endParaRPr sz="1092"/>
          </a:p>
        </p:txBody>
      </p:sp>
      <p:sp>
        <p:nvSpPr>
          <p:cNvPr id="1450" name="Google Shape;1450;p87">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451" name="Google Shape;1451;p87">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52" name="Google Shape;1452;p87"/>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453" name="Google Shape;1453;p87"/>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54" name="Google Shape;1454;p87"/>
          <p:cNvGrpSpPr/>
          <p:nvPr/>
        </p:nvGrpSpPr>
        <p:grpSpPr>
          <a:xfrm>
            <a:off x="10972317" y="131410"/>
            <a:ext cx="188618" cy="148719"/>
            <a:chOff x="18575205" y="107787"/>
            <a:chExt cx="578014" cy="455775"/>
          </a:xfrm>
        </p:grpSpPr>
        <p:sp>
          <p:nvSpPr>
            <p:cNvPr id="1455" name="Google Shape;1455;p87"/>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56" name="Google Shape;1456;p87"/>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57" name="Google Shape;1457;p87"/>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58" name="Google Shape;1458;p87"/>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59" name="Google Shape;1459;p87"/>
            <p:cNvCxnSpPr>
              <a:stCxn id="1455" idx="0"/>
              <a:endCxn id="1457"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60" name="Google Shape;1460;p87"/>
            <p:cNvCxnSpPr>
              <a:stCxn id="1458" idx="2"/>
              <a:endCxn id="1456"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61" name="Google Shape;1461;p87"/>
          <p:cNvPicPr preferRelativeResize="0"/>
          <p:nvPr/>
        </p:nvPicPr>
        <p:blipFill rotWithShape="1">
          <a:blip r:embed="rId4">
            <a:alphaModFix/>
          </a:blip>
          <a:srcRect/>
          <a:stretch/>
        </p:blipFill>
        <p:spPr>
          <a:xfrm>
            <a:off x="11529946" y="126625"/>
            <a:ext cx="164550" cy="175642"/>
          </a:xfrm>
          <a:prstGeom prst="rect">
            <a:avLst/>
          </a:prstGeom>
          <a:noFill/>
          <a:ln>
            <a:noFill/>
          </a:ln>
        </p:spPr>
      </p:pic>
      <p:sp>
        <p:nvSpPr>
          <p:cNvPr id="1462" name="Google Shape;1462;p87"/>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Tree>
    <p:extLst>
      <p:ext uri="{BB962C8B-B14F-4D97-AF65-F5344CB8AC3E}">
        <p14:creationId xmlns:p14="http://schemas.microsoft.com/office/powerpoint/2010/main" val="20471366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S_Title and Content">
  <p:cSld name="S_Title and Content">
    <p:spTree>
      <p:nvGrpSpPr>
        <p:cNvPr id="1" name="Shape 1463"/>
        <p:cNvGrpSpPr/>
        <p:nvPr/>
      </p:nvGrpSpPr>
      <p:grpSpPr>
        <a:xfrm>
          <a:off x="0" y="0"/>
          <a:ext cx="0" cy="0"/>
          <a:chOff x="0" y="0"/>
          <a:chExt cx="0" cy="0"/>
        </a:xfrm>
      </p:grpSpPr>
      <p:sp>
        <p:nvSpPr>
          <p:cNvPr id="1464" name="Google Shape;1464;p88"/>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465" name="Google Shape;1465;p88"/>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66" name="Google Shape;1466;p88"/>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67" name="Google Shape;1467;p88"/>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SAFETY</a:t>
            </a:r>
            <a:endParaRPr sz="1092"/>
          </a:p>
        </p:txBody>
      </p:sp>
      <p:sp>
        <p:nvSpPr>
          <p:cNvPr id="1468" name="Google Shape;1468;p88"/>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69" name="Google Shape;1469;p88"/>
          <p:cNvGrpSpPr/>
          <p:nvPr/>
        </p:nvGrpSpPr>
        <p:grpSpPr>
          <a:xfrm>
            <a:off x="10972317" y="131410"/>
            <a:ext cx="188618" cy="148719"/>
            <a:chOff x="18575205" y="107787"/>
            <a:chExt cx="578014" cy="455775"/>
          </a:xfrm>
        </p:grpSpPr>
        <p:sp>
          <p:nvSpPr>
            <p:cNvPr id="1470" name="Google Shape;1470;p88"/>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71" name="Google Shape;1471;p88"/>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72" name="Google Shape;1472;p88"/>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73" name="Google Shape;1473;p88"/>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74" name="Google Shape;1474;p88"/>
            <p:cNvCxnSpPr>
              <a:stCxn id="1470" idx="0"/>
              <a:endCxn id="1472"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75" name="Google Shape;1475;p88"/>
            <p:cNvCxnSpPr>
              <a:stCxn id="1473" idx="2"/>
              <a:endCxn id="1471"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76" name="Google Shape;1476;p88"/>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477" name="Google Shape;1477;p88">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478" name="Google Shape;1478;p88">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79" name="Google Shape;1479;p88"/>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480" name="Google Shape;1480;p88"/>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Tree>
    <p:extLst>
      <p:ext uri="{BB962C8B-B14F-4D97-AF65-F5344CB8AC3E}">
        <p14:creationId xmlns:p14="http://schemas.microsoft.com/office/powerpoint/2010/main" val="27780623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S_Title and Content (sec2)">
  <p:cSld name="S_Title and Content (sec2)">
    <p:spTree>
      <p:nvGrpSpPr>
        <p:cNvPr id="1" name="Shape 1481"/>
        <p:cNvGrpSpPr/>
        <p:nvPr/>
      </p:nvGrpSpPr>
      <p:grpSpPr>
        <a:xfrm>
          <a:off x="0" y="0"/>
          <a:ext cx="0" cy="0"/>
          <a:chOff x="0" y="0"/>
          <a:chExt cx="0" cy="0"/>
        </a:xfrm>
      </p:grpSpPr>
      <p:sp>
        <p:nvSpPr>
          <p:cNvPr id="1482" name="Google Shape;1482;p89"/>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483" name="Google Shape;1483;p89"/>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84" name="Google Shape;1484;p89"/>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485" name="Google Shape;1485;p89"/>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SAFETY</a:t>
            </a:r>
            <a:endParaRPr sz="1092"/>
          </a:p>
        </p:txBody>
      </p:sp>
      <p:sp>
        <p:nvSpPr>
          <p:cNvPr id="1486" name="Google Shape;1486;p89"/>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487" name="Google Shape;1487;p89"/>
          <p:cNvGrpSpPr/>
          <p:nvPr/>
        </p:nvGrpSpPr>
        <p:grpSpPr>
          <a:xfrm>
            <a:off x="10972317" y="131410"/>
            <a:ext cx="188618" cy="148719"/>
            <a:chOff x="18575205" y="107787"/>
            <a:chExt cx="578014" cy="455775"/>
          </a:xfrm>
        </p:grpSpPr>
        <p:sp>
          <p:nvSpPr>
            <p:cNvPr id="1488" name="Google Shape;1488;p89"/>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89" name="Google Shape;1489;p89"/>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90" name="Google Shape;1490;p89"/>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491" name="Google Shape;1491;p89"/>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492" name="Google Shape;1492;p89"/>
            <p:cNvCxnSpPr>
              <a:stCxn id="1488" idx="0"/>
              <a:endCxn id="1490"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493" name="Google Shape;1493;p89"/>
            <p:cNvCxnSpPr>
              <a:stCxn id="1491" idx="2"/>
              <a:endCxn id="1489"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494" name="Google Shape;1494;p89"/>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495" name="Google Shape;1495;p89">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496" name="Google Shape;1496;p89">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497" name="Google Shape;1497;p89"/>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498" name="Google Shape;1498;p89"/>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Tree>
    <p:extLst>
      <p:ext uri="{BB962C8B-B14F-4D97-AF65-F5344CB8AC3E}">
        <p14:creationId xmlns:p14="http://schemas.microsoft.com/office/powerpoint/2010/main" val="42116573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S_Two Line Title">
  <p:cSld name="S_Two Line Title">
    <p:spTree>
      <p:nvGrpSpPr>
        <p:cNvPr id="1" name="Shape 1499"/>
        <p:cNvGrpSpPr/>
        <p:nvPr/>
      </p:nvGrpSpPr>
      <p:grpSpPr>
        <a:xfrm>
          <a:off x="0" y="0"/>
          <a:ext cx="0" cy="0"/>
          <a:chOff x="0" y="0"/>
          <a:chExt cx="0" cy="0"/>
        </a:xfrm>
      </p:grpSpPr>
      <p:sp>
        <p:nvSpPr>
          <p:cNvPr id="1500" name="Google Shape;1500;p90"/>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01" name="Google Shape;1501;p90"/>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02" name="Google Shape;1502;p90"/>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03" name="Google Shape;1503;p90"/>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SAFETY</a:t>
            </a:r>
            <a:endParaRPr sz="1092"/>
          </a:p>
        </p:txBody>
      </p:sp>
      <p:sp>
        <p:nvSpPr>
          <p:cNvPr id="1504" name="Google Shape;1504;p90"/>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505" name="Google Shape;1505;p90"/>
          <p:cNvGrpSpPr/>
          <p:nvPr/>
        </p:nvGrpSpPr>
        <p:grpSpPr>
          <a:xfrm>
            <a:off x="10972317" y="131410"/>
            <a:ext cx="188618" cy="148719"/>
            <a:chOff x="18575205" y="107787"/>
            <a:chExt cx="578014" cy="455775"/>
          </a:xfrm>
        </p:grpSpPr>
        <p:sp>
          <p:nvSpPr>
            <p:cNvPr id="1506" name="Google Shape;1506;p90"/>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07" name="Google Shape;1507;p90"/>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08" name="Google Shape;1508;p90"/>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09" name="Google Shape;1509;p90"/>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10" name="Google Shape;1510;p90"/>
            <p:cNvCxnSpPr>
              <a:stCxn id="1506" idx="0"/>
              <a:endCxn id="1508"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11" name="Google Shape;1511;p90"/>
            <p:cNvCxnSpPr>
              <a:stCxn id="1509" idx="2"/>
              <a:endCxn id="1507"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12" name="Google Shape;1512;p90"/>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513" name="Google Shape;1513;p90">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514" name="Google Shape;1514;p90">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515" name="Google Shape;1515;p90"/>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516" name="Google Shape;1516;p90"/>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Tree>
    <p:extLst>
      <p:ext uri="{BB962C8B-B14F-4D97-AF65-F5344CB8AC3E}">
        <p14:creationId xmlns:p14="http://schemas.microsoft.com/office/powerpoint/2010/main" val="28410038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S_Title and Content_No Subhead">
  <p:cSld name="S_Title and Content_No Subhead">
    <p:spTree>
      <p:nvGrpSpPr>
        <p:cNvPr id="1" name="Shape 1517"/>
        <p:cNvGrpSpPr/>
        <p:nvPr/>
      </p:nvGrpSpPr>
      <p:grpSpPr>
        <a:xfrm>
          <a:off x="0" y="0"/>
          <a:ext cx="0" cy="0"/>
          <a:chOff x="0" y="0"/>
          <a:chExt cx="0" cy="0"/>
        </a:xfrm>
      </p:grpSpPr>
      <p:sp>
        <p:nvSpPr>
          <p:cNvPr id="1518" name="Google Shape;1518;p91"/>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19" name="Google Shape;1519;p91"/>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20" name="Google Shape;1520;p91"/>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SAFETY</a:t>
            </a:r>
            <a:endParaRPr sz="1092"/>
          </a:p>
        </p:txBody>
      </p:sp>
      <p:sp>
        <p:nvSpPr>
          <p:cNvPr id="1521" name="Google Shape;1521;p91"/>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522" name="Google Shape;1522;p91"/>
          <p:cNvGrpSpPr/>
          <p:nvPr/>
        </p:nvGrpSpPr>
        <p:grpSpPr>
          <a:xfrm>
            <a:off x="10972317" y="131410"/>
            <a:ext cx="188618" cy="148719"/>
            <a:chOff x="18575205" y="107787"/>
            <a:chExt cx="578014" cy="455775"/>
          </a:xfrm>
        </p:grpSpPr>
        <p:sp>
          <p:nvSpPr>
            <p:cNvPr id="1523" name="Google Shape;1523;p91"/>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24" name="Google Shape;1524;p91"/>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25" name="Google Shape;1525;p91"/>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26" name="Google Shape;1526;p91"/>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27" name="Google Shape;1527;p91"/>
            <p:cNvCxnSpPr>
              <a:stCxn id="1523" idx="0"/>
              <a:endCxn id="152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28" name="Google Shape;1528;p91"/>
            <p:cNvCxnSpPr>
              <a:stCxn id="1526" idx="2"/>
              <a:endCxn id="152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29" name="Google Shape;1529;p91"/>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530" name="Google Shape;1530;p91">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531" name="Google Shape;1531;p91">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532" name="Google Shape;1532;p91"/>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533" name="Google Shape;1533;p91"/>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Tree>
    <p:extLst>
      <p:ext uri="{BB962C8B-B14F-4D97-AF65-F5344CB8AC3E}">
        <p14:creationId xmlns:p14="http://schemas.microsoft.com/office/powerpoint/2010/main" val="12813945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S_Two Line Title_no subhead">
  <p:cSld name="S_Two Line Title_no subhead">
    <p:spTree>
      <p:nvGrpSpPr>
        <p:cNvPr id="1" name="Shape 1534"/>
        <p:cNvGrpSpPr/>
        <p:nvPr/>
      </p:nvGrpSpPr>
      <p:grpSpPr>
        <a:xfrm>
          <a:off x="0" y="0"/>
          <a:ext cx="0" cy="0"/>
          <a:chOff x="0" y="0"/>
          <a:chExt cx="0" cy="0"/>
        </a:xfrm>
      </p:grpSpPr>
      <p:sp>
        <p:nvSpPr>
          <p:cNvPr id="1535" name="Google Shape;1535;p92"/>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36" name="Google Shape;1536;p92"/>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37" name="Google Shape;1537;p92"/>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SAFETY</a:t>
            </a:r>
            <a:endParaRPr sz="1092"/>
          </a:p>
        </p:txBody>
      </p:sp>
      <p:sp>
        <p:nvSpPr>
          <p:cNvPr id="1538" name="Google Shape;1538;p92"/>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grpSp>
        <p:nvGrpSpPr>
          <p:cNvPr id="1539" name="Google Shape;1539;p92"/>
          <p:cNvGrpSpPr/>
          <p:nvPr/>
        </p:nvGrpSpPr>
        <p:grpSpPr>
          <a:xfrm>
            <a:off x="10972317" y="131410"/>
            <a:ext cx="188618" cy="148719"/>
            <a:chOff x="18575205" y="107787"/>
            <a:chExt cx="578014" cy="455775"/>
          </a:xfrm>
        </p:grpSpPr>
        <p:sp>
          <p:nvSpPr>
            <p:cNvPr id="1540" name="Google Shape;1540;p92"/>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41" name="Google Shape;1541;p92"/>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42" name="Google Shape;1542;p92"/>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43" name="Google Shape;1543;p92"/>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44" name="Google Shape;1544;p92"/>
            <p:cNvCxnSpPr>
              <a:stCxn id="1540" idx="0"/>
              <a:endCxn id="1542"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45" name="Google Shape;1545;p92"/>
            <p:cNvCxnSpPr>
              <a:stCxn id="1543" idx="2"/>
              <a:endCxn id="1541"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46" name="Google Shape;1546;p92"/>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547" name="Google Shape;1547;p92">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548" name="Google Shape;1548;p92">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549" name="Google Shape;1549;p92"/>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550" name="Google Shape;1550;p92"/>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Tree>
    <p:extLst>
      <p:ext uri="{BB962C8B-B14F-4D97-AF65-F5344CB8AC3E}">
        <p14:creationId xmlns:p14="http://schemas.microsoft.com/office/powerpoint/2010/main" val="14863010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QL_Title and Content">
  <p:cSld name="QL_Title and Content">
    <p:spTree>
      <p:nvGrpSpPr>
        <p:cNvPr id="1" name="Shape 1551"/>
        <p:cNvGrpSpPr/>
        <p:nvPr/>
      </p:nvGrpSpPr>
      <p:grpSpPr>
        <a:xfrm>
          <a:off x="0" y="0"/>
          <a:ext cx="0" cy="0"/>
          <a:chOff x="0" y="0"/>
          <a:chExt cx="0" cy="0"/>
        </a:xfrm>
      </p:grpSpPr>
      <p:sp>
        <p:nvSpPr>
          <p:cNvPr id="1552" name="Google Shape;1552;p93"/>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53" name="Google Shape;1553;p93"/>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54" name="Google Shape;1554;p93"/>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55" name="Google Shape;1555;p93"/>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QUALITY OF LIFE</a:t>
            </a:r>
            <a:endParaRPr sz="1092"/>
          </a:p>
        </p:txBody>
      </p:sp>
      <p:grpSp>
        <p:nvGrpSpPr>
          <p:cNvPr id="1556" name="Google Shape;1556;p93"/>
          <p:cNvGrpSpPr/>
          <p:nvPr/>
        </p:nvGrpSpPr>
        <p:grpSpPr>
          <a:xfrm>
            <a:off x="10972317" y="131410"/>
            <a:ext cx="188618" cy="148719"/>
            <a:chOff x="18575205" y="107787"/>
            <a:chExt cx="578014" cy="455775"/>
          </a:xfrm>
        </p:grpSpPr>
        <p:sp>
          <p:nvSpPr>
            <p:cNvPr id="1557" name="Google Shape;1557;p93"/>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58" name="Google Shape;1558;p93"/>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59" name="Google Shape;1559;p93"/>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60" name="Google Shape;1560;p93"/>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61" name="Google Shape;1561;p93"/>
            <p:cNvCxnSpPr>
              <a:stCxn id="1557" idx="0"/>
              <a:endCxn id="1559"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62" name="Google Shape;1562;p93"/>
            <p:cNvCxnSpPr>
              <a:stCxn id="1560" idx="2"/>
              <a:endCxn id="1558"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63" name="Google Shape;1563;p93"/>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564" name="Google Shape;1564;p93">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565" name="Google Shape;1565;p93">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566" name="Google Shape;1566;p93"/>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567" name="Google Shape;1567;p93"/>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568" name="Google Shape;1568;p93"/>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Tree>
    <p:extLst>
      <p:ext uri="{BB962C8B-B14F-4D97-AF65-F5344CB8AC3E}">
        <p14:creationId xmlns:p14="http://schemas.microsoft.com/office/powerpoint/2010/main" val="33660409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QL_Title and Content (sec2)">
  <p:cSld name="QL_Title and Content (sec2)">
    <p:spTree>
      <p:nvGrpSpPr>
        <p:cNvPr id="1" name="Shape 1569"/>
        <p:cNvGrpSpPr/>
        <p:nvPr/>
      </p:nvGrpSpPr>
      <p:grpSpPr>
        <a:xfrm>
          <a:off x="0" y="0"/>
          <a:ext cx="0" cy="0"/>
          <a:chOff x="0" y="0"/>
          <a:chExt cx="0" cy="0"/>
        </a:xfrm>
      </p:grpSpPr>
      <p:sp>
        <p:nvSpPr>
          <p:cNvPr id="1570" name="Google Shape;1570;p94"/>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71" name="Google Shape;1571;p94"/>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72" name="Google Shape;1572;p94"/>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73" name="Google Shape;1573;p94"/>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QUALITY OF LIFE</a:t>
            </a:r>
            <a:endParaRPr sz="1092"/>
          </a:p>
        </p:txBody>
      </p:sp>
      <p:grpSp>
        <p:nvGrpSpPr>
          <p:cNvPr id="1574" name="Google Shape;1574;p94"/>
          <p:cNvGrpSpPr/>
          <p:nvPr/>
        </p:nvGrpSpPr>
        <p:grpSpPr>
          <a:xfrm>
            <a:off x="10972317" y="131410"/>
            <a:ext cx="188618" cy="148719"/>
            <a:chOff x="18575205" y="107787"/>
            <a:chExt cx="578014" cy="455775"/>
          </a:xfrm>
        </p:grpSpPr>
        <p:sp>
          <p:nvSpPr>
            <p:cNvPr id="1575" name="Google Shape;1575;p94"/>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76" name="Google Shape;1576;p94"/>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77" name="Google Shape;1577;p94"/>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78" name="Google Shape;1578;p94"/>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79" name="Google Shape;1579;p94"/>
            <p:cNvCxnSpPr>
              <a:stCxn id="1575" idx="0"/>
              <a:endCxn id="1577"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80" name="Google Shape;1580;p94"/>
            <p:cNvCxnSpPr>
              <a:stCxn id="1578" idx="2"/>
              <a:endCxn id="1576"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81" name="Google Shape;1581;p94"/>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582" name="Google Shape;1582;p94">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583" name="Google Shape;1583;p94">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584" name="Google Shape;1584;p94"/>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585" name="Google Shape;1585;p94"/>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586" name="Google Shape;1586;p94"/>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Tree>
    <p:extLst>
      <p:ext uri="{BB962C8B-B14F-4D97-AF65-F5344CB8AC3E}">
        <p14:creationId xmlns:p14="http://schemas.microsoft.com/office/powerpoint/2010/main" val="33281916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QL_Two Line Title">
  <p:cSld name="QL_Two Line Title">
    <p:spTree>
      <p:nvGrpSpPr>
        <p:cNvPr id="1" name="Shape 1587"/>
        <p:cNvGrpSpPr/>
        <p:nvPr/>
      </p:nvGrpSpPr>
      <p:grpSpPr>
        <a:xfrm>
          <a:off x="0" y="0"/>
          <a:ext cx="0" cy="0"/>
          <a:chOff x="0" y="0"/>
          <a:chExt cx="0" cy="0"/>
        </a:xfrm>
      </p:grpSpPr>
      <p:sp>
        <p:nvSpPr>
          <p:cNvPr id="1588" name="Google Shape;1588;p95"/>
          <p:cNvSpPr txBox="1">
            <a:spLocks noGrp="1"/>
          </p:cNvSpPr>
          <p:nvPr>
            <p:ph type="title"/>
          </p:nvPr>
        </p:nvSpPr>
        <p:spPr>
          <a:xfrm>
            <a:off x="477514" y="811050"/>
            <a:ext cx="11236972" cy="595116"/>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589" name="Google Shape;1589;p95"/>
          <p:cNvSpPr txBox="1">
            <a:spLocks noGrp="1"/>
          </p:cNvSpPr>
          <p:nvPr>
            <p:ph type="body" idx="1"/>
          </p:nvPr>
        </p:nvSpPr>
        <p:spPr>
          <a:xfrm>
            <a:off x="483793" y="1590996"/>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90" name="Google Shape;1590;p95"/>
          <p:cNvSpPr txBox="1">
            <a:spLocks noGrp="1"/>
          </p:cNvSpPr>
          <p:nvPr>
            <p:ph type="body" idx="2"/>
          </p:nvPr>
        </p:nvSpPr>
        <p:spPr>
          <a:xfrm>
            <a:off x="487424" y="2108161"/>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591" name="Google Shape;1591;p95"/>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QUALITY OF LIFE</a:t>
            </a:r>
            <a:endParaRPr sz="1092"/>
          </a:p>
        </p:txBody>
      </p:sp>
      <p:grpSp>
        <p:nvGrpSpPr>
          <p:cNvPr id="1592" name="Google Shape;1592;p95"/>
          <p:cNvGrpSpPr/>
          <p:nvPr/>
        </p:nvGrpSpPr>
        <p:grpSpPr>
          <a:xfrm>
            <a:off x="10972317" y="131410"/>
            <a:ext cx="188618" cy="148719"/>
            <a:chOff x="18575205" y="107787"/>
            <a:chExt cx="578014" cy="455775"/>
          </a:xfrm>
        </p:grpSpPr>
        <p:sp>
          <p:nvSpPr>
            <p:cNvPr id="1593" name="Google Shape;1593;p95"/>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94" name="Google Shape;1594;p95"/>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95" name="Google Shape;1595;p95"/>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596" name="Google Shape;1596;p95"/>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597" name="Google Shape;1597;p95"/>
            <p:cNvCxnSpPr>
              <a:stCxn id="1593" idx="0"/>
              <a:endCxn id="159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598" name="Google Shape;1598;p95"/>
            <p:cNvCxnSpPr>
              <a:stCxn id="1596" idx="2"/>
              <a:endCxn id="159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599" name="Google Shape;1599;p95"/>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600" name="Google Shape;1600;p95">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601" name="Google Shape;1601;p95">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602" name="Google Shape;1602;p95"/>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603" name="Google Shape;1603;p95"/>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604" name="Google Shape;1604;p95"/>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Tree>
    <p:extLst>
      <p:ext uri="{BB962C8B-B14F-4D97-AF65-F5344CB8AC3E}">
        <p14:creationId xmlns:p14="http://schemas.microsoft.com/office/powerpoint/2010/main" val="5010521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QL_Title and Content_No Subhead">
  <p:cSld name="QL_Title and Content_No Subhead">
    <p:spTree>
      <p:nvGrpSpPr>
        <p:cNvPr id="1" name="Shape 1605"/>
        <p:cNvGrpSpPr/>
        <p:nvPr/>
      </p:nvGrpSpPr>
      <p:grpSpPr>
        <a:xfrm>
          <a:off x="0" y="0"/>
          <a:ext cx="0" cy="0"/>
          <a:chOff x="0" y="0"/>
          <a:chExt cx="0" cy="0"/>
        </a:xfrm>
      </p:grpSpPr>
      <p:sp>
        <p:nvSpPr>
          <p:cNvPr id="1606" name="Google Shape;1606;p96"/>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07" name="Google Shape;1607;p96"/>
          <p:cNvSpPr txBox="1">
            <a:spLocks noGrp="1"/>
          </p:cNvSpPr>
          <p:nvPr>
            <p:ph type="body" idx="1"/>
          </p:nvPr>
        </p:nvSpPr>
        <p:spPr>
          <a:xfrm>
            <a:off x="487934" y="1424742"/>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08" name="Google Shape;1608;p96"/>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QUALITY OF LIFE</a:t>
            </a:r>
            <a:endParaRPr sz="1092"/>
          </a:p>
        </p:txBody>
      </p:sp>
      <p:grpSp>
        <p:nvGrpSpPr>
          <p:cNvPr id="1609" name="Google Shape;1609;p96"/>
          <p:cNvGrpSpPr/>
          <p:nvPr/>
        </p:nvGrpSpPr>
        <p:grpSpPr>
          <a:xfrm>
            <a:off x="10972317" y="131410"/>
            <a:ext cx="188618" cy="148719"/>
            <a:chOff x="18575205" y="107787"/>
            <a:chExt cx="578014" cy="455775"/>
          </a:xfrm>
        </p:grpSpPr>
        <p:sp>
          <p:nvSpPr>
            <p:cNvPr id="1610" name="Google Shape;1610;p96"/>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11" name="Google Shape;1611;p96"/>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12" name="Google Shape;1612;p96"/>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13" name="Google Shape;1613;p96"/>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614" name="Google Shape;1614;p96"/>
            <p:cNvCxnSpPr>
              <a:stCxn id="1610" idx="0"/>
              <a:endCxn id="1612"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615" name="Google Shape;1615;p96"/>
            <p:cNvCxnSpPr>
              <a:stCxn id="1613" idx="2"/>
              <a:endCxn id="1611"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616" name="Google Shape;1616;p96"/>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617" name="Google Shape;1617;p96">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618" name="Google Shape;1618;p96">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619" name="Google Shape;1619;p96"/>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620" name="Google Shape;1620;p96"/>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621" name="Google Shape;1621;p96"/>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Tree>
    <p:extLst>
      <p:ext uri="{BB962C8B-B14F-4D97-AF65-F5344CB8AC3E}">
        <p14:creationId xmlns:p14="http://schemas.microsoft.com/office/powerpoint/2010/main" val="13573808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QL_Two Line Title_no subhead">
  <p:cSld name="QL_Two Line Title_no subhead">
    <p:spTree>
      <p:nvGrpSpPr>
        <p:cNvPr id="1" name="Shape 1622"/>
        <p:cNvGrpSpPr/>
        <p:nvPr/>
      </p:nvGrpSpPr>
      <p:grpSpPr>
        <a:xfrm>
          <a:off x="0" y="0"/>
          <a:ext cx="0" cy="0"/>
          <a:chOff x="0" y="0"/>
          <a:chExt cx="0" cy="0"/>
        </a:xfrm>
      </p:grpSpPr>
      <p:sp>
        <p:nvSpPr>
          <p:cNvPr id="1623" name="Google Shape;1623;p97"/>
          <p:cNvSpPr txBox="1">
            <a:spLocks noGrp="1"/>
          </p:cNvSpPr>
          <p:nvPr>
            <p:ph type="title"/>
          </p:nvPr>
        </p:nvSpPr>
        <p:spPr>
          <a:xfrm>
            <a:off x="477514" y="811050"/>
            <a:ext cx="11236972" cy="2616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24" name="Google Shape;1624;p97"/>
          <p:cNvSpPr txBox="1">
            <a:spLocks noGrp="1"/>
          </p:cNvSpPr>
          <p:nvPr>
            <p:ph type="body" idx="1"/>
          </p:nvPr>
        </p:nvSpPr>
        <p:spPr>
          <a:xfrm>
            <a:off x="487934" y="1757437"/>
            <a:ext cx="11230233" cy="1278864"/>
          </a:xfrm>
          <a:prstGeom prst="rect">
            <a:avLst/>
          </a:prstGeom>
          <a:noFill/>
          <a:ln>
            <a:noFill/>
          </a:ln>
        </p:spPr>
        <p:txBody>
          <a:bodyPr spcFirstLastPara="1" wrap="square" lIns="0" tIns="0" rIns="0" bIns="0" anchor="t" anchorCtr="0">
            <a:noAutofit/>
          </a:bodyPr>
          <a:lstStyle>
            <a:lvl1pPr marL="277246" marR="0" lvl="0" indent="-138623" algn="l" rtl="0">
              <a:spcBef>
                <a:spcPts val="1092"/>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25" name="Google Shape;1625;p97"/>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spcBef>
                <a:spcPts val="0"/>
              </a:spcBef>
              <a:spcAft>
                <a:spcPts val="0"/>
              </a:spcAft>
              <a:buNone/>
            </a:pPr>
            <a:r>
              <a:rPr lang="en-US" sz="849" b="1">
                <a:solidFill>
                  <a:schemeClr val="lt2"/>
                </a:solidFill>
                <a:latin typeface="Arial"/>
                <a:ea typeface="Arial"/>
                <a:cs typeface="Arial"/>
                <a:sym typeface="Arial"/>
              </a:rPr>
              <a:t>QUALITY OF LIFE</a:t>
            </a:r>
            <a:endParaRPr sz="1092"/>
          </a:p>
        </p:txBody>
      </p:sp>
      <p:grpSp>
        <p:nvGrpSpPr>
          <p:cNvPr id="1626" name="Google Shape;1626;p97"/>
          <p:cNvGrpSpPr/>
          <p:nvPr/>
        </p:nvGrpSpPr>
        <p:grpSpPr>
          <a:xfrm>
            <a:off x="10972317" y="131410"/>
            <a:ext cx="188618" cy="148719"/>
            <a:chOff x="18575205" y="107787"/>
            <a:chExt cx="578014" cy="455775"/>
          </a:xfrm>
        </p:grpSpPr>
        <p:sp>
          <p:nvSpPr>
            <p:cNvPr id="1627" name="Google Shape;1627;p97"/>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28" name="Google Shape;1628;p97"/>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29" name="Google Shape;1629;p97"/>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30" name="Google Shape;1630;p97"/>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631" name="Google Shape;1631;p97"/>
            <p:cNvCxnSpPr>
              <a:stCxn id="1627" idx="0"/>
              <a:endCxn id="1629"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632" name="Google Shape;1632;p97"/>
            <p:cNvCxnSpPr>
              <a:stCxn id="1630" idx="2"/>
              <a:endCxn id="1628"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pic>
        <p:nvPicPr>
          <p:cNvPr id="1633" name="Google Shape;1633;p97"/>
          <p:cNvPicPr preferRelativeResize="0"/>
          <p:nvPr/>
        </p:nvPicPr>
        <p:blipFill rotWithShape="1">
          <a:blip r:embed="rId2">
            <a:alphaModFix/>
          </a:blip>
          <a:srcRect/>
          <a:stretch/>
        </p:blipFill>
        <p:spPr>
          <a:xfrm>
            <a:off x="11529946" y="126625"/>
            <a:ext cx="164550" cy="175642"/>
          </a:xfrm>
          <a:prstGeom prst="rect">
            <a:avLst/>
          </a:prstGeom>
          <a:noFill/>
          <a:ln>
            <a:noFill/>
          </a:ln>
        </p:spPr>
      </p:pic>
      <p:sp>
        <p:nvSpPr>
          <p:cNvPr id="1634" name="Google Shape;1634;p97">
            <a:hlinkClick r:id="rId3"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635" name="Google Shape;1635;p97">
            <a:hlinkClick r:id="rId4"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636" name="Google Shape;1636;p97"/>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637" name="Google Shape;1637;p97"/>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638" name="Google Shape;1638;p97"/>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Tree>
    <p:extLst>
      <p:ext uri="{BB962C8B-B14F-4D97-AF65-F5344CB8AC3E}">
        <p14:creationId xmlns:p14="http://schemas.microsoft.com/office/powerpoint/2010/main" val="18205399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522">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TO_Title and Content">
  <p:cSld name="TO_Title and Content">
    <p:spTree>
      <p:nvGrpSpPr>
        <p:cNvPr id="1" name="Shape 1639"/>
        <p:cNvGrpSpPr/>
        <p:nvPr/>
      </p:nvGrpSpPr>
      <p:grpSpPr>
        <a:xfrm>
          <a:off x="0" y="0"/>
          <a:ext cx="0" cy="0"/>
          <a:chOff x="0" y="0"/>
          <a:chExt cx="0" cy="0"/>
        </a:xfrm>
      </p:grpSpPr>
      <p:sp>
        <p:nvSpPr>
          <p:cNvPr id="1640" name="Google Shape;1640;p98"/>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41" name="Google Shape;1641;p98"/>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42" name="Google Shape;1642;p98"/>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43" name="Google Shape;1643;p98">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grpSp>
        <p:nvGrpSpPr>
          <p:cNvPr id="1644" name="Google Shape;1644;p98"/>
          <p:cNvGrpSpPr/>
          <p:nvPr/>
        </p:nvGrpSpPr>
        <p:grpSpPr>
          <a:xfrm>
            <a:off x="10972317" y="131410"/>
            <a:ext cx="188618" cy="148719"/>
            <a:chOff x="18575205" y="107787"/>
            <a:chExt cx="578014" cy="455775"/>
          </a:xfrm>
        </p:grpSpPr>
        <p:sp>
          <p:nvSpPr>
            <p:cNvPr id="1645" name="Google Shape;1645;p98"/>
            <p:cNvSpPr/>
            <p:nvPr/>
          </p:nvSpPr>
          <p:spPr>
            <a:xfrm>
              <a:off x="18575205" y="414174"/>
              <a:ext cx="149388" cy="149388"/>
            </a:xfrm>
            <a:prstGeom prst="rect">
              <a:avLst/>
            </a:prstGeom>
            <a:noFill/>
            <a:ln w="19050"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46" name="Google Shape;1646;p98"/>
            <p:cNvSpPr/>
            <p:nvPr/>
          </p:nvSpPr>
          <p:spPr>
            <a:xfrm>
              <a:off x="18789518" y="414174"/>
              <a:ext cx="149388" cy="149388"/>
            </a:xfrm>
            <a:prstGeom prst="rect">
              <a:avLst/>
            </a:prstGeom>
            <a:noFill/>
            <a:ln w="19050"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47" name="Google Shape;1647;p98"/>
            <p:cNvSpPr/>
            <p:nvPr/>
          </p:nvSpPr>
          <p:spPr>
            <a:xfrm>
              <a:off x="19003831" y="414174"/>
              <a:ext cx="149388" cy="149388"/>
            </a:xfrm>
            <a:prstGeom prst="rect">
              <a:avLst/>
            </a:prstGeom>
            <a:noFill/>
            <a:ln w="19050"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48" name="Google Shape;1648;p98"/>
            <p:cNvSpPr/>
            <p:nvPr/>
          </p:nvSpPr>
          <p:spPr>
            <a:xfrm>
              <a:off x="18789518" y="107787"/>
              <a:ext cx="149388" cy="149388"/>
            </a:xfrm>
            <a:prstGeom prst="rect">
              <a:avLst/>
            </a:prstGeom>
            <a:noFill/>
            <a:ln w="19050"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649" name="Google Shape;1649;p98"/>
            <p:cNvCxnSpPr>
              <a:stCxn id="1645" idx="0"/>
              <a:endCxn id="1647" idx="0"/>
            </p:cNvCxnSpPr>
            <p:nvPr/>
          </p:nvCxnSpPr>
          <p:spPr>
            <a:xfrm rot="-5400000" flipH="1">
              <a:off x="18863799" y="200274"/>
              <a:ext cx="900" cy="428700"/>
            </a:xfrm>
            <a:prstGeom prst="bentConnector3">
              <a:avLst>
                <a:gd name="adj1" fmla="val 897000"/>
              </a:avLst>
            </a:prstGeom>
            <a:noFill/>
            <a:ln w="12700" cap="flat" cmpd="sng">
              <a:solidFill>
                <a:schemeClr val="lt2"/>
              </a:solidFill>
              <a:prstDash val="solid"/>
              <a:round/>
              <a:headEnd type="none" w="sm" len="sm"/>
              <a:tailEnd type="none" w="sm" len="sm"/>
            </a:ln>
          </p:spPr>
        </p:cxnSp>
        <p:cxnSp>
          <p:nvCxnSpPr>
            <p:cNvPr id="1650" name="Google Shape;1650;p98"/>
            <p:cNvCxnSpPr>
              <a:stCxn id="1648" idx="2"/>
              <a:endCxn id="1646" idx="0"/>
            </p:cNvCxnSpPr>
            <p:nvPr/>
          </p:nvCxnSpPr>
          <p:spPr>
            <a:xfrm>
              <a:off x="18864212" y="257175"/>
              <a:ext cx="0" cy="156900"/>
            </a:xfrm>
            <a:prstGeom prst="straightConnector1">
              <a:avLst/>
            </a:prstGeom>
            <a:noFill/>
            <a:ln w="12700" cap="flat" cmpd="sng">
              <a:solidFill>
                <a:schemeClr val="lt2"/>
              </a:solidFill>
              <a:prstDash val="solid"/>
              <a:round/>
              <a:headEnd type="none" w="sm" len="sm"/>
              <a:tailEnd type="none" w="sm" len="sm"/>
            </a:ln>
          </p:spPr>
        </p:cxnSp>
      </p:grpSp>
      <p:sp>
        <p:nvSpPr>
          <p:cNvPr id="1651" name="Google Shape;1651;p98">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652" name="Google Shape;1652;p98"/>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653" name="Google Shape;1653;p98"/>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654" name="Google Shape;1654;p98"/>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pic>
        <p:nvPicPr>
          <p:cNvPr id="1655" name="Google Shape;1655;p98"/>
          <p:cNvPicPr preferRelativeResize="0"/>
          <p:nvPr/>
        </p:nvPicPr>
        <p:blipFill rotWithShape="1">
          <a:blip r:embed="rId4">
            <a:alphaModFix/>
          </a:blip>
          <a:srcRect/>
          <a:stretch/>
        </p:blipFill>
        <p:spPr>
          <a:xfrm>
            <a:off x="11529946" y="126625"/>
            <a:ext cx="164550" cy="175642"/>
          </a:xfrm>
          <a:prstGeom prst="rect">
            <a:avLst/>
          </a:prstGeom>
          <a:noFill/>
          <a:ln>
            <a:noFill/>
          </a:ln>
        </p:spPr>
      </p:pic>
      <p:sp>
        <p:nvSpPr>
          <p:cNvPr id="1656" name="Google Shape;1656;p98"/>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spTree>
    <p:extLst>
      <p:ext uri="{BB962C8B-B14F-4D97-AF65-F5344CB8AC3E}">
        <p14:creationId xmlns:p14="http://schemas.microsoft.com/office/powerpoint/2010/main" val="1495939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SUM_Title and Content">
  <p:cSld name="SUM_Title and Content">
    <p:spTree>
      <p:nvGrpSpPr>
        <p:cNvPr id="1" name="Shape 1657"/>
        <p:cNvGrpSpPr/>
        <p:nvPr/>
      </p:nvGrpSpPr>
      <p:grpSpPr>
        <a:xfrm>
          <a:off x="0" y="0"/>
          <a:ext cx="0" cy="0"/>
          <a:chOff x="0" y="0"/>
          <a:chExt cx="0" cy="0"/>
        </a:xfrm>
      </p:grpSpPr>
      <p:sp>
        <p:nvSpPr>
          <p:cNvPr id="1658" name="Google Shape;1658;p99"/>
          <p:cNvSpPr txBox="1">
            <a:spLocks noGrp="1"/>
          </p:cNvSpPr>
          <p:nvPr>
            <p:ph type="title"/>
          </p:nvPr>
        </p:nvSpPr>
        <p:spPr>
          <a:xfrm>
            <a:off x="477514" y="811049"/>
            <a:ext cx="11236972" cy="371447"/>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SzPts val="1400"/>
              <a:buNone/>
              <a:defRPr sz="2426" b="0" i="0" u="none" strike="noStrike" cap="none">
                <a:solidFill>
                  <a:schemeClr val="accent5"/>
                </a:solidFill>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59" name="Google Shape;1659;p99"/>
          <p:cNvSpPr txBox="1">
            <a:spLocks noGrp="1"/>
          </p:cNvSpPr>
          <p:nvPr>
            <p:ph type="body" idx="1"/>
          </p:nvPr>
        </p:nvSpPr>
        <p:spPr>
          <a:xfrm>
            <a:off x="483793" y="1261204"/>
            <a:ext cx="11236973" cy="217900"/>
          </a:xfrm>
          <a:prstGeom prst="rect">
            <a:avLst/>
          </a:prstGeom>
          <a:noFill/>
          <a:ln>
            <a:noFill/>
          </a:ln>
        </p:spPr>
        <p:txBody>
          <a:bodyPr spcFirstLastPara="1" wrap="square" lIns="0" tIns="0" rIns="0" bIns="0" anchor="t" anchorCtr="0">
            <a:noAutofit/>
          </a:bodyPr>
          <a:lstStyle>
            <a:lvl1pPr marL="277246" marR="0" lvl="0" indent="-138623" algn="l" rtl="0">
              <a:spcBef>
                <a:spcPts val="0"/>
              </a:spcBef>
              <a:spcAft>
                <a:spcPts val="0"/>
              </a:spcAft>
              <a:buSzPts val="1400"/>
              <a:buNone/>
              <a:defRPr sz="1455"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60" name="Google Shape;1660;p99"/>
          <p:cNvSpPr txBox="1">
            <a:spLocks noGrp="1"/>
          </p:cNvSpPr>
          <p:nvPr>
            <p:ph type="body" idx="2"/>
          </p:nvPr>
        </p:nvSpPr>
        <p:spPr>
          <a:xfrm>
            <a:off x="487424" y="1778368"/>
            <a:ext cx="11230233" cy="1193425"/>
          </a:xfrm>
          <a:prstGeom prst="rect">
            <a:avLst/>
          </a:prstGeom>
          <a:noFill/>
          <a:ln>
            <a:noFill/>
          </a:ln>
        </p:spPr>
        <p:txBody>
          <a:bodyPr spcFirstLastPara="1" wrap="square" lIns="0" tIns="0" rIns="0" bIns="0" anchor="t" anchorCtr="0">
            <a:noAutofit/>
          </a:bodyPr>
          <a:lstStyle>
            <a:lvl1pPr marL="277246" marR="0" lvl="0" indent="-138623" algn="l" rtl="0">
              <a:spcBef>
                <a:spcPts val="728"/>
              </a:spcBef>
              <a:spcAft>
                <a:spcPts val="0"/>
              </a:spcAft>
              <a:buSzPts val="1400"/>
              <a:buNone/>
              <a:defRPr sz="1455" b="1" i="0" u="none" strike="noStrike" cap="none">
                <a:solidFill>
                  <a:schemeClr val="accent5"/>
                </a:solidFill>
                <a:latin typeface="Arial"/>
                <a:ea typeface="Arial"/>
                <a:cs typeface="Arial"/>
                <a:sym typeface="Arial"/>
              </a:defRPr>
            </a:lvl1pPr>
            <a:lvl2pPr marL="554492" marR="0" lvl="1" indent="-138623" algn="l" rtl="0">
              <a:lnSpc>
                <a:spcPct val="110000"/>
              </a:lnSpc>
              <a:spcBef>
                <a:spcPts val="485"/>
              </a:spcBef>
              <a:spcAft>
                <a:spcPts val="0"/>
              </a:spcAft>
              <a:buSzPts val="1400"/>
              <a:buNone/>
              <a:defRPr sz="1334" b="1" i="0" u="none" strike="noStrike" cap="none">
                <a:solidFill>
                  <a:schemeClr val="accent1"/>
                </a:solidFill>
                <a:latin typeface="Arial"/>
                <a:ea typeface="Arial"/>
                <a:cs typeface="Arial"/>
                <a:sym typeface="Arial"/>
              </a:defRPr>
            </a:lvl2pPr>
            <a:lvl3pPr marL="831738" marR="0" lvl="2" indent="-138623" algn="l" rtl="0">
              <a:lnSpc>
                <a:spcPct val="110000"/>
              </a:lnSpc>
              <a:spcBef>
                <a:spcPts val="364"/>
              </a:spcBef>
              <a:spcAft>
                <a:spcPts val="0"/>
              </a:spcAft>
              <a:buClr>
                <a:schemeClr val="accent6"/>
              </a:buClr>
              <a:buSzPts val="2000"/>
              <a:buFont typeface="Arial"/>
              <a:buNone/>
              <a:defRPr sz="1213" b="0" i="0" u="none" strike="noStrike" cap="none">
                <a:solidFill>
                  <a:srgbClr val="000000"/>
                </a:solidFill>
                <a:latin typeface="Arial"/>
                <a:ea typeface="Arial"/>
                <a:cs typeface="Arial"/>
                <a:sym typeface="Arial"/>
              </a:defRPr>
            </a:lvl3pPr>
            <a:lvl4pPr marL="1108984" marR="0" lvl="3" indent="-215636" algn="l" rtl="0">
              <a:lnSpc>
                <a:spcPct val="110000"/>
              </a:lnSpc>
              <a:spcBef>
                <a:spcPts val="364"/>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4pPr>
            <a:lvl5pPr marL="1386230" marR="0" lvl="4" indent="-215636" algn="l" rtl="0">
              <a:lnSpc>
                <a:spcPct val="110000"/>
              </a:lnSpc>
              <a:spcBef>
                <a:spcPts val="243"/>
              </a:spcBef>
              <a:spcAft>
                <a:spcPts val="0"/>
              </a:spcAft>
              <a:buClr>
                <a:schemeClr val="accent6"/>
              </a:buClr>
              <a:buSzPts val="2000"/>
              <a:buFont typeface="Arial"/>
              <a:buChar char="–"/>
              <a:defRPr sz="1213" b="0" i="0" u="none" strike="noStrike" cap="none">
                <a:solidFill>
                  <a:srgbClr val="000000"/>
                </a:solidFill>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61" name="Google Shape;1661;p99"/>
          <p:cNvSpPr/>
          <p:nvPr/>
        </p:nvSpPr>
        <p:spPr>
          <a:xfrm>
            <a:off x="11529913" y="126625"/>
            <a:ext cx="164617" cy="175642"/>
          </a:xfrm>
          <a:custGeom>
            <a:avLst/>
            <a:gdLst/>
            <a:ahLst/>
            <a:cxnLst/>
            <a:rect l="l" t="t" r="r" b="b"/>
            <a:pathLst>
              <a:path w="271447" h="289646" extrusionOk="0">
                <a:moveTo>
                  <a:pt x="14022" y="274792"/>
                </a:moveTo>
                <a:cubicBezTo>
                  <a:pt x="-5101" y="255292"/>
                  <a:pt x="-4499" y="223847"/>
                  <a:pt x="14815" y="204538"/>
                </a:cubicBezTo>
                <a:lnTo>
                  <a:pt x="140139" y="79214"/>
                </a:lnTo>
                <a:cubicBezTo>
                  <a:pt x="154727" y="64625"/>
                  <a:pt x="178482" y="64169"/>
                  <a:pt x="193214" y="78614"/>
                </a:cubicBezTo>
                <a:cubicBezTo>
                  <a:pt x="208089" y="93203"/>
                  <a:pt x="208176" y="117174"/>
                  <a:pt x="193477" y="131873"/>
                </a:cubicBezTo>
                <a:lnTo>
                  <a:pt x="94674" y="230676"/>
                </a:lnTo>
                <a:cubicBezTo>
                  <a:pt x="93126" y="232224"/>
                  <a:pt x="90619" y="232224"/>
                  <a:pt x="89071" y="230676"/>
                </a:cubicBezTo>
                <a:lnTo>
                  <a:pt x="84170" y="225775"/>
                </a:lnTo>
                <a:cubicBezTo>
                  <a:pt x="82622" y="224227"/>
                  <a:pt x="82622" y="221720"/>
                  <a:pt x="84170" y="220172"/>
                </a:cubicBezTo>
                <a:lnTo>
                  <a:pt x="182687" y="121655"/>
                </a:lnTo>
                <a:cubicBezTo>
                  <a:pt x="191636" y="112706"/>
                  <a:pt x="191792" y="97904"/>
                  <a:pt x="182690" y="89108"/>
                </a:cubicBezTo>
                <a:cubicBezTo>
                  <a:pt x="173851" y="80565"/>
                  <a:pt x="159708" y="80659"/>
                  <a:pt x="150982" y="89385"/>
                </a:cubicBezTo>
                <a:lnTo>
                  <a:pt x="25245" y="215115"/>
                </a:lnTo>
                <a:cubicBezTo>
                  <a:pt x="11762" y="228598"/>
                  <a:pt x="11216" y="250561"/>
                  <a:pt x="24493" y="264248"/>
                </a:cubicBezTo>
                <a:cubicBezTo>
                  <a:pt x="38006" y="278181"/>
                  <a:pt x="60342" y="278311"/>
                  <a:pt x="74019" y="264634"/>
                </a:cubicBezTo>
                <a:lnTo>
                  <a:pt x="242244" y="96409"/>
                </a:lnTo>
                <a:cubicBezTo>
                  <a:pt x="260785" y="77869"/>
                  <a:pt x="261364" y="47679"/>
                  <a:pt x="243003" y="28958"/>
                </a:cubicBezTo>
                <a:cubicBezTo>
                  <a:pt x="224462" y="10055"/>
                  <a:pt x="194000" y="9945"/>
                  <a:pt x="175319" y="28625"/>
                </a:cubicBezTo>
                <a:lnTo>
                  <a:pt x="33971" y="169973"/>
                </a:lnTo>
                <a:cubicBezTo>
                  <a:pt x="32423" y="171521"/>
                  <a:pt x="29916" y="171521"/>
                  <a:pt x="28368" y="169973"/>
                </a:cubicBezTo>
                <a:lnTo>
                  <a:pt x="23467" y="165072"/>
                </a:lnTo>
                <a:cubicBezTo>
                  <a:pt x="21919" y="163524"/>
                  <a:pt x="21919" y="161017"/>
                  <a:pt x="23467" y="159469"/>
                </a:cubicBezTo>
                <a:lnTo>
                  <a:pt x="164326" y="18607"/>
                </a:lnTo>
                <a:cubicBezTo>
                  <a:pt x="188706" y="-5773"/>
                  <a:pt x="228398" y="-6375"/>
                  <a:pt x="252918" y="17865"/>
                </a:cubicBezTo>
                <a:cubicBezTo>
                  <a:pt x="277538" y="42205"/>
                  <a:pt x="277624" y="82040"/>
                  <a:pt x="253177" y="106487"/>
                </a:cubicBezTo>
                <a:lnTo>
                  <a:pt x="84523" y="275142"/>
                </a:lnTo>
                <a:cubicBezTo>
                  <a:pt x="65067" y="294598"/>
                  <a:pt x="33332" y="294481"/>
                  <a:pt x="14022" y="274792"/>
                </a:cubicBezTo>
                <a:close/>
              </a:path>
            </a:pathLst>
          </a:custGeom>
          <a:solidFill>
            <a:schemeClr val="lt2"/>
          </a:solidFill>
          <a:ln w="9525" cap="flat" cmpd="sng">
            <a:solidFill>
              <a:schemeClr val="lt2"/>
            </a:solidFill>
            <a:prstDash val="solid"/>
            <a:miter lim="8000"/>
            <a:headEnd type="none" w="sm" len="sm"/>
            <a:tailEnd type="none" w="sm" len="sm"/>
          </a:ln>
        </p:spPr>
        <p:txBody>
          <a:bodyPr spcFirstLastPara="1" wrap="square" lIns="55440" tIns="27713" rIns="55440" bIns="27713" anchor="ctr" anchorCtr="0">
            <a:noAutofit/>
          </a:bodyPr>
          <a:lstStyle/>
          <a:p>
            <a:pPr marL="0" marR="0" lvl="0" indent="0" algn="l" rtl="0">
              <a:spcBef>
                <a:spcPts val="0"/>
              </a:spcBef>
              <a:spcAft>
                <a:spcPts val="0"/>
              </a:spcAft>
              <a:buNone/>
            </a:pPr>
            <a:endParaRPr sz="1092">
              <a:solidFill>
                <a:schemeClr val="dk1"/>
              </a:solidFill>
              <a:latin typeface="Arial"/>
              <a:ea typeface="Arial"/>
              <a:cs typeface="Arial"/>
              <a:sym typeface="Arial"/>
            </a:endParaRPr>
          </a:p>
        </p:txBody>
      </p:sp>
      <p:grpSp>
        <p:nvGrpSpPr>
          <p:cNvPr id="1662" name="Google Shape;1662;p99"/>
          <p:cNvGrpSpPr/>
          <p:nvPr/>
        </p:nvGrpSpPr>
        <p:grpSpPr>
          <a:xfrm>
            <a:off x="10972317" y="131410"/>
            <a:ext cx="188618" cy="148719"/>
            <a:chOff x="18575205" y="107787"/>
            <a:chExt cx="578014" cy="455775"/>
          </a:xfrm>
        </p:grpSpPr>
        <p:sp>
          <p:nvSpPr>
            <p:cNvPr id="1663" name="Google Shape;1663;p99"/>
            <p:cNvSpPr/>
            <p:nvPr/>
          </p:nvSpPr>
          <p:spPr>
            <a:xfrm>
              <a:off x="18575205"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64" name="Google Shape;1664;p99"/>
            <p:cNvSpPr/>
            <p:nvPr/>
          </p:nvSpPr>
          <p:spPr>
            <a:xfrm>
              <a:off x="18789518"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65" name="Google Shape;1665;p99"/>
            <p:cNvSpPr/>
            <p:nvPr/>
          </p:nvSpPr>
          <p:spPr>
            <a:xfrm>
              <a:off x="19003831" y="414174"/>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sp>
          <p:nvSpPr>
            <p:cNvPr id="1666" name="Google Shape;1666;p99"/>
            <p:cNvSpPr/>
            <p:nvPr/>
          </p:nvSpPr>
          <p:spPr>
            <a:xfrm>
              <a:off x="18789518" y="107787"/>
              <a:ext cx="149388" cy="149388"/>
            </a:xfrm>
            <a:prstGeom prst="rect">
              <a:avLst/>
            </a:prstGeom>
            <a:noFill/>
            <a:ln w="15875" cap="flat" cmpd="sng">
              <a:solidFill>
                <a:srgbClr val="00376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92">
                <a:solidFill>
                  <a:schemeClr val="lt1"/>
                </a:solidFill>
                <a:latin typeface="Arial"/>
                <a:ea typeface="Arial"/>
                <a:cs typeface="Arial"/>
                <a:sym typeface="Arial"/>
              </a:endParaRPr>
            </a:p>
          </p:txBody>
        </p:sp>
        <p:cxnSp>
          <p:nvCxnSpPr>
            <p:cNvPr id="1667" name="Google Shape;1667;p99"/>
            <p:cNvCxnSpPr>
              <a:stCxn id="1663" idx="0"/>
              <a:endCxn id="1665" idx="0"/>
            </p:cNvCxnSpPr>
            <p:nvPr/>
          </p:nvCxnSpPr>
          <p:spPr>
            <a:xfrm rot="-5400000" flipH="1">
              <a:off x="18863799" y="200274"/>
              <a:ext cx="900" cy="428700"/>
            </a:xfrm>
            <a:prstGeom prst="bentConnector3">
              <a:avLst>
                <a:gd name="adj1" fmla="val 897000"/>
              </a:avLst>
            </a:prstGeom>
            <a:noFill/>
            <a:ln w="12700" cap="flat" cmpd="sng">
              <a:solidFill>
                <a:srgbClr val="003767"/>
              </a:solidFill>
              <a:prstDash val="solid"/>
              <a:round/>
              <a:headEnd type="none" w="sm" len="sm"/>
              <a:tailEnd type="none" w="sm" len="sm"/>
            </a:ln>
          </p:spPr>
        </p:cxnSp>
        <p:cxnSp>
          <p:nvCxnSpPr>
            <p:cNvPr id="1668" name="Google Shape;1668;p99"/>
            <p:cNvCxnSpPr>
              <a:stCxn id="1666" idx="2"/>
              <a:endCxn id="1664" idx="0"/>
            </p:cNvCxnSpPr>
            <p:nvPr/>
          </p:nvCxnSpPr>
          <p:spPr>
            <a:xfrm>
              <a:off x="18864212" y="257175"/>
              <a:ext cx="0" cy="156900"/>
            </a:xfrm>
            <a:prstGeom prst="straightConnector1">
              <a:avLst/>
            </a:prstGeom>
            <a:noFill/>
            <a:ln w="12700" cap="flat" cmpd="sng">
              <a:solidFill>
                <a:srgbClr val="003767"/>
              </a:solidFill>
              <a:prstDash val="solid"/>
              <a:round/>
              <a:headEnd type="none" w="sm" len="sm"/>
              <a:tailEnd type="none" w="sm" len="sm"/>
            </a:ln>
          </p:spPr>
        </p:cxnSp>
      </p:grpSp>
      <p:sp>
        <p:nvSpPr>
          <p:cNvPr id="1669" name="Google Shape;1669;p99">
            <a:hlinkClick r:id="rId2" action="ppaction://hlinksldjump"/>
          </p:cNvPr>
          <p:cNvSpPr txBox="1"/>
          <p:nvPr/>
        </p:nvSpPr>
        <p:spPr>
          <a:xfrm>
            <a:off x="1838888" y="148135"/>
            <a:ext cx="150213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TREATMENT LANDSCAPE</a:t>
            </a:r>
            <a:endParaRPr sz="1092"/>
          </a:p>
        </p:txBody>
      </p:sp>
      <p:sp>
        <p:nvSpPr>
          <p:cNvPr id="1670" name="Google Shape;1670;p99">
            <a:hlinkClick r:id="rId3" action="ppaction://hlinksldjump"/>
          </p:cNvPr>
          <p:cNvSpPr txBox="1"/>
          <p:nvPr/>
        </p:nvSpPr>
        <p:spPr>
          <a:xfrm>
            <a:off x="3840333" y="148135"/>
            <a:ext cx="1428437"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DISEASE </a:t>
            </a:r>
            <a:endParaRPr sz="1092"/>
          </a:p>
        </p:txBody>
      </p:sp>
      <p:sp>
        <p:nvSpPr>
          <p:cNvPr id="1671" name="Google Shape;1671;p99"/>
          <p:cNvSpPr txBox="1"/>
          <p:nvPr/>
        </p:nvSpPr>
        <p:spPr>
          <a:xfrm>
            <a:off x="5768078" y="148135"/>
            <a:ext cx="1321746"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MECHANISM OF ACTION</a:t>
            </a:r>
            <a:endParaRPr sz="1092"/>
          </a:p>
        </p:txBody>
      </p:sp>
      <p:sp>
        <p:nvSpPr>
          <p:cNvPr id="1672" name="Google Shape;1672;p99"/>
          <p:cNvSpPr txBox="1"/>
          <p:nvPr/>
        </p:nvSpPr>
        <p:spPr>
          <a:xfrm>
            <a:off x="7589133" y="148135"/>
            <a:ext cx="562864"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EFFICACY</a:t>
            </a:r>
            <a:endParaRPr sz="1092"/>
          </a:p>
        </p:txBody>
      </p:sp>
      <p:sp>
        <p:nvSpPr>
          <p:cNvPr id="1673" name="Google Shape;1673;p99"/>
          <p:cNvSpPr txBox="1"/>
          <p:nvPr/>
        </p:nvSpPr>
        <p:spPr>
          <a:xfrm>
            <a:off x="8651306" y="148135"/>
            <a:ext cx="459875"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SAFETY</a:t>
            </a:r>
            <a:endParaRPr sz="1092"/>
          </a:p>
        </p:txBody>
      </p:sp>
      <p:sp>
        <p:nvSpPr>
          <p:cNvPr id="1674" name="Google Shape;1674;p99"/>
          <p:cNvSpPr txBox="1"/>
          <p:nvPr/>
        </p:nvSpPr>
        <p:spPr>
          <a:xfrm>
            <a:off x="9610490" y="148135"/>
            <a:ext cx="1001618" cy="130677"/>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chemeClr val="lt2"/>
              </a:buClr>
              <a:buSzPts val="1400"/>
              <a:buFont typeface="Arial"/>
              <a:buNone/>
            </a:pPr>
            <a:r>
              <a:rPr lang="en-US" sz="849" i="0" u="none" strike="noStrike" cap="none">
                <a:solidFill>
                  <a:schemeClr val="lt2"/>
                </a:solidFill>
                <a:latin typeface="Arial"/>
                <a:ea typeface="Arial"/>
                <a:cs typeface="Arial"/>
                <a:sym typeface="Arial"/>
              </a:rPr>
              <a:t>QUALITY OF LIFE</a:t>
            </a:r>
            <a:endParaRPr sz="1092"/>
          </a:p>
        </p:txBody>
      </p:sp>
    </p:spTree>
    <p:extLst>
      <p:ext uri="{BB962C8B-B14F-4D97-AF65-F5344CB8AC3E}">
        <p14:creationId xmlns:p14="http://schemas.microsoft.com/office/powerpoint/2010/main" val="42650669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888">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1_Title and Content" type="obj">
  <p:cSld name="1_Title and Content">
    <p:spTree>
      <p:nvGrpSpPr>
        <p:cNvPr id="1" name="Shape 1675"/>
        <p:cNvGrpSpPr/>
        <p:nvPr/>
      </p:nvGrpSpPr>
      <p:grpSpPr>
        <a:xfrm>
          <a:off x="0" y="0"/>
          <a:ext cx="0" cy="0"/>
          <a:chOff x="0" y="0"/>
          <a:chExt cx="0" cy="0"/>
        </a:xfrm>
      </p:grpSpPr>
      <p:sp>
        <p:nvSpPr>
          <p:cNvPr id="1676" name="Google Shape;1676;p100"/>
          <p:cNvSpPr txBox="1">
            <a:spLocks noGrp="1"/>
          </p:cNvSpPr>
          <p:nvPr>
            <p:ph type="title"/>
          </p:nvPr>
        </p:nvSpPr>
        <p:spPr>
          <a:xfrm>
            <a:off x="0" y="0"/>
            <a:ext cx="1819330" cy="1819203"/>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092" b="0" i="0" u="none" strike="noStrike" cap="none">
                <a:latin typeface="Arial"/>
                <a:ea typeface="Arial"/>
                <a:cs typeface="Arial"/>
                <a:sym typeface="Arial"/>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77" name="Google Shape;1677;p100"/>
          <p:cNvSpPr txBox="1">
            <a:spLocks noGrp="1"/>
          </p:cNvSpPr>
          <p:nvPr>
            <p:ph type="body" idx="1"/>
          </p:nvPr>
        </p:nvSpPr>
        <p:spPr>
          <a:xfrm>
            <a:off x="0" y="0"/>
            <a:ext cx="1819330" cy="1819203"/>
          </a:xfrm>
          <a:prstGeom prst="rect">
            <a:avLst/>
          </a:prstGeom>
          <a:noFill/>
          <a:ln>
            <a:noFill/>
          </a:ln>
        </p:spPr>
        <p:txBody>
          <a:bodyPr spcFirstLastPara="1" wrap="square" lIns="91425" tIns="45700" rIns="91425" bIns="45700" anchor="t" anchorCtr="0">
            <a:noAutofit/>
          </a:bodyPr>
          <a:lstStyle>
            <a:lvl1pPr marL="277246" marR="0" lvl="0" indent="-138623" algn="l" rtl="0">
              <a:spcBef>
                <a:spcPts val="0"/>
              </a:spcBef>
              <a:spcAft>
                <a:spcPts val="0"/>
              </a:spcAft>
              <a:buSzPts val="1400"/>
              <a:buNone/>
              <a:defRPr sz="1092" b="0" i="0" u="none" strike="noStrike" cap="none">
                <a:latin typeface="Arial"/>
                <a:ea typeface="Arial"/>
                <a:cs typeface="Arial"/>
                <a:sym typeface="Arial"/>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78" name="Google Shape;1678;p100"/>
          <p:cNvSpPr txBox="1">
            <a:spLocks noGrp="1"/>
          </p:cNvSpPr>
          <p:nvPr>
            <p:ph type="dt" idx="10"/>
          </p:nvPr>
        </p:nvSpPr>
        <p:spPr>
          <a:xfrm>
            <a:off x="0" y="0"/>
            <a:ext cx="1819330" cy="1819203"/>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092">
                <a:solidFill>
                  <a:schemeClr val="dk1"/>
                </a:solidFill>
                <a:latin typeface="Arial"/>
                <a:ea typeface="Arial"/>
                <a:cs typeface="Arial"/>
                <a:sym typeface="Arial"/>
              </a:defRPr>
            </a:lvl1pPr>
            <a:lvl2pPr marR="0" lvl="1" algn="l" rtl="0">
              <a:spcBef>
                <a:spcPts val="0"/>
              </a:spcBef>
              <a:spcAft>
                <a:spcPts val="0"/>
              </a:spcAft>
              <a:buSzPts val="1400"/>
              <a:buNone/>
              <a:defRPr sz="1092"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092"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092"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092"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092"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092"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092"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092" b="0" i="0" u="none" strike="noStrike" cap="none">
                <a:solidFill>
                  <a:schemeClr val="dk1"/>
                </a:solidFill>
                <a:latin typeface="Arial"/>
                <a:ea typeface="Arial"/>
                <a:cs typeface="Arial"/>
                <a:sym typeface="Arial"/>
              </a:defRPr>
            </a:lvl9pPr>
          </a:lstStyle>
          <a:p>
            <a:endParaRPr/>
          </a:p>
        </p:txBody>
      </p:sp>
      <p:sp>
        <p:nvSpPr>
          <p:cNvPr id="1679" name="Google Shape;1679;p100"/>
          <p:cNvSpPr txBox="1">
            <a:spLocks noGrp="1"/>
          </p:cNvSpPr>
          <p:nvPr>
            <p:ph type="ftr" idx="11"/>
          </p:nvPr>
        </p:nvSpPr>
        <p:spPr>
          <a:xfrm>
            <a:off x="0" y="0"/>
            <a:ext cx="1819330" cy="1819203"/>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092">
                <a:solidFill>
                  <a:schemeClr val="dk1"/>
                </a:solidFill>
                <a:latin typeface="Arial"/>
                <a:ea typeface="Arial"/>
                <a:cs typeface="Arial"/>
                <a:sym typeface="Arial"/>
              </a:defRPr>
            </a:lvl1pPr>
            <a:lvl2pPr marR="0" lvl="1" algn="l" rtl="0">
              <a:spcBef>
                <a:spcPts val="0"/>
              </a:spcBef>
              <a:spcAft>
                <a:spcPts val="0"/>
              </a:spcAft>
              <a:buSzPts val="1400"/>
              <a:buNone/>
              <a:defRPr sz="1092"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092"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092"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092"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092"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092"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092"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092" b="0" i="0" u="none" strike="noStrike" cap="none">
                <a:solidFill>
                  <a:schemeClr val="dk1"/>
                </a:solidFill>
                <a:latin typeface="Arial"/>
                <a:ea typeface="Arial"/>
                <a:cs typeface="Arial"/>
                <a:sym typeface="Arial"/>
              </a:defRPr>
            </a:lvl9pPr>
          </a:lstStyle>
          <a:p>
            <a:endParaRPr/>
          </a:p>
        </p:txBody>
      </p:sp>
      <p:sp>
        <p:nvSpPr>
          <p:cNvPr id="1680" name="Google Shape;1680;p100"/>
          <p:cNvSpPr txBox="1">
            <a:spLocks noGrp="1"/>
          </p:cNvSpPr>
          <p:nvPr>
            <p:ph type="sldNum" idx="12"/>
          </p:nvPr>
        </p:nvSpPr>
        <p:spPr>
          <a:xfrm>
            <a:off x="0" y="0"/>
            <a:ext cx="1819330" cy="1819203"/>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1092">
                <a:solidFill>
                  <a:schemeClr val="dk1"/>
                </a:solidFill>
                <a:latin typeface="Arial"/>
                <a:ea typeface="Arial"/>
                <a:cs typeface="Arial"/>
                <a:sym typeface="Arial"/>
              </a:defRPr>
            </a:lvl1pPr>
            <a:lvl2pPr marL="0" marR="0" lvl="1" indent="0" algn="l" rtl="0">
              <a:spcBef>
                <a:spcPts val="0"/>
              </a:spcBef>
              <a:buNone/>
              <a:defRPr sz="1092">
                <a:solidFill>
                  <a:schemeClr val="dk1"/>
                </a:solidFill>
                <a:latin typeface="Arial"/>
                <a:ea typeface="Arial"/>
                <a:cs typeface="Arial"/>
                <a:sym typeface="Arial"/>
              </a:defRPr>
            </a:lvl2pPr>
            <a:lvl3pPr marL="0" marR="0" lvl="2" indent="0" algn="l" rtl="0">
              <a:spcBef>
                <a:spcPts val="0"/>
              </a:spcBef>
              <a:buNone/>
              <a:defRPr sz="1092">
                <a:solidFill>
                  <a:schemeClr val="dk1"/>
                </a:solidFill>
                <a:latin typeface="Arial"/>
                <a:ea typeface="Arial"/>
                <a:cs typeface="Arial"/>
                <a:sym typeface="Arial"/>
              </a:defRPr>
            </a:lvl3pPr>
            <a:lvl4pPr marL="0" marR="0" lvl="3" indent="0" algn="l" rtl="0">
              <a:spcBef>
                <a:spcPts val="0"/>
              </a:spcBef>
              <a:buNone/>
              <a:defRPr sz="1092">
                <a:solidFill>
                  <a:schemeClr val="dk1"/>
                </a:solidFill>
                <a:latin typeface="Arial"/>
                <a:ea typeface="Arial"/>
                <a:cs typeface="Arial"/>
                <a:sym typeface="Arial"/>
              </a:defRPr>
            </a:lvl4pPr>
            <a:lvl5pPr marL="0" marR="0" lvl="4" indent="0" algn="l" rtl="0">
              <a:spcBef>
                <a:spcPts val="0"/>
              </a:spcBef>
              <a:buNone/>
              <a:defRPr sz="1092">
                <a:solidFill>
                  <a:schemeClr val="dk1"/>
                </a:solidFill>
                <a:latin typeface="Arial"/>
                <a:ea typeface="Arial"/>
                <a:cs typeface="Arial"/>
                <a:sym typeface="Arial"/>
              </a:defRPr>
            </a:lvl5pPr>
            <a:lvl6pPr marL="0" marR="0" lvl="5" indent="0" algn="l" rtl="0">
              <a:spcBef>
                <a:spcPts val="0"/>
              </a:spcBef>
              <a:buNone/>
              <a:defRPr sz="1092">
                <a:solidFill>
                  <a:schemeClr val="dk1"/>
                </a:solidFill>
                <a:latin typeface="Arial"/>
                <a:ea typeface="Arial"/>
                <a:cs typeface="Arial"/>
                <a:sym typeface="Arial"/>
              </a:defRPr>
            </a:lvl6pPr>
            <a:lvl7pPr marL="0" marR="0" lvl="6" indent="0" algn="l" rtl="0">
              <a:spcBef>
                <a:spcPts val="0"/>
              </a:spcBef>
              <a:buNone/>
              <a:defRPr sz="1092">
                <a:solidFill>
                  <a:schemeClr val="dk1"/>
                </a:solidFill>
                <a:latin typeface="Arial"/>
                <a:ea typeface="Arial"/>
                <a:cs typeface="Arial"/>
                <a:sym typeface="Arial"/>
              </a:defRPr>
            </a:lvl7pPr>
            <a:lvl8pPr marL="0" marR="0" lvl="7" indent="0" algn="l" rtl="0">
              <a:spcBef>
                <a:spcPts val="0"/>
              </a:spcBef>
              <a:buNone/>
              <a:defRPr sz="1092">
                <a:solidFill>
                  <a:schemeClr val="dk1"/>
                </a:solidFill>
                <a:latin typeface="Arial"/>
                <a:ea typeface="Arial"/>
                <a:cs typeface="Arial"/>
                <a:sym typeface="Arial"/>
              </a:defRPr>
            </a:lvl8pPr>
            <a:lvl9pPr marL="0" marR="0" lvl="8" indent="0" algn="l" rtl="0">
              <a:spcBef>
                <a:spcPts val="0"/>
              </a:spcBef>
              <a:buNone/>
              <a:defRPr sz="1092">
                <a:solidFill>
                  <a:schemeClr val="dk1"/>
                </a:solidFill>
                <a:latin typeface="Arial"/>
                <a:ea typeface="Arial"/>
                <a:cs typeface="Arial"/>
                <a:sym typeface="Arial"/>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176244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itle and Content_Eyebrow">
  <p:cSld name="Title and Content_Eyebrow">
    <p:spTree>
      <p:nvGrpSpPr>
        <p:cNvPr id="1" name="Shape 1681"/>
        <p:cNvGrpSpPr/>
        <p:nvPr/>
      </p:nvGrpSpPr>
      <p:grpSpPr>
        <a:xfrm>
          <a:off x="0" y="0"/>
          <a:ext cx="0" cy="0"/>
          <a:chOff x="0" y="0"/>
          <a:chExt cx="0" cy="0"/>
        </a:xfrm>
      </p:grpSpPr>
      <p:sp>
        <p:nvSpPr>
          <p:cNvPr id="1682" name="Google Shape;1682;p101"/>
          <p:cNvSpPr txBox="1">
            <a:spLocks noGrp="1"/>
          </p:cNvSpPr>
          <p:nvPr>
            <p:ph type="title"/>
          </p:nvPr>
        </p:nvSpPr>
        <p:spPr>
          <a:xfrm>
            <a:off x="477515" y="837284"/>
            <a:ext cx="11229271" cy="297937"/>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2183" b="0" i="0" u="none" strike="noStrike" cap="none">
                <a:latin typeface="Tahoma"/>
                <a:ea typeface="Tahoma"/>
                <a:cs typeface="Tahoma"/>
                <a:sym typeface="Tahoma"/>
              </a:defRPr>
            </a:lvl1pPr>
            <a:lvl2pPr lvl="1">
              <a:spcBef>
                <a:spcPts val="0"/>
              </a:spcBef>
              <a:spcAft>
                <a:spcPts val="0"/>
              </a:spcAft>
              <a:buSzPts val="1400"/>
              <a:buNone/>
              <a:defRPr sz="1092"/>
            </a:lvl2pPr>
            <a:lvl3pPr lvl="2">
              <a:spcBef>
                <a:spcPts val="0"/>
              </a:spcBef>
              <a:spcAft>
                <a:spcPts val="0"/>
              </a:spcAft>
              <a:buSzPts val="1400"/>
              <a:buNone/>
              <a:defRPr sz="1092"/>
            </a:lvl3pPr>
            <a:lvl4pPr lvl="3">
              <a:spcBef>
                <a:spcPts val="0"/>
              </a:spcBef>
              <a:spcAft>
                <a:spcPts val="0"/>
              </a:spcAft>
              <a:buSzPts val="1400"/>
              <a:buNone/>
              <a:defRPr sz="1092"/>
            </a:lvl4pPr>
            <a:lvl5pPr lvl="4">
              <a:spcBef>
                <a:spcPts val="0"/>
              </a:spcBef>
              <a:spcAft>
                <a:spcPts val="0"/>
              </a:spcAft>
              <a:buSzPts val="1400"/>
              <a:buNone/>
              <a:defRPr sz="1092"/>
            </a:lvl5pPr>
            <a:lvl6pPr lvl="5">
              <a:spcBef>
                <a:spcPts val="0"/>
              </a:spcBef>
              <a:spcAft>
                <a:spcPts val="0"/>
              </a:spcAft>
              <a:buSzPts val="1400"/>
              <a:buNone/>
              <a:defRPr sz="1092"/>
            </a:lvl6pPr>
            <a:lvl7pPr lvl="6">
              <a:spcBef>
                <a:spcPts val="0"/>
              </a:spcBef>
              <a:spcAft>
                <a:spcPts val="0"/>
              </a:spcAft>
              <a:buSzPts val="1400"/>
              <a:buNone/>
              <a:defRPr sz="1092"/>
            </a:lvl7pPr>
            <a:lvl8pPr lvl="7">
              <a:spcBef>
                <a:spcPts val="0"/>
              </a:spcBef>
              <a:spcAft>
                <a:spcPts val="0"/>
              </a:spcAft>
              <a:buSzPts val="1400"/>
              <a:buNone/>
              <a:defRPr sz="1092"/>
            </a:lvl8pPr>
            <a:lvl9pPr lvl="8">
              <a:spcBef>
                <a:spcPts val="0"/>
              </a:spcBef>
              <a:spcAft>
                <a:spcPts val="0"/>
              </a:spcAft>
              <a:buSzPts val="1400"/>
              <a:buNone/>
              <a:defRPr sz="1092"/>
            </a:lvl9pPr>
          </a:lstStyle>
          <a:p>
            <a:endParaRPr/>
          </a:p>
        </p:txBody>
      </p:sp>
      <p:sp>
        <p:nvSpPr>
          <p:cNvPr id="1683" name="Google Shape;1683;p101"/>
          <p:cNvSpPr txBox="1">
            <a:spLocks noGrp="1"/>
          </p:cNvSpPr>
          <p:nvPr>
            <p:ph type="body" idx="1"/>
          </p:nvPr>
        </p:nvSpPr>
        <p:spPr>
          <a:xfrm>
            <a:off x="477515" y="648758"/>
            <a:ext cx="11229271" cy="227229"/>
          </a:xfrm>
          <a:prstGeom prst="rect">
            <a:avLst/>
          </a:prstGeom>
          <a:noFill/>
          <a:ln>
            <a:noFill/>
          </a:ln>
        </p:spPr>
        <p:txBody>
          <a:bodyPr spcFirstLastPara="1" wrap="square" lIns="91425" tIns="45700" rIns="0" bIns="45700" anchor="t" anchorCtr="0">
            <a:noAutofit/>
          </a:bodyPr>
          <a:lstStyle>
            <a:lvl1pPr marL="277246" marR="0" lvl="0" indent="-138623" algn="l" rtl="0">
              <a:spcBef>
                <a:spcPts val="0"/>
              </a:spcBef>
              <a:spcAft>
                <a:spcPts val="0"/>
              </a:spcAft>
              <a:buSzPts val="1400"/>
              <a:buNone/>
              <a:defRPr sz="1092" b="0" i="0" u="none" strike="noStrike" cap="none">
                <a:solidFill>
                  <a:schemeClr val="accent2"/>
                </a:solidFill>
                <a:latin typeface="Tahoma"/>
                <a:ea typeface="Tahoma"/>
                <a:cs typeface="Tahoma"/>
                <a:sym typeface="Tahoma"/>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84" name="Google Shape;1684;p101"/>
          <p:cNvSpPr txBox="1">
            <a:spLocks noGrp="1"/>
          </p:cNvSpPr>
          <p:nvPr>
            <p:ph type="body" idx="2"/>
          </p:nvPr>
        </p:nvSpPr>
        <p:spPr>
          <a:xfrm>
            <a:off x="488105" y="1401741"/>
            <a:ext cx="11218681" cy="1097896"/>
          </a:xfrm>
          <a:prstGeom prst="rect">
            <a:avLst/>
          </a:prstGeom>
          <a:noFill/>
          <a:ln>
            <a:noFill/>
          </a:ln>
        </p:spPr>
        <p:txBody>
          <a:bodyPr spcFirstLastPara="1" wrap="square" lIns="91425" tIns="45700" rIns="91425" bIns="45700" anchor="t" anchorCtr="0">
            <a:noAutofit/>
          </a:bodyPr>
          <a:lstStyle>
            <a:lvl1pPr marL="277246" marR="0" lvl="0" indent="-138623" algn="l" rtl="0">
              <a:spcBef>
                <a:spcPts val="0"/>
              </a:spcBef>
              <a:spcAft>
                <a:spcPts val="0"/>
              </a:spcAft>
              <a:buSzPts val="1400"/>
              <a:buNone/>
              <a:defRPr sz="1092" b="0" i="0" u="none" strike="noStrike" cap="none">
                <a:latin typeface="Tahoma"/>
                <a:ea typeface="Tahoma"/>
                <a:cs typeface="Tahoma"/>
                <a:sym typeface="Tahoma"/>
              </a:defRPr>
            </a:lvl1pPr>
            <a:lvl2pPr marL="554492" marR="0" lvl="1" indent="-138623" algn="l" rtl="0">
              <a:spcBef>
                <a:spcPts val="0"/>
              </a:spcBef>
              <a:spcAft>
                <a:spcPts val="0"/>
              </a:spcAft>
              <a:buSzPts val="1400"/>
              <a:buNone/>
              <a:defRPr sz="1092" b="0" i="0" u="none" strike="noStrike" cap="none">
                <a:latin typeface="Tahoma"/>
                <a:ea typeface="Tahoma"/>
                <a:cs typeface="Tahoma"/>
                <a:sym typeface="Tahoma"/>
              </a:defRPr>
            </a:lvl2pPr>
            <a:lvl3pPr marL="831738" marR="0" lvl="2" indent="-138623" algn="l" rtl="0">
              <a:spcBef>
                <a:spcPts val="0"/>
              </a:spcBef>
              <a:spcAft>
                <a:spcPts val="0"/>
              </a:spcAft>
              <a:buSzPts val="1400"/>
              <a:buNone/>
              <a:defRPr sz="1092" b="0" i="0" u="none" strike="noStrike" cap="none">
                <a:latin typeface="Tahoma"/>
                <a:ea typeface="Tahoma"/>
                <a:cs typeface="Tahoma"/>
                <a:sym typeface="Tahoma"/>
              </a:defRPr>
            </a:lvl3pPr>
            <a:lvl4pPr marL="1108984" marR="0" lvl="3" indent="-138623" algn="l" rtl="0">
              <a:spcBef>
                <a:spcPts val="0"/>
              </a:spcBef>
              <a:spcAft>
                <a:spcPts val="0"/>
              </a:spcAft>
              <a:buSzPts val="1400"/>
              <a:buNone/>
              <a:defRPr sz="1092" b="0" i="0" u="none" strike="noStrike" cap="none">
                <a:latin typeface="Tahoma"/>
                <a:ea typeface="Tahoma"/>
                <a:cs typeface="Tahoma"/>
                <a:sym typeface="Tahoma"/>
              </a:defRPr>
            </a:lvl4pPr>
            <a:lvl5pPr marL="1386230" marR="0" lvl="4" indent="-138623" algn="l" rtl="0">
              <a:spcBef>
                <a:spcPts val="0"/>
              </a:spcBef>
              <a:spcAft>
                <a:spcPts val="0"/>
              </a:spcAft>
              <a:buSzPts val="1400"/>
              <a:buNone/>
              <a:defRPr sz="1092" b="0" i="0" u="none" strike="noStrike" cap="none">
                <a:latin typeface="Tahoma"/>
                <a:ea typeface="Tahoma"/>
                <a:cs typeface="Tahoma"/>
                <a:sym typeface="Tahoma"/>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
        <p:nvSpPr>
          <p:cNvPr id="1685" name="Google Shape;1685;p101"/>
          <p:cNvSpPr txBox="1">
            <a:spLocks noGrp="1"/>
          </p:cNvSpPr>
          <p:nvPr>
            <p:ph type="body" idx="3"/>
          </p:nvPr>
        </p:nvSpPr>
        <p:spPr>
          <a:xfrm>
            <a:off x="485217" y="6091613"/>
            <a:ext cx="11221569" cy="354368"/>
          </a:xfrm>
          <a:prstGeom prst="rect">
            <a:avLst/>
          </a:prstGeom>
          <a:noFill/>
          <a:ln>
            <a:noFill/>
          </a:ln>
        </p:spPr>
        <p:txBody>
          <a:bodyPr spcFirstLastPara="1" wrap="square" lIns="91425" tIns="45700" rIns="0" bIns="45700" anchor="b" anchorCtr="0">
            <a:noAutofit/>
          </a:bodyPr>
          <a:lstStyle>
            <a:lvl1pPr marL="277246" marR="0" lvl="0" indent="-138623" algn="l" rtl="0">
              <a:lnSpc>
                <a:spcPct val="100000"/>
              </a:lnSpc>
              <a:spcBef>
                <a:spcPts val="0"/>
              </a:spcBef>
              <a:spcAft>
                <a:spcPts val="0"/>
              </a:spcAft>
              <a:buSzPts val="1400"/>
              <a:buNone/>
              <a:defRPr sz="637" b="0" i="0" u="none" strike="noStrike" cap="none">
                <a:solidFill>
                  <a:schemeClr val="dk2"/>
                </a:solidFill>
                <a:latin typeface="Tahoma"/>
                <a:ea typeface="Tahoma"/>
                <a:cs typeface="Tahoma"/>
                <a:sym typeface="Tahoma"/>
              </a:defRPr>
            </a:lvl1pPr>
            <a:lvl2pPr marL="554492" marR="0" lvl="1" indent="-138623" algn="l" rtl="0">
              <a:spcBef>
                <a:spcPts val="0"/>
              </a:spcBef>
              <a:spcAft>
                <a:spcPts val="0"/>
              </a:spcAft>
              <a:buSzPts val="1400"/>
              <a:buNone/>
              <a:defRPr sz="1092" b="0" i="0" u="none" strike="noStrike" cap="none">
                <a:latin typeface="Arial"/>
                <a:ea typeface="Arial"/>
                <a:cs typeface="Arial"/>
                <a:sym typeface="Arial"/>
              </a:defRPr>
            </a:lvl2pPr>
            <a:lvl3pPr marL="831738" marR="0" lvl="2" indent="-138623" algn="l" rtl="0">
              <a:spcBef>
                <a:spcPts val="0"/>
              </a:spcBef>
              <a:spcAft>
                <a:spcPts val="0"/>
              </a:spcAft>
              <a:buSzPts val="1400"/>
              <a:buNone/>
              <a:defRPr sz="1092" b="0" i="0" u="none" strike="noStrike" cap="none">
                <a:latin typeface="Arial"/>
                <a:ea typeface="Arial"/>
                <a:cs typeface="Arial"/>
                <a:sym typeface="Arial"/>
              </a:defRPr>
            </a:lvl3pPr>
            <a:lvl4pPr marL="1108984" marR="0" lvl="3" indent="-138623" algn="l" rtl="0">
              <a:spcBef>
                <a:spcPts val="0"/>
              </a:spcBef>
              <a:spcAft>
                <a:spcPts val="0"/>
              </a:spcAft>
              <a:buSzPts val="1400"/>
              <a:buNone/>
              <a:defRPr sz="1092" b="0" i="0" u="none" strike="noStrike" cap="none">
                <a:latin typeface="Arial"/>
                <a:ea typeface="Arial"/>
                <a:cs typeface="Arial"/>
                <a:sym typeface="Arial"/>
              </a:defRPr>
            </a:lvl4pPr>
            <a:lvl5pPr marL="1386230" marR="0" lvl="4" indent="-138623" algn="l" rtl="0">
              <a:spcBef>
                <a:spcPts val="0"/>
              </a:spcBef>
              <a:spcAft>
                <a:spcPts val="0"/>
              </a:spcAft>
              <a:buSzPts val="1400"/>
              <a:buNone/>
              <a:defRPr sz="1092" b="0" i="0" u="none" strike="noStrike" cap="none">
                <a:latin typeface="Arial"/>
                <a:ea typeface="Arial"/>
                <a:cs typeface="Arial"/>
                <a:sym typeface="Arial"/>
              </a:defRPr>
            </a:lvl5pPr>
            <a:lvl6pPr marL="1663476" marR="0" lvl="5" indent="-138623" algn="l" rtl="0">
              <a:spcBef>
                <a:spcPts val="0"/>
              </a:spcBef>
              <a:spcAft>
                <a:spcPts val="0"/>
              </a:spcAft>
              <a:buSzPts val="1400"/>
              <a:buNone/>
              <a:defRPr sz="1092" b="0" i="0" u="none" strike="noStrike" cap="none">
                <a:latin typeface="Arial"/>
                <a:ea typeface="Arial"/>
                <a:cs typeface="Arial"/>
                <a:sym typeface="Arial"/>
              </a:defRPr>
            </a:lvl6pPr>
            <a:lvl7pPr marL="1940723" marR="0" lvl="6" indent="-138623" algn="l" rtl="0">
              <a:spcBef>
                <a:spcPts val="0"/>
              </a:spcBef>
              <a:spcAft>
                <a:spcPts val="0"/>
              </a:spcAft>
              <a:buSzPts val="1400"/>
              <a:buNone/>
              <a:defRPr sz="1092" b="0" i="0" u="none" strike="noStrike" cap="none">
                <a:latin typeface="Arial"/>
                <a:ea typeface="Arial"/>
                <a:cs typeface="Arial"/>
                <a:sym typeface="Arial"/>
              </a:defRPr>
            </a:lvl7pPr>
            <a:lvl8pPr marL="2217969" marR="0" lvl="7" indent="-138623" algn="l" rtl="0">
              <a:spcBef>
                <a:spcPts val="0"/>
              </a:spcBef>
              <a:spcAft>
                <a:spcPts val="0"/>
              </a:spcAft>
              <a:buSzPts val="1400"/>
              <a:buNone/>
              <a:defRPr sz="1092" b="0" i="0" u="none" strike="noStrike" cap="none">
                <a:latin typeface="Arial"/>
                <a:ea typeface="Arial"/>
                <a:cs typeface="Arial"/>
                <a:sym typeface="Arial"/>
              </a:defRPr>
            </a:lvl8pPr>
            <a:lvl9pPr marL="2495215" marR="0" lvl="8" indent="-138623" algn="l" rtl="0">
              <a:spcBef>
                <a:spcPts val="0"/>
              </a:spcBef>
              <a:spcAft>
                <a:spcPts val="0"/>
              </a:spcAft>
              <a:buSzPts val="1400"/>
              <a:buNone/>
              <a:defRPr sz="1092" b="0" i="0" u="none" strike="noStrike" cap="none">
                <a:latin typeface="Arial"/>
                <a:ea typeface="Arial"/>
                <a:cs typeface="Arial"/>
                <a:sym typeface="Arial"/>
              </a:defRPr>
            </a:lvl9pPr>
          </a:lstStyle>
          <a:p>
            <a:endParaRPr/>
          </a:p>
        </p:txBody>
      </p:sp>
    </p:spTree>
    <p:extLst>
      <p:ext uri="{BB962C8B-B14F-4D97-AF65-F5344CB8AC3E}">
        <p14:creationId xmlns:p14="http://schemas.microsoft.com/office/powerpoint/2010/main" val="9264358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Title Slide Dark">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BC9E5-5C0A-43D4-8EC3-3D19A061040A}"/>
              </a:ext>
            </a:extLst>
          </p:cNvPr>
          <p:cNvSpPr>
            <a:spLocks noGrp="1"/>
          </p:cNvSpPr>
          <p:nvPr>
            <p:ph type="ctrTitle"/>
          </p:nvPr>
        </p:nvSpPr>
        <p:spPr>
          <a:xfrm>
            <a:off x="228600" y="1408551"/>
            <a:ext cx="5927895" cy="2387600"/>
          </a:xfrm>
        </p:spPr>
        <p:txBody>
          <a:bodyPr anchor="b">
            <a:noAutofit/>
          </a:bodyPr>
          <a:lstStyle>
            <a:lvl1pPr algn="l">
              <a:lnSpc>
                <a:spcPct val="90000"/>
              </a:lnSpc>
              <a:defRPr sz="3600" b="1" i="0">
                <a:solidFill>
                  <a:schemeClr val="bg2"/>
                </a:solidFill>
                <a:latin typeface="Times New Roman" panose="02020603050405020304" pitchFamily="18" charset="0"/>
                <a:cs typeface="Times New Roman" panose="02020603050405020304" pitchFamily="18" charset="0"/>
              </a:defRPr>
            </a:lvl1pPr>
          </a:lstStyle>
          <a:p>
            <a:r>
              <a:rPr lang="en-US" dirty="0"/>
              <a:t>Click to edit Master title style</a:t>
            </a:r>
          </a:p>
        </p:txBody>
      </p:sp>
      <p:sp>
        <p:nvSpPr>
          <p:cNvPr id="3" name="Subtitle 2">
            <a:extLst>
              <a:ext uri="{FF2B5EF4-FFF2-40B4-BE49-F238E27FC236}">
                <a16:creationId xmlns:a16="http://schemas.microsoft.com/office/drawing/2014/main" id="{3585C169-6272-457A-8024-7D541A007B5D}"/>
              </a:ext>
            </a:extLst>
          </p:cNvPr>
          <p:cNvSpPr>
            <a:spLocks noGrp="1"/>
          </p:cNvSpPr>
          <p:nvPr>
            <p:ph type="subTitle" idx="1"/>
          </p:nvPr>
        </p:nvSpPr>
        <p:spPr>
          <a:xfrm>
            <a:off x="228600" y="4104609"/>
            <a:ext cx="5927895" cy="893180"/>
          </a:xfrm>
        </p:spPr>
        <p:txBody>
          <a:bodyPr>
            <a:noAutofit/>
          </a:bodyPr>
          <a:lstStyle>
            <a:lvl1pPr marL="0" indent="0" algn="l">
              <a:buNone/>
              <a:defRPr sz="15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9">
            <a:extLst>
              <a:ext uri="{FF2B5EF4-FFF2-40B4-BE49-F238E27FC236}">
                <a16:creationId xmlns:a16="http://schemas.microsoft.com/office/drawing/2014/main" id="{6C212CC9-7B62-5F63-83D9-E4614FE14EB2}"/>
              </a:ext>
            </a:extLst>
          </p:cNvPr>
          <p:cNvSpPr>
            <a:spLocks noGrp="1"/>
          </p:cNvSpPr>
          <p:nvPr>
            <p:ph type="body" sz="quarter" idx="10"/>
          </p:nvPr>
        </p:nvSpPr>
        <p:spPr>
          <a:xfrm>
            <a:off x="228600" y="6053206"/>
            <a:ext cx="5927725" cy="423463"/>
          </a:xfrm>
        </p:spPr>
        <p:txBody>
          <a:bodyPr anchor="b" anchorCtr="0">
            <a:noAutofit/>
          </a:bodyPr>
          <a:lstStyle>
            <a:lvl1pPr marL="0" indent="0">
              <a:spcBef>
                <a:spcPts val="300"/>
              </a:spcBef>
              <a:buNone/>
              <a:defRPr sz="1200">
                <a:solidFill>
                  <a:schemeClr val="bg2"/>
                </a:solidFill>
              </a:defRPr>
            </a:lvl1pPr>
            <a:lvl2pPr marL="457200" indent="0">
              <a:buNone/>
              <a:defRPr/>
            </a:lvl2pPr>
          </a:lstStyle>
          <a:p>
            <a:pPr lvl="0"/>
            <a:r>
              <a:rPr lang="en-US"/>
              <a:t>Click to edit Master text styles</a:t>
            </a:r>
          </a:p>
        </p:txBody>
      </p:sp>
      <p:sp>
        <p:nvSpPr>
          <p:cNvPr id="8" name="Picture Placeholder 7">
            <a:extLst>
              <a:ext uri="{FF2B5EF4-FFF2-40B4-BE49-F238E27FC236}">
                <a16:creationId xmlns:a16="http://schemas.microsoft.com/office/drawing/2014/main" id="{DAC7C68B-F1BC-3D44-17A5-8C96FD6F9FC4}"/>
              </a:ext>
            </a:extLst>
          </p:cNvPr>
          <p:cNvSpPr>
            <a:spLocks noGrp="1"/>
          </p:cNvSpPr>
          <p:nvPr>
            <p:ph type="pic" sz="quarter" idx="11"/>
          </p:nvPr>
        </p:nvSpPr>
        <p:spPr>
          <a:xfrm>
            <a:off x="7103493" y="332938"/>
            <a:ext cx="4881765" cy="6097810"/>
          </a:xfrm>
          <a:custGeom>
            <a:avLst/>
            <a:gdLst>
              <a:gd name="connsiteX0" fmla="*/ 0 w 4881765"/>
              <a:gd name="connsiteY0" fmla="*/ 0 h 6097810"/>
              <a:gd name="connsiteX1" fmla="*/ 3661323 w 4881765"/>
              <a:gd name="connsiteY1" fmla="*/ 0 h 6097810"/>
              <a:gd name="connsiteX2" fmla="*/ 3661323 w 4881765"/>
              <a:gd name="connsiteY2" fmla="*/ 609782 h 6097810"/>
              <a:gd name="connsiteX3" fmla="*/ 4271538 w 4881765"/>
              <a:gd name="connsiteY3" fmla="*/ 0 h 6097810"/>
              <a:gd name="connsiteX4" fmla="*/ 4881765 w 4881765"/>
              <a:gd name="connsiteY4" fmla="*/ 609782 h 6097810"/>
              <a:gd name="connsiteX5" fmla="*/ 4271538 w 4881765"/>
              <a:gd name="connsiteY5" fmla="*/ 1219561 h 6097810"/>
              <a:gd name="connsiteX6" fmla="*/ 4881765 w 4881765"/>
              <a:gd name="connsiteY6" fmla="*/ 1829349 h 6097810"/>
              <a:gd name="connsiteX7" fmla="*/ 4271538 w 4881765"/>
              <a:gd name="connsiteY7" fmla="*/ 2439126 h 6097810"/>
              <a:gd name="connsiteX8" fmla="*/ 4881765 w 4881765"/>
              <a:gd name="connsiteY8" fmla="*/ 3048914 h 6097810"/>
              <a:gd name="connsiteX9" fmla="*/ 4271538 w 4881765"/>
              <a:gd name="connsiteY9" fmla="*/ 3658689 h 6097810"/>
              <a:gd name="connsiteX10" fmla="*/ 4881765 w 4881765"/>
              <a:gd name="connsiteY10" fmla="*/ 4268468 h 6097810"/>
              <a:gd name="connsiteX11" fmla="*/ 4271538 w 4881765"/>
              <a:gd name="connsiteY11" fmla="*/ 4878257 h 6097810"/>
              <a:gd name="connsiteX12" fmla="*/ 4881765 w 4881765"/>
              <a:gd name="connsiteY12" fmla="*/ 4878257 h 6097810"/>
              <a:gd name="connsiteX13" fmla="*/ 4881765 w 4881765"/>
              <a:gd name="connsiteY13" fmla="*/ 6097810 h 6097810"/>
              <a:gd name="connsiteX14" fmla="*/ 1830665 w 4881765"/>
              <a:gd name="connsiteY14" fmla="*/ 6097810 h 6097810"/>
              <a:gd name="connsiteX15" fmla="*/ 1220439 w 4881765"/>
              <a:gd name="connsiteY15" fmla="*/ 5488032 h 6097810"/>
              <a:gd name="connsiteX16" fmla="*/ 610219 w 4881765"/>
              <a:gd name="connsiteY16" fmla="*/ 6097810 h 6097810"/>
              <a:gd name="connsiteX17" fmla="*/ 0 w 4881765"/>
              <a:gd name="connsiteY17" fmla="*/ 5488032 h 6097810"/>
              <a:gd name="connsiteX18" fmla="*/ 610219 w 4881765"/>
              <a:gd name="connsiteY18" fmla="*/ 4878257 h 6097810"/>
              <a:gd name="connsiteX19" fmla="*/ 0 w 4881765"/>
              <a:gd name="connsiteY19" fmla="*/ 4268468 h 6097810"/>
              <a:gd name="connsiteX20" fmla="*/ 610219 w 4881765"/>
              <a:gd name="connsiteY20" fmla="*/ 3658689 h 6097810"/>
              <a:gd name="connsiteX21" fmla="*/ 1220439 w 4881765"/>
              <a:gd name="connsiteY21" fmla="*/ 3658689 h 6097810"/>
              <a:gd name="connsiteX22" fmla="*/ 0 w 4881765"/>
              <a:gd name="connsiteY22" fmla="*/ 2439126 h 6097810"/>
              <a:gd name="connsiteX23" fmla="*/ 0 w 4881765"/>
              <a:gd name="connsiteY23" fmla="*/ 1219561 h 6097810"/>
              <a:gd name="connsiteX24" fmla="*/ 1220439 w 4881765"/>
              <a:gd name="connsiteY24" fmla="*/ 1219561 h 6097810"/>
              <a:gd name="connsiteX25" fmla="*/ 0 w 4881765"/>
              <a:gd name="connsiteY25" fmla="*/ 0 h 609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1765" h="6097810">
                <a:moveTo>
                  <a:pt x="0" y="0"/>
                </a:moveTo>
                <a:lnTo>
                  <a:pt x="3661323" y="0"/>
                </a:lnTo>
                <a:lnTo>
                  <a:pt x="3661323" y="609782"/>
                </a:lnTo>
                <a:cubicBezTo>
                  <a:pt x="3661323" y="273009"/>
                  <a:pt x="3934521" y="0"/>
                  <a:pt x="4271538" y="0"/>
                </a:cubicBezTo>
                <a:cubicBezTo>
                  <a:pt x="4608555" y="0"/>
                  <a:pt x="4881765" y="273009"/>
                  <a:pt x="4881765" y="609782"/>
                </a:cubicBezTo>
                <a:cubicBezTo>
                  <a:pt x="4881765" y="946560"/>
                  <a:pt x="4608555" y="1219561"/>
                  <a:pt x="4271538" y="1219561"/>
                </a:cubicBezTo>
                <a:cubicBezTo>
                  <a:pt x="4608555" y="1219561"/>
                  <a:pt x="4881765" y="1492572"/>
                  <a:pt x="4881765" y="1829349"/>
                </a:cubicBezTo>
                <a:cubicBezTo>
                  <a:pt x="4881765" y="2166113"/>
                  <a:pt x="4608555" y="2439126"/>
                  <a:pt x="4271538" y="2439126"/>
                </a:cubicBezTo>
                <a:cubicBezTo>
                  <a:pt x="4608555" y="2439126"/>
                  <a:pt x="4881765" y="2712137"/>
                  <a:pt x="4881765" y="3048914"/>
                </a:cubicBezTo>
                <a:cubicBezTo>
                  <a:pt x="4881765" y="3385678"/>
                  <a:pt x="4608555" y="3658689"/>
                  <a:pt x="4271538" y="3658689"/>
                </a:cubicBezTo>
                <a:cubicBezTo>
                  <a:pt x="4608555" y="3658689"/>
                  <a:pt x="4881765" y="3931693"/>
                  <a:pt x="4881765" y="4268468"/>
                </a:cubicBezTo>
                <a:cubicBezTo>
                  <a:pt x="4881765" y="4605244"/>
                  <a:pt x="4608555" y="4878257"/>
                  <a:pt x="4271538" y="4878257"/>
                </a:cubicBezTo>
                <a:lnTo>
                  <a:pt x="4881765" y="4878257"/>
                </a:lnTo>
                <a:lnTo>
                  <a:pt x="4881765" y="6097810"/>
                </a:lnTo>
                <a:lnTo>
                  <a:pt x="1830665" y="6097810"/>
                </a:lnTo>
                <a:cubicBezTo>
                  <a:pt x="1493646" y="6097810"/>
                  <a:pt x="1220439" y="5824809"/>
                  <a:pt x="1220439" y="5488032"/>
                </a:cubicBezTo>
                <a:cubicBezTo>
                  <a:pt x="1220439" y="5824809"/>
                  <a:pt x="947241" y="6097810"/>
                  <a:pt x="610219" y="6097810"/>
                </a:cubicBezTo>
                <a:cubicBezTo>
                  <a:pt x="273206" y="6097810"/>
                  <a:pt x="0" y="5824809"/>
                  <a:pt x="0" y="5488032"/>
                </a:cubicBezTo>
                <a:cubicBezTo>
                  <a:pt x="0" y="5151258"/>
                  <a:pt x="273206" y="4878257"/>
                  <a:pt x="610219" y="4878257"/>
                </a:cubicBezTo>
                <a:cubicBezTo>
                  <a:pt x="273206" y="4878257"/>
                  <a:pt x="0" y="4605244"/>
                  <a:pt x="0" y="4268468"/>
                </a:cubicBezTo>
                <a:cubicBezTo>
                  <a:pt x="0" y="3931693"/>
                  <a:pt x="273206" y="3658689"/>
                  <a:pt x="610219" y="3658689"/>
                </a:cubicBezTo>
                <a:lnTo>
                  <a:pt x="1220439" y="3658689"/>
                </a:lnTo>
                <a:cubicBezTo>
                  <a:pt x="546410" y="3658689"/>
                  <a:pt x="0" y="3112675"/>
                  <a:pt x="0" y="2439126"/>
                </a:cubicBezTo>
                <a:lnTo>
                  <a:pt x="0" y="1219561"/>
                </a:lnTo>
                <a:lnTo>
                  <a:pt x="1220439" y="1219561"/>
                </a:lnTo>
                <a:cubicBezTo>
                  <a:pt x="546410" y="1219561"/>
                  <a:pt x="0" y="673546"/>
                  <a:pt x="0" y="0"/>
                </a:cubicBezTo>
                <a:close/>
              </a:path>
            </a:pathLst>
          </a:custGeom>
        </p:spPr>
        <p:txBody>
          <a:bodyPr wrap="square">
            <a:noAutofit/>
          </a:bodyPr>
          <a:lstStyle/>
          <a:p>
            <a:r>
              <a:rPr lang="en-US"/>
              <a:t>Click icon to add picture</a:t>
            </a:r>
          </a:p>
        </p:txBody>
      </p:sp>
      <p:pic>
        <p:nvPicPr>
          <p:cNvPr id="4" name="Graphic 3">
            <a:extLst>
              <a:ext uri="{FF2B5EF4-FFF2-40B4-BE49-F238E27FC236}">
                <a16:creationId xmlns:a16="http://schemas.microsoft.com/office/drawing/2014/main" id="{50F381EF-AF1B-8B53-5793-219C33F1B17A}"/>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bwMode="invGray">
          <a:xfrm>
            <a:off x="75548" y="246931"/>
            <a:ext cx="1817155" cy="691692"/>
          </a:xfrm>
          <a:prstGeom prst="rect">
            <a:avLst/>
          </a:prstGeom>
        </p:spPr>
      </p:pic>
    </p:spTree>
    <p:extLst>
      <p:ext uri="{BB962C8B-B14F-4D97-AF65-F5344CB8AC3E}">
        <p14:creationId xmlns:p14="http://schemas.microsoft.com/office/powerpoint/2010/main" val="285059337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20C9F-1013-4B0A-9633-6F2288270936}"/>
              </a:ext>
            </a:extLst>
          </p:cNvPr>
          <p:cNvSpPr>
            <a:spLocks noGrp="1"/>
          </p:cNvSpPr>
          <p:nvPr>
            <p:ph type="title"/>
          </p:nvPr>
        </p:nvSpPr>
        <p:spPr>
          <a:xfrm>
            <a:off x="228600" y="1601674"/>
            <a:ext cx="11118850" cy="559127"/>
          </a:xfrm>
        </p:spPr>
        <p:txBody>
          <a:bodyPr anchor="t" anchorCtr="0"/>
          <a:lstStyle>
            <a:lvl1pPr>
              <a:lnSpc>
                <a:spcPct val="90000"/>
              </a:lnSpc>
              <a:defRPr sz="4000">
                <a:solidFill>
                  <a:schemeClr val="tx2"/>
                </a:solidFill>
                <a:latin typeface="Poppins" panose="00000500000000000000" pitchFamily="2" charset="0"/>
                <a:cs typeface="Poppins" panose="00000500000000000000" pitchFamily="2" charset="0"/>
              </a:defRPr>
            </a:lvl1pPr>
          </a:lstStyle>
          <a:p>
            <a:r>
              <a:rPr lang="en-US" dirty="0"/>
              <a:t>Click to edit Master title style</a:t>
            </a:r>
          </a:p>
        </p:txBody>
      </p:sp>
      <p:grpSp>
        <p:nvGrpSpPr>
          <p:cNvPr id="67" name="Group 66">
            <a:extLst>
              <a:ext uri="{FF2B5EF4-FFF2-40B4-BE49-F238E27FC236}">
                <a16:creationId xmlns:a16="http://schemas.microsoft.com/office/drawing/2014/main" id="{00BB69D8-570D-EA94-1BF7-EB3BBCAAD075}"/>
              </a:ext>
              <a:ext uri="{C183D7F6-B498-43B3-948B-1728B52AA6E4}">
                <adec:decorative xmlns:adec="http://schemas.microsoft.com/office/drawing/2017/decorative" val="1"/>
              </a:ext>
            </a:extLst>
          </p:cNvPr>
          <p:cNvGrpSpPr>
            <a:grpSpLocks noChangeAspect="1"/>
          </p:cNvGrpSpPr>
          <p:nvPr userDrawn="1"/>
        </p:nvGrpSpPr>
        <p:grpSpPr bwMode="gray">
          <a:xfrm>
            <a:off x="228600" y="3511756"/>
            <a:ext cx="11704320" cy="2926081"/>
            <a:chOff x="1196340" y="2508687"/>
            <a:chExt cx="10561320" cy="2640331"/>
          </a:xfrm>
        </p:grpSpPr>
        <p:sp>
          <p:nvSpPr>
            <p:cNvPr id="68" name="Freeform: Shape 67">
              <a:extLst>
                <a:ext uri="{FF2B5EF4-FFF2-40B4-BE49-F238E27FC236}">
                  <a16:creationId xmlns:a16="http://schemas.microsoft.com/office/drawing/2014/main" id="{F798754A-5374-8634-3049-49D53D5C3B28}"/>
                </a:ext>
              </a:extLst>
            </p:cNvPr>
            <p:cNvSpPr/>
            <p:nvPr/>
          </p:nvSpPr>
          <p:spPr bwMode="gray">
            <a:xfrm>
              <a:off x="1196340" y="2508689"/>
              <a:ext cx="880108" cy="880109"/>
            </a:xfrm>
            <a:custGeom>
              <a:avLst/>
              <a:gdLst>
                <a:gd name="connsiteX0" fmla="*/ 880108 w 880108"/>
                <a:gd name="connsiteY0" fmla="*/ 880109 h 880109"/>
                <a:gd name="connsiteX1" fmla="*/ 880108 w 880108"/>
                <a:gd name="connsiteY1" fmla="*/ 880109 h 880109"/>
                <a:gd name="connsiteX2" fmla="*/ 880108 w 880108"/>
                <a:gd name="connsiteY2" fmla="*/ 0 h 880109"/>
                <a:gd name="connsiteX3" fmla="*/ 0 w 880108"/>
                <a:gd name="connsiteY3" fmla="*/ 0 h 880109"/>
                <a:gd name="connsiteX4" fmla="*/ 0 w 880108"/>
                <a:gd name="connsiteY4" fmla="*/ 1 h 880109"/>
                <a:gd name="connsiteX5" fmla="*/ 880108 w 880108"/>
                <a:gd name="connsiteY5" fmla="*/ 880109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880108" y="880109"/>
                  </a:moveTo>
                  <a:lnTo>
                    <a:pt x="880108" y="880109"/>
                  </a:lnTo>
                  <a:cubicBezTo>
                    <a:pt x="880108" y="880109"/>
                    <a:pt x="880108" y="0"/>
                    <a:pt x="880108" y="0"/>
                  </a:cubicBezTo>
                  <a:lnTo>
                    <a:pt x="0" y="0"/>
                  </a:lnTo>
                  <a:cubicBezTo>
                    <a:pt x="0" y="0"/>
                    <a:pt x="0" y="1"/>
                    <a:pt x="0" y="1"/>
                  </a:cubicBezTo>
                  <a:cubicBezTo>
                    <a:pt x="0" y="486071"/>
                    <a:pt x="394038" y="880109"/>
                    <a:pt x="880108" y="880109"/>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98CF393F-AEBD-0ACE-5FA6-C0516250BE06}"/>
                </a:ext>
              </a:extLst>
            </p:cNvPr>
            <p:cNvSpPr/>
            <p:nvPr/>
          </p:nvSpPr>
          <p:spPr bwMode="gray">
            <a:xfrm>
              <a:off x="2076450"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E0685F6-B358-1036-9F72-89F75EA00EB2}"/>
                </a:ext>
              </a:extLst>
            </p:cNvPr>
            <p:cNvSpPr/>
            <p:nvPr/>
          </p:nvSpPr>
          <p:spPr bwMode="gray">
            <a:xfrm>
              <a:off x="1196340" y="4268907"/>
              <a:ext cx="1760219" cy="880109"/>
            </a:xfrm>
            <a:custGeom>
              <a:avLst/>
              <a:gdLst>
                <a:gd name="connsiteX0" fmla="*/ 0 w 1760219"/>
                <a:gd name="connsiteY0" fmla="*/ 0 h 880109"/>
                <a:gd name="connsiteX1" fmla="*/ 1760219 w 1760219"/>
                <a:gd name="connsiteY1" fmla="*/ 0 h 880109"/>
                <a:gd name="connsiteX2" fmla="*/ 1760219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19" y="0"/>
                  </a:lnTo>
                  <a:lnTo>
                    <a:pt x="176021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AF74FDD-D20D-7567-2DDC-C98E3B03C1D8}"/>
                </a:ext>
              </a:extLst>
            </p:cNvPr>
            <p:cNvSpPr/>
            <p:nvPr/>
          </p:nvSpPr>
          <p:spPr bwMode="gray">
            <a:xfrm>
              <a:off x="1196340"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A82CC622-0DE3-2531-4D0B-4C224E8C7A1C}"/>
                </a:ext>
              </a:extLst>
            </p:cNvPr>
            <p:cNvSpPr/>
            <p:nvPr/>
          </p:nvSpPr>
          <p:spPr bwMode="gray">
            <a:xfrm rot="10800000">
              <a:off x="2956561"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0ABF046-8C2D-4773-6955-83FBDDFBDFEA}"/>
                </a:ext>
              </a:extLst>
            </p:cNvPr>
            <p:cNvSpPr/>
            <p:nvPr/>
          </p:nvSpPr>
          <p:spPr bwMode="gray">
            <a:xfrm rot="10800000">
              <a:off x="2956561" y="4268907"/>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5BB9E59-A87F-4F01-E0A9-474F84D7E5C4}"/>
                </a:ext>
              </a:extLst>
            </p:cNvPr>
            <p:cNvSpPr/>
            <p:nvPr/>
          </p:nvSpPr>
          <p:spPr bwMode="gray">
            <a:xfrm>
              <a:off x="2076450" y="3388798"/>
              <a:ext cx="880109" cy="880109"/>
            </a:xfrm>
            <a:custGeom>
              <a:avLst/>
              <a:gdLst>
                <a:gd name="connsiteX0" fmla="*/ 441815 w 880109"/>
                <a:gd name="connsiteY0" fmla="*/ 0 h 880109"/>
                <a:gd name="connsiteX1" fmla="*/ 880109 w 880109"/>
                <a:gd name="connsiteY1" fmla="*/ 441815 h 880109"/>
                <a:gd name="connsiteX2" fmla="*/ 441815 w 880109"/>
                <a:gd name="connsiteY2" fmla="*/ 880109 h 880109"/>
                <a:gd name="connsiteX3" fmla="*/ 0 w 880109"/>
                <a:gd name="connsiteY3" fmla="*/ 441815 h 880109"/>
                <a:gd name="connsiteX4" fmla="*/ 441815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5" y="0"/>
                  </a:moveTo>
                  <a:cubicBezTo>
                    <a:pt x="682965" y="0"/>
                    <a:pt x="880109" y="197145"/>
                    <a:pt x="880109" y="441815"/>
                  </a:cubicBezTo>
                  <a:cubicBezTo>
                    <a:pt x="880109" y="682965"/>
                    <a:pt x="682965" y="880109"/>
                    <a:pt x="441815" y="880109"/>
                  </a:cubicBezTo>
                  <a:cubicBezTo>
                    <a:pt x="197144" y="880109"/>
                    <a:pt x="0" y="682965"/>
                    <a:pt x="0" y="441815"/>
                  </a:cubicBezTo>
                  <a:cubicBezTo>
                    <a:pt x="0" y="197145"/>
                    <a:pt x="197144" y="0"/>
                    <a:pt x="441815"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FA78024-6A44-D6E4-7D0C-42C7F6668C8E}"/>
                </a:ext>
              </a:extLst>
            </p:cNvPr>
            <p:cNvSpPr/>
            <p:nvPr/>
          </p:nvSpPr>
          <p:spPr bwMode="gray">
            <a:xfrm>
              <a:off x="5596890"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5" y="880109"/>
                    <a:pt x="438294" y="880109"/>
                  </a:cubicBezTo>
                  <a:cubicBezTo>
                    <a:pt x="197144" y="880109"/>
                    <a:pt x="0" y="682965"/>
                    <a:pt x="0" y="441815"/>
                  </a:cubicBezTo>
                  <a:cubicBezTo>
                    <a:pt x="0" y="197145"/>
                    <a:pt x="197144" y="0"/>
                    <a:pt x="438294" y="0"/>
                  </a:cubicBezTo>
                  <a:cubicBezTo>
                    <a:pt x="682965" y="0"/>
                    <a:pt x="880109" y="197145"/>
                    <a:pt x="880109" y="441815"/>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9577B5F-7892-8943-8CE6-A565248D2863}"/>
                </a:ext>
              </a:extLst>
            </p:cNvPr>
            <p:cNvSpPr/>
            <p:nvPr/>
          </p:nvSpPr>
          <p:spPr bwMode="gray">
            <a:xfrm>
              <a:off x="5596891" y="2508687"/>
              <a:ext cx="880108" cy="880109"/>
            </a:xfrm>
            <a:custGeom>
              <a:avLst/>
              <a:gdLst>
                <a:gd name="connsiteX0" fmla="*/ 0 w 880108"/>
                <a:gd name="connsiteY0" fmla="*/ 0 h 880109"/>
                <a:gd name="connsiteX1" fmla="*/ 0 w 880108"/>
                <a:gd name="connsiteY1" fmla="*/ 0 h 880109"/>
                <a:gd name="connsiteX2" fmla="*/ 0 w 880108"/>
                <a:gd name="connsiteY2" fmla="*/ 880109 h 880109"/>
                <a:gd name="connsiteX3" fmla="*/ 880109 w 880108"/>
                <a:gd name="connsiteY3" fmla="*/ 880109 h 880109"/>
                <a:gd name="connsiteX4" fmla="*/ 880109 w 880108"/>
                <a:gd name="connsiteY4" fmla="*/ 880108 h 880109"/>
                <a:gd name="connsiteX5" fmla="*/ 0 w 880108"/>
                <a:gd name="connsiteY5"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0" y="0"/>
                  </a:moveTo>
                  <a:lnTo>
                    <a:pt x="0" y="0"/>
                  </a:lnTo>
                  <a:cubicBezTo>
                    <a:pt x="0" y="0"/>
                    <a:pt x="0" y="880109"/>
                    <a:pt x="0" y="880109"/>
                  </a:cubicBezTo>
                  <a:lnTo>
                    <a:pt x="880109" y="880109"/>
                  </a:lnTo>
                  <a:cubicBezTo>
                    <a:pt x="880109" y="880109"/>
                    <a:pt x="880109" y="880108"/>
                    <a:pt x="880109" y="880108"/>
                  </a:cubicBezTo>
                  <a:cubicBezTo>
                    <a:pt x="880109" y="394038"/>
                    <a:pt x="486070" y="0"/>
                    <a:pt x="0"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80C05AE-E59A-9A10-ADB7-B178B52F34DE}"/>
                </a:ext>
              </a:extLst>
            </p:cNvPr>
            <p:cNvSpPr/>
            <p:nvPr/>
          </p:nvSpPr>
          <p:spPr bwMode="gray">
            <a:xfrm rot="5400000">
              <a:off x="559689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6082D24-076D-E818-EA1A-33336B4D4D2F}"/>
                </a:ext>
              </a:extLst>
            </p:cNvPr>
            <p:cNvSpPr/>
            <p:nvPr/>
          </p:nvSpPr>
          <p:spPr bwMode="gray">
            <a:xfrm rot="16200000">
              <a:off x="4716781"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925D7EF-4B1B-C35E-C30D-49B44CAFDB79}"/>
                </a:ext>
              </a:extLst>
            </p:cNvPr>
            <p:cNvSpPr/>
            <p:nvPr/>
          </p:nvSpPr>
          <p:spPr bwMode="gray">
            <a:xfrm rot="16200000">
              <a:off x="383667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53EC164-FE60-AB40-4669-C8C659BE7FBB}"/>
                </a:ext>
              </a:extLst>
            </p:cNvPr>
            <p:cNvSpPr/>
            <p:nvPr/>
          </p:nvSpPr>
          <p:spPr bwMode="gray">
            <a:xfrm rot="16200000">
              <a:off x="4276727" y="2948743"/>
              <a:ext cx="1760219" cy="880109"/>
            </a:xfrm>
            <a:custGeom>
              <a:avLst/>
              <a:gdLst>
                <a:gd name="connsiteX0" fmla="*/ 440054 w 1760219"/>
                <a:gd name="connsiteY0" fmla="*/ 0 h 880109"/>
                <a:gd name="connsiteX1" fmla="*/ 880111 w 1760219"/>
                <a:gd name="connsiteY1" fmla="*/ 0 h 880109"/>
                <a:gd name="connsiteX2" fmla="*/ 1760219 w 1760219"/>
                <a:gd name="connsiteY2" fmla="*/ 880108 h 880109"/>
                <a:gd name="connsiteX3" fmla="*/ 1760219 w 1760219"/>
                <a:gd name="connsiteY3" fmla="*/ 880109 h 880109"/>
                <a:gd name="connsiteX4" fmla="*/ 440054 w 1760219"/>
                <a:gd name="connsiteY4" fmla="*/ 880109 h 880109"/>
                <a:gd name="connsiteX5" fmla="*/ 0 w 1760219"/>
                <a:gd name="connsiteY5" fmla="*/ 440055 h 880109"/>
                <a:gd name="connsiteX6" fmla="*/ 0 w 1760219"/>
                <a:gd name="connsiteY6" fmla="*/ 440054 h 880109"/>
                <a:gd name="connsiteX7" fmla="*/ 440054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44512434-7061-A9BB-A8CC-9ACC5239B81C}"/>
                </a:ext>
              </a:extLst>
            </p:cNvPr>
            <p:cNvSpPr/>
            <p:nvPr/>
          </p:nvSpPr>
          <p:spPr bwMode="gray">
            <a:xfrm rot="16200000">
              <a:off x="339661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solidFill>
              <a:srgbClr val="F9F3D9"/>
            </a:solidFill>
            <a:ln w="6350" cap="flat">
              <a:solidFill>
                <a:schemeClr val="tx2"/>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697FAAD-A1B8-36C1-13B9-EBCCD37351C0}"/>
                </a:ext>
              </a:extLst>
            </p:cNvPr>
            <p:cNvSpPr/>
            <p:nvPr/>
          </p:nvSpPr>
          <p:spPr bwMode="gray">
            <a:xfrm>
              <a:off x="10877551"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4" y="880109"/>
                    <a:pt x="438294" y="880109"/>
                  </a:cubicBezTo>
                  <a:cubicBezTo>
                    <a:pt x="197144" y="880109"/>
                    <a:pt x="0" y="682965"/>
                    <a:pt x="0" y="441815"/>
                  </a:cubicBezTo>
                  <a:cubicBezTo>
                    <a:pt x="0" y="197145"/>
                    <a:pt x="197144" y="0"/>
                    <a:pt x="438294" y="0"/>
                  </a:cubicBezTo>
                  <a:cubicBezTo>
                    <a:pt x="682964" y="0"/>
                    <a:pt x="880109" y="197145"/>
                    <a:pt x="880109" y="441815"/>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EC680925-8846-DC88-EB32-5F644F08B7D9}"/>
                </a:ext>
              </a:extLst>
            </p:cNvPr>
            <p:cNvSpPr/>
            <p:nvPr/>
          </p:nvSpPr>
          <p:spPr bwMode="gray">
            <a:xfrm rot="5400000">
              <a:off x="1087755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D27B94AB-9CC9-AB21-E346-4739D4041CF5}"/>
                </a:ext>
              </a:extLst>
            </p:cNvPr>
            <p:cNvSpPr/>
            <p:nvPr/>
          </p:nvSpPr>
          <p:spPr bwMode="gray">
            <a:xfrm rot="5400000">
              <a:off x="10877550" y="250868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9E8E285-93F2-03D8-4E0A-5076B009B3F0}"/>
                </a:ext>
              </a:extLst>
            </p:cNvPr>
            <p:cNvSpPr/>
            <p:nvPr/>
          </p:nvSpPr>
          <p:spPr bwMode="gray">
            <a:xfrm rot="16200000">
              <a:off x="9997441" y="4268908"/>
              <a:ext cx="880109" cy="880109"/>
            </a:xfrm>
            <a:custGeom>
              <a:avLst/>
              <a:gdLst>
                <a:gd name="connsiteX0" fmla="*/ 440054 w 880109"/>
                <a:gd name="connsiteY0" fmla="*/ 0 h 880109"/>
                <a:gd name="connsiteX1" fmla="*/ 880110 w 880109"/>
                <a:gd name="connsiteY1" fmla="*/ 0 h 880109"/>
                <a:gd name="connsiteX2" fmla="*/ 880110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10" y="0"/>
                  </a:lnTo>
                  <a:lnTo>
                    <a:pt x="880110"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CD906F03-AF8C-91D5-FFC4-B546DB08899A}"/>
                </a:ext>
              </a:extLst>
            </p:cNvPr>
            <p:cNvSpPr/>
            <p:nvPr/>
          </p:nvSpPr>
          <p:spPr bwMode="gray">
            <a:xfrm rot="16200000">
              <a:off x="911733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6A37384-5FE4-FEE6-8B42-E08095430C34}"/>
                </a:ext>
              </a:extLst>
            </p:cNvPr>
            <p:cNvSpPr/>
            <p:nvPr/>
          </p:nvSpPr>
          <p:spPr bwMode="gray">
            <a:xfrm rot="16200000">
              <a:off x="9557387" y="2948743"/>
              <a:ext cx="1760218" cy="880109"/>
            </a:xfrm>
            <a:custGeom>
              <a:avLst/>
              <a:gdLst>
                <a:gd name="connsiteX0" fmla="*/ 440054 w 1760218"/>
                <a:gd name="connsiteY0" fmla="*/ 0 h 880109"/>
                <a:gd name="connsiteX1" fmla="*/ 880111 w 1760218"/>
                <a:gd name="connsiteY1" fmla="*/ 0 h 880109"/>
                <a:gd name="connsiteX2" fmla="*/ 1760219 w 1760218"/>
                <a:gd name="connsiteY2" fmla="*/ 880108 h 880109"/>
                <a:gd name="connsiteX3" fmla="*/ 1760219 w 1760218"/>
                <a:gd name="connsiteY3" fmla="*/ 880109 h 880109"/>
                <a:gd name="connsiteX4" fmla="*/ 440054 w 1760218"/>
                <a:gd name="connsiteY4" fmla="*/ 880109 h 880109"/>
                <a:gd name="connsiteX5" fmla="*/ 0 w 1760218"/>
                <a:gd name="connsiteY5" fmla="*/ 440055 h 880109"/>
                <a:gd name="connsiteX6" fmla="*/ 0 w 1760218"/>
                <a:gd name="connsiteY6" fmla="*/ 440054 h 880109"/>
                <a:gd name="connsiteX7" fmla="*/ 440054 w 1760218"/>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8"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4D1D56F-28E5-DA69-557E-C3D730880819}"/>
                </a:ext>
              </a:extLst>
            </p:cNvPr>
            <p:cNvSpPr/>
            <p:nvPr/>
          </p:nvSpPr>
          <p:spPr bwMode="gray">
            <a:xfrm rot="16200000">
              <a:off x="867727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solidFill>
              <a:srgbClr val="F9F3D9"/>
            </a:solidFill>
            <a:ln w="6350" cap="flat">
              <a:solidFill>
                <a:schemeClr val="tx2"/>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C364072-9CB5-CC82-39A2-EA20571AF59E}"/>
                </a:ext>
              </a:extLst>
            </p:cNvPr>
            <p:cNvSpPr/>
            <p:nvPr/>
          </p:nvSpPr>
          <p:spPr bwMode="gray">
            <a:xfrm>
              <a:off x="8237223" y="2508689"/>
              <a:ext cx="880109" cy="880109"/>
            </a:xfrm>
            <a:custGeom>
              <a:avLst/>
              <a:gdLst>
                <a:gd name="connsiteX0" fmla="*/ 441814 w 880109"/>
                <a:gd name="connsiteY0" fmla="*/ 0 h 880109"/>
                <a:gd name="connsiteX1" fmla="*/ 880109 w 880109"/>
                <a:gd name="connsiteY1" fmla="*/ 441815 h 880109"/>
                <a:gd name="connsiteX2" fmla="*/ 441814 w 880109"/>
                <a:gd name="connsiteY2" fmla="*/ 880109 h 880109"/>
                <a:gd name="connsiteX3" fmla="*/ 0 w 880109"/>
                <a:gd name="connsiteY3" fmla="*/ 441815 h 880109"/>
                <a:gd name="connsiteX4" fmla="*/ 441814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4" y="0"/>
                  </a:moveTo>
                  <a:cubicBezTo>
                    <a:pt x="682965" y="0"/>
                    <a:pt x="880109" y="197144"/>
                    <a:pt x="880109" y="441815"/>
                  </a:cubicBezTo>
                  <a:cubicBezTo>
                    <a:pt x="880109" y="682965"/>
                    <a:pt x="682965" y="880109"/>
                    <a:pt x="441814" y="880109"/>
                  </a:cubicBezTo>
                  <a:cubicBezTo>
                    <a:pt x="197144" y="880109"/>
                    <a:pt x="0" y="682965"/>
                    <a:pt x="0" y="441815"/>
                  </a:cubicBezTo>
                  <a:cubicBezTo>
                    <a:pt x="0" y="197144"/>
                    <a:pt x="197144" y="0"/>
                    <a:pt x="44181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37D52650-6CC6-DC7D-C54A-45BB7B9993AD}"/>
                </a:ext>
              </a:extLst>
            </p:cNvPr>
            <p:cNvSpPr/>
            <p:nvPr/>
          </p:nvSpPr>
          <p:spPr bwMode="gray">
            <a:xfrm>
              <a:off x="6477003" y="2508689"/>
              <a:ext cx="880109" cy="880108"/>
            </a:xfrm>
            <a:custGeom>
              <a:avLst/>
              <a:gdLst>
                <a:gd name="connsiteX0" fmla="*/ 0 w 880109"/>
                <a:gd name="connsiteY0" fmla="*/ 880108 h 880108"/>
                <a:gd name="connsiteX1" fmla="*/ 0 w 880109"/>
                <a:gd name="connsiteY1" fmla="*/ 880108 h 880108"/>
                <a:gd name="connsiteX2" fmla="*/ 880109 w 880109"/>
                <a:gd name="connsiteY2" fmla="*/ 880108 h 880108"/>
                <a:gd name="connsiteX3" fmla="*/ 880109 w 880109"/>
                <a:gd name="connsiteY3" fmla="*/ 0 h 880108"/>
                <a:gd name="connsiteX4" fmla="*/ 880108 w 880109"/>
                <a:gd name="connsiteY4" fmla="*/ 0 h 880108"/>
                <a:gd name="connsiteX5" fmla="*/ 0 w 880109"/>
                <a:gd name="connsiteY5" fmla="*/ 880108 h 88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9" h="880108">
                  <a:moveTo>
                    <a:pt x="0" y="880108"/>
                  </a:moveTo>
                  <a:lnTo>
                    <a:pt x="0" y="880108"/>
                  </a:lnTo>
                  <a:lnTo>
                    <a:pt x="880109" y="880108"/>
                  </a:lnTo>
                  <a:cubicBezTo>
                    <a:pt x="880109" y="880108"/>
                    <a:pt x="880109" y="0"/>
                    <a:pt x="880109" y="0"/>
                  </a:cubicBezTo>
                  <a:lnTo>
                    <a:pt x="880108" y="0"/>
                  </a:lnTo>
                  <a:cubicBezTo>
                    <a:pt x="394038" y="0"/>
                    <a:pt x="0" y="394038"/>
                    <a:pt x="0" y="880108"/>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9DF972B-ACBC-D4CE-3609-AFCD89D57E5E}"/>
                </a:ext>
              </a:extLst>
            </p:cNvPr>
            <p:cNvSpPr/>
            <p:nvPr/>
          </p:nvSpPr>
          <p:spPr bwMode="gray">
            <a:xfrm>
              <a:off x="7357113"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B064B64-FCFA-7CAC-CA6F-99F9F101DE30}"/>
                </a:ext>
              </a:extLst>
            </p:cNvPr>
            <p:cNvSpPr/>
            <p:nvPr/>
          </p:nvSpPr>
          <p:spPr bwMode="gray">
            <a:xfrm>
              <a:off x="2956561"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2AFA9B6-3AF4-67CB-DB8A-6076AC2F2398}"/>
                </a:ext>
              </a:extLst>
            </p:cNvPr>
            <p:cNvSpPr/>
            <p:nvPr/>
          </p:nvSpPr>
          <p:spPr bwMode="gray">
            <a:xfrm rot="10800000">
              <a:off x="8237224"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BC148A0-C738-2B5B-4E78-E894DF1A81F7}"/>
                </a:ext>
              </a:extLst>
            </p:cNvPr>
            <p:cNvSpPr/>
            <p:nvPr/>
          </p:nvSpPr>
          <p:spPr bwMode="gray">
            <a:xfrm rot="10800000">
              <a:off x="8237224" y="426890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AAF5A0DE-712E-81C1-BCFC-73511C8A88E4}"/>
                </a:ext>
              </a:extLst>
            </p:cNvPr>
            <p:cNvSpPr/>
            <p:nvPr/>
          </p:nvSpPr>
          <p:spPr bwMode="gray">
            <a:xfrm rot="10800000">
              <a:off x="6477003" y="3388798"/>
              <a:ext cx="1760219" cy="880109"/>
            </a:xfrm>
            <a:custGeom>
              <a:avLst/>
              <a:gdLst>
                <a:gd name="connsiteX0" fmla="*/ 440054 w 1760219"/>
                <a:gd name="connsiteY0" fmla="*/ 0 h 880109"/>
                <a:gd name="connsiteX1" fmla="*/ 1760219 w 1760219"/>
                <a:gd name="connsiteY1" fmla="*/ 0 h 880109"/>
                <a:gd name="connsiteX2" fmla="*/ 1760219 w 1760219"/>
                <a:gd name="connsiteY2" fmla="*/ 880109 h 880109"/>
                <a:gd name="connsiteX3" fmla="*/ 440054 w 1760219"/>
                <a:gd name="connsiteY3" fmla="*/ 880109 h 880109"/>
                <a:gd name="connsiteX4" fmla="*/ 0 w 1760219"/>
                <a:gd name="connsiteY4" fmla="*/ 440055 h 880109"/>
                <a:gd name="connsiteX5" fmla="*/ 0 w 1760219"/>
                <a:gd name="connsiteY5" fmla="*/ 440054 h 880109"/>
                <a:gd name="connsiteX6" fmla="*/ 440054 w 176021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219" h="880109">
                  <a:moveTo>
                    <a:pt x="440054" y="0"/>
                  </a:moveTo>
                  <a:lnTo>
                    <a:pt x="1760219" y="0"/>
                  </a:ln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FC39535-9FEF-A19F-7D19-F9F60CE84E05}"/>
                </a:ext>
              </a:extLst>
            </p:cNvPr>
            <p:cNvSpPr/>
            <p:nvPr/>
          </p:nvSpPr>
          <p:spPr bwMode="gray">
            <a:xfrm rot="10800000">
              <a:off x="6477003" y="4268907"/>
              <a:ext cx="1760219" cy="880109"/>
            </a:xfrm>
            <a:custGeom>
              <a:avLst/>
              <a:gdLst>
                <a:gd name="connsiteX0" fmla="*/ 0 w 1760219"/>
                <a:gd name="connsiteY0" fmla="*/ 0 h 880109"/>
                <a:gd name="connsiteX1" fmla="*/ 1760220 w 1760219"/>
                <a:gd name="connsiteY1" fmla="*/ 0 h 880109"/>
                <a:gd name="connsiteX2" fmla="*/ 1760220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20" y="0"/>
                  </a:lnTo>
                  <a:lnTo>
                    <a:pt x="1760220"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grpSp>
    </p:spTree>
    <p:extLst>
      <p:ext uri="{BB962C8B-B14F-4D97-AF65-F5344CB8AC3E}">
        <p14:creationId xmlns:p14="http://schemas.microsoft.com/office/powerpoint/2010/main" val="16337759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6F35E43-2AB2-8DDE-13F6-EBF936B64C3E}"/>
              </a:ext>
            </a:extLst>
          </p:cNvPr>
          <p:cNvSpPr>
            <a:spLocks noGrp="1"/>
          </p:cNvSpPr>
          <p:nvPr>
            <p:ph type="title"/>
          </p:nvPr>
        </p:nvSpPr>
        <p:spPr/>
        <p:txBody>
          <a:bodyPr/>
          <a:lstStyle>
            <a:lvl1pPr>
              <a:defRPr lang="en-US" sz="3200" b="1" i="0" kern="1200" spc="0" baseline="0" dirty="0">
                <a:solidFill>
                  <a:schemeClr val="tx1"/>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2" name="Text Placeholder 2">
            <a:extLst>
              <a:ext uri="{FF2B5EF4-FFF2-40B4-BE49-F238E27FC236}">
                <a16:creationId xmlns:a16="http://schemas.microsoft.com/office/drawing/2014/main" id="{8AC43763-7BB2-0CF7-365A-9E09691A502B}"/>
              </a:ext>
            </a:extLst>
          </p:cNvPr>
          <p:cNvSpPr>
            <a:spLocks noGrp="1"/>
          </p:cNvSpPr>
          <p:nvPr>
            <p:ph idx="1"/>
          </p:nvPr>
        </p:nvSpPr>
        <p:spPr>
          <a:xfrm>
            <a:off x="231078" y="1335023"/>
            <a:ext cx="11740260" cy="4754880"/>
          </a:xfrm>
          <a:prstGeom prst="rect">
            <a:avLst/>
          </a:prstGeom>
        </p:spPr>
        <p:txBody>
          <a:bodyPr vert="horz" lIns="0" tIns="0" rIns="0" bIns="0" rtlCol="0">
            <a:noAutofit/>
          </a:body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3" name="Content Placeholder 25">
            <a:extLst>
              <a:ext uri="{FF2B5EF4-FFF2-40B4-BE49-F238E27FC236}">
                <a16:creationId xmlns:a16="http://schemas.microsoft.com/office/drawing/2014/main" id="{8C55DB60-9A77-4BDF-3B4E-E2CD5FAF4303}"/>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38979910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AC00FE2F-64A2-0B92-CF57-585A0A2026F6}"/>
              </a:ext>
            </a:extLst>
          </p:cNvPr>
          <p:cNvSpPr>
            <a:spLocks noGrp="1"/>
          </p:cNvSpPr>
          <p:nvPr>
            <p:ph idx="1"/>
          </p:nvPr>
        </p:nvSpPr>
        <p:spPr>
          <a:xfrm>
            <a:off x="231078" y="1335810"/>
            <a:ext cx="5644122" cy="4754880"/>
          </a:xfrm>
          <a:prstGeom prst="rect">
            <a:avLst/>
          </a:prstGeom>
        </p:spPr>
        <p:txBody>
          <a:bodyPr vert="horz" lIns="0" tIns="0" rIns="0" bIns="0" rtlCol="0">
            <a:noAutofit/>
          </a:bodyPr>
          <a:lstStyle>
            <a:lvl1pPr>
              <a:lnSpc>
                <a:spcPct val="100000"/>
              </a:lnSpc>
              <a:spcBef>
                <a:spcPts val="1000"/>
              </a:spcBef>
              <a:spcAft>
                <a:spcPts val="700"/>
              </a:spcAft>
              <a:defRPr/>
            </a:lvl1pPr>
            <a:lvl3pPr>
              <a:lnSpc>
                <a:spcPct val="100000"/>
              </a:lnSpc>
              <a:spcBef>
                <a:spcPts val="1000"/>
              </a:spcBef>
              <a:spcAft>
                <a:spcPts val="700"/>
              </a:spcAft>
              <a:defRPr sz="2200"/>
            </a:lvl3pPr>
            <a:lvl4pPr>
              <a:lnSpc>
                <a:spcPct val="100000"/>
              </a:lnSpc>
              <a:spcBef>
                <a:spcPts val="1000"/>
              </a:spcBef>
              <a:spcAft>
                <a:spcPts val="700"/>
              </a:spcAft>
              <a:defRPr/>
            </a:lvl4pPr>
            <a:lvl5pPr>
              <a:lnSpc>
                <a:spcPct val="100000"/>
              </a:lnSpc>
              <a:spcBef>
                <a:spcPts val="1000"/>
              </a:spcBef>
              <a:spcAft>
                <a:spcPts val="700"/>
              </a:spcAft>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9" name="Text Placeholder 2">
            <a:extLst>
              <a:ext uri="{FF2B5EF4-FFF2-40B4-BE49-F238E27FC236}">
                <a16:creationId xmlns:a16="http://schemas.microsoft.com/office/drawing/2014/main" id="{3318B1CC-E51B-F302-EC27-AF82B0946833}"/>
              </a:ext>
            </a:extLst>
          </p:cNvPr>
          <p:cNvSpPr>
            <a:spLocks noGrp="1"/>
          </p:cNvSpPr>
          <p:nvPr>
            <p:ph idx="13"/>
          </p:nvPr>
        </p:nvSpPr>
        <p:spPr>
          <a:xfrm>
            <a:off x="6327216" y="1335810"/>
            <a:ext cx="5644122" cy="4754880"/>
          </a:xfrm>
          <a:prstGeom prst="rect">
            <a:avLst/>
          </a:prstGeom>
        </p:spPr>
        <p:txBody>
          <a:bodyPr vert="horz" lIns="0" tIns="0" rIns="0" bIns="0" rtlCol="0">
            <a:noAutofit/>
          </a:bodyPr>
          <a:lstStyle>
            <a:lvl1pPr>
              <a:lnSpc>
                <a:spcPct val="100000"/>
              </a:lnSpc>
              <a:spcBef>
                <a:spcPts val="1000"/>
              </a:spcBef>
              <a:spcAft>
                <a:spcPts val="700"/>
              </a:spcAft>
              <a:defRPr/>
            </a:lvl1pPr>
            <a:lvl3pPr>
              <a:lnSpc>
                <a:spcPct val="100000"/>
              </a:lnSpc>
              <a:spcBef>
                <a:spcPts val="1000"/>
              </a:spcBef>
              <a:spcAft>
                <a:spcPts val="700"/>
              </a:spcAft>
              <a:defRPr sz="2200"/>
            </a:lvl3pPr>
            <a:lvl4pPr>
              <a:lnSpc>
                <a:spcPct val="100000"/>
              </a:lnSpc>
              <a:spcBef>
                <a:spcPts val="1000"/>
              </a:spcBef>
              <a:spcAft>
                <a:spcPts val="700"/>
              </a:spcAft>
              <a:defRPr/>
            </a:lvl4pPr>
            <a:lvl5pPr>
              <a:lnSpc>
                <a:spcPct val="100000"/>
              </a:lnSpc>
              <a:spcBef>
                <a:spcPts val="1000"/>
              </a:spcBef>
              <a:spcAft>
                <a:spcPts val="700"/>
              </a:spcAft>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a:p>
            <a:pPr marL="1200150" lvl="4" indent="-285750">
              <a:buFont typeface="Calibri" panose="020F0502020204030204" pitchFamily="34" charset="0"/>
              <a:buChar char="─"/>
            </a:pPr>
            <a:endParaRPr lang="en-US" altLang="en-US" dirty="0"/>
          </a:p>
        </p:txBody>
      </p:sp>
      <p:sp>
        <p:nvSpPr>
          <p:cNvPr id="3" name="Title 2">
            <a:extLst>
              <a:ext uri="{FF2B5EF4-FFF2-40B4-BE49-F238E27FC236}">
                <a16:creationId xmlns:a16="http://schemas.microsoft.com/office/drawing/2014/main" id="{7EB6E2BD-5D36-8ED0-EDB6-90956D53C885}"/>
              </a:ext>
            </a:extLst>
          </p:cNvPr>
          <p:cNvSpPr>
            <a:spLocks noGrp="1"/>
          </p:cNvSpPr>
          <p:nvPr>
            <p:ph type="title"/>
          </p:nvPr>
        </p:nvSpPr>
        <p:spPr/>
        <p:txBody>
          <a:bodyPr/>
          <a:lstStyle>
            <a:lvl1pPr>
              <a:defRPr lang="en-US" sz="3200" b="1" i="0" kern="1200" spc="0" baseline="0" dirty="0">
                <a:solidFill>
                  <a:schemeClr val="tx1"/>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4" name="Content Placeholder 25">
            <a:extLst>
              <a:ext uri="{FF2B5EF4-FFF2-40B4-BE49-F238E27FC236}">
                <a16:creationId xmlns:a16="http://schemas.microsoft.com/office/drawing/2014/main" id="{A09A399A-46DD-8D8A-E8DD-5E4FD45708B1}"/>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9255520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78CA50-AF68-493A-8F61-A331B95E8E01}"/>
              </a:ext>
            </a:extLst>
          </p:cNvPr>
          <p:cNvSpPr>
            <a:spLocks noGrp="1"/>
          </p:cNvSpPr>
          <p:nvPr>
            <p:ph type="title"/>
          </p:nvPr>
        </p:nvSpPr>
        <p:spPr>
          <a:xfrm>
            <a:off x="231078" y="531006"/>
            <a:ext cx="11740260" cy="502445"/>
          </a:xfrm>
        </p:spPr>
        <p:txBody>
          <a:bodyPr/>
          <a:lstStyle>
            <a:lvl1pPr>
              <a:tabLst>
                <a:tab pos="460375" algn="l"/>
              </a:tabLst>
              <a:defRPr lang="en-US" sz="3200" b="1" i="0" kern="1200" spc="0" baseline="0" dirty="0">
                <a:solidFill>
                  <a:schemeClr val="tx1"/>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5" name="Content Placeholder 25">
            <a:extLst>
              <a:ext uri="{FF2B5EF4-FFF2-40B4-BE49-F238E27FC236}">
                <a16:creationId xmlns:a16="http://schemas.microsoft.com/office/drawing/2014/main" id="{C3240037-9071-F4C6-C2DE-50B460E68DED}"/>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38334938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Sid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877E1A-9D3F-45A6-B321-84A1AE671625}"/>
              </a:ext>
            </a:extLst>
          </p:cNvPr>
          <p:cNvSpPr>
            <a:spLocks noGrp="1"/>
          </p:cNvSpPr>
          <p:nvPr>
            <p:ph type="title"/>
          </p:nvPr>
        </p:nvSpPr>
        <p:spPr>
          <a:xfrm>
            <a:off x="231077" y="1600200"/>
            <a:ext cx="3584177" cy="2462050"/>
          </a:xfrm>
        </p:spPr>
        <p:txBody>
          <a:bodyPr rIns="36576"/>
          <a:lstStyle>
            <a:lvl1pPr>
              <a:lnSpc>
                <a:spcPct val="110000"/>
              </a:lnSpc>
              <a:defRPr sz="3000"/>
            </a:lvl1pPr>
          </a:lstStyle>
          <a:p>
            <a:r>
              <a:rPr lang="en-US"/>
              <a:t>Click to edit Master title style</a:t>
            </a:r>
          </a:p>
        </p:txBody>
      </p:sp>
      <p:sp>
        <p:nvSpPr>
          <p:cNvPr id="8" name="Text Placeholder 7">
            <a:extLst>
              <a:ext uri="{FF2B5EF4-FFF2-40B4-BE49-F238E27FC236}">
                <a16:creationId xmlns:a16="http://schemas.microsoft.com/office/drawing/2014/main" id="{D09074B5-2CCD-AA2E-08C0-6BF706B78284}"/>
              </a:ext>
            </a:extLst>
          </p:cNvPr>
          <p:cNvSpPr>
            <a:spLocks noGrp="1"/>
          </p:cNvSpPr>
          <p:nvPr>
            <p:ph type="body" sz="quarter" idx="13"/>
          </p:nvPr>
        </p:nvSpPr>
        <p:spPr>
          <a:xfrm>
            <a:off x="231078" y="4315876"/>
            <a:ext cx="2941638" cy="1780124"/>
          </a:xfrm>
        </p:spPr>
        <p:txBody>
          <a:bodyPr rIns="91440"/>
          <a:lstStyle>
            <a:lvl1pPr marL="0" indent="0">
              <a:lnSpc>
                <a:spcPct val="100000"/>
              </a:lnSpc>
              <a:buNone/>
              <a:defRPr sz="1200"/>
            </a:lvl1pPr>
            <a:lvl2pPr marL="231775" indent="-231775">
              <a:lnSpc>
                <a:spcPct val="100000"/>
              </a:lnSpc>
              <a:defRPr lang="en-US" sz="1200" kern="1200" dirty="0" smtClean="0">
                <a:solidFill>
                  <a:schemeClr val="tx1"/>
                </a:solidFill>
                <a:latin typeface="+mn-lt"/>
                <a:ea typeface="+mn-ea"/>
                <a:cs typeface="+mn-cs"/>
              </a:defRPr>
            </a:lvl2pPr>
            <a:lvl3pPr>
              <a:lnSpc>
                <a:spcPct val="100000"/>
              </a:lnSpc>
              <a:defRPr sz="1200"/>
            </a:lvl3pPr>
          </a:lstStyle>
          <a:p>
            <a:pPr lvl="0"/>
            <a:r>
              <a:rPr lang="en-US"/>
              <a:t>Click to edit Master text styles</a:t>
            </a:r>
          </a:p>
          <a:p>
            <a:pPr lvl="1"/>
            <a:r>
              <a:rPr lang="en-US"/>
              <a:t>Second level</a:t>
            </a:r>
          </a:p>
          <a:p>
            <a:pPr lvl="2"/>
            <a:r>
              <a:rPr lang="en-US"/>
              <a:t>Third level</a:t>
            </a:r>
          </a:p>
        </p:txBody>
      </p:sp>
      <p:sp>
        <p:nvSpPr>
          <p:cNvPr id="7" name="Content Placeholder 2">
            <a:extLst>
              <a:ext uri="{FF2B5EF4-FFF2-40B4-BE49-F238E27FC236}">
                <a16:creationId xmlns:a16="http://schemas.microsoft.com/office/drawing/2014/main" id="{0DA92B2D-0E0D-0F23-9E0B-DE83A0727FF1}"/>
              </a:ext>
            </a:extLst>
          </p:cNvPr>
          <p:cNvSpPr>
            <a:spLocks noGrp="1"/>
          </p:cNvSpPr>
          <p:nvPr>
            <p:ph idx="1" hasCustomPrompt="1"/>
          </p:nvPr>
        </p:nvSpPr>
        <p:spPr>
          <a:xfrm>
            <a:off x="4964035" y="2249392"/>
            <a:ext cx="6858000" cy="3016291"/>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dirty="0"/>
              <a:t>First level</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4527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3120">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itle Side and Content Si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877E1A-9D3F-45A6-B321-84A1AE671625}"/>
              </a:ext>
            </a:extLst>
          </p:cNvPr>
          <p:cNvSpPr>
            <a:spLocks noGrp="1"/>
          </p:cNvSpPr>
          <p:nvPr>
            <p:ph type="title"/>
          </p:nvPr>
        </p:nvSpPr>
        <p:spPr>
          <a:xfrm>
            <a:off x="231077" y="1600200"/>
            <a:ext cx="3584177" cy="2468880"/>
          </a:xfrm>
        </p:spPr>
        <p:txBody>
          <a:bodyPr rIns="36576"/>
          <a:lstStyle>
            <a:lvl1pPr>
              <a:lnSpc>
                <a:spcPct val="110000"/>
              </a:lnSpc>
              <a:defRPr sz="3000"/>
            </a:lvl1pPr>
          </a:lstStyle>
          <a:p>
            <a:r>
              <a:rPr lang="en-US"/>
              <a:t>Click to edit Master title style</a:t>
            </a:r>
          </a:p>
        </p:txBody>
      </p:sp>
      <p:sp>
        <p:nvSpPr>
          <p:cNvPr id="8" name="Text Placeholder 7">
            <a:extLst>
              <a:ext uri="{FF2B5EF4-FFF2-40B4-BE49-F238E27FC236}">
                <a16:creationId xmlns:a16="http://schemas.microsoft.com/office/drawing/2014/main" id="{D09074B5-2CCD-AA2E-08C0-6BF706B78284}"/>
              </a:ext>
            </a:extLst>
          </p:cNvPr>
          <p:cNvSpPr>
            <a:spLocks noGrp="1"/>
          </p:cNvSpPr>
          <p:nvPr>
            <p:ph type="body" sz="quarter" idx="13"/>
          </p:nvPr>
        </p:nvSpPr>
        <p:spPr>
          <a:xfrm>
            <a:off x="231078" y="4315877"/>
            <a:ext cx="2941638" cy="1780123"/>
          </a:xfrm>
        </p:spPr>
        <p:txBody>
          <a:bodyPr rIns="91440"/>
          <a:lstStyle>
            <a:lvl1pPr marL="0" indent="0">
              <a:lnSpc>
                <a:spcPct val="100000"/>
              </a:lnSpc>
              <a:buNone/>
              <a:defRPr sz="1200"/>
            </a:lvl1pPr>
            <a:lvl2pPr marL="227013" indent="-227013">
              <a:lnSpc>
                <a:spcPct val="100000"/>
              </a:lnSpc>
              <a:defRPr sz="1200"/>
            </a:lvl2pPr>
            <a:lvl3pPr>
              <a:lnSpc>
                <a:spcPct val="100000"/>
              </a:lnSpc>
              <a:defRPr sz="1200"/>
            </a:lvl3pPr>
          </a:lstStyle>
          <a:p>
            <a:pPr lvl="0"/>
            <a:r>
              <a:rPr lang="en-US"/>
              <a:t>Click to edit Master text styles</a:t>
            </a:r>
          </a:p>
          <a:p>
            <a:pPr lvl="1"/>
            <a:r>
              <a:rPr lang="en-US"/>
              <a:t>Second level</a:t>
            </a:r>
          </a:p>
          <a:p>
            <a:pPr lvl="2"/>
            <a:r>
              <a:rPr lang="en-US"/>
              <a:t>Third level</a:t>
            </a:r>
          </a:p>
        </p:txBody>
      </p:sp>
      <p:sp>
        <p:nvSpPr>
          <p:cNvPr id="7" name="Content Placeholder 2">
            <a:extLst>
              <a:ext uri="{FF2B5EF4-FFF2-40B4-BE49-F238E27FC236}">
                <a16:creationId xmlns:a16="http://schemas.microsoft.com/office/drawing/2014/main" id="{0DA92B2D-0E0D-0F23-9E0B-DE83A0727FF1}"/>
              </a:ext>
            </a:extLst>
          </p:cNvPr>
          <p:cNvSpPr>
            <a:spLocks noGrp="1"/>
          </p:cNvSpPr>
          <p:nvPr>
            <p:ph idx="1" hasCustomPrompt="1"/>
          </p:nvPr>
        </p:nvSpPr>
        <p:spPr>
          <a:xfrm>
            <a:off x="4964035" y="2249393"/>
            <a:ext cx="2242008" cy="1371600"/>
          </a:xfrm>
        </p:spPr>
        <p:txBody>
          <a:bodyPr/>
          <a:lstStyle>
            <a:lvl1pPr>
              <a:spcAft>
                <a:spcPts val="0"/>
              </a:spcAft>
              <a:defRPr sz="2800">
                <a:latin typeface="Poppins Light" panose="00000400000000000000" pitchFamily="2" charset="0"/>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a:extLst>
              <a:ext uri="{FF2B5EF4-FFF2-40B4-BE49-F238E27FC236}">
                <a16:creationId xmlns:a16="http://schemas.microsoft.com/office/drawing/2014/main" id="{710DF8A7-F4B0-04BE-FE0E-99CE43BCD2B0}"/>
              </a:ext>
            </a:extLst>
          </p:cNvPr>
          <p:cNvSpPr>
            <a:spLocks noGrp="1"/>
          </p:cNvSpPr>
          <p:nvPr>
            <p:ph idx="14" hasCustomPrompt="1"/>
          </p:nvPr>
        </p:nvSpPr>
        <p:spPr>
          <a:xfrm>
            <a:off x="7315200" y="2249393"/>
            <a:ext cx="2242008" cy="1371600"/>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1" name="Content Placeholder 2">
            <a:extLst>
              <a:ext uri="{FF2B5EF4-FFF2-40B4-BE49-F238E27FC236}">
                <a16:creationId xmlns:a16="http://schemas.microsoft.com/office/drawing/2014/main" id="{4392FAA5-17AD-4C10-BF2B-C62C39174BEE}"/>
              </a:ext>
            </a:extLst>
          </p:cNvPr>
          <p:cNvSpPr>
            <a:spLocks noGrp="1"/>
          </p:cNvSpPr>
          <p:nvPr>
            <p:ph idx="15" hasCustomPrompt="1"/>
          </p:nvPr>
        </p:nvSpPr>
        <p:spPr>
          <a:xfrm>
            <a:off x="9718915" y="2249393"/>
            <a:ext cx="2242008" cy="1371600"/>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C8F5EF31-3AB9-906C-4F68-D86C1816854A}"/>
              </a:ext>
            </a:extLst>
          </p:cNvPr>
          <p:cNvSpPr>
            <a:spLocks noGrp="1"/>
          </p:cNvSpPr>
          <p:nvPr>
            <p:ph idx="16" hasCustomPrompt="1"/>
          </p:nvPr>
        </p:nvSpPr>
        <p:spPr>
          <a:xfrm>
            <a:off x="4963659" y="3894084"/>
            <a:ext cx="2252423" cy="1371600"/>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3B4D3F5B-C5DE-0117-B8B0-1EEE71B0C5AF}"/>
              </a:ext>
            </a:extLst>
          </p:cNvPr>
          <p:cNvSpPr>
            <a:spLocks noGrp="1"/>
          </p:cNvSpPr>
          <p:nvPr>
            <p:ph idx="17" hasCustomPrompt="1"/>
          </p:nvPr>
        </p:nvSpPr>
        <p:spPr>
          <a:xfrm>
            <a:off x="7315199" y="3894084"/>
            <a:ext cx="2252423" cy="1371600"/>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9F09A0AC-A63F-CB62-FDDB-F000E3FA55E6}"/>
              </a:ext>
            </a:extLst>
          </p:cNvPr>
          <p:cNvSpPr>
            <a:spLocks noGrp="1"/>
          </p:cNvSpPr>
          <p:nvPr>
            <p:ph idx="18" hasCustomPrompt="1"/>
          </p:nvPr>
        </p:nvSpPr>
        <p:spPr>
          <a:xfrm>
            <a:off x="9718914" y="3894084"/>
            <a:ext cx="2252423" cy="1371600"/>
          </a:xfr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53294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3120">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Side Only">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D15C742-79CF-3831-919D-328A98C5B5DE}"/>
              </a:ext>
            </a:extLst>
          </p:cNvPr>
          <p:cNvSpPr>
            <a:spLocks noGrp="1"/>
          </p:cNvSpPr>
          <p:nvPr>
            <p:ph type="title"/>
          </p:nvPr>
        </p:nvSpPr>
        <p:spPr>
          <a:xfrm>
            <a:off x="231078" y="1600200"/>
            <a:ext cx="2942886" cy="2462050"/>
          </a:xfrm>
        </p:spPr>
        <p:txBody>
          <a:bodyPr rIns="0"/>
          <a:lstStyle>
            <a:lvl1pPr>
              <a:lnSpc>
                <a:spcPct val="110000"/>
              </a:lnSpc>
              <a:defRPr sz="3000"/>
            </a:lvl1pPr>
          </a:lstStyle>
          <a:p>
            <a:r>
              <a:rPr lang="en-US" dirty="0"/>
              <a:t>Click to edit Master title style</a:t>
            </a:r>
          </a:p>
        </p:txBody>
      </p:sp>
      <p:sp>
        <p:nvSpPr>
          <p:cNvPr id="8" name="Text Placeholder 7">
            <a:extLst>
              <a:ext uri="{FF2B5EF4-FFF2-40B4-BE49-F238E27FC236}">
                <a16:creationId xmlns:a16="http://schemas.microsoft.com/office/drawing/2014/main" id="{1FF39629-31A3-FC61-B6BA-74F8B32333BF}"/>
              </a:ext>
            </a:extLst>
          </p:cNvPr>
          <p:cNvSpPr>
            <a:spLocks noGrp="1"/>
          </p:cNvSpPr>
          <p:nvPr>
            <p:ph type="body" sz="quarter" idx="13"/>
          </p:nvPr>
        </p:nvSpPr>
        <p:spPr>
          <a:xfrm>
            <a:off x="231078" y="4315876"/>
            <a:ext cx="2941638" cy="1780124"/>
          </a:xfrm>
        </p:spPr>
        <p:txBody>
          <a:bodyPr rIns="91440"/>
          <a:lstStyle>
            <a:lvl1pPr marL="0" indent="0">
              <a:lnSpc>
                <a:spcPct val="100000"/>
              </a:lnSpc>
              <a:buNone/>
              <a:defRPr sz="1200"/>
            </a:lvl1pPr>
            <a:lvl2pPr marL="0" indent="0">
              <a:lnSpc>
                <a:spcPct val="100000"/>
              </a:lnSpc>
              <a:buNone/>
              <a:defRPr lang="en-US" sz="1200" kern="1200" dirty="0" smtClean="0">
                <a:solidFill>
                  <a:schemeClr val="tx1"/>
                </a:solidFill>
                <a:latin typeface="+mn-lt"/>
                <a:ea typeface="+mn-ea"/>
                <a:cs typeface="+mn-cs"/>
              </a:defRPr>
            </a:lvl2pPr>
            <a:lvl3pPr>
              <a:lnSpc>
                <a:spcPct val="100000"/>
              </a:lnSpc>
              <a:defRPr lang="en-US" sz="1200" kern="1200" dirty="0" smtClean="0">
                <a:solidFill>
                  <a:schemeClr val="tx1"/>
                </a:solidFill>
                <a:latin typeface="+mn-lt"/>
                <a:ea typeface="+mn-ea"/>
                <a:cs typeface="+mn-cs"/>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316458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Side and Content Two">
    <p:spTree>
      <p:nvGrpSpPr>
        <p:cNvPr id="1" name=""/>
        <p:cNvGrpSpPr/>
        <p:nvPr/>
      </p:nvGrpSpPr>
      <p:grpSpPr>
        <a:xfrm>
          <a:off x="0" y="0"/>
          <a:ext cx="0" cy="0"/>
          <a:chOff x="0" y="0"/>
          <a:chExt cx="0" cy="0"/>
        </a:xfrm>
      </p:grpSpPr>
      <p:sp>
        <p:nvSpPr>
          <p:cNvPr id="10" name="Text Placeholder 2">
            <a:extLst>
              <a:ext uri="{FF2B5EF4-FFF2-40B4-BE49-F238E27FC236}">
                <a16:creationId xmlns:a16="http://schemas.microsoft.com/office/drawing/2014/main" id="{5C821554-0648-2B5A-B7D5-E085E0B776DB}"/>
              </a:ext>
            </a:extLst>
          </p:cNvPr>
          <p:cNvSpPr>
            <a:spLocks noGrp="1"/>
          </p:cNvSpPr>
          <p:nvPr>
            <p:ph type="body" idx="15" hasCustomPrompt="1"/>
          </p:nvPr>
        </p:nvSpPr>
        <p:spPr>
          <a:xfrm>
            <a:off x="3789778" y="1635213"/>
            <a:ext cx="3474720" cy="457200"/>
          </a:xfrm>
        </p:spPr>
        <p:txBody>
          <a:bodyPr anchor="t" anchorCtr="0"/>
          <a:lstStyle>
            <a:lvl1pPr marL="0" indent="0">
              <a:buNone/>
              <a:defRPr lang="en-US" sz="1200" b="1" kern="1200" cap="all" spc="220" baseline="0" dirty="0" smtClean="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styles</a:t>
            </a:r>
          </a:p>
        </p:txBody>
      </p:sp>
      <p:sp>
        <p:nvSpPr>
          <p:cNvPr id="11" name="Text Placeholder 4">
            <a:extLst>
              <a:ext uri="{FF2B5EF4-FFF2-40B4-BE49-F238E27FC236}">
                <a16:creationId xmlns:a16="http://schemas.microsoft.com/office/drawing/2014/main" id="{6961B0DA-3841-17BE-67C8-91826EB46F4F}"/>
              </a:ext>
            </a:extLst>
          </p:cNvPr>
          <p:cNvSpPr>
            <a:spLocks noGrp="1"/>
          </p:cNvSpPr>
          <p:nvPr>
            <p:ph type="body" sz="quarter" idx="3" hasCustomPrompt="1"/>
          </p:nvPr>
        </p:nvSpPr>
        <p:spPr>
          <a:xfrm>
            <a:off x="8538963" y="1635213"/>
            <a:ext cx="3474720" cy="457200"/>
          </a:xfrm>
        </p:spPr>
        <p:txBody>
          <a:bodyPr anchor="t" anchorCtr="0"/>
          <a:lstStyle>
            <a:lvl1pPr marL="0" indent="0">
              <a:buNone/>
              <a:defRPr lang="en-US" sz="1200" b="1" kern="1200" cap="all" spc="220" baseline="0" dirty="0" smtClean="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100000"/>
              </a:lnSpc>
              <a:spcBef>
                <a:spcPts val="1000"/>
              </a:spcBef>
              <a:buFont typeface="Arial" panose="020B0604020202020204" pitchFamily="34" charset="0"/>
              <a:buNone/>
            </a:pPr>
            <a:r>
              <a:rPr lang="en-US"/>
              <a:t>Click to edit Master styles</a:t>
            </a:r>
          </a:p>
        </p:txBody>
      </p:sp>
      <p:sp>
        <p:nvSpPr>
          <p:cNvPr id="4" name="Title 1">
            <a:extLst>
              <a:ext uri="{FF2B5EF4-FFF2-40B4-BE49-F238E27FC236}">
                <a16:creationId xmlns:a16="http://schemas.microsoft.com/office/drawing/2014/main" id="{B63F1DB4-0547-7A8A-EE23-20411D8ADB71}"/>
              </a:ext>
            </a:extLst>
          </p:cNvPr>
          <p:cNvSpPr txBox="1">
            <a:spLocks/>
          </p:cNvSpPr>
          <p:nvPr userDrawn="1"/>
        </p:nvSpPr>
        <p:spPr>
          <a:xfrm>
            <a:off x="231078" y="351263"/>
            <a:ext cx="2942886" cy="2462050"/>
          </a:xfrm>
          <a:prstGeom prst="rect">
            <a:avLst/>
          </a:prstGeom>
        </p:spPr>
        <p:txBody>
          <a:bodyPr vert="horz" lIns="0" tIns="0" rIns="0" bIns="0" rtlCol="0" anchor="ctr" anchorCtr="0">
            <a:spAutoFit/>
          </a:bodyPr>
          <a:lstStyle>
            <a:lvl1pPr algn="l" defTabSz="914400" rtl="0" eaLnBrk="1" latinLnBrk="0" hangingPunct="1">
              <a:lnSpc>
                <a:spcPct val="110000"/>
              </a:lnSpc>
              <a:spcBef>
                <a:spcPts val="0"/>
              </a:spcBef>
              <a:buNone/>
              <a:defRPr sz="3000" b="1" i="0" kern="1200" spc="100" baseline="0">
                <a:solidFill>
                  <a:schemeClr val="tx1"/>
                </a:solidFill>
                <a:latin typeface="Poppins" pitchFamily="2" charset="77"/>
                <a:ea typeface="+mj-ea"/>
                <a:cs typeface="Poppins" pitchFamily="2" charset="77"/>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a:t>Click to edit Master title style</a:t>
            </a:r>
            <a:endParaRPr lang="en-US" dirty="0"/>
          </a:p>
        </p:txBody>
      </p:sp>
      <p:sp>
        <p:nvSpPr>
          <p:cNvPr id="5" name="Text Placeholder 7">
            <a:extLst>
              <a:ext uri="{FF2B5EF4-FFF2-40B4-BE49-F238E27FC236}">
                <a16:creationId xmlns:a16="http://schemas.microsoft.com/office/drawing/2014/main" id="{90C6061A-79E9-4DAE-8D6E-A44E6EB35E79}"/>
              </a:ext>
            </a:extLst>
          </p:cNvPr>
          <p:cNvSpPr>
            <a:spLocks noGrp="1"/>
          </p:cNvSpPr>
          <p:nvPr>
            <p:ph type="body" sz="quarter" idx="19"/>
          </p:nvPr>
        </p:nvSpPr>
        <p:spPr>
          <a:xfrm>
            <a:off x="231078" y="3066939"/>
            <a:ext cx="2941638" cy="1780124"/>
          </a:xfrm>
        </p:spPr>
        <p:txBody>
          <a:bodyPr rIns="91440"/>
          <a:lstStyle>
            <a:lvl1pPr marL="0" indent="0">
              <a:lnSpc>
                <a:spcPct val="100000"/>
              </a:lnSpc>
              <a:buNone/>
              <a:defRPr sz="1200"/>
            </a:lvl1pPr>
            <a:lvl2pPr marL="0" indent="0">
              <a:lnSpc>
                <a:spcPct val="100000"/>
              </a:lnSpc>
              <a:buNone/>
              <a:defRPr lang="en-US" sz="1200" kern="1200" dirty="0" smtClean="0">
                <a:solidFill>
                  <a:schemeClr val="tx1"/>
                </a:solidFill>
                <a:latin typeface="+mn-lt"/>
                <a:ea typeface="+mn-ea"/>
                <a:cs typeface="+mn-cs"/>
              </a:defRPr>
            </a:lvl2pPr>
            <a:lvl3pPr>
              <a:lnSpc>
                <a:spcPct val="100000"/>
              </a:lnSpc>
              <a:defRPr lang="en-US" sz="1200" kern="1200" dirty="0" smtClean="0">
                <a:solidFill>
                  <a:schemeClr val="tx1"/>
                </a:solidFill>
                <a:latin typeface="+mn-lt"/>
                <a:ea typeface="+mn-ea"/>
                <a:cs typeface="+mn-cs"/>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66674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Closing - Black">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BC9E5-5C0A-43D4-8EC3-3D19A061040A}"/>
              </a:ext>
            </a:extLst>
          </p:cNvPr>
          <p:cNvSpPr>
            <a:spLocks noGrp="1"/>
          </p:cNvSpPr>
          <p:nvPr>
            <p:ph type="ctrTitle" hasCustomPrompt="1"/>
          </p:nvPr>
        </p:nvSpPr>
        <p:spPr>
          <a:xfrm>
            <a:off x="4037216" y="1149678"/>
            <a:ext cx="4184072" cy="893180"/>
          </a:xfrm>
        </p:spPr>
        <p:txBody>
          <a:bodyPr anchor="t" anchorCtr="0">
            <a:noAutofit/>
          </a:bodyPr>
          <a:lstStyle>
            <a:lvl1pPr algn="ctr">
              <a:lnSpc>
                <a:spcPct val="90000"/>
              </a:lnSpc>
              <a:defRPr sz="6600">
                <a:solidFill>
                  <a:schemeClr val="bg2"/>
                </a:solidFill>
              </a:defRPr>
            </a:lvl1pPr>
          </a:lstStyle>
          <a:p>
            <a:r>
              <a:rPr lang="en-US"/>
              <a:t>Thank you.</a:t>
            </a:r>
          </a:p>
        </p:txBody>
      </p:sp>
      <p:sp>
        <p:nvSpPr>
          <p:cNvPr id="3" name="Subtitle 2">
            <a:extLst>
              <a:ext uri="{FF2B5EF4-FFF2-40B4-BE49-F238E27FC236}">
                <a16:creationId xmlns:a16="http://schemas.microsoft.com/office/drawing/2014/main" id="{3585C169-6272-457A-8024-7D541A007B5D}"/>
              </a:ext>
            </a:extLst>
          </p:cNvPr>
          <p:cNvSpPr>
            <a:spLocks noGrp="1"/>
          </p:cNvSpPr>
          <p:nvPr>
            <p:ph type="subTitle" idx="1"/>
          </p:nvPr>
        </p:nvSpPr>
        <p:spPr>
          <a:xfrm>
            <a:off x="228601" y="1716991"/>
            <a:ext cx="3470564" cy="1629251"/>
          </a:xfrm>
        </p:spPr>
        <p:txBody>
          <a:bodyPr>
            <a:noAutofit/>
          </a:bodyPr>
          <a:lstStyle>
            <a:lvl1pPr marL="0" indent="0" algn="l">
              <a:lnSpc>
                <a:spcPct val="100000"/>
              </a:lnSpc>
              <a:spcBef>
                <a:spcPts val="0"/>
              </a:spcBef>
              <a:buNone/>
              <a:defRPr sz="15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cxnSp>
        <p:nvCxnSpPr>
          <p:cNvPr id="7" name="Straight Connector 6">
            <a:extLst>
              <a:ext uri="{FF2B5EF4-FFF2-40B4-BE49-F238E27FC236}">
                <a16:creationId xmlns:a16="http://schemas.microsoft.com/office/drawing/2014/main" id="{B367EEC6-554F-5007-918F-925B2BA9122F}"/>
              </a:ext>
            </a:extLst>
          </p:cNvPr>
          <p:cNvCxnSpPr/>
          <p:nvPr userDrawn="1"/>
        </p:nvCxnSpPr>
        <p:spPr>
          <a:xfrm>
            <a:off x="228601" y="1377927"/>
            <a:ext cx="3470564"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B62F75A0-70A4-4DC7-CCA3-10B329EC2859}"/>
              </a:ext>
              <a:ext uri="{C183D7F6-B498-43B3-948B-1728B52AA6E4}">
                <adec:decorative xmlns:adec="http://schemas.microsoft.com/office/drawing/2017/decorative" val="1"/>
              </a:ext>
            </a:extLst>
          </p:cNvPr>
          <p:cNvGrpSpPr>
            <a:grpSpLocks noChangeAspect="1"/>
          </p:cNvGrpSpPr>
          <p:nvPr userDrawn="1"/>
        </p:nvGrpSpPr>
        <p:grpSpPr bwMode="gray">
          <a:xfrm>
            <a:off x="228600" y="3511756"/>
            <a:ext cx="11704320" cy="2926081"/>
            <a:chOff x="1196340" y="2508687"/>
            <a:chExt cx="10561320" cy="2640331"/>
          </a:xfrm>
          <a:solidFill>
            <a:srgbClr val="1E1E1E"/>
          </a:solidFill>
        </p:grpSpPr>
        <p:sp>
          <p:nvSpPr>
            <p:cNvPr id="8" name="Freeform: Shape 67">
              <a:extLst>
                <a:ext uri="{FF2B5EF4-FFF2-40B4-BE49-F238E27FC236}">
                  <a16:creationId xmlns:a16="http://schemas.microsoft.com/office/drawing/2014/main" id="{E42E3C8F-A535-F031-7531-3F96A58B7113}"/>
                </a:ext>
              </a:extLst>
            </p:cNvPr>
            <p:cNvSpPr/>
            <p:nvPr/>
          </p:nvSpPr>
          <p:spPr bwMode="gray">
            <a:xfrm>
              <a:off x="1196340" y="2508689"/>
              <a:ext cx="880108" cy="880109"/>
            </a:xfrm>
            <a:custGeom>
              <a:avLst/>
              <a:gdLst>
                <a:gd name="connsiteX0" fmla="*/ 880108 w 880108"/>
                <a:gd name="connsiteY0" fmla="*/ 880109 h 880109"/>
                <a:gd name="connsiteX1" fmla="*/ 880108 w 880108"/>
                <a:gd name="connsiteY1" fmla="*/ 880109 h 880109"/>
                <a:gd name="connsiteX2" fmla="*/ 880108 w 880108"/>
                <a:gd name="connsiteY2" fmla="*/ 0 h 880109"/>
                <a:gd name="connsiteX3" fmla="*/ 0 w 880108"/>
                <a:gd name="connsiteY3" fmla="*/ 0 h 880109"/>
                <a:gd name="connsiteX4" fmla="*/ 0 w 880108"/>
                <a:gd name="connsiteY4" fmla="*/ 1 h 880109"/>
                <a:gd name="connsiteX5" fmla="*/ 880108 w 880108"/>
                <a:gd name="connsiteY5" fmla="*/ 880109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880108" y="880109"/>
                  </a:moveTo>
                  <a:lnTo>
                    <a:pt x="880108" y="880109"/>
                  </a:lnTo>
                  <a:cubicBezTo>
                    <a:pt x="880108" y="880109"/>
                    <a:pt x="880108" y="0"/>
                    <a:pt x="880108" y="0"/>
                  </a:cubicBezTo>
                  <a:lnTo>
                    <a:pt x="0" y="0"/>
                  </a:lnTo>
                  <a:cubicBezTo>
                    <a:pt x="0" y="0"/>
                    <a:pt x="0" y="1"/>
                    <a:pt x="0" y="1"/>
                  </a:cubicBezTo>
                  <a:cubicBezTo>
                    <a:pt x="0" y="486071"/>
                    <a:pt x="394038" y="880109"/>
                    <a:pt x="880108" y="880109"/>
                  </a:cubicBezTo>
                  <a:close/>
                </a:path>
              </a:pathLst>
            </a:custGeom>
            <a:grpFill/>
            <a:ln w="6350" cap="flat">
              <a:noFill/>
              <a:prstDash val="solid"/>
              <a:miter/>
            </a:ln>
          </p:spPr>
          <p:txBody>
            <a:bodyPr rtlCol="0" anchor="ctr"/>
            <a:lstStyle/>
            <a:p>
              <a:endParaRPr lang="en-US"/>
            </a:p>
          </p:txBody>
        </p:sp>
        <p:sp>
          <p:nvSpPr>
            <p:cNvPr id="9" name="Freeform: Shape 68">
              <a:extLst>
                <a:ext uri="{FF2B5EF4-FFF2-40B4-BE49-F238E27FC236}">
                  <a16:creationId xmlns:a16="http://schemas.microsoft.com/office/drawing/2014/main" id="{6CD99D30-92CE-FBCD-6FCC-AB2BF8AAEA53}"/>
                </a:ext>
              </a:extLst>
            </p:cNvPr>
            <p:cNvSpPr/>
            <p:nvPr/>
          </p:nvSpPr>
          <p:spPr bwMode="gray">
            <a:xfrm>
              <a:off x="2076450"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10" name="Freeform: Shape 69">
              <a:extLst>
                <a:ext uri="{FF2B5EF4-FFF2-40B4-BE49-F238E27FC236}">
                  <a16:creationId xmlns:a16="http://schemas.microsoft.com/office/drawing/2014/main" id="{4B957C82-91E0-A2BF-23F3-B6723E7F3390}"/>
                </a:ext>
              </a:extLst>
            </p:cNvPr>
            <p:cNvSpPr/>
            <p:nvPr/>
          </p:nvSpPr>
          <p:spPr bwMode="gray">
            <a:xfrm>
              <a:off x="1196340" y="4268907"/>
              <a:ext cx="1760219" cy="880109"/>
            </a:xfrm>
            <a:custGeom>
              <a:avLst/>
              <a:gdLst>
                <a:gd name="connsiteX0" fmla="*/ 0 w 1760219"/>
                <a:gd name="connsiteY0" fmla="*/ 0 h 880109"/>
                <a:gd name="connsiteX1" fmla="*/ 1760219 w 1760219"/>
                <a:gd name="connsiteY1" fmla="*/ 0 h 880109"/>
                <a:gd name="connsiteX2" fmla="*/ 1760219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19" y="0"/>
                  </a:lnTo>
                  <a:lnTo>
                    <a:pt x="1760219" y="880109"/>
                  </a:lnTo>
                  <a:lnTo>
                    <a:pt x="0" y="880109"/>
                  </a:lnTo>
                  <a:close/>
                </a:path>
              </a:pathLst>
            </a:custGeom>
            <a:grpFill/>
            <a:ln w="6350" cap="flat">
              <a:noFill/>
              <a:prstDash val="solid"/>
              <a:miter/>
            </a:ln>
          </p:spPr>
          <p:txBody>
            <a:bodyPr rtlCol="0" anchor="ctr"/>
            <a:lstStyle/>
            <a:p>
              <a:endParaRPr lang="en-US"/>
            </a:p>
          </p:txBody>
        </p:sp>
        <p:sp>
          <p:nvSpPr>
            <p:cNvPr id="11" name="Freeform: Shape 70">
              <a:extLst>
                <a:ext uri="{FF2B5EF4-FFF2-40B4-BE49-F238E27FC236}">
                  <a16:creationId xmlns:a16="http://schemas.microsoft.com/office/drawing/2014/main" id="{1144DE8D-C3A4-08D5-0CC8-37C914FE9E9A}"/>
                </a:ext>
              </a:extLst>
            </p:cNvPr>
            <p:cNvSpPr/>
            <p:nvPr/>
          </p:nvSpPr>
          <p:spPr bwMode="gray">
            <a:xfrm>
              <a:off x="1196340"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2" name="Freeform: Shape 71">
              <a:extLst>
                <a:ext uri="{FF2B5EF4-FFF2-40B4-BE49-F238E27FC236}">
                  <a16:creationId xmlns:a16="http://schemas.microsoft.com/office/drawing/2014/main" id="{4F77FA5D-4172-9AA6-5E71-EA297C76905F}"/>
                </a:ext>
              </a:extLst>
            </p:cNvPr>
            <p:cNvSpPr/>
            <p:nvPr/>
          </p:nvSpPr>
          <p:spPr bwMode="gray">
            <a:xfrm rot="10800000">
              <a:off x="2956561"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3" name="Freeform: Shape 72">
              <a:extLst>
                <a:ext uri="{FF2B5EF4-FFF2-40B4-BE49-F238E27FC236}">
                  <a16:creationId xmlns:a16="http://schemas.microsoft.com/office/drawing/2014/main" id="{116300CB-C9E0-9A43-104B-F2AB807AC2E8}"/>
                </a:ext>
              </a:extLst>
            </p:cNvPr>
            <p:cNvSpPr/>
            <p:nvPr/>
          </p:nvSpPr>
          <p:spPr bwMode="gray">
            <a:xfrm rot="10800000">
              <a:off x="2956561" y="4268907"/>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4" name="Freeform: Shape 73">
              <a:extLst>
                <a:ext uri="{FF2B5EF4-FFF2-40B4-BE49-F238E27FC236}">
                  <a16:creationId xmlns:a16="http://schemas.microsoft.com/office/drawing/2014/main" id="{21BC4363-9104-D536-40D1-6FF0D220558C}"/>
                </a:ext>
              </a:extLst>
            </p:cNvPr>
            <p:cNvSpPr/>
            <p:nvPr/>
          </p:nvSpPr>
          <p:spPr bwMode="gray">
            <a:xfrm>
              <a:off x="2076450" y="3388798"/>
              <a:ext cx="880109" cy="880109"/>
            </a:xfrm>
            <a:custGeom>
              <a:avLst/>
              <a:gdLst>
                <a:gd name="connsiteX0" fmla="*/ 441815 w 880109"/>
                <a:gd name="connsiteY0" fmla="*/ 0 h 880109"/>
                <a:gd name="connsiteX1" fmla="*/ 880109 w 880109"/>
                <a:gd name="connsiteY1" fmla="*/ 441815 h 880109"/>
                <a:gd name="connsiteX2" fmla="*/ 441815 w 880109"/>
                <a:gd name="connsiteY2" fmla="*/ 880109 h 880109"/>
                <a:gd name="connsiteX3" fmla="*/ 0 w 880109"/>
                <a:gd name="connsiteY3" fmla="*/ 441815 h 880109"/>
                <a:gd name="connsiteX4" fmla="*/ 441815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5" y="0"/>
                  </a:moveTo>
                  <a:cubicBezTo>
                    <a:pt x="682965" y="0"/>
                    <a:pt x="880109" y="197145"/>
                    <a:pt x="880109" y="441815"/>
                  </a:cubicBezTo>
                  <a:cubicBezTo>
                    <a:pt x="880109" y="682965"/>
                    <a:pt x="682965" y="880109"/>
                    <a:pt x="441815" y="880109"/>
                  </a:cubicBezTo>
                  <a:cubicBezTo>
                    <a:pt x="197144" y="880109"/>
                    <a:pt x="0" y="682965"/>
                    <a:pt x="0" y="441815"/>
                  </a:cubicBezTo>
                  <a:cubicBezTo>
                    <a:pt x="0" y="197145"/>
                    <a:pt x="197144" y="0"/>
                    <a:pt x="441815" y="0"/>
                  </a:cubicBezTo>
                  <a:close/>
                </a:path>
              </a:pathLst>
            </a:custGeom>
            <a:grpFill/>
            <a:ln w="6350" cap="flat">
              <a:noFill/>
              <a:prstDash val="solid"/>
              <a:miter/>
            </a:ln>
          </p:spPr>
          <p:txBody>
            <a:bodyPr rtlCol="0" anchor="ctr"/>
            <a:lstStyle/>
            <a:p>
              <a:endParaRPr lang="en-US"/>
            </a:p>
          </p:txBody>
        </p:sp>
        <p:sp>
          <p:nvSpPr>
            <p:cNvPr id="16" name="Freeform: Shape 74">
              <a:extLst>
                <a:ext uri="{FF2B5EF4-FFF2-40B4-BE49-F238E27FC236}">
                  <a16:creationId xmlns:a16="http://schemas.microsoft.com/office/drawing/2014/main" id="{12BD3D00-31E9-2F3D-6242-381840A38F9F}"/>
                </a:ext>
              </a:extLst>
            </p:cNvPr>
            <p:cNvSpPr/>
            <p:nvPr/>
          </p:nvSpPr>
          <p:spPr bwMode="gray">
            <a:xfrm>
              <a:off x="5596890"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5" y="880109"/>
                    <a:pt x="438294" y="880109"/>
                  </a:cubicBezTo>
                  <a:cubicBezTo>
                    <a:pt x="197144" y="880109"/>
                    <a:pt x="0" y="682965"/>
                    <a:pt x="0" y="441815"/>
                  </a:cubicBezTo>
                  <a:cubicBezTo>
                    <a:pt x="0" y="197145"/>
                    <a:pt x="197144" y="0"/>
                    <a:pt x="438294" y="0"/>
                  </a:cubicBezTo>
                  <a:cubicBezTo>
                    <a:pt x="682965" y="0"/>
                    <a:pt x="880109" y="197145"/>
                    <a:pt x="880109" y="441815"/>
                  </a:cubicBezTo>
                  <a:close/>
                </a:path>
              </a:pathLst>
            </a:custGeom>
            <a:grpFill/>
            <a:ln w="6350" cap="flat">
              <a:noFill/>
              <a:prstDash val="solid"/>
              <a:miter/>
            </a:ln>
          </p:spPr>
          <p:txBody>
            <a:bodyPr rtlCol="0" anchor="ctr"/>
            <a:lstStyle/>
            <a:p>
              <a:endParaRPr lang="en-US"/>
            </a:p>
          </p:txBody>
        </p:sp>
        <p:sp>
          <p:nvSpPr>
            <p:cNvPr id="17" name="Freeform: Shape 75">
              <a:extLst>
                <a:ext uri="{FF2B5EF4-FFF2-40B4-BE49-F238E27FC236}">
                  <a16:creationId xmlns:a16="http://schemas.microsoft.com/office/drawing/2014/main" id="{7AEC88AC-53FE-B9D4-1640-97F33C7A23B1}"/>
                </a:ext>
              </a:extLst>
            </p:cNvPr>
            <p:cNvSpPr/>
            <p:nvPr/>
          </p:nvSpPr>
          <p:spPr bwMode="gray">
            <a:xfrm>
              <a:off x="5596891" y="2508687"/>
              <a:ext cx="880108" cy="880109"/>
            </a:xfrm>
            <a:custGeom>
              <a:avLst/>
              <a:gdLst>
                <a:gd name="connsiteX0" fmla="*/ 0 w 880108"/>
                <a:gd name="connsiteY0" fmla="*/ 0 h 880109"/>
                <a:gd name="connsiteX1" fmla="*/ 0 w 880108"/>
                <a:gd name="connsiteY1" fmla="*/ 0 h 880109"/>
                <a:gd name="connsiteX2" fmla="*/ 0 w 880108"/>
                <a:gd name="connsiteY2" fmla="*/ 880109 h 880109"/>
                <a:gd name="connsiteX3" fmla="*/ 880109 w 880108"/>
                <a:gd name="connsiteY3" fmla="*/ 880109 h 880109"/>
                <a:gd name="connsiteX4" fmla="*/ 880109 w 880108"/>
                <a:gd name="connsiteY4" fmla="*/ 880108 h 880109"/>
                <a:gd name="connsiteX5" fmla="*/ 0 w 880108"/>
                <a:gd name="connsiteY5"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0" y="0"/>
                  </a:moveTo>
                  <a:lnTo>
                    <a:pt x="0" y="0"/>
                  </a:lnTo>
                  <a:cubicBezTo>
                    <a:pt x="0" y="0"/>
                    <a:pt x="0" y="880109"/>
                    <a:pt x="0" y="880109"/>
                  </a:cubicBezTo>
                  <a:lnTo>
                    <a:pt x="880109" y="880109"/>
                  </a:lnTo>
                  <a:cubicBezTo>
                    <a:pt x="880109" y="880109"/>
                    <a:pt x="880109" y="880108"/>
                    <a:pt x="880109" y="880108"/>
                  </a:cubicBezTo>
                  <a:cubicBezTo>
                    <a:pt x="880109" y="394038"/>
                    <a:pt x="486070" y="0"/>
                    <a:pt x="0" y="0"/>
                  </a:cubicBezTo>
                  <a:close/>
                </a:path>
              </a:pathLst>
            </a:custGeom>
            <a:grpFill/>
            <a:ln w="6350" cap="flat">
              <a:noFill/>
              <a:prstDash val="solid"/>
              <a:miter/>
            </a:ln>
          </p:spPr>
          <p:txBody>
            <a:bodyPr rtlCol="0" anchor="ctr"/>
            <a:lstStyle/>
            <a:p>
              <a:endParaRPr lang="en-US"/>
            </a:p>
          </p:txBody>
        </p:sp>
        <p:sp>
          <p:nvSpPr>
            <p:cNvPr id="18" name="Freeform: Shape 76">
              <a:extLst>
                <a:ext uri="{FF2B5EF4-FFF2-40B4-BE49-F238E27FC236}">
                  <a16:creationId xmlns:a16="http://schemas.microsoft.com/office/drawing/2014/main" id="{ED180FD9-F7C2-93C6-3D35-EFD330D5F8C3}"/>
                </a:ext>
              </a:extLst>
            </p:cNvPr>
            <p:cNvSpPr/>
            <p:nvPr/>
          </p:nvSpPr>
          <p:spPr bwMode="gray">
            <a:xfrm rot="5400000">
              <a:off x="559689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19" name="Freeform: Shape 77">
              <a:extLst>
                <a:ext uri="{FF2B5EF4-FFF2-40B4-BE49-F238E27FC236}">
                  <a16:creationId xmlns:a16="http://schemas.microsoft.com/office/drawing/2014/main" id="{DB8459F0-1C30-7086-4D5F-4EB881DD1923}"/>
                </a:ext>
              </a:extLst>
            </p:cNvPr>
            <p:cNvSpPr/>
            <p:nvPr/>
          </p:nvSpPr>
          <p:spPr bwMode="gray">
            <a:xfrm rot="16200000">
              <a:off x="4716781"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0" name="Freeform: Shape 78">
              <a:extLst>
                <a:ext uri="{FF2B5EF4-FFF2-40B4-BE49-F238E27FC236}">
                  <a16:creationId xmlns:a16="http://schemas.microsoft.com/office/drawing/2014/main" id="{60EEEF20-2DEC-BCC2-0DC3-49A6513FD571}"/>
                </a:ext>
              </a:extLst>
            </p:cNvPr>
            <p:cNvSpPr/>
            <p:nvPr/>
          </p:nvSpPr>
          <p:spPr bwMode="gray">
            <a:xfrm rot="16200000">
              <a:off x="383667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1" name="Freeform: Shape 79">
              <a:extLst>
                <a:ext uri="{FF2B5EF4-FFF2-40B4-BE49-F238E27FC236}">
                  <a16:creationId xmlns:a16="http://schemas.microsoft.com/office/drawing/2014/main" id="{0ADC56A3-214C-04C2-7C4C-9B6D15A8987E}"/>
                </a:ext>
              </a:extLst>
            </p:cNvPr>
            <p:cNvSpPr/>
            <p:nvPr/>
          </p:nvSpPr>
          <p:spPr bwMode="gray">
            <a:xfrm rot="16200000">
              <a:off x="4276727" y="2948743"/>
              <a:ext cx="1760219" cy="880109"/>
            </a:xfrm>
            <a:custGeom>
              <a:avLst/>
              <a:gdLst>
                <a:gd name="connsiteX0" fmla="*/ 440054 w 1760219"/>
                <a:gd name="connsiteY0" fmla="*/ 0 h 880109"/>
                <a:gd name="connsiteX1" fmla="*/ 880111 w 1760219"/>
                <a:gd name="connsiteY1" fmla="*/ 0 h 880109"/>
                <a:gd name="connsiteX2" fmla="*/ 1760219 w 1760219"/>
                <a:gd name="connsiteY2" fmla="*/ 880108 h 880109"/>
                <a:gd name="connsiteX3" fmla="*/ 1760219 w 1760219"/>
                <a:gd name="connsiteY3" fmla="*/ 880109 h 880109"/>
                <a:gd name="connsiteX4" fmla="*/ 440054 w 1760219"/>
                <a:gd name="connsiteY4" fmla="*/ 880109 h 880109"/>
                <a:gd name="connsiteX5" fmla="*/ 0 w 1760219"/>
                <a:gd name="connsiteY5" fmla="*/ 440055 h 880109"/>
                <a:gd name="connsiteX6" fmla="*/ 0 w 1760219"/>
                <a:gd name="connsiteY6" fmla="*/ 440054 h 880109"/>
                <a:gd name="connsiteX7" fmla="*/ 440054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2" name="Freeform: Shape 80">
              <a:extLst>
                <a:ext uri="{FF2B5EF4-FFF2-40B4-BE49-F238E27FC236}">
                  <a16:creationId xmlns:a16="http://schemas.microsoft.com/office/drawing/2014/main" id="{DB4C5DF1-DA75-0B52-2770-BAAE7CD8906E}"/>
                </a:ext>
              </a:extLst>
            </p:cNvPr>
            <p:cNvSpPr/>
            <p:nvPr/>
          </p:nvSpPr>
          <p:spPr bwMode="gray">
            <a:xfrm rot="16200000">
              <a:off x="339661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grpFill/>
            <a:ln w="6350" cap="flat">
              <a:noFill/>
              <a:prstDash val="solid"/>
              <a:miter/>
            </a:ln>
          </p:spPr>
          <p:txBody>
            <a:bodyPr rtlCol="0" anchor="ctr"/>
            <a:lstStyle/>
            <a:p>
              <a:endParaRPr lang="en-US"/>
            </a:p>
          </p:txBody>
        </p:sp>
        <p:sp>
          <p:nvSpPr>
            <p:cNvPr id="23" name="Freeform: Shape 81">
              <a:extLst>
                <a:ext uri="{FF2B5EF4-FFF2-40B4-BE49-F238E27FC236}">
                  <a16:creationId xmlns:a16="http://schemas.microsoft.com/office/drawing/2014/main" id="{4DF44BB1-9642-1742-8177-B08C86772DAA}"/>
                </a:ext>
              </a:extLst>
            </p:cNvPr>
            <p:cNvSpPr/>
            <p:nvPr/>
          </p:nvSpPr>
          <p:spPr bwMode="gray">
            <a:xfrm>
              <a:off x="10877551"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4" y="880109"/>
                    <a:pt x="438294" y="880109"/>
                  </a:cubicBezTo>
                  <a:cubicBezTo>
                    <a:pt x="197144" y="880109"/>
                    <a:pt x="0" y="682965"/>
                    <a:pt x="0" y="441815"/>
                  </a:cubicBezTo>
                  <a:cubicBezTo>
                    <a:pt x="0" y="197145"/>
                    <a:pt x="197144" y="0"/>
                    <a:pt x="438294" y="0"/>
                  </a:cubicBezTo>
                  <a:cubicBezTo>
                    <a:pt x="682964" y="0"/>
                    <a:pt x="880109" y="197145"/>
                    <a:pt x="880109" y="441815"/>
                  </a:cubicBezTo>
                  <a:close/>
                </a:path>
              </a:pathLst>
            </a:custGeom>
            <a:grpFill/>
            <a:ln w="6350" cap="flat">
              <a:noFill/>
              <a:prstDash val="solid"/>
              <a:miter/>
            </a:ln>
          </p:spPr>
          <p:txBody>
            <a:bodyPr rtlCol="0" anchor="ctr"/>
            <a:lstStyle/>
            <a:p>
              <a:endParaRPr lang="en-US"/>
            </a:p>
          </p:txBody>
        </p:sp>
        <p:sp>
          <p:nvSpPr>
            <p:cNvPr id="24" name="Freeform: Shape 82">
              <a:extLst>
                <a:ext uri="{FF2B5EF4-FFF2-40B4-BE49-F238E27FC236}">
                  <a16:creationId xmlns:a16="http://schemas.microsoft.com/office/drawing/2014/main" id="{B333C1A9-A88B-8177-9CCE-E7C77744BC7F}"/>
                </a:ext>
              </a:extLst>
            </p:cNvPr>
            <p:cNvSpPr/>
            <p:nvPr/>
          </p:nvSpPr>
          <p:spPr bwMode="gray">
            <a:xfrm rot="5400000">
              <a:off x="1087755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25" name="Freeform: Shape 83">
              <a:extLst>
                <a:ext uri="{FF2B5EF4-FFF2-40B4-BE49-F238E27FC236}">
                  <a16:creationId xmlns:a16="http://schemas.microsoft.com/office/drawing/2014/main" id="{A2D823B1-86C2-3EB4-84F4-075C02E85B20}"/>
                </a:ext>
              </a:extLst>
            </p:cNvPr>
            <p:cNvSpPr/>
            <p:nvPr/>
          </p:nvSpPr>
          <p:spPr bwMode="gray">
            <a:xfrm rot="5400000">
              <a:off x="10877550" y="250868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26" name="Freeform: Shape 84">
              <a:extLst>
                <a:ext uri="{FF2B5EF4-FFF2-40B4-BE49-F238E27FC236}">
                  <a16:creationId xmlns:a16="http://schemas.microsoft.com/office/drawing/2014/main" id="{D997AC53-6D01-C4F3-D9A6-F7579AEB15CA}"/>
                </a:ext>
              </a:extLst>
            </p:cNvPr>
            <p:cNvSpPr/>
            <p:nvPr/>
          </p:nvSpPr>
          <p:spPr bwMode="gray">
            <a:xfrm rot="16200000">
              <a:off x="9997441" y="4268908"/>
              <a:ext cx="880109" cy="880109"/>
            </a:xfrm>
            <a:custGeom>
              <a:avLst/>
              <a:gdLst>
                <a:gd name="connsiteX0" fmla="*/ 440054 w 880109"/>
                <a:gd name="connsiteY0" fmla="*/ 0 h 880109"/>
                <a:gd name="connsiteX1" fmla="*/ 880110 w 880109"/>
                <a:gd name="connsiteY1" fmla="*/ 0 h 880109"/>
                <a:gd name="connsiteX2" fmla="*/ 880110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10" y="0"/>
                  </a:lnTo>
                  <a:lnTo>
                    <a:pt x="880110"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7" name="Freeform: Shape 85">
              <a:extLst>
                <a:ext uri="{FF2B5EF4-FFF2-40B4-BE49-F238E27FC236}">
                  <a16:creationId xmlns:a16="http://schemas.microsoft.com/office/drawing/2014/main" id="{C825C9C3-0106-A073-AD1F-6680A094E1D0}"/>
                </a:ext>
              </a:extLst>
            </p:cNvPr>
            <p:cNvSpPr/>
            <p:nvPr/>
          </p:nvSpPr>
          <p:spPr bwMode="gray">
            <a:xfrm rot="16200000">
              <a:off x="911733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8" name="Freeform: Shape 86">
              <a:extLst>
                <a:ext uri="{FF2B5EF4-FFF2-40B4-BE49-F238E27FC236}">
                  <a16:creationId xmlns:a16="http://schemas.microsoft.com/office/drawing/2014/main" id="{7DE67690-A26F-3155-8EBA-9A46CFA89800}"/>
                </a:ext>
              </a:extLst>
            </p:cNvPr>
            <p:cNvSpPr/>
            <p:nvPr/>
          </p:nvSpPr>
          <p:spPr bwMode="gray">
            <a:xfrm rot="16200000">
              <a:off x="9557387" y="2948743"/>
              <a:ext cx="1760218" cy="880109"/>
            </a:xfrm>
            <a:custGeom>
              <a:avLst/>
              <a:gdLst>
                <a:gd name="connsiteX0" fmla="*/ 440054 w 1760218"/>
                <a:gd name="connsiteY0" fmla="*/ 0 h 880109"/>
                <a:gd name="connsiteX1" fmla="*/ 880111 w 1760218"/>
                <a:gd name="connsiteY1" fmla="*/ 0 h 880109"/>
                <a:gd name="connsiteX2" fmla="*/ 1760219 w 1760218"/>
                <a:gd name="connsiteY2" fmla="*/ 880108 h 880109"/>
                <a:gd name="connsiteX3" fmla="*/ 1760219 w 1760218"/>
                <a:gd name="connsiteY3" fmla="*/ 880109 h 880109"/>
                <a:gd name="connsiteX4" fmla="*/ 440054 w 1760218"/>
                <a:gd name="connsiteY4" fmla="*/ 880109 h 880109"/>
                <a:gd name="connsiteX5" fmla="*/ 0 w 1760218"/>
                <a:gd name="connsiteY5" fmla="*/ 440055 h 880109"/>
                <a:gd name="connsiteX6" fmla="*/ 0 w 1760218"/>
                <a:gd name="connsiteY6" fmla="*/ 440054 h 880109"/>
                <a:gd name="connsiteX7" fmla="*/ 440054 w 1760218"/>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8"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9" name="Freeform: Shape 87">
              <a:extLst>
                <a:ext uri="{FF2B5EF4-FFF2-40B4-BE49-F238E27FC236}">
                  <a16:creationId xmlns:a16="http://schemas.microsoft.com/office/drawing/2014/main" id="{398D4329-1BA3-506F-B074-1CA81E08F2BE}"/>
                </a:ext>
              </a:extLst>
            </p:cNvPr>
            <p:cNvSpPr/>
            <p:nvPr/>
          </p:nvSpPr>
          <p:spPr bwMode="gray">
            <a:xfrm rot="16200000">
              <a:off x="867727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grpFill/>
            <a:ln w="6350" cap="flat">
              <a:noFill/>
              <a:prstDash val="solid"/>
              <a:miter/>
            </a:ln>
          </p:spPr>
          <p:txBody>
            <a:bodyPr rtlCol="0" anchor="ctr"/>
            <a:lstStyle/>
            <a:p>
              <a:endParaRPr lang="en-US"/>
            </a:p>
          </p:txBody>
        </p:sp>
        <p:sp>
          <p:nvSpPr>
            <p:cNvPr id="30" name="Freeform: Shape 88">
              <a:extLst>
                <a:ext uri="{FF2B5EF4-FFF2-40B4-BE49-F238E27FC236}">
                  <a16:creationId xmlns:a16="http://schemas.microsoft.com/office/drawing/2014/main" id="{72FB56DF-8992-6077-5732-338F290848BF}"/>
                </a:ext>
              </a:extLst>
            </p:cNvPr>
            <p:cNvSpPr/>
            <p:nvPr/>
          </p:nvSpPr>
          <p:spPr bwMode="gray">
            <a:xfrm>
              <a:off x="8237223" y="2508689"/>
              <a:ext cx="880109" cy="880109"/>
            </a:xfrm>
            <a:custGeom>
              <a:avLst/>
              <a:gdLst>
                <a:gd name="connsiteX0" fmla="*/ 441814 w 880109"/>
                <a:gd name="connsiteY0" fmla="*/ 0 h 880109"/>
                <a:gd name="connsiteX1" fmla="*/ 880109 w 880109"/>
                <a:gd name="connsiteY1" fmla="*/ 441815 h 880109"/>
                <a:gd name="connsiteX2" fmla="*/ 441814 w 880109"/>
                <a:gd name="connsiteY2" fmla="*/ 880109 h 880109"/>
                <a:gd name="connsiteX3" fmla="*/ 0 w 880109"/>
                <a:gd name="connsiteY3" fmla="*/ 441815 h 880109"/>
                <a:gd name="connsiteX4" fmla="*/ 441814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4" y="0"/>
                  </a:moveTo>
                  <a:cubicBezTo>
                    <a:pt x="682965" y="0"/>
                    <a:pt x="880109" y="197144"/>
                    <a:pt x="880109" y="441815"/>
                  </a:cubicBezTo>
                  <a:cubicBezTo>
                    <a:pt x="880109" y="682965"/>
                    <a:pt x="682965" y="880109"/>
                    <a:pt x="441814" y="880109"/>
                  </a:cubicBezTo>
                  <a:cubicBezTo>
                    <a:pt x="197144" y="880109"/>
                    <a:pt x="0" y="682965"/>
                    <a:pt x="0" y="441815"/>
                  </a:cubicBezTo>
                  <a:cubicBezTo>
                    <a:pt x="0" y="197144"/>
                    <a:pt x="197144" y="0"/>
                    <a:pt x="441814" y="0"/>
                  </a:cubicBezTo>
                  <a:close/>
                </a:path>
              </a:pathLst>
            </a:custGeom>
            <a:grpFill/>
            <a:ln w="6350" cap="flat">
              <a:noFill/>
              <a:prstDash val="solid"/>
              <a:miter/>
            </a:ln>
          </p:spPr>
          <p:txBody>
            <a:bodyPr rtlCol="0" anchor="ctr"/>
            <a:lstStyle/>
            <a:p>
              <a:endParaRPr lang="en-US"/>
            </a:p>
          </p:txBody>
        </p:sp>
        <p:sp>
          <p:nvSpPr>
            <p:cNvPr id="31" name="Freeform: Shape 89">
              <a:extLst>
                <a:ext uri="{FF2B5EF4-FFF2-40B4-BE49-F238E27FC236}">
                  <a16:creationId xmlns:a16="http://schemas.microsoft.com/office/drawing/2014/main" id="{DEEF795A-4507-C27A-6CB7-11FFF33E9446}"/>
                </a:ext>
              </a:extLst>
            </p:cNvPr>
            <p:cNvSpPr/>
            <p:nvPr/>
          </p:nvSpPr>
          <p:spPr bwMode="gray">
            <a:xfrm>
              <a:off x="6477003" y="2508689"/>
              <a:ext cx="880109" cy="880108"/>
            </a:xfrm>
            <a:custGeom>
              <a:avLst/>
              <a:gdLst>
                <a:gd name="connsiteX0" fmla="*/ 0 w 880109"/>
                <a:gd name="connsiteY0" fmla="*/ 880108 h 880108"/>
                <a:gd name="connsiteX1" fmla="*/ 0 w 880109"/>
                <a:gd name="connsiteY1" fmla="*/ 880108 h 880108"/>
                <a:gd name="connsiteX2" fmla="*/ 880109 w 880109"/>
                <a:gd name="connsiteY2" fmla="*/ 880108 h 880108"/>
                <a:gd name="connsiteX3" fmla="*/ 880109 w 880109"/>
                <a:gd name="connsiteY3" fmla="*/ 0 h 880108"/>
                <a:gd name="connsiteX4" fmla="*/ 880108 w 880109"/>
                <a:gd name="connsiteY4" fmla="*/ 0 h 880108"/>
                <a:gd name="connsiteX5" fmla="*/ 0 w 880109"/>
                <a:gd name="connsiteY5" fmla="*/ 880108 h 88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9" h="880108">
                  <a:moveTo>
                    <a:pt x="0" y="880108"/>
                  </a:moveTo>
                  <a:lnTo>
                    <a:pt x="0" y="880108"/>
                  </a:lnTo>
                  <a:lnTo>
                    <a:pt x="880109" y="880108"/>
                  </a:lnTo>
                  <a:cubicBezTo>
                    <a:pt x="880109" y="880108"/>
                    <a:pt x="880109" y="0"/>
                    <a:pt x="880109" y="0"/>
                  </a:cubicBezTo>
                  <a:lnTo>
                    <a:pt x="880108" y="0"/>
                  </a:lnTo>
                  <a:cubicBezTo>
                    <a:pt x="394038" y="0"/>
                    <a:pt x="0" y="394038"/>
                    <a:pt x="0" y="880108"/>
                  </a:cubicBezTo>
                  <a:close/>
                </a:path>
              </a:pathLst>
            </a:custGeom>
            <a:grpFill/>
            <a:ln w="6350" cap="flat">
              <a:noFill/>
              <a:prstDash val="solid"/>
              <a:miter/>
            </a:ln>
          </p:spPr>
          <p:txBody>
            <a:bodyPr rtlCol="0" anchor="ctr"/>
            <a:lstStyle/>
            <a:p>
              <a:endParaRPr lang="en-US"/>
            </a:p>
          </p:txBody>
        </p:sp>
        <p:sp>
          <p:nvSpPr>
            <p:cNvPr id="32" name="Freeform: Shape 90">
              <a:extLst>
                <a:ext uri="{FF2B5EF4-FFF2-40B4-BE49-F238E27FC236}">
                  <a16:creationId xmlns:a16="http://schemas.microsoft.com/office/drawing/2014/main" id="{270F9E66-D33D-EFC5-F2A9-66B8F9ECBA41}"/>
                </a:ext>
              </a:extLst>
            </p:cNvPr>
            <p:cNvSpPr/>
            <p:nvPr/>
          </p:nvSpPr>
          <p:spPr bwMode="gray">
            <a:xfrm>
              <a:off x="7357113"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3" name="Freeform: Shape 91">
              <a:extLst>
                <a:ext uri="{FF2B5EF4-FFF2-40B4-BE49-F238E27FC236}">
                  <a16:creationId xmlns:a16="http://schemas.microsoft.com/office/drawing/2014/main" id="{C75B5C13-EADB-6817-ED3F-2BD605A8DCA5}"/>
                </a:ext>
              </a:extLst>
            </p:cNvPr>
            <p:cNvSpPr/>
            <p:nvPr/>
          </p:nvSpPr>
          <p:spPr bwMode="gray">
            <a:xfrm>
              <a:off x="2956561"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4" name="Freeform: Shape 92">
              <a:extLst>
                <a:ext uri="{FF2B5EF4-FFF2-40B4-BE49-F238E27FC236}">
                  <a16:creationId xmlns:a16="http://schemas.microsoft.com/office/drawing/2014/main" id="{3EFFA502-59F5-B0BA-884B-9ED48ED530E2}"/>
                </a:ext>
              </a:extLst>
            </p:cNvPr>
            <p:cNvSpPr/>
            <p:nvPr/>
          </p:nvSpPr>
          <p:spPr bwMode="gray">
            <a:xfrm rot="10800000">
              <a:off x="8237224"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35" name="Freeform: Shape 93">
              <a:extLst>
                <a:ext uri="{FF2B5EF4-FFF2-40B4-BE49-F238E27FC236}">
                  <a16:creationId xmlns:a16="http://schemas.microsoft.com/office/drawing/2014/main" id="{98930490-513F-C2E4-A3CD-37310EDF841F}"/>
                </a:ext>
              </a:extLst>
            </p:cNvPr>
            <p:cNvSpPr/>
            <p:nvPr/>
          </p:nvSpPr>
          <p:spPr bwMode="gray">
            <a:xfrm rot="10800000">
              <a:off x="8237224" y="426890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6" name="Freeform: Shape 94">
              <a:extLst>
                <a:ext uri="{FF2B5EF4-FFF2-40B4-BE49-F238E27FC236}">
                  <a16:creationId xmlns:a16="http://schemas.microsoft.com/office/drawing/2014/main" id="{B59098D3-D6C0-F4E7-DDBA-C3FBEA5A1EB4}"/>
                </a:ext>
              </a:extLst>
            </p:cNvPr>
            <p:cNvSpPr/>
            <p:nvPr/>
          </p:nvSpPr>
          <p:spPr bwMode="gray">
            <a:xfrm rot="10800000">
              <a:off x="6477003" y="3388798"/>
              <a:ext cx="1760219" cy="880109"/>
            </a:xfrm>
            <a:custGeom>
              <a:avLst/>
              <a:gdLst>
                <a:gd name="connsiteX0" fmla="*/ 440054 w 1760219"/>
                <a:gd name="connsiteY0" fmla="*/ 0 h 880109"/>
                <a:gd name="connsiteX1" fmla="*/ 1760219 w 1760219"/>
                <a:gd name="connsiteY1" fmla="*/ 0 h 880109"/>
                <a:gd name="connsiteX2" fmla="*/ 1760219 w 1760219"/>
                <a:gd name="connsiteY2" fmla="*/ 880109 h 880109"/>
                <a:gd name="connsiteX3" fmla="*/ 440054 w 1760219"/>
                <a:gd name="connsiteY3" fmla="*/ 880109 h 880109"/>
                <a:gd name="connsiteX4" fmla="*/ 0 w 1760219"/>
                <a:gd name="connsiteY4" fmla="*/ 440055 h 880109"/>
                <a:gd name="connsiteX5" fmla="*/ 0 w 1760219"/>
                <a:gd name="connsiteY5" fmla="*/ 440054 h 880109"/>
                <a:gd name="connsiteX6" fmla="*/ 440054 w 176021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219" h="880109">
                  <a:moveTo>
                    <a:pt x="440054" y="0"/>
                  </a:moveTo>
                  <a:lnTo>
                    <a:pt x="1760219" y="0"/>
                  </a:ln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37" name="Freeform: Shape 95">
              <a:extLst>
                <a:ext uri="{FF2B5EF4-FFF2-40B4-BE49-F238E27FC236}">
                  <a16:creationId xmlns:a16="http://schemas.microsoft.com/office/drawing/2014/main" id="{9730C50E-CD5A-C907-99BA-0652B9A7576C}"/>
                </a:ext>
              </a:extLst>
            </p:cNvPr>
            <p:cNvSpPr/>
            <p:nvPr/>
          </p:nvSpPr>
          <p:spPr bwMode="gray">
            <a:xfrm rot="10800000">
              <a:off x="6477003" y="4268907"/>
              <a:ext cx="1760219" cy="880109"/>
            </a:xfrm>
            <a:custGeom>
              <a:avLst/>
              <a:gdLst>
                <a:gd name="connsiteX0" fmla="*/ 0 w 1760219"/>
                <a:gd name="connsiteY0" fmla="*/ 0 h 880109"/>
                <a:gd name="connsiteX1" fmla="*/ 1760220 w 1760219"/>
                <a:gd name="connsiteY1" fmla="*/ 0 h 880109"/>
                <a:gd name="connsiteX2" fmla="*/ 1760220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20" y="0"/>
                  </a:lnTo>
                  <a:lnTo>
                    <a:pt x="1760220" y="880109"/>
                  </a:lnTo>
                  <a:lnTo>
                    <a:pt x="0" y="880109"/>
                  </a:lnTo>
                  <a:close/>
                </a:path>
              </a:pathLst>
            </a:custGeom>
            <a:grpFill/>
            <a:ln w="6350" cap="flat">
              <a:noFill/>
              <a:prstDash val="solid"/>
              <a:miter/>
            </a:ln>
          </p:spPr>
          <p:txBody>
            <a:bodyPr rtlCol="0" anchor="ctr"/>
            <a:lstStyle/>
            <a:p>
              <a:endParaRPr lang="en-US"/>
            </a:p>
          </p:txBody>
        </p:sp>
      </p:grpSp>
      <p:pic>
        <p:nvPicPr>
          <p:cNvPr id="5" name="Graphic 4">
            <a:extLst>
              <a:ext uri="{FF2B5EF4-FFF2-40B4-BE49-F238E27FC236}">
                <a16:creationId xmlns:a16="http://schemas.microsoft.com/office/drawing/2014/main" id="{20F97B2B-B576-B656-D5D4-92DE0CDAFC1F}"/>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bwMode="invGray">
          <a:xfrm>
            <a:off x="75548" y="246931"/>
            <a:ext cx="1817155" cy="691692"/>
          </a:xfrm>
          <a:prstGeom prst="rect">
            <a:avLst/>
          </a:prstGeom>
        </p:spPr>
      </p:pic>
    </p:spTree>
    <p:extLst>
      <p:ext uri="{BB962C8B-B14F-4D97-AF65-F5344CB8AC3E}">
        <p14:creationId xmlns:p14="http://schemas.microsoft.com/office/powerpoint/2010/main" val="18698064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93850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1_Title Slide Dark">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BC9E5-5C0A-43D4-8EC3-3D19A061040A}"/>
              </a:ext>
            </a:extLst>
          </p:cNvPr>
          <p:cNvSpPr>
            <a:spLocks noGrp="1"/>
          </p:cNvSpPr>
          <p:nvPr>
            <p:ph type="ctrTitle"/>
          </p:nvPr>
        </p:nvSpPr>
        <p:spPr>
          <a:xfrm>
            <a:off x="228600" y="1408551"/>
            <a:ext cx="11734800" cy="2387600"/>
          </a:xfrm>
        </p:spPr>
        <p:txBody>
          <a:bodyPr anchor="b">
            <a:noAutofit/>
          </a:bodyPr>
          <a:lstStyle>
            <a:lvl1pPr algn="l">
              <a:lnSpc>
                <a:spcPct val="90000"/>
              </a:lnSpc>
              <a:defRPr lang="en-US" sz="3600" b="1" i="0" kern="1200" spc="0" baseline="0" dirty="0">
                <a:solidFill>
                  <a:schemeClr val="bg2"/>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10" name="Text Placeholder 9">
            <a:extLst>
              <a:ext uri="{FF2B5EF4-FFF2-40B4-BE49-F238E27FC236}">
                <a16:creationId xmlns:a16="http://schemas.microsoft.com/office/drawing/2014/main" id="{6C212CC9-7B62-5F63-83D9-E4614FE14EB2}"/>
              </a:ext>
            </a:extLst>
          </p:cNvPr>
          <p:cNvSpPr>
            <a:spLocks noGrp="1"/>
          </p:cNvSpPr>
          <p:nvPr>
            <p:ph type="body" sz="quarter" idx="10"/>
          </p:nvPr>
        </p:nvSpPr>
        <p:spPr>
          <a:xfrm>
            <a:off x="228600" y="6053206"/>
            <a:ext cx="11734800" cy="423463"/>
          </a:xfrm>
          <a:prstGeom prst="rect">
            <a:avLst/>
          </a:prstGeom>
        </p:spPr>
        <p:txBody>
          <a:bodyPr anchor="b" anchorCtr="0">
            <a:noAutofit/>
          </a:bodyPr>
          <a:lstStyle>
            <a:lvl1pPr marL="0" indent="0">
              <a:spcBef>
                <a:spcPts val="300"/>
              </a:spcBef>
              <a:buNone/>
              <a:defRPr sz="1200">
                <a:solidFill>
                  <a:schemeClr val="bg2"/>
                </a:solidFill>
              </a:defRPr>
            </a:lvl1pPr>
            <a:lvl2pPr marL="457200" indent="0">
              <a:buNone/>
              <a:defRPr/>
            </a:lvl2pPr>
          </a:lstStyle>
          <a:p>
            <a:pPr lvl="0"/>
            <a:r>
              <a:rPr lang="en-US"/>
              <a:t>Click to edit Master text styles</a:t>
            </a:r>
          </a:p>
        </p:txBody>
      </p:sp>
      <p:pic>
        <p:nvPicPr>
          <p:cNvPr id="4" name="Graphic 3">
            <a:extLst>
              <a:ext uri="{FF2B5EF4-FFF2-40B4-BE49-F238E27FC236}">
                <a16:creationId xmlns:a16="http://schemas.microsoft.com/office/drawing/2014/main" id="{B74F1F25-37F2-BB3C-CAA3-8AF4C406FD1B}"/>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bwMode="invGray">
          <a:xfrm>
            <a:off x="75548" y="246931"/>
            <a:ext cx="1817155" cy="691692"/>
          </a:xfrm>
          <a:prstGeom prst="rect">
            <a:avLst/>
          </a:prstGeom>
        </p:spPr>
      </p:pic>
      <p:sp>
        <p:nvSpPr>
          <p:cNvPr id="5" name="Subtitle 2">
            <a:extLst>
              <a:ext uri="{FF2B5EF4-FFF2-40B4-BE49-F238E27FC236}">
                <a16:creationId xmlns:a16="http://schemas.microsoft.com/office/drawing/2014/main" id="{10B3EBDD-4C86-E058-8496-417485C469C8}"/>
              </a:ext>
            </a:extLst>
          </p:cNvPr>
          <p:cNvSpPr>
            <a:spLocks noGrp="1"/>
          </p:cNvSpPr>
          <p:nvPr>
            <p:ph type="subTitle" idx="1"/>
          </p:nvPr>
        </p:nvSpPr>
        <p:spPr>
          <a:xfrm>
            <a:off x="228600" y="4104609"/>
            <a:ext cx="11734800" cy="893180"/>
          </a:xfrm>
          <a:prstGeom prst="rect">
            <a:avLst/>
          </a:prstGeom>
        </p:spPr>
        <p:txBody>
          <a:bodyPr>
            <a:noAutofit/>
          </a:bodyPr>
          <a:lstStyle>
            <a:lvl1pPr marL="0" indent="0" algn="l">
              <a:buNone/>
              <a:defRPr sz="15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565240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2_Title Slide Dark">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BC9E5-5C0A-43D4-8EC3-3D19A061040A}"/>
              </a:ext>
            </a:extLst>
          </p:cNvPr>
          <p:cNvSpPr>
            <a:spLocks noGrp="1"/>
          </p:cNvSpPr>
          <p:nvPr>
            <p:ph type="ctrTitle"/>
          </p:nvPr>
        </p:nvSpPr>
        <p:spPr>
          <a:xfrm>
            <a:off x="228600" y="1408551"/>
            <a:ext cx="5927895" cy="2387600"/>
          </a:xfrm>
        </p:spPr>
        <p:txBody>
          <a:bodyPr anchor="b">
            <a:noAutofit/>
          </a:bodyPr>
          <a:lstStyle>
            <a:lvl1pPr algn="l">
              <a:lnSpc>
                <a:spcPct val="90000"/>
              </a:lnSpc>
              <a:defRPr lang="en-US" sz="3600" b="1" i="0" kern="1200" spc="0" baseline="0" dirty="0">
                <a:solidFill>
                  <a:schemeClr val="bg2"/>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3" name="Subtitle 2">
            <a:extLst>
              <a:ext uri="{FF2B5EF4-FFF2-40B4-BE49-F238E27FC236}">
                <a16:creationId xmlns:a16="http://schemas.microsoft.com/office/drawing/2014/main" id="{3585C169-6272-457A-8024-7D541A007B5D}"/>
              </a:ext>
            </a:extLst>
          </p:cNvPr>
          <p:cNvSpPr>
            <a:spLocks noGrp="1"/>
          </p:cNvSpPr>
          <p:nvPr>
            <p:ph type="subTitle" idx="1"/>
          </p:nvPr>
        </p:nvSpPr>
        <p:spPr>
          <a:xfrm>
            <a:off x="228600" y="4104609"/>
            <a:ext cx="5927895" cy="893180"/>
          </a:xfrm>
          <a:prstGeom prst="rect">
            <a:avLst/>
          </a:prstGeom>
        </p:spPr>
        <p:txBody>
          <a:bodyPr>
            <a:noAutofit/>
          </a:bodyPr>
          <a:lstStyle>
            <a:lvl1pPr marL="0" indent="0" algn="l">
              <a:buNone/>
              <a:defRPr sz="15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9">
            <a:extLst>
              <a:ext uri="{FF2B5EF4-FFF2-40B4-BE49-F238E27FC236}">
                <a16:creationId xmlns:a16="http://schemas.microsoft.com/office/drawing/2014/main" id="{6C212CC9-7B62-5F63-83D9-E4614FE14EB2}"/>
              </a:ext>
            </a:extLst>
          </p:cNvPr>
          <p:cNvSpPr>
            <a:spLocks noGrp="1"/>
          </p:cNvSpPr>
          <p:nvPr>
            <p:ph type="body" sz="quarter" idx="10"/>
          </p:nvPr>
        </p:nvSpPr>
        <p:spPr>
          <a:xfrm>
            <a:off x="228600" y="6053206"/>
            <a:ext cx="5927725" cy="423463"/>
          </a:xfrm>
          <a:prstGeom prst="rect">
            <a:avLst/>
          </a:prstGeom>
        </p:spPr>
        <p:txBody>
          <a:bodyPr anchor="b" anchorCtr="0">
            <a:noAutofit/>
          </a:bodyPr>
          <a:lstStyle>
            <a:lvl1pPr marL="0" indent="0">
              <a:spcBef>
                <a:spcPts val="300"/>
              </a:spcBef>
              <a:buNone/>
              <a:defRPr sz="1200">
                <a:solidFill>
                  <a:schemeClr val="bg2"/>
                </a:solidFill>
              </a:defRPr>
            </a:lvl1pPr>
            <a:lvl2pPr marL="457200" indent="0">
              <a:buNone/>
              <a:defRPr/>
            </a:lvl2pPr>
          </a:lstStyle>
          <a:p>
            <a:pPr lvl="0"/>
            <a:r>
              <a:rPr lang="en-US"/>
              <a:t>Click to edit Master text styles</a:t>
            </a:r>
          </a:p>
        </p:txBody>
      </p:sp>
      <p:sp>
        <p:nvSpPr>
          <p:cNvPr id="8" name="Picture Placeholder 7">
            <a:extLst>
              <a:ext uri="{FF2B5EF4-FFF2-40B4-BE49-F238E27FC236}">
                <a16:creationId xmlns:a16="http://schemas.microsoft.com/office/drawing/2014/main" id="{DAC7C68B-F1BC-3D44-17A5-8C96FD6F9FC4}"/>
              </a:ext>
            </a:extLst>
          </p:cNvPr>
          <p:cNvSpPr>
            <a:spLocks noGrp="1"/>
          </p:cNvSpPr>
          <p:nvPr>
            <p:ph type="pic" sz="quarter" idx="11"/>
          </p:nvPr>
        </p:nvSpPr>
        <p:spPr>
          <a:xfrm>
            <a:off x="7103493" y="332938"/>
            <a:ext cx="4881765" cy="6097810"/>
          </a:xfrm>
          <a:custGeom>
            <a:avLst/>
            <a:gdLst>
              <a:gd name="connsiteX0" fmla="*/ 0 w 4881765"/>
              <a:gd name="connsiteY0" fmla="*/ 0 h 6097810"/>
              <a:gd name="connsiteX1" fmla="*/ 3661323 w 4881765"/>
              <a:gd name="connsiteY1" fmla="*/ 0 h 6097810"/>
              <a:gd name="connsiteX2" fmla="*/ 3661323 w 4881765"/>
              <a:gd name="connsiteY2" fmla="*/ 609782 h 6097810"/>
              <a:gd name="connsiteX3" fmla="*/ 4271538 w 4881765"/>
              <a:gd name="connsiteY3" fmla="*/ 0 h 6097810"/>
              <a:gd name="connsiteX4" fmla="*/ 4881765 w 4881765"/>
              <a:gd name="connsiteY4" fmla="*/ 609782 h 6097810"/>
              <a:gd name="connsiteX5" fmla="*/ 4271538 w 4881765"/>
              <a:gd name="connsiteY5" fmla="*/ 1219561 h 6097810"/>
              <a:gd name="connsiteX6" fmla="*/ 4881765 w 4881765"/>
              <a:gd name="connsiteY6" fmla="*/ 1829349 h 6097810"/>
              <a:gd name="connsiteX7" fmla="*/ 4271538 w 4881765"/>
              <a:gd name="connsiteY7" fmla="*/ 2439126 h 6097810"/>
              <a:gd name="connsiteX8" fmla="*/ 4881765 w 4881765"/>
              <a:gd name="connsiteY8" fmla="*/ 3048914 h 6097810"/>
              <a:gd name="connsiteX9" fmla="*/ 4271538 w 4881765"/>
              <a:gd name="connsiteY9" fmla="*/ 3658689 h 6097810"/>
              <a:gd name="connsiteX10" fmla="*/ 4881765 w 4881765"/>
              <a:gd name="connsiteY10" fmla="*/ 4268468 h 6097810"/>
              <a:gd name="connsiteX11" fmla="*/ 4271538 w 4881765"/>
              <a:gd name="connsiteY11" fmla="*/ 4878257 h 6097810"/>
              <a:gd name="connsiteX12" fmla="*/ 4881765 w 4881765"/>
              <a:gd name="connsiteY12" fmla="*/ 4878257 h 6097810"/>
              <a:gd name="connsiteX13" fmla="*/ 4881765 w 4881765"/>
              <a:gd name="connsiteY13" fmla="*/ 6097810 h 6097810"/>
              <a:gd name="connsiteX14" fmla="*/ 1830665 w 4881765"/>
              <a:gd name="connsiteY14" fmla="*/ 6097810 h 6097810"/>
              <a:gd name="connsiteX15" fmla="*/ 1220439 w 4881765"/>
              <a:gd name="connsiteY15" fmla="*/ 5488032 h 6097810"/>
              <a:gd name="connsiteX16" fmla="*/ 610219 w 4881765"/>
              <a:gd name="connsiteY16" fmla="*/ 6097810 h 6097810"/>
              <a:gd name="connsiteX17" fmla="*/ 0 w 4881765"/>
              <a:gd name="connsiteY17" fmla="*/ 5488032 h 6097810"/>
              <a:gd name="connsiteX18" fmla="*/ 610219 w 4881765"/>
              <a:gd name="connsiteY18" fmla="*/ 4878257 h 6097810"/>
              <a:gd name="connsiteX19" fmla="*/ 0 w 4881765"/>
              <a:gd name="connsiteY19" fmla="*/ 4268468 h 6097810"/>
              <a:gd name="connsiteX20" fmla="*/ 610219 w 4881765"/>
              <a:gd name="connsiteY20" fmla="*/ 3658689 h 6097810"/>
              <a:gd name="connsiteX21" fmla="*/ 1220439 w 4881765"/>
              <a:gd name="connsiteY21" fmla="*/ 3658689 h 6097810"/>
              <a:gd name="connsiteX22" fmla="*/ 0 w 4881765"/>
              <a:gd name="connsiteY22" fmla="*/ 2439126 h 6097810"/>
              <a:gd name="connsiteX23" fmla="*/ 0 w 4881765"/>
              <a:gd name="connsiteY23" fmla="*/ 1219561 h 6097810"/>
              <a:gd name="connsiteX24" fmla="*/ 1220439 w 4881765"/>
              <a:gd name="connsiteY24" fmla="*/ 1219561 h 6097810"/>
              <a:gd name="connsiteX25" fmla="*/ 0 w 4881765"/>
              <a:gd name="connsiteY25" fmla="*/ 0 h 609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1765" h="6097810">
                <a:moveTo>
                  <a:pt x="0" y="0"/>
                </a:moveTo>
                <a:lnTo>
                  <a:pt x="3661323" y="0"/>
                </a:lnTo>
                <a:lnTo>
                  <a:pt x="3661323" y="609782"/>
                </a:lnTo>
                <a:cubicBezTo>
                  <a:pt x="3661323" y="273009"/>
                  <a:pt x="3934521" y="0"/>
                  <a:pt x="4271538" y="0"/>
                </a:cubicBezTo>
                <a:cubicBezTo>
                  <a:pt x="4608555" y="0"/>
                  <a:pt x="4881765" y="273009"/>
                  <a:pt x="4881765" y="609782"/>
                </a:cubicBezTo>
                <a:cubicBezTo>
                  <a:pt x="4881765" y="946560"/>
                  <a:pt x="4608555" y="1219561"/>
                  <a:pt x="4271538" y="1219561"/>
                </a:cubicBezTo>
                <a:cubicBezTo>
                  <a:pt x="4608555" y="1219561"/>
                  <a:pt x="4881765" y="1492572"/>
                  <a:pt x="4881765" y="1829349"/>
                </a:cubicBezTo>
                <a:cubicBezTo>
                  <a:pt x="4881765" y="2166113"/>
                  <a:pt x="4608555" y="2439126"/>
                  <a:pt x="4271538" y="2439126"/>
                </a:cubicBezTo>
                <a:cubicBezTo>
                  <a:pt x="4608555" y="2439126"/>
                  <a:pt x="4881765" y="2712137"/>
                  <a:pt x="4881765" y="3048914"/>
                </a:cubicBezTo>
                <a:cubicBezTo>
                  <a:pt x="4881765" y="3385678"/>
                  <a:pt x="4608555" y="3658689"/>
                  <a:pt x="4271538" y="3658689"/>
                </a:cubicBezTo>
                <a:cubicBezTo>
                  <a:pt x="4608555" y="3658689"/>
                  <a:pt x="4881765" y="3931693"/>
                  <a:pt x="4881765" y="4268468"/>
                </a:cubicBezTo>
                <a:cubicBezTo>
                  <a:pt x="4881765" y="4605244"/>
                  <a:pt x="4608555" y="4878257"/>
                  <a:pt x="4271538" y="4878257"/>
                </a:cubicBezTo>
                <a:lnTo>
                  <a:pt x="4881765" y="4878257"/>
                </a:lnTo>
                <a:lnTo>
                  <a:pt x="4881765" y="6097810"/>
                </a:lnTo>
                <a:lnTo>
                  <a:pt x="1830665" y="6097810"/>
                </a:lnTo>
                <a:cubicBezTo>
                  <a:pt x="1493646" y="6097810"/>
                  <a:pt x="1220439" y="5824809"/>
                  <a:pt x="1220439" y="5488032"/>
                </a:cubicBezTo>
                <a:cubicBezTo>
                  <a:pt x="1220439" y="5824809"/>
                  <a:pt x="947241" y="6097810"/>
                  <a:pt x="610219" y="6097810"/>
                </a:cubicBezTo>
                <a:cubicBezTo>
                  <a:pt x="273206" y="6097810"/>
                  <a:pt x="0" y="5824809"/>
                  <a:pt x="0" y="5488032"/>
                </a:cubicBezTo>
                <a:cubicBezTo>
                  <a:pt x="0" y="5151258"/>
                  <a:pt x="273206" y="4878257"/>
                  <a:pt x="610219" y="4878257"/>
                </a:cubicBezTo>
                <a:cubicBezTo>
                  <a:pt x="273206" y="4878257"/>
                  <a:pt x="0" y="4605244"/>
                  <a:pt x="0" y="4268468"/>
                </a:cubicBezTo>
                <a:cubicBezTo>
                  <a:pt x="0" y="3931693"/>
                  <a:pt x="273206" y="3658689"/>
                  <a:pt x="610219" y="3658689"/>
                </a:cubicBezTo>
                <a:lnTo>
                  <a:pt x="1220439" y="3658689"/>
                </a:lnTo>
                <a:cubicBezTo>
                  <a:pt x="546410" y="3658689"/>
                  <a:pt x="0" y="3112675"/>
                  <a:pt x="0" y="2439126"/>
                </a:cubicBezTo>
                <a:lnTo>
                  <a:pt x="0" y="1219561"/>
                </a:lnTo>
                <a:lnTo>
                  <a:pt x="1220439" y="1219561"/>
                </a:lnTo>
                <a:cubicBezTo>
                  <a:pt x="546410" y="1219561"/>
                  <a:pt x="0" y="673546"/>
                  <a:pt x="0" y="0"/>
                </a:cubicBezTo>
                <a:close/>
              </a:path>
            </a:pathLst>
          </a:custGeom>
        </p:spPr>
        <p:txBody>
          <a:bodyPr wrap="square">
            <a:noAutofit/>
          </a:bodyPr>
          <a:lstStyle/>
          <a:p>
            <a:r>
              <a:rPr lang="en-US"/>
              <a:t>Click icon to add picture</a:t>
            </a:r>
          </a:p>
        </p:txBody>
      </p:sp>
      <p:pic>
        <p:nvPicPr>
          <p:cNvPr id="4" name="Graphic 3">
            <a:extLst>
              <a:ext uri="{FF2B5EF4-FFF2-40B4-BE49-F238E27FC236}">
                <a16:creationId xmlns:a16="http://schemas.microsoft.com/office/drawing/2014/main" id="{B74F1F25-37F2-BB3C-CAA3-8AF4C406FD1B}"/>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bwMode="invGray">
          <a:xfrm>
            <a:off x="75548" y="246931"/>
            <a:ext cx="1817155" cy="691692"/>
          </a:xfrm>
          <a:prstGeom prst="rect">
            <a:avLst/>
          </a:prstGeom>
        </p:spPr>
      </p:pic>
    </p:spTree>
    <p:extLst>
      <p:ext uri="{BB962C8B-B14F-4D97-AF65-F5344CB8AC3E}">
        <p14:creationId xmlns:p14="http://schemas.microsoft.com/office/powerpoint/2010/main" val="29990196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1_Section Header">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20C9F-1013-4B0A-9633-6F2288270936}"/>
              </a:ext>
            </a:extLst>
          </p:cNvPr>
          <p:cNvSpPr>
            <a:spLocks noGrp="1"/>
          </p:cNvSpPr>
          <p:nvPr>
            <p:ph type="title"/>
          </p:nvPr>
        </p:nvSpPr>
        <p:spPr>
          <a:xfrm>
            <a:off x="228600" y="1601674"/>
            <a:ext cx="11118850" cy="559127"/>
          </a:xfrm>
        </p:spPr>
        <p:txBody>
          <a:bodyPr anchor="t" anchorCtr="0"/>
          <a:lstStyle>
            <a:lvl1pPr>
              <a:lnSpc>
                <a:spcPct val="90000"/>
              </a:lnSpc>
              <a:defRPr sz="4000">
                <a:solidFill>
                  <a:schemeClr val="tx2"/>
                </a:solidFill>
                <a:latin typeface="Poppins" pitchFamily="2" charset="77"/>
                <a:cs typeface="Poppins" pitchFamily="2" charset="77"/>
              </a:defRPr>
            </a:lvl1pPr>
          </a:lstStyle>
          <a:p>
            <a:r>
              <a:rPr lang="en-US" dirty="0"/>
              <a:t>Click to edit Master title style</a:t>
            </a:r>
          </a:p>
        </p:txBody>
      </p:sp>
      <p:grpSp>
        <p:nvGrpSpPr>
          <p:cNvPr id="67" name="Group 66">
            <a:extLst>
              <a:ext uri="{FF2B5EF4-FFF2-40B4-BE49-F238E27FC236}">
                <a16:creationId xmlns:a16="http://schemas.microsoft.com/office/drawing/2014/main" id="{00BB69D8-570D-EA94-1BF7-EB3BBCAAD075}"/>
              </a:ext>
              <a:ext uri="{C183D7F6-B498-43B3-948B-1728B52AA6E4}">
                <adec:decorative xmlns:adec="http://schemas.microsoft.com/office/drawing/2017/decorative" val="1"/>
              </a:ext>
            </a:extLst>
          </p:cNvPr>
          <p:cNvGrpSpPr>
            <a:grpSpLocks noChangeAspect="1"/>
          </p:cNvGrpSpPr>
          <p:nvPr userDrawn="1"/>
        </p:nvGrpSpPr>
        <p:grpSpPr bwMode="gray">
          <a:xfrm>
            <a:off x="228600" y="3511756"/>
            <a:ext cx="11704320" cy="2926081"/>
            <a:chOff x="1196340" y="2508687"/>
            <a:chExt cx="10561320" cy="2640331"/>
          </a:xfrm>
        </p:grpSpPr>
        <p:sp>
          <p:nvSpPr>
            <p:cNvPr id="68" name="Freeform: Shape 67">
              <a:extLst>
                <a:ext uri="{FF2B5EF4-FFF2-40B4-BE49-F238E27FC236}">
                  <a16:creationId xmlns:a16="http://schemas.microsoft.com/office/drawing/2014/main" id="{F798754A-5374-8634-3049-49D53D5C3B28}"/>
                </a:ext>
              </a:extLst>
            </p:cNvPr>
            <p:cNvSpPr/>
            <p:nvPr/>
          </p:nvSpPr>
          <p:spPr bwMode="gray">
            <a:xfrm>
              <a:off x="1196340" y="2508689"/>
              <a:ext cx="880108" cy="880109"/>
            </a:xfrm>
            <a:custGeom>
              <a:avLst/>
              <a:gdLst>
                <a:gd name="connsiteX0" fmla="*/ 880108 w 880108"/>
                <a:gd name="connsiteY0" fmla="*/ 880109 h 880109"/>
                <a:gd name="connsiteX1" fmla="*/ 880108 w 880108"/>
                <a:gd name="connsiteY1" fmla="*/ 880109 h 880109"/>
                <a:gd name="connsiteX2" fmla="*/ 880108 w 880108"/>
                <a:gd name="connsiteY2" fmla="*/ 0 h 880109"/>
                <a:gd name="connsiteX3" fmla="*/ 0 w 880108"/>
                <a:gd name="connsiteY3" fmla="*/ 0 h 880109"/>
                <a:gd name="connsiteX4" fmla="*/ 0 w 880108"/>
                <a:gd name="connsiteY4" fmla="*/ 1 h 880109"/>
                <a:gd name="connsiteX5" fmla="*/ 880108 w 880108"/>
                <a:gd name="connsiteY5" fmla="*/ 880109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880108" y="880109"/>
                  </a:moveTo>
                  <a:lnTo>
                    <a:pt x="880108" y="880109"/>
                  </a:lnTo>
                  <a:cubicBezTo>
                    <a:pt x="880108" y="880109"/>
                    <a:pt x="880108" y="0"/>
                    <a:pt x="880108" y="0"/>
                  </a:cubicBezTo>
                  <a:lnTo>
                    <a:pt x="0" y="0"/>
                  </a:lnTo>
                  <a:cubicBezTo>
                    <a:pt x="0" y="0"/>
                    <a:pt x="0" y="1"/>
                    <a:pt x="0" y="1"/>
                  </a:cubicBezTo>
                  <a:cubicBezTo>
                    <a:pt x="0" y="486071"/>
                    <a:pt x="394038" y="880109"/>
                    <a:pt x="880108" y="880109"/>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98CF393F-AEBD-0ACE-5FA6-C0516250BE06}"/>
                </a:ext>
              </a:extLst>
            </p:cNvPr>
            <p:cNvSpPr/>
            <p:nvPr/>
          </p:nvSpPr>
          <p:spPr bwMode="gray">
            <a:xfrm>
              <a:off x="2076450"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E0685F6-B358-1036-9F72-89F75EA00EB2}"/>
                </a:ext>
              </a:extLst>
            </p:cNvPr>
            <p:cNvSpPr/>
            <p:nvPr/>
          </p:nvSpPr>
          <p:spPr bwMode="gray">
            <a:xfrm>
              <a:off x="1196340" y="4268907"/>
              <a:ext cx="1760219" cy="880109"/>
            </a:xfrm>
            <a:custGeom>
              <a:avLst/>
              <a:gdLst>
                <a:gd name="connsiteX0" fmla="*/ 0 w 1760219"/>
                <a:gd name="connsiteY0" fmla="*/ 0 h 880109"/>
                <a:gd name="connsiteX1" fmla="*/ 1760219 w 1760219"/>
                <a:gd name="connsiteY1" fmla="*/ 0 h 880109"/>
                <a:gd name="connsiteX2" fmla="*/ 1760219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19" y="0"/>
                  </a:lnTo>
                  <a:lnTo>
                    <a:pt x="176021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AF74FDD-D20D-7567-2DDC-C98E3B03C1D8}"/>
                </a:ext>
              </a:extLst>
            </p:cNvPr>
            <p:cNvSpPr/>
            <p:nvPr/>
          </p:nvSpPr>
          <p:spPr bwMode="gray">
            <a:xfrm>
              <a:off x="1196340"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A82CC622-0DE3-2531-4D0B-4C224E8C7A1C}"/>
                </a:ext>
              </a:extLst>
            </p:cNvPr>
            <p:cNvSpPr/>
            <p:nvPr/>
          </p:nvSpPr>
          <p:spPr bwMode="gray">
            <a:xfrm rot="10800000">
              <a:off x="2956561"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0ABF046-8C2D-4773-6955-83FBDDFBDFEA}"/>
                </a:ext>
              </a:extLst>
            </p:cNvPr>
            <p:cNvSpPr/>
            <p:nvPr/>
          </p:nvSpPr>
          <p:spPr bwMode="gray">
            <a:xfrm rot="10800000">
              <a:off x="2956561" y="4268907"/>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5BB9E59-A87F-4F01-E0A9-474F84D7E5C4}"/>
                </a:ext>
              </a:extLst>
            </p:cNvPr>
            <p:cNvSpPr/>
            <p:nvPr/>
          </p:nvSpPr>
          <p:spPr bwMode="gray">
            <a:xfrm>
              <a:off x="2076450" y="3388798"/>
              <a:ext cx="880109" cy="880109"/>
            </a:xfrm>
            <a:custGeom>
              <a:avLst/>
              <a:gdLst>
                <a:gd name="connsiteX0" fmla="*/ 441815 w 880109"/>
                <a:gd name="connsiteY0" fmla="*/ 0 h 880109"/>
                <a:gd name="connsiteX1" fmla="*/ 880109 w 880109"/>
                <a:gd name="connsiteY1" fmla="*/ 441815 h 880109"/>
                <a:gd name="connsiteX2" fmla="*/ 441815 w 880109"/>
                <a:gd name="connsiteY2" fmla="*/ 880109 h 880109"/>
                <a:gd name="connsiteX3" fmla="*/ 0 w 880109"/>
                <a:gd name="connsiteY3" fmla="*/ 441815 h 880109"/>
                <a:gd name="connsiteX4" fmla="*/ 441815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5" y="0"/>
                  </a:moveTo>
                  <a:cubicBezTo>
                    <a:pt x="682965" y="0"/>
                    <a:pt x="880109" y="197145"/>
                    <a:pt x="880109" y="441815"/>
                  </a:cubicBezTo>
                  <a:cubicBezTo>
                    <a:pt x="880109" y="682965"/>
                    <a:pt x="682965" y="880109"/>
                    <a:pt x="441815" y="880109"/>
                  </a:cubicBezTo>
                  <a:cubicBezTo>
                    <a:pt x="197144" y="880109"/>
                    <a:pt x="0" y="682965"/>
                    <a:pt x="0" y="441815"/>
                  </a:cubicBezTo>
                  <a:cubicBezTo>
                    <a:pt x="0" y="197145"/>
                    <a:pt x="197144" y="0"/>
                    <a:pt x="441815"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FA78024-6A44-D6E4-7D0C-42C7F6668C8E}"/>
                </a:ext>
              </a:extLst>
            </p:cNvPr>
            <p:cNvSpPr/>
            <p:nvPr/>
          </p:nvSpPr>
          <p:spPr bwMode="gray">
            <a:xfrm>
              <a:off x="5596890"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5" y="880109"/>
                    <a:pt x="438294" y="880109"/>
                  </a:cubicBezTo>
                  <a:cubicBezTo>
                    <a:pt x="197144" y="880109"/>
                    <a:pt x="0" y="682965"/>
                    <a:pt x="0" y="441815"/>
                  </a:cubicBezTo>
                  <a:cubicBezTo>
                    <a:pt x="0" y="197145"/>
                    <a:pt x="197144" y="0"/>
                    <a:pt x="438294" y="0"/>
                  </a:cubicBezTo>
                  <a:cubicBezTo>
                    <a:pt x="682965" y="0"/>
                    <a:pt x="880109" y="197145"/>
                    <a:pt x="880109" y="441815"/>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9577B5F-7892-8943-8CE6-A565248D2863}"/>
                </a:ext>
              </a:extLst>
            </p:cNvPr>
            <p:cNvSpPr/>
            <p:nvPr/>
          </p:nvSpPr>
          <p:spPr bwMode="gray">
            <a:xfrm>
              <a:off x="5596891" y="2508687"/>
              <a:ext cx="880108" cy="880109"/>
            </a:xfrm>
            <a:custGeom>
              <a:avLst/>
              <a:gdLst>
                <a:gd name="connsiteX0" fmla="*/ 0 w 880108"/>
                <a:gd name="connsiteY0" fmla="*/ 0 h 880109"/>
                <a:gd name="connsiteX1" fmla="*/ 0 w 880108"/>
                <a:gd name="connsiteY1" fmla="*/ 0 h 880109"/>
                <a:gd name="connsiteX2" fmla="*/ 0 w 880108"/>
                <a:gd name="connsiteY2" fmla="*/ 880109 h 880109"/>
                <a:gd name="connsiteX3" fmla="*/ 880109 w 880108"/>
                <a:gd name="connsiteY3" fmla="*/ 880109 h 880109"/>
                <a:gd name="connsiteX4" fmla="*/ 880109 w 880108"/>
                <a:gd name="connsiteY4" fmla="*/ 880108 h 880109"/>
                <a:gd name="connsiteX5" fmla="*/ 0 w 880108"/>
                <a:gd name="connsiteY5"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0" y="0"/>
                  </a:moveTo>
                  <a:lnTo>
                    <a:pt x="0" y="0"/>
                  </a:lnTo>
                  <a:cubicBezTo>
                    <a:pt x="0" y="0"/>
                    <a:pt x="0" y="880109"/>
                    <a:pt x="0" y="880109"/>
                  </a:cubicBezTo>
                  <a:lnTo>
                    <a:pt x="880109" y="880109"/>
                  </a:lnTo>
                  <a:cubicBezTo>
                    <a:pt x="880109" y="880109"/>
                    <a:pt x="880109" y="880108"/>
                    <a:pt x="880109" y="880108"/>
                  </a:cubicBezTo>
                  <a:cubicBezTo>
                    <a:pt x="880109" y="394038"/>
                    <a:pt x="486070" y="0"/>
                    <a:pt x="0"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80C05AE-E59A-9A10-ADB7-B178B52F34DE}"/>
                </a:ext>
              </a:extLst>
            </p:cNvPr>
            <p:cNvSpPr/>
            <p:nvPr/>
          </p:nvSpPr>
          <p:spPr bwMode="gray">
            <a:xfrm rot="5400000">
              <a:off x="559689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6082D24-076D-E818-EA1A-33336B4D4D2F}"/>
                </a:ext>
              </a:extLst>
            </p:cNvPr>
            <p:cNvSpPr/>
            <p:nvPr/>
          </p:nvSpPr>
          <p:spPr bwMode="gray">
            <a:xfrm rot="16200000">
              <a:off x="4716781"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925D7EF-4B1B-C35E-C30D-49B44CAFDB79}"/>
                </a:ext>
              </a:extLst>
            </p:cNvPr>
            <p:cNvSpPr/>
            <p:nvPr/>
          </p:nvSpPr>
          <p:spPr bwMode="gray">
            <a:xfrm rot="16200000">
              <a:off x="383667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53EC164-FE60-AB40-4669-C8C659BE7FBB}"/>
                </a:ext>
              </a:extLst>
            </p:cNvPr>
            <p:cNvSpPr/>
            <p:nvPr/>
          </p:nvSpPr>
          <p:spPr bwMode="gray">
            <a:xfrm rot="16200000">
              <a:off x="4276727" y="2948743"/>
              <a:ext cx="1760219" cy="880109"/>
            </a:xfrm>
            <a:custGeom>
              <a:avLst/>
              <a:gdLst>
                <a:gd name="connsiteX0" fmla="*/ 440054 w 1760219"/>
                <a:gd name="connsiteY0" fmla="*/ 0 h 880109"/>
                <a:gd name="connsiteX1" fmla="*/ 880111 w 1760219"/>
                <a:gd name="connsiteY1" fmla="*/ 0 h 880109"/>
                <a:gd name="connsiteX2" fmla="*/ 1760219 w 1760219"/>
                <a:gd name="connsiteY2" fmla="*/ 880108 h 880109"/>
                <a:gd name="connsiteX3" fmla="*/ 1760219 w 1760219"/>
                <a:gd name="connsiteY3" fmla="*/ 880109 h 880109"/>
                <a:gd name="connsiteX4" fmla="*/ 440054 w 1760219"/>
                <a:gd name="connsiteY4" fmla="*/ 880109 h 880109"/>
                <a:gd name="connsiteX5" fmla="*/ 0 w 1760219"/>
                <a:gd name="connsiteY5" fmla="*/ 440055 h 880109"/>
                <a:gd name="connsiteX6" fmla="*/ 0 w 1760219"/>
                <a:gd name="connsiteY6" fmla="*/ 440054 h 880109"/>
                <a:gd name="connsiteX7" fmla="*/ 440054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44512434-7061-A9BB-A8CC-9ACC5239B81C}"/>
                </a:ext>
              </a:extLst>
            </p:cNvPr>
            <p:cNvSpPr/>
            <p:nvPr/>
          </p:nvSpPr>
          <p:spPr bwMode="gray">
            <a:xfrm rot="16200000">
              <a:off x="339661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solidFill>
              <a:srgbClr val="F9F3D9"/>
            </a:solidFill>
            <a:ln w="6350" cap="flat">
              <a:solidFill>
                <a:schemeClr val="tx2"/>
              </a:solid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697FAAD-A1B8-36C1-13B9-EBCCD37351C0}"/>
                </a:ext>
              </a:extLst>
            </p:cNvPr>
            <p:cNvSpPr/>
            <p:nvPr/>
          </p:nvSpPr>
          <p:spPr bwMode="gray">
            <a:xfrm>
              <a:off x="10877551"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4" y="880109"/>
                    <a:pt x="438294" y="880109"/>
                  </a:cubicBezTo>
                  <a:cubicBezTo>
                    <a:pt x="197144" y="880109"/>
                    <a:pt x="0" y="682965"/>
                    <a:pt x="0" y="441815"/>
                  </a:cubicBezTo>
                  <a:cubicBezTo>
                    <a:pt x="0" y="197145"/>
                    <a:pt x="197144" y="0"/>
                    <a:pt x="438294" y="0"/>
                  </a:cubicBezTo>
                  <a:cubicBezTo>
                    <a:pt x="682964" y="0"/>
                    <a:pt x="880109" y="197145"/>
                    <a:pt x="880109" y="441815"/>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EC680925-8846-DC88-EB32-5F644F08B7D9}"/>
                </a:ext>
              </a:extLst>
            </p:cNvPr>
            <p:cNvSpPr/>
            <p:nvPr/>
          </p:nvSpPr>
          <p:spPr bwMode="gray">
            <a:xfrm rot="5400000">
              <a:off x="1087755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D27B94AB-9CC9-AB21-E346-4739D4041CF5}"/>
                </a:ext>
              </a:extLst>
            </p:cNvPr>
            <p:cNvSpPr/>
            <p:nvPr/>
          </p:nvSpPr>
          <p:spPr bwMode="gray">
            <a:xfrm rot="5400000">
              <a:off x="10877550" y="250868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9E8E285-93F2-03D8-4E0A-5076B009B3F0}"/>
                </a:ext>
              </a:extLst>
            </p:cNvPr>
            <p:cNvSpPr/>
            <p:nvPr/>
          </p:nvSpPr>
          <p:spPr bwMode="gray">
            <a:xfrm rot="16200000">
              <a:off x="9997441" y="4268908"/>
              <a:ext cx="880109" cy="880109"/>
            </a:xfrm>
            <a:custGeom>
              <a:avLst/>
              <a:gdLst>
                <a:gd name="connsiteX0" fmla="*/ 440054 w 880109"/>
                <a:gd name="connsiteY0" fmla="*/ 0 h 880109"/>
                <a:gd name="connsiteX1" fmla="*/ 880110 w 880109"/>
                <a:gd name="connsiteY1" fmla="*/ 0 h 880109"/>
                <a:gd name="connsiteX2" fmla="*/ 880110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10" y="0"/>
                  </a:lnTo>
                  <a:lnTo>
                    <a:pt x="880110"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CD906F03-AF8C-91D5-FFC4-B546DB08899A}"/>
                </a:ext>
              </a:extLst>
            </p:cNvPr>
            <p:cNvSpPr/>
            <p:nvPr/>
          </p:nvSpPr>
          <p:spPr bwMode="gray">
            <a:xfrm rot="16200000">
              <a:off x="911733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6A37384-5FE4-FEE6-8B42-E08095430C34}"/>
                </a:ext>
              </a:extLst>
            </p:cNvPr>
            <p:cNvSpPr/>
            <p:nvPr/>
          </p:nvSpPr>
          <p:spPr bwMode="gray">
            <a:xfrm rot="16200000">
              <a:off x="9557387" y="2948743"/>
              <a:ext cx="1760218" cy="880109"/>
            </a:xfrm>
            <a:custGeom>
              <a:avLst/>
              <a:gdLst>
                <a:gd name="connsiteX0" fmla="*/ 440054 w 1760218"/>
                <a:gd name="connsiteY0" fmla="*/ 0 h 880109"/>
                <a:gd name="connsiteX1" fmla="*/ 880111 w 1760218"/>
                <a:gd name="connsiteY1" fmla="*/ 0 h 880109"/>
                <a:gd name="connsiteX2" fmla="*/ 1760219 w 1760218"/>
                <a:gd name="connsiteY2" fmla="*/ 880108 h 880109"/>
                <a:gd name="connsiteX3" fmla="*/ 1760219 w 1760218"/>
                <a:gd name="connsiteY3" fmla="*/ 880109 h 880109"/>
                <a:gd name="connsiteX4" fmla="*/ 440054 w 1760218"/>
                <a:gd name="connsiteY4" fmla="*/ 880109 h 880109"/>
                <a:gd name="connsiteX5" fmla="*/ 0 w 1760218"/>
                <a:gd name="connsiteY5" fmla="*/ 440055 h 880109"/>
                <a:gd name="connsiteX6" fmla="*/ 0 w 1760218"/>
                <a:gd name="connsiteY6" fmla="*/ 440054 h 880109"/>
                <a:gd name="connsiteX7" fmla="*/ 440054 w 1760218"/>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8"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4D1D56F-28E5-DA69-557E-C3D730880819}"/>
                </a:ext>
              </a:extLst>
            </p:cNvPr>
            <p:cNvSpPr/>
            <p:nvPr/>
          </p:nvSpPr>
          <p:spPr bwMode="gray">
            <a:xfrm rot="16200000">
              <a:off x="867727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solidFill>
              <a:srgbClr val="F9F3D9"/>
            </a:solidFill>
            <a:ln w="6350" cap="flat">
              <a:solidFill>
                <a:schemeClr val="tx2"/>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C364072-9CB5-CC82-39A2-EA20571AF59E}"/>
                </a:ext>
              </a:extLst>
            </p:cNvPr>
            <p:cNvSpPr/>
            <p:nvPr/>
          </p:nvSpPr>
          <p:spPr bwMode="gray">
            <a:xfrm>
              <a:off x="8237223" y="2508689"/>
              <a:ext cx="880109" cy="880109"/>
            </a:xfrm>
            <a:custGeom>
              <a:avLst/>
              <a:gdLst>
                <a:gd name="connsiteX0" fmla="*/ 441814 w 880109"/>
                <a:gd name="connsiteY0" fmla="*/ 0 h 880109"/>
                <a:gd name="connsiteX1" fmla="*/ 880109 w 880109"/>
                <a:gd name="connsiteY1" fmla="*/ 441815 h 880109"/>
                <a:gd name="connsiteX2" fmla="*/ 441814 w 880109"/>
                <a:gd name="connsiteY2" fmla="*/ 880109 h 880109"/>
                <a:gd name="connsiteX3" fmla="*/ 0 w 880109"/>
                <a:gd name="connsiteY3" fmla="*/ 441815 h 880109"/>
                <a:gd name="connsiteX4" fmla="*/ 441814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4" y="0"/>
                  </a:moveTo>
                  <a:cubicBezTo>
                    <a:pt x="682965" y="0"/>
                    <a:pt x="880109" y="197144"/>
                    <a:pt x="880109" y="441815"/>
                  </a:cubicBezTo>
                  <a:cubicBezTo>
                    <a:pt x="880109" y="682965"/>
                    <a:pt x="682965" y="880109"/>
                    <a:pt x="441814" y="880109"/>
                  </a:cubicBezTo>
                  <a:cubicBezTo>
                    <a:pt x="197144" y="880109"/>
                    <a:pt x="0" y="682965"/>
                    <a:pt x="0" y="441815"/>
                  </a:cubicBezTo>
                  <a:cubicBezTo>
                    <a:pt x="0" y="197144"/>
                    <a:pt x="197144" y="0"/>
                    <a:pt x="44181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37D52650-6CC6-DC7D-C54A-45BB7B9993AD}"/>
                </a:ext>
              </a:extLst>
            </p:cNvPr>
            <p:cNvSpPr/>
            <p:nvPr/>
          </p:nvSpPr>
          <p:spPr bwMode="gray">
            <a:xfrm>
              <a:off x="6477003" y="2508689"/>
              <a:ext cx="880109" cy="880108"/>
            </a:xfrm>
            <a:custGeom>
              <a:avLst/>
              <a:gdLst>
                <a:gd name="connsiteX0" fmla="*/ 0 w 880109"/>
                <a:gd name="connsiteY0" fmla="*/ 880108 h 880108"/>
                <a:gd name="connsiteX1" fmla="*/ 0 w 880109"/>
                <a:gd name="connsiteY1" fmla="*/ 880108 h 880108"/>
                <a:gd name="connsiteX2" fmla="*/ 880109 w 880109"/>
                <a:gd name="connsiteY2" fmla="*/ 880108 h 880108"/>
                <a:gd name="connsiteX3" fmla="*/ 880109 w 880109"/>
                <a:gd name="connsiteY3" fmla="*/ 0 h 880108"/>
                <a:gd name="connsiteX4" fmla="*/ 880108 w 880109"/>
                <a:gd name="connsiteY4" fmla="*/ 0 h 880108"/>
                <a:gd name="connsiteX5" fmla="*/ 0 w 880109"/>
                <a:gd name="connsiteY5" fmla="*/ 880108 h 88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9" h="880108">
                  <a:moveTo>
                    <a:pt x="0" y="880108"/>
                  </a:moveTo>
                  <a:lnTo>
                    <a:pt x="0" y="880108"/>
                  </a:lnTo>
                  <a:lnTo>
                    <a:pt x="880109" y="880108"/>
                  </a:lnTo>
                  <a:cubicBezTo>
                    <a:pt x="880109" y="880108"/>
                    <a:pt x="880109" y="0"/>
                    <a:pt x="880109" y="0"/>
                  </a:cubicBezTo>
                  <a:lnTo>
                    <a:pt x="880108" y="0"/>
                  </a:lnTo>
                  <a:cubicBezTo>
                    <a:pt x="394038" y="0"/>
                    <a:pt x="0" y="394038"/>
                    <a:pt x="0" y="880108"/>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9DF972B-ACBC-D4CE-3609-AFCD89D57E5E}"/>
                </a:ext>
              </a:extLst>
            </p:cNvPr>
            <p:cNvSpPr/>
            <p:nvPr/>
          </p:nvSpPr>
          <p:spPr bwMode="gray">
            <a:xfrm>
              <a:off x="7357113"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B064B64-FCFA-7CAC-CA6F-99F9F101DE30}"/>
                </a:ext>
              </a:extLst>
            </p:cNvPr>
            <p:cNvSpPr/>
            <p:nvPr/>
          </p:nvSpPr>
          <p:spPr bwMode="gray">
            <a:xfrm>
              <a:off x="2956561"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2AFA9B6-3AF4-67CB-DB8A-6076AC2F2398}"/>
                </a:ext>
              </a:extLst>
            </p:cNvPr>
            <p:cNvSpPr/>
            <p:nvPr/>
          </p:nvSpPr>
          <p:spPr bwMode="gray">
            <a:xfrm rot="10800000">
              <a:off x="8237224"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BC148A0-C738-2B5B-4E78-E894DF1A81F7}"/>
                </a:ext>
              </a:extLst>
            </p:cNvPr>
            <p:cNvSpPr/>
            <p:nvPr/>
          </p:nvSpPr>
          <p:spPr bwMode="gray">
            <a:xfrm rot="10800000">
              <a:off x="8237224" y="426890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AAF5A0DE-712E-81C1-BCFC-73511C8A88E4}"/>
                </a:ext>
              </a:extLst>
            </p:cNvPr>
            <p:cNvSpPr/>
            <p:nvPr/>
          </p:nvSpPr>
          <p:spPr bwMode="gray">
            <a:xfrm rot="10800000">
              <a:off x="6477003" y="3388798"/>
              <a:ext cx="1760219" cy="880109"/>
            </a:xfrm>
            <a:custGeom>
              <a:avLst/>
              <a:gdLst>
                <a:gd name="connsiteX0" fmla="*/ 440054 w 1760219"/>
                <a:gd name="connsiteY0" fmla="*/ 0 h 880109"/>
                <a:gd name="connsiteX1" fmla="*/ 1760219 w 1760219"/>
                <a:gd name="connsiteY1" fmla="*/ 0 h 880109"/>
                <a:gd name="connsiteX2" fmla="*/ 1760219 w 1760219"/>
                <a:gd name="connsiteY2" fmla="*/ 880109 h 880109"/>
                <a:gd name="connsiteX3" fmla="*/ 440054 w 1760219"/>
                <a:gd name="connsiteY3" fmla="*/ 880109 h 880109"/>
                <a:gd name="connsiteX4" fmla="*/ 0 w 1760219"/>
                <a:gd name="connsiteY4" fmla="*/ 440055 h 880109"/>
                <a:gd name="connsiteX5" fmla="*/ 0 w 1760219"/>
                <a:gd name="connsiteY5" fmla="*/ 440054 h 880109"/>
                <a:gd name="connsiteX6" fmla="*/ 440054 w 176021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219" h="880109">
                  <a:moveTo>
                    <a:pt x="440054" y="0"/>
                  </a:moveTo>
                  <a:lnTo>
                    <a:pt x="1760219" y="0"/>
                  </a:lnTo>
                  <a:lnTo>
                    <a:pt x="1760219" y="880109"/>
                  </a:lnTo>
                  <a:lnTo>
                    <a:pt x="440054" y="880109"/>
                  </a:lnTo>
                  <a:cubicBezTo>
                    <a:pt x="197182" y="880109"/>
                    <a:pt x="0" y="682928"/>
                    <a:pt x="0" y="440055"/>
                  </a:cubicBezTo>
                  <a:lnTo>
                    <a:pt x="0" y="440054"/>
                  </a:lnTo>
                  <a:cubicBezTo>
                    <a:pt x="0" y="197182"/>
                    <a:pt x="197182" y="0"/>
                    <a:pt x="440054" y="0"/>
                  </a:cubicBezTo>
                  <a:close/>
                </a:path>
              </a:pathLst>
            </a:custGeom>
            <a:solidFill>
              <a:srgbClr val="F9F3D9"/>
            </a:solidFill>
            <a:ln w="6350" cap="flat">
              <a:solidFill>
                <a:schemeClr val="tx2"/>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FC39535-9FEF-A19F-7D19-F9F60CE84E05}"/>
                </a:ext>
              </a:extLst>
            </p:cNvPr>
            <p:cNvSpPr/>
            <p:nvPr/>
          </p:nvSpPr>
          <p:spPr bwMode="gray">
            <a:xfrm rot="10800000">
              <a:off x="6477003" y="4268907"/>
              <a:ext cx="1760219" cy="880109"/>
            </a:xfrm>
            <a:custGeom>
              <a:avLst/>
              <a:gdLst>
                <a:gd name="connsiteX0" fmla="*/ 0 w 1760219"/>
                <a:gd name="connsiteY0" fmla="*/ 0 h 880109"/>
                <a:gd name="connsiteX1" fmla="*/ 1760220 w 1760219"/>
                <a:gd name="connsiteY1" fmla="*/ 0 h 880109"/>
                <a:gd name="connsiteX2" fmla="*/ 1760220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20" y="0"/>
                  </a:lnTo>
                  <a:lnTo>
                    <a:pt x="1760220" y="880109"/>
                  </a:lnTo>
                  <a:lnTo>
                    <a:pt x="0" y="880109"/>
                  </a:lnTo>
                  <a:close/>
                </a:path>
              </a:pathLst>
            </a:custGeom>
            <a:solidFill>
              <a:srgbClr val="F9F3D9"/>
            </a:solidFill>
            <a:ln w="6350" cap="flat">
              <a:solidFill>
                <a:schemeClr val="tx2"/>
              </a:solidFill>
              <a:prstDash val="solid"/>
              <a:miter/>
            </a:ln>
          </p:spPr>
          <p:txBody>
            <a:bodyPr rtlCol="0" anchor="ctr"/>
            <a:lstStyle/>
            <a:p>
              <a:endParaRPr lang="en-US"/>
            </a:p>
          </p:txBody>
        </p:sp>
      </p:grpSp>
    </p:spTree>
    <p:extLst>
      <p:ext uri="{BB962C8B-B14F-4D97-AF65-F5344CB8AC3E}">
        <p14:creationId xmlns:p14="http://schemas.microsoft.com/office/powerpoint/2010/main" val="35816039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6F35E43-2AB2-8DDE-13F6-EBF936B64C3E}"/>
              </a:ext>
            </a:extLst>
          </p:cNvPr>
          <p:cNvSpPr>
            <a:spLocks noGrp="1"/>
          </p:cNvSpPr>
          <p:nvPr>
            <p:ph type="title"/>
          </p:nvPr>
        </p:nvSpPr>
        <p:spPr/>
        <p:txBody>
          <a:bodyPr/>
          <a:lstStyle>
            <a:lvl1pPr>
              <a:defRPr lang="en-US" sz="3200" b="1" i="0" kern="1200" spc="0" baseline="0" dirty="0">
                <a:solidFill>
                  <a:schemeClr val="tx1"/>
                </a:solidFill>
                <a:latin typeface="Times New Roman" panose="02020603050405020304" pitchFamily="18" charset="0"/>
                <a:ea typeface="+mj-ea"/>
                <a:cs typeface="Times New Roman" panose="02020603050405020304" pitchFamily="18" charset="0"/>
              </a:defRPr>
            </a:lvl1pPr>
          </a:lstStyle>
          <a:p>
            <a:r>
              <a:rPr lang="en-US" dirty="0"/>
              <a:t>Click to edit Master title style</a:t>
            </a:r>
          </a:p>
        </p:txBody>
      </p:sp>
      <p:sp>
        <p:nvSpPr>
          <p:cNvPr id="4" name="Content Placeholder 3">
            <a:extLst>
              <a:ext uri="{FF2B5EF4-FFF2-40B4-BE49-F238E27FC236}">
                <a16:creationId xmlns:a16="http://schemas.microsoft.com/office/drawing/2014/main" id="{EC86E5CF-47A3-FCA8-5920-D57E5FF4A22D}"/>
              </a:ext>
            </a:extLst>
          </p:cNvPr>
          <p:cNvSpPr>
            <a:spLocks noGrp="1"/>
          </p:cNvSpPr>
          <p:nvPr>
            <p:ph sz="quarter" idx="13"/>
          </p:nvPr>
        </p:nvSpPr>
        <p:spPr>
          <a:xfrm>
            <a:off x="231775" y="1335024"/>
            <a:ext cx="11739563" cy="4762500"/>
          </a:xfrm>
          <a:prstGeom prst="rect">
            <a:avLst/>
          </a:prstGeom>
        </p:spPr>
        <p:txBody>
          <a:bodyPr lIns="0" tIns="0" rIns="0"/>
          <a:lstStyle>
            <a:lvl1pPr>
              <a:lnSpc>
                <a:spcPct val="100000"/>
              </a:lnSpc>
              <a:spcBef>
                <a:spcPts val="1000"/>
              </a:spcBef>
              <a:spcAft>
                <a:spcPts val="700"/>
              </a:spcAft>
              <a:defRPr/>
            </a:lvl1pPr>
            <a:lvl3pPr>
              <a:lnSpc>
                <a:spcPct val="100000"/>
              </a:lnSpc>
              <a:spcBef>
                <a:spcPts val="1000"/>
              </a:spcBef>
              <a:spcAft>
                <a:spcPts val="700"/>
              </a:spcAft>
              <a:defRPr sz="2200"/>
            </a:lvl3pPr>
            <a:lvl4pPr>
              <a:lnSpc>
                <a:spcPct val="100000"/>
              </a:lnSpc>
              <a:spcBef>
                <a:spcPts val="1000"/>
              </a:spcBef>
              <a:spcAft>
                <a:spcPts val="700"/>
              </a:spcAft>
              <a:defRPr/>
            </a:lvl4pPr>
            <a:lvl5pPr>
              <a:lnSpc>
                <a:spcPct val="100000"/>
              </a:lnSpc>
              <a:spcBef>
                <a:spcPts val="1000"/>
              </a:spcBef>
              <a:spcAft>
                <a:spcPts val="700"/>
              </a:spcAft>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2" name="Content Placeholder 25">
            <a:extLst>
              <a:ext uri="{FF2B5EF4-FFF2-40B4-BE49-F238E27FC236}">
                <a16:creationId xmlns:a16="http://schemas.microsoft.com/office/drawing/2014/main" id="{7FC6F2BA-FD35-F5AC-BEFE-69C1A5ACB1B2}"/>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4908301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AC00FE2F-64A2-0B92-CF57-585A0A2026F6}"/>
              </a:ext>
            </a:extLst>
          </p:cNvPr>
          <p:cNvSpPr>
            <a:spLocks noGrp="1"/>
          </p:cNvSpPr>
          <p:nvPr>
            <p:ph idx="1"/>
          </p:nvPr>
        </p:nvSpPr>
        <p:spPr>
          <a:xfrm>
            <a:off x="231078" y="1335024"/>
            <a:ext cx="5644122" cy="4754880"/>
          </a:xfrm>
          <a:prstGeom prst="rect">
            <a:avLst/>
          </a:prstGeom>
        </p:spPr>
        <p:txBody>
          <a:bodyPr vert="horz" lIns="0" tIns="0" rIns="0" bIns="0" rtlCol="0">
            <a:noAutofit/>
          </a:bodyPr>
          <a:lstStyle>
            <a:lvl1pPr>
              <a:lnSpc>
                <a:spcPct val="100000"/>
              </a:lnSpc>
              <a:spcBef>
                <a:spcPts val="1000"/>
              </a:spcBef>
              <a:spcAft>
                <a:spcPts val="700"/>
              </a:spcAft>
              <a:defRPr/>
            </a:lvl1pPr>
            <a:lvl3pPr>
              <a:lnSpc>
                <a:spcPct val="100000"/>
              </a:lnSpc>
              <a:spcBef>
                <a:spcPts val="1000"/>
              </a:spcBef>
              <a:spcAft>
                <a:spcPts val="700"/>
              </a:spcAft>
              <a:defRPr sz="2200"/>
            </a:lvl3pPr>
            <a:lvl4pPr>
              <a:lnSpc>
                <a:spcPct val="100000"/>
              </a:lnSpc>
              <a:spcBef>
                <a:spcPts val="1000"/>
              </a:spcBef>
              <a:spcAft>
                <a:spcPts val="700"/>
              </a:spcAft>
              <a:defRPr/>
            </a:lvl4pPr>
            <a:lvl5pPr>
              <a:lnSpc>
                <a:spcPct val="100000"/>
              </a:lnSpc>
              <a:spcBef>
                <a:spcPts val="1000"/>
              </a:spcBef>
              <a:spcAft>
                <a:spcPts val="700"/>
              </a:spcAft>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9" name="Text Placeholder 2">
            <a:extLst>
              <a:ext uri="{FF2B5EF4-FFF2-40B4-BE49-F238E27FC236}">
                <a16:creationId xmlns:a16="http://schemas.microsoft.com/office/drawing/2014/main" id="{3318B1CC-E51B-F302-EC27-AF82B0946833}"/>
              </a:ext>
            </a:extLst>
          </p:cNvPr>
          <p:cNvSpPr>
            <a:spLocks noGrp="1"/>
          </p:cNvSpPr>
          <p:nvPr>
            <p:ph idx="13"/>
          </p:nvPr>
        </p:nvSpPr>
        <p:spPr>
          <a:xfrm>
            <a:off x="6327216" y="1335810"/>
            <a:ext cx="5644122" cy="4754880"/>
          </a:xfrm>
          <a:prstGeom prst="rect">
            <a:avLst/>
          </a:prstGeom>
        </p:spPr>
        <p:txBody>
          <a:bodyPr vert="horz" lIns="0" tIns="0" rIns="0" bIns="0" rtlCol="0">
            <a:noAutofit/>
          </a:bodyPr>
          <a:lstStyle>
            <a:lvl1pPr>
              <a:lnSpc>
                <a:spcPct val="100000"/>
              </a:lnSpc>
              <a:spcBef>
                <a:spcPts val="1000"/>
              </a:spcBef>
              <a:spcAft>
                <a:spcPts val="700"/>
              </a:spcAft>
              <a:defRPr/>
            </a:lvl1pPr>
            <a:lvl3pPr>
              <a:lnSpc>
                <a:spcPct val="100000"/>
              </a:lnSpc>
              <a:spcBef>
                <a:spcPts val="1000"/>
              </a:spcBef>
              <a:spcAft>
                <a:spcPts val="700"/>
              </a:spcAft>
              <a:defRPr/>
            </a:lvl3pPr>
            <a:lvl4pPr>
              <a:lnSpc>
                <a:spcPct val="100000"/>
              </a:lnSpc>
              <a:spcBef>
                <a:spcPts val="1000"/>
              </a:spcBef>
              <a:spcAft>
                <a:spcPts val="700"/>
              </a:spcAft>
              <a:defRPr/>
            </a:lvl4pPr>
            <a:lvl5pPr>
              <a:lnSpc>
                <a:spcPct val="100000"/>
              </a:lnSpc>
              <a:spcBef>
                <a:spcPts val="1000"/>
              </a:spcBef>
              <a:spcAft>
                <a:spcPts val="700"/>
              </a:spcAft>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3" name="Title 2">
            <a:extLst>
              <a:ext uri="{FF2B5EF4-FFF2-40B4-BE49-F238E27FC236}">
                <a16:creationId xmlns:a16="http://schemas.microsoft.com/office/drawing/2014/main" id="{7EB6E2BD-5D36-8ED0-EDB6-90956D53C885}"/>
              </a:ext>
            </a:extLst>
          </p:cNvPr>
          <p:cNvSpPr>
            <a:spLocks noGrp="1"/>
          </p:cNvSpPr>
          <p:nvPr>
            <p:ph type="title"/>
          </p:nvPr>
        </p:nvSpPr>
        <p:spPr/>
        <p:txBody>
          <a:bodyPr vert="horz" lIns="0" tIns="0" rIns="0" bIns="0" rtlCol="0" anchor="ctr" anchorCtr="0">
            <a:spAutoFit/>
          </a:bodyPr>
          <a:lstStyle>
            <a:lvl1pPr>
              <a:defRPr lang="en-US" dirty="0"/>
            </a:lvl1pPr>
          </a:lstStyle>
          <a:p>
            <a:pPr lvl="0"/>
            <a:r>
              <a:rPr lang="en-US" dirty="0"/>
              <a:t>Click to edit Master title style</a:t>
            </a:r>
          </a:p>
        </p:txBody>
      </p:sp>
      <p:sp>
        <p:nvSpPr>
          <p:cNvPr id="4" name="Content Placeholder 25">
            <a:extLst>
              <a:ext uri="{FF2B5EF4-FFF2-40B4-BE49-F238E27FC236}">
                <a16:creationId xmlns:a16="http://schemas.microsoft.com/office/drawing/2014/main" id="{F243B70D-DAB7-B6CA-71ED-CFE6419D473F}"/>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42270520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1_Title Sid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877E1A-9D3F-45A6-B321-84A1AE671625}"/>
              </a:ext>
            </a:extLst>
          </p:cNvPr>
          <p:cNvSpPr>
            <a:spLocks noGrp="1"/>
          </p:cNvSpPr>
          <p:nvPr>
            <p:ph type="title"/>
          </p:nvPr>
        </p:nvSpPr>
        <p:spPr>
          <a:xfrm>
            <a:off x="231077" y="1600200"/>
            <a:ext cx="3584177" cy="2462050"/>
          </a:xfrm>
        </p:spPr>
        <p:txBody>
          <a:bodyPr rIns="36576"/>
          <a:lstStyle>
            <a:lvl1pPr>
              <a:lnSpc>
                <a:spcPct val="110000"/>
              </a:lnSpc>
              <a:defRPr sz="3000"/>
            </a:lvl1pPr>
          </a:lstStyle>
          <a:p>
            <a:r>
              <a:rPr lang="en-US" dirty="0"/>
              <a:t>Click to edit Master title style</a:t>
            </a:r>
          </a:p>
        </p:txBody>
      </p:sp>
      <p:sp>
        <p:nvSpPr>
          <p:cNvPr id="8" name="Text Placeholder 7">
            <a:extLst>
              <a:ext uri="{FF2B5EF4-FFF2-40B4-BE49-F238E27FC236}">
                <a16:creationId xmlns:a16="http://schemas.microsoft.com/office/drawing/2014/main" id="{D09074B5-2CCD-AA2E-08C0-6BF706B78284}"/>
              </a:ext>
            </a:extLst>
          </p:cNvPr>
          <p:cNvSpPr>
            <a:spLocks noGrp="1"/>
          </p:cNvSpPr>
          <p:nvPr>
            <p:ph type="body" sz="quarter" idx="13"/>
          </p:nvPr>
        </p:nvSpPr>
        <p:spPr>
          <a:xfrm>
            <a:off x="231078" y="4315876"/>
            <a:ext cx="2941638" cy="1780124"/>
          </a:xfrm>
          <a:prstGeom prst="rect">
            <a:avLst/>
          </a:prstGeom>
        </p:spPr>
        <p:txBody>
          <a:bodyPr rIns="91440"/>
          <a:lstStyle>
            <a:lvl1pPr marL="0" indent="0">
              <a:lnSpc>
                <a:spcPct val="100000"/>
              </a:lnSpc>
              <a:buNone/>
              <a:defRPr sz="1200"/>
            </a:lvl1pPr>
            <a:lvl2pPr marL="231775" indent="-231775">
              <a:lnSpc>
                <a:spcPct val="100000"/>
              </a:lnSpc>
              <a:defRPr lang="en-US" sz="1200" kern="1200" dirty="0" smtClean="0">
                <a:solidFill>
                  <a:schemeClr val="tx1"/>
                </a:solidFill>
                <a:latin typeface="+mn-lt"/>
                <a:ea typeface="+mn-ea"/>
                <a:cs typeface="+mn-cs"/>
              </a:defRPr>
            </a:lvl2pPr>
            <a:lvl3pPr>
              <a:lnSpc>
                <a:spcPct val="100000"/>
              </a:lnSpc>
              <a:defRPr sz="1200"/>
            </a:lvl3pPr>
          </a:lstStyle>
          <a:p>
            <a:pPr lvl="0"/>
            <a:r>
              <a:rPr lang="en-US"/>
              <a:t>Click to edit Master text styles</a:t>
            </a:r>
          </a:p>
          <a:p>
            <a:pPr lvl="1"/>
            <a:r>
              <a:rPr lang="en-US"/>
              <a:t>Second level</a:t>
            </a:r>
          </a:p>
          <a:p>
            <a:pPr lvl="2"/>
            <a:r>
              <a:rPr lang="en-US"/>
              <a:t>Third level</a:t>
            </a:r>
          </a:p>
        </p:txBody>
      </p:sp>
      <p:sp>
        <p:nvSpPr>
          <p:cNvPr id="7" name="Content Placeholder 2">
            <a:extLst>
              <a:ext uri="{FF2B5EF4-FFF2-40B4-BE49-F238E27FC236}">
                <a16:creationId xmlns:a16="http://schemas.microsoft.com/office/drawing/2014/main" id="{0DA92B2D-0E0D-0F23-9E0B-DE83A0727FF1}"/>
              </a:ext>
            </a:extLst>
          </p:cNvPr>
          <p:cNvSpPr>
            <a:spLocks noGrp="1"/>
          </p:cNvSpPr>
          <p:nvPr>
            <p:ph idx="1" hasCustomPrompt="1"/>
          </p:nvPr>
        </p:nvSpPr>
        <p:spPr>
          <a:xfrm>
            <a:off x="4964035" y="2249392"/>
            <a:ext cx="6858000" cy="3016291"/>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dirty="0"/>
              <a:t>First level</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291697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3120">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_Title Side and Content Si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877E1A-9D3F-45A6-B321-84A1AE671625}"/>
              </a:ext>
            </a:extLst>
          </p:cNvPr>
          <p:cNvSpPr>
            <a:spLocks noGrp="1"/>
          </p:cNvSpPr>
          <p:nvPr>
            <p:ph type="title"/>
          </p:nvPr>
        </p:nvSpPr>
        <p:spPr>
          <a:xfrm>
            <a:off x="231077" y="1600200"/>
            <a:ext cx="3584177" cy="2468880"/>
          </a:xfrm>
        </p:spPr>
        <p:txBody>
          <a:bodyPr rIns="36576"/>
          <a:lstStyle>
            <a:lvl1pPr>
              <a:lnSpc>
                <a:spcPct val="110000"/>
              </a:lnSpc>
              <a:defRPr sz="3000"/>
            </a:lvl1pPr>
          </a:lstStyle>
          <a:p>
            <a:r>
              <a:rPr lang="en-US"/>
              <a:t>Click to edit Master title style</a:t>
            </a:r>
          </a:p>
        </p:txBody>
      </p:sp>
      <p:sp>
        <p:nvSpPr>
          <p:cNvPr id="8" name="Text Placeholder 7">
            <a:extLst>
              <a:ext uri="{FF2B5EF4-FFF2-40B4-BE49-F238E27FC236}">
                <a16:creationId xmlns:a16="http://schemas.microsoft.com/office/drawing/2014/main" id="{D09074B5-2CCD-AA2E-08C0-6BF706B78284}"/>
              </a:ext>
            </a:extLst>
          </p:cNvPr>
          <p:cNvSpPr>
            <a:spLocks noGrp="1"/>
          </p:cNvSpPr>
          <p:nvPr>
            <p:ph type="body" sz="quarter" idx="13"/>
          </p:nvPr>
        </p:nvSpPr>
        <p:spPr>
          <a:xfrm>
            <a:off x="231078" y="4315877"/>
            <a:ext cx="2941638" cy="1780123"/>
          </a:xfrm>
          <a:prstGeom prst="rect">
            <a:avLst/>
          </a:prstGeom>
        </p:spPr>
        <p:txBody>
          <a:bodyPr rIns="91440"/>
          <a:lstStyle>
            <a:lvl1pPr marL="0" indent="0">
              <a:lnSpc>
                <a:spcPct val="100000"/>
              </a:lnSpc>
              <a:buNone/>
              <a:defRPr sz="1200"/>
            </a:lvl1pPr>
            <a:lvl2pPr marL="227013" indent="-227013">
              <a:lnSpc>
                <a:spcPct val="100000"/>
              </a:lnSpc>
              <a:defRPr sz="1200"/>
            </a:lvl2pPr>
            <a:lvl3pPr>
              <a:lnSpc>
                <a:spcPct val="100000"/>
              </a:lnSpc>
              <a:defRPr sz="1200"/>
            </a:lvl3pPr>
          </a:lstStyle>
          <a:p>
            <a:pPr lvl="0"/>
            <a:r>
              <a:rPr lang="en-US"/>
              <a:t>Click to edit Master text styles</a:t>
            </a:r>
          </a:p>
          <a:p>
            <a:pPr lvl="1"/>
            <a:r>
              <a:rPr lang="en-US"/>
              <a:t>Second level</a:t>
            </a:r>
          </a:p>
          <a:p>
            <a:pPr lvl="2"/>
            <a:r>
              <a:rPr lang="en-US"/>
              <a:t>Third level</a:t>
            </a:r>
          </a:p>
        </p:txBody>
      </p:sp>
      <p:sp>
        <p:nvSpPr>
          <p:cNvPr id="7" name="Content Placeholder 2">
            <a:extLst>
              <a:ext uri="{FF2B5EF4-FFF2-40B4-BE49-F238E27FC236}">
                <a16:creationId xmlns:a16="http://schemas.microsoft.com/office/drawing/2014/main" id="{0DA92B2D-0E0D-0F23-9E0B-DE83A0727FF1}"/>
              </a:ext>
            </a:extLst>
          </p:cNvPr>
          <p:cNvSpPr>
            <a:spLocks noGrp="1"/>
          </p:cNvSpPr>
          <p:nvPr>
            <p:ph idx="1" hasCustomPrompt="1"/>
          </p:nvPr>
        </p:nvSpPr>
        <p:spPr>
          <a:xfrm>
            <a:off x="4964035" y="2249393"/>
            <a:ext cx="2242008" cy="1371600"/>
          </a:xfrm>
          <a:prstGeom prst="rect">
            <a:avLst/>
          </a:prstGeom>
        </p:spPr>
        <p:txBody>
          <a:bodyPr/>
          <a:lstStyle>
            <a:lvl1pPr>
              <a:spcAft>
                <a:spcPts val="0"/>
              </a:spcAft>
              <a:defRPr sz="2800">
                <a:latin typeface="Poppins Light" panose="00000400000000000000" pitchFamily="2" charset="0"/>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a:extLst>
              <a:ext uri="{FF2B5EF4-FFF2-40B4-BE49-F238E27FC236}">
                <a16:creationId xmlns:a16="http://schemas.microsoft.com/office/drawing/2014/main" id="{710DF8A7-F4B0-04BE-FE0E-99CE43BCD2B0}"/>
              </a:ext>
            </a:extLst>
          </p:cNvPr>
          <p:cNvSpPr>
            <a:spLocks noGrp="1"/>
          </p:cNvSpPr>
          <p:nvPr>
            <p:ph idx="14" hasCustomPrompt="1"/>
          </p:nvPr>
        </p:nvSpPr>
        <p:spPr>
          <a:xfrm>
            <a:off x="7315200" y="2249393"/>
            <a:ext cx="2242008" cy="1371600"/>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1" name="Content Placeholder 2">
            <a:extLst>
              <a:ext uri="{FF2B5EF4-FFF2-40B4-BE49-F238E27FC236}">
                <a16:creationId xmlns:a16="http://schemas.microsoft.com/office/drawing/2014/main" id="{4392FAA5-17AD-4C10-BF2B-C62C39174BEE}"/>
              </a:ext>
            </a:extLst>
          </p:cNvPr>
          <p:cNvSpPr>
            <a:spLocks noGrp="1"/>
          </p:cNvSpPr>
          <p:nvPr>
            <p:ph idx="15" hasCustomPrompt="1"/>
          </p:nvPr>
        </p:nvSpPr>
        <p:spPr>
          <a:xfrm>
            <a:off x="9718915" y="2249393"/>
            <a:ext cx="2242008" cy="1371600"/>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C8F5EF31-3AB9-906C-4F68-D86C1816854A}"/>
              </a:ext>
            </a:extLst>
          </p:cNvPr>
          <p:cNvSpPr>
            <a:spLocks noGrp="1"/>
          </p:cNvSpPr>
          <p:nvPr>
            <p:ph idx="16" hasCustomPrompt="1"/>
          </p:nvPr>
        </p:nvSpPr>
        <p:spPr>
          <a:xfrm>
            <a:off x="4963659" y="3894084"/>
            <a:ext cx="2252423" cy="1371600"/>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a:extLst>
              <a:ext uri="{FF2B5EF4-FFF2-40B4-BE49-F238E27FC236}">
                <a16:creationId xmlns:a16="http://schemas.microsoft.com/office/drawing/2014/main" id="{3B4D3F5B-C5DE-0117-B8B0-1EEE71B0C5AF}"/>
              </a:ext>
            </a:extLst>
          </p:cNvPr>
          <p:cNvSpPr>
            <a:spLocks noGrp="1"/>
          </p:cNvSpPr>
          <p:nvPr>
            <p:ph idx="17" hasCustomPrompt="1"/>
          </p:nvPr>
        </p:nvSpPr>
        <p:spPr>
          <a:xfrm>
            <a:off x="7315199" y="3894084"/>
            <a:ext cx="2252423" cy="1371600"/>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9F09A0AC-A63F-CB62-FDDB-F000E3FA55E6}"/>
              </a:ext>
            </a:extLst>
          </p:cNvPr>
          <p:cNvSpPr>
            <a:spLocks noGrp="1"/>
          </p:cNvSpPr>
          <p:nvPr>
            <p:ph idx="18" hasCustomPrompt="1"/>
          </p:nvPr>
        </p:nvSpPr>
        <p:spPr>
          <a:xfrm>
            <a:off x="9718914" y="3894084"/>
            <a:ext cx="2252423" cy="1371600"/>
          </a:xfrm>
          <a:prstGeom prst="rect">
            <a:avLst/>
          </a:prstGeom>
        </p:spPr>
        <p:txBody>
          <a:bodyPr/>
          <a:lstStyle>
            <a:lvl1pPr>
              <a:spcAft>
                <a:spcPts val="600"/>
              </a:spcAft>
              <a:defRPr lang="en-US" sz="2800" kern="1200" dirty="0">
                <a:solidFill>
                  <a:schemeClr val="tx1"/>
                </a:solidFill>
                <a:latin typeface="Poppins Light" panose="00000400000000000000" pitchFamily="2" charset="0"/>
                <a:ea typeface="+mn-ea"/>
                <a:cs typeface="Poppins Light" panose="00000400000000000000" pitchFamily="2" charset="0"/>
              </a:defRPr>
            </a:lvl1pPr>
            <a:lvl2pPr marL="0" indent="0">
              <a:lnSpc>
                <a:spcPct val="110000"/>
              </a:lnSpc>
              <a:spcBef>
                <a:spcPts val="0"/>
              </a:spcBef>
              <a:buNone/>
              <a:defRPr sz="1200" b="1"/>
            </a:lvl2pPr>
            <a:lvl3pPr marL="0" indent="0">
              <a:lnSpc>
                <a:spcPct val="110000"/>
              </a:lnSpc>
              <a:spcBef>
                <a:spcPts val="0"/>
              </a:spcBef>
              <a:buNone/>
              <a:defRPr sz="1200"/>
            </a:lvl3pPr>
            <a:lvl4pPr marL="182880" indent="-182880">
              <a:lnSpc>
                <a:spcPct val="110000"/>
              </a:lnSpc>
              <a:spcBef>
                <a:spcPts val="0"/>
              </a:spcBef>
              <a:defRPr sz="1200"/>
            </a:lvl4pPr>
            <a:lvl5pPr marL="365760" indent="-182880">
              <a:lnSpc>
                <a:spcPct val="110000"/>
              </a:lnSpc>
              <a:spcBef>
                <a:spcPts val="0"/>
              </a:spcBef>
              <a:buFont typeface="Poppins" panose="00000500000000000000" pitchFamily="2" charset="0"/>
              <a:buChar char="–"/>
              <a:tabLst>
                <a:tab pos="171450" algn="l"/>
              </a:tabLst>
              <a:defRPr sz="1200"/>
            </a:lvl5pPr>
          </a:lstStyle>
          <a:p>
            <a:pPr marL="0" lvl="0" indent="0" algn="l" defTabSz="914400" rtl="0" eaLnBrk="1" latinLnBrk="0" hangingPunct="1">
              <a:lnSpc>
                <a:spcPct val="100000"/>
              </a:lnSpc>
              <a:spcBef>
                <a:spcPts val="1000"/>
              </a:spcBef>
              <a:spcAft>
                <a:spcPts val="0"/>
              </a:spcAft>
              <a:buFont typeface="Arial" panose="020B0604020202020204" pitchFamily="34" charset="0"/>
              <a:buNone/>
            </a:pPr>
            <a:r>
              <a:rPr lang="en-US"/>
              <a:t>First level</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23954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3120">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_Title Side Only">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D15C742-79CF-3831-919D-328A98C5B5DE}"/>
              </a:ext>
            </a:extLst>
          </p:cNvPr>
          <p:cNvSpPr>
            <a:spLocks noGrp="1"/>
          </p:cNvSpPr>
          <p:nvPr>
            <p:ph type="title"/>
          </p:nvPr>
        </p:nvSpPr>
        <p:spPr>
          <a:xfrm>
            <a:off x="231078" y="1600200"/>
            <a:ext cx="2942886" cy="2462050"/>
          </a:xfrm>
        </p:spPr>
        <p:txBody>
          <a:bodyPr rIns="0"/>
          <a:lstStyle>
            <a:lvl1pPr>
              <a:lnSpc>
                <a:spcPct val="110000"/>
              </a:lnSpc>
              <a:defRPr sz="3000"/>
            </a:lvl1pPr>
          </a:lstStyle>
          <a:p>
            <a:r>
              <a:rPr lang="en-US" dirty="0"/>
              <a:t>Click to edit Master title style</a:t>
            </a:r>
          </a:p>
        </p:txBody>
      </p:sp>
      <p:sp>
        <p:nvSpPr>
          <p:cNvPr id="8" name="Text Placeholder 7">
            <a:extLst>
              <a:ext uri="{FF2B5EF4-FFF2-40B4-BE49-F238E27FC236}">
                <a16:creationId xmlns:a16="http://schemas.microsoft.com/office/drawing/2014/main" id="{1FF39629-31A3-FC61-B6BA-74F8B32333BF}"/>
              </a:ext>
            </a:extLst>
          </p:cNvPr>
          <p:cNvSpPr>
            <a:spLocks noGrp="1"/>
          </p:cNvSpPr>
          <p:nvPr>
            <p:ph type="body" sz="quarter" idx="13"/>
          </p:nvPr>
        </p:nvSpPr>
        <p:spPr>
          <a:xfrm>
            <a:off x="231078" y="4315876"/>
            <a:ext cx="2941638" cy="1780124"/>
          </a:xfrm>
          <a:prstGeom prst="rect">
            <a:avLst/>
          </a:prstGeom>
        </p:spPr>
        <p:txBody>
          <a:bodyPr rIns="91440"/>
          <a:lstStyle>
            <a:lvl1pPr marL="0" indent="0">
              <a:lnSpc>
                <a:spcPct val="100000"/>
              </a:lnSpc>
              <a:buNone/>
              <a:defRPr sz="1200"/>
            </a:lvl1pPr>
            <a:lvl2pPr marL="0" indent="0">
              <a:lnSpc>
                <a:spcPct val="100000"/>
              </a:lnSpc>
              <a:buNone/>
              <a:defRPr lang="en-US" sz="1200" kern="1200" dirty="0" smtClean="0">
                <a:solidFill>
                  <a:schemeClr val="tx1"/>
                </a:solidFill>
                <a:latin typeface="+mn-lt"/>
                <a:ea typeface="+mn-ea"/>
                <a:cs typeface="+mn-cs"/>
              </a:defRPr>
            </a:lvl2pPr>
            <a:lvl3pPr>
              <a:lnSpc>
                <a:spcPct val="100000"/>
              </a:lnSpc>
              <a:defRPr lang="en-US" sz="1200" kern="1200" dirty="0" smtClean="0">
                <a:solidFill>
                  <a:schemeClr val="tx1"/>
                </a:solidFill>
                <a:latin typeface="+mn-lt"/>
                <a:ea typeface="+mn-ea"/>
                <a:cs typeface="+mn-cs"/>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9680028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_Title Side and Content Two">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D15C742-79CF-3831-919D-328A98C5B5DE}"/>
              </a:ext>
            </a:extLst>
          </p:cNvPr>
          <p:cNvSpPr>
            <a:spLocks noGrp="1"/>
          </p:cNvSpPr>
          <p:nvPr>
            <p:ph type="title"/>
          </p:nvPr>
        </p:nvSpPr>
        <p:spPr>
          <a:xfrm>
            <a:off x="231078" y="1051560"/>
            <a:ext cx="2942886" cy="1063713"/>
          </a:xfrm>
        </p:spPr>
        <p:txBody>
          <a:bodyPr rIns="0"/>
          <a:lstStyle>
            <a:lvl1pPr>
              <a:lnSpc>
                <a:spcPct val="110000"/>
              </a:lnSpc>
              <a:defRPr sz="3000"/>
            </a:lvl1pPr>
          </a:lstStyle>
          <a:p>
            <a:r>
              <a:rPr lang="en-US" dirty="0"/>
              <a:t>Click to edit Master title style</a:t>
            </a:r>
          </a:p>
        </p:txBody>
      </p:sp>
      <p:sp>
        <p:nvSpPr>
          <p:cNvPr id="8" name="Text Placeholder 7">
            <a:extLst>
              <a:ext uri="{FF2B5EF4-FFF2-40B4-BE49-F238E27FC236}">
                <a16:creationId xmlns:a16="http://schemas.microsoft.com/office/drawing/2014/main" id="{1FF39629-31A3-FC61-B6BA-74F8B32333BF}"/>
              </a:ext>
            </a:extLst>
          </p:cNvPr>
          <p:cNvSpPr>
            <a:spLocks noGrp="1"/>
          </p:cNvSpPr>
          <p:nvPr>
            <p:ph type="body" sz="quarter" idx="13"/>
          </p:nvPr>
        </p:nvSpPr>
        <p:spPr>
          <a:xfrm>
            <a:off x="231076" y="2275637"/>
            <a:ext cx="2103120" cy="1188720"/>
          </a:xfrm>
          <a:prstGeom prst="rect">
            <a:avLst/>
          </a:prstGeom>
        </p:spPr>
        <p:txBody>
          <a:bodyPr rIns="91440"/>
          <a:lstStyle>
            <a:lvl1pPr marL="0" indent="0">
              <a:lnSpc>
                <a:spcPct val="100000"/>
              </a:lnSpc>
              <a:buNone/>
              <a:defRPr sz="1200"/>
            </a:lvl1pPr>
            <a:lvl2pPr marL="0" indent="0">
              <a:lnSpc>
                <a:spcPct val="100000"/>
              </a:lnSpc>
              <a:buNone/>
              <a:defRPr lang="en-US" sz="1400" kern="1200" dirty="0" smtClean="0">
                <a:solidFill>
                  <a:schemeClr val="tx1"/>
                </a:solidFill>
                <a:latin typeface="+mn-lt"/>
                <a:ea typeface="+mn-ea"/>
                <a:cs typeface="+mn-cs"/>
              </a:defRPr>
            </a:lvl2pPr>
            <a:lvl3pPr>
              <a:lnSpc>
                <a:spcPct val="100000"/>
              </a:lnSpc>
              <a:defRPr lang="en-US" sz="1400" kern="1200" dirty="0" smtClean="0">
                <a:solidFill>
                  <a:schemeClr val="tx1"/>
                </a:solidFill>
                <a:latin typeface="+mn-lt"/>
                <a:ea typeface="+mn-ea"/>
                <a:cs typeface="+mn-cs"/>
              </a:defRPr>
            </a:lvl3pPr>
          </a:lstStyle>
          <a:p>
            <a:pPr lvl="0"/>
            <a:r>
              <a:rPr lang="en-US"/>
              <a:t>Click to edit Master text styles</a:t>
            </a:r>
          </a:p>
          <a:p>
            <a:pPr lvl="1"/>
            <a:r>
              <a:rPr lang="en-US"/>
              <a:t>Second level</a:t>
            </a:r>
          </a:p>
          <a:p>
            <a:pPr lvl="2"/>
            <a:r>
              <a:rPr lang="en-US"/>
              <a:t>Third level</a:t>
            </a:r>
          </a:p>
        </p:txBody>
      </p:sp>
      <p:sp>
        <p:nvSpPr>
          <p:cNvPr id="10" name="Text Placeholder 2">
            <a:extLst>
              <a:ext uri="{FF2B5EF4-FFF2-40B4-BE49-F238E27FC236}">
                <a16:creationId xmlns:a16="http://schemas.microsoft.com/office/drawing/2014/main" id="{5C821554-0648-2B5A-B7D5-E085E0B776DB}"/>
              </a:ext>
            </a:extLst>
          </p:cNvPr>
          <p:cNvSpPr>
            <a:spLocks noGrp="1"/>
          </p:cNvSpPr>
          <p:nvPr>
            <p:ph type="body" idx="15" hasCustomPrompt="1"/>
          </p:nvPr>
        </p:nvSpPr>
        <p:spPr>
          <a:xfrm>
            <a:off x="3789778" y="1635213"/>
            <a:ext cx="3474720" cy="457200"/>
          </a:xfrm>
          <a:prstGeom prst="rect">
            <a:avLst/>
          </a:prstGeom>
        </p:spPr>
        <p:txBody>
          <a:bodyPr anchor="t" anchorCtr="0"/>
          <a:lstStyle>
            <a:lvl1pPr marL="0" indent="0">
              <a:buNone/>
              <a:defRPr lang="en-US" sz="1200" b="1" kern="1200" cap="all" spc="220" baseline="0" dirty="0" smtClean="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styles</a:t>
            </a:r>
          </a:p>
        </p:txBody>
      </p:sp>
      <p:sp>
        <p:nvSpPr>
          <p:cNvPr id="11" name="Text Placeholder 4">
            <a:extLst>
              <a:ext uri="{FF2B5EF4-FFF2-40B4-BE49-F238E27FC236}">
                <a16:creationId xmlns:a16="http://schemas.microsoft.com/office/drawing/2014/main" id="{6961B0DA-3841-17BE-67C8-91826EB46F4F}"/>
              </a:ext>
            </a:extLst>
          </p:cNvPr>
          <p:cNvSpPr>
            <a:spLocks noGrp="1"/>
          </p:cNvSpPr>
          <p:nvPr>
            <p:ph type="body" sz="quarter" idx="3" hasCustomPrompt="1"/>
          </p:nvPr>
        </p:nvSpPr>
        <p:spPr>
          <a:xfrm>
            <a:off x="8538963" y="1635213"/>
            <a:ext cx="3474720" cy="457200"/>
          </a:xfrm>
          <a:prstGeom prst="rect">
            <a:avLst/>
          </a:prstGeom>
        </p:spPr>
        <p:txBody>
          <a:bodyPr anchor="t" anchorCtr="0"/>
          <a:lstStyle>
            <a:lvl1pPr marL="0" indent="0">
              <a:buNone/>
              <a:defRPr lang="en-US" sz="1200" b="1" kern="1200" cap="all" spc="220" baseline="0" dirty="0" smtClean="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100000"/>
              </a:lnSpc>
              <a:spcBef>
                <a:spcPts val="1000"/>
              </a:spcBef>
              <a:buFont typeface="Arial" panose="020B0604020202020204" pitchFamily="34" charset="0"/>
              <a:buNone/>
            </a:pPr>
            <a:r>
              <a:rPr lang="en-US"/>
              <a:t>Click to edit Master styles</a:t>
            </a:r>
          </a:p>
        </p:txBody>
      </p:sp>
    </p:spTree>
    <p:extLst>
      <p:ext uri="{BB962C8B-B14F-4D97-AF65-F5344CB8AC3E}">
        <p14:creationId xmlns:p14="http://schemas.microsoft.com/office/powerpoint/2010/main" val="30193972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1_Closing - Black">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BC9E5-5C0A-43D4-8EC3-3D19A061040A}"/>
              </a:ext>
            </a:extLst>
          </p:cNvPr>
          <p:cNvSpPr>
            <a:spLocks noGrp="1"/>
          </p:cNvSpPr>
          <p:nvPr>
            <p:ph type="ctrTitle" hasCustomPrompt="1"/>
          </p:nvPr>
        </p:nvSpPr>
        <p:spPr>
          <a:xfrm>
            <a:off x="4037216" y="1149678"/>
            <a:ext cx="4184072" cy="893180"/>
          </a:xfrm>
        </p:spPr>
        <p:txBody>
          <a:bodyPr anchor="t" anchorCtr="0">
            <a:noAutofit/>
          </a:bodyPr>
          <a:lstStyle>
            <a:lvl1pPr algn="ctr">
              <a:lnSpc>
                <a:spcPct val="90000"/>
              </a:lnSpc>
              <a:defRPr sz="6600">
                <a:solidFill>
                  <a:schemeClr val="bg2"/>
                </a:solidFill>
              </a:defRPr>
            </a:lvl1pPr>
          </a:lstStyle>
          <a:p>
            <a:r>
              <a:rPr lang="en-US"/>
              <a:t>Thank you.</a:t>
            </a:r>
          </a:p>
        </p:txBody>
      </p:sp>
      <p:sp>
        <p:nvSpPr>
          <p:cNvPr id="3" name="Subtitle 2">
            <a:extLst>
              <a:ext uri="{FF2B5EF4-FFF2-40B4-BE49-F238E27FC236}">
                <a16:creationId xmlns:a16="http://schemas.microsoft.com/office/drawing/2014/main" id="{3585C169-6272-457A-8024-7D541A007B5D}"/>
              </a:ext>
            </a:extLst>
          </p:cNvPr>
          <p:cNvSpPr>
            <a:spLocks noGrp="1"/>
          </p:cNvSpPr>
          <p:nvPr>
            <p:ph type="subTitle" idx="1"/>
          </p:nvPr>
        </p:nvSpPr>
        <p:spPr>
          <a:xfrm>
            <a:off x="228601" y="1716991"/>
            <a:ext cx="3470564" cy="1629251"/>
          </a:xfrm>
          <a:prstGeom prst="rect">
            <a:avLst/>
          </a:prstGeom>
        </p:spPr>
        <p:txBody>
          <a:bodyPr>
            <a:noAutofit/>
          </a:bodyPr>
          <a:lstStyle>
            <a:lvl1pPr marL="0" indent="0" algn="l">
              <a:lnSpc>
                <a:spcPct val="100000"/>
              </a:lnSpc>
              <a:spcBef>
                <a:spcPts val="0"/>
              </a:spcBef>
              <a:buNone/>
              <a:defRPr sz="15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cxnSp>
        <p:nvCxnSpPr>
          <p:cNvPr id="7" name="Straight Connector 6">
            <a:extLst>
              <a:ext uri="{FF2B5EF4-FFF2-40B4-BE49-F238E27FC236}">
                <a16:creationId xmlns:a16="http://schemas.microsoft.com/office/drawing/2014/main" id="{B367EEC6-554F-5007-918F-925B2BA9122F}"/>
              </a:ext>
            </a:extLst>
          </p:cNvPr>
          <p:cNvCxnSpPr/>
          <p:nvPr userDrawn="1"/>
        </p:nvCxnSpPr>
        <p:spPr>
          <a:xfrm>
            <a:off x="228601" y="1377927"/>
            <a:ext cx="3470564"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B62F75A0-70A4-4DC7-CCA3-10B329EC2859}"/>
              </a:ext>
              <a:ext uri="{C183D7F6-B498-43B3-948B-1728B52AA6E4}">
                <adec:decorative xmlns:adec="http://schemas.microsoft.com/office/drawing/2017/decorative" val="1"/>
              </a:ext>
            </a:extLst>
          </p:cNvPr>
          <p:cNvGrpSpPr>
            <a:grpSpLocks noChangeAspect="1"/>
          </p:cNvGrpSpPr>
          <p:nvPr userDrawn="1"/>
        </p:nvGrpSpPr>
        <p:grpSpPr bwMode="gray">
          <a:xfrm>
            <a:off x="228600" y="3511756"/>
            <a:ext cx="11704320" cy="2926081"/>
            <a:chOff x="1196340" y="2508687"/>
            <a:chExt cx="10561320" cy="2640331"/>
          </a:xfrm>
          <a:solidFill>
            <a:srgbClr val="1E1E1E"/>
          </a:solidFill>
        </p:grpSpPr>
        <p:sp>
          <p:nvSpPr>
            <p:cNvPr id="8" name="Freeform: Shape 67">
              <a:extLst>
                <a:ext uri="{FF2B5EF4-FFF2-40B4-BE49-F238E27FC236}">
                  <a16:creationId xmlns:a16="http://schemas.microsoft.com/office/drawing/2014/main" id="{E42E3C8F-A535-F031-7531-3F96A58B7113}"/>
                </a:ext>
              </a:extLst>
            </p:cNvPr>
            <p:cNvSpPr/>
            <p:nvPr/>
          </p:nvSpPr>
          <p:spPr bwMode="gray">
            <a:xfrm>
              <a:off x="1196340" y="2508689"/>
              <a:ext cx="880108" cy="880109"/>
            </a:xfrm>
            <a:custGeom>
              <a:avLst/>
              <a:gdLst>
                <a:gd name="connsiteX0" fmla="*/ 880108 w 880108"/>
                <a:gd name="connsiteY0" fmla="*/ 880109 h 880109"/>
                <a:gd name="connsiteX1" fmla="*/ 880108 w 880108"/>
                <a:gd name="connsiteY1" fmla="*/ 880109 h 880109"/>
                <a:gd name="connsiteX2" fmla="*/ 880108 w 880108"/>
                <a:gd name="connsiteY2" fmla="*/ 0 h 880109"/>
                <a:gd name="connsiteX3" fmla="*/ 0 w 880108"/>
                <a:gd name="connsiteY3" fmla="*/ 0 h 880109"/>
                <a:gd name="connsiteX4" fmla="*/ 0 w 880108"/>
                <a:gd name="connsiteY4" fmla="*/ 1 h 880109"/>
                <a:gd name="connsiteX5" fmla="*/ 880108 w 880108"/>
                <a:gd name="connsiteY5" fmla="*/ 880109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880108" y="880109"/>
                  </a:moveTo>
                  <a:lnTo>
                    <a:pt x="880108" y="880109"/>
                  </a:lnTo>
                  <a:cubicBezTo>
                    <a:pt x="880108" y="880109"/>
                    <a:pt x="880108" y="0"/>
                    <a:pt x="880108" y="0"/>
                  </a:cubicBezTo>
                  <a:lnTo>
                    <a:pt x="0" y="0"/>
                  </a:lnTo>
                  <a:cubicBezTo>
                    <a:pt x="0" y="0"/>
                    <a:pt x="0" y="1"/>
                    <a:pt x="0" y="1"/>
                  </a:cubicBezTo>
                  <a:cubicBezTo>
                    <a:pt x="0" y="486071"/>
                    <a:pt x="394038" y="880109"/>
                    <a:pt x="880108" y="880109"/>
                  </a:cubicBezTo>
                  <a:close/>
                </a:path>
              </a:pathLst>
            </a:custGeom>
            <a:grpFill/>
            <a:ln w="6350" cap="flat">
              <a:noFill/>
              <a:prstDash val="solid"/>
              <a:miter/>
            </a:ln>
          </p:spPr>
          <p:txBody>
            <a:bodyPr rtlCol="0" anchor="ctr"/>
            <a:lstStyle/>
            <a:p>
              <a:endParaRPr lang="en-US"/>
            </a:p>
          </p:txBody>
        </p:sp>
        <p:sp>
          <p:nvSpPr>
            <p:cNvPr id="9" name="Freeform: Shape 68">
              <a:extLst>
                <a:ext uri="{FF2B5EF4-FFF2-40B4-BE49-F238E27FC236}">
                  <a16:creationId xmlns:a16="http://schemas.microsoft.com/office/drawing/2014/main" id="{6CD99D30-92CE-FBCD-6FCC-AB2BF8AAEA53}"/>
                </a:ext>
              </a:extLst>
            </p:cNvPr>
            <p:cNvSpPr/>
            <p:nvPr/>
          </p:nvSpPr>
          <p:spPr bwMode="gray">
            <a:xfrm>
              <a:off x="2076450"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10" name="Freeform: Shape 69">
              <a:extLst>
                <a:ext uri="{FF2B5EF4-FFF2-40B4-BE49-F238E27FC236}">
                  <a16:creationId xmlns:a16="http://schemas.microsoft.com/office/drawing/2014/main" id="{4B957C82-91E0-A2BF-23F3-B6723E7F3390}"/>
                </a:ext>
              </a:extLst>
            </p:cNvPr>
            <p:cNvSpPr/>
            <p:nvPr/>
          </p:nvSpPr>
          <p:spPr bwMode="gray">
            <a:xfrm>
              <a:off x="1196340" y="4268907"/>
              <a:ext cx="1760219" cy="880109"/>
            </a:xfrm>
            <a:custGeom>
              <a:avLst/>
              <a:gdLst>
                <a:gd name="connsiteX0" fmla="*/ 0 w 1760219"/>
                <a:gd name="connsiteY0" fmla="*/ 0 h 880109"/>
                <a:gd name="connsiteX1" fmla="*/ 1760219 w 1760219"/>
                <a:gd name="connsiteY1" fmla="*/ 0 h 880109"/>
                <a:gd name="connsiteX2" fmla="*/ 1760219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19" y="0"/>
                  </a:lnTo>
                  <a:lnTo>
                    <a:pt x="1760219" y="880109"/>
                  </a:lnTo>
                  <a:lnTo>
                    <a:pt x="0" y="880109"/>
                  </a:lnTo>
                  <a:close/>
                </a:path>
              </a:pathLst>
            </a:custGeom>
            <a:grpFill/>
            <a:ln w="6350" cap="flat">
              <a:noFill/>
              <a:prstDash val="solid"/>
              <a:miter/>
            </a:ln>
          </p:spPr>
          <p:txBody>
            <a:bodyPr rtlCol="0" anchor="ctr"/>
            <a:lstStyle/>
            <a:p>
              <a:endParaRPr lang="en-US"/>
            </a:p>
          </p:txBody>
        </p:sp>
        <p:sp>
          <p:nvSpPr>
            <p:cNvPr id="11" name="Freeform: Shape 70">
              <a:extLst>
                <a:ext uri="{FF2B5EF4-FFF2-40B4-BE49-F238E27FC236}">
                  <a16:creationId xmlns:a16="http://schemas.microsoft.com/office/drawing/2014/main" id="{1144DE8D-C3A4-08D5-0CC8-37C914FE9E9A}"/>
                </a:ext>
              </a:extLst>
            </p:cNvPr>
            <p:cNvSpPr/>
            <p:nvPr/>
          </p:nvSpPr>
          <p:spPr bwMode="gray">
            <a:xfrm>
              <a:off x="1196340"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2" name="Freeform: Shape 71">
              <a:extLst>
                <a:ext uri="{FF2B5EF4-FFF2-40B4-BE49-F238E27FC236}">
                  <a16:creationId xmlns:a16="http://schemas.microsoft.com/office/drawing/2014/main" id="{4F77FA5D-4172-9AA6-5E71-EA297C76905F}"/>
                </a:ext>
              </a:extLst>
            </p:cNvPr>
            <p:cNvSpPr/>
            <p:nvPr/>
          </p:nvSpPr>
          <p:spPr bwMode="gray">
            <a:xfrm rot="10800000">
              <a:off x="2956561"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3" name="Freeform: Shape 72">
              <a:extLst>
                <a:ext uri="{FF2B5EF4-FFF2-40B4-BE49-F238E27FC236}">
                  <a16:creationId xmlns:a16="http://schemas.microsoft.com/office/drawing/2014/main" id="{116300CB-C9E0-9A43-104B-F2AB807AC2E8}"/>
                </a:ext>
              </a:extLst>
            </p:cNvPr>
            <p:cNvSpPr/>
            <p:nvPr/>
          </p:nvSpPr>
          <p:spPr bwMode="gray">
            <a:xfrm rot="10800000">
              <a:off x="2956561" y="4268907"/>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14" name="Freeform: Shape 73">
              <a:extLst>
                <a:ext uri="{FF2B5EF4-FFF2-40B4-BE49-F238E27FC236}">
                  <a16:creationId xmlns:a16="http://schemas.microsoft.com/office/drawing/2014/main" id="{21BC4363-9104-D536-40D1-6FF0D220558C}"/>
                </a:ext>
              </a:extLst>
            </p:cNvPr>
            <p:cNvSpPr/>
            <p:nvPr/>
          </p:nvSpPr>
          <p:spPr bwMode="gray">
            <a:xfrm>
              <a:off x="2076450" y="3388798"/>
              <a:ext cx="880109" cy="880109"/>
            </a:xfrm>
            <a:custGeom>
              <a:avLst/>
              <a:gdLst>
                <a:gd name="connsiteX0" fmla="*/ 441815 w 880109"/>
                <a:gd name="connsiteY0" fmla="*/ 0 h 880109"/>
                <a:gd name="connsiteX1" fmla="*/ 880109 w 880109"/>
                <a:gd name="connsiteY1" fmla="*/ 441815 h 880109"/>
                <a:gd name="connsiteX2" fmla="*/ 441815 w 880109"/>
                <a:gd name="connsiteY2" fmla="*/ 880109 h 880109"/>
                <a:gd name="connsiteX3" fmla="*/ 0 w 880109"/>
                <a:gd name="connsiteY3" fmla="*/ 441815 h 880109"/>
                <a:gd name="connsiteX4" fmla="*/ 441815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5" y="0"/>
                  </a:moveTo>
                  <a:cubicBezTo>
                    <a:pt x="682965" y="0"/>
                    <a:pt x="880109" y="197145"/>
                    <a:pt x="880109" y="441815"/>
                  </a:cubicBezTo>
                  <a:cubicBezTo>
                    <a:pt x="880109" y="682965"/>
                    <a:pt x="682965" y="880109"/>
                    <a:pt x="441815" y="880109"/>
                  </a:cubicBezTo>
                  <a:cubicBezTo>
                    <a:pt x="197144" y="880109"/>
                    <a:pt x="0" y="682965"/>
                    <a:pt x="0" y="441815"/>
                  </a:cubicBezTo>
                  <a:cubicBezTo>
                    <a:pt x="0" y="197145"/>
                    <a:pt x="197144" y="0"/>
                    <a:pt x="441815" y="0"/>
                  </a:cubicBezTo>
                  <a:close/>
                </a:path>
              </a:pathLst>
            </a:custGeom>
            <a:grpFill/>
            <a:ln w="6350" cap="flat">
              <a:noFill/>
              <a:prstDash val="solid"/>
              <a:miter/>
            </a:ln>
          </p:spPr>
          <p:txBody>
            <a:bodyPr rtlCol="0" anchor="ctr"/>
            <a:lstStyle/>
            <a:p>
              <a:endParaRPr lang="en-US"/>
            </a:p>
          </p:txBody>
        </p:sp>
        <p:sp>
          <p:nvSpPr>
            <p:cNvPr id="16" name="Freeform: Shape 74">
              <a:extLst>
                <a:ext uri="{FF2B5EF4-FFF2-40B4-BE49-F238E27FC236}">
                  <a16:creationId xmlns:a16="http://schemas.microsoft.com/office/drawing/2014/main" id="{12BD3D00-31E9-2F3D-6242-381840A38F9F}"/>
                </a:ext>
              </a:extLst>
            </p:cNvPr>
            <p:cNvSpPr/>
            <p:nvPr/>
          </p:nvSpPr>
          <p:spPr bwMode="gray">
            <a:xfrm>
              <a:off x="5596890"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5" y="880109"/>
                    <a:pt x="438294" y="880109"/>
                  </a:cubicBezTo>
                  <a:cubicBezTo>
                    <a:pt x="197144" y="880109"/>
                    <a:pt x="0" y="682965"/>
                    <a:pt x="0" y="441815"/>
                  </a:cubicBezTo>
                  <a:cubicBezTo>
                    <a:pt x="0" y="197145"/>
                    <a:pt x="197144" y="0"/>
                    <a:pt x="438294" y="0"/>
                  </a:cubicBezTo>
                  <a:cubicBezTo>
                    <a:pt x="682965" y="0"/>
                    <a:pt x="880109" y="197145"/>
                    <a:pt x="880109" y="441815"/>
                  </a:cubicBezTo>
                  <a:close/>
                </a:path>
              </a:pathLst>
            </a:custGeom>
            <a:grpFill/>
            <a:ln w="6350" cap="flat">
              <a:noFill/>
              <a:prstDash val="solid"/>
              <a:miter/>
            </a:ln>
          </p:spPr>
          <p:txBody>
            <a:bodyPr rtlCol="0" anchor="ctr"/>
            <a:lstStyle/>
            <a:p>
              <a:endParaRPr lang="en-US"/>
            </a:p>
          </p:txBody>
        </p:sp>
        <p:sp>
          <p:nvSpPr>
            <p:cNvPr id="17" name="Freeform: Shape 75">
              <a:extLst>
                <a:ext uri="{FF2B5EF4-FFF2-40B4-BE49-F238E27FC236}">
                  <a16:creationId xmlns:a16="http://schemas.microsoft.com/office/drawing/2014/main" id="{7AEC88AC-53FE-B9D4-1640-97F33C7A23B1}"/>
                </a:ext>
              </a:extLst>
            </p:cNvPr>
            <p:cNvSpPr/>
            <p:nvPr/>
          </p:nvSpPr>
          <p:spPr bwMode="gray">
            <a:xfrm>
              <a:off x="5596891" y="2508687"/>
              <a:ext cx="880108" cy="880109"/>
            </a:xfrm>
            <a:custGeom>
              <a:avLst/>
              <a:gdLst>
                <a:gd name="connsiteX0" fmla="*/ 0 w 880108"/>
                <a:gd name="connsiteY0" fmla="*/ 0 h 880109"/>
                <a:gd name="connsiteX1" fmla="*/ 0 w 880108"/>
                <a:gd name="connsiteY1" fmla="*/ 0 h 880109"/>
                <a:gd name="connsiteX2" fmla="*/ 0 w 880108"/>
                <a:gd name="connsiteY2" fmla="*/ 880109 h 880109"/>
                <a:gd name="connsiteX3" fmla="*/ 880109 w 880108"/>
                <a:gd name="connsiteY3" fmla="*/ 880109 h 880109"/>
                <a:gd name="connsiteX4" fmla="*/ 880109 w 880108"/>
                <a:gd name="connsiteY4" fmla="*/ 880108 h 880109"/>
                <a:gd name="connsiteX5" fmla="*/ 0 w 880108"/>
                <a:gd name="connsiteY5"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8" h="880109">
                  <a:moveTo>
                    <a:pt x="0" y="0"/>
                  </a:moveTo>
                  <a:lnTo>
                    <a:pt x="0" y="0"/>
                  </a:lnTo>
                  <a:cubicBezTo>
                    <a:pt x="0" y="0"/>
                    <a:pt x="0" y="880109"/>
                    <a:pt x="0" y="880109"/>
                  </a:cubicBezTo>
                  <a:lnTo>
                    <a:pt x="880109" y="880109"/>
                  </a:lnTo>
                  <a:cubicBezTo>
                    <a:pt x="880109" y="880109"/>
                    <a:pt x="880109" y="880108"/>
                    <a:pt x="880109" y="880108"/>
                  </a:cubicBezTo>
                  <a:cubicBezTo>
                    <a:pt x="880109" y="394038"/>
                    <a:pt x="486070" y="0"/>
                    <a:pt x="0" y="0"/>
                  </a:cubicBezTo>
                  <a:close/>
                </a:path>
              </a:pathLst>
            </a:custGeom>
            <a:grpFill/>
            <a:ln w="6350" cap="flat">
              <a:noFill/>
              <a:prstDash val="solid"/>
              <a:miter/>
            </a:ln>
          </p:spPr>
          <p:txBody>
            <a:bodyPr rtlCol="0" anchor="ctr"/>
            <a:lstStyle/>
            <a:p>
              <a:endParaRPr lang="en-US"/>
            </a:p>
          </p:txBody>
        </p:sp>
        <p:sp>
          <p:nvSpPr>
            <p:cNvPr id="18" name="Freeform: Shape 76">
              <a:extLst>
                <a:ext uri="{FF2B5EF4-FFF2-40B4-BE49-F238E27FC236}">
                  <a16:creationId xmlns:a16="http://schemas.microsoft.com/office/drawing/2014/main" id="{ED180FD9-F7C2-93C6-3D35-EFD330D5F8C3}"/>
                </a:ext>
              </a:extLst>
            </p:cNvPr>
            <p:cNvSpPr/>
            <p:nvPr/>
          </p:nvSpPr>
          <p:spPr bwMode="gray">
            <a:xfrm rot="5400000">
              <a:off x="559689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19" name="Freeform: Shape 77">
              <a:extLst>
                <a:ext uri="{FF2B5EF4-FFF2-40B4-BE49-F238E27FC236}">
                  <a16:creationId xmlns:a16="http://schemas.microsoft.com/office/drawing/2014/main" id="{DB8459F0-1C30-7086-4D5F-4EB881DD1923}"/>
                </a:ext>
              </a:extLst>
            </p:cNvPr>
            <p:cNvSpPr/>
            <p:nvPr/>
          </p:nvSpPr>
          <p:spPr bwMode="gray">
            <a:xfrm rot="16200000">
              <a:off x="4716781"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0" name="Freeform: Shape 78">
              <a:extLst>
                <a:ext uri="{FF2B5EF4-FFF2-40B4-BE49-F238E27FC236}">
                  <a16:creationId xmlns:a16="http://schemas.microsoft.com/office/drawing/2014/main" id="{60EEEF20-2DEC-BCC2-0DC3-49A6513FD571}"/>
                </a:ext>
              </a:extLst>
            </p:cNvPr>
            <p:cNvSpPr/>
            <p:nvPr/>
          </p:nvSpPr>
          <p:spPr bwMode="gray">
            <a:xfrm rot="16200000">
              <a:off x="383667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1" name="Freeform: Shape 79">
              <a:extLst>
                <a:ext uri="{FF2B5EF4-FFF2-40B4-BE49-F238E27FC236}">
                  <a16:creationId xmlns:a16="http://schemas.microsoft.com/office/drawing/2014/main" id="{0ADC56A3-214C-04C2-7C4C-9B6D15A8987E}"/>
                </a:ext>
              </a:extLst>
            </p:cNvPr>
            <p:cNvSpPr/>
            <p:nvPr/>
          </p:nvSpPr>
          <p:spPr bwMode="gray">
            <a:xfrm rot="16200000">
              <a:off x="4276727" y="2948743"/>
              <a:ext cx="1760219" cy="880109"/>
            </a:xfrm>
            <a:custGeom>
              <a:avLst/>
              <a:gdLst>
                <a:gd name="connsiteX0" fmla="*/ 440054 w 1760219"/>
                <a:gd name="connsiteY0" fmla="*/ 0 h 880109"/>
                <a:gd name="connsiteX1" fmla="*/ 880111 w 1760219"/>
                <a:gd name="connsiteY1" fmla="*/ 0 h 880109"/>
                <a:gd name="connsiteX2" fmla="*/ 1760219 w 1760219"/>
                <a:gd name="connsiteY2" fmla="*/ 880108 h 880109"/>
                <a:gd name="connsiteX3" fmla="*/ 1760219 w 1760219"/>
                <a:gd name="connsiteY3" fmla="*/ 880109 h 880109"/>
                <a:gd name="connsiteX4" fmla="*/ 440054 w 1760219"/>
                <a:gd name="connsiteY4" fmla="*/ 880109 h 880109"/>
                <a:gd name="connsiteX5" fmla="*/ 0 w 1760219"/>
                <a:gd name="connsiteY5" fmla="*/ 440055 h 880109"/>
                <a:gd name="connsiteX6" fmla="*/ 0 w 1760219"/>
                <a:gd name="connsiteY6" fmla="*/ 440054 h 880109"/>
                <a:gd name="connsiteX7" fmla="*/ 440054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2" name="Freeform: Shape 80">
              <a:extLst>
                <a:ext uri="{FF2B5EF4-FFF2-40B4-BE49-F238E27FC236}">
                  <a16:creationId xmlns:a16="http://schemas.microsoft.com/office/drawing/2014/main" id="{DB4C5DF1-DA75-0B52-2770-BAAE7CD8906E}"/>
                </a:ext>
              </a:extLst>
            </p:cNvPr>
            <p:cNvSpPr/>
            <p:nvPr/>
          </p:nvSpPr>
          <p:spPr bwMode="gray">
            <a:xfrm rot="16200000">
              <a:off x="339661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grpFill/>
            <a:ln w="6350" cap="flat">
              <a:noFill/>
              <a:prstDash val="solid"/>
              <a:miter/>
            </a:ln>
          </p:spPr>
          <p:txBody>
            <a:bodyPr rtlCol="0" anchor="ctr"/>
            <a:lstStyle/>
            <a:p>
              <a:endParaRPr lang="en-US"/>
            </a:p>
          </p:txBody>
        </p:sp>
        <p:sp>
          <p:nvSpPr>
            <p:cNvPr id="23" name="Freeform: Shape 81">
              <a:extLst>
                <a:ext uri="{FF2B5EF4-FFF2-40B4-BE49-F238E27FC236}">
                  <a16:creationId xmlns:a16="http://schemas.microsoft.com/office/drawing/2014/main" id="{4DF44BB1-9642-1742-8177-B08C86772DAA}"/>
                </a:ext>
              </a:extLst>
            </p:cNvPr>
            <p:cNvSpPr/>
            <p:nvPr/>
          </p:nvSpPr>
          <p:spPr bwMode="gray">
            <a:xfrm>
              <a:off x="10877551" y="4268907"/>
              <a:ext cx="880109" cy="880109"/>
            </a:xfrm>
            <a:custGeom>
              <a:avLst/>
              <a:gdLst>
                <a:gd name="connsiteX0" fmla="*/ 880109 w 880109"/>
                <a:gd name="connsiteY0" fmla="*/ 441815 h 880109"/>
                <a:gd name="connsiteX1" fmla="*/ 438294 w 880109"/>
                <a:gd name="connsiteY1" fmla="*/ 880109 h 880109"/>
                <a:gd name="connsiteX2" fmla="*/ 0 w 880109"/>
                <a:gd name="connsiteY2" fmla="*/ 441815 h 880109"/>
                <a:gd name="connsiteX3" fmla="*/ 438294 w 880109"/>
                <a:gd name="connsiteY3" fmla="*/ 0 h 880109"/>
                <a:gd name="connsiteX4" fmla="*/ 880109 w 880109"/>
                <a:gd name="connsiteY4" fmla="*/ 441815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880109" y="441815"/>
                  </a:moveTo>
                  <a:cubicBezTo>
                    <a:pt x="880109" y="682965"/>
                    <a:pt x="682964" y="880109"/>
                    <a:pt x="438294" y="880109"/>
                  </a:cubicBezTo>
                  <a:cubicBezTo>
                    <a:pt x="197144" y="880109"/>
                    <a:pt x="0" y="682965"/>
                    <a:pt x="0" y="441815"/>
                  </a:cubicBezTo>
                  <a:cubicBezTo>
                    <a:pt x="0" y="197145"/>
                    <a:pt x="197144" y="0"/>
                    <a:pt x="438294" y="0"/>
                  </a:cubicBezTo>
                  <a:cubicBezTo>
                    <a:pt x="682964" y="0"/>
                    <a:pt x="880109" y="197145"/>
                    <a:pt x="880109" y="441815"/>
                  </a:cubicBezTo>
                  <a:close/>
                </a:path>
              </a:pathLst>
            </a:custGeom>
            <a:grpFill/>
            <a:ln w="6350" cap="flat">
              <a:noFill/>
              <a:prstDash val="solid"/>
              <a:miter/>
            </a:ln>
          </p:spPr>
          <p:txBody>
            <a:bodyPr rtlCol="0" anchor="ctr"/>
            <a:lstStyle/>
            <a:p>
              <a:endParaRPr lang="en-US"/>
            </a:p>
          </p:txBody>
        </p:sp>
        <p:sp>
          <p:nvSpPr>
            <p:cNvPr id="24" name="Freeform: Shape 82">
              <a:extLst>
                <a:ext uri="{FF2B5EF4-FFF2-40B4-BE49-F238E27FC236}">
                  <a16:creationId xmlns:a16="http://schemas.microsoft.com/office/drawing/2014/main" id="{B333C1A9-A88B-8177-9CCE-E7C77744BC7F}"/>
                </a:ext>
              </a:extLst>
            </p:cNvPr>
            <p:cNvSpPr/>
            <p:nvPr/>
          </p:nvSpPr>
          <p:spPr bwMode="gray">
            <a:xfrm rot="5400000">
              <a:off x="10877550" y="3388798"/>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25" name="Freeform: Shape 83">
              <a:extLst>
                <a:ext uri="{FF2B5EF4-FFF2-40B4-BE49-F238E27FC236}">
                  <a16:creationId xmlns:a16="http://schemas.microsoft.com/office/drawing/2014/main" id="{A2D823B1-86C2-3EB4-84F4-075C02E85B20}"/>
                </a:ext>
              </a:extLst>
            </p:cNvPr>
            <p:cNvSpPr/>
            <p:nvPr/>
          </p:nvSpPr>
          <p:spPr bwMode="gray">
            <a:xfrm rot="5400000">
              <a:off x="10877550" y="250868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26" name="Freeform: Shape 84">
              <a:extLst>
                <a:ext uri="{FF2B5EF4-FFF2-40B4-BE49-F238E27FC236}">
                  <a16:creationId xmlns:a16="http://schemas.microsoft.com/office/drawing/2014/main" id="{D997AC53-6D01-C4F3-D9A6-F7579AEB15CA}"/>
                </a:ext>
              </a:extLst>
            </p:cNvPr>
            <p:cNvSpPr/>
            <p:nvPr/>
          </p:nvSpPr>
          <p:spPr bwMode="gray">
            <a:xfrm rot="16200000">
              <a:off x="9997441" y="4268908"/>
              <a:ext cx="880109" cy="880109"/>
            </a:xfrm>
            <a:custGeom>
              <a:avLst/>
              <a:gdLst>
                <a:gd name="connsiteX0" fmla="*/ 440054 w 880109"/>
                <a:gd name="connsiteY0" fmla="*/ 0 h 880109"/>
                <a:gd name="connsiteX1" fmla="*/ 880110 w 880109"/>
                <a:gd name="connsiteY1" fmla="*/ 0 h 880109"/>
                <a:gd name="connsiteX2" fmla="*/ 880110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10" y="0"/>
                  </a:lnTo>
                  <a:lnTo>
                    <a:pt x="880110"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7" name="Freeform: Shape 85">
              <a:extLst>
                <a:ext uri="{FF2B5EF4-FFF2-40B4-BE49-F238E27FC236}">
                  <a16:creationId xmlns:a16="http://schemas.microsoft.com/office/drawing/2014/main" id="{C825C9C3-0106-A073-AD1F-6680A094E1D0}"/>
                </a:ext>
              </a:extLst>
            </p:cNvPr>
            <p:cNvSpPr/>
            <p:nvPr/>
          </p:nvSpPr>
          <p:spPr bwMode="gray">
            <a:xfrm rot="16200000">
              <a:off x="9117332" y="4268909"/>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8" name="Freeform: Shape 86">
              <a:extLst>
                <a:ext uri="{FF2B5EF4-FFF2-40B4-BE49-F238E27FC236}">
                  <a16:creationId xmlns:a16="http://schemas.microsoft.com/office/drawing/2014/main" id="{7DE67690-A26F-3155-8EBA-9A46CFA89800}"/>
                </a:ext>
              </a:extLst>
            </p:cNvPr>
            <p:cNvSpPr/>
            <p:nvPr/>
          </p:nvSpPr>
          <p:spPr bwMode="gray">
            <a:xfrm rot="16200000">
              <a:off x="9557387" y="2948743"/>
              <a:ext cx="1760218" cy="880109"/>
            </a:xfrm>
            <a:custGeom>
              <a:avLst/>
              <a:gdLst>
                <a:gd name="connsiteX0" fmla="*/ 440054 w 1760218"/>
                <a:gd name="connsiteY0" fmla="*/ 0 h 880109"/>
                <a:gd name="connsiteX1" fmla="*/ 880111 w 1760218"/>
                <a:gd name="connsiteY1" fmla="*/ 0 h 880109"/>
                <a:gd name="connsiteX2" fmla="*/ 1760219 w 1760218"/>
                <a:gd name="connsiteY2" fmla="*/ 880108 h 880109"/>
                <a:gd name="connsiteX3" fmla="*/ 1760219 w 1760218"/>
                <a:gd name="connsiteY3" fmla="*/ 880109 h 880109"/>
                <a:gd name="connsiteX4" fmla="*/ 440054 w 1760218"/>
                <a:gd name="connsiteY4" fmla="*/ 880109 h 880109"/>
                <a:gd name="connsiteX5" fmla="*/ 0 w 1760218"/>
                <a:gd name="connsiteY5" fmla="*/ 440055 h 880109"/>
                <a:gd name="connsiteX6" fmla="*/ 0 w 1760218"/>
                <a:gd name="connsiteY6" fmla="*/ 440054 h 880109"/>
                <a:gd name="connsiteX7" fmla="*/ 440054 w 1760218"/>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8" h="880109">
                  <a:moveTo>
                    <a:pt x="440054" y="0"/>
                  </a:moveTo>
                  <a:lnTo>
                    <a:pt x="880111" y="0"/>
                  </a:lnTo>
                  <a:cubicBezTo>
                    <a:pt x="1365856" y="0"/>
                    <a:pt x="1760219" y="394363"/>
                    <a:pt x="1760219" y="880108"/>
                  </a:cubicBez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29" name="Freeform: Shape 87">
              <a:extLst>
                <a:ext uri="{FF2B5EF4-FFF2-40B4-BE49-F238E27FC236}">
                  <a16:creationId xmlns:a16="http://schemas.microsoft.com/office/drawing/2014/main" id="{398D4329-1BA3-506F-B074-1CA81E08F2BE}"/>
                </a:ext>
              </a:extLst>
            </p:cNvPr>
            <p:cNvSpPr/>
            <p:nvPr/>
          </p:nvSpPr>
          <p:spPr bwMode="gray">
            <a:xfrm rot="16200000">
              <a:off x="8677277" y="2948743"/>
              <a:ext cx="1760219" cy="880109"/>
            </a:xfrm>
            <a:custGeom>
              <a:avLst/>
              <a:gdLst>
                <a:gd name="connsiteX0" fmla="*/ 0 w 1760219"/>
                <a:gd name="connsiteY0" fmla="*/ 0 h 880109"/>
                <a:gd name="connsiteX1" fmla="*/ 1320165 w 1760219"/>
                <a:gd name="connsiteY1" fmla="*/ 0 h 880109"/>
                <a:gd name="connsiteX2" fmla="*/ 1760219 w 1760219"/>
                <a:gd name="connsiteY2" fmla="*/ 440054 h 880109"/>
                <a:gd name="connsiteX3" fmla="*/ 1760219 w 1760219"/>
                <a:gd name="connsiteY3" fmla="*/ 440055 h 880109"/>
                <a:gd name="connsiteX4" fmla="*/ 1320165 w 1760219"/>
                <a:gd name="connsiteY4" fmla="*/ 880109 h 880109"/>
                <a:gd name="connsiteX5" fmla="*/ 0 w 1760219"/>
                <a:gd name="connsiteY5" fmla="*/ 880109 h 880109"/>
                <a:gd name="connsiteX6" fmla="*/ 0 w 1760219"/>
                <a:gd name="connsiteY6" fmla="*/ 0 h 880109"/>
                <a:gd name="connsiteX7" fmla="*/ 0 w 1760219"/>
                <a:gd name="connsiteY7"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9" h="880109">
                  <a:moveTo>
                    <a:pt x="0" y="0"/>
                  </a:moveTo>
                  <a:lnTo>
                    <a:pt x="1320165" y="0"/>
                  </a:lnTo>
                  <a:cubicBezTo>
                    <a:pt x="1563038" y="0"/>
                    <a:pt x="1760219" y="197182"/>
                    <a:pt x="1760219" y="440054"/>
                  </a:cubicBezTo>
                  <a:lnTo>
                    <a:pt x="1760219" y="440055"/>
                  </a:lnTo>
                  <a:cubicBezTo>
                    <a:pt x="1760219" y="682928"/>
                    <a:pt x="1563038" y="880109"/>
                    <a:pt x="1320165" y="880109"/>
                  </a:cubicBezTo>
                  <a:lnTo>
                    <a:pt x="0" y="880109"/>
                  </a:lnTo>
                  <a:lnTo>
                    <a:pt x="0" y="0"/>
                  </a:lnTo>
                  <a:lnTo>
                    <a:pt x="0" y="0"/>
                  </a:lnTo>
                  <a:close/>
                </a:path>
              </a:pathLst>
            </a:custGeom>
            <a:grpFill/>
            <a:ln w="6350" cap="flat">
              <a:noFill/>
              <a:prstDash val="solid"/>
              <a:miter/>
            </a:ln>
          </p:spPr>
          <p:txBody>
            <a:bodyPr rtlCol="0" anchor="ctr"/>
            <a:lstStyle/>
            <a:p>
              <a:endParaRPr lang="en-US"/>
            </a:p>
          </p:txBody>
        </p:sp>
        <p:sp>
          <p:nvSpPr>
            <p:cNvPr id="30" name="Freeform: Shape 88">
              <a:extLst>
                <a:ext uri="{FF2B5EF4-FFF2-40B4-BE49-F238E27FC236}">
                  <a16:creationId xmlns:a16="http://schemas.microsoft.com/office/drawing/2014/main" id="{72FB56DF-8992-6077-5732-338F290848BF}"/>
                </a:ext>
              </a:extLst>
            </p:cNvPr>
            <p:cNvSpPr/>
            <p:nvPr/>
          </p:nvSpPr>
          <p:spPr bwMode="gray">
            <a:xfrm>
              <a:off x="8237223" y="2508689"/>
              <a:ext cx="880109" cy="880109"/>
            </a:xfrm>
            <a:custGeom>
              <a:avLst/>
              <a:gdLst>
                <a:gd name="connsiteX0" fmla="*/ 441814 w 880109"/>
                <a:gd name="connsiteY0" fmla="*/ 0 h 880109"/>
                <a:gd name="connsiteX1" fmla="*/ 880109 w 880109"/>
                <a:gd name="connsiteY1" fmla="*/ 441815 h 880109"/>
                <a:gd name="connsiteX2" fmla="*/ 441814 w 880109"/>
                <a:gd name="connsiteY2" fmla="*/ 880109 h 880109"/>
                <a:gd name="connsiteX3" fmla="*/ 0 w 880109"/>
                <a:gd name="connsiteY3" fmla="*/ 441815 h 880109"/>
                <a:gd name="connsiteX4" fmla="*/ 441814 w 880109"/>
                <a:gd name="connsiteY4" fmla="*/ 0 h 880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109" h="880109">
                  <a:moveTo>
                    <a:pt x="441814" y="0"/>
                  </a:moveTo>
                  <a:cubicBezTo>
                    <a:pt x="682965" y="0"/>
                    <a:pt x="880109" y="197144"/>
                    <a:pt x="880109" y="441815"/>
                  </a:cubicBezTo>
                  <a:cubicBezTo>
                    <a:pt x="880109" y="682965"/>
                    <a:pt x="682965" y="880109"/>
                    <a:pt x="441814" y="880109"/>
                  </a:cubicBezTo>
                  <a:cubicBezTo>
                    <a:pt x="197144" y="880109"/>
                    <a:pt x="0" y="682965"/>
                    <a:pt x="0" y="441815"/>
                  </a:cubicBezTo>
                  <a:cubicBezTo>
                    <a:pt x="0" y="197144"/>
                    <a:pt x="197144" y="0"/>
                    <a:pt x="441814" y="0"/>
                  </a:cubicBezTo>
                  <a:close/>
                </a:path>
              </a:pathLst>
            </a:custGeom>
            <a:grpFill/>
            <a:ln w="6350" cap="flat">
              <a:noFill/>
              <a:prstDash val="solid"/>
              <a:miter/>
            </a:ln>
          </p:spPr>
          <p:txBody>
            <a:bodyPr rtlCol="0" anchor="ctr"/>
            <a:lstStyle/>
            <a:p>
              <a:endParaRPr lang="en-US"/>
            </a:p>
          </p:txBody>
        </p:sp>
        <p:sp>
          <p:nvSpPr>
            <p:cNvPr id="31" name="Freeform: Shape 89">
              <a:extLst>
                <a:ext uri="{FF2B5EF4-FFF2-40B4-BE49-F238E27FC236}">
                  <a16:creationId xmlns:a16="http://schemas.microsoft.com/office/drawing/2014/main" id="{DEEF795A-4507-C27A-6CB7-11FFF33E9446}"/>
                </a:ext>
              </a:extLst>
            </p:cNvPr>
            <p:cNvSpPr/>
            <p:nvPr/>
          </p:nvSpPr>
          <p:spPr bwMode="gray">
            <a:xfrm>
              <a:off x="6477003" y="2508689"/>
              <a:ext cx="880109" cy="880108"/>
            </a:xfrm>
            <a:custGeom>
              <a:avLst/>
              <a:gdLst>
                <a:gd name="connsiteX0" fmla="*/ 0 w 880109"/>
                <a:gd name="connsiteY0" fmla="*/ 880108 h 880108"/>
                <a:gd name="connsiteX1" fmla="*/ 0 w 880109"/>
                <a:gd name="connsiteY1" fmla="*/ 880108 h 880108"/>
                <a:gd name="connsiteX2" fmla="*/ 880109 w 880109"/>
                <a:gd name="connsiteY2" fmla="*/ 880108 h 880108"/>
                <a:gd name="connsiteX3" fmla="*/ 880109 w 880109"/>
                <a:gd name="connsiteY3" fmla="*/ 0 h 880108"/>
                <a:gd name="connsiteX4" fmla="*/ 880108 w 880109"/>
                <a:gd name="connsiteY4" fmla="*/ 0 h 880108"/>
                <a:gd name="connsiteX5" fmla="*/ 0 w 880109"/>
                <a:gd name="connsiteY5" fmla="*/ 880108 h 88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109" h="880108">
                  <a:moveTo>
                    <a:pt x="0" y="880108"/>
                  </a:moveTo>
                  <a:lnTo>
                    <a:pt x="0" y="880108"/>
                  </a:lnTo>
                  <a:lnTo>
                    <a:pt x="880109" y="880108"/>
                  </a:lnTo>
                  <a:cubicBezTo>
                    <a:pt x="880109" y="880108"/>
                    <a:pt x="880109" y="0"/>
                    <a:pt x="880109" y="0"/>
                  </a:cubicBezTo>
                  <a:lnTo>
                    <a:pt x="880108" y="0"/>
                  </a:lnTo>
                  <a:cubicBezTo>
                    <a:pt x="394038" y="0"/>
                    <a:pt x="0" y="394038"/>
                    <a:pt x="0" y="880108"/>
                  </a:cubicBezTo>
                  <a:close/>
                </a:path>
              </a:pathLst>
            </a:custGeom>
            <a:grpFill/>
            <a:ln w="6350" cap="flat">
              <a:noFill/>
              <a:prstDash val="solid"/>
              <a:miter/>
            </a:ln>
          </p:spPr>
          <p:txBody>
            <a:bodyPr rtlCol="0" anchor="ctr"/>
            <a:lstStyle/>
            <a:p>
              <a:endParaRPr lang="en-US"/>
            </a:p>
          </p:txBody>
        </p:sp>
        <p:sp>
          <p:nvSpPr>
            <p:cNvPr id="32" name="Freeform: Shape 90">
              <a:extLst>
                <a:ext uri="{FF2B5EF4-FFF2-40B4-BE49-F238E27FC236}">
                  <a16:creationId xmlns:a16="http://schemas.microsoft.com/office/drawing/2014/main" id="{270F9E66-D33D-EFC5-F2A9-66B8F9ECBA41}"/>
                </a:ext>
              </a:extLst>
            </p:cNvPr>
            <p:cNvSpPr/>
            <p:nvPr/>
          </p:nvSpPr>
          <p:spPr bwMode="gray">
            <a:xfrm>
              <a:off x="7357113"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3" name="Freeform: Shape 91">
              <a:extLst>
                <a:ext uri="{FF2B5EF4-FFF2-40B4-BE49-F238E27FC236}">
                  <a16:creationId xmlns:a16="http://schemas.microsoft.com/office/drawing/2014/main" id="{C75B5C13-EADB-6817-ED3F-2BD605A8DCA5}"/>
                </a:ext>
              </a:extLst>
            </p:cNvPr>
            <p:cNvSpPr/>
            <p:nvPr/>
          </p:nvSpPr>
          <p:spPr bwMode="gray">
            <a:xfrm>
              <a:off x="2956561" y="2508689"/>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4" name="Freeform: Shape 92">
              <a:extLst>
                <a:ext uri="{FF2B5EF4-FFF2-40B4-BE49-F238E27FC236}">
                  <a16:creationId xmlns:a16="http://schemas.microsoft.com/office/drawing/2014/main" id="{3EFFA502-59F5-B0BA-884B-9ED48ED530E2}"/>
                </a:ext>
              </a:extLst>
            </p:cNvPr>
            <p:cNvSpPr/>
            <p:nvPr/>
          </p:nvSpPr>
          <p:spPr bwMode="gray">
            <a:xfrm rot="10800000">
              <a:off x="8237224" y="3388798"/>
              <a:ext cx="880109" cy="880109"/>
            </a:xfrm>
            <a:custGeom>
              <a:avLst/>
              <a:gdLst>
                <a:gd name="connsiteX0" fmla="*/ 440054 w 880109"/>
                <a:gd name="connsiteY0" fmla="*/ 0 h 880109"/>
                <a:gd name="connsiteX1" fmla="*/ 880109 w 880109"/>
                <a:gd name="connsiteY1" fmla="*/ 0 h 880109"/>
                <a:gd name="connsiteX2" fmla="*/ 880109 w 880109"/>
                <a:gd name="connsiteY2" fmla="*/ 880109 h 880109"/>
                <a:gd name="connsiteX3" fmla="*/ 440054 w 880109"/>
                <a:gd name="connsiteY3" fmla="*/ 880109 h 880109"/>
                <a:gd name="connsiteX4" fmla="*/ 0 w 880109"/>
                <a:gd name="connsiteY4" fmla="*/ 440055 h 880109"/>
                <a:gd name="connsiteX5" fmla="*/ 0 w 880109"/>
                <a:gd name="connsiteY5" fmla="*/ 440054 h 880109"/>
                <a:gd name="connsiteX6" fmla="*/ 440054 w 88010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09" h="880109">
                  <a:moveTo>
                    <a:pt x="440054" y="0"/>
                  </a:moveTo>
                  <a:lnTo>
                    <a:pt x="880109" y="0"/>
                  </a:lnTo>
                  <a:lnTo>
                    <a:pt x="88010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35" name="Freeform: Shape 93">
              <a:extLst>
                <a:ext uri="{FF2B5EF4-FFF2-40B4-BE49-F238E27FC236}">
                  <a16:creationId xmlns:a16="http://schemas.microsoft.com/office/drawing/2014/main" id="{98930490-513F-C2E4-A3CD-37310EDF841F}"/>
                </a:ext>
              </a:extLst>
            </p:cNvPr>
            <p:cNvSpPr/>
            <p:nvPr/>
          </p:nvSpPr>
          <p:spPr bwMode="gray">
            <a:xfrm rot="10800000">
              <a:off x="8237224" y="4268907"/>
              <a:ext cx="880109" cy="880109"/>
            </a:xfrm>
            <a:custGeom>
              <a:avLst/>
              <a:gdLst>
                <a:gd name="connsiteX0" fmla="*/ 0 w 880109"/>
                <a:gd name="connsiteY0" fmla="*/ 0 h 880109"/>
                <a:gd name="connsiteX1" fmla="*/ 880109 w 880109"/>
                <a:gd name="connsiteY1" fmla="*/ 0 h 880109"/>
                <a:gd name="connsiteX2" fmla="*/ 880109 w 880109"/>
                <a:gd name="connsiteY2" fmla="*/ 880109 h 880109"/>
                <a:gd name="connsiteX3" fmla="*/ 0 w 88010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880109" h="880109">
                  <a:moveTo>
                    <a:pt x="0" y="0"/>
                  </a:moveTo>
                  <a:lnTo>
                    <a:pt x="880109" y="0"/>
                  </a:lnTo>
                  <a:lnTo>
                    <a:pt x="880109" y="880109"/>
                  </a:lnTo>
                  <a:lnTo>
                    <a:pt x="0" y="880109"/>
                  </a:lnTo>
                  <a:close/>
                </a:path>
              </a:pathLst>
            </a:custGeom>
            <a:grpFill/>
            <a:ln w="6350" cap="flat">
              <a:noFill/>
              <a:prstDash val="solid"/>
              <a:miter/>
            </a:ln>
          </p:spPr>
          <p:txBody>
            <a:bodyPr rtlCol="0" anchor="ctr"/>
            <a:lstStyle/>
            <a:p>
              <a:endParaRPr lang="en-US"/>
            </a:p>
          </p:txBody>
        </p:sp>
        <p:sp>
          <p:nvSpPr>
            <p:cNvPr id="36" name="Freeform: Shape 94">
              <a:extLst>
                <a:ext uri="{FF2B5EF4-FFF2-40B4-BE49-F238E27FC236}">
                  <a16:creationId xmlns:a16="http://schemas.microsoft.com/office/drawing/2014/main" id="{B59098D3-D6C0-F4E7-DDBA-C3FBEA5A1EB4}"/>
                </a:ext>
              </a:extLst>
            </p:cNvPr>
            <p:cNvSpPr/>
            <p:nvPr/>
          </p:nvSpPr>
          <p:spPr bwMode="gray">
            <a:xfrm rot="10800000">
              <a:off x="6477003" y="3388798"/>
              <a:ext cx="1760219" cy="880109"/>
            </a:xfrm>
            <a:custGeom>
              <a:avLst/>
              <a:gdLst>
                <a:gd name="connsiteX0" fmla="*/ 440054 w 1760219"/>
                <a:gd name="connsiteY0" fmla="*/ 0 h 880109"/>
                <a:gd name="connsiteX1" fmla="*/ 1760219 w 1760219"/>
                <a:gd name="connsiteY1" fmla="*/ 0 h 880109"/>
                <a:gd name="connsiteX2" fmla="*/ 1760219 w 1760219"/>
                <a:gd name="connsiteY2" fmla="*/ 880109 h 880109"/>
                <a:gd name="connsiteX3" fmla="*/ 440054 w 1760219"/>
                <a:gd name="connsiteY3" fmla="*/ 880109 h 880109"/>
                <a:gd name="connsiteX4" fmla="*/ 0 w 1760219"/>
                <a:gd name="connsiteY4" fmla="*/ 440055 h 880109"/>
                <a:gd name="connsiteX5" fmla="*/ 0 w 1760219"/>
                <a:gd name="connsiteY5" fmla="*/ 440054 h 880109"/>
                <a:gd name="connsiteX6" fmla="*/ 440054 w 1760219"/>
                <a:gd name="connsiteY6" fmla="*/ 0 h 88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219" h="880109">
                  <a:moveTo>
                    <a:pt x="440054" y="0"/>
                  </a:moveTo>
                  <a:lnTo>
                    <a:pt x="1760219" y="0"/>
                  </a:lnTo>
                  <a:lnTo>
                    <a:pt x="1760219" y="880109"/>
                  </a:lnTo>
                  <a:lnTo>
                    <a:pt x="440054" y="880109"/>
                  </a:lnTo>
                  <a:cubicBezTo>
                    <a:pt x="197182" y="880109"/>
                    <a:pt x="0" y="682928"/>
                    <a:pt x="0" y="440055"/>
                  </a:cubicBezTo>
                  <a:lnTo>
                    <a:pt x="0" y="440054"/>
                  </a:lnTo>
                  <a:cubicBezTo>
                    <a:pt x="0" y="197182"/>
                    <a:pt x="197182" y="0"/>
                    <a:pt x="440054" y="0"/>
                  </a:cubicBezTo>
                  <a:close/>
                </a:path>
              </a:pathLst>
            </a:custGeom>
            <a:grpFill/>
            <a:ln w="6350" cap="flat">
              <a:noFill/>
              <a:prstDash val="solid"/>
              <a:miter/>
            </a:ln>
          </p:spPr>
          <p:txBody>
            <a:bodyPr rtlCol="0" anchor="ctr"/>
            <a:lstStyle/>
            <a:p>
              <a:endParaRPr lang="en-US"/>
            </a:p>
          </p:txBody>
        </p:sp>
        <p:sp>
          <p:nvSpPr>
            <p:cNvPr id="37" name="Freeform: Shape 95">
              <a:extLst>
                <a:ext uri="{FF2B5EF4-FFF2-40B4-BE49-F238E27FC236}">
                  <a16:creationId xmlns:a16="http://schemas.microsoft.com/office/drawing/2014/main" id="{9730C50E-CD5A-C907-99BA-0652B9A7576C}"/>
                </a:ext>
              </a:extLst>
            </p:cNvPr>
            <p:cNvSpPr/>
            <p:nvPr/>
          </p:nvSpPr>
          <p:spPr bwMode="gray">
            <a:xfrm rot="10800000">
              <a:off x="6477003" y="4268907"/>
              <a:ext cx="1760219" cy="880109"/>
            </a:xfrm>
            <a:custGeom>
              <a:avLst/>
              <a:gdLst>
                <a:gd name="connsiteX0" fmla="*/ 0 w 1760219"/>
                <a:gd name="connsiteY0" fmla="*/ 0 h 880109"/>
                <a:gd name="connsiteX1" fmla="*/ 1760220 w 1760219"/>
                <a:gd name="connsiteY1" fmla="*/ 0 h 880109"/>
                <a:gd name="connsiteX2" fmla="*/ 1760220 w 1760219"/>
                <a:gd name="connsiteY2" fmla="*/ 880109 h 880109"/>
                <a:gd name="connsiteX3" fmla="*/ 0 w 1760219"/>
                <a:gd name="connsiteY3" fmla="*/ 880109 h 880109"/>
              </a:gdLst>
              <a:ahLst/>
              <a:cxnLst>
                <a:cxn ang="0">
                  <a:pos x="connsiteX0" y="connsiteY0"/>
                </a:cxn>
                <a:cxn ang="0">
                  <a:pos x="connsiteX1" y="connsiteY1"/>
                </a:cxn>
                <a:cxn ang="0">
                  <a:pos x="connsiteX2" y="connsiteY2"/>
                </a:cxn>
                <a:cxn ang="0">
                  <a:pos x="connsiteX3" y="connsiteY3"/>
                </a:cxn>
              </a:cxnLst>
              <a:rect l="l" t="t" r="r" b="b"/>
              <a:pathLst>
                <a:path w="1760219" h="880109">
                  <a:moveTo>
                    <a:pt x="0" y="0"/>
                  </a:moveTo>
                  <a:lnTo>
                    <a:pt x="1760220" y="0"/>
                  </a:lnTo>
                  <a:lnTo>
                    <a:pt x="1760220" y="880109"/>
                  </a:lnTo>
                  <a:lnTo>
                    <a:pt x="0" y="880109"/>
                  </a:lnTo>
                  <a:close/>
                </a:path>
              </a:pathLst>
            </a:custGeom>
            <a:grpFill/>
            <a:ln w="6350" cap="flat">
              <a:noFill/>
              <a:prstDash val="solid"/>
              <a:miter/>
            </a:ln>
          </p:spPr>
          <p:txBody>
            <a:bodyPr rtlCol="0" anchor="ctr"/>
            <a:lstStyle/>
            <a:p>
              <a:endParaRPr lang="en-US"/>
            </a:p>
          </p:txBody>
        </p:sp>
      </p:grpSp>
      <p:pic>
        <p:nvPicPr>
          <p:cNvPr id="5" name="Graphic 4">
            <a:extLst>
              <a:ext uri="{FF2B5EF4-FFF2-40B4-BE49-F238E27FC236}">
                <a16:creationId xmlns:a16="http://schemas.microsoft.com/office/drawing/2014/main" id="{6E8523BF-A414-E403-53C0-CA6B3C2867C9}"/>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bwMode="invGray">
          <a:xfrm>
            <a:off x="75548" y="246931"/>
            <a:ext cx="1817155" cy="691692"/>
          </a:xfrm>
          <a:prstGeom prst="rect">
            <a:avLst/>
          </a:prstGeom>
        </p:spPr>
      </p:pic>
    </p:spTree>
    <p:extLst>
      <p:ext uri="{BB962C8B-B14F-4D97-AF65-F5344CB8AC3E}">
        <p14:creationId xmlns:p14="http://schemas.microsoft.com/office/powerpoint/2010/main" val="37138495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1" name="Text Placeholder 2">
            <a:extLst>
              <a:ext uri="{FF2B5EF4-FFF2-40B4-BE49-F238E27FC236}">
                <a16:creationId xmlns:a16="http://schemas.microsoft.com/office/drawing/2014/main" id="{9446C67E-95FF-C1C1-2E14-8214C0B5EB2F}"/>
              </a:ext>
            </a:extLst>
          </p:cNvPr>
          <p:cNvSpPr>
            <a:spLocks noGrp="1"/>
          </p:cNvSpPr>
          <p:nvPr>
            <p:ph idx="1"/>
          </p:nvPr>
        </p:nvSpPr>
        <p:spPr>
          <a:xfrm>
            <a:off x="231078" y="1335023"/>
            <a:ext cx="11740260" cy="4754880"/>
          </a:xfrm>
          <a:prstGeom prst="rect">
            <a:avLst/>
          </a:prstGeom>
        </p:spPr>
        <p:txBody>
          <a:bodyPr vert="horz" lIns="0" tIns="0" rIns="0" bIns="0" rtlCol="0">
            <a:noAutofit/>
          </a:bodyPr>
          <a:lstStyle>
            <a:lvl1pPr>
              <a:spcBef>
                <a:spcPts val="1600"/>
              </a:spcBef>
              <a:defRPr/>
            </a:lvl1pPr>
            <a:lvl2pPr>
              <a:spcBef>
                <a:spcPts val="1600"/>
              </a:spcBef>
              <a:defRPr/>
            </a:lvl2pPr>
            <a:lvl3pPr>
              <a:spcBef>
                <a:spcPts val="1600"/>
              </a:spcBef>
              <a:defRPr/>
            </a:lvl3pPr>
            <a:lvl4pPr>
              <a:spcBef>
                <a:spcPts val="1600"/>
              </a:spcBef>
              <a:defRPr/>
            </a:lvl4pPr>
            <a:lvl5pPr>
              <a:spcBef>
                <a:spcPts val="1600"/>
              </a:spcBef>
              <a:defRPr/>
            </a:lvl5pPr>
          </a:lstStyle>
          <a:p>
            <a:pPr marL="228600" indent="-228600">
              <a:buSzPct val="75000"/>
              <a:buBlip>
                <a:blip>
                  <a:extLst>
                    <a:ext uri="{96DAC541-7B7A-43D3-8B79-37D633B846F1}">
                      <asvg:svgBlip xmlns:asvg="http://schemas.microsoft.com/office/drawing/2016/SVG/main" r:embed="rId2"/>
                    </a:ext>
                  </a:extLst>
                </a:blip>
              </a:buBlip>
            </a:pPr>
            <a:r>
              <a:rPr lang="en-US" altLang="en-US" dirty="0"/>
              <a:t>Click to edit Master text styles</a:t>
            </a:r>
          </a:p>
          <a:p>
            <a:pPr lvl="2">
              <a:buFont typeface="Arial" panose="020B0604020202020204" pitchFamily="34" charset="0"/>
              <a:buChar char="•"/>
            </a:pPr>
            <a:r>
              <a:rPr lang="en-US" altLang="en-US" sz="2000" dirty="0"/>
              <a:t>Second level</a:t>
            </a:r>
          </a:p>
          <a:p>
            <a:pPr lvl="3">
              <a:buFont typeface="Calibri" panose="020F0502020204030204" pitchFamily="34" charset="0"/>
              <a:buChar char="─"/>
            </a:pPr>
            <a:r>
              <a:rPr lang="en-US" altLang="en-US" sz="1800" dirty="0"/>
              <a:t>Third level</a:t>
            </a:r>
          </a:p>
          <a:p>
            <a:pPr lvl="4">
              <a:buFont typeface="Arial" panose="020B0604020202020204" pitchFamily="34" charset="0"/>
              <a:buChar char="•"/>
            </a:pPr>
            <a:r>
              <a:rPr lang="en-US" altLang="en-US" dirty="0"/>
              <a:t>Fourth level</a:t>
            </a:r>
          </a:p>
          <a:p>
            <a:pPr marL="1200150" lvl="4" indent="-285750">
              <a:buFont typeface="Calibri" panose="020F0502020204030204" pitchFamily="34" charset="0"/>
              <a:buChar char="─"/>
            </a:pPr>
            <a:r>
              <a:rPr lang="en-US" altLang="en-US" dirty="0"/>
              <a:t>Fifth level</a:t>
            </a:r>
          </a:p>
        </p:txBody>
      </p:sp>
      <p:sp>
        <p:nvSpPr>
          <p:cNvPr id="6" name="Title 5">
            <a:extLst>
              <a:ext uri="{FF2B5EF4-FFF2-40B4-BE49-F238E27FC236}">
                <a16:creationId xmlns:a16="http://schemas.microsoft.com/office/drawing/2014/main" id="{F6F35E43-2AB2-8DDE-13F6-EBF936B64C3E}"/>
              </a:ext>
            </a:extLst>
          </p:cNvPr>
          <p:cNvSpPr>
            <a:spLocks noGrp="1"/>
          </p:cNvSpPr>
          <p:nvPr>
            <p:ph type="title"/>
          </p:nvPr>
        </p:nvSpPr>
        <p:spPr/>
        <p:txBody>
          <a:bodyPr/>
          <a:lstStyle>
            <a:lvl1pPr>
              <a:defRPr b="1" i="0">
                <a:latin typeface="Newsreader ExtraBold" panose="02000000000000000000" pitchFamily="2" charset="77"/>
                <a:cs typeface="Poppins" pitchFamily="2" charset="77"/>
              </a:defRPr>
            </a:lvl1pPr>
          </a:lstStyle>
          <a:p>
            <a:r>
              <a:rPr lang="en-US" dirty="0"/>
              <a:t>Click to edit Master title style</a:t>
            </a:r>
          </a:p>
        </p:txBody>
      </p:sp>
      <p:sp>
        <p:nvSpPr>
          <p:cNvPr id="2" name="Content Placeholder 25">
            <a:extLst>
              <a:ext uri="{FF2B5EF4-FFF2-40B4-BE49-F238E27FC236}">
                <a16:creationId xmlns:a16="http://schemas.microsoft.com/office/drawing/2014/main" id="{FE76006C-D57C-A3B9-79F1-AEBC21B89319}"/>
              </a:ext>
            </a:extLst>
          </p:cNvPr>
          <p:cNvSpPr>
            <a:spLocks noGrp="1"/>
          </p:cNvSpPr>
          <p:nvPr>
            <p:ph sz="quarter" idx="10" hasCustomPrompt="1"/>
          </p:nvPr>
        </p:nvSpPr>
        <p:spPr>
          <a:xfrm>
            <a:off x="1712199" y="6302375"/>
            <a:ext cx="7812290" cy="327025"/>
          </a:xfrm>
        </p:spPr>
        <p:txBody>
          <a:bodyPr anchor="b"/>
          <a:lstStyle>
            <a:lvl1pPr marL="0" indent="0">
              <a:buFontTx/>
              <a:buNone/>
              <a:defRPr sz="1000"/>
            </a:lvl1pPr>
            <a:lvl2pPr>
              <a:defRPr sz="1000"/>
            </a:lvl2pPr>
            <a:lvl3pPr>
              <a:defRPr sz="1000"/>
            </a:lvl3pPr>
            <a:lvl4pPr>
              <a:defRPr sz="1000"/>
            </a:lvl4pPr>
            <a:lvl5pPr>
              <a:defRPr sz="1000"/>
            </a:lvl5pPr>
          </a:lstStyle>
          <a:p>
            <a:pPr eaLnBrk="1" hangingPunct="1">
              <a:defRPr/>
            </a:pPr>
            <a:r>
              <a:rPr lang="en-US" altLang="en-US" sz="1000" b="0" spc="-10" dirty="0">
                <a:latin typeface="Poppins" pitchFamily="2" charset="77"/>
                <a:cs typeface="Poppins" pitchFamily="2" charset="77"/>
              </a:rPr>
              <a:t>References 10px (1.0 Line Spacing)</a:t>
            </a:r>
            <a:br>
              <a:rPr lang="en-US" altLang="en-US" sz="1000" b="0" dirty="0">
                <a:latin typeface="Poppins" pitchFamily="2" charset="77"/>
                <a:cs typeface="Poppins" pitchFamily="2" charset="77"/>
              </a:rPr>
            </a:br>
            <a:r>
              <a:rPr lang="en-US" altLang="en-US" sz="1000" b="0" dirty="0">
                <a:latin typeface="Poppins" pitchFamily="2" charset="77"/>
                <a:cs typeface="Poppins" pitchFamily="2" charset="77"/>
              </a:rPr>
              <a:t>Text anchor point set to “Bottom”</a:t>
            </a:r>
          </a:p>
        </p:txBody>
      </p:sp>
    </p:spTree>
    <p:extLst>
      <p:ext uri="{BB962C8B-B14F-4D97-AF65-F5344CB8AC3E}">
        <p14:creationId xmlns:p14="http://schemas.microsoft.com/office/powerpoint/2010/main" val="36211850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I-ONE IMAG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0E5C360-C8CB-4B4D-B1E0-E331381792E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21455085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76CE9E-A1AD-4D61-AB51-515DEE76ADB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236847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614B4DA-7259-4C28-8E1F-DDDF7A1E70A2}"/>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4098" name="Rectangle 2"/>
          <p:cNvSpPr>
            <a:spLocks noGrp="1" noChangeArrowheads="1"/>
          </p:cNvSpPr>
          <p:nvPr>
            <p:ph type="ctrTitle"/>
          </p:nvPr>
        </p:nvSpPr>
        <p:spPr>
          <a:xfrm>
            <a:off x="1312863" y="2257425"/>
            <a:ext cx="6650037" cy="1822071"/>
          </a:xfrm>
        </p:spPr>
        <p:txBody>
          <a:bodyPr anchor="b"/>
          <a:lstStyle>
            <a:lvl1pPr algn="l">
              <a:defRPr sz="4000" b="1">
                <a:solidFill>
                  <a:schemeClr val="accent2"/>
                </a:solidFill>
              </a:defRPr>
            </a:lvl1pPr>
          </a:lstStyle>
          <a:p>
            <a:pPr lvl="0"/>
            <a:r>
              <a:rPr lang="en-GB" noProof="0" dirty="0"/>
              <a:t>Click to edit Master title style</a:t>
            </a:r>
          </a:p>
        </p:txBody>
      </p:sp>
      <p:sp>
        <p:nvSpPr>
          <p:cNvPr id="4099" name="Rectangle 3"/>
          <p:cNvSpPr>
            <a:spLocks noGrp="1" noChangeArrowheads="1"/>
          </p:cNvSpPr>
          <p:nvPr>
            <p:ph type="subTitle" idx="1"/>
          </p:nvPr>
        </p:nvSpPr>
        <p:spPr>
          <a:xfrm>
            <a:off x="1312863" y="4801998"/>
            <a:ext cx="6650038" cy="1752600"/>
          </a:xfrm>
        </p:spPr>
        <p:txBody>
          <a:bodyPr>
            <a:noAutofit/>
          </a:bodyPr>
          <a:lstStyle>
            <a:lvl1pPr marL="0" indent="0" algn="l">
              <a:spcBef>
                <a:spcPts val="0"/>
              </a:spcBef>
              <a:buFontTx/>
              <a:buNone/>
              <a:defRPr sz="2800">
                <a:solidFill>
                  <a:srgbClr val="A170AF"/>
                </a:solidFill>
              </a:defRPr>
            </a:lvl1pPr>
          </a:lstStyle>
          <a:p>
            <a:pPr lvl="0"/>
            <a:r>
              <a:rPr lang="en-GB" noProof="0" dirty="0"/>
              <a:t>Click to edit Master subtitle style</a:t>
            </a:r>
          </a:p>
        </p:txBody>
      </p:sp>
    </p:spTree>
    <p:extLst>
      <p:ext uri="{BB962C8B-B14F-4D97-AF65-F5344CB8AC3E}">
        <p14:creationId xmlns:p14="http://schemas.microsoft.com/office/powerpoint/2010/main" val="3507209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Divider slide 1">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C5F408-DB23-41F1-8743-FF2ADF6CD16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3" name="Text Placeholder 2"/>
          <p:cNvSpPr>
            <a:spLocks noGrp="1"/>
          </p:cNvSpPr>
          <p:nvPr>
            <p:ph type="body" idx="1" hasCustomPrompt="1"/>
          </p:nvPr>
        </p:nvSpPr>
        <p:spPr>
          <a:xfrm>
            <a:off x="6181942" y="4074555"/>
            <a:ext cx="5275261" cy="2171604"/>
          </a:xfrm>
        </p:spPr>
        <p:txBody>
          <a:bodyPr anchor="t">
            <a:noAutofit/>
          </a:bodyPr>
          <a:lstStyle>
            <a:lvl1pPr marL="0" indent="0" algn="l">
              <a:spcBef>
                <a:spcPts val="0"/>
              </a:spcBef>
              <a:buNone/>
              <a:defRPr sz="2400">
                <a:solidFill>
                  <a:srgbClr val="7FC9E5"/>
                </a:solidFill>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23" name="Rectangle 2">
            <a:extLst>
              <a:ext uri="{FF2B5EF4-FFF2-40B4-BE49-F238E27FC236}">
                <a16:creationId xmlns:a16="http://schemas.microsoft.com/office/drawing/2014/main" id="{C784437F-168B-4392-8F11-DE8503AF7FB8}"/>
              </a:ext>
            </a:extLst>
          </p:cNvPr>
          <p:cNvSpPr>
            <a:spLocks noGrp="1" noChangeArrowheads="1"/>
          </p:cNvSpPr>
          <p:nvPr>
            <p:ph type="ctrTitle"/>
          </p:nvPr>
        </p:nvSpPr>
        <p:spPr>
          <a:xfrm>
            <a:off x="6180139" y="1419226"/>
            <a:ext cx="5227636" cy="2555496"/>
          </a:xfrm>
        </p:spPr>
        <p:txBody>
          <a:bodyPr anchor="b"/>
          <a:lstStyle>
            <a:lvl1pPr algn="l">
              <a:defRPr sz="4400" b="1">
                <a:solidFill>
                  <a:schemeClr val="bg1"/>
                </a:solidFill>
              </a:defRPr>
            </a:lvl1pPr>
          </a:lstStyle>
          <a:p>
            <a:pPr lvl="0"/>
            <a:r>
              <a:rPr lang="en-GB" noProof="0" dirty="0"/>
              <a:t>Click to edit Master title style</a:t>
            </a:r>
          </a:p>
        </p:txBody>
      </p:sp>
    </p:spTree>
    <p:extLst>
      <p:ext uri="{BB962C8B-B14F-4D97-AF65-F5344CB8AC3E}">
        <p14:creationId xmlns:p14="http://schemas.microsoft.com/office/powerpoint/2010/main" val="8085764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Divider slide 2">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33A19F6-7271-477F-9581-36BE3D41CFE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3" name="Text Placeholder 2"/>
          <p:cNvSpPr>
            <a:spLocks noGrp="1"/>
          </p:cNvSpPr>
          <p:nvPr>
            <p:ph type="body" idx="1"/>
          </p:nvPr>
        </p:nvSpPr>
        <p:spPr>
          <a:xfrm>
            <a:off x="7926922" y="2200034"/>
            <a:ext cx="3510698" cy="3575926"/>
          </a:xfrm>
        </p:spPr>
        <p:txBody>
          <a:bodyPr anchor="t">
            <a:normAutofit/>
          </a:bodyPr>
          <a:lstStyle>
            <a:lvl1pPr marL="0" indent="0" algn="l">
              <a:lnSpc>
                <a:spcPct val="90000"/>
              </a:lnSpc>
              <a:spcBef>
                <a:spcPts val="0"/>
              </a:spcBef>
              <a:buNone/>
              <a:defRPr sz="2400">
                <a:solidFill>
                  <a:srgbClr val="D3CAC2"/>
                </a:solidFill>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34799388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Content slide ">
    <p:spTree>
      <p:nvGrpSpPr>
        <p:cNvPr id="1" name=""/>
        <p:cNvGrpSpPr/>
        <p:nvPr/>
      </p:nvGrpSpPr>
      <p:grpSpPr>
        <a:xfrm>
          <a:off x="0" y="0"/>
          <a:ext cx="0" cy="0"/>
          <a:chOff x="0" y="0"/>
          <a:chExt cx="0" cy="0"/>
        </a:xfrm>
      </p:grpSpPr>
      <p:sp>
        <p:nvSpPr>
          <p:cNvPr id="2" name="Title 1"/>
          <p:cNvSpPr>
            <a:spLocks noGrp="1"/>
          </p:cNvSpPr>
          <p:nvPr>
            <p:ph type="title"/>
          </p:nvPr>
        </p:nvSpPr>
        <p:spPr>
          <a:xfrm>
            <a:off x="612000" y="169992"/>
            <a:ext cx="9093600" cy="831600"/>
          </a:xfrm>
        </p:spPr>
        <p:txBody>
          <a:bodyPr/>
          <a:lstStyle>
            <a:lvl1pPr>
              <a:defRPr>
                <a:solidFill>
                  <a:schemeClr val="accent3"/>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38174" y="1493838"/>
            <a:ext cx="10769601" cy="4478338"/>
          </a:xfrm>
        </p:spPr>
        <p:txBody>
          <a:bodyPr/>
          <a:lstStyle>
            <a:lvl1pPr marL="265113" indent="-265113">
              <a:buClr>
                <a:schemeClr val="accent3"/>
              </a:buClr>
              <a:buFont typeface="Calibri" panose="020F0502020204030204" pitchFamily="34" charset="0"/>
              <a:buChar char="•"/>
              <a:defRPr>
                <a:solidFill>
                  <a:srgbClr val="223341"/>
                </a:solidFill>
              </a:defRPr>
            </a:lvl1pPr>
            <a:lvl2pPr marL="625475" indent="-265113">
              <a:buClr>
                <a:schemeClr val="accent3"/>
              </a:buClr>
              <a:tabLst/>
              <a:defRPr>
                <a:solidFill>
                  <a:srgbClr val="223341"/>
                </a:solidFill>
              </a:defRPr>
            </a:lvl2pPr>
            <a:lvl3pPr marL="898525" indent="-184150">
              <a:buClr>
                <a:schemeClr val="accent3"/>
              </a:buClr>
              <a:defRPr>
                <a:solidFill>
                  <a:srgbClr val="223341"/>
                </a:solidFill>
              </a:defRPr>
            </a:lvl3pPr>
            <a:lvl4pPr>
              <a:buClr>
                <a:schemeClr val="accent3"/>
              </a:buClr>
              <a:defRPr>
                <a:solidFill>
                  <a:srgbClr val="223341"/>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Text Placeholder 4"/>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18176133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631051" y="1493277"/>
            <a:ext cx="5297310" cy="4352670"/>
          </a:xfrm>
        </p:spPr>
        <p:txBody>
          <a:bodyPr>
            <a:noAutofit/>
          </a:bodyPr>
          <a:lstStyle>
            <a:lvl1pPr>
              <a:buClr>
                <a:schemeClr val="accent3"/>
              </a:buClr>
              <a:defRPr sz="2400"/>
            </a:lvl1pPr>
            <a:lvl2pPr marL="625475" indent="-265113">
              <a:buClr>
                <a:schemeClr val="accent3"/>
              </a:buClr>
              <a:defRPr sz="2000"/>
            </a:lvl2pPr>
            <a:lvl3pPr>
              <a:buClr>
                <a:schemeClr val="accent3"/>
              </a:buClr>
              <a:defRPr sz="1800"/>
            </a:lvl3pPr>
            <a:lvl4pPr>
              <a:buClr>
                <a:schemeClr val="accent3"/>
              </a:buClr>
              <a:defRPr sz="16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2" name="Title 1"/>
          <p:cNvSpPr>
            <a:spLocks noGrp="1"/>
          </p:cNvSpPr>
          <p:nvPr>
            <p:ph type="title"/>
          </p:nvPr>
        </p:nvSpPr>
        <p:spPr>
          <a:xfrm>
            <a:off x="612000" y="169992"/>
            <a:ext cx="9093600" cy="832612"/>
          </a:xfrm>
        </p:spPr>
        <p:txBody>
          <a:bodyPr/>
          <a:lstStyle>
            <a:lvl1pPr>
              <a:defRPr>
                <a:solidFill>
                  <a:schemeClr val="accent3"/>
                </a:solidFill>
              </a:defRPr>
            </a:lvl1pPr>
          </a:lstStyle>
          <a:p>
            <a:r>
              <a:rPr lang="en-US" dirty="0"/>
              <a:t>Click to edit Master title style</a:t>
            </a:r>
            <a:endParaRPr lang="en-GB" dirty="0"/>
          </a:p>
        </p:txBody>
      </p:sp>
      <p:sp>
        <p:nvSpPr>
          <p:cNvPr id="8" name="Content Placeholder 2">
            <a:extLst>
              <a:ext uri="{FF2B5EF4-FFF2-40B4-BE49-F238E27FC236}">
                <a16:creationId xmlns:a16="http://schemas.microsoft.com/office/drawing/2014/main" id="{6AB72A3E-55BE-4110-B2FD-00C2148C9A64}"/>
              </a:ext>
            </a:extLst>
          </p:cNvPr>
          <p:cNvSpPr>
            <a:spLocks noGrp="1"/>
          </p:cNvSpPr>
          <p:nvPr>
            <p:ph sz="half" idx="11" hasCustomPrompt="1"/>
          </p:nvPr>
        </p:nvSpPr>
        <p:spPr>
          <a:xfrm>
            <a:off x="6098401" y="1493277"/>
            <a:ext cx="5297310" cy="4352670"/>
          </a:xfrm>
        </p:spPr>
        <p:txBody>
          <a:bodyPr>
            <a:noAutofit/>
          </a:bodyPr>
          <a:lstStyle>
            <a:lvl1pPr marL="265113" indent="-265113">
              <a:buClr>
                <a:schemeClr val="accent3"/>
              </a:buClr>
              <a:defRPr lang="en-US" sz="2400" dirty="0">
                <a:solidFill>
                  <a:srgbClr val="223341"/>
                </a:solidFill>
                <a:latin typeface="+mn-lt"/>
                <a:ea typeface="+mn-ea"/>
                <a:cs typeface="+mn-cs"/>
              </a:defRPr>
            </a:lvl1pPr>
            <a:lvl2pPr marL="625475" indent="-265113">
              <a:buClr>
                <a:schemeClr val="accent3"/>
              </a:buClr>
              <a:defRPr lang="en-US" sz="2000" dirty="0">
                <a:solidFill>
                  <a:schemeClr val="tx1"/>
                </a:solidFill>
                <a:latin typeface="+mn-lt"/>
                <a:cs typeface="+mn-cs"/>
              </a:defRPr>
            </a:lvl2pPr>
            <a:lvl3pPr marL="898525" indent="-184150">
              <a:buClr>
                <a:schemeClr val="accent3"/>
              </a:buClr>
              <a:defRPr lang="en-US" sz="1800" dirty="0">
                <a:solidFill>
                  <a:schemeClr val="tx1"/>
                </a:solidFill>
                <a:latin typeface="+mn-lt"/>
                <a:cs typeface="+mn-cs"/>
              </a:defRPr>
            </a:lvl3pPr>
            <a:lvl4pPr marL="1163638" indent="-177800">
              <a:buClr>
                <a:schemeClr val="accent3"/>
              </a:buClr>
              <a:defRPr lang="en-US" sz="1600" dirty="0">
                <a:solidFill>
                  <a:schemeClr val="tx1"/>
                </a:solidFill>
                <a:latin typeface="+mn-lt"/>
                <a:cs typeface="+mn-cs"/>
              </a:defRPr>
            </a:lvl4pPr>
            <a:lvl5pPr>
              <a:defRPr sz="1800"/>
            </a:lvl5pPr>
            <a:lvl6pPr>
              <a:defRPr sz="1800"/>
            </a:lvl6pPr>
            <a:lvl7pPr>
              <a:defRPr sz="1800"/>
            </a:lvl7pPr>
            <a:lvl8pPr>
              <a:defRPr sz="1800"/>
            </a:lvl8pPr>
            <a:lvl9pPr>
              <a:defRPr sz="1800"/>
            </a:lvl9pPr>
          </a:lstStyle>
          <a:p>
            <a:pPr marL="265113" lvl="0" indent="-265113" algn="l" rtl="0" eaLnBrk="0" fontAlgn="base" hangingPunct="0">
              <a:lnSpc>
                <a:spcPct val="100000"/>
              </a:lnSpc>
              <a:spcBef>
                <a:spcPts val="1200"/>
              </a:spcBef>
              <a:spcAft>
                <a:spcPts val="0"/>
              </a:spcAft>
              <a:buClr>
                <a:srgbClr val="A170AF"/>
              </a:buClr>
              <a:buChar char="•"/>
            </a:pPr>
            <a:r>
              <a:rPr lang="en-US" dirty="0"/>
              <a:t>Click to edit Master text styles</a:t>
            </a:r>
          </a:p>
          <a:p>
            <a:pPr marL="625475" lvl="1" indent="-265113" algn="l" rtl="0" eaLnBrk="0" fontAlgn="base" hangingPunct="0">
              <a:lnSpc>
                <a:spcPct val="100000"/>
              </a:lnSpc>
              <a:spcBef>
                <a:spcPts val="600"/>
              </a:spcBef>
              <a:spcAft>
                <a:spcPts val="0"/>
              </a:spcAft>
              <a:buClr>
                <a:srgbClr val="A170AF"/>
              </a:buClr>
              <a:buFont typeface="Arial" pitchFamily="34" charset="0"/>
              <a:buChar char="–"/>
            </a:pPr>
            <a:r>
              <a:rPr lang="en-US" dirty="0"/>
              <a:t>Second level</a:t>
            </a:r>
          </a:p>
          <a:p>
            <a:pPr marL="898525" lvl="2" indent="-184150" algn="l" rtl="0" eaLnBrk="0" fontAlgn="base" hangingPunct="0">
              <a:lnSpc>
                <a:spcPct val="100000"/>
              </a:lnSpc>
              <a:spcBef>
                <a:spcPts val="300"/>
              </a:spcBef>
              <a:spcAft>
                <a:spcPts val="0"/>
              </a:spcAft>
              <a:buClr>
                <a:srgbClr val="A170AF"/>
              </a:buClr>
              <a:buFont typeface="Arial" pitchFamily="34" charset="0"/>
              <a:buChar char="•"/>
              <a:tabLst>
                <a:tab pos="2871788" algn="l"/>
              </a:tabLst>
            </a:pPr>
            <a:r>
              <a:rPr lang="en-US" dirty="0"/>
              <a:t>Third level</a:t>
            </a:r>
          </a:p>
          <a:p>
            <a:pPr marL="1163638" lvl="3" indent="-177800" algn="l" rtl="0" eaLnBrk="0" fontAlgn="base" hangingPunct="0">
              <a:lnSpc>
                <a:spcPct val="100000"/>
              </a:lnSpc>
              <a:spcBef>
                <a:spcPts val="0"/>
              </a:spcBef>
              <a:spcAft>
                <a:spcPts val="0"/>
              </a:spcAft>
              <a:buClr>
                <a:srgbClr val="A170AF"/>
              </a:buClr>
              <a:buFont typeface="Arial" charset="0"/>
              <a:buChar char="−"/>
              <a:tabLst>
                <a:tab pos="2871788" algn="l"/>
              </a:tabLst>
            </a:pPr>
            <a:r>
              <a:rPr lang="en-US" dirty="0"/>
              <a:t>Fourth level</a:t>
            </a:r>
          </a:p>
        </p:txBody>
      </p:sp>
      <p:sp>
        <p:nvSpPr>
          <p:cNvPr id="10" name="Text Placeholder 4">
            <a:extLst>
              <a:ext uri="{FF2B5EF4-FFF2-40B4-BE49-F238E27FC236}">
                <a16:creationId xmlns:a16="http://schemas.microsoft.com/office/drawing/2014/main" id="{D7CC57CE-1D60-4E90-8D43-02DD306C41DB}"/>
              </a:ext>
            </a:extLst>
          </p:cNvPr>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23313113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2000" y="169992"/>
            <a:ext cx="9093600" cy="832612"/>
          </a:xfrm>
        </p:spPr>
        <p:txBody>
          <a:bodyPr/>
          <a:lstStyle>
            <a:lvl1pPr>
              <a:defRPr>
                <a:solidFill>
                  <a:schemeClr val="accent3"/>
                </a:solidFill>
              </a:defRPr>
            </a:lvl1pPr>
          </a:lstStyle>
          <a:p>
            <a:r>
              <a:rPr lang="en-US" dirty="0"/>
              <a:t>Click to edit Master title style</a:t>
            </a:r>
            <a:endParaRPr lang="en-GB" dirty="0"/>
          </a:p>
        </p:txBody>
      </p:sp>
      <p:sp>
        <p:nvSpPr>
          <p:cNvPr id="6" name="Text Placeholder 4">
            <a:extLst>
              <a:ext uri="{FF2B5EF4-FFF2-40B4-BE49-F238E27FC236}">
                <a16:creationId xmlns:a16="http://schemas.microsoft.com/office/drawing/2014/main" id="{4380B395-49EC-42CA-AC4A-5F0DB7D7E1CD}"/>
              </a:ext>
            </a:extLst>
          </p:cNvPr>
          <p:cNvSpPr>
            <a:spLocks noGrp="1"/>
          </p:cNvSpPr>
          <p:nvPr>
            <p:ph type="body" sz="quarter" idx="10" hasCustomPrompt="1"/>
          </p:nvPr>
        </p:nvSpPr>
        <p:spPr>
          <a:xfrm>
            <a:off x="616903" y="6401953"/>
            <a:ext cx="11176168" cy="231923"/>
          </a:xfrm>
        </p:spPr>
        <p:txBody>
          <a:bodyPr wrap="square" lIns="0" tIns="46800" rIns="90000" bIns="0" anchor="b">
            <a:spAutoFit/>
          </a:bodyPr>
          <a:lstStyle>
            <a:lvl1pPr marL="0" indent="0">
              <a:buFontTx/>
              <a:buNone/>
              <a:defRPr sz="1200"/>
            </a:lvl1pPr>
            <a:lvl2pPr marL="182563" indent="0">
              <a:buFontTx/>
              <a:buNone/>
              <a:defRPr sz="1400"/>
            </a:lvl2pPr>
            <a:lvl3pPr marL="357187" indent="0">
              <a:buFontTx/>
              <a:buNone/>
              <a:defRPr sz="1400"/>
            </a:lvl3pPr>
            <a:lvl4pPr marL="536575" indent="0">
              <a:buFontTx/>
              <a:buNone/>
              <a:defRPr sz="1400"/>
            </a:lvl4pPr>
            <a:lvl5pPr marL="712788" indent="0">
              <a:buFontTx/>
              <a:buNone/>
              <a:defRPr sz="1400"/>
            </a:lvl5pPr>
          </a:lstStyle>
          <a:p>
            <a:pPr lvl="0"/>
            <a:r>
              <a:rPr lang="en-US" dirty="0"/>
              <a:t>[reference]</a:t>
            </a:r>
          </a:p>
        </p:txBody>
      </p:sp>
    </p:spTree>
    <p:extLst>
      <p:ext uri="{BB962C8B-B14F-4D97-AF65-F5344CB8AC3E}">
        <p14:creationId xmlns:p14="http://schemas.microsoft.com/office/powerpoint/2010/main" val="33884822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Cov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6" y="1388"/>
            <a:ext cx="12189532"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lvl1pPr>
          </a:lstStyle>
          <a:p>
            <a:pPr lvl="0"/>
            <a:r>
              <a:rPr lang="en-US" dirty="0"/>
              <a:t>This is Your Presentation Cover Slide Headline – Light (SCRI)</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3" name="Text Placeholder 3">
            <a:extLst>
              <a:ext uri="{FF2B5EF4-FFF2-40B4-BE49-F238E27FC236}">
                <a16:creationId xmlns:a16="http://schemas.microsoft.com/office/drawing/2014/main" id="{C3F912E7-0773-79BA-D9B6-F800CF098C0D}"/>
              </a:ext>
            </a:extLst>
          </p:cNvPr>
          <p:cNvSpPr>
            <a:spLocks noGrp="1"/>
          </p:cNvSpPr>
          <p:nvPr>
            <p:ph type="body" sz="quarter" idx="12"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12091723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Divider Slide Light SCRI">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(SCRI)</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78CE8E07-CAFE-F7DE-3EE1-55B612B46CB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21559421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ov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2467" y="1388"/>
            <a:ext cx="12189530" cy="6856611"/>
          </a:xfrm>
          <a:prstGeom prst="rect">
            <a:avLst/>
          </a:prstGeom>
        </p:spPr>
      </p:pic>
      <p:pic>
        <p:nvPicPr>
          <p:cNvPr id="19" name="Picture 18" descr="A blue and black sign&#10;&#10;Description automatically generated">
            <a:extLst>
              <a:ext uri="{FF2B5EF4-FFF2-40B4-BE49-F238E27FC236}">
                <a16:creationId xmlns:a16="http://schemas.microsoft.com/office/drawing/2014/main" id="{957F5B37-BBC7-9336-E116-50038DAD9E4C}"/>
              </a:ext>
            </a:extLst>
          </p:cNvPr>
          <p:cNvPicPr>
            <a:picLocks noChangeAspect="1"/>
          </p:cNvPicPr>
          <p:nvPr userDrawn="1"/>
        </p:nvPicPr>
        <p:blipFill>
          <a:blip r:embed="rId3"/>
          <a:stretch>
            <a:fillRect/>
          </a:stretch>
        </p:blipFill>
        <p:spPr>
          <a:xfrm>
            <a:off x="421340" y="5469697"/>
            <a:ext cx="2968631" cy="503018"/>
          </a:xfrm>
          <a:prstGeom prst="rect">
            <a:avLst/>
          </a:prstGeom>
        </p:spPr>
      </p:pic>
      <p:sp>
        <p:nvSpPr>
          <p:cNvPr id="4" name="Text Placeholder 3">
            <a:extLst>
              <a:ext uri="{FF2B5EF4-FFF2-40B4-BE49-F238E27FC236}">
                <a16:creationId xmlns:a16="http://schemas.microsoft.com/office/drawing/2014/main" id="{CAC090BF-F266-6A44-0D17-A2F44A134AFF}"/>
              </a:ext>
            </a:extLst>
          </p:cNvPr>
          <p:cNvSpPr>
            <a:spLocks noGrp="1"/>
          </p:cNvSpPr>
          <p:nvPr>
            <p:ph type="body" sz="quarter" idx="10" hasCustomPrompt="1"/>
          </p:nvPr>
        </p:nvSpPr>
        <p:spPr>
          <a:xfrm>
            <a:off x="421341" y="2354199"/>
            <a:ext cx="7970306" cy="1370636"/>
          </a:xfrm>
        </p:spPr>
        <p:txBody>
          <a:bodyPr anchor="b"/>
          <a:lstStyle>
            <a:lvl1pPr marL="0" indent="0">
              <a:buNone/>
              <a:defRPr sz="4400">
                <a:solidFill>
                  <a:schemeClr val="accent5"/>
                </a:solidFill>
              </a:defRPr>
            </a:lvl1pPr>
          </a:lstStyle>
          <a:p>
            <a:pPr lvl="0"/>
            <a:r>
              <a:rPr lang="en-US" dirty="0"/>
              <a:t>This is Your Presentation Cover Slide Headline – Light (SMO)</a:t>
            </a:r>
          </a:p>
        </p:txBody>
      </p:sp>
      <p:sp>
        <p:nvSpPr>
          <p:cNvPr id="5" name="Text Placeholder 3">
            <a:extLst>
              <a:ext uri="{FF2B5EF4-FFF2-40B4-BE49-F238E27FC236}">
                <a16:creationId xmlns:a16="http://schemas.microsoft.com/office/drawing/2014/main" id="{B8E19A6A-A3CF-6BB4-F7AE-131D8A939291}"/>
              </a:ext>
            </a:extLst>
          </p:cNvPr>
          <p:cNvSpPr>
            <a:spLocks noGrp="1"/>
          </p:cNvSpPr>
          <p:nvPr>
            <p:ph type="body" sz="quarter" idx="11" hasCustomPrompt="1"/>
          </p:nvPr>
        </p:nvSpPr>
        <p:spPr>
          <a:xfrm>
            <a:off x="421340" y="3846823"/>
            <a:ext cx="7970307" cy="442789"/>
          </a:xfrm>
        </p:spPr>
        <p:txBody>
          <a:bodyPr/>
          <a:lstStyle>
            <a:lvl1pPr marL="0" indent="0">
              <a:buNone/>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This is Your Sub-Headline</a:t>
            </a:r>
          </a:p>
        </p:txBody>
      </p:sp>
      <p:sp>
        <p:nvSpPr>
          <p:cNvPr id="2" name="Text Placeholder 3">
            <a:extLst>
              <a:ext uri="{FF2B5EF4-FFF2-40B4-BE49-F238E27FC236}">
                <a16:creationId xmlns:a16="http://schemas.microsoft.com/office/drawing/2014/main" id="{EEF85F0D-B1C6-5488-260D-01BD8DF5D765}"/>
              </a:ext>
            </a:extLst>
          </p:cNvPr>
          <p:cNvSpPr>
            <a:spLocks noGrp="1"/>
          </p:cNvSpPr>
          <p:nvPr>
            <p:ph type="body" sz="quarter" idx="13" hasCustomPrompt="1"/>
          </p:nvPr>
        </p:nvSpPr>
        <p:spPr>
          <a:xfrm>
            <a:off x="421341" y="4501197"/>
            <a:ext cx="1741996" cy="338554"/>
          </a:xfrm>
        </p:spPr>
        <p:txBody>
          <a:bodyPr/>
          <a:lstStyle>
            <a:lvl1pPr marL="0" indent="0">
              <a:buNone/>
              <a:defRPr sz="1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Month 202X</a:t>
            </a:r>
          </a:p>
        </p:txBody>
      </p:sp>
    </p:spTree>
    <p:extLst>
      <p:ext uri="{BB962C8B-B14F-4D97-AF65-F5344CB8AC3E}">
        <p14:creationId xmlns:p14="http://schemas.microsoft.com/office/powerpoint/2010/main" val="15800880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Divider Slide Light SMO">
    <p:bg>
      <p:bgPr>
        <a:solidFill>
          <a:schemeClr val="bg1"/>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0256AC81-C7C2-FF95-7FA1-EF745252FDFE}"/>
              </a:ext>
            </a:extLst>
          </p:cNvPr>
          <p:cNvPicPr>
            <a:picLocks noChangeAspect="1"/>
          </p:cNvPicPr>
          <p:nvPr userDrawn="1"/>
        </p:nvPicPr>
        <p:blipFill>
          <a:blip r:embed="rId2"/>
          <a:srcRect/>
          <a:stretch/>
        </p:blipFill>
        <p:spPr>
          <a:xfrm>
            <a:off x="0" y="1387"/>
            <a:ext cx="12192000" cy="6858000"/>
          </a:xfrm>
          <a:prstGeom prst="rect">
            <a:avLst/>
          </a:prstGeom>
        </p:spPr>
      </p:pic>
      <p:pic>
        <p:nvPicPr>
          <p:cNvPr id="2" name="Picture 1" descr="A blue and black sign&#10;&#10;Description automatically generated">
            <a:extLst>
              <a:ext uri="{FF2B5EF4-FFF2-40B4-BE49-F238E27FC236}">
                <a16:creationId xmlns:a16="http://schemas.microsoft.com/office/drawing/2014/main" id="{216AF799-7AE5-E04A-D3CE-5B5E0862CDA8}"/>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3" name="Text Placeholder 3">
            <a:extLst>
              <a:ext uri="{FF2B5EF4-FFF2-40B4-BE49-F238E27FC236}">
                <a16:creationId xmlns:a16="http://schemas.microsoft.com/office/drawing/2014/main" id="{90B90765-49D4-B798-EB23-03CC1F4C679D}"/>
              </a:ext>
            </a:extLst>
          </p:cNvPr>
          <p:cNvSpPr>
            <a:spLocks noGrp="1"/>
          </p:cNvSpPr>
          <p:nvPr>
            <p:ph type="body" sz="quarter" idx="10" hasCustomPrompt="1"/>
          </p:nvPr>
        </p:nvSpPr>
        <p:spPr>
          <a:xfrm>
            <a:off x="421340" y="2673233"/>
            <a:ext cx="6250923" cy="1128075"/>
          </a:xfrm>
        </p:spPr>
        <p:txBody>
          <a:bodyPr/>
          <a:lstStyle>
            <a:lvl1pPr marL="0" indent="0">
              <a:buNone/>
              <a:defRPr sz="3400">
                <a:solidFill>
                  <a:schemeClr val="tx1"/>
                </a:solidFill>
              </a:defRPr>
            </a:lvl1pPr>
          </a:lstStyle>
          <a:p>
            <a:pPr lvl="0"/>
            <a:r>
              <a:rPr lang="en-US" dirty="0"/>
              <a:t>This is Your Section Break Slide – Light (SMO)</a:t>
            </a:r>
          </a:p>
        </p:txBody>
      </p:sp>
      <p:sp>
        <p:nvSpPr>
          <p:cNvPr id="5" name="TextBox 4">
            <a:extLst>
              <a:ext uri="{FF2B5EF4-FFF2-40B4-BE49-F238E27FC236}">
                <a16:creationId xmlns:a16="http://schemas.microsoft.com/office/drawing/2014/main" id="{79908C90-3955-5EF5-50C5-ADA0763B50DE}"/>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4" name="TextBox 3">
            <a:extLst>
              <a:ext uri="{FF2B5EF4-FFF2-40B4-BE49-F238E27FC236}">
                <a16:creationId xmlns:a16="http://schemas.microsoft.com/office/drawing/2014/main" id="{B6D0E21D-833D-44F3-39BC-BBE14EF7D10F}"/>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36826701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Title and Text White">
    <p:spTree>
      <p:nvGrpSpPr>
        <p:cNvPr id="1" name=""/>
        <p:cNvGrpSpPr/>
        <p:nvPr/>
      </p:nvGrpSpPr>
      <p:grpSpPr>
        <a:xfrm>
          <a:off x="0" y="0"/>
          <a:ext cx="0" cy="0"/>
          <a:chOff x="0" y="0"/>
          <a:chExt cx="0" cy="0"/>
        </a:xfrm>
      </p:grpSpPr>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12" name="Text Placeholder 17">
            <a:extLst>
              <a:ext uri="{FF2B5EF4-FFF2-40B4-BE49-F238E27FC236}">
                <a16:creationId xmlns:a16="http://schemas.microsoft.com/office/drawing/2014/main" id="{D98DF1C9-1835-F786-0800-24087C95E10B}"/>
              </a:ext>
            </a:extLst>
          </p:cNvPr>
          <p:cNvSpPr>
            <a:spLocks noGrp="1"/>
          </p:cNvSpPr>
          <p:nvPr>
            <p:ph idx="1"/>
          </p:nvPr>
        </p:nvSpPr>
        <p:spPr>
          <a:xfrm>
            <a:off x="430212" y="1317624"/>
            <a:ext cx="11363325"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032825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Mission Statemen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1"/>
          </a:xfrm>
          <a:prstGeom prst="rect">
            <a:avLst/>
          </a:prstGeom>
        </p:spPr>
      </p:pic>
      <p:sp>
        <p:nvSpPr>
          <p:cNvPr id="8" name="Title Placeholder 15">
            <a:extLst>
              <a:ext uri="{FF2B5EF4-FFF2-40B4-BE49-F238E27FC236}">
                <a16:creationId xmlns:a16="http://schemas.microsoft.com/office/drawing/2014/main" id="{9F7DCE49-9C18-575F-EE06-2A0BB5527DC2}"/>
              </a:ext>
            </a:extLst>
          </p:cNvPr>
          <p:cNvSpPr>
            <a:spLocks noGrp="1"/>
          </p:cNvSpPr>
          <p:nvPr>
            <p:ph type="title" hasCustomPrompt="1"/>
          </p:nvPr>
        </p:nvSpPr>
        <p:spPr>
          <a:xfrm>
            <a:off x="1193808" y="1778246"/>
            <a:ext cx="9799898" cy="704257"/>
          </a:xfrm>
          <a:prstGeom prst="rect">
            <a:avLst/>
          </a:prstGeom>
        </p:spPr>
        <p:txBody>
          <a:bodyPr vert="horz" lIns="91440" tIns="45720" rIns="91440" bIns="45720" rtlCol="0" anchor="t" anchorCtr="0">
            <a:noAutofit/>
          </a:bodyPr>
          <a:lstStyle>
            <a:lvl1pPr algn="l">
              <a:defRPr/>
            </a:lvl1pPr>
          </a:lstStyle>
          <a:p>
            <a:r>
              <a:rPr lang="en-US" dirty="0"/>
              <a:t>Our Mission</a:t>
            </a:r>
          </a:p>
        </p:txBody>
      </p:sp>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7" name="Text Placeholder 6">
            <a:extLst>
              <a:ext uri="{FF2B5EF4-FFF2-40B4-BE49-F238E27FC236}">
                <a16:creationId xmlns:a16="http://schemas.microsoft.com/office/drawing/2014/main" id="{1E778582-B6FD-68C9-472C-9FCEBE0F8973}"/>
              </a:ext>
            </a:extLst>
          </p:cNvPr>
          <p:cNvSpPr>
            <a:spLocks noGrp="1"/>
          </p:cNvSpPr>
          <p:nvPr>
            <p:ph type="body" sz="quarter" idx="11" hasCustomPrompt="1"/>
          </p:nvPr>
        </p:nvSpPr>
        <p:spPr>
          <a:xfrm>
            <a:off x="1193808" y="2649849"/>
            <a:ext cx="9364663" cy="1725649"/>
          </a:xfrm>
        </p:spPr>
        <p:txBody>
          <a:bodyPr/>
          <a:lstStyle>
            <a:lvl1pPr>
              <a:defRPr b="0"/>
            </a:lvl1pPr>
          </a:lstStyle>
          <a:p>
            <a:pPr lvl="0"/>
            <a:r>
              <a:rPr lang="en-US" dirty="0"/>
              <a:t>People who face cancer are at the heart of every decision we make. SCRI is transforming cancer care around the world by collaborating with scientific partners, physicians, and patients to advance cutting-edge research.</a:t>
            </a:r>
          </a:p>
        </p:txBody>
      </p:sp>
      <p:sp>
        <p:nvSpPr>
          <p:cNvPr id="2" name="TextBox 1">
            <a:extLst>
              <a:ext uri="{FF2B5EF4-FFF2-40B4-BE49-F238E27FC236}">
                <a16:creationId xmlns:a16="http://schemas.microsoft.com/office/drawing/2014/main" id="{67C7FC81-D76A-34F7-3791-98DE0E05B310}"/>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0896257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E141562-E9F8-B54B-61CE-7CDCF49E19BA}"/>
              </a:ext>
            </a:extLst>
          </p:cNvPr>
          <p:cNvSpPr/>
          <p:nvPr userDrawn="1"/>
        </p:nvSpPr>
        <p:spPr>
          <a:xfrm>
            <a:off x="7227518" y="5968652"/>
            <a:ext cx="4634630" cy="8893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 name="Picture 3">
            <a:extLst>
              <a:ext uri="{FF2B5EF4-FFF2-40B4-BE49-F238E27FC236}">
                <a16:creationId xmlns:a16="http://schemas.microsoft.com/office/drawing/2014/main" id="{3D370614-7FC8-F209-54D6-E794289B81BB}"/>
              </a:ext>
            </a:extLst>
          </p:cNvPr>
          <p:cNvPicPr>
            <a:picLocks noChangeAspect="1"/>
          </p:cNvPicPr>
          <p:nvPr userDrawn="1"/>
        </p:nvPicPr>
        <p:blipFill>
          <a:blip r:embed="rId2"/>
          <a:srcRect/>
          <a:stretch/>
        </p:blipFill>
        <p:spPr>
          <a:xfrm>
            <a:off x="2467" y="1388"/>
            <a:ext cx="12189530" cy="6856610"/>
          </a:xfrm>
          <a:prstGeom prst="rect">
            <a:avLst/>
          </a:prstGeom>
        </p:spPr>
      </p:pic>
      <p:pic>
        <p:nvPicPr>
          <p:cNvPr id="3" name="Picture 2" descr="A blue and black sign&#10;&#10;Description automatically generated">
            <a:extLst>
              <a:ext uri="{FF2B5EF4-FFF2-40B4-BE49-F238E27FC236}">
                <a16:creationId xmlns:a16="http://schemas.microsoft.com/office/drawing/2014/main" id="{48DD9BD3-2618-F7D6-687A-07AB3BE9B5BC}"/>
              </a:ext>
            </a:extLst>
          </p:cNvPr>
          <p:cNvPicPr>
            <a:picLocks noChangeAspect="1"/>
          </p:cNvPicPr>
          <p:nvPr userDrawn="1"/>
        </p:nvPicPr>
        <p:blipFill>
          <a:blip r:embed="rId3"/>
          <a:stretch>
            <a:fillRect/>
          </a:stretch>
        </p:blipFill>
        <p:spPr>
          <a:xfrm>
            <a:off x="421341" y="6257418"/>
            <a:ext cx="2049345" cy="347250"/>
          </a:xfrm>
          <a:prstGeom prst="rect">
            <a:avLst/>
          </a:prstGeom>
        </p:spPr>
      </p:pic>
      <p:sp>
        <p:nvSpPr>
          <p:cNvPr id="5" name="TextBox 4">
            <a:extLst>
              <a:ext uri="{FF2B5EF4-FFF2-40B4-BE49-F238E27FC236}">
                <a16:creationId xmlns:a16="http://schemas.microsoft.com/office/drawing/2014/main" id="{A5ED8BF2-55FB-6901-F9A1-1636BC0BF94C}"/>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1" name="Text Placeholder 10">
            <a:extLst>
              <a:ext uri="{FF2B5EF4-FFF2-40B4-BE49-F238E27FC236}">
                <a16:creationId xmlns:a16="http://schemas.microsoft.com/office/drawing/2014/main" id="{553996E5-82B0-6E2C-6F72-DAD747C3F032}"/>
              </a:ext>
            </a:extLst>
          </p:cNvPr>
          <p:cNvSpPr>
            <a:spLocks noGrp="1"/>
          </p:cNvSpPr>
          <p:nvPr>
            <p:ph type="body" sz="quarter" idx="14" hasCustomPrompt="1"/>
          </p:nvPr>
        </p:nvSpPr>
        <p:spPr>
          <a:xfrm>
            <a:off x="1736731" y="4156251"/>
            <a:ext cx="4359269" cy="347250"/>
          </a:xfrm>
        </p:spPr>
        <p:txBody>
          <a:bodyPr/>
          <a:lstStyle>
            <a:lvl1pPr>
              <a:defRPr sz="2000" b="0" i="0">
                <a:latin typeface="Arial" panose="020B0604020202020204" pitchFamily="34" charset="0"/>
                <a:cs typeface="Arial" panose="020B0604020202020204" pitchFamily="34" charset="0"/>
              </a:defRPr>
            </a:lvl1pPr>
          </a:lstStyle>
          <a:p>
            <a:pPr lvl="0"/>
            <a:r>
              <a:rPr lang="en-US" dirty="0"/>
              <a:t>- Lorem Ipsum</a:t>
            </a:r>
          </a:p>
        </p:txBody>
      </p:sp>
      <p:sp>
        <p:nvSpPr>
          <p:cNvPr id="13" name="Text Placeholder 12">
            <a:extLst>
              <a:ext uri="{FF2B5EF4-FFF2-40B4-BE49-F238E27FC236}">
                <a16:creationId xmlns:a16="http://schemas.microsoft.com/office/drawing/2014/main" id="{9E8D156C-3945-7894-7198-981ED7F434C8}"/>
              </a:ext>
            </a:extLst>
          </p:cNvPr>
          <p:cNvSpPr>
            <a:spLocks noGrp="1"/>
          </p:cNvSpPr>
          <p:nvPr>
            <p:ph type="body" sz="quarter" idx="15" hasCustomPrompt="1"/>
          </p:nvPr>
        </p:nvSpPr>
        <p:spPr>
          <a:xfrm>
            <a:off x="1736731" y="2393015"/>
            <a:ext cx="6751637" cy="1525301"/>
          </a:xfrm>
        </p:spPr>
        <p:txBody>
          <a:bodyPr/>
          <a:lstStyle/>
          <a:p>
            <a:pPr lvl="0"/>
            <a:r>
              <a:rPr lang="en-US" dirty="0"/>
              <a:t>Your Quote lorem ipsum dolor sit </a:t>
            </a:r>
            <a:r>
              <a:rPr lang="en-US" dirty="0" err="1"/>
              <a:t>amet</a:t>
            </a:r>
            <a:r>
              <a:rPr lang="en-US" dirty="0"/>
              <a:t>, </a:t>
            </a:r>
            <a:r>
              <a:rPr lang="en-US" dirty="0" err="1"/>
              <a:t>conssectetuer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tincideunt</a:t>
            </a:r>
            <a:r>
              <a:rPr lang="en-US" dirty="0"/>
              <a:t> </a:t>
            </a:r>
            <a:r>
              <a:rPr lang="en-US" dirty="0" err="1"/>
              <a:t>ut.</a:t>
            </a:r>
            <a:endParaRPr lang="en-US" dirty="0"/>
          </a:p>
        </p:txBody>
      </p:sp>
      <p:sp>
        <p:nvSpPr>
          <p:cNvPr id="2" name="TextBox 1">
            <a:extLst>
              <a:ext uri="{FF2B5EF4-FFF2-40B4-BE49-F238E27FC236}">
                <a16:creationId xmlns:a16="http://schemas.microsoft.com/office/drawing/2014/main" id="{3997621B-8729-D251-55AF-7C97DAB3FC1E}"/>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22793375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Left Half Slide Photo">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6304C397-AA7E-7576-310B-5FBD92731776}"/>
              </a:ext>
            </a:extLst>
          </p:cNvPr>
          <p:cNvSpPr/>
          <p:nvPr userDrawn="1"/>
        </p:nvSpPr>
        <p:spPr>
          <a:xfrm>
            <a:off x="0" y="0"/>
            <a:ext cx="12192000" cy="6858000"/>
          </a:xfrm>
          <a:prstGeom prst="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 Placeholder 3">
            <a:extLst>
              <a:ext uri="{FF2B5EF4-FFF2-40B4-BE49-F238E27FC236}">
                <a16:creationId xmlns:a16="http://schemas.microsoft.com/office/drawing/2014/main" id="{A0FFCE35-02E5-0BD4-FE96-E8EC3F04C31A}"/>
              </a:ext>
            </a:extLst>
          </p:cNvPr>
          <p:cNvSpPr>
            <a:spLocks noGrp="1"/>
          </p:cNvSpPr>
          <p:nvPr>
            <p:ph type="body" sz="quarter" idx="10" hasCustomPrompt="1"/>
          </p:nvPr>
        </p:nvSpPr>
        <p:spPr>
          <a:xfrm>
            <a:off x="6670115" y="562410"/>
            <a:ext cx="5149383" cy="494037"/>
          </a:xfrm>
        </p:spPr>
        <p:txBody>
          <a:bodyPr anchor="b"/>
          <a:lstStyle>
            <a:lvl1pPr marL="0" indent="0">
              <a:buNone/>
              <a:defRPr sz="3400">
                <a:solidFill>
                  <a:schemeClr val="tx1"/>
                </a:solidFill>
              </a:defRPr>
            </a:lvl1pPr>
          </a:lstStyle>
          <a:p>
            <a:pPr lvl="0"/>
            <a:r>
              <a:rPr lang="en-US" dirty="0"/>
              <a:t>This is Your Headline</a:t>
            </a:r>
          </a:p>
        </p:txBody>
      </p:sp>
      <p:sp>
        <p:nvSpPr>
          <p:cNvPr id="4" name="Text Placeholder 3">
            <a:extLst>
              <a:ext uri="{FF2B5EF4-FFF2-40B4-BE49-F238E27FC236}">
                <a16:creationId xmlns:a16="http://schemas.microsoft.com/office/drawing/2014/main" id="{A9A705D9-8693-53F8-9C9C-05A9C729C6FA}"/>
              </a:ext>
            </a:extLst>
          </p:cNvPr>
          <p:cNvSpPr>
            <a:spLocks noGrp="1"/>
          </p:cNvSpPr>
          <p:nvPr>
            <p:ph type="body" sz="quarter" idx="13" hasCustomPrompt="1"/>
          </p:nvPr>
        </p:nvSpPr>
        <p:spPr>
          <a:xfrm>
            <a:off x="6670115" y="1373298"/>
            <a:ext cx="5149383" cy="722174"/>
          </a:xfrm>
        </p:spPr>
        <p:txBody>
          <a:bodyPr/>
          <a:lstStyle>
            <a:lvl1pPr marL="0" indent="0">
              <a:buNone/>
              <a:defRPr sz="16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a:t>
            </a:r>
          </a:p>
        </p:txBody>
      </p:sp>
      <p:sp>
        <p:nvSpPr>
          <p:cNvPr id="14" name="Text Placeholder 3">
            <a:extLst>
              <a:ext uri="{FF2B5EF4-FFF2-40B4-BE49-F238E27FC236}">
                <a16:creationId xmlns:a16="http://schemas.microsoft.com/office/drawing/2014/main" id="{8E73C156-CB49-1CB4-CE08-986699746275}"/>
              </a:ext>
            </a:extLst>
          </p:cNvPr>
          <p:cNvSpPr>
            <a:spLocks noGrp="1"/>
          </p:cNvSpPr>
          <p:nvPr>
            <p:ph type="body" sz="quarter" idx="14" hasCustomPrompt="1"/>
          </p:nvPr>
        </p:nvSpPr>
        <p:spPr>
          <a:xfrm>
            <a:off x="7658100" y="260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17" name="Text Placeholder 3">
            <a:extLst>
              <a:ext uri="{FF2B5EF4-FFF2-40B4-BE49-F238E27FC236}">
                <a16:creationId xmlns:a16="http://schemas.microsoft.com/office/drawing/2014/main" id="{FDA70112-D2E4-0E98-1A90-C02909432B9F}"/>
              </a:ext>
            </a:extLst>
          </p:cNvPr>
          <p:cNvSpPr>
            <a:spLocks noGrp="1"/>
          </p:cNvSpPr>
          <p:nvPr>
            <p:ph type="body" sz="quarter" idx="15" hasCustomPrompt="1"/>
          </p:nvPr>
        </p:nvSpPr>
        <p:spPr>
          <a:xfrm>
            <a:off x="7658100" y="294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1" name="Text Placeholder 3">
            <a:extLst>
              <a:ext uri="{FF2B5EF4-FFF2-40B4-BE49-F238E27FC236}">
                <a16:creationId xmlns:a16="http://schemas.microsoft.com/office/drawing/2014/main" id="{19F5A257-DF89-9A3B-4DBB-8EF8F261EC9D}"/>
              </a:ext>
            </a:extLst>
          </p:cNvPr>
          <p:cNvSpPr>
            <a:spLocks noGrp="1"/>
          </p:cNvSpPr>
          <p:nvPr>
            <p:ph type="body" sz="quarter" idx="16" hasCustomPrompt="1"/>
          </p:nvPr>
        </p:nvSpPr>
        <p:spPr>
          <a:xfrm>
            <a:off x="7658100" y="387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2" name="Text Placeholder 3">
            <a:extLst>
              <a:ext uri="{FF2B5EF4-FFF2-40B4-BE49-F238E27FC236}">
                <a16:creationId xmlns:a16="http://schemas.microsoft.com/office/drawing/2014/main" id="{6256EBB3-C08B-2D14-BA3A-845DC3FE07E4}"/>
              </a:ext>
            </a:extLst>
          </p:cNvPr>
          <p:cNvSpPr>
            <a:spLocks noGrp="1"/>
          </p:cNvSpPr>
          <p:nvPr>
            <p:ph type="body" sz="quarter" idx="17" hasCustomPrompt="1"/>
          </p:nvPr>
        </p:nvSpPr>
        <p:spPr>
          <a:xfrm>
            <a:off x="7658100" y="421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sp>
        <p:nvSpPr>
          <p:cNvPr id="23" name="Text Placeholder 3">
            <a:extLst>
              <a:ext uri="{FF2B5EF4-FFF2-40B4-BE49-F238E27FC236}">
                <a16:creationId xmlns:a16="http://schemas.microsoft.com/office/drawing/2014/main" id="{DFCA0786-A567-0E28-1AEB-E1BD447B5F59}"/>
              </a:ext>
            </a:extLst>
          </p:cNvPr>
          <p:cNvSpPr>
            <a:spLocks noGrp="1"/>
          </p:cNvSpPr>
          <p:nvPr>
            <p:ph type="body" sz="quarter" idx="18" hasCustomPrompt="1"/>
          </p:nvPr>
        </p:nvSpPr>
        <p:spPr>
          <a:xfrm>
            <a:off x="7658100" y="5145227"/>
            <a:ext cx="4161398" cy="214173"/>
          </a:xfrm>
        </p:spPr>
        <p:txBody>
          <a:bodyPr/>
          <a:lstStyle>
            <a:lvl1pPr marL="0" indent="0">
              <a:buNone/>
              <a:defRPr sz="1300" b="1" i="0">
                <a:solidFill>
                  <a:srgbClr val="0C2340"/>
                </a:solidFill>
                <a:latin typeface="Arial" panose="020B0604020202020204" pitchFamily="34" charset="0"/>
                <a:cs typeface="Arial" panose="020B0604020202020204" pitchFamily="34" charset="0"/>
              </a:defRPr>
            </a:lvl1pPr>
          </a:lstStyle>
          <a:p>
            <a:pPr lvl="0"/>
            <a:r>
              <a:rPr lang="en-US" dirty="0"/>
              <a:t>Lorem ipsum dolor sit amet</a:t>
            </a:r>
          </a:p>
        </p:txBody>
      </p:sp>
      <p:sp>
        <p:nvSpPr>
          <p:cNvPr id="24" name="Text Placeholder 3">
            <a:extLst>
              <a:ext uri="{FF2B5EF4-FFF2-40B4-BE49-F238E27FC236}">
                <a16:creationId xmlns:a16="http://schemas.microsoft.com/office/drawing/2014/main" id="{F6AD983F-E27F-500D-761D-BAD79BA18429}"/>
              </a:ext>
            </a:extLst>
          </p:cNvPr>
          <p:cNvSpPr>
            <a:spLocks noGrp="1"/>
          </p:cNvSpPr>
          <p:nvPr>
            <p:ph type="body" sz="quarter" idx="19" hasCustomPrompt="1"/>
          </p:nvPr>
        </p:nvSpPr>
        <p:spPr>
          <a:xfrm>
            <a:off x="7658100" y="5488128"/>
            <a:ext cx="4161398" cy="582474"/>
          </a:xfrm>
        </p:spPr>
        <p:txBody>
          <a:bodyPr/>
          <a:lstStyle>
            <a:lvl1pPr marL="0" indent="0">
              <a:buNone/>
              <a:defRPr sz="1300" b="0" i="0">
                <a:solidFill>
                  <a:srgbClr val="6A768A"/>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a:t>
            </a:r>
          </a:p>
        </p:txBody>
      </p:sp>
      <p:cxnSp>
        <p:nvCxnSpPr>
          <p:cNvPr id="30" name="Straight Connector 29">
            <a:extLst>
              <a:ext uri="{FF2B5EF4-FFF2-40B4-BE49-F238E27FC236}">
                <a16:creationId xmlns:a16="http://schemas.microsoft.com/office/drawing/2014/main" id="{76ABEC7F-98D8-2180-6366-F00F79A280C5}"/>
              </a:ext>
            </a:extLst>
          </p:cNvPr>
          <p:cNvCxnSpPr>
            <a:stCxn id="25" idx="4"/>
          </p:cNvCxnSpPr>
          <p:nvPr userDrawn="1"/>
        </p:nvCxnSpPr>
        <p:spPr>
          <a:xfrm>
            <a:off x="6953250" y="3017113"/>
            <a:ext cx="0" cy="210312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3D42421B-E060-2853-E153-1B623E03759E}"/>
              </a:ext>
            </a:extLst>
          </p:cNvPr>
          <p:cNvSpPr/>
          <p:nvPr userDrawn="1"/>
        </p:nvSpPr>
        <p:spPr>
          <a:xfrm>
            <a:off x="6648450" y="240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1</a:t>
            </a:r>
          </a:p>
        </p:txBody>
      </p:sp>
      <p:sp>
        <p:nvSpPr>
          <p:cNvPr id="26" name="Oval 25">
            <a:extLst>
              <a:ext uri="{FF2B5EF4-FFF2-40B4-BE49-F238E27FC236}">
                <a16:creationId xmlns:a16="http://schemas.microsoft.com/office/drawing/2014/main" id="{4193FAE4-DFA8-D1C4-464E-38A782C5B356}"/>
              </a:ext>
            </a:extLst>
          </p:cNvPr>
          <p:cNvSpPr/>
          <p:nvPr userDrawn="1"/>
        </p:nvSpPr>
        <p:spPr>
          <a:xfrm>
            <a:off x="6648450" y="367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2</a:t>
            </a:r>
          </a:p>
        </p:txBody>
      </p:sp>
      <p:sp>
        <p:nvSpPr>
          <p:cNvPr id="27" name="Oval 26">
            <a:extLst>
              <a:ext uri="{FF2B5EF4-FFF2-40B4-BE49-F238E27FC236}">
                <a16:creationId xmlns:a16="http://schemas.microsoft.com/office/drawing/2014/main" id="{9185F772-92E7-D8E6-4137-999ADE6BD35C}"/>
              </a:ext>
            </a:extLst>
          </p:cNvPr>
          <p:cNvSpPr/>
          <p:nvPr userDrawn="1"/>
        </p:nvSpPr>
        <p:spPr>
          <a:xfrm>
            <a:off x="6648450" y="4947513"/>
            <a:ext cx="609600" cy="6096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r>
              <a:rPr lang="en-US" b="1" dirty="0"/>
              <a:t>3</a:t>
            </a:r>
          </a:p>
        </p:txBody>
      </p:sp>
      <p:sp>
        <p:nvSpPr>
          <p:cNvPr id="8" name="Freeform 7">
            <a:extLst>
              <a:ext uri="{FF2B5EF4-FFF2-40B4-BE49-F238E27FC236}">
                <a16:creationId xmlns:a16="http://schemas.microsoft.com/office/drawing/2014/main" id="{E8D9A524-A5D9-4DC0-8059-6CD1E2287A14}"/>
              </a:ext>
            </a:extLst>
          </p:cNvPr>
          <p:cNvSpPr/>
          <p:nvPr userDrawn="1"/>
        </p:nvSpPr>
        <p:spPr>
          <a:xfrm>
            <a:off x="-5444" y="-1"/>
            <a:ext cx="6253844" cy="6858001"/>
          </a:xfrm>
          <a:custGeom>
            <a:avLst/>
            <a:gdLst>
              <a:gd name="connsiteX0" fmla="*/ 0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0" fmla="*/ 15185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1518558 w 6858001"/>
              <a:gd name="connsiteY10" fmla="*/ 0 h 6858001"/>
              <a:gd name="connsiteX0" fmla="*/ 604158 w 6858001"/>
              <a:gd name="connsiteY0" fmla="*/ 0 h 6858001"/>
              <a:gd name="connsiteX1" fmla="*/ 3486478 w 6858001"/>
              <a:gd name="connsiteY1" fmla="*/ 0 h 6858001"/>
              <a:gd name="connsiteX2" fmla="*/ 3486478 w 6858001"/>
              <a:gd name="connsiteY2" fmla="*/ 1454 h 6858001"/>
              <a:gd name="connsiteX3" fmla="*/ 3605457 w 6858001"/>
              <a:gd name="connsiteY3" fmla="*/ 4463 h 6858001"/>
              <a:gd name="connsiteX4" fmla="*/ 6858001 w 6858001"/>
              <a:gd name="connsiteY4" fmla="*/ 3429001 h 6858001"/>
              <a:gd name="connsiteX5" fmla="*/ 3605457 w 6858001"/>
              <a:gd name="connsiteY5" fmla="*/ 6853539 h 6858001"/>
              <a:gd name="connsiteX6" fmla="*/ 3486478 w 6858001"/>
              <a:gd name="connsiteY6" fmla="*/ 6856548 h 6858001"/>
              <a:gd name="connsiteX7" fmla="*/ 3486478 w 6858001"/>
              <a:gd name="connsiteY7" fmla="*/ 6858001 h 6858001"/>
              <a:gd name="connsiteX8" fmla="*/ 3429001 w 6858001"/>
              <a:gd name="connsiteY8" fmla="*/ 6858001 h 6858001"/>
              <a:gd name="connsiteX9" fmla="*/ 0 w 6858001"/>
              <a:gd name="connsiteY9" fmla="*/ 6858001 h 6858001"/>
              <a:gd name="connsiteX10" fmla="*/ 604158 w 6858001"/>
              <a:gd name="connsiteY10" fmla="*/ 0 h 6858001"/>
              <a:gd name="connsiteX0" fmla="*/ 0 w 6253843"/>
              <a:gd name="connsiteY0" fmla="*/ 0 h 6858001"/>
              <a:gd name="connsiteX1" fmla="*/ 2882320 w 6253843"/>
              <a:gd name="connsiteY1" fmla="*/ 0 h 6858001"/>
              <a:gd name="connsiteX2" fmla="*/ 2882320 w 6253843"/>
              <a:gd name="connsiteY2" fmla="*/ 1454 h 6858001"/>
              <a:gd name="connsiteX3" fmla="*/ 3001299 w 6253843"/>
              <a:gd name="connsiteY3" fmla="*/ 4463 h 6858001"/>
              <a:gd name="connsiteX4" fmla="*/ 6253843 w 6253843"/>
              <a:gd name="connsiteY4" fmla="*/ 3429001 h 6858001"/>
              <a:gd name="connsiteX5" fmla="*/ 3001299 w 6253843"/>
              <a:gd name="connsiteY5" fmla="*/ 6853539 h 6858001"/>
              <a:gd name="connsiteX6" fmla="*/ 2882320 w 6253843"/>
              <a:gd name="connsiteY6" fmla="*/ 6856548 h 6858001"/>
              <a:gd name="connsiteX7" fmla="*/ 2882320 w 6253843"/>
              <a:gd name="connsiteY7" fmla="*/ 6858001 h 6858001"/>
              <a:gd name="connsiteX8" fmla="*/ 2824843 w 6253843"/>
              <a:gd name="connsiteY8" fmla="*/ 6858001 h 6858001"/>
              <a:gd name="connsiteX9" fmla="*/ 1142999 w 6253843"/>
              <a:gd name="connsiteY9" fmla="*/ 6858001 h 6858001"/>
              <a:gd name="connsiteX10" fmla="*/ 0 w 6253843"/>
              <a:gd name="connsiteY10" fmla="*/ 0 h 6858001"/>
              <a:gd name="connsiteX0" fmla="*/ 1 w 6253844"/>
              <a:gd name="connsiteY0" fmla="*/ 0 h 6858001"/>
              <a:gd name="connsiteX1" fmla="*/ 2882321 w 6253844"/>
              <a:gd name="connsiteY1" fmla="*/ 0 h 6858001"/>
              <a:gd name="connsiteX2" fmla="*/ 2882321 w 6253844"/>
              <a:gd name="connsiteY2" fmla="*/ 1454 h 6858001"/>
              <a:gd name="connsiteX3" fmla="*/ 3001300 w 6253844"/>
              <a:gd name="connsiteY3" fmla="*/ 4463 h 6858001"/>
              <a:gd name="connsiteX4" fmla="*/ 6253844 w 6253844"/>
              <a:gd name="connsiteY4" fmla="*/ 3429001 h 6858001"/>
              <a:gd name="connsiteX5" fmla="*/ 3001300 w 6253844"/>
              <a:gd name="connsiteY5" fmla="*/ 6853539 h 6858001"/>
              <a:gd name="connsiteX6" fmla="*/ 2882321 w 6253844"/>
              <a:gd name="connsiteY6" fmla="*/ 6856548 h 6858001"/>
              <a:gd name="connsiteX7" fmla="*/ 2882321 w 6253844"/>
              <a:gd name="connsiteY7" fmla="*/ 6858001 h 6858001"/>
              <a:gd name="connsiteX8" fmla="*/ 2824844 w 6253844"/>
              <a:gd name="connsiteY8" fmla="*/ 6858001 h 6858001"/>
              <a:gd name="connsiteX9" fmla="*/ 0 w 6253844"/>
              <a:gd name="connsiteY9" fmla="*/ 6858001 h 6858001"/>
              <a:gd name="connsiteX10" fmla="*/ 1 w 6253844"/>
              <a:gd name="connsiteY10"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3844" h="6858001">
                <a:moveTo>
                  <a:pt x="1" y="0"/>
                </a:moveTo>
                <a:lnTo>
                  <a:pt x="2882321" y="0"/>
                </a:lnTo>
                <a:lnTo>
                  <a:pt x="2882321" y="1454"/>
                </a:lnTo>
                <a:lnTo>
                  <a:pt x="3001300" y="4463"/>
                </a:lnTo>
                <a:cubicBezTo>
                  <a:pt x="4813080" y="96302"/>
                  <a:pt x="6253844" y="1594398"/>
                  <a:pt x="6253844" y="3429001"/>
                </a:cubicBezTo>
                <a:cubicBezTo>
                  <a:pt x="6253844" y="5263605"/>
                  <a:pt x="4813080" y="6761700"/>
                  <a:pt x="3001300" y="6853539"/>
                </a:cubicBezTo>
                <a:lnTo>
                  <a:pt x="2882321" y="6856548"/>
                </a:lnTo>
                <a:lnTo>
                  <a:pt x="2882321" y="6858001"/>
                </a:lnTo>
                <a:lnTo>
                  <a:pt x="2824844" y="6858001"/>
                </a:lnTo>
                <a:lnTo>
                  <a:pt x="0" y="6858001"/>
                </a:lnTo>
                <a:cubicBezTo>
                  <a:pt x="0" y="4572001"/>
                  <a:pt x="1" y="2286000"/>
                  <a:pt x="1" y="0"/>
                </a:cubicBezTo>
                <a:close/>
              </a:path>
            </a:pathLst>
          </a:custGeom>
          <a:blipFill dpi="0" rotWithShape="1">
            <a:blip r:embed="rId2">
              <a:extLst>
                <a:ext uri="{28A0092B-C50C-407E-A947-70E740481C1C}">
                  <a14:useLocalDpi xmlns:a14="http://schemas.microsoft.com/office/drawing/2010/main" val="0"/>
                </a:ext>
              </a:extLst>
            </a:blip>
            <a:srcRect/>
            <a:stretch>
              <a:fillRect l="-252" r="-6424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 name="TextBox 31">
            <a:extLst>
              <a:ext uri="{FF2B5EF4-FFF2-40B4-BE49-F238E27FC236}">
                <a16:creationId xmlns:a16="http://schemas.microsoft.com/office/drawing/2014/main" id="{B558369A-9145-BA9F-C666-CEC6D5AFDE2F}"/>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3" name="Picture 32">
            <a:extLst>
              <a:ext uri="{FF2B5EF4-FFF2-40B4-BE49-F238E27FC236}">
                <a16:creationId xmlns:a16="http://schemas.microsoft.com/office/drawing/2014/main" id="{73988B71-07B4-F191-9D8A-1134893C5230}"/>
              </a:ext>
            </a:extLst>
          </p:cNvPr>
          <p:cNvPicPr>
            <a:picLocks noChangeAspect="1"/>
          </p:cNvPicPr>
          <p:nvPr userDrawn="1"/>
        </p:nvPicPr>
        <p:blipFill>
          <a:blip r:embed="rId3"/>
          <a:stretch>
            <a:fillRect/>
          </a:stretch>
        </p:blipFill>
        <p:spPr>
          <a:xfrm>
            <a:off x="458121" y="6294560"/>
            <a:ext cx="1967579" cy="274109"/>
          </a:xfrm>
          <a:prstGeom prst="rect">
            <a:avLst/>
          </a:prstGeom>
        </p:spPr>
      </p:pic>
      <p:sp>
        <p:nvSpPr>
          <p:cNvPr id="10" name="TextBox 9">
            <a:extLst>
              <a:ext uri="{FF2B5EF4-FFF2-40B4-BE49-F238E27FC236}">
                <a16:creationId xmlns:a16="http://schemas.microsoft.com/office/drawing/2014/main" id="{F3E04201-B801-8596-ECE7-A3FD29EE7164}"/>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19082177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Right Half Slide Photo">
    <p:spTree>
      <p:nvGrpSpPr>
        <p:cNvPr id="1" name=""/>
        <p:cNvGrpSpPr/>
        <p:nvPr/>
      </p:nvGrpSpPr>
      <p:grpSpPr>
        <a:xfrm>
          <a:off x="0" y="0"/>
          <a:ext cx="0" cy="0"/>
          <a:chOff x="0" y="0"/>
          <a:chExt cx="0" cy="0"/>
        </a:xfrm>
      </p:grpSpPr>
      <p:sp>
        <p:nvSpPr>
          <p:cNvPr id="34" name="Text Placeholder 3">
            <a:extLst>
              <a:ext uri="{FF2B5EF4-FFF2-40B4-BE49-F238E27FC236}">
                <a16:creationId xmlns:a16="http://schemas.microsoft.com/office/drawing/2014/main" id="{68F54D59-3CEA-2BC1-AA65-110C80128225}"/>
              </a:ext>
            </a:extLst>
          </p:cNvPr>
          <p:cNvSpPr>
            <a:spLocks noGrp="1"/>
          </p:cNvSpPr>
          <p:nvPr>
            <p:ph type="body" sz="quarter" idx="10" hasCustomPrompt="1"/>
          </p:nvPr>
        </p:nvSpPr>
        <p:spPr>
          <a:xfrm>
            <a:off x="310513" y="992867"/>
            <a:ext cx="5198943" cy="494037"/>
          </a:xfrm>
        </p:spPr>
        <p:txBody>
          <a:bodyPr anchor="b"/>
          <a:lstStyle>
            <a:lvl1pPr marL="0" indent="0">
              <a:buNone/>
              <a:defRPr sz="3400">
                <a:solidFill>
                  <a:schemeClr val="tx1"/>
                </a:solidFill>
              </a:defRPr>
            </a:lvl1pPr>
          </a:lstStyle>
          <a:p>
            <a:pPr lvl="0"/>
            <a:r>
              <a:rPr lang="en-US" dirty="0"/>
              <a:t>This is Your Headline</a:t>
            </a:r>
          </a:p>
        </p:txBody>
      </p:sp>
      <p:sp>
        <p:nvSpPr>
          <p:cNvPr id="36" name="Text Placeholder 3">
            <a:extLst>
              <a:ext uri="{FF2B5EF4-FFF2-40B4-BE49-F238E27FC236}">
                <a16:creationId xmlns:a16="http://schemas.microsoft.com/office/drawing/2014/main" id="{6D60FAA9-49CC-0AD8-65B3-628876BD359F}"/>
              </a:ext>
            </a:extLst>
          </p:cNvPr>
          <p:cNvSpPr>
            <a:spLocks noGrp="1"/>
          </p:cNvSpPr>
          <p:nvPr>
            <p:ph type="body" sz="quarter" idx="13" hasCustomPrompt="1"/>
          </p:nvPr>
        </p:nvSpPr>
        <p:spPr>
          <a:xfrm>
            <a:off x="310513" y="1803755"/>
            <a:ext cx="5149383" cy="1607220"/>
          </a:xfrm>
        </p:spPr>
        <p:txBody>
          <a:bodyPr/>
          <a:lstStyle>
            <a:lvl1pPr marL="0" indent="0">
              <a:buNone/>
              <a:defRPr sz="1800" b="0" i="0">
                <a:solidFill>
                  <a:srgbClr val="6A768A"/>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37" name="Text Placeholder 3">
            <a:extLst>
              <a:ext uri="{FF2B5EF4-FFF2-40B4-BE49-F238E27FC236}">
                <a16:creationId xmlns:a16="http://schemas.microsoft.com/office/drawing/2014/main" id="{4BBB4396-0ECD-4C6A-78A6-A513C4992A73}"/>
              </a:ext>
            </a:extLst>
          </p:cNvPr>
          <p:cNvSpPr>
            <a:spLocks noGrp="1"/>
          </p:cNvSpPr>
          <p:nvPr>
            <p:ph type="body" sz="quarter" idx="14" hasCustomPrompt="1"/>
          </p:nvPr>
        </p:nvSpPr>
        <p:spPr>
          <a:xfrm>
            <a:off x="310513" y="5311203"/>
            <a:ext cx="5149383" cy="586014"/>
          </a:xfrm>
        </p:spPr>
        <p:txBody>
          <a:bodyPr/>
          <a:lstStyle>
            <a:lvl1pPr marL="0" indent="0">
              <a:buNone/>
              <a:defRPr sz="1200" b="0" i="1">
                <a:solidFill>
                  <a:schemeClr val="bg1">
                    <a:lumMod val="75000"/>
                  </a:schemeClr>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erat volutpat lobortis nisl ut aliquip.</a:t>
            </a:r>
          </a:p>
        </p:txBody>
      </p:sp>
      <p:sp>
        <p:nvSpPr>
          <p:cNvPr id="50" name="Text Placeholder 3">
            <a:extLst>
              <a:ext uri="{FF2B5EF4-FFF2-40B4-BE49-F238E27FC236}">
                <a16:creationId xmlns:a16="http://schemas.microsoft.com/office/drawing/2014/main" id="{8B152243-4948-EE19-97D7-804AF7494A23}"/>
              </a:ext>
            </a:extLst>
          </p:cNvPr>
          <p:cNvSpPr>
            <a:spLocks noGrp="1"/>
          </p:cNvSpPr>
          <p:nvPr>
            <p:ph type="body" sz="quarter" idx="15" hasCustomPrompt="1"/>
          </p:nvPr>
        </p:nvSpPr>
        <p:spPr>
          <a:xfrm>
            <a:off x="301463"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1" name="Text Placeholder 3">
            <a:extLst>
              <a:ext uri="{FF2B5EF4-FFF2-40B4-BE49-F238E27FC236}">
                <a16:creationId xmlns:a16="http://schemas.microsoft.com/office/drawing/2014/main" id="{A9ECCE7B-8BDF-A7F6-F396-062A87214DB7}"/>
              </a:ext>
            </a:extLst>
          </p:cNvPr>
          <p:cNvSpPr>
            <a:spLocks noGrp="1"/>
          </p:cNvSpPr>
          <p:nvPr>
            <p:ph type="body" sz="quarter" idx="16" hasCustomPrompt="1"/>
          </p:nvPr>
        </p:nvSpPr>
        <p:spPr>
          <a:xfrm>
            <a:off x="2171490"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52" name="Text Placeholder 3">
            <a:extLst>
              <a:ext uri="{FF2B5EF4-FFF2-40B4-BE49-F238E27FC236}">
                <a16:creationId xmlns:a16="http://schemas.microsoft.com/office/drawing/2014/main" id="{3D955AAA-9F58-5681-E4FD-11E10E5BD737}"/>
              </a:ext>
            </a:extLst>
          </p:cNvPr>
          <p:cNvSpPr>
            <a:spLocks noGrp="1"/>
          </p:cNvSpPr>
          <p:nvPr>
            <p:ph type="body" sz="quarter" idx="17" hasCustomPrompt="1"/>
          </p:nvPr>
        </p:nvSpPr>
        <p:spPr>
          <a:xfrm>
            <a:off x="4046587" y="4473430"/>
            <a:ext cx="1462869" cy="399117"/>
          </a:xfrm>
        </p:spPr>
        <p:txBody>
          <a:bodyPr/>
          <a:lstStyle>
            <a:lvl1pPr marL="0" indent="0">
              <a:buNone/>
              <a:defRPr sz="1200" b="1" i="0">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endParaRPr lang="en-US" dirty="0"/>
          </a:p>
        </p:txBody>
      </p:sp>
      <p:sp>
        <p:nvSpPr>
          <p:cNvPr id="2" name="Freeform 1">
            <a:extLst>
              <a:ext uri="{FF2B5EF4-FFF2-40B4-BE49-F238E27FC236}">
                <a16:creationId xmlns:a16="http://schemas.microsoft.com/office/drawing/2014/main" id="{B0C3C95E-DEA5-72D2-5565-D1B175123FD9}"/>
              </a:ext>
            </a:extLst>
          </p:cNvPr>
          <p:cNvSpPr>
            <a:spLocks/>
          </p:cNvSpPr>
          <p:nvPr userDrawn="1"/>
        </p:nvSpPr>
        <p:spPr>
          <a:xfrm>
            <a:off x="5943600" y="0"/>
            <a:ext cx="6248400" cy="6858000"/>
          </a:xfrm>
          <a:custGeom>
            <a:avLst/>
            <a:gdLst>
              <a:gd name="connsiteX0" fmla="*/ 3429000 w 6248400"/>
              <a:gd name="connsiteY0" fmla="*/ 0 h 6858000"/>
              <a:gd name="connsiteX1" fmla="*/ 3435138 w 6248400"/>
              <a:gd name="connsiteY1" fmla="*/ 155 h 6858000"/>
              <a:gd name="connsiteX2" fmla="*/ 3435138 w 6248400"/>
              <a:gd name="connsiteY2" fmla="*/ 0 h 6858000"/>
              <a:gd name="connsiteX3" fmla="*/ 6248400 w 6248400"/>
              <a:gd name="connsiteY3" fmla="*/ 0 h 6858000"/>
              <a:gd name="connsiteX4" fmla="*/ 6248400 w 6248400"/>
              <a:gd name="connsiteY4" fmla="*/ 6858000 h 6858000"/>
              <a:gd name="connsiteX5" fmla="*/ 3435138 w 6248400"/>
              <a:gd name="connsiteY5" fmla="*/ 6858000 h 6858000"/>
              <a:gd name="connsiteX6" fmla="*/ 3435138 w 6248400"/>
              <a:gd name="connsiteY6" fmla="*/ 6857845 h 6858000"/>
              <a:gd name="connsiteX7" fmla="*/ 3429000 w 6248400"/>
              <a:gd name="connsiteY7" fmla="*/ 6858000 h 6858000"/>
              <a:gd name="connsiteX8" fmla="*/ 0 w 6248400"/>
              <a:gd name="connsiteY8" fmla="*/ 3429000 h 6858000"/>
              <a:gd name="connsiteX9" fmla="*/ 3429000 w 6248400"/>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400" h="6858000">
                <a:moveTo>
                  <a:pt x="3429000" y="0"/>
                </a:moveTo>
                <a:lnTo>
                  <a:pt x="3435138" y="155"/>
                </a:lnTo>
                <a:lnTo>
                  <a:pt x="3435138" y="0"/>
                </a:lnTo>
                <a:lnTo>
                  <a:pt x="6248400" y="0"/>
                </a:lnTo>
                <a:lnTo>
                  <a:pt x="6248400" y="6858000"/>
                </a:lnTo>
                <a:lnTo>
                  <a:pt x="3435138" y="6858000"/>
                </a:lnTo>
                <a:lnTo>
                  <a:pt x="3435138" y="6857845"/>
                </a:lnTo>
                <a:lnTo>
                  <a:pt x="3429000" y="6858000"/>
                </a:lnTo>
                <a:cubicBezTo>
                  <a:pt x="1535216" y="6858000"/>
                  <a:pt x="0" y="5322784"/>
                  <a:pt x="0" y="3429000"/>
                </a:cubicBezTo>
                <a:cubicBezTo>
                  <a:pt x="0" y="1535216"/>
                  <a:pt x="1535216" y="0"/>
                  <a:pt x="3429000" y="0"/>
                </a:cubicBezTo>
                <a:close/>
              </a:path>
            </a:pathLst>
          </a:custGeom>
          <a:blipFill>
            <a:blip r:embed="rId2"/>
            <a:srcRect/>
            <a:stretch>
              <a:fillRect l="-32317" r="-3231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TextBox 2">
            <a:extLst>
              <a:ext uri="{FF2B5EF4-FFF2-40B4-BE49-F238E27FC236}">
                <a16:creationId xmlns:a16="http://schemas.microsoft.com/office/drawing/2014/main" id="{516E68F7-2BE2-9EB0-307F-9CA60BBBDD93}"/>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9559205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Partial Beam">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C8CFB09-D6AA-29AE-8CB9-D14986A85D43}"/>
              </a:ext>
            </a:extLst>
          </p:cNvPr>
          <p:cNvSpPr/>
          <p:nvPr userDrawn="1"/>
        </p:nvSpPr>
        <p:spPr>
          <a:xfrm>
            <a:off x="12700" y="0"/>
            <a:ext cx="12192000" cy="6858000"/>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accent1"/>
              </a:solidFill>
            </a:endParaRPr>
          </a:p>
        </p:txBody>
      </p:sp>
      <p:sp>
        <p:nvSpPr>
          <p:cNvPr id="12" name="Oval 11">
            <a:extLst>
              <a:ext uri="{FF2B5EF4-FFF2-40B4-BE49-F238E27FC236}">
                <a16:creationId xmlns:a16="http://schemas.microsoft.com/office/drawing/2014/main" id="{331960D1-2E18-74EA-5573-91DF9B8EF9C0}"/>
              </a:ext>
            </a:extLst>
          </p:cNvPr>
          <p:cNvSpPr/>
          <p:nvPr userDrawn="1"/>
        </p:nvSpPr>
        <p:spPr>
          <a:xfrm>
            <a:off x="4203700" y="0"/>
            <a:ext cx="6858000" cy="685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Rectangle 12">
            <a:extLst>
              <a:ext uri="{FF2B5EF4-FFF2-40B4-BE49-F238E27FC236}">
                <a16:creationId xmlns:a16="http://schemas.microsoft.com/office/drawing/2014/main" id="{CF90DEEF-8729-FC24-EABC-3A18F2AC61DA}"/>
              </a:ext>
            </a:extLst>
          </p:cNvPr>
          <p:cNvSpPr/>
          <p:nvPr userDrawn="1"/>
        </p:nvSpPr>
        <p:spPr>
          <a:xfrm>
            <a:off x="0" y="0"/>
            <a:ext cx="76581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3F25D89A-74FB-4791-21C6-F25EDAFFBE40}"/>
              </a:ext>
            </a:extLst>
          </p:cNvPr>
          <p:cNvSpPr>
            <a:spLocks noGrp="1"/>
          </p:cNvSpPr>
          <p:nvPr>
            <p:ph type="title"/>
          </p:nvPr>
        </p:nvSpPr>
        <p:spPr>
          <a:xfrm>
            <a:off x="421341" y="394634"/>
            <a:ext cx="8557560" cy="704257"/>
          </a:xfrm>
        </p:spPr>
        <p:txBody>
          <a:bodyPr/>
          <a:lstStyle>
            <a:lvl1pPr>
              <a:defRPr sz="3600">
                <a:solidFill>
                  <a:schemeClr val="tx1"/>
                </a:solidFill>
              </a:defRPr>
            </a:lvl1pPr>
          </a:lstStyle>
          <a:p>
            <a:r>
              <a:rPr lang="en-US" dirty="0"/>
              <a:t>Click to edit Master title style</a:t>
            </a:r>
          </a:p>
        </p:txBody>
      </p:sp>
      <p:pic>
        <p:nvPicPr>
          <p:cNvPr id="15" name="Picture 14" descr="A blue and black sign&#10;&#10;Description automatically generated">
            <a:extLst>
              <a:ext uri="{FF2B5EF4-FFF2-40B4-BE49-F238E27FC236}">
                <a16:creationId xmlns:a16="http://schemas.microsoft.com/office/drawing/2014/main" id="{7B2E9339-617A-003C-CAD0-BF86223DCB15}"/>
              </a:ext>
            </a:extLst>
          </p:cNvPr>
          <p:cNvPicPr>
            <a:picLocks noChangeAspect="1"/>
          </p:cNvPicPr>
          <p:nvPr userDrawn="1"/>
        </p:nvPicPr>
        <p:blipFill>
          <a:blip r:embed="rId2"/>
          <a:stretch>
            <a:fillRect/>
          </a:stretch>
        </p:blipFill>
        <p:spPr>
          <a:xfrm>
            <a:off x="421341" y="6257418"/>
            <a:ext cx="2049345" cy="347250"/>
          </a:xfrm>
          <a:prstGeom prst="rect">
            <a:avLst/>
          </a:prstGeom>
        </p:spPr>
      </p:pic>
      <p:sp>
        <p:nvSpPr>
          <p:cNvPr id="16" name="TextBox 15">
            <a:extLst>
              <a:ext uri="{FF2B5EF4-FFF2-40B4-BE49-F238E27FC236}">
                <a16:creationId xmlns:a16="http://schemas.microsoft.com/office/drawing/2014/main" id="{AF20FF94-7A80-B6ED-EFA1-57A381E68CCD}"/>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3" name="TextBox 2">
            <a:extLst>
              <a:ext uri="{FF2B5EF4-FFF2-40B4-BE49-F238E27FC236}">
                <a16:creationId xmlns:a16="http://schemas.microsoft.com/office/drawing/2014/main" id="{8420838D-9BBD-E5D8-E2C8-1D5F3847E695}"/>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5742578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lvl1pPr>
              <a:defRPr sz="3600"/>
            </a:lvl1pPr>
          </a:lstStyle>
          <a:p>
            <a:r>
              <a:rPr lang="en-US" dirty="0"/>
              <a:t>Title Placement</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5053808" y="1317624"/>
            <a:ext cx="6721882"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2">
            <a:extLst>
              <a:ext uri="{FF2B5EF4-FFF2-40B4-BE49-F238E27FC236}">
                <a16:creationId xmlns:a16="http://schemas.microsoft.com/office/drawing/2014/main" id="{3863F1EC-CDB6-C9D3-2E44-8CCE09604DF1}"/>
              </a:ext>
            </a:extLst>
          </p:cNvPr>
          <p:cNvSpPr>
            <a:spLocks noGrp="1"/>
          </p:cNvSpPr>
          <p:nvPr>
            <p:ph sz="quarter" idx="12"/>
          </p:nvPr>
        </p:nvSpPr>
        <p:spPr>
          <a:xfrm>
            <a:off x="416310" y="1317160"/>
            <a:ext cx="3709603" cy="47201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242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Placeholder 15">
            <a:extLst>
              <a:ext uri="{FF2B5EF4-FFF2-40B4-BE49-F238E27FC236}">
                <a16:creationId xmlns:a16="http://schemas.microsoft.com/office/drawing/2014/main" id="{BCF25F47-E9B6-1B4D-5C54-3447F075A1C5}"/>
              </a:ext>
            </a:extLst>
          </p:cNvPr>
          <p:cNvSpPr>
            <a:spLocks noGrp="1"/>
          </p:cNvSpPr>
          <p:nvPr>
            <p:ph type="title" hasCustomPrompt="1"/>
          </p:nvPr>
        </p:nvSpPr>
        <p:spPr>
          <a:xfrm>
            <a:off x="421340" y="394634"/>
            <a:ext cx="11344835" cy="704257"/>
          </a:xfrm>
          <a:prstGeom prst="rect">
            <a:avLst/>
          </a:prstGeom>
        </p:spPr>
        <p:txBody>
          <a:bodyPr vert="horz" lIns="91440" tIns="45720" rIns="91440" bIns="45720" rtlCol="0" anchor="t" anchorCtr="0">
            <a:noAutofit/>
          </a:bodyPr>
          <a:lstStyle/>
          <a:p>
            <a:r>
              <a:rPr lang="en-US" dirty="0"/>
              <a:t>Title Placement</a:t>
            </a:r>
          </a:p>
        </p:txBody>
      </p:sp>
      <p:sp>
        <p:nvSpPr>
          <p:cNvPr id="5" name="Text Placeholder 17">
            <a:extLst>
              <a:ext uri="{FF2B5EF4-FFF2-40B4-BE49-F238E27FC236}">
                <a16:creationId xmlns:a16="http://schemas.microsoft.com/office/drawing/2014/main" id="{48F2343F-77EF-3916-E13C-5544B4783E66}"/>
              </a:ext>
            </a:extLst>
          </p:cNvPr>
          <p:cNvSpPr>
            <a:spLocks noGrp="1"/>
          </p:cNvSpPr>
          <p:nvPr>
            <p:ph idx="1"/>
          </p:nvPr>
        </p:nvSpPr>
        <p:spPr>
          <a:xfrm>
            <a:off x="430212"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17">
            <a:extLst>
              <a:ext uri="{FF2B5EF4-FFF2-40B4-BE49-F238E27FC236}">
                <a16:creationId xmlns:a16="http://schemas.microsoft.com/office/drawing/2014/main" id="{FF08CE58-E46C-6220-7A90-24B7B2882F3F}"/>
              </a:ext>
            </a:extLst>
          </p:cNvPr>
          <p:cNvSpPr>
            <a:spLocks noGrp="1"/>
          </p:cNvSpPr>
          <p:nvPr>
            <p:ph idx="10"/>
          </p:nvPr>
        </p:nvSpPr>
        <p:spPr>
          <a:xfrm>
            <a:off x="8146858"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7">
            <a:extLst>
              <a:ext uri="{FF2B5EF4-FFF2-40B4-BE49-F238E27FC236}">
                <a16:creationId xmlns:a16="http://schemas.microsoft.com/office/drawing/2014/main" id="{C9C5FAAB-F57A-7162-0586-566460B3E318}"/>
              </a:ext>
            </a:extLst>
          </p:cNvPr>
          <p:cNvSpPr>
            <a:spLocks noGrp="1"/>
          </p:cNvSpPr>
          <p:nvPr>
            <p:ph idx="11"/>
          </p:nvPr>
        </p:nvSpPr>
        <p:spPr>
          <a:xfrm>
            <a:off x="4288535" y="1317624"/>
            <a:ext cx="3628831" cy="4720103"/>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917428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Headsho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CA3867-6EAC-C7DE-F5C9-19D7B3589481}"/>
              </a:ext>
            </a:extLst>
          </p:cNvPr>
          <p:cNvSpPr>
            <a:spLocks noGrp="1"/>
          </p:cNvSpPr>
          <p:nvPr>
            <p:ph type="title"/>
          </p:nvPr>
        </p:nvSpPr>
        <p:spPr/>
        <p:txBody>
          <a:bodyPr/>
          <a:lstStyle/>
          <a:p>
            <a:r>
              <a:rPr lang="en-US" dirty="0"/>
              <a:t>Click to edit Master title style</a:t>
            </a:r>
          </a:p>
        </p:txBody>
      </p:sp>
      <p:sp>
        <p:nvSpPr>
          <p:cNvPr id="7" name="Picture Placeholder 6">
            <a:extLst>
              <a:ext uri="{FF2B5EF4-FFF2-40B4-BE49-F238E27FC236}">
                <a16:creationId xmlns:a16="http://schemas.microsoft.com/office/drawing/2014/main" id="{59267120-08F9-1447-12AA-469174A950FC}"/>
              </a:ext>
            </a:extLst>
          </p:cNvPr>
          <p:cNvSpPr>
            <a:spLocks noGrp="1"/>
          </p:cNvSpPr>
          <p:nvPr>
            <p:ph type="pic" sz="quarter" idx="10"/>
          </p:nvPr>
        </p:nvSpPr>
        <p:spPr>
          <a:xfrm>
            <a:off x="421340" y="1338805"/>
            <a:ext cx="1406396" cy="1404395"/>
          </a:xfrm>
          <a:prstGeom prst="ellipse">
            <a:avLst/>
          </a:prstGeom>
        </p:spPr>
        <p:txBody>
          <a:bodyPr/>
          <a:lstStyle>
            <a:lvl1pPr algn="ctr">
              <a:defRPr sz="1200"/>
            </a:lvl1pPr>
          </a:lstStyle>
          <a:p>
            <a:r>
              <a:rPr lang="en-US" dirty="0"/>
              <a:t>Click icon to add picture</a:t>
            </a:r>
          </a:p>
        </p:txBody>
      </p:sp>
      <p:sp>
        <p:nvSpPr>
          <p:cNvPr id="9" name="Text Placeholder 8">
            <a:extLst>
              <a:ext uri="{FF2B5EF4-FFF2-40B4-BE49-F238E27FC236}">
                <a16:creationId xmlns:a16="http://schemas.microsoft.com/office/drawing/2014/main" id="{79B3A7FD-003F-4246-E347-5B415FF8F37C}"/>
              </a:ext>
            </a:extLst>
          </p:cNvPr>
          <p:cNvSpPr>
            <a:spLocks noGrp="1"/>
          </p:cNvSpPr>
          <p:nvPr>
            <p:ph type="body" sz="quarter" idx="11" hasCustomPrompt="1"/>
          </p:nvPr>
        </p:nvSpPr>
        <p:spPr>
          <a:xfrm>
            <a:off x="1961214" y="1549942"/>
            <a:ext cx="2207709" cy="245404"/>
          </a:xfrm>
        </p:spPr>
        <p:txBody>
          <a:bodyPr/>
          <a:lstStyle>
            <a:lvl1pPr>
              <a:defRPr sz="1100"/>
            </a:lvl1pPr>
          </a:lstStyle>
          <a:p>
            <a:pPr lvl="0"/>
            <a:r>
              <a:rPr lang="en-US" dirty="0"/>
              <a:t>Click to edit name</a:t>
            </a:r>
          </a:p>
        </p:txBody>
      </p:sp>
      <p:sp>
        <p:nvSpPr>
          <p:cNvPr id="11" name="Text Placeholder 8">
            <a:extLst>
              <a:ext uri="{FF2B5EF4-FFF2-40B4-BE49-F238E27FC236}">
                <a16:creationId xmlns:a16="http://schemas.microsoft.com/office/drawing/2014/main" id="{53716E18-E44C-DE33-5ADB-8C8E3F2139C0}"/>
              </a:ext>
            </a:extLst>
          </p:cNvPr>
          <p:cNvSpPr>
            <a:spLocks noGrp="1"/>
          </p:cNvSpPr>
          <p:nvPr>
            <p:ph type="body" sz="quarter" idx="12" hasCustomPrompt="1"/>
          </p:nvPr>
        </p:nvSpPr>
        <p:spPr>
          <a:xfrm>
            <a:off x="1961214" y="1762786"/>
            <a:ext cx="2207709" cy="458250"/>
          </a:xfrm>
        </p:spPr>
        <p:txBody>
          <a:bodyPr/>
          <a:lstStyle>
            <a:lvl1pPr>
              <a:spcBef>
                <a:spcPts val="400"/>
              </a:spcBef>
              <a:defRPr sz="1100" b="0"/>
            </a:lvl1pPr>
          </a:lstStyle>
          <a:p>
            <a:pPr lvl="0"/>
            <a:r>
              <a:rPr lang="en-US" dirty="0"/>
              <a:t>Click to edit title</a:t>
            </a:r>
          </a:p>
        </p:txBody>
      </p:sp>
      <p:sp>
        <p:nvSpPr>
          <p:cNvPr id="12" name="Picture Placeholder 6">
            <a:extLst>
              <a:ext uri="{FF2B5EF4-FFF2-40B4-BE49-F238E27FC236}">
                <a16:creationId xmlns:a16="http://schemas.microsoft.com/office/drawing/2014/main" id="{88B48C2C-4B58-3A9C-8BDF-83D98B21FD02}"/>
              </a:ext>
            </a:extLst>
          </p:cNvPr>
          <p:cNvSpPr>
            <a:spLocks noGrp="1"/>
          </p:cNvSpPr>
          <p:nvPr>
            <p:ph type="pic" sz="quarter" idx="13"/>
          </p:nvPr>
        </p:nvSpPr>
        <p:spPr>
          <a:xfrm>
            <a:off x="421340" y="2978034"/>
            <a:ext cx="1406396" cy="1404395"/>
          </a:xfrm>
          <a:prstGeom prst="ellipse">
            <a:avLst/>
          </a:prstGeom>
        </p:spPr>
        <p:txBody>
          <a:bodyPr/>
          <a:lstStyle>
            <a:lvl1pPr algn="ctr">
              <a:defRPr sz="1200"/>
            </a:lvl1pPr>
          </a:lstStyle>
          <a:p>
            <a:r>
              <a:rPr lang="en-US" dirty="0"/>
              <a:t>Click icon to add picture</a:t>
            </a:r>
          </a:p>
        </p:txBody>
      </p:sp>
      <p:sp>
        <p:nvSpPr>
          <p:cNvPr id="13" name="Text Placeholder 8">
            <a:extLst>
              <a:ext uri="{FF2B5EF4-FFF2-40B4-BE49-F238E27FC236}">
                <a16:creationId xmlns:a16="http://schemas.microsoft.com/office/drawing/2014/main" id="{16EFEC34-D23E-F123-E7AC-CC2AB1143B0A}"/>
              </a:ext>
            </a:extLst>
          </p:cNvPr>
          <p:cNvSpPr>
            <a:spLocks noGrp="1"/>
          </p:cNvSpPr>
          <p:nvPr>
            <p:ph type="body" sz="quarter" idx="14" hasCustomPrompt="1"/>
          </p:nvPr>
        </p:nvSpPr>
        <p:spPr>
          <a:xfrm>
            <a:off x="1961214" y="3189171"/>
            <a:ext cx="2207709" cy="245404"/>
          </a:xfrm>
        </p:spPr>
        <p:txBody>
          <a:bodyPr/>
          <a:lstStyle>
            <a:lvl1pPr>
              <a:defRPr sz="1100"/>
            </a:lvl1pPr>
          </a:lstStyle>
          <a:p>
            <a:pPr lvl="0"/>
            <a:r>
              <a:rPr lang="en-US" dirty="0"/>
              <a:t>Click to edit name</a:t>
            </a:r>
          </a:p>
        </p:txBody>
      </p:sp>
      <p:sp>
        <p:nvSpPr>
          <p:cNvPr id="14" name="Text Placeholder 8">
            <a:extLst>
              <a:ext uri="{FF2B5EF4-FFF2-40B4-BE49-F238E27FC236}">
                <a16:creationId xmlns:a16="http://schemas.microsoft.com/office/drawing/2014/main" id="{462E09A6-5105-AFC7-BA78-6B69A1715031}"/>
              </a:ext>
            </a:extLst>
          </p:cNvPr>
          <p:cNvSpPr>
            <a:spLocks noGrp="1"/>
          </p:cNvSpPr>
          <p:nvPr>
            <p:ph type="body" sz="quarter" idx="15" hasCustomPrompt="1"/>
          </p:nvPr>
        </p:nvSpPr>
        <p:spPr>
          <a:xfrm>
            <a:off x="1961214" y="3402016"/>
            <a:ext cx="2207709" cy="464306"/>
          </a:xfrm>
        </p:spPr>
        <p:txBody>
          <a:bodyPr/>
          <a:lstStyle>
            <a:lvl1pPr>
              <a:spcBef>
                <a:spcPts val="400"/>
              </a:spcBef>
              <a:defRPr sz="1100" b="0"/>
            </a:lvl1pPr>
          </a:lstStyle>
          <a:p>
            <a:pPr lvl="0"/>
            <a:r>
              <a:rPr lang="en-US" dirty="0"/>
              <a:t>Click to edit title</a:t>
            </a:r>
          </a:p>
        </p:txBody>
      </p:sp>
      <p:sp>
        <p:nvSpPr>
          <p:cNvPr id="15" name="Picture Placeholder 6">
            <a:extLst>
              <a:ext uri="{FF2B5EF4-FFF2-40B4-BE49-F238E27FC236}">
                <a16:creationId xmlns:a16="http://schemas.microsoft.com/office/drawing/2014/main" id="{79C369F3-EAE5-990B-4965-797F1D9DC495}"/>
              </a:ext>
            </a:extLst>
          </p:cNvPr>
          <p:cNvSpPr>
            <a:spLocks noGrp="1"/>
          </p:cNvSpPr>
          <p:nvPr>
            <p:ph type="pic" sz="quarter" idx="16"/>
          </p:nvPr>
        </p:nvSpPr>
        <p:spPr>
          <a:xfrm>
            <a:off x="421340" y="4617263"/>
            <a:ext cx="1406396" cy="1404395"/>
          </a:xfrm>
          <a:prstGeom prst="ellipse">
            <a:avLst/>
          </a:prstGeom>
        </p:spPr>
        <p:txBody>
          <a:bodyPr/>
          <a:lstStyle>
            <a:lvl1pPr algn="ctr">
              <a:defRPr sz="1200"/>
            </a:lvl1pPr>
          </a:lstStyle>
          <a:p>
            <a:r>
              <a:rPr lang="en-US" dirty="0"/>
              <a:t>Click icon to add picture</a:t>
            </a:r>
          </a:p>
        </p:txBody>
      </p:sp>
      <p:sp>
        <p:nvSpPr>
          <p:cNvPr id="16" name="Text Placeholder 8">
            <a:extLst>
              <a:ext uri="{FF2B5EF4-FFF2-40B4-BE49-F238E27FC236}">
                <a16:creationId xmlns:a16="http://schemas.microsoft.com/office/drawing/2014/main" id="{7249B0B3-9CD5-6F03-BF78-E13E5A32A59C}"/>
              </a:ext>
            </a:extLst>
          </p:cNvPr>
          <p:cNvSpPr>
            <a:spLocks noGrp="1"/>
          </p:cNvSpPr>
          <p:nvPr>
            <p:ph type="body" sz="quarter" idx="17" hasCustomPrompt="1"/>
          </p:nvPr>
        </p:nvSpPr>
        <p:spPr>
          <a:xfrm>
            <a:off x="1961214" y="4828400"/>
            <a:ext cx="2207709" cy="245404"/>
          </a:xfrm>
        </p:spPr>
        <p:txBody>
          <a:bodyPr/>
          <a:lstStyle>
            <a:lvl1pPr>
              <a:defRPr sz="1100"/>
            </a:lvl1pPr>
          </a:lstStyle>
          <a:p>
            <a:pPr lvl="0"/>
            <a:r>
              <a:rPr lang="en-US" dirty="0"/>
              <a:t>Click to edit name</a:t>
            </a:r>
          </a:p>
        </p:txBody>
      </p:sp>
      <p:sp>
        <p:nvSpPr>
          <p:cNvPr id="17" name="Text Placeholder 8">
            <a:extLst>
              <a:ext uri="{FF2B5EF4-FFF2-40B4-BE49-F238E27FC236}">
                <a16:creationId xmlns:a16="http://schemas.microsoft.com/office/drawing/2014/main" id="{9CE40643-8754-0D21-EF1B-2FC12F08C52B}"/>
              </a:ext>
            </a:extLst>
          </p:cNvPr>
          <p:cNvSpPr>
            <a:spLocks noGrp="1"/>
          </p:cNvSpPr>
          <p:nvPr>
            <p:ph type="body" sz="quarter" idx="18" hasCustomPrompt="1"/>
          </p:nvPr>
        </p:nvSpPr>
        <p:spPr>
          <a:xfrm>
            <a:off x="1961214" y="5041245"/>
            <a:ext cx="2207709" cy="435216"/>
          </a:xfrm>
        </p:spPr>
        <p:txBody>
          <a:bodyPr/>
          <a:lstStyle>
            <a:lvl1pPr>
              <a:spcBef>
                <a:spcPts val="400"/>
              </a:spcBef>
              <a:defRPr sz="1100" b="0"/>
            </a:lvl1pPr>
          </a:lstStyle>
          <a:p>
            <a:pPr lvl="0"/>
            <a:r>
              <a:rPr lang="en-US" dirty="0"/>
              <a:t>Click to edit title</a:t>
            </a:r>
          </a:p>
        </p:txBody>
      </p:sp>
      <p:sp>
        <p:nvSpPr>
          <p:cNvPr id="18" name="Picture Placeholder 6">
            <a:extLst>
              <a:ext uri="{FF2B5EF4-FFF2-40B4-BE49-F238E27FC236}">
                <a16:creationId xmlns:a16="http://schemas.microsoft.com/office/drawing/2014/main" id="{44F181A5-5953-AE72-2C83-DFBC7ABB09DF}"/>
              </a:ext>
            </a:extLst>
          </p:cNvPr>
          <p:cNvSpPr>
            <a:spLocks noGrp="1"/>
          </p:cNvSpPr>
          <p:nvPr>
            <p:ph type="pic" sz="quarter" idx="19"/>
          </p:nvPr>
        </p:nvSpPr>
        <p:spPr>
          <a:xfrm>
            <a:off x="4324267" y="1338805"/>
            <a:ext cx="1406396" cy="1404395"/>
          </a:xfrm>
          <a:prstGeom prst="ellipse">
            <a:avLst/>
          </a:prstGeom>
        </p:spPr>
        <p:txBody>
          <a:bodyPr/>
          <a:lstStyle>
            <a:lvl1pPr algn="ctr">
              <a:defRPr sz="1200"/>
            </a:lvl1pPr>
          </a:lstStyle>
          <a:p>
            <a:r>
              <a:rPr lang="en-US" dirty="0"/>
              <a:t>Click icon to add picture</a:t>
            </a:r>
          </a:p>
        </p:txBody>
      </p:sp>
      <p:sp>
        <p:nvSpPr>
          <p:cNvPr id="19" name="Text Placeholder 8">
            <a:extLst>
              <a:ext uri="{FF2B5EF4-FFF2-40B4-BE49-F238E27FC236}">
                <a16:creationId xmlns:a16="http://schemas.microsoft.com/office/drawing/2014/main" id="{52E3B887-7617-2F6C-BFE3-A76C40AC6FB0}"/>
              </a:ext>
            </a:extLst>
          </p:cNvPr>
          <p:cNvSpPr>
            <a:spLocks noGrp="1"/>
          </p:cNvSpPr>
          <p:nvPr>
            <p:ph type="body" sz="quarter" idx="20" hasCustomPrompt="1"/>
          </p:nvPr>
        </p:nvSpPr>
        <p:spPr>
          <a:xfrm>
            <a:off x="5864141" y="1549942"/>
            <a:ext cx="2207709" cy="245404"/>
          </a:xfrm>
        </p:spPr>
        <p:txBody>
          <a:bodyPr/>
          <a:lstStyle>
            <a:lvl1pPr>
              <a:defRPr sz="1100"/>
            </a:lvl1pPr>
          </a:lstStyle>
          <a:p>
            <a:pPr lvl="0"/>
            <a:r>
              <a:rPr lang="en-US" dirty="0"/>
              <a:t>Click to edit name</a:t>
            </a:r>
          </a:p>
        </p:txBody>
      </p:sp>
      <p:sp>
        <p:nvSpPr>
          <p:cNvPr id="20" name="Text Placeholder 8">
            <a:extLst>
              <a:ext uri="{FF2B5EF4-FFF2-40B4-BE49-F238E27FC236}">
                <a16:creationId xmlns:a16="http://schemas.microsoft.com/office/drawing/2014/main" id="{1B756308-E22A-1A97-0F1F-643C34C4839C}"/>
              </a:ext>
            </a:extLst>
          </p:cNvPr>
          <p:cNvSpPr>
            <a:spLocks noGrp="1"/>
          </p:cNvSpPr>
          <p:nvPr>
            <p:ph type="body" sz="quarter" idx="21" hasCustomPrompt="1"/>
          </p:nvPr>
        </p:nvSpPr>
        <p:spPr>
          <a:xfrm>
            <a:off x="5864141" y="1762786"/>
            <a:ext cx="2207709" cy="458249"/>
          </a:xfrm>
        </p:spPr>
        <p:txBody>
          <a:bodyPr/>
          <a:lstStyle>
            <a:lvl1pPr>
              <a:spcBef>
                <a:spcPts val="400"/>
              </a:spcBef>
              <a:defRPr sz="1100" b="0"/>
            </a:lvl1pPr>
          </a:lstStyle>
          <a:p>
            <a:pPr lvl="0"/>
            <a:r>
              <a:rPr lang="en-US" dirty="0"/>
              <a:t>Click to edit title</a:t>
            </a:r>
          </a:p>
        </p:txBody>
      </p:sp>
      <p:sp>
        <p:nvSpPr>
          <p:cNvPr id="21" name="Picture Placeholder 6">
            <a:extLst>
              <a:ext uri="{FF2B5EF4-FFF2-40B4-BE49-F238E27FC236}">
                <a16:creationId xmlns:a16="http://schemas.microsoft.com/office/drawing/2014/main" id="{6B4F7C54-BD7A-CDBF-3855-341C74E25E3E}"/>
              </a:ext>
            </a:extLst>
          </p:cNvPr>
          <p:cNvSpPr>
            <a:spLocks noGrp="1"/>
          </p:cNvSpPr>
          <p:nvPr>
            <p:ph type="pic" sz="quarter" idx="22"/>
          </p:nvPr>
        </p:nvSpPr>
        <p:spPr>
          <a:xfrm>
            <a:off x="4324267" y="2978034"/>
            <a:ext cx="1406396" cy="1404395"/>
          </a:xfrm>
          <a:prstGeom prst="ellipse">
            <a:avLst/>
          </a:prstGeom>
        </p:spPr>
        <p:txBody>
          <a:bodyPr/>
          <a:lstStyle>
            <a:lvl1pPr algn="ctr">
              <a:defRPr sz="1200"/>
            </a:lvl1pPr>
          </a:lstStyle>
          <a:p>
            <a:r>
              <a:rPr lang="en-US" dirty="0"/>
              <a:t>Click icon to add picture</a:t>
            </a:r>
          </a:p>
        </p:txBody>
      </p:sp>
      <p:sp>
        <p:nvSpPr>
          <p:cNvPr id="22" name="Text Placeholder 8">
            <a:extLst>
              <a:ext uri="{FF2B5EF4-FFF2-40B4-BE49-F238E27FC236}">
                <a16:creationId xmlns:a16="http://schemas.microsoft.com/office/drawing/2014/main" id="{5E1937F0-4FC1-CB01-A1FF-5FECA8175B15}"/>
              </a:ext>
            </a:extLst>
          </p:cNvPr>
          <p:cNvSpPr>
            <a:spLocks noGrp="1"/>
          </p:cNvSpPr>
          <p:nvPr>
            <p:ph type="body" sz="quarter" idx="23" hasCustomPrompt="1"/>
          </p:nvPr>
        </p:nvSpPr>
        <p:spPr>
          <a:xfrm>
            <a:off x="5864141" y="3189171"/>
            <a:ext cx="2207709" cy="245404"/>
          </a:xfrm>
        </p:spPr>
        <p:txBody>
          <a:bodyPr/>
          <a:lstStyle>
            <a:lvl1pPr>
              <a:defRPr sz="1100"/>
            </a:lvl1pPr>
          </a:lstStyle>
          <a:p>
            <a:pPr lvl="0"/>
            <a:r>
              <a:rPr lang="en-US" dirty="0"/>
              <a:t>Click to edit name</a:t>
            </a:r>
          </a:p>
        </p:txBody>
      </p:sp>
      <p:sp>
        <p:nvSpPr>
          <p:cNvPr id="23" name="Text Placeholder 8">
            <a:extLst>
              <a:ext uri="{FF2B5EF4-FFF2-40B4-BE49-F238E27FC236}">
                <a16:creationId xmlns:a16="http://schemas.microsoft.com/office/drawing/2014/main" id="{8C2B28EF-AC99-7067-6E9B-3E27990451EE}"/>
              </a:ext>
            </a:extLst>
          </p:cNvPr>
          <p:cNvSpPr>
            <a:spLocks noGrp="1"/>
          </p:cNvSpPr>
          <p:nvPr>
            <p:ph type="body" sz="quarter" idx="24" hasCustomPrompt="1"/>
          </p:nvPr>
        </p:nvSpPr>
        <p:spPr>
          <a:xfrm>
            <a:off x="5864141" y="3402016"/>
            <a:ext cx="2207709" cy="464306"/>
          </a:xfrm>
        </p:spPr>
        <p:txBody>
          <a:bodyPr/>
          <a:lstStyle>
            <a:lvl1pPr>
              <a:spcBef>
                <a:spcPts val="400"/>
              </a:spcBef>
              <a:defRPr sz="1100" b="0"/>
            </a:lvl1pPr>
          </a:lstStyle>
          <a:p>
            <a:pPr lvl="0"/>
            <a:r>
              <a:rPr lang="en-US" dirty="0"/>
              <a:t>Click to edit title</a:t>
            </a:r>
          </a:p>
        </p:txBody>
      </p:sp>
      <p:sp>
        <p:nvSpPr>
          <p:cNvPr id="24" name="Picture Placeholder 6">
            <a:extLst>
              <a:ext uri="{FF2B5EF4-FFF2-40B4-BE49-F238E27FC236}">
                <a16:creationId xmlns:a16="http://schemas.microsoft.com/office/drawing/2014/main" id="{32DC28D0-3E91-CC60-74F4-C87E5562319E}"/>
              </a:ext>
            </a:extLst>
          </p:cNvPr>
          <p:cNvSpPr>
            <a:spLocks noGrp="1"/>
          </p:cNvSpPr>
          <p:nvPr>
            <p:ph type="pic" sz="quarter" idx="25"/>
          </p:nvPr>
        </p:nvSpPr>
        <p:spPr>
          <a:xfrm>
            <a:off x="4324267" y="4617263"/>
            <a:ext cx="1406396" cy="1404395"/>
          </a:xfrm>
          <a:prstGeom prst="ellipse">
            <a:avLst/>
          </a:prstGeom>
        </p:spPr>
        <p:txBody>
          <a:bodyPr/>
          <a:lstStyle>
            <a:lvl1pPr algn="ctr">
              <a:defRPr sz="1200"/>
            </a:lvl1pPr>
          </a:lstStyle>
          <a:p>
            <a:r>
              <a:rPr lang="en-US" dirty="0"/>
              <a:t>Click icon to add picture</a:t>
            </a:r>
          </a:p>
        </p:txBody>
      </p:sp>
      <p:sp>
        <p:nvSpPr>
          <p:cNvPr id="25" name="Text Placeholder 8">
            <a:extLst>
              <a:ext uri="{FF2B5EF4-FFF2-40B4-BE49-F238E27FC236}">
                <a16:creationId xmlns:a16="http://schemas.microsoft.com/office/drawing/2014/main" id="{58089323-679E-8233-60FC-1EF617A0AEDB}"/>
              </a:ext>
            </a:extLst>
          </p:cNvPr>
          <p:cNvSpPr>
            <a:spLocks noGrp="1"/>
          </p:cNvSpPr>
          <p:nvPr>
            <p:ph type="body" sz="quarter" idx="26" hasCustomPrompt="1"/>
          </p:nvPr>
        </p:nvSpPr>
        <p:spPr>
          <a:xfrm>
            <a:off x="5864141" y="4828400"/>
            <a:ext cx="2207709" cy="245404"/>
          </a:xfrm>
        </p:spPr>
        <p:txBody>
          <a:bodyPr/>
          <a:lstStyle>
            <a:lvl1pPr>
              <a:defRPr sz="1100"/>
            </a:lvl1pPr>
          </a:lstStyle>
          <a:p>
            <a:pPr lvl="0"/>
            <a:r>
              <a:rPr lang="en-US" dirty="0"/>
              <a:t>Click to edit name</a:t>
            </a:r>
          </a:p>
        </p:txBody>
      </p:sp>
      <p:sp>
        <p:nvSpPr>
          <p:cNvPr id="26" name="Text Placeholder 8">
            <a:extLst>
              <a:ext uri="{FF2B5EF4-FFF2-40B4-BE49-F238E27FC236}">
                <a16:creationId xmlns:a16="http://schemas.microsoft.com/office/drawing/2014/main" id="{CB6890FE-DDA5-6636-16F7-2CA6C002A4CA}"/>
              </a:ext>
            </a:extLst>
          </p:cNvPr>
          <p:cNvSpPr>
            <a:spLocks noGrp="1"/>
          </p:cNvSpPr>
          <p:nvPr>
            <p:ph type="body" sz="quarter" idx="27" hasCustomPrompt="1"/>
          </p:nvPr>
        </p:nvSpPr>
        <p:spPr>
          <a:xfrm>
            <a:off x="5864141" y="5041245"/>
            <a:ext cx="2207709" cy="435216"/>
          </a:xfrm>
        </p:spPr>
        <p:txBody>
          <a:bodyPr/>
          <a:lstStyle>
            <a:lvl1pPr>
              <a:spcBef>
                <a:spcPts val="400"/>
              </a:spcBef>
              <a:defRPr sz="1100" b="0"/>
            </a:lvl1pPr>
          </a:lstStyle>
          <a:p>
            <a:pPr lvl="0"/>
            <a:r>
              <a:rPr lang="en-US" dirty="0"/>
              <a:t>Click to edit title</a:t>
            </a:r>
          </a:p>
        </p:txBody>
      </p:sp>
      <p:sp>
        <p:nvSpPr>
          <p:cNvPr id="27" name="Picture Placeholder 6">
            <a:extLst>
              <a:ext uri="{FF2B5EF4-FFF2-40B4-BE49-F238E27FC236}">
                <a16:creationId xmlns:a16="http://schemas.microsoft.com/office/drawing/2014/main" id="{3ED139A8-8AA3-07AF-B47E-60497C1AADC5}"/>
              </a:ext>
            </a:extLst>
          </p:cNvPr>
          <p:cNvSpPr>
            <a:spLocks noGrp="1"/>
          </p:cNvSpPr>
          <p:nvPr>
            <p:ph type="pic" sz="quarter" idx="28"/>
          </p:nvPr>
        </p:nvSpPr>
        <p:spPr>
          <a:xfrm>
            <a:off x="8227193" y="1338805"/>
            <a:ext cx="1406396" cy="1404395"/>
          </a:xfrm>
          <a:prstGeom prst="ellipse">
            <a:avLst/>
          </a:prstGeom>
        </p:spPr>
        <p:txBody>
          <a:bodyPr/>
          <a:lstStyle>
            <a:lvl1pPr algn="ctr">
              <a:defRPr sz="1200"/>
            </a:lvl1pPr>
          </a:lstStyle>
          <a:p>
            <a:r>
              <a:rPr lang="en-US" dirty="0"/>
              <a:t>Click icon to add picture</a:t>
            </a:r>
          </a:p>
        </p:txBody>
      </p:sp>
      <p:sp>
        <p:nvSpPr>
          <p:cNvPr id="28" name="Text Placeholder 8">
            <a:extLst>
              <a:ext uri="{FF2B5EF4-FFF2-40B4-BE49-F238E27FC236}">
                <a16:creationId xmlns:a16="http://schemas.microsoft.com/office/drawing/2014/main" id="{9C3AEEB0-69DC-FC8D-058E-5254912C22ED}"/>
              </a:ext>
            </a:extLst>
          </p:cNvPr>
          <p:cNvSpPr>
            <a:spLocks noGrp="1"/>
          </p:cNvSpPr>
          <p:nvPr>
            <p:ph type="body" sz="quarter" idx="29" hasCustomPrompt="1"/>
          </p:nvPr>
        </p:nvSpPr>
        <p:spPr>
          <a:xfrm>
            <a:off x="9767067" y="1549942"/>
            <a:ext cx="2207709" cy="245404"/>
          </a:xfrm>
        </p:spPr>
        <p:txBody>
          <a:bodyPr/>
          <a:lstStyle>
            <a:lvl1pPr>
              <a:defRPr sz="1100"/>
            </a:lvl1pPr>
          </a:lstStyle>
          <a:p>
            <a:pPr lvl="0"/>
            <a:r>
              <a:rPr lang="en-US" dirty="0"/>
              <a:t>Click to edit name</a:t>
            </a:r>
          </a:p>
        </p:txBody>
      </p:sp>
      <p:sp>
        <p:nvSpPr>
          <p:cNvPr id="29" name="Text Placeholder 8">
            <a:extLst>
              <a:ext uri="{FF2B5EF4-FFF2-40B4-BE49-F238E27FC236}">
                <a16:creationId xmlns:a16="http://schemas.microsoft.com/office/drawing/2014/main" id="{8088B529-5F38-C750-0E82-530B16E8DEE0}"/>
              </a:ext>
            </a:extLst>
          </p:cNvPr>
          <p:cNvSpPr>
            <a:spLocks noGrp="1"/>
          </p:cNvSpPr>
          <p:nvPr>
            <p:ph type="body" sz="quarter" idx="30" hasCustomPrompt="1"/>
          </p:nvPr>
        </p:nvSpPr>
        <p:spPr>
          <a:xfrm>
            <a:off x="9767067" y="1762787"/>
            <a:ext cx="2207709" cy="458248"/>
          </a:xfrm>
        </p:spPr>
        <p:txBody>
          <a:bodyPr/>
          <a:lstStyle>
            <a:lvl1pPr>
              <a:spcBef>
                <a:spcPts val="400"/>
              </a:spcBef>
              <a:defRPr sz="1100" b="0"/>
            </a:lvl1pPr>
          </a:lstStyle>
          <a:p>
            <a:pPr lvl="0"/>
            <a:r>
              <a:rPr lang="en-US" dirty="0"/>
              <a:t>Click to edit title</a:t>
            </a:r>
          </a:p>
        </p:txBody>
      </p:sp>
      <p:sp>
        <p:nvSpPr>
          <p:cNvPr id="30" name="Picture Placeholder 6">
            <a:extLst>
              <a:ext uri="{FF2B5EF4-FFF2-40B4-BE49-F238E27FC236}">
                <a16:creationId xmlns:a16="http://schemas.microsoft.com/office/drawing/2014/main" id="{3BF96D62-B862-3214-8A5A-2BDCC29AAB0D}"/>
              </a:ext>
            </a:extLst>
          </p:cNvPr>
          <p:cNvSpPr>
            <a:spLocks noGrp="1"/>
          </p:cNvSpPr>
          <p:nvPr>
            <p:ph type="pic" sz="quarter" idx="31"/>
          </p:nvPr>
        </p:nvSpPr>
        <p:spPr>
          <a:xfrm>
            <a:off x="8227193" y="2978034"/>
            <a:ext cx="1406396" cy="1404395"/>
          </a:xfrm>
          <a:prstGeom prst="ellipse">
            <a:avLst/>
          </a:prstGeom>
        </p:spPr>
        <p:txBody>
          <a:bodyPr/>
          <a:lstStyle>
            <a:lvl1pPr algn="ctr">
              <a:defRPr sz="1200"/>
            </a:lvl1pPr>
          </a:lstStyle>
          <a:p>
            <a:r>
              <a:rPr lang="en-US" dirty="0"/>
              <a:t>Click icon to add picture</a:t>
            </a:r>
          </a:p>
        </p:txBody>
      </p:sp>
      <p:sp>
        <p:nvSpPr>
          <p:cNvPr id="31" name="Text Placeholder 8">
            <a:extLst>
              <a:ext uri="{FF2B5EF4-FFF2-40B4-BE49-F238E27FC236}">
                <a16:creationId xmlns:a16="http://schemas.microsoft.com/office/drawing/2014/main" id="{8911EBB8-2046-7C53-A666-F417B57916A2}"/>
              </a:ext>
            </a:extLst>
          </p:cNvPr>
          <p:cNvSpPr>
            <a:spLocks noGrp="1"/>
          </p:cNvSpPr>
          <p:nvPr>
            <p:ph type="body" sz="quarter" idx="32" hasCustomPrompt="1"/>
          </p:nvPr>
        </p:nvSpPr>
        <p:spPr>
          <a:xfrm>
            <a:off x="9767067" y="3189171"/>
            <a:ext cx="2207709" cy="245404"/>
          </a:xfrm>
        </p:spPr>
        <p:txBody>
          <a:bodyPr/>
          <a:lstStyle>
            <a:lvl1pPr>
              <a:defRPr sz="1100"/>
            </a:lvl1pPr>
          </a:lstStyle>
          <a:p>
            <a:pPr lvl="0"/>
            <a:r>
              <a:rPr lang="en-US" dirty="0"/>
              <a:t>Click to edit name</a:t>
            </a:r>
          </a:p>
        </p:txBody>
      </p:sp>
      <p:sp>
        <p:nvSpPr>
          <p:cNvPr id="32" name="Text Placeholder 8">
            <a:extLst>
              <a:ext uri="{FF2B5EF4-FFF2-40B4-BE49-F238E27FC236}">
                <a16:creationId xmlns:a16="http://schemas.microsoft.com/office/drawing/2014/main" id="{E6E1F549-8C25-F1FF-D061-4D816C296277}"/>
              </a:ext>
            </a:extLst>
          </p:cNvPr>
          <p:cNvSpPr>
            <a:spLocks noGrp="1"/>
          </p:cNvSpPr>
          <p:nvPr>
            <p:ph type="body" sz="quarter" idx="33" hasCustomPrompt="1"/>
          </p:nvPr>
        </p:nvSpPr>
        <p:spPr>
          <a:xfrm>
            <a:off x="9767067" y="3402016"/>
            <a:ext cx="2207709" cy="464306"/>
          </a:xfrm>
        </p:spPr>
        <p:txBody>
          <a:bodyPr/>
          <a:lstStyle>
            <a:lvl1pPr>
              <a:spcBef>
                <a:spcPts val="400"/>
              </a:spcBef>
              <a:defRPr sz="1100" b="0"/>
            </a:lvl1pPr>
          </a:lstStyle>
          <a:p>
            <a:pPr lvl="0"/>
            <a:r>
              <a:rPr lang="en-US" dirty="0"/>
              <a:t>Click to edit title</a:t>
            </a:r>
          </a:p>
        </p:txBody>
      </p:sp>
      <p:sp>
        <p:nvSpPr>
          <p:cNvPr id="33" name="Picture Placeholder 6">
            <a:extLst>
              <a:ext uri="{FF2B5EF4-FFF2-40B4-BE49-F238E27FC236}">
                <a16:creationId xmlns:a16="http://schemas.microsoft.com/office/drawing/2014/main" id="{7344E644-3067-4C45-E73B-00CA7195B061}"/>
              </a:ext>
            </a:extLst>
          </p:cNvPr>
          <p:cNvSpPr>
            <a:spLocks noGrp="1"/>
          </p:cNvSpPr>
          <p:nvPr>
            <p:ph type="pic" sz="quarter" idx="34"/>
          </p:nvPr>
        </p:nvSpPr>
        <p:spPr>
          <a:xfrm>
            <a:off x="8227193" y="4617263"/>
            <a:ext cx="1406396" cy="1404395"/>
          </a:xfrm>
          <a:prstGeom prst="ellipse">
            <a:avLst/>
          </a:prstGeom>
        </p:spPr>
        <p:txBody>
          <a:bodyPr/>
          <a:lstStyle>
            <a:lvl1pPr algn="ctr">
              <a:defRPr sz="1200"/>
            </a:lvl1pPr>
          </a:lstStyle>
          <a:p>
            <a:r>
              <a:rPr lang="en-US" dirty="0"/>
              <a:t>Click icon to add picture</a:t>
            </a:r>
          </a:p>
        </p:txBody>
      </p:sp>
      <p:sp>
        <p:nvSpPr>
          <p:cNvPr id="34" name="Text Placeholder 8">
            <a:extLst>
              <a:ext uri="{FF2B5EF4-FFF2-40B4-BE49-F238E27FC236}">
                <a16:creationId xmlns:a16="http://schemas.microsoft.com/office/drawing/2014/main" id="{23E1229B-C01B-390E-FC46-118DC209FDFA}"/>
              </a:ext>
            </a:extLst>
          </p:cNvPr>
          <p:cNvSpPr>
            <a:spLocks noGrp="1"/>
          </p:cNvSpPr>
          <p:nvPr>
            <p:ph type="body" sz="quarter" idx="35" hasCustomPrompt="1"/>
          </p:nvPr>
        </p:nvSpPr>
        <p:spPr>
          <a:xfrm>
            <a:off x="9767067" y="4828400"/>
            <a:ext cx="2207709" cy="245404"/>
          </a:xfrm>
        </p:spPr>
        <p:txBody>
          <a:bodyPr/>
          <a:lstStyle>
            <a:lvl1pPr>
              <a:defRPr sz="1100"/>
            </a:lvl1pPr>
          </a:lstStyle>
          <a:p>
            <a:pPr lvl="0"/>
            <a:r>
              <a:rPr lang="en-US" dirty="0"/>
              <a:t>Click to edit name</a:t>
            </a:r>
          </a:p>
        </p:txBody>
      </p:sp>
      <p:sp>
        <p:nvSpPr>
          <p:cNvPr id="35" name="Text Placeholder 8">
            <a:extLst>
              <a:ext uri="{FF2B5EF4-FFF2-40B4-BE49-F238E27FC236}">
                <a16:creationId xmlns:a16="http://schemas.microsoft.com/office/drawing/2014/main" id="{438E94CD-D3A1-595E-A425-9AB95CB40C48}"/>
              </a:ext>
            </a:extLst>
          </p:cNvPr>
          <p:cNvSpPr>
            <a:spLocks noGrp="1"/>
          </p:cNvSpPr>
          <p:nvPr>
            <p:ph type="body" sz="quarter" idx="36" hasCustomPrompt="1"/>
          </p:nvPr>
        </p:nvSpPr>
        <p:spPr>
          <a:xfrm>
            <a:off x="9767067" y="5041245"/>
            <a:ext cx="2207709" cy="435216"/>
          </a:xfrm>
        </p:spPr>
        <p:txBody>
          <a:bodyPr/>
          <a:lstStyle>
            <a:lvl1pPr>
              <a:spcBef>
                <a:spcPts val="400"/>
              </a:spcBef>
              <a:defRPr sz="1100" b="0"/>
            </a:lvl1pPr>
          </a:lstStyle>
          <a:p>
            <a:pPr lvl="0"/>
            <a:r>
              <a:rPr lang="en-US" dirty="0"/>
              <a:t>Click to edit title</a:t>
            </a:r>
          </a:p>
        </p:txBody>
      </p:sp>
    </p:spTree>
    <p:extLst>
      <p:ext uri="{BB962C8B-B14F-4D97-AF65-F5344CB8AC3E}">
        <p14:creationId xmlns:p14="http://schemas.microsoft.com/office/powerpoint/2010/main" val="40474832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23040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1"/>
        </a:solidFill>
        <a:effectLst/>
      </p:bgPr>
    </p:bg>
    <p:spTree>
      <p:nvGrpSpPr>
        <p:cNvPr id="1" name=""/>
        <p:cNvGrpSpPr/>
        <p:nvPr/>
      </p:nvGrpSpPr>
      <p:grpSpPr>
        <a:xfrm>
          <a:off x="0" y="0"/>
          <a:ext cx="0" cy="0"/>
          <a:chOff x="0" y="0"/>
          <a:chExt cx="0" cy="0"/>
        </a:xfrm>
      </p:grpSpPr>
      <p:pic>
        <p:nvPicPr>
          <p:cNvPr id="10" name="Picture 9" descr="A blue and yellow background with a white circle&#10;&#10;Description automatically generated">
            <a:extLst>
              <a:ext uri="{FF2B5EF4-FFF2-40B4-BE49-F238E27FC236}">
                <a16:creationId xmlns:a16="http://schemas.microsoft.com/office/drawing/2014/main" id="{BAF204A0-C988-D053-B0A5-4808A9033B8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4" name="Text Placeholder 3">
            <a:extLst>
              <a:ext uri="{FF2B5EF4-FFF2-40B4-BE49-F238E27FC236}">
                <a16:creationId xmlns:a16="http://schemas.microsoft.com/office/drawing/2014/main" id="{2A4B621E-B1D0-014C-46CA-5624B983A51A}"/>
              </a:ext>
            </a:extLst>
          </p:cNvPr>
          <p:cNvSpPr>
            <a:spLocks noGrp="1"/>
          </p:cNvSpPr>
          <p:nvPr>
            <p:ph type="body" sz="quarter" idx="10" hasCustomPrompt="1"/>
          </p:nvPr>
        </p:nvSpPr>
        <p:spPr>
          <a:xfrm>
            <a:off x="421340" y="3051116"/>
            <a:ext cx="6250923" cy="755767"/>
          </a:xfrm>
        </p:spPr>
        <p:txBody>
          <a:bodyPr/>
          <a:lstStyle>
            <a:lvl1pPr marL="0" indent="0">
              <a:buNone/>
              <a:defRPr sz="5400">
                <a:solidFill>
                  <a:schemeClr val="bg1"/>
                </a:solidFill>
              </a:defRPr>
            </a:lvl1pPr>
          </a:lstStyle>
          <a:p>
            <a:pPr lvl="0"/>
            <a:r>
              <a:rPr lang="en-US" dirty="0"/>
              <a:t>Thank you.</a:t>
            </a:r>
          </a:p>
        </p:txBody>
      </p:sp>
      <p:sp>
        <p:nvSpPr>
          <p:cNvPr id="2" name="TextBox 1">
            <a:extLst>
              <a:ext uri="{FF2B5EF4-FFF2-40B4-BE49-F238E27FC236}">
                <a16:creationId xmlns:a16="http://schemas.microsoft.com/office/drawing/2014/main" id="{489819A4-1851-761D-5C2C-7146BF856DD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bg1"/>
                </a:solidFill>
                <a:latin typeface="Arial" panose="020B0604020202020204" pitchFamily="34" charset="0"/>
                <a:cs typeface="Arial" panose="020B0604020202020204" pitchFamily="34" charset="0"/>
              </a:rPr>
              <a:t>CONFIDENTIAL – </a:t>
            </a:r>
            <a:r>
              <a:rPr lang="en-US" sz="800" dirty="0">
                <a:solidFill>
                  <a:schemeClr val="bg1"/>
                </a:solidFill>
                <a:latin typeface="Arial" panose="020B0604020202020204" pitchFamily="34" charset="0"/>
                <a:cs typeface="Arial" panose="020B0604020202020204" pitchFamily="34" charset="0"/>
              </a:rPr>
              <a:t>Contains proprietary information. Not intended for external distribution.</a:t>
            </a:r>
          </a:p>
        </p:txBody>
      </p:sp>
      <p:pic>
        <p:nvPicPr>
          <p:cNvPr id="3" name="Picture 2">
            <a:extLst>
              <a:ext uri="{FF2B5EF4-FFF2-40B4-BE49-F238E27FC236}">
                <a16:creationId xmlns:a16="http://schemas.microsoft.com/office/drawing/2014/main" id="{6D2C2549-3DDD-FA8B-48C6-97FF1E90C4C0}"/>
              </a:ext>
            </a:extLst>
          </p:cNvPr>
          <p:cNvPicPr>
            <a:picLocks noChangeAspect="1"/>
          </p:cNvPicPr>
          <p:nvPr userDrawn="1"/>
        </p:nvPicPr>
        <p:blipFill>
          <a:blip r:embed="rId3"/>
          <a:stretch>
            <a:fillRect/>
          </a:stretch>
        </p:blipFill>
        <p:spPr>
          <a:xfrm>
            <a:off x="458121" y="6294560"/>
            <a:ext cx="1967579" cy="274109"/>
          </a:xfrm>
          <a:prstGeom prst="rect">
            <a:avLst/>
          </a:prstGeom>
        </p:spPr>
      </p:pic>
    </p:spTree>
    <p:extLst>
      <p:ext uri="{BB962C8B-B14F-4D97-AF65-F5344CB8AC3E}">
        <p14:creationId xmlns:p14="http://schemas.microsoft.com/office/powerpoint/2010/main" val="22544549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63A2CD2-2FF0-0A47-B748-96E544DE241B}" type="datetimeFigureOut">
              <a:rPr lang="en-US" smtClean="0"/>
              <a:t>5/31/26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A1E4F88-2FAC-0F40-8374-E621AA8C35F5}" type="slidenum">
              <a:rPr lang="en-US" smtClean="0"/>
              <a:t>‹#›</a:t>
            </a:fld>
            <a:endParaRPr lang="en-US"/>
          </a:p>
        </p:txBody>
      </p:sp>
    </p:spTree>
    <p:extLst>
      <p:ext uri="{BB962C8B-B14F-4D97-AF65-F5344CB8AC3E}">
        <p14:creationId xmlns:p14="http://schemas.microsoft.com/office/powerpoint/2010/main" val="33653759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Title 1 /sub">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A209905-0A8C-C4FA-9726-F80461275003}"/>
              </a:ext>
            </a:extLst>
          </p:cNvPr>
          <p:cNvPicPr>
            <a:picLocks noChangeAspect="1"/>
          </p:cNvPicPr>
          <p:nvPr userDrawn="1"/>
        </p:nvPicPr>
        <p:blipFill rotWithShape="1">
          <a:blip r:embed="rId2"/>
          <a:srcRect l="2121" r="4560"/>
          <a:stretch/>
        </p:blipFill>
        <p:spPr>
          <a:xfrm>
            <a:off x="0" y="-2"/>
            <a:ext cx="12192000" cy="6858000"/>
          </a:xfrm>
          <a:prstGeom prst="rect">
            <a:avLst/>
          </a:prstGeom>
        </p:spPr>
      </p:pic>
      <p:sp>
        <p:nvSpPr>
          <p:cNvPr id="5" name="Round Single Corner Rectangle 4">
            <a:extLst>
              <a:ext uri="{FF2B5EF4-FFF2-40B4-BE49-F238E27FC236}">
                <a16:creationId xmlns:a16="http://schemas.microsoft.com/office/drawing/2014/main" id="{09128FA9-AD3D-1000-3C2C-BF78701A77DD}"/>
              </a:ext>
            </a:extLst>
          </p:cNvPr>
          <p:cNvSpPr/>
          <p:nvPr userDrawn="1"/>
        </p:nvSpPr>
        <p:spPr>
          <a:xfrm flipH="1">
            <a:off x="0" y="5059680"/>
            <a:ext cx="12192000" cy="1798320"/>
          </a:xfrm>
          <a:prstGeom prst="round1Rect">
            <a:avLst>
              <a:gd name="adj" fmla="val 19878"/>
            </a:avLst>
          </a:prstGeom>
          <a:solidFill>
            <a:srgbClr val="14145C"/>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
        <p:nvSpPr>
          <p:cNvPr id="31" name="Title Placeholder 1">
            <a:extLst>
              <a:ext uri="{FF2B5EF4-FFF2-40B4-BE49-F238E27FC236}">
                <a16:creationId xmlns:a16="http://schemas.microsoft.com/office/drawing/2014/main" id="{56B43C79-E8BF-0D4A-B82F-EC0348166362}"/>
              </a:ext>
            </a:extLst>
          </p:cNvPr>
          <p:cNvSpPr>
            <a:spLocks noGrp="1"/>
          </p:cNvSpPr>
          <p:nvPr>
            <p:ph type="title" hasCustomPrompt="1"/>
          </p:nvPr>
        </p:nvSpPr>
        <p:spPr>
          <a:xfrm>
            <a:off x="336329" y="5279449"/>
            <a:ext cx="11433913" cy="498598"/>
          </a:xfrm>
          <a:prstGeom prst="rect">
            <a:avLst/>
          </a:prstGeom>
        </p:spPr>
        <p:txBody>
          <a:bodyPr vert="horz" wrap="square" lIns="0" tIns="0" rIns="0" bIns="0" rtlCol="0" anchor="b" anchorCtr="0">
            <a:spAutoFit/>
          </a:bodyPr>
          <a:lstStyle>
            <a:lvl1pPr algn="l">
              <a:defRPr sz="3600">
                <a:solidFill>
                  <a:schemeClr val="bg1"/>
                </a:solidFill>
              </a:defRPr>
            </a:lvl1pPr>
          </a:lstStyle>
          <a:p>
            <a:r>
              <a:rPr lang="en-GB" dirty="0"/>
              <a:t>Slide Deck Name</a:t>
            </a:r>
          </a:p>
        </p:txBody>
      </p:sp>
      <p:sp>
        <p:nvSpPr>
          <p:cNvPr id="14" name="Text Placeholder 13">
            <a:extLst>
              <a:ext uri="{FF2B5EF4-FFF2-40B4-BE49-F238E27FC236}">
                <a16:creationId xmlns:a16="http://schemas.microsoft.com/office/drawing/2014/main" id="{EE5E8270-0F83-5B3E-8E6C-EF180D8A48BF}"/>
              </a:ext>
            </a:extLst>
          </p:cNvPr>
          <p:cNvSpPr>
            <a:spLocks noGrp="1"/>
          </p:cNvSpPr>
          <p:nvPr>
            <p:ph type="body" sz="quarter" idx="11" hasCustomPrompt="1"/>
          </p:nvPr>
        </p:nvSpPr>
        <p:spPr>
          <a:xfrm>
            <a:off x="336330" y="5959369"/>
            <a:ext cx="7283670" cy="193899"/>
          </a:xfrm>
        </p:spPr>
        <p:txBody>
          <a:bodyPr anchor="ctr"/>
          <a:lstStyle>
            <a:lvl1pPr algn="l">
              <a:defRPr sz="1400" spc="0">
                <a:solidFill>
                  <a:schemeClr val="bg1"/>
                </a:solidFill>
              </a:defRPr>
            </a:lvl1pPr>
            <a:lvl2pPr algn="ctr">
              <a:defRPr>
                <a:solidFill>
                  <a:schemeClr val="bg1"/>
                </a:solidFill>
              </a:defRPr>
            </a:lvl2pPr>
            <a:lvl3pPr algn="ctr">
              <a:defRPr>
                <a:solidFill>
                  <a:schemeClr val="bg1"/>
                </a:solidFill>
              </a:defRPr>
            </a:lvl3pPr>
            <a:lvl4pPr algn="ctr">
              <a:defRPr>
                <a:solidFill>
                  <a:schemeClr val="bg1"/>
                </a:solidFill>
              </a:defRPr>
            </a:lvl4pPr>
            <a:lvl5pPr algn="ctr">
              <a:defRPr>
                <a:solidFill>
                  <a:schemeClr val="bg1"/>
                </a:solidFill>
              </a:defRPr>
            </a:lvl5pPr>
          </a:lstStyle>
          <a:p>
            <a:pPr lvl="0"/>
            <a:r>
              <a:rPr lang="en-US" dirty="0"/>
              <a:t>Presenter or subtitle</a:t>
            </a:r>
          </a:p>
        </p:txBody>
      </p:sp>
      <p:pic>
        <p:nvPicPr>
          <p:cNvPr id="2" name="Picture 1">
            <a:extLst>
              <a:ext uri="{FF2B5EF4-FFF2-40B4-BE49-F238E27FC236}">
                <a16:creationId xmlns:a16="http://schemas.microsoft.com/office/drawing/2014/main" id="{FA809925-B19B-D54C-C8F7-F43CB51E4162}"/>
              </a:ext>
            </a:extLst>
          </p:cNvPr>
          <p:cNvPicPr>
            <a:picLocks noChangeAspect="1"/>
          </p:cNvPicPr>
          <p:nvPr userDrawn="1"/>
        </p:nvPicPr>
        <p:blipFill>
          <a:blip r:embed="rId3"/>
          <a:srcRect/>
          <a:stretch/>
        </p:blipFill>
        <p:spPr>
          <a:xfrm>
            <a:off x="2896223" y="1470172"/>
            <a:ext cx="6399554" cy="2941209"/>
          </a:xfrm>
          <a:prstGeom prst="rect">
            <a:avLst/>
          </a:prstGeom>
        </p:spPr>
      </p:pic>
      <p:sp>
        <p:nvSpPr>
          <p:cNvPr id="6" name="Freeform: Shape 51">
            <a:extLst>
              <a:ext uri="{FF2B5EF4-FFF2-40B4-BE49-F238E27FC236}">
                <a16:creationId xmlns:a16="http://schemas.microsoft.com/office/drawing/2014/main" id="{B6783968-9247-DCFC-075A-D4C3292642DD}"/>
              </a:ext>
            </a:extLst>
          </p:cNvPr>
          <p:cNvSpPr>
            <a:spLocks noChangeAspect="1"/>
          </p:cNvSpPr>
          <p:nvPr userDrawn="1"/>
        </p:nvSpPr>
        <p:spPr>
          <a:xfrm flipH="1">
            <a:off x="8083296" y="5975156"/>
            <a:ext cx="4108704" cy="882844"/>
          </a:xfrm>
          <a:custGeom>
            <a:avLst/>
            <a:gdLst>
              <a:gd name="connsiteX0" fmla="*/ 1488939 w 2315958"/>
              <a:gd name="connsiteY0" fmla="*/ 0 h 814629"/>
              <a:gd name="connsiteX1" fmla="*/ 1440155 w 2315958"/>
              <a:gd name="connsiteY1" fmla="*/ 0 h 814629"/>
              <a:gd name="connsiteX2" fmla="*/ 1328575 w 2315958"/>
              <a:gd name="connsiteY2" fmla="*/ 0 h 814629"/>
              <a:gd name="connsiteX3" fmla="*/ 1319558 w 2315958"/>
              <a:gd name="connsiteY3" fmla="*/ 0 h 814629"/>
              <a:gd name="connsiteX4" fmla="*/ 0 w 2315958"/>
              <a:gd name="connsiteY4" fmla="*/ 0 h 814629"/>
              <a:gd name="connsiteX5" fmla="*/ 0 w 2315958"/>
              <a:gd name="connsiteY5" fmla="*/ 814629 h 814629"/>
              <a:gd name="connsiteX6" fmla="*/ 1319558 w 2315958"/>
              <a:gd name="connsiteY6" fmla="*/ 814629 h 814629"/>
              <a:gd name="connsiteX7" fmla="*/ 1350829 w 2315958"/>
              <a:gd name="connsiteY7" fmla="*/ 814629 h 814629"/>
              <a:gd name="connsiteX8" fmla="*/ 1440155 w 2315958"/>
              <a:gd name="connsiteY8" fmla="*/ 814629 h 814629"/>
              <a:gd name="connsiteX9" fmla="*/ 1520716 w 2315958"/>
              <a:gd name="connsiteY9" fmla="*/ 814629 h 814629"/>
              <a:gd name="connsiteX10" fmla="*/ 2315958 w 2315958"/>
              <a:gd name="connsiteY10" fmla="*/ 814629 h 814629"/>
              <a:gd name="connsiteX11" fmla="*/ 1849210 w 2315958"/>
              <a:gd name="connsiteY11" fmla="*/ 373040 h 814629"/>
              <a:gd name="connsiteX12" fmla="*/ 1488939 w 2315958"/>
              <a:gd name="connsiteY12" fmla="*/ 0 h 8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5958" h="814629">
                <a:moveTo>
                  <a:pt x="1488939" y="0"/>
                </a:moveTo>
                <a:lnTo>
                  <a:pt x="1440155" y="0"/>
                </a:lnTo>
                <a:lnTo>
                  <a:pt x="1328575" y="0"/>
                </a:lnTo>
                <a:lnTo>
                  <a:pt x="1319558" y="0"/>
                </a:lnTo>
                <a:lnTo>
                  <a:pt x="0" y="0"/>
                </a:lnTo>
                <a:lnTo>
                  <a:pt x="0" y="814629"/>
                </a:lnTo>
                <a:lnTo>
                  <a:pt x="1319558" y="814629"/>
                </a:lnTo>
                <a:lnTo>
                  <a:pt x="1350829" y="814629"/>
                </a:lnTo>
                <a:lnTo>
                  <a:pt x="1440155" y="814629"/>
                </a:lnTo>
                <a:lnTo>
                  <a:pt x="1520716" y="814629"/>
                </a:lnTo>
                <a:cubicBezTo>
                  <a:pt x="2315958" y="814629"/>
                  <a:pt x="2315958" y="814629"/>
                  <a:pt x="2315958" y="814629"/>
                </a:cubicBezTo>
                <a:cubicBezTo>
                  <a:pt x="2073833" y="814629"/>
                  <a:pt x="1955687" y="580284"/>
                  <a:pt x="1849210" y="373040"/>
                </a:cubicBezTo>
                <a:cubicBezTo>
                  <a:pt x="1751485" y="181737"/>
                  <a:pt x="1659594" y="0"/>
                  <a:pt x="1488939" y="0"/>
                </a:cubicBezTo>
                <a:close/>
              </a:path>
            </a:pathLst>
          </a:cu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GB"/>
          </a:p>
        </p:txBody>
      </p:sp>
      <p:pic>
        <p:nvPicPr>
          <p:cNvPr id="8" name="Picture 7">
            <a:extLst>
              <a:ext uri="{FF2B5EF4-FFF2-40B4-BE49-F238E27FC236}">
                <a16:creationId xmlns:a16="http://schemas.microsoft.com/office/drawing/2014/main" id="{8015DE9F-BBA7-B14B-E4E6-3149B42FCDFF}"/>
              </a:ext>
            </a:extLst>
          </p:cNvPr>
          <p:cNvPicPr>
            <a:picLocks noChangeAspect="1"/>
          </p:cNvPicPr>
          <p:nvPr userDrawn="1"/>
        </p:nvPicPr>
        <p:blipFill rotWithShape="1">
          <a:blip r:embed="rId4"/>
          <a:srcRect l="22610" t="29554" r="21964" b="29942"/>
          <a:stretch/>
        </p:blipFill>
        <p:spPr>
          <a:xfrm>
            <a:off x="11026540" y="6103352"/>
            <a:ext cx="861459" cy="629528"/>
          </a:xfrm>
          <a:prstGeom prst="rect">
            <a:avLst/>
          </a:prstGeom>
        </p:spPr>
      </p:pic>
      <p:pic>
        <p:nvPicPr>
          <p:cNvPr id="10" name="Picture 9" descr="A close-up of a logo&#10;&#10;Description automatically generated">
            <a:extLst>
              <a:ext uri="{FF2B5EF4-FFF2-40B4-BE49-F238E27FC236}">
                <a16:creationId xmlns:a16="http://schemas.microsoft.com/office/drawing/2014/main" id="{0915738E-AD45-4079-8DD8-111D726D9708}"/>
              </a:ext>
            </a:extLst>
          </p:cNvPr>
          <p:cNvPicPr>
            <a:picLocks noChangeAspect="1"/>
          </p:cNvPicPr>
          <p:nvPr userDrawn="1"/>
        </p:nvPicPr>
        <p:blipFill>
          <a:blip r:embed="rId5"/>
          <a:stretch>
            <a:fillRect/>
          </a:stretch>
        </p:blipFill>
        <p:spPr>
          <a:xfrm>
            <a:off x="9408350" y="6268172"/>
            <a:ext cx="1458595" cy="373811"/>
          </a:xfrm>
          <a:prstGeom prst="rect">
            <a:avLst/>
          </a:prstGeom>
        </p:spPr>
      </p:pic>
    </p:spTree>
    <p:extLst>
      <p:ext uri="{BB962C8B-B14F-4D97-AF65-F5344CB8AC3E}">
        <p14:creationId xmlns:p14="http://schemas.microsoft.com/office/powerpoint/2010/main" val="21799267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2" orient="horz" pos="3407">
          <p15:clr>
            <a:srgbClr val="FBAE40"/>
          </p15:clr>
        </p15:guide>
        <p15:guide id="3" orient="horz" pos="3861">
          <p15:clr>
            <a:srgbClr val="FBAE40"/>
          </p15:clr>
        </p15:guide>
        <p15:guide id="4" orient="horz" pos="1253">
          <p15:clr>
            <a:srgbClr val="9FCC3B"/>
          </p15:clr>
        </p15:guide>
        <p15:guide id="5" pos="3557">
          <p15:clr>
            <a:srgbClr val="9FCC3B"/>
          </p15:clr>
        </p15:guide>
        <p15:guide id="6" pos="4123">
          <p15:clr>
            <a:srgbClr val="9FCC3B"/>
          </p15:clr>
        </p15:guide>
        <p15:guide id="7" orient="horz" pos="1650">
          <p15:clr>
            <a:srgbClr val="9FCC3B"/>
          </p15:clr>
        </p15:guide>
        <p15:guide id="8" orient="horz" pos="1480">
          <p15:clr>
            <a:srgbClr val="9FCC3B"/>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Breaker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E9918D-E50C-B70F-34EF-A32942F1BAD4}"/>
              </a:ext>
            </a:extLst>
          </p:cNvPr>
          <p:cNvPicPr>
            <a:picLocks noChangeAspect="1"/>
          </p:cNvPicPr>
          <p:nvPr userDrawn="1"/>
        </p:nvPicPr>
        <p:blipFill rotWithShape="1">
          <a:blip r:embed="rId2"/>
          <a:srcRect l="20199"/>
          <a:stretch/>
        </p:blipFill>
        <p:spPr>
          <a:xfrm>
            <a:off x="0" y="-2"/>
            <a:ext cx="12192000" cy="6858000"/>
          </a:xfrm>
          <a:prstGeom prst="rect">
            <a:avLst/>
          </a:prstGeom>
        </p:spPr>
      </p:pic>
      <p:sp>
        <p:nvSpPr>
          <p:cNvPr id="7" name="Rectangle 6">
            <a:extLst>
              <a:ext uri="{FF2B5EF4-FFF2-40B4-BE49-F238E27FC236}">
                <a16:creationId xmlns:a16="http://schemas.microsoft.com/office/drawing/2014/main" id="{FB66E2A7-535A-01B3-1ABA-298A52E7756B}"/>
              </a:ext>
            </a:extLst>
          </p:cNvPr>
          <p:cNvSpPr/>
          <p:nvPr userDrawn="1"/>
        </p:nvSpPr>
        <p:spPr>
          <a:xfrm>
            <a:off x="0" y="2608949"/>
            <a:ext cx="12192000" cy="1640101"/>
          </a:xfrm>
          <a:prstGeom prst="rect">
            <a:avLst/>
          </a:prstGeom>
          <a:solidFill>
            <a:schemeClr val="bg2">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
        <p:nvSpPr>
          <p:cNvPr id="13" name="Title 1">
            <a:extLst>
              <a:ext uri="{FF2B5EF4-FFF2-40B4-BE49-F238E27FC236}">
                <a16:creationId xmlns:a16="http://schemas.microsoft.com/office/drawing/2014/main" id="{C645C94D-AC51-0A44-B638-E4AE10D4C8EA}"/>
              </a:ext>
            </a:extLst>
          </p:cNvPr>
          <p:cNvSpPr>
            <a:spLocks noGrp="1"/>
          </p:cNvSpPr>
          <p:nvPr>
            <p:ph type="ctrTitle" hasCustomPrompt="1"/>
          </p:nvPr>
        </p:nvSpPr>
        <p:spPr>
          <a:xfrm>
            <a:off x="311786" y="2762492"/>
            <a:ext cx="11568429" cy="747897"/>
          </a:xfrm>
        </p:spPr>
        <p:txBody>
          <a:bodyPr anchor="b"/>
          <a:lstStyle>
            <a:lvl1pPr algn="ctr">
              <a:defRPr sz="5400" b="1">
                <a:solidFill>
                  <a:schemeClr val="bg1"/>
                </a:solidFill>
              </a:defRPr>
            </a:lvl1pPr>
          </a:lstStyle>
          <a:p>
            <a:r>
              <a:rPr lang="en-GB" dirty="0"/>
              <a:t>Section divider</a:t>
            </a:r>
          </a:p>
        </p:txBody>
      </p:sp>
      <p:sp>
        <p:nvSpPr>
          <p:cNvPr id="14" name="Subtitle 2">
            <a:extLst>
              <a:ext uri="{FF2B5EF4-FFF2-40B4-BE49-F238E27FC236}">
                <a16:creationId xmlns:a16="http://schemas.microsoft.com/office/drawing/2014/main" id="{272D1C39-EA7D-6A45-86C6-56F7E8279CE5}"/>
              </a:ext>
            </a:extLst>
          </p:cNvPr>
          <p:cNvSpPr>
            <a:spLocks noGrp="1"/>
          </p:cNvSpPr>
          <p:nvPr>
            <p:ph type="subTitle" idx="1" hasCustomPrompt="1"/>
          </p:nvPr>
        </p:nvSpPr>
        <p:spPr>
          <a:xfrm>
            <a:off x="311786" y="3584272"/>
            <a:ext cx="11568429" cy="332399"/>
          </a:xfrm>
        </p:spPr>
        <p:txBody>
          <a:bodyPr/>
          <a:lstStyle>
            <a:lvl1pPr marL="0" indent="0" algn="ctr">
              <a:buNone/>
              <a:defRPr sz="2400" spc="0" baseline="0">
                <a:solidFill>
                  <a:schemeClr val="bg1"/>
                </a:solidFill>
              </a:defRPr>
            </a:lvl1pPr>
            <a:lvl2pPr marL="0" indent="0" algn="ctr">
              <a:buNone/>
              <a:defRPr sz="2800">
                <a:solidFill>
                  <a:schemeClr val="tx1"/>
                </a:solidFill>
                <a:latin typeface="+mj-lt"/>
              </a:defRPr>
            </a:lvl2pPr>
            <a:lvl3pPr marL="0" indent="0" algn="ctr">
              <a:buNone/>
              <a:defRPr sz="1800">
                <a:solidFill>
                  <a:schemeClr val="tx1"/>
                </a:solidFill>
                <a:latin typeface="+mj-lt"/>
              </a:defRPr>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Sub Text</a:t>
            </a:r>
          </a:p>
        </p:txBody>
      </p:sp>
      <p:sp>
        <p:nvSpPr>
          <p:cNvPr id="11" name="Freeform: Shape 51">
            <a:extLst>
              <a:ext uri="{FF2B5EF4-FFF2-40B4-BE49-F238E27FC236}">
                <a16:creationId xmlns:a16="http://schemas.microsoft.com/office/drawing/2014/main" id="{C1C91304-F5D6-EB80-4D8F-87D2A306C059}"/>
              </a:ext>
            </a:extLst>
          </p:cNvPr>
          <p:cNvSpPr>
            <a:spLocks noChangeAspect="1"/>
          </p:cNvSpPr>
          <p:nvPr userDrawn="1"/>
        </p:nvSpPr>
        <p:spPr>
          <a:xfrm flipH="1">
            <a:off x="8083296" y="5975156"/>
            <a:ext cx="4108704" cy="882844"/>
          </a:xfrm>
          <a:custGeom>
            <a:avLst/>
            <a:gdLst>
              <a:gd name="connsiteX0" fmla="*/ 1488939 w 2315958"/>
              <a:gd name="connsiteY0" fmla="*/ 0 h 814629"/>
              <a:gd name="connsiteX1" fmla="*/ 1440155 w 2315958"/>
              <a:gd name="connsiteY1" fmla="*/ 0 h 814629"/>
              <a:gd name="connsiteX2" fmla="*/ 1328575 w 2315958"/>
              <a:gd name="connsiteY2" fmla="*/ 0 h 814629"/>
              <a:gd name="connsiteX3" fmla="*/ 1319558 w 2315958"/>
              <a:gd name="connsiteY3" fmla="*/ 0 h 814629"/>
              <a:gd name="connsiteX4" fmla="*/ 0 w 2315958"/>
              <a:gd name="connsiteY4" fmla="*/ 0 h 814629"/>
              <a:gd name="connsiteX5" fmla="*/ 0 w 2315958"/>
              <a:gd name="connsiteY5" fmla="*/ 814629 h 814629"/>
              <a:gd name="connsiteX6" fmla="*/ 1319558 w 2315958"/>
              <a:gd name="connsiteY6" fmla="*/ 814629 h 814629"/>
              <a:gd name="connsiteX7" fmla="*/ 1350829 w 2315958"/>
              <a:gd name="connsiteY7" fmla="*/ 814629 h 814629"/>
              <a:gd name="connsiteX8" fmla="*/ 1440155 w 2315958"/>
              <a:gd name="connsiteY8" fmla="*/ 814629 h 814629"/>
              <a:gd name="connsiteX9" fmla="*/ 1520716 w 2315958"/>
              <a:gd name="connsiteY9" fmla="*/ 814629 h 814629"/>
              <a:gd name="connsiteX10" fmla="*/ 2315958 w 2315958"/>
              <a:gd name="connsiteY10" fmla="*/ 814629 h 814629"/>
              <a:gd name="connsiteX11" fmla="*/ 1849210 w 2315958"/>
              <a:gd name="connsiteY11" fmla="*/ 373040 h 814629"/>
              <a:gd name="connsiteX12" fmla="*/ 1488939 w 2315958"/>
              <a:gd name="connsiteY12" fmla="*/ 0 h 8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5958" h="814629">
                <a:moveTo>
                  <a:pt x="1488939" y="0"/>
                </a:moveTo>
                <a:lnTo>
                  <a:pt x="1440155" y="0"/>
                </a:lnTo>
                <a:lnTo>
                  <a:pt x="1328575" y="0"/>
                </a:lnTo>
                <a:lnTo>
                  <a:pt x="1319558" y="0"/>
                </a:lnTo>
                <a:lnTo>
                  <a:pt x="0" y="0"/>
                </a:lnTo>
                <a:lnTo>
                  <a:pt x="0" y="814629"/>
                </a:lnTo>
                <a:lnTo>
                  <a:pt x="1319558" y="814629"/>
                </a:lnTo>
                <a:lnTo>
                  <a:pt x="1350829" y="814629"/>
                </a:lnTo>
                <a:lnTo>
                  <a:pt x="1440155" y="814629"/>
                </a:lnTo>
                <a:lnTo>
                  <a:pt x="1520716" y="814629"/>
                </a:lnTo>
                <a:cubicBezTo>
                  <a:pt x="2315958" y="814629"/>
                  <a:pt x="2315958" y="814629"/>
                  <a:pt x="2315958" y="814629"/>
                </a:cubicBezTo>
                <a:cubicBezTo>
                  <a:pt x="2073833" y="814629"/>
                  <a:pt x="1955687" y="580284"/>
                  <a:pt x="1849210" y="373040"/>
                </a:cubicBezTo>
                <a:cubicBezTo>
                  <a:pt x="1751485" y="181737"/>
                  <a:pt x="1659594" y="0"/>
                  <a:pt x="1488939" y="0"/>
                </a:cubicBezTo>
                <a:close/>
              </a:path>
            </a:pathLst>
          </a:cu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GB"/>
          </a:p>
        </p:txBody>
      </p:sp>
      <p:pic>
        <p:nvPicPr>
          <p:cNvPr id="15" name="Picture 14">
            <a:extLst>
              <a:ext uri="{FF2B5EF4-FFF2-40B4-BE49-F238E27FC236}">
                <a16:creationId xmlns:a16="http://schemas.microsoft.com/office/drawing/2014/main" id="{518C018C-A71D-8AC7-FD00-953667D755D5}"/>
              </a:ext>
            </a:extLst>
          </p:cNvPr>
          <p:cNvPicPr>
            <a:picLocks noChangeAspect="1"/>
          </p:cNvPicPr>
          <p:nvPr userDrawn="1"/>
        </p:nvPicPr>
        <p:blipFill rotWithShape="1">
          <a:blip r:embed="rId3"/>
          <a:srcRect l="22610" t="29554" r="21964" b="29942"/>
          <a:stretch/>
        </p:blipFill>
        <p:spPr>
          <a:xfrm>
            <a:off x="11026540" y="6103352"/>
            <a:ext cx="861459" cy="629528"/>
          </a:xfrm>
          <a:prstGeom prst="rect">
            <a:avLst/>
          </a:prstGeom>
        </p:spPr>
      </p:pic>
      <p:pic>
        <p:nvPicPr>
          <p:cNvPr id="16" name="Picture 15" descr="A close-up of a logo&#10;&#10;Description automatically generated">
            <a:extLst>
              <a:ext uri="{FF2B5EF4-FFF2-40B4-BE49-F238E27FC236}">
                <a16:creationId xmlns:a16="http://schemas.microsoft.com/office/drawing/2014/main" id="{83CC0555-B035-E5DB-2344-D632EB356F5C}"/>
              </a:ext>
            </a:extLst>
          </p:cNvPr>
          <p:cNvPicPr>
            <a:picLocks noChangeAspect="1"/>
          </p:cNvPicPr>
          <p:nvPr userDrawn="1"/>
        </p:nvPicPr>
        <p:blipFill>
          <a:blip r:embed="rId4"/>
          <a:stretch>
            <a:fillRect/>
          </a:stretch>
        </p:blipFill>
        <p:spPr>
          <a:xfrm>
            <a:off x="9408350" y="6268172"/>
            <a:ext cx="1458595" cy="373811"/>
          </a:xfrm>
          <a:prstGeom prst="rect">
            <a:avLst/>
          </a:prstGeom>
        </p:spPr>
      </p:pic>
      <p:sp>
        <p:nvSpPr>
          <p:cNvPr id="4" name="TextBox 3">
            <a:extLst>
              <a:ext uri="{FF2B5EF4-FFF2-40B4-BE49-F238E27FC236}">
                <a16:creationId xmlns:a16="http://schemas.microsoft.com/office/drawing/2014/main" id="{B455B5CE-FECE-FA3D-DCA4-D52CE6CA3153}"/>
              </a:ext>
            </a:extLst>
          </p:cNvPr>
          <p:cNvSpPr txBox="1"/>
          <p:nvPr userDrawn="1"/>
        </p:nvSpPr>
        <p:spPr>
          <a:xfrm>
            <a:off x="396240" y="6404094"/>
            <a:ext cx="4196080" cy="306467"/>
          </a:xfrm>
          <a:prstGeom prst="roundRect">
            <a:avLst/>
          </a:prstGeom>
          <a:noFill/>
        </p:spPr>
        <p:txBody>
          <a:bodyPr wrap="square">
            <a:spAutoFit/>
          </a:bodyPr>
          <a:lstStyle/>
          <a:p>
            <a:pPr lvl="0" algn="ctr"/>
            <a:r>
              <a:rPr lang="en-GB" sz="1200" b="1" dirty="0">
                <a:solidFill>
                  <a:schemeClr val="bg2"/>
                </a:solidFill>
              </a:rPr>
              <a:t>LEAD2025: </a:t>
            </a:r>
            <a:r>
              <a:rPr lang="en-GB" sz="1200" b="1" dirty="0">
                <a:solidFill>
                  <a:schemeClr val="bg1"/>
                </a:solidFill>
              </a:rPr>
              <a:t>Leadership, Empowerment, and Development </a:t>
            </a:r>
          </a:p>
        </p:txBody>
      </p:sp>
    </p:spTree>
    <p:extLst>
      <p:ext uri="{BB962C8B-B14F-4D97-AF65-F5344CB8AC3E}">
        <p14:creationId xmlns:p14="http://schemas.microsoft.com/office/powerpoint/2010/main" val="19590786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2" orient="horz" pos="3407">
          <p15:clr>
            <a:srgbClr val="FBAE40"/>
          </p15:clr>
        </p15:guide>
        <p15:guide id="3" orient="horz" pos="3861">
          <p15:clr>
            <a:srgbClr val="FBAE40"/>
          </p15:clr>
        </p15:guide>
        <p15:guide id="4" orient="horz" pos="1253">
          <p15:clr>
            <a:srgbClr val="9FCC3B"/>
          </p15:clr>
        </p15:guide>
        <p15:guide id="5" pos="3557">
          <p15:clr>
            <a:srgbClr val="9FCC3B"/>
          </p15:clr>
        </p15:guide>
        <p15:guide id="6" pos="4123">
          <p15:clr>
            <a:srgbClr val="9FCC3B"/>
          </p15:clr>
        </p15:guide>
        <p15:guide id="7" orient="horz" pos="1650">
          <p15:clr>
            <a:srgbClr val="9FCC3B"/>
          </p15:clr>
        </p15:guide>
        <p15:guide id="8" orient="horz" pos="1480">
          <p15:clr>
            <a:srgbClr val="9FCC3B"/>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Panel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AA7B159-A29E-40EA-32DB-7FFF91F2904E}"/>
              </a:ext>
            </a:extLst>
          </p:cNvPr>
          <p:cNvPicPr>
            <a:picLocks noChangeAspect="1"/>
          </p:cNvPicPr>
          <p:nvPr userDrawn="1"/>
        </p:nvPicPr>
        <p:blipFill rotWithShape="1">
          <a:blip r:embed="rId2"/>
          <a:srcRect l="20199"/>
          <a:stretch/>
        </p:blipFill>
        <p:spPr>
          <a:xfrm>
            <a:off x="0" y="-2"/>
            <a:ext cx="12192000" cy="6858000"/>
          </a:xfrm>
          <a:prstGeom prst="rect">
            <a:avLst/>
          </a:prstGeom>
        </p:spPr>
      </p:pic>
      <p:sp>
        <p:nvSpPr>
          <p:cNvPr id="4" name="Rectangle 3">
            <a:extLst>
              <a:ext uri="{FF2B5EF4-FFF2-40B4-BE49-F238E27FC236}">
                <a16:creationId xmlns:a16="http://schemas.microsoft.com/office/drawing/2014/main" id="{93A672C6-3791-3F25-B656-E849CB902C43}"/>
              </a:ext>
            </a:extLst>
          </p:cNvPr>
          <p:cNvSpPr/>
          <p:nvPr userDrawn="1"/>
        </p:nvSpPr>
        <p:spPr>
          <a:xfrm>
            <a:off x="0" y="0"/>
            <a:ext cx="12192000" cy="5560461"/>
          </a:xfrm>
          <a:prstGeom prst="rect">
            <a:avLst/>
          </a:prstGeom>
          <a:solidFill>
            <a:srgbClr val="14145C">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
        <p:nvSpPr>
          <p:cNvPr id="13" name="Title 1">
            <a:extLst>
              <a:ext uri="{FF2B5EF4-FFF2-40B4-BE49-F238E27FC236}">
                <a16:creationId xmlns:a16="http://schemas.microsoft.com/office/drawing/2014/main" id="{C645C94D-AC51-0A44-B638-E4AE10D4C8EA}"/>
              </a:ext>
            </a:extLst>
          </p:cNvPr>
          <p:cNvSpPr>
            <a:spLocks noGrp="1"/>
          </p:cNvSpPr>
          <p:nvPr>
            <p:ph type="ctrTitle" hasCustomPrompt="1"/>
          </p:nvPr>
        </p:nvSpPr>
        <p:spPr>
          <a:xfrm>
            <a:off x="311786" y="216017"/>
            <a:ext cx="11568429" cy="553998"/>
          </a:xfrm>
        </p:spPr>
        <p:txBody>
          <a:bodyPr anchor="b"/>
          <a:lstStyle>
            <a:lvl1pPr algn="ctr">
              <a:defRPr sz="4000" b="1">
                <a:solidFill>
                  <a:schemeClr val="bg1"/>
                </a:solidFill>
              </a:defRPr>
            </a:lvl1pPr>
          </a:lstStyle>
          <a:p>
            <a:r>
              <a:rPr lang="en-GB" dirty="0"/>
              <a:t>Section divider</a:t>
            </a:r>
          </a:p>
        </p:txBody>
      </p:sp>
      <p:sp>
        <p:nvSpPr>
          <p:cNvPr id="11" name="Freeform: Shape 51">
            <a:extLst>
              <a:ext uri="{FF2B5EF4-FFF2-40B4-BE49-F238E27FC236}">
                <a16:creationId xmlns:a16="http://schemas.microsoft.com/office/drawing/2014/main" id="{C1C91304-F5D6-EB80-4D8F-87D2A306C059}"/>
              </a:ext>
            </a:extLst>
          </p:cNvPr>
          <p:cNvSpPr>
            <a:spLocks noChangeAspect="1"/>
          </p:cNvSpPr>
          <p:nvPr userDrawn="1"/>
        </p:nvSpPr>
        <p:spPr>
          <a:xfrm flipH="1">
            <a:off x="8083296" y="5975156"/>
            <a:ext cx="4108704" cy="882844"/>
          </a:xfrm>
          <a:custGeom>
            <a:avLst/>
            <a:gdLst>
              <a:gd name="connsiteX0" fmla="*/ 1488939 w 2315958"/>
              <a:gd name="connsiteY0" fmla="*/ 0 h 814629"/>
              <a:gd name="connsiteX1" fmla="*/ 1440155 w 2315958"/>
              <a:gd name="connsiteY1" fmla="*/ 0 h 814629"/>
              <a:gd name="connsiteX2" fmla="*/ 1328575 w 2315958"/>
              <a:gd name="connsiteY2" fmla="*/ 0 h 814629"/>
              <a:gd name="connsiteX3" fmla="*/ 1319558 w 2315958"/>
              <a:gd name="connsiteY3" fmla="*/ 0 h 814629"/>
              <a:gd name="connsiteX4" fmla="*/ 0 w 2315958"/>
              <a:gd name="connsiteY4" fmla="*/ 0 h 814629"/>
              <a:gd name="connsiteX5" fmla="*/ 0 w 2315958"/>
              <a:gd name="connsiteY5" fmla="*/ 814629 h 814629"/>
              <a:gd name="connsiteX6" fmla="*/ 1319558 w 2315958"/>
              <a:gd name="connsiteY6" fmla="*/ 814629 h 814629"/>
              <a:gd name="connsiteX7" fmla="*/ 1350829 w 2315958"/>
              <a:gd name="connsiteY7" fmla="*/ 814629 h 814629"/>
              <a:gd name="connsiteX8" fmla="*/ 1440155 w 2315958"/>
              <a:gd name="connsiteY8" fmla="*/ 814629 h 814629"/>
              <a:gd name="connsiteX9" fmla="*/ 1520716 w 2315958"/>
              <a:gd name="connsiteY9" fmla="*/ 814629 h 814629"/>
              <a:gd name="connsiteX10" fmla="*/ 2315958 w 2315958"/>
              <a:gd name="connsiteY10" fmla="*/ 814629 h 814629"/>
              <a:gd name="connsiteX11" fmla="*/ 1849210 w 2315958"/>
              <a:gd name="connsiteY11" fmla="*/ 373040 h 814629"/>
              <a:gd name="connsiteX12" fmla="*/ 1488939 w 2315958"/>
              <a:gd name="connsiteY12" fmla="*/ 0 h 8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5958" h="814629">
                <a:moveTo>
                  <a:pt x="1488939" y="0"/>
                </a:moveTo>
                <a:lnTo>
                  <a:pt x="1440155" y="0"/>
                </a:lnTo>
                <a:lnTo>
                  <a:pt x="1328575" y="0"/>
                </a:lnTo>
                <a:lnTo>
                  <a:pt x="1319558" y="0"/>
                </a:lnTo>
                <a:lnTo>
                  <a:pt x="0" y="0"/>
                </a:lnTo>
                <a:lnTo>
                  <a:pt x="0" y="814629"/>
                </a:lnTo>
                <a:lnTo>
                  <a:pt x="1319558" y="814629"/>
                </a:lnTo>
                <a:lnTo>
                  <a:pt x="1350829" y="814629"/>
                </a:lnTo>
                <a:lnTo>
                  <a:pt x="1440155" y="814629"/>
                </a:lnTo>
                <a:lnTo>
                  <a:pt x="1520716" y="814629"/>
                </a:lnTo>
                <a:cubicBezTo>
                  <a:pt x="2315958" y="814629"/>
                  <a:pt x="2315958" y="814629"/>
                  <a:pt x="2315958" y="814629"/>
                </a:cubicBezTo>
                <a:cubicBezTo>
                  <a:pt x="2073833" y="814629"/>
                  <a:pt x="1955687" y="580284"/>
                  <a:pt x="1849210" y="373040"/>
                </a:cubicBezTo>
                <a:cubicBezTo>
                  <a:pt x="1751485" y="181737"/>
                  <a:pt x="1659594" y="0"/>
                  <a:pt x="1488939" y="0"/>
                </a:cubicBezTo>
                <a:close/>
              </a:path>
            </a:pathLst>
          </a:cu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GB"/>
          </a:p>
        </p:txBody>
      </p:sp>
      <p:pic>
        <p:nvPicPr>
          <p:cNvPr id="15" name="Picture 14">
            <a:extLst>
              <a:ext uri="{FF2B5EF4-FFF2-40B4-BE49-F238E27FC236}">
                <a16:creationId xmlns:a16="http://schemas.microsoft.com/office/drawing/2014/main" id="{518C018C-A71D-8AC7-FD00-953667D755D5}"/>
              </a:ext>
            </a:extLst>
          </p:cNvPr>
          <p:cNvPicPr>
            <a:picLocks noChangeAspect="1"/>
          </p:cNvPicPr>
          <p:nvPr userDrawn="1"/>
        </p:nvPicPr>
        <p:blipFill rotWithShape="1">
          <a:blip r:embed="rId3"/>
          <a:srcRect l="22610" t="29554" r="21964" b="29942"/>
          <a:stretch/>
        </p:blipFill>
        <p:spPr>
          <a:xfrm>
            <a:off x="11026540" y="6103352"/>
            <a:ext cx="861459" cy="629528"/>
          </a:xfrm>
          <a:prstGeom prst="rect">
            <a:avLst/>
          </a:prstGeom>
        </p:spPr>
      </p:pic>
      <p:pic>
        <p:nvPicPr>
          <p:cNvPr id="16" name="Picture 15" descr="A close-up of a logo&#10;&#10;Description automatically generated">
            <a:extLst>
              <a:ext uri="{FF2B5EF4-FFF2-40B4-BE49-F238E27FC236}">
                <a16:creationId xmlns:a16="http://schemas.microsoft.com/office/drawing/2014/main" id="{83CC0555-B035-E5DB-2344-D632EB356F5C}"/>
              </a:ext>
            </a:extLst>
          </p:cNvPr>
          <p:cNvPicPr>
            <a:picLocks noChangeAspect="1"/>
          </p:cNvPicPr>
          <p:nvPr userDrawn="1"/>
        </p:nvPicPr>
        <p:blipFill>
          <a:blip r:embed="rId4"/>
          <a:stretch>
            <a:fillRect/>
          </a:stretch>
        </p:blipFill>
        <p:spPr>
          <a:xfrm>
            <a:off x="9408350" y="6268172"/>
            <a:ext cx="1458595" cy="373811"/>
          </a:xfrm>
          <a:prstGeom prst="rect">
            <a:avLst/>
          </a:prstGeom>
        </p:spPr>
      </p:pic>
      <p:sp>
        <p:nvSpPr>
          <p:cNvPr id="2" name="TextBox 1">
            <a:extLst>
              <a:ext uri="{FF2B5EF4-FFF2-40B4-BE49-F238E27FC236}">
                <a16:creationId xmlns:a16="http://schemas.microsoft.com/office/drawing/2014/main" id="{55E0D479-B97A-28FD-93FF-55F09C7F2B10}"/>
              </a:ext>
            </a:extLst>
          </p:cNvPr>
          <p:cNvSpPr txBox="1"/>
          <p:nvPr userDrawn="1"/>
        </p:nvSpPr>
        <p:spPr>
          <a:xfrm>
            <a:off x="396240" y="6404094"/>
            <a:ext cx="4196080" cy="306467"/>
          </a:xfrm>
          <a:prstGeom prst="roundRect">
            <a:avLst/>
          </a:prstGeom>
          <a:noFill/>
        </p:spPr>
        <p:txBody>
          <a:bodyPr wrap="square">
            <a:spAutoFit/>
          </a:bodyPr>
          <a:lstStyle/>
          <a:p>
            <a:pPr lvl="0" algn="ctr"/>
            <a:r>
              <a:rPr lang="en-GB" sz="1200" b="1" dirty="0">
                <a:solidFill>
                  <a:schemeClr val="bg2"/>
                </a:solidFill>
              </a:rPr>
              <a:t>LEAD2025: </a:t>
            </a:r>
            <a:r>
              <a:rPr lang="en-GB" sz="1200" b="1" dirty="0">
                <a:solidFill>
                  <a:schemeClr val="bg1"/>
                </a:solidFill>
              </a:rPr>
              <a:t>Leadership, Empowerment, and Development </a:t>
            </a:r>
          </a:p>
        </p:txBody>
      </p:sp>
    </p:spTree>
    <p:extLst>
      <p:ext uri="{BB962C8B-B14F-4D97-AF65-F5344CB8AC3E}">
        <p14:creationId xmlns:p14="http://schemas.microsoft.com/office/powerpoint/2010/main" val="35706974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2" orient="horz" pos="3407">
          <p15:clr>
            <a:srgbClr val="FBAE40"/>
          </p15:clr>
        </p15:guide>
        <p15:guide id="3" orient="horz" pos="3861">
          <p15:clr>
            <a:srgbClr val="FBAE40"/>
          </p15:clr>
        </p15:guide>
        <p15:guide id="4" orient="horz" pos="1253">
          <p15:clr>
            <a:srgbClr val="9FCC3B"/>
          </p15:clr>
        </p15:guide>
        <p15:guide id="5" pos="3557">
          <p15:clr>
            <a:srgbClr val="9FCC3B"/>
          </p15:clr>
        </p15:guide>
        <p15:guide id="6" pos="4123">
          <p15:clr>
            <a:srgbClr val="9FCC3B"/>
          </p15:clr>
        </p15:guide>
        <p15:guide id="7" orient="horz" pos="1650">
          <p15:clr>
            <a:srgbClr val="9FCC3B"/>
          </p15:clr>
        </p15:guide>
        <p15:guide id="8" orient="horz" pos="1480">
          <p15:clr>
            <a:srgbClr val="9FCC3B"/>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_Solo title /high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1ADB98-8BD4-4539-A4A1-4EFD0A11EE27}"/>
              </a:ext>
            </a:extLst>
          </p:cNvPr>
          <p:cNvSpPr>
            <a:spLocks noGrp="1"/>
          </p:cNvSpPr>
          <p:nvPr>
            <p:ph type="title" hasCustomPrompt="1"/>
          </p:nvPr>
        </p:nvSpPr>
        <p:spPr>
          <a:xfrm>
            <a:off x="515938" y="556676"/>
            <a:ext cx="11160125" cy="443198"/>
          </a:xfrm>
        </p:spPr>
        <p:txBody>
          <a:bodyPr/>
          <a:lstStyle>
            <a:lvl1pPr>
              <a:defRPr/>
            </a:lvl1pPr>
          </a:lstStyle>
          <a:p>
            <a:r>
              <a:rPr lang="en-GB" dirty="0"/>
              <a:t>Title (one line)</a:t>
            </a:r>
          </a:p>
        </p:txBody>
      </p:sp>
      <p:sp>
        <p:nvSpPr>
          <p:cNvPr id="8" name="Text Placeholder 7">
            <a:extLst>
              <a:ext uri="{FF2B5EF4-FFF2-40B4-BE49-F238E27FC236}">
                <a16:creationId xmlns:a16="http://schemas.microsoft.com/office/drawing/2014/main" id="{BDB18743-309D-45FF-8565-9574CE563FBA}"/>
              </a:ext>
            </a:extLst>
          </p:cNvPr>
          <p:cNvSpPr>
            <a:spLocks noGrp="1"/>
          </p:cNvSpPr>
          <p:nvPr>
            <p:ph type="body" sz="quarter" idx="12" hasCustomPrompt="1"/>
          </p:nvPr>
        </p:nvSpPr>
        <p:spPr>
          <a:xfrm>
            <a:off x="515937" y="225540"/>
            <a:ext cx="1074012" cy="180049"/>
          </a:xfrm>
        </p:spPr>
        <p:txBody>
          <a:bodyPr wrap="none" anchor="b" anchorCtr="0">
            <a:spAutoFit/>
          </a:bodyPr>
          <a:lstStyle>
            <a:lvl1pPr>
              <a:defRPr sz="1300" spc="0" baseline="0">
                <a:solidFill>
                  <a:schemeClr val="accent3"/>
                </a:solidFill>
                <a:latin typeface="+mj-lt"/>
              </a:defRPr>
            </a:lvl1pPr>
          </a:lstStyle>
          <a:p>
            <a:pPr lvl="0"/>
            <a:r>
              <a:rPr lang="en-GB" dirty="0"/>
              <a:t>Section header</a:t>
            </a:r>
          </a:p>
        </p:txBody>
      </p:sp>
      <p:sp>
        <p:nvSpPr>
          <p:cNvPr id="9" name="Text Placeholder 9">
            <a:extLst>
              <a:ext uri="{FF2B5EF4-FFF2-40B4-BE49-F238E27FC236}">
                <a16:creationId xmlns:a16="http://schemas.microsoft.com/office/drawing/2014/main" id="{BE5DDDAB-0C6C-3D4B-8C7C-7F80F1D24515}"/>
              </a:ext>
            </a:extLst>
          </p:cNvPr>
          <p:cNvSpPr>
            <a:spLocks noGrp="1"/>
          </p:cNvSpPr>
          <p:nvPr>
            <p:ph type="body" sz="quarter" idx="13" hasCustomPrompt="1"/>
          </p:nvPr>
        </p:nvSpPr>
        <p:spPr>
          <a:xfrm>
            <a:off x="515938" y="5534603"/>
            <a:ext cx="9720000" cy="234423"/>
          </a:xfrm>
        </p:spPr>
        <p:txBody>
          <a:bodyPr anchor="b" anchorCtr="0"/>
          <a:lstStyle>
            <a:lvl1pPr>
              <a:spcBef>
                <a:spcPts val="100"/>
              </a:spcBef>
              <a:defRPr sz="800" spc="0">
                <a:solidFill>
                  <a:srgbClr val="8C8E8D"/>
                </a:solidFill>
                <a:latin typeface="+mn-lt"/>
              </a:defRPr>
            </a:lvl1pPr>
            <a:lvl2pPr>
              <a:spcBef>
                <a:spcPts val="100"/>
              </a:spcBef>
              <a:defRPr sz="800" spc="0">
                <a:solidFill>
                  <a:srgbClr val="8C8E8D"/>
                </a:solidFill>
                <a:latin typeface="+mj-lt"/>
              </a:defRPr>
            </a:lvl2pPr>
            <a:lvl3pPr>
              <a:defRPr sz="800">
                <a:solidFill>
                  <a:schemeClr val="bg2"/>
                </a:solidFill>
              </a:defRPr>
            </a:lvl3pPr>
            <a:lvl4pPr>
              <a:defRPr sz="800">
                <a:solidFill>
                  <a:schemeClr val="bg2"/>
                </a:solidFill>
              </a:defRPr>
            </a:lvl4pPr>
            <a:lvl5pPr>
              <a:defRPr sz="800">
                <a:solidFill>
                  <a:schemeClr val="bg2"/>
                </a:solidFill>
              </a:defRPr>
            </a:lvl5pPr>
          </a:lstStyle>
          <a:p>
            <a:pPr lvl="0"/>
            <a:r>
              <a:rPr lang="en-GB" dirty="0"/>
              <a:t>Source note style #1. Use semi-colons to separate content and commas for abbreviations. No full stop required at end</a:t>
            </a:r>
          </a:p>
          <a:p>
            <a:pPr lvl="1"/>
            <a:r>
              <a:rPr lang="en-GB" dirty="0"/>
              <a:t>Source note style #2. Use semi-colons to separate content and commas for abbreviations. No full stop required at end</a:t>
            </a:r>
          </a:p>
        </p:txBody>
      </p:sp>
      <p:sp>
        <p:nvSpPr>
          <p:cNvPr id="3" name="Rectangle 2">
            <a:extLst>
              <a:ext uri="{FF2B5EF4-FFF2-40B4-BE49-F238E27FC236}">
                <a16:creationId xmlns:a16="http://schemas.microsoft.com/office/drawing/2014/main" id="{E44F6F99-F9BD-7047-9C11-178942DE800A}"/>
              </a:ext>
            </a:extLst>
          </p:cNvPr>
          <p:cNvSpPr/>
          <p:nvPr userDrawn="1"/>
        </p:nvSpPr>
        <p:spPr>
          <a:xfrm>
            <a:off x="0" y="0"/>
            <a:ext cx="1219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Tree>
    <p:extLst>
      <p:ext uri="{BB962C8B-B14F-4D97-AF65-F5344CB8AC3E}">
        <p14:creationId xmlns:p14="http://schemas.microsoft.com/office/powerpoint/2010/main" val="13456341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7" orient="horz" pos="232">
          <p15:clr>
            <a:srgbClr val="9FCC3B"/>
          </p15:clr>
        </p15:guide>
        <p15:guide id="8" orient="horz" pos="3917">
          <p15:clr>
            <a:srgbClr val="9FCC3B"/>
          </p15:clr>
        </p15:guide>
        <p15:guide id="10" pos="949">
          <p15:clr>
            <a:srgbClr val="9FCC3B"/>
          </p15:clr>
        </p15:guide>
        <p15:guide id="11" orient="horz" pos="686">
          <p15:clr>
            <a:srgbClr val="9FCC3B"/>
          </p15:clr>
        </p15:guide>
        <p15:guide id="12" orient="horz" pos="573">
          <p15:clr>
            <a:srgbClr val="9FCC3B"/>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Bullets 1 /low">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1ADB98-8BD4-4539-A4A1-4EFD0A11EE27}"/>
              </a:ext>
            </a:extLst>
          </p:cNvPr>
          <p:cNvSpPr>
            <a:spLocks noGrp="1"/>
          </p:cNvSpPr>
          <p:nvPr>
            <p:ph type="title" hasCustomPrompt="1"/>
          </p:nvPr>
        </p:nvSpPr>
        <p:spPr/>
        <p:txBody>
          <a:bodyPr/>
          <a:lstStyle>
            <a:lvl1pPr>
              <a:defRPr/>
            </a:lvl1pPr>
          </a:lstStyle>
          <a:p>
            <a:r>
              <a:rPr lang="en-GB" dirty="0"/>
              <a:t>Title (two lines)</a:t>
            </a:r>
          </a:p>
        </p:txBody>
      </p:sp>
      <p:sp>
        <p:nvSpPr>
          <p:cNvPr id="3" name="Content Placeholder 2">
            <a:extLst>
              <a:ext uri="{FF2B5EF4-FFF2-40B4-BE49-F238E27FC236}">
                <a16:creationId xmlns:a16="http://schemas.microsoft.com/office/drawing/2014/main" id="{7D0B4F79-1B18-4439-BF81-7C9E8D96362D}"/>
              </a:ext>
            </a:extLst>
          </p:cNvPr>
          <p:cNvSpPr>
            <a:spLocks noGrp="1"/>
          </p:cNvSpPr>
          <p:nvPr>
            <p:ph idx="1" hasCustomPrompt="1"/>
          </p:nvPr>
        </p:nvSpPr>
        <p:spPr>
          <a:xfrm>
            <a:off x="515937" y="1574066"/>
            <a:ext cx="11160125" cy="1353704"/>
          </a:xfrm>
        </p:spPr>
        <p:txBody>
          <a:bodyPr/>
          <a:lstStyle>
            <a:lvl1pPr>
              <a:defRPr/>
            </a:lvl1pPr>
            <a:lvl2pPr>
              <a:defRPr/>
            </a:lvl2pPr>
            <a:lvl3pPr>
              <a:defRPr/>
            </a:lvl3pPr>
            <a:lvl4pPr>
              <a:defRPr/>
            </a:lvl4pPr>
            <a:lvl5pPr>
              <a:defRPr/>
            </a:lvl5pPr>
          </a:lstStyle>
          <a:p>
            <a:pPr lvl="1"/>
            <a:r>
              <a:rPr lang="en-GB" dirty="0"/>
              <a:t>Body text</a:t>
            </a:r>
          </a:p>
          <a:p>
            <a:pPr lvl="2"/>
            <a:r>
              <a:rPr lang="en-GB" dirty="0"/>
              <a:t>Main bullet</a:t>
            </a:r>
          </a:p>
          <a:p>
            <a:pPr lvl="3"/>
            <a:r>
              <a:rPr lang="en-GB" dirty="0"/>
              <a:t>Sub bullet</a:t>
            </a:r>
          </a:p>
          <a:p>
            <a:pPr lvl="4"/>
            <a:r>
              <a:rPr lang="en-GB" dirty="0"/>
              <a:t>Mini bullet</a:t>
            </a:r>
          </a:p>
        </p:txBody>
      </p:sp>
      <p:sp>
        <p:nvSpPr>
          <p:cNvPr id="8" name="Text Placeholder 7">
            <a:extLst>
              <a:ext uri="{FF2B5EF4-FFF2-40B4-BE49-F238E27FC236}">
                <a16:creationId xmlns:a16="http://schemas.microsoft.com/office/drawing/2014/main" id="{BDB18743-309D-45FF-8565-9574CE563FBA}"/>
              </a:ext>
            </a:extLst>
          </p:cNvPr>
          <p:cNvSpPr>
            <a:spLocks noGrp="1"/>
          </p:cNvSpPr>
          <p:nvPr>
            <p:ph type="body" sz="quarter" idx="12" hasCustomPrompt="1"/>
          </p:nvPr>
        </p:nvSpPr>
        <p:spPr>
          <a:xfrm>
            <a:off x="515937" y="225540"/>
            <a:ext cx="1074012" cy="180049"/>
          </a:xfrm>
        </p:spPr>
        <p:txBody>
          <a:bodyPr wrap="none" anchor="b" anchorCtr="0">
            <a:spAutoFit/>
          </a:bodyPr>
          <a:lstStyle>
            <a:lvl1pPr>
              <a:defRPr sz="1300" spc="0" baseline="0">
                <a:solidFill>
                  <a:schemeClr val="accent3"/>
                </a:solidFill>
                <a:latin typeface="+mj-lt"/>
              </a:defRPr>
            </a:lvl1pPr>
          </a:lstStyle>
          <a:p>
            <a:pPr lvl="0"/>
            <a:r>
              <a:rPr lang="en-GB"/>
              <a:t>Section header</a:t>
            </a:r>
            <a:endParaRPr lang="en-GB" dirty="0"/>
          </a:p>
        </p:txBody>
      </p:sp>
      <p:sp>
        <p:nvSpPr>
          <p:cNvPr id="9" name="Text Placeholder 9">
            <a:extLst>
              <a:ext uri="{FF2B5EF4-FFF2-40B4-BE49-F238E27FC236}">
                <a16:creationId xmlns:a16="http://schemas.microsoft.com/office/drawing/2014/main" id="{1F761F65-4594-D245-AE50-B4D43F2FC56E}"/>
              </a:ext>
            </a:extLst>
          </p:cNvPr>
          <p:cNvSpPr>
            <a:spLocks noGrp="1"/>
          </p:cNvSpPr>
          <p:nvPr>
            <p:ph type="body" sz="quarter" idx="13" hasCustomPrompt="1"/>
          </p:nvPr>
        </p:nvSpPr>
        <p:spPr>
          <a:xfrm>
            <a:off x="515938" y="5534603"/>
            <a:ext cx="9720000" cy="234423"/>
          </a:xfrm>
        </p:spPr>
        <p:txBody>
          <a:bodyPr anchor="b" anchorCtr="0"/>
          <a:lstStyle>
            <a:lvl1pPr>
              <a:spcBef>
                <a:spcPts val="100"/>
              </a:spcBef>
              <a:defRPr sz="800" spc="0">
                <a:solidFill>
                  <a:srgbClr val="8C8E8D"/>
                </a:solidFill>
                <a:latin typeface="+mn-lt"/>
              </a:defRPr>
            </a:lvl1pPr>
            <a:lvl2pPr>
              <a:spcBef>
                <a:spcPts val="100"/>
              </a:spcBef>
              <a:defRPr sz="800" spc="0">
                <a:solidFill>
                  <a:srgbClr val="8C8E8D"/>
                </a:solidFill>
                <a:latin typeface="+mj-lt"/>
              </a:defRPr>
            </a:lvl2pPr>
            <a:lvl3pPr>
              <a:defRPr sz="800">
                <a:solidFill>
                  <a:schemeClr val="bg2"/>
                </a:solidFill>
              </a:defRPr>
            </a:lvl3pPr>
            <a:lvl4pPr>
              <a:defRPr sz="800">
                <a:solidFill>
                  <a:schemeClr val="bg2"/>
                </a:solidFill>
              </a:defRPr>
            </a:lvl4pPr>
            <a:lvl5pPr>
              <a:defRPr sz="800">
                <a:solidFill>
                  <a:schemeClr val="bg2"/>
                </a:solidFill>
              </a:defRPr>
            </a:lvl5pPr>
          </a:lstStyle>
          <a:p>
            <a:pPr lvl="0"/>
            <a:r>
              <a:rPr lang="en-GB" dirty="0"/>
              <a:t>Source note style #1. Use semi-colons to separate content and commas for abbreviations. No full stop required at end</a:t>
            </a:r>
          </a:p>
          <a:p>
            <a:pPr lvl="1"/>
            <a:r>
              <a:rPr lang="en-GB" dirty="0"/>
              <a:t>Source note style #2. Use semi-colons to separate content and commas for abbreviations. No full stop required at end</a:t>
            </a:r>
          </a:p>
        </p:txBody>
      </p:sp>
      <p:sp>
        <p:nvSpPr>
          <p:cNvPr id="11" name="Rectangle 10">
            <a:extLst>
              <a:ext uri="{FF2B5EF4-FFF2-40B4-BE49-F238E27FC236}">
                <a16:creationId xmlns:a16="http://schemas.microsoft.com/office/drawing/2014/main" id="{27053CDE-15DF-794F-8850-E6F9EE0D57C1}"/>
              </a:ext>
            </a:extLst>
          </p:cNvPr>
          <p:cNvSpPr/>
          <p:nvPr userDrawn="1"/>
        </p:nvSpPr>
        <p:spPr>
          <a:xfrm>
            <a:off x="0" y="0"/>
            <a:ext cx="1219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Tree>
    <p:extLst>
      <p:ext uri="{BB962C8B-B14F-4D97-AF65-F5344CB8AC3E}">
        <p14:creationId xmlns:p14="http://schemas.microsoft.com/office/powerpoint/2010/main" val="7063612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7" orient="horz" pos="232">
          <p15:clr>
            <a:srgbClr val="9FCC3B"/>
          </p15:clr>
        </p15:guide>
        <p15:guide id="8" orient="horz" pos="3917">
          <p15:clr>
            <a:srgbClr val="9FCC3B"/>
          </p15:clr>
        </p15:guide>
        <p15:guide id="9" orient="horz" pos="743">
          <p15:clr>
            <a:srgbClr val="9FCC3B"/>
          </p15:clr>
        </p15:guide>
        <p15:guide id="10" orient="horz" pos="1026">
          <p15:clr>
            <a:srgbClr val="9FCC3B"/>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Solo title /high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1ADB98-8BD4-4539-A4A1-4EFD0A11EE27}"/>
              </a:ext>
            </a:extLst>
          </p:cNvPr>
          <p:cNvSpPr>
            <a:spLocks noGrp="1"/>
          </p:cNvSpPr>
          <p:nvPr>
            <p:ph type="title" hasCustomPrompt="1"/>
          </p:nvPr>
        </p:nvSpPr>
        <p:spPr>
          <a:xfrm>
            <a:off x="515938" y="556676"/>
            <a:ext cx="11160125" cy="443198"/>
          </a:xfrm>
        </p:spPr>
        <p:txBody>
          <a:bodyPr/>
          <a:lstStyle>
            <a:lvl1pPr>
              <a:defRPr/>
            </a:lvl1pPr>
          </a:lstStyle>
          <a:p>
            <a:r>
              <a:rPr lang="en-GB" dirty="0"/>
              <a:t>Title (one line)</a:t>
            </a:r>
          </a:p>
        </p:txBody>
      </p:sp>
      <p:sp>
        <p:nvSpPr>
          <p:cNvPr id="8" name="Text Placeholder 7">
            <a:extLst>
              <a:ext uri="{FF2B5EF4-FFF2-40B4-BE49-F238E27FC236}">
                <a16:creationId xmlns:a16="http://schemas.microsoft.com/office/drawing/2014/main" id="{BDB18743-309D-45FF-8565-9574CE563FBA}"/>
              </a:ext>
            </a:extLst>
          </p:cNvPr>
          <p:cNvSpPr>
            <a:spLocks noGrp="1"/>
          </p:cNvSpPr>
          <p:nvPr>
            <p:ph type="body" sz="quarter" idx="12" hasCustomPrompt="1"/>
          </p:nvPr>
        </p:nvSpPr>
        <p:spPr>
          <a:xfrm>
            <a:off x="515937" y="225540"/>
            <a:ext cx="1074012" cy="180049"/>
          </a:xfrm>
        </p:spPr>
        <p:txBody>
          <a:bodyPr wrap="none" anchor="b" anchorCtr="0">
            <a:spAutoFit/>
          </a:bodyPr>
          <a:lstStyle>
            <a:lvl1pPr>
              <a:defRPr sz="1300" spc="0" baseline="0">
                <a:solidFill>
                  <a:schemeClr val="accent3"/>
                </a:solidFill>
                <a:latin typeface="+mj-lt"/>
              </a:defRPr>
            </a:lvl1pPr>
          </a:lstStyle>
          <a:p>
            <a:pPr lvl="0"/>
            <a:r>
              <a:rPr lang="en-GB" dirty="0"/>
              <a:t>Section header</a:t>
            </a:r>
          </a:p>
        </p:txBody>
      </p:sp>
      <p:sp>
        <p:nvSpPr>
          <p:cNvPr id="11" name="Content Placeholder 2">
            <a:extLst>
              <a:ext uri="{FF2B5EF4-FFF2-40B4-BE49-F238E27FC236}">
                <a16:creationId xmlns:a16="http://schemas.microsoft.com/office/drawing/2014/main" id="{CB45E1DC-D0EC-644D-815A-6F39210C6ED7}"/>
              </a:ext>
            </a:extLst>
          </p:cNvPr>
          <p:cNvSpPr>
            <a:spLocks noGrp="1"/>
          </p:cNvSpPr>
          <p:nvPr>
            <p:ph idx="1" hasCustomPrompt="1"/>
          </p:nvPr>
        </p:nvSpPr>
        <p:spPr>
          <a:xfrm>
            <a:off x="515937" y="1277079"/>
            <a:ext cx="11160125" cy="1353704"/>
          </a:xfrm>
        </p:spPr>
        <p:txBody>
          <a:bodyPr/>
          <a:lstStyle>
            <a:lvl1pPr>
              <a:defRPr/>
            </a:lvl1pPr>
            <a:lvl2pPr>
              <a:defRPr/>
            </a:lvl2pPr>
            <a:lvl3pPr>
              <a:defRPr/>
            </a:lvl3pPr>
            <a:lvl4pPr>
              <a:defRPr/>
            </a:lvl4pPr>
            <a:lvl5pPr>
              <a:defRPr/>
            </a:lvl5pPr>
          </a:lstStyle>
          <a:p>
            <a:pPr lvl="1"/>
            <a:r>
              <a:rPr lang="en-GB" dirty="0"/>
              <a:t>Body text</a:t>
            </a:r>
          </a:p>
          <a:p>
            <a:pPr lvl="2"/>
            <a:r>
              <a:rPr lang="en-GB" dirty="0"/>
              <a:t>Main bullet</a:t>
            </a:r>
          </a:p>
          <a:p>
            <a:pPr lvl="3"/>
            <a:r>
              <a:rPr lang="en-GB" dirty="0"/>
              <a:t>Sub bullet</a:t>
            </a:r>
          </a:p>
          <a:p>
            <a:pPr lvl="4"/>
            <a:r>
              <a:rPr lang="en-GB" dirty="0"/>
              <a:t>Mini bullet</a:t>
            </a:r>
          </a:p>
        </p:txBody>
      </p:sp>
      <p:sp>
        <p:nvSpPr>
          <p:cNvPr id="10" name="Text Placeholder 9">
            <a:extLst>
              <a:ext uri="{FF2B5EF4-FFF2-40B4-BE49-F238E27FC236}">
                <a16:creationId xmlns:a16="http://schemas.microsoft.com/office/drawing/2014/main" id="{69FF23C8-70F9-EC43-A291-AC65AFBEE6E2}"/>
              </a:ext>
            </a:extLst>
          </p:cNvPr>
          <p:cNvSpPr>
            <a:spLocks noGrp="1"/>
          </p:cNvSpPr>
          <p:nvPr>
            <p:ph type="body" sz="quarter" idx="13" hasCustomPrompt="1"/>
          </p:nvPr>
        </p:nvSpPr>
        <p:spPr>
          <a:xfrm>
            <a:off x="515938" y="5534603"/>
            <a:ext cx="9720000" cy="234423"/>
          </a:xfrm>
        </p:spPr>
        <p:txBody>
          <a:bodyPr anchor="b" anchorCtr="0"/>
          <a:lstStyle>
            <a:lvl1pPr>
              <a:spcBef>
                <a:spcPts val="100"/>
              </a:spcBef>
              <a:defRPr sz="800" spc="0">
                <a:solidFill>
                  <a:srgbClr val="8C8E8D"/>
                </a:solidFill>
                <a:latin typeface="+mn-lt"/>
              </a:defRPr>
            </a:lvl1pPr>
            <a:lvl2pPr>
              <a:spcBef>
                <a:spcPts val="100"/>
              </a:spcBef>
              <a:defRPr sz="800" spc="0">
                <a:solidFill>
                  <a:srgbClr val="8C8E8D"/>
                </a:solidFill>
                <a:latin typeface="+mj-lt"/>
              </a:defRPr>
            </a:lvl2pPr>
            <a:lvl3pPr>
              <a:defRPr sz="800">
                <a:solidFill>
                  <a:schemeClr val="bg2"/>
                </a:solidFill>
              </a:defRPr>
            </a:lvl3pPr>
            <a:lvl4pPr>
              <a:defRPr sz="800">
                <a:solidFill>
                  <a:schemeClr val="bg2"/>
                </a:solidFill>
              </a:defRPr>
            </a:lvl4pPr>
            <a:lvl5pPr>
              <a:defRPr sz="800">
                <a:solidFill>
                  <a:schemeClr val="bg2"/>
                </a:solidFill>
              </a:defRPr>
            </a:lvl5pPr>
          </a:lstStyle>
          <a:p>
            <a:pPr lvl="0"/>
            <a:r>
              <a:rPr lang="en-GB" dirty="0"/>
              <a:t>Source note style #1. Use semi-colons to separate content and commas for abbreviations. No full stop required at end</a:t>
            </a:r>
          </a:p>
          <a:p>
            <a:pPr lvl="1"/>
            <a:r>
              <a:rPr lang="en-GB" dirty="0"/>
              <a:t>Source note style #2. Use semi-colons to separate content and commas for abbreviations. No full stop required at end</a:t>
            </a:r>
          </a:p>
        </p:txBody>
      </p:sp>
      <p:sp>
        <p:nvSpPr>
          <p:cNvPr id="12" name="Rectangle 11">
            <a:extLst>
              <a:ext uri="{FF2B5EF4-FFF2-40B4-BE49-F238E27FC236}">
                <a16:creationId xmlns:a16="http://schemas.microsoft.com/office/drawing/2014/main" id="{53686F1E-BBE0-9444-A25E-B1DE105FB3C2}"/>
              </a:ext>
            </a:extLst>
          </p:cNvPr>
          <p:cNvSpPr/>
          <p:nvPr userDrawn="1"/>
        </p:nvSpPr>
        <p:spPr>
          <a:xfrm>
            <a:off x="0" y="0"/>
            <a:ext cx="1219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Tree>
    <p:extLst>
      <p:ext uri="{BB962C8B-B14F-4D97-AF65-F5344CB8AC3E}">
        <p14:creationId xmlns:p14="http://schemas.microsoft.com/office/powerpoint/2010/main" val="39343604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7" orient="horz" pos="232">
          <p15:clr>
            <a:srgbClr val="9FCC3B"/>
          </p15:clr>
        </p15:guide>
        <p15:guide id="8" orient="horz" pos="3917">
          <p15:clr>
            <a:srgbClr val="9FCC3B"/>
          </p15:clr>
        </p15:guide>
        <p15:guide id="10" pos="949">
          <p15:clr>
            <a:srgbClr val="9FCC3B"/>
          </p15:clr>
        </p15:guide>
        <p15:guide id="11" orient="horz" pos="686">
          <p15:clr>
            <a:srgbClr val="9FCC3B"/>
          </p15:clr>
        </p15:guide>
        <p15:guide id="12" orient="horz" pos="573">
          <p15:clr>
            <a:srgbClr val="9FCC3B"/>
          </p15:clr>
        </p15:guide>
      </p15:sldGuideLst>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EBCDE91-CA3C-BB4E-A837-63B5A58A1D1E}"/>
              </a:ext>
            </a:extLst>
          </p:cNvPr>
          <p:cNvSpPr/>
          <p:nvPr userDrawn="1"/>
        </p:nvSpPr>
        <p:spPr>
          <a:xfrm>
            <a:off x="0" y="0"/>
            <a:ext cx="1219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Tree>
    <p:extLst>
      <p:ext uri="{BB962C8B-B14F-4D97-AF65-F5344CB8AC3E}">
        <p14:creationId xmlns:p14="http://schemas.microsoft.com/office/powerpoint/2010/main" val="1569211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0AA243-C3DC-E548-A18F-56B4081F92AE}"/>
              </a:ext>
            </a:extLst>
          </p:cNvPr>
          <p:cNvSpPr/>
          <p:nvPr userDrawn="1"/>
        </p:nvSpPr>
        <p:spPr>
          <a:xfrm>
            <a:off x="0" y="0"/>
            <a:ext cx="12192000"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endParaRPr lang="en-US"/>
          </a:p>
        </p:txBody>
      </p:sp>
    </p:spTree>
    <p:extLst>
      <p:ext uri="{BB962C8B-B14F-4D97-AF65-F5344CB8AC3E}">
        <p14:creationId xmlns:p14="http://schemas.microsoft.com/office/powerpoint/2010/main" val="11622532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3" name="Content Placeholder 2"/>
          <p:cNvSpPr>
            <a:spLocks noGrp="1"/>
          </p:cNvSpPr>
          <p:nvPr>
            <p:ph idx="1"/>
          </p:nvPr>
        </p:nvSpPr>
        <p:spPr>
          <a:xfrm>
            <a:off x="973392" y="1590674"/>
            <a:ext cx="10001526" cy="1786643"/>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3709177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cSld name="Mayo Ending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6" y="2588480"/>
            <a:ext cx="4454099" cy="1661993"/>
          </a:xfrm>
        </p:spPr>
        <p:txBody>
          <a:bodyPr anchor="ctr" anchorCtr="0"/>
          <a:lstStyle>
            <a:lvl1pPr algn="l">
              <a:defRPr sz="4000" baseline="0"/>
            </a:lvl1pPr>
          </a:lstStyle>
          <a:p>
            <a:r>
              <a:rPr lang="en-US" dirty="0"/>
              <a:t>CLICK TO EDIT MASTER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5/31/26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3310130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2F5C31-61C2-107E-6500-F814820F8CF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E351D7A-4C0F-5F1D-0381-ADCC35F469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D1668E2-6491-4CF0-CDC9-A260E48CE59B}"/>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AB570806-F0D6-ED43-F29D-69C0A93CE4C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B5A27-8393-4CB1-79F4-47AB27330823}"/>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467303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52910B-4F81-D379-8C3C-06D88761A7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5FA0AC-566E-D231-61C9-EC096F4FC6A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CB2067D-BA7B-B64B-0441-14D3E3A8F66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52A6C117-688E-9A89-6823-D37D8A5BCB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CED6ED0-9D5F-F398-AB95-7BEA002AF808}"/>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4195687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6DF35-1AE9-CC0E-F541-28184F6F478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96346FA-32C4-DC7A-2766-2F5DC682355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5C1CC47-DDD9-D7B2-C652-299439BAB58C}"/>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731627E-16C0-5ADA-02A5-FDCEC09843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56F7D8-D1D1-5286-9809-EFE72022AC2C}"/>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39754836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9C9E1-F604-C661-D502-36AE3F7E2BC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773C72-7066-FB42-4706-A7EAE1C9AC7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97D3F74-BD81-FB01-44BC-68EFA439579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D49096E-0CB4-315D-2DAB-4DC51313E773}"/>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9F006ECD-F8D2-D022-6305-4B26F24DE06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5F5B985-9132-95E1-D76B-359D7B180670}"/>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194954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B000DD-024B-93C2-11EF-479B1DBA8E1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2279A70-EA90-68EE-F819-C69623C560E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0F52120-24EB-69DE-F767-FE13BBE876D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35B65D1-11B8-8C49-006F-349939C42CC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C7E79A4-C59F-80F1-58CB-6E757196D92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939F57C-6A1B-5A1A-F7E0-3F06B5067E1F}"/>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C247A66C-0376-2627-38A7-343858C889F5}"/>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99F1470-12D8-963C-9EA8-5B7EA417D57F}"/>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19712067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C9E029-B1D9-739B-76E2-276E0BECB79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C992660-85AD-CE34-15E1-84843F181C67}"/>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0F4F8831-D257-4BDA-C20F-2169DB0495F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8D4CEE8-2D4E-442F-0224-D9ED68EAAEB5}"/>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30921970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CFD17D-14A5-1314-3D61-878BFF55E27F}"/>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D9641E6B-ED38-EB13-059B-2F29937A4BA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EC19F09-D0D3-BEE0-31BD-B5399B593032}"/>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9136028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2_Bullets">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E008A089-3E35-D946-9563-F190D3535567}"/>
              </a:ext>
            </a:extLst>
          </p:cNvPr>
          <p:cNvSpPr>
            <a:spLocks noGrp="1"/>
          </p:cNvSpPr>
          <p:nvPr>
            <p:ph type="body" sz="quarter" idx="10" hasCustomPrompt="1"/>
          </p:nvPr>
        </p:nvSpPr>
        <p:spPr>
          <a:xfrm>
            <a:off x="1328738" y="2017974"/>
            <a:ext cx="10025063" cy="400449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6" name="Text Placeholder 10">
            <a:extLst>
              <a:ext uri="{FF2B5EF4-FFF2-40B4-BE49-F238E27FC236}">
                <a16:creationId xmlns:a16="http://schemas.microsoft.com/office/drawing/2014/main" id="{43BB0DF8-3E0D-5042-957F-5388F78FC0F7}"/>
              </a:ext>
            </a:extLst>
          </p:cNvPr>
          <p:cNvSpPr>
            <a:spLocks noGrp="1"/>
          </p:cNvSpPr>
          <p:nvPr>
            <p:ph type="body" sz="quarter" idx="12" hasCustomPrompt="1"/>
          </p:nvPr>
        </p:nvSpPr>
        <p:spPr>
          <a:xfrm>
            <a:off x="1328738" y="741565"/>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26144939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77122F-97EF-3DB3-C3DF-9C49AC40B87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2476228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488258C1-ACB2-3045-B060-C58DBE8899E0}"/>
              </a:ext>
            </a:extLst>
          </p:cNvPr>
          <p:cNvGrpSpPr/>
          <p:nvPr userDrawn="1"/>
        </p:nvGrpSpPr>
        <p:grpSpPr>
          <a:xfrm>
            <a:off x="-1" y="0"/>
            <a:ext cx="12192001" cy="6858000"/>
            <a:chOff x="-1" y="0"/>
            <a:chExt cx="9144001" cy="5143500"/>
          </a:xfrm>
        </p:grpSpPr>
        <p:pic>
          <p:nvPicPr>
            <p:cNvPr id="7" name="Picture 6">
              <a:extLst>
                <a:ext uri="{FF2B5EF4-FFF2-40B4-BE49-F238E27FC236}">
                  <a16:creationId xmlns:a16="http://schemas.microsoft.com/office/drawing/2014/main" id="{188013D9-AE45-F247-9726-EC36D50329D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 y="0"/>
              <a:ext cx="9143999" cy="5143500"/>
            </a:xfrm>
            <a:prstGeom prst="rect">
              <a:avLst/>
            </a:prstGeom>
          </p:spPr>
        </p:pic>
        <p:pic>
          <p:nvPicPr>
            <p:cNvPr id="8" name="Picture 7">
              <a:extLst>
                <a:ext uri="{FF2B5EF4-FFF2-40B4-BE49-F238E27FC236}">
                  <a16:creationId xmlns:a16="http://schemas.microsoft.com/office/drawing/2014/main" id="{457D1E32-E224-D344-B7E4-9F326B0E127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0" y="272223"/>
              <a:ext cx="9144000" cy="1088908"/>
            </a:xfrm>
            <a:prstGeom prst="rect">
              <a:avLst/>
            </a:prstGeom>
          </p:spPr>
        </p:pic>
        <p:sp>
          <p:nvSpPr>
            <p:cNvPr id="9" name="Rectangle 8">
              <a:extLst>
                <a:ext uri="{FF2B5EF4-FFF2-40B4-BE49-F238E27FC236}">
                  <a16:creationId xmlns:a16="http://schemas.microsoft.com/office/drawing/2014/main" id="{E406B3C5-2D20-7C42-BD33-AF3E9D158878}"/>
                </a:ext>
              </a:extLst>
            </p:cNvPr>
            <p:cNvSpPr/>
            <p:nvPr userDrawn="1"/>
          </p:nvSpPr>
          <p:spPr>
            <a:xfrm>
              <a:off x="0" y="391274"/>
              <a:ext cx="9144000" cy="839475"/>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dirty="0">
                <a:solidFill>
                  <a:srgbClr val="63666A"/>
                </a:solidFill>
              </a:endParaRPr>
            </a:p>
          </p:txBody>
        </p:sp>
        <p:pic>
          <p:nvPicPr>
            <p:cNvPr id="10" name="Picture 9">
              <a:extLst>
                <a:ext uri="{FF2B5EF4-FFF2-40B4-BE49-F238E27FC236}">
                  <a16:creationId xmlns:a16="http://schemas.microsoft.com/office/drawing/2014/main" id="{9E324F32-7176-6C43-94B3-A80CEDCEEA5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148074" y="519119"/>
              <a:ext cx="2338893" cy="572030"/>
            </a:xfrm>
            <a:prstGeom prst="rect">
              <a:avLst/>
            </a:prstGeom>
          </p:spPr>
        </p:pic>
      </p:grpSp>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713507" y="4456644"/>
            <a:ext cx="10820401" cy="1451877"/>
          </a:xfrm>
          <a:prstGeom prst="rect">
            <a:avLst/>
          </a:prstGeom>
        </p:spPr>
        <p:txBody>
          <a:bodyPr anchor="b">
            <a:normAutofit/>
          </a:bodyPr>
          <a:lstStyle>
            <a:lvl1pPr algn="l">
              <a:defRPr sz="3200" b="0">
                <a:solidFill>
                  <a:schemeClr val="tx2"/>
                </a:solidFill>
              </a:defRPr>
            </a:lvl1pPr>
          </a:lstStyle>
          <a:p>
            <a:r>
              <a:rPr lang="en-US" dirty="0"/>
              <a:t>Arial Bold 32pt Title</a:t>
            </a:r>
          </a:p>
        </p:txBody>
      </p:sp>
      <p:sp>
        <p:nvSpPr>
          <p:cNvPr id="3" name="Subtitle 2">
            <a:extLst>
              <a:ext uri="{FF2B5EF4-FFF2-40B4-BE49-F238E27FC236}">
                <a16:creationId xmlns:a16="http://schemas.microsoft.com/office/drawing/2014/main" id="{A38C6541-C4A5-0F4E-B98F-CDF4FAE065A6}"/>
              </a:ext>
            </a:extLst>
          </p:cNvPr>
          <p:cNvSpPr>
            <a:spLocks noGrp="1"/>
          </p:cNvSpPr>
          <p:nvPr>
            <p:ph type="subTitle" idx="1" hasCustomPrompt="1"/>
          </p:nvPr>
        </p:nvSpPr>
        <p:spPr>
          <a:xfrm>
            <a:off x="720434" y="5954325"/>
            <a:ext cx="10820400" cy="499147"/>
          </a:xfrm>
          <a:prstGeom prst="rect">
            <a:avLst/>
          </a:prstGeom>
        </p:spPr>
        <p:txBody>
          <a:bodyPr anchor="t">
            <a:normAutofit/>
          </a:bodyPr>
          <a:lstStyle>
            <a:lvl1pPr marL="0" indent="0" algn="l">
              <a:buNone/>
              <a:defRPr sz="2000" b="0">
                <a:solidFill>
                  <a:srgbClr val="FFA300"/>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Subhead Title Arial Bold Uppercase</a:t>
            </a:r>
          </a:p>
        </p:txBody>
      </p:sp>
    </p:spTree>
    <p:extLst>
      <p:ext uri="{BB962C8B-B14F-4D97-AF65-F5344CB8AC3E}">
        <p14:creationId xmlns:p14="http://schemas.microsoft.com/office/powerpoint/2010/main" val="9202797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9066DCB-A93E-4475-5B51-3BBF615DF7EE}"/>
              </a:ext>
            </a:extLst>
          </p:cNvPr>
          <p:cNvSpPr txBox="1"/>
          <p:nvPr userDrawn="1"/>
        </p:nvSpPr>
        <p:spPr>
          <a:xfrm>
            <a:off x="762000" y="876300"/>
            <a:ext cx="10858500" cy="5181600"/>
          </a:xfrm>
          <a:prstGeom prst="rect">
            <a:avLst/>
          </a:prstGeom>
          <a:solidFill>
            <a:srgbClr val="CDE9F4">
              <a:alpha val="50000"/>
            </a:srgbClr>
          </a:solidFill>
        </p:spPr>
        <p:txBody>
          <a:bodyPr wrap="square" rtlCol="0">
            <a:no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54"/>
              </a:solidFill>
              <a:effectLst/>
              <a:uLnTx/>
              <a:uFillTx/>
              <a:latin typeface="Arial" panose="020B0604020202020204"/>
              <a:ea typeface="+mn-ea"/>
              <a:cs typeface="Calibri" panose="020F0502020204030204"/>
            </a:endParaRPr>
          </a:p>
        </p:txBody>
      </p:sp>
      <p:sp>
        <p:nvSpPr>
          <p:cNvPr id="13" name="Title 1">
            <a:extLst>
              <a:ext uri="{FF2B5EF4-FFF2-40B4-BE49-F238E27FC236}">
                <a16:creationId xmlns:a16="http://schemas.microsoft.com/office/drawing/2014/main" id="{3B2031F0-43B4-7266-00D1-F5440D98845A}"/>
              </a:ext>
            </a:extLst>
          </p:cNvPr>
          <p:cNvSpPr>
            <a:spLocks noGrp="1"/>
          </p:cNvSpPr>
          <p:nvPr>
            <p:ph type="ctrTitle" hasCustomPrompt="1"/>
          </p:nvPr>
        </p:nvSpPr>
        <p:spPr>
          <a:xfrm>
            <a:off x="838200" y="155578"/>
            <a:ext cx="10820400" cy="658870"/>
          </a:xfrm>
          <a:prstGeom prst="rect">
            <a:avLst/>
          </a:prstGeom>
        </p:spPr>
        <p:txBody>
          <a:bodyPr anchor="b">
            <a:normAutofit/>
          </a:bodyPr>
          <a:lstStyle>
            <a:lvl1pPr algn="l">
              <a:defRPr sz="3200" b="1">
                <a:solidFill>
                  <a:srgbClr val="00416A"/>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4" name="Subtitle 2">
            <a:extLst>
              <a:ext uri="{FF2B5EF4-FFF2-40B4-BE49-F238E27FC236}">
                <a16:creationId xmlns:a16="http://schemas.microsoft.com/office/drawing/2014/main" id="{73683B66-48E5-401A-4E94-D01FEA88AD0F}"/>
              </a:ext>
            </a:extLst>
          </p:cNvPr>
          <p:cNvSpPr>
            <a:spLocks noGrp="1"/>
          </p:cNvSpPr>
          <p:nvPr>
            <p:ph type="subTitle" idx="1"/>
          </p:nvPr>
        </p:nvSpPr>
        <p:spPr>
          <a:xfrm>
            <a:off x="838200" y="1181100"/>
            <a:ext cx="9144000" cy="1655762"/>
          </a:xfrm>
          <a:prstGeom prst="rect">
            <a:avLst/>
          </a:prstGeom>
        </p:spPr>
        <p:txBody>
          <a:bodyPr/>
          <a:lstStyle>
            <a:lvl1pPr marL="0" indent="0" algn="l">
              <a:buNone/>
              <a:defRPr sz="2400">
                <a:solidFill>
                  <a:srgbClr val="0064A0"/>
                </a:solidFill>
                <a:latin typeface="Arial" panose="020B0604020202020204" pitchFamily="34" charset="0"/>
                <a:cs typeface="Arial" panose="020B0604020202020204" pitchFamily="34" charset="0"/>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dirty="0"/>
              <a:t>Click to edit Master subtitle style</a:t>
            </a:r>
          </a:p>
        </p:txBody>
      </p:sp>
      <p:sp>
        <p:nvSpPr>
          <p:cNvPr id="15" name="Rectangle 14">
            <a:extLst>
              <a:ext uri="{FF2B5EF4-FFF2-40B4-BE49-F238E27FC236}">
                <a16:creationId xmlns:a16="http://schemas.microsoft.com/office/drawing/2014/main" id="{A67AA010-142A-3178-E205-8A5774F8C935}"/>
              </a:ext>
            </a:extLst>
          </p:cNvPr>
          <p:cNvSpPr/>
          <p:nvPr userDrawn="1"/>
        </p:nvSpPr>
        <p:spPr>
          <a:xfrm>
            <a:off x="342900" y="266700"/>
            <a:ext cx="343570" cy="547748"/>
          </a:xfrm>
          <a:prstGeom prst="rect">
            <a:avLst/>
          </a:prstGeom>
          <a:solidFill>
            <a:srgbClr val="00629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7833950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DC09A4-7245-72A0-A079-F20D5AC893F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0E59F5F-20D3-1A13-77DF-3012E0D20C18}"/>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24C08FAC-F2FF-367A-1363-794F949E125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C9AFF13-8029-D942-DEEB-105878298658}"/>
              </a:ext>
            </a:extLst>
          </p:cNvPr>
          <p:cNvSpPr>
            <a:spLocks noGrp="1"/>
          </p:cNvSpPr>
          <p:nvPr>
            <p:ph type="sldNum" sz="quarter" idx="12"/>
          </p:nvPr>
        </p:nvSpPr>
        <p:spPr/>
        <p:txBody>
          <a:bodyPr/>
          <a:lstStyle/>
          <a:p>
            <a:fld id="{AB2F88F6-F040-0B45-ADFE-49DA6AA7FD72}" type="slidenum">
              <a:rPr lang="en-US" smtClean="0"/>
              <a:t>‹#›</a:t>
            </a:fld>
            <a:endParaRPr lang="en-US"/>
          </a:p>
        </p:txBody>
      </p:sp>
    </p:spTree>
    <p:extLst>
      <p:ext uri="{BB962C8B-B14F-4D97-AF65-F5344CB8AC3E}">
        <p14:creationId xmlns:p14="http://schemas.microsoft.com/office/powerpoint/2010/main" val="36406594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B54F44-8464-F9BB-0514-9582CD0B8729}"/>
              </a:ext>
            </a:extLst>
          </p:cNvPr>
          <p:cNvSpPr>
            <a:spLocks noGrp="1"/>
          </p:cNvSpPr>
          <p:nvPr>
            <p:ph type="ctrTitle" hasCustomPrompt="1"/>
          </p:nvPr>
        </p:nvSpPr>
        <p:spPr>
          <a:xfrm>
            <a:off x="366530" y="303193"/>
            <a:ext cx="11092407" cy="611207"/>
          </a:xfrm>
        </p:spPr>
        <p:txBody>
          <a:bodyPr lIns="0" anchor="ctr" anchorCtr="0">
            <a:noAutofit/>
          </a:bodyPr>
          <a:lstStyle>
            <a:lvl1pPr algn="l">
              <a:defRPr sz="4800" b="1">
                <a:solidFill>
                  <a:srgbClr val="003353"/>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3E23ED72-7858-2F53-C26D-14DED8DD0F99}"/>
              </a:ext>
            </a:extLst>
          </p:cNvPr>
          <p:cNvSpPr>
            <a:spLocks noGrp="1"/>
          </p:cNvSpPr>
          <p:nvPr>
            <p:ph type="subTitle" idx="1"/>
          </p:nvPr>
        </p:nvSpPr>
        <p:spPr>
          <a:xfrm>
            <a:off x="366529" y="1310250"/>
            <a:ext cx="11092407" cy="4407644"/>
          </a:xfrm>
        </p:spPr>
        <p:txBody>
          <a:bodyPr lIns="0"/>
          <a:lstStyle>
            <a:lvl1pPr marL="0" indent="0" algn="l">
              <a:buNone/>
              <a:defRPr sz="2400">
                <a:solidFill>
                  <a:schemeClr val="tx1">
                    <a:lumMod val="65000"/>
                    <a:lumOff val="35000"/>
                  </a:schemeClr>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7" name="Rectangle 6">
            <a:extLst>
              <a:ext uri="{FF2B5EF4-FFF2-40B4-BE49-F238E27FC236}">
                <a16:creationId xmlns:a16="http://schemas.microsoft.com/office/drawing/2014/main" id="{2A09450A-D10A-4906-0A56-DE3D577BC3A9}"/>
              </a:ext>
            </a:extLst>
          </p:cNvPr>
          <p:cNvSpPr/>
          <p:nvPr userDrawn="1"/>
        </p:nvSpPr>
        <p:spPr>
          <a:xfrm>
            <a:off x="366529" y="989634"/>
            <a:ext cx="1311800" cy="118872"/>
          </a:xfrm>
          <a:prstGeom prst="rect">
            <a:avLst/>
          </a:prstGeom>
          <a:solidFill>
            <a:srgbClr val="41B7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48188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240">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C0FB1C-51EA-C4BD-E2CD-A7C14FF7D0E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8FAD3EC-EEB9-E1EF-8960-BB2C3FAAA6B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7B5A33-1365-3B8F-4A40-693900162CF9}"/>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464F634E-9927-6F86-2214-4F5F321E4A1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022CB12E-6146-E086-2CF0-7A9BDF3E29D2}"/>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32838529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57B534-80F3-7CC8-A181-B1959546D60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AA28DED-D70A-BE30-0E59-43F2CE61DC00}"/>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55D7EC4-A802-0E60-BF0E-F1923BE1D54D}"/>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0C3FF753-3739-407F-5F53-A01190B7E50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90E9A2A-A40C-7592-0A5A-D8E0A82B444F}"/>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36577424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BC7454-CF15-9C70-B413-A9EE8A0C6C3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3E9A327-C8F8-0004-30DF-85B9051F650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7D07F47-F99D-59B3-E2AB-849312130E7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97A2646-02C8-BCD1-C954-1D1F53D1B4B4}"/>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5819D0DE-99D5-0B5C-1357-C227831E7B11}"/>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C16235BF-1491-2F6A-59B0-567BCBA93416}"/>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16882929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8DC6ED-4196-AF0B-4F13-DECF0A05235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383C48F-5A60-2832-486D-4A8BC352CDD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39CB457-8B79-E03F-3CE3-032239DB076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5F69DA7-2BED-4C1A-FAA8-193EF372866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9B5FAD2-A347-E42B-38C6-61698FB3661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9D42BF7-EB2A-DF34-E8CD-17738CEB8CC2}"/>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8" name="Footer Placeholder 7">
            <a:extLst>
              <a:ext uri="{FF2B5EF4-FFF2-40B4-BE49-F238E27FC236}">
                <a16:creationId xmlns:a16="http://schemas.microsoft.com/office/drawing/2014/main" id="{34F2CDDB-12CA-256A-CA19-71C3345A6D3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3AFC221F-7727-D1E5-CC4F-344B16CBE0F1}"/>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2915711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05B73D-9F97-1DCC-EFD1-D13BAEE8702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7796DDC-E19C-A69A-97D9-EDF4848F6E28}"/>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4" name="Footer Placeholder 3">
            <a:extLst>
              <a:ext uri="{FF2B5EF4-FFF2-40B4-BE49-F238E27FC236}">
                <a16:creationId xmlns:a16="http://schemas.microsoft.com/office/drawing/2014/main" id="{EF5C1CAD-22F8-A03F-F654-7BF8D55024BA}"/>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D3DBA16A-A4D9-2A40-53FE-E7585113A863}"/>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34603881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0B92161-4F0E-780F-1B2A-0360F6971B36}"/>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3" name="Footer Placeholder 2">
            <a:extLst>
              <a:ext uri="{FF2B5EF4-FFF2-40B4-BE49-F238E27FC236}">
                <a16:creationId xmlns:a16="http://schemas.microsoft.com/office/drawing/2014/main" id="{19E1681C-C353-6E4D-104A-00FD58B206E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D63C59C-5D08-F3AE-1D8D-79EE360EF042}"/>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16855818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929E8A-3902-0C88-43DC-09EB6B8708C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88D6446-1DC5-AB0E-9870-D96F7BEC60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A976B63-1CB3-DA86-412D-863DE0EED14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F8BDB89-4338-B75A-4288-F6E574E0AF6A}"/>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3059E797-6A65-C4C7-9406-497EB0D9D96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70ABD8E8-576B-2AAF-165F-E682BF075E3C}"/>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15562005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2FD72C-FE60-A8DB-7A15-B7169C927F5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831A689-B1C3-F287-BD1A-55F464283D5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6B609FE-F041-A7CC-D36E-11D9A323C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EE12631-9D69-D112-CC50-3B01DBE816E4}"/>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84904EEE-335C-B5FB-D53B-90340509EFF1}"/>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B0F7531-DD55-0DBB-A120-C398D8085B5C}"/>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33952740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66B5B-A0F7-5AA1-3A5C-E99B4F1222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A1753D-0B00-E281-08CA-55D06BD5C89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6B84BC-F8A5-8CBD-5A8D-4BFF78A62834}"/>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6DD4826F-ECC8-AC1C-B255-FA5D5D339D8C}"/>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1D28E34E-5FE3-C4AF-8785-9CD2810F3B30}"/>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8974608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687E075-C08E-9876-2FAC-26887A753F6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4831B9F-FAC6-9609-8CDE-EB6A5DB2013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34FFE2F-4FDC-4C84-3027-7498CAE553A5}"/>
              </a:ext>
            </a:extLst>
          </p:cNvPr>
          <p:cNvSpPr>
            <a:spLocks noGrp="1"/>
          </p:cNvSpPr>
          <p:nvPr>
            <p:ph type="dt" sz="half" idx="10"/>
          </p:nvPr>
        </p:nvSpPr>
        <p:spPr>
          <a:xfrm>
            <a:off x="838200" y="6356350"/>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D5473736-CE88-09FF-20EF-ECB193C2AF3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D3EF4A0B-64A1-643A-2FF1-A00D92751916}"/>
              </a:ext>
            </a:extLst>
          </p:cNvPr>
          <p:cNvSpPr>
            <a:spLocks noGrp="1"/>
          </p:cNvSpPr>
          <p:nvPr>
            <p:ph type="sldNum" sz="quarter" idx="12"/>
          </p:nvPr>
        </p:nvSpPr>
        <p:spPr>
          <a:xfrm>
            <a:off x="9107239" y="5620080"/>
            <a:ext cx="2743200" cy="365125"/>
          </a:xfrm>
          <a:prstGeom prst="rect">
            <a:avLst/>
          </a:prstGeom>
        </p:spPr>
        <p:txBody>
          <a:bodyPr/>
          <a:lstStyle/>
          <a:p>
            <a:fld id="{23BB5BD8-4410-A64F-ACE9-44BF379272F8}" type="slidenum">
              <a:rPr lang="en-US" smtClean="0"/>
              <a:t>‹#›</a:t>
            </a:fld>
            <a:endParaRPr lang="en-US"/>
          </a:p>
        </p:txBody>
      </p:sp>
    </p:spTree>
    <p:extLst>
      <p:ext uri="{BB962C8B-B14F-4D97-AF65-F5344CB8AC3E}">
        <p14:creationId xmlns:p14="http://schemas.microsoft.com/office/powerpoint/2010/main" val="8625913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2_Bullet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4B5320-02FA-C647-A6F1-0F705BC54BE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 y="319923"/>
            <a:ext cx="520700" cy="1485900"/>
          </a:xfrm>
          <a:prstGeom prst="rect">
            <a:avLst/>
          </a:prstGeom>
        </p:spPr>
      </p:pic>
      <p:sp>
        <p:nvSpPr>
          <p:cNvPr id="12" name="Text Placeholder 11">
            <a:extLst>
              <a:ext uri="{FF2B5EF4-FFF2-40B4-BE49-F238E27FC236}">
                <a16:creationId xmlns:a16="http://schemas.microsoft.com/office/drawing/2014/main" id="{E008A089-3E35-D946-9563-F190D3535567}"/>
              </a:ext>
            </a:extLst>
          </p:cNvPr>
          <p:cNvSpPr>
            <a:spLocks noGrp="1"/>
          </p:cNvSpPr>
          <p:nvPr>
            <p:ph type="body" sz="quarter" idx="10" hasCustomPrompt="1"/>
          </p:nvPr>
        </p:nvSpPr>
        <p:spPr>
          <a:xfrm>
            <a:off x="1328738" y="2017974"/>
            <a:ext cx="10025063" cy="400449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6" name="Text Placeholder 10">
            <a:extLst>
              <a:ext uri="{FF2B5EF4-FFF2-40B4-BE49-F238E27FC236}">
                <a16:creationId xmlns:a16="http://schemas.microsoft.com/office/drawing/2014/main" id="{43BB0DF8-3E0D-5042-957F-5388F78FC0F7}"/>
              </a:ext>
            </a:extLst>
          </p:cNvPr>
          <p:cNvSpPr>
            <a:spLocks noGrp="1"/>
          </p:cNvSpPr>
          <p:nvPr>
            <p:ph type="body" sz="quarter" idx="12" hasCustomPrompt="1"/>
          </p:nvPr>
        </p:nvSpPr>
        <p:spPr>
          <a:xfrm>
            <a:off x="1328738" y="741565"/>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28891468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741815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68146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4620631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86167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56863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58634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2473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3767183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165283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18909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96248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4247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1082259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559369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54777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0548797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519282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07987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90479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0"/>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GB"/>
              <a:t>Click to edit Master subtitle style</a:t>
            </a:r>
          </a:p>
        </p:txBody>
      </p:sp>
      <p:sp>
        <p:nvSpPr>
          <p:cNvPr id="4" name="Date Placeholder 3"/>
          <p:cNvSpPr>
            <a:spLocks noGrp="1"/>
          </p:cNvSpPr>
          <p:nvPr>
            <p:ph type="dt" sz="half" idx="10"/>
          </p:nvPr>
        </p:nvSpPr>
        <p:spPr/>
        <p:txBody>
          <a:bodyPr/>
          <a:lstStyle/>
          <a:p>
            <a:fld id="{8F81D690-BECC-BE4C-8914-00B8D3EE5C9D}" type="datetimeFigureOut">
              <a:rPr lang="en-US" smtClean="0"/>
              <a:t>5/31/26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31596839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p:cNvSpPr>
            <a:spLocks noGrp="1"/>
          </p:cNvSpPr>
          <p:nvPr>
            <p:ph type="dt" sz="half" idx="10"/>
          </p:nvPr>
        </p:nvSpPr>
        <p:spPr/>
        <p:txBody>
          <a:bodyPr/>
          <a:lstStyle/>
          <a:p>
            <a:fld id="{8F81D690-BECC-BE4C-8914-00B8D3EE5C9D}" type="datetimeFigureOut">
              <a:rPr lang="en-US" smtClean="0"/>
              <a:t>5/31/26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39591982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GB"/>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8F81D690-BECC-BE4C-8914-00B8D3EE5C9D}" type="datetimeFigureOut">
              <a:rPr lang="en-US" smtClean="0"/>
              <a:t>5/31/26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20537358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p:cNvSpPr>
            <a:spLocks noGrp="1"/>
          </p:cNvSpPr>
          <p:nvPr>
            <p:ph type="dt" sz="half" idx="10"/>
          </p:nvPr>
        </p:nvSpPr>
        <p:spPr/>
        <p:txBody>
          <a:bodyPr/>
          <a:lstStyle/>
          <a:p>
            <a:fld id="{8F81D690-BECC-BE4C-8914-00B8D3EE5C9D}" type="datetimeFigureOut">
              <a:rPr lang="en-US" smtClean="0"/>
              <a:t>5/31/26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18086702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8"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GB"/>
              <a:t>Click to edit Master text styles</a:t>
            </a:r>
          </a:p>
        </p:txBody>
      </p:sp>
      <p:sp>
        <p:nvSpPr>
          <p:cNvPr id="6" name="Content Placeholder 5"/>
          <p:cNvSpPr>
            <a:spLocks noGrp="1"/>
          </p:cNvSpPr>
          <p:nvPr>
            <p:ph sz="quarter" idx="4"/>
          </p:nvPr>
        </p:nvSpPr>
        <p:spPr>
          <a:xfrm>
            <a:off x="6193378"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p:cNvSpPr>
            <a:spLocks noGrp="1"/>
          </p:cNvSpPr>
          <p:nvPr>
            <p:ph type="dt" sz="half" idx="10"/>
          </p:nvPr>
        </p:nvSpPr>
        <p:spPr/>
        <p:txBody>
          <a:bodyPr/>
          <a:lstStyle/>
          <a:p>
            <a:fld id="{8F81D690-BECC-BE4C-8914-00B8D3EE5C9D}" type="datetimeFigureOut">
              <a:rPr lang="en-US" smtClean="0"/>
              <a:t>5/31/26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31615206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Date Placeholder 2"/>
          <p:cNvSpPr>
            <a:spLocks noGrp="1"/>
          </p:cNvSpPr>
          <p:nvPr>
            <p:ph type="dt" sz="half" idx="10"/>
          </p:nvPr>
        </p:nvSpPr>
        <p:spPr/>
        <p:txBody>
          <a:bodyPr/>
          <a:lstStyle/>
          <a:p>
            <a:fld id="{8F81D690-BECC-BE4C-8914-00B8D3EE5C9D}" type="datetimeFigureOut">
              <a:rPr lang="en-US" smtClean="0"/>
              <a:t>5/31/26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3686367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F81D690-BECC-BE4C-8914-00B8D3EE5C9D}" type="datetimeFigureOut">
              <a:rPr lang="en-US" smtClean="0"/>
              <a:t>5/31/26</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22423083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26" y="273049"/>
            <a:ext cx="4011084" cy="1162051"/>
          </a:xfrm>
        </p:spPr>
        <p:txBody>
          <a:bodyPr anchor="b"/>
          <a:lstStyle>
            <a:lvl1pPr algn="l">
              <a:defRPr sz="2667" b="1"/>
            </a:lvl1pPr>
          </a:lstStyle>
          <a:p>
            <a:r>
              <a:rPr lang="en-GB"/>
              <a:t>Click to edit Master title style</a:t>
            </a:r>
          </a:p>
        </p:txBody>
      </p:sp>
      <p:sp>
        <p:nvSpPr>
          <p:cNvPr id="3" name="Content Placeholder 2"/>
          <p:cNvSpPr>
            <a:spLocks noGrp="1"/>
          </p:cNvSpPr>
          <p:nvPr>
            <p:ph idx="1"/>
          </p:nvPr>
        </p:nvSpPr>
        <p:spPr>
          <a:xfrm>
            <a:off x="4766733" y="273116"/>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26" y="1435104"/>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GB"/>
              <a:t>Click to edit Master text styles</a:t>
            </a:r>
          </a:p>
        </p:txBody>
      </p:sp>
      <p:sp>
        <p:nvSpPr>
          <p:cNvPr id="5" name="Date Placeholder 4"/>
          <p:cNvSpPr>
            <a:spLocks noGrp="1"/>
          </p:cNvSpPr>
          <p:nvPr>
            <p:ph type="dt" sz="half" idx="10"/>
          </p:nvPr>
        </p:nvSpPr>
        <p:spPr/>
        <p:txBody>
          <a:bodyPr/>
          <a:lstStyle/>
          <a:p>
            <a:fld id="{8F81D690-BECC-BE4C-8914-00B8D3EE5C9D}" type="datetimeFigureOut">
              <a:rPr lang="en-US" smtClean="0"/>
              <a:t>5/31/26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40523702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GB"/>
          </a:p>
        </p:txBody>
      </p:sp>
      <p:sp>
        <p:nvSpPr>
          <p:cNvPr id="4" name="Text Placeholder 3"/>
          <p:cNvSpPr>
            <a:spLocks noGrp="1"/>
          </p:cNvSpPr>
          <p:nvPr>
            <p:ph type="body" sz="half" idx="2"/>
          </p:nvPr>
        </p:nvSpPr>
        <p:spPr>
          <a:xfrm>
            <a:off x="2389717" y="5367402"/>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GB"/>
              <a:t>Click to edit Master text styles</a:t>
            </a:r>
          </a:p>
        </p:txBody>
      </p:sp>
      <p:sp>
        <p:nvSpPr>
          <p:cNvPr id="5" name="Date Placeholder 4"/>
          <p:cNvSpPr>
            <a:spLocks noGrp="1"/>
          </p:cNvSpPr>
          <p:nvPr>
            <p:ph type="dt" sz="half" idx="10"/>
          </p:nvPr>
        </p:nvSpPr>
        <p:spPr/>
        <p:txBody>
          <a:bodyPr/>
          <a:lstStyle/>
          <a:p>
            <a:fld id="{8F81D690-BECC-BE4C-8914-00B8D3EE5C9D}" type="datetimeFigureOut">
              <a:rPr lang="en-US" smtClean="0"/>
              <a:t>5/31/26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6652869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p:cNvSpPr>
            <a:spLocks noGrp="1"/>
          </p:cNvSpPr>
          <p:nvPr>
            <p:ph type="dt" sz="half" idx="10"/>
          </p:nvPr>
        </p:nvSpPr>
        <p:spPr/>
        <p:txBody>
          <a:bodyPr/>
          <a:lstStyle/>
          <a:p>
            <a:fld id="{8F81D690-BECC-BE4C-8914-00B8D3EE5C9D}" type="datetimeFigureOut">
              <a:rPr lang="en-US" smtClean="0"/>
              <a:t>5/31/26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24143916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p:cNvSpPr>
            <a:spLocks noGrp="1"/>
          </p:cNvSpPr>
          <p:nvPr>
            <p:ph type="dt" sz="half" idx="10"/>
          </p:nvPr>
        </p:nvSpPr>
        <p:spPr/>
        <p:txBody>
          <a:bodyPr/>
          <a:lstStyle/>
          <a:p>
            <a:fld id="{8F81D690-BECC-BE4C-8914-00B8D3EE5C9D}" type="datetimeFigureOut">
              <a:rPr lang="en-US" smtClean="0"/>
              <a:t>5/31/26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3590627A-A73D-8048-80A0-0E8263304C09}" type="slidenum">
              <a:rPr lang="en-GB" smtClean="0"/>
              <a:t>‹#›</a:t>
            </a:fld>
            <a:endParaRPr lang="en-GB"/>
          </a:p>
        </p:txBody>
      </p:sp>
    </p:spTree>
    <p:extLst>
      <p:ext uri="{BB962C8B-B14F-4D97-AF65-F5344CB8AC3E}">
        <p14:creationId xmlns:p14="http://schemas.microsoft.com/office/powerpoint/2010/main" val="1245381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273353" y="365125"/>
            <a:ext cx="11649355" cy="730251"/>
          </a:xfrm>
        </p:spPr>
        <p:txBody>
          <a:bodyPr anchor="t">
            <a:noAutofit/>
          </a:bodyPr>
          <a:lstStyle>
            <a:lvl1pPr>
              <a:defRPr sz="2800"/>
            </a:lvl1pPr>
          </a:lstStyle>
          <a:p>
            <a:r>
              <a:rPr lang="en-US" dirty="0"/>
              <a:t>Click to edit Master title style</a:t>
            </a: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273353" y="1233489"/>
            <a:ext cx="11649355" cy="461867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
        <p:nvSpPr>
          <p:cNvPr id="4" name="Text Placeholder 3">
            <a:extLst>
              <a:ext uri="{FF2B5EF4-FFF2-40B4-BE49-F238E27FC236}">
                <a16:creationId xmlns:a16="http://schemas.microsoft.com/office/drawing/2014/main" id="{2098CABF-0C98-097C-B53A-4B77E6E41BDE}"/>
              </a:ext>
            </a:extLst>
          </p:cNvPr>
          <p:cNvSpPr>
            <a:spLocks noGrp="1"/>
          </p:cNvSpPr>
          <p:nvPr>
            <p:ph type="body" sz="quarter" idx="16" hasCustomPrompt="1"/>
          </p:nvPr>
        </p:nvSpPr>
        <p:spPr>
          <a:xfrm>
            <a:off x="273354" y="6098223"/>
            <a:ext cx="11645415" cy="110800"/>
          </a:xfrm>
        </p:spPr>
        <p:txBody>
          <a:bodyPr wrap="square" lIns="90000" tIns="0" rIns="0" bIns="0" anchor="b">
            <a:spAutoFit/>
          </a:bodyPr>
          <a:lstStyle>
            <a:lvl1pPr marL="0" indent="0">
              <a:lnSpc>
                <a:spcPct val="90000"/>
              </a:lnSpc>
              <a:spcBef>
                <a:spcPts val="0"/>
              </a:spcBef>
              <a:buNone/>
              <a:defRPr sz="800">
                <a:solidFill>
                  <a:schemeClr val="tx1"/>
                </a:solidFill>
              </a:defRPr>
            </a:lvl1pPr>
          </a:lstStyle>
          <a:p>
            <a:pPr lvl="0"/>
            <a:r>
              <a:rPr lang="en-US" dirty="0"/>
              <a:t>Footer </a:t>
            </a:r>
            <a:endParaRPr lang="en-GB" dirty="0"/>
          </a:p>
        </p:txBody>
      </p:sp>
    </p:spTree>
    <p:extLst>
      <p:ext uri="{BB962C8B-B14F-4D97-AF65-F5344CB8AC3E}">
        <p14:creationId xmlns:p14="http://schemas.microsoft.com/office/powerpoint/2010/main" val="27351302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1036">
          <p15:clr>
            <a:srgbClr val="FBAE40"/>
          </p15:clr>
        </p15:guide>
        <p15:guide id="2" pos="216">
          <p15:clr>
            <a:srgbClr val="FBAE40"/>
          </p15:clr>
        </p15:guide>
        <p15:guide id="3" pos="10019">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5"/>
            <a:ext cx="10972800" cy="1025921"/>
          </a:xfrm>
        </p:spPr>
        <p:txBody>
          <a:bodyPr anchor="t">
            <a:spAutoFit/>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1" y="1089026"/>
            <a:ext cx="10928033" cy="476313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CE39DF0C-B128-3F97-04A7-D028665AF7B8}"/>
              </a:ext>
            </a:extLst>
          </p:cNvPr>
          <p:cNvSpPr>
            <a:spLocks noGrp="1"/>
          </p:cNvSpPr>
          <p:nvPr>
            <p:ph type="ftr" sz="quarter" idx="14"/>
          </p:nvPr>
        </p:nvSpPr>
        <p:spPr/>
        <p:txBody>
          <a:bodyPr/>
          <a:lstStyle/>
          <a:p>
            <a:endParaRPr lang="fr-FR"/>
          </a:p>
        </p:txBody>
      </p:sp>
    </p:spTree>
    <p:extLst>
      <p:ext uri="{BB962C8B-B14F-4D97-AF65-F5344CB8AC3E}">
        <p14:creationId xmlns:p14="http://schemas.microsoft.com/office/powerpoint/2010/main" val="35519363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userDrawn="1">
  <p:cSld name="9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38237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2128228"/>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4436634"/>
            <a:ext cx="10972800" cy="948671"/>
          </a:xfrm>
        </p:spPr>
        <p:txBody>
          <a:bodyPr>
            <a:normAutofit/>
          </a:bodyPr>
          <a:lstStyle>
            <a:lvl1pPr marL="0" indent="0" algn="l">
              <a:buNone/>
              <a:defRPr sz="2800">
                <a:solidFill>
                  <a:srgbClr val="002557"/>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6"/>
            <a:ext cx="2233783" cy="632904"/>
          </a:xfrm>
          <a:prstGeom prst="rect">
            <a:avLst/>
          </a:prstGeom>
        </p:spPr>
      </p:pic>
    </p:spTree>
    <p:extLst>
      <p:ext uri="{BB962C8B-B14F-4D97-AF65-F5344CB8AC3E}">
        <p14:creationId xmlns:p14="http://schemas.microsoft.com/office/powerpoint/2010/main" val="34081011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sldLayout>
</file>

<file path=ppt/slideLayouts/slideLayout453.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609600" y="6200777"/>
            <a:ext cx="9753600" cy="657225"/>
          </a:xfrm>
        </p:spPr>
        <p:txBody>
          <a:bodyPr lIns="0" bIns="72000" anchor="b" anchorCtr="0">
            <a:noAutofit/>
          </a:bodyPr>
          <a:lstStyle>
            <a:lvl1pPr>
              <a:lnSpc>
                <a:spcPct val="100000"/>
              </a:lnSpc>
              <a:spcAft>
                <a:spcPts val="300"/>
              </a:spcAft>
              <a:buNone/>
              <a:defRPr sz="800"/>
            </a:lvl1pPr>
          </a:lstStyle>
          <a:p>
            <a:pPr lvl="0"/>
            <a:r>
              <a:rPr lang="en-US"/>
              <a:t>Footnotes</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endParaRPr lang="en-GB"/>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endParaRPr lang="en-GB"/>
          </a:p>
        </p:txBody>
      </p:sp>
      <p:sp>
        <p:nvSpPr>
          <p:cNvPr id="4" name="Title 3">
            <a:extLst>
              <a:ext uri="{FF2B5EF4-FFF2-40B4-BE49-F238E27FC236}">
                <a16:creationId xmlns:a16="http://schemas.microsoft.com/office/drawing/2014/main" id="{210C8DA3-851F-55FD-7B74-6FCAE0E03C6E}"/>
              </a:ext>
            </a:extLst>
          </p:cNvPr>
          <p:cNvSpPr>
            <a:spLocks noGrp="1"/>
          </p:cNvSpPr>
          <p:nvPr>
            <p:ph type="title" hasCustomPrompt="1"/>
          </p:nvPr>
        </p:nvSpPr>
        <p:spPr/>
        <p:txBody>
          <a:bodyPr/>
          <a:lstStyle/>
          <a:p>
            <a:r>
              <a:rPr lang="en-US"/>
              <a:t>Click to enter title here</a:t>
            </a:r>
          </a:p>
        </p:txBody>
      </p:sp>
    </p:spTree>
    <p:custDataLst>
      <p:tags r:id="rId1"/>
    </p:custDataLst>
    <p:extLst>
      <p:ext uri="{BB962C8B-B14F-4D97-AF65-F5344CB8AC3E}">
        <p14:creationId xmlns:p14="http://schemas.microsoft.com/office/powerpoint/2010/main" val="6996188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5" orient="horz" pos="1233">
          <p15:clr>
            <a:srgbClr val="A6428C"/>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ADE4D094-0D94-4536-828D-F92BB7712015}" type="datetime1">
              <a:rPr lang="en-GB" smtClean="0"/>
              <a:t>31/05/2026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7E65ABA9-FDBC-404A-8885-A9833F77867B}" type="slidenum">
              <a:rPr lang="en-GB" smtClean="0"/>
              <a:t>‹#›</a:t>
            </a:fld>
            <a:endParaRPr lang="en-GB"/>
          </a:p>
        </p:txBody>
      </p:sp>
      <p:sp>
        <p:nvSpPr>
          <p:cNvPr id="8" name="Text Placeholder 7"/>
          <p:cNvSpPr>
            <a:spLocks noGrp="1"/>
          </p:cNvSpPr>
          <p:nvPr>
            <p:ph type="body" sz="quarter" idx="13" hasCustomPrompt="1"/>
          </p:nvPr>
        </p:nvSpPr>
        <p:spPr>
          <a:xfrm>
            <a:off x="334434" y="6049686"/>
            <a:ext cx="11523133" cy="297454"/>
          </a:xfrm>
        </p:spPr>
        <p:txBody>
          <a:bodyPr anchor="b">
            <a:spAutoFit/>
          </a:bodyPr>
          <a:lstStyle>
            <a:lvl1pPr marL="0" indent="0">
              <a:spcBef>
                <a:spcPts val="0"/>
              </a:spcBef>
              <a:buNone/>
              <a:defRPr sz="1333"/>
            </a:lvl1pPr>
            <a:lvl2pPr marL="457189" indent="0">
              <a:buNone/>
              <a:defRPr sz="1400"/>
            </a:lvl2pPr>
            <a:lvl3pPr marL="914377" indent="0">
              <a:buNone/>
              <a:defRPr sz="1333"/>
            </a:lvl3pPr>
            <a:lvl4pPr marL="1371566" indent="0">
              <a:buNone/>
              <a:defRPr sz="1333"/>
            </a:lvl4pPr>
            <a:lvl5pPr marL="1828754" indent="0">
              <a:buNone/>
              <a:defRPr sz="1333"/>
            </a:lvl5pPr>
          </a:lstStyle>
          <a:p>
            <a:pPr lvl="0"/>
            <a:r>
              <a:rPr lang="en-US" dirty="0"/>
              <a:t>Click to add reference</a:t>
            </a:r>
          </a:p>
        </p:txBody>
      </p:sp>
    </p:spTree>
    <p:extLst>
      <p:ext uri="{BB962C8B-B14F-4D97-AF65-F5344CB8AC3E}">
        <p14:creationId xmlns:p14="http://schemas.microsoft.com/office/powerpoint/2010/main" val="36133445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6603" indent="0" algn="ctr">
              <a:buNone/>
              <a:defRPr/>
            </a:lvl2pPr>
            <a:lvl3pPr marL="913201" indent="0" algn="ctr">
              <a:buNone/>
              <a:defRPr/>
            </a:lvl3pPr>
            <a:lvl4pPr marL="1369804" indent="0" algn="ctr">
              <a:buNone/>
              <a:defRPr/>
            </a:lvl4pPr>
            <a:lvl5pPr marL="1826404" indent="0" algn="ctr">
              <a:buNone/>
              <a:defRPr/>
            </a:lvl5pPr>
            <a:lvl6pPr marL="2283006" indent="0" algn="ctr">
              <a:buNone/>
              <a:defRPr/>
            </a:lvl6pPr>
            <a:lvl7pPr marL="2739604" indent="0" algn="ctr">
              <a:buNone/>
              <a:defRPr/>
            </a:lvl7pPr>
            <a:lvl8pPr marL="3196207" indent="0" algn="ctr">
              <a:buNone/>
              <a:defRPr/>
            </a:lvl8pPr>
            <a:lvl9pPr marL="3652806" indent="0" algn="ctr">
              <a:buNone/>
              <a:defRPr/>
            </a:lvl9pPr>
          </a:lstStyle>
          <a:p>
            <a:r>
              <a:rPr lang="en-US"/>
              <a:t>Click to edit Master subtitle style</a:t>
            </a:r>
          </a:p>
        </p:txBody>
      </p:sp>
    </p:spTree>
    <p:extLst>
      <p:ext uri="{BB962C8B-B14F-4D97-AF65-F5344CB8AC3E}">
        <p14:creationId xmlns:p14="http://schemas.microsoft.com/office/powerpoint/2010/main" val="13694344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99587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1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6603" indent="0">
              <a:buNone/>
              <a:defRPr sz="1800"/>
            </a:lvl2pPr>
            <a:lvl3pPr marL="913201" indent="0">
              <a:buNone/>
              <a:defRPr sz="1600"/>
            </a:lvl3pPr>
            <a:lvl4pPr marL="1369804" indent="0">
              <a:buNone/>
              <a:defRPr sz="1400"/>
            </a:lvl4pPr>
            <a:lvl5pPr marL="1826404" indent="0">
              <a:buNone/>
              <a:defRPr sz="1400"/>
            </a:lvl5pPr>
            <a:lvl6pPr marL="2283006" indent="0">
              <a:buNone/>
              <a:defRPr sz="1400"/>
            </a:lvl6pPr>
            <a:lvl7pPr marL="2739604" indent="0">
              <a:buNone/>
              <a:defRPr sz="1400"/>
            </a:lvl7pPr>
            <a:lvl8pPr marL="3196207" indent="0">
              <a:buNone/>
              <a:defRPr sz="1400"/>
            </a:lvl8pPr>
            <a:lvl9pPr marL="3652806" indent="0">
              <a:buNone/>
              <a:defRPr sz="1400"/>
            </a:lvl9pPr>
          </a:lstStyle>
          <a:p>
            <a:pPr lvl="0"/>
            <a:r>
              <a:rPr lang="en-US"/>
              <a:t>Click to edit Master text styles</a:t>
            </a:r>
          </a:p>
        </p:txBody>
      </p:sp>
    </p:spTree>
    <p:extLst>
      <p:ext uri="{BB962C8B-B14F-4D97-AF65-F5344CB8AC3E}">
        <p14:creationId xmlns:p14="http://schemas.microsoft.com/office/powerpoint/2010/main" val="2943161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5967" y="1290639"/>
            <a:ext cx="5355167" cy="4949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4334" y="1290639"/>
            <a:ext cx="5355167" cy="4949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06458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2" y="1535113"/>
            <a:ext cx="5386917" cy="639763"/>
          </a:xfrm>
        </p:spPr>
        <p:txBody>
          <a:bodyPr anchor="b"/>
          <a:lstStyle>
            <a:lvl1pPr marL="0" indent="0">
              <a:buNone/>
              <a:defRPr sz="2400" b="1"/>
            </a:lvl1pPr>
            <a:lvl2pPr marL="456603" indent="0">
              <a:buNone/>
              <a:defRPr sz="2000" b="1"/>
            </a:lvl2pPr>
            <a:lvl3pPr marL="913201" indent="0">
              <a:buNone/>
              <a:defRPr sz="1800" b="1"/>
            </a:lvl3pPr>
            <a:lvl4pPr marL="1369804" indent="0">
              <a:buNone/>
              <a:defRPr sz="1600" b="1"/>
            </a:lvl4pPr>
            <a:lvl5pPr marL="1826404" indent="0">
              <a:buNone/>
              <a:defRPr sz="1600" b="1"/>
            </a:lvl5pPr>
            <a:lvl6pPr marL="2283006" indent="0">
              <a:buNone/>
              <a:defRPr sz="1600" b="1"/>
            </a:lvl6pPr>
            <a:lvl7pPr marL="2739604" indent="0">
              <a:buNone/>
              <a:defRPr sz="1600" b="1"/>
            </a:lvl7pPr>
            <a:lvl8pPr marL="3196207" indent="0">
              <a:buNone/>
              <a:defRPr sz="1600" b="1"/>
            </a:lvl8pPr>
            <a:lvl9pPr marL="3652806"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2"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84" y="1535113"/>
            <a:ext cx="5389033" cy="639763"/>
          </a:xfrm>
        </p:spPr>
        <p:txBody>
          <a:bodyPr anchor="b"/>
          <a:lstStyle>
            <a:lvl1pPr marL="0" indent="0">
              <a:buNone/>
              <a:defRPr sz="2400" b="1"/>
            </a:lvl1pPr>
            <a:lvl2pPr marL="456603" indent="0">
              <a:buNone/>
              <a:defRPr sz="2000" b="1"/>
            </a:lvl2pPr>
            <a:lvl3pPr marL="913201" indent="0">
              <a:buNone/>
              <a:defRPr sz="1800" b="1"/>
            </a:lvl3pPr>
            <a:lvl4pPr marL="1369804" indent="0">
              <a:buNone/>
              <a:defRPr sz="1600" b="1"/>
            </a:lvl4pPr>
            <a:lvl5pPr marL="1826404" indent="0">
              <a:buNone/>
              <a:defRPr sz="1600" b="1"/>
            </a:lvl5pPr>
            <a:lvl6pPr marL="2283006" indent="0">
              <a:buNone/>
              <a:defRPr sz="1600" b="1"/>
            </a:lvl6pPr>
            <a:lvl7pPr marL="2739604" indent="0">
              <a:buNone/>
              <a:defRPr sz="1600" b="1"/>
            </a:lvl7pPr>
            <a:lvl8pPr marL="3196207" indent="0">
              <a:buNone/>
              <a:defRPr sz="1600" b="1"/>
            </a:lvl8pPr>
            <a:lvl9pPr marL="365280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84"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55356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249014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78812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2"/>
            <a:ext cx="4011084" cy="4691063"/>
          </a:xfrm>
        </p:spPr>
        <p:txBody>
          <a:bodyPr/>
          <a:lstStyle>
            <a:lvl1pPr marL="0" indent="0">
              <a:buNone/>
              <a:defRPr sz="1400"/>
            </a:lvl1pPr>
            <a:lvl2pPr marL="456603" indent="0">
              <a:buNone/>
              <a:defRPr sz="1200"/>
            </a:lvl2pPr>
            <a:lvl3pPr marL="913201" indent="0">
              <a:buNone/>
              <a:defRPr sz="1000"/>
            </a:lvl3pPr>
            <a:lvl4pPr marL="1369804" indent="0">
              <a:buNone/>
              <a:defRPr sz="900"/>
            </a:lvl4pPr>
            <a:lvl5pPr marL="1826404" indent="0">
              <a:buNone/>
              <a:defRPr sz="900"/>
            </a:lvl5pPr>
            <a:lvl6pPr marL="2283006" indent="0">
              <a:buNone/>
              <a:defRPr sz="900"/>
            </a:lvl6pPr>
            <a:lvl7pPr marL="2739604" indent="0">
              <a:buNone/>
              <a:defRPr sz="900"/>
            </a:lvl7pPr>
            <a:lvl8pPr marL="3196207" indent="0">
              <a:buNone/>
              <a:defRPr sz="900"/>
            </a:lvl8pPr>
            <a:lvl9pPr marL="3652806" indent="0">
              <a:buNone/>
              <a:defRPr sz="900"/>
            </a:lvl9pPr>
          </a:lstStyle>
          <a:p>
            <a:pPr lvl="0"/>
            <a:r>
              <a:rPr lang="en-US"/>
              <a:t>Click to edit Master text styles</a:t>
            </a:r>
          </a:p>
        </p:txBody>
      </p:sp>
    </p:spTree>
    <p:extLst>
      <p:ext uri="{BB962C8B-B14F-4D97-AF65-F5344CB8AC3E}">
        <p14:creationId xmlns:p14="http://schemas.microsoft.com/office/powerpoint/2010/main" val="9221802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6603" indent="0">
              <a:buNone/>
              <a:defRPr sz="2800"/>
            </a:lvl2pPr>
            <a:lvl3pPr marL="913201" indent="0">
              <a:buNone/>
              <a:defRPr sz="2400"/>
            </a:lvl3pPr>
            <a:lvl4pPr marL="1369804" indent="0">
              <a:buNone/>
              <a:defRPr sz="2000"/>
            </a:lvl4pPr>
            <a:lvl5pPr marL="1826404" indent="0">
              <a:buNone/>
              <a:defRPr sz="2000"/>
            </a:lvl5pPr>
            <a:lvl6pPr marL="2283006" indent="0">
              <a:buNone/>
              <a:defRPr sz="2000"/>
            </a:lvl6pPr>
            <a:lvl7pPr marL="2739604" indent="0">
              <a:buNone/>
              <a:defRPr sz="2000"/>
            </a:lvl7pPr>
            <a:lvl8pPr marL="3196207" indent="0">
              <a:buNone/>
              <a:defRPr sz="2000"/>
            </a:lvl8pPr>
            <a:lvl9pPr marL="3652806"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6603" indent="0">
              <a:buNone/>
              <a:defRPr sz="1200"/>
            </a:lvl2pPr>
            <a:lvl3pPr marL="913201" indent="0">
              <a:buNone/>
              <a:defRPr sz="1000"/>
            </a:lvl3pPr>
            <a:lvl4pPr marL="1369804" indent="0">
              <a:buNone/>
              <a:defRPr sz="900"/>
            </a:lvl4pPr>
            <a:lvl5pPr marL="1826404" indent="0">
              <a:buNone/>
              <a:defRPr sz="900"/>
            </a:lvl5pPr>
            <a:lvl6pPr marL="2283006" indent="0">
              <a:buNone/>
              <a:defRPr sz="900"/>
            </a:lvl6pPr>
            <a:lvl7pPr marL="2739604" indent="0">
              <a:buNone/>
              <a:defRPr sz="900"/>
            </a:lvl7pPr>
            <a:lvl8pPr marL="3196207" indent="0">
              <a:buNone/>
              <a:defRPr sz="900"/>
            </a:lvl8pPr>
            <a:lvl9pPr marL="3652806" indent="0">
              <a:buNone/>
              <a:defRPr sz="900"/>
            </a:lvl9pPr>
          </a:lstStyle>
          <a:p>
            <a:pPr lvl="0"/>
            <a:r>
              <a:rPr lang="en-US"/>
              <a:t>Click to edit Master text styles</a:t>
            </a:r>
          </a:p>
        </p:txBody>
      </p:sp>
    </p:spTree>
    <p:extLst>
      <p:ext uri="{BB962C8B-B14F-4D97-AF65-F5344CB8AC3E}">
        <p14:creationId xmlns:p14="http://schemas.microsoft.com/office/powerpoint/2010/main" val="36280234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23723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01100" y="79375"/>
            <a:ext cx="2728384" cy="616108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5951" y="79375"/>
            <a:ext cx="7981949" cy="61610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92682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Slide White 2">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dirty="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dirty="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dirty="0"/>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dirty="0" err="1"/>
              <a:t>Subtitle</a:t>
            </a:r>
            <a:endParaRPr lang="fr-FR" dirty="0"/>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dirty="0"/>
              <a:t>Name of the </a:t>
            </a:r>
            <a:r>
              <a:rPr lang="fr-FR" dirty="0" err="1"/>
              <a:t>presenter</a:t>
            </a:r>
            <a:r>
              <a:rPr lang="fr-FR" dirty="0"/>
              <a:t> </a:t>
            </a:r>
            <a:r>
              <a:rPr lang="fr-FR" dirty="0" err="1"/>
              <a:t>here</a:t>
            </a:r>
            <a:endParaRPr lang="fr-FR" dirty="0"/>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1" y="2335805"/>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dirty="0">
                <a:solidFill>
                  <a:srgbClr val="00305D"/>
                </a:solidFill>
                <a:latin typeface="Arial Narrow Regular" pitchFamily="34" charset="0"/>
                <a:ea typeface="Arial Narrow Regular" pitchFamily="34" charset="-122"/>
                <a:cs typeface="Arial Narrow Regular" pitchFamily="34" charset="-120"/>
              </a:rPr>
              <a:t>In </a:t>
            </a:r>
            <a:r>
              <a:rPr lang="en-US" sz="2500" dirty="0" err="1">
                <a:solidFill>
                  <a:srgbClr val="00305D"/>
                </a:solidFill>
                <a:latin typeface="Arial Narrow Regular" pitchFamily="34" charset="0"/>
                <a:ea typeface="Arial Narrow Regular" pitchFamily="34" charset="-122"/>
                <a:cs typeface="Arial Narrow Regular" pitchFamily="34" charset="-120"/>
              </a:rPr>
              <a:t>egestas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arcu</a:t>
            </a:r>
            <a:r>
              <a:rPr lang="en-US" sz="2500" dirty="0">
                <a:solidFill>
                  <a:srgbClr val="00305D"/>
                </a:solidFill>
                <a:latin typeface="Arial Narrow Regular" pitchFamily="34" charset="0"/>
                <a:ea typeface="Arial Narrow Regular" pitchFamily="34" charset="-122"/>
                <a:cs typeface="Arial Narrow Regular" pitchFamily="34" charset="-120"/>
              </a:rPr>
              <a:t> ipsum, ac tempus </a:t>
            </a:r>
            <a:r>
              <a:rPr lang="en-US" sz="2500" dirty="0" err="1">
                <a:solidFill>
                  <a:srgbClr val="00305D"/>
                </a:solidFill>
                <a:latin typeface="Arial Narrow Regular" pitchFamily="34" charset="0"/>
                <a:ea typeface="Arial Narrow Regular" pitchFamily="34" charset="-122"/>
                <a:cs typeface="Arial Narrow Regular" pitchFamily="34" charset="-120"/>
              </a:rPr>
              <a:t>arcu</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porttitor</a:t>
            </a:r>
            <a:r>
              <a:rPr lang="en-US" sz="2500" dirty="0">
                <a:solidFill>
                  <a:srgbClr val="00305D"/>
                </a:solidFill>
                <a:latin typeface="Arial Narrow Regular" pitchFamily="34" charset="0"/>
                <a:ea typeface="Arial Narrow Regular" pitchFamily="34" charset="-122"/>
                <a:cs typeface="Arial Narrow Regular" pitchFamily="34" charset="-120"/>
              </a:rPr>
              <a:t> sit </a:t>
            </a:r>
            <a:r>
              <a:rPr lang="en-US" sz="2500" dirty="0" err="1">
                <a:solidFill>
                  <a:srgbClr val="00305D"/>
                </a:solidFill>
                <a:latin typeface="Arial Narrow Regular" pitchFamily="34" charset="0"/>
                <a:ea typeface="Arial Narrow Regular" pitchFamily="34" charset="-122"/>
                <a:cs typeface="Arial Narrow Regular" pitchFamily="34" charset="-120"/>
              </a:rPr>
              <a:t>amet</a:t>
            </a:r>
            <a:r>
              <a:rPr lang="en-US" sz="2500" dirty="0">
                <a:solidFill>
                  <a:srgbClr val="00305D"/>
                </a:solidFill>
                <a:latin typeface="Arial Narrow Regular" pitchFamily="34" charset="0"/>
                <a:ea typeface="Arial Narrow Regular" pitchFamily="34" charset="-122"/>
                <a:cs typeface="Arial Narrow Regular" pitchFamily="34" charset="-120"/>
              </a:rPr>
              <a:t>. Cras non </a:t>
            </a:r>
            <a:r>
              <a:rPr lang="en-US" sz="2500" dirty="0" err="1">
                <a:solidFill>
                  <a:srgbClr val="00305D"/>
                </a:solidFill>
                <a:latin typeface="Arial Narrow Regular" pitchFamily="34" charset="0"/>
                <a:ea typeface="Arial Narrow Regular" pitchFamily="34" charset="-122"/>
                <a:cs typeface="Arial Narrow Regular" pitchFamily="34" charset="-120"/>
              </a:rPr>
              <a:t>sagittis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felis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Phasellus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mauris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massa</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ultrices</a:t>
            </a:r>
            <a:r>
              <a:rPr lang="en-US" sz="2500" dirty="0">
                <a:solidFill>
                  <a:srgbClr val="00305D"/>
                </a:solidFill>
                <a:latin typeface="Arial Narrow Regular" pitchFamily="34" charset="0"/>
                <a:ea typeface="Arial Narrow Regular" pitchFamily="34" charset="-122"/>
                <a:cs typeface="Arial Narrow Regular" pitchFamily="34" charset="-120"/>
              </a:rPr>
              <a:t> ac </a:t>
            </a:r>
            <a:r>
              <a:rPr lang="en-US" sz="2500" dirty="0" err="1">
                <a:solidFill>
                  <a:srgbClr val="00305D"/>
                </a:solidFill>
                <a:latin typeface="Arial Narrow Regular" pitchFamily="34" charset="0"/>
                <a:ea typeface="Arial Narrow Regular" pitchFamily="34" charset="-122"/>
                <a:cs typeface="Arial Narrow Regular" pitchFamily="34" charset="-120"/>
              </a:rPr>
              <a:t>posuere</a:t>
            </a:r>
            <a:r>
              <a:rPr lang="en-US" sz="2500" dirty="0">
                <a:solidFill>
                  <a:srgbClr val="00305D"/>
                </a:solidFill>
                <a:latin typeface="Arial Narrow Regular" pitchFamily="34" charset="0"/>
                <a:ea typeface="Arial Narrow Regular" pitchFamily="34" charset="-122"/>
                <a:cs typeface="Arial Narrow Regular" pitchFamily="34" charset="-120"/>
              </a:rPr>
              <a:t> ac, </a:t>
            </a:r>
            <a:r>
              <a:rPr lang="en-US" sz="2500" dirty="0" err="1">
                <a:solidFill>
                  <a:srgbClr val="00305D"/>
                </a:solidFill>
                <a:latin typeface="Arial Narrow Regular" pitchFamily="34" charset="0"/>
                <a:ea typeface="Arial Narrow Regular" pitchFamily="34" charset="-122"/>
                <a:cs typeface="Arial Narrow Regular" pitchFamily="34" charset="-120"/>
              </a:rPr>
              <a:t>vulputate</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eget</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nunc</a:t>
            </a:r>
            <a:r>
              <a:rPr lang="en-US" sz="2500" dirty="0">
                <a:solidFill>
                  <a:srgbClr val="00305D"/>
                </a:solidFill>
                <a:latin typeface="Arial Narrow Regular" pitchFamily="34" charset="0"/>
                <a:ea typeface="Arial Narrow Regular" pitchFamily="34" charset="-122"/>
                <a:cs typeface="Arial Narrow Regular" pitchFamily="34" charset="-120"/>
              </a:rPr>
              <a:t>. Morbi </a:t>
            </a:r>
            <a:r>
              <a:rPr lang="en-US" sz="2500" dirty="0" err="1">
                <a:solidFill>
                  <a:srgbClr val="00305D"/>
                </a:solidFill>
                <a:latin typeface="Arial Narrow Regular" pitchFamily="34" charset="0"/>
                <a:ea typeface="Arial Narrow Regular" pitchFamily="34" charset="-122"/>
                <a:cs typeface="Arial Narrow Regular" pitchFamily="34" charset="-120"/>
              </a:rPr>
              <a:t>faucibus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odio</a:t>
            </a:r>
            <a:r>
              <a:rPr lang="en-US" sz="2500" dirty="0">
                <a:solidFill>
                  <a:srgbClr val="00305D"/>
                </a:solidFill>
                <a:latin typeface="Arial Narrow Regular" pitchFamily="34" charset="0"/>
                <a:ea typeface="Arial Narrow Regular" pitchFamily="34" charset="-122"/>
                <a:cs typeface="Arial Narrow Regular" pitchFamily="34" charset="-120"/>
              </a:rPr>
              <a:t> non </a:t>
            </a:r>
            <a:r>
              <a:rPr lang="en-US" sz="2500" dirty="0" err="1">
                <a:solidFill>
                  <a:srgbClr val="00305D"/>
                </a:solidFill>
                <a:latin typeface="Arial Narrow Regular" pitchFamily="34" charset="0"/>
                <a:ea typeface="Arial Narrow Regular" pitchFamily="34" charset="-122"/>
                <a:cs typeface="Arial Narrow Regular" pitchFamily="34" charset="-120"/>
              </a:rPr>
              <a:t>orci</a:t>
            </a:r>
            <a:r>
              <a:rPr lang="en-US" sz="2500" dirty="0">
                <a:solidFill>
                  <a:srgbClr val="00305D"/>
                </a:solidFill>
                <a:latin typeface="Arial Narrow Regular" pitchFamily="34" charset="0"/>
                <a:ea typeface="Arial Narrow Regular" pitchFamily="34" charset="-122"/>
                <a:cs typeface="Arial Narrow Regular" pitchFamily="34" charset="-120"/>
              </a:rPr>
              <a:t> maximus, sed </a:t>
            </a:r>
            <a:r>
              <a:rPr lang="en-US" sz="2500" dirty="0" err="1">
                <a:solidFill>
                  <a:srgbClr val="00305D"/>
                </a:solidFill>
                <a:latin typeface="Arial Narrow Regular" pitchFamily="34" charset="0"/>
                <a:ea typeface="Arial Narrow Regular" pitchFamily="34" charset="-122"/>
                <a:cs typeface="Arial Narrow Regular" pitchFamily="34" charset="-120"/>
              </a:rPr>
              <a:t>tristique</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enim</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sollicitudin</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Pellentesque</a:t>
            </a:r>
            <a:r>
              <a:rPr lang="en-US" sz="2500" dirty="0">
                <a:solidFill>
                  <a:srgbClr val="00305D"/>
                </a:solidFill>
                <a:latin typeface="Arial Narrow Regular" pitchFamily="34" charset="0"/>
                <a:ea typeface="Arial Narrow Regular" pitchFamily="34" charset="-122"/>
                <a:cs typeface="Arial Narrow Regular" pitchFamily="34" charset="-120"/>
              </a:rPr>
              <a:t> habitant </a:t>
            </a:r>
            <a:r>
              <a:rPr lang="en-US" sz="2500" dirty="0" err="1">
                <a:solidFill>
                  <a:srgbClr val="00305D"/>
                </a:solidFill>
                <a:latin typeface="Arial Narrow Regular" pitchFamily="34" charset="0"/>
                <a:ea typeface="Arial Narrow Regular" pitchFamily="34" charset="-122"/>
                <a:cs typeface="Arial Narrow Regular" pitchFamily="34" charset="-120"/>
              </a:rPr>
              <a:t>morbi</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tristique</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senectus</a:t>
            </a:r>
            <a:r>
              <a:rPr lang="en-US" sz="2500" dirty="0">
                <a:solidFill>
                  <a:srgbClr val="00305D"/>
                </a:solidFill>
                <a:latin typeface="Arial Narrow Regular" pitchFamily="34" charset="0"/>
                <a:ea typeface="Arial Narrow Regular" pitchFamily="34" charset="-122"/>
                <a:cs typeface="Arial Narrow Regular" pitchFamily="34" charset="-120"/>
              </a:rPr>
              <a:t> et </a:t>
            </a:r>
            <a:r>
              <a:rPr lang="en-US" sz="2500" dirty="0" err="1">
                <a:solidFill>
                  <a:srgbClr val="00305D"/>
                </a:solidFill>
                <a:latin typeface="Arial Narrow Regular" pitchFamily="34" charset="0"/>
                <a:ea typeface="Arial Narrow Regular" pitchFamily="34" charset="-122"/>
                <a:cs typeface="Arial Narrow Regular" pitchFamily="34" charset="-120"/>
              </a:rPr>
              <a:t>netus</a:t>
            </a:r>
            <a:r>
              <a:rPr lang="en-US" sz="2500" dirty="0">
                <a:solidFill>
                  <a:srgbClr val="00305D"/>
                </a:solidFill>
                <a:latin typeface="Arial Narrow Regular" pitchFamily="34" charset="0"/>
                <a:ea typeface="Arial Narrow Regular" pitchFamily="34" charset="-122"/>
                <a:cs typeface="Arial Narrow Regular" pitchFamily="34" charset="-120"/>
              </a:rPr>
              <a:t> et </a:t>
            </a:r>
            <a:r>
              <a:rPr lang="en-US" sz="2500" dirty="0" err="1">
                <a:solidFill>
                  <a:srgbClr val="00305D"/>
                </a:solidFill>
                <a:latin typeface="Arial Narrow Regular" pitchFamily="34" charset="0"/>
                <a:ea typeface="Arial Narrow Regular" pitchFamily="34" charset="-122"/>
                <a:cs typeface="Arial Narrow Regular" pitchFamily="34" charset="-120"/>
              </a:rPr>
              <a:t>malesuada</a:t>
            </a:r>
            <a:r>
              <a:rPr lang="en-US" sz="2500" dirty="0">
                <a:solidFill>
                  <a:srgbClr val="00305D"/>
                </a:solidFill>
                <a:latin typeface="Arial Narrow Regular" pitchFamily="34" charset="0"/>
                <a:ea typeface="Arial Narrow Regular" pitchFamily="34" charset="-122"/>
                <a:cs typeface="Arial Narrow Regular" pitchFamily="34" charset="-120"/>
              </a:rPr>
              <a:t> fames ac </a:t>
            </a:r>
            <a:r>
              <a:rPr lang="en-US" sz="2500" dirty="0" err="1">
                <a:solidFill>
                  <a:srgbClr val="00305D"/>
                </a:solidFill>
                <a:latin typeface="Arial Narrow Regular" pitchFamily="34" charset="0"/>
                <a:ea typeface="Arial Narrow Regular" pitchFamily="34" charset="-122"/>
                <a:cs typeface="Arial Narrow Regular" pitchFamily="34" charset="-120"/>
              </a:rPr>
              <a:t>turpis</a:t>
            </a:r>
            <a:r>
              <a:rPr lang="en-US" sz="2500" dirty="0">
                <a:solidFill>
                  <a:srgbClr val="00305D"/>
                </a:solidFill>
                <a:latin typeface="Arial Narrow Regular" pitchFamily="34" charset="0"/>
                <a:ea typeface="Arial Narrow Regular" pitchFamily="34" charset="-122"/>
                <a:cs typeface="Arial Narrow Regular" pitchFamily="34" charset="-120"/>
              </a:rPr>
              <a:t> </a:t>
            </a:r>
            <a:r>
              <a:rPr lang="en-US" sz="2500" dirty="0" err="1">
                <a:solidFill>
                  <a:srgbClr val="00305D"/>
                </a:solidFill>
                <a:latin typeface="Arial Narrow Regular" pitchFamily="34" charset="0"/>
                <a:ea typeface="Arial Narrow Regular" pitchFamily="34" charset="-122"/>
                <a:cs typeface="Arial Narrow Regular" pitchFamily="34" charset="-120"/>
              </a:rPr>
              <a:t>egestas</a:t>
            </a:r>
            <a:r>
              <a:rPr lang="en-US" sz="2500" dirty="0">
                <a:solidFill>
                  <a:srgbClr val="00305D"/>
                </a:solidFill>
                <a:latin typeface="Arial Narrow Regular" pitchFamily="34" charset="0"/>
                <a:ea typeface="Arial Narrow Regular" pitchFamily="34" charset="-122"/>
                <a:cs typeface="Arial Narrow Regular" pitchFamily="34" charset="-120"/>
              </a:rPr>
              <a:t>.</a:t>
            </a:r>
            <a:endParaRPr lang="en-US" sz="2500" dirty="0"/>
          </a:p>
        </p:txBody>
      </p:sp>
    </p:spTree>
    <p:extLst>
      <p:ext uri="{BB962C8B-B14F-4D97-AF65-F5344CB8AC3E}">
        <p14:creationId xmlns:p14="http://schemas.microsoft.com/office/powerpoint/2010/main" val="40308242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normAutofit/>
          </a:bodyPr>
          <a:lstStyle>
            <a:lvl1pPr>
              <a:defRPr sz="3200"/>
            </a:lvl1pPr>
          </a:lstStyle>
          <a:p>
            <a:r>
              <a:rPr lang="en-US"/>
              <a:t>Click to enter title here</a:t>
            </a: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a:xfrm>
            <a:off x="1" y="6456260"/>
            <a:ext cx="407988" cy="309145"/>
          </a:xfrm>
          <a:prstGeom prst="rect">
            <a:avLst/>
          </a:prstGeom>
        </p:spPr>
        <p:txBody>
          <a:bodyPr/>
          <a:lstStyle/>
          <a:p>
            <a:fld id="{F8E47D07-9D1E-4FE9-B31A-2F5863681021}" type="slidenum">
              <a:rPr lang="en-GB" smtClean="0"/>
              <a:pPr/>
              <a:t>‹#›</a:t>
            </a:fld>
            <a:endParaRPr lang="en-GB"/>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9" y="6200776"/>
            <a:ext cx="9729787"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3575013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4712581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1"/>
            <a:ext cx="10363200" cy="533544"/>
          </a:xfrm>
          <a:prstGeom prst="rect">
            <a:avLst/>
          </a:prstGeom>
        </p:spPr>
        <p:txBody>
          <a:bodyPr wrap="square" lIns="0" tIns="0" rIns="0" bIns="0">
            <a:spAutoFit/>
          </a:bodyPr>
          <a:lstStyle>
            <a:lvl1pPr>
              <a:defRPr sz="3467" b="1" i="0">
                <a:solidFill>
                  <a:schemeClr val="tx1"/>
                </a:solidFill>
                <a:latin typeface="Arial"/>
                <a:cs typeface="Arial"/>
              </a:defRPr>
            </a:lvl1pPr>
          </a:lstStyle>
          <a:p>
            <a:endParaRPr/>
          </a:p>
        </p:txBody>
      </p:sp>
      <p:sp>
        <p:nvSpPr>
          <p:cNvPr id="3" name="Holder 3"/>
          <p:cNvSpPr>
            <a:spLocks noGrp="1"/>
          </p:cNvSpPr>
          <p:nvPr>
            <p:ph type="subTitle" idx="4"/>
          </p:nvPr>
        </p:nvSpPr>
        <p:spPr>
          <a:xfrm>
            <a:off x="1828800" y="3840481"/>
            <a:ext cx="8534400" cy="451342"/>
          </a:xfrm>
          <a:prstGeom prst="rect">
            <a:avLst/>
          </a:prstGeom>
        </p:spPr>
        <p:txBody>
          <a:bodyPr wrap="square" lIns="0" tIns="0" rIns="0" bIns="0">
            <a:spAutoFit/>
          </a:bodyPr>
          <a:lstStyle>
            <a:lvl1pPr>
              <a:defRPr sz="2933" b="0"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0109076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612987" y="336635"/>
            <a:ext cx="4865339" cy="533544"/>
          </a:xfrm>
        </p:spPr>
        <p:txBody>
          <a:bodyPr lIns="0" tIns="0" rIns="0" bIns="0"/>
          <a:lstStyle>
            <a:lvl1pPr>
              <a:defRPr sz="3467" b="1" i="0">
                <a:solidFill>
                  <a:schemeClr val="tx1"/>
                </a:solidFill>
                <a:latin typeface="Arial"/>
                <a:cs typeface="Arial"/>
              </a:defRPr>
            </a:lvl1pPr>
          </a:lstStyle>
          <a:p>
            <a:endParaRPr/>
          </a:p>
        </p:txBody>
      </p:sp>
      <p:sp>
        <p:nvSpPr>
          <p:cNvPr id="3" name="Holder 3"/>
          <p:cNvSpPr>
            <a:spLocks noGrp="1"/>
          </p:cNvSpPr>
          <p:nvPr>
            <p:ph type="body" idx="1"/>
          </p:nvPr>
        </p:nvSpPr>
        <p:spPr>
          <a:xfrm>
            <a:off x="612987" y="1284528"/>
            <a:ext cx="5610860" cy="451342"/>
          </a:xfrm>
        </p:spPr>
        <p:txBody>
          <a:bodyPr lIns="0" tIns="0" rIns="0" bIns="0"/>
          <a:lstStyle>
            <a:lvl1pPr>
              <a:defRPr sz="2933" b="0"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5639006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558800" y="260412"/>
            <a:ext cx="9100105" cy="852256"/>
          </a:xfrm>
        </p:spPr>
        <p:txBody>
          <a:bodyPr lIns="0" tIns="0" rIns="0" bIns="0" anchor="b" anchorCtr="0">
            <a:noAutofit/>
          </a:bodyPr>
          <a:lstStyle>
            <a:lvl1pPr>
              <a:lnSpc>
                <a:spcPts val="3200"/>
              </a:lnSpc>
              <a:defRPr sz="2933" b="1" i="0">
                <a:solidFill>
                  <a:schemeClr val="tx1"/>
                </a:solidFill>
                <a:latin typeface="Arial"/>
                <a:cs typeface="Arial"/>
              </a:defRPr>
            </a:lvl1pPr>
          </a:lstStyle>
          <a:p>
            <a:endParaRPr/>
          </a:p>
        </p:txBody>
      </p:sp>
      <p:sp>
        <p:nvSpPr>
          <p:cNvPr id="3" name="Holder 3"/>
          <p:cNvSpPr>
            <a:spLocks noGrp="1"/>
          </p:cNvSpPr>
          <p:nvPr>
            <p:ph type="body" idx="1"/>
          </p:nvPr>
        </p:nvSpPr>
        <p:spPr>
          <a:xfrm>
            <a:off x="558800" y="1367387"/>
            <a:ext cx="11023600" cy="328295"/>
          </a:xfrm>
        </p:spPr>
        <p:txBody>
          <a:bodyPr lIns="0" tIns="0" rIns="0" bIns="0"/>
          <a:lstStyle>
            <a:lvl1pPr>
              <a:spcAft>
                <a:spcPts val="800"/>
              </a:spcAft>
              <a:defRPr sz="2133" b="0" i="0">
                <a:solidFill>
                  <a:schemeClr val="tx1"/>
                </a:solidFill>
                <a:latin typeface="Arial"/>
                <a:cs typeface="Arial"/>
              </a:defRPr>
            </a:lvl1pPr>
          </a:lstStyle>
          <a:p>
            <a:endParaRPr/>
          </a:p>
        </p:txBody>
      </p:sp>
      <p:sp>
        <p:nvSpPr>
          <p:cNvPr id="4" name="Holder 4"/>
          <p:cNvSpPr>
            <a:spLocks noGrp="1"/>
          </p:cNvSpPr>
          <p:nvPr>
            <p:ph type="ftr" sz="quarter" idx="5"/>
          </p:nvPr>
        </p:nvSpPr>
        <p:spPr>
          <a:xfrm>
            <a:off x="558800" y="6598118"/>
            <a:ext cx="10378489" cy="143629"/>
          </a:xfrm>
        </p:spPr>
        <p:txBody>
          <a:bodyPr lIns="0" tIns="0" rIns="0" bIns="0" anchor="b" anchorCtr="0">
            <a:noAutofit/>
          </a:bodyPr>
          <a:lstStyle>
            <a:lvl1pPr algn="l">
              <a:defRPr sz="933">
                <a:solidFill>
                  <a:schemeClr val="tx1"/>
                </a:solidFill>
              </a:defRPr>
            </a:lvl1pPr>
          </a:lstStyle>
          <a:p>
            <a:endParaRPr lang="en-US">
              <a:solidFill>
                <a:schemeClr val="tx1"/>
              </a:solidFill>
            </a:endParaRPr>
          </a:p>
        </p:txBody>
      </p:sp>
      <p:sp>
        <p:nvSpPr>
          <p:cNvPr id="6" name="Holder 6"/>
          <p:cNvSpPr>
            <a:spLocks noGrp="1"/>
          </p:cNvSpPr>
          <p:nvPr>
            <p:ph type="sldNum" sz="quarter" idx="7"/>
          </p:nvPr>
        </p:nvSpPr>
        <p:spPr>
          <a:xfrm>
            <a:off x="11197699" y="6598118"/>
            <a:ext cx="508987" cy="143629"/>
          </a:xfrm>
        </p:spPr>
        <p:txBody>
          <a:bodyPr lIns="0" tIns="0" rIns="0" bIns="0">
            <a:noAutofit/>
          </a:bodyPr>
          <a:lstStyle>
            <a:lvl1pPr algn="r">
              <a:defRPr sz="1200">
                <a:solidFill>
                  <a:schemeClr val="tx1">
                    <a:tint val="75000"/>
                  </a:schemeClr>
                </a:solidFill>
              </a:defRPr>
            </a:lvl1pPr>
          </a:lstStyle>
          <a:p>
            <a:fld id="{B6F15528-21DE-4FAA-801E-634DDDAF4B2B}" type="slidenum">
              <a:rPr lang="en-US" smtClean="0"/>
              <a:pPr/>
              <a:t>‹#›</a:t>
            </a:fld>
            <a:endParaRPr lang="en-US" sz="1200"/>
          </a:p>
        </p:txBody>
      </p:sp>
    </p:spTree>
    <p:extLst>
      <p:ext uri="{BB962C8B-B14F-4D97-AF65-F5344CB8AC3E}">
        <p14:creationId xmlns:p14="http://schemas.microsoft.com/office/powerpoint/2010/main" val="5371267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3" pos="352">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558800" y="260412"/>
            <a:ext cx="9100105" cy="852256"/>
          </a:xfrm>
        </p:spPr>
        <p:txBody>
          <a:bodyPr lIns="0" tIns="0" rIns="0" bIns="0" anchor="b" anchorCtr="0">
            <a:noAutofit/>
          </a:bodyPr>
          <a:lstStyle>
            <a:lvl1pPr>
              <a:lnSpc>
                <a:spcPts val="3200"/>
              </a:lnSpc>
              <a:defRPr sz="2933" b="1" i="0">
                <a:solidFill>
                  <a:schemeClr val="tx1"/>
                </a:solidFill>
                <a:latin typeface="Arial"/>
                <a:cs typeface="Arial"/>
              </a:defRPr>
            </a:lvl1pPr>
          </a:lstStyle>
          <a:p>
            <a:endParaRPr/>
          </a:p>
        </p:txBody>
      </p:sp>
      <p:sp>
        <p:nvSpPr>
          <p:cNvPr id="4" name="Holder 4"/>
          <p:cNvSpPr>
            <a:spLocks noGrp="1"/>
          </p:cNvSpPr>
          <p:nvPr>
            <p:ph type="ftr" sz="quarter" idx="5"/>
          </p:nvPr>
        </p:nvSpPr>
        <p:spPr>
          <a:xfrm>
            <a:off x="558800" y="6598118"/>
            <a:ext cx="10378489" cy="143629"/>
          </a:xfrm>
        </p:spPr>
        <p:txBody>
          <a:bodyPr lIns="0" tIns="0" rIns="0" bIns="0" anchor="b" anchorCtr="0">
            <a:noAutofit/>
          </a:bodyPr>
          <a:lstStyle>
            <a:lvl1pPr algn="l">
              <a:defRPr sz="933">
                <a:solidFill>
                  <a:schemeClr val="tx1"/>
                </a:solidFill>
              </a:defRPr>
            </a:lvl1pPr>
          </a:lstStyle>
          <a:p>
            <a:endParaRPr lang="en-US">
              <a:solidFill>
                <a:schemeClr val="tx1"/>
              </a:solidFill>
            </a:endParaRPr>
          </a:p>
        </p:txBody>
      </p:sp>
      <p:sp>
        <p:nvSpPr>
          <p:cNvPr id="6" name="Holder 6"/>
          <p:cNvSpPr>
            <a:spLocks noGrp="1"/>
          </p:cNvSpPr>
          <p:nvPr>
            <p:ph type="sldNum" sz="quarter" idx="7"/>
          </p:nvPr>
        </p:nvSpPr>
        <p:spPr>
          <a:xfrm>
            <a:off x="11197699" y="6598118"/>
            <a:ext cx="508987" cy="143629"/>
          </a:xfrm>
        </p:spPr>
        <p:txBody>
          <a:bodyPr lIns="0" tIns="0" rIns="0" bIns="0">
            <a:noAutofit/>
          </a:bodyPr>
          <a:lstStyle>
            <a:lvl1pPr algn="r">
              <a:defRPr sz="1200">
                <a:solidFill>
                  <a:schemeClr val="tx1">
                    <a:tint val="75000"/>
                  </a:schemeClr>
                </a:solidFill>
              </a:defRPr>
            </a:lvl1pPr>
          </a:lstStyle>
          <a:p>
            <a:fld id="{B6F15528-21DE-4FAA-801E-634DDDAF4B2B}" type="slidenum">
              <a:rPr lang="en-US" smtClean="0"/>
              <a:pPr/>
              <a:t>‹#›</a:t>
            </a:fld>
            <a:endParaRPr lang="en-US" sz="1200"/>
          </a:p>
        </p:txBody>
      </p:sp>
    </p:spTree>
    <p:extLst>
      <p:ext uri="{BB962C8B-B14F-4D97-AF65-F5344CB8AC3E}">
        <p14:creationId xmlns:p14="http://schemas.microsoft.com/office/powerpoint/2010/main" val="17233314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3" pos="352">
          <p15:clr>
            <a:srgbClr val="FBAE40"/>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612987" y="336635"/>
            <a:ext cx="4865339" cy="533544"/>
          </a:xfrm>
        </p:spPr>
        <p:txBody>
          <a:bodyPr lIns="0" tIns="0" rIns="0" bIns="0"/>
          <a:lstStyle>
            <a:lvl1pPr>
              <a:defRPr sz="3467" b="1" i="0">
                <a:solidFill>
                  <a:schemeClr val="tx1"/>
                </a:solidFill>
                <a:latin typeface="Arial"/>
                <a:cs typeface="Arial"/>
              </a:defRPr>
            </a:lvl1pPr>
          </a:lstStyle>
          <a:p>
            <a:endParaRPr/>
          </a:p>
        </p:txBody>
      </p:sp>
      <p:sp>
        <p:nvSpPr>
          <p:cNvPr id="3" name="Holder 3"/>
          <p:cNvSpPr>
            <a:spLocks noGrp="1"/>
          </p:cNvSpPr>
          <p:nvPr>
            <p:ph sz="half" idx="2"/>
          </p:nvPr>
        </p:nvSpPr>
        <p:spPr>
          <a:xfrm>
            <a:off x="609600" y="1577340"/>
            <a:ext cx="5303520" cy="338554"/>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338554"/>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3927779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screen">
            <a:extLst>
              <a:ext uri="{28A0092B-C50C-407E-A947-70E740481C1C}">
                <a14:useLocalDpi xmlns:a14="http://schemas.microsoft.com/office/drawing/2010/main"/>
              </a:ext>
            </a:extLst>
          </a:blip>
          <a:stretch>
            <a:fillRect/>
          </a:stretch>
        </p:blipFill>
        <p:spPr>
          <a:xfrm>
            <a:off x="1" y="1"/>
            <a:ext cx="12191999" cy="6807199"/>
          </a:xfrm>
          <a:prstGeom prst="rect">
            <a:avLst/>
          </a:prstGeom>
        </p:spPr>
      </p:pic>
      <p:sp>
        <p:nvSpPr>
          <p:cNvPr id="2" name="Holder 2"/>
          <p:cNvSpPr>
            <a:spLocks noGrp="1"/>
          </p:cNvSpPr>
          <p:nvPr>
            <p:ph type="title"/>
          </p:nvPr>
        </p:nvSpPr>
        <p:spPr>
          <a:xfrm>
            <a:off x="612987" y="336635"/>
            <a:ext cx="4865339" cy="533544"/>
          </a:xfrm>
        </p:spPr>
        <p:txBody>
          <a:bodyPr lIns="0" tIns="0" rIns="0" bIns="0"/>
          <a:lstStyle>
            <a:lvl1pPr>
              <a:defRPr sz="3467" b="1"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180008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5348122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5DC940-2DB6-4AB0-D169-1B0425E840F6}"/>
              </a:ext>
            </a:extLst>
          </p:cNvPr>
          <p:cNvSpPr>
            <a:spLocks noGrp="1"/>
          </p:cNvSpPr>
          <p:nvPr>
            <p:ph type="title"/>
          </p:nvPr>
        </p:nvSpPr>
        <p:spPr>
          <a:xfrm>
            <a:off x="621792" y="457200"/>
            <a:ext cx="11058144" cy="914400"/>
          </a:xfrm>
        </p:spPr>
        <p:txBody>
          <a:bodyPr>
            <a:noAutofit/>
          </a:bodyPr>
          <a:lstStyle>
            <a:lvl1pPr>
              <a:lnSpc>
                <a:spcPct val="80000"/>
              </a:lnSpc>
              <a:defRPr sz="4000" spc="0" baseline="0"/>
            </a:lvl1pPr>
          </a:lstStyle>
          <a:p>
            <a:r>
              <a:rPr lang="en-US"/>
              <a:t>Click to edit Master title style</a:t>
            </a:r>
          </a:p>
        </p:txBody>
      </p:sp>
      <p:sp>
        <p:nvSpPr>
          <p:cNvPr id="6" name="Content Placeholder 5">
            <a:extLst>
              <a:ext uri="{FF2B5EF4-FFF2-40B4-BE49-F238E27FC236}">
                <a16:creationId xmlns:a16="http://schemas.microsoft.com/office/drawing/2014/main" id="{ED0F9961-1D04-E5F2-0481-E31DDDD6A7DA}"/>
              </a:ext>
            </a:extLst>
          </p:cNvPr>
          <p:cNvSpPr>
            <a:spLocks noGrp="1"/>
          </p:cNvSpPr>
          <p:nvPr>
            <p:ph sz="quarter" idx="12"/>
          </p:nvPr>
        </p:nvSpPr>
        <p:spPr>
          <a:xfrm>
            <a:off x="609601" y="1828801"/>
            <a:ext cx="11058145" cy="4383932"/>
          </a:xfrm>
        </p:spPr>
        <p:txBody>
          <a:bodyPr>
            <a:noAutofit/>
          </a:bodyPr>
          <a:lstStyle>
            <a:lvl1pPr>
              <a:lnSpc>
                <a:spcPts val="2400"/>
              </a:lnSpc>
              <a:spcBef>
                <a:spcPts val="1200"/>
              </a:spcBef>
              <a:defRPr sz="2400"/>
            </a:lvl1pPr>
            <a:lvl2pPr marL="182875">
              <a:lnSpc>
                <a:spcPts val="2000"/>
              </a:lnSpc>
              <a:spcBef>
                <a:spcPts val="1000"/>
              </a:spcBef>
              <a:buSzPct val="87000"/>
              <a:defRPr sz="2000"/>
            </a:lvl2pPr>
            <a:lvl3pPr>
              <a:spcBef>
                <a:spcPts val="1000"/>
              </a:spcBef>
              <a:buSzPct val="87000"/>
              <a:defRPr sz="1600"/>
            </a:lvl3pPr>
            <a:lvl4pPr>
              <a:spcBef>
                <a:spcPts val="1000"/>
              </a:spcBef>
              <a:buSzPct val="87000"/>
              <a:defRPr sz="1400"/>
            </a:lvl4pPr>
            <a:lvl5pPr>
              <a:spcBef>
                <a:spcPts val="1000"/>
              </a:spcBef>
              <a:buSzPct val="87000"/>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05757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263526" y="751858"/>
            <a:ext cx="10879668" cy="410369"/>
          </a:xfrm>
          <a:prstGeom prst="rect">
            <a:avLst/>
          </a:prstGeom>
        </p:spPr>
        <p:txBody>
          <a:bodyPr lIns="0" tIns="0" rIns="0" bIns="0" anchor="b"/>
          <a:lstStyle>
            <a:lvl1pPr marL="0" indent="0">
              <a:lnSpc>
                <a:spcPts val="3200"/>
              </a:lnSpc>
              <a:spcBef>
                <a:spcPts val="0"/>
              </a:spcBef>
              <a:buNone/>
              <a:defRPr sz="3200" b="1" i="0">
                <a:solidFill>
                  <a:srgbClr val="00305D"/>
                </a:solidFill>
                <a:latin typeface="Arial" panose="020B0604020202020204" pitchFamily="34" charset="0"/>
                <a:cs typeface="Arial" panose="020B0604020202020204" pitchFamily="34" charset="0"/>
              </a:defRPr>
            </a:lvl1pPr>
          </a:lstStyle>
          <a:p>
            <a:pPr lvl="0"/>
            <a:r>
              <a:rPr lang="fr-FR" err="1"/>
              <a:t>Title</a:t>
            </a:r>
            <a:r>
              <a:rPr lang="fr-FR"/>
              <a:t> of the slide</a:t>
            </a:r>
          </a:p>
        </p:txBody>
      </p:sp>
      <p:sp>
        <p:nvSpPr>
          <p:cNvPr id="4" name="Content of this presentation is copyrightand responsibility of the author Permission is required for re-use">
            <a:extLst>
              <a:ext uri="{FF2B5EF4-FFF2-40B4-BE49-F238E27FC236}">
                <a16:creationId xmlns:a16="http://schemas.microsoft.com/office/drawing/2014/main" id="{25344ACC-AF6D-072C-63A5-F2BEDEEF9251}"/>
              </a:ext>
            </a:extLst>
          </p:cNvPr>
          <p:cNvSpPr/>
          <p:nvPr userDrawn="1"/>
        </p:nvSpPr>
        <p:spPr>
          <a:xfrm>
            <a:off x="259764" y="6438768"/>
            <a:ext cx="6104083" cy="236621"/>
          </a:xfrm>
          <a:prstGeom prst="rect">
            <a:avLst/>
          </a:prstGeom>
          <a:noFill/>
          <a:ln/>
        </p:spPr>
        <p:txBody>
          <a:bodyPr wrap="square" lIns="0" tIns="0" rIns="0" bIns="0" rtlCol="0" anchor="b"/>
          <a:lstStyle/>
          <a:p>
            <a:pPr marL="0" indent="0" algn="l">
              <a:lnSpc>
                <a:spcPct val="100000"/>
              </a:lnSpc>
              <a:buNone/>
            </a:pPr>
            <a:r>
              <a:rPr lang="en-US" sz="933">
                <a:solidFill>
                  <a:srgbClr val="00305D"/>
                </a:solidFill>
                <a:latin typeface="Arial" panose="020B0604020202020204" pitchFamily="34" charset="0"/>
                <a:ea typeface="Arial Narrow" pitchFamily="34" charset="-122"/>
                <a:cs typeface="Arial" panose="020B0604020202020204" pitchFamily="34" charset="0"/>
              </a:rPr>
              <a:t>Content of this presentation is copyright and responsibility of the author. Permission is required for re-use.</a:t>
            </a:r>
            <a:endParaRPr lang="en-US" sz="933">
              <a:latin typeface="Arial" panose="020B0604020202020204" pitchFamily="34" charset="0"/>
              <a:cs typeface="Arial" panose="020B0604020202020204" pitchFamily="34" charset="0"/>
            </a:endParaRPr>
          </a:p>
        </p:txBody>
      </p:sp>
      <p:sp>
        <p:nvSpPr>
          <p:cNvPr id="8" name="Content Placeholder 7">
            <a:extLst>
              <a:ext uri="{FF2B5EF4-FFF2-40B4-BE49-F238E27FC236}">
                <a16:creationId xmlns:a16="http://schemas.microsoft.com/office/drawing/2014/main" id="{0F3FF76A-D227-1ACD-6CEB-75E2AFE28781}"/>
              </a:ext>
            </a:extLst>
          </p:cNvPr>
          <p:cNvSpPr>
            <a:spLocks noGrp="1"/>
          </p:cNvSpPr>
          <p:nvPr>
            <p:ph sz="quarter" idx="11"/>
          </p:nvPr>
        </p:nvSpPr>
        <p:spPr>
          <a:xfrm>
            <a:off x="263526" y="1268943"/>
            <a:ext cx="11736917" cy="677108"/>
          </a:xfrm>
          <a:prstGeom prst="rect">
            <a:avLst/>
          </a:prstGeom>
        </p:spPr>
        <p:txBody>
          <a:bodyPr lIns="0" rIns="0"/>
          <a:lstStyle>
            <a:lvl1pPr>
              <a:spcBef>
                <a:spcPts val="0"/>
              </a:spcBef>
              <a:spcAft>
                <a:spcPts val="800"/>
              </a:spcAft>
              <a:defRPr sz="1867">
                <a:latin typeface="Arial" panose="020B0604020202020204" pitchFamily="34" charset="0"/>
                <a:cs typeface="Arial" panose="020B0604020202020204" pitchFamily="34" charset="0"/>
              </a:defRPr>
            </a:lvl1pPr>
            <a:lvl2pPr>
              <a:spcBef>
                <a:spcPts val="0"/>
              </a:spcBef>
              <a:spcAft>
                <a:spcPts val="800"/>
              </a:spcAft>
              <a:defRPr sz="1867">
                <a:latin typeface="Arial" panose="020B0604020202020204" pitchFamily="34" charset="0"/>
                <a:cs typeface="Arial" panose="020B0604020202020204" pitchFamily="34" charset="0"/>
              </a:defRPr>
            </a:lvl2pPr>
            <a:lvl3pPr>
              <a:defRPr sz="1867">
                <a:latin typeface="Arial" panose="020B0604020202020204" pitchFamily="34" charset="0"/>
                <a:cs typeface="Arial" panose="020B0604020202020204" pitchFamily="34" charset="0"/>
              </a:defRPr>
            </a:lvl3pPr>
            <a:lvl4pPr>
              <a:defRPr sz="1867">
                <a:latin typeface="Arial" panose="020B0604020202020204" pitchFamily="34" charset="0"/>
                <a:cs typeface="Arial" panose="020B0604020202020204" pitchFamily="34" charset="0"/>
              </a:defRPr>
            </a:lvl4pPr>
            <a:lvl5pP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p:txBody>
      </p:sp>
      <p:sp>
        <p:nvSpPr>
          <p:cNvPr id="12" name="Text Placeholder 11">
            <a:extLst>
              <a:ext uri="{FF2B5EF4-FFF2-40B4-BE49-F238E27FC236}">
                <a16:creationId xmlns:a16="http://schemas.microsoft.com/office/drawing/2014/main" id="{189CE7B6-4DA8-8669-8C7D-92EE80247358}"/>
              </a:ext>
            </a:extLst>
          </p:cNvPr>
          <p:cNvSpPr>
            <a:spLocks noGrp="1"/>
          </p:cNvSpPr>
          <p:nvPr>
            <p:ph type="body" sz="quarter" idx="12" hasCustomPrompt="1"/>
          </p:nvPr>
        </p:nvSpPr>
        <p:spPr>
          <a:xfrm>
            <a:off x="263526" y="6237719"/>
            <a:ext cx="11732684" cy="119691"/>
          </a:xfrm>
          <a:prstGeom prst="rect">
            <a:avLst/>
          </a:prstGeom>
        </p:spPr>
        <p:txBody>
          <a:bodyPr lIns="0" rIns="0" anchor="b"/>
          <a:lstStyle>
            <a:lvl1pPr marL="0" indent="0">
              <a:lnSpc>
                <a:spcPts val="933"/>
              </a:lnSpc>
              <a:spcBef>
                <a:spcPts val="0"/>
              </a:spcBef>
              <a:buNone/>
              <a:defRPr sz="933">
                <a:latin typeface="Arial "/>
              </a:defRPr>
            </a:lvl1pPr>
          </a:lstStyle>
          <a:p>
            <a:pPr lvl="0"/>
            <a:r>
              <a:rPr lang="en-SG"/>
              <a:t>Footnotes</a:t>
            </a:r>
          </a:p>
        </p:txBody>
      </p:sp>
      <p:pic>
        <p:nvPicPr>
          <p:cNvPr id="14" name="ESMO-Congress-2025-Logo">
            <a:extLst>
              <a:ext uri="{FF2B5EF4-FFF2-40B4-BE49-F238E27FC236}">
                <a16:creationId xmlns:a16="http://schemas.microsoft.com/office/drawing/2014/main" id="{FE4DBB1F-FEEF-3C8B-BE60-DCEF964A7DE6}"/>
              </a:ext>
            </a:extLst>
          </p:cNvPr>
          <p:cNvPicPr>
            <a:picLocks noChangeAspect="1"/>
          </p:cNvPicPr>
          <p:nvPr userDrawn="1"/>
        </p:nvPicPr>
        <p:blipFill>
          <a:blip>
            <a:extLst>
              <a:ext uri="{96DAC541-7B7A-43D3-8B79-37D633B846F1}">
                <asvg:svgBlip xmlns:asvg="http://schemas.microsoft.com/office/drawing/2016/SVG/main" r:embed="rId2"/>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3107111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4320">
          <p15:clr>
            <a:srgbClr val="FBAE40"/>
          </p15:clr>
        </p15:guide>
        <p15:guide id="2" pos="7680">
          <p15:clr>
            <a:srgbClr val="FBAE40"/>
          </p15:clr>
        </p15:guide>
        <p15:guide id="3" pos="332">
          <p15:clr>
            <a:srgbClr val="FBAE40"/>
          </p15:clr>
        </p15:guide>
        <p15:guide id="4" orient="horz" pos="8403">
          <p15:clr>
            <a:srgbClr val="FBAE40"/>
          </p15:clr>
        </p15:guide>
        <p15:guide id="5" orient="horz" pos="299">
          <p15:clr>
            <a:srgbClr val="FBAE40"/>
          </p15:clr>
        </p15:guide>
        <p15:guide id="6" pos="15119">
          <p15:clr>
            <a:srgbClr val="FBAE40"/>
          </p15:clr>
        </p15:guide>
        <p15:guide id="7" orient="horz" pos="8009">
          <p15:clr>
            <a:srgbClr val="FBAE40"/>
          </p15:clr>
        </p15:guide>
        <p15:guide id="9" orient="horz" pos="1599">
          <p15:clr>
            <a:srgbClr val="FBAE40"/>
          </p15:clr>
        </p15:guide>
        <p15:guide id="10" orient="horz" pos="7284">
          <p15:clr>
            <a:srgbClr val="FBAE40"/>
          </p15:clr>
        </p15:guide>
        <p15:guide id="11" orient="horz" pos="1489">
          <p15:clr>
            <a:srgbClr val="FBAE4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246221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mn-lt"/>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mn-lt"/>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mn-lt"/>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mn-lt"/>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mn-lt"/>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695398"/>
            <a:ext cx="9326880" cy="492443"/>
          </a:xfrm>
          <a:prstGeom prst="rect">
            <a:avLst/>
          </a:prstGeom>
        </p:spPr>
        <p:txBody>
          <a:bodyPr anchor="b"/>
          <a:lstStyle>
            <a:lvl1pPr algn="l">
              <a:defRPr sz="3200" b="1">
                <a:latin typeface="+mj-lt"/>
                <a:cs typeface="Arial" panose="020B0604020202020204" pitchFamily="34" charset="0"/>
              </a:defRPr>
            </a:lvl1pPr>
          </a:lstStyle>
          <a:p>
            <a:r>
              <a:rPr lang="en-US"/>
              <a:t>Click to edit Master title style</a:t>
            </a:r>
          </a:p>
        </p:txBody>
      </p:sp>
      <p:sp>
        <p:nvSpPr>
          <p:cNvPr id="2" name="Rectangle 1">
            <a:extLst>
              <a:ext uri="{FF2B5EF4-FFF2-40B4-BE49-F238E27FC236}">
                <a16:creationId xmlns:a16="http://schemas.microsoft.com/office/drawing/2014/main" id="{2732DB6D-7271-12CF-0721-6D23E0132008}"/>
              </a:ext>
            </a:extLst>
          </p:cNvPr>
          <p:cNvSpPr/>
          <p:nvPr userDrawn="1"/>
        </p:nvSpPr>
        <p:spPr>
          <a:xfrm>
            <a:off x="11746213" y="6590125"/>
            <a:ext cx="445787" cy="262504"/>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9717824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912">
          <p15:clr>
            <a:srgbClr val="FBAE40"/>
          </p15:clr>
        </p15:guide>
        <p15:guide id="2" pos="320">
          <p15:clr>
            <a:srgbClr val="FBAE40"/>
          </p15:clr>
        </p15:guide>
        <p15:guide id="3" orient="horz" pos="3760">
          <p15:clr>
            <a:srgbClr val="FBAE40"/>
          </p15:clr>
        </p15:guide>
        <p15:guide id="4" pos="7232">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Title and Content 1">
  <p:cSld name="Title and Content 1">
    <p:spTree>
      <p:nvGrpSpPr>
        <p:cNvPr id="1" name="Shape 18"/>
        <p:cNvGrpSpPr/>
        <p:nvPr/>
      </p:nvGrpSpPr>
      <p:grpSpPr>
        <a:xfrm>
          <a:off x="0" y="0"/>
          <a:ext cx="0" cy="0"/>
          <a:chOff x="0" y="0"/>
          <a:chExt cx="0" cy="0"/>
        </a:xfrm>
      </p:grpSpPr>
      <p:sp>
        <p:nvSpPr>
          <p:cNvPr id="19" name="Google Shape;19;p12"/>
          <p:cNvSpPr txBox="1">
            <a:spLocks noGrp="1"/>
          </p:cNvSpPr>
          <p:nvPr>
            <p:ph type="title"/>
          </p:nvPr>
        </p:nvSpPr>
        <p:spPr>
          <a:xfrm>
            <a:off x="640080" y="365124"/>
            <a:ext cx="10972800" cy="13716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rgbClr val="002557"/>
              </a:buClr>
              <a:buSzPts val="18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 name="Google Shape;20;p12"/>
          <p:cNvSpPr txBox="1">
            <a:spLocks noGrp="1"/>
          </p:cNvSpPr>
          <p:nvPr>
            <p:ph type="sldNum" idx="12"/>
          </p:nvPr>
        </p:nvSpPr>
        <p:spPr>
          <a:xfrm>
            <a:off x="11083565" y="217035"/>
            <a:ext cx="874500" cy="365100"/>
          </a:xfrm>
          <a:prstGeom prst="rect">
            <a:avLst/>
          </a:prstGeom>
          <a:noFill/>
          <a:ln>
            <a:noFill/>
          </a:ln>
        </p:spPr>
        <p:txBody>
          <a:bodyPr spcFirstLastPara="1" wrap="square" lIns="91425" tIns="45700" rIns="91425" bIns="45700" anchor="t" anchorCtr="0">
            <a:noAutofit/>
          </a:bodyPr>
          <a:lstStyle>
            <a:lvl1pPr marL="0" marR="0" lvl="0"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1pPr>
            <a:lvl2pPr marL="0" marR="0" lvl="1"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2pPr>
            <a:lvl3pPr marL="0" marR="0" lvl="2"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3pPr>
            <a:lvl4pPr marL="0" marR="0" lvl="3"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4pPr>
            <a:lvl5pPr marL="0" marR="0" lvl="4"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5pPr>
            <a:lvl6pPr marL="0" marR="0" lvl="5"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6pPr>
            <a:lvl7pPr marL="0" marR="0" lvl="6"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7pPr>
            <a:lvl8pPr marL="0" marR="0" lvl="7"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8pPr>
            <a:lvl9pPr marL="0" marR="0" lvl="8" indent="0" algn="r">
              <a:lnSpc>
                <a:spcPct val="100000"/>
              </a:lnSpc>
              <a:spcBef>
                <a:spcPts val="0"/>
              </a:spcBef>
              <a:spcAft>
                <a:spcPts val="0"/>
              </a:spcAft>
              <a:buClr>
                <a:schemeClr val="lt1"/>
              </a:buClr>
              <a:buSzPts val="800"/>
              <a:buFont typeface="Arial"/>
              <a:buNone/>
              <a:defRPr sz="800" b="0" i="0" u="none" strike="noStrike" cap="none">
                <a:solidFill>
                  <a:schemeClr val="lt1"/>
                </a:solidFill>
                <a:latin typeface="Arial"/>
                <a:ea typeface="Arial"/>
                <a:cs typeface="Arial"/>
                <a:sym typeface="Arial"/>
              </a:defRPr>
            </a:lvl9pPr>
          </a:lstStyle>
          <a:p>
            <a:fld id="{00000000-1234-1234-1234-123412341234}" type="slidenum">
              <a:rPr lang="pt-BR" smtClean="0"/>
              <a:pPr/>
              <a:t>‹#›</a:t>
            </a:fld>
            <a:endParaRPr lang="pt-BR"/>
          </a:p>
        </p:txBody>
      </p:sp>
      <p:sp>
        <p:nvSpPr>
          <p:cNvPr id="21" name="Google Shape;21;p12"/>
          <p:cNvSpPr txBox="1">
            <a:spLocks noGrp="1"/>
          </p:cNvSpPr>
          <p:nvPr>
            <p:ph type="body" idx="1"/>
          </p:nvPr>
        </p:nvSpPr>
        <p:spPr>
          <a:xfrm>
            <a:off x="640080" y="1828799"/>
            <a:ext cx="10972800" cy="4023300"/>
          </a:xfrm>
          <a:prstGeom prst="rect">
            <a:avLst/>
          </a:prstGeom>
          <a:noFill/>
          <a:ln>
            <a:noFill/>
          </a:ln>
        </p:spPr>
        <p:txBody>
          <a:bodyPr spcFirstLastPara="1" wrap="square" lIns="91425" tIns="45700" rIns="91425" bIns="45700" anchor="t" anchorCtr="0">
            <a:norm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500"/>
              </a:spcBef>
              <a:spcAft>
                <a:spcPts val="0"/>
              </a:spcAft>
              <a:buSzPts val="1800"/>
              <a:buChar char="▪"/>
              <a:defRPr/>
            </a:lvl2pPr>
            <a:lvl3pPr marL="1371566" lvl="2" indent="-342891" algn="l">
              <a:lnSpc>
                <a:spcPct val="100000"/>
              </a:lnSpc>
              <a:spcBef>
                <a:spcPts val="500"/>
              </a:spcBef>
              <a:spcAft>
                <a:spcPts val="0"/>
              </a:spcAft>
              <a:buSzPts val="1800"/>
              <a:buChar char="o"/>
              <a:defRPr/>
            </a:lvl3pPr>
            <a:lvl4pPr marL="1828754" lvl="3" indent="-342891" algn="l">
              <a:lnSpc>
                <a:spcPct val="100000"/>
              </a:lnSpc>
              <a:spcBef>
                <a:spcPts val="500"/>
              </a:spcBef>
              <a:spcAft>
                <a:spcPts val="0"/>
              </a:spcAft>
              <a:buSzPts val="1800"/>
              <a:buChar char="•"/>
              <a:defRPr/>
            </a:lvl4pPr>
            <a:lvl5pPr marL="2285943" lvl="4" indent="-342891" algn="l">
              <a:lnSpc>
                <a:spcPct val="100000"/>
              </a:lnSpc>
              <a:spcBef>
                <a:spcPts val="500"/>
              </a:spcBef>
              <a:spcAft>
                <a:spcPts val="0"/>
              </a:spcAft>
              <a:buSzPts val="1800"/>
              <a:buChar char="•"/>
              <a:defRPr/>
            </a:lvl5pPr>
            <a:lvl6pPr marL="2743131" lvl="5" indent="-342891" algn="l">
              <a:lnSpc>
                <a:spcPct val="90000"/>
              </a:lnSpc>
              <a:spcBef>
                <a:spcPts val="5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22" name="Google Shape;22;p12"/>
          <p:cNvSpPr txBox="1">
            <a:spLocks noGrp="1"/>
          </p:cNvSpPr>
          <p:nvPr>
            <p:ph type="body" idx="2"/>
          </p:nvPr>
        </p:nvSpPr>
        <p:spPr>
          <a:xfrm>
            <a:off x="3324405" y="6271847"/>
            <a:ext cx="5852100" cy="281400"/>
          </a:xfrm>
          <a:prstGeom prst="rect">
            <a:avLst/>
          </a:prstGeom>
          <a:noFill/>
          <a:ln>
            <a:noFill/>
          </a:ln>
        </p:spPr>
        <p:txBody>
          <a:bodyPr spcFirstLastPara="1" wrap="square" lIns="0" tIns="0" rIns="0" bIns="0" anchor="b" anchorCtr="0">
            <a:noAutofit/>
          </a:bodyPr>
          <a:lstStyle>
            <a:lvl1pPr marL="457189" lvl="0" indent="-228594" algn="l">
              <a:lnSpc>
                <a:spcPct val="100000"/>
              </a:lnSpc>
              <a:spcBef>
                <a:spcPts val="0"/>
              </a:spcBef>
              <a:spcAft>
                <a:spcPts val="0"/>
              </a:spcAft>
              <a:buSzPts val="1000"/>
              <a:buFont typeface="Arial"/>
              <a:buNone/>
              <a:defRPr sz="1000">
                <a:solidFill>
                  <a:srgbClr val="002557"/>
                </a:solidFill>
              </a:defRPr>
            </a:lvl1pPr>
            <a:lvl2pPr marL="914377" lvl="1" indent="-285744" algn="l">
              <a:lnSpc>
                <a:spcPct val="100000"/>
              </a:lnSpc>
              <a:spcBef>
                <a:spcPts val="500"/>
              </a:spcBef>
              <a:spcAft>
                <a:spcPts val="0"/>
              </a:spcAft>
              <a:buSzPts val="900"/>
              <a:buChar char="▪"/>
              <a:defRPr sz="900">
                <a:solidFill>
                  <a:srgbClr val="002557"/>
                </a:solidFill>
              </a:defRPr>
            </a:lvl2pPr>
            <a:lvl3pPr marL="1371566" lvl="2" indent="-285744" algn="l">
              <a:lnSpc>
                <a:spcPct val="100000"/>
              </a:lnSpc>
              <a:spcBef>
                <a:spcPts val="500"/>
              </a:spcBef>
              <a:spcAft>
                <a:spcPts val="0"/>
              </a:spcAft>
              <a:buSzPts val="900"/>
              <a:buChar char="o"/>
              <a:defRPr sz="900">
                <a:solidFill>
                  <a:srgbClr val="002557"/>
                </a:solidFill>
              </a:defRPr>
            </a:lvl3pPr>
            <a:lvl4pPr marL="1828754" lvl="3" indent="-285744" algn="l">
              <a:lnSpc>
                <a:spcPct val="100000"/>
              </a:lnSpc>
              <a:spcBef>
                <a:spcPts val="500"/>
              </a:spcBef>
              <a:spcAft>
                <a:spcPts val="0"/>
              </a:spcAft>
              <a:buSzPts val="900"/>
              <a:buChar char="•"/>
              <a:defRPr sz="900">
                <a:solidFill>
                  <a:srgbClr val="002557"/>
                </a:solidFill>
              </a:defRPr>
            </a:lvl4pPr>
            <a:lvl5pPr marL="2285943" lvl="4" indent="-285744" algn="l">
              <a:lnSpc>
                <a:spcPct val="100000"/>
              </a:lnSpc>
              <a:spcBef>
                <a:spcPts val="500"/>
              </a:spcBef>
              <a:spcAft>
                <a:spcPts val="0"/>
              </a:spcAft>
              <a:buSzPts val="900"/>
              <a:buChar char="•"/>
              <a:defRPr sz="900">
                <a:solidFill>
                  <a:srgbClr val="002557"/>
                </a:solidFill>
              </a:defRPr>
            </a:lvl5pPr>
            <a:lvl6pPr marL="2743131" lvl="5" indent="-342891" algn="l">
              <a:lnSpc>
                <a:spcPct val="90000"/>
              </a:lnSpc>
              <a:spcBef>
                <a:spcPts val="5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202496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10" name="Text Placeholder 9"/>
          <p:cNvSpPr>
            <a:spLocks noGrp="1"/>
          </p:cNvSpPr>
          <p:nvPr>
            <p:ph type="body" sz="quarter" idx="13"/>
          </p:nvPr>
        </p:nvSpPr>
        <p:spPr>
          <a:xfrm>
            <a:off x="201600" y="398353"/>
            <a:ext cx="9941051" cy="1273433"/>
          </a:xfrm>
        </p:spPr>
        <p:txBody>
          <a:bodyPr>
            <a:noAutofit/>
          </a:bodyPr>
          <a:lstStyle>
            <a:lvl1pPr marL="0" indent="0">
              <a:lnSpc>
                <a:spcPct val="85000"/>
              </a:lnSpc>
              <a:buFontTx/>
              <a:buNone/>
              <a:defRPr sz="4533"/>
            </a:lvl1pPr>
            <a:lvl2pPr marL="0" indent="0">
              <a:lnSpc>
                <a:spcPct val="85000"/>
              </a:lnSpc>
              <a:spcBef>
                <a:spcPts val="0"/>
              </a:spcBef>
              <a:buFontTx/>
              <a:buNone/>
              <a:defRPr sz="4533">
                <a:solidFill>
                  <a:schemeClr val="tx2">
                    <a:lumMod val="60000"/>
                    <a:lumOff val="40000"/>
                  </a:schemeClr>
                </a:solidFill>
              </a:defRPr>
            </a:lvl2pPr>
            <a:lvl3pPr marL="0" indent="0">
              <a:lnSpc>
                <a:spcPct val="85000"/>
              </a:lnSpc>
              <a:buFontTx/>
              <a:buNone/>
              <a:defRPr sz="4533"/>
            </a:lvl3pPr>
            <a:lvl4pPr marL="0" indent="0">
              <a:lnSpc>
                <a:spcPct val="85000"/>
              </a:lnSpc>
              <a:buFontTx/>
              <a:buNone/>
              <a:defRPr sz="4533"/>
            </a:lvl4pPr>
            <a:lvl5pPr marL="0" indent="0">
              <a:lnSpc>
                <a:spcPct val="85000"/>
              </a:lnSpc>
              <a:buFontTx/>
              <a:buNone/>
              <a:defRPr sz="4533"/>
            </a:lvl5pPr>
          </a:lstStyle>
          <a:p>
            <a:pPr lvl="0"/>
            <a:r>
              <a:rPr lang="en-US"/>
              <a:t>Click to edit Master text styles</a:t>
            </a:r>
          </a:p>
          <a:p>
            <a:pPr lvl="1"/>
            <a:r>
              <a:rPr lang="en-US"/>
              <a:t>Second level</a:t>
            </a:r>
          </a:p>
        </p:txBody>
      </p:sp>
      <p:sp>
        <p:nvSpPr>
          <p:cNvPr id="6" name="Slide Number Placeholder 5"/>
          <p:cNvSpPr>
            <a:spLocks noGrp="1"/>
          </p:cNvSpPr>
          <p:nvPr>
            <p:ph type="sldNum" sz="quarter" idx="12"/>
          </p:nvPr>
        </p:nvSpPr>
        <p:spPr/>
        <p:txBody>
          <a:bodyPr/>
          <a:lstStyle/>
          <a:p>
            <a:fld id="{B9B2A88A-9ECB-DF45-A377-2575079D0564}" type="slidenum">
              <a:rPr lang="en-GB" smtClean="0"/>
              <a:pPr/>
              <a:t>‹#›</a:t>
            </a:fld>
            <a:endParaRPr lang="en-GB"/>
          </a:p>
        </p:txBody>
      </p:sp>
    </p:spTree>
    <p:extLst>
      <p:ext uri="{BB962C8B-B14F-4D97-AF65-F5344CB8AC3E}">
        <p14:creationId xmlns:p14="http://schemas.microsoft.com/office/powerpoint/2010/main" val="3694590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5"/>
            <a:ext cx="10972800" cy="400110"/>
          </a:xfrm>
        </p:spPr>
        <p:txBody>
          <a:bodyPr anchor="t">
            <a:spAutoFit/>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1" y="1089026"/>
            <a:ext cx="10928033" cy="14465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CE39DF0C-B128-3F97-04A7-D028665AF7B8}"/>
              </a:ext>
            </a:extLst>
          </p:cNvPr>
          <p:cNvSpPr>
            <a:spLocks noGrp="1"/>
          </p:cNvSpPr>
          <p:nvPr>
            <p:ph type="ftr" sz="quarter" idx="14"/>
          </p:nvPr>
        </p:nvSpPr>
        <p:spPr/>
        <p:txBody>
          <a:bodyPr/>
          <a:lstStyle/>
          <a:p>
            <a:endParaRPr lang="fr-FR"/>
          </a:p>
        </p:txBody>
      </p:sp>
    </p:spTree>
    <p:extLst>
      <p:ext uri="{BB962C8B-B14F-4D97-AF65-F5344CB8AC3E}">
        <p14:creationId xmlns:p14="http://schemas.microsoft.com/office/powerpoint/2010/main" val="31694462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10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90915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22164517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26735498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1117863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5/31/26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18213999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5/31/26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32515582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5/31/26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32171670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5/31/26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11732729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5/31/26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27955325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5/31/26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1125614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34650764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5/31/26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r>
              <a:rPr lang="en-US"/>
              <a:t>PAGE </a:t>
            </a:r>
            <a:fld id="{BE33F7A0-71F0-446B-9DE8-6D75BE64EE0F}" type="slidenum">
              <a:rPr lang="en-US" smtClean="0"/>
              <a:pPr/>
              <a:t>‹#›</a:t>
            </a:fld>
            <a:endParaRPr lang="en-US" dirty="0"/>
          </a:p>
        </p:txBody>
      </p:sp>
    </p:spTree>
    <p:extLst>
      <p:ext uri="{BB962C8B-B14F-4D97-AF65-F5344CB8AC3E}">
        <p14:creationId xmlns:p14="http://schemas.microsoft.com/office/powerpoint/2010/main" val="2685222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5495720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8290076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9828188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6851075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1"/>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7"/>
            <a:ext cx="10972800" cy="948671"/>
          </a:xfrm>
        </p:spPr>
        <p:txBody>
          <a:bodyPr>
            <a:normAutofit/>
          </a:bodyPr>
          <a:lstStyle>
            <a:lvl1pPr marL="0" indent="0" algn="l">
              <a:buNone/>
              <a:defRPr sz="2800">
                <a:solidFill>
                  <a:srgbClr val="002557"/>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8"/>
            <a:ext cx="10972800" cy="594131"/>
          </a:xfrm>
        </p:spPr>
        <p:txBody>
          <a:bodyPr>
            <a:noAutofit/>
          </a:bodyPr>
          <a:lstStyle>
            <a:lvl1pPr marL="0" indent="0">
              <a:buFontTx/>
              <a:buNone/>
              <a:defRPr sz="2000">
                <a:solidFill>
                  <a:srgbClr val="002557"/>
                </a:solidFill>
              </a:defRPr>
            </a:lvl1pPr>
            <a:lvl2pPr marL="457189" indent="0">
              <a:buFontTx/>
              <a:buNone/>
              <a:defRPr sz="1400">
                <a:solidFill>
                  <a:schemeClr val="bg1"/>
                </a:solidFill>
              </a:defRPr>
            </a:lvl2pPr>
            <a:lvl3pPr marL="914377" indent="0">
              <a:buFontTx/>
              <a:buNone/>
              <a:defRPr sz="1400">
                <a:solidFill>
                  <a:schemeClr val="bg1"/>
                </a:solidFill>
              </a:defRPr>
            </a:lvl3pPr>
            <a:lvl4pPr marL="1371566" indent="0">
              <a:buFontTx/>
              <a:buNone/>
              <a:defRPr sz="1400">
                <a:solidFill>
                  <a:schemeClr val="bg1"/>
                </a:solidFill>
              </a:defRPr>
            </a:lvl4pPr>
            <a:lvl5pPr marL="1828754"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640083" y="490957"/>
            <a:ext cx="2233779"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7112989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9"/>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0452506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5"/>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3359370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4364666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02139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0011823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78631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11581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103096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35986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1127439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8230253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18605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62089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73212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18005995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1346698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15402083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0553310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939478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0610032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8390358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1202029"/>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2008736"/>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2828555"/>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3628873"/>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B30B91F8-CE0E-B643-9A6F-460F6553C81F}"/>
              </a:ext>
            </a:extLst>
          </p:cNvPr>
          <p:cNvSpPr>
            <a:spLocks noGrp="1"/>
          </p:cNvSpPr>
          <p:nvPr>
            <p:ph idx="51" hasCustomPrompt="1"/>
          </p:nvPr>
        </p:nvSpPr>
        <p:spPr>
          <a:xfrm>
            <a:off x="2971800" y="5301207"/>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C9B2231C-939C-AC91-1ED2-FDEEC9AF2C35}"/>
              </a:ext>
            </a:extLst>
          </p:cNvPr>
          <p:cNvSpPr>
            <a:spLocks noGrp="1"/>
          </p:cNvSpPr>
          <p:nvPr>
            <p:ph type="title"/>
          </p:nvPr>
        </p:nvSpPr>
        <p:spPr>
          <a:xfrm>
            <a:off x="551384" y="0"/>
            <a:ext cx="11155680" cy="1023414"/>
          </a:xfrm>
        </p:spPr>
        <p:txBody>
          <a:bodyPr/>
          <a:lstStyle>
            <a:lvl1pPr algn="l">
              <a:defRPr sz="2400"/>
            </a:lvl1pPr>
          </a:lstStyle>
          <a:p>
            <a:r>
              <a:rPr lang="en-US" noProof="0"/>
              <a:t>Click to edit Master title style</a:t>
            </a:r>
          </a:p>
        </p:txBody>
      </p:sp>
      <p:sp>
        <p:nvSpPr>
          <p:cNvPr id="23" name="Content Placeholder 2">
            <a:extLst>
              <a:ext uri="{FF2B5EF4-FFF2-40B4-BE49-F238E27FC236}">
                <a16:creationId xmlns:a16="http://schemas.microsoft.com/office/drawing/2014/main" id="{51EBF99B-3077-6F60-9D5A-F657F317328E}"/>
              </a:ext>
            </a:extLst>
          </p:cNvPr>
          <p:cNvSpPr>
            <a:spLocks noGrp="1"/>
          </p:cNvSpPr>
          <p:nvPr>
            <p:ph idx="52" hasCustomPrompt="1"/>
          </p:nvPr>
        </p:nvSpPr>
        <p:spPr>
          <a:xfrm>
            <a:off x="2971800" y="4465040"/>
            <a:ext cx="8540496" cy="667512"/>
          </a:xfrm>
          <a:prstGeom prst="rect">
            <a:avLst/>
          </a:prstGeom>
        </p:spPr>
        <p:txBody>
          <a:bodyPr anchor="ctr"/>
          <a:lstStyle>
            <a:lvl1pPr marL="0" indent="0" algn="ctr">
              <a:lnSpc>
                <a:spcPts val="2300"/>
              </a:lnSpc>
              <a:buFontTx/>
              <a:buNone/>
              <a:defRPr sz="2400">
                <a:solidFill>
                  <a:schemeClr val="bg1"/>
                </a:solidFill>
              </a:defRPr>
            </a:lvl1pPr>
          </a:lstStyle>
          <a:p>
            <a:pPr lvl="0"/>
            <a:r>
              <a:rPr lang="en-US" dirty="0"/>
              <a:t>Answer</a:t>
            </a:r>
          </a:p>
        </p:txBody>
      </p:sp>
    </p:spTree>
    <p:extLst>
      <p:ext uri="{BB962C8B-B14F-4D97-AF65-F5344CB8AC3E}">
        <p14:creationId xmlns:p14="http://schemas.microsoft.com/office/powerpoint/2010/main" val="22843918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reserve="1" userDrawn="1">
  <p:cSld name="3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2197387"/>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2905967"/>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3621910"/>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4295534"/>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63EF26B9-0075-574C-BD4A-DABEDD7CF915}"/>
              </a:ext>
            </a:extLst>
          </p:cNvPr>
          <p:cNvSpPr>
            <a:spLocks noGrp="1"/>
          </p:cNvSpPr>
          <p:nvPr>
            <p:ph idx="58" hasCustomPrompt="1"/>
          </p:nvPr>
        </p:nvSpPr>
        <p:spPr>
          <a:xfrm>
            <a:off x="2971800" y="1420982"/>
            <a:ext cx="4204320" cy="640080"/>
          </a:xfrm>
          <a:prstGeom prst="rect">
            <a:avLst/>
          </a:prstGeom>
        </p:spPr>
        <p:txBody>
          <a:bodyPr anchor="ctr"/>
          <a:lstStyle>
            <a:lvl1pPr marL="0" indent="0" algn="ctr">
              <a:lnSpc>
                <a:spcPts val="2300"/>
              </a:lnSpc>
              <a:buFontTx/>
              <a:buNone/>
              <a:defRPr sz="22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34206B3F-8462-9D45-ADCC-2F03903AB1C0}"/>
              </a:ext>
            </a:extLst>
          </p:cNvPr>
          <p:cNvSpPr>
            <a:spLocks noGrp="1"/>
          </p:cNvSpPr>
          <p:nvPr>
            <p:ph idx="71" hasCustomPrompt="1"/>
          </p:nvPr>
        </p:nvSpPr>
        <p:spPr>
          <a:xfrm>
            <a:off x="2975893" y="5733256"/>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28070160-EAF2-5DE8-A5BD-6CEDFB3B90D4}"/>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4" name="Content Placeholder 2">
            <a:extLst>
              <a:ext uri="{FF2B5EF4-FFF2-40B4-BE49-F238E27FC236}">
                <a16:creationId xmlns:a16="http://schemas.microsoft.com/office/drawing/2014/main" id="{EC5CE368-1B20-B32E-4082-E281D42CEAF1}"/>
              </a:ext>
            </a:extLst>
          </p:cNvPr>
          <p:cNvSpPr>
            <a:spLocks noGrp="1"/>
          </p:cNvSpPr>
          <p:nvPr>
            <p:ph idx="74" hasCustomPrompt="1"/>
          </p:nvPr>
        </p:nvSpPr>
        <p:spPr>
          <a:xfrm>
            <a:off x="7299176" y="2197387"/>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20F175A9-3395-9282-98B6-90628A0AF073}"/>
              </a:ext>
            </a:extLst>
          </p:cNvPr>
          <p:cNvSpPr>
            <a:spLocks noGrp="1"/>
          </p:cNvSpPr>
          <p:nvPr>
            <p:ph idx="75" hasCustomPrompt="1"/>
          </p:nvPr>
        </p:nvSpPr>
        <p:spPr>
          <a:xfrm>
            <a:off x="7299176" y="2905967"/>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6" name="Content Placeholder 2">
            <a:extLst>
              <a:ext uri="{FF2B5EF4-FFF2-40B4-BE49-F238E27FC236}">
                <a16:creationId xmlns:a16="http://schemas.microsoft.com/office/drawing/2014/main" id="{A6B8F5D5-00F7-D674-F71E-44515A7BA3EA}"/>
              </a:ext>
            </a:extLst>
          </p:cNvPr>
          <p:cNvSpPr>
            <a:spLocks noGrp="1"/>
          </p:cNvSpPr>
          <p:nvPr>
            <p:ph idx="76" hasCustomPrompt="1"/>
          </p:nvPr>
        </p:nvSpPr>
        <p:spPr>
          <a:xfrm>
            <a:off x="7299176" y="3621910"/>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ABF9FF4F-2220-5144-955D-2DB2F7C1F104}"/>
              </a:ext>
            </a:extLst>
          </p:cNvPr>
          <p:cNvSpPr>
            <a:spLocks noGrp="1"/>
          </p:cNvSpPr>
          <p:nvPr>
            <p:ph idx="77" hasCustomPrompt="1"/>
          </p:nvPr>
        </p:nvSpPr>
        <p:spPr>
          <a:xfrm>
            <a:off x="7299176" y="4295534"/>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8" name="Content Placeholder 2">
            <a:extLst>
              <a:ext uri="{FF2B5EF4-FFF2-40B4-BE49-F238E27FC236}">
                <a16:creationId xmlns:a16="http://schemas.microsoft.com/office/drawing/2014/main" id="{9F9D0C7F-6F4F-6996-700B-358B0CF316DB}"/>
              </a:ext>
            </a:extLst>
          </p:cNvPr>
          <p:cNvSpPr>
            <a:spLocks noGrp="1"/>
          </p:cNvSpPr>
          <p:nvPr>
            <p:ph idx="78" hasCustomPrompt="1"/>
          </p:nvPr>
        </p:nvSpPr>
        <p:spPr>
          <a:xfrm>
            <a:off x="7299176" y="1420982"/>
            <a:ext cx="4204320" cy="640080"/>
          </a:xfrm>
          <a:prstGeom prst="rect">
            <a:avLst/>
          </a:prstGeom>
        </p:spPr>
        <p:txBody>
          <a:bodyPr anchor="ctr"/>
          <a:lstStyle>
            <a:lvl1pPr marL="0" indent="0" algn="ctr">
              <a:lnSpc>
                <a:spcPts val="2300"/>
              </a:lnSpc>
              <a:buFontTx/>
              <a:buNone/>
              <a:defRPr sz="22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8F3768BD-FF2F-BACA-C2EE-A31E64EC57B6}"/>
              </a:ext>
            </a:extLst>
          </p:cNvPr>
          <p:cNvSpPr>
            <a:spLocks noGrp="1"/>
          </p:cNvSpPr>
          <p:nvPr>
            <p:ph idx="79" hasCustomPrompt="1"/>
          </p:nvPr>
        </p:nvSpPr>
        <p:spPr>
          <a:xfrm>
            <a:off x="7303269" y="5733256"/>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6A738E43-1439-1D18-7C7D-251E04F2E9EF}"/>
              </a:ext>
            </a:extLst>
          </p:cNvPr>
          <p:cNvSpPr>
            <a:spLocks noGrp="1"/>
          </p:cNvSpPr>
          <p:nvPr>
            <p:ph idx="80" hasCustomPrompt="1"/>
          </p:nvPr>
        </p:nvSpPr>
        <p:spPr>
          <a:xfrm>
            <a:off x="2971800" y="5013176"/>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BC22DA1B-C01C-FE1D-FB10-24CE6A70FFF5}"/>
              </a:ext>
            </a:extLst>
          </p:cNvPr>
          <p:cNvSpPr>
            <a:spLocks noGrp="1"/>
          </p:cNvSpPr>
          <p:nvPr>
            <p:ph idx="81" hasCustomPrompt="1"/>
          </p:nvPr>
        </p:nvSpPr>
        <p:spPr>
          <a:xfrm>
            <a:off x="7299176" y="5013176"/>
            <a:ext cx="4204320" cy="576072"/>
          </a:xfrm>
          <a:prstGeom prst="rect">
            <a:avLst/>
          </a:prstGeom>
        </p:spPr>
        <p:txBody>
          <a:bodyPr anchor="ctr"/>
          <a:lstStyle>
            <a:lvl1pPr marL="0" indent="0" algn="ctr">
              <a:lnSpc>
                <a:spcPts val="1900"/>
              </a:lnSpc>
              <a:buFontTx/>
              <a:buNone/>
              <a:defRPr sz="2000">
                <a:solidFill>
                  <a:schemeClr val="bg1"/>
                </a:solidFill>
              </a:defRPr>
            </a:lvl1pPr>
          </a:lstStyle>
          <a:p>
            <a:pPr lvl="0"/>
            <a:r>
              <a:rPr lang="en-US" dirty="0"/>
              <a:t>Answer</a:t>
            </a:r>
          </a:p>
        </p:txBody>
      </p:sp>
    </p:spTree>
    <p:extLst>
      <p:ext uri="{BB962C8B-B14F-4D97-AF65-F5344CB8AC3E}">
        <p14:creationId xmlns:p14="http://schemas.microsoft.com/office/powerpoint/2010/main" val="36431530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CD93A08B-E808-9842-89A1-88E20A83C5CF}"/>
              </a:ext>
            </a:extLst>
          </p:cNvPr>
          <p:cNvSpPr>
            <a:spLocks noGrp="1"/>
          </p:cNvSpPr>
          <p:nvPr>
            <p:ph idx="47" hasCustomPrompt="1"/>
          </p:nvPr>
        </p:nvSpPr>
        <p:spPr>
          <a:xfrm>
            <a:off x="2971800" y="221300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0" name="Content Placeholder 2">
            <a:extLst>
              <a:ext uri="{FF2B5EF4-FFF2-40B4-BE49-F238E27FC236}">
                <a16:creationId xmlns:a16="http://schemas.microsoft.com/office/drawing/2014/main" id="{92FED2CE-F2B7-F44F-8C35-F5D48C997B95}"/>
              </a:ext>
            </a:extLst>
          </p:cNvPr>
          <p:cNvSpPr>
            <a:spLocks noGrp="1"/>
          </p:cNvSpPr>
          <p:nvPr>
            <p:ph idx="48" hasCustomPrompt="1"/>
          </p:nvPr>
        </p:nvSpPr>
        <p:spPr>
          <a:xfrm>
            <a:off x="2971800" y="2926080"/>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4FF5F1D-9A8F-E74C-B0D1-475D30CB818F}"/>
              </a:ext>
            </a:extLst>
          </p:cNvPr>
          <p:cNvSpPr>
            <a:spLocks noGrp="1"/>
          </p:cNvSpPr>
          <p:nvPr>
            <p:ph idx="49" hasCustomPrompt="1"/>
          </p:nvPr>
        </p:nvSpPr>
        <p:spPr>
          <a:xfrm>
            <a:off x="2971800" y="360183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7CC46D52-87BC-8F4F-B434-4CCA2BE85E9A}"/>
              </a:ext>
            </a:extLst>
          </p:cNvPr>
          <p:cNvSpPr>
            <a:spLocks noGrp="1"/>
          </p:cNvSpPr>
          <p:nvPr>
            <p:ph idx="50" hasCustomPrompt="1"/>
          </p:nvPr>
        </p:nvSpPr>
        <p:spPr>
          <a:xfrm>
            <a:off x="2971800" y="4294019"/>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63EF26B9-0075-574C-BD4A-DABEDD7CF915}"/>
              </a:ext>
            </a:extLst>
          </p:cNvPr>
          <p:cNvSpPr>
            <a:spLocks noGrp="1"/>
          </p:cNvSpPr>
          <p:nvPr>
            <p:ph idx="58" hasCustomPrompt="1"/>
          </p:nvPr>
        </p:nvSpPr>
        <p:spPr>
          <a:xfrm>
            <a:off x="2971800"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24" name="Content Placeholder 2">
            <a:extLst>
              <a:ext uri="{FF2B5EF4-FFF2-40B4-BE49-F238E27FC236}">
                <a16:creationId xmlns:a16="http://schemas.microsoft.com/office/drawing/2014/main" id="{2A94A311-2624-8E4D-B5F8-ABB694A15B22}"/>
              </a:ext>
            </a:extLst>
          </p:cNvPr>
          <p:cNvSpPr>
            <a:spLocks noGrp="1"/>
          </p:cNvSpPr>
          <p:nvPr>
            <p:ph idx="60" hasCustomPrompt="1"/>
          </p:nvPr>
        </p:nvSpPr>
        <p:spPr>
          <a:xfrm>
            <a:off x="5873080" y="221300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5" name="Content Placeholder 2">
            <a:extLst>
              <a:ext uri="{FF2B5EF4-FFF2-40B4-BE49-F238E27FC236}">
                <a16:creationId xmlns:a16="http://schemas.microsoft.com/office/drawing/2014/main" id="{1076AA90-050C-C143-8136-1B18E5EAAD30}"/>
              </a:ext>
            </a:extLst>
          </p:cNvPr>
          <p:cNvSpPr>
            <a:spLocks noGrp="1"/>
          </p:cNvSpPr>
          <p:nvPr>
            <p:ph idx="61" hasCustomPrompt="1"/>
          </p:nvPr>
        </p:nvSpPr>
        <p:spPr>
          <a:xfrm>
            <a:off x="5873080" y="2926080"/>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6" name="Content Placeholder 2">
            <a:extLst>
              <a:ext uri="{FF2B5EF4-FFF2-40B4-BE49-F238E27FC236}">
                <a16:creationId xmlns:a16="http://schemas.microsoft.com/office/drawing/2014/main" id="{0885D37B-B862-C74D-AF02-541AFEAA1185}"/>
              </a:ext>
            </a:extLst>
          </p:cNvPr>
          <p:cNvSpPr>
            <a:spLocks noGrp="1"/>
          </p:cNvSpPr>
          <p:nvPr>
            <p:ph idx="62" hasCustomPrompt="1"/>
          </p:nvPr>
        </p:nvSpPr>
        <p:spPr>
          <a:xfrm>
            <a:off x="5873080" y="360183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7" name="Content Placeholder 2">
            <a:extLst>
              <a:ext uri="{FF2B5EF4-FFF2-40B4-BE49-F238E27FC236}">
                <a16:creationId xmlns:a16="http://schemas.microsoft.com/office/drawing/2014/main" id="{B63EB1F2-43F1-F94E-B041-CC35E88BFBAC}"/>
              </a:ext>
            </a:extLst>
          </p:cNvPr>
          <p:cNvSpPr>
            <a:spLocks noGrp="1"/>
          </p:cNvSpPr>
          <p:nvPr>
            <p:ph idx="63" hasCustomPrompt="1"/>
          </p:nvPr>
        </p:nvSpPr>
        <p:spPr>
          <a:xfrm>
            <a:off x="5873080" y="4294019"/>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8" name="Content Placeholder 2">
            <a:extLst>
              <a:ext uri="{FF2B5EF4-FFF2-40B4-BE49-F238E27FC236}">
                <a16:creationId xmlns:a16="http://schemas.microsoft.com/office/drawing/2014/main" id="{C6B0F9FA-56F0-894F-8B98-AA9D50EBBCE8}"/>
              </a:ext>
            </a:extLst>
          </p:cNvPr>
          <p:cNvSpPr>
            <a:spLocks noGrp="1"/>
          </p:cNvSpPr>
          <p:nvPr>
            <p:ph idx="64" hasCustomPrompt="1"/>
          </p:nvPr>
        </p:nvSpPr>
        <p:spPr>
          <a:xfrm>
            <a:off x="5873080"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34206B3F-8462-9D45-ADCC-2F03903AB1C0}"/>
              </a:ext>
            </a:extLst>
          </p:cNvPr>
          <p:cNvSpPr>
            <a:spLocks noGrp="1"/>
          </p:cNvSpPr>
          <p:nvPr>
            <p:ph idx="71" hasCustomPrompt="1"/>
          </p:nvPr>
        </p:nvSpPr>
        <p:spPr>
          <a:xfrm>
            <a:off x="2971800" y="5724104"/>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36" name="Content Placeholder 2">
            <a:extLst>
              <a:ext uri="{FF2B5EF4-FFF2-40B4-BE49-F238E27FC236}">
                <a16:creationId xmlns:a16="http://schemas.microsoft.com/office/drawing/2014/main" id="{C5D7205F-AB74-C64C-AA37-FB9857436834}"/>
              </a:ext>
            </a:extLst>
          </p:cNvPr>
          <p:cNvSpPr>
            <a:spLocks noGrp="1"/>
          </p:cNvSpPr>
          <p:nvPr>
            <p:ph idx="72" hasCustomPrompt="1"/>
          </p:nvPr>
        </p:nvSpPr>
        <p:spPr>
          <a:xfrm>
            <a:off x="5873080" y="5724104"/>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2" name="Title 1">
            <a:extLst>
              <a:ext uri="{FF2B5EF4-FFF2-40B4-BE49-F238E27FC236}">
                <a16:creationId xmlns:a16="http://schemas.microsoft.com/office/drawing/2014/main" id="{28070160-EAF2-5DE8-A5BD-6CEDFB3B90D4}"/>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4" name="Content Placeholder 2">
            <a:extLst>
              <a:ext uri="{FF2B5EF4-FFF2-40B4-BE49-F238E27FC236}">
                <a16:creationId xmlns:a16="http://schemas.microsoft.com/office/drawing/2014/main" id="{EC5CE368-1B20-B32E-4082-E281D42CEAF1}"/>
              </a:ext>
            </a:extLst>
          </p:cNvPr>
          <p:cNvSpPr>
            <a:spLocks noGrp="1"/>
          </p:cNvSpPr>
          <p:nvPr>
            <p:ph idx="74" hasCustomPrompt="1"/>
          </p:nvPr>
        </p:nvSpPr>
        <p:spPr>
          <a:xfrm>
            <a:off x="8760296" y="221300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20F175A9-3395-9282-98B6-90628A0AF073}"/>
              </a:ext>
            </a:extLst>
          </p:cNvPr>
          <p:cNvSpPr>
            <a:spLocks noGrp="1"/>
          </p:cNvSpPr>
          <p:nvPr>
            <p:ph idx="75" hasCustomPrompt="1"/>
          </p:nvPr>
        </p:nvSpPr>
        <p:spPr>
          <a:xfrm>
            <a:off x="8760296" y="2926080"/>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6" name="Content Placeholder 2">
            <a:extLst>
              <a:ext uri="{FF2B5EF4-FFF2-40B4-BE49-F238E27FC236}">
                <a16:creationId xmlns:a16="http://schemas.microsoft.com/office/drawing/2014/main" id="{A6B8F5D5-00F7-D674-F71E-44515A7BA3EA}"/>
              </a:ext>
            </a:extLst>
          </p:cNvPr>
          <p:cNvSpPr>
            <a:spLocks noGrp="1"/>
          </p:cNvSpPr>
          <p:nvPr>
            <p:ph idx="76" hasCustomPrompt="1"/>
          </p:nvPr>
        </p:nvSpPr>
        <p:spPr>
          <a:xfrm>
            <a:off x="8760296" y="3601833"/>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ABF9FF4F-2220-5144-955D-2DB2F7C1F104}"/>
              </a:ext>
            </a:extLst>
          </p:cNvPr>
          <p:cNvSpPr>
            <a:spLocks noGrp="1"/>
          </p:cNvSpPr>
          <p:nvPr>
            <p:ph idx="77" hasCustomPrompt="1"/>
          </p:nvPr>
        </p:nvSpPr>
        <p:spPr>
          <a:xfrm>
            <a:off x="8760296" y="4294019"/>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8" name="Content Placeholder 2">
            <a:extLst>
              <a:ext uri="{FF2B5EF4-FFF2-40B4-BE49-F238E27FC236}">
                <a16:creationId xmlns:a16="http://schemas.microsoft.com/office/drawing/2014/main" id="{9F9D0C7F-6F4F-6996-700B-358B0CF316DB}"/>
              </a:ext>
            </a:extLst>
          </p:cNvPr>
          <p:cNvSpPr>
            <a:spLocks noGrp="1"/>
          </p:cNvSpPr>
          <p:nvPr>
            <p:ph idx="78" hasCustomPrompt="1"/>
          </p:nvPr>
        </p:nvSpPr>
        <p:spPr>
          <a:xfrm>
            <a:off x="8760296" y="1420982"/>
            <a:ext cx="2743200" cy="640080"/>
          </a:xfrm>
          <a:prstGeom prst="rect">
            <a:avLst/>
          </a:prstGeom>
        </p:spPr>
        <p:txBody>
          <a:bodyPr anchor="ctr"/>
          <a:lstStyle>
            <a:lvl1pPr marL="0" indent="0" algn="ctr">
              <a:lnSpc>
                <a:spcPts val="2580"/>
              </a:lnSpc>
              <a:buFontTx/>
              <a:buNone/>
              <a:defRPr sz="22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8F3768BD-FF2F-BACA-C2EE-A31E64EC57B6}"/>
              </a:ext>
            </a:extLst>
          </p:cNvPr>
          <p:cNvSpPr>
            <a:spLocks noGrp="1"/>
          </p:cNvSpPr>
          <p:nvPr>
            <p:ph idx="79" hasCustomPrompt="1"/>
          </p:nvPr>
        </p:nvSpPr>
        <p:spPr>
          <a:xfrm>
            <a:off x="8760296" y="5724104"/>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5" name="Content Placeholder 2">
            <a:extLst>
              <a:ext uri="{FF2B5EF4-FFF2-40B4-BE49-F238E27FC236}">
                <a16:creationId xmlns:a16="http://schemas.microsoft.com/office/drawing/2014/main" id="{11D40B84-0E27-3E72-4F1C-38E8426D6736}"/>
              </a:ext>
            </a:extLst>
          </p:cNvPr>
          <p:cNvSpPr>
            <a:spLocks noGrp="1"/>
          </p:cNvSpPr>
          <p:nvPr>
            <p:ph idx="80" hasCustomPrompt="1"/>
          </p:nvPr>
        </p:nvSpPr>
        <p:spPr>
          <a:xfrm>
            <a:off x="2971800" y="5014312"/>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5128614C-0048-0859-3F21-7BE88BB22758}"/>
              </a:ext>
            </a:extLst>
          </p:cNvPr>
          <p:cNvSpPr>
            <a:spLocks noGrp="1"/>
          </p:cNvSpPr>
          <p:nvPr>
            <p:ph idx="81" hasCustomPrompt="1"/>
          </p:nvPr>
        </p:nvSpPr>
        <p:spPr>
          <a:xfrm>
            <a:off x="5873080" y="5014312"/>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20A0B84B-E2F4-EC06-A486-87CCB5BF5835}"/>
              </a:ext>
            </a:extLst>
          </p:cNvPr>
          <p:cNvSpPr>
            <a:spLocks noGrp="1"/>
          </p:cNvSpPr>
          <p:nvPr>
            <p:ph idx="82" hasCustomPrompt="1"/>
          </p:nvPr>
        </p:nvSpPr>
        <p:spPr>
          <a:xfrm>
            <a:off x="8760296" y="5014312"/>
            <a:ext cx="2743200" cy="585216"/>
          </a:xfrm>
          <a:prstGeom prst="rect">
            <a:avLst/>
          </a:prstGeom>
        </p:spPr>
        <p:txBody>
          <a:bodyPr anchor="ctr"/>
          <a:lstStyle>
            <a:lvl1pPr marL="0" indent="0" algn="ctr">
              <a:lnSpc>
                <a:spcPts val="1800"/>
              </a:lnSpc>
              <a:buFontTx/>
              <a:buNone/>
              <a:defRPr sz="2000">
                <a:solidFill>
                  <a:schemeClr val="bg1"/>
                </a:solidFill>
              </a:defRPr>
            </a:lvl1pPr>
          </a:lstStyle>
          <a:p>
            <a:pPr lvl="0"/>
            <a:r>
              <a:rPr lang="en-US" dirty="0"/>
              <a:t>Answer</a:t>
            </a:r>
          </a:p>
        </p:txBody>
      </p:sp>
    </p:spTree>
    <p:extLst>
      <p:ext uri="{BB962C8B-B14F-4D97-AF65-F5344CB8AC3E}">
        <p14:creationId xmlns:p14="http://schemas.microsoft.com/office/powerpoint/2010/main" val="37967575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preserve="1" userDrawn="1">
  <p:cSld name="4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8" name="Title 1">
            <a:extLst>
              <a:ext uri="{FF2B5EF4-FFF2-40B4-BE49-F238E27FC236}">
                <a16:creationId xmlns:a16="http://schemas.microsoft.com/office/drawing/2014/main" id="{4C0AE0C5-B0E9-EB0A-9383-75E1C3D928F8}"/>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49" name="Content Placeholder 2">
            <a:extLst>
              <a:ext uri="{FF2B5EF4-FFF2-40B4-BE49-F238E27FC236}">
                <a16:creationId xmlns:a16="http://schemas.microsoft.com/office/drawing/2014/main" id="{E30CFC48-DE5B-A056-7571-D09A15A05FBE}"/>
              </a:ext>
            </a:extLst>
          </p:cNvPr>
          <p:cNvSpPr>
            <a:spLocks noGrp="1"/>
          </p:cNvSpPr>
          <p:nvPr>
            <p:ph idx="92" hasCustomPrompt="1"/>
          </p:nvPr>
        </p:nvSpPr>
        <p:spPr>
          <a:xfrm>
            <a:off x="2971800"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0" name="Content Placeholder 2">
            <a:extLst>
              <a:ext uri="{FF2B5EF4-FFF2-40B4-BE49-F238E27FC236}">
                <a16:creationId xmlns:a16="http://schemas.microsoft.com/office/drawing/2014/main" id="{2B3E33BF-266E-085A-232F-CC2F64E577BE}"/>
              </a:ext>
            </a:extLst>
          </p:cNvPr>
          <p:cNvSpPr>
            <a:spLocks noGrp="1"/>
          </p:cNvSpPr>
          <p:nvPr>
            <p:ph idx="93" hasCustomPrompt="1"/>
          </p:nvPr>
        </p:nvSpPr>
        <p:spPr>
          <a:xfrm>
            <a:off x="5136266"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1" name="Content Placeholder 2">
            <a:extLst>
              <a:ext uri="{FF2B5EF4-FFF2-40B4-BE49-F238E27FC236}">
                <a16:creationId xmlns:a16="http://schemas.microsoft.com/office/drawing/2014/main" id="{6A980956-DEB1-76C2-E80A-FE1C65646FCD}"/>
              </a:ext>
            </a:extLst>
          </p:cNvPr>
          <p:cNvSpPr>
            <a:spLocks noGrp="1"/>
          </p:cNvSpPr>
          <p:nvPr>
            <p:ph idx="94" hasCustomPrompt="1"/>
          </p:nvPr>
        </p:nvSpPr>
        <p:spPr>
          <a:xfrm>
            <a:off x="9493372"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52" name="Content Placeholder 2">
            <a:extLst>
              <a:ext uri="{FF2B5EF4-FFF2-40B4-BE49-F238E27FC236}">
                <a16:creationId xmlns:a16="http://schemas.microsoft.com/office/drawing/2014/main" id="{51DA80A7-90B5-1CE4-C32D-1271DAA8BAA7}"/>
              </a:ext>
            </a:extLst>
          </p:cNvPr>
          <p:cNvSpPr>
            <a:spLocks noGrp="1"/>
          </p:cNvSpPr>
          <p:nvPr>
            <p:ph idx="95" hasCustomPrompt="1"/>
          </p:nvPr>
        </p:nvSpPr>
        <p:spPr>
          <a:xfrm>
            <a:off x="7300732" y="1412776"/>
            <a:ext cx="2011680" cy="662484"/>
          </a:xfrm>
          <a:prstGeom prst="rect">
            <a:avLst/>
          </a:prstGeom>
        </p:spPr>
        <p:txBody>
          <a:bodyPr anchor="ctr"/>
          <a:lstStyle>
            <a:lvl1pPr marL="0" indent="0" algn="ctr">
              <a:lnSpc>
                <a:spcPts val="2280"/>
              </a:lnSpc>
              <a:buFontTx/>
              <a:buNone/>
              <a:defRPr sz="2200">
                <a:solidFill>
                  <a:schemeClr val="bg1"/>
                </a:solidFill>
              </a:defRPr>
            </a:lvl1pPr>
          </a:lstStyle>
          <a:p>
            <a:pPr lvl="0"/>
            <a:r>
              <a:rPr lang="en-US" dirty="0"/>
              <a:t>ANSWER</a:t>
            </a:r>
          </a:p>
        </p:txBody>
      </p:sp>
      <p:sp>
        <p:nvSpPr>
          <p:cNvPr id="2" name="Content Placeholder 2">
            <a:extLst>
              <a:ext uri="{FF2B5EF4-FFF2-40B4-BE49-F238E27FC236}">
                <a16:creationId xmlns:a16="http://schemas.microsoft.com/office/drawing/2014/main" id="{61D4FC23-9FE6-E1FA-B02C-6DA5D3FDDB2B}"/>
              </a:ext>
            </a:extLst>
          </p:cNvPr>
          <p:cNvSpPr>
            <a:spLocks noGrp="1"/>
          </p:cNvSpPr>
          <p:nvPr>
            <p:ph idx="51" hasCustomPrompt="1"/>
          </p:nvPr>
        </p:nvSpPr>
        <p:spPr>
          <a:xfrm>
            <a:off x="2971800"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 name="Content Placeholder 2">
            <a:extLst>
              <a:ext uri="{FF2B5EF4-FFF2-40B4-BE49-F238E27FC236}">
                <a16:creationId xmlns:a16="http://schemas.microsoft.com/office/drawing/2014/main" id="{294C22F9-3FAA-4F50-707E-1FC4CBB72E56}"/>
              </a:ext>
            </a:extLst>
          </p:cNvPr>
          <p:cNvSpPr>
            <a:spLocks noGrp="1"/>
          </p:cNvSpPr>
          <p:nvPr>
            <p:ph idx="57" hasCustomPrompt="1"/>
          </p:nvPr>
        </p:nvSpPr>
        <p:spPr>
          <a:xfrm>
            <a:off x="7295827"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 name="Content Placeholder 2">
            <a:extLst>
              <a:ext uri="{FF2B5EF4-FFF2-40B4-BE49-F238E27FC236}">
                <a16:creationId xmlns:a16="http://schemas.microsoft.com/office/drawing/2014/main" id="{FDFEE0C8-031E-F4E8-E6AF-0E436F5EFCC3}"/>
              </a:ext>
            </a:extLst>
          </p:cNvPr>
          <p:cNvSpPr>
            <a:spLocks noGrp="1"/>
          </p:cNvSpPr>
          <p:nvPr>
            <p:ph idx="65" hasCustomPrompt="1"/>
          </p:nvPr>
        </p:nvSpPr>
        <p:spPr>
          <a:xfrm>
            <a:off x="9494278"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645F3948-58A8-5888-4AFE-235D1C14E3BC}"/>
              </a:ext>
            </a:extLst>
          </p:cNvPr>
          <p:cNvSpPr>
            <a:spLocks noGrp="1"/>
          </p:cNvSpPr>
          <p:nvPr>
            <p:ph idx="71" hasCustomPrompt="1"/>
          </p:nvPr>
        </p:nvSpPr>
        <p:spPr>
          <a:xfrm>
            <a:off x="5136286"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1" name="Content Placeholder 2">
            <a:extLst>
              <a:ext uri="{FF2B5EF4-FFF2-40B4-BE49-F238E27FC236}">
                <a16:creationId xmlns:a16="http://schemas.microsoft.com/office/drawing/2014/main" id="{E570054A-B353-C3F8-E06B-6B6736BE2B8D}"/>
              </a:ext>
            </a:extLst>
          </p:cNvPr>
          <p:cNvSpPr>
            <a:spLocks noGrp="1"/>
          </p:cNvSpPr>
          <p:nvPr>
            <p:ph idx="76" hasCustomPrompt="1"/>
          </p:nvPr>
        </p:nvSpPr>
        <p:spPr>
          <a:xfrm>
            <a:off x="2971800"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2" name="Content Placeholder 2">
            <a:extLst>
              <a:ext uri="{FF2B5EF4-FFF2-40B4-BE49-F238E27FC236}">
                <a16:creationId xmlns:a16="http://schemas.microsoft.com/office/drawing/2014/main" id="{F220113F-CA75-F5B0-8A4A-192497EC80DD}"/>
              </a:ext>
            </a:extLst>
          </p:cNvPr>
          <p:cNvSpPr>
            <a:spLocks noGrp="1"/>
          </p:cNvSpPr>
          <p:nvPr>
            <p:ph idx="77" hasCustomPrompt="1"/>
          </p:nvPr>
        </p:nvSpPr>
        <p:spPr>
          <a:xfrm>
            <a:off x="7295827"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3" name="Content Placeholder 2">
            <a:extLst>
              <a:ext uri="{FF2B5EF4-FFF2-40B4-BE49-F238E27FC236}">
                <a16:creationId xmlns:a16="http://schemas.microsoft.com/office/drawing/2014/main" id="{A3FE2B4E-751A-70E6-1EFE-94474424536E}"/>
              </a:ext>
            </a:extLst>
          </p:cNvPr>
          <p:cNvSpPr>
            <a:spLocks noGrp="1"/>
          </p:cNvSpPr>
          <p:nvPr>
            <p:ph idx="78" hasCustomPrompt="1"/>
          </p:nvPr>
        </p:nvSpPr>
        <p:spPr>
          <a:xfrm>
            <a:off x="9494278"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4" name="Content Placeholder 2">
            <a:extLst>
              <a:ext uri="{FF2B5EF4-FFF2-40B4-BE49-F238E27FC236}">
                <a16:creationId xmlns:a16="http://schemas.microsoft.com/office/drawing/2014/main" id="{4334C7B1-A77C-0B10-5EA2-9DE6922159CA}"/>
              </a:ext>
            </a:extLst>
          </p:cNvPr>
          <p:cNvSpPr>
            <a:spLocks noGrp="1"/>
          </p:cNvSpPr>
          <p:nvPr>
            <p:ph idx="79" hasCustomPrompt="1"/>
          </p:nvPr>
        </p:nvSpPr>
        <p:spPr>
          <a:xfrm>
            <a:off x="5136286"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F224F21F-A5AA-4240-3980-0A6ABC84FC1F}"/>
              </a:ext>
            </a:extLst>
          </p:cNvPr>
          <p:cNvSpPr>
            <a:spLocks noGrp="1"/>
          </p:cNvSpPr>
          <p:nvPr>
            <p:ph idx="80" hasCustomPrompt="1"/>
          </p:nvPr>
        </p:nvSpPr>
        <p:spPr>
          <a:xfrm>
            <a:off x="2971800"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2B86A794-AE27-01CB-64B6-73781A4D1CEB}"/>
              </a:ext>
            </a:extLst>
          </p:cNvPr>
          <p:cNvSpPr>
            <a:spLocks noGrp="1"/>
          </p:cNvSpPr>
          <p:nvPr>
            <p:ph idx="81" hasCustomPrompt="1"/>
          </p:nvPr>
        </p:nvSpPr>
        <p:spPr>
          <a:xfrm>
            <a:off x="7295827"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8" name="Content Placeholder 2">
            <a:extLst>
              <a:ext uri="{FF2B5EF4-FFF2-40B4-BE49-F238E27FC236}">
                <a16:creationId xmlns:a16="http://schemas.microsoft.com/office/drawing/2014/main" id="{C77FA390-6911-2BE6-060A-39E156180AC2}"/>
              </a:ext>
            </a:extLst>
          </p:cNvPr>
          <p:cNvSpPr>
            <a:spLocks noGrp="1"/>
          </p:cNvSpPr>
          <p:nvPr>
            <p:ph idx="82" hasCustomPrompt="1"/>
          </p:nvPr>
        </p:nvSpPr>
        <p:spPr>
          <a:xfrm>
            <a:off x="9494278"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2D3C77E8-D5FE-38A6-24B8-6FD3CEE5033C}"/>
              </a:ext>
            </a:extLst>
          </p:cNvPr>
          <p:cNvSpPr>
            <a:spLocks noGrp="1"/>
          </p:cNvSpPr>
          <p:nvPr>
            <p:ph idx="83" hasCustomPrompt="1"/>
          </p:nvPr>
        </p:nvSpPr>
        <p:spPr>
          <a:xfrm>
            <a:off x="5136286"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1" name="Content Placeholder 2">
            <a:extLst>
              <a:ext uri="{FF2B5EF4-FFF2-40B4-BE49-F238E27FC236}">
                <a16:creationId xmlns:a16="http://schemas.microsoft.com/office/drawing/2014/main" id="{E437AF90-D084-5C39-C886-6132406E6C43}"/>
              </a:ext>
            </a:extLst>
          </p:cNvPr>
          <p:cNvSpPr>
            <a:spLocks noGrp="1"/>
          </p:cNvSpPr>
          <p:nvPr>
            <p:ph idx="84" hasCustomPrompt="1"/>
          </p:nvPr>
        </p:nvSpPr>
        <p:spPr>
          <a:xfrm>
            <a:off x="2971800" y="4270677"/>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A3C9C5BD-362F-2DDC-EAA8-0650E2EAE3DF}"/>
              </a:ext>
            </a:extLst>
          </p:cNvPr>
          <p:cNvSpPr>
            <a:spLocks noGrp="1"/>
          </p:cNvSpPr>
          <p:nvPr>
            <p:ph idx="85" hasCustomPrompt="1"/>
          </p:nvPr>
        </p:nvSpPr>
        <p:spPr>
          <a:xfrm>
            <a:off x="7295827" y="4270677"/>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3" name="Content Placeholder 2">
            <a:extLst>
              <a:ext uri="{FF2B5EF4-FFF2-40B4-BE49-F238E27FC236}">
                <a16:creationId xmlns:a16="http://schemas.microsoft.com/office/drawing/2014/main" id="{D70EC187-780F-1773-3C22-5EFC11F10904}"/>
              </a:ext>
            </a:extLst>
          </p:cNvPr>
          <p:cNvSpPr>
            <a:spLocks noGrp="1"/>
          </p:cNvSpPr>
          <p:nvPr>
            <p:ph idx="86" hasCustomPrompt="1"/>
          </p:nvPr>
        </p:nvSpPr>
        <p:spPr>
          <a:xfrm>
            <a:off x="9494278" y="4270677"/>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4" name="Content Placeholder 2">
            <a:extLst>
              <a:ext uri="{FF2B5EF4-FFF2-40B4-BE49-F238E27FC236}">
                <a16:creationId xmlns:a16="http://schemas.microsoft.com/office/drawing/2014/main" id="{97DD2C52-A721-C79E-9D40-FD3EA20017EB}"/>
              </a:ext>
            </a:extLst>
          </p:cNvPr>
          <p:cNvSpPr>
            <a:spLocks noGrp="1"/>
          </p:cNvSpPr>
          <p:nvPr>
            <p:ph idx="87" hasCustomPrompt="1"/>
          </p:nvPr>
        </p:nvSpPr>
        <p:spPr>
          <a:xfrm>
            <a:off x="5136286" y="4270677"/>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5" name="Content Placeholder 2">
            <a:extLst>
              <a:ext uri="{FF2B5EF4-FFF2-40B4-BE49-F238E27FC236}">
                <a16:creationId xmlns:a16="http://schemas.microsoft.com/office/drawing/2014/main" id="{B02120A6-E61B-85B7-17BC-7D1B1922FF90}"/>
              </a:ext>
            </a:extLst>
          </p:cNvPr>
          <p:cNvSpPr>
            <a:spLocks noGrp="1"/>
          </p:cNvSpPr>
          <p:nvPr>
            <p:ph idx="88" hasCustomPrompt="1"/>
          </p:nvPr>
        </p:nvSpPr>
        <p:spPr>
          <a:xfrm>
            <a:off x="2971800"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6" name="Content Placeholder 2">
            <a:extLst>
              <a:ext uri="{FF2B5EF4-FFF2-40B4-BE49-F238E27FC236}">
                <a16:creationId xmlns:a16="http://schemas.microsoft.com/office/drawing/2014/main" id="{EC32EC4E-1C07-2A49-A2CB-22A2C85F7188}"/>
              </a:ext>
            </a:extLst>
          </p:cNvPr>
          <p:cNvSpPr>
            <a:spLocks noGrp="1"/>
          </p:cNvSpPr>
          <p:nvPr>
            <p:ph idx="89" hasCustomPrompt="1"/>
          </p:nvPr>
        </p:nvSpPr>
        <p:spPr>
          <a:xfrm>
            <a:off x="7295827"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3" name="Content Placeholder 2">
            <a:extLst>
              <a:ext uri="{FF2B5EF4-FFF2-40B4-BE49-F238E27FC236}">
                <a16:creationId xmlns:a16="http://schemas.microsoft.com/office/drawing/2014/main" id="{BD966B73-D151-D795-9D1A-B0691C549B34}"/>
              </a:ext>
            </a:extLst>
          </p:cNvPr>
          <p:cNvSpPr>
            <a:spLocks noGrp="1"/>
          </p:cNvSpPr>
          <p:nvPr>
            <p:ph idx="90" hasCustomPrompt="1"/>
          </p:nvPr>
        </p:nvSpPr>
        <p:spPr>
          <a:xfrm>
            <a:off x="9494278"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4" name="Content Placeholder 2">
            <a:extLst>
              <a:ext uri="{FF2B5EF4-FFF2-40B4-BE49-F238E27FC236}">
                <a16:creationId xmlns:a16="http://schemas.microsoft.com/office/drawing/2014/main" id="{0157A834-BC12-F146-836B-D544009B96E4}"/>
              </a:ext>
            </a:extLst>
          </p:cNvPr>
          <p:cNvSpPr>
            <a:spLocks noGrp="1"/>
          </p:cNvSpPr>
          <p:nvPr>
            <p:ph idx="91" hasCustomPrompt="1"/>
          </p:nvPr>
        </p:nvSpPr>
        <p:spPr>
          <a:xfrm>
            <a:off x="5136286"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5" name="Content Placeholder 2">
            <a:extLst>
              <a:ext uri="{FF2B5EF4-FFF2-40B4-BE49-F238E27FC236}">
                <a16:creationId xmlns:a16="http://schemas.microsoft.com/office/drawing/2014/main" id="{1950D4F8-7272-C2BF-F122-D1416F7E30FD}"/>
              </a:ext>
            </a:extLst>
          </p:cNvPr>
          <p:cNvSpPr>
            <a:spLocks noGrp="1"/>
          </p:cNvSpPr>
          <p:nvPr>
            <p:ph idx="96" hasCustomPrompt="1"/>
          </p:nvPr>
        </p:nvSpPr>
        <p:spPr>
          <a:xfrm>
            <a:off x="2971800" y="287940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6" name="Content Placeholder 2">
            <a:extLst>
              <a:ext uri="{FF2B5EF4-FFF2-40B4-BE49-F238E27FC236}">
                <a16:creationId xmlns:a16="http://schemas.microsoft.com/office/drawing/2014/main" id="{D69038CB-4497-433C-E354-B762E7D258BD}"/>
              </a:ext>
            </a:extLst>
          </p:cNvPr>
          <p:cNvSpPr>
            <a:spLocks noGrp="1"/>
          </p:cNvSpPr>
          <p:nvPr>
            <p:ph idx="97" hasCustomPrompt="1"/>
          </p:nvPr>
        </p:nvSpPr>
        <p:spPr>
          <a:xfrm>
            <a:off x="7295827" y="287940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7" name="Content Placeholder 2">
            <a:extLst>
              <a:ext uri="{FF2B5EF4-FFF2-40B4-BE49-F238E27FC236}">
                <a16:creationId xmlns:a16="http://schemas.microsoft.com/office/drawing/2014/main" id="{351D67FE-A3FD-33E9-6FCB-F65871F6C618}"/>
              </a:ext>
            </a:extLst>
          </p:cNvPr>
          <p:cNvSpPr>
            <a:spLocks noGrp="1"/>
          </p:cNvSpPr>
          <p:nvPr>
            <p:ph idx="98" hasCustomPrompt="1"/>
          </p:nvPr>
        </p:nvSpPr>
        <p:spPr>
          <a:xfrm>
            <a:off x="9494278" y="287940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8" name="Content Placeholder 2">
            <a:extLst>
              <a:ext uri="{FF2B5EF4-FFF2-40B4-BE49-F238E27FC236}">
                <a16:creationId xmlns:a16="http://schemas.microsoft.com/office/drawing/2014/main" id="{0CAA7CD1-B37A-9BEC-B503-D61C744FE261}"/>
              </a:ext>
            </a:extLst>
          </p:cNvPr>
          <p:cNvSpPr>
            <a:spLocks noGrp="1"/>
          </p:cNvSpPr>
          <p:nvPr>
            <p:ph idx="99" hasCustomPrompt="1"/>
          </p:nvPr>
        </p:nvSpPr>
        <p:spPr>
          <a:xfrm>
            <a:off x="5136286" y="287940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Tree>
    <p:extLst>
      <p:ext uri="{BB962C8B-B14F-4D97-AF65-F5344CB8AC3E}">
        <p14:creationId xmlns:p14="http://schemas.microsoft.com/office/powerpoint/2010/main" val="42631980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Content Placeholder 2">
            <a:extLst>
              <a:ext uri="{FF2B5EF4-FFF2-40B4-BE49-F238E27FC236}">
                <a16:creationId xmlns:a16="http://schemas.microsoft.com/office/drawing/2014/main" id="{B30B91F8-CE0E-B643-9A6F-460F6553C81F}"/>
              </a:ext>
            </a:extLst>
          </p:cNvPr>
          <p:cNvSpPr>
            <a:spLocks noGrp="1"/>
          </p:cNvSpPr>
          <p:nvPr>
            <p:ph idx="51" hasCustomPrompt="1"/>
          </p:nvPr>
        </p:nvSpPr>
        <p:spPr>
          <a:xfrm>
            <a:off x="2971800"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19" name="Content Placeholder 2">
            <a:extLst>
              <a:ext uri="{FF2B5EF4-FFF2-40B4-BE49-F238E27FC236}">
                <a16:creationId xmlns:a16="http://schemas.microsoft.com/office/drawing/2014/main" id="{D6549EE2-D26F-6C4C-BFDF-B4CB3FD66EAD}"/>
              </a:ext>
            </a:extLst>
          </p:cNvPr>
          <p:cNvSpPr>
            <a:spLocks noGrp="1"/>
          </p:cNvSpPr>
          <p:nvPr>
            <p:ph idx="57" hasCustomPrompt="1"/>
          </p:nvPr>
        </p:nvSpPr>
        <p:spPr>
          <a:xfrm>
            <a:off x="7295827"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63EF26B9-0075-574C-BD4A-DABEDD7CF915}"/>
              </a:ext>
            </a:extLst>
          </p:cNvPr>
          <p:cNvSpPr>
            <a:spLocks noGrp="1"/>
          </p:cNvSpPr>
          <p:nvPr>
            <p:ph idx="58" hasCustomPrompt="1"/>
          </p:nvPr>
        </p:nvSpPr>
        <p:spPr>
          <a:xfrm>
            <a:off x="2971800" y="1412776"/>
            <a:ext cx="420432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BEBDF627-841C-BD47-924A-0F07ED0F51B2}"/>
              </a:ext>
            </a:extLst>
          </p:cNvPr>
          <p:cNvSpPr>
            <a:spLocks noGrp="1"/>
          </p:cNvSpPr>
          <p:nvPr>
            <p:ph idx="59" hasCustomPrompt="1"/>
          </p:nvPr>
        </p:nvSpPr>
        <p:spPr>
          <a:xfrm>
            <a:off x="7300732" y="1412776"/>
            <a:ext cx="420432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7" name="Content Placeholder 2">
            <a:extLst>
              <a:ext uri="{FF2B5EF4-FFF2-40B4-BE49-F238E27FC236}">
                <a16:creationId xmlns:a16="http://schemas.microsoft.com/office/drawing/2014/main" id="{C3B94F2F-1772-BA98-5F00-726C25BA295A}"/>
              </a:ext>
            </a:extLst>
          </p:cNvPr>
          <p:cNvSpPr>
            <a:spLocks noGrp="1"/>
          </p:cNvSpPr>
          <p:nvPr>
            <p:ph idx="65" hasCustomPrompt="1"/>
          </p:nvPr>
        </p:nvSpPr>
        <p:spPr>
          <a:xfrm>
            <a:off x="9494278"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7" name="Content Placeholder 2">
            <a:extLst>
              <a:ext uri="{FF2B5EF4-FFF2-40B4-BE49-F238E27FC236}">
                <a16:creationId xmlns:a16="http://schemas.microsoft.com/office/drawing/2014/main" id="{A7916153-3C84-96C9-A814-0EE6AF6ED112}"/>
              </a:ext>
            </a:extLst>
          </p:cNvPr>
          <p:cNvSpPr>
            <a:spLocks noGrp="1"/>
          </p:cNvSpPr>
          <p:nvPr>
            <p:ph idx="71" hasCustomPrompt="1"/>
          </p:nvPr>
        </p:nvSpPr>
        <p:spPr>
          <a:xfrm>
            <a:off x="5136286" y="566124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28" name="Title 1">
            <a:extLst>
              <a:ext uri="{FF2B5EF4-FFF2-40B4-BE49-F238E27FC236}">
                <a16:creationId xmlns:a16="http://schemas.microsoft.com/office/drawing/2014/main" id="{4C0AE0C5-B0E9-EB0A-9383-75E1C3D928F8}"/>
              </a:ext>
            </a:extLst>
          </p:cNvPr>
          <p:cNvSpPr>
            <a:spLocks noGrp="1"/>
          </p:cNvSpPr>
          <p:nvPr>
            <p:ph type="title"/>
          </p:nvPr>
        </p:nvSpPr>
        <p:spPr>
          <a:xfrm>
            <a:off x="551384" y="0"/>
            <a:ext cx="11155680" cy="1196752"/>
          </a:xfrm>
        </p:spPr>
        <p:txBody>
          <a:bodyPr/>
          <a:lstStyle>
            <a:lvl1pPr algn="l">
              <a:defRPr sz="2400"/>
            </a:lvl1pPr>
          </a:lstStyle>
          <a:p>
            <a:r>
              <a:rPr lang="en-US" dirty="0"/>
              <a:t>Click to edit Master title style</a:t>
            </a:r>
          </a:p>
        </p:txBody>
      </p:sp>
      <p:sp>
        <p:nvSpPr>
          <p:cNvPr id="33" name="Content Placeholder 2">
            <a:extLst>
              <a:ext uri="{FF2B5EF4-FFF2-40B4-BE49-F238E27FC236}">
                <a16:creationId xmlns:a16="http://schemas.microsoft.com/office/drawing/2014/main" id="{A131E706-F1D5-CFB7-B993-DFB3C7F3752F}"/>
              </a:ext>
            </a:extLst>
          </p:cNvPr>
          <p:cNvSpPr>
            <a:spLocks noGrp="1"/>
          </p:cNvSpPr>
          <p:nvPr>
            <p:ph idx="76" hasCustomPrompt="1"/>
          </p:nvPr>
        </p:nvSpPr>
        <p:spPr>
          <a:xfrm>
            <a:off x="2971800"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4" name="Content Placeholder 2">
            <a:extLst>
              <a:ext uri="{FF2B5EF4-FFF2-40B4-BE49-F238E27FC236}">
                <a16:creationId xmlns:a16="http://schemas.microsoft.com/office/drawing/2014/main" id="{9094BFB2-F55E-CAC2-8DA5-1555E7FCEA20}"/>
              </a:ext>
            </a:extLst>
          </p:cNvPr>
          <p:cNvSpPr>
            <a:spLocks noGrp="1"/>
          </p:cNvSpPr>
          <p:nvPr>
            <p:ph idx="77" hasCustomPrompt="1"/>
          </p:nvPr>
        </p:nvSpPr>
        <p:spPr>
          <a:xfrm>
            <a:off x="7295827"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5" name="Content Placeholder 2">
            <a:extLst>
              <a:ext uri="{FF2B5EF4-FFF2-40B4-BE49-F238E27FC236}">
                <a16:creationId xmlns:a16="http://schemas.microsoft.com/office/drawing/2014/main" id="{64EFFFB0-BD47-B475-FB05-056F531CABB2}"/>
              </a:ext>
            </a:extLst>
          </p:cNvPr>
          <p:cNvSpPr>
            <a:spLocks noGrp="1"/>
          </p:cNvSpPr>
          <p:nvPr>
            <p:ph idx="78" hasCustomPrompt="1"/>
          </p:nvPr>
        </p:nvSpPr>
        <p:spPr>
          <a:xfrm>
            <a:off x="9494278"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6" name="Content Placeholder 2">
            <a:extLst>
              <a:ext uri="{FF2B5EF4-FFF2-40B4-BE49-F238E27FC236}">
                <a16:creationId xmlns:a16="http://schemas.microsoft.com/office/drawing/2014/main" id="{7A079928-CE49-6231-0092-684139D1E16E}"/>
              </a:ext>
            </a:extLst>
          </p:cNvPr>
          <p:cNvSpPr>
            <a:spLocks noGrp="1"/>
          </p:cNvSpPr>
          <p:nvPr>
            <p:ph idx="79" hasCustomPrompt="1"/>
          </p:nvPr>
        </p:nvSpPr>
        <p:spPr>
          <a:xfrm>
            <a:off x="5136286" y="21807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7" name="Content Placeholder 2">
            <a:extLst>
              <a:ext uri="{FF2B5EF4-FFF2-40B4-BE49-F238E27FC236}">
                <a16:creationId xmlns:a16="http://schemas.microsoft.com/office/drawing/2014/main" id="{FE304D18-5A76-20C1-081A-C1AFD5E1D41D}"/>
              </a:ext>
            </a:extLst>
          </p:cNvPr>
          <p:cNvSpPr>
            <a:spLocks noGrp="1"/>
          </p:cNvSpPr>
          <p:nvPr>
            <p:ph idx="80" hasCustomPrompt="1"/>
          </p:nvPr>
        </p:nvSpPr>
        <p:spPr>
          <a:xfrm>
            <a:off x="2971800"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8" name="Content Placeholder 2">
            <a:extLst>
              <a:ext uri="{FF2B5EF4-FFF2-40B4-BE49-F238E27FC236}">
                <a16:creationId xmlns:a16="http://schemas.microsoft.com/office/drawing/2014/main" id="{D33CA4C7-6B47-50DC-BDF6-44582648571E}"/>
              </a:ext>
            </a:extLst>
          </p:cNvPr>
          <p:cNvSpPr>
            <a:spLocks noGrp="1"/>
          </p:cNvSpPr>
          <p:nvPr>
            <p:ph idx="81" hasCustomPrompt="1"/>
          </p:nvPr>
        </p:nvSpPr>
        <p:spPr>
          <a:xfrm>
            <a:off x="7295827"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9" name="Content Placeholder 2">
            <a:extLst>
              <a:ext uri="{FF2B5EF4-FFF2-40B4-BE49-F238E27FC236}">
                <a16:creationId xmlns:a16="http://schemas.microsoft.com/office/drawing/2014/main" id="{65DB1904-FA4B-EBD2-F000-B4FC3B9B4A3D}"/>
              </a:ext>
            </a:extLst>
          </p:cNvPr>
          <p:cNvSpPr>
            <a:spLocks noGrp="1"/>
          </p:cNvSpPr>
          <p:nvPr>
            <p:ph idx="82" hasCustomPrompt="1"/>
          </p:nvPr>
        </p:nvSpPr>
        <p:spPr>
          <a:xfrm>
            <a:off x="9494278"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0" name="Content Placeholder 2">
            <a:extLst>
              <a:ext uri="{FF2B5EF4-FFF2-40B4-BE49-F238E27FC236}">
                <a16:creationId xmlns:a16="http://schemas.microsoft.com/office/drawing/2014/main" id="{B5566BED-B737-6138-0024-9BB0C9FD8A92}"/>
              </a:ext>
            </a:extLst>
          </p:cNvPr>
          <p:cNvSpPr>
            <a:spLocks noGrp="1"/>
          </p:cNvSpPr>
          <p:nvPr>
            <p:ph idx="83" hasCustomPrompt="1"/>
          </p:nvPr>
        </p:nvSpPr>
        <p:spPr>
          <a:xfrm>
            <a:off x="5136286" y="3578041"/>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1" name="Content Placeholder 2">
            <a:extLst>
              <a:ext uri="{FF2B5EF4-FFF2-40B4-BE49-F238E27FC236}">
                <a16:creationId xmlns:a16="http://schemas.microsoft.com/office/drawing/2014/main" id="{136693C0-47D5-95D0-6215-74041109381A}"/>
              </a:ext>
            </a:extLst>
          </p:cNvPr>
          <p:cNvSpPr>
            <a:spLocks noGrp="1"/>
          </p:cNvSpPr>
          <p:nvPr>
            <p:ph idx="84" hasCustomPrompt="1"/>
          </p:nvPr>
        </p:nvSpPr>
        <p:spPr>
          <a:xfrm>
            <a:off x="2971800" y="4288520"/>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2" name="Content Placeholder 2">
            <a:extLst>
              <a:ext uri="{FF2B5EF4-FFF2-40B4-BE49-F238E27FC236}">
                <a16:creationId xmlns:a16="http://schemas.microsoft.com/office/drawing/2014/main" id="{92A6066F-885F-4DC1-4F4E-B75697109DA3}"/>
              </a:ext>
            </a:extLst>
          </p:cNvPr>
          <p:cNvSpPr>
            <a:spLocks noGrp="1"/>
          </p:cNvSpPr>
          <p:nvPr>
            <p:ph idx="85" hasCustomPrompt="1"/>
          </p:nvPr>
        </p:nvSpPr>
        <p:spPr>
          <a:xfrm>
            <a:off x="7295827" y="4288520"/>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3" name="Content Placeholder 2">
            <a:extLst>
              <a:ext uri="{FF2B5EF4-FFF2-40B4-BE49-F238E27FC236}">
                <a16:creationId xmlns:a16="http://schemas.microsoft.com/office/drawing/2014/main" id="{5984C14E-8A41-65B5-ACF2-36D36A4F6CEC}"/>
              </a:ext>
            </a:extLst>
          </p:cNvPr>
          <p:cNvSpPr>
            <a:spLocks noGrp="1"/>
          </p:cNvSpPr>
          <p:nvPr>
            <p:ph idx="86" hasCustomPrompt="1"/>
          </p:nvPr>
        </p:nvSpPr>
        <p:spPr>
          <a:xfrm>
            <a:off x="9494278" y="4288520"/>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4" name="Content Placeholder 2">
            <a:extLst>
              <a:ext uri="{FF2B5EF4-FFF2-40B4-BE49-F238E27FC236}">
                <a16:creationId xmlns:a16="http://schemas.microsoft.com/office/drawing/2014/main" id="{3DD222C2-9E0E-0B81-C3E6-FAA6E09FE494}"/>
              </a:ext>
            </a:extLst>
          </p:cNvPr>
          <p:cNvSpPr>
            <a:spLocks noGrp="1"/>
          </p:cNvSpPr>
          <p:nvPr>
            <p:ph idx="87" hasCustomPrompt="1"/>
          </p:nvPr>
        </p:nvSpPr>
        <p:spPr>
          <a:xfrm>
            <a:off x="5136286" y="4288520"/>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5" name="Content Placeholder 2">
            <a:extLst>
              <a:ext uri="{FF2B5EF4-FFF2-40B4-BE49-F238E27FC236}">
                <a16:creationId xmlns:a16="http://schemas.microsoft.com/office/drawing/2014/main" id="{F2F430BD-D60C-4720-5CCE-259B2956F55B}"/>
              </a:ext>
            </a:extLst>
          </p:cNvPr>
          <p:cNvSpPr>
            <a:spLocks noGrp="1"/>
          </p:cNvSpPr>
          <p:nvPr>
            <p:ph idx="88" hasCustomPrompt="1"/>
          </p:nvPr>
        </p:nvSpPr>
        <p:spPr>
          <a:xfrm>
            <a:off x="2954232"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6" name="Content Placeholder 2">
            <a:extLst>
              <a:ext uri="{FF2B5EF4-FFF2-40B4-BE49-F238E27FC236}">
                <a16:creationId xmlns:a16="http://schemas.microsoft.com/office/drawing/2014/main" id="{B4B5C22A-C64C-5CEB-3E6A-E0F836113340}"/>
              </a:ext>
            </a:extLst>
          </p:cNvPr>
          <p:cNvSpPr>
            <a:spLocks noGrp="1"/>
          </p:cNvSpPr>
          <p:nvPr>
            <p:ph idx="89" hasCustomPrompt="1"/>
          </p:nvPr>
        </p:nvSpPr>
        <p:spPr>
          <a:xfrm>
            <a:off x="7278259"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7" name="Content Placeholder 2">
            <a:extLst>
              <a:ext uri="{FF2B5EF4-FFF2-40B4-BE49-F238E27FC236}">
                <a16:creationId xmlns:a16="http://schemas.microsoft.com/office/drawing/2014/main" id="{1A0DBF5F-9217-E7D5-606C-21766D36F1C9}"/>
              </a:ext>
            </a:extLst>
          </p:cNvPr>
          <p:cNvSpPr>
            <a:spLocks noGrp="1"/>
          </p:cNvSpPr>
          <p:nvPr>
            <p:ph idx="90" hasCustomPrompt="1"/>
          </p:nvPr>
        </p:nvSpPr>
        <p:spPr>
          <a:xfrm>
            <a:off x="9476710"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8" name="Content Placeholder 2">
            <a:extLst>
              <a:ext uri="{FF2B5EF4-FFF2-40B4-BE49-F238E27FC236}">
                <a16:creationId xmlns:a16="http://schemas.microsoft.com/office/drawing/2014/main" id="{057FBD75-32A5-AD7A-834F-A12CCB8BAD91}"/>
              </a:ext>
            </a:extLst>
          </p:cNvPr>
          <p:cNvSpPr>
            <a:spLocks noGrp="1"/>
          </p:cNvSpPr>
          <p:nvPr>
            <p:ph idx="91" hasCustomPrompt="1"/>
          </p:nvPr>
        </p:nvSpPr>
        <p:spPr>
          <a:xfrm>
            <a:off x="5118718" y="4941168"/>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9" name="Content Placeholder 2">
            <a:extLst>
              <a:ext uri="{FF2B5EF4-FFF2-40B4-BE49-F238E27FC236}">
                <a16:creationId xmlns:a16="http://schemas.microsoft.com/office/drawing/2014/main" id="{E30CFC48-DE5B-A056-7571-D09A15A05FBE}"/>
              </a:ext>
            </a:extLst>
          </p:cNvPr>
          <p:cNvSpPr>
            <a:spLocks noGrp="1"/>
          </p:cNvSpPr>
          <p:nvPr>
            <p:ph idx="92" hasCustomPrompt="1"/>
          </p:nvPr>
        </p:nvSpPr>
        <p:spPr>
          <a:xfrm>
            <a:off x="2971800" y="1821338"/>
            <a:ext cx="201168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50" name="Content Placeholder 2">
            <a:extLst>
              <a:ext uri="{FF2B5EF4-FFF2-40B4-BE49-F238E27FC236}">
                <a16:creationId xmlns:a16="http://schemas.microsoft.com/office/drawing/2014/main" id="{2B3E33BF-266E-085A-232F-CC2F64E577BE}"/>
              </a:ext>
            </a:extLst>
          </p:cNvPr>
          <p:cNvSpPr>
            <a:spLocks noGrp="1"/>
          </p:cNvSpPr>
          <p:nvPr>
            <p:ph idx="93" hasCustomPrompt="1"/>
          </p:nvPr>
        </p:nvSpPr>
        <p:spPr>
          <a:xfrm>
            <a:off x="5164440" y="1821338"/>
            <a:ext cx="201168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51" name="Content Placeholder 2">
            <a:extLst>
              <a:ext uri="{FF2B5EF4-FFF2-40B4-BE49-F238E27FC236}">
                <a16:creationId xmlns:a16="http://schemas.microsoft.com/office/drawing/2014/main" id="{6A980956-DEB1-76C2-E80A-FE1C65646FCD}"/>
              </a:ext>
            </a:extLst>
          </p:cNvPr>
          <p:cNvSpPr>
            <a:spLocks noGrp="1"/>
          </p:cNvSpPr>
          <p:nvPr>
            <p:ph idx="94" hasCustomPrompt="1"/>
          </p:nvPr>
        </p:nvSpPr>
        <p:spPr>
          <a:xfrm>
            <a:off x="9493372" y="1821338"/>
            <a:ext cx="201168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52" name="Content Placeholder 2">
            <a:extLst>
              <a:ext uri="{FF2B5EF4-FFF2-40B4-BE49-F238E27FC236}">
                <a16:creationId xmlns:a16="http://schemas.microsoft.com/office/drawing/2014/main" id="{51DA80A7-90B5-1CE4-C32D-1271DAA8BAA7}"/>
              </a:ext>
            </a:extLst>
          </p:cNvPr>
          <p:cNvSpPr>
            <a:spLocks noGrp="1"/>
          </p:cNvSpPr>
          <p:nvPr>
            <p:ph idx="95" hasCustomPrompt="1"/>
          </p:nvPr>
        </p:nvSpPr>
        <p:spPr>
          <a:xfrm>
            <a:off x="7300732" y="1821338"/>
            <a:ext cx="2011680" cy="251460"/>
          </a:xfrm>
          <a:prstGeom prst="rect">
            <a:avLst/>
          </a:prstGeom>
        </p:spPr>
        <p:txBody>
          <a:bodyPr anchor="b"/>
          <a:lstStyle>
            <a:lvl1pPr marL="0" indent="0" algn="ctr">
              <a:lnSpc>
                <a:spcPts val="2580"/>
              </a:lnSpc>
              <a:buFontTx/>
              <a:buNone/>
              <a:defRPr sz="1600">
                <a:solidFill>
                  <a:schemeClr val="bg1"/>
                </a:solidFill>
              </a:defRPr>
            </a:lvl1pPr>
          </a:lstStyle>
          <a:p>
            <a:pPr lvl="0"/>
            <a:r>
              <a:rPr lang="en-US" dirty="0"/>
              <a:t>ANSWER</a:t>
            </a:r>
          </a:p>
        </p:txBody>
      </p:sp>
      <p:sp>
        <p:nvSpPr>
          <p:cNvPr id="2" name="Content Placeholder 2">
            <a:extLst>
              <a:ext uri="{FF2B5EF4-FFF2-40B4-BE49-F238E27FC236}">
                <a16:creationId xmlns:a16="http://schemas.microsoft.com/office/drawing/2014/main" id="{E2CCDAF8-8E8C-9D20-32BB-04472044A843}"/>
              </a:ext>
            </a:extLst>
          </p:cNvPr>
          <p:cNvSpPr>
            <a:spLocks noGrp="1"/>
          </p:cNvSpPr>
          <p:nvPr>
            <p:ph idx="96" hasCustomPrompt="1"/>
          </p:nvPr>
        </p:nvSpPr>
        <p:spPr>
          <a:xfrm>
            <a:off x="2971800" y="289464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3" name="Content Placeholder 2">
            <a:extLst>
              <a:ext uri="{FF2B5EF4-FFF2-40B4-BE49-F238E27FC236}">
                <a16:creationId xmlns:a16="http://schemas.microsoft.com/office/drawing/2014/main" id="{80D3A7B0-4F9F-5C22-296F-2420C819AE5F}"/>
              </a:ext>
            </a:extLst>
          </p:cNvPr>
          <p:cNvSpPr>
            <a:spLocks noGrp="1"/>
          </p:cNvSpPr>
          <p:nvPr>
            <p:ph idx="97" hasCustomPrompt="1"/>
          </p:nvPr>
        </p:nvSpPr>
        <p:spPr>
          <a:xfrm>
            <a:off x="7295827" y="289464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4" name="Content Placeholder 2">
            <a:extLst>
              <a:ext uri="{FF2B5EF4-FFF2-40B4-BE49-F238E27FC236}">
                <a16:creationId xmlns:a16="http://schemas.microsoft.com/office/drawing/2014/main" id="{D43D7DCD-E2B8-628B-C9B8-3CF7519A220A}"/>
              </a:ext>
            </a:extLst>
          </p:cNvPr>
          <p:cNvSpPr>
            <a:spLocks noGrp="1"/>
          </p:cNvSpPr>
          <p:nvPr>
            <p:ph idx="98" hasCustomPrompt="1"/>
          </p:nvPr>
        </p:nvSpPr>
        <p:spPr>
          <a:xfrm>
            <a:off x="9494278" y="289464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
        <p:nvSpPr>
          <p:cNvPr id="5" name="Content Placeholder 2">
            <a:extLst>
              <a:ext uri="{FF2B5EF4-FFF2-40B4-BE49-F238E27FC236}">
                <a16:creationId xmlns:a16="http://schemas.microsoft.com/office/drawing/2014/main" id="{317154D3-49E2-F9F3-833D-126C8336175E}"/>
              </a:ext>
            </a:extLst>
          </p:cNvPr>
          <p:cNvSpPr>
            <a:spLocks noGrp="1"/>
          </p:cNvSpPr>
          <p:nvPr>
            <p:ph idx="99" hasCustomPrompt="1"/>
          </p:nvPr>
        </p:nvSpPr>
        <p:spPr>
          <a:xfrm>
            <a:off x="5136286" y="2894643"/>
            <a:ext cx="2011680" cy="585216"/>
          </a:xfrm>
          <a:prstGeom prst="rect">
            <a:avLst/>
          </a:prstGeom>
        </p:spPr>
        <p:txBody>
          <a:bodyPr anchor="ctr"/>
          <a:lstStyle>
            <a:lvl1pPr marL="0" indent="0" algn="ctr">
              <a:lnSpc>
                <a:spcPct val="100000"/>
              </a:lnSpc>
              <a:spcBef>
                <a:spcPts val="0"/>
              </a:spcBef>
              <a:spcAft>
                <a:spcPts val="0"/>
              </a:spcAft>
              <a:buFontTx/>
              <a:buNone/>
              <a:defRPr sz="1800">
                <a:solidFill>
                  <a:schemeClr val="bg1"/>
                </a:solidFill>
              </a:defRPr>
            </a:lvl1pPr>
          </a:lstStyle>
          <a:p>
            <a:pPr lvl="0"/>
            <a:r>
              <a:rPr lang="en-US" dirty="0"/>
              <a:t>Answer</a:t>
            </a:r>
          </a:p>
        </p:txBody>
      </p:sp>
    </p:spTree>
    <p:extLst>
      <p:ext uri="{BB962C8B-B14F-4D97-AF65-F5344CB8AC3E}">
        <p14:creationId xmlns:p14="http://schemas.microsoft.com/office/powerpoint/2010/main" val="42122007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015854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2937619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965826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6558870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8645" y="5128619"/>
            <a:ext cx="2768188" cy="964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02" name="Rectangle 22"/>
          <p:cNvSpPr>
            <a:spLocks noGrp="1" noChangeArrowheads="1"/>
          </p:cNvSpPr>
          <p:nvPr>
            <p:ph type="ctrTitle" sz="quarter"/>
          </p:nvPr>
        </p:nvSpPr>
        <p:spPr>
          <a:xfrm>
            <a:off x="4670822" y="5033292"/>
            <a:ext cx="7092809" cy="480569"/>
          </a:xfrm>
          <a:ln algn="ctr"/>
        </p:spPr>
        <p:txBody>
          <a:bodyPr lIns="45720" tIns="45720" rIns="45720" bIns="45720" anchor="b" anchorCtr="0"/>
          <a:lstStyle>
            <a:lvl1pPr algn="l">
              <a:defRPr sz="3200" b="1">
                <a:solidFill>
                  <a:schemeClr val="accent1"/>
                </a:solidFill>
                <a:latin typeface="+mn-lt"/>
              </a:defRPr>
            </a:lvl1pPr>
          </a:lstStyle>
          <a:p>
            <a:r>
              <a:rPr lang="en-US" dirty="0"/>
              <a:t>Click to edit Master title style</a:t>
            </a:r>
          </a:p>
        </p:txBody>
      </p:sp>
      <p:sp>
        <p:nvSpPr>
          <p:cNvPr id="7" name="Rectangle 17"/>
          <p:cNvSpPr>
            <a:spLocks noChangeArrowheads="1"/>
          </p:cNvSpPr>
          <p:nvPr userDrawn="1"/>
        </p:nvSpPr>
        <p:spPr bwMode="auto">
          <a:xfrm>
            <a:off x="1579104" y="6574910"/>
            <a:ext cx="5909611"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
        <p:nvSpPr>
          <p:cNvPr id="3" name="Text Placeholder 2"/>
          <p:cNvSpPr>
            <a:spLocks noGrp="1"/>
          </p:cNvSpPr>
          <p:nvPr>
            <p:ph type="body" sz="quarter" idx="10" hasCustomPrompt="1"/>
          </p:nvPr>
        </p:nvSpPr>
        <p:spPr>
          <a:xfrm>
            <a:off x="4670823" y="5557435"/>
            <a:ext cx="5135035" cy="364621"/>
          </a:xfrm>
        </p:spPr>
        <p:txBody>
          <a:bodyPr lIns="91440" tIns="45720" rIns="91440" bIns="45720"/>
          <a:lstStyle>
            <a:lvl1pPr marL="0" indent="0" algn="l">
              <a:spcBef>
                <a:spcPts val="0"/>
              </a:spcBef>
              <a:buNone/>
              <a:defRPr sz="2133" baseline="0">
                <a:solidFill>
                  <a:schemeClr val="accent1"/>
                </a:solidFill>
              </a:defRPr>
            </a:lvl1pPr>
          </a:lstStyle>
          <a:p>
            <a:pPr lvl="0"/>
            <a:r>
              <a:rPr lang="en-US" dirty="0"/>
              <a:t>Click to edit subtitle style</a:t>
            </a:r>
          </a:p>
        </p:txBody>
      </p:sp>
      <p:sp>
        <p:nvSpPr>
          <p:cNvPr id="9" name="Rectangle 8"/>
          <p:cNvSpPr/>
          <p:nvPr userDrawn="1"/>
        </p:nvSpPr>
        <p:spPr>
          <a:xfrm>
            <a:off x="0" y="0"/>
            <a:ext cx="12191997" cy="448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userDrawn="1"/>
        </p:nvPicPr>
        <p:blipFill rotWithShape="1">
          <a:blip r:embed="rId3" cstate="print">
            <a:extLst>
              <a:ext uri="{28A0092B-C50C-407E-A947-70E740481C1C}">
                <a14:useLocalDpi xmlns:a14="http://schemas.microsoft.com/office/drawing/2010/main" val="0"/>
              </a:ext>
            </a:extLst>
          </a:blip>
          <a:srcRect l="11482" r="11482"/>
          <a:stretch/>
        </p:blipFill>
        <p:spPr>
          <a:xfrm>
            <a:off x="0" y="131298"/>
            <a:ext cx="4064000" cy="4220309"/>
          </a:xfrm>
          <a:prstGeom prst="rect">
            <a:avLst/>
          </a:prstGeom>
        </p:spPr>
      </p:pic>
      <p:pic>
        <p:nvPicPr>
          <p:cNvPr id="11" name="Picture 10"/>
          <p:cNvPicPr>
            <a:picLocks noChangeAspect="1"/>
          </p:cNvPicPr>
          <p:nvPr userDrawn="1"/>
        </p:nvPicPr>
        <p:blipFill rotWithShape="1">
          <a:blip r:embed="rId4">
            <a:extLst>
              <a:ext uri="{28A0092B-C50C-407E-A947-70E740481C1C}">
                <a14:useLocalDpi xmlns:a14="http://schemas.microsoft.com/office/drawing/2010/main" val="0"/>
              </a:ext>
            </a:extLst>
          </a:blip>
          <a:srcRect l="12959" t="7139" r="22609" b="1333"/>
          <a:stretch/>
        </p:blipFill>
        <p:spPr>
          <a:xfrm>
            <a:off x="4064002" y="126648"/>
            <a:ext cx="4063999" cy="4229608"/>
          </a:xfrm>
          <a:prstGeom prst="rect">
            <a:avLst/>
          </a:prstGeom>
        </p:spPr>
      </p:pic>
      <p:pic>
        <p:nvPicPr>
          <p:cNvPr id="12" name="Picture 11"/>
          <p:cNvPicPr>
            <a:picLocks noChangeAspect="1"/>
          </p:cNvPicPr>
          <p:nvPr userDrawn="1"/>
        </p:nvPicPr>
        <p:blipFill rotWithShape="1">
          <a:blip r:embed="rId5">
            <a:extLst>
              <a:ext uri="{28A0092B-C50C-407E-A947-70E740481C1C}">
                <a14:useLocalDpi xmlns:a14="http://schemas.microsoft.com/office/drawing/2010/main" val="0"/>
              </a:ext>
            </a:extLst>
          </a:blip>
          <a:srcRect l="23884" r="12578"/>
          <a:stretch/>
        </p:blipFill>
        <p:spPr>
          <a:xfrm>
            <a:off x="8112293" y="126648"/>
            <a:ext cx="4079705" cy="4229608"/>
          </a:xfrm>
          <a:prstGeom prst="rect">
            <a:avLst/>
          </a:prstGeom>
        </p:spPr>
      </p:pic>
      <p:sp>
        <p:nvSpPr>
          <p:cNvPr id="13" name="Rectangle 12"/>
          <p:cNvSpPr/>
          <p:nvPr userDrawn="1"/>
        </p:nvSpPr>
        <p:spPr>
          <a:xfrm>
            <a:off x="0" y="3894051"/>
            <a:ext cx="12191997" cy="463808"/>
          </a:xfrm>
          <a:prstGeom prst="rect">
            <a:avLst/>
          </a:prstGeom>
          <a:solidFill>
            <a:srgbClr val="BB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p:cNvGrpSpPr>
            <a:grpSpLocks noChangeAspect="1"/>
          </p:cNvGrpSpPr>
          <p:nvPr userDrawn="1"/>
        </p:nvGrpSpPr>
        <p:grpSpPr bwMode="auto">
          <a:xfrm>
            <a:off x="1814085" y="4027409"/>
            <a:ext cx="8563833" cy="266616"/>
            <a:chOff x="513" y="1219"/>
            <a:chExt cx="3469" cy="108"/>
          </a:xfrm>
          <a:solidFill>
            <a:schemeClr val="bg1"/>
          </a:solidFill>
        </p:grpSpPr>
        <p:sp>
          <p:nvSpPr>
            <p:cNvPr id="18" name="Freeform 5"/>
            <p:cNvSpPr>
              <a:spLocks noEditPoints="1"/>
            </p:cNvSpPr>
            <p:nvPr/>
          </p:nvSpPr>
          <p:spPr bwMode="auto">
            <a:xfrm>
              <a:off x="513" y="1219"/>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a:off x="2061" y="1219"/>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512222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 gray band">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372533" y="1335533"/>
            <a:ext cx="10972800" cy="4323331"/>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nSpc>
                <a:spcPct val="85000"/>
              </a:lnSpc>
              <a:defRPr sz="3467">
                <a:solidFill>
                  <a:schemeClr val="accent1"/>
                </a:solidFill>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31157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Hope">
    <p:spTree>
      <p:nvGrpSpPr>
        <p:cNvPr id="1" name=""/>
        <p:cNvGrpSpPr/>
        <p:nvPr/>
      </p:nvGrpSpPr>
      <p:grpSpPr>
        <a:xfrm>
          <a:off x="0" y="0"/>
          <a:ext cx="0" cy="0"/>
          <a:chOff x="0" y="0"/>
          <a:chExt cx="0" cy="0"/>
        </a:xfrm>
      </p:grpSpPr>
      <p:pic>
        <p:nvPicPr>
          <p:cNvPr id="28" name="Picture 27"/>
          <p:cNvPicPr>
            <a:picLocks noChangeAspect="1"/>
          </p:cNvPicPr>
          <p:nvPr userDrawn="1"/>
        </p:nvPicPr>
        <p:blipFill rotWithShape="1">
          <a:blip r:embed="rId2" cstate="print">
            <a:extLst>
              <a:ext uri="{28A0092B-C50C-407E-A947-70E740481C1C}">
                <a14:useLocalDpi xmlns:a14="http://schemas.microsoft.com/office/drawing/2010/main" val="0"/>
              </a:ext>
            </a:extLst>
          </a:blip>
          <a:srcRect t="43732"/>
          <a:stretch/>
        </p:blipFill>
        <p:spPr>
          <a:xfrm>
            <a:off x="1" y="3353182"/>
            <a:ext cx="11069252" cy="3503508"/>
          </a:xfrm>
          <a:prstGeom prst="rect">
            <a:avLst/>
          </a:prstGeom>
        </p:spPr>
      </p:pic>
      <p:sp>
        <p:nvSpPr>
          <p:cNvPr id="19" name="Rectangle 18"/>
          <p:cNvSpPr/>
          <p:nvPr userDrawn="1"/>
        </p:nvSpPr>
        <p:spPr>
          <a:xfrm>
            <a:off x="0" y="3353182"/>
            <a:ext cx="12192000" cy="60959"/>
          </a:xfrm>
          <a:prstGeom prst="rect">
            <a:avLst/>
          </a:prstGeom>
          <a:gradFill flip="none" rotWithShape="1">
            <a:gsLst>
              <a:gs pos="26000">
                <a:schemeClr val="accent1"/>
              </a:gs>
              <a:gs pos="91000">
                <a:schemeClr val="accent1">
                  <a:shade val="100000"/>
                  <a:satMod val="115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28925"/>
            <a:ext cx="5508604" cy="6229075"/>
          </a:xfrm>
          <a:prstGeom prst="rect">
            <a:avLst/>
          </a:prstGeom>
        </p:spPr>
      </p:pic>
      <p:pic>
        <p:nvPicPr>
          <p:cNvPr id="21"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5972224" y="4088254"/>
            <a:ext cx="2795256" cy="973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Group 4"/>
          <p:cNvGrpSpPr>
            <a:grpSpLocks noChangeAspect="1"/>
          </p:cNvGrpSpPr>
          <p:nvPr userDrawn="1"/>
        </p:nvGrpSpPr>
        <p:grpSpPr bwMode="auto">
          <a:xfrm>
            <a:off x="6383560" y="5436875"/>
            <a:ext cx="3409421" cy="411757"/>
            <a:chOff x="2993" y="826"/>
            <a:chExt cx="1921" cy="232"/>
          </a:xfrm>
          <a:solidFill>
            <a:schemeClr val="tx2">
              <a:lumMod val="50000"/>
            </a:schemeClr>
          </a:solidFill>
        </p:grpSpPr>
        <p:sp>
          <p:nvSpPr>
            <p:cNvPr id="23" name="Freeform 22"/>
            <p:cNvSpPr>
              <a:spLocks noEditPoints="1"/>
            </p:cNvSpPr>
            <p:nvPr/>
          </p:nvSpPr>
          <p:spPr bwMode="auto">
            <a:xfrm>
              <a:off x="2993" y="826"/>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2993" y="950"/>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02" name="Rectangle 22"/>
          <p:cNvSpPr>
            <a:spLocks noGrp="1" noChangeArrowheads="1"/>
          </p:cNvSpPr>
          <p:nvPr>
            <p:ph type="ctrTitle" sz="quarter"/>
          </p:nvPr>
        </p:nvSpPr>
        <p:spPr>
          <a:xfrm>
            <a:off x="6270508" y="347904"/>
            <a:ext cx="4798745" cy="1572608"/>
          </a:xfrm>
          <a:ln algn="ctr"/>
        </p:spPr>
        <p:txBody>
          <a:bodyPr anchor="b"/>
          <a:lstStyle>
            <a:lvl1pPr algn="l">
              <a:defRPr sz="3467" b="1">
                <a:solidFill>
                  <a:srgbClr val="393838"/>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6270509" y="2070134"/>
            <a:ext cx="4337049" cy="790575"/>
          </a:xfrm>
        </p:spPr>
        <p:txBody>
          <a:bodyPr/>
          <a:lstStyle>
            <a:lvl1pPr marL="0" indent="0" algn="l">
              <a:spcBef>
                <a:spcPts val="0"/>
              </a:spcBef>
              <a:buNone/>
              <a:defRPr sz="2133">
                <a:solidFill>
                  <a:srgbClr val="393838"/>
                </a:solidFill>
              </a:defRPr>
            </a:lvl1pPr>
          </a:lstStyle>
          <a:p>
            <a:pPr lvl="0"/>
            <a:r>
              <a:rPr lang="en-US" dirty="0"/>
              <a:t>Click to edit Master</a:t>
            </a:r>
          </a:p>
        </p:txBody>
      </p:sp>
      <p:sp>
        <p:nvSpPr>
          <p:cNvPr id="11" name="Rectangle 17"/>
          <p:cNvSpPr>
            <a:spLocks noChangeArrowheads="1"/>
          </p:cNvSpPr>
          <p:nvPr userDrawn="1"/>
        </p:nvSpPr>
        <p:spPr bwMode="auto">
          <a:xfrm>
            <a:off x="6379555" y="6413398"/>
            <a:ext cx="5552332"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28774550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 DNA">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372533" y="1335533"/>
            <a:ext cx="10972800" cy="4357483"/>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581531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 bld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305" y="0"/>
            <a:ext cx="6011777" cy="6540205"/>
          </a:xfrm>
          <a:prstGeom prst="rect">
            <a:avLst/>
          </a:prstGeom>
        </p:spPr>
      </p:pic>
      <p:sp>
        <p:nvSpPr>
          <p:cNvPr id="3" name="Content Placeholder 2"/>
          <p:cNvSpPr>
            <a:spLocks noGrp="1"/>
          </p:cNvSpPr>
          <p:nvPr>
            <p:ph idx="1"/>
          </p:nvPr>
        </p:nvSpPr>
        <p:spPr>
          <a:xfrm>
            <a:off x="372533" y="1335533"/>
            <a:ext cx="10972800" cy="4234539"/>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9"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92376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 Hop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2"/>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sharpenSoften amount="-5000"/>
                    </a14:imgEffect>
                    <a14:imgEffect>
                      <a14:brightnessContrast bright="3000" contrast="23000"/>
                    </a14:imgEffect>
                  </a14:imgLayer>
                </a14:imgProps>
              </a:ext>
              <a:ext uri="{28A0092B-C50C-407E-A947-70E740481C1C}">
                <a14:useLocalDpi xmlns:a14="http://schemas.microsoft.com/office/drawing/2010/main" val="0"/>
              </a:ext>
            </a:extLst>
          </a:blip>
          <a:srcRect l="37538" b="24425"/>
          <a:stretch/>
        </p:blipFill>
        <p:spPr bwMode="auto">
          <a:xfrm>
            <a:off x="15" y="439735"/>
            <a:ext cx="2589605" cy="6170623"/>
          </a:xfrm>
          <a:prstGeom prst="rect">
            <a:avLst/>
          </a:prstGeom>
          <a:noFill/>
        </p:spPr>
      </p:pic>
      <p:sp>
        <p:nvSpPr>
          <p:cNvPr id="3" name="Content Placeholder 2"/>
          <p:cNvSpPr>
            <a:spLocks noGrp="1"/>
          </p:cNvSpPr>
          <p:nvPr>
            <p:ph idx="1"/>
          </p:nvPr>
        </p:nvSpPr>
        <p:spPr>
          <a:xfrm>
            <a:off x="2955637" y="1464423"/>
            <a:ext cx="8389697" cy="3721836"/>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2955637" y="649250"/>
            <a:ext cx="8389697" cy="672735"/>
          </a:xfrm>
        </p:spPr>
        <p:txBody>
          <a:bodyPr anchor="b"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50048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hapter / divider slide 1">
    <p:spTree>
      <p:nvGrpSpPr>
        <p:cNvPr id="1" name=""/>
        <p:cNvGrpSpPr/>
        <p:nvPr/>
      </p:nvGrpSpPr>
      <p:grpSpPr>
        <a:xfrm>
          <a:off x="0" y="0"/>
          <a:ext cx="0" cy="0"/>
          <a:chOff x="0" y="0"/>
          <a:chExt cx="0" cy="0"/>
        </a:xfrm>
      </p:grpSpPr>
      <p:sp>
        <p:nvSpPr>
          <p:cNvPr id="14" name="Rectangle 13"/>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pic>
        <p:nvPicPr>
          <p:cNvPr id="11"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rot="21224959">
            <a:off x="1570565" y="594123"/>
            <a:ext cx="2914041" cy="4368599"/>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99979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pter / divider slide 2">
    <p:spTree>
      <p:nvGrpSpPr>
        <p:cNvPr id="1" name=""/>
        <p:cNvGrpSpPr/>
        <p:nvPr/>
      </p:nvGrpSpPr>
      <p:grpSpPr>
        <a:xfrm>
          <a:off x="0" y="0"/>
          <a:ext cx="0" cy="0"/>
          <a:chOff x="0" y="0"/>
          <a:chExt cx="0" cy="0"/>
        </a:xfrm>
      </p:grpSpPr>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sp>
        <p:nvSpPr>
          <p:cNvPr id="7" name="Rectangle 6"/>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5"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Straight Connector 18"/>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1"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rot="21224959">
            <a:off x="1078973" y="649589"/>
            <a:ext cx="4414404" cy="3308596"/>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0512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Only, No Footer">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1335532"/>
            <a:ext cx="10972800" cy="4343823"/>
          </a:xfrm>
        </p:spPr>
        <p:txBody>
          <a:bodyPr/>
          <a:lstStyle>
            <a:lvl1pPr>
              <a:defRPr sz="2933"/>
            </a:lvl1pPr>
            <a:lvl2pPr>
              <a:defRPr sz="2667"/>
            </a:lvl2pPr>
            <a:lvl3pPr>
              <a:defRPr sz="2133"/>
            </a:lvl3pPr>
          </a:lstStyle>
          <a:p>
            <a:pPr lvl="0"/>
            <a:r>
              <a:rPr lang="en-US" dirty="0"/>
              <a:t>Click to edit Master text styles</a:t>
            </a:r>
          </a:p>
          <a:p>
            <a:pPr lvl="1"/>
            <a:r>
              <a:rPr lang="en-US" dirty="0"/>
              <a:t>Second level</a:t>
            </a:r>
          </a:p>
          <a:p>
            <a:pPr lvl="2"/>
            <a:r>
              <a:rPr lang="en-US" dirty="0"/>
              <a:t>Third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b="94350"/>
          <a:stretch/>
        </p:blipFill>
        <p:spPr>
          <a:xfrm>
            <a:off x="6" y="6"/>
            <a:ext cx="12191989" cy="387492"/>
          </a:xfrm>
          <a:prstGeom prst="rect">
            <a:avLst/>
          </a:prstGeom>
        </p:spPr>
      </p:pic>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3434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74027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73436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Picture Left, Title Left, Content Right">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4692075" y="1335533"/>
            <a:ext cx="7050760" cy="4125255"/>
          </a:xfrm>
        </p:spPr>
        <p:txBody>
          <a:bodyPr/>
          <a:lstStyle>
            <a:lvl1pPr>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21352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NO DNA Picture Left, Title, Content Right">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4202546" y="1335533"/>
            <a:ext cx="7714447" cy="4145745"/>
          </a:xfrm>
        </p:spPr>
        <p:txBody>
          <a:bodyPr/>
          <a:lstStyle>
            <a:lvl1pPr>
              <a:defRPr sz="2400"/>
            </a:lvl1pPr>
            <a:lvl2pPr>
              <a:defRPr sz="2133"/>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4202546" y="413555"/>
            <a:ext cx="7714447"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2383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Agenda Layout 1">
    <p:spTree>
      <p:nvGrpSpPr>
        <p:cNvPr id="1" name=""/>
        <p:cNvGrpSpPr/>
        <p:nvPr/>
      </p:nvGrpSpPr>
      <p:grpSpPr>
        <a:xfrm>
          <a:off x="0" y="0"/>
          <a:ext cx="0" cy="0"/>
          <a:chOff x="0" y="0"/>
          <a:chExt cx="0" cy="0"/>
        </a:xfrm>
      </p:grpSpPr>
      <p:pic>
        <p:nvPicPr>
          <p:cNvPr id="11" name="Picture 2"/>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t="86546"/>
          <a:stretch/>
        </p:blipFill>
        <p:spPr bwMode="auto">
          <a:xfrm>
            <a:off x="0" y="5935331"/>
            <a:ext cx="12192000" cy="92267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userDrawn="1"/>
        </p:nvSpPr>
        <p:spPr>
          <a:xfrm>
            <a:off x="0" y="771533"/>
            <a:ext cx="12192000" cy="76280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828682"/>
            <a:ext cx="12192000" cy="6294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1100029" y="1754667"/>
            <a:ext cx="6073083" cy="3732159"/>
          </a:xfrm>
        </p:spPr>
        <p:txBody>
          <a:bodyPr/>
          <a:lstStyle>
            <a:lvl1pPr>
              <a:spcBef>
                <a:spcPts val="2400"/>
              </a:spcBef>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60000"/>
                    <a:lumOff val="4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1118377" y="874190"/>
            <a:ext cx="7987537" cy="535231"/>
          </a:xfrm>
        </p:spPr>
        <p:txBody>
          <a:bodyPr anchor="ctr" anchorCtr="0"/>
          <a:lstStyle>
            <a:lvl1pPr>
              <a:lnSpc>
                <a:spcPct val="85000"/>
              </a:lnSpc>
              <a:defRPr sz="2933" b="1">
                <a:solidFill>
                  <a:schemeClr val="bg1"/>
                </a:solidFill>
              </a:defRPr>
            </a:lvl1pPr>
          </a:lstStyle>
          <a:p>
            <a:r>
              <a:rPr lang="en-US" dirty="0"/>
              <a:t>Click to edit Master title style</a:t>
            </a:r>
          </a:p>
        </p:txBody>
      </p:sp>
      <p:cxnSp>
        <p:nvCxnSpPr>
          <p:cNvPr id="5" name="Straight Connector 4"/>
          <p:cNvCxnSpPr/>
          <p:nvPr userDrawn="1"/>
        </p:nvCxnSpPr>
        <p:spPr>
          <a:xfrm>
            <a:off x="0" y="1420031"/>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0" y="877105"/>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40618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8063511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3733715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6182501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0468793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38769634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16256089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8980278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8179598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41130923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16675764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01721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3658776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6145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5/31/26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5.xml"/><Relationship Id="rId13" Type="http://schemas.openxmlformats.org/officeDocument/2006/relationships/theme" Target="../theme/theme10.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slideLayout" Target="../slideLayouts/slideLayout159.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1.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slideLayout" Target="../slideLayouts/slideLayout183.xml"/><Relationship Id="rId18" Type="http://schemas.openxmlformats.org/officeDocument/2006/relationships/slideLayout" Target="../slideLayouts/slideLayout188.xml"/><Relationship Id="rId26" Type="http://schemas.openxmlformats.org/officeDocument/2006/relationships/image" Target="../media/image42.png"/><Relationship Id="rId3" Type="http://schemas.openxmlformats.org/officeDocument/2006/relationships/slideLayout" Target="../slideLayouts/slideLayout173.xml"/><Relationship Id="rId21" Type="http://schemas.openxmlformats.org/officeDocument/2006/relationships/slideLayout" Target="../slideLayouts/slideLayout191.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17" Type="http://schemas.openxmlformats.org/officeDocument/2006/relationships/slideLayout" Target="../slideLayouts/slideLayout187.xml"/><Relationship Id="rId25" Type="http://schemas.openxmlformats.org/officeDocument/2006/relationships/theme" Target="../theme/theme12.xml"/><Relationship Id="rId2" Type="http://schemas.openxmlformats.org/officeDocument/2006/relationships/slideLayout" Target="../slideLayouts/slideLayout172.xml"/><Relationship Id="rId16" Type="http://schemas.openxmlformats.org/officeDocument/2006/relationships/slideLayout" Target="../slideLayouts/slideLayout186.xml"/><Relationship Id="rId20" Type="http://schemas.openxmlformats.org/officeDocument/2006/relationships/slideLayout" Target="../slideLayouts/slideLayout190.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24" Type="http://schemas.openxmlformats.org/officeDocument/2006/relationships/slideLayout" Target="../slideLayouts/slideLayout194.xml"/><Relationship Id="rId5" Type="http://schemas.openxmlformats.org/officeDocument/2006/relationships/slideLayout" Target="../slideLayouts/slideLayout175.xml"/><Relationship Id="rId15" Type="http://schemas.openxmlformats.org/officeDocument/2006/relationships/slideLayout" Target="../slideLayouts/slideLayout185.xml"/><Relationship Id="rId23" Type="http://schemas.openxmlformats.org/officeDocument/2006/relationships/slideLayout" Target="../slideLayouts/slideLayout193.xml"/><Relationship Id="rId10" Type="http://schemas.openxmlformats.org/officeDocument/2006/relationships/slideLayout" Target="../slideLayouts/slideLayout180.xml"/><Relationship Id="rId19" Type="http://schemas.openxmlformats.org/officeDocument/2006/relationships/slideLayout" Target="../slideLayouts/slideLayout189.xml"/><Relationship Id="rId4" Type="http://schemas.openxmlformats.org/officeDocument/2006/relationships/slideLayout" Target="../slideLayouts/slideLayout174.xml"/><Relationship Id="rId9" Type="http://schemas.openxmlformats.org/officeDocument/2006/relationships/slideLayout" Target="../slideLayouts/slideLayout179.xml"/><Relationship Id="rId14" Type="http://schemas.openxmlformats.org/officeDocument/2006/relationships/slideLayout" Target="../slideLayouts/slideLayout184.xml"/><Relationship Id="rId22" Type="http://schemas.openxmlformats.org/officeDocument/2006/relationships/slideLayout" Target="../slideLayouts/slideLayout19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slideLayout" Target="../slideLayouts/slideLayout207.xml"/><Relationship Id="rId18" Type="http://schemas.openxmlformats.org/officeDocument/2006/relationships/slideLayout" Target="../slideLayouts/slideLayout212.xml"/><Relationship Id="rId26" Type="http://schemas.openxmlformats.org/officeDocument/2006/relationships/theme" Target="../theme/theme13.xml"/><Relationship Id="rId3" Type="http://schemas.openxmlformats.org/officeDocument/2006/relationships/slideLayout" Target="../slideLayouts/slideLayout197.xml"/><Relationship Id="rId21" Type="http://schemas.openxmlformats.org/officeDocument/2006/relationships/slideLayout" Target="../slideLayouts/slideLayout215.xml"/><Relationship Id="rId7" Type="http://schemas.openxmlformats.org/officeDocument/2006/relationships/slideLayout" Target="../slideLayouts/slideLayout201.xml"/><Relationship Id="rId12" Type="http://schemas.openxmlformats.org/officeDocument/2006/relationships/slideLayout" Target="../slideLayouts/slideLayout206.xml"/><Relationship Id="rId17" Type="http://schemas.openxmlformats.org/officeDocument/2006/relationships/slideLayout" Target="../slideLayouts/slideLayout211.xml"/><Relationship Id="rId25" Type="http://schemas.openxmlformats.org/officeDocument/2006/relationships/slideLayout" Target="../slideLayouts/slideLayout219.xml"/><Relationship Id="rId2" Type="http://schemas.openxmlformats.org/officeDocument/2006/relationships/slideLayout" Target="../slideLayouts/slideLayout196.xml"/><Relationship Id="rId16" Type="http://schemas.openxmlformats.org/officeDocument/2006/relationships/slideLayout" Target="../slideLayouts/slideLayout210.xml"/><Relationship Id="rId20" Type="http://schemas.openxmlformats.org/officeDocument/2006/relationships/slideLayout" Target="../slideLayouts/slideLayout214.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24" Type="http://schemas.openxmlformats.org/officeDocument/2006/relationships/slideLayout" Target="../slideLayouts/slideLayout218.xml"/><Relationship Id="rId5" Type="http://schemas.openxmlformats.org/officeDocument/2006/relationships/slideLayout" Target="../slideLayouts/slideLayout199.xml"/><Relationship Id="rId15" Type="http://schemas.openxmlformats.org/officeDocument/2006/relationships/slideLayout" Target="../slideLayouts/slideLayout209.xml"/><Relationship Id="rId23" Type="http://schemas.openxmlformats.org/officeDocument/2006/relationships/slideLayout" Target="../slideLayouts/slideLayout217.xml"/><Relationship Id="rId10" Type="http://schemas.openxmlformats.org/officeDocument/2006/relationships/slideLayout" Target="../slideLayouts/slideLayout204.xml"/><Relationship Id="rId19" Type="http://schemas.openxmlformats.org/officeDocument/2006/relationships/slideLayout" Target="../slideLayouts/slideLayout213.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slideLayout" Target="../slideLayouts/slideLayout208.xml"/><Relationship Id="rId22" Type="http://schemas.openxmlformats.org/officeDocument/2006/relationships/slideLayout" Target="../slideLayouts/slideLayout216.xml"/><Relationship Id="rId27" Type="http://schemas.openxmlformats.org/officeDocument/2006/relationships/image" Target="../media/image1.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image" Target="../media/image43.png"/><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14.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image" Target="../media/image44.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8.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theme" Target="../theme/theme15.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16.xml.rels><?xml version="1.0" encoding="UTF-8" standalone="yes"?>
<Relationships xmlns="http://schemas.openxmlformats.org/package/2006/relationships"><Relationship Id="rId13" Type="http://schemas.openxmlformats.org/officeDocument/2006/relationships/slideLayout" Target="../slideLayouts/slideLayout254.xml"/><Relationship Id="rId18" Type="http://schemas.openxmlformats.org/officeDocument/2006/relationships/slideLayout" Target="../slideLayouts/slideLayout259.xml"/><Relationship Id="rId26" Type="http://schemas.openxmlformats.org/officeDocument/2006/relationships/slideLayout" Target="../slideLayouts/slideLayout267.xml"/><Relationship Id="rId39" Type="http://schemas.openxmlformats.org/officeDocument/2006/relationships/slideLayout" Target="../slideLayouts/slideLayout280.xml"/><Relationship Id="rId21" Type="http://schemas.openxmlformats.org/officeDocument/2006/relationships/slideLayout" Target="../slideLayouts/slideLayout262.xml"/><Relationship Id="rId34" Type="http://schemas.openxmlformats.org/officeDocument/2006/relationships/slideLayout" Target="../slideLayouts/slideLayout275.xml"/><Relationship Id="rId42" Type="http://schemas.openxmlformats.org/officeDocument/2006/relationships/slideLayout" Target="../slideLayouts/slideLayout283.xml"/><Relationship Id="rId7" Type="http://schemas.openxmlformats.org/officeDocument/2006/relationships/slideLayout" Target="../slideLayouts/slideLayout248.xml"/><Relationship Id="rId2" Type="http://schemas.openxmlformats.org/officeDocument/2006/relationships/slideLayout" Target="../slideLayouts/slideLayout243.xml"/><Relationship Id="rId16" Type="http://schemas.openxmlformats.org/officeDocument/2006/relationships/slideLayout" Target="../slideLayouts/slideLayout257.xml"/><Relationship Id="rId29" Type="http://schemas.openxmlformats.org/officeDocument/2006/relationships/slideLayout" Target="../slideLayouts/slideLayout270.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24" Type="http://schemas.openxmlformats.org/officeDocument/2006/relationships/slideLayout" Target="../slideLayouts/slideLayout265.xml"/><Relationship Id="rId32" Type="http://schemas.openxmlformats.org/officeDocument/2006/relationships/slideLayout" Target="../slideLayouts/slideLayout273.xml"/><Relationship Id="rId37" Type="http://schemas.openxmlformats.org/officeDocument/2006/relationships/slideLayout" Target="../slideLayouts/slideLayout278.xml"/><Relationship Id="rId40" Type="http://schemas.openxmlformats.org/officeDocument/2006/relationships/slideLayout" Target="../slideLayouts/slideLayout281.xml"/><Relationship Id="rId45" Type="http://schemas.openxmlformats.org/officeDocument/2006/relationships/slideLayout" Target="../slideLayouts/slideLayout286.xml"/><Relationship Id="rId5" Type="http://schemas.openxmlformats.org/officeDocument/2006/relationships/slideLayout" Target="../slideLayouts/slideLayout246.xml"/><Relationship Id="rId15" Type="http://schemas.openxmlformats.org/officeDocument/2006/relationships/slideLayout" Target="../slideLayouts/slideLayout256.xml"/><Relationship Id="rId23" Type="http://schemas.openxmlformats.org/officeDocument/2006/relationships/slideLayout" Target="../slideLayouts/slideLayout264.xml"/><Relationship Id="rId28" Type="http://schemas.openxmlformats.org/officeDocument/2006/relationships/slideLayout" Target="../slideLayouts/slideLayout269.xml"/><Relationship Id="rId36" Type="http://schemas.openxmlformats.org/officeDocument/2006/relationships/slideLayout" Target="../slideLayouts/slideLayout277.xml"/><Relationship Id="rId10" Type="http://schemas.openxmlformats.org/officeDocument/2006/relationships/slideLayout" Target="../slideLayouts/slideLayout251.xml"/><Relationship Id="rId19" Type="http://schemas.openxmlformats.org/officeDocument/2006/relationships/slideLayout" Target="../slideLayouts/slideLayout260.xml"/><Relationship Id="rId31" Type="http://schemas.openxmlformats.org/officeDocument/2006/relationships/slideLayout" Target="../slideLayouts/slideLayout272.xml"/><Relationship Id="rId44" Type="http://schemas.openxmlformats.org/officeDocument/2006/relationships/slideLayout" Target="../slideLayouts/slideLayout285.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14" Type="http://schemas.openxmlformats.org/officeDocument/2006/relationships/slideLayout" Target="../slideLayouts/slideLayout255.xml"/><Relationship Id="rId22" Type="http://schemas.openxmlformats.org/officeDocument/2006/relationships/slideLayout" Target="../slideLayouts/slideLayout263.xml"/><Relationship Id="rId27" Type="http://schemas.openxmlformats.org/officeDocument/2006/relationships/slideLayout" Target="../slideLayouts/slideLayout268.xml"/><Relationship Id="rId30" Type="http://schemas.openxmlformats.org/officeDocument/2006/relationships/slideLayout" Target="../slideLayouts/slideLayout271.xml"/><Relationship Id="rId35" Type="http://schemas.openxmlformats.org/officeDocument/2006/relationships/slideLayout" Target="../slideLayouts/slideLayout276.xml"/><Relationship Id="rId43" Type="http://schemas.openxmlformats.org/officeDocument/2006/relationships/slideLayout" Target="../slideLayouts/slideLayout284.xml"/><Relationship Id="rId8" Type="http://schemas.openxmlformats.org/officeDocument/2006/relationships/slideLayout" Target="../slideLayouts/slideLayout249.xml"/><Relationship Id="rId3" Type="http://schemas.openxmlformats.org/officeDocument/2006/relationships/slideLayout" Target="../slideLayouts/slideLayout244.xml"/><Relationship Id="rId12" Type="http://schemas.openxmlformats.org/officeDocument/2006/relationships/slideLayout" Target="../slideLayouts/slideLayout253.xml"/><Relationship Id="rId17" Type="http://schemas.openxmlformats.org/officeDocument/2006/relationships/slideLayout" Target="../slideLayouts/slideLayout258.xml"/><Relationship Id="rId25" Type="http://schemas.openxmlformats.org/officeDocument/2006/relationships/slideLayout" Target="../slideLayouts/slideLayout266.xml"/><Relationship Id="rId33" Type="http://schemas.openxmlformats.org/officeDocument/2006/relationships/slideLayout" Target="../slideLayouts/slideLayout274.xml"/><Relationship Id="rId38" Type="http://schemas.openxmlformats.org/officeDocument/2006/relationships/slideLayout" Target="../slideLayouts/slideLayout279.xml"/><Relationship Id="rId46" Type="http://schemas.openxmlformats.org/officeDocument/2006/relationships/theme" Target="../theme/theme16.xml"/><Relationship Id="rId20" Type="http://schemas.openxmlformats.org/officeDocument/2006/relationships/slideLayout" Target="../slideLayouts/slideLayout261.xml"/><Relationship Id="rId41" Type="http://schemas.openxmlformats.org/officeDocument/2006/relationships/slideLayout" Target="../slideLayouts/slideLayout28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94.xml"/><Relationship Id="rId13" Type="http://schemas.openxmlformats.org/officeDocument/2006/relationships/slideLayout" Target="../slideLayouts/slideLayout299.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slideLayout" Target="../slideLayouts/slideLayout298.xml"/><Relationship Id="rId2" Type="http://schemas.openxmlformats.org/officeDocument/2006/relationships/slideLayout" Target="../slideLayouts/slideLayout288.xml"/><Relationship Id="rId16" Type="http://schemas.openxmlformats.org/officeDocument/2006/relationships/image" Target="../media/image45.png"/><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5" Type="http://schemas.openxmlformats.org/officeDocument/2006/relationships/theme" Target="../theme/theme17.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 Id="rId14" Type="http://schemas.openxmlformats.org/officeDocument/2006/relationships/slideLayout" Target="../slideLayouts/slideLayout300.x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313.xml"/><Relationship Id="rId18" Type="http://schemas.openxmlformats.org/officeDocument/2006/relationships/slideLayout" Target="../slideLayouts/slideLayout318.xml"/><Relationship Id="rId26" Type="http://schemas.openxmlformats.org/officeDocument/2006/relationships/slideLayout" Target="../slideLayouts/slideLayout326.xml"/><Relationship Id="rId39" Type="http://schemas.openxmlformats.org/officeDocument/2006/relationships/theme" Target="../theme/theme18.xml"/><Relationship Id="rId21" Type="http://schemas.openxmlformats.org/officeDocument/2006/relationships/slideLayout" Target="../slideLayouts/slideLayout321.xml"/><Relationship Id="rId34" Type="http://schemas.openxmlformats.org/officeDocument/2006/relationships/slideLayout" Target="../slideLayouts/slideLayout334.xml"/><Relationship Id="rId42" Type="http://schemas.openxmlformats.org/officeDocument/2006/relationships/image" Target="../media/image51.png"/><Relationship Id="rId7" Type="http://schemas.openxmlformats.org/officeDocument/2006/relationships/slideLayout" Target="../slideLayouts/slideLayout307.xml"/><Relationship Id="rId2" Type="http://schemas.openxmlformats.org/officeDocument/2006/relationships/slideLayout" Target="../slideLayouts/slideLayout302.xml"/><Relationship Id="rId16" Type="http://schemas.openxmlformats.org/officeDocument/2006/relationships/slideLayout" Target="../slideLayouts/slideLayout316.xml"/><Relationship Id="rId20" Type="http://schemas.openxmlformats.org/officeDocument/2006/relationships/slideLayout" Target="../slideLayouts/slideLayout320.xml"/><Relationship Id="rId29" Type="http://schemas.openxmlformats.org/officeDocument/2006/relationships/slideLayout" Target="../slideLayouts/slideLayout329.xml"/><Relationship Id="rId41" Type="http://schemas.openxmlformats.org/officeDocument/2006/relationships/image" Target="../media/image50.png"/><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24" Type="http://schemas.openxmlformats.org/officeDocument/2006/relationships/slideLayout" Target="../slideLayouts/slideLayout324.xml"/><Relationship Id="rId32" Type="http://schemas.openxmlformats.org/officeDocument/2006/relationships/slideLayout" Target="../slideLayouts/slideLayout332.xml"/><Relationship Id="rId37" Type="http://schemas.openxmlformats.org/officeDocument/2006/relationships/slideLayout" Target="../slideLayouts/slideLayout337.xml"/><Relationship Id="rId40" Type="http://schemas.openxmlformats.org/officeDocument/2006/relationships/image" Target="../media/image49.png"/><Relationship Id="rId5" Type="http://schemas.openxmlformats.org/officeDocument/2006/relationships/slideLayout" Target="../slideLayouts/slideLayout305.xml"/><Relationship Id="rId15" Type="http://schemas.openxmlformats.org/officeDocument/2006/relationships/slideLayout" Target="../slideLayouts/slideLayout315.xml"/><Relationship Id="rId23" Type="http://schemas.openxmlformats.org/officeDocument/2006/relationships/slideLayout" Target="../slideLayouts/slideLayout323.xml"/><Relationship Id="rId28" Type="http://schemas.openxmlformats.org/officeDocument/2006/relationships/slideLayout" Target="../slideLayouts/slideLayout328.xml"/><Relationship Id="rId36" Type="http://schemas.openxmlformats.org/officeDocument/2006/relationships/slideLayout" Target="../slideLayouts/slideLayout336.xml"/><Relationship Id="rId10" Type="http://schemas.openxmlformats.org/officeDocument/2006/relationships/slideLayout" Target="../slideLayouts/slideLayout310.xml"/><Relationship Id="rId19" Type="http://schemas.openxmlformats.org/officeDocument/2006/relationships/slideLayout" Target="../slideLayouts/slideLayout319.xml"/><Relationship Id="rId31" Type="http://schemas.openxmlformats.org/officeDocument/2006/relationships/slideLayout" Target="../slideLayouts/slideLayout331.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4" Type="http://schemas.openxmlformats.org/officeDocument/2006/relationships/slideLayout" Target="../slideLayouts/slideLayout314.xml"/><Relationship Id="rId22" Type="http://schemas.openxmlformats.org/officeDocument/2006/relationships/slideLayout" Target="../slideLayouts/slideLayout322.xml"/><Relationship Id="rId27" Type="http://schemas.openxmlformats.org/officeDocument/2006/relationships/slideLayout" Target="../slideLayouts/slideLayout327.xml"/><Relationship Id="rId30" Type="http://schemas.openxmlformats.org/officeDocument/2006/relationships/slideLayout" Target="../slideLayouts/slideLayout330.xml"/><Relationship Id="rId35" Type="http://schemas.openxmlformats.org/officeDocument/2006/relationships/slideLayout" Target="../slideLayouts/slideLayout335.xml"/><Relationship Id="rId43" Type="http://schemas.openxmlformats.org/officeDocument/2006/relationships/image" Target="../media/image52.png"/><Relationship Id="rId8" Type="http://schemas.openxmlformats.org/officeDocument/2006/relationships/slideLayout" Target="../slideLayouts/slideLayout308.xml"/><Relationship Id="rId3" Type="http://schemas.openxmlformats.org/officeDocument/2006/relationships/slideLayout" Target="../slideLayouts/slideLayout303.xml"/><Relationship Id="rId12" Type="http://schemas.openxmlformats.org/officeDocument/2006/relationships/slideLayout" Target="../slideLayouts/slideLayout312.xml"/><Relationship Id="rId17" Type="http://schemas.openxmlformats.org/officeDocument/2006/relationships/slideLayout" Target="../slideLayouts/slideLayout317.xml"/><Relationship Id="rId25" Type="http://schemas.openxmlformats.org/officeDocument/2006/relationships/slideLayout" Target="../slideLayouts/slideLayout325.xml"/><Relationship Id="rId33" Type="http://schemas.openxmlformats.org/officeDocument/2006/relationships/slideLayout" Target="../slideLayouts/slideLayout333.xml"/><Relationship Id="rId38" Type="http://schemas.openxmlformats.org/officeDocument/2006/relationships/slideLayout" Target="../slideLayouts/slideLayout33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slideLayout" Target="../slideLayouts/slideLayout351.xml"/><Relationship Id="rId18" Type="http://schemas.openxmlformats.org/officeDocument/2006/relationships/slideLayout" Target="../slideLayouts/slideLayout356.xml"/><Relationship Id="rId3" Type="http://schemas.openxmlformats.org/officeDocument/2006/relationships/slideLayout" Target="../slideLayouts/slideLayout341.xml"/><Relationship Id="rId21" Type="http://schemas.openxmlformats.org/officeDocument/2006/relationships/slideLayout" Target="../slideLayouts/slideLayout359.xml"/><Relationship Id="rId7" Type="http://schemas.openxmlformats.org/officeDocument/2006/relationships/slideLayout" Target="../slideLayouts/slideLayout345.xml"/><Relationship Id="rId12" Type="http://schemas.openxmlformats.org/officeDocument/2006/relationships/slideLayout" Target="../slideLayouts/slideLayout350.xml"/><Relationship Id="rId17" Type="http://schemas.openxmlformats.org/officeDocument/2006/relationships/slideLayout" Target="../slideLayouts/slideLayout355.xml"/><Relationship Id="rId25" Type="http://schemas.openxmlformats.org/officeDocument/2006/relationships/image" Target="../media/image59.svg"/><Relationship Id="rId2" Type="http://schemas.openxmlformats.org/officeDocument/2006/relationships/slideLayout" Target="../slideLayouts/slideLayout340.xml"/><Relationship Id="rId16" Type="http://schemas.openxmlformats.org/officeDocument/2006/relationships/slideLayout" Target="../slideLayouts/slideLayout354.xml"/><Relationship Id="rId20" Type="http://schemas.openxmlformats.org/officeDocument/2006/relationships/slideLayout" Target="../slideLayouts/slideLayout358.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24" Type="http://schemas.openxmlformats.org/officeDocument/2006/relationships/image" Target="../media/image58.svg"/><Relationship Id="rId5" Type="http://schemas.openxmlformats.org/officeDocument/2006/relationships/slideLayout" Target="../slideLayouts/slideLayout343.xml"/><Relationship Id="rId15" Type="http://schemas.openxmlformats.org/officeDocument/2006/relationships/slideLayout" Target="../slideLayouts/slideLayout353.xml"/><Relationship Id="rId23" Type="http://schemas.openxmlformats.org/officeDocument/2006/relationships/theme" Target="../theme/theme19.xml"/><Relationship Id="rId10" Type="http://schemas.openxmlformats.org/officeDocument/2006/relationships/slideLayout" Target="../slideLayouts/slideLayout348.xml"/><Relationship Id="rId19" Type="http://schemas.openxmlformats.org/officeDocument/2006/relationships/slideLayout" Target="../slideLayouts/slideLayout357.xml"/><Relationship Id="rId4" Type="http://schemas.openxmlformats.org/officeDocument/2006/relationships/slideLayout" Target="../slideLayouts/slideLayout342.xml"/><Relationship Id="rId9" Type="http://schemas.openxmlformats.org/officeDocument/2006/relationships/slideLayout" Target="../slideLayouts/slideLayout347.xml"/><Relationship Id="rId14" Type="http://schemas.openxmlformats.org/officeDocument/2006/relationships/slideLayout" Target="../slideLayouts/slideLayout352.xml"/><Relationship Id="rId22" Type="http://schemas.openxmlformats.org/officeDocument/2006/relationships/slideLayout" Target="../slideLayouts/slideLayout36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theme" Target="../theme/theme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5" Type="http://schemas.openxmlformats.org/officeDocument/2006/relationships/slideLayout" Target="../slideLayouts/slideLayout365.xml"/><Relationship Id="rId10" Type="http://schemas.openxmlformats.org/officeDocument/2006/relationships/image" Target="../media/image61.png"/><Relationship Id="rId4" Type="http://schemas.openxmlformats.org/officeDocument/2006/relationships/slideLayout" Target="../slideLayouts/slideLayout364.xml"/><Relationship Id="rId9"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slideLayout" Target="../slideLayouts/slideLayout381.xml"/><Relationship Id="rId18" Type="http://schemas.openxmlformats.org/officeDocument/2006/relationships/image" Target="../media/image67.pn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slideLayout" Target="../slideLayouts/slideLayout380.xml"/><Relationship Id="rId17" Type="http://schemas.openxmlformats.org/officeDocument/2006/relationships/theme" Target="../theme/theme21.xml"/><Relationship Id="rId2" Type="http://schemas.openxmlformats.org/officeDocument/2006/relationships/slideLayout" Target="../slideLayouts/slideLayout370.xml"/><Relationship Id="rId16" Type="http://schemas.openxmlformats.org/officeDocument/2006/relationships/slideLayout" Target="../slideLayouts/slideLayout384.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5" Type="http://schemas.openxmlformats.org/officeDocument/2006/relationships/slideLayout" Target="../slideLayouts/slideLayout38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 Id="rId14" Type="http://schemas.openxmlformats.org/officeDocument/2006/relationships/slideLayout" Target="../slideLayouts/slideLayout38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image" Target="../media/image79.png"/><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image" Target="../media/image78.emf"/><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theme" Target="../theme/theme22.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theme" Target="../theme/theme23.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slideLayout" Target="../slideLayouts/slideLayout40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24.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5" Type="http://schemas.openxmlformats.org/officeDocument/2006/relationships/image" Target="../media/image86.png"/><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 Id="rId14" Type="http://schemas.openxmlformats.org/officeDocument/2006/relationships/image" Target="../media/image85.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 Type="http://schemas.openxmlformats.org/officeDocument/2006/relationships/slideLayout" Target="../slideLayouts/slideLayout421.xml"/><Relationship Id="rId21" Type="http://schemas.openxmlformats.org/officeDocument/2006/relationships/image" Target="../media/image1.png"/><Relationship Id="rId7" Type="http://schemas.openxmlformats.org/officeDocument/2006/relationships/slideLayout" Target="../slideLayouts/slideLayout425.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2" Type="http://schemas.openxmlformats.org/officeDocument/2006/relationships/slideLayout" Target="../slideLayouts/slideLayout420.xml"/><Relationship Id="rId16" Type="http://schemas.openxmlformats.org/officeDocument/2006/relationships/slideLayout" Target="../slideLayouts/slideLayout434.xml"/><Relationship Id="rId20" Type="http://schemas.openxmlformats.org/officeDocument/2006/relationships/theme" Target="../theme/theme25.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5" Type="http://schemas.openxmlformats.org/officeDocument/2006/relationships/slideLayout" Target="../slideLayouts/slideLayout433.xml"/><Relationship Id="rId10" Type="http://schemas.openxmlformats.org/officeDocument/2006/relationships/slideLayout" Target="../slideLayouts/slideLayout428.xml"/><Relationship Id="rId19" Type="http://schemas.openxmlformats.org/officeDocument/2006/relationships/slideLayout" Target="../slideLayouts/slideLayout437.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slideLayout" Target="../slideLayouts/slideLayout43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445.xml"/><Relationship Id="rId13" Type="http://schemas.openxmlformats.org/officeDocument/2006/relationships/slideLayout" Target="../slideLayouts/slideLayout450.xml"/><Relationship Id="rId18" Type="http://schemas.openxmlformats.org/officeDocument/2006/relationships/theme" Target="../theme/theme26.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slideLayout" Target="../slideLayouts/slideLayout449.xml"/><Relationship Id="rId17" Type="http://schemas.openxmlformats.org/officeDocument/2006/relationships/slideLayout" Target="../slideLayouts/slideLayout454.xml"/><Relationship Id="rId2" Type="http://schemas.openxmlformats.org/officeDocument/2006/relationships/slideLayout" Target="../slideLayouts/slideLayout439.xml"/><Relationship Id="rId16" Type="http://schemas.openxmlformats.org/officeDocument/2006/relationships/slideLayout" Target="../slideLayouts/slideLayout453.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5" Type="http://schemas.openxmlformats.org/officeDocument/2006/relationships/slideLayout" Target="../slideLayouts/slideLayout45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 Id="rId14" Type="http://schemas.openxmlformats.org/officeDocument/2006/relationships/slideLayout" Target="../slideLayouts/slideLayout45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slideLayout" Target="../slideLayouts/slideLayout467.xml"/><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slideLayout" Target="../slideLayouts/slideLayout466.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5" Type="http://schemas.openxmlformats.org/officeDocument/2006/relationships/theme" Target="../theme/theme27.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 Id="rId14" Type="http://schemas.openxmlformats.org/officeDocument/2006/relationships/slideLayout" Target="../slideLayouts/slideLayout46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6" Type="http://schemas.openxmlformats.org/officeDocument/2006/relationships/image" Target="../media/image91.jpeg"/><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theme" Target="../theme/theme28.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490.xml"/><Relationship Id="rId13" Type="http://schemas.openxmlformats.org/officeDocument/2006/relationships/slideLayout" Target="../slideLayouts/slideLayout495.xml"/><Relationship Id="rId18" Type="http://schemas.openxmlformats.org/officeDocument/2006/relationships/slideLayout" Target="../slideLayouts/slideLayout50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slideLayout" Target="../slideLayouts/slideLayout494.xml"/><Relationship Id="rId17" Type="http://schemas.openxmlformats.org/officeDocument/2006/relationships/slideLayout" Target="../slideLayouts/slideLayout499.xml"/><Relationship Id="rId2" Type="http://schemas.openxmlformats.org/officeDocument/2006/relationships/slideLayout" Target="../slideLayouts/slideLayout484.xml"/><Relationship Id="rId16" Type="http://schemas.openxmlformats.org/officeDocument/2006/relationships/slideLayout" Target="../slideLayouts/slideLayout498.xml"/><Relationship Id="rId20" Type="http://schemas.openxmlformats.org/officeDocument/2006/relationships/image" Target="../media/image95.jpeg"/><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5" Type="http://schemas.openxmlformats.org/officeDocument/2006/relationships/slideLayout" Target="../slideLayouts/slideLayout497.xml"/><Relationship Id="rId10" Type="http://schemas.openxmlformats.org/officeDocument/2006/relationships/slideLayout" Target="../slideLayouts/slideLayout492.xml"/><Relationship Id="rId19" Type="http://schemas.openxmlformats.org/officeDocument/2006/relationships/theme" Target="../theme/theme29.xml"/><Relationship Id="rId4" Type="http://schemas.openxmlformats.org/officeDocument/2006/relationships/slideLayout" Target="../slideLayouts/slideLayout486.xml"/><Relationship Id="rId9" Type="http://schemas.openxmlformats.org/officeDocument/2006/relationships/slideLayout" Target="../slideLayouts/slideLayout491.xml"/><Relationship Id="rId14" Type="http://schemas.openxmlformats.org/officeDocument/2006/relationships/slideLayout" Target="../slideLayouts/slideLayout49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18" Type="http://schemas.openxmlformats.org/officeDocument/2006/relationships/slideLayout" Target="../slideLayouts/slideLayout518.xml"/><Relationship Id="rId26" Type="http://schemas.openxmlformats.org/officeDocument/2006/relationships/slideLayout" Target="../slideLayouts/slideLayout526.xml"/><Relationship Id="rId3" Type="http://schemas.openxmlformats.org/officeDocument/2006/relationships/slideLayout" Target="../slideLayouts/slideLayout503.xml"/><Relationship Id="rId21" Type="http://schemas.openxmlformats.org/officeDocument/2006/relationships/slideLayout" Target="../slideLayouts/slideLayout521.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17" Type="http://schemas.openxmlformats.org/officeDocument/2006/relationships/slideLayout" Target="../slideLayouts/slideLayout517.xml"/><Relationship Id="rId25" Type="http://schemas.openxmlformats.org/officeDocument/2006/relationships/slideLayout" Target="../slideLayouts/slideLayout525.xml"/><Relationship Id="rId2" Type="http://schemas.openxmlformats.org/officeDocument/2006/relationships/slideLayout" Target="../slideLayouts/slideLayout502.xml"/><Relationship Id="rId16" Type="http://schemas.openxmlformats.org/officeDocument/2006/relationships/slideLayout" Target="../slideLayouts/slideLayout516.xml"/><Relationship Id="rId20" Type="http://schemas.openxmlformats.org/officeDocument/2006/relationships/slideLayout" Target="../slideLayouts/slideLayout520.xml"/><Relationship Id="rId29" Type="http://schemas.openxmlformats.org/officeDocument/2006/relationships/theme" Target="../theme/theme30.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24" Type="http://schemas.openxmlformats.org/officeDocument/2006/relationships/slideLayout" Target="../slideLayouts/slideLayout524.xml"/><Relationship Id="rId5" Type="http://schemas.openxmlformats.org/officeDocument/2006/relationships/slideLayout" Target="../slideLayouts/slideLayout505.xml"/><Relationship Id="rId15" Type="http://schemas.openxmlformats.org/officeDocument/2006/relationships/slideLayout" Target="../slideLayouts/slideLayout515.xml"/><Relationship Id="rId23" Type="http://schemas.openxmlformats.org/officeDocument/2006/relationships/slideLayout" Target="../slideLayouts/slideLayout523.xml"/><Relationship Id="rId28" Type="http://schemas.openxmlformats.org/officeDocument/2006/relationships/slideLayout" Target="../slideLayouts/slideLayout528.xml"/><Relationship Id="rId10" Type="http://schemas.openxmlformats.org/officeDocument/2006/relationships/slideLayout" Target="../slideLayouts/slideLayout510.xml"/><Relationship Id="rId19" Type="http://schemas.openxmlformats.org/officeDocument/2006/relationships/slideLayout" Target="../slideLayouts/slideLayout519.xml"/><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slideLayout" Target="../slideLayouts/slideLayout514.xml"/><Relationship Id="rId22" Type="http://schemas.openxmlformats.org/officeDocument/2006/relationships/slideLayout" Target="../slideLayouts/slideLayout522.xml"/><Relationship Id="rId27" Type="http://schemas.openxmlformats.org/officeDocument/2006/relationships/slideLayout" Target="../slideLayouts/slideLayout527.xml"/><Relationship Id="rId30"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theme" Target="../theme/theme4.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6.xml"/><Relationship Id="rId7" Type="http://schemas.openxmlformats.org/officeDocument/2006/relationships/image" Target="../media/image25.png"/><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theme" Target="../theme/theme6.xml"/><Relationship Id="rId5" Type="http://schemas.openxmlformats.org/officeDocument/2006/relationships/slideLayout" Target="../slideLayouts/slideLayout98.xml"/><Relationship Id="rId4" Type="http://schemas.openxmlformats.org/officeDocument/2006/relationships/slideLayout" Target="../slideLayouts/slideLayout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26" Type="http://schemas.openxmlformats.org/officeDocument/2006/relationships/theme" Target="../theme/theme8.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slideLayout" Target="../slideLayouts/slideLayout136.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slideLayout" Target="../slideLayouts/slideLayout135.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 Id="rId27" Type="http://schemas.openxmlformats.org/officeDocument/2006/relationships/image" Target="../media/image28.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9.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909827"/>
      </p:ext>
    </p:extLst>
  </p:cSld>
  <p:clrMap bg1="lt1" tx1="dk1" bg2="lt2" tx2="dk2" accent1="accent1" accent2="accent2" accent3="accent3" accent4="accent4" accent5="accent5" accent6="accent6" hlink="hlink" folHlink="folHlink"/>
  <p:sldLayoutIdLst>
    <p:sldLayoutId id="2147485198" r:id="rId1"/>
    <p:sldLayoutId id="2147485199" r:id="rId2"/>
    <p:sldLayoutId id="2147485200" r:id="rId3"/>
    <p:sldLayoutId id="2147485201" r:id="rId4"/>
    <p:sldLayoutId id="2147485202" r:id="rId5"/>
    <p:sldLayoutId id="2147485203" r:id="rId6"/>
    <p:sldLayoutId id="2147485204" r:id="rId7"/>
    <p:sldLayoutId id="2147485205" r:id="rId8"/>
    <p:sldLayoutId id="2147485206" r:id="rId9"/>
    <p:sldLayoutId id="2147485207" r:id="rId10"/>
    <p:sldLayoutId id="2147485208" r:id="rId11"/>
    <p:sldLayoutId id="2147485209"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spcBef>
          <a:spcPct val="0"/>
        </a:spcBef>
        <a:buNone/>
        <a:defRPr sz="3300" kern="1200">
          <a:solidFill>
            <a:schemeClr val="tx1"/>
          </a:solidFill>
          <a:latin typeface="Arial"/>
          <a:ea typeface="+mj-ea"/>
          <a:cs typeface="+mj-cs"/>
        </a:defRPr>
      </a:lvl1pPr>
    </p:titleStyle>
    <p:bodyStyle>
      <a:lvl1pPr marL="342854" indent="-342854" algn="l" defTabSz="457139" rtl="0" eaLnBrk="1" latinLnBrk="0" hangingPunct="1">
        <a:spcBef>
          <a:spcPct val="20000"/>
        </a:spcBef>
        <a:buFont typeface="Arial"/>
        <a:buChar char="•"/>
        <a:defRPr sz="1600" kern="1200">
          <a:solidFill>
            <a:schemeClr val="tx1"/>
          </a:solidFill>
          <a:latin typeface="Arial"/>
          <a:ea typeface="+mn-ea"/>
          <a:cs typeface="+mn-cs"/>
        </a:defRPr>
      </a:lvl1pPr>
      <a:lvl2pPr marL="742852" indent="-285713" algn="l" defTabSz="457139" rtl="0" eaLnBrk="1" latinLnBrk="0" hangingPunct="1">
        <a:spcBef>
          <a:spcPct val="20000"/>
        </a:spcBef>
        <a:buFont typeface="Arial"/>
        <a:buChar char="•"/>
        <a:defRPr sz="1600" kern="1200">
          <a:solidFill>
            <a:schemeClr val="tx1"/>
          </a:solidFill>
          <a:latin typeface="Arial"/>
          <a:ea typeface="+mn-ea"/>
          <a:cs typeface="+mn-cs"/>
        </a:defRPr>
      </a:lvl2pPr>
      <a:lvl3pPr marL="1142850" indent="-228570" algn="l" defTabSz="457139" rtl="0" eaLnBrk="1" latinLnBrk="0" hangingPunct="1">
        <a:spcBef>
          <a:spcPct val="20000"/>
        </a:spcBef>
        <a:buFont typeface="Arial"/>
        <a:buChar char="•"/>
        <a:defRPr sz="1500" kern="1200">
          <a:solidFill>
            <a:schemeClr val="tx1"/>
          </a:solidFill>
          <a:latin typeface="Arial"/>
          <a:ea typeface="+mn-ea"/>
          <a:cs typeface="+mn-cs"/>
        </a:defRPr>
      </a:lvl3pPr>
      <a:lvl4pPr marL="1599991" indent="-228570" algn="l" defTabSz="457139" rtl="0" eaLnBrk="1" latinLnBrk="0" hangingPunct="1">
        <a:spcBef>
          <a:spcPct val="20000"/>
        </a:spcBef>
        <a:buFont typeface="Arial"/>
        <a:buChar char="•"/>
        <a:defRPr sz="1300" kern="1200">
          <a:solidFill>
            <a:schemeClr val="tx1"/>
          </a:solidFill>
          <a:latin typeface="Arial"/>
          <a:ea typeface="+mn-ea"/>
          <a:cs typeface="+mn-cs"/>
        </a:defRPr>
      </a:lvl4pPr>
      <a:lvl5pPr marL="2057130" indent="-228570" algn="l" defTabSz="457139" rtl="0" eaLnBrk="1" latinLnBrk="0" hangingPunct="1">
        <a:spcBef>
          <a:spcPct val="20000"/>
        </a:spcBef>
        <a:buFont typeface="Arial"/>
        <a:buChar char="•"/>
        <a:defRPr sz="1200" kern="1200">
          <a:solidFill>
            <a:schemeClr val="tx1"/>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3303288922"/>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2" r:id="rId10"/>
    <p:sldLayoutId id="2147485263"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screen">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4140980778"/>
      </p:ext>
    </p:extLst>
  </p:cSld>
  <p:clrMap bg1="lt1" tx1="dk1" bg2="lt2" tx2="dk2" accent1="accent1" accent2="accent2" accent3="accent3" accent4="accent4" accent5="accent5" accent6="accent6" hlink="hlink" folHlink="folHlink"/>
  <p:sldLayoutIdLst>
    <p:sldLayoutId id="2147485265" r:id="rId1"/>
    <p:sldLayoutId id="2147485266" r:id="rId2"/>
    <p:sldLayoutId id="2147485267" r:id="rId3"/>
    <p:sldLayoutId id="2147485268" r:id="rId4"/>
    <p:sldLayoutId id="2147485269" r:id="rId5"/>
    <p:sldLayoutId id="2147485270" r:id="rId6"/>
    <p:sldLayoutId id="2147485271" r:id="rId7"/>
    <p:sldLayoutId id="2147485272" r:id="rId8"/>
    <p:sldLayoutId id="2147485273" r:id="rId9"/>
    <p:sldLayoutId id="2147485274" r:id="rId10"/>
    <p:sldLayoutId id="2147485275" r:id="rId11"/>
    <p:sldLayoutId id="2147485276" r:id="rId12"/>
    <p:sldLayoutId id="2147485277" r:id="rId13"/>
    <p:sldLayoutId id="2147485278" r:id="rId14"/>
    <p:sldLayoutId id="2147485279" r:id="rId15"/>
    <p:sldLayoutId id="2147485280" r:id="rId16"/>
    <p:sldLayoutId id="2147485281" r:id="rId17"/>
    <p:sldLayoutId id="2147485282" r:id="rId18"/>
    <p:sldLayoutId id="2147485283" r:id="rId19"/>
    <p:sldLayoutId id="2147485284" r:id="rId20"/>
    <p:sldLayoutId id="2147485285" r:id="rId21"/>
    <p:sldLayoutId id="2147485286" r:id="rId22"/>
    <p:sldLayoutId id="2147485287" r:id="rId23"/>
    <p:sldLayoutId id="2147485288" r:id="rId2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576848842"/>
      </p:ext>
    </p:extLst>
  </p:cSld>
  <p:clrMap bg1="lt1" tx1="dk1" bg2="lt2" tx2="dk2" accent1="accent1" accent2="accent2" accent3="accent3" accent4="accent4" accent5="accent5" accent6="accent6" hlink="hlink" folHlink="folHlink"/>
  <p:sldLayoutIdLst>
    <p:sldLayoutId id="2147485290" r:id="rId1"/>
    <p:sldLayoutId id="2147485291" r:id="rId2"/>
    <p:sldLayoutId id="2147485292" r:id="rId3"/>
    <p:sldLayoutId id="2147485293" r:id="rId4"/>
    <p:sldLayoutId id="2147485294" r:id="rId5"/>
    <p:sldLayoutId id="2147485295" r:id="rId6"/>
    <p:sldLayoutId id="2147485296" r:id="rId7"/>
    <p:sldLayoutId id="2147485297" r:id="rId8"/>
    <p:sldLayoutId id="2147485298" r:id="rId9"/>
    <p:sldLayoutId id="2147485299" r:id="rId10"/>
    <p:sldLayoutId id="2147485300" r:id="rId11"/>
    <p:sldLayoutId id="2147485301" r:id="rId12"/>
    <p:sldLayoutId id="2147485302" r:id="rId13"/>
    <p:sldLayoutId id="2147485303" r:id="rId14"/>
    <p:sldLayoutId id="2147485304" r:id="rId15"/>
    <p:sldLayoutId id="2147485305" r:id="rId16"/>
    <p:sldLayoutId id="2147485306" r:id="rId17"/>
    <p:sldLayoutId id="2147485307" r:id="rId18"/>
    <p:sldLayoutId id="2147485308" r:id="rId19"/>
    <p:sldLayoutId id="2147485309" r:id="rId20"/>
    <p:sldLayoutId id="2147485310" r:id="rId21"/>
    <p:sldLayoutId id="2147485311" r:id="rId22"/>
    <p:sldLayoutId id="2147485312" r:id="rId23"/>
    <p:sldLayoutId id="2147485313" r:id="rId24"/>
    <p:sldLayoutId id="2147485314"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6745FA7-1985-372F-2483-0AA712D7459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522EB47-A2DE-1885-82F7-577649700ED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4">
            <a:extLst>
              <a:ext uri="{FF2B5EF4-FFF2-40B4-BE49-F238E27FC236}">
                <a16:creationId xmlns:a16="http://schemas.microsoft.com/office/drawing/2014/main" id="{01892D57-5D08-D45C-C8DA-C72B69DAB4D4}"/>
              </a:ext>
            </a:extLst>
          </p:cNvPr>
          <p:cNvSpPr txBox="1">
            <a:spLocks/>
          </p:cNvSpPr>
          <p:nvPr userDrawn="1"/>
        </p:nvSpPr>
        <p:spPr>
          <a:xfrm>
            <a:off x="8323511" y="6366590"/>
            <a:ext cx="3030289" cy="365125"/>
          </a:xfrm>
          <a:prstGeom prst="rect">
            <a:avLst/>
          </a:prstGeom>
        </p:spPr>
        <p:txBody>
          <a:bodyPr vert="horz" lIns="91440" tIns="45720" rIns="91440" bIns="45720" rtlCol="0" anchor="ctr"/>
          <a:lstStyle>
            <a:defPPr>
              <a:defRPr lang="en-US"/>
            </a:defPPr>
            <a:lvl1pPr marL="0" algn="r" defTabSz="914400" rtl="0" eaLnBrk="1" latinLnBrk="0" hangingPunct="1">
              <a:defRPr sz="700" kern="1200">
                <a:solidFill>
                  <a:schemeClr val="bg1">
                    <a:lumMod val="5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b="0" i="0" u="none" strike="noStrike" kern="1200" dirty="0">
                <a:solidFill>
                  <a:schemeClr val="bg1">
                    <a:lumMod val="50000"/>
                  </a:schemeClr>
                </a:solidFill>
                <a:effectLst/>
                <a:latin typeface="Arial" panose="020B0604020202020204" pitchFamily="34" charset="0"/>
                <a:ea typeface="+mn-ea"/>
                <a:cs typeface="Arial" panose="020B0604020202020204" pitchFamily="34" charset="0"/>
              </a:rPr>
              <a:t>Erica L. Mayer, MD, MPH   </a:t>
            </a:r>
            <a:r>
              <a:rPr lang="en-US" sz="800" b="1" dirty="0">
                <a:solidFill>
                  <a:srgbClr val="41B6E6"/>
                </a:solidFill>
              </a:rPr>
              <a:t>|</a:t>
            </a:r>
            <a:r>
              <a:rPr lang="en-US" sz="800" dirty="0">
                <a:solidFill>
                  <a:schemeClr val="bg1">
                    <a:lumMod val="50000"/>
                  </a:schemeClr>
                </a:solidFill>
              </a:rPr>
              <a:t>  </a:t>
            </a:r>
            <a:r>
              <a:rPr lang="en-US" sz="800" b="0" i="0" u="none" strike="noStrike" kern="1200" dirty="0">
                <a:solidFill>
                  <a:schemeClr val="bg1">
                    <a:lumMod val="50000"/>
                  </a:schemeClr>
                </a:solidFill>
                <a:effectLst/>
                <a:latin typeface="Arial" panose="020B0604020202020204" pitchFamily="34" charset="0"/>
                <a:ea typeface="+mn-ea"/>
                <a:cs typeface="Arial" panose="020B0604020202020204" pitchFamily="34" charset="0"/>
              </a:rPr>
              <a:t>ASCO </a:t>
            </a:r>
            <a:r>
              <a:rPr lang="en-US" sz="800" dirty="0">
                <a:solidFill>
                  <a:schemeClr val="bg1">
                    <a:lumMod val="50000"/>
                  </a:schemeClr>
                </a:solidFill>
              </a:rPr>
              <a:t>2026</a:t>
            </a:r>
          </a:p>
        </p:txBody>
      </p:sp>
      <p:pic>
        <p:nvPicPr>
          <p:cNvPr id="11" name="Picture 10" descr="A black and red text&#10;&#10;AI-generated content may be incorrect.">
            <a:extLst>
              <a:ext uri="{FF2B5EF4-FFF2-40B4-BE49-F238E27FC236}">
                <a16:creationId xmlns:a16="http://schemas.microsoft.com/office/drawing/2014/main" id="{E69ED7C0-E2D9-6FC9-BB06-4E76951E1BAF}"/>
              </a:ext>
            </a:extLst>
          </p:cNvPr>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524000" y="6438900"/>
            <a:ext cx="890223" cy="302216"/>
          </a:xfrm>
          <a:prstGeom prst="rect">
            <a:avLst/>
          </a:prstGeom>
        </p:spPr>
      </p:pic>
      <p:pic>
        <p:nvPicPr>
          <p:cNvPr id="12" name="Picture 11">
            <a:extLst>
              <a:ext uri="{FF2B5EF4-FFF2-40B4-BE49-F238E27FC236}">
                <a16:creationId xmlns:a16="http://schemas.microsoft.com/office/drawing/2014/main" id="{98CE74DF-95A3-D2A4-65A3-CEC0BA3D0B8B}"/>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349250" y="6465585"/>
            <a:ext cx="1009892" cy="261610"/>
          </a:xfrm>
          <a:prstGeom prst="rect">
            <a:avLst/>
          </a:prstGeom>
        </p:spPr>
      </p:pic>
    </p:spTree>
    <p:extLst>
      <p:ext uri="{BB962C8B-B14F-4D97-AF65-F5344CB8AC3E}">
        <p14:creationId xmlns:p14="http://schemas.microsoft.com/office/powerpoint/2010/main" val="1236932626"/>
      </p:ext>
    </p:extLst>
  </p:cSld>
  <p:clrMap bg1="lt1" tx1="dk1" bg2="lt2" tx2="dk2" accent1="accent1" accent2="accent2" accent3="accent3" accent4="accent4" accent5="accent5" accent6="accent6" hlink="hlink" folHlink="folHlink"/>
  <p:sldLayoutIdLst>
    <p:sldLayoutId id="2147485316" r:id="rId1"/>
    <p:sldLayoutId id="2147485317" r:id="rId2"/>
    <p:sldLayoutId id="2147485318" r:id="rId3"/>
    <p:sldLayoutId id="2147485319" r:id="rId4"/>
    <p:sldLayoutId id="2147485320" r:id="rId5"/>
    <p:sldLayoutId id="2147485321" r:id="rId6"/>
    <p:sldLayoutId id="2147485322" r:id="rId7"/>
    <p:sldLayoutId id="2147485323" r:id="rId8"/>
    <p:sldLayoutId id="2147485324" r:id="rId9"/>
    <p:sldLayoutId id="2147485325" r:id="rId10"/>
    <p:sldLayoutId id="2147485326"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798930-42A1-6423-AE96-E97C8DDE167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21AFFEB-8B21-3D8B-B994-08CA6ECAB13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E29844-815B-24D9-2072-30F1EF2B01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E29E2A93-EFD2-A34F-9397-523939B3A129}" type="datetimeFigureOut">
              <a:rPr lang="en-US" smtClean="0"/>
              <a:t>5/31/26</a:t>
            </a:fld>
            <a:endParaRPr lang="en-US"/>
          </a:p>
        </p:txBody>
      </p:sp>
      <p:sp>
        <p:nvSpPr>
          <p:cNvPr id="5" name="Footer Placeholder 4">
            <a:extLst>
              <a:ext uri="{FF2B5EF4-FFF2-40B4-BE49-F238E27FC236}">
                <a16:creationId xmlns:a16="http://schemas.microsoft.com/office/drawing/2014/main" id="{0A2AB2F4-224B-F1CF-E91C-C51E133962B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B3C8DF23-92F2-9568-5331-EA111E9037B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C7B0FEEE-8FC9-FB47-8204-00E3C677115A}" type="slidenum">
              <a:rPr lang="en-US" smtClean="0"/>
              <a:t>‹#›</a:t>
            </a:fld>
            <a:endParaRPr lang="en-US"/>
          </a:p>
        </p:txBody>
      </p:sp>
    </p:spTree>
    <p:extLst>
      <p:ext uri="{BB962C8B-B14F-4D97-AF65-F5344CB8AC3E}">
        <p14:creationId xmlns:p14="http://schemas.microsoft.com/office/powerpoint/2010/main" val="2037363927"/>
      </p:ext>
    </p:extLst>
  </p:cSld>
  <p:clrMap bg1="lt1" tx1="dk1" bg2="lt2" tx2="dk2" accent1="accent1" accent2="accent2" accent3="accent3" accent4="accent4" accent5="accent5" accent6="accent6" hlink="hlink" folHlink="folHlink"/>
  <p:sldLayoutIdLst>
    <p:sldLayoutId id="2147485328" r:id="rId1"/>
    <p:sldLayoutId id="2147485329" r:id="rId2"/>
    <p:sldLayoutId id="2147485330" r:id="rId3"/>
    <p:sldLayoutId id="2147485331" r:id="rId4"/>
    <p:sldLayoutId id="2147485332" r:id="rId5"/>
    <p:sldLayoutId id="2147485333" r:id="rId6"/>
    <p:sldLayoutId id="2147485334" r:id="rId7"/>
    <p:sldLayoutId id="2147485335" r:id="rId8"/>
    <p:sldLayoutId id="2147485336" r:id="rId9"/>
    <p:sldLayoutId id="2147485337" r:id="rId10"/>
    <p:sldLayoutId id="2147485338"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0"/>
            <a:ext cx="12192000" cy="1085088"/>
          </a:xfrm>
          <a:prstGeom prst="rect">
            <a:avLst/>
          </a:prstGeom>
          <a:solidFill>
            <a:srgbClr val="E8E8E8">
              <a:alpha val="9764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sp>
        <p:nvSpPr>
          <p:cNvPr id="14" name="Text Placeholder 2"/>
          <p:cNvSpPr>
            <a:spLocks noGrp="1"/>
          </p:cNvSpPr>
          <p:nvPr>
            <p:ph type="body" idx="1"/>
          </p:nvPr>
        </p:nvSpPr>
        <p:spPr>
          <a:xfrm>
            <a:off x="524256" y="1341440"/>
            <a:ext cx="11161776" cy="4716461"/>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5766419"/>
      </p:ext>
    </p:extLst>
  </p:cSld>
  <p:clrMap bg1="lt1" tx1="dk1" bg2="lt2" tx2="dk2" accent1="accent1" accent2="accent2" accent3="accent3" accent4="accent4" accent5="accent5" accent6="accent6" hlink="hlink" folHlink="folHlink"/>
  <p:sldLayoutIdLst>
    <p:sldLayoutId id="2147485340" r:id="rId1"/>
    <p:sldLayoutId id="2147485341" r:id="rId2"/>
    <p:sldLayoutId id="2147485342" r:id="rId3"/>
    <p:sldLayoutId id="2147485343" r:id="rId4"/>
    <p:sldLayoutId id="2147485344" r:id="rId5"/>
    <p:sldLayoutId id="2147485345" r:id="rId6"/>
    <p:sldLayoutId id="2147485346" r:id="rId7"/>
    <p:sldLayoutId id="2147485347" r:id="rId8"/>
    <p:sldLayoutId id="2147485348" r:id="rId9"/>
    <p:sldLayoutId id="2147485349" r:id="rId10"/>
    <p:sldLayoutId id="2147485350" r:id="rId11"/>
    <p:sldLayoutId id="2147485351" r:id="rId12"/>
    <p:sldLayoutId id="2147485352" r:id="rId13"/>
    <p:sldLayoutId id="2147485353" r:id="rId14"/>
    <p:sldLayoutId id="2147485354" r:id="rId15"/>
    <p:sldLayoutId id="2147485355" r:id="rId16"/>
    <p:sldLayoutId id="2147485356" r:id="rId17"/>
    <p:sldLayoutId id="2147485357" r:id="rId18"/>
    <p:sldLayoutId id="2147485358" r:id="rId19"/>
    <p:sldLayoutId id="2147485359" r:id="rId20"/>
    <p:sldLayoutId id="2147485360" r:id="rId21"/>
    <p:sldLayoutId id="2147485361" r:id="rId22"/>
    <p:sldLayoutId id="2147485362" r:id="rId23"/>
    <p:sldLayoutId id="2147485363" r:id="rId24"/>
    <p:sldLayoutId id="2147485364" r:id="rId25"/>
    <p:sldLayoutId id="2147485365" r:id="rId26"/>
    <p:sldLayoutId id="2147485366" r:id="rId27"/>
    <p:sldLayoutId id="2147485367" r:id="rId28"/>
    <p:sldLayoutId id="2147485368" r:id="rId29"/>
    <p:sldLayoutId id="2147485369" r:id="rId30"/>
    <p:sldLayoutId id="2147485370" r:id="rId31"/>
    <p:sldLayoutId id="2147485371" r:id="rId32"/>
    <p:sldLayoutId id="2147485372" r:id="rId33"/>
    <p:sldLayoutId id="2147485373" r:id="rId34"/>
    <p:sldLayoutId id="2147485374" r:id="rId35"/>
    <p:sldLayoutId id="2147485375" r:id="rId36"/>
    <p:sldLayoutId id="2147485376" r:id="rId37"/>
    <p:sldLayoutId id="2147485377" r:id="rId38"/>
    <p:sldLayoutId id="2147485378" r:id="rId39"/>
    <p:sldLayoutId id="2147485379" r:id="rId40"/>
    <p:sldLayoutId id="2147485380" r:id="rId41"/>
    <p:sldLayoutId id="2147485381" r:id="rId42"/>
    <p:sldLayoutId id="2147485382" r:id="rId43"/>
    <p:sldLayoutId id="2147485383" r:id="rId44"/>
    <p:sldLayoutId id="2147485384" r:id="rId4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100000"/>
        </a:lnSpc>
        <a:spcBef>
          <a:spcPct val="0"/>
        </a:spcBef>
        <a:buNone/>
        <a:defRPr sz="3600" kern="1200" cap="none" baseline="0">
          <a:solidFill>
            <a:schemeClr val="bg1"/>
          </a:solidFill>
          <a:latin typeface="+mj-lt"/>
          <a:ea typeface="+mj-ea"/>
          <a:cs typeface="+mj-cs"/>
        </a:defRPr>
      </a:lvl1pPr>
    </p:titleStyle>
    <p:bodyStyle>
      <a:lvl1pPr marL="0" indent="0" algn="l" defTabSz="914400" rtl="0" eaLnBrk="1" latinLnBrk="0" hangingPunct="1">
        <a:lnSpc>
          <a:spcPct val="120000"/>
        </a:lnSpc>
        <a:spcBef>
          <a:spcPts val="0"/>
        </a:spcBef>
        <a:spcAft>
          <a:spcPts val="1800"/>
        </a:spcAft>
        <a:buFontTx/>
        <a:buNone/>
        <a:defRPr sz="2000" b="1" kern="1200">
          <a:solidFill>
            <a:schemeClr val="tx1"/>
          </a:solidFill>
          <a:latin typeface="Arial" panose="020B0604020202020204" pitchFamily="34" charset="0"/>
          <a:ea typeface="+mn-ea"/>
          <a:cs typeface="Arial" panose="020B0604020202020204" pitchFamily="34" charset="0"/>
        </a:defRPr>
      </a:lvl1pPr>
      <a:lvl2pPr marL="360000" indent="-180000" algn="l" defTabSz="914400" rtl="0" eaLnBrk="1" latinLnBrk="0" hangingPunct="1">
        <a:lnSpc>
          <a:spcPct val="120000"/>
        </a:lnSpc>
        <a:spcBef>
          <a:spcPts val="0"/>
        </a:spcBef>
        <a:spcAft>
          <a:spcPts val="600"/>
        </a:spcAft>
        <a:buClr>
          <a:schemeClr val="accent2"/>
        </a:buClr>
        <a:buFont typeface="Wingdings" panose="05000000000000000000" pitchFamily="2" charset="2"/>
        <a:buChar char="§"/>
        <a:defRPr sz="2000" kern="1200">
          <a:solidFill>
            <a:schemeClr val="tx1"/>
          </a:solidFill>
          <a:latin typeface="Arial" panose="020B0604020202020204" pitchFamily="34" charset="0"/>
          <a:ea typeface="+mn-ea"/>
          <a:cs typeface="Arial" panose="020B0604020202020204" pitchFamily="34" charset="0"/>
        </a:defRPr>
      </a:lvl2pPr>
      <a:lvl3pPr marL="540000" indent="-180000" algn="l" defTabSz="914400" rtl="0" eaLnBrk="1" latinLnBrk="0" hangingPunct="1">
        <a:lnSpc>
          <a:spcPct val="120000"/>
        </a:lnSpc>
        <a:spcBef>
          <a:spcPts val="0"/>
        </a:spcBef>
        <a:spcAft>
          <a:spcPts val="600"/>
        </a:spcAft>
        <a:buClr>
          <a:schemeClr val="accent2"/>
        </a:buClr>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3pPr>
      <a:lvl4pPr marL="720000" indent="-180000" algn="l" defTabSz="914400" rtl="0" eaLnBrk="1" latinLnBrk="0" hangingPunct="1">
        <a:lnSpc>
          <a:spcPct val="120000"/>
        </a:lnSpc>
        <a:spcBef>
          <a:spcPts val="0"/>
        </a:spcBef>
        <a:spcAft>
          <a:spcPts val="600"/>
        </a:spcAft>
        <a:buClr>
          <a:schemeClr val="accent2"/>
        </a:buClr>
        <a:buFont typeface="Arial" panose="02000506030000020004" pitchFamily="50" charset="0"/>
        <a:buChar char="-"/>
        <a:defRPr sz="1600" kern="1200">
          <a:solidFill>
            <a:schemeClr val="tx1"/>
          </a:solidFill>
          <a:latin typeface="Arial" panose="020B0604020202020204" pitchFamily="34" charset="0"/>
          <a:ea typeface="+mn-ea"/>
          <a:cs typeface="Arial" panose="020B0604020202020204" pitchFamily="34" charset="0"/>
        </a:defRPr>
      </a:lvl4pPr>
      <a:lvl5pPr marL="900000" indent="-180000" algn="l" defTabSz="914400" rtl="0" eaLnBrk="1" latinLnBrk="0" hangingPunct="1">
        <a:lnSpc>
          <a:spcPct val="120000"/>
        </a:lnSpc>
        <a:spcBef>
          <a:spcPts val="0"/>
        </a:spcBef>
        <a:spcAft>
          <a:spcPts val="600"/>
        </a:spcAft>
        <a:buClr>
          <a:schemeClr val="accent2"/>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53">
          <p15:clr>
            <a:srgbClr val="F26B43"/>
          </p15:clr>
        </p15:guide>
        <p15:guide id="2" orient="horz" pos="663">
          <p15:clr>
            <a:srgbClr val="F26B43"/>
          </p15:clr>
        </p15:guide>
        <p15:guide id="3" pos="7227">
          <p15:clr>
            <a:srgbClr val="F26B43"/>
          </p15:clr>
        </p15:guide>
        <p15:guide id="4" orient="horz" pos="3816">
          <p15:clr>
            <a:srgbClr val="F26B43"/>
          </p15:clr>
        </p15:guide>
        <p15:guide id="5" orient="horz" pos="845">
          <p15:clr>
            <a:srgbClr val="F26B43"/>
          </p15:clr>
        </p15:guide>
        <p15:guide id="6" orient="horz" pos="595">
          <p15:clr>
            <a:srgbClr val="F26B43"/>
          </p15:clr>
        </p15:guide>
        <p15:guide id="7" orient="horz" pos="73">
          <p15:clr>
            <a:srgbClr val="F26B43"/>
          </p15:clr>
        </p15:guide>
        <p15:guide id="8" orient="horz" pos="1139">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8" name="Rectangle 4"/>
          <p:cNvSpPr>
            <a:spLocks noGrp="1" noChangeArrowheads="1"/>
          </p:cNvSpPr>
          <p:nvPr>
            <p:ph type="dt" sz="half" idx="2"/>
          </p:nvPr>
        </p:nvSpPr>
        <p:spPr bwMode="auto">
          <a:xfrm>
            <a:off x="914400" y="6248400"/>
            <a:ext cx="254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eaLnBrk="0" fontAlgn="base" hangingPunct="0">
              <a:spcBef>
                <a:spcPct val="0"/>
              </a:spcBef>
              <a:spcAft>
                <a:spcPct val="0"/>
              </a:spcAft>
              <a:defRPr/>
            </a:pPr>
            <a:endParaRPr lang="en-US" altLang="en-US">
              <a:solidFill>
                <a:srgbClr val="000000"/>
              </a:solidFill>
            </a:endParaRPr>
          </a:p>
        </p:txBody>
      </p:sp>
      <p:sp>
        <p:nvSpPr>
          <p:cNvPr id="1029"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fontAlgn="base" hangingPunct="0">
              <a:spcBef>
                <a:spcPct val="0"/>
              </a:spcBef>
              <a:spcAft>
                <a:spcPct val="0"/>
              </a:spcAft>
              <a:defRPr/>
            </a:pPr>
            <a:endParaRPr lang="en-US" altLang="en-US">
              <a:solidFill>
                <a:srgbClr val="000000"/>
              </a:solidFill>
            </a:endParaRPr>
          </a:p>
        </p:txBody>
      </p:sp>
      <p:sp>
        <p:nvSpPr>
          <p:cNvPr id="1030"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ea typeface="MS PGothic" panose="020B0600070205080204" pitchFamily="34" charset="-128"/>
              </a:defRPr>
            </a:lvl1pPr>
          </a:lstStyle>
          <a:p>
            <a:pPr eaLnBrk="0" fontAlgn="base" hangingPunct="0">
              <a:spcBef>
                <a:spcPct val="0"/>
              </a:spcBef>
              <a:spcAft>
                <a:spcPct val="0"/>
              </a:spcAft>
              <a:defRPr/>
            </a:pPr>
            <a:fld id="{D18F9BF1-D3AC-4824-B260-2284B180C209}" type="slidenum">
              <a:rPr lang="en-US" altLang="en-US">
                <a:solidFill>
                  <a:srgbClr val="000000"/>
                </a:solidFill>
              </a:rPr>
              <a:pPr eaLnBrk="0" fontAlgn="base" hangingPunct="0">
                <a:spcBef>
                  <a:spcPct val="0"/>
                </a:spcBef>
                <a:spcAft>
                  <a:spcPct val="0"/>
                </a:spcAft>
                <a:defRPr/>
              </a:pPr>
              <a:t>‹#›</a:t>
            </a:fld>
            <a:endParaRPr lang="en-US" altLang="en-US">
              <a:solidFill>
                <a:srgbClr val="000000"/>
              </a:solidFill>
            </a:endParaRPr>
          </a:p>
        </p:txBody>
      </p:sp>
      <p:pic>
        <p:nvPicPr>
          <p:cNvPr id="2" name="Picture 5" descr="SCC9920_SCC PowerPoint_Template_eberlein-blue-2.png"/>
          <p:cNvPicPr>
            <a:picLocks noChangeAspect="1"/>
          </p:cNvPicPr>
          <p:nvPr userDrawn="1"/>
        </p:nvPicPr>
        <p:blipFill>
          <a:blip r:embed="rId16">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5941762"/>
      </p:ext>
    </p:extLst>
  </p:cSld>
  <p:clrMap bg1="lt1" tx1="dk1" bg2="lt2" tx2="dk2" accent1="accent1" accent2="accent2" accent3="accent3" accent4="accent4" accent5="accent5" accent6="accent6" hlink="hlink" folHlink="folHlink"/>
  <p:sldLayoutIdLst>
    <p:sldLayoutId id="2147485386" r:id="rId1"/>
    <p:sldLayoutId id="2147485387" r:id="rId2"/>
    <p:sldLayoutId id="2147485388" r:id="rId3"/>
    <p:sldLayoutId id="2147485389" r:id="rId4"/>
    <p:sldLayoutId id="2147485390" r:id="rId5"/>
    <p:sldLayoutId id="2147485391" r:id="rId6"/>
    <p:sldLayoutId id="2147485392" r:id="rId7"/>
    <p:sldLayoutId id="2147485393" r:id="rId8"/>
    <p:sldLayoutId id="2147485394" r:id="rId9"/>
    <p:sldLayoutId id="2147485395" r:id="rId10"/>
    <p:sldLayoutId id="2147485396" r:id="rId11"/>
    <p:sldLayoutId id="2147485397" r:id="rId12"/>
    <p:sldLayoutId id="2147485398" r:id="rId13"/>
    <p:sldLayoutId id="2147485399"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rtl="0" eaLnBrk="0" fontAlgn="base" hangingPunct="0">
        <a:spcBef>
          <a:spcPct val="0"/>
        </a:spcBef>
        <a:spcAft>
          <a:spcPct val="0"/>
        </a:spcAft>
        <a:defRPr sz="4400">
          <a:solidFill>
            <a:schemeClr val="tx2"/>
          </a:solidFill>
          <a:latin typeface="+mj-lt"/>
          <a:ea typeface="MS PGothic" panose="020B0600070205080204" pitchFamily="34" charset="-128"/>
          <a:cs typeface="MS PGothic" panose="020B0600070205080204" pitchFamily="34" charset="-128"/>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MS PGothic" panose="020B0600070205080204" pitchFamily="34"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MS PGothic" panose="020B0600070205080204" pitchFamily="34"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MS PGothic" panose="020B0600070205080204" pitchFamily="34"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MS PGothic" panose="020B0600070205080204" pitchFamily="34" charset="-128"/>
        </a:defRPr>
      </a:lvl5pPr>
      <a:lvl6pPr marL="457200" algn="ctr" rtl="0" fontAlgn="base">
        <a:spcBef>
          <a:spcPct val="0"/>
        </a:spcBef>
        <a:spcAft>
          <a:spcPct val="0"/>
        </a:spcAft>
        <a:defRPr sz="4400">
          <a:solidFill>
            <a:schemeClr val="tx2"/>
          </a:solidFill>
          <a:latin typeface="Arial" charset="0"/>
          <a:ea typeface="ＭＳ Ｐゴシック" pitchFamily="1" charset="-128"/>
          <a:cs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cs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cs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cs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MS PGothic" panose="020B0600070205080204"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cs typeface="MS PGothic" panose="020B0600070205080204"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panose="020B0600070205080204"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panose="020B0600070205080204"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106"/>
        <p:cNvGrpSpPr/>
        <p:nvPr/>
      </p:nvGrpSpPr>
      <p:grpSpPr>
        <a:xfrm>
          <a:off x="0" y="0"/>
          <a:ext cx="0" cy="0"/>
          <a:chOff x="0" y="0"/>
          <a:chExt cx="0" cy="0"/>
        </a:xfrm>
      </p:grpSpPr>
      <p:sp>
        <p:nvSpPr>
          <p:cNvPr id="1107" name="Google Shape;1107;p63"/>
          <p:cNvSpPr txBox="1"/>
          <p:nvPr/>
        </p:nvSpPr>
        <p:spPr>
          <a:xfrm>
            <a:off x="2496370" y="6532912"/>
            <a:ext cx="7208915" cy="97983"/>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55C56"/>
              </a:buClr>
              <a:buSzPts val="1200"/>
              <a:buFont typeface="Arial"/>
              <a:buNone/>
            </a:pPr>
            <a:r>
              <a:rPr lang="en-US" sz="728" b="0" i="0" u="none" strike="noStrike" cap="none">
                <a:solidFill>
                  <a:srgbClr val="655C56"/>
                </a:solidFill>
                <a:latin typeface="Arial"/>
                <a:ea typeface="Arial"/>
                <a:cs typeface="Arial"/>
                <a:sym typeface="Arial"/>
              </a:rPr>
              <a:t>THE INFORMATION CONTAINED WITHIN THIS SLIDE DECK IS PROVIDED FOR INFORMATIONAL PURPOSES PURSUANT TO SCIENTIFIC EXCHANGE. </a:t>
            </a:r>
            <a:endParaRPr sz="1092"/>
          </a:p>
        </p:txBody>
      </p:sp>
      <p:sp>
        <p:nvSpPr>
          <p:cNvPr id="1108" name="Google Shape;1108;p63"/>
          <p:cNvSpPr/>
          <p:nvPr/>
        </p:nvSpPr>
        <p:spPr>
          <a:xfrm>
            <a:off x="0" y="6794797"/>
            <a:ext cx="12198415" cy="63203"/>
          </a:xfrm>
          <a:prstGeom prst="rect">
            <a:avLst/>
          </a:prstGeom>
          <a:solidFill>
            <a:srgbClr val="003767"/>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b="0" i="0" u="none" strike="noStrike" cap="none">
              <a:solidFill>
                <a:schemeClr val="lt1"/>
              </a:solidFill>
              <a:latin typeface="Arial"/>
              <a:ea typeface="Arial"/>
              <a:cs typeface="Arial"/>
              <a:sym typeface="Arial"/>
            </a:endParaRPr>
          </a:p>
        </p:txBody>
      </p:sp>
      <p:sp>
        <p:nvSpPr>
          <p:cNvPr id="1109" name="Google Shape;1109;p63"/>
          <p:cNvSpPr/>
          <p:nvPr/>
        </p:nvSpPr>
        <p:spPr>
          <a:xfrm>
            <a:off x="0" y="419529"/>
            <a:ext cx="12192000" cy="50738"/>
          </a:xfrm>
          <a:prstGeom prst="rect">
            <a:avLst/>
          </a:prstGeom>
          <a:solidFill>
            <a:srgbClr val="EAEAEA"/>
          </a:soli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b="0" i="0" u="none" strike="noStrike" cap="none">
              <a:solidFill>
                <a:schemeClr val="lt1"/>
              </a:solidFill>
              <a:latin typeface="Arial"/>
              <a:ea typeface="Arial"/>
              <a:cs typeface="Arial"/>
              <a:sym typeface="Arial"/>
            </a:endParaRPr>
          </a:p>
        </p:txBody>
      </p:sp>
      <p:pic>
        <p:nvPicPr>
          <p:cNvPr id="1110" name="Google Shape;1110;p63"/>
          <p:cNvPicPr preferRelativeResize="0"/>
          <p:nvPr/>
        </p:nvPicPr>
        <p:blipFill rotWithShape="1">
          <a:blip r:embed="rId40">
            <a:alphaModFix/>
          </a:blip>
          <a:srcRect l="50000" t="42712" b="42946"/>
          <a:stretch/>
        </p:blipFill>
        <p:spPr>
          <a:xfrm>
            <a:off x="176247" y="6164774"/>
            <a:ext cx="1454333" cy="417129"/>
          </a:xfrm>
          <a:prstGeom prst="rect">
            <a:avLst/>
          </a:prstGeom>
          <a:noFill/>
          <a:ln>
            <a:noFill/>
          </a:ln>
        </p:spPr>
      </p:pic>
      <p:pic>
        <p:nvPicPr>
          <p:cNvPr id="1111" name="Google Shape;1111;p63" descr="A blue and white triangle pattern&#10;&#10;AI-generated content may be incorrect."/>
          <p:cNvPicPr preferRelativeResize="0"/>
          <p:nvPr/>
        </p:nvPicPr>
        <p:blipFill rotWithShape="1">
          <a:blip r:embed="rId41">
            <a:alphaModFix/>
          </a:blip>
          <a:srcRect t="92548" b="151"/>
          <a:stretch/>
        </p:blipFill>
        <p:spPr>
          <a:xfrm>
            <a:off x="2934981" y="0"/>
            <a:ext cx="9263434" cy="422714"/>
          </a:xfrm>
          <a:prstGeom prst="rect">
            <a:avLst/>
          </a:prstGeom>
          <a:noFill/>
          <a:ln>
            <a:noFill/>
          </a:ln>
        </p:spPr>
      </p:pic>
      <p:sp>
        <p:nvSpPr>
          <p:cNvPr id="1112" name="Google Shape;1112;p63"/>
          <p:cNvSpPr/>
          <p:nvPr/>
        </p:nvSpPr>
        <p:spPr>
          <a:xfrm>
            <a:off x="-1684" y="0"/>
            <a:ext cx="12198415" cy="422714"/>
          </a:xfrm>
          <a:prstGeom prst="rect">
            <a:avLst/>
          </a:prstGeom>
          <a:gradFill>
            <a:gsLst>
              <a:gs pos="0">
                <a:srgbClr val="F5F9FD">
                  <a:alpha val="0"/>
                </a:srgbClr>
              </a:gs>
              <a:gs pos="91000">
                <a:srgbClr val="003767"/>
              </a:gs>
              <a:gs pos="100000">
                <a:srgbClr val="003767"/>
              </a:gs>
            </a:gsLst>
            <a:lin ang="10800000" scaled="0"/>
          </a:gradFill>
          <a:ln>
            <a:noFill/>
          </a:ln>
        </p:spPr>
        <p:txBody>
          <a:bodyPr spcFirstLastPara="1" wrap="square" lIns="55440" tIns="27713" rIns="55440" bIns="27713" anchor="ctr" anchorCtr="0">
            <a:noAutofit/>
          </a:bodyPr>
          <a:lstStyle/>
          <a:p>
            <a:pPr marL="0" marR="0" lvl="0" indent="0" algn="ctr" rtl="0">
              <a:spcBef>
                <a:spcPts val="0"/>
              </a:spcBef>
              <a:spcAft>
                <a:spcPts val="0"/>
              </a:spcAft>
              <a:buNone/>
            </a:pPr>
            <a:endParaRPr sz="1092" b="0" i="0" u="none" strike="noStrike" cap="none">
              <a:solidFill>
                <a:schemeClr val="lt1"/>
              </a:solidFill>
              <a:latin typeface="Arial"/>
              <a:ea typeface="Arial"/>
              <a:cs typeface="Arial"/>
              <a:sym typeface="Arial"/>
            </a:endParaRPr>
          </a:p>
        </p:txBody>
      </p:sp>
      <p:pic>
        <p:nvPicPr>
          <p:cNvPr id="1113" name="Google Shape;1113;p63" descr="A white letter on a black background&#10;&#10;AI-generated content may be incorrect."/>
          <p:cNvPicPr preferRelativeResize="0"/>
          <p:nvPr/>
        </p:nvPicPr>
        <p:blipFill rotWithShape="1">
          <a:blip r:embed="rId42">
            <a:alphaModFix/>
          </a:blip>
          <a:srcRect/>
          <a:stretch/>
        </p:blipFill>
        <p:spPr>
          <a:xfrm>
            <a:off x="176247" y="131082"/>
            <a:ext cx="927490" cy="171029"/>
          </a:xfrm>
          <a:prstGeom prst="rect">
            <a:avLst/>
          </a:prstGeom>
          <a:noFill/>
          <a:ln>
            <a:noFill/>
          </a:ln>
        </p:spPr>
      </p:pic>
      <p:pic>
        <p:nvPicPr>
          <p:cNvPr id="1114" name="Google Shape;1114;p63" descr="A close-up of a sign&#10;&#10;AI-generated content may be incorrect."/>
          <p:cNvPicPr preferRelativeResize="0"/>
          <p:nvPr/>
        </p:nvPicPr>
        <p:blipFill rotWithShape="1">
          <a:blip r:embed="rId43">
            <a:alphaModFix/>
          </a:blip>
          <a:srcRect/>
          <a:stretch/>
        </p:blipFill>
        <p:spPr>
          <a:xfrm>
            <a:off x="10823049" y="6231260"/>
            <a:ext cx="1161585" cy="350643"/>
          </a:xfrm>
          <a:prstGeom prst="rect">
            <a:avLst/>
          </a:prstGeom>
          <a:noFill/>
          <a:ln>
            <a:noFill/>
          </a:ln>
        </p:spPr>
      </p:pic>
    </p:spTree>
    <p:extLst>
      <p:ext uri="{BB962C8B-B14F-4D97-AF65-F5344CB8AC3E}">
        <p14:creationId xmlns:p14="http://schemas.microsoft.com/office/powerpoint/2010/main" val="3962204019"/>
      </p:ext>
    </p:extLst>
  </p:cSld>
  <p:clrMap bg1="lt1" tx1="dk1" bg2="dk2" tx2="lt2" accent1="accent1" accent2="accent2" accent3="accent3" accent4="accent4" accent5="accent5" accent6="accent6" hlink="hlink" folHlink="folHlink"/>
  <p:sldLayoutIdLst>
    <p:sldLayoutId id="2147485401" r:id="rId1"/>
    <p:sldLayoutId id="2147485402" r:id="rId2"/>
    <p:sldLayoutId id="2147485403" r:id="rId3"/>
    <p:sldLayoutId id="2147485404" r:id="rId4"/>
    <p:sldLayoutId id="2147485405" r:id="rId5"/>
    <p:sldLayoutId id="2147485406" r:id="rId6"/>
    <p:sldLayoutId id="2147485407" r:id="rId7"/>
    <p:sldLayoutId id="2147485408" r:id="rId8"/>
    <p:sldLayoutId id="2147485409" r:id="rId9"/>
    <p:sldLayoutId id="2147485410" r:id="rId10"/>
    <p:sldLayoutId id="2147485411" r:id="rId11"/>
    <p:sldLayoutId id="2147485412" r:id="rId12"/>
    <p:sldLayoutId id="2147485413" r:id="rId13"/>
    <p:sldLayoutId id="2147485414" r:id="rId14"/>
    <p:sldLayoutId id="2147485415" r:id="rId15"/>
    <p:sldLayoutId id="2147485416" r:id="rId16"/>
    <p:sldLayoutId id="2147485417" r:id="rId17"/>
    <p:sldLayoutId id="2147485418" r:id="rId18"/>
    <p:sldLayoutId id="2147485419" r:id="rId19"/>
    <p:sldLayoutId id="2147485420" r:id="rId20"/>
    <p:sldLayoutId id="2147485421" r:id="rId21"/>
    <p:sldLayoutId id="2147485422" r:id="rId22"/>
    <p:sldLayoutId id="2147485423" r:id="rId23"/>
    <p:sldLayoutId id="2147485424" r:id="rId24"/>
    <p:sldLayoutId id="2147485425" r:id="rId25"/>
    <p:sldLayoutId id="2147485426" r:id="rId26"/>
    <p:sldLayoutId id="2147485427" r:id="rId27"/>
    <p:sldLayoutId id="2147485428" r:id="rId28"/>
    <p:sldLayoutId id="2147485429" r:id="rId29"/>
    <p:sldLayoutId id="2147485430" r:id="rId30"/>
    <p:sldLayoutId id="2147485431" r:id="rId31"/>
    <p:sldLayoutId id="2147485432" r:id="rId32"/>
    <p:sldLayoutId id="2147485433" r:id="rId33"/>
    <p:sldLayoutId id="2147485434" r:id="rId34"/>
    <p:sldLayoutId id="2147485435" r:id="rId35"/>
    <p:sldLayoutId id="2147485436" r:id="rId36"/>
    <p:sldLayoutId id="2147485437" r:id="rId37"/>
    <p:sldLayoutId id="2147485438" r:id="rId38"/>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849"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15:clr>
            <a:srgbClr val="F26B43"/>
          </p15:clr>
        </p15:guide>
        <p15:guide id="2" pos="12664">
          <p15:clr>
            <a:srgbClr val="F26B43"/>
          </p15:clr>
        </p15:guide>
        <p15:guide id="3" pos="504">
          <p15:clr>
            <a:srgbClr val="F26B43"/>
          </p15:clr>
        </p15:guide>
        <p15:guide id="4" pos="6152">
          <p15:clr>
            <a:srgbClr val="F26B43"/>
          </p15:clr>
        </p15:guide>
        <p15:guide id="5" pos="6512">
          <p15:clr>
            <a:srgbClr val="F26B43"/>
          </p15:clr>
        </p15:guide>
        <p15:guide id="6" pos="12160">
          <p15:clr>
            <a:srgbClr val="F26B43"/>
          </p15:clr>
        </p15:guide>
        <p15:guide id="7" orient="horz">
          <p15:clr>
            <a:srgbClr val="F26B43"/>
          </p15:clr>
        </p15:guide>
        <p15:guide id="8" orient="horz" pos="7124">
          <p15:clr>
            <a:srgbClr val="F26B43"/>
          </p15:clr>
        </p15:guide>
        <p15:guide id="9" orient="horz" pos="872">
          <p15:clr>
            <a:srgbClr val="F26B43"/>
          </p15:clr>
        </p15:guide>
        <p15:guide id="10" orient="horz" pos="6582">
          <p15:clr>
            <a:srgbClr val="F26B43"/>
          </p15:clr>
        </p15:guide>
        <p15:guide id="11" pos="6332">
          <p15:clr>
            <a:srgbClr val="F26B43"/>
          </p15:clr>
        </p15:guide>
        <p15:guide id="12" orient="horz" pos="6802">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D9696D9-671C-405F-AA77-4C70FDACE8B3}"/>
              </a:ext>
            </a:extLst>
          </p:cNvPr>
          <p:cNvSpPr>
            <a:spLocks noGrp="1"/>
          </p:cNvSpPr>
          <p:nvPr>
            <p:ph type="title"/>
          </p:nvPr>
        </p:nvSpPr>
        <p:spPr>
          <a:xfrm>
            <a:off x="231078" y="531006"/>
            <a:ext cx="11740260" cy="502445"/>
          </a:xfrm>
          <a:prstGeom prst="rect">
            <a:avLst/>
          </a:prstGeom>
        </p:spPr>
        <p:txBody>
          <a:bodyPr vert="horz" lIns="0" tIns="0" rIns="0" bIns="0" rtlCol="0" anchor="ctr" anchorCtr="0">
            <a:spAutoFit/>
          </a:bodyPr>
          <a:lstStyle/>
          <a:p>
            <a:r>
              <a:rPr lang="en-US" dirty="0"/>
              <a:t>Click to edit Master title style</a:t>
            </a:r>
          </a:p>
        </p:txBody>
      </p:sp>
      <p:sp>
        <p:nvSpPr>
          <p:cNvPr id="3" name="Text Placeholder 2">
            <a:extLst>
              <a:ext uri="{FF2B5EF4-FFF2-40B4-BE49-F238E27FC236}">
                <a16:creationId xmlns:a16="http://schemas.microsoft.com/office/drawing/2014/main" id="{CE39653F-0E28-4EB7-8E50-6EFBEE53BA22}"/>
              </a:ext>
            </a:extLst>
          </p:cNvPr>
          <p:cNvSpPr>
            <a:spLocks noGrp="1"/>
          </p:cNvSpPr>
          <p:nvPr>
            <p:ph type="body" idx="1"/>
          </p:nvPr>
        </p:nvSpPr>
        <p:spPr>
          <a:xfrm>
            <a:off x="231078" y="1335023"/>
            <a:ext cx="11740260" cy="4754880"/>
          </a:xfrm>
          <a:prstGeom prst="rect">
            <a:avLst/>
          </a:prstGeom>
        </p:spPr>
        <p:txBody>
          <a:bodyPr vert="horz" lIns="0" tIns="0" rIns="0" bIns="0" rtlCol="0">
            <a:noAutofit/>
          </a:body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10" name="Slide Number Placeholder 4">
            <a:extLst>
              <a:ext uri="{FF2B5EF4-FFF2-40B4-BE49-F238E27FC236}">
                <a16:creationId xmlns:a16="http://schemas.microsoft.com/office/drawing/2014/main" id="{7440DC5B-8D2C-ECEF-79C0-8CBE7810B136}"/>
              </a:ext>
            </a:extLst>
          </p:cNvPr>
          <p:cNvSpPr txBox="1">
            <a:spLocks/>
          </p:cNvSpPr>
          <p:nvPr userDrawn="1"/>
        </p:nvSpPr>
        <p:spPr>
          <a:xfrm>
            <a:off x="11697018" y="6540913"/>
            <a:ext cx="274320" cy="107722"/>
          </a:xfrm>
          <a:prstGeom prst="rect">
            <a:avLst/>
          </a:prstGeom>
        </p:spPr>
        <p:txBody>
          <a:bodyPr vert="horz" lIns="0" tIns="0" rIns="0" bIns="0" rtlCol="0" anchor="ctr">
            <a:noAutofit/>
          </a:bodyPr>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9272199-A5BC-41D3-BB67-59B66A9BF6E2}" type="slidenum">
              <a:rPr kumimoji="0" lang="en-US" sz="800" b="0" i="0" u="none" strike="noStrike" kern="1200" cap="none" spc="0" normalizeH="0" baseline="0" noProof="0" smtClean="0">
                <a:ln>
                  <a:noFill/>
                </a:ln>
                <a:solidFill>
                  <a:srgbClr val="161616"/>
                </a:solidFill>
                <a:effectLst/>
                <a:uLnTx/>
                <a:uFillTx/>
                <a:latin typeface="Poppi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srgbClr val="161616"/>
              </a:solidFill>
              <a:effectLst/>
              <a:uLnTx/>
              <a:uFillTx/>
              <a:latin typeface="Poppins"/>
              <a:ea typeface="+mn-ea"/>
              <a:cs typeface="+mn-cs"/>
            </a:endParaRPr>
          </a:p>
        </p:txBody>
      </p:sp>
      <p:pic>
        <p:nvPicPr>
          <p:cNvPr id="4" name="Graphic 3">
            <a:extLst>
              <a:ext uri="{FF2B5EF4-FFF2-40B4-BE49-F238E27FC236}">
                <a16:creationId xmlns:a16="http://schemas.microsoft.com/office/drawing/2014/main" id="{0D8165B7-1258-072C-5E2B-7BDB254701C3}"/>
              </a:ext>
              <a:ext uri="{C183D7F6-B498-43B3-948B-1728B52AA6E4}">
                <adec:decorative xmlns:adec="http://schemas.microsoft.com/office/drawing/2017/decorative" val="1"/>
              </a:ext>
            </a:extLst>
          </p:cNvPr>
          <p:cNvPicPr>
            <a:picLocks noChangeAspect="1"/>
          </p:cNvPicPr>
          <p:nvPr userDrawn="1"/>
        </p:nvPicPr>
        <p:blipFill>
          <a:blip>
            <a:extLst>
              <a:ext uri="{96DAC541-7B7A-43D3-8B79-37D633B846F1}">
                <asvg:svgBlip xmlns:asvg="http://schemas.microsoft.com/office/drawing/2016/SVG/main" r:embed="rId24"/>
              </a:ext>
            </a:extLst>
          </a:blip>
          <a:srcRect/>
          <a:stretch/>
        </p:blipFill>
        <p:spPr>
          <a:xfrm>
            <a:off x="149798" y="6281112"/>
            <a:ext cx="1141286" cy="434425"/>
          </a:xfrm>
          <a:prstGeom prst="rect">
            <a:avLst/>
          </a:prstGeom>
        </p:spPr>
      </p:pic>
      <p:sp>
        <p:nvSpPr>
          <p:cNvPr id="6" name="Rectangle 5">
            <a:extLst>
              <a:ext uri="{FF2B5EF4-FFF2-40B4-BE49-F238E27FC236}">
                <a16:creationId xmlns:a16="http://schemas.microsoft.com/office/drawing/2014/main" id="{CC2C5414-F936-36BC-E4E7-725552A52DC2}"/>
              </a:ext>
            </a:extLst>
          </p:cNvPr>
          <p:cNvSpPr>
            <a:spLocks noChangeArrowheads="1"/>
          </p:cNvSpPr>
          <p:nvPr userDrawn="1"/>
        </p:nvSpPr>
        <p:spPr bwMode="auto">
          <a:xfrm>
            <a:off x="9824582" y="6419545"/>
            <a:ext cx="1802096" cy="215444"/>
          </a:xfrm>
          <a:prstGeom prst="rect">
            <a:avLst/>
          </a:prstGeom>
        </p:spPr>
        <p:txBody>
          <a:bodyPr vert="horz" lIns="0" tIns="0" rIns="0" bIns="0" rtlCol="0" anchor="ctr">
            <a:noAutofit/>
          </a:bodyPr>
          <a:lstStyle/>
          <a:p>
            <a:pPr lvl="0" algn="r"/>
            <a:r>
              <a:rPr lang="en-US" altLang="en-US" sz="800" b="0" dirty="0">
                <a:latin typeface="Poppins" panose="00000500000000000000" pitchFamily="2" charset="0"/>
                <a:cs typeface="Poppins" panose="00000500000000000000" pitchFamily="2" charset="0"/>
              </a:rPr>
              <a:t>Slide credit: </a:t>
            </a:r>
            <a:r>
              <a:rPr lang="en-US" altLang="en-US" sz="800" b="0" kern="1200" dirty="0">
                <a:solidFill>
                  <a:schemeClr val="accent1"/>
                </a:solidFill>
                <a:latin typeface="Poppins" panose="00000500000000000000" pitchFamily="2" charset="0"/>
                <a:ea typeface="+mn-ea"/>
                <a:cs typeface="Poppins" panose="00000500000000000000" pitchFamily="2" charset="0"/>
              </a:rPr>
              <a:t>deceraclinical.com/education</a:t>
            </a:r>
          </a:p>
        </p:txBody>
      </p:sp>
    </p:spTree>
    <p:extLst>
      <p:ext uri="{BB962C8B-B14F-4D97-AF65-F5344CB8AC3E}">
        <p14:creationId xmlns:p14="http://schemas.microsoft.com/office/powerpoint/2010/main" val="3274214624"/>
      </p:ext>
    </p:extLst>
  </p:cSld>
  <p:clrMap bg1="lt1" tx1="dk1" bg2="lt2" tx2="dk2" accent1="accent1" accent2="accent2" accent3="accent3" accent4="accent4" accent5="accent5" accent6="accent6" hlink="hlink" folHlink="folHlink"/>
  <p:sldLayoutIdLst>
    <p:sldLayoutId id="2147485440" r:id="rId1"/>
    <p:sldLayoutId id="2147485441" r:id="rId2"/>
    <p:sldLayoutId id="2147485442" r:id="rId3"/>
    <p:sldLayoutId id="2147485443" r:id="rId4"/>
    <p:sldLayoutId id="2147485444" r:id="rId5"/>
    <p:sldLayoutId id="2147485445" r:id="rId6"/>
    <p:sldLayoutId id="2147485446" r:id="rId7"/>
    <p:sldLayoutId id="2147485447" r:id="rId8"/>
    <p:sldLayoutId id="2147485448" r:id="rId9"/>
    <p:sldLayoutId id="2147485449" r:id="rId10"/>
    <p:sldLayoutId id="2147485450" r:id="rId11"/>
    <p:sldLayoutId id="2147485451" r:id="rId12"/>
    <p:sldLayoutId id="2147485452" r:id="rId13"/>
    <p:sldLayoutId id="2147485453" r:id="rId14"/>
    <p:sldLayoutId id="2147485454" r:id="rId15"/>
    <p:sldLayoutId id="2147485455" r:id="rId16"/>
    <p:sldLayoutId id="2147485456" r:id="rId17"/>
    <p:sldLayoutId id="2147485457" r:id="rId18"/>
    <p:sldLayoutId id="2147485458" r:id="rId19"/>
    <p:sldLayoutId id="2147485459" r:id="rId20"/>
    <p:sldLayoutId id="2147485460" r:id="rId21"/>
    <p:sldLayoutId id="2147485461" r:id="rId2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110000"/>
        </a:lnSpc>
        <a:spcBef>
          <a:spcPts val="0"/>
        </a:spcBef>
        <a:buNone/>
        <a:defRPr lang="en-US" sz="3200" b="1" i="0" kern="1200" spc="0" baseline="0">
          <a:solidFill>
            <a:schemeClr val="tx1"/>
          </a:solidFill>
          <a:latin typeface="Times New Roman" panose="02020603050405020304"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914400" rtl="0" eaLnBrk="1" latinLnBrk="0" hangingPunct="1">
        <a:lnSpc>
          <a:spcPct val="90000"/>
        </a:lnSpc>
        <a:spcBef>
          <a:spcPts val="1000"/>
        </a:spcBef>
        <a:spcAft>
          <a:spcPts val="700"/>
        </a:spcAft>
        <a:buSzPct val="75000"/>
        <a:buFontTx/>
        <a:buBlip>
          <a:blip>
            <a:extLst>
              <a:ext uri="{96DAC541-7B7A-43D3-8B79-37D633B846F1}">
                <asvg:svgBlip xmlns:asvg="http://schemas.microsoft.com/office/drawing/2016/SVG/main" r:embed="rId25"/>
              </a:ext>
            </a:extLst>
          </a:blip>
        </a:buBlip>
        <a:defRPr lang="en-US" sz="2400" kern="1200" dirty="0" smtClean="0">
          <a:solidFill>
            <a:schemeClr val="tx1"/>
          </a:solidFill>
          <a:latin typeface="Poppins" pitchFamily="2" charset="77"/>
          <a:ea typeface="+mn-ea"/>
          <a:cs typeface="Poppins" pitchFamily="2" charset="77"/>
        </a:defRPr>
      </a:lvl1pPr>
      <a:lvl2pPr marL="231775" indent="-231775" algn="l" defTabSz="914400" rtl="0" eaLnBrk="1" latinLnBrk="0" hangingPunct="1">
        <a:lnSpc>
          <a:spcPct val="110000"/>
        </a:lnSpc>
        <a:spcBef>
          <a:spcPts val="500"/>
        </a:spcBef>
        <a:buFont typeface="Poppins" panose="00000500000000000000" pitchFamily="2" charset="0"/>
        <a:buChar char="•"/>
        <a:defRPr sz="2000" kern="1200">
          <a:solidFill>
            <a:schemeClr val="tx1"/>
          </a:solidFill>
          <a:latin typeface="Poppins" pitchFamily="2" charset="77"/>
          <a:ea typeface="+mn-ea"/>
          <a:cs typeface="Poppins" pitchFamily="2" charset="77"/>
        </a:defRPr>
      </a:lvl2pPr>
      <a:lvl3pPr marL="457200" indent="-228600" algn="l" defTabSz="914400" rtl="0" eaLnBrk="1" latinLnBrk="0" hangingPunct="1">
        <a:lnSpc>
          <a:spcPct val="90000"/>
        </a:lnSpc>
        <a:spcBef>
          <a:spcPts val="1000"/>
        </a:spcBef>
        <a:spcAft>
          <a:spcPts val="700"/>
        </a:spcAft>
        <a:buFont typeface="Arial" panose="020B0604020202020204" pitchFamily="34" charset="0"/>
        <a:buChar char="•"/>
        <a:defRPr sz="2200" kern="1200">
          <a:solidFill>
            <a:schemeClr val="tx1"/>
          </a:solidFill>
          <a:latin typeface="Poppins" pitchFamily="2" charset="77"/>
          <a:ea typeface="+mn-ea"/>
          <a:cs typeface="Poppins" pitchFamily="2" charset="77"/>
        </a:defRPr>
      </a:lvl3pPr>
      <a:lvl4pPr marL="685800" indent="-228600" algn="l" defTabSz="914400" rtl="0" eaLnBrk="1" latinLnBrk="0" hangingPunct="1">
        <a:lnSpc>
          <a:spcPct val="90000"/>
        </a:lnSpc>
        <a:spcBef>
          <a:spcPts val="1000"/>
        </a:spcBef>
        <a:spcAft>
          <a:spcPts val="700"/>
        </a:spcAft>
        <a:buFont typeface="Calibri" panose="020F0502020204030204" pitchFamily="34" charset="0"/>
        <a:buChar char="─"/>
        <a:defRPr lang="en-US" sz="2000" kern="1200" dirty="0">
          <a:solidFill>
            <a:schemeClr val="tx1"/>
          </a:solidFill>
          <a:latin typeface="Poppins" pitchFamily="2" charset="77"/>
          <a:ea typeface="+mn-ea"/>
          <a:cs typeface="Poppins" pitchFamily="2" charset="77"/>
        </a:defRPr>
      </a:lvl4pPr>
      <a:lvl5pPr marL="971550" indent="-285750" algn="l" defTabSz="914400" rtl="0" eaLnBrk="1" latinLnBrk="0" hangingPunct="1">
        <a:lnSpc>
          <a:spcPct val="90000"/>
        </a:lnSpc>
        <a:spcBef>
          <a:spcPts val="1000"/>
        </a:spcBef>
        <a:spcAft>
          <a:spcPts val="700"/>
        </a:spcAft>
        <a:buFont typeface="Arial" panose="020B0604020202020204" pitchFamily="34" charset="0"/>
        <a:buChar char="•"/>
        <a:defRPr sz="1800" kern="1200">
          <a:solidFill>
            <a:schemeClr val="tx1"/>
          </a:solidFill>
          <a:latin typeface="Poppins" pitchFamily="2" charset="77"/>
          <a:ea typeface="+mn-ea"/>
          <a:cs typeface="Poppins" pitchFamily="2" charset="77"/>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2">
          <p15:clr>
            <a:srgbClr val="F26B43"/>
          </p15:clr>
        </p15:guide>
        <p15:guide id="2" pos="144">
          <p15:clr>
            <a:srgbClr val="F26B43"/>
          </p15:clr>
        </p15:guide>
        <p15:guide id="3" pos="7541">
          <p15:clr>
            <a:srgbClr val="F26B43"/>
          </p15:clr>
        </p15:guide>
        <p15:guide id="4" orient="horz" pos="3840">
          <p15:clr>
            <a:srgbClr val="F26B43"/>
          </p15:clr>
        </p15:guide>
        <p15:guide id="5" orient="horz" pos="336">
          <p15:clr>
            <a:srgbClr val="F26B43"/>
          </p15:clr>
        </p15:guide>
        <p15:guide id="6" orient="horz" pos="648">
          <p15:clr>
            <a:srgbClr val="F26B43"/>
          </p15:clr>
        </p15:guide>
        <p15:guide id="7" orient="horz" pos="840">
          <p15:clr>
            <a:srgbClr val="F26B43"/>
          </p15:clr>
        </p15:guide>
        <p15:guide id="8" orient="horz" pos="417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2510B3E-D592-4EF9-B076-9B82FF8F812E}"/>
              </a:ext>
            </a:extLst>
          </p:cNvPr>
          <p:cNvPicPr>
            <a:picLocks noChangeAspect="1"/>
          </p:cNvPicPr>
          <p:nvPr userDrawn="1"/>
        </p:nvPicPr>
        <p:blipFill>
          <a:blip r:embed="rId10">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1026" name="Rectangle 2"/>
          <p:cNvSpPr>
            <a:spLocks noGrp="1" noChangeArrowheads="1"/>
          </p:cNvSpPr>
          <p:nvPr>
            <p:ph type="title"/>
          </p:nvPr>
        </p:nvSpPr>
        <p:spPr bwMode="auto">
          <a:xfrm>
            <a:off x="612000" y="169992"/>
            <a:ext cx="9093678" cy="832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28650" y="1493837"/>
            <a:ext cx="10779124" cy="4621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944340"/>
      </p:ext>
    </p:extLst>
  </p:cSld>
  <p:clrMap bg1="lt1" tx1="dk1" bg2="lt2" tx2="dk2" accent1="accent1" accent2="accent2" accent3="accent3" accent4="accent4" accent5="accent5" accent6="accent6" hlink="hlink" folHlink="folHlink"/>
  <p:sldLayoutIdLst>
    <p:sldLayoutId id="2147485463" r:id="rId1"/>
    <p:sldLayoutId id="2147485464" r:id="rId2"/>
    <p:sldLayoutId id="2147485465" r:id="rId3"/>
    <p:sldLayoutId id="2147485466" r:id="rId4"/>
    <p:sldLayoutId id="2147485467" r:id="rId5"/>
    <p:sldLayoutId id="2147485468" r:id="rId6"/>
    <p:sldLayoutId id="2147485469" r:id="rId7"/>
    <p:sldLayoutId id="2147485470" r:id="rId8"/>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rtl="0" eaLnBrk="0" fontAlgn="base" hangingPunct="0">
        <a:lnSpc>
          <a:spcPct val="99000"/>
        </a:lnSpc>
        <a:spcBef>
          <a:spcPct val="0"/>
        </a:spcBef>
        <a:spcAft>
          <a:spcPct val="0"/>
        </a:spcAft>
        <a:defRPr sz="3200" b="1">
          <a:solidFill>
            <a:schemeClr val="accent3"/>
          </a:solidFill>
          <a:latin typeface="+mj-lt"/>
          <a:ea typeface="+mj-ea"/>
          <a:cs typeface="+mj-cs"/>
        </a:defRPr>
      </a:lvl1pPr>
      <a:lvl2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2pPr>
      <a:lvl3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3pPr>
      <a:lvl4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4pPr>
      <a:lvl5pPr algn="l" rtl="0" eaLnBrk="0" fontAlgn="base" hangingPunct="0">
        <a:lnSpc>
          <a:spcPct val="90000"/>
        </a:lnSpc>
        <a:spcBef>
          <a:spcPct val="0"/>
        </a:spcBef>
        <a:spcAft>
          <a:spcPct val="0"/>
        </a:spcAft>
        <a:defRPr sz="2800">
          <a:solidFill>
            <a:srgbClr val="005AB4"/>
          </a:solidFill>
          <a:latin typeface="Arial" pitchFamily="34" charset="0"/>
          <a:cs typeface="Arial" pitchFamily="34" charset="0"/>
        </a:defRPr>
      </a:lvl5pPr>
      <a:lvl6pPr marL="457200" algn="l" rtl="0" fontAlgn="base">
        <a:lnSpc>
          <a:spcPct val="90000"/>
        </a:lnSpc>
        <a:spcBef>
          <a:spcPct val="0"/>
        </a:spcBef>
        <a:spcAft>
          <a:spcPct val="0"/>
        </a:spcAft>
        <a:defRPr sz="2800">
          <a:solidFill>
            <a:srgbClr val="005AB4"/>
          </a:solidFill>
          <a:latin typeface="Arial" pitchFamily="34" charset="0"/>
          <a:cs typeface="Arial" pitchFamily="34" charset="0"/>
        </a:defRPr>
      </a:lvl6pPr>
      <a:lvl7pPr marL="914400" algn="l" rtl="0" fontAlgn="base">
        <a:lnSpc>
          <a:spcPct val="90000"/>
        </a:lnSpc>
        <a:spcBef>
          <a:spcPct val="0"/>
        </a:spcBef>
        <a:spcAft>
          <a:spcPct val="0"/>
        </a:spcAft>
        <a:defRPr sz="2800">
          <a:solidFill>
            <a:srgbClr val="005AB4"/>
          </a:solidFill>
          <a:latin typeface="Arial" pitchFamily="34" charset="0"/>
          <a:cs typeface="Arial" pitchFamily="34" charset="0"/>
        </a:defRPr>
      </a:lvl7pPr>
      <a:lvl8pPr marL="1371600" algn="l" rtl="0" fontAlgn="base">
        <a:lnSpc>
          <a:spcPct val="90000"/>
        </a:lnSpc>
        <a:spcBef>
          <a:spcPct val="0"/>
        </a:spcBef>
        <a:spcAft>
          <a:spcPct val="0"/>
        </a:spcAft>
        <a:defRPr sz="2800">
          <a:solidFill>
            <a:srgbClr val="005AB4"/>
          </a:solidFill>
          <a:latin typeface="Arial" pitchFamily="34" charset="0"/>
          <a:cs typeface="Arial" pitchFamily="34" charset="0"/>
        </a:defRPr>
      </a:lvl8pPr>
      <a:lvl9pPr marL="1828800" algn="l" rtl="0" fontAlgn="base">
        <a:lnSpc>
          <a:spcPct val="90000"/>
        </a:lnSpc>
        <a:spcBef>
          <a:spcPct val="0"/>
        </a:spcBef>
        <a:spcAft>
          <a:spcPct val="0"/>
        </a:spcAft>
        <a:defRPr sz="2800">
          <a:solidFill>
            <a:srgbClr val="005AB4"/>
          </a:solidFill>
          <a:latin typeface="Arial" pitchFamily="34" charset="0"/>
          <a:cs typeface="Arial" pitchFamily="34" charset="0"/>
        </a:defRPr>
      </a:lvl9pPr>
    </p:titleStyle>
    <p:bodyStyle>
      <a:lvl1pPr marL="265113" indent="-265113" algn="l" rtl="0" eaLnBrk="0" fontAlgn="base" hangingPunct="0">
        <a:lnSpc>
          <a:spcPct val="100000"/>
        </a:lnSpc>
        <a:spcBef>
          <a:spcPts val="1200"/>
        </a:spcBef>
        <a:spcAft>
          <a:spcPts val="0"/>
        </a:spcAft>
        <a:buClr>
          <a:schemeClr val="accent3"/>
        </a:buClr>
        <a:buChar char="•"/>
        <a:defRPr sz="2400">
          <a:solidFill>
            <a:srgbClr val="223341"/>
          </a:solidFill>
          <a:latin typeface="+mn-lt"/>
          <a:ea typeface="+mn-ea"/>
          <a:cs typeface="+mn-cs"/>
        </a:defRPr>
      </a:lvl1pPr>
      <a:lvl2pPr marL="625475" indent="-265113" algn="l" rtl="0" eaLnBrk="0" fontAlgn="base" hangingPunct="0">
        <a:lnSpc>
          <a:spcPct val="100000"/>
        </a:lnSpc>
        <a:spcBef>
          <a:spcPts val="600"/>
        </a:spcBef>
        <a:spcAft>
          <a:spcPts val="0"/>
        </a:spcAft>
        <a:buClr>
          <a:schemeClr val="accent3"/>
        </a:buClr>
        <a:buFont typeface="Arial" pitchFamily="34" charset="0"/>
        <a:buChar char="–"/>
        <a:defRPr sz="2000">
          <a:solidFill>
            <a:schemeClr val="tx1"/>
          </a:solidFill>
          <a:latin typeface="+mn-lt"/>
          <a:cs typeface="+mn-cs"/>
        </a:defRPr>
      </a:lvl2pPr>
      <a:lvl3pPr marL="898525" indent="-184150" algn="l" rtl="0" eaLnBrk="0" fontAlgn="base" hangingPunct="0">
        <a:lnSpc>
          <a:spcPct val="100000"/>
        </a:lnSpc>
        <a:spcBef>
          <a:spcPts val="300"/>
        </a:spcBef>
        <a:spcAft>
          <a:spcPts val="0"/>
        </a:spcAft>
        <a:buClr>
          <a:schemeClr val="accent3"/>
        </a:buClr>
        <a:buFont typeface="Arial" pitchFamily="34" charset="0"/>
        <a:buChar char="•"/>
        <a:tabLst>
          <a:tab pos="2871788" algn="l"/>
        </a:tabLst>
        <a:defRPr sz="1800">
          <a:solidFill>
            <a:schemeClr val="tx1"/>
          </a:solidFill>
          <a:latin typeface="+mn-lt"/>
          <a:cs typeface="+mn-cs"/>
        </a:defRPr>
      </a:lvl3pPr>
      <a:lvl4pPr marL="1163638" indent="-177800" algn="l" rtl="0" eaLnBrk="0" fontAlgn="base" hangingPunct="0">
        <a:lnSpc>
          <a:spcPct val="100000"/>
        </a:lnSpc>
        <a:spcBef>
          <a:spcPts val="0"/>
        </a:spcBef>
        <a:spcAft>
          <a:spcPts val="0"/>
        </a:spcAft>
        <a:buClr>
          <a:schemeClr val="accent3"/>
        </a:buClr>
        <a:buFont typeface="Arial" charset="0"/>
        <a:buChar char="−"/>
        <a:tabLst>
          <a:tab pos="2871788" algn="l"/>
        </a:tabLst>
        <a:defRPr sz="1600">
          <a:solidFill>
            <a:schemeClr val="tx1"/>
          </a:solidFill>
          <a:latin typeface="+mn-lt"/>
          <a:cs typeface="+mn-cs"/>
        </a:defRPr>
      </a:lvl4pPr>
      <a:lvl5pPr marL="712788" indent="1116013" algn="l" rtl="0" eaLnBrk="0" fontAlgn="base" hangingPunct="0">
        <a:lnSpc>
          <a:spcPct val="90000"/>
        </a:lnSpc>
        <a:spcBef>
          <a:spcPct val="20000"/>
        </a:spcBef>
        <a:spcAft>
          <a:spcPct val="20000"/>
        </a:spcAft>
        <a:buClr>
          <a:srgbClr val="37AEFF"/>
        </a:buClr>
        <a:buFont typeface="Wingdings" pitchFamily="2" charset="2"/>
        <a:defRPr>
          <a:solidFill>
            <a:schemeClr val="tx1"/>
          </a:solidFill>
          <a:latin typeface="+mn-lt"/>
          <a:cs typeface="+mn-cs"/>
        </a:defRPr>
      </a:lvl5pPr>
      <a:lvl6pPr marL="2916238" indent="-228600" algn="l" rtl="0" fontAlgn="base">
        <a:lnSpc>
          <a:spcPct val="90000"/>
        </a:lnSpc>
        <a:spcBef>
          <a:spcPct val="20000"/>
        </a:spcBef>
        <a:spcAft>
          <a:spcPct val="20000"/>
        </a:spcAft>
        <a:buClr>
          <a:srgbClr val="37AEFF"/>
        </a:buClr>
        <a:buFont typeface="Wingdings" pitchFamily="2" charset="2"/>
        <a:buChar char=" "/>
        <a:defRPr>
          <a:solidFill>
            <a:schemeClr val="tx1"/>
          </a:solidFill>
          <a:latin typeface="+mn-lt"/>
          <a:cs typeface="+mn-cs"/>
        </a:defRPr>
      </a:lvl6pPr>
      <a:lvl7pPr marL="3373438" indent="-228600" algn="l" rtl="0" fontAlgn="base">
        <a:lnSpc>
          <a:spcPct val="90000"/>
        </a:lnSpc>
        <a:spcBef>
          <a:spcPct val="20000"/>
        </a:spcBef>
        <a:spcAft>
          <a:spcPct val="20000"/>
        </a:spcAft>
        <a:buClr>
          <a:srgbClr val="37AEFF"/>
        </a:buClr>
        <a:buFont typeface="Wingdings" pitchFamily="2" charset="2"/>
        <a:buChar char=" "/>
        <a:defRPr>
          <a:solidFill>
            <a:schemeClr val="tx1"/>
          </a:solidFill>
          <a:latin typeface="+mn-lt"/>
          <a:cs typeface="+mn-cs"/>
        </a:defRPr>
      </a:lvl7pPr>
      <a:lvl8pPr marL="3830638" indent="-228600" algn="l" rtl="0" fontAlgn="base">
        <a:lnSpc>
          <a:spcPct val="90000"/>
        </a:lnSpc>
        <a:spcBef>
          <a:spcPct val="20000"/>
        </a:spcBef>
        <a:spcAft>
          <a:spcPct val="20000"/>
        </a:spcAft>
        <a:buClr>
          <a:srgbClr val="37AEFF"/>
        </a:buClr>
        <a:buFont typeface="Wingdings" pitchFamily="2" charset="2"/>
        <a:buChar char=" "/>
        <a:defRPr>
          <a:solidFill>
            <a:schemeClr val="tx1"/>
          </a:solidFill>
          <a:latin typeface="+mn-lt"/>
          <a:cs typeface="+mn-cs"/>
        </a:defRPr>
      </a:lvl8pPr>
      <a:lvl9pPr marL="4287838" indent="-228600" algn="l" rtl="0" fontAlgn="base">
        <a:lnSpc>
          <a:spcPct val="90000"/>
        </a:lnSpc>
        <a:spcBef>
          <a:spcPct val="20000"/>
        </a:spcBef>
        <a:spcAft>
          <a:spcPct val="20000"/>
        </a:spcAft>
        <a:buClr>
          <a:srgbClr val="37AEFF"/>
        </a:buClr>
        <a:buFont typeface="Wingdings" pitchFamily="2" charset="2"/>
        <a:buChar char=" "/>
        <a:defRPr>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186">
          <p15:clr>
            <a:srgbClr val="F26B43"/>
          </p15:clr>
        </p15:guide>
        <p15:guide id="2" pos="396">
          <p15:clr>
            <a:srgbClr val="F26B43"/>
          </p15:clr>
        </p15:guide>
        <p15:guide id="3" orient="horz" pos="935">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 name="Title Placeholder 15">
            <a:extLst>
              <a:ext uri="{FF2B5EF4-FFF2-40B4-BE49-F238E27FC236}">
                <a16:creationId xmlns:a16="http://schemas.microsoft.com/office/drawing/2014/main" id="{0C7060C7-D55F-F1B1-7C98-6901EAC44D38}"/>
              </a:ext>
            </a:extLst>
          </p:cNvPr>
          <p:cNvSpPr>
            <a:spLocks noGrp="1"/>
          </p:cNvSpPr>
          <p:nvPr>
            <p:ph type="title"/>
          </p:nvPr>
        </p:nvSpPr>
        <p:spPr>
          <a:xfrm>
            <a:off x="421340" y="394634"/>
            <a:ext cx="11344835" cy="704257"/>
          </a:xfrm>
          <a:prstGeom prst="rect">
            <a:avLst/>
          </a:prstGeom>
        </p:spPr>
        <p:txBody>
          <a:bodyPr vert="horz" lIns="91440" tIns="45720" rIns="91440" bIns="45720" rtlCol="0" anchor="t" anchorCtr="0">
            <a:noAutofit/>
          </a:bodyPr>
          <a:lstStyle/>
          <a:p>
            <a:r>
              <a:rPr lang="en-US" dirty="0"/>
              <a:t>Click to edit Master title style</a:t>
            </a:r>
          </a:p>
        </p:txBody>
      </p:sp>
      <p:sp>
        <p:nvSpPr>
          <p:cNvPr id="17" name="Text Placeholder 16">
            <a:extLst>
              <a:ext uri="{FF2B5EF4-FFF2-40B4-BE49-F238E27FC236}">
                <a16:creationId xmlns:a16="http://schemas.microsoft.com/office/drawing/2014/main" id="{4AA535E7-42A0-3B4C-C480-9B675B6999BA}"/>
              </a:ext>
            </a:extLst>
          </p:cNvPr>
          <p:cNvSpPr>
            <a:spLocks noGrp="1"/>
          </p:cNvSpPr>
          <p:nvPr>
            <p:ph type="body" idx="1"/>
          </p:nvPr>
        </p:nvSpPr>
        <p:spPr>
          <a:xfrm>
            <a:off x="421340" y="1402567"/>
            <a:ext cx="11344835" cy="4351338"/>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2" name="Picture 1" descr="A blue and black sign&#10;&#10;Description automatically generated">
            <a:extLst>
              <a:ext uri="{FF2B5EF4-FFF2-40B4-BE49-F238E27FC236}">
                <a16:creationId xmlns:a16="http://schemas.microsoft.com/office/drawing/2014/main" id="{4985161E-46A6-8E98-853A-D7EE271A6D35}"/>
              </a:ext>
            </a:extLst>
          </p:cNvPr>
          <p:cNvPicPr>
            <a:picLocks noChangeAspect="1"/>
          </p:cNvPicPr>
          <p:nvPr userDrawn="1"/>
        </p:nvPicPr>
        <p:blipFill>
          <a:blip r:embed="rId18"/>
          <a:stretch>
            <a:fillRect/>
          </a:stretch>
        </p:blipFill>
        <p:spPr>
          <a:xfrm>
            <a:off x="534463" y="6253070"/>
            <a:ext cx="2049345" cy="347250"/>
          </a:xfrm>
          <a:prstGeom prst="rect">
            <a:avLst/>
          </a:prstGeom>
        </p:spPr>
      </p:pic>
      <p:sp>
        <p:nvSpPr>
          <p:cNvPr id="3" name="TextBox 2">
            <a:extLst>
              <a:ext uri="{FF2B5EF4-FFF2-40B4-BE49-F238E27FC236}">
                <a16:creationId xmlns:a16="http://schemas.microsoft.com/office/drawing/2014/main" id="{392ACA9C-D5F5-4810-7B1F-EB37D847BC15}"/>
              </a:ext>
            </a:extLst>
          </p:cNvPr>
          <p:cNvSpPr txBox="1"/>
          <p:nvPr userDrawn="1"/>
        </p:nvSpPr>
        <p:spPr>
          <a:xfrm>
            <a:off x="2735465" y="6261766"/>
            <a:ext cx="2605404" cy="338554"/>
          </a:xfrm>
          <a:prstGeom prst="rect">
            <a:avLst/>
          </a:prstGeom>
          <a:noFill/>
        </p:spPr>
        <p:txBody>
          <a:bodyPr wrap="square" rtlCol="0">
            <a:spAutoFit/>
          </a:bodyPr>
          <a:lstStyle/>
          <a:p>
            <a:r>
              <a:rPr lang="en-US" sz="800" b="0" dirty="0">
                <a:solidFill>
                  <a:schemeClr val="tx1"/>
                </a:solidFill>
                <a:latin typeface="Arial" panose="020B0604020202020204" pitchFamily="34" charset="0"/>
                <a:cs typeface="Arial" panose="020B0604020202020204" pitchFamily="34" charset="0"/>
              </a:rPr>
              <a:t>CONFIDENTIAL – </a:t>
            </a:r>
            <a:r>
              <a:rPr lang="en-US" sz="800" dirty="0">
                <a:solidFill>
                  <a:schemeClr val="tx1"/>
                </a:solidFill>
                <a:latin typeface="Arial" panose="020B0604020202020204" pitchFamily="34" charset="0"/>
                <a:cs typeface="Arial" panose="020B0604020202020204" pitchFamily="34" charset="0"/>
              </a:rPr>
              <a:t>Contains proprietary information. Not intended for external distribution.</a:t>
            </a:r>
          </a:p>
        </p:txBody>
      </p:sp>
      <p:sp>
        <p:nvSpPr>
          <p:cNvPr id="10" name="TextBox 9">
            <a:extLst>
              <a:ext uri="{FF2B5EF4-FFF2-40B4-BE49-F238E27FC236}">
                <a16:creationId xmlns:a16="http://schemas.microsoft.com/office/drawing/2014/main" id="{7DD94391-93AF-F473-B2A9-1F8322983CED}"/>
              </a:ext>
            </a:extLst>
          </p:cNvPr>
          <p:cNvSpPr txBox="1"/>
          <p:nvPr userDrawn="1"/>
        </p:nvSpPr>
        <p:spPr>
          <a:xfrm>
            <a:off x="11595295" y="6354099"/>
            <a:ext cx="341760" cy="246221"/>
          </a:xfrm>
          <a:prstGeom prst="rect">
            <a:avLst/>
          </a:prstGeom>
          <a:noFill/>
        </p:spPr>
        <p:txBody>
          <a:bodyPr wrap="none" rtlCol="0">
            <a:spAutoFit/>
          </a:bodyPr>
          <a:lstStyle/>
          <a:p>
            <a:fld id="{6A63AF19-6634-4843-A9EE-3D2E6FC63B6A}" type="slidenum">
              <a:rPr lang="en-US" sz="1000" smtClean="0"/>
              <a:pPr/>
              <a:t>‹#›</a:t>
            </a:fld>
            <a:endParaRPr lang="en-US" sz="1000" dirty="0"/>
          </a:p>
        </p:txBody>
      </p:sp>
    </p:spTree>
    <p:extLst>
      <p:ext uri="{BB962C8B-B14F-4D97-AF65-F5344CB8AC3E}">
        <p14:creationId xmlns:p14="http://schemas.microsoft.com/office/powerpoint/2010/main" val="4074251653"/>
      </p:ext>
    </p:extLst>
  </p:cSld>
  <p:clrMap bg1="lt1" tx1="dk1" bg2="lt2" tx2="dk2" accent1="accent1" accent2="accent2" accent3="accent3" accent4="accent4" accent5="accent5" accent6="accent6" hlink="hlink" folHlink="folHlink"/>
  <p:sldLayoutIdLst>
    <p:sldLayoutId id="2147485472" r:id="rId1"/>
    <p:sldLayoutId id="2147485473" r:id="rId2"/>
    <p:sldLayoutId id="2147485474" r:id="rId3"/>
    <p:sldLayoutId id="2147485475" r:id="rId4"/>
    <p:sldLayoutId id="2147485476" r:id="rId5"/>
    <p:sldLayoutId id="2147485477" r:id="rId6"/>
    <p:sldLayoutId id="2147485478" r:id="rId7"/>
    <p:sldLayoutId id="2147485479" r:id="rId8"/>
    <p:sldLayoutId id="2147485480" r:id="rId9"/>
    <p:sldLayoutId id="2147485481" r:id="rId10"/>
    <p:sldLayoutId id="2147485482" r:id="rId11"/>
    <p:sldLayoutId id="2147485483" r:id="rId12"/>
    <p:sldLayoutId id="2147485484" r:id="rId13"/>
    <p:sldLayoutId id="2147485485" r:id="rId14"/>
    <p:sldLayoutId id="2147485486" r:id="rId15"/>
    <p:sldLayoutId id="2147485487" r:id="rId16"/>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a:gsLst>
            <a:gs pos="0">
              <a:srgbClr val="ECF1F6"/>
            </a:gs>
            <a:gs pos="70000">
              <a:srgbClr val="ECF1F6"/>
            </a:gs>
            <a:gs pos="50000">
              <a:schemeClr val="bg1"/>
            </a:gs>
          </a:gsLst>
          <a:path path="circle">
            <a:fillToRect l="100000" t="100000"/>
          </a:path>
        </a:gra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558A46D-AF04-47DE-8600-51C1E85162BD}"/>
              </a:ext>
            </a:extLst>
          </p:cNvPr>
          <p:cNvSpPr>
            <a:spLocks noGrp="1"/>
          </p:cNvSpPr>
          <p:nvPr>
            <p:ph type="title"/>
          </p:nvPr>
        </p:nvSpPr>
        <p:spPr>
          <a:xfrm>
            <a:off x="515938" y="832452"/>
            <a:ext cx="11160125" cy="443198"/>
          </a:xfrm>
          <a:prstGeom prst="rect">
            <a:avLst/>
          </a:prstGeom>
        </p:spPr>
        <p:txBody>
          <a:bodyPr vert="horz" wrap="square" lIns="0" tIns="0" rIns="0" bIns="0" rtlCol="0" anchor="b" anchorCtr="0">
            <a:spAutoFit/>
          </a:bodyPr>
          <a:lstStyle/>
          <a:p>
            <a:r>
              <a:rPr lang="en-GB" dirty="0"/>
              <a:t>Slide title</a:t>
            </a:r>
          </a:p>
        </p:txBody>
      </p:sp>
      <p:sp>
        <p:nvSpPr>
          <p:cNvPr id="3" name="Text Placeholder 2">
            <a:extLst>
              <a:ext uri="{FF2B5EF4-FFF2-40B4-BE49-F238E27FC236}">
                <a16:creationId xmlns:a16="http://schemas.microsoft.com/office/drawing/2014/main" id="{4A6788BF-F29C-4BD6-8195-7C6A455DBE8F}"/>
              </a:ext>
            </a:extLst>
          </p:cNvPr>
          <p:cNvSpPr>
            <a:spLocks noGrp="1"/>
          </p:cNvSpPr>
          <p:nvPr>
            <p:ph type="body" idx="1"/>
          </p:nvPr>
        </p:nvSpPr>
        <p:spPr>
          <a:xfrm>
            <a:off x="515937" y="1574066"/>
            <a:ext cx="11160125" cy="1786643"/>
          </a:xfrm>
          <a:prstGeom prst="rect">
            <a:avLst/>
          </a:prstGeom>
        </p:spPr>
        <p:txBody>
          <a:bodyPr vert="horz" lIns="0" tIns="0" rIns="0" bIns="0" rtlCol="0">
            <a:spAutoFit/>
          </a:bodyPr>
          <a:lstStyle/>
          <a:p>
            <a:pPr lvl="0"/>
            <a:r>
              <a:rPr lang="en-GB" dirty="0"/>
              <a:t>SUBTITLE IN CAPS</a:t>
            </a:r>
          </a:p>
          <a:p>
            <a:pPr lvl="1"/>
            <a:r>
              <a:rPr lang="en-GB" dirty="0"/>
              <a:t>Body text</a:t>
            </a:r>
          </a:p>
          <a:p>
            <a:pPr lvl="2"/>
            <a:r>
              <a:rPr lang="en-GB" dirty="0"/>
              <a:t>Main bullet</a:t>
            </a:r>
          </a:p>
          <a:p>
            <a:pPr lvl="3"/>
            <a:r>
              <a:rPr lang="en-GB" dirty="0"/>
              <a:t>Sub bullet</a:t>
            </a:r>
          </a:p>
          <a:p>
            <a:pPr lvl="4"/>
            <a:r>
              <a:rPr lang="en-GB" dirty="0"/>
              <a:t>Mini bullet</a:t>
            </a:r>
          </a:p>
        </p:txBody>
      </p:sp>
      <p:sp>
        <p:nvSpPr>
          <p:cNvPr id="7" name="Freeform: Shape 51">
            <a:extLst>
              <a:ext uri="{FF2B5EF4-FFF2-40B4-BE49-F238E27FC236}">
                <a16:creationId xmlns:a16="http://schemas.microsoft.com/office/drawing/2014/main" id="{ADCA5D80-B19A-958C-651F-A507D355DF41}"/>
              </a:ext>
            </a:extLst>
          </p:cNvPr>
          <p:cNvSpPr>
            <a:spLocks noChangeAspect="1"/>
          </p:cNvSpPr>
          <p:nvPr userDrawn="1"/>
        </p:nvSpPr>
        <p:spPr>
          <a:xfrm flipH="1">
            <a:off x="8083296" y="5975156"/>
            <a:ext cx="4108704" cy="882844"/>
          </a:xfrm>
          <a:custGeom>
            <a:avLst/>
            <a:gdLst>
              <a:gd name="connsiteX0" fmla="*/ 1488939 w 2315958"/>
              <a:gd name="connsiteY0" fmla="*/ 0 h 814629"/>
              <a:gd name="connsiteX1" fmla="*/ 1440155 w 2315958"/>
              <a:gd name="connsiteY1" fmla="*/ 0 h 814629"/>
              <a:gd name="connsiteX2" fmla="*/ 1328575 w 2315958"/>
              <a:gd name="connsiteY2" fmla="*/ 0 h 814629"/>
              <a:gd name="connsiteX3" fmla="*/ 1319558 w 2315958"/>
              <a:gd name="connsiteY3" fmla="*/ 0 h 814629"/>
              <a:gd name="connsiteX4" fmla="*/ 0 w 2315958"/>
              <a:gd name="connsiteY4" fmla="*/ 0 h 814629"/>
              <a:gd name="connsiteX5" fmla="*/ 0 w 2315958"/>
              <a:gd name="connsiteY5" fmla="*/ 814629 h 814629"/>
              <a:gd name="connsiteX6" fmla="*/ 1319558 w 2315958"/>
              <a:gd name="connsiteY6" fmla="*/ 814629 h 814629"/>
              <a:gd name="connsiteX7" fmla="*/ 1350829 w 2315958"/>
              <a:gd name="connsiteY7" fmla="*/ 814629 h 814629"/>
              <a:gd name="connsiteX8" fmla="*/ 1440155 w 2315958"/>
              <a:gd name="connsiteY8" fmla="*/ 814629 h 814629"/>
              <a:gd name="connsiteX9" fmla="*/ 1520716 w 2315958"/>
              <a:gd name="connsiteY9" fmla="*/ 814629 h 814629"/>
              <a:gd name="connsiteX10" fmla="*/ 2315958 w 2315958"/>
              <a:gd name="connsiteY10" fmla="*/ 814629 h 814629"/>
              <a:gd name="connsiteX11" fmla="*/ 1849210 w 2315958"/>
              <a:gd name="connsiteY11" fmla="*/ 373040 h 814629"/>
              <a:gd name="connsiteX12" fmla="*/ 1488939 w 2315958"/>
              <a:gd name="connsiteY12" fmla="*/ 0 h 8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5958" h="814629">
                <a:moveTo>
                  <a:pt x="1488939" y="0"/>
                </a:moveTo>
                <a:lnTo>
                  <a:pt x="1440155" y="0"/>
                </a:lnTo>
                <a:lnTo>
                  <a:pt x="1328575" y="0"/>
                </a:lnTo>
                <a:lnTo>
                  <a:pt x="1319558" y="0"/>
                </a:lnTo>
                <a:lnTo>
                  <a:pt x="0" y="0"/>
                </a:lnTo>
                <a:lnTo>
                  <a:pt x="0" y="814629"/>
                </a:lnTo>
                <a:lnTo>
                  <a:pt x="1319558" y="814629"/>
                </a:lnTo>
                <a:lnTo>
                  <a:pt x="1350829" y="814629"/>
                </a:lnTo>
                <a:lnTo>
                  <a:pt x="1440155" y="814629"/>
                </a:lnTo>
                <a:lnTo>
                  <a:pt x="1520716" y="814629"/>
                </a:lnTo>
                <a:cubicBezTo>
                  <a:pt x="2315958" y="814629"/>
                  <a:pt x="2315958" y="814629"/>
                  <a:pt x="2315958" y="814629"/>
                </a:cubicBezTo>
                <a:cubicBezTo>
                  <a:pt x="2073833" y="814629"/>
                  <a:pt x="1955687" y="580284"/>
                  <a:pt x="1849210" y="373040"/>
                </a:cubicBezTo>
                <a:cubicBezTo>
                  <a:pt x="1751485" y="181737"/>
                  <a:pt x="1659594" y="0"/>
                  <a:pt x="1488939" y="0"/>
                </a:cubicBezTo>
                <a:close/>
              </a:path>
            </a:pathLst>
          </a:cu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GB"/>
          </a:p>
        </p:txBody>
      </p:sp>
      <p:pic>
        <p:nvPicPr>
          <p:cNvPr id="8" name="Picture 7">
            <a:extLst>
              <a:ext uri="{FF2B5EF4-FFF2-40B4-BE49-F238E27FC236}">
                <a16:creationId xmlns:a16="http://schemas.microsoft.com/office/drawing/2014/main" id="{F4A55D08-D39F-F59D-C704-7C8FAFF00FE0}"/>
              </a:ext>
            </a:extLst>
          </p:cNvPr>
          <p:cNvPicPr>
            <a:picLocks noChangeAspect="1"/>
          </p:cNvPicPr>
          <p:nvPr userDrawn="1"/>
        </p:nvPicPr>
        <p:blipFill rotWithShape="1">
          <a:blip r:embed="rId12"/>
          <a:srcRect l="22610" t="29554" r="21964" b="29942"/>
          <a:stretch/>
        </p:blipFill>
        <p:spPr>
          <a:xfrm>
            <a:off x="11026540" y="6103352"/>
            <a:ext cx="861459" cy="629528"/>
          </a:xfrm>
          <a:prstGeom prst="rect">
            <a:avLst/>
          </a:prstGeom>
        </p:spPr>
      </p:pic>
      <p:pic>
        <p:nvPicPr>
          <p:cNvPr id="9" name="Picture 8" descr="A close-up of a logo&#10;&#10;Description automatically generated">
            <a:extLst>
              <a:ext uri="{FF2B5EF4-FFF2-40B4-BE49-F238E27FC236}">
                <a16:creationId xmlns:a16="http://schemas.microsoft.com/office/drawing/2014/main" id="{2ADAF51B-434A-5D34-A6BD-5DEA8DFB9AEC}"/>
              </a:ext>
            </a:extLst>
          </p:cNvPr>
          <p:cNvPicPr>
            <a:picLocks noChangeAspect="1"/>
          </p:cNvPicPr>
          <p:nvPr userDrawn="1"/>
        </p:nvPicPr>
        <p:blipFill>
          <a:blip r:embed="rId13"/>
          <a:stretch>
            <a:fillRect/>
          </a:stretch>
        </p:blipFill>
        <p:spPr>
          <a:xfrm>
            <a:off x="9408350" y="6268172"/>
            <a:ext cx="1458595" cy="373811"/>
          </a:xfrm>
          <a:prstGeom prst="rect">
            <a:avLst/>
          </a:prstGeom>
        </p:spPr>
      </p:pic>
      <p:sp>
        <p:nvSpPr>
          <p:cNvPr id="4" name="TextBox 3">
            <a:extLst>
              <a:ext uri="{FF2B5EF4-FFF2-40B4-BE49-F238E27FC236}">
                <a16:creationId xmlns:a16="http://schemas.microsoft.com/office/drawing/2014/main" id="{9BFFD666-AEC6-8C0A-789B-48E51B9E391F}"/>
              </a:ext>
            </a:extLst>
          </p:cNvPr>
          <p:cNvSpPr txBox="1"/>
          <p:nvPr userDrawn="1"/>
        </p:nvSpPr>
        <p:spPr>
          <a:xfrm>
            <a:off x="396240" y="6404094"/>
            <a:ext cx="4196080" cy="306467"/>
          </a:xfrm>
          <a:prstGeom prst="roundRect">
            <a:avLst/>
          </a:prstGeom>
          <a:solidFill>
            <a:srgbClr val="FFFFFF">
              <a:alpha val="49804"/>
            </a:srgbClr>
          </a:solidFill>
        </p:spPr>
        <p:txBody>
          <a:bodyPr wrap="square">
            <a:spAutoFit/>
          </a:bodyPr>
          <a:lstStyle/>
          <a:p>
            <a:pPr lvl="0" algn="ctr"/>
            <a:r>
              <a:rPr lang="en-GB" sz="1200" b="1" dirty="0">
                <a:solidFill>
                  <a:schemeClr val="tx2"/>
                </a:solidFill>
              </a:rPr>
              <a:t>LEAD</a:t>
            </a:r>
            <a:r>
              <a:rPr lang="en-GB" sz="1200" b="1" dirty="0">
                <a:solidFill>
                  <a:schemeClr val="bg2"/>
                </a:solidFill>
              </a:rPr>
              <a:t>2025: </a:t>
            </a:r>
            <a:r>
              <a:rPr lang="en-GB" sz="1200" b="1" dirty="0">
                <a:solidFill>
                  <a:schemeClr val="tx1"/>
                </a:solidFill>
              </a:rPr>
              <a:t>Leadership, Empowerment, and Development </a:t>
            </a:r>
          </a:p>
        </p:txBody>
      </p:sp>
    </p:spTree>
    <p:extLst>
      <p:ext uri="{BB962C8B-B14F-4D97-AF65-F5344CB8AC3E}">
        <p14:creationId xmlns:p14="http://schemas.microsoft.com/office/powerpoint/2010/main" val="3899596011"/>
      </p:ext>
    </p:extLst>
  </p:cSld>
  <p:clrMap bg1="lt1" tx1="dk1" bg2="lt2" tx2="dk2" accent1="accent1" accent2="accent2" accent3="accent3" accent4="accent4" accent5="accent5" accent6="accent6" hlink="hlink" folHlink="folHlink"/>
  <p:sldLayoutIdLst>
    <p:sldLayoutId id="2147485489" r:id="rId1"/>
    <p:sldLayoutId id="2147485490" r:id="rId2"/>
    <p:sldLayoutId id="2147485491" r:id="rId3"/>
    <p:sldLayoutId id="2147485492" r:id="rId4"/>
    <p:sldLayoutId id="2147485493" r:id="rId5"/>
    <p:sldLayoutId id="2147485494" r:id="rId6"/>
    <p:sldLayoutId id="2147485495" r:id="rId7"/>
    <p:sldLayoutId id="2147485496" r:id="rId8"/>
    <p:sldLayoutId id="2147485497" r:id="rId9"/>
    <p:sldLayoutId id="2147485498" r:id="rId10"/>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dt="0"/>
  <p:txStyles>
    <p:titleStyle>
      <a:lvl1pPr algn="l" defTabSz="914400" rtl="0" eaLnBrk="1" latinLnBrk="0" hangingPunct="1">
        <a:lnSpc>
          <a:spcPct val="90000"/>
        </a:lnSpc>
        <a:spcBef>
          <a:spcPct val="0"/>
        </a:spcBef>
        <a:buNone/>
        <a:defRPr sz="3200" b="0" kern="1200" spc="0" baseline="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Clr>
          <a:srgbClr val="C1D52F"/>
        </a:buClr>
        <a:buFont typeface="Franklin Gothic Book" panose="020B0503020102020204" pitchFamily="34" charset="0"/>
        <a:buNone/>
        <a:defRPr sz="2200" b="0" kern="1200" spc="200" baseline="0">
          <a:solidFill>
            <a:schemeClr val="accent6"/>
          </a:solidFill>
          <a:latin typeface="+mn-lt"/>
          <a:ea typeface="+mn-ea"/>
          <a:cs typeface="+mn-cs"/>
        </a:defRPr>
      </a:lvl1pPr>
      <a:lvl2pPr marL="0" indent="0" algn="l" defTabSz="914400" rtl="0" eaLnBrk="1" latinLnBrk="0" hangingPunct="1">
        <a:lnSpc>
          <a:spcPct val="90000"/>
        </a:lnSpc>
        <a:spcBef>
          <a:spcPts val="1000"/>
        </a:spcBef>
        <a:buClr>
          <a:srgbClr val="C1D52F"/>
        </a:buClr>
        <a:buFont typeface="Franklin Gothic Book" panose="020B0503020102020204" pitchFamily="34" charset="0"/>
        <a:buNone/>
        <a:defRPr sz="2200" kern="1200">
          <a:solidFill>
            <a:schemeClr val="tx1"/>
          </a:solidFill>
          <a:latin typeface="+mn-lt"/>
          <a:ea typeface="+mn-ea"/>
          <a:cs typeface="+mn-cs"/>
        </a:defRPr>
      </a:lvl2pPr>
      <a:lvl3pPr marL="180000" indent="-180000" algn="l" defTabSz="914400" rtl="0" eaLnBrk="1" latinLnBrk="0" hangingPunct="1">
        <a:lnSpc>
          <a:spcPct val="90000"/>
        </a:lnSpc>
        <a:spcBef>
          <a:spcPts val="1000"/>
        </a:spcBef>
        <a:buClr>
          <a:schemeClr val="accent1"/>
        </a:buClr>
        <a:buFont typeface="Wingdings" panose="05000000000000000000" pitchFamily="2" charset="2"/>
        <a:buChar char=""/>
        <a:defRPr sz="2200" kern="1200">
          <a:solidFill>
            <a:schemeClr val="tx1"/>
          </a:solidFill>
          <a:latin typeface="+mn-lt"/>
          <a:ea typeface="+mn-ea"/>
          <a:cs typeface="+mn-cs"/>
        </a:defRPr>
      </a:lvl3pPr>
      <a:lvl4pPr marL="342000" indent="-180000" algn="l" defTabSz="914400" rtl="0" eaLnBrk="1" latinLnBrk="0" hangingPunct="1">
        <a:lnSpc>
          <a:spcPct val="90000"/>
        </a:lnSpc>
        <a:spcBef>
          <a:spcPts val="500"/>
        </a:spcBef>
        <a:buClr>
          <a:schemeClr val="accent1"/>
        </a:buClr>
        <a:buFont typeface="Franklin Gothic Book" panose="020B0503020102020204" pitchFamily="34" charset="0"/>
        <a:buChar char="–"/>
        <a:defRPr sz="2000" kern="1200">
          <a:solidFill>
            <a:schemeClr val="tx1"/>
          </a:solidFill>
          <a:latin typeface="+mn-lt"/>
          <a:ea typeface="+mn-ea"/>
          <a:cs typeface="+mn-cs"/>
        </a:defRPr>
      </a:lvl4pPr>
      <a:lvl5pPr marL="504000" indent="-180000" algn="l" defTabSz="914400" rtl="0" eaLnBrk="1" latinLnBrk="0" hangingPunct="1">
        <a:lnSpc>
          <a:spcPct val="90000"/>
        </a:lnSpc>
        <a:spcBef>
          <a:spcPts val="200"/>
        </a:spcBef>
        <a:buClr>
          <a:schemeClr val="accent1"/>
        </a:buClr>
        <a:buFont typeface="Franklin Gothic Book" panose="020B05030201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Franklin Gothic Book" panose="020B05030201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Franklin Gothic Book" panose="020B05030201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Franklin Gothic Book" panose="020B05030201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Franklin Gothic Book" panose="020B05030201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0" orient="horz" pos="2160">
          <p15:clr>
            <a:srgbClr val="5ACBF0"/>
          </p15:clr>
        </p15:guide>
        <p15:guide id="41" pos="3840">
          <p15:clr>
            <a:srgbClr val="5ACBF0"/>
          </p15:clr>
        </p15:guide>
        <p15:guide id="42" pos="211">
          <p15:clr>
            <a:srgbClr val="5ACBF0"/>
          </p15:clr>
        </p15:guide>
        <p15:guide id="43" pos="325">
          <p15:clr>
            <a:srgbClr val="9FCC3B"/>
          </p15:clr>
        </p15:guide>
        <p15:guide id="44" pos="438">
          <p15:clr>
            <a:srgbClr val="5ACBF0"/>
          </p15:clr>
        </p15:guide>
        <p15:guide id="45" pos="7469">
          <p15:clr>
            <a:srgbClr val="5ACBF0"/>
          </p15:clr>
        </p15:guide>
        <p15:guide id="46" pos="7355">
          <p15:clr>
            <a:srgbClr val="9FCC3B"/>
          </p15:clr>
        </p15:guide>
        <p15:guide id="47" pos="7242">
          <p15:clr>
            <a:srgbClr val="5ACBF0"/>
          </p15:clr>
        </p15:guide>
        <p15:guide id="48" orient="horz" pos="743">
          <p15:clr>
            <a:srgbClr val="5ACBF0"/>
          </p15:clr>
        </p15:guide>
        <p15:guide id="49" orient="horz" pos="1026">
          <p15:clr>
            <a:srgbClr val="5ACBF0"/>
          </p15:clr>
        </p15:guide>
        <p15:guide id="50" pos="542">
          <p15:clr>
            <a:srgbClr val="5ACBF0"/>
          </p15:clr>
        </p15:guide>
        <p15:guide id="51" orient="horz" pos="4031">
          <p15:clr>
            <a:srgbClr val="5ACBF0"/>
          </p15:clr>
        </p15:guide>
        <p15:guide id="52" orient="horz" pos="4201">
          <p15:clr>
            <a:srgbClr val="5ACBF0"/>
          </p15:clr>
        </p15:guide>
        <p15:guide id="53" orient="horz" pos="3747">
          <p15:clr>
            <a:srgbClr val="5ACBF0"/>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BE87A06-5C7F-532A-2974-BFA577156EE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DBDE9BC-EEC2-F095-92AA-792AA2EA299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CAC3D-6C2B-8ADE-9D10-A93FE7ADD62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786B98C6-B1B3-9FA8-1029-743AC9FE93F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BF2914D-F284-335C-B231-DC547C900E5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B2F88F6-F040-0B45-ADFE-49DA6AA7FD72}" type="slidenum">
              <a:rPr lang="en-US" smtClean="0"/>
              <a:t>‹#›</a:t>
            </a:fld>
            <a:endParaRPr lang="en-US"/>
          </a:p>
        </p:txBody>
      </p:sp>
    </p:spTree>
    <p:extLst>
      <p:ext uri="{BB962C8B-B14F-4D97-AF65-F5344CB8AC3E}">
        <p14:creationId xmlns:p14="http://schemas.microsoft.com/office/powerpoint/2010/main" val="2182561769"/>
      </p:ext>
    </p:extLst>
  </p:cSld>
  <p:clrMap bg1="lt1" tx1="dk1" bg2="lt2" tx2="dk2" accent1="accent1" accent2="accent2" accent3="accent3" accent4="accent4" accent5="accent5" accent6="accent6" hlink="hlink" folHlink="folHlink"/>
  <p:sldLayoutIdLst>
    <p:sldLayoutId id="2147485500" r:id="rId1"/>
    <p:sldLayoutId id="2147485501" r:id="rId2"/>
    <p:sldLayoutId id="2147485502" r:id="rId3"/>
    <p:sldLayoutId id="2147485503" r:id="rId4"/>
    <p:sldLayoutId id="2147485504" r:id="rId5"/>
    <p:sldLayoutId id="2147485505" r:id="rId6"/>
    <p:sldLayoutId id="2147485506" r:id="rId7"/>
    <p:sldLayoutId id="2147485507" r:id="rId8"/>
    <p:sldLayoutId id="2147485508" r:id="rId9"/>
    <p:sldLayoutId id="2147485509" r:id="rId10"/>
    <p:sldLayoutId id="2147485510" r:id="rId11"/>
    <p:sldLayoutId id="2147485511"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40BAC28-9CAF-A8BF-7B8C-B1F43906868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6B2A447-A47F-26C9-0D7A-13744BED43C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4">
            <a:extLst>
              <a:ext uri="{FF2B5EF4-FFF2-40B4-BE49-F238E27FC236}">
                <a16:creationId xmlns:a16="http://schemas.microsoft.com/office/drawing/2014/main" id="{F0C734D9-EA9E-9325-0FE4-F44797722D5A}"/>
              </a:ext>
            </a:extLst>
          </p:cNvPr>
          <p:cNvSpPr txBox="1">
            <a:spLocks/>
          </p:cNvSpPr>
          <p:nvPr userDrawn="1"/>
        </p:nvSpPr>
        <p:spPr>
          <a:xfrm>
            <a:off x="8323511" y="6366590"/>
            <a:ext cx="3030289" cy="365125"/>
          </a:xfrm>
          <a:prstGeom prst="rect">
            <a:avLst/>
          </a:prstGeom>
        </p:spPr>
        <p:txBody>
          <a:bodyPr vert="horz" lIns="91440" tIns="45720" rIns="91440" bIns="45720" rtlCol="0" anchor="ctr"/>
          <a:lstStyle>
            <a:defPPr>
              <a:defRPr lang="en-US"/>
            </a:defPPr>
            <a:lvl1pPr marL="0" algn="r" defTabSz="914400" rtl="0" eaLnBrk="1" latinLnBrk="0" hangingPunct="1">
              <a:defRPr sz="700" kern="1200">
                <a:solidFill>
                  <a:schemeClr val="bg1">
                    <a:lumMod val="5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b="0" i="0" u="none" strike="noStrike" kern="1200" dirty="0">
                <a:solidFill>
                  <a:schemeClr val="bg1">
                    <a:lumMod val="50000"/>
                  </a:schemeClr>
                </a:solidFill>
                <a:effectLst/>
                <a:latin typeface="Arial" panose="020B0604020202020204" pitchFamily="34" charset="0"/>
                <a:ea typeface="+mn-ea"/>
                <a:cs typeface="Arial" panose="020B0604020202020204" pitchFamily="34" charset="0"/>
              </a:rPr>
              <a:t>Sara M. </a:t>
            </a:r>
            <a:r>
              <a:rPr lang="en-US" sz="800" b="0" i="0" u="none" strike="noStrike" kern="1200" dirty="0" err="1">
                <a:solidFill>
                  <a:schemeClr val="bg1">
                    <a:lumMod val="50000"/>
                  </a:schemeClr>
                </a:solidFill>
                <a:effectLst/>
                <a:latin typeface="Arial" panose="020B0604020202020204" pitchFamily="34" charset="0"/>
                <a:ea typeface="+mn-ea"/>
                <a:cs typeface="Arial" panose="020B0604020202020204" pitchFamily="34" charset="0"/>
              </a:rPr>
              <a:t>Tolaney</a:t>
            </a:r>
            <a:r>
              <a:rPr lang="en-US" sz="800" b="0" i="0" u="none" strike="noStrike" kern="1200" dirty="0">
                <a:solidFill>
                  <a:schemeClr val="bg1">
                    <a:lumMod val="50000"/>
                  </a:schemeClr>
                </a:solidFill>
                <a:effectLst/>
                <a:latin typeface="Arial" panose="020B0604020202020204" pitchFamily="34" charset="0"/>
                <a:ea typeface="+mn-ea"/>
                <a:cs typeface="Arial" panose="020B0604020202020204" pitchFamily="34" charset="0"/>
              </a:rPr>
              <a:t>, MD, MPH   </a:t>
            </a:r>
            <a:r>
              <a:rPr lang="en-US" sz="800" b="1" dirty="0">
                <a:solidFill>
                  <a:srgbClr val="41B6E6"/>
                </a:solidFill>
              </a:rPr>
              <a:t>|</a:t>
            </a:r>
            <a:r>
              <a:rPr lang="en-US" sz="800" dirty="0">
                <a:solidFill>
                  <a:schemeClr val="bg1">
                    <a:lumMod val="50000"/>
                  </a:schemeClr>
                </a:solidFill>
              </a:rPr>
              <a:t>  </a:t>
            </a:r>
            <a:r>
              <a:rPr lang="en-US" sz="800" b="0" i="0" u="none" strike="noStrike" kern="1200" dirty="0">
                <a:solidFill>
                  <a:schemeClr val="bg1">
                    <a:lumMod val="50000"/>
                  </a:schemeClr>
                </a:solidFill>
                <a:effectLst/>
                <a:latin typeface="Arial" panose="020B0604020202020204" pitchFamily="34" charset="0"/>
                <a:ea typeface="+mn-ea"/>
                <a:cs typeface="Arial" panose="020B0604020202020204" pitchFamily="34" charset="0"/>
              </a:rPr>
              <a:t>ASCO </a:t>
            </a:r>
            <a:r>
              <a:rPr lang="en-US" sz="800" dirty="0">
                <a:solidFill>
                  <a:schemeClr val="bg1">
                    <a:lumMod val="50000"/>
                  </a:schemeClr>
                </a:solidFill>
              </a:rPr>
              <a:t>2026</a:t>
            </a:r>
          </a:p>
        </p:txBody>
      </p:sp>
      <p:pic>
        <p:nvPicPr>
          <p:cNvPr id="9" name="Picture 8" descr="A black and red text&#10;&#10;AI-generated content may be incorrect.">
            <a:extLst>
              <a:ext uri="{FF2B5EF4-FFF2-40B4-BE49-F238E27FC236}">
                <a16:creationId xmlns:a16="http://schemas.microsoft.com/office/drawing/2014/main" id="{7E229641-B640-D6DA-5F45-C1C1550BA25F}"/>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524000" y="6438900"/>
            <a:ext cx="890223" cy="302216"/>
          </a:xfrm>
          <a:prstGeom prst="rect">
            <a:avLst/>
          </a:prstGeom>
        </p:spPr>
      </p:pic>
      <p:pic>
        <p:nvPicPr>
          <p:cNvPr id="10" name="Picture 9">
            <a:extLst>
              <a:ext uri="{FF2B5EF4-FFF2-40B4-BE49-F238E27FC236}">
                <a16:creationId xmlns:a16="http://schemas.microsoft.com/office/drawing/2014/main" id="{10363C30-CCD9-5A3D-070A-BC22948747E4}"/>
              </a:ext>
            </a:extLst>
          </p:cNvPr>
          <p:cNvPicPr>
            <a:picLocks noChangeAspect="1"/>
          </p:cNvPicPr>
          <p:nvPr userDrawn="1"/>
        </p:nvPicPr>
        <p:blipFill>
          <a:blip r:embed="rId15"/>
          <a:stretch>
            <a:fillRect/>
          </a:stretch>
        </p:blipFill>
        <p:spPr>
          <a:xfrm>
            <a:off x="349250" y="6465585"/>
            <a:ext cx="1009892" cy="261610"/>
          </a:xfrm>
          <a:prstGeom prst="rect">
            <a:avLst/>
          </a:prstGeom>
        </p:spPr>
      </p:pic>
    </p:spTree>
    <p:extLst>
      <p:ext uri="{BB962C8B-B14F-4D97-AF65-F5344CB8AC3E}">
        <p14:creationId xmlns:p14="http://schemas.microsoft.com/office/powerpoint/2010/main" val="2387159924"/>
      </p:ext>
    </p:extLst>
  </p:cSld>
  <p:clrMap bg1="lt1" tx1="dk1" bg2="lt2" tx2="dk2" accent1="accent1" accent2="accent2" accent3="accent3" accent4="accent4" accent5="accent5" accent6="accent6" hlink="hlink" folHlink="folHlink"/>
  <p:sldLayoutIdLst>
    <p:sldLayoutId id="2147485513" r:id="rId1"/>
    <p:sldLayoutId id="2147485514" r:id="rId2"/>
    <p:sldLayoutId id="2147485515" r:id="rId3"/>
    <p:sldLayoutId id="2147485516" r:id="rId4"/>
    <p:sldLayoutId id="2147485517" r:id="rId5"/>
    <p:sldLayoutId id="2147485518" r:id="rId6"/>
    <p:sldLayoutId id="2147485519" r:id="rId7"/>
    <p:sldLayoutId id="2147485520" r:id="rId8"/>
    <p:sldLayoutId id="2147485521" r:id="rId9"/>
    <p:sldLayoutId id="2147485522" r:id="rId10"/>
    <p:sldLayoutId id="2147485523" r:id="rId11"/>
    <p:sldLayoutId id="2147485524"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52">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1">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809486780"/>
      </p:ext>
    </p:extLst>
  </p:cSld>
  <p:clrMap bg1="lt1" tx1="dk1" bg2="lt2" tx2="dk2" accent1="accent1" accent2="accent2" accent3="accent3" accent4="accent4" accent5="accent5" accent6="accent6" hlink="hlink" folHlink="folHlink"/>
  <p:sldLayoutIdLst>
    <p:sldLayoutId id="2147485526" r:id="rId1"/>
    <p:sldLayoutId id="2147485527" r:id="rId2"/>
    <p:sldLayoutId id="2147485528" r:id="rId3"/>
    <p:sldLayoutId id="2147485529" r:id="rId4"/>
    <p:sldLayoutId id="2147485530" r:id="rId5"/>
    <p:sldLayoutId id="2147485531" r:id="rId6"/>
    <p:sldLayoutId id="2147485532" r:id="rId7"/>
    <p:sldLayoutId id="2147485533" r:id="rId8"/>
    <p:sldLayoutId id="2147485534" r:id="rId9"/>
    <p:sldLayoutId id="2147485535" r:id="rId10"/>
    <p:sldLayoutId id="2147485536" r:id="rId11"/>
    <p:sldLayoutId id="2147485537" r:id="rId12"/>
    <p:sldLayoutId id="2147485538" r:id="rId13"/>
    <p:sldLayoutId id="2147485539" r:id="rId14"/>
    <p:sldLayoutId id="2147485540" r:id="rId15"/>
    <p:sldLayoutId id="2147485541" r:id="rId16"/>
    <p:sldLayoutId id="2147485542" r:id="rId17"/>
    <p:sldLayoutId id="2147485543" r:id="rId18"/>
    <p:sldLayoutId id="2147485544" r:id="rId19"/>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8F81D690-BECC-BE4C-8914-00B8D3EE5C9D}" type="datetimeFigureOut">
              <a:rPr lang="en-US" smtClean="0"/>
              <a:t>5/31/26</a:t>
            </a:fld>
            <a:endParaRPr lang="en-GB"/>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3590627A-A73D-8048-80A0-0E8263304C09}" type="slidenum">
              <a:rPr lang="en-GB" smtClean="0"/>
              <a:t>‹#›</a:t>
            </a:fld>
            <a:endParaRPr lang="en-GB"/>
          </a:p>
        </p:txBody>
      </p:sp>
    </p:spTree>
    <p:extLst>
      <p:ext uri="{BB962C8B-B14F-4D97-AF65-F5344CB8AC3E}">
        <p14:creationId xmlns:p14="http://schemas.microsoft.com/office/powerpoint/2010/main" val="419322691"/>
      </p:ext>
    </p:extLst>
  </p:cSld>
  <p:clrMap bg1="lt1" tx1="dk1" bg2="lt2" tx2="dk2" accent1="accent1" accent2="accent2" accent3="accent3" accent4="accent4" accent5="accent5" accent6="accent6" hlink="hlink" folHlink="folHlink"/>
  <p:sldLayoutIdLst>
    <p:sldLayoutId id="2147485546" r:id="rId1"/>
    <p:sldLayoutId id="2147485547" r:id="rId2"/>
    <p:sldLayoutId id="2147485548" r:id="rId3"/>
    <p:sldLayoutId id="2147485549" r:id="rId4"/>
    <p:sldLayoutId id="2147485550" r:id="rId5"/>
    <p:sldLayoutId id="2147485551" r:id="rId6"/>
    <p:sldLayoutId id="2147485552" r:id="rId7"/>
    <p:sldLayoutId id="2147485553" r:id="rId8"/>
    <p:sldLayoutId id="2147485554" r:id="rId9"/>
    <p:sldLayoutId id="2147485555" r:id="rId10"/>
    <p:sldLayoutId id="2147485556" r:id="rId11"/>
    <p:sldLayoutId id="2147485557" r:id="rId12"/>
    <p:sldLayoutId id="2147485558" r:id="rId13"/>
    <p:sldLayoutId id="2147485559" r:id="rId14"/>
    <p:sldLayoutId id="2147485560" r:id="rId15"/>
    <p:sldLayoutId id="2147485561" r:id="rId16"/>
    <p:sldLayoutId id="2147485562" r:id="rId17"/>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609585"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212267"/>
        </a:solid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CB08A415-E7F1-33E8-695D-E47256307561}"/>
              </a:ext>
            </a:extLst>
          </p:cNvPr>
          <p:cNvSpPr>
            <a:spLocks noGrp="1" noChangeArrowheads="1"/>
          </p:cNvSpPr>
          <p:nvPr>
            <p:ph type="body" idx="1"/>
          </p:nvPr>
        </p:nvSpPr>
        <p:spPr bwMode="auto">
          <a:xfrm>
            <a:off x="615951" y="1290639"/>
            <a:ext cx="10913533"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22" tIns="45662" rIns="91322" bIns="4566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7" name="Rectangle 2">
            <a:extLst>
              <a:ext uri="{FF2B5EF4-FFF2-40B4-BE49-F238E27FC236}">
                <a16:creationId xmlns:a16="http://schemas.microsoft.com/office/drawing/2014/main" id="{DD1079E4-0906-3347-82E6-D880681C2DC7}"/>
              </a:ext>
            </a:extLst>
          </p:cNvPr>
          <p:cNvSpPr>
            <a:spLocks noGrp="1" noChangeArrowheads="1"/>
          </p:cNvSpPr>
          <p:nvPr>
            <p:ph type="title"/>
          </p:nvPr>
        </p:nvSpPr>
        <p:spPr bwMode="auto">
          <a:xfrm>
            <a:off x="914400" y="79375"/>
            <a:ext cx="10363200" cy="935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22" tIns="45662" rIns="91322" bIns="45662" numCol="1" anchor="ctr" anchorCtr="0" compatLnSpc="1">
            <a:prstTxWarp prst="textNoShape">
              <a:avLst/>
            </a:prstTxWarp>
          </a:bodyPr>
          <a:lstStyle/>
          <a:p>
            <a:pPr lvl="0"/>
            <a:r>
              <a:rPr lang="en-US" altLang="en-US"/>
              <a:t>Click to edit Master title style</a:t>
            </a:r>
          </a:p>
        </p:txBody>
      </p:sp>
      <p:sp>
        <p:nvSpPr>
          <p:cNvPr id="1028" name="Rectangle 10">
            <a:extLst>
              <a:ext uri="{FF2B5EF4-FFF2-40B4-BE49-F238E27FC236}">
                <a16:creationId xmlns:a16="http://schemas.microsoft.com/office/drawing/2014/main" id="{141B8B33-CED5-1956-8E1C-C871DDC89E67}"/>
              </a:ext>
            </a:extLst>
          </p:cNvPr>
          <p:cNvSpPr>
            <a:spLocks noChangeArrowheads="1"/>
          </p:cNvSpPr>
          <p:nvPr/>
        </p:nvSpPr>
        <p:spPr bwMode="auto">
          <a:xfrm>
            <a:off x="0" y="1014414"/>
            <a:ext cx="12192000" cy="57151"/>
          </a:xfrm>
          <a:prstGeom prst="rect">
            <a:avLst/>
          </a:prstGeom>
          <a:gradFill rotWithShape="0">
            <a:gsLst>
              <a:gs pos="0">
                <a:srgbClr val="D2D2D2"/>
              </a:gs>
              <a:gs pos="100000">
                <a:srgbClr val="616161">
                  <a:alpha val="20000"/>
                </a:srgbClr>
              </a:gs>
            </a:gsLst>
            <a:lin ang="0" scaled="1"/>
          </a:gradFill>
          <a:ln>
            <a:noFill/>
          </a:ln>
        </p:spPr>
        <p:txBody>
          <a:bodyPr wrap="none" lIns="91323" tIns="45663" rIns="91323" bIns="45663" anchor="ct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defRPr/>
            </a:pPr>
            <a:endParaRPr lang="en-US" altLang="en-US" sz="2400" dirty="0"/>
          </a:p>
        </p:txBody>
      </p:sp>
    </p:spTree>
    <p:extLst>
      <p:ext uri="{BB962C8B-B14F-4D97-AF65-F5344CB8AC3E}">
        <p14:creationId xmlns:p14="http://schemas.microsoft.com/office/powerpoint/2010/main" val="3362995152"/>
      </p:ext>
    </p:extLst>
  </p:cSld>
  <p:clrMap bg1="dk2" tx1="lt1" bg2="dk1" tx2="lt2" accent1="accent1" accent2="accent2" accent3="accent3" accent4="accent4" accent5="accent5" accent6="accent6" hlink="hlink" folHlink="folHlink"/>
  <p:sldLayoutIdLst>
    <p:sldLayoutId id="2147485564" r:id="rId1"/>
    <p:sldLayoutId id="2147485565" r:id="rId2"/>
    <p:sldLayoutId id="2147485566" r:id="rId3"/>
    <p:sldLayoutId id="2147485567" r:id="rId4"/>
    <p:sldLayoutId id="2147485568" r:id="rId5"/>
    <p:sldLayoutId id="2147485569" r:id="rId6"/>
    <p:sldLayoutId id="2147485570" r:id="rId7"/>
    <p:sldLayoutId id="2147485571" r:id="rId8"/>
    <p:sldLayoutId id="2147485572" r:id="rId9"/>
    <p:sldLayoutId id="2147485573" r:id="rId10"/>
    <p:sldLayoutId id="2147485574" r:id="rId11"/>
    <p:sldLayoutId id="2147485575" r:id="rId12"/>
    <p:sldLayoutId id="2147485576" r:id="rId13"/>
    <p:sldLayoutId id="2147485577"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rtl="0" eaLnBrk="0" fontAlgn="base" hangingPunct="0">
        <a:spcBef>
          <a:spcPct val="0"/>
        </a:spcBef>
        <a:spcAft>
          <a:spcPct val="0"/>
        </a:spcAft>
        <a:defRPr sz="3200" b="1">
          <a:solidFill>
            <a:srgbClr val="E3C76C"/>
          </a:solidFill>
          <a:latin typeface="+mj-lt"/>
          <a:ea typeface="+mj-ea"/>
          <a:cs typeface="ＭＳ Ｐゴシック"/>
        </a:defRPr>
      </a:lvl1pPr>
      <a:lvl2pPr algn="ctr" rtl="0" eaLnBrk="0" fontAlgn="base" hangingPunct="0">
        <a:spcBef>
          <a:spcPct val="0"/>
        </a:spcBef>
        <a:spcAft>
          <a:spcPct val="0"/>
        </a:spcAft>
        <a:defRPr sz="3200" b="1">
          <a:solidFill>
            <a:srgbClr val="E3C76C"/>
          </a:solidFill>
          <a:latin typeface="Arial" charset="0"/>
          <a:ea typeface="ＭＳ Ｐゴシック" charset="-128"/>
          <a:cs typeface="ＭＳ Ｐゴシック"/>
        </a:defRPr>
      </a:lvl2pPr>
      <a:lvl3pPr algn="ctr" rtl="0" eaLnBrk="0" fontAlgn="base" hangingPunct="0">
        <a:spcBef>
          <a:spcPct val="0"/>
        </a:spcBef>
        <a:spcAft>
          <a:spcPct val="0"/>
        </a:spcAft>
        <a:defRPr sz="3200" b="1">
          <a:solidFill>
            <a:srgbClr val="E3C76C"/>
          </a:solidFill>
          <a:latin typeface="Arial" charset="0"/>
          <a:ea typeface="ＭＳ Ｐゴシック" charset="-128"/>
          <a:cs typeface="ＭＳ Ｐゴシック"/>
        </a:defRPr>
      </a:lvl3pPr>
      <a:lvl4pPr algn="ctr" rtl="0" eaLnBrk="0" fontAlgn="base" hangingPunct="0">
        <a:spcBef>
          <a:spcPct val="0"/>
        </a:spcBef>
        <a:spcAft>
          <a:spcPct val="0"/>
        </a:spcAft>
        <a:defRPr sz="3200" b="1">
          <a:solidFill>
            <a:srgbClr val="E3C76C"/>
          </a:solidFill>
          <a:latin typeface="Arial" charset="0"/>
          <a:ea typeface="ＭＳ Ｐゴシック" charset="-128"/>
          <a:cs typeface="ＭＳ Ｐゴシック"/>
        </a:defRPr>
      </a:lvl4pPr>
      <a:lvl5pPr algn="ctr" rtl="0" eaLnBrk="0" fontAlgn="base" hangingPunct="0">
        <a:spcBef>
          <a:spcPct val="0"/>
        </a:spcBef>
        <a:spcAft>
          <a:spcPct val="0"/>
        </a:spcAft>
        <a:defRPr sz="3200" b="1">
          <a:solidFill>
            <a:srgbClr val="E3C76C"/>
          </a:solidFill>
          <a:latin typeface="Arial" charset="0"/>
          <a:ea typeface="ＭＳ Ｐゴシック" charset="-128"/>
          <a:cs typeface="ＭＳ Ｐゴシック"/>
        </a:defRPr>
      </a:lvl5pPr>
      <a:lvl6pPr marL="456603" algn="ctr" rtl="0" fontAlgn="base">
        <a:spcBef>
          <a:spcPct val="0"/>
        </a:spcBef>
        <a:spcAft>
          <a:spcPct val="0"/>
        </a:spcAft>
        <a:defRPr sz="3200" b="1">
          <a:solidFill>
            <a:srgbClr val="E3C76C"/>
          </a:solidFill>
          <a:latin typeface="Arial" charset="0"/>
          <a:ea typeface="ＭＳ Ｐゴシック" charset="-128"/>
        </a:defRPr>
      </a:lvl6pPr>
      <a:lvl7pPr marL="913201" algn="ctr" rtl="0" fontAlgn="base">
        <a:spcBef>
          <a:spcPct val="0"/>
        </a:spcBef>
        <a:spcAft>
          <a:spcPct val="0"/>
        </a:spcAft>
        <a:defRPr sz="3200" b="1">
          <a:solidFill>
            <a:srgbClr val="E3C76C"/>
          </a:solidFill>
          <a:latin typeface="Arial" charset="0"/>
          <a:ea typeface="ＭＳ Ｐゴシック" charset="-128"/>
        </a:defRPr>
      </a:lvl7pPr>
      <a:lvl8pPr marL="1369804" algn="ctr" rtl="0" fontAlgn="base">
        <a:spcBef>
          <a:spcPct val="0"/>
        </a:spcBef>
        <a:spcAft>
          <a:spcPct val="0"/>
        </a:spcAft>
        <a:defRPr sz="3200" b="1">
          <a:solidFill>
            <a:srgbClr val="E3C76C"/>
          </a:solidFill>
          <a:latin typeface="Arial" charset="0"/>
          <a:ea typeface="ＭＳ Ｐゴシック" charset="-128"/>
        </a:defRPr>
      </a:lvl8pPr>
      <a:lvl9pPr marL="1826404" algn="ctr" rtl="0" fontAlgn="base">
        <a:spcBef>
          <a:spcPct val="0"/>
        </a:spcBef>
        <a:spcAft>
          <a:spcPct val="0"/>
        </a:spcAft>
        <a:defRPr sz="3200" b="1">
          <a:solidFill>
            <a:srgbClr val="E3C76C"/>
          </a:solidFill>
          <a:latin typeface="Arial" charset="0"/>
          <a:ea typeface="ＭＳ Ｐゴシック" charset="-128"/>
        </a:defRPr>
      </a:lvl9pPr>
    </p:titleStyle>
    <p:bodyStyle>
      <a:lvl1pPr marL="171446" indent="-171446" algn="l" rtl="0" eaLnBrk="0" fontAlgn="base" hangingPunct="0">
        <a:spcBef>
          <a:spcPct val="20000"/>
        </a:spcBef>
        <a:spcAft>
          <a:spcPct val="35000"/>
        </a:spcAft>
        <a:buClr>
          <a:srgbClr val="E3C76C"/>
        </a:buClr>
        <a:buChar char="•"/>
        <a:defRPr sz="2400">
          <a:solidFill>
            <a:srgbClr val="FFFFFF"/>
          </a:solidFill>
          <a:latin typeface="+mn-lt"/>
          <a:ea typeface="+mn-ea"/>
          <a:cs typeface="ＭＳ Ｐゴシック"/>
        </a:defRPr>
      </a:lvl1pPr>
      <a:lvl2pPr marL="514338" indent="-227008" algn="l" rtl="0" eaLnBrk="0" fontAlgn="base" hangingPunct="0">
        <a:spcBef>
          <a:spcPct val="20000"/>
        </a:spcBef>
        <a:spcAft>
          <a:spcPct val="35000"/>
        </a:spcAft>
        <a:buClr>
          <a:srgbClr val="E3C76C"/>
        </a:buClr>
        <a:buChar char="–"/>
        <a:defRPr sz="2000">
          <a:solidFill>
            <a:srgbClr val="FFFFFF"/>
          </a:solidFill>
          <a:latin typeface="+mn-lt"/>
          <a:ea typeface="+mn-ea"/>
          <a:cs typeface="ＭＳ Ｐゴシック"/>
        </a:defRPr>
      </a:lvl2pPr>
      <a:lvl3pPr marL="803255" indent="-173034" algn="l" rtl="0" eaLnBrk="0" fontAlgn="base" hangingPunct="0">
        <a:spcBef>
          <a:spcPct val="20000"/>
        </a:spcBef>
        <a:spcAft>
          <a:spcPct val="35000"/>
        </a:spcAft>
        <a:buClr>
          <a:srgbClr val="E3C76C"/>
        </a:buClr>
        <a:buChar char="•"/>
        <a:defRPr sz="2000">
          <a:solidFill>
            <a:srgbClr val="FFFFFF"/>
          </a:solidFill>
          <a:latin typeface="+mn-lt"/>
          <a:ea typeface="+mn-ea"/>
          <a:cs typeface="ＭＳ Ｐゴシック"/>
        </a:defRPr>
      </a:lvl3pPr>
      <a:lvl4pPr marL="1309655" indent="-227008" algn="l" rtl="0" eaLnBrk="0" fontAlgn="base" hangingPunct="0">
        <a:spcBef>
          <a:spcPct val="20000"/>
        </a:spcBef>
        <a:spcAft>
          <a:spcPct val="35000"/>
        </a:spcAft>
        <a:buClr>
          <a:srgbClr val="E3C76C"/>
        </a:buClr>
        <a:buChar char="–"/>
        <a:defRPr sz="2000">
          <a:solidFill>
            <a:srgbClr val="FFFFFF"/>
          </a:solidFill>
          <a:latin typeface="+mn-lt"/>
          <a:ea typeface="+mn-ea"/>
          <a:cs typeface="ＭＳ Ｐゴシック"/>
        </a:defRPr>
      </a:lvl4pPr>
      <a:lvl5pPr marL="1766844" indent="-227008" algn="l" rtl="0" eaLnBrk="0" fontAlgn="base" hangingPunct="0">
        <a:spcBef>
          <a:spcPct val="20000"/>
        </a:spcBef>
        <a:spcAft>
          <a:spcPct val="35000"/>
        </a:spcAft>
        <a:buClr>
          <a:srgbClr val="E3C76C"/>
        </a:buClr>
        <a:buChar char="»"/>
        <a:defRPr sz="2000">
          <a:solidFill>
            <a:srgbClr val="FFFFFF"/>
          </a:solidFill>
          <a:latin typeface="+mn-lt"/>
          <a:ea typeface="+mn-ea"/>
          <a:cs typeface="ＭＳ Ｐゴシック"/>
        </a:defRPr>
      </a:lvl5pPr>
      <a:lvl6pPr marL="2224344" indent="-228302" algn="l" rtl="0" fontAlgn="base">
        <a:spcBef>
          <a:spcPct val="20000"/>
        </a:spcBef>
        <a:spcAft>
          <a:spcPct val="35000"/>
        </a:spcAft>
        <a:buClr>
          <a:srgbClr val="E3C76C"/>
        </a:buClr>
        <a:buChar char="»"/>
        <a:defRPr sz="2000">
          <a:solidFill>
            <a:srgbClr val="FFFFFF"/>
          </a:solidFill>
          <a:latin typeface="+mn-lt"/>
          <a:ea typeface="+mn-ea"/>
        </a:defRPr>
      </a:lvl6pPr>
      <a:lvl7pPr marL="2680944" indent="-228302" algn="l" rtl="0" fontAlgn="base">
        <a:spcBef>
          <a:spcPct val="20000"/>
        </a:spcBef>
        <a:spcAft>
          <a:spcPct val="35000"/>
        </a:spcAft>
        <a:buClr>
          <a:srgbClr val="E3C76C"/>
        </a:buClr>
        <a:buChar char="»"/>
        <a:defRPr sz="2000">
          <a:solidFill>
            <a:srgbClr val="FFFFFF"/>
          </a:solidFill>
          <a:latin typeface="+mn-lt"/>
          <a:ea typeface="+mn-ea"/>
        </a:defRPr>
      </a:lvl7pPr>
      <a:lvl8pPr marL="3137548" indent="-228302" algn="l" rtl="0" fontAlgn="base">
        <a:spcBef>
          <a:spcPct val="20000"/>
        </a:spcBef>
        <a:spcAft>
          <a:spcPct val="35000"/>
        </a:spcAft>
        <a:buClr>
          <a:srgbClr val="E3C76C"/>
        </a:buClr>
        <a:buChar char="»"/>
        <a:defRPr sz="2000">
          <a:solidFill>
            <a:srgbClr val="FFFFFF"/>
          </a:solidFill>
          <a:latin typeface="+mn-lt"/>
          <a:ea typeface="+mn-ea"/>
        </a:defRPr>
      </a:lvl8pPr>
      <a:lvl9pPr marL="3594149" indent="-228302" algn="l" rtl="0" fontAlgn="base">
        <a:spcBef>
          <a:spcPct val="20000"/>
        </a:spcBef>
        <a:spcAft>
          <a:spcPct val="35000"/>
        </a:spcAft>
        <a:buClr>
          <a:srgbClr val="E3C76C"/>
        </a:buClr>
        <a:buChar char="»"/>
        <a:defRPr sz="2000">
          <a:solidFill>
            <a:srgbClr val="FFFFFF"/>
          </a:solidFill>
          <a:latin typeface="+mn-lt"/>
          <a:ea typeface="+mn-ea"/>
        </a:defRPr>
      </a:lvl9pPr>
    </p:bodyStyle>
    <p:otherStyle>
      <a:defPPr>
        <a:defRPr lang="en-US"/>
      </a:defPPr>
      <a:lvl1pPr marL="0" algn="l" defTabSz="913201" rtl="0" eaLnBrk="1" latinLnBrk="0" hangingPunct="1">
        <a:defRPr sz="1800" kern="1200">
          <a:solidFill>
            <a:schemeClr val="tx1"/>
          </a:solidFill>
          <a:latin typeface="+mn-lt"/>
          <a:ea typeface="+mn-ea"/>
          <a:cs typeface="+mn-cs"/>
        </a:defRPr>
      </a:lvl1pPr>
      <a:lvl2pPr marL="456603" algn="l" defTabSz="913201" rtl="0" eaLnBrk="1" latinLnBrk="0" hangingPunct="1">
        <a:defRPr sz="1800" kern="1200">
          <a:solidFill>
            <a:schemeClr val="tx1"/>
          </a:solidFill>
          <a:latin typeface="+mn-lt"/>
          <a:ea typeface="+mn-ea"/>
          <a:cs typeface="+mn-cs"/>
        </a:defRPr>
      </a:lvl2pPr>
      <a:lvl3pPr marL="913201" algn="l" defTabSz="913201" rtl="0" eaLnBrk="1" latinLnBrk="0" hangingPunct="1">
        <a:defRPr sz="1800" kern="1200">
          <a:solidFill>
            <a:schemeClr val="tx1"/>
          </a:solidFill>
          <a:latin typeface="+mn-lt"/>
          <a:ea typeface="+mn-ea"/>
          <a:cs typeface="+mn-cs"/>
        </a:defRPr>
      </a:lvl3pPr>
      <a:lvl4pPr marL="1369804" algn="l" defTabSz="913201" rtl="0" eaLnBrk="1" latinLnBrk="0" hangingPunct="1">
        <a:defRPr sz="1800" kern="1200">
          <a:solidFill>
            <a:schemeClr val="tx1"/>
          </a:solidFill>
          <a:latin typeface="+mn-lt"/>
          <a:ea typeface="+mn-ea"/>
          <a:cs typeface="+mn-cs"/>
        </a:defRPr>
      </a:lvl4pPr>
      <a:lvl5pPr marL="1826404" algn="l" defTabSz="913201" rtl="0" eaLnBrk="1" latinLnBrk="0" hangingPunct="1">
        <a:defRPr sz="1800" kern="1200">
          <a:solidFill>
            <a:schemeClr val="tx1"/>
          </a:solidFill>
          <a:latin typeface="+mn-lt"/>
          <a:ea typeface="+mn-ea"/>
          <a:cs typeface="+mn-cs"/>
        </a:defRPr>
      </a:lvl5pPr>
      <a:lvl6pPr marL="2283006" algn="l" defTabSz="913201" rtl="0" eaLnBrk="1" latinLnBrk="0" hangingPunct="1">
        <a:defRPr sz="1800" kern="1200">
          <a:solidFill>
            <a:schemeClr val="tx1"/>
          </a:solidFill>
          <a:latin typeface="+mn-lt"/>
          <a:ea typeface="+mn-ea"/>
          <a:cs typeface="+mn-cs"/>
        </a:defRPr>
      </a:lvl6pPr>
      <a:lvl7pPr marL="2739604" algn="l" defTabSz="913201" rtl="0" eaLnBrk="1" latinLnBrk="0" hangingPunct="1">
        <a:defRPr sz="1800" kern="1200">
          <a:solidFill>
            <a:schemeClr val="tx1"/>
          </a:solidFill>
          <a:latin typeface="+mn-lt"/>
          <a:ea typeface="+mn-ea"/>
          <a:cs typeface="+mn-cs"/>
        </a:defRPr>
      </a:lvl7pPr>
      <a:lvl8pPr marL="3196207" algn="l" defTabSz="913201" rtl="0" eaLnBrk="1" latinLnBrk="0" hangingPunct="1">
        <a:defRPr sz="1800" kern="1200">
          <a:solidFill>
            <a:schemeClr val="tx1"/>
          </a:solidFill>
          <a:latin typeface="+mn-lt"/>
          <a:ea typeface="+mn-ea"/>
          <a:cs typeface="+mn-cs"/>
        </a:defRPr>
      </a:lvl8pPr>
      <a:lvl9pPr marL="3652806" algn="l" defTabSz="913201"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16" cstate="screen">
            <a:extLst>
              <a:ext uri="{28A0092B-C50C-407E-A947-70E740481C1C}">
                <a14:useLocalDpi xmlns:a14="http://schemas.microsoft.com/office/drawing/2010/main"/>
              </a:ext>
            </a:extLst>
          </a:blip>
          <a:stretch>
            <a:fillRect/>
          </a:stretch>
        </p:blipFill>
        <p:spPr>
          <a:xfrm>
            <a:off x="1" y="203199"/>
            <a:ext cx="12191999" cy="6603999"/>
          </a:xfrm>
          <a:prstGeom prst="rect">
            <a:avLst/>
          </a:prstGeom>
        </p:spPr>
      </p:pic>
      <p:sp>
        <p:nvSpPr>
          <p:cNvPr id="2" name="Holder 2"/>
          <p:cNvSpPr>
            <a:spLocks noGrp="1"/>
          </p:cNvSpPr>
          <p:nvPr>
            <p:ph type="title"/>
          </p:nvPr>
        </p:nvSpPr>
        <p:spPr>
          <a:xfrm>
            <a:off x="612987" y="336635"/>
            <a:ext cx="4865339" cy="400110"/>
          </a:xfrm>
          <a:prstGeom prst="rect">
            <a:avLst/>
          </a:prstGeom>
        </p:spPr>
        <p:txBody>
          <a:bodyPr wrap="square" lIns="0" tIns="0" rIns="0" bIns="0">
            <a:spAutoFit/>
          </a:bodyPr>
          <a:lstStyle>
            <a:lvl1pPr>
              <a:defRPr sz="2600" b="1" i="0">
                <a:solidFill>
                  <a:schemeClr val="tx1"/>
                </a:solidFill>
                <a:latin typeface="Arial"/>
                <a:cs typeface="Arial"/>
              </a:defRPr>
            </a:lvl1pPr>
          </a:lstStyle>
          <a:p>
            <a:endParaRPr/>
          </a:p>
        </p:txBody>
      </p:sp>
      <p:sp>
        <p:nvSpPr>
          <p:cNvPr id="3" name="Holder 3"/>
          <p:cNvSpPr>
            <a:spLocks noGrp="1"/>
          </p:cNvSpPr>
          <p:nvPr>
            <p:ph type="body" idx="1"/>
          </p:nvPr>
        </p:nvSpPr>
        <p:spPr>
          <a:xfrm>
            <a:off x="612987" y="1284528"/>
            <a:ext cx="5610860" cy="338554"/>
          </a:xfrm>
          <a:prstGeom prst="rect">
            <a:avLst/>
          </a:prstGeom>
        </p:spPr>
        <p:txBody>
          <a:bodyPr wrap="square" lIns="0" tIns="0" rIns="0" bIns="0">
            <a:spAutoFit/>
          </a:bodyPr>
          <a:lstStyle>
            <a:lvl1pPr>
              <a:defRPr sz="2200" b="0"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1"/>
            <a:ext cx="3901440" cy="369332"/>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1"/>
            <a:ext cx="2804160" cy="369332"/>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5/31/26</a:t>
            </a:fld>
            <a:endParaRPr lang="en-US"/>
          </a:p>
        </p:txBody>
      </p:sp>
      <p:sp>
        <p:nvSpPr>
          <p:cNvPr id="6" name="Holder 6"/>
          <p:cNvSpPr>
            <a:spLocks noGrp="1"/>
          </p:cNvSpPr>
          <p:nvPr>
            <p:ph type="sldNum" sz="quarter" idx="7"/>
          </p:nvPr>
        </p:nvSpPr>
        <p:spPr>
          <a:xfrm>
            <a:off x="8778240" y="6377941"/>
            <a:ext cx="2804160" cy="369332"/>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924381746"/>
      </p:ext>
    </p:extLst>
  </p:cSld>
  <p:clrMap bg1="lt1" tx1="dk1" bg2="lt2" tx2="dk2" accent1="accent1" accent2="accent2" accent3="accent3" accent4="accent4" accent5="accent5" accent6="accent6" hlink="hlink" folHlink="folHlink"/>
  <p:sldLayoutIdLst>
    <p:sldLayoutId id="2147485579" r:id="rId1"/>
    <p:sldLayoutId id="2147485580" r:id="rId2"/>
    <p:sldLayoutId id="2147485581" r:id="rId3"/>
    <p:sldLayoutId id="2147485582" r:id="rId4"/>
    <p:sldLayoutId id="2147485583" r:id="rId5"/>
    <p:sldLayoutId id="2147485584" r:id="rId6"/>
    <p:sldLayoutId id="2147485585" r:id="rId7"/>
    <p:sldLayoutId id="2147485586" r:id="rId8"/>
    <p:sldLayoutId id="2147485587" r:id="rId9"/>
    <p:sldLayoutId id="2147485588" r:id="rId10"/>
    <p:sldLayoutId id="2147485589" r:id="rId11"/>
    <p:sldLayoutId id="2147485590" r:id="rId12"/>
    <p:sldLayoutId id="2147485591" r:id="rId13"/>
    <p:sldLayoutId id="2147485592"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defRPr>
          <a:latin typeface="+mj-lt"/>
          <a:ea typeface="+mj-ea"/>
          <a:cs typeface="+mj-cs"/>
        </a:defRPr>
      </a:lvl1pPr>
    </p:titleStyle>
    <p:body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bodyStyle>
    <p:other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5/31/26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Title Placeholder 1">
            <a:extLst>
              <a:ext uri="{FF2B5EF4-FFF2-40B4-BE49-F238E27FC236}">
                <a16:creationId xmlns:a16="http://schemas.microsoft.com/office/drawing/2014/main" id="{018A8530-9CE0-7E0F-3058-AC11F632FDFC}"/>
              </a:ext>
            </a:extLst>
          </p:cNvPr>
          <p:cNvSpPr>
            <a:spLocks noGrp="1"/>
          </p:cNvSpPr>
          <p:nvPr>
            <p:ph type="title"/>
          </p:nvPr>
        </p:nvSpPr>
        <p:spPr>
          <a:xfrm>
            <a:off x="640080" y="365124"/>
            <a:ext cx="10972800" cy="1371600"/>
          </a:xfrm>
          <a:prstGeom prst="rect">
            <a:avLst/>
          </a:prstGeom>
        </p:spPr>
        <p:txBody>
          <a:bodyPr vert="horz" lIns="91440" tIns="45720" rIns="91440" bIns="45720" rtlCol="0" anchor="ctr">
            <a:normAutofit/>
          </a:bodyPr>
          <a:lstStyle/>
          <a:p>
            <a:r>
              <a:rPr lang="en-US" dirty="0"/>
              <a:t>Click to edit Master title style</a:t>
            </a:r>
          </a:p>
        </p:txBody>
      </p:sp>
      <p:sp>
        <p:nvSpPr>
          <p:cNvPr id="8" name="Text Placeholder 2">
            <a:extLst>
              <a:ext uri="{FF2B5EF4-FFF2-40B4-BE49-F238E27FC236}">
                <a16:creationId xmlns:a16="http://schemas.microsoft.com/office/drawing/2014/main" id="{C85097D0-34C4-0508-4699-084753DC1729}"/>
              </a:ext>
            </a:extLst>
          </p:cNvPr>
          <p:cNvSpPr>
            <a:spLocks noGrp="1"/>
          </p:cNvSpPr>
          <p:nvPr>
            <p:ph type="body" idx="1"/>
          </p:nvPr>
        </p:nvSpPr>
        <p:spPr>
          <a:xfrm>
            <a:off x="640080" y="1825625"/>
            <a:ext cx="10972800" cy="402336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Slide Number Placeholder 5">
            <a:extLst>
              <a:ext uri="{FF2B5EF4-FFF2-40B4-BE49-F238E27FC236}">
                <a16:creationId xmlns:a16="http://schemas.microsoft.com/office/drawing/2014/main" id="{9468252E-2384-825B-C742-B09481798747}"/>
              </a:ext>
            </a:extLst>
          </p:cNvPr>
          <p:cNvSpPr>
            <a:spLocks noGrp="1"/>
          </p:cNvSpPr>
          <p:nvPr>
            <p:ph type="sldNum" sz="quarter" idx="4"/>
          </p:nvPr>
        </p:nvSpPr>
        <p:spPr>
          <a:xfrm>
            <a:off x="11083565" y="217035"/>
            <a:ext cx="874487"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pic>
        <p:nvPicPr>
          <p:cNvPr id="10" name="Picture 9">
            <a:extLst>
              <a:ext uri="{FF2B5EF4-FFF2-40B4-BE49-F238E27FC236}">
                <a16:creationId xmlns:a16="http://schemas.microsoft.com/office/drawing/2014/main" id="{465C099B-7C2E-BBD1-9221-A5D462F235A1}"/>
              </a:ext>
            </a:extLst>
          </p:cNvPr>
          <p:cNvPicPr>
            <a:picLocks noChangeAspect="1"/>
          </p:cNvPicPr>
          <p:nvPr userDrawn="1"/>
        </p:nvPicPr>
        <p:blipFill>
          <a:blip r:embed="rId20" cstate="screen">
            <a:extLst>
              <a:ext uri="{28A0092B-C50C-407E-A947-70E740481C1C}">
                <a14:useLocalDpi xmlns:a14="http://schemas.microsoft.com/office/drawing/2010/main"/>
              </a:ext>
            </a:extLst>
          </a:blip>
          <a:srcRect/>
          <a:stretch/>
        </p:blipFill>
        <p:spPr>
          <a:xfrm>
            <a:off x="33" y="6238561"/>
            <a:ext cx="12198031" cy="628961"/>
          </a:xfrm>
          <a:prstGeom prst="rect">
            <a:avLst/>
          </a:prstGeom>
        </p:spPr>
      </p:pic>
      <p:sp>
        <p:nvSpPr>
          <p:cNvPr id="11" name="TextBox 10">
            <a:extLst>
              <a:ext uri="{FF2B5EF4-FFF2-40B4-BE49-F238E27FC236}">
                <a16:creationId xmlns:a16="http://schemas.microsoft.com/office/drawing/2014/main" id="{0D829B2D-9AF6-D274-98C2-C5DDADD926F8}"/>
              </a:ext>
            </a:extLst>
          </p:cNvPr>
          <p:cNvSpPr txBox="1"/>
          <p:nvPr userDrawn="1"/>
        </p:nvSpPr>
        <p:spPr>
          <a:xfrm>
            <a:off x="2659933" y="6446454"/>
            <a:ext cx="696547" cy="92333"/>
          </a:xfrm>
          <a:prstGeom prst="rect">
            <a:avLst/>
          </a:prstGeom>
          <a:noFill/>
        </p:spPr>
        <p:txBody>
          <a:bodyPr wrap="square" lIns="0" tIns="0" rIns="0" bIns="0" rtlCol="0">
            <a:spAutoFit/>
          </a:bodyPr>
          <a:lstStyle/>
          <a:p>
            <a:r>
              <a:rPr lang="en-US" sz="600" b="1" dirty="0">
                <a:solidFill>
                  <a:srgbClr val="002557"/>
                </a:solidFill>
              </a:rPr>
              <a:t>PRESENTED BY:</a:t>
            </a:r>
          </a:p>
        </p:txBody>
      </p:sp>
    </p:spTree>
    <p:extLst>
      <p:ext uri="{BB962C8B-B14F-4D97-AF65-F5344CB8AC3E}">
        <p14:creationId xmlns:p14="http://schemas.microsoft.com/office/powerpoint/2010/main" val="4205780186"/>
      </p:ext>
    </p:extLst>
  </p:cSld>
  <p:clrMap bg1="lt1" tx1="dk1" bg2="lt2" tx2="dk2" accent1="accent1" accent2="accent2" accent3="accent3" accent4="accent4" accent5="accent5" accent6="accent6" hlink="hlink" folHlink="folHlink"/>
  <p:sldLayoutIdLst>
    <p:sldLayoutId id="2147485594" r:id="rId1"/>
    <p:sldLayoutId id="2147485595" r:id="rId2"/>
    <p:sldLayoutId id="2147485596" r:id="rId3"/>
    <p:sldLayoutId id="2147485597" r:id="rId4"/>
    <p:sldLayoutId id="2147485598" r:id="rId5"/>
    <p:sldLayoutId id="2147485599" r:id="rId6"/>
    <p:sldLayoutId id="2147485600" r:id="rId7"/>
    <p:sldLayoutId id="2147485601" r:id="rId8"/>
    <p:sldLayoutId id="2147485602" r:id="rId9"/>
    <p:sldLayoutId id="2147485603" r:id="rId10"/>
    <p:sldLayoutId id="2147485604" r:id="rId11"/>
    <p:sldLayoutId id="2147485605" r:id="rId12"/>
    <p:sldLayoutId id="2147485606" r:id="rId13"/>
    <p:sldLayoutId id="2147485607" r:id="rId14"/>
    <p:sldLayoutId id="2147485608" r:id="rId15"/>
    <p:sldLayoutId id="2147485609" r:id="rId16"/>
    <p:sldLayoutId id="2147485610" r:id="rId17"/>
    <p:sldLayoutId id="2147485611" r:id="rId18"/>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30">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3756989201"/>
      </p:ext>
    </p:extLst>
  </p:cSld>
  <p:clrMap bg1="lt1" tx1="dk1" bg2="lt2" tx2="dk2" accent1="accent1" accent2="accent2" accent3="accent3" accent4="accent4" accent5="accent5" accent6="accent6" hlink="hlink" folHlink="folHlink"/>
  <p:sldLayoutIdLst>
    <p:sldLayoutId id="2147485613" r:id="rId1"/>
    <p:sldLayoutId id="2147485614" r:id="rId2"/>
    <p:sldLayoutId id="2147485615" r:id="rId3"/>
    <p:sldLayoutId id="2147485616" r:id="rId4"/>
    <p:sldLayoutId id="2147485617" r:id="rId5"/>
    <p:sldLayoutId id="2147485618" r:id="rId6"/>
    <p:sldLayoutId id="2147485619" r:id="rId7"/>
    <p:sldLayoutId id="2147485620" r:id="rId8"/>
    <p:sldLayoutId id="2147485621" r:id="rId9"/>
    <p:sldLayoutId id="2147485622" r:id="rId10"/>
    <p:sldLayoutId id="2147485623" r:id="rId11"/>
    <p:sldLayoutId id="2147485624" r:id="rId12"/>
    <p:sldLayoutId id="2147485625" r:id="rId13"/>
    <p:sldLayoutId id="2147485626" r:id="rId14"/>
    <p:sldLayoutId id="2147485627" r:id="rId15"/>
    <p:sldLayoutId id="2147485628" r:id="rId16"/>
    <p:sldLayoutId id="2147485629" r:id="rId17"/>
    <p:sldLayoutId id="2147485630" r:id="rId18"/>
    <p:sldLayoutId id="2147485631" r:id="rId19"/>
    <p:sldLayoutId id="2147485632" r:id="rId20"/>
    <p:sldLayoutId id="2147485633" r:id="rId21"/>
    <p:sldLayoutId id="2147485634" r:id="rId22"/>
    <p:sldLayoutId id="2147485635" r:id="rId23"/>
    <p:sldLayoutId id="2147485636" r:id="rId24"/>
    <p:sldLayoutId id="2147485637" r:id="rId25"/>
    <p:sldLayoutId id="2147485638" r:id="rId26"/>
    <p:sldLayoutId id="2147485639" r:id="rId27"/>
    <p:sldLayoutId id="2147485640" r:id="rId28"/>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2533" y="414014"/>
            <a:ext cx="10972800" cy="98001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72533" y="1578854"/>
            <a:ext cx="10972800" cy="41338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z="1000" smtClean="0">
                <a:solidFill>
                  <a:schemeClr val="tx2">
                    <a:lumMod val="60000"/>
                    <a:lumOff val="40000"/>
                  </a:schemeClr>
                </a:solidFill>
              </a:defRPr>
            </a:lvl1pPr>
          </a:lstStyle>
          <a:p>
            <a:fld id="{3C956E73-2E7A-40C4-98E5-5009DBC8D49F}" type="slidenum">
              <a:rPr lang="en-US" smtClean="0"/>
              <a:pPr/>
              <a:t>‹#›</a:t>
            </a:fld>
            <a:endParaRPr lang="en-US" dirty="0"/>
          </a:p>
        </p:txBody>
      </p:sp>
    </p:spTree>
    <p:extLst>
      <p:ext uri="{BB962C8B-B14F-4D97-AF65-F5344CB8AC3E}">
        <p14:creationId xmlns:p14="http://schemas.microsoft.com/office/powerpoint/2010/main" val="297619095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 id="2147484746" r:id="rId12"/>
    <p:sldLayoutId id="2147484747" r:id="rId13"/>
    <p:sldLayoutId id="2147484748"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rtl="0" fontAlgn="base">
        <a:lnSpc>
          <a:spcPct val="85000"/>
        </a:lnSpc>
        <a:spcBef>
          <a:spcPct val="0"/>
        </a:spcBef>
        <a:spcAft>
          <a:spcPct val="0"/>
        </a:spcAft>
        <a:defRPr sz="3467">
          <a:solidFill>
            <a:schemeClr val="accent1"/>
          </a:solidFill>
          <a:latin typeface="+mj-lt"/>
          <a:ea typeface="+mj-ea"/>
          <a:cs typeface="+mj-cs"/>
        </a:defRPr>
      </a:lvl1pPr>
      <a:lvl2pPr algn="l" rtl="0" fontAlgn="base">
        <a:lnSpc>
          <a:spcPct val="85000"/>
        </a:lnSpc>
        <a:spcBef>
          <a:spcPct val="0"/>
        </a:spcBef>
        <a:spcAft>
          <a:spcPct val="0"/>
        </a:spcAft>
        <a:defRPr sz="3200">
          <a:solidFill>
            <a:schemeClr val="tx1"/>
          </a:solidFill>
          <a:latin typeface="Arial" charset="0"/>
        </a:defRPr>
      </a:lvl2pPr>
      <a:lvl3pPr algn="l" rtl="0" fontAlgn="base">
        <a:lnSpc>
          <a:spcPct val="85000"/>
        </a:lnSpc>
        <a:spcBef>
          <a:spcPct val="0"/>
        </a:spcBef>
        <a:spcAft>
          <a:spcPct val="0"/>
        </a:spcAft>
        <a:defRPr sz="3200">
          <a:solidFill>
            <a:schemeClr val="tx1"/>
          </a:solidFill>
          <a:latin typeface="Arial" charset="0"/>
        </a:defRPr>
      </a:lvl3pPr>
      <a:lvl4pPr algn="l" rtl="0" fontAlgn="base">
        <a:lnSpc>
          <a:spcPct val="85000"/>
        </a:lnSpc>
        <a:spcBef>
          <a:spcPct val="0"/>
        </a:spcBef>
        <a:spcAft>
          <a:spcPct val="0"/>
        </a:spcAft>
        <a:defRPr sz="3200">
          <a:solidFill>
            <a:schemeClr val="tx1"/>
          </a:solidFill>
          <a:latin typeface="Arial" charset="0"/>
        </a:defRPr>
      </a:lvl4pPr>
      <a:lvl5pPr algn="l" rtl="0" fontAlgn="base">
        <a:lnSpc>
          <a:spcPct val="85000"/>
        </a:lnSpc>
        <a:spcBef>
          <a:spcPct val="0"/>
        </a:spcBef>
        <a:spcAft>
          <a:spcPct val="0"/>
        </a:spcAft>
        <a:defRPr sz="3200">
          <a:solidFill>
            <a:schemeClr val="tx1"/>
          </a:solidFill>
          <a:latin typeface="Arial" charset="0"/>
        </a:defRPr>
      </a:lvl5pPr>
      <a:lvl6pPr marL="457167" algn="l" rtl="0" eaLnBrk="1" fontAlgn="base" hangingPunct="1">
        <a:lnSpc>
          <a:spcPct val="85000"/>
        </a:lnSpc>
        <a:spcBef>
          <a:spcPct val="0"/>
        </a:spcBef>
        <a:spcAft>
          <a:spcPct val="0"/>
        </a:spcAft>
        <a:defRPr sz="3200">
          <a:solidFill>
            <a:schemeClr val="tx2"/>
          </a:solidFill>
          <a:latin typeface="Arial" charset="0"/>
        </a:defRPr>
      </a:lvl6pPr>
      <a:lvl7pPr marL="914332" algn="l" rtl="0" eaLnBrk="1" fontAlgn="base" hangingPunct="1">
        <a:lnSpc>
          <a:spcPct val="85000"/>
        </a:lnSpc>
        <a:spcBef>
          <a:spcPct val="0"/>
        </a:spcBef>
        <a:spcAft>
          <a:spcPct val="0"/>
        </a:spcAft>
        <a:defRPr sz="3200">
          <a:solidFill>
            <a:schemeClr val="tx2"/>
          </a:solidFill>
          <a:latin typeface="Arial" charset="0"/>
        </a:defRPr>
      </a:lvl7pPr>
      <a:lvl8pPr marL="1371498" algn="l" rtl="0" eaLnBrk="1" fontAlgn="base" hangingPunct="1">
        <a:lnSpc>
          <a:spcPct val="85000"/>
        </a:lnSpc>
        <a:spcBef>
          <a:spcPct val="0"/>
        </a:spcBef>
        <a:spcAft>
          <a:spcPct val="0"/>
        </a:spcAft>
        <a:defRPr sz="3200">
          <a:solidFill>
            <a:schemeClr val="tx2"/>
          </a:solidFill>
          <a:latin typeface="Arial" charset="0"/>
        </a:defRPr>
      </a:lvl8pPr>
      <a:lvl9pPr marL="1828664" algn="l" rtl="0" eaLnBrk="1" fontAlgn="base" hangingPunct="1">
        <a:lnSpc>
          <a:spcPct val="85000"/>
        </a:lnSpc>
        <a:spcBef>
          <a:spcPct val="0"/>
        </a:spcBef>
        <a:spcAft>
          <a:spcPct val="0"/>
        </a:spcAft>
        <a:defRPr sz="3200">
          <a:solidFill>
            <a:schemeClr val="tx2"/>
          </a:solidFill>
          <a:latin typeface="Arial" charset="0"/>
        </a:defRPr>
      </a:lvl9pPr>
    </p:titleStyle>
    <p:bodyStyle>
      <a:lvl1pPr marL="290491" indent="-290491" algn="l" rtl="0" fontAlgn="base">
        <a:lnSpc>
          <a:spcPct val="85000"/>
        </a:lnSpc>
        <a:spcBef>
          <a:spcPts val="1200"/>
        </a:spcBef>
        <a:spcAft>
          <a:spcPct val="0"/>
        </a:spcAft>
        <a:buClr>
          <a:srgbClr val="B2B2B2"/>
        </a:buClr>
        <a:buFont typeface="Wingdings" pitchFamily="2" charset="2"/>
        <a:buChar char="§"/>
        <a:defRPr sz="2933">
          <a:solidFill>
            <a:schemeClr val="tx1"/>
          </a:solidFill>
          <a:latin typeface="+mn-lt"/>
          <a:ea typeface="+mn-ea"/>
          <a:cs typeface="+mn-cs"/>
        </a:defRPr>
      </a:lvl1pPr>
      <a:lvl2pPr marL="742895" indent="-285730" algn="l" rtl="0" fontAlgn="base">
        <a:lnSpc>
          <a:spcPct val="85000"/>
        </a:lnSpc>
        <a:spcBef>
          <a:spcPts val="600"/>
        </a:spcBef>
        <a:spcAft>
          <a:spcPct val="0"/>
        </a:spcAft>
        <a:buClr>
          <a:srgbClr val="B2B2B2"/>
        </a:buClr>
        <a:buFont typeface="Wingdings" pitchFamily="2" charset="2"/>
        <a:buChar char="§"/>
        <a:defRPr sz="2667">
          <a:solidFill>
            <a:schemeClr val="tx1"/>
          </a:solidFill>
          <a:latin typeface="+mn-lt"/>
        </a:defRPr>
      </a:lvl2pPr>
      <a:lvl3pPr marL="1142914"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3pPr>
      <a:lvl4pPr marL="1600080"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4pPr>
      <a:lvl5pPr marL="2057247"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5pPr>
      <a:lvl6pPr marL="2514412"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6pPr>
      <a:lvl7pPr marL="2971578"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7pPr>
      <a:lvl8pPr marL="3428744"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8pPr>
      <a:lvl9pPr marL="3885910"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4049549347"/>
      </p:ext>
    </p:extLst>
  </p:cSld>
  <p:clrMap bg1="lt1" tx1="dk1" bg2="lt2" tx2="dk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 id="2147484790" r:id="rId12"/>
    <p:sldLayoutId id="2147484791"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2668898168"/>
      </p:ext>
    </p:extLst>
  </p:cSld>
  <p:clrMap bg1="lt1" tx1="dk1" bg2="lt2" tx2="dk2" accent1="accent1" accent2="accent2" accent3="accent3" accent4="accent4" accent5="accent5" accent6="accent6" hlink="hlink" folHlink="folHlink"/>
  <p:sldLayoutIdLst>
    <p:sldLayoutId id="2147485059" r:id="rId1"/>
    <p:sldLayoutId id="2147485060" r:id="rId2"/>
    <p:sldLayoutId id="2147485061" r:id="rId3"/>
    <p:sldLayoutId id="2147485062" r:id="rId4"/>
    <p:sldLayoutId id="2147485063" r:id="rId5"/>
    <p:sldLayoutId id="2147485064" r:id="rId6"/>
    <p:sldLayoutId id="2147485065" r:id="rId7"/>
    <p:sldLayoutId id="2147485066" r:id="rId8"/>
    <p:sldLayoutId id="2147485067" r:id="rId9"/>
    <p:sldLayoutId id="2147485068" r:id="rId10"/>
    <p:sldLayoutId id="2147485069" r:id="rId11"/>
    <p:sldLayoutId id="2147485070" r:id="rId12"/>
    <p:sldLayoutId id="2147485071" r:id="rId13"/>
    <p:sldLayoutId id="2147485072" r:id="rId14"/>
    <p:sldLayoutId id="2147485073" r:id="rId15"/>
    <p:sldLayoutId id="2147485074" r:id="rId16"/>
    <p:sldLayoutId id="2147485075" r:id="rId17"/>
    <p:sldLayoutId id="2147485076" r:id="rId18"/>
    <p:sldLayoutId id="2147485077" r:id="rId19"/>
    <p:sldLayoutId id="2147485078" r:id="rId20"/>
    <p:sldLayoutId id="2147485079" r:id="rId21"/>
    <p:sldLayoutId id="2147485080" r:id="rId22"/>
    <p:sldLayoutId id="2147485081" r:id="rId23"/>
    <p:sldLayoutId id="2147485082" r:id="rId24"/>
    <p:sldLayoutId id="2147485083"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1863842083"/>
      </p:ext>
    </p:extLst>
  </p:cSld>
  <p:clrMap bg1="lt1" tx1="dk1" bg2="lt2" tx2="dk2" accent1="accent1" accent2="accent2" accent3="accent3" accent4="accent4" accent5="accent5" accent6="accent6" hlink="hlink" folHlink="folHlink"/>
  <p:sldLayoutIdLst>
    <p:sldLayoutId id="2147485184" r:id="rId1"/>
    <p:sldLayoutId id="2147485185" r:id="rId2"/>
    <p:sldLayoutId id="2147485186" r:id="rId3"/>
    <p:sldLayoutId id="2147485187" r:id="rId4"/>
    <p:sldLayoutId id="2147485188" r:id="rId5"/>
    <p:sldLayoutId id="2147485189" r:id="rId6"/>
    <p:sldLayoutId id="2147485190" r:id="rId7"/>
    <p:sldLayoutId id="2147485191" r:id="rId8"/>
    <p:sldLayoutId id="2147485192" r:id="rId9"/>
    <p:sldLayoutId id="2147485194" r:id="rId10"/>
    <p:sldLayoutId id="2147485195"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1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2.xml"/></Relationships>
</file>

<file path=ppt/slides/_rels/slide10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20.xml"/></Relationships>
</file>

<file path=ppt/slides/_rels/slide10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2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04.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20.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06.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22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110.xml.rels><?xml version="1.0" encoding="UTF-8" standalone="yes"?>
<Relationships xmlns="http://schemas.openxmlformats.org/package/2006/relationships"><Relationship Id="rId8" Type="http://schemas.openxmlformats.org/officeDocument/2006/relationships/image" Target="../media/image173.png"/><Relationship Id="rId3" Type="http://schemas.openxmlformats.org/officeDocument/2006/relationships/image" Target="../media/image168.png"/><Relationship Id="rId7" Type="http://schemas.openxmlformats.org/officeDocument/2006/relationships/image" Target="../media/image172.png"/><Relationship Id="rId2" Type="http://schemas.openxmlformats.org/officeDocument/2006/relationships/image" Target="../media/image167.png"/><Relationship Id="rId1" Type="http://schemas.openxmlformats.org/officeDocument/2006/relationships/slideLayout" Target="../slideLayouts/slideLayout220.xml"/><Relationship Id="rId6" Type="http://schemas.openxmlformats.org/officeDocument/2006/relationships/image" Target="../media/image171.png"/><Relationship Id="rId5" Type="http://schemas.openxmlformats.org/officeDocument/2006/relationships/image" Target="../media/image170.png"/><Relationship Id="rId4" Type="http://schemas.openxmlformats.org/officeDocument/2006/relationships/image" Target="../media/image169.png"/><Relationship Id="rId9" Type="http://schemas.openxmlformats.org/officeDocument/2006/relationships/image" Target="../media/image174.png"/></Relationships>
</file>

<file path=ppt/slides/_rels/slide11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png"/><Relationship Id="rId1" Type="http://schemas.openxmlformats.org/officeDocument/2006/relationships/slideLayout" Target="../slideLayouts/slideLayout22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20.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2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64.xml"/><Relationship Id="rId1" Type="http://schemas.openxmlformats.org/officeDocument/2006/relationships/slideLayout" Target="../slideLayouts/slideLayout455.xml"/><Relationship Id="rId4" Type="http://schemas.openxmlformats.org/officeDocument/2006/relationships/image" Target="../media/image178.png"/></Relationships>
</file>

<file path=ppt/slides/_rels/slide11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65.xml"/><Relationship Id="rId1" Type="http://schemas.openxmlformats.org/officeDocument/2006/relationships/slideLayout" Target="../slideLayouts/slideLayout460.xml"/><Relationship Id="rId4" Type="http://schemas.microsoft.com/office/2007/relationships/hdphoto" Target="../media/hdphoto22.wdp"/></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2.xml"/></Relationships>
</file>

<file path=ppt/slides/_rels/slide12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66.xml"/><Relationship Id="rId1" Type="http://schemas.openxmlformats.org/officeDocument/2006/relationships/slideLayout" Target="../slideLayouts/slideLayout456.xml"/><Relationship Id="rId4" Type="http://schemas.microsoft.com/office/2007/relationships/hdphoto" Target="../media/hdphoto23.wdp"/></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55.xml"/></Relationships>
</file>

<file path=ppt/slides/_rels/slide12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8.xml"/><Relationship Id="rId1" Type="http://schemas.openxmlformats.org/officeDocument/2006/relationships/slideLayout" Target="../slideLayouts/slideLayout456.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67.xml"/></Relationships>
</file>

<file path=ppt/slides/_rels/slide12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70.xml"/><Relationship Id="rId1" Type="http://schemas.openxmlformats.org/officeDocument/2006/relationships/slideLayout" Target="../slideLayouts/slideLayout456.xml"/><Relationship Id="rId6" Type="http://schemas.microsoft.com/office/2007/relationships/hdphoto" Target="../media/hdphoto25.wdp"/><Relationship Id="rId5" Type="http://schemas.openxmlformats.org/officeDocument/2006/relationships/image" Target="../media/image182.png"/><Relationship Id="rId4" Type="http://schemas.microsoft.com/office/2007/relationships/hdphoto" Target="../media/hdphoto24.wdp"/></Relationships>
</file>

<file path=ppt/slides/_rels/slide12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71.xml"/><Relationship Id="rId1" Type="http://schemas.openxmlformats.org/officeDocument/2006/relationships/slideLayout" Target="../slideLayouts/slideLayout456.xml"/><Relationship Id="rId4" Type="http://schemas.microsoft.com/office/2007/relationships/hdphoto" Target="../media/hdphoto26.wdp"/></Relationships>
</file>

<file path=ppt/slides/_rels/slide126.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72.xml"/><Relationship Id="rId1" Type="http://schemas.openxmlformats.org/officeDocument/2006/relationships/slideLayout" Target="../slideLayouts/slideLayout461.xml"/><Relationship Id="rId4" Type="http://schemas.microsoft.com/office/2007/relationships/hdphoto" Target="../media/hdphoto27.wdp"/></Relationships>
</file>

<file path=ppt/slides/_rels/slide127.xml.rels><?xml version="1.0" encoding="UTF-8" standalone="yes"?>
<Relationships xmlns="http://schemas.openxmlformats.org/package/2006/relationships"><Relationship Id="rId3" Type="http://schemas.microsoft.com/office/2007/relationships/hdphoto" Target="../media/hdphoto28.wdp"/><Relationship Id="rId2" Type="http://schemas.openxmlformats.org/officeDocument/2006/relationships/image" Target="../media/image185.png"/><Relationship Id="rId1" Type="http://schemas.openxmlformats.org/officeDocument/2006/relationships/slideLayout" Target="../slideLayouts/slideLayout461.xml"/></Relationships>
</file>

<file path=ppt/slides/_rels/slide128.xml.rels><?xml version="1.0" encoding="UTF-8" standalone="yes"?>
<Relationships xmlns="http://schemas.openxmlformats.org/package/2006/relationships"><Relationship Id="rId3" Type="http://schemas.microsoft.com/office/2007/relationships/hdphoto" Target="../media/hdphoto29.wdp"/><Relationship Id="rId2" Type="http://schemas.openxmlformats.org/officeDocument/2006/relationships/image" Target="../media/image186.png"/><Relationship Id="rId1" Type="http://schemas.openxmlformats.org/officeDocument/2006/relationships/slideLayout" Target="../slideLayouts/slideLayout46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56.xml"/></Relationships>
</file>

<file path=ppt/slides/_rels/slide1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xml"/><Relationship Id="rId1" Type="http://schemas.openxmlformats.org/officeDocument/2006/relationships/slideLayout" Target="../slideLayouts/slideLayout6.xml"/><Relationship Id="rId5" Type="http://schemas.openxmlformats.org/officeDocument/2006/relationships/image" Target="../media/image110.png"/><Relationship Id="rId4" Type="http://schemas.openxmlformats.org/officeDocument/2006/relationships/image" Target="../media/image109.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55.xml"/></Relationships>
</file>

<file path=ppt/slides/_rels/slide13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75.xml"/><Relationship Id="rId1" Type="http://schemas.openxmlformats.org/officeDocument/2006/relationships/slideLayout" Target="../slideLayouts/slideLayout456.xml"/><Relationship Id="rId4" Type="http://schemas.microsoft.com/office/2007/relationships/hdphoto" Target="../media/hdphoto30.wdp"/></Relationships>
</file>

<file path=ppt/slides/_rels/slide132.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76.xml"/><Relationship Id="rId1" Type="http://schemas.openxmlformats.org/officeDocument/2006/relationships/slideLayout" Target="../slideLayouts/slideLayout470.xml"/><Relationship Id="rId4" Type="http://schemas.microsoft.com/office/2007/relationships/hdphoto" Target="../media/hdphoto31.wdp"/></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55.xml"/></Relationships>
</file>

<file path=ppt/slides/_rels/slide13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78.xml"/><Relationship Id="rId1" Type="http://schemas.openxmlformats.org/officeDocument/2006/relationships/slideLayout" Target="../slideLayouts/slideLayout456.xml"/><Relationship Id="rId6" Type="http://schemas.microsoft.com/office/2007/relationships/hdphoto" Target="../media/hdphoto33.wdp"/><Relationship Id="rId5" Type="http://schemas.openxmlformats.org/officeDocument/2006/relationships/image" Target="../media/image190.png"/><Relationship Id="rId4" Type="http://schemas.microsoft.com/office/2007/relationships/hdphoto" Target="../media/hdphoto32.wdp"/></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66.xml"/></Relationships>
</file>

<file path=ppt/slides/_rels/slide136.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80.xml"/><Relationship Id="rId1" Type="http://schemas.openxmlformats.org/officeDocument/2006/relationships/slideLayout" Target="../slideLayouts/slideLayout466.xml"/><Relationship Id="rId6" Type="http://schemas.microsoft.com/office/2007/relationships/hdphoto" Target="../media/hdphoto35.wdp"/><Relationship Id="rId5" Type="http://schemas.openxmlformats.org/officeDocument/2006/relationships/image" Target="../media/image192.png"/><Relationship Id="rId4" Type="http://schemas.microsoft.com/office/2007/relationships/hdphoto" Target="../media/hdphoto34.wdp"/></Relationships>
</file>

<file path=ppt/slides/_rels/slide13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93.png"/><Relationship Id="rId1" Type="http://schemas.openxmlformats.org/officeDocument/2006/relationships/slideLayout" Target="../slideLayouts/slideLayout460.xml"/></Relationships>
</file>

<file path=ppt/slides/_rels/slide138.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81.xml"/><Relationship Id="rId1" Type="http://schemas.openxmlformats.org/officeDocument/2006/relationships/slideLayout" Target="../slideLayouts/slideLayout466.xml"/><Relationship Id="rId4" Type="http://schemas.openxmlformats.org/officeDocument/2006/relationships/image" Target="../media/image196.png"/></Relationships>
</file>

<file path=ppt/slides/_rels/slide139.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82.xml"/><Relationship Id="rId1" Type="http://schemas.openxmlformats.org/officeDocument/2006/relationships/slideLayout" Target="../slideLayouts/slideLayout466.xml"/><Relationship Id="rId4" Type="http://schemas.microsoft.com/office/2007/relationships/hdphoto" Target="../media/hdphoto36.wdp"/></Relationships>
</file>

<file path=ppt/slides/_rels/slide1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xml"/><Relationship Id="rId1" Type="http://schemas.openxmlformats.org/officeDocument/2006/relationships/slideLayout" Target="../slideLayouts/slideLayout200.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5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68.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6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5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6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55.xml"/></Relationships>
</file>

<file path=ppt/slides/_rels/slide146.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notesSlide" Target="../notesSlides/notesSlide89.xml"/><Relationship Id="rId1" Type="http://schemas.openxmlformats.org/officeDocument/2006/relationships/slideLayout" Target="../slideLayouts/slideLayout494.xml"/><Relationship Id="rId5" Type="http://schemas.openxmlformats.org/officeDocument/2006/relationships/image" Target="../media/image200.png"/><Relationship Id="rId4" Type="http://schemas.openxmlformats.org/officeDocument/2006/relationships/image" Target="../media/image199.emf"/></Relationships>
</file>

<file path=ppt/slides/_rels/slide147.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notesSlide" Target="../notesSlides/notesSlide90.xml"/><Relationship Id="rId1" Type="http://schemas.openxmlformats.org/officeDocument/2006/relationships/slideLayout" Target="../slideLayouts/slideLayout495.xml"/><Relationship Id="rId4" Type="http://schemas.openxmlformats.org/officeDocument/2006/relationships/image" Target="../media/image199.emf"/></Relationships>
</file>

<file path=ppt/slides/_rels/slide148.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notesSlide" Target="../notesSlides/notesSlide91.xml"/><Relationship Id="rId1" Type="http://schemas.openxmlformats.org/officeDocument/2006/relationships/slideLayout" Target="../slideLayouts/slideLayout496.xml"/><Relationship Id="rId5" Type="http://schemas.openxmlformats.org/officeDocument/2006/relationships/image" Target="../media/image201.tiff"/><Relationship Id="rId4" Type="http://schemas.openxmlformats.org/officeDocument/2006/relationships/image" Target="../media/image199.emf"/></Relationships>
</file>

<file path=ppt/slides/_rels/slide149.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notesSlide" Target="../notesSlides/notesSlide92.xml"/><Relationship Id="rId1" Type="http://schemas.openxmlformats.org/officeDocument/2006/relationships/slideLayout" Target="../slideLayouts/slideLayout497.xml"/><Relationship Id="rId6" Type="http://schemas.microsoft.com/office/2007/relationships/hdphoto" Target="../media/hdphoto37.wdp"/><Relationship Id="rId5" Type="http://schemas.openxmlformats.org/officeDocument/2006/relationships/image" Target="../media/image202.png"/><Relationship Id="rId4" Type="http://schemas.openxmlformats.org/officeDocument/2006/relationships/image" Target="../media/image199.emf"/></Relationships>
</file>

<file path=ppt/slides/_rels/slide1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5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0.xml"/></Relationships>
</file>

<file path=ppt/slides/_rels/slide1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9.xml"/><Relationship Id="rId1" Type="http://schemas.openxmlformats.org/officeDocument/2006/relationships/slideLayout" Target="../slideLayouts/slideLayout17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2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96.xml"/><Relationship Id="rId1" Type="http://schemas.openxmlformats.org/officeDocument/2006/relationships/slideLayout" Target="../slideLayouts/slideLayout401.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204.png"/></Relationships>
</file>

<file path=ppt/slides/_rels/slide165.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97.xml"/><Relationship Id="rId1" Type="http://schemas.openxmlformats.org/officeDocument/2006/relationships/slideLayout" Target="../slideLayouts/slideLayout407.xml"/><Relationship Id="rId5" Type="http://schemas.microsoft.com/office/2007/relationships/hdphoto" Target="../media/hdphoto38.wdp"/><Relationship Id="rId4" Type="http://schemas.openxmlformats.org/officeDocument/2006/relationships/image" Target="../media/image208.png"/></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407.xml"/></Relationships>
</file>

<file path=ppt/slides/_rels/slide16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99.xml"/><Relationship Id="rId1" Type="http://schemas.openxmlformats.org/officeDocument/2006/relationships/slideLayout" Target="../slideLayouts/slideLayout407.xml"/></Relationships>
</file>

<file path=ppt/slides/_rels/slide16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00.xml"/><Relationship Id="rId1" Type="http://schemas.openxmlformats.org/officeDocument/2006/relationships/slideLayout" Target="../slideLayouts/slideLayout407.xml"/></Relationships>
</file>

<file path=ppt/slides/_rels/slide16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01.xml"/><Relationship Id="rId1" Type="http://schemas.openxmlformats.org/officeDocument/2006/relationships/slideLayout" Target="../slideLayouts/slideLayout407.xml"/><Relationship Id="rId4" Type="http://schemas.openxmlformats.org/officeDocument/2006/relationships/image" Target="../media/image210.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6.xml"/><Relationship Id="rId1" Type="http://schemas.openxmlformats.org/officeDocument/2006/relationships/tags" Target="../tags/tag24.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07.xml"/></Relationships>
</file>

<file path=ppt/slides/_rels/slide171.xml.rels><?xml version="1.0" encoding="UTF-8" standalone="yes"?>
<Relationships xmlns="http://schemas.openxmlformats.org/package/2006/relationships"><Relationship Id="rId3" Type="http://schemas.openxmlformats.org/officeDocument/2006/relationships/image" Target="../media/image211.svg"/><Relationship Id="rId2" Type="http://schemas.openxmlformats.org/officeDocument/2006/relationships/notesSlide" Target="../notesSlides/notesSlide103.xml"/><Relationship Id="rId1" Type="http://schemas.openxmlformats.org/officeDocument/2006/relationships/slideLayout" Target="../slideLayouts/slideLayout407.xml"/><Relationship Id="rId6" Type="http://schemas.openxmlformats.org/officeDocument/2006/relationships/image" Target="../media/image214.svg"/><Relationship Id="rId5" Type="http://schemas.openxmlformats.org/officeDocument/2006/relationships/image" Target="../media/image213.svg"/><Relationship Id="rId4" Type="http://schemas.openxmlformats.org/officeDocument/2006/relationships/image" Target="../media/image212.svg"/></Relationships>
</file>

<file path=ppt/slides/_rels/slide172.xml.rels><?xml version="1.0" encoding="UTF-8" standalone="yes"?>
<Relationships xmlns="http://schemas.openxmlformats.org/package/2006/relationships"><Relationship Id="rId3" Type="http://schemas.openxmlformats.org/officeDocument/2006/relationships/image" Target="../media/image211.svg"/><Relationship Id="rId7" Type="http://schemas.openxmlformats.org/officeDocument/2006/relationships/chart" Target="../charts/chart6.xml"/><Relationship Id="rId2" Type="http://schemas.openxmlformats.org/officeDocument/2006/relationships/notesSlide" Target="../notesSlides/notesSlide104.xml"/><Relationship Id="rId1" Type="http://schemas.openxmlformats.org/officeDocument/2006/relationships/slideLayout" Target="../slideLayouts/slideLayout407.xml"/><Relationship Id="rId6" Type="http://schemas.openxmlformats.org/officeDocument/2006/relationships/image" Target="../media/image214.svg"/><Relationship Id="rId5" Type="http://schemas.openxmlformats.org/officeDocument/2006/relationships/image" Target="../media/image213.svg"/><Relationship Id="rId4" Type="http://schemas.openxmlformats.org/officeDocument/2006/relationships/image" Target="../media/image212.svg"/></Relationships>
</file>

<file path=ppt/slides/_rels/slide17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5.xml"/><Relationship Id="rId1" Type="http://schemas.openxmlformats.org/officeDocument/2006/relationships/slideLayout" Target="../slideLayouts/slideLayout407.xml"/></Relationships>
</file>

<file path=ppt/slides/_rels/slide174.xml.rels><?xml version="1.0" encoding="UTF-8" standalone="yes"?>
<Relationships xmlns="http://schemas.openxmlformats.org/package/2006/relationships"><Relationship Id="rId3" Type="http://schemas.openxmlformats.org/officeDocument/2006/relationships/image" Target="../media/image215.svg"/><Relationship Id="rId7" Type="http://schemas.openxmlformats.org/officeDocument/2006/relationships/image" Target="../media/image219.svg"/><Relationship Id="rId2" Type="http://schemas.openxmlformats.org/officeDocument/2006/relationships/notesSlide" Target="../notesSlides/notesSlide106.xml"/><Relationship Id="rId1" Type="http://schemas.openxmlformats.org/officeDocument/2006/relationships/slideLayout" Target="../slideLayouts/slideLayout407.xml"/><Relationship Id="rId6" Type="http://schemas.openxmlformats.org/officeDocument/2006/relationships/image" Target="../media/image218.svg"/><Relationship Id="rId5" Type="http://schemas.openxmlformats.org/officeDocument/2006/relationships/image" Target="../media/image217.svg"/><Relationship Id="rId4" Type="http://schemas.openxmlformats.org/officeDocument/2006/relationships/image" Target="../media/image216.svg"/></Relationships>
</file>

<file path=ppt/slides/_rels/slide175.xml.rels><?xml version="1.0" encoding="UTF-8" standalone="yes"?>
<Relationships xmlns="http://schemas.openxmlformats.org/package/2006/relationships"><Relationship Id="rId8" Type="http://schemas.openxmlformats.org/officeDocument/2006/relationships/image" Target="../media/image225.svg"/><Relationship Id="rId3" Type="http://schemas.openxmlformats.org/officeDocument/2006/relationships/image" Target="../media/image220.svg"/><Relationship Id="rId7" Type="http://schemas.openxmlformats.org/officeDocument/2006/relationships/image" Target="../media/image224.svg"/><Relationship Id="rId2" Type="http://schemas.openxmlformats.org/officeDocument/2006/relationships/notesSlide" Target="../notesSlides/notesSlide107.xml"/><Relationship Id="rId1" Type="http://schemas.openxmlformats.org/officeDocument/2006/relationships/slideLayout" Target="../slideLayouts/slideLayout407.xml"/><Relationship Id="rId6" Type="http://schemas.openxmlformats.org/officeDocument/2006/relationships/image" Target="../media/image223.svg"/><Relationship Id="rId5" Type="http://schemas.openxmlformats.org/officeDocument/2006/relationships/image" Target="../media/image222.svg"/><Relationship Id="rId4" Type="http://schemas.openxmlformats.org/officeDocument/2006/relationships/image" Target="../media/image221.svg"/></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07.xml"/></Relationships>
</file>

<file path=ppt/slides/_rels/slide17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9.xml"/><Relationship Id="rId1" Type="http://schemas.openxmlformats.org/officeDocument/2006/relationships/slideLayout" Target="../slideLayouts/slideLayout407.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424.xml"/><Relationship Id="rId1" Type="http://schemas.openxmlformats.org/officeDocument/2006/relationships/tags" Target="../tags/tag25.xml"/></Relationships>
</file>

<file path=ppt/slides/_rels/slide179.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11.xml"/><Relationship Id="rId1" Type="http://schemas.openxmlformats.org/officeDocument/2006/relationships/slideLayout" Target="../slideLayouts/slideLayout40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12.xml"/><Relationship Id="rId1" Type="http://schemas.openxmlformats.org/officeDocument/2006/relationships/slideLayout" Target="../slideLayouts/slideLayout40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40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407.xml"/></Relationships>
</file>

<file path=ppt/slides/_rels/slide183.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15.xml"/><Relationship Id="rId1" Type="http://schemas.openxmlformats.org/officeDocument/2006/relationships/slideLayout" Target="../slideLayouts/slideLayout407.xml"/></Relationships>
</file>

<file path=ppt/slides/_rels/slide184.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16.xml"/><Relationship Id="rId1" Type="http://schemas.openxmlformats.org/officeDocument/2006/relationships/slideLayout" Target="../slideLayouts/slideLayout40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07.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6.xml"/><Relationship Id="rId1" Type="http://schemas.openxmlformats.org/officeDocument/2006/relationships/tags" Target="../tags/tag26.xml"/><Relationship Id="rId5" Type="http://schemas.microsoft.com/office/2007/relationships/hdphoto" Target="../media/hdphoto39.wdp"/><Relationship Id="rId4" Type="http://schemas.openxmlformats.org/officeDocument/2006/relationships/image" Target="../media/image227.png"/></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20.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20.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2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20.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20.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6.xml"/><Relationship Id="rId1" Type="http://schemas.openxmlformats.org/officeDocument/2006/relationships/tags" Target="../tags/tag27.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6.xml"/><Relationship Id="rId1" Type="http://schemas.openxmlformats.org/officeDocument/2006/relationships/tags" Target="../tags/tag28.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6.xml"/><Relationship Id="rId1" Type="http://schemas.openxmlformats.org/officeDocument/2006/relationships/tags" Target="../tags/tag2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notesSlide" Target="../notesSlides/notesSlide2.xml"/><Relationship Id="rId7" Type="http://schemas.openxmlformats.org/officeDocument/2006/relationships/image" Target="../media/image105.png"/><Relationship Id="rId2" Type="http://schemas.openxmlformats.org/officeDocument/2006/relationships/slideLayout" Target="../slideLayouts/slideLayout176.xml"/><Relationship Id="rId1" Type="http://schemas.openxmlformats.org/officeDocument/2006/relationships/tags" Target="../tags/tag16.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102.png"/></Relationships>
</file>

<file path=ppt/slides/_rels/slide2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xml"/><Relationship Id="rId1" Type="http://schemas.openxmlformats.org/officeDocument/2006/relationships/slideLayout" Target="../slideLayouts/slideLayout444.xml"/><Relationship Id="rId5" Type="http://schemas.openxmlformats.org/officeDocument/2006/relationships/image" Target="../media/image115.png"/><Relationship Id="rId4" Type="http://schemas.microsoft.com/office/2007/relationships/hdphoto" Target="../media/hdphoto2.wdp"/></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51.xml"/></Relationships>
</file>

<file path=ppt/slides/_rels/slide22.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116.png"/><Relationship Id="rId7" Type="http://schemas.openxmlformats.org/officeDocument/2006/relationships/image" Target="../media/image118.png"/><Relationship Id="rId12" Type="http://schemas.openxmlformats.org/officeDocument/2006/relationships/image" Target="../media/image121.png"/><Relationship Id="rId2" Type="http://schemas.openxmlformats.org/officeDocument/2006/relationships/notesSlide" Target="../notesSlides/notesSlide13.xml"/><Relationship Id="rId1" Type="http://schemas.openxmlformats.org/officeDocument/2006/relationships/slideLayout" Target="../slideLayouts/slideLayout444.xml"/><Relationship Id="rId6" Type="http://schemas.microsoft.com/office/2007/relationships/hdphoto" Target="../media/hdphoto4.wdp"/><Relationship Id="rId11" Type="http://schemas.openxmlformats.org/officeDocument/2006/relationships/image" Target="../media/image120.png"/><Relationship Id="rId5" Type="http://schemas.openxmlformats.org/officeDocument/2006/relationships/image" Target="../media/image117.png"/><Relationship Id="rId10" Type="http://schemas.microsoft.com/office/2007/relationships/hdphoto" Target="../media/hdphoto6.wdp"/><Relationship Id="rId4" Type="http://schemas.microsoft.com/office/2007/relationships/hdphoto" Target="../media/hdphoto3.wdp"/><Relationship Id="rId9" Type="http://schemas.openxmlformats.org/officeDocument/2006/relationships/image" Target="../media/image119.png"/></Relationships>
</file>

<file path=ppt/slides/_rels/slide2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xml"/><Relationship Id="rId1" Type="http://schemas.openxmlformats.org/officeDocument/2006/relationships/slideLayout" Target="../slideLayouts/slideLayout439.xml"/><Relationship Id="rId4" Type="http://schemas.microsoft.com/office/2007/relationships/hdphoto" Target="../media/hdphoto7.wdp"/></Relationships>
</file>

<file path=ppt/slides/_rels/slide2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5.xml"/><Relationship Id="rId1" Type="http://schemas.openxmlformats.org/officeDocument/2006/relationships/slideLayout" Target="../slideLayouts/slideLayout43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4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49.xml"/></Relationships>
</file>

<file path=ppt/slides/_rels/slide2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9.xml"/><Relationship Id="rId1" Type="http://schemas.openxmlformats.org/officeDocument/2006/relationships/slideLayout" Target="../slideLayouts/slideLayout44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49.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76.xml"/><Relationship Id="rId1" Type="http://schemas.openxmlformats.org/officeDocument/2006/relationships/tags" Target="../tags/tag17.xml"/><Relationship Id="rId4" Type="http://schemas.openxmlformats.org/officeDocument/2006/relationships/image" Target="../media/image107.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5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5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53.xml"/></Relationships>
</file>

<file path=ppt/slides/_rels/slide33.xml.rels><?xml version="1.0" encoding="UTF-8" standalone="yes"?>
<Relationships xmlns="http://schemas.openxmlformats.org/package/2006/relationships"><Relationship Id="rId3" Type="http://schemas.openxmlformats.org/officeDocument/2006/relationships/image" Target="../media/image124.emf"/><Relationship Id="rId7" Type="http://schemas.microsoft.com/office/2007/relationships/hdphoto" Target="../media/hdphoto9.wdp"/><Relationship Id="rId2" Type="http://schemas.openxmlformats.org/officeDocument/2006/relationships/notesSlide" Target="../notesSlides/notesSlide24.xml"/><Relationship Id="rId1" Type="http://schemas.openxmlformats.org/officeDocument/2006/relationships/slideLayout" Target="../slideLayouts/slideLayout440.xml"/><Relationship Id="rId6" Type="http://schemas.openxmlformats.org/officeDocument/2006/relationships/image" Target="../media/image126.png"/><Relationship Id="rId5" Type="http://schemas.microsoft.com/office/2007/relationships/hdphoto" Target="../media/hdphoto8.wdp"/><Relationship Id="rId4" Type="http://schemas.openxmlformats.org/officeDocument/2006/relationships/image" Target="../media/image125.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5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5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5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5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1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5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5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5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1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3.xml"/></Relationships>
</file>

<file path=ppt/slides/_rels/slide5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37.xml"/><Relationship Id="rId1" Type="http://schemas.openxmlformats.org/officeDocument/2006/relationships/slideLayout" Target="../slideLayouts/slideLayout247.xml"/><Relationship Id="rId5" Type="http://schemas.microsoft.com/office/2007/relationships/hdphoto" Target="../media/hdphoto10.wdp"/><Relationship Id="rId4" Type="http://schemas.openxmlformats.org/officeDocument/2006/relationships/image" Target="../media/image128.png"/></Relationships>
</file>

<file path=ppt/slides/_rels/slide5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38.xml"/><Relationship Id="rId1" Type="http://schemas.openxmlformats.org/officeDocument/2006/relationships/slideLayout" Target="../slideLayouts/slideLayout293.xml"/></Relationships>
</file>

<file path=ppt/slides/_rels/slide58.xml.rels><?xml version="1.0" encoding="UTF-8" standalone="yes"?>
<Relationships xmlns="http://schemas.openxmlformats.org/package/2006/relationships"><Relationship Id="rId3" Type="http://schemas.openxmlformats.org/officeDocument/2006/relationships/image" Target="../media/image130.jpeg"/><Relationship Id="rId7" Type="http://schemas.openxmlformats.org/officeDocument/2006/relationships/image" Target="../media/image133.jpg"/><Relationship Id="rId2" Type="http://schemas.openxmlformats.org/officeDocument/2006/relationships/notesSlide" Target="../notesSlides/notesSlide39.xml"/><Relationship Id="rId1" Type="http://schemas.openxmlformats.org/officeDocument/2006/relationships/slideLayout" Target="../slideLayouts/slideLayout300.xml"/><Relationship Id="rId6" Type="http://schemas.microsoft.com/office/2007/relationships/hdphoto" Target="../media/hdphoto11.wdp"/><Relationship Id="rId5" Type="http://schemas.openxmlformats.org/officeDocument/2006/relationships/image" Target="../media/image132.png"/><Relationship Id="rId4" Type="http://schemas.openxmlformats.org/officeDocument/2006/relationships/image" Target="../media/image13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7.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20.xml"/></Relationships>
</file>

<file path=ppt/slides/_rels/slide6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41.xml"/><Relationship Id="rId1" Type="http://schemas.openxmlformats.org/officeDocument/2006/relationships/slideLayout" Target="../slideLayouts/slideLayout306.xml"/><Relationship Id="rId4" Type="http://schemas.openxmlformats.org/officeDocument/2006/relationships/image" Target="../media/image135.png"/></Relationships>
</file>

<file path=ppt/slides/_rels/slide6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42.xml"/><Relationship Id="rId1" Type="http://schemas.openxmlformats.org/officeDocument/2006/relationships/slideLayout" Target="../slideLayouts/slideLayout306.xml"/></Relationships>
</file>

<file path=ppt/slides/_rels/slide6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43.xml"/><Relationship Id="rId1" Type="http://schemas.openxmlformats.org/officeDocument/2006/relationships/slideLayout" Target="../slideLayouts/slideLayout306.xml"/></Relationships>
</file>

<file path=ppt/slides/_rels/slide6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44.xml"/><Relationship Id="rId1" Type="http://schemas.openxmlformats.org/officeDocument/2006/relationships/slideLayout" Target="../slideLayouts/slideLayout30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6.xml"/></Relationships>
</file>

<file path=ppt/slides/_rels/slide65.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46.xml"/><Relationship Id="rId1" Type="http://schemas.openxmlformats.org/officeDocument/2006/relationships/slideLayout" Target="../slideLayouts/slideLayout306.xml"/></Relationships>
</file>

<file path=ppt/slides/_rels/slide66.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47.xml"/><Relationship Id="rId1" Type="http://schemas.openxmlformats.org/officeDocument/2006/relationships/slideLayout" Target="../slideLayouts/slideLayout306.xml"/><Relationship Id="rId4" Type="http://schemas.openxmlformats.org/officeDocument/2006/relationships/image" Target="../media/image141.png"/></Relationships>
</file>

<file path=ppt/slides/_rels/slide6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48.xml"/><Relationship Id="rId1" Type="http://schemas.openxmlformats.org/officeDocument/2006/relationships/slideLayout" Target="../slideLayouts/slideLayout306.xml"/></Relationships>
</file>

<file path=ppt/slides/_rels/slide6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49.xml"/><Relationship Id="rId1" Type="http://schemas.openxmlformats.org/officeDocument/2006/relationships/slideLayout" Target="../slideLayouts/slideLayout293.xml"/><Relationship Id="rId4" Type="http://schemas.microsoft.com/office/2007/relationships/hdphoto" Target="../media/hdphoto12.wdp"/></Relationships>
</file>

<file path=ppt/slides/_rels/slide69.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0.xml"/><Relationship Id="rId1" Type="http://schemas.openxmlformats.org/officeDocument/2006/relationships/slideLayout" Target="../slideLayouts/slideLayout293.xml"/><Relationship Id="rId4" Type="http://schemas.microsoft.com/office/2007/relationships/hdphoto" Target="../media/hdphoto13.wdp"/></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2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1.xml"/></Relationships>
</file>

<file path=ppt/slides/_rels/slide71.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52.xml"/><Relationship Id="rId1" Type="http://schemas.openxmlformats.org/officeDocument/2006/relationships/slideLayout" Target="../slideLayouts/slideLayout366.xml"/><Relationship Id="rId6" Type="http://schemas.microsoft.com/office/2007/relationships/hdphoto" Target="../media/hdphoto15.wdp"/><Relationship Id="rId5" Type="http://schemas.openxmlformats.org/officeDocument/2006/relationships/image" Target="../media/image146.png"/><Relationship Id="rId4" Type="http://schemas.microsoft.com/office/2007/relationships/hdphoto" Target="../media/hdphoto14.wdp"/></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41.xml"/></Relationships>
</file>

<file path=ppt/slides/_rels/slide73.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147.png"/><Relationship Id="rId1" Type="http://schemas.openxmlformats.org/officeDocument/2006/relationships/slideLayout" Target="../slideLayouts/slideLayout237.xml"/><Relationship Id="rId5" Type="http://schemas.microsoft.com/office/2007/relationships/hdphoto" Target="../media/hdphoto17.wdp"/><Relationship Id="rId4" Type="http://schemas.openxmlformats.org/officeDocument/2006/relationships/image" Target="../media/image148.png"/></Relationships>
</file>

<file path=ppt/slides/_rels/slide7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54.xml"/><Relationship Id="rId1" Type="http://schemas.openxmlformats.org/officeDocument/2006/relationships/slideLayout" Target="../slideLayouts/slideLayout373.xml"/><Relationship Id="rId4" Type="http://schemas.microsoft.com/office/2007/relationships/hdphoto" Target="../media/hdphoto18.wdp"/></Relationships>
</file>

<file path=ppt/slides/_rels/slide7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55.xml"/><Relationship Id="rId1" Type="http://schemas.openxmlformats.org/officeDocument/2006/relationships/slideLayout" Target="../slideLayouts/slideLayout373.xml"/><Relationship Id="rId4" Type="http://schemas.microsoft.com/office/2007/relationships/hdphoto" Target="../media/hdphoto19.wdp"/></Relationships>
</file>

<file path=ppt/slides/_rels/slide7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56.xml"/><Relationship Id="rId1" Type="http://schemas.openxmlformats.org/officeDocument/2006/relationships/slideLayout" Target="../slideLayouts/slideLayout373.xml"/><Relationship Id="rId6" Type="http://schemas.microsoft.com/office/2007/relationships/hdphoto" Target="../media/hdphoto21.wdp"/><Relationship Id="rId5" Type="http://schemas.openxmlformats.org/officeDocument/2006/relationships/image" Target="../media/image152.png"/><Relationship Id="rId4" Type="http://schemas.microsoft.com/office/2007/relationships/hdphoto" Target="../media/hdphoto20.wdp"/></Relationships>
</file>

<file path=ppt/slides/_rels/slide7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3.png"/><Relationship Id="rId1" Type="http://schemas.openxmlformats.org/officeDocument/2006/relationships/slideLayout" Target="../slideLayouts/slideLayout23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88.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93.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2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59.xml"/><Relationship Id="rId1" Type="http://schemas.openxmlformats.org/officeDocument/2006/relationships/slideLayout" Target="../slideLayouts/slideLayout220.xml"/><Relationship Id="rId5" Type="http://schemas.openxmlformats.org/officeDocument/2006/relationships/image" Target="../media/image157.png"/><Relationship Id="rId4" Type="http://schemas.openxmlformats.org/officeDocument/2006/relationships/image" Target="../media/image156.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76.xml"/><Relationship Id="rId1" Type="http://schemas.openxmlformats.org/officeDocument/2006/relationships/tags" Target="../tags/tag23.xml"/></Relationships>
</file>

<file path=ppt/slides/_rels/slide9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158.svg"/><Relationship Id="rId1" Type="http://schemas.openxmlformats.org/officeDocument/2006/relationships/slideLayout" Target="../slideLayouts/slideLayout220.xml"/><Relationship Id="rId4" Type="http://schemas.openxmlformats.org/officeDocument/2006/relationships/image" Target="../media/image44.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9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60.xml"/><Relationship Id="rId1" Type="http://schemas.openxmlformats.org/officeDocument/2006/relationships/slideLayout" Target="../slideLayouts/slideLayout220.xml"/><Relationship Id="rId4" Type="http://schemas.openxmlformats.org/officeDocument/2006/relationships/image" Target="../media/image160.png"/></Relationships>
</file>

<file path=ppt/slides/_rels/slide93.xml.rels><?xml version="1.0" encoding="UTF-8" standalone="yes"?>
<Relationships xmlns="http://schemas.openxmlformats.org/package/2006/relationships"><Relationship Id="rId3" Type="http://schemas.openxmlformats.org/officeDocument/2006/relationships/image" Target="../media/image161.svg"/><Relationship Id="rId2" Type="http://schemas.openxmlformats.org/officeDocument/2006/relationships/notesSlide" Target="../notesSlides/notesSlide61.xml"/><Relationship Id="rId1" Type="http://schemas.openxmlformats.org/officeDocument/2006/relationships/slideLayout" Target="../slideLayouts/slideLayout220.xml"/></Relationships>
</file>

<file path=ppt/slides/_rels/slide94.xml.rels><?xml version="1.0" encoding="UTF-8" standalone="yes"?>
<Relationships xmlns="http://schemas.openxmlformats.org/package/2006/relationships"><Relationship Id="rId2" Type="http://schemas.openxmlformats.org/officeDocument/2006/relationships/image" Target="../media/image162.svg"/><Relationship Id="rId1" Type="http://schemas.openxmlformats.org/officeDocument/2006/relationships/slideLayout" Target="../slideLayouts/slideLayout220.xml"/></Relationships>
</file>

<file path=ppt/slides/_rels/slide95.xml.rels><?xml version="1.0" encoding="UTF-8" standalone="yes"?>
<Relationships xmlns="http://schemas.openxmlformats.org/package/2006/relationships"><Relationship Id="rId2" Type="http://schemas.openxmlformats.org/officeDocument/2006/relationships/image" Target="../media/image163.svg"/><Relationship Id="rId1" Type="http://schemas.openxmlformats.org/officeDocument/2006/relationships/slideLayout" Target="../slideLayouts/slideLayout220.xml"/></Relationships>
</file>

<file path=ppt/slides/_rels/slide96.xml.rels><?xml version="1.0" encoding="UTF-8" standalone="yes"?>
<Relationships xmlns="http://schemas.openxmlformats.org/package/2006/relationships"><Relationship Id="rId2" Type="http://schemas.openxmlformats.org/officeDocument/2006/relationships/image" Target="../media/image164.svg"/><Relationship Id="rId1" Type="http://schemas.openxmlformats.org/officeDocument/2006/relationships/slideLayout" Target="../slideLayouts/slideLayout22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98.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2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3E1C3A-FFFF-530B-69F6-6AD1E8B8DAE8}"/>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BF4D619D-87EE-F055-C77D-6423DC93EF3D}"/>
              </a:ext>
            </a:extLst>
          </p:cNvPr>
          <p:cNvSpPr>
            <a:spLocks noGrp="1" noChangeArrowheads="1"/>
          </p:cNvSpPr>
          <p:nvPr>
            <p:ph type="title"/>
          </p:nvPr>
        </p:nvSpPr>
        <p:spPr>
          <a:xfrm>
            <a:off x="-26623" y="322888"/>
            <a:ext cx="12192000" cy="1143000"/>
          </a:xfrm>
        </p:spPr>
        <p:txBody>
          <a:bodyPr wrap="square" anchor="ctr">
            <a:noAutofit/>
          </a:bodyPr>
          <a:lstStyle/>
          <a:p>
            <a:r>
              <a:rPr lang="en-US" dirty="0"/>
              <a:t>Consensus or Controversy? Documenting and Discussing Investigators’ Approaches to the Use of Oral SERDs and Agents Targeting the </a:t>
            </a:r>
            <a:br>
              <a:rPr lang="en-US" dirty="0"/>
            </a:br>
            <a:r>
              <a:rPr lang="en-US" dirty="0"/>
              <a:t>PI3K/AKT/mTOR Pathway in Breast Cancer</a:t>
            </a:r>
          </a:p>
        </p:txBody>
      </p:sp>
      <p:sp>
        <p:nvSpPr>
          <p:cNvPr id="6" name="Text Box 6">
            <a:extLst>
              <a:ext uri="{FF2B5EF4-FFF2-40B4-BE49-F238E27FC236}">
                <a16:creationId xmlns:a16="http://schemas.microsoft.com/office/drawing/2014/main" id="{CE11C893-2AF4-A682-2B1C-211B77415297}"/>
              </a:ext>
            </a:extLst>
          </p:cNvPr>
          <p:cNvSpPr txBox="1">
            <a:spLocks noChangeArrowheads="1"/>
          </p:cNvSpPr>
          <p:nvPr/>
        </p:nvSpPr>
        <p:spPr bwMode="auto">
          <a:xfrm>
            <a:off x="0" y="1737804"/>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May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F33252B4-C569-F11C-1C12-481AE940072F}"/>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M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Tolaney</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MPH</a:t>
            </a:r>
          </a:p>
        </p:txBody>
      </p:sp>
      <p:sp>
        <p:nvSpPr>
          <p:cNvPr id="3" name="Text Box 7">
            <a:extLst>
              <a:ext uri="{FF2B5EF4-FFF2-40B4-BE49-F238E27FC236}">
                <a16:creationId xmlns:a16="http://schemas.microsoft.com/office/drawing/2014/main" id="{B4F8C1E1-BDD0-EA84-3B0F-1E4063544BA4}"/>
              </a:ext>
            </a:extLst>
          </p:cNvPr>
          <p:cNvSpPr txBox="1">
            <a:spLocks noChangeArrowheads="1"/>
          </p:cNvSpPr>
          <p:nvPr/>
        </p:nvSpPr>
        <p:spPr bwMode="auto">
          <a:xfrm>
            <a:off x="4647392" y="310217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B76039DE-61B9-ABC6-2C52-E77F1234BC80}"/>
              </a:ext>
            </a:extLst>
          </p:cNvPr>
          <p:cNvSpPr txBox="1">
            <a:spLocks noChangeArrowheads="1"/>
          </p:cNvSpPr>
          <p:nvPr/>
        </p:nvSpPr>
        <p:spPr bwMode="auto">
          <a:xfrm>
            <a:off x="152400" y="3656689"/>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A Hurvitz, MD, FACP</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Erica Mayer, MD, MPH, FASCO</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Joyce O’Shaughnessy,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Nicholas Turner, MD, PhD</a:t>
            </a:r>
            <a:endParaRPr kumimoji="0" lang="en-US" altLang="x-none" sz="3200" b="1"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2970092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53752"/>
            <a:ext cx="10358967" cy="926976"/>
          </a:xfrm>
        </p:spPr>
        <p:txBody>
          <a:bodyPr/>
          <a:lstStyle/>
          <a:p>
            <a:r>
              <a:rPr lang="en-US" dirty="0"/>
              <a:t>Research To Practice President Neil Love, MD — Disclosures</a:t>
            </a:r>
          </a:p>
        </p:txBody>
      </p:sp>
      <p:sp>
        <p:nvSpPr>
          <p:cNvPr id="6" name="Content Placeholder 2">
            <a:extLst>
              <a:ext uri="{FF2B5EF4-FFF2-40B4-BE49-F238E27FC236}">
                <a16:creationId xmlns:a16="http://schemas.microsoft.com/office/drawing/2014/main" id="{CDE0B523-DC14-3BCC-7832-17E26722FB0E}"/>
              </a:ext>
            </a:extLst>
          </p:cNvPr>
          <p:cNvSpPr>
            <a:spLocks noGrp="1"/>
          </p:cNvSpPr>
          <p:nvPr>
            <p:ph idx="1"/>
          </p:nvPr>
        </p:nvSpPr>
        <p:spPr>
          <a:xfrm>
            <a:off x="563255" y="1124744"/>
            <a:ext cx="11005353" cy="4799013"/>
          </a:xfrm>
        </p:spPr>
        <p:txBody>
          <a:bodyPr/>
          <a:lstStyle/>
          <a:p>
            <a:pPr marL="98425" indent="0">
              <a:lnSpc>
                <a:spcPct val="100000"/>
              </a:lnSpc>
              <a:buNone/>
            </a:pPr>
            <a:r>
              <a:rPr lang="en-US" sz="1850" dirty="0"/>
              <a:t>Dr Love </a:t>
            </a:r>
            <a:r>
              <a:rPr lang="en-US" sz="1850" b="0" dirty="0"/>
              <a:t>is president and CEO of Research To Practice. Research To Practice receives funds in the form of educational grants to develop CME activities from the following companies: Aadi Bioscience, AbbVie Inc, ADC Therapeutics, </a:t>
            </a:r>
            <a:r>
              <a:rPr lang="en-US" sz="1850" b="0" dirty="0" err="1"/>
              <a:t>Agendia</a:t>
            </a:r>
            <a:r>
              <a:rPr lang="en-US" sz="1850" b="0" dirty="0"/>
              <a:t> Inc, Alexion Pharmaceuticals, Amgen Inc, Array BioPharma Inc, a subsidiary of Pfizer Inc, </a:t>
            </a:r>
            <a:r>
              <a:rPr lang="en-US" sz="1850" b="0" dirty="0" err="1"/>
              <a:t>Arvinas</a:t>
            </a:r>
            <a:r>
              <a:rPr lang="en-US" sz="1850" b="0" dirty="0"/>
              <a:t>, Astellas, AstraZeneca Pharmaceuticals LP, Aveo Pharmaceuticals, Bayer HealthCare Pharmaceuticals, </a:t>
            </a:r>
            <a:r>
              <a:rPr lang="en-US" sz="1850" b="0" dirty="0" err="1"/>
              <a:t>BeOne</a:t>
            </a:r>
            <a:r>
              <a:rPr lang="en-US" sz="1850" b="0" dirty="0"/>
              <a:t>, Biotheranostics Inc, A Hologic Company, Black Diamond Therapeutics Inc, Blueprint Medicines, Boehringer Ingelheim Pharmaceuticals Inc, Bristol Myers Squibb, </a:t>
            </a:r>
            <a:r>
              <a:rPr lang="en-US" sz="1850" b="0" dirty="0" err="1"/>
              <a:t>Celcuity</a:t>
            </a:r>
            <a:r>
              <a:rPr lang="en-US" sz="1850" b="0" dirty="0"/>
              <a:t>, Clovis Oncology, </a:t>
            </a:r>
            <a:r>
              <a:rPr lang="en-US" sz="1850" b="0" dirty="0" err="1"/>
              <a:t>Coherus</a:t>
            </a:r>
            <a:r>
              <a:rPr lang="en-US" sz="1850" b="0" dirty="0"/>
              <a:t> </a:t>
            </a:r>
            <a:r>
              <a:rPr lang="en-US" sz="1850" b="0" dirty="0" err="1"/>
              <a:t>BioSciences</a:t>
            </a:r>
            <a:r>
              <a:rPr lang="en-US" sz="1850" b="0" dirty="0"/>
              <a:t>, </a:t>
            </a:r>
            <a:r>
              <a:rPr lang="en-US" sz="1850" b="0" dirty="0" err="1"/>
              <a:t>Corcept</a:t>
            </a:r>
            <a:r>
              <a:rPr lang="en-US" sz="1850" b="0" dirty="0"/>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t>Helsinn</a:t>
            </a:r>
            <a:r>
              <a:rPr lang="en-US" sz="1850" b="0" dirty="0"/>
              <a:t> Therapeutics (US) Inc, </a:t>
            </a:r>
            <a:r>
              <a:rPr lang="en-US" sz="1850" b="0" dirty="0" err="1"/>
              <a:t>ImmunoGen</a:t>
            </a:r>
            <a:r>
              <a:rPr lang="en-US" sz="1850" b="0" dirty="0"/>
              <a:t> Inc, Incyte Corporation, Ipsen Biopharmaceuticals Inc, Jazz Pharmaceuticals Inc, Johnson &amp; Johnson, </a:t>
            </a:r>
            <a:r>
              <a:rPr lang="en-US" sz="1850" b="0" dirty="0" err="1"/>
              <a:t>Karyopharm</a:t>
            </a:r>
            <a:r>
              <a:rPr lang="en-US" sz="1850" b="0" dirty="0"/>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t>Novocure</a:t>
            </a:r>
            <a:r>
              <a:rPr lang="en-US" sz="1850" b="0" dirty="0"/>
              <a:t> Inc, </a:t>
            </a:r>
            <a:r>
              <a:rPr lang="en-US" sz="1850" b="0" dirty="0" err="1"/>
              <a:t>Nuvalent</a:t>
            </a:r>
            <a:r>
              <a:rPr lang="en-US" sz="1850" b="0" dirty="0"/>
              <a:t>, </a:t>
            </a:r>
            <a:r>
              <a:rPr lang="en-US" sz="1850" b="0" dirty="0" err="1"/>
              <a:t>Nuvation</a:t>
            </a:r>
            <a:r>
              <a:rPr lang="en-US" sz="1850" b="0" dirty="0"/>
              <a:t> Bio Inc, Pfizer Inc, Pharmacyclics LLC, an AbbVie Company, Puma Biotechnology Inc, Regeneron Pharmaceuticals Inc, Revolution Medicines Inc, Rigel Pharmaceuticals Inc, R-Pharm US, Sanofi, </a:t>
            </a:r>
            <a:r>
              <a:rPr lang="en-US" sz="1850" b="0" dirty="0" err="1"/>
              <a:t>Seagen</a:t>
            </a:r>
            <a:r>
              <a:rPr lang="en-US" sz="1850" b="0" dirty="0"/>
              <a:t> Inc, Servier Pharmaceuticals LLC, </a:t>
            </a:r>
            <a:r>
              <a:rPr lang="en-US" sz="1850" b="0" dirty="0" err="1"/>
              <a:t>SpringWorks</a:t>
            </a:r>
            <a:r>
              <a:rPr lang="en-US" sz="1850" b="0" dirty="0"/>
              <a:t> Therapeutics Inc, </a:t>
            </a:r>
            <a:r>
              <a:rPr lang="en-US" sz="1850" b="0" dirty="0" err="1"/>
              <a:t>Stemline</a:t>
            </a:r>
            <a:r>
              <a:rPr lang="en-US" sz="1850" b="0" dirty="0"/>
              <a:t> Therapeutics Inc, Sumitomo Pharma America, Summit Therapeutics, </a:t>
            </a:r>
            <a:r>
              <a:rPr lang="en-US" sz="1850" b="0" dirty="0" err="1"/>
              <a:t>Syndax</a:t>
            </a:r>
            <a:r>
              <a:rPr lang="en-US" sz="1850" b="0" dirty="0"/>
              <a:t> Pharmaceuticals, Taiho Oncology Inc, Takeda Pharmaceuticals USA Inc, </a:t>
            </a:r>
            <a:r>
              <a:rPr lang="en-US" sz="1850" b="0" dirty="0" err="1"/>
              <a:t>TerSera</a:t>
            </a:r>
            <a:r>
              <a:rPr lang="en-US" sz="1850" b="0" dirty="0"/>
              <a:t> Therapeutics LLC, and </a:t>
            </a:r>
            <a:r>
              <a:rPr lang="en-US" sz="1850" b="0" dirty="0" err="1"/>
              <a:t>Tesaro</a:t>
            </a:r>
            <a:r>
              <a:rPr lang="en-US" sz="1850" b="0" dirty="0"/>
              <a:t>, A GSK Company.</a:t>
            </a:r>
            <a:endParaRPr lang="en-US" sz="1850" b="0" dirty="0">
              <a:solidFill>
                <a:schemeClr val="tx1"/>
              </a:solidFill>
            </a:endParaRPr>
          </a:p>
        </p:txBody>
      </p:sp>
    </p:spTree>
    <p:extLst>
      <p:ext uri="{BB962C8B-B14F-4D97-AF65-F5344CB8AC3E}">
        <p14:creationId xmlns:p14="http://schemas.microsoft.com/office/powerpoint/2010/main" val="8913026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9860C8-B0E6-6FBA-D5A7-9CEF66F5B17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925EC8-8820-E90F-3705-E8FEE86D7902}"/>
              </a:ext>
            </a:extLst>
          </p:cNvPr>
          <p:cNvSpPr>
            <a:spLocks noGrp="1"/>
          </p:cNvSpPr>
          <p:nvPr>
            <p:ph type="ctrTitle"/>
          </p:nvPr>
        </p:nvSpPr>
        <p:spPr>
          <a:xfrm>
            <a:off x="380999" y="343807"/>
            <a:ext cx="11825470" cy="611207"/>
          </a:xfrm>
        </p:spPr>
        <p:txBody>
          <a:bodyPr/>
          <a:lstStyle/>
          <a:p>
            <a:pPr defTabSz="609660">
              <a:defRPr/>
            </a:pPr>
            <a:r>
              <a:rPr lang="en-GB" sz="2900" dirty="0" err="1">
                <a:solidFill>
                  <a:srgbClr val="00416A"/>
                </a:solidFill>
              </a:rPr>
              <a:t>evERA</a:t>
            </a:r>
            <a:r>
              <a:rPr lang="en-GB" sz="2900" dirty="0">
                <a:solidFill>
                  <a:srgbClr val="00416A"/>
                </a:solidFill>
              </a:rPr>
              <a:t>: Co-primary Endpoint – INV-PFS in the </a:t>
            </a:r>
            <a:r>
              <a:rPr lang="en-GB" sz="2900" i="1" dirty="0">
                <a:solidFill>
                  <a:srgbClr val="00416A"/>
                </a:solidFill>
              </a:rPr>
              <a:t>ESR1m</a:t>
            </a:r>
            <a:r>
              <a:rPr lang="en-GB" sz="2900" dirty="0">
                <a:solidFill>
                  <a:srgbClr val="00416A"/>
                </a:solidFill>
              </a:rPr>
              <a:t> Population</a:t>
            </a:r>
          </a:p>
        </p:txBody>
      </p:sp>
      <p:sp>
        <p:nvSpPr>
          <p:cNvPr id="8" name="Text Placeholder 9">
            <a:extLst>
              <a:ext uri="{FF2B5EF4-FFF2-40B4-BE49-F238E27FC236}">
                <a16:creationId xmlns:a16="http://schemas.microsoft.com/office/drawing/2014/main" id="{B56D966F-E1FC-2C80-64E7-153DB7C76332}"/>
              </a:ext>
            </a:extLst>
          </p:cNvPr>
          <p:cNvSpPr txBox="1">
            <a:spLocks/>
          </p:cNvSpPr>
          <p:nvPr/>
        </p:nvSpPr>
        <p:spPr>
          <a:xfrm>
            <a:off x="370107" y="5506781"/>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121917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0" cap="none" spc="0" normalizeH="0" baseline="0" noProof="0" dirty="0">
                <a:ln>
                  <a:noFill/>
                </a:ln>
                <a:solidFill>
                  <a:srgbClr val="003353"/>
                </a:solidFill>
                <a:effectLst/>
                <a:uLnTx/>
                <a:uFillTx/>
                <a:latin typeface="Arial"/>
                <a:ea typeface="+mn-ea"/>
                <a:cs typeface="+mn-cs"/>
              </a:rPr>
              <a:t>Combination therapy with </a:t>
            </a:r>
            <a:r>
              <a:rPr kumimoji="0" lang="en-US" sz="1800" b="1" i="0" u="none" strike="noStrike" kern="0" cap="none" spc="0" normalizeH="0" baseline="0" noProof="0" dirty="0" err="1">
                <a:ln>
                  <a:noFill/>
                </a:ln>
                <a:solidFill>
                  <a:srgbClr val="003353"/>
                </a:solidFill>
                <a:effectLst/>
                <a:uLnTx/>
                <a:uFillTx/>
                <a:latin typeface="Arial"/>
                <a:ea typeface="+mn-ea"/>
                <a:cs typeface="+mn-cs"/>
              </a:rPr>
              <a:t>giredestrant</a:t>
            </a:r>
            <a:r>
              <a:rPr kumimoji="0" lang="en-US" sz="1800" b="1" i="0" u="none" strike="noStrike" kern="0" cap="none" spc="0" normalizeH="0" baseline="0" noProof="0" dirty="0">
                <a:ln>
                  <a:noFill/>
                </a:ln>
                <a:solidFill>
                  <a:srgbClr val="003353"/>
                </a:solidFill>
                <a:effectLst/>
                <a:uLnTx/>
                <a:uFillTx/>
                <a:latin typeface="Arial"/>
                <a:ea typeface="+mn-ea"/>
                <a:cs typeface="+mn-cs"/>
              </a:rPr>
              <a:t> + everolimus led to a clinically meaningful </a:t>
            </a:r>
            <a:br>
              <a:rPr kumimoji="0" lang="en-US" sz="1800" b="1" i="0" u="none" strike="noStrike" kern="0" cap="none" spc="0" normalizeH="0" baseline="0" noProof="0" dirty="0">
                <a:ln>
                  <a:noFill/>
                </a:ln>
                <a:solidFill>
                  <a:srgbClr val="003353"/>
                </a:solidFill>
                <a:effectLst/>
                <a:uLnTx/>
                <a:uFillTx/>
                <a:latin typeface="Arial"/>
                <a:ea typeface="+mn-ea"/>
                <a:cs typeface="+mn-cs"/>
              </a:rPr>
            </a:br>
            <a:r>
              <a:rPr kumimoji="0" lang="en-US" sz="1800" b="1" i="0" u="none" strike="noStrike" kern="0" cap="none" spc="0" normalizeH="0" baseline="0" noProof="0" dirty="0">
                <a:ln>
                  <a:noFill/>
                </a:ln>
                <a:solidFill>
                  <a:srgbClr val="003353"/>
                </a:solidFill>
                <a:effectLst/>
                <a:uLnTx/>
                <a:uFillTx/>
                <a:latin typeface="Arial"/>
                <a:ea typeface="+mn-ea"/>
                <a:cs typeface="+mn-cs"/>
              </a:rPr>
              <a:t>62% reduction in the risk of progression or death in patients with </a:t>
            </a:r>
            <a:r>
              <a:rPr kumimoji="0" lang="en-US" sz="1800" b="1" i="1" u="none" strike="noStrike" kern="0" cap="none" spc="0" normalizeH="0" baseline="0" noProof="0" dirty="0">
                <a:ln>
                  <a:noFill/>
                </a:ln>
                <a:solidFill>
                  <a:srgbClr val="003353"/>
                </a:solidFill>
                <a:effectLst/>
                <a:uLnTx/>
                <a:uFillTx/>
                <a:latin typeface="Arial"/>
                <a:ea typeface="+mn-ea"/>
                <a:cs typeface="+mn-cs"/>
              </a:rPr>
              <a:t>ESR1m.</a:t>
            </a:r>
          </a:p>
        </p:txBody>
      </p:sp>
      <p:sp>
        <p:nvSpPr>
          <p:cNvPr id="10" name="Footer Placeholder 4">
            <a:extLst>
              <a:ext uri="{FF2B5EF4-FFF2-40B4-BE49-F238E27FC236}">
                <a16:creationId xmlns:a16="http://schemas.microsoft.com/office/drawing/2014/main" id="{E9C68332-1347-51E6-CDB2-71232BD07BB2}"/>
              </a:ext>
            </a:extLst>
          </p:cNvPr>
          <p:cNvSpPr txBox="1">
            <a:spLocks/>
          </p:cNvSpPr>
          <p:nvPr/>
        </p:nvSpPr>
        <p:spPr>
          <a:xfrm>
            <a:off x="293912" y="6131619"/>
            <a:ext cx="10378489" cy="143629"/>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16 July 2025.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PFS by blinded independent radiologist was similar to INV-PFS: Median PFS was 11.14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giredestrant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 everolimus) and 5.68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(SOC ET + everolimus); stratified HR, 0.49; 95% CI: 0.34, 0.71</a:t>
            </a:r>
            <a:r>
              <a:rPr kumimoji="0" lang="en-US"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br>
              <a:rPr kumimoji="0" lang="en-US"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b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CI, confidence interval; </a:t>
            </a:r>
            <a:r>
              <a:rPr kumimoji="0" lang="en-GB" sz="700" b="0" i="1"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ESR1</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m, </a:t>
            </a:r>
            <a:r>
              <a:rPr kumimoji="0" lang="en-GB" sz="700" b="0" i="1"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ESR1</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mutation; HR, hazard ratio; INV, investigator-assessed;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months; PFS, progression-free survival; SOC ET, standard of care endocrine therapy.</a:t>
            </a:r>
          </a:p>
        </p:txBody>
      </p:sp>
      <p:sp>
        <p:nvSpPr>
          <p:cNvPr id="11" name="TextBox 10">
            <a:extLst>
              <a:ext uri="{FF2B5EF4-FFF2-40B4-BE49-F238E27FC236}">
                <a16:creationId xmlns:a16="http://schemas.microsoft.com/office/drawing/2014/main" id="{E36617F0-ACED-92BA-0432-4B5E0B871B3E}"/>
              </a:ext>
            </a:extLst>
          </p:cNvPr>
          <p:cNvSpPr txBox="1"/>
          <p:nvPr/>
        </p:nvSpPr>
        <p:spPr>
          <a:xfrm>
            <a:off x="664792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Mayer EL et al. ESMO 2025, Abstract LBA16.</a:t>
            </a:r>
          </a:p>
        </p:txBody>
      </p:sp>
      <p:graphicFrame>
        <p:nvGraphicFramePr>
          <p:cNvPr id="13" name="Table 12">
            <a:extLst>
              <a:ext uri="{FF2B5EF4-FFF2-40B4-BE49-F238E27FC236}">
                <a16:creationId xmlns:a16="http://schemas.microsoft.com/office/drawing/2014/main" id="{CF158B04-2354-CCA1-1FE4-40E9790D6BF2}"/>
              </a:ext>
            </a:extLst>
          </p:cNvPr>
          <p:cNvGraphicFramePr>
            <a:graphicFrameLocks noGrp="1"/>
          </p:cNvGraphicFramePr>
          <p:nvPr/>
        </p:nvGraphicFramePr>
        <p:xfrm>
          <a:off x="6378912" y="1393139"/>
          <a:ext cx="5460986" cy="1783927"/>
        </p:xfrm>
        <a:graphic>
          <a:graphicData uri="http://schemas.openxmlformats.org/drawingml/2006/table">
            <a:tbl>
              <a:tblPr firstRow="1" bandRow="1">
                <a:tableStyleId>{5C22544A-7EE6-4342-B048-85BDC9FD1C3A}</a:tableStyleId>
              </a:tblPr>
              <a:tblGrid>
                <a:gridCol w="2279373">
                  <a:extLst>
                    <a:ext uri="{9D8B030D-6E8A-4147-A177-3AD203B41FA5}">
                      <a16:colId xmlns:a16="http://schemas.microsoft.com/office/drawing/2014/main" val="2206186395"/>
                    </a:ext>
                  </a:extLst>
                </a:gridCol>
                <a:gridCol w="1765613">
                  <a:extLst>
                    <a:ext uri="{9D8B030D-6E8A-4147-A177-3AD203B41FA5}">
                      <a16:colId xmlns:a16="http://schemas.microsoft.com/office/drawing/2014/main" val="475173279"/>
                    </a:ext>
                  </a:extLst>
                </a:gridCol>
                <a:gridCol w="1416000">
                  <a:extLst>
                    <a:ext uri="{9D8B030D-6E8A-4147-A177-3AD203B41FA5}">
                      <a16:colId xmlns:a16="http://schemas.microsoft.com/office/drawing/2014/main" val="4170448162"/>
                    </a:ext>
                  </a:extLst>
                </a:gridCol>
              </a:tblGrid>
              <a:tr h="579120">
                <a:tc>
                  <a:txBody>
                    <a:bodyPr/>
                    <a:lstStyle/>
                    <a:p>
                      <a:endParaRPr lang="en-GB" sz="1100">
                        <a:solidFill>
                          <a:schemeClr val="tx1"/>
                        </a:solidFill>
                        <a:latin typeface="Arial" panose="020B0604020202020204" pitchFamily="34" charset="0"/>
                        <a:cs typeface="Arial" panose="020B0604020202020204" pitchFamily="34" charset="0"/>
                      </a:endParaRP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err="1">
                          <a:solidFill>
                            <a:schemeClr val="bg1"/>
                          </a:solidFill>
                          <a:latin typeface="Arial" panose="020B0604020202020204" pitchFamily="34" charset="0"/>
                          <a:cs typeface="Arial" panose="020B0604020202020204" pitchFamily="34" charset="0"/>
                        </a:rPr>
                        <a:t>Giredestrant</a:t>
                      </a:r>
                      <a:r>
                        <a:rPr lang="en-GB" sz="1100">
                          <a:solidFill>
                            <a:schemeClr val="bg1"/>
                          </a:solidFill>
                          <a:latin typeface="Arial" panose="020B0604020202020204" pitchFamily="34" charset="0"/>
                          <a:cs typeface="Arial" panose="020B0604020202020204" pitchFamily="34" charset="0"/>
                        </a:rPr>
                        <a:t> + </a:t>
                      </a:r>
                      <a:r>
                        <a:rPr lang="en-GB" sz="1100" err="1">
                          <a:solidFill>
                            <a:schemeClr val="bg1"/>
                          </a:solidFill>
                          <a:latin typeface="Arial" panose="020B0604020202020204" pitchFamily="34" charset="0"/>
                          <a:cs typeface="Arial" panose="020B0604020202020204" pitchFamily="34" charset="0"/>
                        </a:rPr>
                        <a:t>everolimus</a:t>
                      </a:r>
                      <a:endParaRPr lang="en-GB" sz="1100">
                        <a:solidFill>
                          <a:schemeClr val="bg1"/>
                        </a:solidFill>
                        <a:latin typeface="Arial" panose="020B0604020202020204" pitchFamily="34" charset="0"/>
                        <a:cs typeface="Arial" panose="020B0604020202020204" pitchFamily="34" charset="0"/>
                      </a:endParaRPr>
                    </a:p>
                    <a:p>
                      <a:pPr algn="ctr"/>
                      <a:r>
                        <a:rPr lang="en-GB" sz="1100">
                          <a:solidFill>
                            <a:schemeClr val="bg1"/>
                          </a:solidFill>
                          <a:latin typeface="Arial" panose="020B0604020202020204" pitchFamily="34" charset="0"/>
                          <a:cs typeface="Arial" panose="020B0604020202020204" pitchFamily="34" charset="0"/>
                        </a:rPr>
                        <a:t>(n = 102)</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100">
                          <a:solidFill>
                            <a:schemeClr val="bg1"/>
                          </a:solidFill>
                          <a:latin typeface="Arial" panose="020B0604020202020204" pitchFamily="34" charset="0"/>
                          <a:cs typeface="Arial" panose="020B0604020202020204" pitchFamily="34" charset="0"/>
                        </a:rPr>
                        <a:t>SOC ET + </a:t>
                      </a:r>
                      <a:r>
                        <a:rPr lang="en-GB" sz="1100" err="1">
                          <a:solidFill>
                            <a:schemeClr val="bg1"/>
                          </a:solidFill>
                          <a:latin typeface="Arial" panose="020B0604020202020204" pitchFamily="34" charset="0"/>
                          <a:cs typeface="Arial" panose="020B0604020202020204" pitchFamily="34" charset="0"/>
                        </a:rPr>
                        <a:t>everolimus</a:t>
                      </a:r>
                      <a:endParaRPr lang="en-GB" sz="1100">
                        <a:solidFill>
                          <a:schemeClr val="bg1"/>
                        </a:solidFill>
                        <a:latin typeface="Arial" panose="020B0604020202020204" pitchFamily="34" charset="0"/>
                        <a:cs typeface="Arial" panose="020B0604020202020204" pitchFamily="34" charset="0"/>
                      </a:endParaRPr>
                    </a:p>
                    <a:p>
                      <a:pPr algn="ctr"/>
                      <a:r>
                        <a:rPr lang="en-GB" sz="1100">
                          <a:solidFill>
                            <a:schemeClr val="bg1"/>
                          </a:solidFill>
                          <a:latin typeface="Arial" panose="020B0604020202020204" pitchFamily="34" charset="0"/>
                          <a:cs typeface="Arial" panose="020B0604020202020204" pitchFamily="34" charset="0"/>
                        </a:rPr>
                        <a:t>(n = 105)</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5129169"/>
                  </a:ext>
                </a:extLst>
              </a:tr>
              <a:tr h="353134">
                <a:tc>
                  <a:txBody>
                    <a:bodyPr/>
                    <a:lstStyle/>
                    <a:p>
                      <a:pPr algn="r"/>
                      <a:r>
                        <a:rPr lang="en-US" sz="1300" b="0" i="0" u="none" strike="noStrike" cap="none" dirty="0">
                          <a:solidFill>
                            <a:srgbClr val="00416A"/>
                          </a:solidFill>
                          <a:latin typeface="Arial"/>
                          <a:ea typeface="Arial"/>
                          <a:cs typeface="Arial"/>
                          <a:sym typeface="Arial"/>
                        </a:rPr>
                        <a:t>Events, n (%)</a:t>
                      </a:r>
                      <a:endParaRPr lang="en-GB" sz="1300" b="0" dirty="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b="0" i="0" u="none" strike="noStrike" cap="none">
                          <a:solidFill>
                            <a:srgbClr val="00416A"/>
                          </a:solidFill>
                          <a:latin typeface="Arial"/>
                          <a:ea typeface="Arial"/>
                          <a:cs typeface="Arial"/>
                          <a:sym typeface="Arial"/>
                        </a:rPr>
                        <a:t>63 (61.8)</a:t>
                      </a:r>
                      <a:endParaRPr lang="en-GB" sz="1300" b="1">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300" b="0" i="0" u="none" strike="noStrike" cap="none">
                          <a:solidFill>
                            <a:srgbClr val="00416A"/>
                          </a:solidFill>
                          <a:latin typeface="Arial"/>
                          <a:ea typeface="Arial"/>
                          <a:cs typeface="Arial"/>
                          <a:sym typeface="Arial"/>
                        </a:rPr>
                        <a:t>89 (84.8)</a:t>
                      </a:r>
                      <a:endParaRPr lang="en-GB" sz="1300" b="1">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13138738"/>
                  </a:ext>
                </a:extLst>
              </a:tr>
              <a:tr h="384313">
                <a:tc>
                  <a:txBody>
                    <a:bodyPr/>
                    <a:lstStyle/>
                    <a:p>
                      <a:pPr algn="r"/>
                      <a:r>
                        <a:rPr lang="en-US" sz="1300" b="0" i="0" u="none" strike="noStrike" cap="none">
                          <a:solidFill>
                            <a:srgbClr val="00416A"/>
                          </a:solidFill>
                          <a:latin typeface="Arial"/>
                          <a:ea typeface="Arial"/>
                          <a:cs typeface="Arial"/>
                          <a:sym typeface="Arial"/>
                        </a:rPr>
                        <a:t>Median, </a:t>
                      </a:r>
                      <a:r>
                        <a:rPr lang="en-US" sz="1300" b="0" i="0" u="none" strike="noStrike" cap="none" err="1">
                          <a:solidFill>
                            <a:srgbClr val="00416A"/>
                          </a:solidFill>
                          <a:latin typeface="Arial"/>
                          <a:ea typeface="Arial"/>
                          <a:cs typeface="Arial"/>
                          <a:sym typeface="Arial"/>
                        </a:rPr>
                        <a:t>mo</a:t>
                      </a:r>
                      <a:r>
                        <a:rPr lang="en-US" sz="1300" b="0" i="0" u="none" strike="noStrike" cap="none">
                          <a:solidFill>
                            <a:srgbClr val="00416A"/>
                          </a:solidFill>
                          <a:latin typeface="Arial"/>
                          <a:ea typeface="Arial"/>
                          <a:cs typeface="Arial"/>
                          <a:sym typeface="Arial"/>
                        </a:rPr>
                        <a:t> (95% CI)</a:t>
                      </a:r>
                      <a:endParaRPr lang="en-GB" sz="1300" b="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b="1" dirty="0">
                          <a:solidFill>
                            <a:srgbClr val="00416A"/>
                          </a:solidFill>
                          <a:latin typeface="Arial" panose="020B0604020202020204" pitchFamily="34" charset="0"/>
                          <a:cs typeface="Arial" panose="020B0604020202020204" pitchFamily="34" charset="0"/>
                        </a:rPr>
                        <a:t>9.99 </a:t>
                      </a:r>
                      <a:r>
                        <a:rPr lang="en-US" sz="1300" b="0" i="0" u="none" strike="noStrike" cap="none" dirty="0">
                          <a:solidFill>
                            <a:srgbClr val="00416A"/>
                          </a:solidFill>
                          <a:latin typeface="Arial"/>
                          <a:ea typeface="Arial"/>
                          <a:cs typeface="Arial"/>
                          <a:sym typeface="Arial"/>
                        </a:rPr>
                        <a:t>(8.08, 12.94)</a:t>
                      </a:r>
                      <a:endParaRPr lang="en-GB" sz="1300" dirty="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b="1" dirty="0">
                          <a:solidFill>
                            <a:srgbClr val="00416A"/>
                          </a:solidFill>
                          <a:latin typeface="Arial" panose="020B0604020202020204" pitchFamily="34" charset="0"/>
                          <a:cs typeface="Arial" panose="020B0604020202020204" pitchFamily="34" charset="0"/>
                        </a:rPr>
                        <a:t>5.45</a:t>
                      </a:r>
                      <a:r>
                        <a:rPr lang="en-GB" sz="1300" dirty="0">
                          <a:solidFill>
                            <a:srgbClr val="00416A"/>
                          </a:solidFill>
                          <a:latin typeface="Arial" panose="020B0604020202020204" pitchFamily="34" charset="0"/>
                          <a:cs typeface="Arial" panose="020B0604020202020204" pitchFamily="34" charset="0"/>
                        </a:rPr>
                        <a:t> </a:t>
                      </a:r>
                      <a:r>
                        <a:rPr lang="en-US" sz="1300" b="0" i="0" u="none" strike="noStrike" cap="none" dirty="0">
                          <a:solidFill>
                            <a:srgbClr val="00416A"/>
                          </a:solidFill>
                          <a:latin typeface="Arial"/>
                          <a:ea typeface="Arial"/>
                          <a:cs typeface="Arial"/>
                          <a:sym typeface="Arial"/>
                        </a:rPr>
                        <a:t>(3.75, 5.62)</a:t>
                      </a:r>
                      <a:endParaRPr lang="en-GB" sz="1300" dirty="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467360">
                <a:tc>
                  <a:txBody>
                    <a:bodyPr/>
                    <a:lstStyle/>
                    <a:p>
                      <a:pPr algn="r"/>
                      <a:r>
                        <a:rPr lang="en-GB" sz="1300" b="0">
                          <a:solidFill>
                            <a:srgbClr val="00416A"/>
                          </a:solidFill>
                          <a:latin typeface="Arial" panose="020B0604020202020204" pitchFamily="34" charset="0"/>
                          <a:cs typeface="Arial" panose="020B0604020202020204" pitchFamily="34" charset="0"/>
                        </a:rPr>
                        <a:t>Stratified HR</a:t>
                      </a:r>
                    </a:p>
                    <a:p>
                      <a:pPr algn="r"/>
                      <a:r>
                        <a:rPr lang="en-GB" sz="1300" b="0">
                          <a:solidFill>
                            <a:srgbClr val="00416A"/>
                          </a:solidFill>
                          <a:latin typeface="Arial" panose="020B0604020202020204" pitchFamily="34" charset="0"/>
                          <a:cs typeface="Arial" panose="020B0604020202020204" pitchFamily="34" charset="0"/>
                        </a:rPr>
                        <a:t>(95% CI)</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300" b="1" dirty="0">
                          <a:solidFill>
                            <a:srgbClr val="00416A"/>
                          </a:solidFill>
                          <a:latin typeface="Arial" panose="020B0604020202020204" pitchFamily="34" charset="0"/>
                          <a:cs typeface="Arial" panose="020B0604020202020204" pitchFamily="34" charset="0"/>
                        </a:rPr>
                        <a:t>0.38 </a:t>
                      </a:r>
                    </a:p>
                    <a:p>
                      <a:pPr algn="ctr"/>
                      <a:r>
                        <a:rPr lang="en-GB" sz="1300" b="0" dirty="0">
                          <a:solidFill>
                            <a:srgbClr val="00416A"/>
                          </a:solidFill>
                          <a:latin typeface="Arial" panose="020B0604020202020204" pitchFamily="34" charset="0"/>
                          <a:cs typeface="Arial" panose="020B0604020202020204" pitchFamily="34" charset="0"/>
                        </a:rPr>
                        <a:t>(0.27, 0.54); </a:t>
                      </a:r>
                      <a:r>
                        <a:rPr lang="en-GB" sz="1300" b="0" i="0" dirty="0">
                          <a:solidFill>
                            <a:srgbClr val="00416A"/>
                          </a:solidFill>
                          <a:latin typeface="Arial" panose="020B0604020202020204" pitchFamily="34" charset="0"/>
                          <a:cs typeface="Arial" panose="020B0604020202020204" pitchFamily="34" charset="0"/>
                        </a:rPr>
                        <a:t>p</a:t>
                      </a:r>
                      <a:r>
                        <a:rPr lang="en-GB" sz="1300" b="0" dirty="0">
                          <a:solidFill>
                            <a:srgbClr val="00416A"/>
                          </a:solidFill>
                          <a:latin typeface="Arial" panose="020B0604020202020204" pitchFamily="34" charset="0"/>
                          <a:cs typeface="Arial" panose="020B0604020202020204" pitchFamily="34" charset="0"/>
                        </a:rPr>
                        <a:t> &lt; 0.0001</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14" name="Rectangle: Top Corners Rounded 741">
            <a:extLst>
              <a:ext uri="{FF2B5EF4-FFF2-40B4-BE49-F238E27FC236}">
                <a16:creationId xmlns:a16="http://schemas.microsoft.com/office/drawing/2014/main" id="{5BF8D86B-F5A2-C9FA-F44A-026B431FDC9B}"/>
              </a:ext>
            </a:extLst>
          </p:cNvPr>
          <p:cNvSpPr/>
          <p:nvPr/>
        </p:nvSpPr>
        <p:spPr>
          <a:xfrm>
            <a:off x="8661060" y="1187956"/>
            <a:ext cx="1547730" cy="740577"/>
          </a:xfrm>
          <a:prstGeom prst="round2SameRect">
            <a:avLst/>
          </a:prstGeom>
          <a:solidFill>
            <a:srgbClr val="6E1E5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Giredestrant</a:t>
            </a: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102</a:t>
            </a:r>
          </a:p>
        </p:txBody>
      </p:sp>
      <p:sp>
        <p:nvSpPr>
          <p:cNvPr id="15" name="Rectangle: Top Corners Rounded 742">
            <a:extLst>
              <a:ext uri="{FF2B5EF4-FFF2-40B4-BE49-F238E27FC236}">
                <a16:creationId xmlns:a16="http://schemas.microsoft.com/office/drawing/2014/main" id="{07ECFA6B-2856-DAED-9C3D-3F1237670C49}"/>
              </a:ext>
            </a:extLst>
          </p:cNvPr>
          <p:cNvSpPr/>
          <p:nvPr/>
        </p:nvSpPr>
        <p:spPr>
          <a:xfrm>
            <a:off x="10301370" y="1187955"/>
            <a:ext cx="1547730" cy="733293"/>
          </a:xfrm>
          <a:prstGeom prst="round2SameRect">
            <a:avLst/>
          </a:prstGeom>
          <a:solidFill>
            <a:schemeClr val="bg1">
              <a:lumMod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SOC ET + </a:t>
            </a: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105</a:t>
            </a:r>
          </a:p>
        </p:txBody>
      </p:sp>
      <p:graphicFrame>
        <p:nvGraphicFramePr>
          <p:cNvPr id="16" name="Table 15">
            <a:extLst>
              <a:ext uri="{FF2B5EF4-FFF2-40B4-BE49-F238E27FC236}">
                <a16:creationId xmlns:a16="http://schemas.microsoft.com/office/drawing/2014/main" id="{307FB843-16DE-F197-1A1F-BD156236C4F4}"/>
              </a:ext>
            </a:extLst>
          </p:cNvPr>
          <p:cNvGraphicFramePr>
            <a:graphicFrameLocks noGrp="1"/>
          </p:cNvGraphicFramePr>
          <p:nvPr/>
        </p:nvGraphicFramePr>
        <p:xfrm>
          <a:off x="8476418" y="3539598"/>
          <a:ext cx="3501034" cy="702453"/>
        </p:xfrm>
        <a:graphic>
          <a:graphicData uri="http://schemas.openxmlformats.org/drawingml/2006/table">
            <a:tbl>
              <a:tblPr firstRow="1" bandRow="1">
                <a:tableStyleId>{5C22544A-7EE6-4342-B048-85BDC9FD1C3A}</a:tableStyleId>
              </a:tblPr>
              <a:tblGrid>
                <a:gridCol w="813243">
                  <a:extLst>
                    <a:ext uri="{9D8B030D-6E8A-4147-A177-3AD203B41FA5}">
                      <a16:colId xmlns:a16="http://schemas.microsoft.com/office/drawing/2014/main" val="1223279402"/>
                    </a:ext>
                  </a:extLst>
                </a:gridCol>
                <a:gridCol w="499875">
                  <a:extLst>
                    <a:ext uri="{9D8B030D-6E8A-4147-A177-3AD203B41FA5}">
                      <a16:colId xmlns:a16="http://schemas.microsoft.com/office/drawing/2014/main" val="1322499117"/>
                    </a:ext>
                  </a:extLst>
                </a:gridCol>
                <a:gridCol w="722262">
                  <a:extLst>
                    <a:ext uri="{9D8B030D-6E8A-4147-A177-3AD203B41FA5}">
                      <a16:colId xmlns:a16="http://schemas.microsoft.com/office/drawing/2014/main" val="633405091"/>
                    </a:ext>
                  </a:extLst>
                </a:gridCol>
                <a:gridCol w="1465654">
                  <a:extLst>
                    <a:ext uri="{9D8B030D-6E8A-4147-A177-3AD203B41FA5}">
                      <a16:colId xmlns:a16="http://schemas.microsoft.com/office/drawing/2014/main" val="4255190237"/>
                    </a:ext>
                  </a:extLst>
                </a:gridCol>
              </a:tblGrid>
              <a:tr h="147040">
                <a:tc>
                  <a:txBody>
                    <a:bodyPr/>
                    <a:lstStyle/>
                    <a:p>
                      <a:pPr algn="l"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261333">
                <a:tc>
                  <a:txBody>
                    <a:bodyPr/>
                    <a:lstStyle/>
                    <a:p>
                      <a:pPr algn="l"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a:solidFill>
                            <a:srgbClr val="000000"/>
                          </a:solidFill>
                          <a:effectLst/>
                          <a:latin typeface="Arial" panose="020B0604020202020204" pitchFamily="34" charset="0"/>
                          <a:cs typeface="Arial" panose="020B0604020202020204" pitchFamily="34" charset="0"/>
                        </a:rPr>
                        <a:t>Total, n</a:t>
                      </a:r>
                    </a:p>
                  </a:txBody>
                  <a:tcPr marL="5080" marR="5080" marT="2400" marB="3048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900" b="1" i="0" u="none" strike="noStrike">
                          <a:solidFill>
                            <a:srgbClr val="000000"/>
                          </a:solidFill>
                          <a:effectLst/>
                          <a:latin typeface="Arial" panose="020B0604020202020204" pitchFamily="34" charset="0"/>
                          <a:cs typeface="Arial" panose="020B0604020202020204" pitchFamily="34" charset="0"/>
                        </a:rPr>
                        <a:t>Unstratified HR (95% CI)</a:t>
                      </a:r>
                    </a:p>
                  </a:txBody>
                  <a:tcPr marL="5080" marR="5080" marT="2400" marB="3048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147040">
                <a:tc>
                  <a:txBody>
                    <a:bodyPr/>
                    <a:lstStyle/>
                    <a:p>
                      <a:pPr algn="r" fontAlgn="b"/>
                      <a:r>
                        <a:rPr lang="en-GB" sz="900" b="1" i="0" u="none" strike="noStrike">
                          <a:solidFill>
                            <a:srgbClr val="000000"/>
                          </a:solidFill>
                          <a:effectLst/>
                          <a:latin typeface="Arial" panose="020B0604020202020204" pitchFamily="34" charset="0"/>
                          <a:cs typeface="Arial" panose="020B0604020202020204" pitchFamily="34" charset="0"/>
                        </a:rPr>
                        <a:t>Exemestane</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67</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0.40 (0.28, 0.58)</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69553538"/>
                  </a:ext>
                </a:extLst>
              </a:tr>
              <a:tr h="147040">
                <a:tc>
                  <a:txBody>
                    <a:bodyPr/>
                    <a:lstStyle/>
                    <a:p>
                      <a:pPr marL="0" indent="0" algn="r" defTabSz="541338" fontAlgn="b"/>
                      <a:r>
                        <a:rPr lang="en-GB" sz="900" b="1" i="0" u="none" strike="noStrike">
                          <a:solidFill>
                            <a:srgbClr val="000000"/>
                          </a:solidFill>
                          <a:effectLst/>
                          <a:latin typeface="Arial" panose="020B0604020202020204" pitchFamily="34" charset="0"/>
                          <a:cs typeface="Arial" panose="020B0604020202020204" pitchFamily="34" charset="0"/>
                        </a:rPr>
                        <a:t>Fulvestrant</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31</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0.44 (0.28, 0.69)</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27796130"/>
                  </a:ext>
                </a:extLst>
              </a:tr>
            </a:tbl>
          </a:graphicData>
        </a:graphic>
      </p:graphicFrame>
      <p:grpSp>
        <p:nvGrpSpPr>
          <p:cNvPr id="17" name="Group 16">
            <a:extLst>
              <a:ext uri="{FF2B5EF4-FFF2-40B4-BE49-F238E27FC236}">
                <a16:creationId xmlns:a16="http://schemas.microsoft.com/office/drawing/2014/main" id="{54AD9EBC-44A6-84A7-81D9-72970183D9AD}"/>
              </a:ext>
            </a:extLst>
          </p:cNvPr>
          <p:cNvGrpSpPr/>
          <p:nvPr/>
        </p:nvGrpSpPr>
        <p:grpSpPr>
          <a:xfrm>
            <a:off x="8943812" y="3785285"/>
            <a:ext cx="2488729" cy="932313"/>
            <a:chOff x="4141406" y="8369787"/>
            <a:chExt cx="4772484" cy="955008"/>
          </a:xfrm>
        </p:grpSpPr>
        <p:graphicFrame>
          <p:nvGraphicFramePr>
            <p:cNvPr id="18" name="Content Placeholder 8">
              <a:extLst>
                <a:ext uri="{FF2B5EF4-FFF2-40B4-BE49-F238E27FC236}">
                  <a16:creationId xmlns:a16="http://schemas.microsoft.com/office/drawing/2014/main" id="{7F77A2FC-4FDF-4F3B-72B3-2DB47C20225F}"/>
                </a:ext>
              </a:extLst>
            </p:cNvPr>
            <p:cNvGraphicFramePr>
              <a:graphicFrameLocks/>
            </p:cNvGraphicFramePr>
            <p:nvPr/>
          </p:nvGraphicFramePr>
          <p:xfrm>
            <a:off x="5332965" y="8369787"/>
            <a:ext cx="2742927" cy="867204"/>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a:extLst>
                <a:ext uri="{FF2B5EF4-FFF2-40B4-BE49-F238E27FC236}">
                  <a16:creationId xmlns:a16="http://schemas.microsoft.com/office/drawing/2014/main" id="{4D68E4B2-9E58-E23E-3056-460E15145DB2}"/>
                </a:ext>
              </a:extLst>
            </p:cNvPr>
            <p:cNvSpPr txBox="1"/>
            <p:nvPr/>
          </p:nvSpPr>
          <p:spPr>
            <a:xfrm>
              <a:off x="4141406" y="9072572"/>
              <a:ext cx="2462569" cy="252215"/>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Giredestrant </a:t>
              </a:r>
              <a:b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 everolimus  better</a:t>
              </a:r>
            </a:p>
          </p:txBody>
        </p:sp>
        <p:sp>
          <p:nvSpPr>
            <p:cNvPr id="20" name="TextBox 19">
              <a:extLst>
                <a:ext uri="{FF2B5EF4-FFF2-40B4-BE49-F238E27FC236}">
                  <a16:creationId xmlns:a16="http://schemas.microsoft.com/office/drawing/2014/main" id="{E6276214-7D71-0ED2-39D1-A922B7C91CCA}"/>
                </a:ext>
              </a:extLst>
            </p:cNvPr>
            <p:cNvSpPr txBox="1"/>
            <p:nvPr/>
          </p:nvSpPr>
          <p:spPr>
            <a:xfrm>
              <a:off x="6825919" y="9072580"/>
              <a:ext cx="2087971" cy="252215"/>
            </a:xfrm>
            <a:prstGeom prst="rect">
              <a:avLst/>
            </a:prstGeom>
            <a:noFill/>
          </p:spPr>
          <p:txBody>
            <a:bodyPr wrap="square" lIns="0" tIns="0" rIns="0" bIns="0"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SOC ET </a:t>
              </a:r>
              <a:b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everolimus better</a:t>
              </a:r>
            </a:p>
          </p:txBody>
        </p:sp>
      </p:grpSp>
      <p:sp>
        <p:nvSpPr>
          <p:cNvPr id="21" name="Content Placeholder 10">
            <a:extLst>
              <a:ext uri="{FF2B5EF4-FFF2-40B4-BE49-F238E27FC236}">
                <a16:creationId xmlns:a16="http://schemas.microsoft.com/office/drawing/2014/main" id="{EC40DD01-E1D8-6312-8DCD-20D9DCBD0B09}"/>
              </a:ext>
            </a:extLst>
          </p:cNvPr>
          <p:cNvSpPr txBox="1">
            <a:spLocks/>
          </p:cNvSpPr>
          <p:nvPr/>
        </p:nvSpPr>
        <p:spPr>
          <a:xfrm>
            <a:off x="8410915" y="3454865"/>
            <a:ext cx="3566536" cy="278138"/>
          </a:xfrm>
          <a:prstGeom prst="rect">
            <a:avLst/>
          </a:prstGeom>
          <a:solidFill>
            <a:schemeClr val="bg1"/>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1200"/>
              </a:spcAft>
              <a:buClrTx/>
              <a:buSzTx/>
              <a:buFont typeface="Arial" panose="020B0604020202020204" pitchFamily="34" charset="0"/>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Exploratory analysis: INV-PFS by SOC ET</a:t>
            </a:r>
          </a:p>
        </p:txBody>
      </p:sp>
      <p:grpSp>
        <p:nvGrpSpPr>
          <p:cNvPr id="22" name="Group 21">
            <a:extLst>
              <a:ext uri="{FF2B5EF4-FFF2-40B4-BE49-F238E27FC236}">
                <a16:creationId xmlns:a16="http://schemas.microsoft.com/office/drawing/2014/main" id="{F0C3C58D-D6DC-4587-00F4-E27DEB178A69}"/>
              </a:ext>
            </a:extLst>
          </p:cNvPr>
          <p:cNvGrpSpPr/>
          <p:nvPr/>
        </p:nvGrpSpPr>
        <p:grpSpPr>
          <a:xfrm>
            <a:off x="80181" y="1787159"/>
            <a:ext cx="8773393" cy="3475088"/>
            <a:chOff x="63116" y="2625999"/>
            <a:chExt cx="13160089" cy="5212633"/>
          </a:xfrm>
        </p:grpSpPr>
        <p:cxnSp>
          <p:nvCxnSpPr>
            <p:cNvPr id="23" name="Straight Connector 22">
              <a:extLst>
                <a:ext uri="{FF2B5EF4-FFF2-40B4-BE49-F238E27FC236}">
                  <a16:creationId xmlns:a16="http://schemas.microsoft.com/office/drawing/2014/main" id="{3A182502-1EF7-6C9F-46FB-BA5F4324BFC9}"/>
                </a:ext>
              </a:extLst>
            </p:cNvPr>
            <p:cNvCxnSpPr>
              <a:cxnSpLocks/>
            </p:cNvCxnSpPr>
            <p:nvPr/>
          </p:nvCxnSpPr>
          <p:spPr>
            <a:xfrm>
              <a:off x="2373029" y="4719703"/>
              <a:ext cx="10654070" cy="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539F6B9F-F8E4-4B09-C290-5943AD968D98}"/>
                </a:ext>
              </a:extLst>
            </p:cNvPr>
            <p:cNvGrpSpPr/>
            <p:nvPr/>
          </p:nvGrpSpPr>
          <p:grpSpPr>
            <a:xfrm>
              <a:off x="63116" y="7220270"/>
              <a:ext cx="11014186" cy="618362"/>
              <a:chOff x="-2275086" y="7614736"/>
              <a:chExt cx="17082154" cy="690820"/>
            </a:xfrm>
          </p:grpSpPr>
          <p:sp>
            <p:nvSpPr>
              <p:cNvPr id="161" name="TextBox 160">
                <a:extLst>
                  <a:ext uri="{FF2B5EF4-FFF2-40B4-BE49-F238E27FC236}">
                    <a16:creationId xmlns:a16="http://schemas.microsoft.com/office/drawing/2014/main" id="{62F19E8E-EC8C-C923-B12C-CB9D2B0C1872}"/>
                  </a:ext>
                </a:extLst>
              </p:cNvPr>
              <p:cNvSpPr txBox="1"/>
              <p:nvPr/>
            </p:nvSpPr>
            <p:spPr>
              <a:xfrm>
                <a:off x="-508609" y="7614736"/>
                <a:ext cx="1661676" cy="240581"/>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162" name="TextBox 161">
                <a:extLst>
                  <a:ext uri="{FF2B5EF4-FFF2-40B4-BE49-F238E27FC236}">
                    <a16:creationId xmlns:a16="http://schemas.microsoft.com/office/drawing/2014/main" id="{9DCEBC02-9687-E9B7-EAB4-1547A7D0B636}"/>
                  </a:ext>
                </a:extLst>
              </p:cNvPr>
              <p:cNvSpPr txBox="1"/>
              <p:nvPr/>
            </p:nvSpPr>
            <p:spPr>
              <a:xfrm>
                <a:off x="-2275086" y="7812869"/>
                <a:ext cx="3428153" cy="481163"/>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rPr>
                  <a:t>Giredestrant</a:t>
                </a:r>
                <a:r>
                  <a:rPr kumimoji="0" lang="en-GB" sz="933"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 + </a:t>
                </a:r>
                <a:r>
                  <a:rPr kumimoji="0" lang="en-GB" sz="933"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rPr>
                  <a:t>everolimus</a:t>
                </a:r>
                <a:endParaRPr kumimoji="0" lang="en-GB" sz="933"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endParaRPr>
              </a:p>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rPr>
                  <a:t>SOC ET + </a:t>
                </a:r>
                <a:r>
                  <a:rPr kumimoji="0" lang="en-GB" sz="933" b="0" i="0" u="none" strike="noStrike" kern="1200" cap="none" spc="0" normalizeH="0" baseline="0" noProof="0" dirty="0" err="1">
                    <a:ln>
                      <a:noFill/>
                    </a:ln>
                    <a:solidFill>
                      <a:srgbClr val="7F7F7F"/>
                    </a:solidFill>
                    <a:effectLst/>
                    <a:uLnTx/>
                    <a:uFillTx/>
                    <a:latin typeface="Arial" panose="020B0604020202020204" pitchFamily="34" charset="0"/>
                    <a:ea typeface="+mn-ea"/>
                    <a:cs typeface="Arial" panose="020B0604020202020204" pitchFamily="34" charset="0"/>
                  </a:rPr>
                  <a:t>everolimus</a:t>
                </a:r>
                <a:endParaRPr kumimoji="0" lang="en-GB" sz="933"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endParaRPr>
              </a:p>
            </p:txBody>
          </p:sp>
          <p:sp>
            <p:nvSpPr>
              <p:cNvPr id="163" name="TextBox 162">
                <a:extLst>
                  <a:ext uri="{FF2B5EF4-FFF2-40B4-BE49-F238E27FC236}">
                    <a16:creationId xmlns:a16="http://schemas.microsoft.com/office/drawing/2014/main" id="{490F5E78-C5E4-BCBA-1222-D6C819E1F078}"/>
                  </a:ext>
                </a:extLst>
              </p:cNvPr>
              <p:cNvSpPr txBox="1"/>
              <p:nvPr/>
            </p:nvSpPr>
            <p:spPr>
              <a:xfrm>
                <a:off x="1172188" y="7824392"/>
                <a:ext cx="567154" cy="481162"/>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102</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105</a:t>
                </a:r>
              </a:p>
            </p:txBody>
          </p:sp>
          <p:sp>
            <p:nvSpPr>
              <p:cNvPr id="164" name="TextBox 163">
                <a:extLst>
                  <a:ext uri="{FF2B5EF4-FFF2-40B4-BE49-F238E27FC236}">
                    <a16:creationId xmlns:a16="http://schemas.microsoft.com/office/drawing/2014/main" id="{9DECDBF9-CE8E-3900-5548-9B367390F273}"/>
                  </a:ext>
                </a:extLst>
              </p:cNvPr>
              <p:cNvSpPr txBox="1"/>
              <p:nvPr/>
            </p:nvSpPr>
            <p:spPr>
              <a:xfrm>
                <a:off x="2856941"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85</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67</a:t>
                </a:r>
              </a:p>
            </p:txBody>
          </p:sp>
          <p:sp>
            <p:nvSpPr>
              <p:cNvPr id="165" name="TextBox 164">
                <a:extLst>
                  <a:ext uri="{FF2B5EF4-FFF2-40B4-BE49-F238E27FC236}">
                    <a16:creationId xmlns:a16="http://schemas.microsoft.com/office/drawing/2014/main" id="{2F9372C6-8EE3-D4B1-8835-2DC5D5DCDC22}"/>
                  </a:ext>
                </a:extLst>
              </p:cNvPr>
              <p:cNvSpPr txBox="1"/>
              <p:nvPr/>
            </p:nvSpPr>
            <p:spPr>
              <a:xfrm>
                <a:off x="4510940"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35</a:t>
                </a:r>
              </a:p>
            </p:txBody>
          </p:sp>
          <p:sp>
            <p:nvSpPr>
              <p:cNvPr id="166" name="TextBox 165">
                <a:extLst>
                  <a:ext uri="{FF2B5EF4-FFF2-40B4-BE49-F238E27FC236}">
                    <a16:creationId xmlns:a16="http://schemas.microsoft.com/office/drawing/2014/main" id="{224406B0-10A2-7B20-9959-6BC73B9057E0}"/>
                  </a:ext>
                </a:extLst>
              </p:cNvPr>
              <p:cNvSpPr txBox="1"/>
              <p:nvPr/>
            </p:nvSpPr>
            <p:spPr>
              <a:xfrm>
                <a:off x="6162754"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52</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25</a:t>
                </a:r>
              </a:p>
            </p:txBody>
          </p:sp>
          <p:sp>
            <p:nvSpPr>
              <p:cNvPr id="167" name="TextBox 166">
                <a:extLst>
                  <a:ext uri="{FF2B5EF4-FFF2-40B4-BE49-F238E27FC236}">
                    <a16:creationId xmlns:a16="http://schemas.microsoft.com/office/drawing/2014/main" id="{4E275526-81D1-5722-BF99-5EAFBB862BB9}"/>
                  </a:ext>
                </a:extLst>
              </p:cNvPr>
              <p:cNvSpPr txBox="1"/>
              <p:nvPr/>
            </p:nvSpPr>
            <p:spPr>
              <a:xfrm>
                <a:off x="7793289"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168" name="TextBox 167">
                <a:extLst>
                  <a:ext uri="{FF2B5EF4-FFF2-40B4-BE49-F238E27FC236}">
                    <a16:creationId xmlns:a16="http://schemas.microsoft.com/office/drawing/2014/main" id="{64941302-004B-11E3-1E1A-7CA9226F6C06}"/>
                  </a:ext>
                </a:extLst>
              </p:cNvPr>
              <p:cNvSpPr txBox="1"/>
              <p:nvPr/>
            </p:nvSpPr>
            <p:spPr>
              <a:xfrm>
                <a:off x="9445101"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13</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169" name="TextBox 168">
                <a:extLst>
                  <a:ext uri="{FF2B5EF4-FFF2-40B4-BE49-F238E27FC236}">
                    <a16:creationId xmlns:a16="http://schemas.microsoft.com/office/drawing/2014/main" id="{503F9DDA-0C1E-D5E6-DA52-FD2186B2DCB4}"/>
                  </a:ext>
                </a:extLst>
              </p:cNvPr>
              <p:cNvSpPr txBox="1"/>
              <p:nvPr/>
            </p:nvSpPr>
            <p:spPr>
              <a:xfrm>
                <a:off x="11075636"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170" name="TextBox 169">
                <a:extLst>
                  <a:ext uri="{FF2B5EF4-FFF2-40B4-BE49-F238E27FC236}">
                    <a16:creationId xmlns:a16="http://schemas.microsoft.com/office/drawing/2014/main" id="{AB5860F2-503E-1E91-939C-1A4F400E6086}"/>
                  </a:ext>
                </a:extLst>
              </p:cNvPr>
              <p:cNvSpPr txBox="1"/>
              <p:nvPr/>
            </p:nvSpPr>
            <p:spPr>
              <a:xfrm>
                <a:off x="12706168"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sp>
            <p:nvSpPr>
              <p:cNvPr id="171" name="TextBox 170">
                <a:extLst>
                  <a:ext uri="{FF2B5EF4-FFF2-40B4-BE49-F238E27FC236}">
                    <a16:creationId xmlns:a16="http://schemas.microsoft.com/office/drawing/2014/main" id="{09C50BF2-2216-C306-C3DD-690CC7984DAB}"/>
                  </a:ext>
                </a:extLst>
              </p:cNvPr>
              <p:cNvSpPr txBox="1"/>
              <p:nvPr/>
            </p:nvSpPr>
            <p:spPr>
              <a:xfrm>
                <a:off x="14360165" y="7824393"/>
                <a:ext cx="446903" cy="481163"/>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grpSp>
        <p:grpSp>
          <p:nvGrpSpPr>
            <p:cNvPr id="25" name="Group 24">
              <a:extLst>
                <a:ext uri="{FF2B5EF4-FFF2-40B4-BE49-F238E27FC236}">
                  <a16:creationId xmlns:a16="http://schemas.microsoft.com/office/drawing/2014/main" id="{4EAC45C2-3EF6-8803-DED8-95C1FA19BD5B}"/>
                </a:ext>
              </a:extLst>
            </p:cNvPr>
            <p:cNvGrpSpPr/>
            <p:nvPr/>
          </p:nvGrpSpPr>
          <p:grpSpPr>
            <a:xfrm>
              <a:off x="2289724" y="6766210"/>
              <a:ext cx="10933481" cy="662707"/>
              <a:chOff x="1178210" y="7202905"/>
              <a:chExt cx="16956985" cy="740358"/>
            </a:xfrm>
          </p:grpSpPr>
          <p:cxnSp>
            <p:nvCxnSpPr>
              <p:cNvPr id="136" name="Straight Connector 135">
                <a:extLst>
                  <a:ext uri="{FF2B5EF4-FFF2-40B4-BE49-F238E27FC236}">
                    <a16:creationId xmlns:a16="http://schemas.microsoft.com/office/drawing/2014/main" id="{5AF47BDD-6BBF-8F1D-9A83-AA8C0CF2ED57}"/>
                  </a:ext>
                </a:extLst>
              </p:cNvPr>
              <p:cNvCxnSpPr>
                <a:cxnSpLocks/>
              </p:cNvCxnSpPr>
              <p:nvPr/>
            </p:nvCxnSpPr>
            <p:spPr>
              <a:xfrm flipH="1">
                <a:off x="1330990" y="7202905"/>
                <a:ext cx="1666574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7" name="Group 136">
                <a:extLst>
                  <a:ext uri="{FF2B5EF4-FFF2-40B4-BE49-F238E27FC236}">
                    <a16:creationId xmlns:a16="http://schemas.microsoft.com/office/drawing/2014/main" id="{C90E12F5-98E2-3697-F654-3155D116DFC6}"/>
                  </a:ext>
                </a:extLst>
              </p:cNvPr>
              <p:cNvGrpSpPr/>
              <p:nvPr/>
            </p:nvGrpSpPr>
            <p:grpSpPr>
              <a:xfrm>
                <a:off x="1178210" y="7203258"/>
                <a:ext cx="16956985" cy="740005"/>
                <a:chOff x="1178210" y="7203258"/>
                <a:chExt cx="16956985" cy="740005"/>
              </a:xfrm>
            </p:grpSpPr>
            <p:cxnSp>
              <p:nvCxnSpPr>
                <p:cNvPr id="138" name="Straight Connector 137">
                  <a:extLst>
                    <a:ext uri="{FF2B5EF4-FFF2-40B4-BE49-F238E27FC236}">
                      <a16:creationId xmlns:a16="http://schemas.microsoft.com/office/drawing/2014/main" id="{295F3F63-C242-CD80-51EB-AA25D682E583}"/>
                    </a:ext>
                  </a:extLst>
                </p:cNvPr>
                <p:cNvCxnSpPr>
                  <a:cxnSpLocks/>
                </p:cNvCxnSpPr>
                <p:nvPr/>
              </p:nvCxnSpPr>
              <p:spPr>
                <a:xfrm flipV="1">
                  <a:off x="1457359"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0327F502-E3B3-0C01-B3E0-C854F2397913}"/>
                    </a:ext>
                  </a:extLst>
                </p:cNvPr>
                <p:cNvCxnSpPr>
                  <a:cxnSpLocks/>
                </p:cNvCxnSpPr>
                <p:nvPr/>
              </p:nvCxnSpPr>
              <p:spPr>
                <a:xfrm flipV="1">
                  <a:off x="308153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DA975F3-B794-9560-D41E-B61F1102F7C6}"/>
                    </a:ext>
                  </a:extLst>
                </p:cNvPr>
                <p:cNvCxnSpPr>
                  <a:cxnSpLocks/>
                </p:cNvCxnSpPr>
                <p:nvPr/>
              </p:nvCxnSpPr>
              <p:spPr>
                <a:xfrm flipV="1">
                  <a:off x="4724901"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7F0200-1CB3-8511-911D-EB6A852FD0A0}"/>
                    </a:ext>
                  </a:extLst>
                </p:cNvPr>
                <p:cNvCxnSpPr>
                  <a:cxnSpLocks/>
                </p:cNvCxnSpPr>
                <p:nvPr/>
              </p:nvCxnSpPr>
              <p:spPr>
                <a:xfrm flipV="1">
                  <a:off x="6368263"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B755684-0172-1CF6-6B03-8F1C31A48477}"/>
                    </a:ext>
                  </a:extLst>
                </p:cNvPr>
                <p:cNvCxnSpPr>
                  <a:cxnSpLocks/>
                </p:cNvCxnSpPr>
                <p:nvPr/>
              </p:nvCxnSpPr>
              <p:spPr>
                <a:xfrm flipV="1">
                  <a:off x="800842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0117F89-C7A1-0AFA-8980-B9C519F8AAFF}"/>
                    </a:ext>
                  </a:extLst>
                </p:cNvPr>
                <p:cNvCxnSpPr>
                  <a:cxnSpLocks/>
                </p:cNvCxnSpPr>
                <p:nvPr/>
              </p:nvCxnSpPr>
              <p:spPr>
                <a:xfrm flipV="1">
                  <a:off x="965498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AB8F7AFE-F467-5538-A30D-F7336062BB82}"/>
                    </a:ext>
                  </a:extLst>
                </p:cNvPr>
                <p:cNvCxnSpPr>
                  <a:cxnSpLocks/>
                </p:cNvCxnSpPr>
                <p:nvPr/>
              </p:nvCxnSpPr>
              <p:spPr>
                <a:xfrm flipV="1">
                  <a:off x="11282364"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0DEDFC23-582B-A875-EBD2-F8BDD3728C97}"/>
                    </a:ext>
                  </a:extLst>
                </p:cNvPr>
                <p:cNvCxnSpPr>
                  <a:cxnSpLocks/>
                </p:cNvCxnSpPr>
                <p:nvPr/>
              </p:nvCxnSpPr>
              <p:spPr>
                <a:xfrm flipV="1">
                  <a:off x="12922529"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A09BB-3619-12DB-15CB-89864E2F3559}"/>
                    </a:ext>
                  </a:extLst>
                </p:cNvPr>
                <p:cNvCxnSpPr>
                  <a:cxnSpLocks/>
                </p:cNvCxnSpPr>
                <p:nvPr/>
              </p:nvCxnSpPr>
              <p:spPr>
                <a:xfrm flipV="1">
                  <a:off x="1456908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3E76456C-E0E9-DE3A-8671-15BC04468E15}"/>
                    </a:ext>
                  </a:extLst>
                </p:cNvPr>
                <p:cNvCxnSpPr>
                  <a:cxnSpLocks/>
                </p:cNvCxnSpPr>
                <p:nvPr/>
              </p:nvCxnSpPr>
              <p:spPr>
                <a:xfrm flipV="1">
                  <a:off x="16206056"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E321FBF-9395-4B2C-0D21-FB20278BE269}"/>
                    </a:ext>
                  </a:extLst>
                </p:cNvPr>
                <p:cNvCxnSpPr>
                  <a:cxnSpLocks/>
                </p:cNvCxnSpPr>
                <p:nvPr/>
              </p:nvCxnSpPr>
              <p:spPr>
                <a:xfrm flipV="1">
                  <a:off x="17852616"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5F6B678B-899B-4714-0F47-559710132192}"/>
                    </a:ext>
                  </a:extLst>
                </p:cNvPr>
                <p:cNvSpPr txBox="1"/>
                <p:nvPr/>
              </p:nvSpPr>
              <p:spPr>
                <a:xfrm>
                  <a:off x="7964426" y="7444802"/>
                  <a:ext cx="3378163" cy="498461"/>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Time (</a:t>
                  </a:r>
                  <a:r>
                    <a:rPr kumimoji="0" lang="en-GB" sz="1333"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mo</a:t>
                  </a:r>
                  <a:r>
                    <a:rPr kumimoji="0" lang="en-GB"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50" name="TextBox 149">
                  <a:extLst>
                    <a:ext uri="{FF2B5EF4-FFF2-40B4-BE49-F238E27FC236}">
                      <a16:creationId xmlns:a16="http://schemas.microsoft.com/office/drawing/2014/main" id="{C0939CFB-A3E8-D279-88B8-48846666A7E4}"/>
                    </a:ext>
                  </a:extLst>
                </p:cNvPr>
                <p:cNvSpPr txBox="1"/>
                <p:nvPr/>
              </p:nvSpPr>
              <p:spPr>
                <a:xfrm>
                  <a:off x="1178210"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151" name="TextBox 150">
                  <a:extLst>
                    <a:ext uri="{FF2B5EF4-FFF2-40B4-BE49-F238E27FC236}">
                      <a16:creationId xmlns:a16="http://schemas.microsoft.com/office/drawing/2014/main" id="{2D66EDBF-4D6C-5FB3-EB3B-6588F78E5E78}"/>
                    </a:ext>
                  </a:extLst>
                </p:cNvPr>
                <p:cNvSpPr txBox="1"/>
                <p:nvPr/>
              </p:nvSpPr>
              <p:spPr>
                <a:xfrm>
                  <a:off x="2798581"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52" name="TextBox 151">
                  <a:extLst>
                    <a:ext uri="{FF2B5EF4-FFF2-40B4-BE49-F238E27FC236}">
                      <a16:creationId xmlns:a16="http://schemas.microsoft.com/office/drawing/2014/main" id="{7D75980F-777C-A48E-9039-64B4DBA0828D}"/>
                    </a:ext>
                  </a:extLst>
                </p:cNvPr>
                <p:cNvSpPr txBox="1"/>
                <p:nvPr/>
              </p:nvSpPr>
              <p:spPr>
                <a:xfrm>
                  <a:off x="4459291"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153" name="TextBox 152">
                  <a:extLst>
                    <a:ext uri="{FF2B5EF4-FFF2-40B4-BE49-F238E27FC236}">
                      <a16:creationId xmlns:a16="http://schemas.microsoft.com/office/drawing/2014/main" id="{DAFF0287-04DC-0795-27A1-D4A02DEDE054}"/>
                    </a:ext>
                  </a:extLst>
                </p:cNvPr>
                <p:cNvSpPr txBox="1"/>
                <p:nvPr/>
              </p:nvSpPr>
              <p:spPr>
                <a:xfrm>
                  <a:off x="6086385"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a:t>
                  </a:r>
                </a:p>
              </p:txBody>
            </p:sp>
            <p:sp>
              <p:nvSpPr>
                <p:cNvPr id="154" name="TextBox 153">
                  <a:extLst>
                    <a:ext uri="{FF2B5EF4-FFF2-40B4-BE49-F238E27FC236}">
                      <a16:creationId xmlns:a16="http://schemas.microsoft.com/office/drawing/2014/main" id="{5FE1EBF7-C38D-0E28-FA6F-7C016A312EFD}"/>
                    </a:ext>
                  </a:extLst>
                </p:cNvPr>
                <p:cNvSpPr txBox="1"/>
                <p:nvPr/>
              </p:nvSpPr>
              <p:spPr>
                <a:xfrm>
                  <a:off x="7740374"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155" name="TextBox 154">
                  <a:extLst>
                    <a:ext uri="{FF2B5EF4-FFF2-40B4-BE49-F238E27FC236}">
                      <a16:creationId xmlns:a16="http://schemas.microsoft.com/office/drawing/2014/main" id="{9F7F4982-262A-65D9-3FD4-7AE1780E3AC7}"/>
                    </a:ext>
                  </a:extLst>
                </p:cNvPr>
                <p:cNvSpPr txBox="1"/>
                <p:nvPr/>
              </p:nvSpPr>
              <p:spPr>
                <a:xfrm>
                  <a:off x="9380914"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15</a:t>
                  </a:r>
                </a:p>
              </p:txBody>
            </p:sp>
            <p:sp>
              <p:nvSpPr>
                <p:cNvPr id="156" name="TextBox 155">
                  <a:extLst>
                    <a:ext uri="{FF2B5EF4-FFF2-40B4-BE49-F238E27FC236}">
                      <a16:creationId xmlns:a16="http://schemas.microsoft.com/office/drawing/2014/main" id="{C726D9F3-3E9F-73B5-832A-F1FCAA299264}"/>
                    </a:ext>
                  </a:extLst>
                </p:cNvPr>
                <p:cNvSpPr txBox="1"/>
                <p:nvPr/>
              </p:nvSpPr>
              <p:spPr>
                <a:xfrm>
                  <a:off x="11008006"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157" name="TextBox 156">
                  <a:extLst>
                    <a:ext uri="{FF2B5EF4-FFF2-40B4-BE49-F238E27FC236}">
                      <a16:creationId xmlns:a16="http://schemas.microsoft.com/office/drawing/2014/main" id="{B90E68F5-06BB-8DBC-8F01-8308CBFB2320}"/>
                    </a:ext>
                  </a:extLst>
                </p:cNvPr>
                <p:cNvSpPr txBox="1"/>
                <p:nvPr/>
              </p:nvSpPr>
              <p:spPr>
                <a:xfrm>
                  <a:off x="12641825"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21</a:t>
                  </a:r>
                </a:p>
              </p:txBody>
            </p:sp>
            <p:sp>
              <p:nvSpPr>
                <p:cNvPr id="158" name="TextBox 157">
                  <a:extLst>
                    <a:ext uri="{FF2B5EF4-FFF2-40B4-BE49-F238E27FC236}">
                      <a16:creationId xmlns:a16="http://schemas.microsoft.com/office/drawing/2014/main" id="{7796655A-BED9-067D-6E91-2FEAFA051108}"/>
                    </a:ext>
                  </a:extLst>
                </p:cNvPr>
                <p:cNvSpPr txBox="1"/>
                <p:nvPr/>
              </p:nvSpPr>
              <p:spPr>
                <a:xfrm>
                  <a:off x="14289091"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159" name="TextBox 158">
                  <a:extLst>
                    <a:ext uri="{FF2B5EF4-FFF2-40B4-BE49-F238E27FC236}">
                      <a16:creationId xmlns:a16="http://schemas.microsoft.com/office/drawing/2014/main" id="{3AA5A0C5-8AEB-229F-43E4-682C0C691EA2}"/>
                    </a:ext>
                  </a:extLst>
                </p:cNvPr>
                <p:cNvSpPr txBox="1"/>
                <p:nvPr/>
              </p:nvSpPr>
              <p:spPr>
                <a:xfrm>
                  <a:off x="15929634"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p>
              </p:txBody>
            </p:sp>
            <p:sp>
              <p:nvSpPr>
                <p:cNvPr id="160" name="TextBox 159">
                  <a:extLst>
                    <a:ext uri="{FF2B5EF4-FFF2-40B4-BE49-F238E27FC236}">
                      <a16:creationId xmlns:a16="http://schemas.microsoft.com/office/drawing/2014/main" id="{A6B7E306-A585-586E-CD21-4F5CB7931B5D}"/>
                    </a:ext>
                  </a:extLst>
                </p:cNvPr>
                <p:cNvSpPr txBox="1"/>
                <p:nvPr/>
              </p:nvSpPr>
              <p:spPr>
                <a:xfrm>
                  <a:off x="17576900" y="7277375"/>
                  <a:ext cx="558295" cy="275180"/>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grpSp>
        </p:grpSp>
        <p:grpSp>
          <p:nvGrpSpPr>
            <p:cNvPr id="26" name="Group 25">
              <a:extLst>
                <a:ext uri="{FF2B5EF4-FFF2-40B4-BE49-F238E27FC236}">
                  <a16:creationId xmlns:a16="http://schemas.microsoft.com/office/drawing/2014/main" id="{91183803-62E1-B154-A40C-205F67DC50F5}"/>
                </a:ext>
              </a:extLst>
            </p:cNvPr>
            <p:cNvGrpSpPr/>
            <p:nvPr/>
          </p:nvGrpSpPr>
          <p:grpSpPr>
            <a:xfrm>
              <a:off x="2510488" y="2781822"/>
              <a:ext cx="9513192" cy="3411146"/>
              <a:chOff x="1458803" y="2729984"/>
              <a:chExt cx="11309026" cy="3810830"/>
            </a:xfrm>
          </p:grpSpPr>
          <p:sp>
            <p:nvSpPr>
              <p:cNvPr id="75" name="Freeform 179">
                <a:extLst>
                  <a:ext uri="{FF2B5EF4-FFF2-40B4-BE49-F238E27FC236}">
                    <a16:creationId xmlns:a16="http://schemas.microsoft.com/office/drawing/2014/main" id="{52D1D1BB-9956-56CD-2F6E-39EB1A0A7B8C}"/>
                  </a:ext>
                </a:extLst>
              </p:cNvPr>
              <p:cNvSpPr>
                <a:spLocks/>
              </p:cNvSpPr>
              <p:nvPr/>
            </p:nvSpPr>
            <p:spPr bwMode="auto">
              <a:xfrm>
                <a:off x="1458803" y="2729984"/>
                <a:ext cx="11257920" cy="3746213"/>
              </a:xfrm>
              <a:custGeom>
                <a:avLst/>
                <a:gdLst>
                  <a:gd name="T0" fmla="*/ 168 w 9252"/>
                  <a:gd name="T1" fmla="*/ 0 h 2377"/>
                  <a:gd name="T2" fmla="*/ 403 w 9252"/>
                  <a:gd name="T3" fmla="*/ 24 h 2377"/>
                  <a:gd name="T4" fmla="*/ 532 w 9252"/>
                  <a:gd name="T5" fmla="*/ 50 h 2377"/>
                  <a:gd name="T6" fmla="*/ 587 w 9252"/>
                  <a:gd name="T7" fmla="*/ 137 h 2377"/>
                  <a:gd name="T8" fmla="*/ 600 w 9252"/>
                  <a:gd name="T9" fmla="*/ 195 h 2377"/>
                  <a:gd name="T10" fmla="*/ 619 w 9252"/>
                  <a:gd name="T11" fmla="*/ 223 h 2377"/>
                  <a:gd name="T12" fmla="*/ 663 w 9252"/>
                  <a:gd name="T13" fmla="*/ 253 h 2377"/>
                  <a:gd name="T14" fmla="*/ 713 w 9252"/>
                  <a:gd name="T15" fmla="*/ 277 h 2377"/>
                  <a:gd name="T16" fmla="*/ 798 w 9252"/>
                  <a:gd name="T17" fmla="*/ 307 h 2377"/>
                  <a:gd name="T18" fmla="*/ 872 w 9252"/>
                  <a:gd name="T19" fmla="*/ 331 h 2377"/>
                  <a:gd name="T20" fmla="*/ 1153 w 9252"/>
                  <a:gd name="T21" fmla="*/ 364 h 2377"/>
                  <a:gd name="T22" fmla="*/ 1177 w 9252"/>
                  <a:gd name="T23" fmla="*/ 390 h 2377"/>
                  <a:gd name="T24" fmla="*/ 1214 w 9252"/>
                  <a:gd name="T25" fmla="*/ 420 h 2377"/>
                  <a:gd name="T26" fmla="*/ 1235 w 9252"/>
                  <a:gd name="T27" fmla="*/ 502 h 2377"/>
                  <a:gd name="T28" fmla="*/ 1248 w 9252"/>
                  <a:gd name="T29" fmla="*/ 535 h 2377"/>
                  <a:gd name="T30" fmla="*/ 1301 w 9252"/>
                  <a:gd name="T31" fmla="*/ 589 h 2377"/>
                  <a:gd name="T32" fmla="*/ 1372 w 9252"/>
                  <a:gd name="T33" fmla="*/ 615 h 2377"/>
                  <a:gd name="T34" fmla="*/ 1475 w 9252"/>
                  <a:gd name="T35" fmla="*/ 645 h 2377"/>
                  <a:gd name="T36" fmla="*/ 1556 w 9252"/>
                  <a:gd name="T37" fmla="*/ 677 h 2377"/>
                  <a:gd name="T38" fmla="*/ 1794 w 9252"/>
                  <a:gd name="T39" fmla="*/ 705 h 2377"/>
                  <a:gd name="T40" fmla="*/ 1841 w 9252"/>
                  <a:gd name="T41" fmla="*/ 734 h 2377"/>
                  <a:gd name="T42" fmla="*/ 1904 w 9252"/>
                  <a:gd name="T43" fmla="*/ 757 h 2377"/>
                  <a:gd name="T44" fmla="*/ 1928 w 9252"/>
                  <a:gd name="T45" fmla="*/ 846 h 2377"/>
                  <a:gd name="T46" fmla="*/ 1952 w 9252"/>
                  <a:gd name="T47" fmla="*/ 876 h 2377"/>
                  <a:gd name="T48" fmla="*/ 1973 w 9252"/>
                  <a:gd name="T49" fmla="*/ 909 h 2377"/>
                  <a:gd name="T50" fmla="*/ 2418 w 9252"/>
                  <a:gd name="T51" fmla="*/ 941 h 2377"/>
                  <a:gd name="T52" fmla="*/ 2439 w 9252"/>
                  <a:gd name="T53" fmla="*/ 965 h 2377"/>
                  <a:gd name="T54" fmla="*/ 2452 w 9252"/>
                  <a:gd name="T55" fmla="*/ 995 h 2377"/>
                  <a:gd name="T56" fmla="*/ 2505 w 9252"/>
                  <a:gd name="T57" fmla="*/ 1030 h 2377"/>
                  <a:gd name="T58" fmla="*/ 2531 w 9252"/>
                  <a:gd name="T59" fmla="*/ 1060 h 2377"/>
                  <a:gd name="T60" fmla="*/ 2737 w 9252"/>
                  <a:gd name="T61" fmla="*/ 1093 h 2377"/>
                  <a:gd name="T62" fmla="*/ 2974 w 9252"/>
                  <a:gd name="T63" fmla="*/ 1123 h 2377"/>
                  <a:gd name="T64" fmla="*/ 3079 w 9252"/>
                  <a:gd name="T65" fmla="*/ 1153 h 2377"/>
                  <a:gd name="T66" fmla="*/ 3095 w 9252"/>
                  <a:gd name="T67" fmla="*/ 1166 h 2377"/>
                  <a:gd name="T68" fmla="*/ 3100 w 9252"/>
                  <a:gd name="T69" fmla="*/ 1177 h 2377"/>
                  <a:gd name="T70" fmla="*/ 3108 w 9252"/>
                  <a:gd name="T71" fmla="*/ 1188 h 2377"/>
                  <a:gd name="T72" fmla="*/ 3121 w 9252"/>
                  <a:gd name="T73" fmla="*/ 1218 h 2377"/>
                  <a:gd name="T74" fmla="*/ 3132 w 9252"/>
                  <a:gd name="T75" fmla="*/ 1255 h 2377"/>
                  <a:gd name="T76" fmla="*/ 3142 w 9252"/>
                  <a:gd name="T77" fmla="*/ 1261 h 2377"/>
                  <a:gd name="T78" fmla="*/ 3179 w 9252"/>
                  <a:gd name="T79" fmla="*/ 1287 h 2377"/>
                  <a:gd name="T80" fmla="*/ 3258 w 9252"/>
                  <a:gd name="T81" fmla="*/ 1322 h 2377"/>
                  <a:gd name="T82" fmla="*/ 3393 w 9252"/>
                  <a:gd name="T83" fmla="*/ 1354 h 2377"/>
                  <a:gd name="T84" fmla="*/ 3453 w 9252"/>
                  <a:gd name="T85" fmla="*/ 1393 h 2377"/>
                  <a:gd name="T86" fmla="*/ 3511 w 9252"/>
                  <a:gd name="T87" fmla="*/ 1430 h 2377"/>
                  <a:gd name="T88" fmla="*/ 3588 w 9252"/>
                  <a:gd name="T89" fmla="*/ 1462 h 2377"/>
                  <a:gd name="T90" fmla="*/ 3735 w 9252"/>
                  <a:gd name="T91" fmla="*/ 1497 h 2377"/>
                  <a:gd name="T92" fmla="*/ 3756 w 9252"/>
                  <a:gd name="T93" fmla="*/ 1536 h 2377"/>
                  <a:gd name="T94" fmla="*/ 3769 w 9252"/>
                  <a:gd name="T95" fmla="*/ 1575 h 2377"/>
                  <a:gd name="T96" fmla="*/ 3838 w 9252"/>
                  <a:gd name="T97" fmla="*/ 1605 h 2377"/>
                  <a:gd name="T98" fmla="*/ 4407 w 9252"/>
                  <a:gd name="T99" fmla="*/ 1640 h 2377"/>
                  <a:gd name="T100" fmla="*/ 4473 w 9252"/>
                  <a:gd name="T101" fmla="*/ 1694 h 2377"/>
                  <a:gd name="T102" fmla="*/ 4483 w 9252"/>
                  <a:gd name="T103" fmla="*/ 1744 h 2377"/>
                  <a:gd name="T104" fmla="*/ 4620 w 9252"/>
                  <a:gd name="T105" fmla="*/ 1793 h 2377"/>
                  <a:gd name="T106" fmla="*/ 5055 w 9252"/>
                  <a:gd name="T107" fmla="*/ 1843 h 2377"/>
                  <a:gd name="T108" fmla="*/ 5613 w 9252"/>
                  <a:gd name="T109" fmla="*/ 1893 h 2377"/>
                  <a:gd name="T110" fmla="*/ 5703 w 9252"/>
                  <a:gd name="T111" fmla="*/ 1964 h 2377"/>
                  <a:gd name="T112" fmla="*/ 6204 w 9252"/>
                  <a:gd name="T113" fmla="*/ 2062 h 2377"/>
                  <a:gd name="T114" fmla="*/ 6902 w 9252"/>
                  <a:gd name="T115" fmla="*/ 2181 h 2377"/>
                  <a:gd name="T116" fmla="*/ 9252 w 9252"/>
                  <a:gd name="T117" fmla="*/ 237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52" h="2377">
                    <a:moveTo>
                      <a:pt x="0" y="0"/>
                    </a:moveTo>
                    <a:lnTo>
                      <a:pt x="168" y="0"/>
                    </a:lnTo>
                    <a:lnTo>
                      <a:pt x="168" y="24"/>
                    </a:lnTo>
                    <a:lnTo>
                      <a:pt x="403" y="24"/>
                    </a:lnTo>
                    <a:lnTo>
                      <a:pt x="403" y="50"/>
                    </a:lnTo>
                    <a:lnTo>
                      <a:pt x="532" y="50"/>
                    </a:lnTo>
                    <a:lnTo>
                      <a:pt x="532" y="137"/>
                    </a:lnTo>
                    <a:lnTo>
                      <a:pt x="587" y="137"/>
                    </a:lnTo>
                    <a:lnTo>
                      <a:pt x="587" y="195"/>
                    </a:lnTo>
                    <a:lnTo>
                      <a:pt x="600" y="195"/>
                    </a:lnTo>
                    <a:lnTo>
                      <a:pt x="600" y="223"/>
                    </a:lnTo>
                    <a:lnTo>
                      <a:pt x="619" y="223"/>
                    </a:lnTo>
                    <a:lnTo>
                      <a:pt x="619" y="253"/>
                    </a:lnTo>
                    <a:lnTo>
                      <a:pt x="663" y="253"/>
                    </a:lnTo>
                    <a:lnTo>
                      <a:pt x="663" y="277"/>
                    </a:lnTo>
                    <a:lnTo>
                      <a:pt x="713" y="277"/>
                    </a:lnTo>
                    <a:lnTo>
                      <a:pt x="713" y="307"/>
                    </a:lnTo>
                    <a:lnTo>
                      <a:pt x="798" y="307"/>
                    </a:lnTo>
                    <a:lnTo>
                      <a:pt x="798" y="331"/>
                    </a:lnTo>
                    <a:lnTo>
                      <a:pt x="872" y="331"/>
                    </a:lnTo>
                    <a:lnTo>
                      <a:pt x="872" y="364"/>
                    </a:lnTo>
                    <a:lnTo>
                      <a:pt x="1153" y="364"/>
                    </a:lnTo>
                    <a:lnTo>
                      <a:pt x="1153" y="390"/>
                    </a:lnTo>
                    <a:lnTo>
                      <a:pt x="1177" y="390"/>
                    </a:lnTo>
                    <a:lnTo>
                      <a:pt x="1177" y="420"/>
                    </a:lnTo>
                    <a:lnTo>
                      <a:pt x="1214" y="420"/>
                    </a:lnTo>
                    <a:lnTo>
                      <a:pt x="1214" y="502"/>
                    </a:lnTo>
                    <a:lnTo>
                      <a:pt x="1235" y="502"/>
                    </a:lnTo>
                    <a:lnTo>
                      <a:pt x="1235" y="535"/>
                    </a:lnTo>
                    <a:lnTo>
                      <a:pt x="1248" y="535"/>
                    </a:lnTo>
                    <a:lnTo>
                      <a:pt x="1248" y="589"/>
                    </a:lnTo>
                    <a:lnTo>
                      <a:pt x="1301" y="589"/>
                    </a:lnTo>
                    <a:lnTo>
                      <a:pt x="1301" y="615"/>
                    </a:lnTo>
                    <a:lnTo>
                      <a:pt x="1372" y="615"/>
                    </a:lnTo>
                    <a:lnTo>
                      <a:pt x="1372" y="645"/>
                    </a:lnTo>
                    <a:lnTo>
                      <a:pt x="1475" y="645"/>
                    </a:lnTo>
                    <a:lnTo>
                      <a:pt x="1475" y="677"/>
                    </a:lnTo>
                    <a:lnTo>
                      <a:pt x="1556" y="677"/>
                    </a:lnTo>
                    <a:lnTo>
                      <a:pt x="1556" y="705"/>
                    </a:lnTo>
                    <a:lnTo>
                      <a:pt x="1794" y="705"/>
                    </a:lnTo>
                    <a:lnTo>
                      <a:pt x="1794" y="734"/>
                    </a:lnTo>
                    <a:lnTo>
                      <a:pt x="1841" y="734"/>
                    </a:lnTo>
                    <a:lnTo>
                      <a:pt x="1841" y="757"/>
                    </a:lnTo>
                    <a:lnTo>
                      <a:pt x="1904" y="757"/>
                    </a:lnTo>
                    <a:lnTo>
                      <a:pt x="1904" y="846"/>
                    </a:lnTo>
                    <a:lnTo>
                      <a:pt x="1928" y="846"/>
                    </a:lnTo>
                    <a:lnTo>
                      <a:pt x="1928" y="876"/>
                    </a:lnTo>
                    <a:lnTo>
                      <a:pt x="1952" y="876"/>
                    </a:lnTo>
                    <a:lnTo>
                      <a:pt x="1952" y="909"/>
                    </a:lnTo>
                    <a:lnTo>
                      <a:pt x="1973" y="909"/>
                    </a:lnTo>
                    <a:lnTo>
                      <a:pt x="1973" y="941"/>
                    </a:lnTo>
                    <a:lnTo>
                      <a:pt x="2418" y="941"/>
                    </a:lnTo>
                    <a:lnTo>
                      <a:pt x="2418" y="965"/>
                    </a:lnTo>
                    <a:lnTo>
                      <a:pt x="2439" y="965"/>
                    </a:lnTo>
                    <a:lnTo>
                      <a:pt x="2439" y="995"/>
                    </a:lnTo>
                    <a:lnTo>
                      <a:pt x="2452" y="995"/>
                    </a:lnTo>
                    <a:lnTo>
                      <a:pt x="2452" y="1030"/>
                    </a:lnTo>
                    <a:lnTo>
                      <a:pt x="2505" y="1030"/>
                    </a:lnTo>
                    <a:lnTo>
                      <a:pt x="2505" y="1060"/>
                    </a:lnTo>
                    <a:lnTo>
                      <a:pt x="2531" y="1060"/>
                    </a:lnTo>
                    <a:lnTo>
                      <a:pt x="2531" y="1093"/>
                    </a:lnTo>
                    <a:lnTo>
                      <a:pt x="2737" y="1093"/>
                    </a:lnTo>
                    <a:lnTo>
                      <a:pt x="2737" y="1123"/>
                    </a:lnTo>
                    <a:lnTo>
                      <a:pt x="2974" y="1123"/>
                    </a:lnTo>
                    <a:lnTo>
                      <a:pt x="2974" y="1153"/>
                    </a:lnTo>
                    <a:lnTo>
                      <a:pt x="3079" y="1153"/>
                    </a:lnTo>
                    <a:lnTo>
                      <a:pt x="3079" y="1166"/>
                    </a:lnTo>
                    <a:lnTo>
                      <a:pt x="3095" y="1166"/>
                    </a:lnTo>
                    <a:lnTo>
                      <a:pt x="3095" y="1177"/>
                    </a:lnTo>
                    <a:lnTo>
                      <a:pt x="3100" y="1177"/>
                    </a:lnTo>
                    <a:lnTo>
                      <a:pt x="3100" y="1188"/>
                    </a:lnTo>
                    <a:lnTo>
                      <a:pt x="3108" y="1188"/>
                    </a:lnTo>
                    <a:lnTo>
                      <a:pt x="3108" y="1218"/>
                    </a:lnTo>
                    <a:lnTo>
                      <a:pt x="3121" y="1218"/>
                    </a:lnTo>
                    <a:lnTo>
                      <a:pt x="3121" y="1255"/>
                    </a:lnTo>
                    <a:lnTo>
                      <a:pt x="3132" y="1255"/>
                    </a:lnTo>
                    <a:lnTo>
                      <a:pt x="3132" y="1261"/>
                    </a:lnTo>
                    <a:lnTo>
                      <a:pt x="3142" y="1261"/>
                    </a:lnTo>
                    <a:lnTo>
                      <a:pt x="3142" y="1287"/>
                    </a:lnTo>
                    <a:lnTo>
                      <a:pt x="3179" y="1287"/>
                    </a:lnTo>
                    <a:lnTo>
                      <a:pt x="3179" y="1322"/>
                    </a:lnTo>
                    <a:lnTo>
                      <a:pt x="3258" y="1322"/>
                    </a:lnTo>
                    <a:lnTo>
                      <a:pt x="3258" y="1354"/>
                    </a:lnTo>
                    <a:lnTo>
                      <a:pt x="3393" y="1354"/>
                    </a:lnTo>
                    <a:lnTo>
                      <a:pt x="3393" y="1393"/>
                    </a:lnTo>
                    <a:lnTo>
                      <a:pt x="3453" y="1393"/>
                    </a:lnTo>
                    <a:lnTo>
                      <a:pt x="3453" y="1430"/>
                    </a:lnTo>
                    <a:lnTo>
                      <a:pt x="3511" y="1430"/>
                    </a:lnTo>
                    <a:lnTo>
                      <a:pt x="3511" y="1462"/>
                    </a:lnTo>
                    <a:lnTo>
                      <a:pt x="3588" y="1462"/>
                    </a:lnTo>
                    <a:lnTo>
                      <a:pt x="3588" y="1497"/>
                    </a:lnTo>
                    <a:lnTo>
                      <a:pt x="3735" y="1497"/>
                    </a:lnTo>
                    <a:lnTo>
                      <a:pt x="3735" y="1536"/>
                    </a:lnTo>
                    <a:lnTo>
                      <a:pt x="3756" y="1536"/>
                    </a:lnTo>
                    <a:lnTo>
                      <a:pt x="3756" y="1575"/>
                    </a:lnTo>
                    <a:lnTo>
                      <a:pt x="3769" y="1575"/>
                    </a:lnTo>
                    <a:lnTo>
                      <a:pt x="3769" y="1605"/>
                    </a:lnTo>
                    <a:lnTo>
                      <a:pt x="3838" y="1605"/>
                    </a:lnTo>
                    <a:lnTo>
                      <a:pt x="3838" y="1640"/>
                    </a:lnTo>
                    <a:lnTo>
                      <a:pt x="4407" y="1640"/>
                    </a:lnTo>
                    <a:lnTo>
                      <a:pt x="4407" y="1694"/>
                    </a:lnTo>
                    <a:lnTo>
                      <a:pt x="4473" y="1694"/>
                    </a:lnTo>
                    <a:lnTo>
                      <a:pt x="4473" y="1744"/>
                    </a:lnTo>
                    <a:lnTo>
                      <a:pt x="4483" y="1744"/>
                    </a:lnTo>
                    <a:lnTo>
                      <a:pt x="4483" y="1793"/>
                    </a:lnTo>
                    <a:lnTo>
                      <a:pt x="4620" y="1793"/>
                    </a:lnTo>
                    <a:lnTo>
                      <a:pt x="4620" y="1843"/>
                    </a:lnTo>
                    <a:lnTo>
                      <a:pt x="5055" y="1843"/>
                    </a:lnTo>
                    <a:lnTo>
                      <a:pt x="5055" y="1893"/>
                    </a:lnTo>
                    <a:lnTo>
                      <a:pt x="5613" y="1893"/>
                    </a:lnTo>
                    <a:lnTo>
                      <a:pt x="5613" y="1964"/>
                    </a:lnTo>
                    <a:lnTo>
                      <a:pt x="5703" y="1964"/>
                    </a:lnTo>
                    <a:lnTo>
                      <a:pt x="5703" y="2062"/>
                    </a:lnTo>
                    <a:lnTo>
                      <a:pt x="6204" y="2062"/>
                    </a:lnTo>
                    <a:lnTo>
                      <a:pt x="6204" y="2181"/>
                    </a:lnTo>
                    <a:lnTo>
                      <a:pt x="6902" y="2181"/>
                    </a:lnTo>
                    <a:lnTo>
                      <a:pt x="6902" y="2377"/>
                    </a:lnTo>
                    <a:lnTo>
                      <a:pt x="9252" y="2377"/>
                    </a:lnTo>
                  </a:path>
                </a:pathLst>
              </a:custGeom>
              <a:noFill/>
              <a:ln w="28575"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76" name="Group 75">
                <a:extLst>
                  <a:ext uri="{FF2B5EF4-FFF2-40B4-BE49-F238E27FC236}">
                    <a16:creationId xmlns:a16="http://schemas.microsoft.com/office/drawing/2014/main" id="{4E615515-B2A9-4D8D-A578-37E7C7A4CEAC}"/>
                  </a:ext>
                </a:extLst>
              </p:cNvPr>
              <p:cNvGrpSpPr/>
              <p:nvPr/>
            </p:nvGrpSpPr>
            <p:grpSpPr>
              <a:xfrm>
                <a:off x="2212008" y="3101926"/>
                <a:ext cx="10555821" cy="3438888"/>
                <a:chOff x="2503261" y="3101926"/>
                <a:chExt cx="13771563" cy="3438888"/>
              </a:xfrm>
            </p:grpSpPr>
            <p:sp>
              <p:nvSpPr>
                <p:cNvPr id="77" name="Line 180">
                  <a:extLst>
                    <a:ext uri="{FF2B5EF4-FFF2-40B4-BE49-F238E27FC236}">
                      <a16:creationId xmlns:a16="http://schemas.microsoft.com/office/drawing/2014/main" id="{0078CAAD-EF19-C812-7BC1-A6F82BB36497}"/>
                    </a:ext>
                  </a:extLst>
                </p:cNvPr>
                <p:cNvSpPr>
                  <a:spLocks noChangeShapeType="1"/>
                </p:cNvSpPr>
                <p:nvPr/>
              </p:nvSpPr>
              <p:spPr bwMode="auto">
                <a:xfrm>
                  <a:off x="3436270" y="3658263"/>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 name="Line 181">
                  <a:extLst>
                    <a:ext uri="{FF2B5EF4-FFF2-40B4-BE49-F238E27FC236}">
                      <a16:creationId xmlns:a16="http://schemas.microsoft.com/office/drawing/2014/main" id="{35F3DFA6-5639-F755-3E74-7E812A50FE9B}"/>
                    </a:ext>
                  </a:extLst>
                </p:cNvPr>
                <p:cNvSpPr>
                  <a:spLocks noChangeShapeType="1"/>
                </p:cNvSpPr>
                <p:nvPr/>
              </p:nvSpPr>
              <p:spPr bwMode="auto">
                <a:xfrm>
                  <a:off x="3512183" y="3593646"/>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Line 182">
                  <a:extLst>
                    <a:ext uri="{FF2B5EF4-FFF2-40B4-BE49-F238E27FC236}">
                      <a16:creationId xmlns:a16="http://schemas.microsoft.com/office/drawing/2014/main" id="{1094D0DD-9029-5BBE-9576-256178A4847F}"/>
                    </a:ext>
                  </a:extLst>
                </p:cNvPr>
                <p:cNvSpPr>
                  <a:spLocks noChangeShapeType="1"/>
                </p:cNvSpPr>
                <p:nvPr/>
              </p:nvSpPr>
              <p:spPr bwMode="auto">
                <a:xfrm>
                  <a:off x="4289199" y="3886787"/>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 name="Line 183">
                  <a:extLst>
                    <a:ext uri="{FF2B5EF4-FFF2-40B4-BE49-F238E27FC236}">
                      <a16:creationId xmlns:a16="http://schemas.microsoft.com/office/drawing/2014/main" id="{3B3CEB93-9770-B34F-E139-40F29EC0838C}"/>
                    </a:ext>
                  </a:extLst>
                </p:cNvPr>
                <p:cNvSpPr>
                  <a:spLocks noChangeShapeType="1"/>
                </p:cNvSpPr>
                <p:nvPr/>
              </p:nvSpPr>
              <p:spPr bwMode="auto">
                <a:xfrm>
                  <a:off x="4368574" y="3820594"/>
                  <a:ext cx="0" cy="13081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1" name="Line 184">
                  <a:extLst>
                    <a:ext uri="{FF2B5EF4-FFF2-40B4-BE49-F238E27FC236}">
                      <a16:creationId xmlns:a16="http://schemas.microsoft.com/office/drawing/2014/main" id="{A1B2869F-6317-8D64-5F5C-37A317E7E747}"/>
                    </a:ext>
                  </a:extLst>
                </p:cNvPr>
                <p:cNvSpPr>
                  <a:spLocks noChangeShapeType="1"/>
                </p:cNvSpPr>
                <p:nvPr/>
              </p:nvSpPr>
              <p:spPr bwMode="auto">
                <a:xfrm>
                  <a:off x="4397149" y="392303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2" name="Line 185">
                  <a:extLst>
                    <a:ext uri="{FF2B5EF4-FFF2-40B4-BE49-F238E27FC236}">
                      <a16:creationId xmlns:a16="http://schemas.microsoft.com/office/drawing/2014/main" id="{ACAC9F80-E432-0380-766A-96F9B369ED23}"/>
                    </a:ext>
                  </a:extLst>
                </p:cNvPr>
                <p:cNvSpPr>
                  <a:spLocks noChangeShapeType="1"/>
                </p:cNvSpPr>
                <p:nvPr/>
              </p:nvSpPr>
              <p:spPr bwMode="auto">
                <a:xfrm>
                  <a:off x="4476524" y="3858418"/>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3" name="Line 186">
                  <a:extLst>
                    <a:ext uri="{FF2B5EF4-FFF2-40B4-BE49-F238E27FC236}">
                      <a16:creationId xmlns:a16="http://schemas.microsoft.com/office/drawing/2014/main" id="{73C14103-E686-99D9-CC1A-1FF95949D4F7}"/>
                    </a:ext>
                  </a:extLst>
                </p:cNvPr>
                <p:cNvSpPr>
                  <a:spLocks noChangeShapeType="1"/>
                </p:cNvSpPr>
                <p:nvPr/>
              </p:nvSpPr>
              <p:spPr bwMode="auto">
                <a:xfrm>
                  <a:off x="4643211" y="4213024"/>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4" name="Line 187">
                  <a:extLst>
                    <a:ext uri="{FF2B5EF4-FFF2-40B4-BE49-F238E27FC236}">
                      <a16:creationId xmlns:a16="http://schemas.microsoft.com/office/drawing/2014/main" id="{3B1C90A6-B225-C814-3715-675C9A9E5E17}"/>
                    </a:ext>
                  </a:extLst>
                </p:cNvPr>
                <p:cNvSpPr>
                  <a:spLocks noChangeShapeType="1"/>
                </p:cNvSpPr>
                <p:nvPr/>
              </p:nvSpPr>
              <p:spPr bwMode="auto">
                <a:xfrm>
                  <a:off x="4719411" y="4151559"/>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5" name="Line 188">
                  <a:extLst>
                    <a:ext uri="{FF2B5EF4-FFF2-40B4-BE49-F238E27FC236}">
                      <a16:creationId xmlns:a16="http://schemas.microsoft.com/office/drawing/2014/main" id="{4D99DDE0-46C0-3FB4-2E0D-F5CA930A9535}"/>
                    </a:ext>
                  </a:extLst>
                </p:cNvPr>
                <p:cNvSpPr>
                  <a:spLocks noChangeShapeType="1"/>
                </p:cNvSpPr>
                <p:nvPr/>
              </p:nvSpPr>
              <p:spPr bwMode="auto">
                <a:xfrm>
                  <a:off x="5075011" y="4213024"/>
                  <a:ext cx="15398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6" name="Line 189">
                  <a:extLst>
                    <a:ext uri="{FF2B5EF4-FFF2-40B4-BE49-F238E27FC236}">
                      <a16:creationId xmlns:a16="http://schemas.microsoft.com/office/drawing/2014/main" id="{36E0157A-A3FB-2185-414F-831FA901DDDC}"/>
                    </a:ext>
                  </a:extLst>
                </p:cNvPr>
                <p:cNvSpPr>
                  <a:spLocks noChangeShapeType="1"/>
                </p:cNvSpPr>
                <p:nvPr/>
              </p:nvSpPr>
              <p:spPr bwMode="auto">
                <a:xfrm>
                  <a:off x="5154386" y="4151559"/>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7" name="Line 190">
                  <a:extLst>
                    <a:ext uri="{FF2B5EF4-FFF2-40B4-BE49-F238E27FC236}">
                      <a16:creationId xmlns:a16="http://schemas.microsoft.com/office/drawing/2014/main" id="{933BC5D4-CEDB-5F09-0A4D-9132A1653AA3}"/>
                    </a:ext>
                  </a:extLst>
                </p:cNvPr>
                <p:cNvSpPr>
                  <a:spLocks noChangeShapeType="1"/>
                </p:cNvSpPr>
                <p:nvPr/>
              </p:nvSpPr>
              <p:spPr bwMode="auto">
                <a:xfrm>
                  <a:off x="5392511" y="435329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8" name="Line 191">
                  <a:extLst>
                    <a:ext uri="{FF2B5EF4-FFF2-40B4-BE49-F238E27FC236}">
                      <a16:creationId xmlns:a16="http://schemas.microsoft.com/office/drawing/2014/main" id="{5E53E460-A8AF-A0F8-E2F3-0D9019323825}"/>
                    </a:ext>
                  </a:extLst>
                </p:cNvPr>
                <p:cNvSpPr>
                  <a:spLocks noChangeShapeType="1"/>
                </p:cNvSpPr>
                <p:nvPr/>
              </p:nvSpPr>
              <p:spPr bwMode="auto">
                <a:xfrm>
                  <a:off x="5471886" y="4288673"/>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9" name="Line 192">
                  <a:extLst>
                    <a:ext uri="{FF2B5EF4-FFF2-40B4-BE49-F238E27FC236}">
                      <a16:creationId xmlns:a16="http://schemas.microsoft.com/office/drawing/2014/main" id="{85FF9CA6-76AE-B52B-0CBD-2747F722C6B3}"/>
                    </a:ext>
                  </a:extLst>
                </p:cNvPr>
                <p:cNvSpPr>
                  <a:spLocks noChangeShapeType="1"/>
                </p:cNvSpPr>
                <p:nvPr/>
              </p:nvSpPr>
              <p:spPr bwMode="auto">
                <a:xfrm>
                  <a:off x="6329136" y="4547142"/>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0" name="Line 193">
                  <a:extLst>
                    <a:ext uri="{FF2B5EF4-FFF2-40B4-BE49-F238E27FC236}">
                      <a16:creationId xmlns:a16="http://schemas.microsoft.com/office/drawing/2014/main" id="{460926A5-0AFA-925D-63A3-9623AF461388}"/>
                    </a:ext>
                  </a:extLst>
                </p:cNvPr>
                <p:cNvSpPr>
                  <a:spLocks noChangeShapeType="1"/>
                </p:cNvSpPr>
                <p:nvPr/>
              </p:nvSpPr>
              <p:spPr bwMode="auto">
                <a:xfrm>
                  <a:off x="6408511" y="4482525"/>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1" name="Line 194">
                  <a:extLst>
                    <a:ext uri="{FF2B5EF4-FFF2-40B4-BE49-F238E27FC236}">
                      <a16:creationId xmlns:a16="http://schemas.microsoft.com/office/drawing/2014/main" id="{51505545-A159-36AC-4532-F832D1159556}"/>
                    </a:ext>
                  </a:extLst>
                </p:cNvPr>
                <p:cNvSpPr>
                  <a:spLocks noChangeShapeType="1"/>
                </p:cNvSpPr>
                <p:nvPr/>
              </p:nvSpPr>
              <p:spPr bwMode="auto">
                <a:xfrm>
                  <a:off x="6392636" y="4655887"/>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2" name="Line 195">
                  <a:extLst>
                    <a:ext uri="{FF2B5EF4-FFF2-40B4-BE49-F238E27FC236}">
                      <a16:creationId xmlns:a16="http://schemas.microsoft.com/office/drawing/2014/main" id="{2EDF8004-FE47-7024-E402-5EBDA7DCF771}"/>
                    </a:ext>
                  </a:extLst>
                </p:cNvPr>
                <p:cNvSpPr>
                  <a:spLocks noChangeShapeType="1"/>
                </p:cNvSpPr>
                <p:nvPr/>
              </p:nvSpPr>
              <p:spPr bwMode="auto">
                <a:xfrm>
                  <a:off x="6472011" y="4591270"/>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3" name="Line 196">
                  <a:extLst>
                    <a:ext uri="{FF2B5EF4-FFF2-40B4-BE49-F238E27FC236}">
                      <a16:creationId xmlns:a16="http://schemas.microsoft.com/office/drawing/2014/main" id="{2B9C5CA6-3D26-BBBF-0E68-F556E99001C4}"/>
                    </a:ext>
                  </a:extLst>
                </p:cNvPr>
                <p:cNvSpPr>
                  <a:spLocks noChangeShapeType="1"/>
                </p:cNvSpPr>
                <p:nvPr/>
              </p:nvSpPr>
              <p:spPr bwMode="auto">
                <a:xfrm>
                  <a:off x="6408511" y="4701592"/>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4" name="Line 197">
                  <a:extLst>
                    <a:ext uri="{FF2B5EF4-FFF2-40B4-BE49-F238E27FC236}">
                      <a16:creationId xmlns:a16="http://schemas.microsoft.com/office/drawing/2014/main" id="{7C3F85FF-1CDD-EF62-687F-34389BEF260F}"/>
                    </a:ext>
                  </a:extLst>
                </p:cNvPr>
                <p:cNvSpPr>
                  <a:spLocks noChangeShapeType="1"/>
                </p:cNvSpPr>
                <p:nvPr/>
              </p:nvSpPr>
              <p:spPr bwMode="auto">
                <a:xfrm>
                  <a:off x="6487886" y="4635399"/>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5" name="Line 198">
                  <a:extLst>
                    <a:ext uri="{FF2B5EF4-FFF2-40B4-BE49-F238E27FC236}">
                      <a16:creationId xmlns:a16="http://schemas.microsoft.com/office/drawing/2014/main" id="{6AFEE7CD-7FAA-8665-0E6D-92BD6CBA5493}"/>
                    </a:ext>
                  </a:extLst>
                </p:cNvPr>
                <p:cNvSpPr>
                  <a:spLocks noChangeShapeType="1"/>
                </p:cNvSpPr>
                <p:nvPr/>
              </p:nvSpPr>
              <p:spPr bwMode="auto">
                <a:xfrm>
                  <a:off x="6572024" y="481349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6" name="Line 199">
                  <a:extLst>
                    <a:ext uri="{FF2B5EF4-FFF2-40B4-BE49-F238E27FC236}">
                      <a16:creationId xmlns:a16="http://schemas.microsoft.com/office/drawing/2014/main" id="{40D8914A-FDFE-BB3C-D9FD-8C99997B80EB}"/>
                    </a:ext>
                  </a:extLst>
                </p:cNvPr>
                <p:cNvSpPr>
                  <a:spLocks noChangeShapeType="1"/>
                </p:cNvSpPr>
                <p:nvPr/>
              </p:nvSpPr>
              <p:spPr bwMode="auto">
                <a:xfrm>
                  <a:off x="6651399" y="4748873"/>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7" name="Line 200">
                  <a:extLst>
                    <a:ext uri="{FF2B5EF4-FFF2-40B4-BE49-F238E27FC236}">
                      <a16:creationId xmlns:a16="http://schemas.microsoft.com/office/drawing/2014/main" id="{30974C4B-31E5-3BAD-0782-38225410FDF0}"/>
                    </a:ext>
                  </a:extLst>
                </p:cNvPr>
                <p:cNvSpPr>
                  <a:spLocks noChangeShapeType="1"/>
                </p:cNvSpPr>
                <p:nvPr/>
              </p:nvSpPr>
              <p:spPr bwMode="auto">
                <a:xfrm>
                  <a:off x="7303861" y="5089294"/>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8" name="Line 201">
                  <a:extLst>
                    <a:ext uri="{FF2B5EF4-FFF2-40B4-BE49-F238E27FC236}">
                      <a16:creationId xmlns:a16="http://schemas.microsoft.com/office/drawing/2014/main" id="{9633C8CE-D254-D3A8-A174-070C0FAD345A}"/>
                    </a:ext>
                  </a:extLst>
                </p:cNvPr>
                <p:cNvSpPr>
                  <a:spLocks noChangeShapeType="1"/>
                </p:cNvSpPr>
                <p:nvPr/>
              </p:nvSpPr>
              <p:spPr bwMode="auto">
                <a:xfrm>
                  <a:off x="7398811" y="5024677"/>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Line 202">
                  <a:extLst>
                    <a:ext uri="{FF2B5EF4-FFF2-40B4-BE49-F238E27FC236}">
                      <a16:creationId xmlns:a16="http://schemas.microsoft.com/office/drawing/2014/main" id="{5627F182-53AF-F32B-5584-A43C7702998C}"/>
                    </a:ext>
                  </a:extLst>
                </p:cNvPr>
                <p:cNvSpPr>
                  <a:spLocks noChangeShapeType="1"/>
                </p:cNvSpPr>
                <p:nvPr/>
              </p:nvSpPr>
              <p:spPr bwMode="auto">
                <a:xfrm>
                  <a:off x="7411811" y="5201192"/>
                  <a:ext cx="16033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0" name="Line 203">
                  <a:extLst>
                    <a:ext uri="{FF2B5EF4-FFF2-40B4-BE49-F238E27FC236}">
                      <a16:creationId xmlns:a16="http://schemas.microsoft.com/office/drawing/2014/main" id="{AAD8F45E-09A7-A744-D7AF-8A9464428FAC}"/>
                    </a:ext>
                  </a:extLst>
                </p:cNvPr>
                <p:cNvSpPr>
                  <a:spLocks noChangeShapeType="1"/>
                </p:cNvSpPr>
                <p:nvPr/>
              </p:nvSpPr>
              <p:spPr bwMode="auto">
                <a:xfrm>
                  <a:off x="7491186" y="5141303"/>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Line 204">
                  <a:extLst>
                    <a:ext uri="{FF2B5EF4-FFF2-40B4-BE49-F238E27FC236}">
                      <a16:creationId xmlns:a16="http://schemas.microsoft.com/office/drawing/2014/main" id="{1FD80043-102E-00F8-5AED-97EB1FE92B48}"/>
                    </a:ext>
                  </a:extLst>
                </p:cNvPr>
                <p:cNvSpPr>
                  <a:spLocks noChangeShapeType="1"/>
                </p:cNvSpPr>
                <p:nvPr/>
              </p:nvSpPr>
              <p:spPr bwMode="auto">
                <a:xfrm>
                  <a:off x="7546749" y="531466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2" name="Line 205">
                  <a:extLst>
                    <a:ext uri="{FF2B5EF4-FFF2-40B4-BE49-F238E27FC236}">
                      <a16:creationId xmlns:a16="http://schemas.microsoft.com/office/drawing/2014/main" id="{71CAC7F8-0691-246E-5430-E1656450D97D}"/>
                    </a:ext>
                  </a:extLst>
                </p:cNvPr>
                <p:cNvSpPr>
                  <a:spLocks noChangeShapeType="1"/>
                </p:cNvSpPr>
                <p:nvPr/>
              </p:nvSpPr>
              <p:spPr bwMode="auto">
                <a:xfrm>
                  <a:off x="7626124" y="5250049"/>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3" name="Line 206">
                  <a:extLst>
                    <a:ext uri="{FF2B5EF4-FFF2-40B4-BE49-F238E27FC236}">
                      <a16:creationId xmlns:a16="http://schemas.microsoft.com/office/drawing/2014/main" id="{862AF964-5A0E-3319-E9DC-FE33CCB80F8F}"/>
                    </a:ext>
                  </a:extLst>
                </p:cNvPr>
                <p:cNvSpPr>
                  <a:spLocks noChangeShapeType="1"/>
                </p:cNvSpPr>
                <p:nvPr/>
              </p:nvSpPr>
              <p:spPr bwMode="auto">
                <a:xfrm>
                  <a:off x="8319861" y="5314666"/>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4" name="Line 207">
                  <a:extLst>
                    <a:ext uri="{FF2B5EF4-FFF2-40B4-BE49-F238E27FC236}">
                      <a16:creationId xmlns:a16="http://schemas.microsoft.com/office/drawing/2014/main" id="{84C2723A-8495-F81D-1AB0-32D27E1A1C14}"/>
                    </a:ext>
                  </a:extLst>
                </p:cNvPr>
                <p:cNvSpPr>
                  <a:spLocks noChangeShapeType="1"/>
                </p:cNvSpPr>
                <p:nvPr/>
              </p:nvSpPr>
              <p:spPr bwMode="auto">
                <a:xfrm>
                  <a:off x="8404428" y="5250049"/>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5" name="Line 208">
                  <a:extLst>
                    <a:ext uri="{FF2B5EF4-FFF2-40B4-BE49-F238E27FC236}">
                      <a16:creationId xmlns:a16="http://schemas.microsoft.com/office/drawing/2014/main" id="{B007A0F8-9CFD-BCEC-7978-0E1EC9B234D5}"/>
                    </a:ext>
                  </a:extLst>
                </p:cNvPr>
                <p:cNvSpPr>
                  <a:spLocks noChangeShapeType="1"/>
                </p:cNvSpPr>
                <p:nvPr/>
              </p:nvSpPr>
              <p:spPr bwMode="auto">
                <a:xfrm>
                  <a:off x="8332561" y="531466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6" name="Line 209">
                  <a:extLst>
                    <a:ext uri="{FF2B5EF4-FFF2-40B4-BE49-F238E27FC236}">
                      <a16:creationId xmlns:a16="http://schemas.microsoft.com/office/drawing/2014/main" id="{42DF6161-C90A-C9E4-5A16-8BD29E466FEE}"/>
                    </a:ext>
                  </a:extLst>
                </p:cNvPr>
                <p:cNvSpPr>
                  <a:spLocks noChangeShapeType="1"/>
                </p:cNvSpPr>
                <p:nvPr/>
              </p:nvSpPr>
              <p:spPr bwMode="auto">
                <a:xfrm>
                  <a:off x="8427513" y="5250049"/>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7" name="Line 210">
                  <a:extLst>
                    <a:ext uri="{FF2B5EF4-FFF2-40B4-BE49-F238E27FC236}">
                      <a16:creationId xmlns:a16="http://schemas.microsoft.com/office/drawing/2014/main" id="{3AD5204F-4824-6CF9-5405-140F028DE33B}"/>
                    </a:ext>
                  </a:extLst>
                </p:cNvPr>
                <p:cNvSpPr>
                  <a:spLocks noChangeShapeType="1"/>
                </p:cNvSpPr>
                <p:nvPr/>
              </p:nvSpPr>
              <p:spPr bwMode="auto">
                <a:xfrm>
                  <a:off x="8394474" y="5314666"/>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8" name="Line 211">
                  <a:extLst>
                    <a:ext uri="{FF2B5EF4-FFF2-40B4-BE49-F238E27FC236}">
                      <a16:creationId xmlns:a16="http://schemas.microsoft.com/office/drawing/2014/main" id="{953494AB-1B0B-2E1E-2148-8B6EE50F1ACD}"/>
                    </a:ext>
                  </a:extLst>
                </p:cNvPr>
                <p:cNvSpPr>
                  <a:spLocks noChangeShapeType="1"/>
                </p:cNvSpPr>
                <p:nvPr/>
              </p:nvSpPr>
              <p:spPr bwMode="auto">
                <a:xfrm>
                  <a:off x="8475867" y="5250049"/>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9" name="Line 212">
                  <a:extLst>
                    <a:ext uri="{FF2B5EF4-FFF2-40B4-BE49-F238E27FC236}">
                      <a16:creationId xmlns:a16="http://schemas.microsoft.com/office/drawing/2014/main" id="{78BCDF9D-5F0C-AF05-C3CD-D56BBBE5674A}"/>
                    </a:ext>
                  </a:extLst>
                </p:cNvPr>
                <p:cNvSpPr>
                  <a:spLocks noChangeShapeType="1"/>
                </p:cNvSpPr>
                <p:nvPr/>
              </p:nvSpPr>
              <p:spPr bwMode="auto">
                <a:xfrm>
                  <a:off x="8429399" y="531466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0" name="Line 213">
                  <a:extLst>
                    <a:ext uri="{FF2B5EF4-FFF2-40B4-BE49-F238E27FC236}">
                      <a16:creationId xmlns:a16="http://schemas.microsoft.com/office/drawing/2014/main" id="{1E1839CE-4FDC-64D9-D389-840AEB829FE3}"/>
                    </a:ext>
                  </a:extLst>
                </p:cNvPr>
                <p:cNvSpPr>
                  <a:spLocks noChangeShapeType="1"/>
                </p:cNvSpPr>
                <p:nvPr/>
              </p:nvSpPr>
              <p:spPr bwMode="auto">
                <a:xfrm>
                  <a:off x="8516563" y="5250049"/>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1" name="Line 214">
                  <a:extLst>
                    <a:ext uri="{FF2B5EF4-FFF2-40B4-BE49-F238E27FC236}">
                      <a16:creationId xmlns:a16="http://schemas.microsoft.com/office/drawing/2014/main" id="{7BD05CEA-C5F3-E315-54D2-1A6AD254A303}"/>
                    </a:ext>
                  </a:extLst>
                </p:cNvPr>
                <p:cNvSpPr>
                  <a:spLocks noChangeShapeType="1"/>
                </p:cNvSpPr>
                <p:nvPr/>
              </p:nvSpPr>
              <p:spPr bwMode="auto">
                <a:xfrm>
                  <a:off x="8805636" y="5634599"/>
                  <a:ext cx="15398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2" name="Line 215">
                  <a:extLst>
                    <a:ext uri="{FF2B5EF4-FFF2-40B4-BE49-F238E27FC236}">
                      <a16:creationId xmlns:a16="http://schemas.microsoft.com/office/drawing/2014/main" id="{E8E16D9B-C5D6-DD10-BD5F-E0CA3B12C403}"/>
                    </a:ext>
                  </a:extLst>
                </p:cNvPr>
                <p:cNvSpPr>
                  <a:spLocks noChangeShapeType="1"/>
                </p:cNvSpPr>
                <p:nvPr/>
              </p:nvSpPr>
              <p:spPr bwMode="auto">
                <a:xfrm>
                  <a:off x="8885011" y="5569982"/>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3" name="Line 216">
                  <a:extLst>
                    <a:ext uri="{FF2B5EF4-FFF2-40B4-BE49-F238E27FC236}">
                      <a16:creationId xmlns:a16="http://schemas.microsoft.com/office/drawing/2014/main" id="{EF110B3A-B201-0FB5-2BB8-412835302A31}"/>
                    </a:ext>
                  </a:extLst>
                </p:cNvPr>
                <p:cNvSpPr>
                  <a:spLocks noChangeShapeType="1"/>
                </p:cNvSpPr>
                <p:nvPr/>
              </p:nvSpPr>
              <p:spPr bwMode="auto">
                <a:xfrm>
                  <a:off x="9386661" y="5634599"/>
                  <a:ext cx="15398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4" name="Line 217">
                  <a:extLst>
                    <a:ext uri="{FF2B5EF4-FFF2-40B4-BE49-F238E27FC236}">
                      <a16:creationId xmlns:a16="http://schemas.microsoft.com/office/drawing/2014/main" id="{39BF476F-D0DB-9333-9612-BCD94A02BD61}"/>
                    </a:ext>
                  </a:extLst>
                </p:cNvPr>
                <p:cNvSpPr>
                  <a:spLocks noChangeShapeType="1"/>
                </p:cNvSpPr>
                <p:nvPr/>
              </p:nvSpPr>
              <p:spPr bwMode="auto">
                <a:xfrm>
                  <a:off x="9471228" y="5569982"/>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5" name="Line 218">
                  <a:extLst>
                    <a:ext uri="{FF2B5EF4-FFF2-40B4-BE49-F238E27FC236}">
                      <a16:creationId xmlns:a16="http://schemas.microsoft.com/office/drawing/2014/main" id="{0C05FFA8-D75D-B542-01C5-6A0A6609502B}"/>
                    </a:ext>
                  </a:extLst>
                </p:cNvPr>
                <p:cNvSpPr>
                  <a:spLocks noChangeShapeType="1"/>
                </p:cNvSpPr>
                <p:nvPr/>
              </p:nvSpPr>
              <p:spPr bwMode="auto">
                <a:xfrm>
                  <a:off x="9515249" y="5713401"/>
                  <a:ext cx="16033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6" name="Line 219">
                  <a:extLst>
                    <a:ext uri="{FF2B5EF4-FFF2-40B4-BE49-F238E27FC236}">
                      <a16:creationId xmlns:a16="http://schemas.microsoft.com/office/drawing/2014/main" id="{B9DA2359-0585-9C75-1CE7-5DEF8BCD017C}"/>
                    </a:ext>
                  </a:extLst>
                </p:cNvPr>
                <p:cNvSpPr>
                  <a:spLocks noChangeShapeType="1"/>
                </p:cNvSpPr>
                <p:nvPr/>
              </p:nvSpPr>
              <p:spPr bwMode="auto">
                <a:xfrm>
                  <a:off x="9596211" y="5648784"/>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7" name="Line 220">
                  <a:extLst>
                    <a:ext uri="{FF2B5EF4-FFF2-40B4-BE49-F238E27FC236}">
                      <a16:creationId xmlns:a16="http://schemas.microsoft.com/office/drawing/2014/main" id="{58DA41D4-1639-E438-675A-656108C60A43}"/>
                    </a:ext>
                  </a:extLst>
                </p:cNvPr>
                <p:cNvSpPr>
                  <a:spLocks noChangeShapeType="1"/>
                </p:cNvSpPr>
                <p:nvPr/>
              </p:nvSpPr>
              <p:spPr bwMode="auto">
                <a:xfrm>
                  <a:off x="9561286" y="5713401"/>
                  <a:ext cx="16033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8" name="Line 221">
                  <a:extLst>
                    <a:ext uri="{FF2B5EF4-FFF2-40B4-BE49-F238E27FC236}">
                      <a16:creationId xmlns:a16="http://schemas.microsoft.com/office/drawing/2014/main" id="{C26DA538-6DE7-DA84-1E24-1FDE5CB94D32}"/>
                    </a:ext>
                  </a:extLst>
                </p:cNvPr>
                <p:cNvSpPr>
                  <a:spLocks noChangeShapeType="1"/>
                </p:cNvSpPr>
                <p:nvPr/>
              </p:nvSpPr>
              <p:spPr bwMode="auto">
                <a:xfrm>
                  <a:off x="9647441" y="5648784"/>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9" name="Line 222">
                  <a:extLst>
                    <a:ext uri="{FF2B5EF4-FFF2-40B4-BE49-F238E27FC236}">
                      <a16:creationId xmlns:a16="http://schemas.microsoft.com/office/drawing/2014/main" id="{EE4D8188-96BF-982F-6BAF-BF24F9DD6119}"/>
                    </a:ext>
                  </a:extLst>
                </p:cNvPr>
                <p:cNvSpPr>
                  <a:spLocks noChangeShapeType="1"/>
                </p:cNvSpPr>
                <p:nvPr/>
              </p:nvSpPr>
              <p:spPr bwMode="auto">
                <a:xfrm>
                  <a:off x="10351861" y="582983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0" name="Line 223">
                  <a:extLst>
                    <a:ext uri="{FF2B5EF4-FFF2-40B4-BE49-F238E27FC236}">
                      <a16:creationId xmlns:a16="http://schemas.microsoft.com/office/drawing/2014/main" id="{59B33F97-D2A1-DB6F-FCA0-5BD9500EDBE0}"/>
                    </a:ext>
                  </a:extLst>
                </p:cNvPr>
                <p:cNvSpPr>
                  <a:spLocks noChangeShapeType="1"/>
                </p:cNvSpPr>
                <p:nvPr/>
              </p:nvSpPr>
              <p:spPr bwMode="auto">
                <a:xfrm>
                  <a:off x="10431236" y="5760681"/>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1" name="Line 224">
                  <a:extLst>
                    <a:ext uri="{FF2B5EF4-FFF2-40B4-BE49-F238E27FC236}">
                      <a16:creationId xmlns:a16="http://schemas.microsoft.com/office/drawing/2014/main" id="{5AB9DFC8-533A-C972-3E47-D512322B8FF5}"/>
                    </a:ext>
                  </a:extLst>
                </p:cNvPr>
                <p:cNvSpPr>
                  <a:spLocks noChangeShapeType="1"/>
                </p:cNvSpPr>
                <p:nvPr/>
              </p:nvSpPr>
              <p:spPr bwMode="auto">
                <a:xfrm>
                  <a:off x="10464574" y="5822146"/>
                  <a:ext cx="16033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2" name="Line 225">
                  <a:extLst>
                    <a:ext uri="{FF2B5EF4-FFF2-40B4-BE49-F238E27FC236}">
                      <a16:creationId xmlns:a16="http://schemas.microsoft.com/office/drawing/2014/main" id="{84598DD4-D3D1-8D30-44BB-B26E149520E9}"/>
                    </a:ext>
                  </a:extLst>
                </p:cNvPr>
                <p:cNvSpPr>
                  <a:spLocks noChangeShapeType="1"/>
                </p:cNvSpPr>
                <p:nvPr/>
              </p:nvSpPr>
              <p:spPr bwMode="auto">
                <a:xfrm>
                  <a:off x="10550728" y="5760681"/>
                  <a:ext cx="0" cy="12608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Line 226">
                  <a:extLst>
                    <a:ext uri="{FF2B5EF4-FFF2-40B4-BE49-F238E27FC236}">
                      <a16:creationId xmlns:a16="http://schemas.microsoft.com/office/drawing/2014/main" id="{D347A944-D019-FD2D-E981-F94FB50992F6}"/>
                    </a:ext>
                  </a:extLst>
                </p:cNvPr>
                <p:cNvSpPr>
                  <a:spLocks noChangeShapeType="1"/>
                </p:cNvSpPr>
                <p:nvPr/>
              </p:nvSpPr>
              <p:spPr bwMode="auto">
                <a:xfrm>
                  <a:off x="10536011" y="5979749"/>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4" name="Line 227">
                  <a:extLst>
                    <a:ext uri="{FF2B5EF4-FFF2-40B4-BE49-F238E27FC236}">
                      <a16:creationId xmlns:a16="http://schemas.microsoft.com/office/drawing/2014/main" id="{F18880E8-3499-AE2E-2869-42CC975A44AF}"/>
                    </a:ext>
                  </a:extLst>
                </p:cNvPr>
                <p:cNvSpPr>
                  <a:spLocks noChangeShapeType="1"/>
                </p:cNvSpPr>
                <p:nvPr/>
              </p:nvSpPr>
              <p:spPr bwMode="auto">
                <a:xfrm>
                  <a:off x="10630964" y="5915132"/>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5" name="Line 228">
                  <a:extLst>
                    <a:ext uri="{FF2B5EF4-FFF2-40B4-BE49-F238E27FC236}">
                      <a16:creationId xmlns:a16="http://schemas.microsoft.com/office/drawing/2014/main" id="{7E3B7981-1A5D-A21B-5505-94E36AD816F1}"/>
                    </a:ext>
                  </a:extLst>
                </p:cNvPr>
                <p:cNvSpPr>
                  <a:spLocks noChangeShapeType="1"/>
                </p:cNvSpPr>
                <p:nvPr/>
              </p:nvSpPr>
              <p:spPr bwMode="auto">
                <a:xfrm>
                  <a:off x="11569474" y="616729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6" name="Line 229">
                  <a:extLst>
                    <a:ext uri="{FF2B5EF4-FFF2-40B4-BE49-F238E27FC236}">
                      <a16:creationId xmlns:a16="http://schemas.microsoft.com/office/drawing/2014/main" id="{066F4385-344A-4F26-D9DD-C6AC922DF354}"/>
                    </a:ext>
                  </a:extLst>
                </p:cNvPr>
                <p:cNvSpPr>
                  <a:spLocks noChangeShapeType="1"/>
                </p:cNvSpPr>
                <p:nvPr/>
              </p:nvSpPr>
              <p:spPr bwMode="auto">
                <a:xfrm>
                  <a:off x="11669617" y="6101103"/>
                  <a:ext cx="0" cy="13081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7" name="Line 230">
                  <a:extLst>
                    <a:ext uri="{FF2B5EF4-FFF2-40B4-BE49-F238E27FC236}">
                      <a16:creationId xmlns:a16="http://schemas.microsoft.com/office/drawing/2014/main" id="{3A7F881C-00EB-EE6E-1768-71ADF4DE1DD0}"/>
                    </a:ext>
                  </a:extLst>
                </p:cNvPr>
                <p:cNvSpPr>
                  <a:spLocks noChangeShapeType="1"/>
                </p:cNvSpPr>
                <p:nvPr/>
              </p:nvSpPr>
              <p:spPr bwMode="auto">
                <a:xfrm>
                  <a:off x="11925074" y="6167296"/>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8" name="Line 231">
                  <a:extLst>
                    <a:ext uri="{FF2B5EF4-FFF2-40B4-BE49-F238E27FC236}">
                      <a16:creationId xmlns:a16="http://schemas.microsoft.com/office/drawing/2014/main" id="{42634F71-8C1B-65EC-AF01-EC8ECB97CC5F}"/>
                    </a:ext>
                  </a:extLst>
                </p:cNvPr>
                <p:cNvSpPr>
                  <a:spLocks noChangeShapeType="1"/>
                </p:cNvSpPr>
                <p:nvPr/>
              </p:nvSpPr>
              <p:spPr bwMode="auto">
                <a:xfrm>
                  <a:off x="12035603" y="6101103"/>
                  <a:ext cx="0" cy="13081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9" name="Line 232">
                  <a:extLst>
                    <a:ext uri="{FF2B5EF4-FFF2-40B4-BE49-F238E27FC236}">
                      <a16:creationId xmlns:a16="http://schemas.microsoft.com/office/drawing/2014/main" id="{B4813E0F-BFBD-6196-3145-0D3369A4DE07}"/>
                    </a:ext>
                  </a:extLst>
                </p:cNvPr>
                <p:cNvSpPr>
                  <a:spLocks noChangeShapeType="1"/>
                </p:cNvSpPr>
                <p:nvPr/>
              </p:nvSpPr>
              <p:spPr bwMode="auto">
                <a:xfrm>
                  <a:off x="14655574" y="6476197"/>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0" name="Line 233">
                  <a:extLst>
                    <a:ext uri="{FF2B5EF4-FFF2-40B4-BE49-F238E27FC236}">
                      <a16:creationId xmlns:a16="http://schemas.microsoft.com/office/drawing/2014/main" id="{4F879576-198A-7D80-298C-F026F82D68EB}"/>
                    </a:ext>
                  </a:extLst>
                </p:cNvPr>
                <p:cNvSpPr>
                  <a:spLocks noChangeShapeType="1"/>
                </p:cNvSpPr>
                <p:nvPr/>
              </p:nvSpPr>
              <p:spPr bwMode="auto">
                <a:xfrm>
                  <a:off x="14752543" y="6411580"/>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1" name="Line 234">
                  <a:extLst>
                    <a:ext uri="{FF2B5EF4-FFF2-40B4-BE49-F238E27FC236}">
                      <a16:creationId xmlns:a16="http://schemas.microsoft.com/office/drawing/2014/main" id="{72670E3C-6D6B-6B5F-387C-5C7930FAC145}"/>
                    </a:ext>
                  </a:extLst>
                </p:cNvPr>
                <p:cNvSpPr>
                  <a:spLocks noChangeShapeType="1"/>
                </p:cNvSpPr>
                <p:nvPr/>
              </p:nvSpPr>
              <p:spPr bwMode="auto">
                <a:xfrm>
                  <a:off x="16116074" y="6476197"/>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2" name="Line 235">
                  <a:extLst>
                    <a:ext uri="{FF2B5EF4-FFF2-40B4-BE49-F238E27FC236}">
                      <a16:creationId xmlns:a16="http://schemas.microsoft.com/office/drawing/2014/main" id="{2D331C64-BD00-E7D8-E337-20729686D52F}"/>
                    </a:ext>
                  </a:extLst>
                </p:cNvPr>
                <p:cNvSpPr>
                  <a:spLocks noChangeShapeType="1"/>
                </p:cNvSpPr>
                <p:nvPr/>
              </p:nvSpPr>
              <p:spPr bwMode="auto">
                <a:xfrm>
                  <a:off x="16195449" y="6411580"/>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3" name="Line 236">
                  <a:extLst>
                    <a:ext uri="{FF2B5EF4-FFF2-40B4-BE49-F238E27FC236}">
                      <a16:creationId xmlns:a16="http://schemas.microsoft.com/office/drawing/2014/main" id="{4BB71F8A-FCC9-77F4-FC76-0F1E03A35528}"/>
                    </a:ext>
                  </a:extLst>
                </p:cNvPr>
                <p:cNvSpPr>
                  <a:spLocks noChangeShapeType="1"/>
                </p:cNvSpPr>
                <p:nvPr/>
              </p:nvSpPr>
              <p:spPr bwMode="auto">
                <a:xfrm>
                  <a:off x="2503261" y="3166543"/>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4" name="Line 237">
                  <a:extLst>
                    <a:ext uri="{FF2B5EF4-FFF2-40B4-BE49-F238E27FC236}">
                      <a16:creationId xmlns:a16="http://schemas.microsoft.com/office/drawing/2014/main" id="{5DC9EC56-B040-25D1-DD9F-C63F293C223E}"/>
                    </a:ext>
                  </a:extLst>
                </p:cNvPr>
                <p:cNvSpPr>
                  <a:spLocks noChangeShapeType="1"/>
                </p:cNvSpPr>
                <p:nvPr/>
              </p:nvSpPr>
              <p:spPr bwMode="auto">
                <a:xfrm>
                  <a:off x="2582636" y="3101926"/>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5" name="Line 193">
                  <a:extLst>
                    <a:ext uri="{FF2B5EF4-FFF2-40B4-BE49-F238E27FC236}">
                      <a16:creationId xmlns:a16="http://schemas.microsoft.com/office/drawing/2014/main" id="{6116A4F4-FDFB-A94A-A0E7-8383C3C883D1}"/>
                    </a:ext>
                  </a:extLst>
                </p:cNvPr>
                <p:cNvSpPr>
                  <a:spLocks noChangeShapeType="1"/>
                </p:cNvSpPr>
                <p:nvPr/>
              </p:nvSpPr>
              <p:spPr bwMode="auto">
                <a:xfrm>
                  <a:off x="6392636" y="4482525"/>
                  <a:ext cx="0" cy="129234"/>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sp>
          <p:nvSpPr>
            <p:cNvPr id="27" name="Freeform 238">
              <a:extLst>
                <a:ext uri="{FF2B5EF4-FFF2-40B4-BE49-F238E27FC236}">
                  <a16:creationId xmlns:a16="http://schemas.microsoft.com/office/drawing/2014/main" id="{D5F51B63-8771-6EBE-2BA0-3C2458BD5E0A}"/>
                </a:ext>
              </a:extLst>
            </p:cNvPr>
            <p:cNvSpPr>
              <a:spLocks/>
            </p:cNvSpPr>
            <p:nvPr/>
          </p:nvSpPr>
          <p:spPr bwMode="auto">
            <a:xfrm>
              <a:off x="2464427" y="2779001"/>
              <a:ext cx="9464059" cy="3909133"/>
            </a:xfrm>
            <a:custGeom>
              <a:avLst/>
              <a:gdLst>
                <a:gd name="T0" fmla="*/ 50 w 9246"/>
                <a:gd name="T1" fmla="*/ 0 h 2771"/>
                <a:gd name="T2" fmla="*/ 150 w 9246"/>
                <a:gd name="T3" fmla="*/ 28 h 2771"/>
                <a:gd name="T4" fmla="*/ 266 w 9246"/>
                <a:gd name="T5" fmla="*/ 56 h 2771"/>
                <a:gd name="T6" fmla="*/ 355 w 9246"/>
                <a:gd name="T7" fmla="*/ 82 h 2771"/>
                <a:gd name="T8" fmla="*/ 427 w 9246"/>
                <a:gd name="T9" fmla="*/ 111 h 2771"/>
                <a:gd name="T10" fmla="*/ 471 w 9246"/>
                <a:gd name="T11" fmla="*/ 143 h 2771"/>
                <a:gd name="T12" fmla="*/ 506 w 9246"/>
                <a:gd name="T13" fmla="*/ 158 h 2771"/>
                <a:gd name="T14" fmla="*/ 566 w 9246"/>
                <a:gd name="T15" fmla="*/ 188 h 2771"/>
                <a:gd name="T16" fmla="*/ 593 w 9246"/>
                <a:gd name="T17" fmla="*/ 247 h 2771"/>
                <a:gd name="T18" fmla="*/ 606 w 9246"/>
                <a:gd name="T19" fmla="*/ 297 h 2771"/>
                <a:gd name="T20" fmla="*/ 621 w 9246"/>
                <a:gd name="T21" fmla="*/ 329 h 2771"/>
                <a:gd name="T22" fmla="*/ 632 w 9246"/>
                <a:gd name="T23" fmla="*/ 418 h 2771"/>
                <a:gd name="T24" fmla="*/ 645 w 9246"/>
                <a:gd name="T25" fmla="*/ 485 h 2771"/>
                <a:gd name="T26" fmla="*/ 656 w 9246"/>
                <a:gd name="T27" fmla="*/ 619 h 2771"/>
                <a:gd name="T28" fmla="*/ 666 w 9246"/>
                <a:gd name="T29" fmla="*/ 688 h 2771"/>
                <a:gd name="T30" fmla="*/ 727 w 9246"/>
                <a:gd name="T31" fmla="*/ 744 h 2771"/>
                <a:gd name="T32" fmla="*/ 806 w 9246"/>
                <a:gd name="T33" fmla="*/ 798 h 2771"/>
                <a:gd name="T34" fmla="*/ 927 w 9246"/>
                <a:gd name="T35" fmla="*/ 824 h 2771"/>
                <a:gd name="T36" fmla="*/ 1030 w 9246"/>
                <a:gd name="T37" fmla="*/ 880 h 2771"/>
                <a:gd name="T38" fmla="*/ 1051 w 9246"/>
                <a:gd name="T39" fmla="*/ 906 h 2771"/>
                <a:gd name="T40" fmla="*/ 1162 w 9246"/>
                <a:gd name="T41" fmla="*/ 935 h 2771"/>
                <a:gd name="T42" fmla="*/ 1256 w 9246"/>
                <a:gd name="T43" fmla="*/ 967 h 2771"/>
                <a:gd name="T44" fmla="*/ 1277 w 9246"/>
                <a:gd name="T45" fmla="*/ 1051 h 2771"/>
                <a:gd name="T46" fmla="*/ 1285 w 9246"/>
                <a:gd name="T47" fmla="*/ 1077 h 2771"/>
                <a:gd name="T48" fmla="*/ 1306 w 9246"/>
                <a:gd name="T49" fmla="*/ 1129 h 2771"/>
                <a:gd name="T50" fmla="*/ 1346 w 9246"/>
                <a:gd name="T51" fmla="*/ 1157 h 2771"/>
                <a:gd name="T52" fmla="*/ 1359 w 9246"/>
                <a:gd name="T53" fmla="*/ 1185 h 2771"/>
                <a:gd name="T54" fmla="*/ 1483 w 9246"/>
                <a:gd name="T55" fmla="*/ 1220 h 2771"/>
                <a:gd name="T56" fmla="*/ 1583 w 9246"/>
                <a:gd name="T57" fmla="*/ 1248 h 2771"/>
                <a:gd name="T58" fmla="*/ 1736 w 9246"/>
                <a:gd name="T59" fmla="*/ 1304 h 2771"/>
                <a:gd name="T60" fmla="*/ 1786 w 9246"/>
                <a:gd name="T61" fmla="*/ 1317 h 2771"/>
                <a:gd name="T62" fmla="*/ 1852 w 9246"/>
                <a:gd name="T63" fmla="*/ 1333 h 2771"/>
                <a:gd name="T64" fmla="*/ 1860 w 9246"/>
                <a:gd name="T65" fmla="*/ 1358 h 2771"/>
                <a:gd name="T66" fmla="*/ 1883 w 9246"/>
                <a:gd name="T67" fmla="*/ 1367 h 2771"/>
                <a:gd name="T68" fmla="*/ 1904 w 9246"/>
                <a:gd name="T69" fmla="*/ 1423 h 2771"/>
                <a:gd name="T70" fmla="*/ 1915 w 9246"/>
                <a:gd name="T71" fmla="*/ 1482 h 2771"/>
                <a:gd name="T72" fmla="*/ 1923 w 9246"/>
                <a:gd name="T73" fmla="*/ 1603 h 2771"/>
                <a:gd name="T74" fmla="*/ 1952 w 9246"/>
                <a:gd name="T75" fmla="*/ 1683 h 2771"/>
                <a:gd name="T76" fmla="*/ 1960 w 9246"/>
                <a:gd name="T77" fmla="*/ 1689 h 2771"/>
                <a:gd name="T78" fmla="*/ 2086 w 9246"/>
                <a:gd name="T79" fmla="*/ 1713 h 2771"/>
                <a:gd name="T80" fmla="*/ 2292 w 9246"/>
                <a:gd name="T81" fmla="*/ 1743 h 2771"/>
                <a:gd name="T82" fmla="*/ 2476 w 9246"/>
                <a:gd name="T83" fmla="*/ 1778 h 2771"/>
                <a:gd name="T84" fmla="*/ 2487 w 9246"/>
                <a:gd name="T85" fmla="*/ 1808 h 2771"/>
                <a:gd name="T86" fmla="*/ 2500 w 9246"/>
                <a:gd name="T87" fmla="*/ 1865 h 2771"/>
                <a:gd name="T88" fmla="*/ 2824 w 9246"/>
                <a:gd name="T89" fmla="*/ 1927 h 2771"/>
                <a:gd name="T90" fmla="*/ 3087 w 9246"/>
                <a:gd name="T91" fmla="*/ 1960 h 2771"/>
                <a:gd name="T92" fmla="*/ 3174 w 9246"/>
                <a:gd name="T93" fmla="*/ 2023 h 2771"/>
                <a:gd name="T94" fmla="*/ 3198 w 9246"/>
                <a:gd name="T95" fmla="*/ 2087 h 2771"/>
                <a:gd name="T96" fmla="*/ 3232 w 9246"/>
                <a:gd name="T97" fmla="*/ 2118 h 2771"/>
                <a:gd name="T98" fmla="*/ 3290 w 9246"/>
                <a:gd name="T99" fmla="*/ 2172 h 2771"/>
                <a:gd name="T100" fmla="*/ 3374 w 9246"/>
                <a:gd name="T101" fmla="*/ 2217 h 2771"/>
                <a:gd name="T102" fmla="*/ 3770 w 9246"/>
                <a:gd name="T103" fmla="*/ 2247 h 2771"/>
                <a:gd name="T104" fmla="*/ 3846 w 9246"/>
                <a:gd name="T105" fmla="*/ 2284 h 2771"/>
                <a:gd name="T106" fmla="*/ 3883 w 9246"/>
                <a:gd name="T107" fmla="*/ 2315 h 2771"/>
                <a:gd name="T108" fmla="*/ 4331 w 9246"/>
                <a:gd name="T109" fmla="*/ 2347 h 2771"/>
                <a:gd name="T110" fmla="*/ 4402 w 9246"/>
                <a:gd name="T111" fmla="*/ 2397 h 2771"/>
                <a:gd name="T112" fmla="*/ 4671 w 9246"/>
                <a:gd name="T113" fmla="*/ 2442 h 2771"/>
                <a:gd name="T114" fmla="*/ 4995 w 9246"/>
                <a:gd name="T115" fmla="*/ 2496 h 2771"/>
                <a:gd name="T116" fmla="*/ 5092 w 9246"/>
                <a:gd name="T117" fmla="*/ 2555 h 2771"/>
                <a:gd name="T118" fmla="*/ 5134 w 9246"/>
                <a:gd name="T119" fmla="*/ 2602 h 2771"/>
                <a:gd name="T120" fmla="*/ 5608 w 9246"/>
                <a:gd name="T121" fmla="*/ 2658 h 2771"/>
                <a:gd name="T122" fmla="*/ 9246 w 9246"/>
                <a:gd name="T123" fmla="*/ 271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46" h="2771">
                  <a:moveTo>
                    <a:pt x="0" y="0"/>
                  </a:moveTo>
                  <a:lnTo>
                    <a:pt x="50" y="0"/>
                  </a:lnTo>
                  <a:lnTo>
                    <a:pt x="50" y="28"/>
                  </a:lnTo>
                  <a:lnTo>
                    <a:pt x="150" y="28"/>
                  </a:lnTo>
                  <a:lnTo>
                    <a:pt x="150" y="56"/>
                  </a:lnTo>
                  <a:lnTo>
                    <a:pt x="266" y="56"/>
                  </a:lnTo>
                  <a:lnTo>
                    <a:pt x="266" y="82"/>
                  </a:lnTo>
                  <a:lnTo>
                    <a:pt x="355" y="82"/>
                  </a:lnTo>
                  <a:lnTo>
                    <a:pt x="355" y="111"/>
                  </a:lnTo>
                  <a:lnTo>
                    <a:pt x="427" y="111"/>
                  </a:lnTo>
                  <a:lnTo>
                    <a:pt x="427" y="143"/>
                  </a:lnTo>
                  <a:lnTo>
                    <a:pt x="471" y="143"/>
                  </a:lnTo>
                  <a:lnTo>
                    <a:pt x="471" y="158"/>
                  </a:lnTo>
                  <a:lnTo>
                    <a:pt x="506" y="158"/>
                  </a:lnTo>
                  <a:lnTo>
                    <a:pt x="506" y="188"/>
                  </a:lnTo>
                  <a:lnTo>
                    <a:pt x="566" y="188"/>
                  </a:lnTo>
                  <a:lnTo>
                    <a:pt x="566" y="247"/>
                  </a:lnTo>
                  <a:lnTo>
                    <a:pt x="593" y="247"/>
                  </a:lnTo>
                  <a:lnTo>
                    <a:pt x="593" y="297"/>
                  </a:lnTo>
                  <a:lnTo>
                    <a:pt x="606" y="297"/>
                  </a:lnTo>
                  <a:lnTo>
                    <a:pt x="606" y="329"/>
                  </a:lnTo>
                  <a:lnTo>
                    <a:pt x="621" y="329"/>
                  </a:lnTo>
                  <a:lnTo>
                    <a:pt x="621" y="418"/>
                  </a:lnTo>
                  <a:lnTo>
                    <a:pt x="632" y="418"/>
                  </a:lnTo>
                  <a:lnTo>
                    <a:pt x="632" y="485"/>
                  </a:lnTo>
                  <a:lnTo>
                    <a:pt x="645" y="485"/>
                  </a:lnTo>
                  <a:lnTo>
                    <a:pt x="645" y="619"/>
                  </a:lnTo>
                  <a:lnTo>
                    <a:pt x="656" y="619"/>
                  </a:lnTo>
                  <a:lnTo>
                    <a:pt x="656" y="688"/>
                  </a:lnTo>
                  <a:lnTo>
                    <a:pt x="666" y="688"/>
                  </a:lnTo>
                  <a:lnTo>
                    <a:pt x="666" y="744"/>
                  </a:lnTo>
                  <a:lnTo>
                    <a:pt x="727" y="744"/>
                  </a:lnTo>
                  <a:lnTo>
                    <a:pt x="727" y="798"/>
                  </a:lnTo>
                  <a:lnTo>
                    <a:pt x="806" y="798"/>
                  </a:lnTo>
                  <a:lnTo>
                    <a:pt x="806" y="824"/>
                  </a:lnTo>
                  <a:lnTo>
                    <a:pt x="927" y="824"/>
                  </a:lnTo>
                  <a:lnTo>
                    <a:pt x="927" y="880"/>
                  </a:lnTo>
                  <a:lnTo>
                    <a:pt x="1030" y="880"/>
                  </a:lnTo>
                  <a:lnTo>
                    <a:pt x="1030" y="906"/>
                  </a:lnTo>
                  <a:lnTo>
                    <a:pt x="1051" y="906"/>
                  </a:lnTo>
                  <a:lnTo>
                    <a:pt x="1051" y="935"/>
                  </a:lnTo>
                  <a:lnTo>
                    <a:pt x="1162" y="935"/>
                  </a:lnTo>
                  <a:lnTo>
                    <a:pt x="1162" y="967"/>
                  </a:lnTo>
                  <a:lnTo>
                    <a:pt x="1256" y="967"/>
                  </a:lnTo>
                  <a:lnTo>
                    <a:pt x="1256" y="1051"/>
                  </a:lnTo>
                  <a:lnTo>
                    <a:pt x="1277" y="1051"/>
                  </a:lnTo>
                  <a:lnTo>
                    <a:pt x="1277" y="1077"/>
                  </a:lnTo>
                  <a:lnTo>
                    <a:pt x="1285" y="1077"/>
                  </a:lnTo>
                  <a:lnTo>
                    <a:pt x="1285" y="1129"/>
                  </a:lnTo>
                  <a:lnTo>
                    <a:pt x="1306" y="1129"/>
                  </a:lnTo>
                  <a:lnTo>
                    <a:pt x="1306" y="1157"/>
                  </a:lnTo>
                  <a:lnTo>
                    <a:pt x="1346" y="1157"/>
                  </a:lnTo>
                  <a:lnTo>
                    <a:pt x="1346" y="1185"/>
                  </a:lnTo>
                  <a:lnTo>
                    <a:pt x="1359" y="1185"/>
                  </a:lnTo>
                  <a:lnTo>
                    <a:pt x="1359" y="1220"/>
                  </a:lnTo>
                  <a:lnTo>
                    <a:pt x="1483" y="1220"/>
                  </a:lnTo>
                  <a:lnTo>
                    <a:pt x="1483" y="1248"/>
                  </a:lnTo>
                  <a:lnTo>
                    <a:pt x="1583" y="1248"/>
                  </a:lnTo>
                  <a:lnTo>
                    <a:pt x="1583" y="1304"/>
                  </a:lnTo>
                  <a:lnTo>
                    <a:pt x="1736" y="1304"/>
                  </a:lnTo>
                  <a:lnTo>
                    <a:pt x="1736" y="1317"/>
                  </a:lnTo>
                  <a:lnTo>
                    <a:pt x="1786" y="1317"/>
                  </a:lnTo>
                  <a:lnTo>
                    <a:pt x="1786" y="1333"/>
                  </a:lnTo>
                  <a:lnTo>
                    <a:pt x="1852" y="1333"/>
                  </a:lnTo>
                  <a:lnTo>
                    <a:pt x="1852" y="1358"/>
                  </a:lnTo>
                  <a:lnTo>
                    <a:pt x="1860" y="1358"/>
                  </a:lnTo>
                  <a:lnTo>
                    <a:pt x="1860" y="1367"/>
                  </a:lnTo>
                  <a:lnTo>
                    <a:pt x="1883" y="1367"/>
                  </a:lnTo>
                  <a:lnTo>
                    <a:pt x="1883" y="1423"/>
                  </a:lnTo>
                  <a:lnTo>
                    <a:pt x="1904" y="1423"/>
                  </a:lnTo>
                  <a:lnTo>
                    <a:pt x="1904" y="1482"/>
                  </a:lnTo>
                  <a:lnTo>
                    <a:pt x="1915" y="1482"/>
                  </a:lnTo>
                  <a:lnTo>
                    <a:pt x="1915" y="1603"/>
                  </a:lnTo>
                  <a:lnTo>
                    <a:pt x="1923" y="1603"/>
                  </a:lnTo>
                  <a:lnTo>
                    <a:pt x="1923" y="1683"/>
                  </a:lnTo>
                  <a:lnTo>
                    <a:pt x="1952" y="1683"/>
                  </a:lnTo>
                  <a:lnTo>
                    <a:pt x="1952" y="1689"/>
                  </a:lnTo>
                  <a:lnTo>
                    <a:pt x="1960" y="1689"/>
                  </a:lnTo>
                  <a:lnTo>
                    <a:pt x="1960" y="1713"/>
                  </a:lnTo>
                  <a:lnTo>
                    <a:pt x="2086" y="1713"/>
                  </a:lnTo>
                  <a:lnTo>
                    <a:pt x="2086" y="1743"/>
                  </a:lnTo>
                  <a:lnTo>
                    <a:pt x="2292" y="1743"/>
                  </a:lnTo>
                  <a:lnTo>
                    <a:pt x="2292" y="1778"/>
                  </a:lnTo>
                  <a:lnTo>
                    <a:pt x="2476" y="1778"/>
                  </a:lnTo>
                  <a:lnTo>
                    <a:pt x="2476" y="1808"/>
                  </a:lnTo>
                  <a:lnTo>
                    <a:pt x="2487" y="1808"/>
                  </a:lnTo>
                  <a:lnTo>
                    <a:pt x="2487" y="1865"/>
                  </a:lnTo>
                  <a:lnTo>
                    <a:pt x="2500" y="1865"/>
                  </a:lnTo>
                  <a:lnTo>
                    <a:pt x="2500" y="1927"/>
                  </a:lnTo>
                  <a:lnTo>
                    <a:pt x="2824" y="1927"/>
                  </a:lnTo>
                  <a:lnTo>
                    <a:pt x="2824" y="1960"/>
                  </a:lnTo>
                  <a:lnTo>
                    <a:pt x="3087" y="1960"/>
                  </a:lnTo>
                  <a:lnTo>
                    <a:pt x="3087" y="2023"/>
                  </a:lnTo>
                  <a:lnTo>
                    <a:pt x="3174" y="2023"/>
                  </a:lnTo>
                  <a:lnTo>
                    <a:pt x="3174" y="2087"/>
                  </a:lnTo>
                  <a:lnTo>
                    <a:pt x="3198" y="2087"/>
                  </a:lnTo>
                  <a:lnTo>
                    <a:pt x="3198" y="2118"/>
                  </a:lnTo>
                  <a:lnTo>
                    <a:pt x="3232" y="2118"/>
                  </a:lnTo>
                  <a:lnTo>
                    <a:pt x="3232" y="2172"/>
                  </a:lnTo>
                  <a:lnTo>
                    <a:pt x="3290" y="2172"/>
                  </a:lnTo>
                  <a:lnTo>
                    <a:pt x="3290" y="2217"/>
                  </a:lnTo>
                  <a:lnTo>
                    <a:pt x="3374" y="2217"/>
                  </a:lnTo>
                  <a:lnTo>
                    <a:pt x="3374" y="2247"/>
                  </a:lnTo>
                  <a:lnTo>
                    <a:pt x="3770" y="2247"/>
                  </a:lnTo>
                  <a:lnTo>
                    <a:pt x="3770" y="2284"/>
                  </a:lnTo>
                  <a:lnTo>
                    <a:pt x="3846" y="2284"/>
                  </a:lnTo>
                  <a:lnTo>
                    <a:pt x="3846" y="2315"/>
                  </a:lnTo>
                  <a:lnTo>
                    <a:pt x="3883" y="2315"/>
                  </a:lnTo>
                  <a:lnTo>
                    <a:pt x="3883" y="2347"/>
                  </a:lnTo>
                  <a:lnTo>
                    <a:pt x="4331" y="2347"/>
                  </a:lnTo>
                  <a:lnTo>
                    <a:pt x="4331" y="2397"/>
                  </a:lnTo>
                  <a:lnTo>
                    <a:pt x="4402" y="2397"/>
                  </a:lnTo>
                  <a:lnTo>
                    <a:pt x="4402" y="2442"/>
                  </a:lnTo>
                  <a:lnTo>
                    <a:pt x="4671" y="2442"/>
                  </a:lnTo>
                  <a:lnTo>
                    <a:pt x="4671" y="2496"/>
                  </a:lnTo>
                  <a:lnTo>
                    <a:pt x="4995" y="2496"/>
                  </a:lnTo>
                  <a:lnTo>
                    <a:pt x="4995" y="2555"/>
                  </a:lnTo>
                  <a:lnTo>
                    <a:pt x="5092" y="2555"/>
                  </a:lnTo>
                  <a:lnTo>
                    <a:pt x="5092" y="2602"/>
                  </a:lnTo>
                  <a:lnTo>
                    <a:pt x="5134" y="2602"/>
                  </a:lnTo>
                  <a:lnTo>
                    <a:pt x="5134" y="2658"/>
                  </a:lnTo>
                  <a:lnTo>
                    <a:pt x="5608" y="2658"/>
                  </a:lnTo>
                  <a:lnTo>
                    <a:pt x="5608" y="2717"/>
                  </a:lnTo>
                  <a:lnTo>
                    <a:pt x="9246" y="2717"/>
                  </a:lnTo>
                  <a:lnTo>
                    <a:pt x="9246" y="2771"/>
                  </a:lnTo>
                </a:path>
              </a:pathLst>
            </a:custGeom>
            <a:noFill/>
            <a:ln w="28575" cap="sq">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414CA407-2C06-BC1C-27C0-B192124B9959}"/>
                </a:ext>
              </a:extLst>
            </p:cNvPr>
            <p:cNvGrpSpPr/>
            <p:nvPr/>
          </p:nvGrpSpPr>
          <p:grpSpPr>
            <a:xfrm>
              <a:off x="2426555" y="2711451"/>
              <a:ext cx="4651166" cy="3560682"/>
              <a:chOff x="1390424" y="2662215"/>
              <a:chExt cx="7213599" cy="3977888"/>
            </a:xfrm>
          </p:grpSpPr>
          <p:sp>
            <p:nvSpPr>
              <p:cNvPr id="50" name="Line 239">
                <a:extLst>
                  <a:ext uri="{FF2B5EF4-FFF2-40B4-BE49-F238E27FC236}">
                    <a16:creationId xmlns:a16="http://schemas.microsoft.com/office/drawing/2014/main" id="{972060E6-DF46-F3CC-95EA-7BFAF565AC31}"/>
                  </a:ext>
                </a:extLst>
              </p:cNvPr>
              <p:cNvSpPr>
                <a:spLocks noChangeShapeType="1"/>
              </p:cNvSpPr>
              <p:nvPr/>
            </p:nvSpPr>
            <p:spPr bwMode="auto">
              <a:xfrm>
                <a:off x="2485799" y="3896243"/>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Line 240">
                <a:extLst>
                  <a:ext uri="{FF2B5EF4-FFF2-40B4-BE49-F238E27FC236}">
                    <a16:creationId xmlns:a16="http://schemas.microsoft.com/office/drawing/2014/main" id="{0888F5A6-2B9D-C851-8470-E4358AF018B8}"/>
                  </a:ext>
                </a:extLst>
              </p:cNvPr>
              <p:cNvSpPr>
                <a:spLocks noChangeShapeType="1"/>
              </p:cNvSpPr>
              <p:nvPr/>
            </p:nvSpPr>
            <p:spPr bwMode="auto">
              <a:xfrm>
                <a:off x="2565174" y="3831626"/>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2" name="Line 241">
                <a:extLst>
                  <a:ext uri="{FF2B5EF4-FFF2-40B4-BE49-F238E27FC236}">
                    <a16:creationId xmlns:a16="http://schemas.microsoft.com/office/drawing/2014/main" id="{10D8E5FC-7C73-BA40-B94C-C50B32DFC056}"/>
                  </a:ext>
                </a:extLst>
              </p:cNvPr>
              <p:cNvSpPr>
                <a:spLocks noChangeShapeType="1"/>
              </p:cNvSpPr>
              <p:nvPr/>
            </p:nvSpPr>
            <p:spPr bwMode="auto">
              <a:xfrm>
                <a:off x="3268436" y="4244545"/>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Line 242">
                <a:extLst>
                  <a:ext uri="{FF2B5EF4-FFF2-40B4-BE49-F238E27FC236}">
                    <a16:creationId xmlns:a16="http://schemas.microsoft.com/office/drawing/2014/main" id="{1890E57A-5347-01AF-5615-D0A35EE88C0C}"/>
                  </a:ext>
                </a:extLst>
              </p:cNvPr>
              <p:cNvSpPr>
                <a:spLocks noChangeShapeType="1"/>
              </p:cNvSpPr>
              <p:nvPr/>
            </p:nvSpPr>
            <p:spPr bwMode="auto">
              <a:xfrm>
                <a:off x="3347811" y="4179928"/>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4" name="Line 243">
                <a:extLst>
                  <a:ext uri="{FF2B5EF4-FFF2-40B4-BE49-F238E27FC236}">
                    <a16:creationId xmlns:a16="http://schemas.microsoft.com/office/drawing/2014/main" id="{8A536F7C-FE34-92D2-97A6-B78BFF4F2ED0}"/>
                  </a:ext>
                </a:extLst>
              </p:cNvPr>
              <p:cNvSpPr>
                <a:spLocks noChangeShapeType="1"/>
              </p:cNvSpPr>
              <p:nvPr/>
            </p:nvSpPr>
            <p:spPr bwMode="auto">
              <a:xfrm>
                <a:off x="3449984" y="4555022"/>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5" name="Line 244">
                <a:extLst>
                  <a:ext uri="{FF2B5EF4-FFF2-40B4-BE49-F238E27FC236}">
                    <a16:creationId xmlns:a16="http://schemas.microsoft.com/office/drawing/2014/main" id="{8E53E4A3-003A-6DA7-500C-8B29C6C0FB08}"/>
                  </a:ext>
                </a:extLst>
              </p:cNvPr>
              <p:cNvSpPr>
                <a:spLocks noChangeShapeType="1"/>
              </p:cNvSpPr>
              <p:nvPr/>
            </p:nvSpPr>
            <p:spPr bwMode="auto">
              <a:xfrm>
                <a:off x="3526184" y="4493557"/>
                <a:ext cx="0" cy="12608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 name="Line 245">
                <a:extLst>
                  <a:ext uri="{FF2B5EF4-FFF2-40B4-BE49-F238E27FC236}">
                    <a16:creationId xmlns:a16="http://schemas.microsoft.com/office/drawing/2014/main" id="{59FDDE70-3C7B-8897-31AC-966C5081C615}"/>
                  </a:ext>
                </a:extLst>
              </p:cNvPr>
              <p:cNvSpPr>
                <a:spLocks noChangeShapeType="1"/>
              </p:cNvSpPr>
              <p:nvPr/>
            </p:nvSpPr>
            <p:spPr bwMode="auto">
              <a:xfrm>
                <a:off x="4339557" y="4871803"/>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 name="Line 246">
                <a:extLst>
                  <a:ext uri="{FF2B5EF4-FFF2-40B4-BE49-F238E27FC236}">
                    <a16:creationId xmlns:a16="http://schemas.microsoft.com/office/drawing/2014/main" id="{BE266877-0158-04BA-D999-71F248D9A2C8}"/>
                  </a:ext>
                </a:extLst>
              </p:cNvPr>
              <p:cNvSpPr>
                <a:spLocks noChangeShapeType="1"/>
              </p:cNvSpPr>
              <p:nvPr/>
            </p:nvSpPr>
            <p:spPr bwMode="auto">
              <a:xfrm>
                <a:off x="4419218" y="4807186"/>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 name="Line 247">
                <a:extLst>
                  <a:ext uri="{FF2B5EF4-FFF2-40B4-BE49-F238E27FC236}">
                    <a16:creationId xmlns:a16="http://schemas.microsoft.com/office/drawing/2014/main" id="{7CB197DF-23D8-0B79-E8A5-6F04BAA3C9E8}"/>
                  </a:ext>
                </a:extLst>
              </p:cNvPr>
              <p:cNvSpPr>
                <a:spLocks noChangeShapeType="1"/>
              </p:cNvSpPr>
              <p:nvPr/>
            </p:nvSpPr>
            <p:spPr bwMode="auto">
              <a:xfrm>
                <a:off x="4422549" y="5283146"/>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Line 248">
                <a:extLst>
                  <a:ext uri="{FF2B5EF4-FFF2-40B4-BE49-F238E27FC236}">
                    <a16:creationId xmlns:a16="http://schemas.microsoft.com/office/drawing/2014/main" id="{017D9EDC-6253-3B8E-9E46-A65DEC73EC15}"/>
                  </a:ext>
                </a:extLst>
              </p:cNvPr>
              <p:cNvSpPr>
                <a:spLocks noChangeShapeType="1"/>
              </p:cNvSpPr>
              <p:nvPr/>
            </p:nvSpPr>
            <p:spPr bwMode="auto">
              <a:xfrm>
                <a:off x="4501924" y="5221681"/>
                <a:ext cx="0" cy="12608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 name="Line 249">
                <a:extLst>
                  <a:ext uri="{FF2B5EF4-FFF2-40B4-BE49-F238E27FC236}">
                    <a16:creationId xmlns:a16="http://schemas.microsoft.com/office/drawing/2014/main" id="{ECBB58D7-DA9D-7D4D-835F-EEE6FC15F299}"/>
                  </a:ext>
                </a:extLst>
              </p:cNvPr>
              <p:cNvSpPr>
                <a:spLocks noChangeShapeType="1"/>
              </p:cNvSpPr>
              <p:nvPr/>
            </p:nvSpPr>
            <p:spPr bwMode="auto">
              <a:xfrm>
                <a:off x="5409974" y="5760681"/>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 name="Line 250">
                <a:extLst>
                  <a:ext uri="{FF2B5EF4-FFF2-40B4-BE49-F238E27FC236}">
                    <a16:creationId xmlns:a16="http://schemas.microsoft.com/office/drawing/2014/main" id="{F15BFF00-89A7-B09D-4B9D-4C794990A316}"/>
                  </a:ext>
                </a:extLst>
              </p:cNvPr>
              <p:cNvSpPr>
                <a:spLocks noChangeShapeType="1"/>
              </p:cNvSpPr>
              <p:nvPr/>
            </p:nvSpPr>
            <p:spPr bwMode="auto">
              <a:xfrm>
                <a:off x="5489349" y="5699216"/>
                <a:ext cx="0" cy="12608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 name="Line 251">
                <a:extLst>
                  <a:ext uri="{FF2B5EF4-FFF2-40B4-BE49-F238E27FC236}">
                    <a16:creationId xmlns:a16="http://schemas.microsoft.com/office/drawing/2014/main" id="{8EA57C40-0707-B5DD-ABDE-7E5D7D53CCB9}"/>
                  </a:ext>
                </a:extLst>
              </p:cNvPr>
              <p:cNvSpPr>
                <a:spLocks noChangeShapeType="1"/>
              </p:cNvSpPr>
              <p:nvPr/>
            </p:nvSpPr>
            <p:spPr bwMode="auto">
              <a:xfrm>
                <a:off x="6416449" y="6009693"/>
                <a:ext cx="160337"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 name="Line 252">
                <a:extLst>
                  <a:ext uri="{FF2B5EF4-FFF2-40B4-BE49-F238E27FC236}">
                    <a16:creationId xmlns:a16="http://schemas.microsoft.com/office/drawing/2014/main" id="{25FF8C9E-5652-6FC1-1E90-6923B94D8AF7}"/>
                  </a:ext>
                </a:extLst>
              </p:cNvPr>
              <p:cNvSpPr>
                <a:spLocks noChangeShapeType="1"/>
              </p:cNvSpPr>
              <p:nvPr/>
            </p:nvSpPr>
            <p:spPr bwMode="auto">
              <a:xfrm>
                <a:off x="6506209" y="5945076"/>
                <a:ext cx="0" cy="12608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 name="Line 253">
                <a:extLst>
                  <a:ext uri="{FF2B5EF4-FFF2-40B4-BE49-F238E27FC236}">
                    <a16:creationId xmlns:a16="http://schemas.microsoft.com/office/drawing/2014/main" id="{2CA3FA5E-4612-ABCA-9075-906147A2C1CA}"/>
                  </a:ext>
                </a:extLst>
              </p:cNvPr>
              <p:cNvSpPr>
                <a:spLocks noChangeShapeType="1"/>
              </p:cNvSpPr>
              <p:nvPr/>
            </p:nvSpPr>
            <p:spPr bwMode="auto">
              <a:xfrm>
                <a:off x="7399111" y="6323322"/>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 name="Line 254">
                <a:extLst>
                  <a:ext uri="{FF2B5EF4-FFF2-40B4-BE49-F238E27FC236}">
                    <a16:creationId xmlns:a16="http://schemas.microsoft.com/office/drawing/2014/main" id="{52AA0FC4-93B1-F341-77F6-4577AC660B9C}"/>
                  </a:ext>
                </a:extLst>
              </p:cNvPr>
              <p:cNvSpPr>
                <a:spLocks noChangeShapeType="1"/>
              </p:cNvSpPr>
              <p:nvPr/>
            </p:nvSpPr>
            <p:spPr bwMode="auto">
              <a:xfrm>
                <a:off x="7475311" y="6261857"/>
                <a:ext cx="0" cy="12608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 name="Line 255">
                <a:extLst>
                  <a:ext uri="{FF2B5EF4-FFF2-40B4-BE49-F238E27FC236}">
                    <a16:creationId xmlns:a16="http://schemas.microsoft.com/office/drawing/2014/main" id="{4B7E8808-2FA2-AFB7-1617-10CE4158B5CA}"/>
                  </a:ext>
                </a:extLst>
              </p:cNvPr>
              <p:cNvSpPr>
                <a:spLocks noChangeShapeType="1"/>
              </p:cNvSpPr>
              <p:nvPr/>
            </p:nvSpPr>
            <p:spPr bwMode="auto">
              <a:xfrm>
                <a:off x="7662636" y="6425764"/>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 name="Line 256">
                <a:extLst>
                  <a:ext uri="{FF2B5EF4-FFF2-40B4-BE49-F238E27FC236}">
                    <a16:creationId xmlns:a16="http://schemas.microsoft.com/office/drawing/2014/main" id="{0054BC0B-7B94-B669-5119-D07588F15DDA}"/>
                  </a:ext>
                </a:extLst>
              </p:cNvPr>
              <p:cNvSpPr>
                <a:spLocks noChangeShapeType="1"/>
              </p:cNvSpPr>
              <p:nvPr/>
            </p:nvSpPr>
            <p:spPr bwMode="auto">
              <a:xfrm>
                <a:off x="7733644" y="6361147"/>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 name="Line 257">
                <a:extLst>
                  <a:ext uri="{FF2B5EF4-FFF2-40B4-BE49-F238E27FC236}">
                    <a16:creationId xmlns:a16="http://schemas.microsoft.com/office/drawing/2014/main" id="{B30632E6-AFAF-2CAA-7C4D-97F916BA5849}"/>
                  </a:ext>
                </a:extLst>
              </p:cNvPr>
              <p:cNvSpPr>
                <a:spLocks noChangeShapeType="1"/>
              </p:cNvSpPr>
              <p:nvPr/>
            </p:nvSpPr>
            <p:spPr bwMode="auto">
              <a:xfrm>
                <a:off x="8173811" y="6425764"/>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Line 258">
                <a:extLst>
                  <a:ext uri="{FF2B5EF4-FFF2-40B4-BE49-F238E27FC236}">
                    <a16:creationId xmlns:a16="http://schemas.microsoft.com/office/drawing/2014/main" id="{C5BD7DD6-0885-A1D4-0278-7934F1DDD81D}"/>
                  </a:ext>
                </a:extLst>
              </p:cNvPr>
              <p:cNvSpPr>
                <a:spLocks noChangeShapeType="1"/>
              </p:cNvSpPr>
              <p:nvPr/>
            </p:nvSpPr>
            <p:spPr bwMode="auto">
              <a:xfrm>
                <a:off x="8253186" y="6361147"/>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Line 259">
                <a:extLst>
                  <a:ext uri="{FF2B5EF4-FFF2-40B4-BE49-F238E27FC236}">
                    <a16:creationId xmlns:a16="http://schemas.microsoft.com/office/drawing/2014/main" id="{CD73ACFC-EABA-86B0-7FFC-6F904E92C1FE}"/>
                  </a:ext>
                </a:extLst>
              </p:cNvPr>
              <p:cNvSpPr>
                <a:spLocks noChangeShapeType="1"/>
              </p:cNvSpPr>
              <p:nvPr/>
            </p:nvSpPr>
            <p:spPr bwMode="auto">
              <a:xfrm>
                <a:off x="8450036" y="6575487"/>
                <a:ext cx="153987"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Line 260">
                <a:extLst>
                  <a:ext uri="{FF2B5EF4-FFF2-40B4-BE49-F238E27FC236}">
                    <a16:creationId xmlns:a16="http://schemas.microsoft.com/office/drawing/2014/main" id="{F09B5E36-6BAD-8E78-C870-1172D52C3D4C}"/>
                  </a:ext>
                </a:extLst>
              </p:cNvPr>
              <p:cNvSpPr>
                <a:spLocks noChangeShapeType="1"/>
              </p:cNvSpPr>
              <p:nvPr/>
            </p:nvSpPr>
            <p:spPr bwMode="auto">
              <a:xfrm>
                <a:off x="8522488" y="6510869"/>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 name="Line 261">
                <a:extLst>
                  <a:ext uri="{FF2B5EF4-FFF2-40B4-BE49-F238E27FC236}">
                    <a16:creationId xmlns:a16="http://schemas.microsoft.com/office/drawing/2014/main" id="{1D986970-9E00-7F3E-A401-4B7AB62DDB2A}"/>
                  </a:ext>
                </a:extLst>
              </p:cNvPr>
              <p:cNvSpPr>
                <a:spLocks noChangeShapeType="1"/>
              </p:cNvSpPr>
              <p:nvPr/>
            </p:nvSpPr>
            <p:spPr bwMode="auto">
              <a:xfrm>
                <a:off x="1390424" y="2726832"/>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 name="Line 262">
                <a:extLst>
                  <a:ext uri="{FF2B5EF4-FFF2-40B4-BE49-F238E27FC236}">
                    <a16:creationId xmlns:a16="http://schemas.microsoft.com/office/drawing/2014/main" id="{C183464D-40A1-27A0-FDCE-2B5F220A40CA}"/>
                  </a:ext>
                </a:extLst>
              </p:cNvPr>
              <p:cNvSpPr>
                <a:spLocks noChangeShapeType="1"/>
              </p:cNvSpPr>
              <p:nvPr/>
            </p:nvSpPr>
            <p:spPr bwMode="auto">
              <a:xfrm>
                <a:off x="1469799" y="2662215"/>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 name="Line 256">
                <a:extLst>
                  <a:ext uri="{FF2B5EF4-FFF2-40B4-BE49-F238E27FC236}">
                    <a16:creationId xmlns:a16="http://schemas.microsoft.com/office/drawing/2014/main" id="{22EB7CED-5937-36E6-AC21-374F96BD5DC0}"/>
                  </a:ext>
                </a:extLst>
              </p:cNvPr>
              <p:cNvSpPr>
                <a:spLocks noChangeShapeType="1"/>
              </p:cNvSpPr>
              <p:nvPr/>
            </p:nvSpPr>
            <p:spPr bwMode="auto">
              <a:xfrm>
                <a:off x="7754489" y="6361147"/>
                <a:ext cx="0" cy="129234"/>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29" name="Group 28">
              <a:extLst>
                <a:ext uri="{FF2B5EF4-FFF2-40B4-BE49-F238E27FC236}">
                  <a16:creationId xmlns:a16="http://schemas.microsoft.com/office/drawing/2014/main" id="{2A5E72B5-8B2A-5350-DF95-647FC3998D2A}"/>
                </a:ext>
              </a:extLst>
            </p:cNvPr>
            <p:cNvGrpSpPr/>
            <p:nvPr/>
          </p:nvGrpSpPr>
          <p:grpSpPr>
            <a:xfrm>
              <a:off x="1451433" y="2625999"/>
              <a:ext cx="936410" cy="4159406"/>
              <a:chOff x="1390141" y="2016697"/>
              <a:chExt cx="884353" cy="5760316"/>
            </a:xfrm>
          </p:grpSpPr>
          <p:sp>
            <p:nvSpPr>
              <p:cNvPr id="36" name="TextBox 35">
                <a:extLst>
                  <a:ext uri="{FF2B5EF4-FFF2-40B4-BE49-F238E27FC236}">
                    <a16:creationId xmlns:a16="http://schemas.microsoft.com/office/drawing/2014/main" id="{A46CCF5E-12C8-B2C4-17C7-4D9836D79C47}"/>
                  </a:ext>
                </a:extLst>
              </p:cNvPr>
              <p:cNvSpPr txBox="1"/>
              <p:nvPr/>
            </p:nvSpPr>
            <p:spPr>
              <a:xfrm rot="16200000">
                <a:off x="-493023" y="4664499"/>
                <a:ext cx="4187705" cy="421377"/>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INV-PFS (%)</a:t>
                </a:r>
              </a:p>
            </p:txBody>
          </p:sp>
          <p:sp>
            <p:nvSpPr>
              <p:cNvPr id="37" name="TextBox 36">
                <a:extLst>
                  <a:ext uri="{FF2B5EF4-FFF2-40B4-BE49-F238E27FC236}">
                    <a16:creationId xmlns:a16="http://schemas.microsoft.com/office/drawing/2014/main" id="{430EA3D0-5BBF-A864-D4F1-121FDF2A37D0}"/>
                  </a:ext>
                </a:extLst>
              </p:cNvPr>
              <p:cNvSpPr txBox="1"/>
              <p:nvPr/>
            </p:nvSpPr>
            <p:spPr>
              <a:xfrm>
                <a:off x="1693724" y="2016697"/>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38" name="TextBox 37">
                <a:extLst>
                  <a:ext uri="{FF2B5EF4-FFF2-40B4-BE49-F238E27FC236}">
                    <a16:creationId xmlns:a16="http://schemas.microsoft.com/office/drawing/2014/main" id="{DEA3032D-EB91-F7C3-2CD4-77668853A6A6}"/>
                  </a:ext>
                </a:extLst>
              </p:cNvPr>
              <p:cNvSpPr txBox="1"/>
              <p:nvPr/>
            </p:nvSpPr>
            <p:spPr>
              <a:xfrm>
                <a:off x="1693724" y="3103641"/>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39" name="TextBox 38">
                <a:extLst>
                  <a:ext uri="{FF2B5EF4-FFF2-40B4-BE49-F238E27FC236}">
                    <a16:creationId xmlns:a16="http://schemas.microsoft.com/office/drawing/2014/main" id="{6A369B1F-0839-B088-2B7C-A22624ACEE59}"/>
                  </a:ext>
                </a:extLst>
              </p:cNvPr>
              <p:cNvSpPr txBox="1"/>
              <p:nvPr/>
            </p:nvSpPr>
            <p:spPr>
              <a:xfrm>
                <a:off x="1693724" y="4190585"/>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40" name="TextBox 39">
                <a:extLst>
                  <a:ext uri="{FF2B5EF4-FFF2-40B4-BE49-F238E27FC236}">
                    <a16:creationId xmlns:a16="http://schemas.microsoft.com/office/drawing/2014/main" id="{E69623DA-CB63-4D9E-4671-83EE02AC84C0}"/>
                  </a:ext>
                </a:extLst>
              </p:cNvPr>
              <p:cNvSpPr txBox="1"/>
              <p:nvPr/>
            </p:nvSpPr>
            <p:spPr>
              <a:xfrm>
                <a:off x="1693724" y="5277528"/>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41" name="TextBox 40">
                <a:extLst>
                  <a:ext uri="{FF2B5EF4-FFF2-40B4-BE49-F238E27FC236}">
                    <a16:creationId xmlns:a16="http://schemas.microsoft.com/office/drawing/2014/main" id="{CEBAE148-7F5C-F03B-C127-A95F8AD55FDD}"/>
                  </a:ext>
                </a:extLst>
              </p:cNvPr>
              <p:cNvSpPr txBox="1"/>
              <p:nvPr/>
            </p:nvSpPr>
            <p:spPr>
              <a:xfrm>
                <a:off x="1693724" y="6364474"/>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42" name="TextBox 41">
                <a:extLst>
                  <a:ext uri="{FF2B5EF4-FFF2-40B4-BE49-F238E27FC236}">
                    <a16:creationId xmlns:a16="http://schemas.microsoft.com/office/drawing/2014/main" id="{007E70C7-1AC0-0227-E5D9-6298344D726B}"/>
                  </a:ext>
                </a:extLst>
              </p:cNvPr>
              <p:cNvSpPr txBox="1"/>
              <p:nvPr/>
            </p:nvSpPr>
            <p:spPr>
              <a:xfrm>
                <a:off x="1693724" y="7435890"/>
                <a:ext cx="443534"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cxnSp>
            <p:nvCxnSpPr>
              <p:cNvPr id="43" name="Straight Connector 42">
                <a:extLst>
                  <a:ext uri="{FF2B5EF4-FFF2-40B4-BE49-F238E27FC236}">
                    <a16:creationId xmlns:a16="http://schemas.microsoft.com/office/drawing/2014/main" id="{D0AC8B54-8657-C7A1-F25E-7B11F734E087}"/>
                  </a:ext>
                </a:extLst>
              </p:cNvPr>
              <p:cNvCxnSpPr>
                <a:cxnSpLocks/>
              </p:cNvCxnSpPr>
              <p:nvPr/>
            </p:nvCxnSpPr>
            <p:spPr>
              <a:xfrm>
                <a:off x="2274494" y="2128641"/>
                <a:ext cx="0" cy="561044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3C78BB0-B58E-2894-F2D3-7AF8DFC95996}"/>
                  </a:ext>
                </a:extLst>
              </p:cNvPr>
              <p:cNvCxnSpPr>
                <a:cxnSpLocks/>
              </p:cNvCxnSpPr>
              <p:nvPr/>
            </p:nvCxnSpPr>
            <p:spPr>
              <a:xfrm flipH="1">
                <a:off x="2212275" y="2236113"/>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39CB6-A9BA-7B70-343A-177E30DDB492}"/>
                  </a:ext>
                </a:extLst>
              </p:cNvPr>
              <p:cNvCxnSpPr>
                <a:cxnSpLocks/>
              </p:cNvCxnSpPr>
              <p:nvPr/>
            </p:nvCxnSpPr>
            <p:spPr>
              <a:xfrm flipH="1">
                <a:off x="2212275" y="3307372"/>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81C9C30-E6F0-85FC-AC04-F70D69F2008E}"/>
                  </a:ext>
                </a:extLst>
              </p:cNvPr>
              <p:cNvCxnSpPr>
                <a:cxnSpLocks/>
              </p:cNvCxnSpPr>
              <p:nvPr/>
            </p:nvCxnSpPr>
            <p:spPr>
              <a:xfrm flipH="1">
                <a:off x="2212275" y="4382584"/>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5BE23E-79AE-0625-B9FF-8A3C13EAA66D}"/>
                  </a:ext>
                </a:extLst>
              </p:cNvPr>
              <p:cNvCxnSpPr>
                <a:cxnSpLocks/>
              </p:cNvCxnSpPr>
              <p:nvPr/>
            </p:nvCxnSpPr>
            <p:spPr>
              <a:xfrm flipH="1">
                <a:off x="2212275" y="5465702"/>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EA3A5B8-0DAD-A8DC-A437-A184BF7F035B}"/>
                  </a:ext>
                </a:extLst>
              </p:cNvPr>
              <p:cNvCxnSpPr>
                <a:cxnSpLocks/>
              </p:cNvCxnSpPr>
              <p:nvPr/>
            </p:nvCxnSpPr>
            <p:spPr>
              <a:xfrm flipH="1">
                <a:off x="2212275" y="6540914"/>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4727CC2-CF52-56BF-BEAC-731A19B798B0}"/>
                  </a:ext>
                </a:extLst>
              </p:cNvPr>
              <p:cNvCxnSpPr>
                <a:cxnSpLocks/>
              </p:cNvCxnSpPr>
              <p:nvPr/>
            </p:nvCxnSpPr>
            <p:spPr>
              <a:xfrm flipH="1">
                <a:off x="2212275" y="7627985"/>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 name="Straight Connector 29">
              <a:extLst>
                <a:ext uri="{FF2B5EF4-FFF2-40B4-BE49-F238E27FC236}">
                  <a16:creationId xmlns:a16="http://schemas.microsoft.com/office/drawing/2014/main" id="{CAFF2224-D7A4-B7B0-5F83-A63FE8C06537}"/>
                </a:ext>
              </a:extLst>
            </p:cNvPr>
            <p:cNvCxnSpPr/>
            <p:nvPr/>
          </p:nvCxnSpPr>
          <p:spPr>
            <a:xfrm flipV="1">
              <a:off x="4577455" y="4121150"/>
              <a:ext cx="0" cy="262800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A9B0F84-9148-12E9-4F39-BB70FDE9086E}"/>
                </a:ext>
              </a:extLst>
            </p:cNvPr>
            <p:cNvCxnSpPr/>
            <p:nvPr/>
          </p:nvCxnSpPr>
          <p:spPr>
            <a:xfrm flipV="1">
              <a:off x="6695281" y="5094821"/>
              <a:ext cx="0" cy="165600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B779CB9A-ECC1-688F-6C83-0036B07FE152}"/>
                </a:ext>
              </a:extLst>
            </p:cNvPr>
            <p:cNvSpPr txBox="1"/>
            <p:nvPr/>
          </p:nvSpPr>
          <p:spPr>
            <a:xfrm>
              <a:off x="4573010" y="3735491"/>
              <a:ext cx="930628" cy="353847"/>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66.1%</a:t>
              </a:r>
            </a:p>
          </p:txBody>
        </p:sp>
        <p:sp>
          <p:nvSpPr>
            <p:cNvPr id="33" name="TextBox 32">
              <a:extLst>
                <a:ext uri="{FF2B5EF4-FFF2-40B4-BE49-F238E27FC236}">
                  <a16:creationId xmlns:a16="http://schemas.microsoft.com/office/drawing/2014/main" id="{5DFC085C-C653-13B5-8264-0DD96B599BE2}"/>
                </a:ext>
              </a:extLst>
            </p:cNvPr>
            <p:cNvSpPr txBox="1"/>
            <p:nvPr/>
          </p:nvSpPr>
          <p:spPr>
            <a:xfrm>
              <a:off x="6709305" y="4739796"/>
              <a:ext cx="910645" cy="353847"/>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rPr>
                <a:t>40.5%</a:t>
              </a:r>
            </a:p>
          </p:txBody>
        </p:sp>
        <p:sp>
          <p:nvSpPr>
            <p:cNvPr id="34" name="TextBox 33">
              <a:extLst>
                <a:ext uri="{FF2B5EF4-FFF2-40B4-BE49-F238E27FC236}">
                  <a16:creationId xmlns:a16="http://schemas.microsoft.com/office/drawing/2014/main" id="{2606346E-8E71-4DCF-D437-BC7480B6CD9F}"/>
                </a:ext>
              </a:extLst>
            </p:cNvPr>
            <p:cNvSpPr txBox="1"/>
            <p:nvPr/>
          </p:nvSpPr>
          <p:spPr>
            <a:xfrm>
              <a:off x="4585922" y="4855068"/>
              <a:ext cx="961714" cy="353847"/>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prstClr val="white">
                      <a:lumMod val="50000"/>
                    </a:prstClr>
                  </a:solidFill>
                  <a:effectLst/>
                  <a:uLnTx/>
                  <a:uFillTx/>
                  <a:latin typeface="Arial" panose="020B0604020202020204" pitchFamily="34" charset="0"/>
                  <a:ea typeface="+mn-ea"/>
                  <a:cs typeface="Arial" panose="020B0604020202020204" pitchFamily="34" charset="0"/>
                </a:rPr>
                <a:t>38.1%</a:t>
              </a:r>
            </a:p>
          </p:txBody>
        </p:sp>
        <p:sp>
          <p:nvSpPr>
            <p:cNvPr id="35" name="TextBox 34">
              <a:extLst>
                <a:ext uri="{FF2B5EF4-FFF2-40B4-BE49-F238E27FC236}">
                  <a16:creationId xmlns:a16="http://schemas.microsoft.com/office/drawing/2014/main" id="{B1DC4C5E-B947-E171-CE59-70CD57617754}"/>
                </a:ext>
              </a:extLst>
            </p:cNvPr>
            <p:cNvSpPr txBox="1"/>
            <p:nvPr/>
          </p:nvSpPr>
          <p:spPr>
            <a:xfrm>
              <a:off x="6693693" y="5717822"/>
              <a:ext cx="910636" cy="353847"/>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prstClr val="white">
                      <a:lumMod val="50000"/>
                    </a:prstClr>
                  </a:solidFill>
                  <a:effectLst/>
                  <a:uLnTx/>
                  <a:uFillTx/>
                  <a:latin typeface="Arial" panose="020B0604020202020204" pitchFamily="34" charset="0"/>
                  <a:ea typeface="+mn-ea"/>
                  <a:cs typeface="Arial" panose="020B0604020202020204" pitchFamily="34" charset="0"/>
                </a:rPr>
                <a:t>15.2%</a:t>
              </a:r>
            </a:p>
          </p:txBody>
        </p:sp>
      </p:grpSp>
    </p:spTree>
    <p:extLst>
      <p:ext uri="{BB962C8B-B14F-4D97-AF65-F5344CB8AC3E}">
        <p14:creationId xmlns:p14="http://schemas.microsoft.com/office/powerpoint/2010/main" val="198660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DF629E-A53D-453A-7690-EA0E319CD18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4E13B5F-1C3A-5F08-DBF0-A8CC7A2EDF71}"/>
              </a:ext>
            </a:extLst>
          </p:cNvPr>
          <p:cNvSpPr>
            <a:spLocks noGrp="1"/>
          </p:cNvSpPr>
          <p:nvPr>
            <p:ph type="ctrTitle"/>
          </p:nvPr>
        </p:nvSpPr>
        <p:spPr>
          <a:xfrm>
            <a:off x="380999" y="343807"/>
            <a:ext cx="11825470" cy="611207"/>
          </a:xfrm>
        </p:spPr>
        <p:txBody>
          <a:bodyPr/>
          <a:lstStyle/>
          <a:p>
            <a:pPr defTabSz="609660">
              <a:defRPr/>
            </a:pPr>
            <a:r>
              <a:rPr lang="en-GB" sz="2900" dirty="0" err="1">
                <a:solidFill>
                  <a:srgbClr val="00416A"/>
                </a:solidFill>
              </a:rPr>
              <a:t>evERA</a:t>
            </a:r>
            <a:r>
              <a:rPr lang="en-GB" sz="2900" dirty="0">
                <a:solidFill>
                  <a:srgbClr val="00416A"/>
                </a:solidFill>
              </a:rPr>
              <a:t>: Co-primary Endpoint – INV-PFS in the ITT Population </a:t>
            </a:r>
          </a:p>
        </p:txBody>
      </p:sp>
      <p:sp>
        <p:nvSpPr>
          <p:cNvPr id="8" name="Text Placeholder 9">
            <a:extLst>
              <a:ext uri="{FF2B5EF4-FFF2-40B4-BE49-F238E27FC236}">
                <a16:creationId xmlns:a16="http://schemas.microsoft.com/office/drawing/2014/main" id="{1762C975-74C8-7ABD-E072-C489D6E5E898}"/>
              </a:ext>
            </a:extLst>
          </p:cNvPr>
          <p:cNvSpPr txBox="1">
            <a:spLocks/>
          </p:cNvSpPr>
          <p:nvPr/>
        </p:nvSpPr>
        <p:spPr>
          <a:xfrm>
            <a:off x="370107" y="5506781"/>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121917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0" cap="none" spc="0" normalizeH="0" baseline="0" noProof="0" dirty="0">
                <a:ln>
                  <a:noFill/>
                </a:ln>
                <a:solidFill>
                  <a:srgbClr val="003353"/>
                </a:solidFill>
                <a:effectLst/>
                <a:uLnTx/>
                <a:uFillTx/>
                <a:latin typeface="Arial"/>
                <a:ea typeface="+mn-ea"/>
                <a:cs typeface="+mn-cs"/>
              </a:rPr>
              <a:t>Combination therapy with </a:t>
            </a:r>
            <a:r>
              <a:rPr kumimoji="0" lang="en-US" sz="1800" b="1" i="0" u="none" strike="noStrike" kern="0" cap="none" spc="0" normalizeH="0" baseline="0" noProof="0" dirty="0" err="1">
                <a:ln>
                  <a:noFill/>
                </a:ln>
                <a:solidFill>
                  <a:srgbClr val="003353"/>
                </a:solidFill>
                <a:effectLst/>
                <a:uLnTx/>
                <a:uFillTx/>
                <a:latin typeface="Arial"/>
                <a:ea typeface="+mn-ea"/>
                <a:cs typeface="+mn-cs"/>
              </a:rPr>
              <a:t>giredestrant</a:t>
            </a:r>
            <a:r>
              <a:rPr kumimoji="0" lang="en-US" sz="1800" b="1" i="0" u="none" strike="noStrike" kern="0" cap="none" spc="0" normalizeH="0" baseline="0" noProof="0" dirty="0">
                <a:ln>
                  <a:noFill/>
                </a:ln>
                <a:solidFill>
                  <a:srgbClr val="003353"/>
                </a:solidFill>
                <a:effectLst/>
                <a:uLnTx/>
                <a:uFillTx/>
                <a:latin typeface="Arial"/>
                <a:ea typeface="+mn-ea"/>
                <a:cs typeface="+mn-cs"/>
              </a:rPr>
              <a:t> + everolimus led to a clinically meaningful </a:t>
            </a:r>
            <a:br>
              <a:rPr kumimoji="0" lang="en-US" sz="1800" b="1" i="0" u="none" strike="noStrike" kern="0" cap="none" spc="0" normalizeH="0" baseline="0" noProof="0" dirty="0">
                <a:ln>
                  <a:noFill/>
                </a:ln>
                <a:solidFill>
                  <a:srgbClr val="003353"/>
                </a:solidFill>
                <a:effectLst/>
                <a:uLnTx/>
                <a:uFillTx/>
                <a:latin typeface="Arial"/>
                <a:ea typeface="+mn-ea"/>
                <a:cs typeface="+mn-cs"/>
              </a:rPr>
            </a:br>
            <a:r>
              <a:rPr kumimoji="0" lang="en-US" sz="1800" b="1" i="0" u="none" strike="noStrike" kern="0" cap="none" spc="0" normalizeH="0" baseline="0" noProof="0" dirty="0">
                <a:ln>
                  <a:noFill/>
                </a:ln>
                <a:solidFill>
                  <a:srgbClr val="003353"/>
                </a:solidFill>
                <a:effectLst/>
                <a:uLnTx/>
                <a:uFillTx/>
                <a:latin typeface="Arial"/>
                <a:ea typeface="+mn-ea"/>
                <a:cs typeface="+mn-cs"/>
              </a:rPr>
              <a:t>44% reduction in the risk of progression or death in patients in the ITT population</a:t>
            </a:r>
          </a:p>
        </p:txBody>
      </p:sp>
      <p:sp>
        <p:nvSpPr>
          <p:cNvPr id="10" name="Footer Placeholder 4">
            <a:extLst>
              <a:ext uri="{FF2B5EF4-FFF2-40B4-BE49-F238E27FC236}">
                <a16:creationId xmlns:a16="http://schemas.microsoft.com/office/drawing/2014/main" id="{C880F9E9-F6AE-96EA-6F8E-B24A2AC572C3}"/>
              </a:ext>
            </a:extLst>
          </p:cNvPr>
          <p:cNvSpPr txBox="1">
            <a:spLocks/>
          </p:cNvSpPr>
          <p:nvPr/>
        </p:nvSpPr>
        <p:spPr>
          <a:xfrm>
            <a:off x="293912" y="6131619"/>
            <a:ext cx="11260779" cy="18774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16 July 2025.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PFS by blinded independent radiologist was similar to INV-PFS: Median PFS was 10.32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giredestrant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 everolimus) and 7.26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(SOC ET + everolimus); stratified HR, 0.66; 95% CI: 0.50, 0.87</a:t>
            </a:r>
            <a:r>
              <a:rPr kumimoji="0" lang="en-US"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CI, confidence interval; HR, hazard ratio; INV, investigator-assessed; ITT, intention to treat;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months; PFS, progression-free survival; SOC ET, standard of care endocrine therapy.</a:t>
            </a:r>
          </a:p>
        </p:txBody>
      </p:sp>
      <p:sp>
        <p:nvSpPr>
          <p:cNvPr id="11" name="TextBox 10">
            <a:extLst>
              <a:ext uri="{FF2B5EF4-FFF2-40B4-BE49-F238E27FC236}">
                <a16:creationId xmlns:a16="http://schemas.microsoft.com/office/drawing/2014/main" id="{681C8D8E-E55D-C6C3-04AE-5873B00114E3}"/>
              </a:ext>
            </a:extLst>
          </p:cNvPr>
          <p:cNvSpPr txBox="1"/>
          <p:nvPr/>
        </p:nvSpPr>
        <p:spPr>
          <a:xfrm>
            <a:off x="664792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Mayer EL et al. ESMO 2025, Abstract LBA16.</a:t>
            </a:r>
          </a:p>
        </p:txBody>
      </p:sp>
      <p:graphicFrame>
        <p:nvGraphicFramePr>
          <p:cNvPr id="4" name="Table 3">
            <a:extLst>
              <a:ext uri="{FF2B5EF4-FFF2-40B4-BE49-F238E27FC236}">
                <a16:creationId xmlns:a16="http://schemas.microsoft.com/office/drawing/2014/main" id="{B167648C-484F-B1E9-F59E-93096C6ED386}"/>
              </a:ext>
            </a:extLst>
          </p:cNvPr>
          <p:cNvGraphicFramePr>
            <a:graphicFrameLocks noGrp="1"/>
          </p:cNvGraphicFramePr>
          <p:nvPr/>
        </p:nvGraphicFramePr>
        <p:xfrm>
          <a:off x="8481348" y="3531215"/>
          <a:ext cx="3501034" cy="702453"/>
        </p:xfrm>
        <a:graphic>
          <a:graphicData uri="http://schemas.openxmlformats.org/drawingml/2006/table">
            <a:tbl>
              <a:tblPr firstRow="1" bandRow="1">
                <a:tableStyleId>{5C22544A-7EE6-4342-B048-85BDC9FD1C3A}</a:tableStyleId>
              </a:tblPr>
              <a:tblGrid>
                <a:gridCol w="813243">
                  <a:extLst>
                    <a:ext uri="{9D8B030D-6E8A-4147-A177-3AD203B41FA5}">
                      <a16:colId xmlns:a16="http://schemas.microsoft.com/office/drawing/2014/main" val="1223279402"/>
                    </a:ext>
                  </a:extLst>
                </a:gridCol>
                <a:gridCol w="499875">
                  <a:extLst>
                    <a:ext uri="{9D8B030D-6E8A-4147-A177-3AD203B41FA5}">
                      <a16:colId xmlns:a16="http://schemas.microsoft.com/office/drawing/2014/main" val="1322499117"/>
                    </a:ext>
                  </a:extLst>
                </a:gridCol>
                <a:gridCol w="722262">
                  <a:extLst>
                    <a:ext uri="{9D8B030D-6E8A-4147-A177-3AD203B41FA5}">
                      <a16:colId xmlns:a16="http://schemas.microsoft.com/office/drawing/2014/main" val="633405091"/>
                    </a:ext>
                  </a:extLst>
                </a:gridCol>
                <a:gridCol w="1465654">
                  <a:extLst>
                    <a:ext uri="{9D8B030D-6E8A-4147-A177-3AD203B41FA5}">
                      <a16:colId xmlns:a16="http://schemas.microsoft.com/office/drawing/2014/main" val="4255190237"/>
                    </a:ext>
                  </a:extLst>
                </a:gridCol>
              </a:tblGrid>
              <a:tr h="147040">
                <a:tc>
                  <a:txBody>
                    <a:bodyPr/>
                    <a:lstStyle/>
                    <a:p>
                      <a:pPr algn="l"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261333">
                <a:tc>
                  <a:txBody>
                    <a:bodyPr/>
                    <a:lstStyle/>
                    <a:p>
                      <a:pPr algn="l" fontAlgn="b"/>
                      <a:endParaRPr lang="en-GB" sz="900" b="1"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a:solidFill>
                            <a:srgbClr val="000000"/>
                          </a:solidFill>
                          <a:effectLst/>
                          <a:latin typeface="Arial" panose="020B0604020202020204" pitchFamily="34" charset="0"/>
                          <a:cs typeface="Arial" panose="020B0604020202020204" pitchFamily="34" charset="0"/>
                        </a:rPr>
                        <a:t>Total, n</a:t>
                      </a:r>
                    </a:p>
                  </a:txBody>
                  <a:tcPr marL="5080" marR="5080" marT="2400" marB="3048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900" b="1" i="0" u="none" strike="noStrike">
                          <a:solidFill>
                            <a:srgbClr val="000000"/>
                          </a:solidFill>
                          <a:effectLst/>
                          <a:latin typeface="Arial" panose="020B0604020202020204" pitchFamily="34" charset="0"/>
                          <a:cs typeface="Arial" panose="020B0604020202020204" pitchFamily="34" charset="0"/>
                        </a:rPr>
                        <a:t>Unstratified HR (95% CI)</a:t>
                      </a:r>
                    </a:p>
                  </a:txBody>
                  <a:tcPr marL="5080" marR="5080" marT="2400" marB="3048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147040">
                <a:tc>
                  <a:txBody>
                    <a:bodyPr/>
                    <a:lstStyle/>
                    <a:p>
                      <a:pPr algn="r" fontAlgn="b"/>
                      <a:r>
                        <a:rPr lang="en-GB" sz="900" b="1" i="0" u="none" strike="noStrike">
                          <a:solidFill>
                            <a:srgbClr val="000000"/>
                          </a:solidFill>
                          <a:effectLst/>
                          <a:latin typeface="Arial" panose="020B0604020202020204" pitchFamily="34" charset="0"/>
                          <a:cs typeface="Arial" panose="020B0604020202020204" pitchFamily="34" charset="0"/>
                        </a:rPr>
                        <a:t>Exemestane</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141</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0.55 (0.43, 0.71)</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69553538"/>
                  </a:ext>
                </a:extLst>
              </a:tr>
              <a:tr h="147040">
                <a:tc>
                  <a:txBody>
                    <a:bodyPr/>
                    <a:lstStyle/>
                    <a:p>
                      <a:pPr marL="0" indent="0" algn="r" defTabSz="541338" fontAlgn="b"/>
                      <a:r>
                        <a:rPr lang="en-GB" sz="900" b="1" i="0" u="none" strike="noStrike">
                          <a:solidFill>
                            <a:srgbClr val="000000"/>
                          </a:solidFill>
                          <a:effectLst/>
                          <a:latin typeface="Arial" panose="020B0604020202020204" pitchFamily="34" charset="0"/>
                          <a:cs typeface="Arial" panose="020B0604020202020204" pitchFamily="34" charset="0"/>
                        </a:rPr>
                        <a:t>Fulvestrant</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39</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900" b="0" i="0" u="none" strike="noStrike">
                        <a:solidFill>
                          <a:srgbClr val="000000"/>
                        </a:solidFill>
                        <a:effectLst/>
                        <a:latin typeface="Arial" panose="020B0604020202020204" pitchFamily="34" charset="0"/>
                        <a:cs typeface="Arial" panose="020B0604020202020204" pitchFamily="34" charset="0"/>
                      </a:endParaRP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cs typeface="Arial" panose="020B0604020202020204" pitchFamily="34" charset="0"/>
                        </a:rPr>
                        <a:t>0.59 (0.40, 0.86)</a:t>
                      </a:r>
                    </a:p>
                  </a:txBody>
                  <a:tcPr marL="5080" marR="5080" marT="2400" marB="2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27796130"/>
                  </a:ext>
                </a:extLst>
              </a:tr>
            </a:tbl>
          </a:graphicData>
        </a:graphic>
      </p:graphicFrame>
      <p:grpSp>
        <p:nvGrpSpPr>
          <p:cNvPr id="5" name="Group 4">
            <a:extLst>
              <a:ext uri="{FF2B5EF4-FFF2-40B4-BE49-F238E27FC236}">
                <a16:creationId xmlns:a16="http://schemas.microsoft.com/office/drawing/2014/main" id="{A146F8EA-5887-C2B6-C48F-B049B8AE079B}"/>
              </a:ext>
            </a:extLst>
          </p:cNvPr>
          <p:cNvGrpSpPr/>
          <p:nvPr/>
        </p:nvGrpSpPr>
        <p:grpSpPr>
          <a:xfrm>
            <a:off x="8948743" y="3776902"/>
            <a:ext cx="2488729" cy="932313"/>
            <a:chOff x="4141406" y="8369787"/>
            <a:chExt cx="4772484" cy="955008"/>
          </a:xfrm>
        </p:grpSpPr>
        <p:graphicFrame>
          <p:nvGraphicFramePr>
            <p:cNvPr id="6" name="Content Placeholder 8">
              <a:extLst>
                <a:ext uri="{FF2B5EF4-FFF2-40B4-BE49-F238E27FC236}">
                  <a16:creationId xmlns:a16="http://schemas.microsoft.com/office/drawing/2014/main" id="{AD0070A3-D0D6-4723-B2C4-4976FC0C7703}"/>
                </a:ext>
              </a:extLst>
            </p:cNvPr>
            <p:cNvGraphicFramePr>
              <a:graphicFrameLocks/>
            </p:cNvGraphicFramePr>
            <p:nvPr/>
          </p:nvGraphicFramePr>
          <p:xfrm>
            <a:off x="5332965" y="8369787"/>
            <a:ext cx="2742927" cy="867204"/>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CB12EE16-29B6-6632-AD82-DB51EEBE0CDA}"/>
                </a:ext>
              </a:extLst>
            </p:cNvPr>
            <p:cNvSpPr txBox="1"/>
            <p:nvPr/>
          </p:nvSpPr>
          <p:spPr>
            <a:xfrm>
              <a:off x="4141406" y="9072572"/>
              <a:ext cx="2462569" cy="252215"/>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Giredestrant </a:t>
              </a:r>
              <a:b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 everolimus better</a:t>
              </a:r>
            </a:p>
          </p:txBody>
        </p:sp>
        <p:sp>
          <p:nvSpPr>
            <p:cNvPr id="9" name="TextBox 8">
              <a:extLst>
                <a:ext uri="{FF2B5EF4-FFF2-40B4-BE49-F238E27FC236}">
                  <a16:creationId xmlns:a16="http://schemas.microsoft.com/office/drawing/2014/main" id="{111A53CF-AE6B-DF2D-F316-DBBBDB1AE3AA}"/>
                </a:ext>
              </a:extLst>
            </p:cNvPr>
            <p:cNvSpPr txBox="1"/>
            <p:nvPr/>
          </p:nvSpPr>
          <p:spPr>
            <a:xfrm>
              <a:off x="6825919" y="9072580"/>
              <a:ext cx="2087971" cy="252215"/>
            </a:xfrm>
            <a:prstGeom prst="rect">
              <a:avLst/>
            </a:prstGeom>
            <a:noFill/>
          </p:spPr>
          <p:txBody>
            <a:bodyPr wrap="square" lIns="0" tIns="0" rIns="0" bIns="0"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SOC ET</a:t>
              </a:r>
              <a:b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everolimus better</a:t>
              </a:r>
            </a:p>
          </p:txBody>
        </p:sp>
      </p:grpSp>
      <p:sp>
        <p:nvSpPr>
          <p:cNvPr id="12" name="Content Placeholder 10">
            <a:extLst>
              <a:ext uri="{FF2B5EF4-FFF2-40B4-BE49-F238E27FC236}">
                <a16:creationId xmlns:a16="http://schemas.microsoft.com/office/drawing/2014/main" id="{4A8E216A-3ED5-D384-918C-3AB00468394B}"/>
              </a:ext>
            </a:extLst>
          </p:cNvPr>
          <p:cNvSpPr txBox="1">
            <a:spLocks/>
          </p:cNvSpPr>
          <p:nvPr/>
        </p:nvSpPr>
        <p:spPr>
          <a:xfrm>
            <a:off x="8415846" y="3446482"/>
            <a:ext cx="3566536" cy="278138"/>
          </a:xfrm>
          <a:prstGeom prst="rect">
            <a:avLst/>
          </a:prstGeom>
          <a:solidFill>
            <a:schemeClr val="bg1"/>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1200"/>
              </a:spcAft>
              <a:buClrTx/>
              <a:buSzTx/>
              <a:buFont typeface="Arial" panose="020B0604020202020204" pitchFamily="34" charset="0"/>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Exploratory analysis: INV-PFS by SOC ET</a:t>
            </a:r>
          </a:p>
        </p:txBody>
      </p:sp>
      <p:graphicFrame>
        <p:nvGraphicFramePr>
          <p:cNvPr id="13" name="Table 12">
            <a:extLst>
              <a:ext uri="{FF2B5EF4-FFF2-40B4-BE49-F238E27FC236}">
                <a16:creationId xmlns:a16="http://schemas.microsoft.com/office/drawing/2014/main" id="{9F4CE730-3A6F-8A30-EB45-B70C9334DF3C}"/>
              </a:ext>
            </a:extLst>
          </p:cNvPr>
          <p:cNvGraphicFramePr>
            <a:graphicFrameLocks noGrp="1"/>
          </p:cNvGraphicFramePr>
          <p:nvPr/>
        </p:nvGraphicFramePr>
        <p:xfrm>
          <a:off x="6378912" y="1386284"/>
          <a:ext cx="5460986" cy="1783927"/>
        </p:xfrm>
        <a:graphic>
          <a:graphicData uri="http://schemas.openxmlformats.org/drawingml/2006/table">
            <a:tbl>
              <a:tblPr firstRow="1" bandRow="1">
                <a:tableStyleId>{5C22544A-7EE6-4342-B048-85BDC9FD1C3A}</a:tableStyleId>
              </a:tblPr>
              <a:tblGrid>
                <a:gridCol w="2279373">
                  <a:extLst>
                    <a:ext uri="{9D8B030D-6E8A-4147-A177-3AD203B41FA5}">
                      <a16:colId xmlns:a16="http://schemas.microsoft.com/office/drawing/2014/main" val="2206186395"/>
                    </a:ext>
                  </a:extLst>
                </a:gridCol>
                <a:gridCol w="1765613">
                  <a:extLst>
                    <a:ext uri="{9D8B030D-6E8A-4147-A177-3AD203B41FA5}">
                      <a16:colId xmlns:a16="http://schemas.microsoft.com/office/drawing/2014/main" val="475173279"/>
                    </a:ext>
                  </a:extLst>
                </a:gridCol>
                <a:gridCol w="1416000">
                  <a:extLst>
                    <a:ext uri="{9D8B030D-6E8A-4147-A177-3AD203B41FA5}">
                      <a16:colId xmlns:a16="http://schemas.microsoft.com/office/drawing/2014/main" val="4170448162"/>
                    </a:ext>
                  </a:extLst>
                </a:gridCol>
              </a:tblGrid>
              <a:tr h="579120">
                <a:tc>
                  <a:txBody>
                    <a:bodyPr/>
                    <a:lstStyle/>
                    <a:p>
                      <a:endParaRPr lang="en-GB" sz="1100">
                        <a:solidFill>
                          <a:schemeClr val="tx1"/>
                        </a:solidFill>
                        <a:latin typeface="Arial" panose="020B0604020202020204" pitchFamily="34" charset="0"/>
                        <a:cs typeface="Arial" panose="020B0604020202020204" pitchFamily="34" charset="0"/>
                      </a:endParaRP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err="1">
                          <a:solidFill>
                            <a:schemeClr val="bg1"/>
                          </a:solidFill>
                          <a:latin typeface="Arial" panose="020B0604020202020204" pitchFamily="34" charset="0"/>
                          <a:cs typeface="Arial" panose="020B0604020202020204" pitchFamily="34" charset="0"/>
                        </a:rPr>
                        <a:t>Giredestrant</a:t>
                      </a:r>
                      <a:r>
                        <a:rPr lang="en-GB" sz="1100">
                          <a:solidFill>
                            <a:schemeClr val="bg1"/>
                          </a:solidFill>
                          <a:latin typeface="Arial" panose="020B0604020202020204" pitchFamily="34" charset="0"/>
                          <a:cs typeface="Arial" panose="020B0604020202020204" pitchFamily="34" charset="0"/>
                        </a:rPr>
                        <a:t> + </a:t>
                      </a:r>
                      <a:r>
                        <a:rPr lang="en-GB" sz="1100" err="1">
                          <a:solidFill>
                            <a:schemeClr val="bg1"/>
                          </a:solidFill>
                          <a:latin typeface="Arial" panose="020B0604020202020204" pitchFamily="34" charset="0"/>
                          <a:cs typeface="Arial" panose="020B0604020202020204" pitchFamily="34" charset="0"/>
                        </a:rPr>
                        <a:t>everolimus</a:t>
                      </a:r>
                      <a:endParaRPr lang="en-GB" sz="1100">
                        <a:solidFill>
                          <a:schemeClr val="bg1"/>
                        </a:solidFill>
                        <a:latin typeface="Arial" panose="020B0604020202020204" pitchFamily="34" charset="0"/>
                        <a:cs typeface="Arial" panose="020B0604020202020204" pitchFamily="34" charset="0"/>
                      </a:endParaRPr>
                    </a:p>
                    <a:p>
                      <a:pPr algn="ctr"/>
                      <a:r>
                        <a:rPr lang="en-GB" sz="1100">
                          <a:solidFill>
                            <a:schemeClr val="bg1"/>
                          </a:solidFill>
                          <a:latin typeface="Arial" panose="020B0604020202020204" pitchFamily="34" charset="0"/>
                          <a:cs typeface="Arial" panose="020B0604020202020204" pitchFamily="34" charset="0"/>
                        </a:rPr>
                        <a:t>(n = 102)</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100">
                          <a:solidFill>
                            <a:schemeClr val="bg1"/>
                          </a:solidFill>
                          <a:latin typeface="Arial" panose="020B0604020202020204" pitchFamily="34" charset="0"/>
                          <a:cs typeface="Arial" panose="020B0604020202020204" pitchFamily="34" charset="0"/>
                        </a:rPr>
                        <a:t>SOC ET + </a:t>
                      </a:r>
                      <a:r>
                        <a:rPr lang="en-GB" sz="1100" err="1">
                          <a:solidFill>
                            <a:schemeClr val="bg1"/>
                          </a:solidFill>
                          <a:latin typeface="Arial" panose="020B0604020202020204" pitchFamily="34" charset="0"/>
                          <a:cs typeface="Arial" panose="020B0604020202020204" pitchFamily="34" charset="0"/>
                        </a:rPr>
                        <a:t>everolimus</a:t>
                      </a:r>
                      <a:endParaRPr lang="en-GB" sz="1100">
                        <a:solidFill>
                          <a:schemeClr val="bg1"/>
                        </a:solidFill>
                        <a:latin typeface="Arial" panose="020B0604020202020204" pitchFamily="34" charset="0"/>
                        <a:cs typeface="Arial" panose="020B0604020202020204" pitchFamily="34" charset="0"/>
                      </a:endParaRPr>
                    </a:p>
                    <a:p>
                      <a:pPr algn="ctr"/>
                      <a:r>
                        <a:rPr lang="en-GB" sz="1100">
                          <a:solidFill>
                            <a:schemeClr val="bg1"/>
                          </a:solidFill>
                          <a:latin typeface="Arial" panose="020B0604020202020204" pitchFamily="34" charset="0"/>
                          <a:cs typeface="Arial" panose="020B0604020202020204" pitchFamily="34" charset="0"/>
                        </a:rPr>
                        <a:t>(n = 105)</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5129169"/>
                  </a:ext>
                </a:extLst>
              </a:tr>
              <a:tr h="353134">
                <a:tc>
                  <a:txBody>
                    <a:bodyPr/>
                    <a:lstStyle/>
                    <a:p>
                      <a:pPr algn="r"/>
                      <a:r>
                        <a:rPr lang="en-US" sz="1300" b="0" i="0" u="none" strike="noStrike" cap="none" dirty="0">
                          <a:solidFill>
                            <a:srgbClr val="00416A"/>
                          </a:solidFill>
                          <a:latin typeface="Arial"/>
                          <a:ea typeface="Arial"/>
                          <a:cs typeface="Arial"/>
                          <a:sym typeface="Arial"/>
                        </a:rPr>
                        <a:t>Events, n (%)</a:t>
                      </a:r>
                      <a:endParaRPr lang="en-GB" sz="1300" b="0" dirty="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b="0" dirty="0">
                          <a:solidFill>
                            <a:srgbClr val="00416A"/>
                          </a:solidFill>
                          <a:latin typeface="Arial" panose="020B0604020202020204" pitchFamily="34" charset="0"/>
                          <a:cs typeface="Arial" panose="020B0604020202020204" pitchFamily="34" charset="0"/>
                        </a:rPr>
                        <a:t>126 (68.9)</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300" b="0">
                          <a:solidFill>
                            <a:srgbClr val="00416A"/>
                          </a:solidFill>
                          <a:latin typeface="Arial" panose="020B0604020202020204" pitchFamily="34" charset="0"/>
                          <a:cs typeface="Arial" panose="020B0604020202020204" pitchFamily="34" charset="0"/>
                        </a:rPr>
                        <a:t>163 (85.8)</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13138738"/>
                  </a:ext>
                </a:extLst>
              </a:tr>
              <a:tr h="384313">
                <a:tc>
                  <a:txBody>
                    <a:bodyPr/>
                    <a:lstStyle/>
                    <a:p>
                      <a:pPr algn="r"/>
                      <a:r>
                        <a:rPr lang="en-US" sz="1300" b="0" i="0" u="none" strike="noStrike" cap="none">
                          <a:solidFill>
                            <a:srgbClr val="00416A"/>
                          </a:solidFill>
                          <a:latin typeface="Arial"/>
                          <a:ea typeface="Arial"/>
                          <a:cs typeface="Arial"/>
                          <a:sym typeface="Arial"/>
                        </a:rPr>
                        <a:t>Median, </a:t>
                      </a:r>
                      <a:r>
                        <a:rPr lang="en-US" sz="1300" b="0" i="0" u="none" strike="noStrike" cap="none" err="1">
                          <a:solidFill>
                            <a:srgbClr val="00416A"/>
                          </a:solidFill>
                          <a:latin typeface="Arial"/>
                          <a:ea typeface="Arial"/>
                          <a:cs typeface="Arial"/>
                          <a:sym typeface="Arial"/>
                        </a:rPr>
                        <a:t>mo</a:t>
                      </a:r>
                      <a:r>
                        <a:rPr lang="en-US" sz="1300" b="0" i="0" u="none" strike="noStrike" cap="none">
                          <a:solidFill>
                            <a:srgbClr val="00416A"/>
                          </a:solidFill>
                          <a:latin typeface="Arial"/>
                          <a:ea typeface="Arial"/>
                          <a:cs typeface="Arial"/>
                          <a:sym typeface="Arial"/>
                        </a:rPr>
                        <a:t> (95% CI)</a:t>
                      </a:r>
                      <a:endParaRPr lang="en-GB" sz="1300" b="0">
                        <a:solidFill>
                          <a:srgbClr val="00416A"/>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b="1" dirty="0">
                          <a:solidFill>
                            <a:srgbClr val="00416A"/>
                          </a:solidFill>
                          <a:latin typeface="Arial" panose="020B0604020202020204" pitchFamily="34" charset="0"/>
                          <a:cs typeface="Arial" panose="020B0604020202020204" pitchFamily="34" charset="0"/>
                        </a:rPr>
                        <a:t>8.77</a:t>
                      </a:r>
                      <a:r>
                        <a:rPr lang="en-GB" sz="1300" dirty="0">
                          <a:solidFill>
                            <a:srgbClr val="00416A"/>
                          </a:solidFill>
                          <a:latin typeface="Arial" panose="020B0604020202020204" pitchFamily="34" charset="0"/>
                          <a:cs typeface="Arial" panose="020B0604020202020204" pitchFamily="34" charset="0"/>
                        </a:rPr>
                        <a:t> (6.60, 9.59)</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b="1" dirty="0">
                          <a:solidFill>
                            <a:srgbClr val="00416A"/>
                          </a:solidFill>
                          <a:latin typeface="Arial" panose="020B0604020202020204" pitchFamily="34" charset="0"/>
                          <a:cs typeface="Arial" panose="020B0604020202020204" pitchFamily="34" charset="0"/>
                        </a:rPr>
                        <a:t>5.49</a:t>
                      </a:r>
                      <a:r>
                        <a:rPr lang="en-GB" sz="1300" dirty="0">
                          <a:solidFill>
                            <a:srgbClr val="00416A"/>
                          </a:solidFill>
                          <a:latin typeface="Arial" panose="020B0604020202020204" pitchFamily="34" charset="0"/>
                          <a:cs typeface="Arial" panose="020B0604020202020204" pitchFamily="34" charset="0"/>
                        </a:rPr>
                        <a:t> </a:t>
                      </a:r>
                      <a:r>
                        <a:rPr lang="en-US" sz="1300" b="0" i="0" u="none" strike="noStrike" cap="none" dirty="0">
                          <a:solidFill>
                            <a:srgbClr val="00416A"/>
                          </a:solidFill>
                          <a:latin typeface="Arial"/>
                          <a:ea typeface="Arial"/>
                          <a:cs typeface="Arial"/>
                          <a:sym typeface="Arial"/>
                        </a:rPr>
                        <a:t>(4.01, 5.59)</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467360">
                <a:tc>
                  <a:txBody>
                    <a:bodyPr/>
                    <a:lstStyle/>
                    <a:p>
                      <a:pPr algn="r"/>
                      <a:r>
                        <a:rPr lang="en-GB" sz="1300" b="0">
                          <a:solidFill>
                            <a:srgbClr val="00416A"/>
                          </a:solidFill>
                          <a:latin typeface="Arial" panose="020B0604020202020204" pitchFamily="34" charset="0"/>
                          <a:cs typeface="Arial" panose="020B0604020202020204" pitchFamily="34" charset="0"/>
                        </a:rPr>
                        <a:t>Stratified HR</a:t>
                      </a:r>
                    </a:p>
                    <a:p>
                      <a:pPr algn="r"/>
                      <a:r>
                        <a:rPr lang="en-GB" sz="1300" b="0">
                          <a:solidFill>
                            <a:srgbClr val="00416A"/>
                          </a:solidFill>
                          <a:latin typeface="Arial" panose="020B0604020202020204" pitchFamily="34" charset="0"/>
                          <a:cs typeface="Arial" panose="020B0604020202020204" pitchFamily="34" charset="0"/>
                        </a:rPr>
                        <a:t>(95% CI)</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300" b="1" dirty="0">
                          <a:solidFill>
                            <a:srgbClr val="00416A"/>
                          </a:solidFill>
                          <a:latin typeface="Arial" panose="020B0604020202020204" pitchFamily="34" charset="0"/>
                          <a:cs typeface="Arial" panose="020B0604020202020204" pitchFamily="34" charset="0"/>
                        </a:rPr>
                        <a:t>0.56 </a:t>
                      </a:r>
                    </a:p>
                    <a:p>
                      <a:pPr algn="ctr"/>
                      <a:r>
                        <a:rPr lang="en-GB" sz="1300" b="0" dirty="0">
                          <a:solidFill>
                            <a:srgbClr val="00416A"/>
                          </a:solidFill>
                          <a:latin typeface="Arial" panose="020B0604020202020204" pitchFamily="34" charset="0"/>
                          <a:cs typeface="Arial" panose="020B0604020202020204" pitchFamily="34" charset="0"/>
                        </a:rPr>
                        <a:t>(0.44, 0.71); </a:t>
                      </a:r>
                      <a:r>
                        <a:rPr lang="en-GB" sz="1300" b="0" i="0" dirty="0">
                          <a:solidFill>
                            <a:srgbClr val="00416A"/>
                          </a:solidFill>
                          <a:latin typeface="Arial" panose="020B0604020202020204" pitchFamily="34" charset="0"/>
                          <a:cs typeface="Arial" panose="020B0604020202020204" pitchFamily="34" charset="0"/>
                        </a:rPr>
                        <a:t>p</a:t>
                      </a:r>
                      <a:r>
                        <a:rPr lang="en-GB" sz="1300" b="0" dirty="0">
                          <a:solidFill>
                            <a:srgbClr val="00416A"/>
                          </a:solidFill>
                          <a:latin typeface="Arial" panose="020B0604020202020204" pitchFamily="34" charset="0"/>
                          <a:cs typeface="Arial" panose="020B0604020202020204" pitchFamily="34" charset="0"/>
                        </a:rPr>
                        <a:t> &lt; 0.0001</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14" name="Rectangle: Top Corners Rounded 172">
            <a:extLst>
              <a:ext uri="{FF2B5EF4-FFF2-40B4-BE49-F238E27FC236}">
                <a16:creationId xmlns:a16="http://schemas.microsoft.com/office/drawing/2014/main" id="{74845622-25E8-AFA8-17EA-7AC013E79066}"/>
              </a:ext>
            </a:extLst>
          </p:cNvPr>
          <p:cNvSpPr/>
          <p:nvPr/>
        </p:nvSpPr>
        <p:spPr>
          <a:xfrm>
            <a:off x="8661060" y="1181101"/>
            <a:ext cx="1547730" cy="740577"/>
          </a:xfrm>
          <a:prstGeom prst="round2SameRect">
            <a:avLst/>
          </a:prstGeom>
          <a:solidFill>
            <a:srgbClr val="6E1E5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Giredestrant</a:t>
            </a: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183</a:t>
            </a:r>
          </a:p>
        </p:txBody>
      </p:sp>
      <p:sp>
        <p:nvSpPr>
          <p:cNvPr id="15" name="Rectangle: Top Corners Rounded 173">
            <a:extLst>
              <a:ext uri="{FF2B5EF4-FFF2-40B4-BE49-F238E27FC236}">
                <a16:creationId xmlns:a16="http://schemas.microsoft.com/office/drawing/2014/main" id="{4D9BBE9A-6F23-8F08-BFC1-FA6F8D7A5311}"/>
              </a:ext>
            </a:extLst>
          </p:cNvPr>
          <p:cNvSpPr/>
          <p:nvPr/>
        </p:nvSpPr>
        <p:spPr>
          <a:xfrm>
            <a:off x="10301370" y="1181100"/>
            <a:ext cx="1547730" cy="733293"/>
          </a:xfrm>
          <a:prstGeom prst="round2SameRect">
            <a:avLst/>
          </a:prstGeom>
          <a:solidFill>
            <a:schemeClr val="bg1">
              <a:lumMod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SOC ET + </a:t>
            </a:r>
            <a:r>
              <a:rPr kumimoji="0" lang="en-GB" sz="13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190</a:t>
            </a:r>
          </a:p>
        </p:txBody>
      </p:sp>
      <p:grpSp>
        <p:nvGrpSpPr>
          <p:cNvPr id="16" name="Group 15">
            <a:extLst>
              <a:ext uri="{FF2B5EF4-FFF2-40B4-BE49-F238E27FC236}">
                <a16:creationId xmlns:a16="http://schemas.microsoft.com/office/drawing/2014/main" id="{94421A4D-820A-86B8-D7B6-8A0402770348}"/>
              </a:ext>
            </a:extLst>
          </p:cNvPr>
          <p:cNvGrpSpPr/>
          <p:nvPr/>
        </p:nvGrpSpPr>
        <p:grpSpPr>
          <a:xfrm>
            <a:off x="82770" y="1780305"/>
            <a:ext cx="8773393" cy="3475092"/>
            <a:chOff x="63115" y="2625999"/>
            <a:chExt cx="13160090" cy="5212639"/>
          </a:xfrm>
        </p:grpSpPr>
        <p:grpSp>
          <p:nvGrpSpPr>
            <p:cNvPr id="17" name="Group 16">
              <a:extLst>
                <a:ext uri="{FF2B5EF4-FFF2-40B4-BE49-F238E27FC236}">
                  <a16:creationId xmlns:a16="http://schemas.microsoft.com/office/drawing/2014/main" id="{0D102EAC-74CF-F6C0-1014-63B025C810B2}"/>
                </a:ext>
              </a:extLst>
            </p:cNvPr>
            <p:cNvGrpSpPr/>
            <p:nvPr/>
          </p:nvGrpSpPr>
          <p:grpSpPr>
            <a:xfrm>
              <a:off x="2421995" y="2723765"/>
              <a:ext cx="9782807" cy="4023779"/>
              <a:chOff x="2421995" y="2723765"/>
              <a:chExt cx="9782807" cy="4023779"/>
            </a:xfrm>
          </p:grpSpPr>
          <p:grpSp>
            <p:nvGrpSpPr>
              <p:cNvPr id="75" name="Group 74">
                <a:extLst>
                  <a:ext uri="{FF2B5EF4-FFF2-40B4-BE49-F238E27FC236}">
                    <a16:creationId xmlns:a16="http://schemas.microsoft.com/office/drawing/2014/main" id="{E4EC588E-63EA-726F-2E9B-D5320A9765CC}"/>
                  </a:ext>
                </a:extLst>
              </p:cNvPr>
              <p:cNvGrpSpPr/>
              <p:nvPr/>
            </p:nvGrpSpPr>
            <p:grpSpPr>
              <a:xfrm>
                <a:off x="2421995" y="2723765"/>
                <a:ext cx="9782807" cy="3905619"/>
                <a:chOff x="2421995" y="2723765"/>
                <a:chExt cx="9782807" cy="3905619"/>
              </a:xfrm>
            </p:grpSpPr>
            <p:grpSp>
              <p:nvGrpSpPr>
                <p:cNvPr id="81" name="Group 80">
                  <a:extLst>
                    <a:ext uri="{FF2B5EF4-FFF2-40B4-BE49-F238E27FC236}">
                      <a16:creationId xmlns:a16="http://schemas.microsoft.com/office/drawing/2014/main" id="{1F123C48-D414-89E9-E2AD-282C79F6AB3B}"/>
                    </a:ext>
                  </a:extLst>
                </p:cNvPr>
                <p:cNvGrpSpPr/>
                <p:nvPr/>
              </p:nvGrpSpPr>
              <p:grpSpPr>
                <a:xfrm>
                  <a:off x="2524040" y="2781180"/>
                  <a:ext cx="9680762" cy="3428095"/>
                  <a:chOff x="1494846" y="2740025"/>
                  <a:chExt cx="11535349" cy="3886200"/>
                </a:xfrm>
              </p:grpSpPr>
              <p:sp>
                <p:nvSpPr>
                  <p:cNvPr id="125" name="Freeform 5">
                    <a:extLst>
                      <a:ext uri="{FF2B5EF4-FFF2-40B4-BE49-F238E27FC236}">
                        <a16:creationId xmlns:a16="http://schemas.microsoft.com/office/drawing/2014/main" id="{CE26300A-A944-EB97-BEF8-6A95134AB1E0}"/>
                      </a:ext>
                    </a:extLst>
                  </p:cNvPr>
                  <p:cNvSpPr>
                    <a:spLocks/>
                  </p:cNvSpPr>
                  <p:nvPr/>
                </p:nvSpPr>
                <p:spPr bwMode="auto">
                  <a:xfrm>
                    <a:off x="1494846" y="2740025"/>
                    <a:ext cx="11490637" cy="3817937"/>
                  </a:xfrm>
                  <a:custGeom>
                    <a:avLst/>
                    <a:gdLst>
                      <a:gd name="T0" fmla="*/ 364 w 9450"/>
                      <a:gd name="T1" fmla="*/ 15 h 2405"/>
                      <a:gd name="T2" fmla="*/ 422 w 9450"/>
                      <a:gd name="T3" fmla="*/ 45 h 2405"/>
                      <a:gd name="T4" fmla="*/ 520 w 9450"/>
                      <a:gd name="T5" fmla="*/ 103 h 2405"/>
                      <a:gd name="T6" fmla="*/ 562 w 9450"/>
                      <a:gd name="T7" fmla="*/ 133 h 2405"/>
                      <a:gd name="T8" fmla="*/ 588 w 9450"/>
                      <a:gd name="T9" fmla="*/ 214 h 2405"/>
                      <a:gd name="T10" fmla="*/ 612 w 9450"/>
                      <a:gd name="T11" fmla="*/ 289 h 2405"/>
                      <a:gd name="T12" fmla="*/ 646 w 9450"/>
                      <a:gd name="T13" fmla="*/ 323 h 2405"/>
                      <a:gd name="T14" fmla="*/ 778 w 9450"/>
                      <a:gd name="T15" fmla="*/ 349 h 2405"/>
                      <a:gd name="T16" fmla="*/ 886 w 9450"/>
                      <a:gd name="T17" fmla="*/ 398 h 2405"/>
                      <a:gd name="T18" fmla="*/ 1121 w 9450"/>
                      <a:gd name="T19" fmla="*/ 426 h 2405"/>
                      <a:gd name="T20" fmla="*/ 1145 w 9450"/>
                      <a:gd name="T21" fmla="*/ 478 h 2405"/>
                      <a:gd name="T22" fmla="*/ 1168 w 9450"/>
                      <a:gd name="T23" fmla="*/ 523 h 2405"/>
                      <a:gd name="T24" fmla="*/ 1213 w 9450"/>
                      <a:gd name="T25" fmla="*/ 634 h 2405"/>
                      <a:gd name="T26" fmla="*/ 1284 w 9450"/>
                      <a:gd name="T27" fmla="*/ 685 h 2405"/>
                      <a:gd name="T28" fmla="*/ 1350 w 9450"/>
                      <a:gd name="T29" fmla="*/ 713 h 2405"/>
                      <a:gd name="T30" fmla="*/ 1535 w 9450"/>
                      <a:gd name="T31" fmla="*/ 750 h 2405"/>
                      <a:gd name="T32" fmla="*/ 1764 w 9450"/>
                      <a:gd name="T33" fmla="*/ 782 h 2405"/>
                      <a:gd name="T34" fmla="*/ 1783 w 9450"/>
                      <a:gd name="T35" fmla="*/ 848 h 2405"/>
                      <a:gd name="T36" fmla="*/ 1801 w 9450"/>
                      <a:gd name="T37" fmla="*/ 865 h 2405"/>
                      <a:gd name="T38" fmla="*/ 1820 w 9450"/>
                      <a:gd name="T39" fmla="*/ 906 h 2405"/>
                      <a:gd name="T40" fmla="*/ 1851 w 9450"/>
                      <a:gd name="T41" fmla="*/ 1005 h 2405"/>
                      <a:gd name="T42" fmla="*/ 1907 w 9450"/>
                      <a:gd name="T43" fmla="*/ 1099 h 2405"/>
                      <a:gd name="T44" fmla="*/ 1944 w 9450"/>
                      <a:gd name="T45" fmla="*/ 1135 h 2405"/>
                      <a:gd name="T46" fmla="*/ 1981 w 9450"/>
                      <a:gd name="T47" fmla="*/ 1163 h 2405"/>
                      <a:gd name="T48" fmla="*/ 2397 w 9450"/>
                      <a:gd name="T49" fmla="*/ 1202 h 2405"/>
                      <a:gd name="T50" fmla="*/ 2421 w 9450"/>
                      <a:gd name="T51" fmla="*/ 1229 h 2405"/>
                      <a:gd name="T52" fmla="*/ 2471 w 9450"/>
                      <a:gd name="T53" fmla="*/ 1268 h 2405"/>
                      <a:gd name="T54" fmla="*/ 2490 w 9450"/>
                      <a:gd name="T55" fmla="*/ 1315 h 2405"/>
                      <a:gd name="T56" fmla="*/ 2680 w 9450"/>
                      <a:gd name="T57" fmla="*/ 1352 h 2405"/>
                      <a:gd name="T58" fmla="*/ 2954 w 9450"/>
                      <a:gd name="T59" fmla="*/ 1388 h 2405"/>
                      <a:gd name="T60" fmla="*/ 3057 w 9450"/>
                      <a:gd name="T61" fmla="*/ 1422 h 2405"/>
                      <a:gd name="T62" fmla="*/ 3088 w 9450"/>
                      <a:gd name="T63" fmla="*/ 1450 h 2405"/>
                      <a:gd name="T64" fmla="*/ 3115 w 9450"/>
                      <a:gd name="T65" fmla="*/ 1525 h 2405"/>
                      <a:gd name="T66" fmla="*/ 3165 w 9450"/>
                      <a:gd name="T67" fmla="*/ 1564 h 2405"/>
                      <a:gd name="T68" fmla="*/ 3263 w 9450"/>
                      <a:gd name="T69" fmla="*/ 1598 h 2405"/>
                      <a:gd name="T70" fmla="*/ 3376 w 9450"/>
                      <a:gd name="T71" fmla="*/ 1634 h 2405"/>
                      <a:gd name="T72" fmla="*/ 3492 w 9450"/>
                      <a:gd name="T73" fmla="*/ 1671 h 2405"/>
                      <a:gd name="T74" fmla="*/ 3721 w 9450"/>
                      <a:gd name="T75" fmla="*/ 1709 h 2405"/>
                      <a:gd name="T76" fmla="*/ 3750 w 9450"/>
                      <a:gd name="T77" fmla="*/ 1748 h 2405"/>
                      <a:gd name="T78" fmla="*/ 3819 w 9450"/>
                      <a:gd name="T79" fmla="*/ 1789 h 2405"/>
                      <a:gd name="T80" fmla="*/ 4391 w 9450"/>
                      <a:gd name="T81" fmla="*/ 1827 h 2405"/>
                      <a:gd name="T82" fmla="*/ 4473 w 9450"/>
                      <a:gd name="T83" fmla="*/ 1870 h 2405"/>
                      <a:gd name="T84" fmla="*/ 4951 w 9450"/>
                      <a:gd name="T85" fmla="*/ 1921 h 2405"/>
                      <a:gd name="T86" fmla="*/ 5035 w 9450"/>
                      <a:gd name="T87" fmla="*/ 1968 h 2405"/>
                      <a:gd name="T88" fmla="*/ 5584 w 9450"/>
                      <a:gd name="T89" fmla="*/ 2016 h 2405"/>
                      <a:gd name="T90" fmla="*/ 5631 w 9450"/>
                      <a:gd name="T91" fmla="*/ 2065 h 2405"/>
                      <a:gd name="T92" fmla="*/ 5686 w 9450"/>
                      <a:gd name="T93" fmla="*/ 2099 h 2405"/>
                      <a:gd name="T94" fmla="*/ 6185 w 9450"/>
                      <a:gd name="T95" fmla="*/ 2183 h 2405"/>
                      <a:gd name="T96" fmla="*/ 7074 w 9450"/>
                      <a:gd name="T97" fmla="*/ 240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50" h="2405">
                        <a:moveTo>
                          <a:pt x="0" y="0"/>
                        </a:moveTo>
                        <a:lnTo>
                          <a:pt x="148" y="0"/>
                        </a:lnTo>
                        <a:lnTo>
                          <a:pt x="148" y="15"/>
                        </a:lnTo>
                        <a:lnTo>
                          <a:pt x="364" y="15"/>
                        </a:lnTo>
                        <a:lnTo>
                          <a:pt x="364" y="32"/>
                        </a:lnTo>
                        <a:lnTo>
                          <a:pt x="382" y="32"/>
                        </a:lnTo>
                        <a:lnTo>
                          <a:pt x="382" y="45"/>
                        </a:lnTo>
                        <a:lnTo>
                          <a:pt x="422" y="45"/>
                        </a:lnTo>
                        <a:lnTo>
                          <a:pt x="422" y="60"/>
                        </a:lnTo>
                        <a:lnTo>
                          <a:pt x="509" y="60"/>
                        </a:lnTo>
                        <a:lnTo>
                          <a:pt x="509" y="103"/>
                        </a:lnTo>
                        <a:lnTo>
                          <a:pt x="520" y="103"/>
                        </a:lnTo>
                        <a:lnTo>
                          <a:pt x="520" y="122"/>
                        </a:lnTo>
                        <a:lnTo>
                          <a:pt x="556" y="122"/>
                        </a:lnTo>
                        <a:lnTo>
                          <a:pt x="556" y="133"/>
                        </a:lnTo>
                        <a:lnTo>
                          <a:pt x="562" y="133"/>
                        </a:lnTo>
                        <a:lnTo>
                          <a:pt x="562" y="152"/>
                        </a:lnTo>
                        <a:lnTo>
                          <a:pt x="575" y="152"/>
                        </a:lnTo>
                        <a:lnTo>
                          <a:pt x="575" y="214"/>
                        </a:lnTo>
                        <a:lnTo>
                          <a:pt x="588" y="214"/>
                        </a:lnTo>
                        <a:lnTo>
                          <a:pt x="588" y="259"/>
                        </a:lnTo>
                        <a:lnTo>
                          <a:pt x="599" y="259"/>
                        </a:lnTo>
                        <a:lnTo>
                          <a:pt x="599" y="289"/>
                        </a:lnTo>
                        <a:lnTo>
                          <a:pt x="612" y="289"/>
                        </a:lnTo>
                        <a:lnTo>
                          <a:pt x="612" y="311"/>
                        </a:lnTo>
                        <a:lnTo>
                          <a:pt x="636" y="311"/>
                        </a:lnTo>
                        <a:lnTo>
                          <a:pt x="636" y="323"/>
                        </a:lnTo>
                        <a:lnTo>
                          <a:pt x="646" y="323"/>
                        </a:lnTo>
                        <a:lnTo>
                          <a:pt x="646" y="338"/>
                        </a:lnTo>
                        <a:lnTo>
                          <a:pt x="694" y="338"/>
                        </a:lnTo>
                        <a:lnTo>
                          <a:pt x="694" y="349"/>
                        </a:lnTo>
                        <a:lnTo>
                          <a:pt x="778" y="349"/>
                        </a:lnTo>
                        <a:lnTo>
                          <a:pt x="778" y="368"/>
                        </a:lnTo>
                        <a:lnTo>
                          <a:pt x="852" y="368"/>
                        </a:lnTo>
                        <a:lnTo>
                          <a:pt x="852" y="398"/>
                        </a:lnTo>
                        <a:lnTo>
                          <a:pt x="886" y="398"/>
                        </a:lnTo>
                        <a:lnTo>
                          <a:pt x="886" y="415"/>
                        </a:lnTo>
                        <a:lnTo>
                          <a:pt x="1089" y="415"/>
                        </a:lnTo>
                        <a:lnTo>
                          <a:pt x="1089" y="426"/>
                        </a:lnTo>
                        <a:lnTo>
                          <a:pt x="1121" y="426"/>
                        </a:lnTo>
                        <a:lnTo>
                          <a:pt x="1121" y="450"/>
                        </a:lnTo>
                        <a:lnTo>
                          <a:pt x="1131" y="450"/>
                        </a:lnTo>
                        <a:lnTo>
                          <a:pt x="1131" y="478"/>
                        </a:lnTo>
                        <a:lnTo>
                          <a:pt x="1145" y="478"/>
                        </a:lnTo>
                        <a:lnTo>
                          <a:pt x="1145" y="493"/>
                        </a:lnTo>
                        <a:lnTo>
                          <a:pt x="1145" y="508"/>
                        </a:lnTo>
                        <a:lnTo>
                          <a:pt x="1168" y="508"/>
                        </a:lnTo>
                        <a:lnTo>
                          <a:pt x="1168" y="523"/>
                        </a:lnTo>
                        <a:lnTo>
                          <a:pt x="1195" y="523"/>
                        </a:lnTo>
                        <a:lnTo>
                          <a:pt x="1195" y="587"/>
                        </a:lnTo>
                        <a:lnTo>
                          <a:pt x="1213" y="587"/>
                        </a:lnTo>
                        <a:lnTo>
                          <a:pt x="1213" y="634"/>
                        </a:lnTo>
                        <a:lnTo>
                          <a:pt x="1226" y="634"/>
                        </a:lnTo>
                        <a:lnTo>
                          <a:pt x="1226" y="664"/>
                        </a:lnTo>
                        <a:lnTo>
                          <a:pt x="1284" y="664"/>
                        </a:lnTo>
                        <a:lnTo>
                          <a:pt x="1284" y="685"/>
                        </a:lnTo>
                        <a:lnTo>
                          <a:pt x="1306" y="685"/>
                        </a:lnTo>
                        <a:lnTo>
                          <a:pt x="1306" y="698"/>
                        </a:lnTo>
                        <a:lnTo>
                          <a:pt x="1350" y="698"/>
                        </a:lnTo>
                        <a:lnTo>
                          <a:pt x="1350" y="713"/>
                        </a:lnTo>
                        <a:lnTo>
                          <a:pt x="1458" y="713"/>
                        </a:lnTo>
                        <a:lnTo>
                          <a:pt x="1458" y="730"/>
                        </a:lnTo>
                        <a:lnTo>
                          <a:pt x="1535" y="730"/>
                        </a:lnTo>
                        <a:lnTo>
                          <a:pt x="1535" y="750"/>
                        </a:lnTo>
                        <a:lnTo>
                          <a:pt x="1728" y="750"/>
                        </a:lnTo>
                        <a:lnTo>
                          <a:pt x="1728" y="760"/>
                        </a:lnTo>
                        <a:lnTo>
                          <a:pt x="1764" y="760"/>
                        </a:lnTo>
                        <a:lnTo>
                          <a:pt x="1764" y="782"/>
                        </a:lnTo>
                        <a:lnTo>
                          <a:pt x="1772" y="782"/>
                        </a:lnTo>
                        <a:lnTo>
                          <a:pt x="1772" y="816"/>
                        </a:lnTo>
                        <a:lnTo>
                          <a:pt x="1783" y="816"/>
                        </a:lnTo>
                        <a:lnTo>
                          <a:pt x="1783" y="848"/>
                        </a:lnTo>
                        <a:lnTo>
                          <a:pt x="1793" y="848"/>
                        </a:lnTo>
                        <a:lnTo>
                          <a:pt x="1793" y="855"/>
                        </a:lnTo>
                        <a:lnTo>
                          <a:pt x="1801" y="855"/>
                        </a:lnTo>
                        <a:lnTo>
                          <a:pt x="1801" y="865"/>
                        </a:lnTo>
                        <a:lnTo>
                          <a:pt x="1812" y="865"/>
                        </a:lnTo>
                        <a:lnTo>
                          <a:pt x="1812" y="882"/>
                        </a:lnTo>
                        <a:lnTo>
                          <a:pt x="1820" y="882"/>
                        </a:lnTo>
                        <a:lnTo>
                          <a:pt x="1820" y="906"/>
                        </a:lnTo>
                        <a:lnTo>
                          <a:pt x="1841" y="906"/>
                        </a:lnTo>
                        <a:lnTo>
                          <a:pt x="1841" y="953"/>
                        </a:lnTo>
                        <a:lnTo>
                          <a:pt x="1851" y="953"/>
                        </a:lnTo>
                        <a:lnTo>
                          <a:pt x="1851" y="1005"/>
                        </a:lnTo>
                        <a:lnTo>
                          <a:pt x="1888" y="1005"/>
                        </a:lnTo>
                        <a:lnTo>
                          <a:pt x="1888" y="1067"/>
                        </a:lnTo>
                        <a:lnTo>
                          <a:pt x="1907" y="1067"/>
                        </a:lnTo>
                        <a:lnTo>
                          <a:pt x="1907" y="1099"/>
                        </a:lnTo>
                        <a:lnTo>
                          <a:pt x="1931" y="1099"/>
                        </a:lnTo>
                        <a:lnTo>
                          <a:pt x="1931" y="1118"/>
                        </a:lnTo>
                        <a:lnTo>
                          <a:pt x="1944" y="1118"/>
                        </a:lnTo>
                        <a:lnTo>
                          <a:pt x="1944" y="1135"/>
                        </a:lnTo>
                        <a:lnTo>
                          <a:pt x="1952" y="1135"/>
                        </a:lnTo>
                        <a:lnTo>
                          <a:pt x="1952" y="1150"/>
                        </a:lnTo>
                        <a:lnTo>
                          <a:pt x="1981" y="1150"/>
                        </a:lnTo>
                        <a:lnTo>
                          <a:pt x="1981" y="1163"/>
                        </a:lnTo>
                        <a:lnTo>
                          <a:pt x="2205" y="1163"/>
                        </a:lnTo>
                        <a:lnTo>
                          <a:pt x="2205" y="1182"/>
                        </a:lnTo>
                        <a:lnTo>
                          <a:pt x="2397" y="1182"/>
                        </a:lnTo>
                        <a:lnTo>
                          <a:pt x="2397" y="1202"/>
                        </a:lnTo>
                        <a:lnTo>
                          <a:pt x="2405" y="1202"/>
                        </a:lnTo>
                        <a:lnTo>
                          <a:pt x="2405" y="1221"/>
                        </a:lnTo>
                        <a:lnTo>
                          <a:pt x="2421" y="1221"/>
                        </a:lnTo>
                        <a:lnTo>
                          <a:pt x="2421" y="1229"/>
                        </a:lnTo>
                        <a:lnTo>
                          <a:pt x="2432" y="1229"/>
                        </a:lnTo>
                        <a:lnTo>
                          <a:pt x="2432" y="1249"/>
                        </a:lnTo>
                        <a:lnTo>
                          <a:pt x="2471" y="1249"/>
                        </a:lnTo>
                        <a:lnTo>
                          <a:pt x="2471" y="1268"/>
                        </a:lnTo>
                        <a:lnTo>
                          <a:pt x="2479" y="1268"/>
                        </a:lnTo>
                        <a:lnTo>
                          <a:pt x="2479" y="1287"/>
                        </a:lnTo>
                        <a:lnTo>
                          <a:pt x="2490" y="1287"/>
                        </a:lnTo>
                        <a:lnTo>
                          <a:pt x="2490" y="1315"/>
                        </a:lnTo>
                        <a:lnTo>
                          <a:pt x="2513" y="1315"/>
                        </a:lnTo>
                        <a:lnTo>
                          <a:pt x="2513" y="1334"/>
                        </a:lnTo>
                        <a:lnTo>
                          <a:pt x="2680" y="1334"/>
                        </a:lnTo>
                        <a:lnTo>
                          <a:pt x="2680" y="1352"/>
                        </a:lnTo>
                        <a:lnTo>
                          <a:pt x="2717" y="1352"/>
                        </a:lnTo>
                        <a:lnTo>
                          <a:pt x="2717" y="1369"/>
                        </a:lnTo>
                        <a:lnTo>
                          <a:pt x="2954" y="1369"/>
                        </a:lnTo>
                        <a:lnTo>
                          <a:pt x="2954" y="1388"/>
                        </a:lnTo>
                        <a:lnTo>
                          <a:pt x="2991" y="1388"/>
                        </a:lnTo>
                        <a:lnTo>
                          <a:pt x="2991" y="1401"/>
                        </a:lnTo>
                        <a:lnTo>
                          <a:pt x="3057" y="1401"/>
                        </a:lnTo>
                        <a:lnTo>
                          <a:pt x="3057" y="1422"/>
                        </a:lnTo>
                        <a:lnTo>
                          <a:pt x="3070" y="1422"/>
                        </a:lnTo>
                        <a:lnTo>
                          <a:pt x="3070" y="1433"/>
                        </a:lnTo>
                        <a:lnTo>
                          <a:pt x="3088" y="1433"/>
                        </a:lnTo>
                        <a:lnTo>
                          <a:pt x="3088" y="1450"/>
                        </a:lnTo>
                        <a:lnTo>
                          <a:pt x="3102" y="1450"/>
                        </a:lnTo>
                        <a:lnTo>
                          <a:pt x="3102" y="1510"/>
                        </a:lnTo>
                        <a:lnTo>
                          <a:pt x="3115" y="1510"/>
                        </a:lnTo>
                        <a:lnTo>
                          <a:pt x="3115" y="1525"/>
                        </a:lnTo>
                        <a:lnTo>
                          <a:pt x="3128" y="1525"/>
                        </a:lnTo>
                        <a:lnTo>
                          <a:pt x="3128" y="1544"/>
                        </a:lnTo>
                        <a:lnTo>
                          <a:pt x="3165" y="1544"/>
                        </a:lnTo>
                        <a:lnTo>
                          <a:pt x="3165" y="1564"/>
                        </a:lnTo>
                        <a:lnTo>
                          <a:pt x="3239" y="1564"/>
                        </a:lnTo>
                        <a:lnTo>
                          <a:pt x="3239" y="1581"/>
                        </a:lnTo>
                        <a:lnTo>
                          <a:pt x="3263" y="1581"/>
                        </a:lnTo>
                        <a:lnTo>
                          <a:pt x="3263" y="1598"/>
                        </a:lnTo>
                        <a:lnTo>
                          <a:pt x="3321" y="1598"/>
                        </a:lnTo>
                        <a:lnTo>
                          <a:pt x="3321" y="1615"/>
                        </a:lnTo>
                        <a:lnTo>
                          <a:pt x="3376" y="1615"/>
                        </a:lnTo>
                        <a:lnTo>
                          <a:pt x="3376" y="1634"/>
                        </a:lnTo>
                        <a:lnTo>
                          <a:pt x="3437" y="1634"/>
                        </a:lnTo>
                        <a:lnTo>
                          <a:pt x="3437" y="1656"/>
                        </a:lnTo>
                        <a:lnTo>
                          <a:pt x="3492" y="1656"/>
                        </a:lnTo>
                        <a:lnTo>
                          <a:pt x="3492" y="1671"/>
                        </a:lnTo>
                        <a:lnTo>
                          <a:pt x="3568" y="1671"/>
                        </a:lnTo>
                        <a:lnTo>
                          <a:pt x="3568" y="1688"/>
                        </a:lnTo>
                        <a:lnTo>
                          <a:pt x="3721" y="1688"/>
                        </a:lnTo>
                        <a:lnTo>
                          <a:pt x="3721" y="1709"/>
                        </a:lnTo>
                        <a:lnTo>
                          <a:pt x="3740" y="1709"/>
                        </a:lnTo>
                        <a:lnTo>
                          <a:pt x="3740" y="1741"/>
                        </a:lnTo>
                        <a:lnTo>
                          <a:pt x="3750" y="1741"/>
                        </a:lnTo>
                        <a:lnTo>
                          <a:pt x="3750" y="1748"/>
                        </a:lnTo>
                        <a:lnTo>
                          <a:pt x="3808" y="1748"/>
                        </a:lnTo>
                        <a:lnTo>
                          <a:pt x="3808" y="1769"/>
                        </a:lnTo>
                        <a:lnTo>
                          <a:pt x="3819" y="1769"/>
                        </a:lnTo>
                        <a:lnTo>
                          <a:pt x="3819" y="1789"/>
                        </a:lnTo>
                        <a:lnTo>
                          <a:pt x="3859" y="1789"/>
                        </a:lnTo>
                        <a:lnTo>
                          <a:pt x="3859" y="1801"/>
                        </a:lnTo>
                        <a:lnTo>
                          <a:pt x="4391" y="1801"/>
                        </a:lnTo>
                        <a:lnTo>
                          <a:pt x="4391" y="1827"/>
                        </a:lnTo>
                        <a:lnTo>
                          <a:pt x="4457" y="1827"/>
                        </a:lnTo>
                        <a:lnTo>
                          <a:pt x="4457" y="1855"/>
                        </a:lnTo>
                        <a:lnTo>
                          <a:pt x="4473" y="1855"/>
                        </a:lnTo>
                        <a:lnTo>
                          <a:pt x="4473" y="1870"/>
                        </a:lnTo>
                        <a:lnTo>
                          <a:pt x="4608" y="1870"/>
                        </a:lnTo>
                        <a:lnTo>
                          <a:pt x="4608" y="1891"/>
                        </a:lnTo>
                        <a:lnTo>
                          <a:pt x="4951" y="1891"/>
                        </a:lnTo>
                        <a:lnTo>
                          <a:pt x="4951" y="1921"/>
                        </a:lnTo>
                        <a:lnTo>
                          <a:pt x="4972" y="1921"/>
                        </a:lnTo>
                        <a:lnTo>
                          <a:pt x="4972" y="1943"/>
                        </a:lnTo>
                        <a:lnTo>
                          <a:pt x="5035" y="1943"/>
                        </a:lnTo>
                        <a:lnTo>
                          <a:pt x="5035" y="1968"/>
                        </a:lnTo>
                        <a:lnTo>
                          <a:pt x="5061" y="1968"/>
                        </a:lnTo>
                        <a:lnTo>
                          <a:pt x="5061" y="1986"/>
                        </a:lnTo>
                        <a:lnTo>
                          <a:pt x="5584" y="1986"/>
                        </a:lnTo>
                        <a:lnTo>
                          <a:pt x="5584" y="2016"/>
                        </a:lnTo>
                        <a:lnTo>
                          <a:pt x="5589" y="2016"/>
                        </a:lnTo>
                        <a:lnTo>
                          <a:pt x="5589" y="2039"/>
                        </a:lnTo>
                        <a:lnTo>
                          <a:pt x="5631" y="2039"/>
                        </a:lnTo>
                        <a:lnTo>
                          <a:pt x="5631" y="2065"/>
                        </a:lnTo>
                        <a:lnTo>
                          <a:pt x="5657" y="2065"/>
                        </a:lnTo>
                        <a:lnTo>
                          <a:pt x="5657" y="2076"/>
                        </a:lnTo>
                        <a:lnTo>
                          <a:pt x="5686" y="2076"/>
                        </a:lnTo>
                        <a:lnTo>
                          <a:pt x="5686" y="2099"/>
                        </a:lnTo>
                        <a:lnTo>
                          <a:pt x="5802" y="2099"/>
                        </a:lnTo>
                        <a:lnTo>
                          <a:pt x="5802" y="2142"/>
                        </a:lnTo>
                        <a:lnTo>
                          <a:pt x="6185" y="2142"/>
                        </a:lnTo>
                        <a:lnTo>
                          <a:pt x="6185" y="2183"/>
                        </a:lnTo>
                        <a:lnTo>
                          <a:pt x="6881" y="2183"/>
                        </a:lnTo>
                        <a:lnTo>
                          <a:pt x="6881" y="2294"/>
                        </a:lnTo>
                        <a:lnTo>
                          <a:pt x="7074" y="2294"/>
                        </a:lnTo>
                        <a:lnTo>
                          <a:pt x="7074" y="2405"/>
                        </a:lnTo>
                        <a:lnTo>
                          <a:pt x="9450" y="2405"/>
                        </a:lnTo>
                      </a:path>
                    </a:pathLst>
                  </a:custGeom>
                  <a:noFill/>
                  <a:ln w="28575"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6A229FCB-5B9C-CDA7-429C-4E80E2CBC2AE}"/>
                      </a:ext>
                    </a:extLst>
                  </p:cNvPr>
                  <p:cNvGrpSpPr/>
                  <p:nvPr/>
                </p:nvGrpSpPr>
                <p:grpSpPr>
                  <a:xfrm>
                    <a:off x="2052685" y="2844800"/>
                    <a:ext cx="10977510" cy="3781425"/>
                    <a:chOff x="2309814" y="2844800"/>
                    <a:chExt cx="14331950" cy="3781425"/>
                  </a:xfrm>
                </p:grpSpPr>
                <p:sp>
                  <p:nvSpPr>
                    <p:cNvPr id="127" name="Line 6">
                      <a:extLst>
                        <a:ext uri="{FF2B5EF4-FFF2-40B4-BE49-F238E27FC236}">
                          <a16:creationId xmlns:a16="http://schemas.microsoft.com/office/drawing/2014/main" id="{98F3A456-A125-CF0E-F6DE-C4A4B7A53F24}"/>
                        </a:ext>
                      </a:extLst>
                    </p:cNvPr>
                    <p:cNvSpPr>
                      <a:spLocks noChangeShapeType="1"/>
                    </p:cNvSpPr>
                    <p:nvPr/>
                  </p:nvSpPr>
                  <p:spPr bwMode="auto">
                    <a:xfrm>
                      <a:off x="2309814" y="29098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Line 7">
                      <a:extLst>
                        <a:ext uri="{FF2B5EF4-FFF2-40B4-BE49-F238E27FC236}">
                          <a16:creationId xmlns:a16="http://schemas.microsoft.com/office/drawing/2014/main" id="{FA683B62-4111-F130-65CE-C5FB2A45E2CC}"/>
                        </a:ext>
                      </a:extLst>
                    </p:cNvPr>
                    <p:cNvSpPr>
                      <a:spLocks noChangeShapeType="1"/>
                    </p:cNvSpPr>
                    <p:nvPr/>
                  </p:nvSpPr>
                  <p:spPr bwMode="auto">
                    <a:xfrm>
                      <a:off x="2389189" y="2844800"/>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Line 8">
                      <a:extLst>
                        <a:ext uri="{FF2B5EF4-FFF2-40B4-BE49-F238E27FC236}">
                          <a16:creationId xmlns:a16="http://schemas.microsoft.com/office/drawing/2014/main" id="{127091F4-20DE-409C-57D4-68F5720A7B27}"/>
                        </a:ext>
                      </a:extLst>
                    </p:cNvPr>
                    <p:cNvSpPr>
                      <a:spLocks noChangeShapeType="1"/>
                    </p:cNvSpPr>
                    <p:nvPr/>
                  </p:nvSpPr>
                  <p:spPr bwMode="auto">
                    <a:xfrm>
                      <a:off x="2422526" y="308292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Line 9">
                      <a:extLst>
                        <a:ext uri="{FF2B5EF4-FFF2-40B4-BE49-F238E27FC236}">
                          <a16:creationId xmlns:a16="http://schemas.microsoft.com/office/drawing/2014/main" id="{DEB8B1A2-EFC2-529E-0076-A784E944085E}"/>
                        </a:ext>
                      </a:extLst>
                    </p:cNvPr>
                    <p:cNvSpPr>
                      <a:spLocks noChangeShapeType="1"/>
                    </p:cNvSpPr>
                    <p:nvPr/>
                  </p:nvSpPr>
                  <p:spPr bwMode="auto">
                    <a:xfrm>
                      <a:off x="2501901" y="3019425"/>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Line 10">
                      <a:extLst>
                        <a:ext uri="{FF2B5EF4-FFF2-40B4-BE49-F238E27FC236}">
                          <a16:creationId xmlns:a16="http://schemas.microsoft.com/office/drawing/2014/main" id="{5F8133EC-4EB9-C258-83A5-B8EAFFBA7080}"/>
                        </a:ext>
                      </a:extLst>
                    </p:cNvPr>
                    <p:cNvSpPr>
                      <a:spLocks noChangeShapeType="1"/>
                    </p:cNvSpPr>
                    <p:nvPr/>
                  </p:nvSpPr>
                  <p:spPr bwMode="auto">
                    <a:xfrm>
                      <a:off x="2522539" y="3273425"/>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Line 11">
                      <a:extLst>
                        <a:ext uri="{FF2B5EF4-FFF2-40B4-BE49-F238E27FC236}">
                          <a16:creationId xmlns:a16="http://schemas.microsoft.com/office/drawing/2014/main" id="{B167B005-F6B9-0789-1781-23D4DA1A12F9}"/>
                        </a:ext>
                      </a:extLst>
                    </p:cNvPr>
                    <p:cNvSpPr>
                      <a:spLocks noChangeShapeType="1"/>
                    </p:cNvSpPr>
                    <p:nvPr/>
                  </p:nvSpPr>
                  <p:spPr bwMode="auto">
                    <a:xfrm>
                      <a:off x="2598739" y="32131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Line 12">
                      <a:extLst>
                        <a:ext uri="{FF2B5EF4-FFF2-40B4-BE49-F238E27FC236}">
                          <a16:creationId xmlns:a16="http://schemas.microsoft.com/office/drawing/2014/main" id="{D7A20E96-C06D-6BC0-FF98-78F128761EC3}"/>
                        </a:ext>
                      </a:extLst>
                    </p:cNvPr>
                    <p:cNvSpPr>
                      <a:spLocks noChangeShapeType="1"/>
                    </p:cNvSpPr>
                    <p:nvPr/>
                  </p:nvSpPr>
                  <p:spPr bwMode="auto">
                    <a:xfrm>
                      <a:off x="3314701" y="351790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Line 13">
                      <a:extLst>
                        <a:ext uri="{FF2B5EF4-FFF2-40B4-BE49-F238E27FC236}">
                          <a16:creationId xmlns:a16="http://schemas.microsoft.com/office/drawing/2014/main" id="{6B0A4F54-B1E0-EE7D-488E-47FF898EDABC}"/>
                        </a:ext>
                      </a:extLst>
                    </p:cNvPr>
                    <p:cNvSpPr>
                      <a:spLocks noChangeShapeType="1"/>
                    </p:cNvSpPr>
                    <p:nvPr/>
                  </p:nvSpPr>
                  <p:spPr bwMode="auto">
                    <a:xfrm>
                      <a:off x="3394076" y="3457575"/>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Line 14">
                      <a:extLst>
                        <a:ext uri="{FF2B5EF4-FFF2-40B4-BE49-F238E27FC236}">
                          <a16:creationId xmlns:a16="http://schemas.microsoft.com/office/drawing/2014/main" id="{B266B834-385E-FAF8-9730-CC737CA99EC8}"/>
                        </a:ext>
                      </a:extLst>
                    </p:cNvPr>
                    <p:cNvSpPr>
                      <a:spLocks noChangeShapeType="1"/>
                    </p:cNvSpPr>
                    <p:nvPr/>
                  </p:nvSpPr>
                  <p:spPr bwMode="auto">
                    <a:xfrm>
                      <a:off x="3360739" y="3570288"/>
                      <a:ext cx="15398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Line 15">
                      <a:extLst>
                        <a:ext uri="{FF2B5EF4-FFF2-40B4-BE49-F238E27FC236}">
                          <a16:creationId xmlns:a16="http://schemas.microsoft.com/office/drawing/2014/main" id="{B4B6EE53-CBED-F4F5-87A0-51F051F5F434}"/>
                        </a:ext>
                      </a:extLst>
                    </p:cNvPr>
                    <p:cNvSpPr>
                      <a:spLocks noChangeShapeType="1"/>
                    </p:cNvSpPr>
                    <p:nvPr/>
                  </p:nvSpPr>
                  <p:spPr bwMode="auto">
                    <a:xfrm>
                      <a:off x="3435351" y="3505200"/>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Line 16">
                      <a:extLst>
                        <a:ext uri="{FF2B5EF4-FFF2-40B4-BE49-F238E27FC236}">
                          <a16:creationId xmlns:a16="http://schemas.microsoft.com/office/drawing/2014/main" id="{ABC9713C-84B7-7F25-9AA7-B0581C1DF070}"/>
                        </a:ext>
                      </a:extLst>
                    </p:cNvPr>
                    <p:cNvSpPr>
                      <a:spLocks noChangeShapeType="1"/>
                    </p:cNvSpPr>
                    <p:nvPr/>
                  </p:nvSpPr>
                  <p:spPr bwMode="auto">
                    <a:xfrm>
                      <a:off x="3444876" y="379412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Line 17">
                      <a:extLst>
                        <a:ext uri="{FF2B5EF4-FFF2-40B4-BE49-F238E27FC236}">
                          <a16:creationId xmlns:a16="http://schemas.microsoft.com/office/drawing/2014/main" id="{56E01162-9D8E-AC1F-7A26-298AC2553878}"/>
                        </a:ext>
                      </a:extLst>
                    </p:cNvPr>
                    <p:cNvSpPr>
                      <a:spLocks noChangeShapeType="1"/>
                    </p:cNvSpPr>
                    <p:nvPr/>
                  </p:nvSpPr>
                  <p:spPr bwMode="auto">
                    <a:xfrm>
                      <a:off x="3524251" y="3729038"/>
                      <a:ext cx="0" cy="12700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Line 18">
                      <a:extLst>
                        <a:ext uri="{FF2B5EF4-FFF2-40B4-BE49-F238E27FC236}">
                          <a16:creationId xmlns:a16="http://schemas.microsoft.com/office/drawing/2014/main" id="{4DD9E16E-D723-1393-3A2F-EC4801389159}"/>
                        </a:ext>
                      </a:extLst>
                    </p:cNvPr>
                    <p:cNvSpPr>
                      <a:spLocks noChangeShapeType="1"/>
                    </p:cNvSpPr>
                    <p:nvPr/>
                  </p:nvSpPr>
                  <p:spPr bwMode="auto">
                    <a:xfrm>
                      <a:off x="4311651" y="4029075"/>
                      <a:ext cx="15398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Line 19">
                      <a:extLst>
                        <a:ext uri="{FF2B5EF4-FFF2-40B4-BE49-F238E27FC236}">
                          <a16:creationId xmlns:a16="http://schemas.microsoft.com/office/drawing/2014/main" id="{D111F63F-7F33-C059-B89F-79E80DEE1438}"/>
                        </a:ext>
                      </a:extLst>
                    </p:cNvPr>
                    <p:cNvSpPr>
                      <a:spLocks noChangeShapeType="1"/>
                    </p:cNvSpPr>
                    <p:nvPr/>
                  </p:nvSpPr>
                  <p:spPr bwMode="auto">
                    <a:xfrm>
                      <a:off x="4386264" y="3967163"/>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Line 20">
                      <a:extLst>
                        <a:ext uri="{FF2B5EF4-FFF2-40B4-BE49-F238E27FC236}">
                          <a16:creationId xmlns:a16="http://schemas.microsoft.com/office/drawing/2014/main" id="{CF2BD127-B2DF-52E1-D975-C23D1CE06EE6}"/>
                        </a:ext>
                      </a:extLst>
                    </p:cNvPr>
                    <p:cNvSpPr>
                      <a:spLocks noChangeShapeType="1"/>
                    </p:cNvSpPr>
                    <p:nvPr/>
                  </p:nvSpPr>
                  <p:spPr bwMode="auto">
                    <a:xfrm>
                      <a:off x="4427539" y="4330700"/>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Line 21">
                      <a:extLst>
                        <a:ext uri="{FF2B5EF4-FFF2-40B4-BE49-F238E27FC236}">
                          <a16:creationId xmlns:a16="http://schemas.microsoft.com/office/drawing/2014/main" id="{F975DDAF-7AC9-AEF1-8668-862D070A791C}"/>
                        </a:ext>
                      </a:extLst>
                    </p:cNvPr>
                    <p:cNvSpPr>
                      <a:spLocks noChangeShapeType="1"/>
                    </p:cNvSpPr>
                    <p:nvPr/>
                  </p:nvSpPr>
                  <p:spPr bwMode="auto">
                    <a:xfrm>
                      <a:off x="4506914" y="4270375"/>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Line 22">
                      <a:extLst>
                        <a:ext uri="{FF2B5EF4-FFF2-40B4-BE49-F238E27FC236}">
                          <a16:creationId xmlns:a16="http://schemas.microsoft.com/office/drawing/2014/main" id="{09F6AA1B-6199-37AF-0DA0-17769828AE23}"/>
                        </a:ext>
                      </a:extLst>
                    </p:cNvPr>
                    <p:cNvSpPr>
                      <a:spLocks noChangeShapeType="1"/>
                    </p:cNvSpPr>
                    <p:nvPr/>
                  </p:nvSpPr>
                  <p:spPr bwMode="auto">
                    <a:xfrm>
                      <a:off x="4646614" y="45862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Line 23">
                      <a:extLst>
                        <a:ext uri="{FF2B5EF4-FFF2-40B4-BE49-F238E27FC236}">
                          <a16:creationId xmlns:a16="http://schemas.microsoft.com/office/drawing/2014/main" id="{4EB3CB5E-A0BB-BFA5-1F4C-06BF7330DE31}"/>
                        </a:ext>
                      </a:extLst>
                    </p:cNvPr>
                    <p:cNvSpPr>
                      <a:spLocks noChangeShapeType="1"/>
                    </p:cNvSpPr>
                    <p:nvPr/>
                  </p:nvSpPr>
                  <p:spPr bwMode="auto">
                    <a:xfrm>
                      <a:off x="4725989" y="4521200"/>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Line 24">
                      <a:extLst>
                        <a:ext uri="{FF2B5EF4-FFF2-40B4-BE49-F238E27FC236}">
                          <a16:creationId xmlns:a16="http://schemas.microsoft.com/office/drawing/2014/main" id="{8F649527-1D07-51D9-FA21-38A9E122E366}"/>
                        </a:ext>
                      </a:extLst>
                    </p:cNvPr>
                    <p:cNvSpPr>
                      <a:spLocks noChangeShapeType="1"/>
                    </p:cNvSpPr>
                    <p:nvPr/>
                  </p:nvSpPr>
                  <p:spPr bwMode="auto">
                    <a:xfrm>
                      <a:off x="5084764" y="4616450"/>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Line 25">
                      <a:extLst>
                        <a:ext uri="{FF2B5EF4-FFF2-40B4-BE49-F238E27FC236}">
                          <a16:creationId xmlns:a16="http://schemas.microsoft.com/office/drawing/2014/main" id="{398E064F-CA60-6463-6B08-E72FC84CCBF1}"/>
                        </a:ext>
                      </a:extLst>
                    </p:cNvPr>
                    <p:cNvSpPr>
                      <a:spLocks noChangeShapeType="1"/>
                    </p:cNvSpPr>
                    <p:nvPr/>
                  </p:nvSpPr>
                  <p:spPr bwMode="auto">
                    <a:xfrm>
                      <a:off x="5165726" y="4552950"/>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Line 26">
                      <a:extLst>
                        <a:ext uri="{FF2B5EF4-FFF2-40B4-BE49-F238E27FC236}">
                          <a16:creationId xmlns:a16="http://schemas.microsoft.com/office/drawing/2014/main" id="{C680C1AA-23B1-1E20-FBAB-8BC92EF82DE6}"/>
                        </a:ext>
                      </a:extLst>
                    </p:cNvPr>
                    <p:cNvSpPr>
                      <a:spLocks noChangeShapeType="1"/>
                    </p:cNvSpPr>
                    <p:nvPr/>
                  </p:nvSpPr>
                  <p:spPr bwMode="auto">
                    <a:xfrm>
                      <a:off x="5419726" y="4752975"/>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Line 27">
                      <a:extLst>
                        <a:ext uri="{FF2B5EF4-FFF2-40B4-BE49-F238E27FC236}">
                          <a16:creationId xmlns:a16="http://schemas.microsoft.com/office/drawing/2014/main" id="{2361BDDD-6D80-FDD2-E32B-9871C83174A6}"/>
                        </a:ext>
                      </a:extLst>
                    </p:cNvPr>
                    <p:cNvSpPr>
                      <a:spLocks noChangeShapeType="1"/>
                    </p:cNvSpPr>
                    <p:nvPr/>
                  </p:nvSpPr>
                  <p:spPr bwMode="auto">
                    <a:xfrm>
                      <a:off x="5500689" y="4687888"/>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Line 28">
                      <a:extLst>
                        <a:ext uri="{FF2B5EF4-FFF2-40B4-BE49-F238E27FC236}">
                          <a16:creationId xmlns:a16="http://schemas.microsoft.com/office/drawing/2014/main" id="{CAB4EA2E-A085-AEEE-C0BC-1E253360C1AD}"/>
                        </a:ext>
                      </a:extLst>
                    </p:cNvPr>
                    <p:cNvSpPr>
                      <a:spLocks noChangeShapeType="1"/>
                    </p:cNvSpPr>
                    <p:nvPr/>
                  </p:nvSpPr>
                  <p:spPr bwMode="auto">
                    <a:xfrm>
                      <a:off x="6350001" y="4997450"/>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Line 29">
                      <a:extLst>
                        <a:ext uri="{FF2B5EF4-FFF2-40B4-BE49-F238E27FC236}">
                          <a16:creationId xmlns:a16="http://schemas.microsoft.com/office/drawing/2014/main" id="{9E7D5A9B-D580-BD48-7665-07AF39041F5D}"/>
                        </a:ext>
                      </a:extLst>
                    </p:cNvPr>
                    <p:cNvSpPr>
                      <a:spLocks noChangeShapeType="1"/>
                    </p:cNvSpPr>
                    <p:nvPr/>
                  </p:nvSpPr>
                  <p:spPr bwMode="auto">
                    <a:xfrm>
                      <a:off x="6424614" y="4933950"/>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Line 30">
                      <a:extLst>
                        <a:ext uri="{FF2B5EF4-FFF2-40B4-BE49-F238E27FC236}">
                          <a16:creationId xmlns:a16="http://schemas.microsoft.com/office/drawing/2014/main" id="{AD09E4B1-17ED-2BA4-68E7-361E149924EE}"/>
                        </a:ext>
                      </a:extLst>
                    </p:cNvPr>
                    <p:cNvSpPr>
                      <a:spLocks noChangeShapeType="1"/>
                    </p:cNvSpPr>
                    <p:nvPr/>
                  </p:nvSpPr>
                  <p:spPr bwMode="auto">
                    <a:xfrm>
                      <a:off x="6416676" y="5041900"/>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Line 31">
                      <a:extLst>
                        <a:ext uri="{FF2B5EF4-FFF2-40B4-BE49-F238E27FC236}">
                          <a16:creationId xmlns:a16="http://schemas.microsoft.com/office/drawing/2014/main" id="{39B4E822-B508-C837-B8E1-241D66D06D4F}"/>
                        </a:ext>
                      </a:extLst>
                    </p:cNvPr>
                    <p:cNvSpPr>
                      <a:spLocks noChangeShapeType="1"/>
                    </p:cNvSpPr>
                    <p:nvPr/>
                  </p:nvSpPr>
                  <p:spPr bwMode="auto">
                    <a:xfrm>
                      <a:off x="6492876" y="4976813"/>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Line 32">
                      <a:extLst>
                        <a:ext uri="{FF2B5EF4-FFF2-40B4-BE49-F238E27FC236}">
                          <a16:creationId xmlns:a16="http://schemas.microsoft.com/office/drawing/2014/main" id="{BF425879-05AD-7B98-67A9-6E687237294C}"/>
                        </a:ext>
                      </a:extLst>
                    </p:cNvPr>
                    <p:cNvSpPr>
                      <a:spLocks noChangeShapeType="1"/>
                    </p:cNvSpPr>
                    <p:nvPr/>
                  </p:nvSpPr>
                  <p:spPr bwMode="auto">
                    <a:xfrm>
                      <a:off x="6416676" y="5130800"/>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Line 33">
                      <a:extLst>
                        <a:ext uri="{FF2B5EF4-FFF2-40B4-BE49-F238E27FC236}">
                          <a16:creationId xmlns:a16="http://schemas.microsoft.com/office/drawing/2014/main" id="{BBCE5136-E3E1-0EFD-FB9D-DF255F525B58}"/>
                        </a:ext>
                      </a:extLst>
                    </p:cNvPr>
                    <p:cNvSpPr>
                      <a:spLocks noChangeShapeType="1"/>
                    </p:cNvSpPr>
                    <p:nvPr/>
                  </p:nvSpPr>
                  <p:spPr bwMode="auto">
                    <a:xfrm>
                      <a:off x="6492876" y="5065713"/>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Line 34">
                      <a:extLst>
                        <a:ext uri="{FF2B5EF4-FFF2-40B4-BE49-F238E27FC236}">
                          <a16:creationId xmlns:a16="http://schemas.microsoft.com/office/drawing/2014/main" id="{D875B097-B320-99F5-C7ED-E39316414DBC}"/>
                        </a:ext>
                      </a:extLst>
                    </p:cNvPr>
                    <p:cNvSpPr>
                      <a:spLocks noChangeShapeType="1"/>
                    </p:cNvSpPr>
                    <p:nvPr/>
                  </p:nvSpPr>
                  <p:spPr bwMode="auto">
                    <a:xfrm>
                      <a:off x="6592889" y="5218113"/>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Line 35">
                      <a:extLst>
                        <a:ext uri="{FF2B5EF4-FFF2-40B4-BE49-F238E27FC236}">
                          <a16:creationId xmlns:a16="http://schemas.microsoft.com/office/drawing/2014/main" id="{85A5EB9D-AAE7-FB8C-DDD2-CBA0EDA2D8F0}"/>
                        </a:ext>
                      </a:extLst>
                    </p:cNvPr>
                    <p:cNvSpPr>
                      <a:spLocks noChangeShapeType="1"/>
                    </p:cNvSpPr>
                    <p:nvPr/>
                  </p:nvSpPr>
                  <p:spPr bwMode="auto">
                    <a:xfrm>
                      <a:off x="6672264" y="515778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Line 36">
                      <a:extLst>
                        <a:ext uri="{FF2B5EF4-FFF2-40B4-BE49-F238E27FC236}">
                          <a16:creationId xmlns:a16="http://schemas.microsoft.com/office/drawing/2014/main" id="{FAEE960C-9F67-C8AE-8214-CB6EF103654F}"/>
                        </a:ext>
                      </a:extLst>
                    </p:cNvPr>
                    <p:cNvSpPr>
                      <a:spLocks noChangeShapeType="1"/>
                    </p:cNvSpPr>
                    <p:nvPr/>
                  </p:nvSpPr>
                  <p:spPr bwMode="auto">
                    <a:xfrm>
                      <a:off x="7324726" y="5419725"/>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Line 37">
                      <a:extLst>
                        <a:ext uri="{FF2B5EF4-FFF2-40B4-BE49-F238E27FC236}">
                          <a16:creationId xmlns:a16="http://schemas.microsoft.com/office/drawing/2014/main" id="{0A0B2E4B-BA2F-F05F-5B90-5BE3C3F0F126}"/>
                        </a:ext>
                      </a:extLst>
                    </p:cNvPr>
                    <p:cNvSpPr>
                      <a:spLocks noChangeShapeType="1"/>
                    </p:cNvSpPr>
                    <p:nvPr/>
                  </p:nvSpPr>
                  <p:spPr bwMode="auto">
                    <a:xfrm>
                      <a:off x="7405689" y="5354638"/>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Line 38">
                      <a:extLst>
                        <a:ext uri="{FF2B5EF4-FFF2-40B4-BE49-F238E27FC236}">
                          <a16:creationId xmlns:a16="http://schemas.microsoft.com/office/drawing/2014/main" id="{83CF12C1-F003-DDFB-1FCF-D3C18A662003}"/>
                        </a:ext>
                      </a:extLst>
                    </p:cNvPr>
                    <p:cNvSpPr>
                      <a:spLocks noChangeShapeType="1"/>
                    </p:cNvSpPr>
                    <p:nvPr/>
                  </p:nvSpPr>
                  <p:spPr bwMode="auto">
                    <a:xfrm>
                      <a:off x="7426326" y="54879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Line 39">
                      <a:extLst>
                        <a:ext uri="{FF2B5EF4-FFF2-40B4-BE49-F238E27FC236}">
                          <a16:creationId xmlns:a16="http://schemas.microsoft.com/office/drawing/2014/main" id="{23C7E7BD-4EDC-ADBB-AF8C-7ABE16F0B99A}"/>
                        </a:ext>
                      </a:extLst>
                    </p:cNvPr>
                    <p:cNvSpPr>
                      <a:spLocks noChangeShapeType="1"/>
                    </p:cNvSpPr>
                    <p:nvPr/>
                  </p:nvSpPr>
                  <p:spPr bwMode="auto">
                    <a:xfrm>
                      <a:off x="7505701" y="5422900"/>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Line 40">
                      <a:extLst>
                        <a:ext uri="{FF2B5EF4-FFF2-40B4-BE49-F238E27FC236}">
                          <a16:creationId xmlns:a16="http://schemas.microsoft.com/office/drawing/2014/main" id="{FA2ADEBF-1709-972F-5D7E-8A4C819E1D1A}"/>
                        </a:ext>
                      </a:extLst>
                    </p:cNvPr>
                    <p:cNvSpPr>
                      <a:spLocks noChangeShapeType="1"/>
                    </p:cNvSpPr>
                    <p:nvPr/>
                  </p:nvSpPr>
                  <p:spPr bwMode="auto">
                    <a:xfrm>
                      <a:off x="7556501" y="5580063"/>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Line 41">
                      <a:extLst>
                        <a:ext uri="{FF2B5EF4-FFF2-40B4-BE49-F238E27FC236}">
                          <a16:creationId xmlns:a16="http://schemas.microsoft.com/office/drawing/2014/main" id="{0BF5353E-5091-5C84-8C5B-2A4A1CE2902C}"/>
                        </a:ext>
                      </a:extLst>
                    </p:cNvPr>
                    <p:cNvSpPr>
                      <a:spLocks noChangeShapeType="1"/>
                    </p:cNvSpPr>
                    <p:nvPr/>
                  </p:nvSpPr>
                  <p:spPr bwMode="auto">
                    <a:xfrm>
                      <a:off x="7635876" y="5514975"/>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Line 42">
                      <a:extLst>
                        <a:ext uri="{FF2B5EF4-FFF2-40B4-BE49-F238E27FC236}">
                          <a16:creationId xmlns:a16="http://schemas.microsoft.com/office/drawing/2014/main" id="{2FFAF83F-E52F-0B1A-08FC-B727291B6D9C}"/>
                        </a:ext>
                      </a:extLst>
                    </p:cNvPr>
                    <p:cNvSpPr>
                      <a:spLocks noChangeShapeType="1"/>
                    </p:cNvSpPr>
                    <p:nvPr/>
                  </p:nvSpPr>
                  <p:spPr bwMode="auto">
                    <a:xfrm>
                      <a:off x="8351839" y="560387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Line 43">
                      <a:extLst>
                        <a:ext uri="{FF2B5EF4-FFF2-40B4-BE49-F238E27FC236}">
                          <a16:creationId xmlns:a16="http://schemas.microsoft.com/office/drawing/2014/main" id="{ACDFDE89-889E-A6A2-44AA-00218CE9BCE7}"/>
                        </a:ext>
                      </a:extLst>
                    </p:cNvPr>
                    <p:cNvSpPr>
                      <a:spLocks noChangeShapeType="1"/>
                    </p:cNvSpPr>
                    <p:nvPr/>
                  </p:nvSpPr>
                  <p:spPr bwMode="auto">
                    <a:xfrm>
                      <a:off x="8420851" y="553878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Line 44">
                      <a:extLst>
                        <a:ext uri="{FF2B5EF4-FFF2-40B4-BE49-F238E27FC236}">
                          <a16:creationId xmlns:a16="http://schemas.microsoft.com/office/drawing/2014/main" id="{EDBA2CD4-7DFE-64BE-BA8B-5E0653AC84D0}"/>
                        </a:ext>
                      </a:extLst>
                    </p:cNvPr>
                    <p:cNvSpPr>
                      <a:spLocks noChangeShapeType="1"/>
                    </p:cNvSpPr>
                    <p:nvPr/>
                  </p:nvSpPr>
                  <p:spPr bwMode="auto">
                    <a:xfrm>
                      <a:off x="8410576" y="5603875"/>
                      <a:ext cx="15398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Line 45">
                      <a:extLst>
                        <a:ext uri="{FF2B5EF4-FFF2-40B4-BE49-F238E27FC236}">
                          <a16:creationId xmlns:a16="http://schemas.microsoft.com/office/drawing/2014/main" id="{F71E5202-7CAA-31E6-D341-1097E45B7A36}"/>
                        </a:ext>
                      </a:extLst>
                    </p:cNvPr>
                    <p:cNvSpPr>
                      <a:spLocks noChangeShapeType="1"/>
                    </p:cNvSpPr>
                    <p:nvPr/>
                  </p:nvSpPr>
                  <p:spPr bwMode="auto">
                    <a:xfrm>
                      <a:off x="8440631" y="553878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Line 46">
                      <a:extLst>
                        <a:ext uri="{FF2B5EF4-FFF2-40B4-BE49-F238E27FC236}">
                          <a16:creationId xmlns:a16="http://schemas.microsoft.com/office/drawing/2014/main" id="{F6C20B30-9BF9-F708-0CFA-0F91167EA715}"/>
                        </a:ext>
                      </a:extLst>
                    </p:cNvPr>
                    <p:cNvSpPr>
                      <a:spLocks noChangeShapeType="1"/>
                    </p:cNvSpPr>
                    <p:nvPr/>
                  </p:nvSpPr>
                  <p:spPr bwMode="auto">
                    <a:xfrm>
                      <a:off x="8447089" y="5603875"/>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Line 47">
                      <a:extLst>
                        <a:ext uri="{FF2B5EF4-FFF2-40B4-BE49-F238E27FC236}">
                          <a16:creationId xmlns:a16="http://schemas.microsoft.com/office/drawing/2014/main" id="{7DD2A944-B256-1F4B-8BB5-D006A403E202}"/>
                        </a:ext>
                      </a:extLst>
                    </p:cNvPr>
                    <p:cNvSpPr>
                      <a:spLocks noChangeShapeType="1"/>
                    </p:cNvSpPr>
                    <p:nvPr/>
                  </p:nvSpPr>
                  <p:spPr bwMode="auto">
                    <a:xfrm>
                      <a:off x="8530610" y="553878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Line 48">
                      <a:extLst>
                        <a:ext uri="{FF2B5EF4-FFF2-40B4-BE49-F238E27FC236}">
                          <a16:creationId xmlns:a16="http://schemas.microsoft.com/office/drawing/2014/main" id="{5C1408B9-BD52-B1CC-3755-2FD5FF8D49FD}"/>
                        </a:ext>
                      </a:extLst>
                    </p:cNvPr>
                    <p:cNvSpPr>
                      <a:spLocks noChangeShapeType="1"/>
                    </p:cNvSpPr>
                    <p:nvPr/>
                  </p:nvSpPr>
                  <p:spPr bwMode="auto">
                    <a:xfrm>
                      <a:off x="8832851" y="57419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9">
                      <a:extLst>
                        <a:ext uri="{FF2B5EF4-FFF2-40B4-BE49-F238E27FC236}">
                          <a16:creationId xmlns:a16="http://schemas.microsoft.com/office/drawing/2014/main" id="{7981CF3F-AD43-F277-4069-C1FAB7CE5836}"/>
                        </a:ext>
                      </a:extLst>
                    </p:cNvPr>
                    <p:cNvSpPr>
                      <a:spLocks noChangeShapeType="1"/>
                    </p:cNvSpPr>
                    <p:nvPr/>
                  </p:nvSpPr>
                  <p:spPr bwMode="auto">
                    <a:xfrm>
                      <a:off x="8903936" y="5681663"/>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Line 50">
                      <a:extLst>
                        <a:ext uri="{FF2B5EF4-FFF2-40B4-BE49-F238E27FC236}">
                          <a16:creationId xmlns:a16="http://schemas.microsoft.com/office/drawing/2014/main" id="{59F95BF3-9A56-72F1-4838-F72E90F9E0AF}"/>
                        </a:ext>
                      </a:extLst>
                    </p:cNvPr>
                    <p:cNvSpPr>
                      <a:spLocks noChangeShapeType="1"/>
                    </p:cNvSpPr>
                    <p:nvPr/>
                  </p:nvSpPr>
                  <p:spPr bwMode="auto">
                    <a:xfrm>
                      <a:off x="9402764" y="5821363"/>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Line 51">
                      <a:extLst>
                        <a:ext uri="{FF2B5EF4-FFF2-40B4-BE49-F238E27FC236}">
                          <a16:creationId xmlns:a16="http://schemas.microsoft.com/office/drawing/2014/main" id="{FBD769D8-F6EF-87A6-B6F5-331CAE0D6C7B}"/>
                        </a:ext>
                      </a:extLst>
                    </p:cNvPr>
                    <p:cNvSpPr>
                      <a:spLocks noChangeShapeType="1"/>
                    </p:cNvSpPr>
                    <p:nvPr/>
                  </p:nvSpPr>
                  <p:spPr bwMode="auto">
                    <a:xfrm>
                      <a:off x="9482139" y="5756275"/>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Line 52">
                      <a:extLst>
                        <a:ext uri="{FF2B5EF4-FFF2-40B4-BE49-F238E27FC236}">
                          <a16:creationId xmlns:a16="http://schemas.microsoft.com/office/drawing/2014/main" id="{621293A7-4FDC-56E9-6CCF-29CA6670CE42}"/>
                        </a:ext>
                      </a:extLst>
                    </p:cNvPr>
                    <p:cNvSpPr>
                      <a:spLocks noChangeShapeType="1"/>
                    </p:cNvSpPr>
                    <p:nvPr/>
                  </p:nvSpPr>
                  <p:spPr bwMode="auto">
                    <a:xfrm>
                      <a:off x="9531351" y="5892800"/>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Line 53">
                      <a:extLst>
                        <a:ext uri="{FF2B5EF4-FFF2-40B4-BE49-F238E27FC236}">
                          <a16:creationId xmlns:a16="http://schemas.microsoft.com/office/drawing/2014/main" id="{EDCE13EB-6D15-7C9D-0AF2-5D9AA700FEFB}"/>
                        </a:ext>
                      </a:extLst>
                    </p:cNvPr>
                    <p:cNvSpPr>
                      <a:spLocks noChangeShapeType="1"/>
                    </p:cNvSpPr>
                    <p:nvPr/>
                  </p:nvSpPr>
                  <p:spPr bwMode="auto">
                    <a:xfrm>
                      <a:off x="9608169" y="5827713"/>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Line 54">
                      <a:extLst>
                        <a:ext uri="{FF2B5EF4-FFF2-40B4-BE49-F238E27FC236}">
                          <a16:creationId xmlns:a16="http://schemas.microsoft.com/office/drawing/2014/main" id="{3002524D-E742-D957-CE78-1DFED952F819}"/>
                        </a:ext>
                      </a:extLst>
                    </p:cNvPr>
                    <p:cNvSpPr>
                      <a:spLocks noChangeShapeType="1"/>
                    </p:cNvSpPr>
                    <p:nvPr/>
                  </p:nvSpPr>
                  <p:spPr bwMode="auto">
                    <a:xfrm>
                      <a:off x="9590089" y="5892800"/>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Line 55">
                      <a:extLst>
                        <a:ext uri="{FF2B5EF4-FFF2-40B4-BE49-F238E27FC236}">
                          <a16:creationId xmlns:a16="http://schemas.microsoft.com/office/drawing/2014/main" id="{40FD4080-F3CE-431B-4F6E-9D2B1E6E08EE}"/>
                        </a:ext>
                      </a:extLst>
                    </p:cNvPr>
                    <p:cNvSpPr>
                      <a:spLocks noChangeShapeType="1"/>
                    </p:cNvSpPr>
                    <p:nvPr/>
                  </p:nvSpPr>
                  <p:spPr bwMode="auto">
                    <a:xfrm>
                      <a:off x="9661174" y="5827713"/>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56">
                      <a:extLst>
                        <a:ext uri="{FF2B5EF4-FFF2-40B4-BE49-F238E27FC236}">
                          <a16:creationId xmlns:a16="http://schemas.microsoft.com/office/drawing/2014/main" id="{ACDD67A8-B9D0-5625-9F3B-BB4BA183C670}"/>
                        </a:ext>
                      </a:extLst>
                    </p:cNvPr>
                    <p:cNvSpPr>
                      <a:spLocks noChangeShapeType="1"/>
                    </p:cNvSpPr>
                    <p:nvPr/>
                  </p:nvSpPr>
                  <p:spPr bwMode="auto">
                    <a:xfrm>
                      <a:off x="10364789" y="5980113"/>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57">
                      <a:extLst>
                        <a:ext uri="{FF2B5EF4-FFF2-40B4-BE49-F238E27FC236}">
                          <a16:creationId xmlns:a16="http://schemas.microsoft.com/office/drawing/2014/main" id="{FE30E70F-C9E4-BCFB-7ABC-ED66A6B0E83F}"/>
                        </a:ext>
                      </a:extLst>
                    </p:cNvPr>
                    <p:cNvSpPr>
                      <a:spLocks noChangeShapeType="1"/>
                    </p:cNvSpPr>
                    <p:nvPr/>
                  </p:nvSpPr>
                  <p:spPr bwMode="auto">
                    <a:xfrm>
                      <a:off x="10456600" y="5916613"/>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Line 58">
                      <a:extLst>
                        <a:ext uri="{FF2B5EF4-FFF2-40B4-BE49-F238E27FC236}">
                          <a16:creationId xmlns:a16="http://schemas.microsoft.com/office/drawing/2014/main" id="{DD2061E0-67CA-84E7-8E7D-63BAC84DF45B}"/>
                        </a:ext>
                      </a:extLst>
                    </p:cNvPr>
                    <p:cNvSpPr>
                      <a:spLocks noChangeShapeType="1"/>
                    </p:cNvSpPr>
                    <p:nvPr/>
                  </p:nvSpPr>
                  <p:spPr bwMode="auto">
                    <a:xfrm>
                      <a:off x="10456864" y="6018213"/>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Line 59">
                      <a:extLst>
                        <a:ext uri="{FF2B5EF4-FFF2-40B4-BE49-F238E27FC236}">
                          <a16:creationId xmlns:a16="http://schemas.microsoft.com/office/drawing/2014/main" id="{DDEADC2D-77F2-F897-BB1E-ED120C549E52}"/>
                        </a:ext>
                      </a:extLst>
                    </p:cNvPr>
                    <p:cNvSpPr>
                      <a:spLocks noChangeShapeType="1"/>
                    </p:cNvSpPr>
                    <p:nvPr/>
                  </p:nvSpPr>
                  <p:spPr bwMode="auto">
                    <a:xfrm>
                      <a:off x="10571475" y="5953125"/>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Line 60">
                      <a:extLst>
                        <a:ext uri="{FF2B5EF4-FFF2-40B4-BE49-F238E27FC236}">
                          <a16:creationId xmlns:a16="http://schemas.microsoft.com/office/drawing/2014/main" id="{C5CD00C9-987E-8190-96F7-46DBCFFC2962}"/>
                        </a:ext>
                      </a:extLst>
                    </p:cNvPr>
                    <p:cNvSpPr>
                      <a:spLocks noChangeShapeType="1"/>
                    </p:cNvSpPr>
                    <p:nvPr/>
                  </p:nvSpPr>
                  <p:spPr bwMode="auto">
                    <a:xfrm>
                      <a:off x="10469564" y="6018213"/>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61">
                      <a:extLst>
                        <a:ext uri="{FF2B5EF4-FFF2-40B4-BE49-F238E27FC236}">
                          <a16:creationId xmlns:a16="http://schemas.microsoft.com/office/drawing/2014/main" id="{BF91CBF3-BDF8-C721-3FF3-0014350A22B6}"/>
                        </a:ext>
                      </a:extLst>
                    </p:cNvPr>
                    <p:cNvSpPr>
                      <a:spLocks noChangeShapeType="1"/>
                    </p:cNvSpPr>
                    <p:nvPr/>
                  </p:nvSpPr>
                  <p:spPr bwMode="auto">
                    <a:xfrm>
                      <a:off x="10546177" y="5953125"/>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Line 62">
                      <a:extLst>
                        <a:ext uri="{FF2B5EF4-FFF2-40B4-BE49-F238E27FC236}">
                          <a16:creationId xmlns:a16="http://schemas.microsoft.com/office/drawing/2014/main" id="{A060AC36-6D4D-0F74-69DD-4DD66878E410}"/>
                        </a:ext>
                      </a:extLst>
                    </p:cNvPr>
                    <p:cNvSpPr>
                      <a:spLocks noChangeShapeType="1"/>
                    </p:cNvSpPr>
                    <p:nvPr/>
                  </p:nvSpPr>
                  <p:spPr bwMode="auto">
                    <a:xfrm>
                      <a:off x="10561639" y="60721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Line 63">
                      <a:extLst>
                        <a:ext uri="{FF2B5EF4-FFF2-40B4-BE49-F238E27FC236}">
                          <a16:creationId xmlns:a16="http://schemas.microsoft.com/office/drawing/2014/main" id="{292B9AD4-7CDC-9021-55DC-AD13FAFA5BC1}"/>
                        </a:ext>
                      </a:extLst>
                    </p:cNvPr>
                    <p:cNvSpPr>
                      <a:spLocks noChangeShapeType="1"/>
                    </p:cNvSpPr>
                    <p:nvPr/>
                  </p:nvSpPr>
                  <p:spPr bwMode="auto">
                    <a:xfrm>
                      <a:off x="10651377" y="6007100"/>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Line 64">
                      <a:extLst>
                        <a:ext uri="{FF2B5EF4-FFF2-40B4-BE49-F238E27FC236}">
                          <a16:creationId xmlns:a16="http://schemas.microsoft.com/office/drawing/2014/main" id="{2F5093B3-35C7-1EEB-4B6D-CABF7FA64515}"/>
                        </a:ext>
                      </a:extLst>
                    </p:cNvPr>
                    <p:cNvSpPr>
                      <a:spLocks noChangeShapeType="1"/>
                    </p:cNvSpPr>
                    <p:nvPr/>
                  </p:nvSpPr>
                  <p:spPr bwMode="auto">
                    <a:xfrm>
                      <a:off x="10604501" y="6072188"/>
                      <a:ext cx="15398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Line 65">
                      <a:extLst>
                        <a:ext uri="{FF2B5EF4-FFF2-40B4-BE49-F238E27FC236}">
                          <a16:creationId xmlns:a16="http://schemas.microsoft.com/office/drawing/2014/main" id="{B91288C3-4BB3-FE8E-DAE4-69BF2C95C615}"/>
                        </a:ext>
                      </a:extLst>
                    </p:cNvPr>
                    <p:cNvSpPr>
                      <a:spLocks noChangeShapeType="1"/>
                    </p:cNvSpPr>
                    <p:nvPr/>
                  </p:nvSpPr>
                  <p:spPr bwMode="auto">
                    <a:xfrm>
                      <a:off x="10680768" y="6007100"/>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Line 66">
                      <a:extLst>
                        <a:ext uri="{FF2B5EF4-FFF2-40B4-BE49-F238E27FC236}">
                          <a16:creationId xmlns:a16="http://schemas.microsoft.com/office/drawing/2014/main" id="{89BAC987-D8F1-3297-C6D4-B1978A3796A4}"/>
                        </a:ext>
                      </a:extLst>
                    </p:cNvPr>
                    <p:cNvSpPr>
                      <a:spLocks noChangeShapeType="1"/>
                    </p:cNvSpPr>
                    <p:nvPr/>
                  </p:nvSpPr>
                  <p:spPr bwMode="auto">
                    <a:xfrm>
                      <a:off x="10975976" y="6140450"/>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Line 67">
                      <a:extLst>
                        <a:ext uri="{FF2B5EF4-FFF2-40B4-BE49-F238E27FC236}">
                          <a16:creationId xmlns:a16="http://schemas.microsoft.com/office/drawing/2014/main" id="{5BD1FAB6-9026-C013-DA73-6470866AE9CF}"/>
                        </a:ext>
                      </a:extLst>
                    </p:cNvPr>
                    <p:cNvSpPr>
                      <a:spLocks noChangeShapeType="1"/>
                    </p:cNvSpPr>
                    <p:nvPr/>
                  </p:nvSpPr>
                  <p:spPr bwMode="auto">
                    <a:xfrm>
                      <a:off x="11063641" y="6075363"/>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Line 68">
                      <a:extLst>
                        <a:ext uri="{FF2B5EF4-FFF2-40B4-BE49-F238E27FC236}">
                          <a16:creationId xmlns:a16="http://schemas.microsoft.com/office/drawing/2014/main" id="{E2AF41DC-E4BC-E0F6-69F2-2207D638B02C}"/>
                        </a:ext>
                      </a:extLst>
                    </p:cNvPr>
                    <p:cNvSpPr>
                      <a:spLocks noChangeShapeType="1"/>
                    </p:cNvSpPr>
                    <p:nvPr/>
                  </p:nvSpPr>
                  <p:spPr bwMode="auto">
                    <a:xfrm>
                      <a:off x="11587164" y="6205538"/>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Line 69">
                      <a:extLst>
                        <a:ext uri="{FF2B5EF4-FFF2-40B4-BE49-F238E27FC236}">
                          <a16:creationId xmlns:a16="http://schemas.microsoft.com/office/drawing/2014/main" id="{40FCE265-AF03-0FEC-6387-AE1349CEBFA8}"/>
                        </a:ext>
                      </a:extLst>
                    </p:cNvPr>
                    <p:cNvSpPr>
                      <a:spLocks noChangeShapeType="1"/>
                    </p:cNvSpPr>
                    <p:nvPr/>
                  </p:nvSpPr>
                  <p:spPr bwMode="auto">
                    <a:xfrm>
                      <a:off x="11675801"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70">
                      <a:extLst>
                        <a:ext uri="{FF2B5EF4-FFF2-40B4-BE49-F238E27FC236}">
                          <a16:creationId xmlns:a16="http://schemas.microsoft.com/office/drawing/2014/main" id="{6024308A-AE45-4F20-58A1-3F6901BFA858}"/>
                        </a:ext>
                      </a:extLst>
                    </p:cNvPr>
                    <p:cNvSpPr>
                      <a:spLocks noChangeShapeType="1"/>
                    </p:cNvSpPr>
                    <p:nvPr/>
                  </p:nvSpPr>
                  <p:spPr bwMode="auto">
                    <a:xfrm>
                      <a:off x="11842751" y="6205538"/>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71">
                      <a:extLst>
                        <a:ext uri="{FF2B5EF4-FFF2-40B4-BE49-F238E27FC236}">
                          <a16:creationId xmlns:a16="http://schemas.microsoft.com/office/drawing/2014/main" id="{883E2EB7-33A0-FC42-63F5-4803C96C3F09}"/>
                        </a:ext>
                      </a:extLst>
                    </p:cNvPr>
                    <p:cNvSpPr>
                      <a:spLocks noChangeShapeType="1"/>
                    </p:cNvSpPr>
                    <p:nvPr/>
                  </p:nvSpPr>
                  <p:spPr bwMode="auto">
                    <a:xfrm>
                      <a:off x="11932490"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72">
                      <a:extLst>
                        <a:ext uri="{FF2B5EF4-FFF2-40B4-BE49-F238E27FC236}">
                          <a16:creationId xmlns:a16="http://schemas.microsoft.com/office/drawing/2014/main" id="{B7C5171B-7504-BAAF-5C69-68A238B04A85}"/>
                        </a:ext>
                      </a:extLst>
                    </p:cNvPr>
                    <p:cNvSpPr>
                      <a:spLocks noChangeShapeType="1"/>
                    </p:cNvSpPr>
                    <p:nvPr/>
                  </p:nvSpPr>
                  <p:spPr bwMode="auto">
                    <a:xfrm>
                      <a:off x="11905634" y="6205538"/>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73">
                      <a:extLst>
                        <a:ext uri="{FF2B5EF4-FFF2-40B4-BE49-F238E27FC236}">
                          <a16:creationId xmlns:a16="http://schemas.microsoft.com/office/drawing/2014/main" id="{418BB6C8-0C2D-F394-A890-39D91631F7AF}"/>
                        </a:ext>
                      </a:extLst>
                    </p:cNvPr>
                    <p:cNvSpPr>
                      <a:spLocks noChangeShapeType="1"/>
                    </p:cNvSpPr>
                    <p:nvPr/>
                  </p:nvSpPr>
                  <p:spPr bwMode="auto">
                    <a:xfrm>
                      <a:off x="11986046"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74">
                      <a:extLst>
                        <a:ext uri="{FF2B5EF4-FFF2-40B4-BE49-F238E27FC236}">
                          <a16:creationId xmlns:a16="http://schemas.microsoft.com/office/drawing/2014/main" id="{252F0264-75B6-22E2-9AF9-C4E6359FE9AF}"/>
                        </a:ext>
                      </a:extLst>
                    </p:cNvPr>
                    <p:cNvSpPr>
                      <a:spLocks noChangeShapeType="1"/>
                    </p:cNvSpPr>
                    <p:nvPr/>
                  </p:nvSpPr>
                  <p:spPr bwMode="auto">
                    <a:xfrm>
                      <a:off x="11939589" y="620553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75">
                      <a:extLst>
                        <a:ext uri="{FF2B5EF4-FFF2-40B4-BE49-F238E27FC236}">
                          <a16:creationId xmlns:a16="http://schemas.microsoft.com/office/drawing/2014/main" id="{98F6ED6E-A667-18EA-6F55-DB726290A5D1}"/>
                        </a:ext>
                      </a:extLst>
                    </p:cNvPr>
                    <p:cNvSpPr>
                      <a:spLocks noChangeShapeType="1"/>
                    </p:cNvSpPr>
                    <p:nvPr/>
                  </p:nvSpPr>
                  <p:spPr bwMode="auto">
                    <a:xfrm>
                      <a:off x="12052126"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76">
                      <a:extLst>
                        <a:ext uri="{FF2B5EF4-FFF2-40B4-BE49-F238E27FC236}">
                          <a16:creationId xmlns:a16="http://schemas.microsoft.com/office/drawing/2014/main" id="{A164A234-1823-0CEF-DD8C-F1B4D1598B90}"/>
                        </a:ext>
                      </a:extLst>
                    </p:cNvPr>
                    <p:cNvSpPr>
                      <a:spLocks noChangeShapeType="1"/>
                    </p:cNvSpPr>
                    <p:nvPr/>
                  </p:nvSpPr>
                  <p:spPr bwMode="auto">
                    <a:xfrm>
                      <a:off x="11957051" y="620553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Line 77">
                      <a:extLst>
                        <a:ext uri="{FF2B5EF4-FFF2-40B4-BE49-F238E27FC236}">
                          <a16:creationId xmlns:a16="http://schemas.microsoft.com/office/drawing/2014/main" id="{EEAC438D-915F-36BA-34F3-ED1DB73C04B9}"/>
                        </a:ext>
                      </a:extLst>
                    </p:cNvPr>
                    <p:cNvSpPr>
                      <a:spLocks noChangeShapeType="1"/>
                    </p:cNvSpPr>
                    <p:nvPr/>
                  </p:nvSpPr>
                  <p:spPr bwMode="auto">
                    <a:xfrm>
                      <a:off x="12042645"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Line 78">
                      <a:extLst>
                        <a:ext uri="{FF2B5EF4-FFF2-40B4-BE49-F238E27FC236}">
                          <a16:creationId xmlns:a16="http://schemas.microsoft.com/office/drawing/2014/main" id="{8701C4EA-639B-8DDE-6525-4E5EE4D69689}"/>
                        </a:ext>
                      </a:extLst>
                    </p:cNvPr>
                    <p:cNvSpPr>
                      <a:spLocks noChangeShapeType="1"/>
                    </p:cNvSpPr>
                    <p:nvPr/>
                  </p:nvSpPr>
                  <p:spPr bwMode="auto">
                    <a:xfrm>
                      <a:off x="14673264" y="6562725"/>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Line 79">
                      <a:extLst>
                        <a:ext uri="{FF2B5EF4-FFF2-40B4-BE49-F238E27FC236}">
                          <a16:creationId xmlns:a16="http://schemas.microsoft.com/office/drawing/2014/main" id="{FDE0DDF8-585C-5AF8-9F47-C2910AB469A9}"/>
                        </a:ext>
                      </a:extLst>
                    </p:cNvPr>
                    <p:cNvSpPr>
                      <a:spLocks noChangeShapeType="1"/>
                    </p:cNvSpPr>
                    <p:nvPr/>
                  </p:nvSpPr>
                  <p:spPr bwMode="auto">
                    <a:xfrm>
                      <a:off x="14763417" y="649763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Line 80">
                      <a:extLst>
                        <a:ext uri="{FF2B5EF4-FFF2-40B4-BE49-F238E27FC236}">
                          <a16:creationId xmlns:a16="http://schemas.microsoft.com/office/drawing/2014/main" id="{A095AE28-57FC-14B0-7B5C-856733DDB1B6}"/>
                        </a:ext>
                      </a:extLst>
                    </p:cNvPr>
                    <p:cNvSpPr>
                      <a:spLocks noChangeShapeType="1"/>
                    </p:cNvSpPr>
                    <p:nvPr/>
                  </p:nvSpPr>
                  <p:spPr bwMode="auto">
                    <a:xfrm>
                      <a:off x="16138526" y="6562725"/>
                      <a:ext cx="160338"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Line 81">
                      <a:extLst>
                        <a:ext uri="{FF2B5EF4-FFF2-40B4-BE49-F238E27FC236}">
                          <a16:creationId xmlns:a16="http://schemas.microsoft.com/office/drawing/2014/main" id="{89FAD665-B3AD-5A22-B3B0-403A2B99881D}"/>
                        </a:ext>
                      </a:extLst>
                    </p:cNvPr>
                    <p:cNvSpPr>
                      <a:spLocks noChangeShapeType="1"/>
                    </p:cNvSpPr>
                    <p:nvPr/>
                  </p:nvSpPr>
                  <p:spPr bwMode="auto">
                    <a:xfrm>
                      <a:off x="16209541" y="649763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Line 82">
                      <a:extLst>
                        <a:ext uri="{FF2B5EF4-FFF2-40B4-BE49-F238E27FC236}">
                          <a16:creationId xmlns:a16="http://schemas.microsoft.com/office/drawing/2014/main" id="{A3E30109-EB3B-EBCA-7A1B-03B7316ED895}"/>
                        </a:ext>
                      </a:extLst>
                    </p:cNvPr>
                    <p:cNvSpPr>
                      <a:spLocks noChangeShapeType="1"/>
                    </p:cNvSpPr>
                    <p:nvPr/>
                  </p:nvSpPr>
                  <p:spPr bwMode="auto">
                    <a:xfrm>
                      <a:off x="16483014" y="655732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Line 83">
                      <a:extLst>
                        <a:ext uri="{FF2B5EF4-FFF2-40B4-BE49-F238E27FC236}">
                          <a16:creationId xmlns:a16="http://schemas.microsoft.com/office/drawing/2014/main" id="{8638EA5C-CA18-D00D-72B5-5EB70E3A6A44}"/>
                        </a:ext>
                      </a:extLst>
                    </p:cNvPr>
                    <p:cNvSpPr>
                      <a:spLocks noChangeShapeType="1"/>
                    </p:cNvSpPr>
                    <p:nvPr/>
                  </p:nvSpPr>
                  <p:spPr bwMode="auto">
                    <a:xfrm>
                      <a:off x="16552441" y="649763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Line 84">
                      <a:extLst>
                        <a:ext uri="{FF2B5EF4-FFF2-40B4-BE49-F238E27FC236}">
                          <a16:creationId xmlns:a16="http://schemas.microsoft.com/office/drawing/2014/main" id="{5C056EB5-807B-7AA1-95A6-2235232E404E}"/>
                        </a:ext>
                      </a:extLst>
                    </p:cNvPr>
                    <p:cNvSpPr>
                      <a:spLocks noChangeShapeType="1"/>
                    </p:cNvSpPr>
                    <p:nvPr/>
                  </p:nvSpPr>
                  <p:spPr bwMode="auto">
                    <a:xfrm>
                      <a:off x="10875964" y="614045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Line 85">
                      <a:extLst>
                        <a:ext uri="{FF2B5EF4-FFF2-40B4-BE49-F238E27FC236}">
                          <a16:creationId xmlns:a16="http://schemas.microsoft.com/office/drawing/2014/main" id="{9CA737F6-64C8-AA44-5E35-D1F5F63E77ED}"/>
                        </a:ext>
                      </a:extLst>
                    </p:cNvPr>
                    <p:cNvSpPr>
                      <a:spLocks noChangeShapeType="1"/>
                    </p:cNvSpPr>
                    <p:nvPr/>
                  </p:nvSpPr>
                  <p:spPr bwMode="auto">
                    <a:xfrm>
                      <a:off x="10967774" y="6075363"/>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Line 86">
                      <a:extLst>
                        <a:ext uri="{FF2B5EF4-FFF2-40B4-BE49-F238E27FC236}">
                          <a16:creationId xmlns:a16="http://schemas.microsoft.com/office/drawing/2014/main" id="{39143AB7-7989-94BA-CEA3-E5EF311D4BFD}"/>
                        </a:ext>
                      </a:extLst>
                    </p:cNvPr>
                    <p:cNvSpPr>
                      <a:spLocks noChangeShapeType="1"/>
                    </p:cNvSpPr>
                    <p:nvPr/>
                  </p:nvSpPr>
                  <p:spPr bwMode="auto">
                    <a:xfrm>
                      <a:off x="10860089" y="614045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Line 88">
                      <a:extLst>
                        <a:ext uri="{FF2B5EF4-FFF2-40B4-BE49-F238E27FC236}">
                          <a16:creationId xmlns:a16="http://schemas.microsoft.com/office/drawing/2014/main" id="{4C69FB92-246F-40E2-DBC1-72F8D10BA1F7}"/>
                        </a:ext>
                      </a:extLst>
                    </p:cNvPr>
                    <p:cNvSpPr>
                      <a:spLocks noChangeShapeType="1"/>
                    </p:cNvSpPr>
                    <p:nvPr/>
                  </p:nvSpPr>
                  <p:spPr bwMode="auto">
                    <a:xfrm>
                      <a:off x="8426451" y="560387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89">
                      <a:extLst>
                        <a:ext uri="{FF2B5EF4-FFF2-40B4-BE49-F238E27FC236}">
                          <a16:creationId xmlns:a16="http://schemas.microsoft.com/office/drawing/2014/main" id="{B8893DD7-90B7-DF25-D72B-9FA12840F1B3}"/>
                        </a:ext>
                      </a:extLst>
                    </p:cNvPr>
                    <p:cNvSpPr>
                      <a:spLocks noChangeShapeType="1"/>
                    </p:cNvSpPr>
                    <p:nvPr/>
                  </p:nvSpPr>
                  <p:spPr bwMode="auto">
                    <a:xfrm>
                      <a:off x="8493390" y="553878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Line 77">
                      <a:extLst>
                        <a:ext uri="{FF2B5EF4-FFF2-40B4-BE49-F238E27FC236}">
                          <a16:creationId xmlns:a16="http://schemas.microsoft.com/office/drawing/2014/main" id="{D6130C80-40CA-CD4E-3579-F10F3EDE31BA}"/>
                        </a:ext>
                      </a:extLst>
                    </p:cNvPr>
                    <p:cNvSpPr>
                      <a:spLocks noChangeShapeType="1"/>
                    </p:cNvSpPr>
                    <p:nvPr/>
                  </p:nvSpPr>
                  <p:spPr bwMode="auto">
                    <a:xfrm>
                      <a:off x="12012747" y="614045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Line 57">
                      <a:extLst>
                        <a:ext uri="{FF2B5EF4-FFF2-40B4-BE49-F238E27FC236}">
                          <a16:creationId xmlns:a16="http://schemas.microsoft.com/office/drawing/2014/main" id="{16CB3752-C755-B611-8618-C54AE99B6984}"/>
                        </a:ext>
                      </a:extLst>
                    </p:cNvPr>
                    <p:cNvSpPr>
                      <a:spLocks noChangeShapeType="1"/>
                    </p:cNvSpPr>
                    <p:nvPr/>
                  </p:nvSpPr>
                  <p:spPr bwMode="auto">
                    <a:xfrm>
                      <a:off x="10472673" y="5916613"/>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Line 63">
                      <a:extLst>
                        <a:ext uri="{FF2B5EF4-FFF2-40B4-BE49-F238E27FC236}">
                          <a16:creationId xmlns:a16="http://schemas.microsoft.com/office/drawing/2014/main" id="{A5396586-BE3E-54D4-24DD-9C6AD3254061}"/>
                        </a:ext>
                      </a:extLst>
                    </p:cNvPr>
                    <p:cNvSpPr>
                      <a:spLocks noChangeShapeType="1"/>
                    </p:cNvSpPr>
                    <p:nvPr/>
                  </p:nvSpPr>
                  <p:spPr bwMode="auto">
                    <a:xfrm>
                      <a:off x="10559491" y="5953125"/>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82" name="Group 81">
                  <a:extLst>
                    <a:ext uri="{FF2B5EF4-FFF2-40B4-BE49-F238E27FC236}">
                      <a16:creationId xmlns:a16="http://schemas.microsoft.com/office/drawing/2014/main" id="{DEB2A18F-FCB6-B749-989A-2714811418EF}"/>
                    </a:ext>
                  </a:extLst>
                </p:cNvPr>
                <p:cNvGrpSpPr/>
                <p:nvPr/>
              </p:nvGrpSpPr>
              <p:grpSpPr>
                <a:xfrm>
                  <a:off x="2421995" y="2723765"/>
                  <a:ext cx="9689159" cy="3905619"/>
                  <a:chOff x="1373252" y="2674938"/>
                  <a:chExt cx="11545355" cy="4427537"/>
                </a:xfrm>
              </p:grpSpPr>
              <p:sp>
                <p:nvSpPr>
                  <p:cNvPr id="83" name="Freeform 90">
                    <a:extLst>
                      <a:ext uri="{FF2B5EF4-FFF2-40B4-BE49-F238E27FC236}">
                        <a16:creationId xmlns:a16="http://schemas.microsoft.com/office/drawing/2014/main" id="{81069E6E-169A-6F58-8205-948A4285E678}"/>
                      </a:ext>
                    </a:extLst>
                  </p:cNvPr>
                  <p:cNvSpPr>
                    <a:spLocks/>
                  </p:cNvSpPr>
                  <p:nvPr/>
                </p:nvSpPr>
                <p:spPr bwMode="auto">
                  <a:xfrm>
                    <a:off x="1424322" y="2740025"/>
                    <a:ext cx="11494285" cy="4362450"/>
                  </a:xfrm>
                  <a:custGeom>
                    <a:avLst/>
                    <a:gdLst>
                      <a:gd name="T0" fmla="*/ 45 w 9453"/>
                      <a:gd name="T1" fmla="*/ 13 h 2748"/>
                      <a:gd name="T2" fmla="*/ 282 w 9453"/>
                      <a:gd name="T3" fmla="*/ 28 h 2748"/>
                      <a:gd name="T4" fmla="*/ 330 w 9453"/>
                      <a:gd name="T5" fmla="*/ 56 h 2748"/>
                      <a:gd name="T6" fmla="*/ 480 w 9453"/>
                      <a:gd name="T7" fmla="*/ 103 h 2748"/>
                      <a:gd name="T8" fmla="*/ 496 w 9453"/>
                      <a:gd name="T9" fmla="*/ 165 h 2748"/>
                      <a:gd name="T10" fmla="*/ 559 w 9453"/>
                      <a:gd name="T11" fmla="*/ 180 h 2748"/>
                      <a:gd name="T12" fmla="*/ 578 w 9453"/>
                      <a:gd name="T13" fmla="*/ 276 h 2748"/>
                      <a:gd name="T14" fmla="*/ 601 w 9453"/>
                      <a:gd name="T15" fmla="*/ 296 h 2748"/>
                      <a:gd name="T16" fmla="*/ 614 w 9453"/>
                      <a:gd name="T17" fmla="*/ 360 h 2748"/>
                      <a:gd name="T18" fmla="*/ 636 w 9453"/>
                      <a:gd name="T19" fmla="*/ 409 h 2748"/>
                      <a:gd name="T20" fmla="*/ 659 w 9453"/>
                      <a:gd name="T21" fmla="*/ 647 h 2748"/>
                      <a:gd name="T22" fmla="*/ 694 w 9453"/>
                      <a:gd name="T23" fmla="*/ 655 h 2748"/>
                      <a:gd name="T24" fmla="*/ 715 w 9453"/>
                      <a:gd name="T25" fmla="*/ 683 h 2748"/>
                      <a:gd name="T26" fmla="*/ 891 w 9453"/>
                      <a:gd name="T27" fmla="*/ 724 h 2748"/>
                      <a:gd name="T28" fmla="*/ 918 w 9453"/>
                      <a:gd name="T29" fmla="*/ 756 h 2748"/>
                      <a:gd name="T30" fmla="*/ 1034 w 9453"/>
                      <a:gd name="T31" fmla="*/ 773 h 2748"/>
                      <a:gd name="T32" fmla="*/ 1192 w 9453"/>
                      <a:gd name="T33" fmla="*/ 816 h 2748"/>
                      <a:gd name="T34" fmla="*/ 1224 w 9453"/>
                      <a:gd name="T35" fmla="*/ 829 h 2748"/>
                      <a:gd name="T36" fmla="*/ 1253 w 9453"/>
                      <a:gd name="T37" fmla="*/ 960 h 2748"/>
                      <a:gd name="T38" fmla="*/ 1271 w 9453"/>
                      <a:gd name="T39" fmla="*/ 968 h 2748"/>
                      <a:gd name="T40" fmla="*/ 1295 w 9453"/>
                      <a:gd name="T41" fmla="*/ 1062 h 2748"/>
                      <a:gd name="T42" fmla="*/ 1329 w 9453"/>
                      <a:gd name="T43" fmla="*/ 1088 h 2748"/>
                      <a:gd name="T44" fmla="*/ 1340 w 9453"/>
                      <a:gd name="T45" fmla="*/ 1152 h 2748"/>
                      <a:gd name="T46" fmla="*/ 1377 w 9453"/>
                      <a:gd name="T47" fmla="*/ 1169 h 2748"/>
                      <a:gd name="T48" fmla="*/ 1495 w 9453"/>
                      <a:gd name="T49" fmla="*/ 1229 h 2748"/>
                      <a:gd name="T50" fmla="*/ 1796 w 9453"/>
                      <a:gd name="T51" fmla="*/ 1262 h 2748"/>
                      <a:gd name="T52" fmla="*/ 1841 w 9453"/>
                      <a:gd name="T53" fmla="*/ 1322 h 2748"/>
                      <a:gd name="T54" fmla="*/ 1886 w 9453"/>
                      <a:gd name="T55" fmla="*/ 1364 h 2748"/>
                      <a:gd name="T56" fmla="*/ 1899 w 9453"/>
                      <a:gd name="T57" fmla="*/ 1437 h 2748"/>
                      <a:gd name="T58" fmla="*/ 1915 w 9453"/>
                      <a:gd name="T59" fmla="*/ 1553 h 2748"/>
                      <a:gd name="T60" fmla="*/ 1941 w 9453"/>
                      <a:gd name="T61" fmla="*/ 1621 h 2748"/>
                      <a:gd name="T62" fmla="*/ 2028 w 9453"/>
                      <a:gd name="T63" fmla="*/ 1641 h 2748"/>
                      <a:gd name="T64" fmla="*/ 2221 w 9453"/>
                      <a:gd name="T65" fmla="*/ 1690 h 2748"/>
                      <a:gd name="T66" fmla="*/ 2289 w 9453"/>
                      <a:gd name="T67" fmla="*/ 1703 h 2748"/>
                      <a:gd name="T68" fmla="*/ 2389 w 9453"/>
                      <a:gd name="T69" fmla="*/ 1748 h 2748"/>
                      <a:gd name="T70" fmla="*/ 2498 w 9453"/>
                      <a:gd name="T71" fmla="*/ 1801 h 2748"/>
                      <a:gd name="T72" fmla="*/ 2540 w 9453"/>
                      <a:gd name="T73" fmla="*/ 1863 h 2748"/>
                      <a:gd name="T74" fmla="*/ 2896 w 9453"/>
                      <a:gd name="T75" fmla="*/ 1893 h 2748"/>
                      <a:gd name="T76" fmla="*/ 3091 w 9453"/>
                      <a:gd name="T77" fmla="*/ 1943 h 2748"/>
                      <a:gd name="T78" fmla="*/ 3173 w 9453"/>
                      <a:gd name="T79" fmla="*/ 1992 h 2748"/>
                      <a:gd name="T80" fmla="*/ 3186 w 9453"/>
                      <a:gd name="T81" fmla="*/ 2095 h 2748"/>
                      <a:gd name="T82" fmla="*/ 3365 w 9453"/>
                      <a:gd name="T83" fmla="*/ 2125 h 2748"/>
                      <a:gd name="T84" fmla="*/ 3743 w 9453"/>
                      <a:gd name="T85" fmla="*/ 2176 h 2748"/>
                      <a:gd name="T86" fmla="*/ 3877 w 9453"/>
                      <a:gd name="T87" fmla="*/ 2204 h 2748"/>
                      <a:gd name="T88" fmla="*/ 4188 w 9453"/>
                      <a:gd name="T89" fmla="*/ 2245 h 2748"/>
                      <a:gd name="T90" fmla="*/ 4399 w 9453"/>
                      <a:gd name="T91" fmla="*/ 2262 h 2748"/>
                      <a:gd name="T92" fmla="*/ 4528 w 9453"/>
                      <a:gd name="T93" fmla="*/ 2324 h 2748"/>
                      <a:gd name="T94" fmla="*/ 4695 w 9453"/>
                      <a:gd name="T95" fmla="*/ 2339 h 2748"/>
                      <a:gd name="T96" fmla="*/ 4969 w 9453"/>
                      <a:gd name="T97" fmla="*/ 2382 h 2748"/>
                      <a:gd name="T98" fmla="*/ 5088 w 9453"/>
                      <a:gd name="T99" fmla="*/ 2401 h 2748"/>
                      <a:gd name="T100" fmla="*/ 5175 w 9453"/>
                      <a:gd name="T101" fmla="*/ 2463 h 2748"/>
                      <a:gd name="T102" fmla="*/ 5612 w 9453"/>
                      <a:gd name="T103" fmla="*/ 2478 h 2748"/>
                      <a:gd name="T104" fmla="*/ 5660 w 9453"/>
                      <a:gd name="T105" fmla="*/ 2525 h 2748"/>
                      <a:gd name="T106" fmla="*/ 6351 w 9453"/>
                      <a:gd name="T107" fmla="*/ 2543 h 2748"/>
                      <a:gd name="T108" fmla="*/ 9247 w 9453"/>
                      <a:gd name="T109" fmla="*/ 2656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53" h="2748">
                        <a:moveTo>
                          <a:pt x="0" y="0"/>
                        </a:moveTo>
                        <a:lnTo>
                          <a:pt x="45" y="0"/>
                        </a:lnTo>
                        <a:lnTo>
                          <a:pt x="45" y="13"/>
                        </a:lnTo>
                        <a:lnTo>
                          <a:pt x="187" y="13"/>
                        </a:lnTo>
                        <a:lnTo>
                          <a:pt x="187" y="28"/>
                        </a:lnTo>
                        <a:lnTo>
                          <a:pt x="282" y="28"/>
                        </a:lnTo>
                        <a:lnTo>
                          <a:pt x="282" y="43"/>
                        </a:lnTo>
                        <a:lnTo>
                          <a:pt x="330" y="43"/>
                        </a:lnTo>
                        <a:lnTo>
                          <a:pt x="330" y="56"/>
                        </a:lnTo>
                        <a:lnTo>
                          <a:pt x="356" y="56"/>
                        </a:lnTo>
                        <a:lnTo>
                          <a:pt x="356" y="103"/>
                        </a:lnTo>
                        <a:lnTo>
                          <a:pt x="480" y="103"/>
                        </a:lnTo>
                        <a:lnTo>
                          <a:pt x="480" y="146"/>
                        </a:lnTo>
                        <a:lnTo>
                          <a:pt x="496" y="146"/>
                        </a:lnTo>
                        <a:lnTo>
                          <a:pt x="496" y="165"/>
                        </a:lnTo>
                        <a:lnTo>
                          <a:pt x="546" y="165"/>
                        </a:lnTo>
                        <a:lnTo>
                          <a:pt x="546" y="180"/>
                        </a:lnTo>
                        <a:lnTo>
                          <a:pt x="559" y="180"/>
                        </a:lnTo>
                        <a:lnTo>
                          <a:pt x="559" y="238"/>
                        </a:lnTo>
                        <a:lnTo>
                          <a:pt x="578" y="238"/>
                        </a:lnTo>
                        <a:lnTo>
                          <a:pt x="578" y="276"/>
                        </a:lnTo>
                        <a:lnTo>
                          <a:pt x="585" y="276"/>
                        </a:lnTo>
                        <a:lnTo>
                          <a:pt x="585" y="296"/>
                        </a:lnTo>
                        <a:lnTo>
                          <a:pt x="601" y="296"/>
                        </a:lnTo>
                        <a:lnTo>
                          <a:pt x="601" y="328"/>
                        </a:lnTo>
                        <a:lnTo>
                          <a:pt x="614" y="328"/>
                        </a:lnTo>
                        <a:lnTo>
                          <a:pt x="614" y="360"/>
                        </a:lnTo>
                        <a:lnTo>
                          <a:pt x="625" y="360"/>
                        </a:lnTo>
                        <a:lnTo>
                          <a:pt x="625" y="409"/>
                        </a:lnTo>
                        <a:lnTo>
                          <a:pt x="636" y="409"/>
                        </a:lnTo>
                        <a:lnTo>
                          <a:pt x="636" y="587"/>
                        </a:lnTo>
                        <a:lnTo>
                          <a:pt x="659" y="587"/>
                        </a:lnTo>
                        <a:lnTo>
                          <a:pt x="659" y="647"/>
                        </a:lnTo>
                        <a:lnTo>
                          <a:pt x="675" y="647"/>
                        </a:lnTo>
                        <a:lnTo>
                          <a:pt x="675" y="655"/>
                        </a:lnTo>
                        <a:lnTo>
                          <a:pt x="694" y="655"/>
                        </a:lnTo>
                        <a:lnTo>
                          <a:pt x="694" y="666"/>
                        </a:lnTo>
                        <a:lnTo>
                          <a:pt x="715" y="666"/>
                        </a:lnTo>
                        <a:lnTo>
                          <a:pt x="715" y="683"/>
                        </a:lnTo>
                        <a:lnTo>
                          <a:pt x="725" y="683"/>
                        </a:lnTo>
                        <a:lnTo>
                          <a:pt x="725" y="724"/>
                        </a:lnTo>
                        <a:lnTo>
                          <a:pt x="891" y="724"/>
                        </a:lnTo>
                        <a:lnTo>
                          <a:pt x="891" y="743"/>
                        </a:lnTo>
                        <a:lnTo>
                          <a:pt x="918" y="743"/>
                        </a:lnTo>
                        <a:lnTo>
                          <a:pt x="918" y="756"/>
                        </a:lnTo>
                        <a:lnTo>
                          <a:pt x="944" y="756"/>
                        </a:lnTo>
                        <a:lnTo>
                          <a:pt x="944" y="773"/>
                        </a:lnTo>
                        <a:lnTo>
                          <a:pt x="1034" y="773"/>
                        </a:lnTo>
                        <a:lnTo>
                          <a:pt x="1034" y="797"/>
                        </a:lnTo>
                        <a:lnTo>
                          <a:pt x="1192" y="797"/>
                        </a:lnTo>
                        <a:lnTo>
                          <a:pt x="1192" y="816"/>
                        </a:lnTo>
                        <a:lnTo>
                          <a:pt x="1216" y="816"/>
                        </a:lnTo>
                        <a:lnTo>
                          <a:pt x="1216" y="829"/>
                        </a:lnTo>
                        <a:lnTo>
                          <a:pt x="1224" y="829"/>
                        </a:lnTo>
                        <a:lnTo>
                          <a:pt x="1224" y="893"/>
                        </a:lnTo>
                        <a:lnTo>
                          <a:pt x="1253" y="893"/>
                        </a:lnTo>
                        <a:lnTo>
                          <a:pt x="1253" y="960"/>
                        </a:lnTo>
                        <a:lnTo>
                          <a:pt x="1263" y="960"/>
                        </a:lnTo>
                        <a:lnTo>
                          <a:pt x="1263" y="968"/>
                        </a:lnTo>
                        <a:lnTo>
                          <a:pt x="1271" y="968"/>
                        </a:lnTo>
                        <a:lnTo>
                          <a:pt x="1271" y="1020"/>
                        </a:lnTo>
                        <a:lnTo>
                          <a:pt x="1295" y="1020"/>
                        </a:lnTo>
                        <a:lnTo>
                          <a:pt x="1295" y="1062"/>
                        </a:lnTo>
                        <a:lnTo>
                          <a:pt x="1308" y="1062"/>
                        </a:lnTo>
                        <a:lnTo>
                          <a:pt x="1308" y="1088"/>
                        </a:lnTo>
                        <a:lnTo>
                          <a:pt x="1329" y="1088"/>
                        </a:lnTo>
                        <a:lnTo>
                          <a:pt x="1329" y="1131"/>
                        </a:lnTo>
                        <a:lnTo>
                          <a:pt x="1340" y="1131"/>
                        </a:lnTo>
                        <a:lnTo>
                          <a:pt x="1340" y="1152"/>
                        </a:lnTo>
                        <a:lnTo>
                          <a:pt x="1353" y="1152"/>
                        </a:lnTo>
                        <a:lnTo>
                          <a:pt x="1353" y="1169"/>
                        </a:lnTo>
                        <a:lnTo>
                          <a:pt x="1377" y="1169"/>
                        </a:lnTo>
                        <a:lnTo>
                          <a:pt x="1377" y="1199"/>
                        </a:lnTo>
                        <a:lnTo>
                          <a:pt x="1495" y="1199"/>
                        </a:lnTo>
                        <a:lnTo>
                          <a:pt x="1495" y="1229"/>
                        </a:lnTo>
                        <a:lnTo>
                          <a:pt x="1580" y="1229"/>
                        </a:lnTo>
                        <a:lnTo>
                          <a:pt x="1580" y="1262"/>
                        </a:lnTo>
                        <a:lnTo>
                          <a:pt x="1796" y="1262"/>
                        </a:lnTo>
                        <a:lnTo>
                          <a:pt x="1796" y="1281"/>
                        </a:lnTo>
                        <a:lnTo>
                          <a:pt x="1841" y="1281"/>
                        </a:lnTo>
                        <a:lnTo>
                          <a:pt x="1841" y="1322"/>
                        </a:lnTo>
                        <a:lnTo>
                          <a:pt x="1859" y="1322"/>
                        </a:lnTo>
                        <a:lnTo>
                          <a:pt x="1859" y="1364"/>
                        </a:lnTo>
                        <a:lnTo>
                          <a:pt x="1886" y="1364"/>
                        </a:lnTo>
                        <a:lnTo>
                          <a:pt x="1886" y="1371"/>
                        </a:lnTo>
                        <a:lnTo>
                          <a:pt x="1899" y="1371"/>
                        </a:lnTo>
                        <a:lnTo>
                          <a:pt x="1899" y="1437"/>
                        </a:lnTo>
                        <a:lnTo>
                          <a:pt x="1909" y="1437"/>
                        </a:lnTo>
                        <a:lnTo>
                          <a:pt x="1909" y="1553"/>
                        </a:lnTo>
                        <a:lnTo>
                          <a:pt x="1915" y="1553"/>
                        </a:lnTo>
                        <a:lnTo>
                          <a:pt x="1915" y="1611"/>
                        </a:lnTo>
                        <a:lnTo>
                          <a:pt x="1941" y="1611"/>
                        </a:lnTo>
                        <a:lnTo>
                          <a:pt x="1941" y="1621"/>
                        </a:lnTo>
                        <a:lnTo>
                          <a:pt x="1954" y="1621"/>
                        </a:lnTo>
                        <a:lnTo>
                          <a:pt x="1954" y="1641"/>
                        </a:lnTo>
                        <a:lnTo>
                          <a:pt x="2028" y="1641"/>
                        </a:lnTo>
                        <a:lnTo>
                          <a:pt x="2028" y="1671"/>
                        </a:lnTo>
                        <a:lnTo>
                          <a:pt x="2221" y="1671"/>
                        </a:lnTo>
                        <a:lnTo>
                          <a:pt x="2221" y="1690"/>
                        </a:lnTo>
                        <a:lnTo>
                          <a:pt x="2231" y="1690"/>
                        </a:lnTo>
                        <a:lnTo>
                          <a:pt x="2231" y="1703"/>
                        </a:lnTo>
                        <a:lnTo>
                          <a:pt x="2289" y="1703"/>
                        </a:lnTo>
                        <a:lnTo>
                          <a:pt x="2289" y="1720"/>
                        </a:lnTo>
                        <a:lnTo>
                          <a:pt x="2389" y="1720"/>
                        </a:lnTo>
                        <a:lnTo>
                          <a:pt x="2389" y="1748"/>
                        </a:lnTo>
                        <a:lnTo>
                          <a:pt x="2482" y="1748"/>
                        </a:lnTo>
                        <a:lnTo>
                          <a:pt x="2482" y="1801"/>
                        </a:lnTo>
                        <a:lnTo>
                          <a:pt x="2498" y="1801"/>
                        </a:lnTo>
                        <a:lnTo>
                          <a:pt x="2498" y="1846"/>
                        </a:lnTo>
                        <a:lnTo>
                          <a:pt x="2540" y="1846"/>
                        </a:lnTo>
                        <a:lnTo>
                          <a:pt x="2540" y="1863"/>
                        </a:lnTo>
                        <a:lnTo>
                          <a:pt x="2796" y="1863"/>
                        </a:lnTo>
                        <a:lnTo>
                          <a:pt x="2796" y="1893"/>
                        </a:lnTo>
                        <a:lnTo>
                          <a:pt x="2896" y="1893"/>
                        </a:lnTo>
                        <a:lnTo>
                          <a:pt x="2896" y="1913"/>
                        </a:lnTo>
                        <a:lnTo>
                          <a:pt x="3091" y="1913"/>
                        </a:lnTo>
                        <a:lnTo>
                          <a:pt x="3091" y="1943"/>
                        </a:lnTo>
                        <a:lnTo>
                          <a:pt x="3157" y="1943"/>
                        </a:lnTo>
                        <a:lnTo>
                          <a:pt x="3157" y="1992"/>
                        </a:lnTo>
                        <a:lnTo>
                          <a:pt x="3173" y="1992"/>
                        </a:lnTo>
                        <a:lnTo>
                          <a:pt x="3173" y="2028"/>
                        </a:lnTo>
                        <a:lnTo>
                          <a:pt x="3186" y="2028"/>
                        </a:lnTo>
                        <a:lnTo>
                          <a:pt x="3186" y="2095"/>
                        </a:lnTo>
                        <a:lnTo>
                          <a:pt x="3281" y="2095"/>
                        </a:lnTo>
                        <a:lnTo>
                          <a:pt x="3281" y="2125"/>
                        </a:lnTo>
                        <a:lnTo>
                          <a:pt x="3365" y="2125"/>
                        </a:lnTo>
                        <a:lnTo>
                          <a:pt x="3365" y="2142"/>
                        </a:lnTo>
                        <a:lnTo>
                          <a:pt x="3743" y="2142"/>
                        </a:lnTo>
                        <a:lnTo>
                          <a:pt x="3743" y="2176"/>
                        </a:lnTo>
                        <a:lnTo>
                          <a:pt x="3822" y="2176"/>
                        </a:lnTo>
                        <a:lnTo>
                          <a:pt x="3822" y="2204"/>
                        </a:lnTo>
                        <a:lnTo>
                          <a:pt x="3877" y="2204"/>
                        </a:lnTo>
                        <a:lnTo>
                          <a:pt x="3877" y="2228"/>
                        </a:lnTo>
                        <a:lnTo>
                          <a:pt x="4188" y="2228"/>
                        </a:lnTo>
                        <a:lnTo>
                          <a:pt x="4188" y="2245"/>
                        </a:lnTo>
                        <a:lnTo>
                          <a:pt x="4333" y="2245"/>
                        </a:lnTo>
                        <a:lnTo>
                          <a:pt x="4333" y="2262"/>
                        </a:lnTo>
                        <a:lnTo>
                          <a:pt x="4399" y="2262"/>
                        </a:lnTo>
                        <a:lnTo>
                          <a:pt x="4399" y="2300"/>
                        </a:lnTo>
                        <a:lnTo>
                          <a:pt x="4528" y="2300"/>
                        </a:lnTo>
                        <a:lnTo>
                          <a:pt x="4528" y="2324"/>
                        </a:lnTo>
                        <a:lnTo>
                          <a:pt x="4560" y="2324"/>
                        </a:lnTo>
                        <a:lnTo>
                          <a:pt x="4560" y="2339"/>
                        </a:lnTo>
                        <a:lnTo>
                          <a:pt x="4695" y="2339"/>
                        </a:lnTo>
                        <a:lnTo>
                          <a:pt x="4695" y="2365"/>
                        </a:lnTo>
                        <a:lnTo>
                          <a:pt x="4969" y="2365"/>
                        </a:lnTo>
                        <a:lnTo>
                          <a:pt x="4969" y="2382"/>
                        </a:lnTo>
                        <a:lnTo>
                          <a:pt x="5040" y="2382"/>
                        </a:lnTo>
                        <a:lnTo>
                          <a:pt x="5040" y="2401"/>
                        </a:lnTo>
                        <a:lnTo>
                          <a:pt x="5088" y="2401"/>
                        </a:lnTo>
                        <a:lnTo>
                          <a:pt x="5088" y="2446"/>
                        </a:lnTo>
                        <a:lnTo>
                          <a:pt x="5175" y="2446"/>
                        </a:lnTo>
                        <a:lnTo>
                          <a:pt x="5175" y="2463"/>
                        </a:lnTo>
                        <a:lnTo>
                          <a:pt x="5460" y="2463"/>
                        </a:lnTo>
                        <a:lnTo>
                          <a:pt x="5460" y="2478"/>
                        </a:lnTo>
                        <a:lnTo>
                          <a:pt x="5612" y="2478"/>
                        </a:lnTo>
                        <a:lnTo>
                          <a:pt x="5612" y="2506"/>
                        </a:lnTo>
                        <a:lnTo>
                          <a:pt x="5660" y="2506"/>
                        </a:lnTo>
                        <a:lnTo>
                          <a:pt x="5660" y="2525"/>
                        </a:lnTo>
                        <a:lnTo>
                          <a:pt x="5789" y="2525"/>
                        </a:lnTo>
                        <a:lnTo>
                          <a:pt x="5789" y="2543"/>
                        </a:lnTo>
                        <a:lnTo>
                          <a:pt x="6351" y="2543"/>
                        </a:lnTo>
                        <a:lnTo>
                          <a:pt x="6351" y="2570"/>
                        </a:lnTo>
                        <a:lnTo>
                          <a:pt x="9247" y="2570"/>
                        </a:lnTo>
                        <a:lnTo>
                          <a:pt x="9247" y="2656"/>
                        </a:lnTo>
                        <a:lnTo>
                          <a:pt x="9453" y="2656"/>
                        </a:lnTo>
                        <a:lnTo>
                          <a:pt x="9453" y="2748"/>
                        </a:lnTo>
                      </a:path>
                    </a:pathLst>
                  </a:custGeom>
                  <a:noFill/>
                  <a:ln w="28575"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4" name="Group 83">
                    <a:extLst>
                      <a:ext uri="{FF2B5EF4-FFF2-40B4-BE49-F238E27FC236}">
                        <a16:creationId xmlns:a16="http://schemas.microsoft.com/office/drawing/2014/main" id="{B59799C3-66E8-D009-DD58-741512397A47}"/>
                      </a:ext>
                    </a:extLst>
                  </p:cNvPr>
                  <p:cNvGrpSpPr/>
                  <p:nvPr/>
                </p:nvGrpSpPr>
                <p:grpSpPr>
                  <a:xfrm>
                    <a:off x="1373252" y="2674938"/>
                    <a:ext cx="10444928" cy="4213224"/>
                    <a:chOff x="1409701" y="2674938"/>
                    <a:chExt cx="13636625" cy="4213224"/>
                  </a:xfrm>
                </p:grpSpPr>
                <p:sp>
                  <p:nvSpPr>
                    <p:cNvPr id="85" name="Line 91">
                      <a:extLst>
                        <a:ext uri="{FF2B5EF4-FFF2-40B4-BE49-F238E27FC236}">
                          <a16:creationId xmlns:a16="http://schemas.microsoft.com/office/drawing/2014/main" id="{23F497B0-6765-7070-338B-531E47110A24}"/>
                        </a:ext>
                      </a:extLst>
                    </p:cNvPr>
                    <p:cNvSpPr>
                      <a:spLocks noChangeShapeType="1"/>
                    </p:cNvSpPr>
                    <p:nvPr/>
                  </p:nvSpPr>
                  <p:spPr bwMode="auto">
                    <a:xfrm>
                      <a:off x="1409701" y="2736850"/>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Line 92">
                      <a:extLst>
                        <a:ext uri="{FF2B5EF4-FFF2-40B4-BE49-F238E27FC236}">
                          <a16:creationId xmlns:a16="http://schemas.microsoft.com/office/drawing/2014/main" id="{44C1A3E0-79A8-4790-240F-62F9B8CD43D0}"/>
                        </a:ext>
                      </a:extLst>
                    </p:cNvPr>
                    <p:cNvSpPr>
                      <a:spLocks noChangeShapeType="1"/>
                    </p:cNvSpPr>
                    <p:nvPr/>
                  </p:nvSpPr>
                  <p:spPr bwMode="auto">
                    <a:xfrm>
                      <a:off x="1489076" y="2674938"/>
                      <a:ext cx="0" cy="12700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Line 93">
                      <a:extLst>
                        <a:ext uri="{FF2B5EF4-FFF2-40B4-BE49-F238E27FC236}">
                          <a16:creationId xmlns:a16="http://schemas.microsoft.com/office/drawing/2014/main" id="{0421263C-6253-90F8-351C-8C2AE47F592D}"/>
                        </a:ext>
                      </a:extLst>
                    </p:cNvPr>
                    <p:cNvSpPr>
                      <a:spLocks noChangeShapeType="1"/>
                    </p:cNvSpPr>
                    <p:nvPr/>
                  </p:nvSpPr>
                  <p:spPr bwMode="auto">
                    <a:xfrm>
                      <a:off x="2502784" y="3794125"/>
                      <a:ext cx="153989"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Line 94">
                      <a:extLst>
                        <a:ext uri="{FF2B5EF4-FFF2-40B4-BE49-F238E27FC236}">
                          <a16:creationId xmlns:a16="http://schemas.microsoft.com/office/drawing/2014/main" id="{67EF7B49-200C-9E0B-DBE3-7DB0E2960334}"/>
                        </a:ext>
                      </a:extLst>
                    </p:cNvPr>
                    <p:cNvSpPr>
                      <a:spLocks noChangeShapeType="1"/>
                    </p:cNvSpPr>
                    <p:nvPr/>
                  </p:nvSpPr>
                  <p:spPr bwMode="auto">
                    <a:xfrm>
                      <a:off x="2577396" y="3732213"/>
                      <a:ext cx="0" cy="12700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95">
                      <a:extLst>
                        <a:ext uri="{FF2B5EF4-FFF2-40B4-BE49-F238E27FC236}">
                          <a16:creationId xmlns:a16="http://schemas.microsoft.com/office/drawing/2014/main" id="{E4BF2E82-D813-BF2B-D169-B42D5078F0F6}"/>
                        </a:ext>
                      </a:extLst>
                    </p:cNvPr>
                    <p:cNvSpPr>
                      <a:spLocks noChangeShapeType="1"/>
                    </p:cNvSpPr>
                    <p:nvPr/>
                  </p:nvSpPr>
                  <p:spPr bwMode="auto">
                    <a:xfrm>
                      <a:off x="3348039" y="4133850"/>
                      <a:ext cx="153988"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96">
                      <a:extLst>
                        <a:ext uri="{FF2B5EF4-FFF2-40B4-BE49-F238E27FC236}">
                          <a16:creationId xmlns:a16="http://schemas.microsoft.com/office/drawing/2014/main" id="{296F4A36-C9B4-9FD8-AEE9-FE621111F793}"/>
                        </a:ext>
                      </a:extLst>
                    </p:cNvPr>
                    <p:cNvSpPr>
                      <a:spLocks noChangeShapeType="1"/>
                    </p:cNvSpPr>
                    <p:nvPr/>
                  </p:nvSpPr>
                  <p:spPr bwMode="auto">
                    <a:xfrm>
                      <a:off x="3422651" y="4073525"/>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97">
                      <a:extLst>
                        <a:ext uri="{FF2B5EF4-FFF2-40B4-BE49-F238E27FC236}">
                          <a16:creationId xmlns:a16="http://schemas.microsoft.com/office/drawing/2014/main" id="{79848390-95CA-0477-81B2-2A8CB8648FA9}"/>
                        </a:ext>
                      </a:extLst>
                    </p:cNvPr>
                    <p:cNvSpPr>
                      <a:spLocks noChangeShapeType="1"/>
                    </p:cNvSpPr>
                    <p:nvPr/>
                  </p:nvSpPr>
                  <p:spPr bwMode="auto">
                    <a:xfrm>
                      <a:off x="3409951" y="4344988"/>
                      <a:ext cx="160338"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98">
                      <a:extLst>
                        <a:ext uri="{FF2B5EF4-FFF2-40B4-BE49-F238E27FC236}">
                          <a16:creationId xmlns:a16="http://schemas.microsoft.com/office/drawing/2014/main" id="{0CC817E5-EA45-1DE5-09D6-ACB0DB3322EE}"/>
                        </a:ext>
                      </a:extLst>
                    </p:cNvPr>
                    <p:cNvSpPr>
                      <a:spLocks noChangeShapeType="1"/>
                    </p:cNvSpPr>
                    <p:nvPr/>
                  </p:nvSpPr>
                  <p:spPr bwMode="auto">
                    <a:xfrm>
                      <a:off x="3490914" y="4279900"/>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99">
                      <a:extLst>
                        <a:ext uri="{FF2B5EF4-FFF2-40B4-BE49-F238E27FC236}">
                          <a16:creationId xmlns:a16="http://schemas.microsoft.com/office/drawing/2014/main" id="{CC5044EF-3B2F-1880-40E5-A39F080C8E08}"/>
                        </a:ext>
                      </a:extLst>
                    </p:cNvPr>
                    <p:cNvSpPr>
                      <a:spLocks noChangeShapeType="1"/>
                    </p:cNvSpPr>
                    <p:nvPr/>
                  </p:nvSpPr>
                  <p:spPr bwMode="auto">
                    <a:xfrm>
                      <a:off x="3465514" y="4467225"/>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100">
                      <a:extLst>
                        <a:ext uri="{FF2B5EF4-FFF2-40B4-BE49-F238E27FC236}">
                          <a16:creationId xmlns:a16="http://schemas.microsoft.com/office/drawing/2014/main" id="{0B133433-7513-2042-5675-1987DD9B3F53}"/>
                        </a:ext>
                      </a:extLst>
                    </p:cNvPr>
                    <p:cNvSpPr>
                      <a:spLocks noChangeShapeType="1"/>
                    </p:cNvSpPr>
                    <p:nvPr/>
                  </p:nvSpPr>
                  <p:spPr bwMode="auto">
                    <a:xfrm>
                      <a:off x="3544889" y="4406900"/>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101">
                      <a:extLst>
                        <a:ext uri="{FF2B5EF4-FFF2-40B4-BE49-F238E27FC236}">
                          <a16:creationId xmlns:a16="http://schemas.microsoft.com/office/drawing/2014/main" id="{1AF59E56-1E1F-BBC0-FF8C-3AB168142856}"/>
                        </a:ext>
                      </a:extLst>
                    </p:cNvPr>
                    <p:cNvSpPr>
                      <a:spLocks noChangeShapeType="1"/>
                    </p:cNvSpPr>
                    <p:nvPr/>
                  </p:nvSpPr>
                  <p:spPr bwMode="auto">
                    <a:xfrm>
                      <a:off x="4348164" y="4845050"/>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102">
                      <a:extLst>
                        <a:ext uri="{FF2B5EF4-FFF2-40B4-BE49-F238E27FC236}">
                          <a16:creationId xmlns:a16="http://schemas.microsoft.com/office/drawing/2014/main" id="{18FF0313-17D8-0A0C-D2B7-DD57FEF3FA9E}"/>
                        </a:ext>
                      </a:extLst>
                    </p:cNvPr>
                    <p:cNvSpPr>
                      <a:spLocks noChangeShapeType="1"/>
                    </p:cNvSpPr>
                    <p:nvPr/>
                  </p:nvSpPr>
                  <p:spPr bwMode="auto">
                    <a:xfrm>
                      <a:off x="4427539" y="4783138"/>
                      <a:ext cx="0" cy="12700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103">
                      <a:extLst>
                        <a:ext uri="{FF2B5EF4-FFF2-40B4-BE49-F238E27FC236}">
                          <a16:creationId xmlns:a16="http://schemas.microsoft.com/office/drawing/2014/main" id="{B7691089-BB6E-98F1-AFFA-EC6648088AA1}"/>
                        </a:ext>
                      </a:extLst>
                    </p:cNvPr>
                    <p:cNvSpPr>
                      <a:spLocks noChangeShapeType="1"/>
                    </p:cNvSpPr>
                    <p:nvPr/>
                  </p:nvSpPr>
                  <p:spPr bwMode="auto">
                    <a:xfrm>
                      <a:off x="4440239" y="5259388"/>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104">
                      <a:extLst>
                        <a:ext uri="{FF2B5EF4-FFF2-40B4-BE49-F238E27FC236}">
                          <a16:creationId xmlns:a16="http://schemas.microsoft.com/office/drawing/2014/main" id="{4E411779-CB2B-F12A-2476-C249074D7469}"/>
                        </a:ext>
                      </a:extLst>
                    </p:cNvPr>
                    <p:cNvSpPr>
                      <a:spLocks noChangeShapeType="1"/>
                    </p:cNvSpPr>
                    <p:nvPr/>
                  </p:nvSpPr>
                  <p:spPr bwMode="auto">
                    <a:xfrm>
                      <a:off x="4519614" y="5199063"/>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105">
                      <a:extLst>
                        <a:ext uri="{FF2B5EF4-FFF2-40B4-BE49-F238E27FC236}">
                          <a16:creationId xmlns:a16="http://schemas.microsoft.com/office/drawing/2014/main" id="{20BF6882-7737-0E37-D429-C07B5AED1B97}"/>
                        </a:ext>
                      </a:extLst>
                    </p:cNvPr>
                    <p:cNvSpPr>
                      <a:spLocks noChangeShapeType="1"/>
                    </p:cNvSpPr>
                    <p:nvPr/>
                  </p:nvSpPr>
                  <p:spPr bwMode="auto">
                    <a:xfrm>
                      <a:off x="5432426" y="5697538"/>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106">
                      <a:extLst>
                        <a:ext uri="{FF2B5EF4-FFF2-40B4-BE49-F238E27FC236}">
                          <a16:creationId xmlns:a16="http://schemas.microsoft.com/office/drawing/2014/main" id="{B2ED5F3C-6DD7-7AE8-FA01-13B5408C83A3}"/>
                        </a:ext>
                      </a:extLst>
                    </p:cNvPr>
                    <p:cNvSpPr>
                      <a:spLocks noChangeShapeType="1"/>
                    </p:cNvSpPr>
                    <p:nvPr/>
                  </p:nvSpPr>
                  <p:spPr bwMode="auto">
                    <a:xfrm>
                      <a:off x="5508626" y="5634038"/>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107">
                      <a:extLst>
                        <a:ext uri="{FF2B5EF4-FFF2-40B4-BE49-F238E27FC236}">
                          <a16:creationId xmlns:a16="http://schemas.microsoft.com/office/drawing/2014/main" id="{946787D5-8E51-8344-A557-174D0C0C1372}"/>
                        </a:ext>
                      </a:extLst>
                    </p:cNvPr>
                    <p:cNvSpPr>
                      <a:spLocks noChangeShapeType="1"/>
                    </p:cNvSpPr>
                    <p:nvPr/>
                  </p:nvSpPr>
                  <p:spPr bwMode="auto">
                    <a:xfrm>
                      <a:off x="6434139" y="5953125"/>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108">
                      <a:extLst>
                        <a:ext uri="{FF2B5EF4-FFF2-40B4-BE49-F238E27FC236}">
                          <a16:creationId xmlns:a16="http://schemas.microsoft.com/office/drawing/2014/main" id="{77B73656-2AA6-B90C-7E7E-43E28AA6C309}"/>
                        </a:ext>
                      </a:extLst>
                    </p:cNvPr>
                    <p:cNvSpPr>
                      <a:spLocks noChangeShapeType="1"/>
                    </p:cNvSpPr>
                    <p:nvPr/>
                  </p:nvSpPr>
                  <p:spPr bwMode="auto">
                    <a:xfrm>
                      <a:off x="6513514" y="5888038"/>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Line 109">
                      <a:extLst>
                        <a:ext uri="{FF2B5EF4-FFF2-40B4-BE49-F238E27FC236}">
                          <a16:creationId xmlns:a16="http://schemas.microsoft.com/office/drawing/2014/main" id="{513C9824-77B6-B687-486A-51C4B3F28B2C}"/>
                        </a:ext>
                      </a:extLst>
                    </p:cNvPr>
                    <p:cNvSpPr>
                      <a:spLocks noChangeShapeType="1"/>
                    </p:cNvSpPr>
                    <p:nvPr/>
                  </p:nvSpPr>
                  <p:spPr bwMode="auto">
                    <a:xfrm>
                      <a:off x="7418389" y="6197600"/>
                      <a:ext cx="153988"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Line 110">
                      <a:extLst>
                        <a:ext uri="{FF2B5EF4-FFF2-40B4-BE49-F238E27FC236}">
                          <a16:creationId xmlns:a16="http://schemas.microsoft.com/office/drawing/2014/main" id="{714B9999-F95B-03E4-B98A-28615AB994D7}"/>
                        </a:ext>
                      </a:extLst>
                    </p:cNvPr>
                    <p:cNvSpPr>
                      <a:spLocks noChangeShapeType="1"/>
                    </p:cNvSpPr>
                    <p:nvPr/>
                  </p:nvSpPr>
                  <p:spPr bwMode="auto">
                    <a:xfrm>
                      <a:off x="7497764" y="6134100"/>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Line 111">
                      <a:extLst>
                        <a:ext uri="{FF2B5EF4-FFF2-40B4-BE49-F238E27FC236}">
                          <a16:creationId xmlns:a16="http://schemas.microsoft.com/office/drawing/2014/main" id="{137CA0EF-3C37-EBB2-585C-69608B8E3D16}"/>
                        </a:ext>
                      </a:extLst>
                    </p:cNvPr>
                    <p:cNvSpPr>
                      <a:spLocks noChangeShapeType="1"/>
                    </p:cNvSpPr>
                    <p:nvPr/>
                  </p:nvSpPr>
                  <p:spPr bwMode="auto">
                    <a:xfrm>
                      <a:off x="7681914" y="6276975"/>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112">
                      <a:extLst>
                        <a:ext uri="{FF2B5EF4-FFF2-40B4-BE49-F238E27FC236}">
                          <a16:creationId xmlns:a16="http://schemas.microsoft.com/office/drawing/2014/main" id="{4BFC456E-D630-5780-9F27-88324CAB1043}"/>
                        </a:ext>
                      </a:extLst>
                    </p:cNvPr>
                    <p:cNvSpPr>
                      <a:spLocks noChangeShapeType="1"/>
                    </p:cNvSpPr>
                    <p:nvPr/>
                  </p:nvSpPr>
                  <p:spPr bwMode="auto">
                    <a:xfrm>
                      <a:off x="7748854" y="6215063"/>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Line 113">
                      <a:extLst>
                        <a:ext uri="{FF2B5EF4-FFF2-40B4-BE49-F238E27FC236}">
                          <a16:creationId xmlns:a16="http://schemas.microsoft.com/office/drawing/2014/main" id="{AE422422-147D-2A59-D887-8EDD73F5E5D6}"/>
                        </a:ext>
                      </a:extLst>
                    </p:cNvPr>
                    <p:cNvSpPr>
                      <a:spLocks noChangeShapeType="1"/>
                    </p:cNvSpPr>
                    <p:nvPr/>
                  </p:nvSpPr>
                  <p:spPr bwMode="auto">
                    <a:xfrm>
                      <a:off x="8191501" y="6310313"/>
                      <a:ext cx="160338"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Line 114">
                      <a:extLst>
                        <a:ext uri="{FF2B5EF4-FFF2-40B4-BE49-F238E27FC236}">
                          <a16:creationId xmlns:a16="http://schemas.microsoft.com/office/drawing/2014/main" id="{1541F1F3-C2CE-0E96-F587-7012F1DD9D84}"/>
                        </a:ext>
                      </a:extLst>
                    </p:cNvPr>
                    <p:cNvSpPr>
                      <a:spLocks noChangeShapeType="1"/>
                    </p:cNvSpPr>
                    <p:nvPr/>
                  </p:nvSpPr>
                  <p:spPr bwMode="auto">
                    <a:xfrm>
                      <a:off x="8272464" y="6245225"/>
                      <a:ext cx="0" cy="12700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Line 115">
                      <a:extLst>
                        <a:ext uri="{FF2B5EF4-FFF2-40B4-BE49-F238E27FC236}">
                          <a16:creationId xmlns:a16="http://schemas.microsoft.com/office/drawing/2014/main" id="{51EA807E-EC4E-DC5E-E343-EA9A1BB62A77}"/>
                        </a:ext>
                      </a:extLst>
                    </p:cNvPr>
                    <p:cNvSpPr>
                      <a:spLocks noChangeShapeType="1"/>
                    </p:cNvSpPr>
                    <p:nvPr/>
                  </p:nvSpPr>
                  <p:spPr bwMode="auto">
                    <a:xfrm>
                      <a:off x="8459789" y="6391275"/>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Line 116">
                      <a:extLst>
                        <a:ext uri="{FF2B5EF4-FFF2-40B4-BE49-F238E27FC236}">
                          <a16:creationId xmlns:a16="http://schemas.microsoft.com/office/drawing/2014/main" id="{734FB587-36E3-54A0-DF55-43C5EE17E0AE}"/>
                        </a:ext>
                      </a:extLst>
                    </p:cNvPr>
                    <p:cNvSpPr>
                      <a:spLocks noChangeShapeType="1"/>
                    </p:cNvSpPr>
                    <p:nvPr/>
                  </p:nvSpPr>
                  <p:spPr bwMode="auto">
                    <a:xfrm>
                      <a:off x="8539164" y="6330950"/>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Line 117">
                      <a:extLst>
                        <a:ext uri="{FF2B5EF4-FFF2-40B4-BE49-F238E27FC236}">
                          <a16:creationId xmlns:a16="http://schemas.microsoft.com/office/drawing/2014/main" id="{80345D92-A900-C95C-3C3B-D85D150DB3F3}"/>
                        </a:ext>
                      </a:extLst>
                    </p:cNvPr>
                    <p:cNvSpPr>
                      <a:spLocks noChangeShapeType="1"/>
                    </p:cNvSpPr>
                    <p:nvPr/>
                  </p:nvSpPr>
                  <p:spPr bwMode="auto">
                    <a:xfrm>
                      <a:off x="10453689" y="6745288"/>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118">
                      <a:extLst>
                        <a:ext uri="{FF2B5EF4-FFF2-40B4-BE49-F238E27FC236}">
                          <a16:creationId xmlns:a16="http://schemas.microsoft.com/office/drawing/2014/main" id="{E4CB0204-649F-A458-8953-B4EF95D56C7A}"/>
                        </a:ext>
                      </a:extLst>
                    </p:cNvPr>
                    <p:cNvSpPr>
                      <a:spLocks noChangeShapeType="1"/>
                    </p:cNvSpPr>
                    <p:nvPr/>
                  </p:nvSpPr>
                  <p:spPr bwMode="auto">
                    <a:xfrm>
                      <a:off x="10533064" y="6681788"/>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119">
                      <a:extLst>
                        <a:ext uri="{FF2B5EF4-FFF2-40B4-BE49-F238E27FC236}">
                          <a16:creationId xmlns:a16="http://schemas.microsoft.com/office/drawing/2014/main" id="{4C314D79-B4AF-8F3A-E949-D52CD2D3A429}"/>
                        </a:ext>
                      </a:extLst>
                    </p:cNvPr>
                    <p:cNvSpPr>
                      <a:spLocks noChangeShapeType="1"/>
                    </p:cNvSpPr>
                    <p:nvPr/>
                  </p:nvSpPr>
                  <p:spPr bwMode="auto">
                    <a:xfrm>
                      <a:off x="10650539" y="6777038"/>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120">
                      <a:extLst>
                        <a:ext uri="{FF2B5EF4-FFF2-40B4-BE49-F238E27FC236}">
                          <a16:creationId xmlns:a16="http://schemas.microsoft.com/office/drawing/2014/main" id="{AAAAFA22-37C0-2597-CB03-5650B239308E}"/>
                        </a:ext>
                      </a:extLst>
                    </p:cNvPr>
                    <p:cNvSpPr>
                      <a:spLocks noChangeShapeType="1"/>
                    </p:cNvSpPr>
                    <p:nvPr/>
                  </p:nvSpPr>
                  <p:spPr bwMode="auto">
                    <a:xfrm>
                      <a:off x="10729914" y="6711950"/>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121">
                      <a:extLst>
                        <a:ext uri="{FF2B5EF4-FFF2-40B4-BE49-F238E27FC236}">
                          <a16:creationId xmlns:a16="http://schemas.microsoft.com/office/drawing/2014/main" id="{71655495-F326-837B-EC6D-CDB31744DC87}"/>
                        </a:ext>
                      </a:extLst>
                    </p:cNvPr>
                    <p:cNvSpPr>
                      <a:spLocks noChangeShapeType="1"/>
                    </p:cNvSpPr>
                    <p:nvPr/>
                  </p:nvSpPr>
                  <p:spPr bwMode="auto">
                    <a:xfrm>
                      <a:off x="11888789" y="6824663"/>
                      <a:ext cx="160338"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122">
                      <a:extLst>
                        <a:ext uri="{FF2B5EF4-FFF2-40B4-BE49-F238E27FC236}">
                          <a16:creationId xmlns:a16="http://schemas.microsoft.com/office/drawing/2014/main" id="{BD32B806-A84D-F302-C5D8-4D0A615429B9}"/>
                        </a:ext>
                      </a:extLst>
                    </p:cNvPr>
                    <p:cNvSpPr>
                      <a:spLocks noChangeShapeType="1"/>
                    </p:cNvSpPr>
                    <p:nvPr/>
                  </p:nvSpPr>
                  <p:spPr bwMode="auto">
                    <a:xfrm>
                      <a:off x="11980601" y="6759575"/>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123">
                      <a:extLst>
                        <a:ext uri="{FF2B5EF4-FFF2-40B4-BE49-F238E27FC236}">
                          <a16:creationId xmlns:a16="http://schemas.microsoft.com/office/drawing/2014/main" id="{97EBD85D-B39F-C092-B68B-622A48A4BCB8}"/>
                        </a:ext>
                      </a:extLst>
                    </p:cNvPr>
                    <p:cNvSpPr>
                      <a:spLocks noChangeShapeType="1"/>
                    </p:cNvSpPr>
                    <p:nvPr/>
                  </p:nvSpPr>
                  <p:spPr bwMode="auto">
                    <a:xfrm>
                      <a:off x="11985626" y="6824663"/>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124">
                      <a:extLst>
                        <a:ext uri="{FF2B5EF4-FFF2-40B4-BE49-F238E27FC236}">
                          <a16:creationId xmlns:a16="http://schemas.microsoft.com/office/drawing/2014/main" id="{19E8E43D-7BE8-201B-6FFD-3BB06BF8BCAD}"/>
                        </a:ext>
                      </a:extLst>
                    </p:cNvPr>
                    <p:cNvSpPr>
                      <a:spLocks noChangeShapeType="1"/>
                    </p:cNvSpPr>
                    <p:nvPr/>
                  </p:nvSpPr>
                  <p:spPr bwMode="auto">
                    <a:xfrm>
                      <a:off x="12056711" y="6759575"/>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125">
                      <a:extLst>
                        <a:ext uri="{FF2B5EF4-FFF2-40B4-BE49-F238E27FC236}">
                          <a16:creationId xmlns:a16="http://schemas.microsoft.com/office/drawing/2014/main" id="{680851CE-DC52-B7D6-1F45-C6E626338BFD}"/>
                        </a:ext>
                      </a:extLst>
                    </p:cNvPr>
                    <p:cNvSpPr>
                      <a:spLocks noChangeShapeType="1"/>
                    </p:cNvSpPr>
                    <p:nvPr/>
                  </p:nvSpPr>
                  <p:spPr bwMode="auto">
                    <a:xfrm>
                      <a:off x="14890751" y="6824663"/>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126">
                      <a:extLst>
                        <a:ext uri="{FF2B5EF4-FFF2-40B4-BE49-F238E27FC236}">
                          <a16:creationId xmlns:a16="http://schemas.microsoft.com/office/drawing/2014/main" id="{274FB3B3-8CBD-ED1F-FFE5-B43663E98E31}"/>
                        </a:ext>
                      </a:extLst>
                    </p:cNvPr>
                    <p:cNvSpPr>
                      <a:spLocks noChangeShapeType="1"/>
                    </p:cNvSpPr>
                    <p:nvPr/>
                  </p:nvSpPr>
                  <p:spPr bwMode="auto">
                    <a:xfrm>
                      <a:off x="14971714" y="6759575"/>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122">
                      <a:extLst>
                        <a:ext uri="{FF2B5EF4-FFF2-40B4-BE49-F238E27FC236}">
                          <a16:creationId xmlns:a16="http://schemas.microsoft.com/office/drawing/2014/main" id="{621F7A3B-1B0F-FC24-2670-A0522A79CC69}"/>
                        </a:ext>
                      </a:extLst>
                    </p:cNvPr>
                    <p:cNvSpPr>
                      <a:spLocks noChangeShapeType="1"/>
                    </p:cNvSpPr>
                    <p:nvPr/>
                  </p:nvSpPr>
                  <p:spPr bwMode="auto">
                    <a:xfrm>
                      <a:off x="11946792" y="6759575"/>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112">
                      <a:extLst>
                        <a:ext uri="{FF2B5EF4-FFF2-40B4-BE49-F238E27FC236}">
                          <a16:creationId xmlns:a16="http://schemas.microsoft.com/office/drawing/2014/main" id="{DBA9DC83-1A37-D66C-2FF0-1B6B4E7762CD}"/>
                        </a:ext>
                      </a:extLst>
                    </p:cNvPr>
                    <p:cNvSpPr>
                      <a:spLocks noChangeShapeType="1"/>
                    </p:cNvSpPr>
                    <p:nvPr/>
                  </p:nvSpPr>
                  <p:spPr bwMode="auto">
                    <a:xfrm>
                      <a:off x="7776707" y="6215063"/>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95">
                      <a:extLst>
                        <a:ext uri="{FF2B5EF4-FFF2-40B4-BE49-F238E27FC236}">
                          <a16:creationId xmlns:a16="http://schemas.microsoft.com/office/drawing/2014/main" id="{D7C7C20C-2598-C978-DF8C-35840ACE2A99}"/>
                        </a:ext>
                      </a:extLst>
                    </p:cNvPr>
                    <p:cNvSpPr>
                      <a:spLocks noChangeShapeType="1"/>
                    </p:cNvSpPr>
                    <p:nvPr/>
                  </p:nvSpPr>
                  <p:spPr bwMode="auto">
                    <a:xfrm>
                      <a:off x="3273429" y="4017964"/>
                      <a:ext cx="153989"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96">
                      <a:extLst>
                        <a:ext uri="{FF2B5EF4-FFF2-40B4-BE49-F238E27FC236}">
                          <a16:creationId xmlns:a16="http://schemas.microsoft.com/office/drawing/2014/main" id="{92372DC3-C150-0EB8-782F-E42FB9ABF868}"/>
                        </a:ext>
                      </a:extLst>
                    </p:cNvPr>
                    <p:cNvSpPr>
                      <a:spLocks noChangeShapeType="1"/>
                    </p:cNvSpPr>
                    <p:nvPr/>
                  </p:nvSpPr>
                  <p:spPr bwMode="auto">
                    <a:xfrm>
                      <a:off x="3360476" y="3948113"/>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cxnSp>
            <p:nvCxnSpPr>
              <p:cNvPr id="76" name="Straight Connector 75">
                <a:extLst>
                  <a:ext uri="{FF2B5EF4-FFF2-40B4-BE49-F238E27FC236}">
                    <a16:creationId xmlns:a16="http://schemas.microsoft.com/office/drawing/2014/main" id="{D2970AA3-7D0B-0595-AD2B-210CE3F2B083}"/>
                  </a:ext>
                </a:extLst>
              </p:cNvPr>
              <p:cNvCxnSpPr/>
              <p:nvPr/>
            </p:nvCxnSpPr>
            <p:spPr>
              <a:xfrm flipV="1">
                <a:off x="6695281" y="5307544"/>
                <a:ext cx="0" cy="144000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434479C8-DD13-8D02-1395-C5CFDB393464}"/>
                  </a:ext>
                </a:extLst>
              </p:cNvPr>
              <p:cNvSpPr txBox="1"/>
              <p:nvPr/>
            </p:nvSpPr>
            <p:spPr>
              <a:xfrm>
                <a:off x="4573011" y="4078390"/>
                <a:ext cx="773688" cy="569195"/>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rPr>
                  <a:t>57.4%</a:t>
                </a:r>
              </a:p>
            </p:txBody>
          </p:sp>
          <p:sp>
            <p:nvSpPr>
              <p:cNvPr id="78" name="TextBox 77">
                <a:extLst>
                  <a:ext uri="{FF2B5EF4-FFF2-40B4-BE49-F238E27FC236}">
                    <a16:creationId xmlns:a16="http://schemas.microsoft.com/office/drawing/2014/main" id="{679AE6C3-692D-5D84-C3FA-8E2573A8C8DC}"/>
                  </a:ext>
                </a:extLst>
              </p:cNvPr>
              <p:cNvSpPr txBox="1"/>
              <p:nvPr/>
            </p:nvSpPr>
            <p:spPr>
              <a:xfrm>
                <a:off x="6709307" y="4958870"/>
                <a:ext cx="773688" cy="569195"/>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rPr>
                  <a:t>34.1%</a:t>
                </a:r>
              </a:p>
            </p:txBody>
          </p:sp>
          <p:sp>
            <p:nvSpPr>
              <p:cNvPr id="79" name="TextBox 78">
                <a:extLst>
                  <a:ext uri="{FF2B5EF4-FFF2-40B4-BE49-F238E27FC236}">
                    <a16:creationId xmlns:a16="http://schemas.microsoft.com/office/drawing/2014/main" id="{C47F0B52-2569-4059-6EF9-1FFB7278E405}"/>
                  </a:ext>
                </a:extLst>
              </p:cNvPr>
              <p:cNvSpPr txBox="1"/>
              <p:nvPr/>
            </p:nvSpPr>
            <p:spPr>
              <a:xfrm>
                <a:off x="4585923" y="4816969"/>
                <a:ext cx="773688" cy="569195"/>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prstClr val="white">
                        <a:lumMod val="50000"/>
                      </a:prstClr>
                    </a:solidFill>
                    <a:effectLst/>
                    <a:uLnTx/>
                    <a:uFillTx/>
                    <a:latin typeface="Arial" panose="020B0604020202020204" pitchFamily="34" charset="0"/>
                    <a:ea typeface="+mn-ea"/>
                    <a:cs typeface="Arial" panose="020B0604020202020204" pitchFamily="34" charset="0"/>
                  </a:rPr>
                  <a:t>39.6%</a:t>
                </a:r>
              </a:p>
            </p:txBody>
          </p:sp>
          <p:sp>
            <p:nvSpPr>
              <p:cNvPr id="80" name="TextBox 79">
                <a:extLst>
                  <a:ext uri="{FF2B5EF4-FFF2-40B4-BE49-F238E27FC236}">
                    <a16:creationId xmlns:a16="http://schemas.microsoft.com/office/drawing/2014/main" id="{63251504-28EB-C2B3-8531-B248E0BA026D}"/>
                  </a:ext>
                </a:extLst>
              </p:cNvPr>
              <p:cNvSpPr txBox="1"/>
              <p:nvPr/>
            </p:nvSpPr>
            <p:spPr>
              <a:xfrm>
                <a:off x="6693695" y="5613047"/>
                <a:ext cx="773688" cy="569195"/>
              </a:xfrm>
              <a:prstGeom prst="rect">
                <a:avLst/>
              </a:prstGeom>
              <a:no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SG" sz="933" b="0" i="0" u="none" strike="noStrike" kern="1200" cap="none" spc="0" normalizeH="0" baseline="0" noProof="0">
                    <a:ln>
                      <a:noFill/>
                    </a:ln>
                    <a:solidFill>
                      <a:prstClr val="white">
                        <a:lumMod val="50000"/>
                      </a:prstClr>
                    </a:solidFill>
                    <a:effectLst/>
                    <a:uLnTx/>
                    <a:uFillTx/>
                    <a:latin typeface="Arial" panose="020B0604020202020204" pitchFamily="34" charset="0"/>
                    <a:ea typeface="+mn-ea"/>
                    <a:cs typeface="Arial" panose="020B0604020202020204" pitchFamily="34" charset="0"/>
                  </a:rPr>
                  <a:t>18.1%</a:t>
                </a:r>
              </a:p>
            </p:txBody>
          </p:sp>
        </p:grpSp>
        <p:grpSp>
          <p:nvGrpSpPr>
            <p:cNvPr id="18" name="Group 17">
              <a:extLst>
                <a:ext uri="{FF2B5EF4-FFF2-40B4-BE49-F238E27FC236}">
                  <a16:creationId xmlns:a16="http://schemas.microsoft.com/office/drawing/2014/main" id="{9CECFED0-3E91-BB10-C2E5-47DC70BA5082}"/>
                </a:ext>
              </a:extLst>
            </p:cNvPr>
            <p:cNvGrpSpPr/>
            <p:nvPr/>
          </p:nvGrpSpPr>
          <p:grpSpPr>
            <a:xfrm>
              <a:off x="63115" y="7220271"/>
              <a:ext cx="11014188" cy="618363"/>
              <a:chOff x="-2275086" y="7614736"/>
              <a:chExt cx="17082154" cy="690817"/>
            </a:xfrm>
          </p:grpSpPr>
          <p:sp>
            <p:nvSpPr>
              <p:cNvPr id="64" name="TextBox 63">
                <a:extLst>
                  <a:ext uri="{FF2B5EF4-FFF2-40B4-BE49-F238E27FC236}">
                    <a16:creationId xmlns:a16="http://schemas.microsoft.com/office/drawing/2014/main" id="{906A8F1B-BA0B-9862-0BAC-42B59025292F}"/>
                  </a:ext>
                </a:extLst>
              </p:cNvPr>
              <p:cNvSpPr txBox="1"/>
              <p:nvPr/>
            </p:nvSpPr>
            <p:spPr>
              <a:xfrm>
                <a:off x="-508609" y="7614736"/>
                <a:ext cx="1661676" cy="240580"/>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65" name="TextBox 64">
                <a:extLst>
                  <a:ext uri="{FF2B5EF4-FFF2-40B4-BE49-F238E27FC236}">
                    <a16:creationId xmlns:a16="http://schemas.microsoft.com/office/drawing/2014/main" id="{5A0CED34-01E9-2248-0B1C-8BF0AC22A275}"/>
                  </a:ext>
                </a:extLst>
              </p:cNvPr>
              <p:cNvSpPr txBox="1"/>
              <p:nvPr/>
            </p:nvSpPr>
            <p:spPr>
              <a:xfrm>
                <a:off x="-2275086" y="7812867"/>
                <a:ext cx="3428153" cy="481159"/>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rPr>
                  <a:t>Giredestrant</a:t>
                </a:r>
                <a:r>
                  <a:rPr kumimoji="0" lang="en-GB" sz="933"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rPr>
                  <a:t> + everolimus</a:t>
                </a:r>
              </a:p>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rPr>
                  <a:t>SOC ET + everolimus</a:t>
                </a:r>
              </a:p>
            </p:txBody>
          </p:sp>
          <p:sp>
            <p:nvSpPr>
              <p:cNvPr id="66" name="TextBox 65">
                <a:extLst>
                  <a:ext uri="{FF2B5EF4-FFF2-40B4-BE49-F238E27FC236}">
                    <a16:creationId xmlns:a16="http://schemas.microsoft.com/office/drawing/2014/main" id="{655712C7-D3EE-7B48-BF78-53AC3F9BB23B}"/>
                  </a:ext>
                </a:extLst>
              </p:cNvPr>
              <p:cNvSpPr txBox="1"/>
              <p:nvPr/>
            </p:nvSpPr>
            <p:spPr>
              <a:xfrm>
                <a:off x="1172187" y="7824393"/>
                <a:ext cx="567154"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183</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190</a:t>
                </a:r>
              </a:p>
            </p:txBody>
          </p:sp>
          <p:sp>
            <p:nvSpPr>
              <p:cNvPr id="67" name="TextBox 66">
                <a:extLst>
                  <a:ext uri="{FF2B5EF4-FFF2-40B4-BE49-F238E27FC236}">
                    <a16:creationId xmlns:a16="http://schemas.microsoft.com/office/drawing/2014/main" id="{4C91ABAF-3CFF-C797-E5E3-A26221866A5D}"/>
                  </a:ext>
                </a:extLst>
              </p:cNvPr>
              <p:cNvSpPr txBox="1"/>
              <p:nvPr/>
            </p:nvSpPr>
            <p:spPr>
              <a:xfrm>
                <a:off x="2695378" y="7824393"/>
                <a:ext cx="747914"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149</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131</a:t>
                </a:r>
              </a:p>
            </p:txBody>
          </p:sp>
          <p:sp>
            <p:nvSpPr>
              <p:cNvPr id="68" name="TextBox 67">
                <a:extLst>
                  <a:ext uri="{FF2B5EF4-FFF2-40B4-BE49-F238E27FC236}">
                    <a16:creationId xmlns:a16="http://schemas.microsoft.com/office/drawing/2014/main" id="{EF5D30EA-C942-93F3-0307-713DD9BA89C8}"/>
                  </a:ext>
                </a:extLst>
              </p:cNvPr>
              <p:cNvSpPr txBox="1"/>
              <p:nvPr/>
            </p:nvSpPr>
            <p:spPr>
              <a:xfrm>
                <a:off x="4510939"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95</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68</a:t>
                </a:r>
              </a:p>
            </p:txBody>
          </p:sp>
          <p:sp>
            <p:nvSpPr>
              <p:cNvPr id="69" name="TextBox 68">
                <a:extLst>
                  <a:ext uri="{FF2B5EF4-FFF2-40B4-BE49-F238E27FC236}">
                    <a16:creationId xmlns:a16="http://schemas.microsoft.com/office/drawing/2014/main" id="{19E1E2BF-70CD-D154-33A8-81CD0ADD849F}"/>
                  </a:ext>
                </a:extLst>
              </p:cNvPr>
              <p:cNvSpPr txBox="1"/>
              <p:nvPr/>
            </p:nvSpPr>
            <p:spPr>
              <a:xfrm>
                <a:off x="6162755"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70</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70" name="TextBox 69">
                <a:extLst>
                  <a:ext uri="{FF2B5EF4-FFF2-40B4-BE49-F238E27FC236}">
                    <a16:creationId xmlns:a16="http://schemas.microsoft.com/office/drawing/2014/main" id="{F2E52506-909F-78FD-479C-9B5951495ABF}"/>
                  </a:ext>
                </a:extLst>
              </p:cNvPr>
              <p:cNvSpPr txBox="1"/>
              <p:nvPr/>
            </p:nvSpPr>
            <p:spPr>
              <a:xfrm>
                <a:off x="7793290"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47</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27</a:t>
                </a:r>
              </a:p>
            </p:txBody>
          </p:sp>
          <p:sp>
            <p:nvSpPr>
              <p:cNvPr id="71" name="TextBox 70">
                <a:extLst>
                  <a:ext uri="{FF2B5EF4-FFF2-40B4-BE49-F238E27FC236}">
                    <a16:creationId xmlns:a16="http://schemas.microsoft.com/office/drawing/2014/main" id="{463D1450-BCCF-1106-ED4D-E41C49CAE272}"/>
                  </a:ext>
                </a:extLst>
              </p:cNvPr>
              <p:cNvSpPr txBox="1"/>
              <p:nvPr/>
            </p:nvSpPr>
            <p:spPr>
              <a:xfrm>
                <a:off x="9445104"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29</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14</a:t>
                </a:r>
              </a:p>
            </p:txBody>
          </p:sp>
          <p:sp>
            <p:nvSpPr>
              <p:cNvPr id="72" name="TextBox 71">
                <a:extLst>
                  <a:ext uri="{FF2B5EF4-FFF2-40B4-BE49-F238E27FC236}">
                    <a16:creationId xmlns:a16="http://schemas.microsoft.com/office/drawing/2014/main" id="{05A14E3E-B83B-9016-8306-3BD9CD29AAA7}"/>
                  </a:ext>
                </a:extLst>
              </p:cNvPr>
              <p:cNvSpPr txBox="1"/>
              <p:nvPr/>
            </p:nvSpPr>
            <p:spPr>
              <a:xfrm>
                <a:off x="11075636"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14</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a:t>
                </a:r>
              </a:p>
            </p:txBody>
          </p:sp>
          <p:sp>
            <p:nvSpPr>
              <p:cNvPr id="73" name="TextBox 72">
                <a:extLst>
                  <a:ext uri="{FF2B5EF4-FFF2-40B4-BE49-F238E27FC236}">
                    <a16:creationId xmlns:a16="http://schemas.microsoft.com/office/drawing/2014/main" id="{05ACC2DE-8E10-BF06-DE63-A817EEFC3D49}"/>
                  </a:ext>
                </a:extLst>
              </p:cNvPr>
              <p:cNvSpPr txBox="1"/>
              <p:nvPr/>
            </p:nvSpPr>
            <p:spPr>
              <a:xfrm>
                <a:off x="12706171"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74" name="TextBox 73">
                <a:extLst>
                  <a:ext uri="{FF2B5EF4-FFF2-40B4-BE49-F238E27FC236}">
                    <a16:creationId xmlns:a16="http://schemas.microsoft.com/office/drawing/2014/main" id="{E2FBA32C-DC5C-943D-B8AC-402EC2436E03}"/>
                  </a:ext>
                </a:extLst>
              </p:cNvPr>
              <p:cNvSpPr txBox="1"/>
              <p:nvPr/>
            </p:nvSpPr>
            <p:spPr>
              <a:xfrm>
                <a:off x="14360165" y="7824393"/>
                <a:ext cx="446903" cy="48116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grpSp>
        <p:grpSp>
          <p:nvGrpSpPr>
            <p:cNvPr id="19" name="Group 18">
              <a:extLst>
                <a:ext uri="{FF2B5EF4-FFF2-40B4-BE49-F238E27FC236}">
                  <a16:creationId xmlns:a16="http://schemas.microsoft.com/office/drawing/2014/main" id="{9466D4EF-44B3-8546-6AF6-07C9F04CA291}"/>
                </a:ext>
              </a:extLst>
            </p:cNvPr>
            <p:cNvGrpSpPr/>
            <p:nvPr/>
          </p:nvGrpSpPr>
          <p:grpSpPr>
            <a:xfrm>
              <a:off x="2289724" y="6766207"/>
              <a:ext cx="10933481" cy="662709"/>
              <a:chOff x="1178210" y="7202905"/>
              <a:chExt cx="16956985" cy="740359"/>
            </a:xfrm>
          </p:grpSpPr>
          <p:cxnSp>
            <p:nvCxnSpPr>
              <p:cNvPr id="39" name="Straight Connector 38">
                <a:extLst>
                  <a:ext uri="{FF2B5EF4-FFF2-40B4-BE49-F238E27FC236}">
                    <a16:creationId xmlns:a16="http://schemas.microsoft.com/office/drawing/2014/main" id="{50D6C3C0-A83E-A797-67EF-51154D75AA19}"/>
                  </a:ext>
                </a:extLst>
              </p:cNvPr>
              <p:cNvCxnSpPr>
                <a:cxnSpLocks/>
              </p:cNvCxnSpPr>
              <p:nvPr/>
            </p:nvCxnSpPr>
            <p:spPr>
              <a:xfrm flipH="1">
                <a:off x="1330990" y="7202905"/>
                <a:ext cx="1666574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97EFB75A-AFB1-29CD-676F-82CEE96F4510}"/>
                  </a:ext>
                </a:extLst>
              </p:cNvPr>
              <p:cNvGrpSpPr/>
              <p:nvPr/>
            </p:nvGrpSpPr>
            <p:grpSpPr>
              <a:xfrm>
                <a:off x="1178210" y="7203258"/>
                <a:ext cx="16956985" cy="740006"/>
                <a:chOff x="1178210" y="7203258"/>
                <a:chExt cx="16956985" cy="740006"/>
              </a:xfrm>
            </p:grpSpPr>
            <p:cxnSp>
              <p:nvCxnSpPr>
                <p:cNvPr id="41" name="Straight Connector 40">
                  <a:extLst>
                    <a:ext uri="{FF2B5EF4-FFF2-40B4-BE49-F238E27FC236}">
                      <a16:creationId xmlns:a16="http://schemas.microsoft.com/office/drawing/2014/main" id="{27DEEA25-5356-8DC7-81D7-C9A327B7B0EE}"/>
                    </a:ext>
                  </a:extLst>
                </p:cNvPr>
                <p:cNvCxnSpPr>
                  <a:cxnSpLocks/>
                </p:cNvCxnSpPr>
                <p:nvPr/>
              </p:nvCxnSpPr>
              <p:spPr>
                <a:xfrm flipV="1">
                  <a:off x="1457359"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DC6BA94-E754-C74D-6E6E-E673A34FFA57}"/>
                    </a:ext>
                  </a:extLst>
                </p:cNvPr>
                <p:cNvCxnSpPr>
                  <a:cxnSpLocks/>
                </p:cNvCxnSpPr>
                <p:nvPr/>
              </p:nvCxnSpPr>
              <p:spPr>
                <a:xfrm flipV="1">
                  <a:off x="308153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8AC0231-D91C-264E-DDCA-06C7E663A5FA}"/>
                    </a:ext>
                  </a:extLst>
                </p:cNvPr>
                <p:cNvCxnSpPr>
                  <a:cxnSpLocks/>
                </p:cNvCxnSpPr>
                <p:nvPr/>
              </p:nvCxnSpPr>
              <p:spPr>
                <a:xfrm flipV="1">
                  <a:off x="4724901"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6B9247C-CA5C-F6D9-99E1-691CE3C2A85D}"/>
                    </a:ext>
                  </a:extLst>
                </p:cNvPr>
                <p:cNvCxnSpPr>
                  <a:cxnSpLocks/>
                </p:cNvCxnSpPr>
                <p:nvPr/>
              </p:nvCxnSpPr>
              <p:spPr>
                <a:xfrm flipV="1">
                  <a:off x="6368263"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0CE42FA1-FDB0-8774-16C1-E955200548D9}"/>
                    </a:ext>
                  </a:extLst>
                </p:cNvPr>
                <p:cNvCxnSpPr>
                  <a:cxnSpLocks/>
                </p:cNvCxnSpPr>
                <p:nvPr/>
              </p:nvCxnSpPr>
              <p:spPr>
                <a:xfrm flipV="1">
                  <a:off x="800842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EFD11CB-63D3-D9D7-BED1-03B90462CD2E}"/>
                    </a:ext>
                  </a:extLst>
                </p:cNvPr>
                <p:cNvCxnSpPr>
                  <a:cxnSpLocks/>
                </p:cNvCxnSpPr>
                <p:nvPr/>
              </p:nvCxnSpPr>
              <p:spPr>
                <a:xfrm flipV="1">
                  <a:off x="965498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DEA0A78-682A-72F7-B3C0-B71BFF1B1786}"/>
                    </a:ext>
                  </a:extLst>
                </p:cNvPr>
                <p:cNvCxnSpPr>
                  <a:cxnSpLocks/>
                </p:cNvCxnSpPr>
                <p:nvPr/>
              </p:nvCxnSpPr>
              <p:spPr>
                <a:xfrm flipV="1">
                  <a:off x="11282364"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66773F43-BADD-73A6-26D0-8F15E3C9EF5A}"/>
                    </a:ext>
                  </a:extLst>
                </p:cNvPr>
                <p:cNvCxnSpPr>
                  <a:cxnSpLocks/>
                </p:cNvCxnSpPr>
                <p:nvPr/>
              </p:nvCxnSpPr>
              <p:spPr>
                <a:xfrm flipV="1">
                  <a:off x="12922529"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4E23E58-0830-272E-987A-234C167BA471}"/>
                    </a:ext>
                  </a:extLst>
                </p:cNvPr>
                <p:cNvCxnSpPr>
                  <a:cxnSpLocks/>
                </p:cNvCxnSpPr>
                <p:nvPr/>
              </p:nvCxnSpPr>
              <p:spPr>
                <a:xfrm flipV="1">
                  <a:off x="14569088"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FB2851EA-9CC4-A5E6-53E4-4690DDE86699}"/>
                    </a:ext>
                  </a:extLst>
                </p:cNvPr>
                <p:cNvCxnSpPr>
                  <a:cxnSpLocks/>
                </p:cNvCxnSpPr>
                <p:nvPr/>
              </p:nvCxnSpPr>
              <p:spPr>
                <a:xfrm flipV="1">
                  <a:off x="16206056"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C727A9A-89A4-E262-C1DC-0684761B540F}"/>
                    </a:ext>
                  </a:extLst>
                </p:cNvPr>
                <p:cNvCxnSpPr>
                  <a:cxnSpLocks/>
                </p:cNvCxnSpPr>
                <p:nvPr/>
              </p:nvCxnSpPr>
              <p:spPr>
                <a:xfrm flipV="1">
                  <a:off x="17852616" y="7203258"/>
                  <a:ext cx="0" cy="5400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A51A2386-612F-F283-A153-99BB46932E0A}"/>
                    </a:ext>
                  </a:extLst>
                </p:cNvPr>
                <p:cNvSpPr txBox="1"/>
                <p:nvPr/>
              </p:nvSpPr>
              <p:spPr>
                <a:xfrm>
                  <a:off x="7964426" y="7444803"/>
                  <a:ext cx="3378163" cy="498461"/>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Time (</a:t>
                  </a:r>
                  <a:r>
                    <a:rPr kumimoji="0" lang="en-GB" sz="1333"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mo</a:t>
                  </a:r>
                  <a:r>
                    <a:rPr kumimoji="0" lang="en-GB"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53" name="TextBox 52">
                  <a:extLst>
                    <a:ext uri="{FF2B5EF4-FFF2-40B4-BE49-F238E27FC236}">
                      <a16:creationId xmlns:a16="http://schemas.microsoft.com/office/drawing/2014/main" id="{CAF852B6-4F33-E20D-C932-26D8CC2E52BE}"/>
                    </a:ext>
                  </a:extLst>
                </p:cNvPr>
                <p:cNvSpPr txBox="1"/>
                <p:nvPr/>
              </p:nvSpPr>
              <p:spPr>
                <a:xfrm>
                  <a:off x="1178210"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54" name="TextBox 53">
                  <a:extLst>
                    <a:ext uri="{FF2B5EF4-FFF2-40B4-BE49-F238E27FC236}">
                      <a16:creationId xmlns:a16="http://schemas.microsoft.com/office/drawing/2014/main" id="{FA49CD13-427F-B3DE-A471-36C584C2BE69}"/>
                    </a:ext>
                  </a:extLst>
                </p:cNvPr>
                <p:cNvSpPr txBox="1"/>
                <p:nvPr/>
              </p:nvSpPr>
              <p:spPr>
                <a:xfrm>
                  <a:off x="2798581"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55" name="TextBox 54">
                  <a:extLst>
                    <a:ext uri="{FF2B5EF4-FFF2-40B4-BE49-F238E27FC236}">
                      <a16:creationId xmlns:a16="http://schemas.microsoft.com/office/drawing/2014/main" id="{2681DD50-32E8-7B3B-2D3F-6E8C7B396D87}"/>
                    </a:ext>
                  </a:extLst>
                </p:cNvPr>
                <p:cNvSpPr txBox="1"/>
                <p:nvPr/>
              </p:nvSpPr>
              <p:spPr>
                <a:xfrm>
                  <a:off x="4459291"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56" name="TextBox 55">
                  <a:extLst>
                    <a:ext uri="{FF2B5EF4-FFF2-40B4-BE49-F238E27FC236}">
                      <a16:creationId xmlns:a16="http://schemas.microsoft.com/office/drawing/2014/main" id="{5A36F163-D74E-4981-0BE5-91F3C023DFB5}"/>
                    </a:ext>
                  </a:extLst>
                </p:cNvPr>
                <p:cNvSpPr txBox="1"/>
                <p:nvPr/>
              </p:nvSpPr>
              <p:spPr>
                <a:xfrm>
                  <a:off x="6086385"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a:t>
                  </a:r>
                </a:p>
              </p:txBody>
            </p:sp>
            <p:sp>
              <p:nvSpPr>
                <p:cNvPr id="57" name="TextBox 56">
                  <a:extLst>
                    <a:ext uri="{FF2B5EF4-FFF2-40B4-BE49-F238E27FC236}">
                      <a16:creationId xmlns:a16="http://schemas.microsoft.com/office/drawing/2014/main" id="{C13ABF42-D064-63B4-2A66-B04F78291803}"/>
                    </a:ext>
                  </a:extLst>
                </p:cNvPr>
                <p:cNvSpPr txBox="1"/>
                <p:nvPr/>
              </p:nvSpPr>
              <p:spPr>
                <a:xfrm>
                  <a:off x="7740374"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58" name="TextBox 57">
                  <a:extLst>
                    <a:ext uri="{FF2B5EF4-FFF2-40B4-BE49-F238E27FC236}">
                      <a16:creationId xmlns:a16="http://schemas.microsoft.com/office/drawing/2014/main" id="{F2653F99-8F8F-443D-187D-FCE53764FB5A}"/>
                    </a:ext>
                  </a:extLst>
                </p:cNvPr>
                <p:cNvSpPr txBox="1"/>
                <p:nvPr/>
              </p:nvSpPr>
              <p:spPr>
                <a:xfrm>
                  <a:off x="9380914"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15</a:t>
                  </a:r>
                </a:p>
              </p:txBody>
            </p:sp>
            <p:sp>
              <p:nvSpPr>
                <p:cNvPr id="59" name="TextBox 58">
                  <a:extLst>
                    <a:ext uri="{FF2B5EF4-FFF2-40B4-BE49-F238E27FC236}">
                      <a16:creationId xmlns:a16="http://schemas.microsoft.com/office/drawing/2014/main" id="{FEDC0385-6813-018C-72C2-96C75C7D3916}"/>
                    </a:ext>
                  </a:extLst>
                </p:cNvPr>
                <p:cNvSpPr txBox="1"/>
                <p:nvPr/>
              </p:nvSpPr>
              <p:spPr>
                <a:xfrm>
                  <a:off x="11008006"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60" name="TextBox 59">
                  <a:extLst>
                    <a:ext uri="{FF2B5EF4-FFF2-40B4-BE49-F238E27FC236}">
                      <a16:creationId xmlns:a16="http://schemas.microsoft.com/office/drawing/2014/main" id="{AF31F427-D916-A590-94F3-75611A95F10D}"/>
                    </a:ext>
                  </a:extLst>
                </p:cNvPr>
                <p:cNvSpPr txBox="1"/>
                <p:nvPr/>
              </p:nvSpPr>
              <p:spPr>
                <a:xfrm>
                  <a:off x="12641825"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21</a:t>
                  </a:r>
                </a:p>
              </p:txBody>
            </p:sp>
            <p:sp>
              <p:nvSpPr>
                <p:cNvPr id="61" name="TextBox 60">
                  <a:extLst>
                    <a:ext uri="{FF2B5EF4-FFF2-40B4-BE49-F238E27FC236}">
                      <a16:creationId xmlns:a16="http://schemas.microsoft.com/office/drawing/2014/main" id="{FBF46CC6-1A74-5854-6599-1BF58667AF9D}"/>
                    </a:ext>
                  </a:extLst>
                </p:cNvPr>
                <p:cNvSpPr txBox="1"/>
                <p:nvPr/>
              </p:nvSpPr>
              <p:spPr>
                <a:xfrm>
                  <a:off x="14289091"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62" name="TextBox 61">
                  <a:extLst>
                    <a:ext uri="{FF2B5EF4-FFF2-40B4-BE49-F238E27FC236}">
                      <a16:creationId xmlns:a16="http://schemas.microsoft.com/office/drawing/2014/main" id="{0EEF2E66-4179-68D7-2CA4-1092B25658BD}"/>
                    </a:ext>
                  </a:extLst>
                </p:cNvPr>
                <p:cNvSpPr txBox="1"/>
                <p:nvPr/>
              </p:nvSpPr>
              <p:spPr>
                <a:xfrm>
                  <a:off x="15929634"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p>
              </p:txBody>
            </p:sp>
            <p:sp>
              <p:nvSpPr>
                <p:cNvPr id="63" name="TextBox 62">
                  <a:extLst>
                    <a:ext uri="{FF2B5EF4-FFF2-40B4-BE49-F238E27FC236}">
                      <a16:creationId xmlns:a16="http://schemas.microsoft.com/office/drawing/2014/main" id="{7DF3F027-B92C-B50C-F08D-483B73811DFD}"/>
                    </a:ext>
                  </a:extLst>
                </p:cNvPr>
                <p:cNvSpPr txBox="1"/>
                <p:nvPr/>
              </p:nvSpPr>
              <p:spPr>
                <a:xfrm>
                  <a:off x="17576900" y="7277373"/>
                  <a:ext cx="558295" cy="275179"/>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grpSp>
        </p:grpSp>
        <p:grpSp>
          <p:nvGrpSpPr>
            <p:cNvPr id="20" name="Group 19">
              <a:extLst>
                <a:ext uri="{FF2B5EF4-FFF2-40B4-BE49-F238E27FC236}">
                  <a16:creationId xmlns:a16="http://schemas.microsoft.com/office/drawing/2014/main" id="{0463775D-627A-26EC-4F5A-013C7B346903}"/>
                </a:ext>
              </a:extLst>
            </p:cNvPr>
            <p:cNvGrpSpPr/>
            <p:nvPr/>
          </p:nvGrpSpPr>
          <p:grpSpPr>
            <a:xfrm>
              <a:off x="1451434" y="2625999"/>
              <a:ext cx="936409" cy="4159406"/>
              <a:chOff x="1390142" y="2016697"/>
              <a:chExt cx="884352" cy="5760316"/>
            </a:xfrm>
          </p:grpSpPr>
          <p:sp>
            <p:nvSpPr>
              <p:cNvPr id="25" name="TextBox 24">
                <a:extLst>
                  <a:ext uri="{FF2B5EF4-FFF2-40B4-BE49-F238E27FC236}">
                    <a16:creationId xmlns:a16="http://schemas.microsoft.com/office/drawing/2014/main" id="{7579AFD4-4B46-F0F1-A9C8-35DFF50C959B}"/>
                  </a:ext>
                </a:extLst>
              </p:cNvPr>
              <p:cNvSpPr txBox="1"/>
              <p:nvPr/>
            </p:nvSpPr>
            <p:spPr>
              <a:xfrm rot="16200000">
                <a:off x="-493023" y="4664500"/>
                <a:ext cx="4187707" cy="421377"/>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INV-PFS (%)</a:t>
                </a:r>
              </a:p>
            </p:txBody>
          </p:sp>
          <p:sp>
            <p:nvSpPr>
              <p:cNvPr id="26" name="TextBox 25">
                <a:extLst>
                  <a:ext uri="{FF2B5EF4-FFF2-40B4-BE49-F238E27FC236}">
                    <a16:creationId xmlns:a16="http://schemas.microsoft.com/office/drawing/2014/main" id="{ECBDF275-3AA9-D1B4-4D8A-253339FD73A2}"/>
                  </a:ext>
                </a:extLst>
              </p:cNvPr>
              <p:cNvSpPr txBox="1"/>
              <p:nvPr/>
            </p:nvSpPr>
            <p:spPr>
              <a:xfrm>
                <a:off x="1693725" y="2016697"/>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27" name="TextBox 26">
                <a:extLst>
                  <a:ext uri="{FF2B5EF4-FFF2-40B4-BE49-F238E27FC236}">
                    <a16:creationId xmlns:a16="http://schemas.microsoft.com/office/drawing/2014/main" id="{A0AA20D1-1524-4E4B-0FD8-5537313995BC}"/>
                  </a:ext>
                </a:extLst>
              </p:cNvPr>
              <p:cNvSpPr txBox="1"/>
              <p:nvPr/>
            </p:nvSpPr>
            <p:spPr>
              <a:xfrm>
                <a:off x="1693725" y="3103641"/>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28" name="TextBox 27">
                <a:extLst>
                  <a:ext uri="{FF2B5EF4-FFF2-40B4-BE49-F238E27FC236}">
                    <a16:creationId xmlns:a16="http://schemas.microsoft.com/office/drawing/2014/main" id="{372B7F04-96A0-524E-47AB-52E38B46F39B}"/>
                  </a:ext>
                </a:extLst>
              </p:cNvPr>
              <p:cNvSpPr txBox="1"/>
              <p:nvPr/>
            </p:nvSpPr>
            <p:spPr>
              <a:xfrm>
                <a:off x="1693725" y="4190585"/>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29" name="TextBox 28">
                <a:extLst>
                  <a:ext uri="{FF2B5EF4-FFF2-40B4-BE49-F238E27FC236}">
                    <a16:creationId xmlns:a16="http://schemas.microsoft.com/office/drawing/2014/main" id="{B5238D70-1E8F-FD4D-B03A-7C2F9CEC470E}"/>
                  </a:ext>
                </a:extLst>
              </p:cNvPr>
              <p:cNvSpPr txBox="1"/>
              <p:nvPr/>
            </p:nvSpPr>
            <p:spPr>
              <a:xfrm>
                <a:off x="1693725" y="5277528"/>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30" name="TextBox 29">
                <a:extLst>
                  <a:ext uri="{FF2B5EF4-FFF2-40B4-BE49-F238E27FC236}">
                    <a16:creationId xmlns:a16="http://schemas.microsoft.com/office/drawing/2014/main" id="{9D44C9EB-709A-8D3F-BDA5-FF8392EAD0D9}"/>
                  </a:ext>
                </a:extLst>
              </p:cNvPr>
              <p:cNvSpPr txBox="1"/>
              <p:nvPr/>
            </p:nvSpPr>
            <p:spPr>
              <a:xfrm>
                <a:off x="1693725" y="6364474"/>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31" name="TextBox 30">
                <a:extLst>
                  <a:ext uri="{FF2B5EF4-FFF2-40B4-BE49-F238E27FC236}">
                    <a16:creationId xmlns:a16="http://schemas.microsoft.com/office/drawing/2014/main" id="{3FB6375E-61B8-2E5E-8509-331095024C2D}"/>
                  </a:ext>
                </a:extLst>
              </p:cNvPr>
              <p:cNvSpPr txBox="1"/>
              <p:nvPr/>
            </p:nvSpPr>
            <p:spPr>
              <a:xfrm>
                <a:off x="1693725" y="7435890"/>
                <a:ext cx="443535" cy="341123"/>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cxnSp>
            <p:nvCxnSpPr>
              <p:cNvPr id="32" name="Straight Connector 31">
                <a:extLst>
                  <a:ext uri="{FF2B5EF4-FFF2-40B4-BE49-F238E27FC236}">
                    <a16:creationId xmlns:a16="http://schemas.microsoft.com/office/drawing/2014/main" id="{07EA0D32-AF70-FBC7-2181-1214D342642F}"/>
                  </a:ext>
                </a:extLst>
              </p:cNvPr>
              <p:cNvCxnSpPr>
                <a:cxnSpLocks/>
              </p:cNvCxnSpPr>
              <p:nvPr/>
            </p:nvCxnSpPr>
            <p:spPr>
              <a:xfrm>
                <a:off x="2274494" y="2128641"/>
                <a:ext cx="0" cy="561044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01BBA76-9686-3CB2-3342-CDC7F863E862}"/>
                  </a:ext>
                </a:extLst>
              </p:cNvPr>
              <p:cNvCxnSpPr>
                <a:cxnSpLocks/>
              </p:cNvCxnSpPr>
              <p:nvPr/>
            </p:nvCxnSpPr>
            <p:spPr>
              <a:xfrm flipH="1">
                <a:off x="2212275" y="2236113"/>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2608E03B-88E5-886A-B366-310D5864993F}"/>
                  </a:ext>
                </a:extLst>
              </p:cNvPr>
              <p:cNvCxnSpPr>
                <a:cxnSpLocks/>
              </p:cNvCxnSpPr>
              <p:nvPr/>
            </p:nvCxnSpPr>
            <p:spPr>
              <a:xfrm flipH="1">
                <a:off x="2212275" y="3307372"/>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194A977-8A61-9F5A-EF21-78CCCA226F7B}"/>
                  </a:ext>
                </a:extLst>
              </p:cNvPr>
              <p:cNvCxnSpPr>
                <a:cxnSpLocks/>
              </p:cNvCxnSpPr>
              <p:nvPr/>
            </p:nvCxnSpPr>
            <p:spPr>
              <a:xfrm flipH="1">
                <a:off x="2212275" y="4382584"/>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1EFB7739-887B-30DF-020F-A75E109BC223}"/>
                  </a:ext>
                </a:extLst>
              </p:cNvPr>
              <p:cNvCxnSpPr>
                <a:cxnSpLocks/>
              </p:cNvCxnSpPr>
              <p:nvPr/>
            </p:nvCxnSpPr>
            <p:spPr>
              <a:xfrm flipH="1">
                <a:off x="2212275" y="5465702"/>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15D6CE5-F308-783C-40E7-ADE854481DF1}"/>
                  </a:ext>
                </a:extLst>
              </p:cNvPr>
              <p:cNvCxnSpPr>
                <a:cxnSpLocks/>
              </p:cNvCxnSpPr>
              <p:nvPr/>
            </p:nvCxnSpPr>
            <p:spPr>
              <a:xfrm flipH="1">
                <a:off x="2212275" y="6540914"/>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25A615D2-31F0-9497-8345-1B9DA2740AA3}"/>
                  </a:ext>
                </a:extLst>
              </p:cNvPr>
              <p:cNvCxnSpPr>
                <a:cxnSpLocks/>
              </p:cNvCxnSpPr>
              <p:nvPr/>
            </p:nvCxnSpPr>
            <p:spPr>
              <a:xfrm flipH="1">
                <a:off x="2212275" y="7627985"/>
                <a:ext cx="42902"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Straight Connector 20">
              <a:extLst>
                <a:ext uri="{FF2B5EF4-FFF2-40B4-BE49-F238E27FC236}">
                  <a16:creationId xmlns:a16="http://schemas.microsoft.com/office/drawing/2014/main" id="{D452165A-9CBB-7E61-490D-49294B2D4EE4}"/>
                </a:ext>
              </a:extLst>
            </p:cNvPr>
            <p:cNvCxnSpPr>
              <a:cxnSpLocks/>
            </p:cNvCxnSpPr>
            <p:nvPr/>
          </p:nvCxnSpPr>
          <p:spPr>
            <a:xfrm flipV="1">
              <a:off x="6695281" y="5307544"/>
              <a:ext cx="0" cy="1443277"/>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83060FE-0D87-8E54-42C3-C74552284D3B}"/>
                </a:ext>
              </a:extLst>
            </p:cNvPr>
            <p:cNvCxnSpPr>
              <a:cxnSpLocks/>
            </p:cNvCxnSpPr>
            <p:nvPr/>
          </p:nvCxnSpPr>
          <p:spPr>
            <a:xfrm flipV="1">
              <a:off x="4577455" y="4407777"/>
              <a:ext cx="0" cy="2341373"/>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8F7823-15F5-6686-DE21-BA2117C015F9}"/>
                </a:ext>
              </a:extLst>
            </p:cNvPr>
            <p:cNvCxnSpPr>
              <a:cxnSpLocks/>
            </p:cNvCxnSpPr>
            <p:nvPr/>
          </p:nvCxnSpPr>
          <p:spPr>
            <a:xfrm>
              <a:off x="2373029" y="4719703"/>
              <a:ext cx="10654070" cy="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C7779A7F-8259-F449-3579-29E9380320B1}"/>
                </a:ext>
              </a:extLst>
            </p:cNvPr>
            <p:cNvSpPr txBox="1"/>
            <p:nvPr/>
          </p:nvSpPr>
          <p:spPr>
            <a:xfrm>
              <a:off x="11837810" y="7407943"/>
              <a:ext cx="288151" cy="430695"/>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a:t>
              </a:r>
            </a:p>
          </p:txBody>
        </p:sp>
      </p:grpSp>
    </p:spTree>
    <p:extLst>
      <p:ext uri="{BB962C8B-B14F-4D97-AF65-F5344CB8AC3E}">
        <p14:creationId xmlns:p14="http://schemas.microsoft.com/office/powerpoint/2010/main" val="23353602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90F164-8878-0BAA-481B-9D1BB3B54F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5C72FC-E2DC-721B-4BC0-9CAD849D6D9B}"/>
              </a:ext>
            </a:extLst>
          </p:cNvPr>
          <p:cNvSpPr>
            <a:spLocks noGrp="1"/>
          </p:cNvSpPr>
          <p:nvPr>
            <p:ph type="ctrTitle"/>
          </p:nvPr>
        </p:nvSpPr>
        <p:spPr>
          <a:xfrm>
            <a:off x="380999" y="262341"/>
            <a:ext cx="11825470" cy="611207"/>
          </a:xfrm>
        </p:spPr>
        <p:txBody>
          <a:bodyPr/>
          <a:lstStyle/>
          <a:p>
            <a:pPr defTabSz="609660">
              <a:lnSpc>
                <a:spcPct val="85000"/>
              </a:lnSpc>
              <a:defRPr/>
            </a:pPr>
            <a:r>
              <a:rPr lang="en-GB" sz="2800" dirty="0" err="1">
                <a:solidFill>
                  <a:srgbClr val="00416A"/>
                </a:solidFill>
              </a:rPr>
              <a:t>evERA</a:t>
            </a:r>
            <a:r>
              <a:rPr lang="en-GB" sz="2800" dirty="0">
                <a:solidFill>
                  <a:srgbClr val="00416A"/>
                </a:solidFill>
              </a:rPr>
              <a:t>: INV-PFS and Interim OS in Patients Without </a:t>
            </a:r>
            <a:r>
              <a:rPr lang="en-GB" sz="2800" i="1" dirty="0">
                <a:solidFill>
                  <a:srgbClr val="00416A"/>
                </a:solidFill>
              </a:rPr>
              <a:t>ESR1m</a:t>
            </a:r>
            <a:r>
              <a:rPr lang="en-GB" sz="2800" dirty="0">
                <a:solidFill>
                  <a:srgbClr val="00416A"/>
                </a:solidFill>
              </a:rPr>
              <a:t> Detected </a:t>
            </a:r>
            <a:r>
              <a:rPr lang="en-GB" sz="2400" b="0" dirty="0">
                <a:solidFill>
                  <a:srgbClr val="00416A"/>
                </a:solidFill>
              </a:rPr>
              <a:t>(exploratory analysis)</a:t>
            </a:r>
            <a:endParaRPr lang="en-GB" sz="3100" b="0" dirty="0">
              <a:solidFill>
                <a:srgbClr val="00416A"/>
              </a:solidFill>
            </a:endParaRPr>
          </a:p>
        </p:txBody>
      </p:sp>
      <p:sp>
        <p:nvSpPr>
          <p:cNvPr id="11" name="TextBox 10">
            <a:extLst>
              <a:ext uri="{FF2B5EF4-FFF2-40B4-BE49-F238E27FC236}">
                <a16:creationId xmlns:a16="http://schemas.microsoft.com/office/drawing/2014/main" id="{CD939871-EC55-0EEA-E23B-EDBD79AF6D2D}"/>
              </a:ext>
            </a:extLst>
          </p:cNvPr>
          <p:cNvSpPr txBox="1"/>
          <p:nvPr/>
        </p:nvSpPr>
        <p:spPr>
          <a:xfrm>
            <a:off x="664792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Mayer EL et al. ESMO 2025, Abstract LBA16.</a:t>
            </a:r>
          </a:p>
        </p:txBody>
      </p:sp>
      <p:sp>
        <p:nvSpPr>
          <p:cNvPr id="4" name="Text Placeholder 11">
            <a:extLst>
              <a:ext uri="{FF2B5EF4-FFF2-40B4-BE49-F238E27FC236}">
                <a16:creationId xmlns:a16="http://schemas.microsoft.com/office/drawing/2014/main" id="{4BC5EBB0-30B3-1B4C-40A3-8016B6B1A96D}"/>
              </a:ext>
            </a:extLst>
          </p:cNvPr>
          <p:cNvSpPr txBox="1">
            <a:spLocks/>
          </p:cNvSpPr>
          <p:nvPr/>
        </p:nvSpPr>
        <p:spPr>
          <a:xfrm>
            <a:off x="303470" y="6150173"/>
            <a:ext cx="11732683" cy="26544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16 July 2025. </a:t>
            </a:r>
            <a:r>
              <a:rPr kumimoji="0" lang="en-GB" sz="8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CI, confidence interval; HR, hazard ratio; INV-PFS, investigator-assessed progression-free survival; </a:t>
            </a:r>
            <a:r>
              <a:rPr kumimoji="0" lang="en-GB" sz="8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8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months; NE, not evaluable; OS, overall survival; SOC ET, standard of care endocrine therapy.</a:t>
            </a:r>
          </a:p>
        </p:txBody>
      </p:sp>
      <p:grpSp>
        <p:nvGrpSpPr>
          <p:cNvPr id="5" name="Group 4">
            <a:extLst>
              <a:ext uri="{FF2B5EF4-FFF2-40B4-BE49-F238E27FC236}">
                <a16:creationId xmlns:a16="http://schemas.microsoft.com/office/drawing/2014/main" id="{F157CD13-0432-E386-43C1-038CD52BABF6}"/>
              </a:ext>
            </a:extLst>
          </p:cNvPr>
          <p:cNvGrpSpPr/>
          <p:nvPr/>
        </p:nvGrpSpPr>
        <p:grpSpPr>
          <a:xfrm>
            <a:off x="51451" y="1487567"/>
            <a:ext cx="6044548" cy="4584939"/>
            <a:chOff x="77177" y="1848274"/>
            <a:chExt cx="9066822" cy="6877407"/>
          </a:xfrm>
        </p:grpSpPr>
        <p:sp>
          <p:nvSpPr>
            <p:cNvPr id="6" name="Content Placeholder 10">
              <a:extLst>
                <a:ext uri="{FF2B5EF4-FFF2-40B4-BE49-F238E27FC236}">
                  <a16:creationId xmlns:a16="http://schemas.microsoft.com/office/drawing/2014/main" id="{0B481976-4C3A-06AD-018D-118CC4E06039}"/>
                </a:ext>
              </a:extLst>
            </p:cNvPr>
            <p:cNvSpPr txBox="1">
              <a:spLocks/>
            </p:cNvSpPr>
            <p:nvPr/>
          </p:nvSpPr>
          <p:spPr>
            <a:xfrm>
              <a:off x="1728788" y="1848274"/>
              <a:ext cx="7415211" cy="307681"/>
            </a:xfrm>
            <a:prstGeom prst="rect">
              <a:avLst/>
            </a:prstGeom>
          </p:spPr>
          <p:txBody>
            <a:bodyPr wrap="square" lIns="0" tIns="0" rIns="0" bIns="0" numCol="1">
              <a:spAutoFit/>
            </a:bodyPr>
            <a:lstStyle>
              <a:lvl1pPr marL="342900" indent="-34290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609660" rtl="0" eaLnBrk="1" fontAlgn="auto" latinLnBrk="0" hangingPunct="1">
                <a:lnSpc>
                  <a:spcPct val="100000"/>
                </a:lnSpc>
                <a:spcBef>
                  <a:spcPts val="0"/>
                </a:spcBef>
                <a:spcAft>
                  <a:spcPts val="1200"/>
                </a:spcAft>
                <a:buClrTx/>
                <a:buSzTx/>
                <a:buFont typeface="Arial" pitchFamily="34" charset="0"/>
                <a:buNone/>
                <a:tabLst/>
                <a:defRPr/>
              </a:pPr>
              <a:r>
                <a:rPr kumimoji="0" lang="en-US" sz="1333"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INV-PFS</a:t>
              </a:r>
            </a:p>
          </p:txBody>
        </p:sp>
        <p:grpSp>
          <p:nvGrpSpPr>
            <p:cNvPr id="7" name="Group 6">
              <a:extLst>
                <a:ext uri="{FF2B5EF4-FFF2-40B4-BE49-F238E27FC236}">
                  <a16:creationId xmlns:a16="http://schemas.microsoft.com/office/drawing/2014/main" id="{32DA80D6-55E7-B904-2029-3918FFCDF5C7}"/>
                </a:ext>
              </a:extLst>
            </p:cNvPr>
            <p:cNvGrpSpPr/>
            <p:nvPr/>
          </p:nvGrpSpPr>
          <p:grpSpPr>
            <a:xfrm>
              <a:off x="1867742" y="2245584"/>
              <a:ext cx="6551086" cy="4863047"/>
              <a:chOff x="1421155" y="2752725"/>
              <a:chExt cx="11604644" cy="4021138"/>
            </a:xfrm>
          </p:grpSpPr>
          <p:sp>
            <p:nvSpPr>
              <p:cNvPr id="88" name="Freeform 5">
                <a:extLst>
                  <a:ext uri="{FF2B5EF4-FFF2-40B4-BE49-F238E27FC236}">
                    <a16:creationId xmlns:a16="http://schemas.microsoft.com/office/drawing/2014/main" id="{AB19BDBD-1ED1-5FDD-1FC6-DCD53083CA14}"/>
                  </a:ext>
                </a:extLst>
              </p:cNvPr>
              <p:cNvSpPr>
                <a:spLocks/>
              </p:cNvSpPr>
              <p:nvPr/>
            </p:nvSpPr>
            <p:spPr bwMode="auto">
              <a:xfrm>
                <a:off x="1421155" y="2752725"/>
                <a:ext cx="11571171" cy="3965575"/>
              </a:xfrm>
              <a:custGeom>
                <a:avLst/>
                <a:gdLst>
                  <a:gd name="T0" fmla="*/ 418 w 9493"/>
                  <a:gd name="T1" fmla="*/ 0 h 2498"/>
                  <a:gd name="T2" fmla="*/ 473 w 9493"/>
                  <a:gd name="T3" fmla="*/ 32 h 2498"/>
                  <a:gd name="T4" fmla="*/ 571 w 9493"/>
                  <a:gd name="T5" fmla="*/ 62 h 2498"/>
                  <a:gd name="T6" fmla="*/ 631 w 9493"/>
                  <a:gd name="T7" fmla="*/ 94 h 2498"/>
                  <a:gd name="T8" fmla="*/ 642 w 9493"/>
                  <a:gd name="T9" fmla="*/ 201 h 2498"/>
                  <a:gd name="T10" fmla="*/ 655 w 9493"/>
                  <a:gd name="T11" fmla="*/ 306 h 2498"/>
                  <a:gd name="T12" fmla="*/ 668 w 9493"/>
                  <a:gd name="T13" fmla="*/ 347 h 2498"/>
                  <a:gd name="T14" fmla="*/ 686 w 9493"/>
                  <a:gd name="T15" fmla="*/ 377 h 2498"/>
                  <a:gd name="T16" fmla="*/ 905 w 9493"/>
                  <a:gd name="T17" fmla="*/ 413 h 2498"/>
                  <a:gd name="T18" fmla="*/ 937 w 9493"/>
                  <a:gd name="T19" fmla="*/ 447 h 2498"/>
                  <a:gd name="T20" fmla="*/ 1144 w 9493"/>
                  <a:gd name="T21" fmla="*/ 484 h 2498"/>
                  <a:gd name="T22" fmla="*/ 1173 w 9493"/>
                  <a:gd name="T23" fmla="*/ 516 h 2498"/>
                  <a:gd name="T24" fmla="*/ 1184 w 9493"/>
                  <a:gd name="T25" fmla="*/ 554 h 2498"/>
                  <a:gd name="T26" fmla="*/ 1200 w 9493"/>
                  <a:gd name="T27" fmla="*/ 586 h 2498"/>
                  <a:gd name="T28" fmla="*/ 1223 w 9493"/>
                  <a:gd name="T29" fmla="*/ 625 h 2498"/>
                  <a:gd name="T30" fmla="*/ 1250 w 9493"/>
                  <a:gd name="T31" fmla="*/ 661 h 2498"/>
                  <a:gd name="T32" fmla="*/ 1268 w 9493"/>
                  <a:gd name="T33" fmla="*/ 696 h 2498"/>
                  <a:gd name="T34" fmla="*/ 1355 w 9493"/>
                  <a:gd name="T35" fmla="*/ 771 h 2498"/>
                  <a:gd name="T36" fmla="*/ 1781 w 9493"/>
                  <a:gd name="T37" fmla="*/ 803 h 2498"/>
                  <a:gd name="T38" fmla="*/ 1810 w 9493"/>
                  <a:gd name="T39" fmla="*/ 841 h 2498"/>
                  <a:gd name="T40" fmla="*/ 1823 w 9493"/>
                  <a:gd name="T41" fmla="*/ 882 h 2498"/>
                  <a:gd name="T42" fmla="*/ 1834 w 9493"/>
                  <a:gd name="T43" fmla="*/ 916 h 2498"/>
                  <a:gd name="T44" fmla="*/ 1847 w 9493"/>
                  <a:gd name="T45" fmla="*/ 989 h 2498"/>
                  <a:gd name="T46" fmla="*/ 1860 w 9493"/>
                  <a:gd name="T47" fmla="*/ 1030 h 2498"/>
                  <a:gd name="T48" fmla="*/ 1873 w 9493"/>
                  <a:gd name="T49" fmla="*/ 1064 h 2498"/>
                  <a:gd name="T50" fmla="*/ 1892 w 9493"/>
                  <a:gd name="T51" fmla="*/ 1098 h 2498"/>
                  <a:gd name="T52" fmla="*/ 1905 w 9493"/>
                  <a:gd name="T53" fmla="*/ 1207 h 2498"/>
                  <a:gd name="T54" fmla="*/ 1937 w 9493"/>
                  <a:gd name="T55" fmla="*/ 1316 h 2498"/>
                  <a:gd name="T56" fmla="*/ 1963 w 9493"/>
                  <a:gd name="T57" fmla="*/ 1357 h 2498"/>
                  <a:gd name="T58" fmla="*/ 1992 w 9493"/>
                  <a:gd name="T59" fmla="*/ 1393 h 2498"/>
                  <a:gd name="T60" fmla="*/ 2029 w 9493"/>
                  <a:gd name="T61" fmla="*/ 1423 h 2498"/>
                  <a:gd name="T62" fmla="*/ 2255 w 9493"/>
                  <a:gd name="T63" fmla="*/ 1464 h 2498"/>
                  <a:gd name="T64" fmla="*/ 2463 w 9493"/>
                  <a:gd name="T65" fmla="*/ 1501 h 2498"/>
                  <a:gd name="T66" fmla="*/ 2505 w 9493"/>
                  <a:gd name="T67" fmla="*/ 1541 h 2498"/>
                  <a:gd name="T68" fmla="*/ 2526 w 9493"/>
                  <a:gd name="T69" fmla="*/ 1578 h 2498"/>
                  <a:gd name="T70" fmla="*/ 2545 w 9493"/>
                  <a:gd name="T71" fmla="*/ 1612 h 2498"/>
                  <a:gd name="T72" fmla="*/ 2731 w 9493"/>
                  <a:gd name="T73" fmla="*/ 1646 h 2498"/>
                  <a:gd name="T74" fmla="*/ 3045 w 9493"/>
                  <a:gd name="T75" fmla="*/ 1687 h 2498"/>
                  <a:gd name="T76" fmla="*/ 3097 w 9493"/>
                  <a:gd name="T77" fmla="*/ 1725 h 2498"/>
                  <a:gd name="T78" fmla="*/ 3155 w 9493"/>
                  <a:gd name="T79" fmla="*/ 1764 h 2498"/>
                  <a:gd name="T80" fmla="*/ 3166 w 9493"/>
                  <a:gd name="T81" fmla="*/ 1841 h 2498"/>
                  <a:gd name="T82" fmla="*/ 3313 w 9493"/>
                  <a:gd name="T83" fmla="*/ 1877 h 2498"/>
                  <a:gd name="T84" fmla="*/ 3368 w 9493"/>
                  <a:gd name="T85" fmla="*/ 1912 h 2498"/>
                  <a:gd name="T86" fmla="*/ 3858 w 9493"/>
                  <a:gd name="T87" fmla="*/ 1948 h 2498"/>
                  <a:gd name="T88" fmla="*/ 3905 w 9493"/>
                  <a:gd name="T89" fmla="*/ 1986 h 2498"/>
                  <a:gd name="T90" fmla="*/ 4995 w 9493"/>
                  <a:gd name="T91" fmla="*/ 2027 h 2498"/>
                  <a:gd name="T92" fmla="*/ 5019 w 9493"/>
                  <a:gd name="T93" fmla="*/ 2064 h 2498"/>
                  <a:gd name="T94" fmla="*/ 5108 w 9493"/>
                  <a:gd name="T95" fmla="*/ 2102 h 2498"/>
                  <a:gd name="T96" fmla="*/ 5629 w 9493"/>
                  <a:gd name="T97" fmla="*/ 2138 h 2498"/>
                  <a:gd name="T98" fmla="*/ 5679 w 9493"/>
                  <a:gd name="T99" fmla="*/ 2179 h 2498"/>
                  <a:gd name="T100" fmla="*/ 5845 w 9493"/>
                  <a:gd name="T101" fmla="*/ 2215 h 2498"/>
                  <a:gd name="T102" fmla="*/ 7119 w 9493"/>
                  <a:gd name="T103" fmla="*/ 2263 h 2498"/>
                  <a:gd name="T104" fmla="*/ 9493 w 9493"/>
                  <a:gd name="T105" fmla="*/ 2498 h 2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93" h="2498">
                    <a:moveTo>
                      <a:pt x="0" y="0"/>
                    </a:moveTo>
                    <a:lnTo>
                      <a:pt x="418" y="0"/>
                    </a:lnTo>
                    <a:lnTo>
                      <a:pt x="418" y="32"/>
                    </a:lnTo>
                    <a:lnTo>
                      <a:pt x="473" y="32"/>
                    </a:lnTo>
                    <a:lnTo>
                      <a:pt x="473" y="62"/>
                    </a:lnTo>
                    <a:lnTo>
                      <a:pt x="571" y="62"/>
                    </a:lnTo>
                    <a:lnTo>
                      <a:pt x="571" y="94"/>
                    </a:lnTo>
                    <a:lnTo>
                      <a:pt x="631" y="94"/>
                    </a:lnTo>
                    <a:lnTo>
                      <a:pt x="631" y="201"/>
                    </a:lnTo>
                    <a:lnTo>
                      <a:pt x="642" y="201"/>
                    </a:lnTo>
                    <a:lnTo>
                      <a:pt x="642" y="306"/>
                    </a:lnTo>
                    <a:lnTo>
                      <a:pt x="655" y="306"/>
                    </a:lnTo>
                    <a:lnTo>
                      <a:pt x="655" y="347"/>
                    </a:lnTo>
                    <a:lnTo>
                      <a:pt x="668" y="347"/>
                    </a:lnTo>
                    <a:lnTo>
                      <a:pt x="668" y="377"/>
                    </a:lnTo>
                    <a:lnTo>
                      <a:pt x="686" y="377"/>
                    </a:lnTo>
                    <a:lnTo>
                      <a:pt x="686" y="413"/>
                    </a:lnTo>
                    <a:lnTo>
                      <a:pt x="905" y="413"/>
                    </a:lnTo>
                    <a:lnTo>
                      <a:pt x="905" y="447"/>
                    </a:lnTo>
                    <a:lnTo>
                      <a:pt x="937" y="447"/>
                    </a:lnTo>
                    <a:lnTo>
                      <a:pt x="937" y="484"/>
                    </a:lnTo>
                    <a:lnTo>
                      <a:pt x="1144" y="484"/>
                    </a:lnTo>
                    <a:lnTo>
                      <a:pt x="1144" y="516"/>
                    </a:lnTo>
                    <a:lnTo>
                      <a:pt x="1173" y="516"/>
                    </a:lnTo>
                    <a:lnTo>
                      <a:pt x="1173" y="554"/>
                    </a:lnTo>
                    <a:lnTo>
                      <a:pt x="1184" y="554"/>
                    </a:lnTo>
                    <a:lnTo>
                      <a:pt x="1184" y="586"/>
                    </a:lnTo>
                    <a:lnTo>
                      <a:pt x="1200" y="586"/>
                    </a:lnTo>
                    <a:lnTo>
                      <a:pt x="1200" y="625"/>
                    </a:lnTo>
                    <a:lnTo>
                      <a:pt x="1223" y="625"/>
                    </a:lnTo>
                    <a:lnTo>
                      <a:pt x="1223" y="661"/>
                    </a:lnTo>
                    <a:lnTo>
                      <a:pt x="1250" y="661"/>
                    </a:lnTo>
                    <a:lnTo>
                      <a:pt x="1250" y="696"/>
                    </a:lnTo>
                    <a:lnTo>
                      <a:pt x="1268" y="696"/>
                    </a:lnTo>
                    <a:lnTo>
                      <a:pt x="1268" y="771"/>
                    </a:lnTo>
                    <a:lnTo>
                      <a:pt x="1355" y="771"/>
                    </a:lnTo>
                    <a:lnTo>
                      <a:pt x="1355" y="803"/>
                    </a:lnTo>
                    <a:lnTo>
                      <a:pt x="1781" y="803"/>
                    </a:lnTo>
                    <a:lnTo>
                      <a:pt x="1781" y="841"/>
                    </a:lnTo>
                    <a:lnTo>
                      <a:pt x="1810" y="841"/>
                    </a:lnTo>
                    <a:lnTo>
                      <a:pt x="1810" y="882"/>
                    </a:lnTo>
                    <a:lnTo>
                      <a:pt x="1823" y="882"/>
                    </a:lnTo>
                    <a:lnTo>
                      <a:pt x="1823" y="916"/>
                    </a:lnTo>
                    <a:lnTo>
                      <a:pt x="1834" y="916"/>
                    </a:lnTo>
                    <a:lnTo>
                      <a:pt x="1834" y="989"/>
                    </a:lnTo>
                    <a:lnTo>
                      <a:pt x="1847" y="989"/>
                    </a:lnTo>
                    <a:lnTo>
                      <a:pt x="1847" y="1030"/>
                    </a:lnTo>
                    <a:lnTo>
                      <a:pt x="1860" y="1030"/>
                    </a:lnTo>
                    <a:lnTo>
                      <a:pt x="1860" y="1064"/>
                    </a:lnTo>
                    <a:lnTo>
                      <a:pt x="1873" y="1064"/>
                    </a:lnTo>
                    <a:lnTo>
                      <a:pt x="1873" y="1098"/>
                    </a:lnTo>
                    <a:lnTo>
                      <a:pt x="1892" y="1098"/>
                    </a:lnTo>
                    <a:lnTo>
                      <a:pt x="1892" y="1207"/>
                    </a:lnTo>
                    <a:lnTo>
                      <a:pt x="1905" y="1207"/>
                    </a:lnTo>
                    <a:lnTo>
                      <a:pt x="1905" y="1316"/>
                    </a:lnTo>
                    <a:lnTo>
                      <a:pt x="1937" y="1316"/>
                    </a:lnTo>
                    <a:lnTo>
                      <a:pt x="1937" y="1357"/>
                    </a:lnTo>
                    <a:lnTo>
                      <a:pt x="1963" y="1357"/>
                    </a:lnTo>
                    <a:lnTo>
                      <a:pt x="1963" y="1393"/>
                    </a:lnTo>
                    <a:lnTo>
                      <a:pt x="1992" y="1393"/>
                    </a:lnTo>
                    <a:lnTo>
                      <a:pt x="1992" y="1423"/>
                    </a:lnTo>
                    <a:lnTo>
                      <a:pt x="2029" y="1423"/>
                    </a:lnTo>
                    <a:lnTo>
                      <a:pt x="2029" y="1464"/>
                    </a:lnTo>
                    <a:lnTo>
                      <a:pt x="2255" y="1464"/>
                    </a:lnTo>
                    <a:lnTo>
                      <a:pt x="2255" y="1501"/>
                    </a:lnTo>
                    <a:lnTo>
                      <a:pt x="2463" y="1501"/>
                    </a:lnTo>
                    <a:lnTo>
                      <a:pt x="2463" y="1541"/>
                    </a:lnTo>
                    <a:lnTo>
                      <a:pt x="2505" y="1541"/>
                    </a:lnTo>
                    <a:lnTo>
                      <a:pt x="2505" y="1578"/>
                    </a:lnTo>
                    <a:lnTo>
                      <a:pt x="2526" y="1578"/>
                    </a:lnTo>
                    <a:lnTo>
                      <a:pt x="2526" y="1612"/>
                    </a:lnTo>
                    <a:lnTo>
                      <a:pt x="2545" y="1612"/>
                    </a:lnTo>
                    <a:lnTo>
                      <a:pt x="2545" y="1646"/>
                    </a:lnTo>
                    <a:lnTo>
                      <a:pt x="2731" y="1646"/>
                    </a:lnTo>
                    <a:lnTo>
                      <a:pt x="2731" y="1687"/>
                    </a:lnTo>
                    <a:lnTo>
                      <a:pt x="3045" y="1687"/>
                    </a:lnTo>
                    <a:lnTo>
                      <a:pt x="3045" y="1725"/>
                    </a:lnTo>
                    <a:lnTo>
                      <a:pt x="3097" y="1725"/>
                    </a:lnTo>
                    <a:lnTo>
                      <a:pt x="3097" y="1764"/>
                    </a:lnTo>
                    <a:lnTo>
                      <a:pt x="3155" y="1764"/>
                    </a:lnTo>
                    <a:lnTo>
                      <a:pt x="3155" y="1841"/>
                    </a:lnTo>
                    <a:lnTo>
                      <a:pt x="3166" y="1841"/>
                    </a:lnTo>
                    <a:lnTo>
                      <a:pt x="3166" y="1877"/>
                    </a:lnTo>
                    <a:lnTo>
                      <a:pt x="3313" y="1877"/>
                    </a:lnTo>
                    <a:lnTo>
                      <a:pt x="3313" y="1912"/>
                    </a:lnTo>
                    <a:lnTo>
                      <a:pt x="3368" y="1912"/>
                    </a:lnTo>
                    <a:lnTo>
                      <a:pt x="3368" y="1948"/>
                    </a:lnTo>
                    <a:lnTo>
                      <a:pt x="3858" y="1948"/>
                    </a:lnTo>
                    <a:lnTo>
                      <a:pt x="3858" y="1986"/>
                    </a:lnTo>
                    <a:lnTo>
                      <a:pt x="3905" y="1986"/>
                    </a:lnTo>
                    <a:lnTo>
                      <a:pt x="3905" y="2027"/>
                    </a:lnTo>
                    <a:lnTo>
                      <a:pt x="4995" y="2027"/>
                    </a:lnTo>
                    <a:lnTo>
                      <a:pt x="4995" y="2064"/>
                    </a:lnTo>
                    <a:lnTo>
                      <a:pt x="5019" y="2064"/>
                    </a:lnTo>
                    <a:lnTo>
                      <a:pt x="5019" y="2102"/>
                    </a:lnTo>
                    <a:lnTo>
                      <a:pt x="5108" y="2102"/>
                    </a:lnTo>
                    <a:lnTo>
                      <a:pt x="5108" y="2138"/>
                    </a:lnTo>
                    <a:lnTo>
                      <a:pt x="5629" y="2138"/>
                    </a:lnTo>
                    <a:lnTo>
                      <a:pt x="5629" y="2179"/>
                    </a:lnTo>
                    <a:lnTo>
                      <a:pt x="5679" y="2179"/>
                    </a:lnTo>
                    <a:lnTo>
                      <a:pt x="5679" y="2215"/>
                    </a:lnTo>
                    <a:lnTo>
                      <a:pt x="5845" y="2215"/>
                    </a:lnTo>
                    <a:lnTo>
                      <a:pt x="5845" y="2263"/>
                    </a:lnTo>
                    <a:lnTo>
                      <a:pt x="7119" y="2263"/>
                    </a:lnTo>
                    <a:lnTo>
                      <a:pt x="7119" y="2498"/>
                    </a:lnTo>
                    <a:lnTo>
                      <a:pt x="9493" y="2498"/>
                    </a:lnTo>
                  </a:path>
                </a:pathLst>
              </a:custGeom>
              <a:noFill/>
              <a:ln w="28575"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9" name="Group 88">
                <a:extLst>
                  <a:ext uri="{FF2B5EF4-FFF2-40B4-BE49-F238E27FC236}">
                    <a16:creationId xmlns:a16="http://schemas.microsoft.com/office/drawing/2014/main" id="{64C85445-4703-1906-9B7F-F17B144A3CBC}"/>
                  </a:ext>
                </a:extLst>
              </p:cNvPr>
              <p:cNvGrpSpPr/>
              <p:nvPr/>
            </p:nvGrpSpPr>
            <p:grpSpPr>
              <a:xfrm>
                <a:off x="2062079" y="2787650"/>
                <a:ext cx="10963720" cy="3986213"/>
                <a:chOff x="2314575" y="2787650"/>
                <a:chExt cx="14279003" cy="3986213"/>
              </a:xfrm>
            </p:grpSpPr>
            <p:sp>
              <p:nvSpPr>
                <p:cNvPr id="90" name="Line 6">
                  <a:extLst>
                    <a:ext uri="{FF2B5EF4-FFF2-40B4-BE49-F238E27FC236}">
                      <a16:creationId xmlns:a16="http://schemas.microsoft.com/office/drawing/2014/main" id="{0B21C910-B2FA-FD04-F98F-FD55A6417C1C}"/>
                    </a:ext>
                  </a:extLst>
                </p:cNvPr>
                <p:cNvSpPr>
                  <a:spLocks noChangeShapeType="1"/>
                </p:cNvSpPr>
                <p:nvPr/>
              </p:nvSpPr>
              <p:spPr bwMode="auto">
                <a:xfrm>
                  <a:off x="2314575" y="285115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7">
                  <a:extLst>
                    <a:ext uri="{FF2B5EF4-FFF2-40B4-BE49-F238E27FC236}">
                      <a16:creationId xmlns:a16="http://schemas.microsoft.com/office/drawing/2014/main" id="{8CBAFFEB-504A-6F90-C428-F44182D6A806}"/>
                    </a:ext>
                  </a:extLst>
                </p:cNvPr>
                <p:cNvSpPr>
                  <a:spLocks noChangeShapeType="1"/>
                </p:cNvSpPr>
                <p:nvPr/>
              </p:nvSpPr>
              <p:spPr bwMode="auto">
                <a:xfrm>
                  <a:off x="2393950" y="2787650"/>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8">
                  <a:extLst>
                    <a:ext uri="{FF2B5EF4-FFF2-40B4-BE49-F238E27FC236}">
                      <a16:creationId xmlns:a16="http://schemas.microsoft.com/office/drawing/2014/main" id="{440790BA-0C67-DA6B-742F-1EC7D9708727}"/>
                    </a:ext>
                  </a:extLst>
                </p:cNvPr>
                <p:cNvSpPr>
                  <a:spLocks noChangeShapeType="1"/>
                </p:cNvSpPr>
                <p:nvPr/>
              </p:nvSpPr>
              <p:spPr bwMode="auto">
                <a:xfrm>
                  <a:off x="2360613" y="2895600"/>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9">
                  <a:extLst>
                    <a:ext uri="{FF2B5EF4-FFF2-40B4-BE49-F238E27FC236}">
                      <a16:creationId xmlns:a16="http://schemas.microsoft.com/office/drawing/2014/main" id="{7C65B004-6850-96B2-5C52-419891DF2652}"/>
                    </a:ext>
                  </a:extLst>
                </p:cNvPr>
                <p:cNvSpPr>
                  <a:spLocks noChangeShapeType="1"/>
                </p:cNvSpPr>
                <p:nvPr/>
              </p:nvSpPr>
              <p:spPr bwMode="auto">
                <a:xfrm>
                  <a:off x="2439988" y="2835275"/>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10">
                  <a:extLst>
                    <a:ext uri="{FF2B5EF4-FFF2-40B4-BE49-F238E27FC236}">
                      <a16:creationId xmlns:a16="http://schemas.microsoft.com/office/drawing/2014/main" id="{798B4A6C-E8D0-9ED6-CAB0-CA4E22810CA6}"/>
                    </a:ext>
                  </a:extLst>
                </p:cNvPr>
                <p:cNvSpPr>
                  <a:spLocks noChangeShapeType="1"/>
                </p:cNvSpPr>
                <p:nvPr/>
              </p:nvSpPr>
              <p:spPr bwMode="auto">
                <a:xfrm>
                  <a:off x="2435225" y="3065463"/>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11">
                  <a:extLst>
                    <a:ext uri="{FF2B5EF4-FFF2-40B4-BE49-F238E27FC236}">
                      <a16:creationId xmlns:a16="http://schemas.microsoft.com/office/drawing/2014/main" id="{930D7DC5-3F3A-8952-5529-35672FD0231A}"/>
                    </a:ext>
                  </a:extLst>
                </p:cNvPr>
                <p:cNvSpPr>
                  <a:spLocks noChangeShapeType="1"/>
                </p:cNvSpPr>
                <p:nvPr/>
              </p:nvSpPr>
              <p:spPr bwMode="auto">
                <a:xfrm>
                  <a:off x="2511425" y="3005138"/>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12">
                  <a:extLst>
                    <a:ext uri="{FF2B5EF4-FFF2-40B4-BE49-F238E27FC236}">
                      <a16:creationId xmlns:a16="http://schemas.microsoft.com/office/drawing/2014/main" id="{AB0CA185-70B7-0FAD-8834-6E54AF82A6AA}"/>
                    </a:ext>
                  </a:extLst>
                </p:cNvPr>
                <p:cNvSpPr>
                  <a:spLocks noChangeShapeType="1"/>
                </p:cNvSpPr>
                <p:nvPr/>
              </p:nvSpPr>
              <p:spPr bwMode="auto">
                <a:xfrm>
                  <a:off x="3321050" y="3738563"/>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13">
                  <a:extLst>
                    <a:ext uri="{FF2B5EF4-FFF2-40B4-BE49-F238E27FC236}">
                      <a16:creationId xmlns:a16="http://schemas.microsoft.com/office/drawing/2014/main" id="{79E8D8DE-5DE6-94F0-9630-1EA549D3B288}"/>
                    </a:ext>
                  </a:extLst>
                </p:cNvPr>
                <p:cNvSpPr>
                  <a:spLocks noChangeShapeType="1"/>
                </p:cNvSpPr>
                <p:nvPr/>
              </p:nvSpPr>
              <p:spPr bwMode="auto">
                <a:xfrm>
                  <a:off x="3400425" y="3673475"/>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14">
                  <a:extLst>
                    <a:ext uri="{FF2B5EF4-FFF2-40B4-BE49-F238E27FC236}">
                      <a16:creationId xmlns:a16="http://schemas.microsoft.com/office/drawing/2014/main" id="{2A7DAD2E-7E37-11DD-DF62-A77BC4F31F0C}"/>
                    </a:ext>
                  </a:extLst>
                </p:cNvPr>
                <p:cNvSpPr>
                  <a:spLocks noChangeShapeType="1"/>
                </p:cNvSpPr>
                <p:nvPr/>
              </p:nvSpPr>
              <p:spPr bwMode="auto">
                <a:xfrm>
                  <a:off x="3376613" y="379253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15">
                  <a:extLst>
                    <a:ext uri="{FF2B5EF4-FFF2-40B4-BE49-F238E27FC236}">
                      <a16:creationId xmlns:a16="http://schemas.microsoft.com/office/drawing/2014/main" id="{814DC541-2BDA-22C8-F3EA-504EC8FDF2D7}"/>
                    </a:ext>
                  </a:extLst>
                </p:cNvPr>
                <p:cNvSpPr>
                  <a:spLocks noChangeShapeType="1"/>
                </p:cNvSpPr>
                <p:nvPr/>
              </p:nvSpPr>
              <p:spPr bwMode="auto">
                <a:xfrm>
                  <a:off x="3455988" y="372903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16">
                  <a:extLst>
                    <a:ext uri="{FF2B5EF4-FFF2-40B4-BE49-F238E27FC236}">
                      <a16:creationId xmlns:a16="http://schemas.microsoft.com/office/drawing/2014/main" id="{6FF1C582-7F96-F0B9-50D6-09667BFC1A9A}"/>
                    </a:ext>
                  </a:extLst>
                </p:cNvPr>
                <p:cNvSpPr>
                  <a:spLocks noChangeShapeType="1"/>
                </p:cNvSpPr>
                <p:nvPr/>
              </p:nvSpPr>
              <p:spPr bwMode="auto">
                <a:xfrm>
                  <a:off x="4646613" y="5070475"/>
                  <a:ext cx="15398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17">
                  <a:extLst>
                    <a:ext uri="{FF2B5EF4-FFF2-40B4-BE49-F238E27FC236}">
                      <a16:creationId xmlns:a16="http://schemas.microsoft.com/office/drawing/2014/main" id="{3ECF46CC-656A-7365-32B4-045CBEB98A96}"/>
                    </a:ext>
                  </a:extLst>
                </p:cNvPr>
                <p:cNvSpPr>
                  <a:spLocks noChangeShapeType="1"/>
                </p:cNvSpPr>
                <p:nvPr/>
              </p:nvSpPr>
              <p:spPr bwMode="auto">
                <a:xfrm>
                  <a:off x="4725988" y="5005388"/>
                  <a:ext cx="0" cy="130175"/>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18">
                  <a:extLst>
                    <a:ext uri="{FF2B5EF4-FFF2-40B4-BE49-F238E27FC236}">
                      <a16:creationId xmlns:a16="http://schemas.microsoft.com/office/drawing/2014/main" id="{78DB90C0-9EDC-1834-090C-5086F8270721}"/>
                    </a:ext>
                  </a:extLst>
                </p:cNvPr>
                <p:cNvSpPr>
                  <a:spLocks noChangeShapeType="1"/>
                </p:cNvSpPr>
                <p:nvPr/>
              </p:nvSpPr>
              <p:spPr bwMode="auto">
                <a:xfrm>
                  <a:off x="10357439" y="6208713"/>
                  <a:ext cx="1555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Line 19">
                  <a:extLst>
                    <a:ext uri="{FF2B5EF4-FFF2-40B4-BE49-F238E27FC236}">
                      <a16:creationId xmlns:a16="http://schemas.microsoft.com/office/drawing/2014/main" id="{365AEDDF-E1F6-581F-88BA-306FB29F6863}"/>
                    </a:ext>
                  </a:extLst>
                </p:cNvPr>
                <p:cNvSpPr>
                  <a:spLocks noChangeShapeType="1"/>
                </p:cNvSpPr>
                <p:nvPr/>
              </p:nvSpPr>
              <p:spPr bwMode="auto">
                <a:xfrm>
                  <a:off x="10449220" y="6145213"/>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Line 20">
                  <a:extLst>
                    <a:ext uri="{FF2B5EF4-FFF2-40B4-BE49-F238E27FC236}">
                      <a16:creationId xmlns:a16="http://schemas.microsoft.com/office/drawing/2014/main" id="{787D2912-1B09-1B68-A63D-C45AAAA4269C}"/>
                    </a:ext>
                  </a:extLst>
                </p:cNvPr>
                <p:cNvSpPr>
                  <a:spLocks noChangeShapeType="1"/>
                </p:cNvSpPr>
                <p:nvPr/>
              </p:nvSpPr>
              <p:spPr bwMode="auto">
                <a:xfrm>
                  <a:off x="10445750" y="62626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Line 21">
                  <a:extLst>
                    <a:ext uri="{FF2B5EF4-FFF2-40B4-BE49-F238E27FC236}">
                      <a16:creationId xmlns:a16="http://schemas.microsoft.com/office/drawing/2014/main" id="{8DA2A619-D6BB-ADCB-0B74-EEA9707862B2}"/>
                    </a:ext>
                  </a:extLst>
                </p:cNvPr>
                <p:cNvSpPr>
                  <a:spLocks noChangeShapeType="1"/>
                </p:cNvSpPr>
                <p:nvPr/>
              </p:nvSpPr>
              <p:spPr bwMode="auto">
                <a:xfrm>
                  <a:off x="10520990" y="620172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22">
                  <a:extLst>
                    <a:ext uri="{FF2B5EF4-FFF2-40B4-BE49-F238E27FC236}">
                      <a16:creationId xmlns:a16="http://schemas.microsoft.com/office/drawing/2014/main" id="{B54E9B38-9AC6-196F-776E-73A4A33C7581}"/>
                    </a:ext>
                  </a:extLst>
                </p:cNvPr>
                <p:cNvSpPr>
                  <a:spLocks noChangeShapeType="1"/>
                </p:cNvSpPr>
                <p:nvPr/>
              </p:nvSpPr>
              <p:spPr bwMode="auto">
                <a:xfrm>
                  <a:off x="10591800" y="6262688"/>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Line 23">
                  <a:extLst>
                    <a:ext uri="{FF2B5EF4-FFF2-40B4-BE49-F238E27FC236}">
                      <a16:creationId xmlns:a16="http://schemas.microsoft.com/office/drawing/2014/main" id="{60E87EAF-0E5F-7C5B-ADCC-F611E89EA301}"/>
                    </a:ext>
                  </a:extLst>
                </p:cNvPr>
                <p:cNvSpPr>
                  <a:spLocks noChangeShapeType="1"/>
                </p:cNvSpPr>
                <p:nvPr/>
              </p:nvSpPr>
              <p:spPr bwMode="auto">
                <a:xfrm>
                  <a:off x="10650500" y="6199188"/>
                  <a:ext cx="0" cy="128587"/>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Line 24">
                  <a:extLst>
                    <a:ext uri="{FF2B5EF4-FFF2-40B4-BE49-F238E27FC236}">
                      <a16:creationId xmlns:a16="http://schemas.microsoft.com/office/drawing/2014/main" id="{67BDA13D-6280-B569-DC16-27BEC11B10E8}"/>
                    </a:ext>
                  </a:extLst>
                </p:cNvPr>
                <p:cNvSpPr>
                  <a:spLocks noChangeShapeType="1"/>
                </p:cNvSpPr>
                <p:nvPr/>
              </p:nvSpPr>
              <p:spPr bwMode="auto">
                <a:xfrm>
                  <a:off x="10866438" y="6334125"/>
                  <a:ext cx="16033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Line 25">
                  <a:extLst>
                    <a:ext uri="{FF2B5EF4-FFF2-40B4-BE49-F238E27FC236}">
                      <a16:creationId xmlns:a16="http://schemas.microsoft.com/office/drawing/2014/main" id="{39BE09A4-2B30-BFBB-909E-49694214C918}"/>
                    </a:ext>
                  </a:extLst>
                </p:cNvPr>
                <p:cNvSpPr>
                  <a:spLocks noChangeShapeType="1"/>
                </p:cNvSpPr>
                <p:nvPr/>
              </p:nvSpPr>
              <p:spPr bwMode="auto">
                <a:xfrm>
                  <a:off x="10918454"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Line 26">
                  <a:extLst>
                    <a:ext uri="{FF2B5EF4-FFF2-40B4-BE49-F238E27FC236}">
                      <a16:creationId xmlns:a16="http://schemas.microsoft.com/office/drawing/2014/main" id="{F6A70396-6C29-C372-58C0-439AB8D00704}"/>
                    </a:ext>
                  </a:extLst>
                </p:cNvPr>
                <p:cNvSpPr>
                  <a:spLocks noChangeShapeType="1"/>
                </p:cNvSpPr>
                <p:nvPr/>
              </p:nvSpPr>
              <p:spPr bwMode="auto">
                <a:xfrm>
                  <a:off x="10980738" y="6334125"/>
                  <a:ext cx="153987"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Line 27">
                  <a:extLst>
                    <a:ext uri="{FF2B5EF4-FFF2-40B4-BE49-F238E27FC236}">
                      <a16:creationId xmlns:a16="http://schemas.microsoft.com/office/drawing/2014/main" id="{0CBFC8E9-CF84-18D5-F89A-2894062B69E6}"/>
                    </a:ext>
                  </a:extLst>
                </p:cNvPr>
                <p:cNvSpPr>
                  <a:spLocks noChangeShapeType="1"/>
                </p:cNvSpPr>
                <p:nvPr/>
              </p:nvSpPr>
              <p:spPr bwMode="auto">
                <a:xfrm>
                  <a:off x="11035303"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28">
                  <a:extLst>
                    <a:ext uri="{FF2B5EF4-FFF2-40B4-BE49-F238E27FC236}">
                      <a16:creationId xmlns:a16="http://schemas.microsoft.com/office/drawing/2014/main" id="{BFCC50C5-0573-58E1-C04D-776FC7CCE82D}"/>
                    </a:ext>
                  </a:extLst>
                </p:cNvPr>
                <p:cNvSpPr>
                  <a:spLocks noChangeShapeType="1"/>
                </p:cNvSpPr>
                <p:nvPr/>
              </p:nvSpPr>
              <p:spPr bwMode="auto">
                <a:xfrm>
                  <a:off x="11841162" y="6337300"/>
                  <a:ext cx="158751"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9">
                  <a:extLst>
                    <a:ext uri="{FF2B5EF4-FFF2-40B4-BE49-F238E27FC236}">
                      <a16:creationId xmlns:a16="http://schemas.microsoft.com/office/drawing/2014/main" id="{848213EF-3F80-4BC2-687A-A01B74A65B24}"/>
                    </a:ext>
                  </a:extLst>
                </p:cNvPr>
                <p:cNvSpPr>
                  <a:spLocks noChangeShapeType="1"/>
                </p:cNvSpPr>
                <p:nvPr/>
              </p:nvSpPr>
              <p:spPr bwMode="auto">
                <a:xfrm>
                  <a:off x="11891592"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30">
                  <a:extLst>
                    <a:ext uri="{FF2B5EF4-FFF2-40B4-BE49-F238E27FC236}">
                      <a16:creationId xmlns:a16="http://schemas.microsoft.com/office/drawing/2014/main" id="{3DDEDD86-494C-C215-3EF3-6405AF63695D}"/>
                    </a:ext>
                  </a:extLst>
                </p:cNvPr>
                <p:cNvSpPr>
                  <a:spLocks noChangeShapeType="1"/>
                </p:cNvSpPr>
                <p:nvPr/>
              </p:nvSpPr>
              <p:spPr bwMode="auto">
                <a:xfrm>
                  <a:off x="11890374" y="6337300"/>
                  <a:ext cx="158751"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31">
                  <a:extLst>
                    <a:ext uri="{FF2B5EF4-FFF2-40B4-BE49-F238E27FC236}">
                      <a16:creationId xmlns:a16="http://schemas.microsoft.com/office/drawing/2014/main" id="{795615E1-6F8E-CF6C-03A4-D6186FFE740B}"/>
                    </a:ext>
                  </a:extLst>
                </p:cNvPr>
                <p:cNvSpPr>
                  <a:spLocks noChangeShapeType="1"/>
                </p:cNvSpPr>
                <p:nvPr/>
              </p:nvSpPr>
              <p:spPr bwMode="auto">
                <a:xfrm>
                  <a:off x="11949074"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32">
                  <a:extLst>
                    <a:ext uri="{FF2B5EF4-FFF2-40B4-BE49-F238E27FC236}">
                      <a16:creationId xmlns:a16="http://schemas.microsoft.com/office/drawing/2014/main" id="{017B9847-1C6A-E0A3-A639-99957B6C9D1E}"/>
                    </a:ext>
                  </a:extLst>
                </p:cNvPr>
                <p:cNvSpPr>
                  <a:spLocks noChangeShapeType="1"/>
                </p:cNvSpPr>
                <p:nvPr/>
              </p:nvSpPr>
              <p:spPr bwMode="auto">
                <a:xfrm>
                  <a:off x="11933238" y="6334125"/>
                  <a:ext cx="1587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33">
                  <a:extLst>
                    <a:ext uri="{FF2B5EF4-FFF2-40B4-BE49-F238E27FC236}">
                      <a16:creationId xmlns:a16="http://schemas.microsoft.com/office/drawing/2014/main" id="{18F98B0B-0976-472F-C5DF-76ECD5409E61}"/>
                    </a:ext>
                  </a:extLst>
                </p:cNvPr>
                <p:cNvSpPr>
                  <a:spLocks noChangeShapeType="1"/>
                </p:cNvSpPr>
                <p:nvPr/>
              </p:nvSpPr>
              <p:spPr bwMode="auto">
                <a:xfrm>
                  <a:off x="11987802"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34">
                  <a:extLst>
                    <a:ext uri="{FF2B5EF4-FFF2-40B4-BE49-F238E27FC236}">
                      <a16:creationId xmlns:a16="http://schemas.microsoft.com/office/drawing/2014/main" id="{134EC42A-5D00-7AD4-C260-435DA7841A68}"/>
                    </a:ext>
                  </a:extLst>
                </p:cNvPr>
                <p:cNvSpPr>
                  <a:spLocks noChangeShapeType="1"/>
                </p:cNvSpPr>
                <p:nvPr/>
              </p:nvSpPr>
              <p:spPr bwMode="auto">
                <a:xfrm>
                  <a:off x="11969750" y="6337300"/>
                  <a:ext cx="158751"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35">
                  <a:extLst>
                    <a:ext uri="{FF2B5EF4-FFF2-40B4-BE49-F238E27FC236}">
                      <a16:creationId xmlns:a16="http://schemas.microsoft.com/office/drawing/2014/main" id="{D584ED61-76C3-DB8C-8D79-F4836A281A71}"/>
                    </a:ext>
                  </a:extLst>
                </p:cNvPr>
                <p:cNvSpPr>
                  <a:spLocks noChangeShapeType="1"/>
                </p:cNvSpPr>
                <p:nvPr/>
              </p:nvSpPr>
              <p:spPr bwMode="auto">
                <a:xfrm>
                  <a:off x="12024314" y="6273800"/>
                  <a:ext cx="0" cy="125412"/>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36">
                  <a:extLst>
                    <a:ext uri="{FF2B5EF4-FFF2-40B4-BE49-F238E27FC236}">
                      <a16:creationId xmlns:a16="http://schemas.microsoft.com/office/drawing/2014/main" id="{F033DDA5-2E53-F876-6DA3-B429924B3C21}"/>
                    </a:ext>
                  </a:extLst>
                </p:cNvPr>
                <p:cNvSpPr>
                  <a:spLocks noChangeShapeType="1"/>
                </p:cNvSpPr>
                <p:nvPr/>
              </p:nvSpPr>
              <p:spPr bwMode="auto">
                <a:xfrm>
                  <a:off x="16434827" y="6708775"/>
                  <a:ext cx="158751"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37">
                  <a:extLst>
                    <a:ext uri="{FF2B5EF4-FFF2-40B4-BE49-F238E27FC236}">
                      <a16:creationId xmlns:a16="http://schemas.microsoft.com/office/drawing/2014/main" id="{FBCBAEEB-28C2-2F16-A063-657FCAAA3FD4}"/>
                    </a:ext>
                  </a:extLst>
                </p:cNvPr>
                <p:cNvSpPr>
                  <a:spLocks noChangeShapeType="1"/>
                </p:cNvSpPr>
                <p:nvPr/>
              </p:nvSpPr>
              <p:spPr bwMode="auto">
                <a:xfrm>
                  <a:off x="16507999" y="6646863"/>
                  <a:ext cx="0" cy="12700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20">
                  <a:extLst>
                    <a:ext uri="{FF2B5EF4-FFF2-40B4-BE49-F238E27FC236}">
                      <a16:creationId xmlns:a16="http://schemas.microsoft.com/office/drawing/2014/main" id="{8D92E3A6-1411-1354-E9C7-528F03B60B54}"/>
                    </a:ext>
                  </a:extLst>
                </p:cNvPr>
                <p:cNvSpPr>
                  <a:spLocks noChangeShapeType="1"/>
                </p:cNvSpPr>
                <p:nvPr/>
              </p:nvSpPr>
              <p:spPr bwMode="auto">
                <a:xfrm>
                  <a:off x="10425617" y="6262688"/>
                  <a:ext cx="158751"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 name="Group 8">
              <a:extLst>
                <a:ext uri="{FF2B5EF4-FFF2-40B4-BE49-F238E27FC236}">
                  <a16:creationId xmlns:a16="http://schemas.microsoft.com/office/drawing/2014/main" id="{99BD38D4-5BE0-4A9B-0059-9905576851B3}"/>
                </a:ext>
              </a:extLst>
            </p:cNvPr>
            <p:cNvGrpSpPr/>
            <p:nvPr/>
          </p:nvGrpSpPr>
          <p:grpSpPr>
            <a:xfrm>
              <a:off x="1836650" y="2155350"/>
              <a:ext cx="6529501" cy="5362214"/>
              <a:chOff x="1366078" y="2678113"/>
              <a:chExt cx="11566409" cy="4433887"/>
            </a:xfrm>
          </p:grpSpPr>
          <p:sp>
            <p:nvSpPr>
              <p:cNvPr id="69" name="Freeform 38">
                <a:extLst>
                  <a:ext uri="{FF2B5EF4-FFF2-40B4-BE49-F238E27FC236}">
                    <a16:creationId xmlns:a16="http://schemas.microsoft.com/office/drawing/2014/main" id="{C043F797-27E0-404F-6E72-C21CE4D37FDD}"/>
                  </a:ext>
                </a:extLst>
              </p:cNvPr>
              <p:cNvSpPr>
                <a:spLocks/>
              </p:cNvSpPr>
              <p:nvPr/>
            </p:nvSpPr>
            <p:spPr bwMode="auto">
              <a:xfrm>
                <a:off x="1425919" y="2755900"/>
                <a:ext cx="11506568" cy="4356100"/>
              </a:xfrm>
              <a:custGeom>
                <a:avLst/>
                <a:gdLst>
                  <a:gd name="T0" fmla="*/ 323 w 9440"/>
                  <a:gd name="T1" fmla="*/ 0 h 2744"/>
                  <a:gd name="T2" fmla="*/ 347 w 9440"/>
                  <a:gd name="T3" fmla="*/ 32 h 2744"/>
                  <a:gd name="T4" fmla="*/ 473 w 9440"/>
                  <a:gd name="T5" fmla="*/ 62 h 2744"/>
                  <a:gd name="T6" fmla="*/ 518 w 9440"/>
                  <a:gd name="T7" fmla="*/ 94 h 2744"/>
                  <a:gd name="T8" fmla="*/ 542 w 9440"/>
                  <a:gd name="T9" fmla="*/ 128 h 2744"/>
                  <a:gd name="T10" fmla="*/ 555 w 9440"/>
                  <a:gd name="T11" fmla="*/ 160 h 2744"/>
                  <a:gd name="T12" fmla="*/ 576 w 9440"/>
                  <a:gd name="T13" fmla="*/ 240 h 2744"/>
                  <a:gd name="T14" fmla="*/ 600 w 9440"/>
                  <a:gd name="T15" fmla="*/ 291 h 2744"/>
                  <a:gd name="T16" fmla="*/ 615 w 9440"/>
                  <a:gd name="T17" fmla="*/ 325 h 2744"/>
                  <a:gd name="T18" fmla="*/ 631 w 9440"/>
                  <a:gd name="T19" fmla="*/ 360 h 2744"/>
                  <a:gd name="T20" fmla="*/ 644 w 9440"/>
                  <a:gd name="T21" fmla="*/ 488 h 2744"/>
                  <a:gd name="T22" fmla="*/ 676 w 9440"/>
                  <a:gd name="T23" fmla="*/ 516 h 2744"/>
                  <a:gd name="T24" fmla="*/ 721 w 9440"/>
                  <a:gd name="T25" fmla="*/ 578 h 2744"/>
                  <a:gd name="T26" fmla="*/ 808 w 9440"/>
                  <a:gd name="T27" fmla="*/ 610 h 2744"/>
                  <a:gd name="T28" fmla="*/ 858 w 9440"/>
                  <a:gd name="T29" fmla="*/ 623 h 2744"/>
                  <a:gd name="T30" fmla="*/ 1210 w 9440"/>
                  <a:gd name="T31" fmla="*/ 649 h 2744"/>
                  <a:gd name="T32" fmla="*/ 1239 w 9440"/>
                  <a:gd name="T33" fmla="*/ 749 h 2744"/>
                  <a:gd name="T34" fmla="*/ 1252 w 9440"/>
                  <a:gd name="T35" fmla="*/ 848 h 2744"/>
                  <a:gd name="T36" fmla="*/ 1260 w 9440"/>
                  <a:gd name="T37" fmla="*/ 882 h 2744"/>
                  <a:gd name="T38" fmla="*/ 1297 w 9440"/>
                  <a:gd name="T39" fmla="*/ 918 h 2744"/>
                  <a:gd name="T40" fmla="*/ 1305 w 9440"/>
                  <a:gd name="T41" fmla="*/ 982 h 2744"/>
                  <a:gd name="T42" fmla="*/ 1318 w 9440"/>
                  <a:gd name="T43" fmla="*/ 1025 h 2744"/>
                  <a:gd name="T44" fmla="*/ 1326 w 9440"/>
                  <a:gd name="T45" fmla="*/ 1055 h 2744"/>
                  <a:gd name="T46" fmla="*/ 1371 w 9440"/>
                  <a:gd name="T47" fmla="*/ 1128 h 2744"/>
                  <a:gd name="T48" fmla="*/ 1429 w 9440"/>
                  <a:gd name="T49" fmla="*/ 1156 h 2744"/>
                  <a:gd name="T50" fmla="*/ 1500 w 9440"/>
                  <a:gd name="T51" fmla="*/ 1192 h 2744"/>
                  <a:gd name="T52" fmla="*/ 1834 w 9440"/>
                  <a:gd name="T53" fmla="*/ 1224 h 2744"/>
                  <a:gd name="T54" fmla="*/ 1892 w 9440"/>
                  <a:gd name="T55" fmla="*/ 1316 h 2744"/>
                  <a:gd name="T56" fmla="*/ 1905 w 9440"/>
                  <a:gd name="T57" fmla="*/ 1428 h 2744"/>
                  <a:gd name="T58" fmla="*/ 1921 w 9440"/>
                  <a:gd name="T59" fmla="*/ 1503 h 2744"/>
                  <a:gd name="T60" fmla="*/ 2016 w 9440"/>
                  <a:gd name="T61" fmla="*/ 1571 h 2744"/>
                  <a:gd name="T62" fmla="*/ 2113 w 9440"/>
                  <a:gd name="T63" fmla="*/ 1595 h 2744"/>
                  <a:gd name="T64" fmla="*/ 2213 w 9440"/>
                  <a:gd name="T65" fmla="*/ 1605 h 2744"/>
                  <a:gd name="T66" fmla="*/ 2381 w 9440"/>
                  <a:gd name="T67" fmla="*/ 1676 h 2744"/>
                  <a:gd name="T68" fmla="*/ 2481 w 9440"/>
                  <a:gd name="T69" fmla="*/ 1704 h 2744"/>
                  <a:gd name="T70" fmla="*/ 2531 w 9440"/>
                  <a:gd name="T71" fmla="*/ 1794 h 2744"/>
                  <a:gd name="T72" fmla="*/ 2779 w 9440"/>
                  <a:gd name="T73" fmla="*/ 1809 h 2744"/>
                  <a:gd name="T74" fmla="*/ 2892 w 9440"/>
                  <a:gd name="T75" fmla="*/ 1845 h 2744"/>
                  <a:gd name="T76" fmla="*/ 3118 w 9440"/>
                  <a:gd name="T77" fmla="*/ 1877 h 2744"/>
                  <a:gd name="T78" fmla="*/ 3155 w 9440"/>
                  <a:gd name="T79" fmla="*/ 1950 h 2744"/>
                  <a:gd name="T80" fmla="*/ 3179 w 9440"/>
                  <a:gd name="T81" fmla="*/ 2006 h 2744"/>
                  <a:gd name="T82" fmla="*/ 3237 w 9440"/>
                  <a:gd name="T83" fmla="*/ 2019 h 2744"/>
                  <a:gd name="T84" fmla="*/ 3747 w 9440"/>
                  <a:gd name="T85" fmla="*/ 2053 h 2744"/>
                  <a:gd name="T86" fmla="*/ 3816 w 9440"/>
                  <a:gd name="T87" fmla="*/ 2076 h 2744"/>
                  <a:gd name="T88" fmla="*/ 4116 w 9440"/>
                  <a:gd name="T89" fmla="*/ 2119 h 2744"/>
                  <a:gd name="T90" fmla="*/ 4440 w 9440"/>
                  <a:gd name="T91" fmla="*/ 2153 h 2744"/>
                  <a:gd name="T92" fmla="*/ 4519 w 9440"/>
                  <a:gd name="T93" fmla="*/ 2188 h 2744"/>
                  <a:gd name="T94" fmla="*/ 4547 w 9440"/>
                  <a:gd name="T95" fmla="*/ 2224 h 2744"/>
                  <a:gd name="T96" fmla="*/ 4958 w 9440"/>
                  <a:gd name="T97" fmla="*/ 2256 h 2744"/>
                  <a:gd name="T98" fmla="*/ 5074 w 9440"/>
                  <a:gd name="T99" fmla="*/ 2295 h 2744"/>
                  <a:gd name="T100" fmla="*/ 5453 w 9440"/>
                  <a:gd name="T101" fmla="*/ 2327 h 2744"/>
                  <a:gd name="T102" fmla="*/ 5690 w 9440"/>
                  <a:gd name="T103" fmla="*/ 2359 h 2744"/>
                  <a:gd name="T104" fmla="*/ 5782 w 9440"/>
                  <a:gd name="T105" fmla="*/ 2393 h 2744"/>
                  <a:gd name="T106" fmla="*/ 6329 w 9440"/>
                  <a:gd name="T107" fmla="*/ 2434 h 2744"/>
                  <a:gd name="T108" fmla="*/ 9440 w 9440"/>
                  <a:gd name="T109" fmla="*/ 2485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40" h="2744">
                    <a:moveTo>
                      <a:pt x="0" y="0"/>
                    </a:moveTo>
                    <a:lnTo>
                      <a:pt x="323" y="0"/>
                    </a:lnTo>
                    <a:lnTo>
                      <a:pt x="323" y="32"/>
                    </a:lnTo>
                    <a:lnTo>
                      <a:pt x="347" y="32"/>
                    </a:lnTo>
                    <a:lnTo>
                      <a:pt x="347" y="62"/>
                    </a:lnTo>
                    <a:lnTo>
                      <a:pt x="473" y="62"/>
                    </a:lnTo>
                    <a:lnTo>
                      <a:pt x="473" y="94"/>
                    </a:lnTo>
                    <a:lnTo>
                      <a:pt x="518" y="94"/>
                    </a:lnTo>
                    <a:lnTo>
                      <a:pt x="518" y="128"/>
                    </a:lnTo>
                    <a:lnTo>
                      <a:pt x="542" y="128"/>
                    </a:lnTo>
                    <a:lnTo>
                      <a:pt x="542" y="160"/>
                    </a:lnTo>
                    <a:lnTo>
                      <a:pt x="555" y="160"/>
                    </a:lnTo>
                    <a:lnTo>
                      <a:pt x="555" y="240"/>
                    </a:lnTo>
                    <a:lnTo>
                      <a:pt x="576" y="240"/>
                    </a:lnTo>
                    <a:lnTo>
                      <a:pt x="576" y="291"/>
                    </a:lnTo>
                    <a:lnTo>
                      <a:pt x="600" y="291"/>
                    </a:lnTo>
                    <a:lnTo>
                      <a:pt x="600" y="325"/>
                    </a:lnTo>
                    <a:lnTo>
                      <a:pt x="615" y="325"/>
                    </a:lnTo>
                    <a:lnTo>
                      <a:pt x="615" y="360"/>
                    </a:lnTo>
                    <a:lnTo>
                      <a:pt x="631" y="360"/>
                    </a:lnTo>
                    <a:lnTo>
                      <a:pt x="631" y="488"/>
                    </a:lnTo>
                    <a:lnTo>
                      <a:pt x="644" y="488"/>
                    </a:lnTo>
                    <a:lnTo>
                      <a:pt x="644" y="516"/>
                    </a:lnTo>
                    <a:lnTo>
                      <a:pt x="676" y="516"/>
                    </a:lnTo>
                    <a:lnTo>
                      <a:pt x="676" y="578"/>
                    </a:lnTo>
                    <a:lnTo>
                      <a:pt x="721" y="578"/>
                    </a:lnTo>
                    <a:lnTo>
                      <a:pt x="721" y="610"/>
                    </a:lnTo>
                    <a:lnTo>
                      <a:pt x="808" y="610"/>
                    </a:lnTo>
                    <a:lnTo>
                      <a:pt x="808" y="623"/>
                    </a:lnTo>
                    <a:lnTo>
                      <a:pt x="858" y="623"/>
                    </a:lnTo>
                    <a:lnTo>
                      <a:pt x="858" y="649"/>
                    </a:lnTo>
                    <a:lnTo>
                      <a:pt x="1210" y="649"/>
                    </a:lnTo>
                    <a:lnTo>
                      <a:pt x="1210" y="749"/>
                    </a:lnTo>
                    <a:lnTo>
                      <a:pt x="1239" y="749"/>
                    </a:lnTo>
                    <a:lnTo>
                      <a:pt x="1239" y="848"/>
                    </a:lnTo>
                    <a:lnTo>
                      <a:pt x="1252" y="848"/>
                    </a:lnTo>
                    <a:lnTo>
                      <a:pt x="1252" y="882"/>
                    </a:lnTo>
                    <a:lnTo>
                      <a:pt x="1260" y="882"/>
                    </a:lnTo>
                    <a:lnTo>
                      <a:pt x="1260" y="918"/>
                    </a:lnTo>
                    <a:lnTo>
                      <a:pt x="1297" y="918"/>
                    </a:lnTo>
                    <a:lnTo>
                      <a:pt x="1297" y="982"/>
                    </a:lnTo>
                    <a:lnTo>
                      <a:pt x="1305" y="982"/>
                    </a:lnTo>
                    <a:lnTo>
                      <a:pt x="1305" y="1025"/>
                    </a:lnTo>
                    <a:lnTo>
                      <a:pt x="1318" y="1025"/>
                    </a:lnTo>
                    <a:lnTo>
                      <a:pt x="1318" y="1055"/>
                    </a:lnTo>
                    <a:lnTo>
                      <a:pt x="1326" y="1055"/>
                    </a:lnTo>
                    <a:lnTo>
                      <a:pt x="1326" y="1128"/>
                    </a:lnTo>
                    <a:lnTo>
                      <a:pt x="1371" y="1128"/>
                    </a:lnTo>
                    <a:lnTo>
                      <a:pt x="1371" y="1156"/>
                    </a:lnTo>
                    <a:lnTo>
                      <a:pt x="1429" y="1156"/>
                    </a:lnTo>
                    <a:lnTo>
                      <a:pt x="1429" y="1192"/>
                    </a:lnTo>
                    <a:lnTo>
                      <a:pt x="1500" y="1192"/>
                    </a:lnTo>
                    <a:lnTo>
                      <a:pt x="1500" y="1224"/>
                    </a:lnTo>
                    <a:lnTo>
                      <a:pt x="1834" y="1224"/>
                    </a:lnTo>
                    <a:lnTo>
                      <a:pt x="1834" y="1316"/>
                    </a:lnTo>
                    <a:lnTo>
                      <a:pt x="1892" y="1316"/>
                    </a:lnTo>
                    <a:lnTo>
                      <a:pt x="1892" y="1428"/>
                    </a:lnTo>
                    <a:lnTo>
                      <a:pt x="1905" y="1428"/>
                    </a:lnTo>
                    <a:lnTo>
                      <a:pt x="1905" y="1503"/>
                    </a:lnTo>
                    <a:lnTo>
                      <a:pt x="1921" y="1503"/>
                    </a:lnTo>
                    <a:lnTo>
                      <a:pt x="1921" y="1571"/>
                    </a:lnTo>
                    <a:lnTo>
                      <a:pt x="2016" y="1571"/>
                    </a:lnTo>
                    <a:lnTo>
                      <a:pt x="2016" y="1595"/>
                    </a:lnTo>
                    <a:lnTo>
                      <a:pt x="2113" y="1595"/>
                    </a:lnTo>
                    <a:lnTo>
                      <a:pt x="2113" y="1605"/>
                    </a:lnTo>
                    <a:lnTo>
                      <a:pt x="2213" y="1605"/>
                    </a:lnTo>
                    <a:lnTo>
                      <a:pt x="2213" y="1676"/>
                    </a:lnTo>
                    <a:lnTo>
                      <a:pt x="2381" y="1676"/>
                    </a:lnTo>
                    <a:lnTo>
                      <a:pt x="2381" y="1704"/>
                    </a:lnTo>
                    <a:lnTo>
                      <a:pt x="2481" y="1704"/>
                    </a:lnTo>
                    <a:lnTo>
                      <a:pt x="2481" y="1794"/>
                    </a:lnTo>
                    <a:lnTo>
                      <a:pt x="2531" y="1794"/>
                    </a:lnTo>
                    <a:lnTo>
                      <a:pt x="2531" y="1809"/>
                    </a:lnTo>
                    <a:lnTo>
                      <a:pt x="2779" y="1809"/>
                    </a:lnTo>
                    <a:lnTo>
                      <a:pt x="2779" y="1845"/>
                    </a:lnTo>
                    <a:lnTo>
                      <a:pt x="2892" y="1845"/>
                    </a:lnTo>
                    <a:lnTo>
                      <a:pt x="2892" y="1877"/>
                    </a:lnTo>
                    <a:lnTo>
                      <a:pt x="3118" y="1877"/>
                    </a:lnTo>
                    <a:lnTo>
                      <a:pt x="3118" y="1950"/>
                    </a:lnTo>
                    <a:lnTo>
                      <a:pt x="3155" y="1950"/>
                    </a:lnTo>
                    <a:lnTo>
                      <a:pt x="3155" y="2006"/>
                    </a:lnTo>
                    <a:lnTo>
                      <a:pt x="3179" y="2006"/>
                    </a:lnTo>
                    <a:lnTo>
                      <a:pt x="3179" y="2019"/>
                    </a:lnTo>
                    <a:lnTo>
                      <a:pt x="3237" y="2019"/>
                    </a:lnTo>
                    <a:lnTo>
                      <a:pt x="3237" y="2053"/>
                    </a:lnTo>
                    <a:lnTo>
                      <a:pt x="3747" y="2053"/>
                    </a:lnTo>
                    <a:lnTo>
                      <a:pt x="3747" y="2076"/>
                    </a:lnTo>
                    <a:lnTo>
                      <a:pt x="3816" y="2076"/>
                    </a:lnTo>
                    <a:lnTo>
                      <a:pt x="3816" y="2119"/>
                    </a:lnTo>
                    <a:lnTo>
                      <a:pt x="4116" y="2119"/>
                    </a:lnTo>
                    <a:lnTo>
                      <a:pt x="4116" y="2153"/>
                    </a:lnTo>
                    <a:lnTo>
                      <a:pt x="4440" y="2153"/>
                    </a:lnTo>
                    <a:lnTo>
                      <a:pt x="4440" y="2188"/>
                    </a:lnTo>
                    <a:lnTo>
                      <a:pt x="4519" y="2188"/>
                    </a:lnTo>
                    <a:lnTo>
                      <a:pt x="4519" y="2224"/>
                    </a:lnTo>
                    <a:lnTo>
                      <a:pt x="4547" y="2224"/>
                    </a:lnTo>
                    <a:lnTo>
                      <a:pt x="4547" y="2256"/>
                    </a:lnTo>
                    <a:lnTo>
                      <a:pt x="4958" y="2256"/>
                    </a:lnTo>
                    <a:lnTo>
                      <a:pt x="4958" y="2295"/>
                    </a:lnTo>
                    <a:lnTo>
                      <a:pt x="5074" y="2295"/>
                    </a:lnTo>
                    <a:lnTo>
                      <a:pt x="5074" y="2327"/>
                    </a:lnTo>
                    <a:lnTo>
                      <a:pt x="5453" y="2327"/>
                    </a:lnTo>
                    <a:lnTo>
                      <a:pt x="5453" y="2359"/>
                    </a:lnTo>
                    <a:lnTo>
                      <a:pt x="5690" y="2359"/>
                    </a:lnTo>
                    <a:lnTo>
                      <a:pt x="5690" y="2393"/>
                    </a:lnTo>
                    <a:lnTo>
                      <a:pt x="5782" y="2393"/>
                    </a:lnTo>
                    <a:lnTo>
                      <a:pt x="5782" y="2434"/>
                    </a:lnTo>
                    <a:lnTo>
                      <a:pt x="6329" y="2434"/>
                    </a:lnTo>
                    <a:lnTo>
                      <a:pt x="6329" y="2485"/>
                    </a:lnTo>
                    <a:lnTo>
                      <a:pt x="9440" y="2485"/>
                    </a:lnTo>
                    <a:lnTo>
                      <a:pt x="9440" y="2744"/>
                    </a:lnTo>
                  </a:path>
                </a:pathLst>
              </a:custGeom>
              <a:noFill/>
              <a:ln w="28575"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0" name="Group 69">
                <a:extLst>
                  <a:ext uri="{FF2B5EF4-FFF2-40B4-BE49-F238E27FC236}">
                    <a16:creationId xmlns:a16="http://schemas.microsoft.com/office/drawing/2014/main" id="{D81ED64D-AB3C-4AA2-C1A2-61460CED72F9}"/>
                  </a:ext>
                </a:extLst>
              </p:cNvPr>
              <p:cNvGrpSpPr/>
              <p:nvPr/>
            </p:nvGrpSpPr>
            <p:grpSpPr>
              <a:xfrm>
                <a:off x="1366078" y="2678113"/>
                <a:ext cx="10459854" cy="4087813"/>
                <a:chOff x="1408113" y="2678113"/>
                <a:chExt cx="13622775" cy="4087813"/>
              </a:xfrm>
            </p:grpSpPr>
            <p:sp>
              <p:nvSpPr>
                <p:cNvPr id="71" name="Line 39">
                  <a:extLst>
                    <a:ext uri="{FF2B5EF4-FFF2-40B4-BE49-F238E27FC236}">
                      <a16:creationId xmlns:a16="http://schemas.microsoft.com/office/drawing/2014/main" id="{CAB00947-CD69-084D-32FD-1D250522FB21}"/>
                    </a:ext>
                  </a:extLst>
                </p:cNvPr>
                <p:cNvSpPr>
                  <a:spLocks noChangeShapeType="1"/>
                </p:cNvSpPr>
                <p:nvPr/>
              </p:nvSpPr>
              <p:spPr bwMode="auto">
                <a:xfrm>
                  <a:off x="14876902" y="6697664"/>
                  <a:ext cx="153986"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0">
                  <a:extLst>
                    <a:ext uri="{FF2B5EF4-FFF2-40B4-BE49-F238E27FC236}">
                      <a16:creationId xmlns:a16="http://schemas.microsoft.com/office/drawing/2014/main" id="{EAB39615-1AAB-940D-AAA3-A9187A350C88}"/>
                    </a:ext>
                  </a:extLst>
                </p:cNvPr>
                <p:cNvSpPr>
                  <a:spLocks noChangeShapeType="1"/>
                </p:cNvSpPr>
                <p:nvPr/>
              </p:nvSpPr>
              <p:spPr bwMode="auto">
                <a:xfrm>
                  <a:off x="14951515" y="6635751"/>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1">
                  <a:extLst>
                    <a:ext uri="{FF2B5EF4-FFF2-40B4-BE49-F238E27FC236}">
                      <a16:creationId xmlns:a16="http://schemas.microsoft.com/office/drawing/2014/main" id="{3CD3DA94-5B40-90A4-C70E-8A05FF404E78}"/>
                    </a:ext>
                  </a:extLst>
                </p:cNvPr>
                <p:cNvSpPr>
                  <a:spLocks noChangeShapeType="1"/>
                </p:cNvSpPr>
                <p:nvPr/>
              </p:nvSpPr>
              <p:spPr bwMode="auto">
                <a:xfrm>
                  <a:off x="11987213" y="6694488"/>
                  <a:ext cx="153986"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
                  <a:extLst>
                    <a:ext uri="{FF2B5EF4-FFF2-40B4-BE49-F238E27FC236}">
                      <a16:creationId xmlns:a16="http://schemas.microsoft.com/office/drawing/2014/main" id="{74536041-3B0B-109B-49BA-B484330EF53F}"/>
                    </a:ext>
                  </a:extLst>
                </p:cNvPr>
                <p:cNvSpPr>
                  <a:spLocks noChangeShapeType="1"/>
                </p:cNvSpPr>
                <p:nvPr/>
              </p:nvSpPr>
              <p:spPr bwMode="auto">
                <a:xfrm>
                  <a:off x="12049419" y="6629400"/>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3">
                  <a:extLst>
                    <a:ext uri="{FF2B5EF4-FFF2-40B4-BE49-F238E27FC236}">
                      <a16:creationId xmlns:a16="http://schemas.microsoft.com/office/drawing/2014/main" id="{231F1128-7B27-F5E2-78E1-554EA70FC8B0}"/>
                    </a:ext>
                  </a:extLst>
                </p:cNvPr>
                <p:cNvSpPr>
                  <a:spLocks noChangeShapeType="1"/>
                </p:cNvSpPr>
                <p:nvPr/>
              </p:nvSpPr>
              <p:spPr bwMode="auto">
                <a:xfrm>
                  <a:off x="11882438" y="6694488"/>
                  <a:ext cx="158751"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Line 44">
                  <a:extLst>
                    <a:ext uri="{FF2B5EF4-FFF2-40B4-BE49-F238E27FC236}">
                      <a16:creationId xmlns:a16="http://schemas.microsoft.com/office/drawing/2014/main" id="{463AB122-65CE-C8F8-DA51-933BCF55123B}"/>
                    </a:ext>
                  </a:extLst>
                </p:cNvPr>
                <p:cNvSpPr>
                  <a:spLocks noChangeShapeType="1"/>
                </p:cNvSpPr>
                <p:nvPr/>
              </p:nvSpPr>
              <p:spPr bwMode="auto">
                <a:xfrm>
                  <a:off x="11926662" y="6629400"/>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5">
                  <a:extLst>
                    <a:ext uri="{FF2B5EF4-FFF2-40B4-BE49-F238E27FC236}">
                      <a16:creationId xmlns:a16="http://schemas.microsoft.com/office/drawing/2014/main" id="{EC066363-9A80-FD49-8DCA-3473091FD7F1}"/>
                    </a:ext>
                  </a:extLst>
                </p:cNvPr>
                <p:cNvSpPr>
                  <a:spLocks noChangeShapeType="1"/>
                </p:cNvSpPr>
                <p:nvPr/>
              </p:nvSpPr>
              <p:spPr bwMode="auto">
                <a:xfrm>
                  <a:off x="10650538" y="6616700"/>
                  <a:ext cx="158751"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Line 46">
                  <a:extLst>
                    <a:ext uri="{FF2B5EF4-FFF2-40B4-BE49-F238E27FC236}">
                      <a16:creationId xmlns:a16="http://schemas.microsoft.com/office/drawing/2014/main" id="{FB25CBF3-00C5-B788-5C29-D77DC21F7843}"/>
                    </a:ext>
                  </a:extLst>
                </p:cNvPr>
                <p:cNvSpPr>
                  <a:spLocks noChangeShapeType="1"/>
                </p:cNvSpPr>
                <p:nvPr/>
              </p:nvSpPr>
              <p:spPr bwMode="auto">
                <a:xfrm>
                  <a:off x="10705103" y="6548438"/>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Line 47">
                  <a:extLst>
                    <a:ext uri="{FF2B5EF4-FFF2-40B4-BE49-F238E27FC236}">
                      <a16:creationId xmlns:a16="http://schemas.microsoft.com/office/drawing/2014/main" id="{E2F0BC87-6D03-8A55-A2D8-48A53F3B614F}"/>
                    </a:ext>
                  </a:extLst>
                </p:cNvPr>
                <p:cNvSpPr>
                  <a:spLocks noChangeShapeType="1"/>
                </p:cNvSpPr>
                <p:nvPr/>
              </p:nvSpPr>
              <p:spPr bwMode="auto">
                <a:xfrm>
                  <a:off x="10436520" y="6548438"/>
                  <a:ext cx="1555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Line 48">
                  <a:extLst>
                    <a:ext uri="{FF2B5EF4-FFF2-40B4-BE49-F238E27FC236}">
                      <a16:creationId xmlns:a16="http://schemas.microsoft.com/office/drawing/2014/main" id="{93C5A497-8EDD-FDBE-1B5F-C2FF70C01B8E}"/>
                    </a:ext>
                  </a:extLst>
                </p:cNvPr>
                <p:cNvSpPr>
                  <a:spLocks noChangeShapeType="1"/>
                </p:cNvSpPr>
                <p:nvPr/>
              </p:nvSpPr>
              <p:spPr bwMode="auto">
                <a:xfrm>
                  <a:off x="10516855" y="6483350"/>
                  <a:ext cx="0" cy="12700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Line 49">
                  <a:extLst>
                    <a:ext uri="{FF2B5EF4-FFF2-40B4-BE49-F238E27FC236}">
                      <a16:creationId xmlns:a16="http://schemas.microsoft.com/office/drawing/2014/main" id="{F1FE440C-627E-9912-821F-36C67CBB35D8}"/>
                    </a:ext>
                  </a:extLst>
                </p:cNvPr>
                <p:cNvSpPr>
                  <a:spLocks noChangeShapeType="1"/>
                </p:cNvSpPr>
                <p:nvPr/>
              </p:nvSpPr>
              <p:spPr bwMode="auto">
                <a:xfrm>
                  <a:off x="3417888" y="4200525"/>
                  <a:ext cx="153987"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Line 50">
                  <a:extLst>
                    <a:ext uri="{FF2B5EF4-FFF2-40B4-BE49-F238E27FC236}">
                      <a16:creationId xmlns:a16="http://schemas.microsoft.com/office/drawing/2014/main" id="{F5F1EFC2-5B79-D36E-D3F7-3CFA4E8553C7}"/>
                    </a:ext>
                  </a:extLst>
                </p:cNvPr>
                <p:cNvSpPr>
                  <a:spLocks noChangeShapeType="1"/>
                </p:cNvSpPr>
                <p:nvPr/>
              </p:nvSpPr>
              <p:spPr bwMode="auto">
                <a:xfrm>
                  <a:off x="3497263" y="4135438"/>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Line 51">
                  <a:extLst>
                    <a:ext uri="{FF2B5EF4-FFF2-40B4-BE49-F238E27FC236}">
                      <a16:creationId xmlns:a16="http://schemas.microsoft.com/office/drawing/2014/main" id="{051175A5-02D7-9D1A-C6B5-BCDE5AE485B1}"/>
                    </a:ext>
                  </a:extLst>
                </p:cNvPr>
                <p:cNvSpPr>
                  <a:spLocks noChangeShapeType="1"/>
                </p:cNvSpPr>
                <p:nvPr/>
              </p:nvSpPr>
              <p:spPr bwMode="auto">
                <a:xfrm>
                  <a:off x="3333750" y="3941763"/>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Line 52">
                  <a:extLst>
                    <a:ext uri="{FF2B5EF4-FFF2-40B4-BE49-F238E27FC236}">
                      <a16:creationId xmlns:a16="http://schemas.microsoft.com/office/drawing/2014/main" id="{655C051C-7749-FAEC-419B-7949964E9B28}"/>
                    </a:ext>
                  </a:extLst>
                </p:cNvPr>
                <p:cNvSpPr>
                  <a:spLocks noChangeShapeType="1"/>
                </p:cNvSpPr>
                <p:nvPr/>
              </p:nvSpPr>
              <p:spPr bwMode="auto">
                <a:xfrm>
                  <a:off x="3413125" y="3878263"/>
                  <a:ext cx="0" cy="128587"/>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53">
                  <a:extLst>
                    <a:ext uri="{FF2B5EF4-FFF2-40B4-BE49-F238E27FC236}">
                      <a16:creationId xmlns:a16="http://schemas.microsoft.com/office/drawing/2014/main" id="{4A3E7955-0564-5920-6E9F-D6D3E0E6D0E7}"/>
                    </a:ext>
                  </a:extLst>
                </p:cNvPr>
                <p:cNvSpPr>
                  <a:spLocks noChangeShapeType="1"/>
                </p:cNvSpPr>
                <p:nvPr/>
              </p:nvSpPr>
              <p:spPr bwMode="auto">
                <a:xfrm>
                  <a:off x="1408113" y="2743200"/>
                  <a:ext cx="1587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Line 54">
                  <a:extLst>
                    <a:ext uri="{FF2B5EF4-FFF2-40B4-BE49-F238E27FC236}">
                      <a16:creationId xmlns:a16="http://schemas.microsoft.com/office/drawing/2014/main" id="{6C1ACD2C-3D54-A261-7636-1D808A59BE49}"/>
                    </a:ext>
                  </a:extLst>
                </p:cNvPr>
                <p:cNvSpPr>
                  <a:spLocks noChangeShapeType="1"/>
                </p:cNvSpPr>
                <p:nvPr/>
              </p:nvSpPr>
              <p:spPr bwMode="auto">
                <a:xfrm>
                  <a:off x="1487488" y="2678113"/>
                  <a:ext cx="0" cy="125412"/>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Line 44">
                  <a:extLst>
                    <a:ext uri="{FF2B5EF4-FFF2-40B4-BE49-F238E27FC236}">
                      <a16:creationId xmlns:a16="http://schemas.microsoft.com/office/drawing/2014/main" id="{D6F73BF9-3EA5-2D5B-A6BC-20BF5FAE085F}"/>
                    </a:ext>
                  </a:extLst>
                </p:cNvPr>
                <p:cNvSpPr>
                  <a:spLocks noChangeShapeType="1"/>
                </p:cNvSpPr>
                <p:nvPr/>
              </p:nvSpPr>
              <p:spPr bwMode="auto">
                <a:xfrm>
                  <a:off x="11947416" y="6629400"/>
                  <a:ext cx="0" cy="130175"/>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C027F773-D033-C28D-01C7-B03D5B53B924}"/>
                </a:ext>
              </a:extLst>
            </p:cNvPr>
            <p:cNvGrpSpPr/>
            <p:nvPr/>
          </p:nvGrpSpPr>
          <p:grpSpPr>
            <a:xfrm>
              <a:off x="1031491" y="2106424"/>
              <a:ext cx="712462" cy="5591022"/>
              <a:chOff x="1031491" y="2106424"/>
              <a:chExt cx="712462" cy="5591022"/>
            </a:xfrm>
          </p:grpSpPr>
          <p:sp>
            <p:nvSpPr>
              <p:cNvPr id="53" name="TextBox 52">
                <a:extLst>
                  <a:ext uri="{FF2B5EF4-FFF2-40B4-BE49-F238E27FC236}">
                    <a16:creationId xmlns:a16="http://schemas.microsoft.com/office/drawing/2014/main" id="{83EDE474-0F36-BC40-52A0-A95A93D41DD1}"/>
                  </a:ext>
                </a:extLst>
              </p:cNvPr>
              <p:cNvSpPr txBox="1"/>
              <p:nvPr/>
            </p:nvSpPr>
            <p:spPr>
              <a:xfrm rot="16200000">
                <a:off x="-828045" y="4656187"/>
                <a:ext cx="4134572" cy="415499"/>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INV-PFS (%)</a:t>
                </a:r>
              </a:p>
            </p:txBody>
          </p:sp>
          <p:grpSp>
            <p:nvGrpSpPr>
              <p:cNvPr id="54" name="Group 53">
                <a:extLst>
                  <a:ext uri="{FF2B5EF4-FFF2-40B4-BE49-F238E27FC236}">
                    <a16:creationId xmlns:a16="http://schemas.microsoft.com/office/drawing/2014/main" id="{3C540945-EA19-0D01-00C9-C093F57698BA}"/>
                  </a:ext>
                </a:extLst>
              </p:cNvPr>
              <p:cNvGrpSpPr/>
              <p:nvPr/>
            </p:nvGrpSpPr>
            <p:grpSpPr>
              <a:xfrm>
                <a:off x="1338201" y="2106424"/>
                <a:ext cx="405752" cy="5591022"/>
                <a:chOff x="1338201" y="2106424"/>
                <a:chExt cx="405752" cy="5591022"/>
              </a:xfrm>
            </p:grpSpPr>
            <p:cxnSp>
              <p:nvCxnSpPr>
                <p:cNvPr id="55" name="Straight Connector 54">
                  <a:extLst>
                    <a:ext uri="{FF2B5EF4-FFF2-40B4-BE49-F238E27FC236}">
                      <a16:creationId xmlns:a16="http://schemas.microsoft.com/office/drawing/2014/main" id="{1D4AA383-3ED9-32A0-9446-1E07482AF084}"/>
                    </a:ext>
                  </a:extLst>
                </p:cNvPr>
                <p:cNvCxnSpPr>
                  <a:cxnSpLocks/>
                </p:cNvCxnSpPr>
                <p:nvPr/>
              </p:nvCxnSpPr>
              <p:spPr>
                <a:xfrm>
                  <a:off x="1743953" y="2148988"/>
                  <a:ext cx="0" cy="5548458"/>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3DF644B9-FF6E-2E94-67F3-D4CFD863A3A3}"/>
                    </a:ext>
                  </a:extLst>
                </p:cNvPr>
                <p:cNvSpPr txBox="1"/>
                <p:nvPr/>
              </p:nvSpPr>
              <p:spPr>
                <a:xfrm>
                  <a:off x="1338201" y="2106424"/>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57" name="TextBox 56">
                  <a:extLst>
                    <a:ext uri="{FF2B5EF4-FFF2-40B4-BE49-F238E27FC236}">
                      <a16:creationId xmlns:a16="http://schemas.microsoft.com/office/drawing/2014/main" id="{EE6098E2-2856-A80A-D4EB-7A828FE5E570}"/>
                    </a:ext>
                  </a:extLst>
                </p:cNvPr>
                <p:cNvSpPr txBox="1"/>
                <p:nvPr/>
              </p:nvSpPr>
              <p:spPr>
                <a:xfrm>
                  <a:off x="1338201" y="3178540"/>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58" name="TextBox 57">
                  <a:extLst>
                    <a:ext uri="{FF2B5EF4-FFF2-40B4-BE49-F238E27FC236}">
                      <a16:creationId xmlns:a16="http://schemas.microsoft.com/office/drawing/2014/main" id="{65A65594-3D97-DAAE-7C78-20606A3957D6}"/>
                    </a:ext>
                  </a:extLst>
                </p:cNvPr>
                <p:cNvSpPr txBox="1"/>
                <p:nvPr/>
              </p:nvSpPr>
              <p:spPr>
                <a:xfrm>
                  <a:off x="1338201" y="4250657"/>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59" name="TextBox 58">
                  <a:extLst>
                    <a:ext uri="{FF2B5EF4-FFF2-40B4-BE49-F238E27FC236}">
                      <a16:creationId xmlns:a16="http://schemas.microsoft.com/office/drawing/2014/main" id="{89B73A69-FD73-D496-85CD-8CC7FF1CFBAC}"/>
                    </a:ext>
                  </a:extLst>
                </p:cNvPr>
                <p:cNvSpPr txBox="1"/>
                <p:nvPr/>
              </p:nvSpPr>
              <p:spPr>
                <a:xfrm>
                  <a:off x="1338201" y="5322771"/>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60" name="TextBox 59">
                  <a:extLst>
                    <a:ext uri="{FF2B5EF4-FFF2-40B4-BE49-F238E27FC236}">
                      <a16:creationId xmlns:a16="http://schemas.microsoft.com/office/drawing/2014/main" id="{DE86BB21-AB96-705D-BAE1-AB6BC02F0678}"/>
                    </a:ext>
                  </a:extLst>
                </p:cNvPr>
                <p:cNvSpPr txBox="1"/>
                <p:nvPr/>
              </p:nvSpPr>
              <p:spPr>
                <a:xfrm>
                  <a:off x="1338201" y="6394887"/>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61" name="TextBox 60">
                  <a:extLst>
                    <a:ext uri="{FF2B5EF4-FFF2-40B4-BE49-F238E27FC236}">
                      <a16:creationId xmlns:a16="http://schemas.microsoft.com/office/drawing/2014/main" id="{4F5DE878-5EC8-B3B3-8944-0C40F4F8A673}"/>
                    </a:ext>
                  </a:extLst>
                </p:cNvPr>
                <p:cNvSpPr txBox="1"/>
                <p:nvPr/>
              </p:nvSpPr>
              <p:spPr>
                <a:xfrm>
                  <a:off x="1338201" y="7451689"/>
                  <a:ext cx="3175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grpSp>
              <p:nvGrpSpPr>
                <p:cNvPr id="62" name="Group 61">
                  <a:extLst>
                    <a:ext uri="{FF2B5EF4-FFF2-40B4-BE49-F238E27FC236}">
                      <a16:creationId xmlns:a16="http://schemas.microsoft.com/office/drawing/2014/main" id="{88744621-089C-8259-A109-893204C7AB75}"/>
                    </a:ext>
                  </a:extLst>
                </p:cNvPr>
                <p:cNvGrpSpPr/>
                <p:nvPr/>
              </p:nvGrpSpPr>
              <p:grpSpPr>
                <a:xfrm>
                  <a:off x="1699173" y="2248342"/>
                  <a:ext cx="36000" cy="5332305"/>
                  <a:chOff x="1713241" y="2248342"/>
                  <a:chExt cx="36000" cy="5332305"/>
                </a:xfrm>
              </p:grpSpPr>
              <p:cxnSp>
                <p:nvCxnSpPr>
                  <p:cNvPr id="63" name="Straight Connector 62">
                    <a:extLst>
                      <a:ext uri="{FF2B5EF4-FFF2-40B4-BE49-F238E27FC236}">
                        <a16:creationId xmlns:a16="http://schemas.microsoft.com/office/drawing/2014/main" id="{9172F974-8F3E-E594-F1A0-F5826836F70A}"/>
                      </a:ext>
                    </a:extLst>
                  </p:cNvPr>
                  <p:cNvCxnSpPr>
                    <a:cxnSpLocks/>
                  </p:cNvCxnSpPr>
                  <p:nvPr/>
                </p:nvCxnSpPr>
                <p:spPr>
                  <a:xfrm flipH="1">
                    <a:off x="1713241" y="2248342"/>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6170BD5D-32D5-06D5-E990-EA1D17AD5534}"/>
                      </a:ext>
                    </a:extLst>
                  </p:cNvPr>
                  <p:cNvCxnSpPr>
                    <a:cxnSpLocks/>
                  </p:cNvCxnSpPr>
                  <p:nvPr/>
                </p:nvCxnSpPr>
                <p:spPr>
                  <a:xfrm flipH="1">
                    <a:off x="1713241" y="3307766"/>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B1A48C2-D49F-65C4-A383-8B3FBE9705CD}"/>
                      </a:ext>
                    </a:extLst>
                  </p:cNvPr>
                  <p:cNvCxnSpPr>
                    <a:cxnSpLocks/>
                  </p:cNvCxnSpPr>
                  <p:nvPr/>
                </p:nvCxnSpPr>
                <p:spPr>
                  <a:xfrm flipH="1">
                    <a:off x="1713241" y="4371100"/>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90C34D95-2B61-465C-1509-EBF07ADA4F88}"/>
                      </a:ext>
                    </a:extLst>
                  </p:cNvPr>
                  <p:cNvCxnSpPr>
                    <a:cxnSpLocks/>
                  </p:cNvCxnSpPr>
                  <p:nvPr/>
                </p:nvCxnSpPr>
                <p:spPr>
                  <a:xfrm flipH="1">
                    <a:off x="1713241" y="5442252"/>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394DAF8C-5610-1FFB-0C3E-FFAF2F035AA2}"/>
                      </a:ext>
                    </a:extLst>
                  </p:cNvPr>
                  <p:cNvCxnSpPr>
                    <a:cxnSpLocks/>
                  </p:cNvCxnSpPr>
                  <p:nvPr/>
                </p:nvCxnSpPr>
                <p:spPr>
                  <a:xfrm flipH="1">
                    <a:off x="1713241" y="6505586"/>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8E76B58F-5262-D931-5294-75492C96F22D}"/>
                      </a:ext>
                    </a:extLst>
                  </p:cNvPr>
                  <p:cNvCxnSpPr>
                    <a:cxnSpLocks/>
                  </p:cNvCxnSpPr>
                  <p:nvPr/>
                </p:nvCxnSpPr>
                <p:spPr>
                  <a:xfrm flipH="1">
                    <a:off x="1713241" y="7580647"/>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3" name="Group 12">
              <a:extLst>
                <a:ext uri="{FF2B5EF4-FFF2-40B4-BE49-F238E27FC236}">
                  <a16:creationId xmlns:a16="http://schemas.microsoft.com/office/drawing/2014/main" id="{F15ACEAE-9DA5-78F1-2BEA-F3BDFEC7ECB9}"/>
                </a:ext>
              </a:extLst>
            </p:cNvPr>
            <p:cNvGrpSpPr/>
            <p:nvPr/>
          </p:nvGrpSpPr>
          <p:grpSpPr>
            <a:xfrm>
              <a:off x="77177" y="7718554"/>
              <a:ext cx="9022375" cy="1007127"/>
              <a:chOff x="77177" y="7718554"/>
              <a:chExt cx="9022375" cy="1007127"/>
            </a:xfrm>
          </p:grpSpPr>
          <p:grpSp>
            <p:nvGrpSpPr>
              <p:cNvPr id="14" name="Group 13">
                <a:extLst>
                  <a:ext uri="{FF2B5EF4-FFF2-40B4-BE49-F238E27FC236}">
                    <a16:creationId xmlns:a16="http://schemas.microsoft.com/office/drawing/2014/main" id="{962EC4E7-EDE1-386A-31F2-24F2E1459CF8}"/>
                  </a:ext>
                </a:extLst>
              </p:cNvPr>
              <p:cNvGrpSpPr/>
              <p:nvPr/>
            </p:nvGrpSpPr>
            <p:grpSpPr>
              <a:xfrm>
                <a:off x="1719366" y="8402515"/>
                <a:ext cx="6662368" cy="323166"/>
                <a:chOff x="1195545" y="7824393"/>
                <a:chExt cx="16891701" cy="327320"/>
              </a:xfrm>
            </p:grpSpPr>
            <p:sp>
              <p:nvSpPr>
                <p:cNvPr id="43" name="TextBox 42">
                  <a:extLst>
                    <a:ext uri="{FF2B5EF4-FFF2-40B4-BE49-F238E27FC236}">
                      <a16:creationId xmlns:a16="http://schemas.microsoft.com/office/drawing/2014/main" id="{AE7A8FAC-2DFA-FAC0-233E-6BB8292F5D65}"/>
                    </a:ext>
                  </a:extLst>
                </p:cNvPr>
                <p:cNvSpPr txBox="1"/>
                <p:nvPr/>
              </p:nvSpPr>
              <p:spPr>
                <a:xfrm>
                  <a:off x="1195545"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85</a:t>
                  </a:r>
                </a:p>
              </p:txBody>
            </p:sp>
            <p:sp>
              <p:nvSpPr>
                <p:cNvPr id="44" name="TextBox 43">
                  <a:extLst>
                    <a:ext uri="{FF2B5EF4-FFF2-40B4-BE49-F238E27FC236}">
                      <a16:creationId xmlns:a16="http://schemas.microsoft.com/office/drawing/2014/main" id="{7A89D1A7-3301-7D3E-A3DD-B2A57ADB35EF}"/>
                    </a:ext>
                  </a:extLst>
                </p:cNvPr>
                <p:cNvSpPr txBox="1"/>
                <p:nvPr/>
              </p:nvSpPr>
              <p:spPr>
                <a:xfrm>
                  <a:off x="2971939"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64</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64</a:t>
                  </a:r>
                </a:p>
              </p:txBody>
            </p:sp>
            <p:sp>
              <p:nvSpPr>
                <p:cNvPr id="45" name="TextBox 44">
                  <a:extLst>
                    <a:ext uri="{FF2B5EF4-FFF2-40B4-BE49-F238E27FC236}">
                      <a16:creationId xmlns:a16="http://schemas.microsoft.com/office/drawing/2014/main" id="{3DD1A93E-9411-82D1-1E3F-B8895B2FCB3A}"/>
                    </a:ext>
                  </a:extLst>
                </p:cNvPr>
                <p:cNvSpPr txBox="1"/>
                <p:nvPr/>
              </p:nvSpPr>
              <p:spPr>
                <a:xfrm>
                  <a:off x="4799713"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34</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33</a:t>
                  </a:r>
                </a:p>
              </p:txBody>
            </p:sp>
            <p:sp>
              <p:nvSpPr>
                <p:cNvPr id="46" name="TextBox 45">
                  <a:extLst>
                    <a:ext uri="{FF2B5EF4-FFF2-40B4-BE49-F238E27FC236}">
                      <a16:creationId xmlns:a16="http://schemas.microsoft.com/office/drawing/2014/main" id="{BFC2F3D3-A19C-F341-F259-77FEB1F6D460}"/>
                    </a:ext>
                  </a:extLst>
                </p:cNvPr>
                <p:cNvSpPr txBox="1"/>
                <p:nvPr/>
              </p:nvSpPr>
              <p:spPr>
                <a:xfrm>
                  <a:off x="6655805"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25</a:t>
                  </a:r>
                </a:p>
              </p:txBody>
            </p:sp>
            <p:sp>
              <p:nvSpPr>
                <p:cNvPr id="47" name="TextBox 46">
                  <a:extLst>
                    <a:ext uri="{FF2B5EF4-FFF2-40B4-BE49-F238E27FC236}">
                      <a16:creationId xmlns:a16="http://schemas.microsoft.com/office/drawing/2014/main" id="{0BC07685-77B0-5B3C-B175-EA981E9F5002}"/>
                    </a:ext>
                  </a:extLst>
                </p:cNvPr>
                <p:cNvSpPr txBox="1"/>
                <p:nvPr/>
              </p:nvSpPr>
              <p:spPr>
                <a:xfrm>
                  <a:off x="8504408"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19</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17</a:t>
                  </a:r>
                </a:p>
              </p:txBody>
            </p:sp>
            <p:sp>
              <p:nvSpPr>
                <p:cNvPr id="48" name="TextBox 47">
                  <a:extLst>
                    <a:ext uri="{FF2B5EF4-FFF2-40B4-BE49-F238E27FC236}">
                      <a16:creationId xmlns:a16="http://schemas.microsoft.com/office/drawing/2014/main" id="{683639AD-0A19-0AC0-4641-1615402A7E4E}"/>
                    </a:ext>
                  </a:extLst>
                </p:cNvPr>
                <p:cNvSpPr txBox="1"/>
                <p:nvPr/>
              </p:nvSpPr>
              <p:spPr>
                <a:xfrm>
                  <a:off x="10339674"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16</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49" name="TextBox 48">
                  <a:extLst>
                    <a:ext uri="{FF2B5EF4-FFF2-40B4-BE49-F238E27FC236}">
                      <a16:creationId xmlns:a16="http://schemas.microsoft.com/office/drawing/2014/main" id="{55C812A7-E0CD-677B-AFDC-1AB32C137AD0}"/>
                    </a:ext>
                  </a:extLst>
                </p:cNvPr>
                <p:cNvSpPr txBox="1"/>
                <p:nvPr/>
              </p:nvSpPr>
              <p:spPr>
                <a:xfrm>
                  <a:off x="12164299"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50" name="TextBox 49">
                  <a:extLst>
                    <a:ext uri="{FF2B5EF4-FFF2-40B4-BE49-F238E27FC236}">
                      <a16:creationId xmlns:a16="http://schemas.microsoft.com/office/drawing/2014/main" id="{9F2C87E7-7F71-64E7-A8E1-351E03A9379B}"/>
                    </a:ext>
                  </a:extLst>
                </p:cNvPr>
                <p:cNvSpPr txBox="1"/>
                <p:nvPr/>
              </p:nvSpPr>
              <p:spPr>
                <a:xfrm>
                  <a:off x="13980538"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51" name="TextBox 50">
                  <a:extLst>
                    <a:ext uri="{FF2B5EF4-FFF2-40B4-BE49-F238E27FC236}">
                      <a16:creationId xmlns:a16="http://schemas.microsoft.com/office/drawing/2014/main" id="{863C9EB2-9B29-BFA0-F7A5-0517A95C17E8}"/>
                    </a:ext>
                  </a:extLst>
                </p:cNvPr>
                <p:cNvSpPr txBox="1"/>
                <p:nvPr/>
              </p:nvSpPr>
              <p:spPr>
                <a:xfrm>
                  <a:off x="15834827"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52" name="TextBox 51">
                  <a:extLst>
                    <a:ext uri="{FF2B5EF4-FFF2-40B4-BE49-F238E27FC236}">
                      <a16:creationId xmlns:a16="http://schemas.microsoft.com/office/drawing/2014/main" id="{908DDC75-F2AE-954E-D384-1E88E980C823}"/>
                    </a:ext>
                  </a:extLst>
                </p:cNvPr>
                <p:cNvSpPr txBox="1"/>
                <p:nvPr/>
              </p:nvSpPr>
              <p:spPr>
                <a:xfrm>
                  <a:off x="17640342" y="7824393"/>
                  <a:ext cx="446904" cy="327320"/>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grpSp>
          <p:sp>
            <p:nvSpPr>
              <p:cNvPr id="15" name="TextBox 14">
                <a:extLst>
                  <a:ext uri="{FF2B5EF4-FFF2-40B4-BE49-F238E27FC236}">
                    <a16:creationId xmlns:a16="http://schemas.microsoft.com/office/drawing/2014/main" id="{F99D3966-2A50-26F8-ED18-2C9317900B2C}"/>
                  </a:ext>
                </a:extLst>
              </p:cNvPr>
              <p:cNvSpPr txBox="1"/>
              <p:nvPr/>
            </p:nvSpPr>
            <p:spPr>
              <a:xfrm>
                <a:off x="771527" y="8140546"/>
                <a:ext cx="905140" cy="184667"/>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16" name="TextBox 15">
                <a:extLst>
                  <a:ext uri="{FF2B5EF4-FFF2-40B4-BE49-F238E27FC236}">
                    <a16:creationId xmlns:a16="http://schemas.microsoft.com/office/drawing/2014/main" id="{D534854E-B81B-A2C0-5E08-C6CAB49E28A9}"/>
                  </a:ext>
                </a:extLst>
              </p:cNvPr>
              <p:cNvSpPr txBox="1"/>
              <p:nvPr/>
            </p:nvSpPr>
            <p:spPr>
              <a:xfrm>
                <a:off x="77177" y="8397130"/>
                <a:ext cx="1599490" cy="323166"/>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err="1">
                    <a:ln>
                      <a:noFill/>
                    </a:ln>
                    <a:solidFill>
                      <a:srgbClr val="6E1E50"/>
                    </a:solidFill>
                    <a:effectLst/>
                    <a:uLnTx/>
                    <a:uFillTx/>
                    <a:latin typeface="Arial" panose="020B0604020202020204" pitchFamily="34" charset="0"/>
                    <a:ea typeface="+mn-ea"/>
                    <a:cs typeface="Arial" panose="020B0604020202020204" pitchFamily="34" charset="0"/>
                  </a:rPr>
                  <a:t>Giredestrant</a:t>
                </a:r>
                <a:r>
                  <a:rPr kumimoji="0" lang="en-GB" sz="700"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rPr>
                  <a:t> + </a:t>
                </a:r>
                <a:r>
                  <a:rPr kumimoji="0" lang="en-GB" sz="700" b="0" i="0" u="none" strike="noStrike" kern="1200" cap="none" spc="0" normalizeH="0" baseline="0" noProof="0" err="1">
                    <a:ln>
                      <a:noFill/>
                    </a:ln>
                    <a:solidFill>
                      <a:srgbClr val="6E1E50"/>
                    </a:solidFill>
                    <a:effectLst/>
                    <a:uLnTx/>
                    <a:uFillTx/>
                    <a:latin typeface="Arial" panose="020B0604020202020204" pitchFamily="34" charset="0"/>
                    <a:ea typeface="+mn-ea"/>
                    <a:cs typeface="Arial" panose="020B0604020202020204" pitchFamily="34" charset="0"/>
                  </a:rPr>
                  <a:t>everolimus</a:t>
                </a:r>
                <a:endParaRPr kumimoji="0" lang="en-GB" sz="700"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endParaRPr>
              </a:p>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SOC ET + </a:t>
                </a:r>
                <a:r>
                  <a:rPr kumimoji="0" lang="en-GB" sz="700" b="0" i="0" u="none" strike="noStrike" kern="1200" cap="none" spc="0" normalizeH="0" baseline="0" noProof="0" err="1">
                    <a:ln>
                      <a:noFill/>
                    </a:ln>
                    <a:solidFill>
                      <a:srgbClr val="7F7F7F"/>
                    </a:solidFill>
                    <a:effectLst/>
                    <a:uLnTx/>
                    <a:uFillTx/>
                    <a:latin typeface="Arial" panose="020B0604020202020204" pitchFamily="34" charset="0"/>
                    <a:ea typeface="+mn-ea"/>
                    <a:cs typeface="Arial" panose="020B0604020202020204" pitchFamily="34" charset="0"/>
                  </a:rPr>
                  <a:t>everolimus</a:t>
                </a:r>
                <a:endParaRPr kumimoji="0" lang="en-GB" sz="700" b="0" i="0" u="none" strike="noStrike" kern="120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467C3330-8768-64EF-65F6-96E98A67A629}"/>
                  </a:ext>
                </a:extLst>
              </p:cNvPr>
              <p:cNvGrpSpPr/>
              <p:nvPr/>
            </p:nvGrpSpPr>
            <p:grpSpPr>
              <a:xfrm>
                <a:off x="1708772" y="7718554"/>
                <a:ext cx="7390780" cy="711430"/>
                <a:chOff x="1708772" y="7718554"/>
                <a:chExt cx="7390780" cy="711430"/>
              </a:xfrm>
            </p:grpSpPr>
            <p:sp>
              <p:nvSpPr>
                <p:cNvPr id="18" name="TextBox 17">
                  <a:extLst>
                    <a:ext uri="{FF2B5EF4-FFF2-40B4-BE49-F238E27FC236}">
                      <a16:creationId xmlns:a16="http://schemas.microsoft.com/office/drawing/2014/main" id="{5ABC47CD-96B7-E537-F1CB-3F09D12D8EDC}"/>
                    </a:ext>
                  </a:extLst>
                </p:cNvPr>
                <p:cNvSpPr txBox="1"/>
                <p:nvPr/>
              </p:nvSpPr>
              <p:spPr>
                <a:xfrm>
                  <a:off x="2392394"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9" name="TextBox 18">
                  <a:extLst>
                    <a:ext uri="{FF2B5EF4-FFF2-40B4-BE49-F238E27FC236}">
                      <a16:creationId xmlns:a16="http://schemas.microsoft.com/office/drawing/2014/main" id="{AE4C9AA5-8C14-EE60-F3B4-8957FA290B66}"/>
                    </a:ext>
                  </a:extLst>
                </p:cNvPr>
                <p:cNvSpPr txBox="1"/>
                <p:nvPr/>
              </p:nvSpPr>
              <p:spPr>
                <a:xfrm>
                  <a:off x="3123483"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20" name="TextBox 19">
                  <a:extLst>
                    <a:ext uri="{FF2B5EF4-FFF2-40B4-BE49-F238E27FC236}">
                      <a16:creationId xmlns:a16="http://schemas.microsoft.com/office/drawing/2014/main" id="{28950546-338E-BF51-6AD9-60B7117F2F33}"/>
                    </a:ext>
                  </a:extLst>
                </p:cNvPr>
                <p:cNvSpPr txBox="1"/>
                <p:nvPr/>
              </p:nvSpPr>
              <p:spPr>
                <a:xfrm>
                  <a:off x="3839777"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a:t>
                  </a:r>
                </a:p>
              </p:txBody>
            </p:sp>
            <p:sp>
              <p:nvSpPr>
                <p:cNvPr id="21" name="TextBox 20">
                  <a:extLst>
                    <a:ext uri="{FF2B5EF4-FFF2-40B4-BE49-F238E27FC236}">
                      <a16:creationId xmlns:a16="http://schemas.microsoft.com/office/drawing/2014/main" id="{C959711B-8035-1AC4-05E0-2219B024C107}"/>
                    </a:ext>
                  </a:extLst>
                </p:cNvPr>
                <p:cNvSpPr txBox="1"/>
                <p:nvPr/>
              </p:nvSpPr>
              <p:spPr>
                <a:xfrm>
                  <a:off x="4567908"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22" name="TextBox 21">
                  <a:extLst>
                    <a:ext uri="{FF2B5EF4-FFF2-40B4-BE49-F238E27FC236}">
                      <a16:creationId xmlns:a16="http://schemas.microsoft.com/office/drawing/2014/main" id="{1F9858A0-F3A2-9DEE-4192-FDAB71716C47}"/>
                    </a:ext>
                  </a:extLst>
                </p:cNvPr>
                <p:cNvSpPr txBox="1"/>
                <p:nvPr/>
              </p:nvSpPr>
              <p:spPr>
                <a:xfrm>
                  <a:off x="5290121"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15</a:t>
                  </a:r>
                </a:p>
              </p:txBody>
            </p:sp>
            <p:sp>
              <p:nvSpPr>
                <p:cNvPr id="23" name="TextBox 22">
                  <a:extLst>
                    <a:ext uri="{FF2B5EF4-FFF2-40B4-BE49-F238E27FC236}">
                      <a16:creationId xmlns:a16="http://schemas.microsoft.com/office/drawing/2014/main" id="{7EF8E134-5700-8AC0-2750-B65F58871DAE}"/>
                    </a:ext>
                  </a:extLst>
                </p:cNvPr>
                <p:cNvSpPr txBox="1"/>
                <p:nvPr/>
              </p:nvSpPr>
              <p:spPr>
                <a:xfrm>
                  <a:off x="6006414"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24" name="TextBox 23">
                  <a:extLst>
                    <a:ext uri="{FF2B5EF4-FFF2-40B4-BE49-F238E27FC236}">
                      <a16:creationId xmlns:a16="http://schemas.microsoft.com/office/drawing/2014/main" id="{5277849A-F278-EC40-963F-D4AD6470B93D}"/>
                    </a:ext>
                  </a:extLst>
                </p:cNvPr>
                <p:cNvSpPr txBox="1"/>
                <p:nvPr/>
              </p:nvSpPr>
              <p:spPr>
                <a:xfrm>
                  <a:off x="6725666"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21</a:t>
                  </a:r>
                </a:p>
              </p:txBody>
            </p:sp>
            <p:sp>
              <p:nvSpPr>
                <p:cNvPr id="25" name="TextBox 24">
                  <a:extLst>
                    <a:ext uri="{FF2B5EF4-FFF2-40B4-BE49-F238E27FC236}">
                      <a16:creationId xmlns:a16="http://schemas.microsoft.com/office/drawing/2014/main" id="{9269390A-9E45-B564-6EC3-285E6F71BB13}"/>
                    </a:ext>
                  </a:extLst>
                </p:cNvPr>
                <p:cNvSpPr txBox="1"/>
                <p:nvPr/>
              </p:nvSpPr>
              <p:spPr>
                <a:xfrm>
                  <a:off x="7450838"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26" name="TextBox 25">
                  <a:extLst>
                    <a:ext uri="{FF2B5EF4-FFF2-40B4-BE49-F238E27FC236}">
                      <a16:creationId xmlns:a16="http://schemas.microsoft.com/office/drawing/2014/main" id="{7B1579BB-69FD-1491-1489-F7E6A93A2C58}"/>
                    </a:ext>
                  </a:extLst>
                </p:cNvPr>
                <p:cNvSpPr txBox="1"/>
                <p:nvPr/>
              </p:nvSpPr>
              <p:spPr>
                <a:xfrm>
                  <a:off x="8173050" y="7854547"/>
                  <a:ext cx="245778"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p>
              </p:txBody>
            </p:sp>
            <p:grpSp>
              <p:nvGrpSpPr>
                <p:cNvPr id="27" name="Group 26">
                  <a:extLst>
                    <a:ext uri="{FF2B5EF4-FFF2-40B4-BE49-F238E27FC236}">
                      <a16:creationId xmlns:a16="http://schemas.microsoft.com/office/drawing/2014/main" id="{12728EE8-CB5F-2C8C-1A16-54CD09F8A127}"/>
                    </a:ext>
                  </a:extLst>
                </p:cNvPr>
                <p:cNvGrpSpPr/>
                <p:nvPr/>
              </p:nvGrpSpPr>
              <p:grpSpPr>
                <a:xfrm>
                  <a:off x="1810594" y="7718699"/>
                  <a:ext cx="7185801" cy="67959"/>
                  <a:chOff x="1810594" y="7708309"/>
                  <a:chExt cx="7185801" cy="67959"/>
                </a:xfrm>
              </p:grpSpPr>
              <p:cxnSp>
                <p:nvCxnSpPr>
                  <p:cNvPr id="32" name="Straight Connector 31">
                    <a:extLst>
                      <a:ext uri="{FF2B5EF4-FFF2-40B4-BE49-F238E27FC236}">
                        <a16:creationId xmlns:a16="http://schemas.microsoft.com/office/drawing/2014/main" id="{A2268AEE-2AA1-D1D1-DA2B-0CEE5A9EAE30}"/>
                      </a:ext>
                    </a:extLst>
                  </p:cNvPr>
                  <p:cNvCxnSpPr>
                    <a:cxnSpLocks/>
                  </p:cNvCxnSpPr>
                  <p:nvPr/>
                </p:nvCxnSpPr>
                <p:spPr>
                  <a:xfrm flipV="1">
                    <a:off x="8996395" y="7711509"/>
                    <a:ext cx="0" cy="64449"/>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E1DBA8B6-889D-EE95-106E-7D9BB500F723}"/>
                      </a:ext>
                    </a:extLst>
                  </p:cNvPr>
                  <p:cNvCxnSpPr>
                    <a:cxnSpLocks/>
                  </p:cNvCxnSpPr>
                  <p:nvPr/>
                </p:nvCxnSpPr>
                <p:spPr>
                  <a:xfrm flipV="1">
                    <a:off x="2516959"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1B0E111-B2BF-2B35-B8BF-FC4DCBB3D451}"/>
                      </a:ext>
                    </a:extLst>
                  </p:cNvPr>
                  <p:cNvCxnSpPr>
                    <a:cxnSpLocks/>
                  </p:cNvCxnSpPr>
                  <p:nvPr/>
                </p:nvCxnSpPr>
                <p:spPr>
                  <a:xfrm flipV="1">
                    <a:off x="3240414"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01FF4203-86CA-12FA-FC15-5C6CA9D00C85}"/>
                      </a:ext>
                    </a:extLst>
                  </p:cNvPr>
                  <p:cNvCxnSpPr>
                    <a:cxnSpLocks/>
                  </p:cNvCxnSpPr>
                  <p:nvPr/>
                </p:nvCxnSpPr>
                <p:spPr>
                  <a:xfrm flipV="1">
                    <a:off x="3963868"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08EB209-2E95-95C8-5DCC-E2405EF63278}"/>
                      </a:ext>
                    </a:extLst>
                  </p:cNvPr>
                  <p:cNvCxnSpPr>
                    <a:cxnSpLocks/>
                  </p:cNvCxnSpPr>
                  <p:nvPr/>
                </p:nvCxnSpPr>
                <p:spPr>
                  <a:xfrm flipV="1">
                    <a:off x="4685914"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F20831DB-BA27-DC19-B3DA-6B23843FE23E}"/>
                      </a:ext>
                    </a:extLst>
                  </p:cNvPr>
                  <p:cNvCxnSpPr>
                    <a:cxnSpLocks/>
                  </p:cNvCxnSpPr>
                  <p:nvPr/>
                </p:nvCxnSpPr>
                <p:spPr>
                  <a:xfrm flipV="1">
                    <a:off x="5410776"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2A72E08-A50B-94B3-DCB9-976EB5AC1413}"/>
                      </a:ext>
                    </a:extLst>
                  </p:cNvPr>
                  <p:cNvCxnSpPr>
                    <a:cxnSpLocks/>
                  </p:cNvCxnSpPr>
                  <p:nvPr/>
                </p:nvCxnSpPr>
                <p:spPr>
                  <a:xfrm flipV="1">
                    <a:off x="6127193"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BA1CED5-7D7F-37A0-3E21-9FBF9CEF1159}"/>
                      </a:ext>
                    </a:extLst>
                  </p:cNvPr>
                  <p:cNvCxnSpPr>
                    <a:cxnSpLocks/>
                  </p:cNvCxnSpPr>
                  <p:nvPr/>
                </p:nvCxnSpPr>
                <p:spPr>
                  <a:xfrm flipV="1">
                    <a:off x="6849239"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AE5D77A-782C-A144-F28C-C02DB36C3C6E}"/>
                      </a:ext>
                    </a:extLst>
                  </p:cNvPr>
                  <p:cNvCxnSpPr>
                    <a:cxnSpLocks/>
                  </p:cNvCxnSpPr>
                  <p:nvPr/>
                </p:nvCxnSpPr>
                <p:spPr>
                  <a:xfrm flipV="1">
                    <a:off x="7574101"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A80F7E6-97A4-D735-995D-A7CFDA787213}"/>
                      </a:ext>
                    </a:extLst>
                  </p:cNvPr>
                  <p:cNvCxnSpPr>
                    <a:cxnSpLocks/>
                  </p:cNvCxnSpPr>
                  <p:nvPr/>
                </p:nvCxnSpPr>
                <p:spPr>
                  <a:xfrm flipV="1">
                    <a:off x="8294740" y="7708309"/>
                    <a:ext cx="0" cy="66091"/>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8ECAB2F2-969F-AD4E-AB00-62E62B24B926}"/>
                      </a:ext>
                    </a:extLst>
                  </p:cNvPr>
                  <p:cNvCxnSpPr>
                    <a:cxnSpLocks/>
                  </p:cNvCxnSpPr>
                  <p:nvPr/>
                </p:nvCxnSpPr>
                <p:spPr>
                  <a:xfrm flipV="1">
                    <a:off x="1810594" y="7710241"/>
                    <a:ext cx="0" cy="66027"/>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65F0CE78-98DD-4AEF-22F0-C286BC48072F}"/>
                    </a:ext>
                  </a:extLst>
                </p:cNvPr>
                <p:cNvSpPr txBox="1"/>
                <p:nvPr/>
              </p:nvSpPr>
              <p:spPr>
                <a:xfrm>
                  <a:off x="1708772" y="7852965"/>
                  <a:ext cx="203644"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cxnSp>
              <p:nvCxnSpPr>
                <p:cNvPr id="29" name="Straight Connector 28">
                  <a:extLst>
                    <a:ext uri="{FF2B5EF4-FFF2-40B4-BE49-F238E27FC236}">
                      <a16:creationId xmlns:a16="http://schemas.microsoft.com/office/drawing/2014/main" id="{A19D8FAA-DBE4-06CA-A8DB-0075CC12107C}"/>
                    </a:ext>
                  </a:extLst>
                </p:cNvPr>
                <p:cNvCxnSpPr>
                  <a:cxnSpLocks/>
                </p:cNvCxnSpPr>
                <p:nvPr/>
              </p:nvCxnSpPr>
              <p:spPr>
                <a:xfrm flipH="1">
                  <a:off x="1743953" y="7718554"/>
                  <a:ext cx="7307743"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C6FC90D8-4FD6-0E1B-73C4-DDC387C7B260}"/>
                    </a:ext>
                  </a:extLst>
                </p:cNvPr>
                <p:cNvSpPr txBox="1"/>
                <p:nvPr/>
              </p:nvSpPr>
              <p:spPr>
                <a:xfrm>
                  <a:off x="8895908" y="7852959"/>
                  <a:ext cx="203644"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31" name="TextBox 30">
                  <a:extLst>
                    <a:ext uri="{FF2B5EF4-FFF2-40B4-BE49-F238E27FC236}">
                      <a16:creationId xmlns:a16="http://schemas.microsoft.com/office/drawing/2014/main" id="{A83BF553-3142-32AE-FD8B-E29E7131964B}"/>
                    </a:ext>
                  </a:extLst>
                </p:cNvPr>
                <p:cNvSpPr txBox="1"/>
                <p:nvPr/>
              </p:nvSpPr>
              <p:spPr>
                <a:xfrm>
                  <a:off x="4336236" y="8014485"/>
                  <a:ext cx="2149120" cy="415499"/>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a:t>
                  </a:r>
                  <a:r>
                    <a:rPr kumimoji="0" lang="en-GB" sz="1200" b="1"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mo</a:t>
                  </a: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grpSp>
        </p:grpSp>
      </p:grpSp>
      <p:sp>
        <p:nvSpPr>
          <p:cNvPr id="123" name="Content Placeholder 10">
            <a:extLst>
              <a:ext uri="{FF2B5EF4-FFF2-40B4-BE49-F238E27FC236}">
                <a16:creationId xmlns:a16="http://schemas.microsoft.com/office/drawing/2014/main" id="{D6799738-8410-6CF7-4A7C-34C55DA40DC7}"/>
              </a:ext>
            </a:extLst>
          </p:cNvPr>
          <p:cNvSpPr txBox="1">
            <a:spLocks/>
          </p:cNvSpPr>
          <p:nvPr/>
        </p:nvSpPr>
        <p:spPr>
          <a:xfrm>
            <a:off x="7168251" y="1487568"/>
            <a:ext cx="4836793" cy="205121"/>
          </a:xfrm>
          <a:prstGeom prst="rect">
            <a:avLst/>
          </a:prstGeom>
        </p:spPr>
        <p:txBody>
          <a:bodyPr wrap="square" lIns="0" tIns="0" rIns="0" bIns="0" numCol="1">
            <a:spAutoFit/>
          </a:bodyPr>
          <a:lstStyle>
            <a:lvl1pPr marL="342900" indent="-34290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04831" marR="0" lvl="1" indent="0" algn="ctr" defTabSz="609660" rtl="0" eaLnBrk="1" fontAlgn="auto" latinLnBrk="0" hangingPunct="1">
              <a:lnSpc>
                <a:spcPct val="100000"/>
              </a:lnSpc>
              <a:spcBef>
                <a:spcPts val="0"/>
              </a:spcBef>
              <a:spcAft>
                <a:spcPts val="1200"/>
              </a:spcAft>
              <a:buClrTx/>
              <a:buSzTx/>
              <a:buFont typeface="Arial" pitchFamily="34" charset="0"/>
              <a:buNone/>
              <a:tabLst/>
              <a:defRPr/>
            </a:pPr>
            <a:r>
              <a:rPr kumimoji="0" lang="en-GB" sz="1333"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Interim OS</a:t>
            </a:r>
          </a:p>
        </p:txBody>
      </p:sp>
      <p:grpSp>
        <p:nvGrpSpPr>
          <p:cNvPr id="124" name="Group 123">
            <a:extLst>
              <a:ext uri="{FF2B5EF4-FFF2-40B4-BE49-F238E27FC236}">
                <a16:creationId xmlns:a16="http://schemas.microsoft.com/office/drawing/2014/main" id="{E88D4EB6-EF7D-3AA8-201D-A928307B9257}"/>
              </a:ext>
            </a:extLst>
          </p:cNvPr>
          <p:cNvGrpSpPr/>
          <p:nvPr/>
        </p:nvGrpSpPr>
        <p:grpSpPr>
          <a:xfrm>
            <a:off x="6096001" y="1653034"/>
            <a:ext cx="5979887" cy="4419482"/>
            <a:chOff x="9144000" y="2096476"/>
            <a:chExt cx="8969830" cy="6629221"/>
          </a:xfrm>
        </p:grpSpPr>
        <p:grpSp>
          <p:nvGrpSpPr>
            <p:cNvPr id="125" name="Group 124">
              <a:extLst>
                <a:ext uri="{FF2B5EF4-FFF2-40B4-BE49-F238E27FC236}">
                  <a16:creationId xmlns:a16="http://schemas.microsoft.com/office/drawing/2014/main" id="{5B2A726A-BEBA-5AC0-6AFA-62C0D5408F1E}"/>
                </a:ext>
              </a:extLst>
            </p:cNvPr>
            <p:cNvGrpSpPr/>
            <p:nvPr/>
          </p:nvGrpSpPr>
          <p:grpSpPr>
            <a:xfrm>
              <a:off x="10803368" y="2171340"/>
              <a:ext cx="6329961" cy="2626993"/>
              <a:chOff x="1366428" y="2678113"/>
              <a:chExt cx="11028087" cy="2139951"/>
            </a:xfrm>
          </p:grpSpPr>
          <p:sp>
            <p:nvSpPr>
              <p:cNvPr id="294" name="Freeform 5">
                <a:extLst>
                  <a:ext uri="{FF2B5EF4-FFF2-40B4-BE49-F238E27FC236}">
                    <a16:creationId xmlns:a16="http://schemas.microsoft.com/office/drawing/2014/main" id="{9396693E-8959-778F-2529-0BC2313FC95E}"/>
                  </a:ext>
                </a:extLst>
              </p:cNvPr>
              <p:cNvSpPr>
                <a:spLocks/>
              </p:cNvSpPr>
              <p:nvPr/>
            </p:nvSpPr>
            <p:spPr bwMode="auto">
              <a:xfrm>
                <a:off x="1366428" y="2738438"/>
                <a:ext cx="11020781" cy="2019300"/>
              </a:xfrm>
              <a:custGeom>
                <a:avLst/>
                <a:gdLst>
                  <a:gd name="T0" fmla="*/ 0 w 9050"/>
                  <a:gd name="T1" fmla="*/ 0 h 1272"/>
                  <a:gd name="T2" fmla="*/ 440 w 9050"/>
                  <a:gd name="T3" fmla="*/ 0 h 1272"/>
                  <a:gd name="T4" fmla="*/ 440 w 9050"/>
                  <a:gd name="T5" fmla="*/ 35 h 1272"/>
                  <a:gd name="T6" fmla="*/ 758 w 9050"/>
                  <a:gd name="T7" fmla="*/ 35 h 1272"/>
                  <a:gd name="T8" fmla="*/ 758 w 9050"/>
                  <a:gd name="T9" fmla="*/ 67 h 1272"/>
                  <a:gd name="T10" fmla="*/ 1037 w 9050"/>
                  <a:gd name="T11" fmla="*/ 67 h 1272"/>
                  <a:gd name="T12" fmla="*/ 1037 w 9050"/>
                  <a:gd name="T13" fmla="*/ 99 h 1272"/>
                  <a:gd name="T14" fmla="*/ 1059 w 9050"/>
                  <a:gd name="T15" fmla="*/ 99 h 1272"/>
                  <a:gd name="T16" fmla="*/ 1059 w 9050"/>
                  <a:gd name="T17" fmla="*/ 138 h 1272"/>
                  <a:gd name="T18" fmla="*/ 1161 w 9050"/>
                  <a:gd name="T19" fmla="*/ 138 h 1272"/>
                  <a:gd name="T20" fmla="*/ 1161 w 9050"/>
                  <a:gd name="T21" fmla="*/ 207 h 1272"/>
                  <a:gd name="T22" fmla="*/ 1547 w 9050"/>
                  <a:gd name="T23" fmla="*/ 207 h 1272"/>
                  <a:gd name="T24" fmla="*/ 1547 w 9050"/>
                  <a:gd name="T25" fmla="*/ 239 h 1272"/>
                  <a:gd name="T26" fmla="*/ 1651 w 9050"/>
                  <a:gd name="T27" fmla="*/ 239 h 1272"/>
                  <a:gd name="T28" fmla="*/ 1651 w 9050"/>
                  <a:gd name="T29" fmla="*/ 273 h 1272"/>
                  <a:gd name="T30" fmla="*/ 2025 w 9050"/>
                  <a:gd name="T31" fmla="*/ 273 h 1272"/>
                  <a:gd name="T32" fmla="*/ 2025 w 9050"/>
                  <a:gd name="T33" fmla="*/ 306 h 1272"/>
                  <a:gd name="T34" fmla="*/ 2101 w 9050"/>
                  <a:gd name="T35" fmla="*/ 306 h 1272"/>
                  <a:gd name="T36" fmla="*/ 2101 w 9050"/>
                  <a:gd name="T37" fmla="*/ 338 h 1272"/>
                  <a:gd name="T38" fmla="*/ 2185 w 9050"/>
                  <a:gd name="T39" fmla="*/ 338 h 1272"/>
                  <a:gd name="T40" fmla="*/ 2185 w 9050"/>
                  <a:gd name="T41" fmla="*/ 370 h 1272"/>
                  <a:gd name="T42" fmla="*/ 2285 w 9050"/>
                  <a:gd name="T43" fmla="*/ 370 h 1272"/>
                  <a:gd name="T44" fmla="*/ 2285 w 9050"/>
                  <a:gd name="T45" fmla="*/ 411 h 1272"/>
                  <a:gd name="T46" fmla="*/ 2460 w 9050"/>
                  <a:gd name="T47" fmla="*/ 411 h 1272"/>
                  <a:gd name="T48" fmla="*/ 2460 w 9050"/>
                  <a:gd name="T49" fmla="*/ 441 h 1272"/>
                  <a:gd name="T50" fmla="*/ 2756 w 9050"/>
                  <a:gd name="T51" fmla="*/ 441 h 1272"/>
                  <a:gd name="T52" fmla="*/ 2756 w 9050"/>
                  <a:gd name="T53" fmla="*/ 479 h 1272"/>
                  <a:gd name="T54" fmla="*/ 2936 w 9050"/>
                  <a:gd name="T55" fmla="*/ 479 h 1272"/>
                  <a:gd name="T56" fmla="*/ 2936 w 9050"/>
                  <a:gd name="T57" fmla="*/ 508 h 1272"/>
                  <a:gd name="T58" fmla="*/ 3360 w 9050"/>
                  <a:gd name="T59" fmla="*/ 508 h 1272"/>
                  <a:gd name="T60" fmla="*/ 3360 w 9050"/>
                  <a:gd name="T61" fmla="*/ 544 h 1272"/>
                  <a:gd name="T62" fmla="*/ 3574 w 9050"/>
                  <a:gd name="T63" fmla="*/ 544 h 1272"/>
                  <a:gd name="T64" fmla="*/ 3574 w 9050"/>
                  <a:gd name="T65" fmla="*/ 578 h 1272"/>
                  <a:gd name="T66" fmla="*/ 3766 w 9050"/>
                  <a:gd name="T67" fmla="*/ 578 h 1272"/>
                  <a:gd name="T68" fmla="*/ 3766 w 9050"/>
                  <a:gd name="T69" fmla="*/ 613 h 1272"/>
                  <a:gd name="T70" fmla="*/ 3835 w 9050"/>
                  <a:gd name="T71" fmla="*/ 613 h 1272"/>
                  <a:gd name="T72" fmla="*/ 3835 w 9050"/>
                  <a:gd name="T73" fmla="*/ 681 h 1272"/>
                  <a:gd name="T74" fmla="*/ 3927 w 9050"/>
                  <a:gd name="T75" fmla="*/ 681 h 1272"/>
                  <a:gd name="T76" fmla="*/ 3927 w 9050"/>
                  <a:gd name="T77" fmla="*/ 732 h 1272"/>
                  <a:gd name="T78" fmla="*/ 4027 w 9050"/>
                  <a:gd name="T79" fmla="*/ 732 h 1272"/>
                  <a:gd name="T80" fmla="*/ 4027 w 9050"/>
                  <a:gd name="T81" fmla="*/ 746 h 1272"/>
                  <a:gd name="T82" fmla="*/ 5075 w 9050"/>
                  <a:gd name="T83" fmla="*/ 746 h 1272"/>
                  <a:gd name="T84" fmla="*/ 5075 w 9050"/>
                  <a:gd name="T85" fmla="*/ 787 h 1272"/>
                  <a:gd name="T86" fmla="*/ 5189 w 9050"/>
                  <a:gd name="T87" fmla="*/ 787 h 1272"/>
                  <a:gd name="T88" fmla="*/ 5189 w 9050"/>
                  <a:gd name="T89" fmla="*/ 825 h 1272"/>
                  <a:gd name="T90" fmla="*/ 6004 w 9050"/>
                  <a:gd name="T91" fmla="*/ 825 h 1272"/>
                  <a:gd name="T92" fmla="*/ 6004 w 9050"/>
                  <a:gd name="T93" fmla="*/ 884 h 1272"/>
                  <a:gd name="T94" fmla="*/ 6408 w 9050"/>
                  <a:gd name="T95" fmla="*/ 884 h 1272"/>
                  <a:gd name="T96" fmla="*/ 6408 w 9050"/>
                  <a:gd name="T97" fmla="*/ 974 h 1272"/>
                  <a:gd name="T98" fmla="*/ 7779 w 9050"/>
                  <a:gd name="T99" fmla="*/ 974 h 1272"/>
                  <a:gd name="T100" fmla="*/ 7779 w 9050"/>
                  <a:gd name="T101" fmla="*/ 1272 h 1272"/>
                  <a:gd name="T102" fmla="*/ 9050 w 9050"/>
                  <a:gd name="T103" fmla="*/ 12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50" h="1272">
                    <a:moveTo>
                      <a:pt x="0" y="0"/>
                    </a:moveTo>
                    <a:lnTo>
                      <a:pt x="440" y="0"/>
                    </a:lnTo>
                    <a:lnTo>
                      <a:pt x="440" y="35"/>
                    </a:lnTo>
                    <a:lnTo>
                      <a:pt x="758" y="35"/>
                    </a:lnTo>
                    <a:lnTo>
                      <a:pt x="758" y="67"/>
                    </a:lnTo>
                    <a:lnTo>
                      <a:pt x="1037" y="67"/>
                    </a:lnTo>
                    <a:lnTo>
                      <a:pt x="1037" y="99"/>
                    </a:lnTo>
                    <a:lnTo>
                      <a:pt x="1059" y="99"/>
                    </a:lnTo>
                    <a:lnTo>
                      <a:pt x="1059" y="138"/>
                    </a:lnTo>
                    <a:lnTo>
                      <a:pt x="1161" y="138"/>
                    </a:lnTo>
                    <a:lnTo>
                      <a:pt x="1161" y="207"/>
                    </a:lnTo>
                    <a:lnTo>
                      <a:pt x="1547" y="207"/>
                    </a:lnTo>
                    <a:lnTo>
                      <a:pt x="1547" y="239"/>
                    </a:lnTo>
                    <a:lnTo>
                      <a:pt x="1651" y="239"/>
                    </a:lnTo>
                    <a:lnTo>
                      <a:pt x="1651" y="273"/>
                    </a:lnTo>
                    <a:lnTo>
                      <a:pt x="2025" y="273"/>
                    </a:lnTo>
                    <a:lnTo>
                      <a:pt x="2025" y="306"/>
                    </a:lnTo>
                    <a:lnTo>
                      <a:pt x="2101" y="306"/>
                    </a:lnTo>
                    <a:lnTo>
                      <a:pt x="2101" y="338"/>
                    </a:lnTo>
                    <a:lnTo>
                      <a:pt x="2185" y="338"/>
                    </a:lnTo>
                    <a:lnTo>
                      <a:pt x="2185" y="370"/>
                    </a:lnTo>
                    <a:lnTo>
                      <a:pt x="2285" y="370"/>
                    </a:lnTo>
                    <a:lnTo>
                      <a:pt x="2285" y="411"/>
                    </a:lnTo>
                    <a:lnTo>
                      <a:pt x="2460" y="411"/>
                    </a:lnTo>
                    <a:lnTo>
                      <a:pt x="2460" y="441"/>
                    </a:lnTo>
                    <a:lnTo>
                      <a:pt x="2756" y="441"/>
                    </a:lnTo>
                    <a:lnTo>
                      <a:pt x="2756" y="479"/>
                    </a:lnTo>
                    <a:lnTo>
                      <a:pt x="2936" y="479"/>
                    </a:lnTo>
                    <a:lnTo>
                      <a:pt x="2936" y="508"/>
                    </a:lnTo>
                    <a:lnTo>
                      <a:pt x="3360" y="508"/>
                    </a:lnTo>
                    <a:lnTo>
                      <a:pt x="3360" y="544"/>
                    </a:lnTo>
                    <a:lnTo>
                      <a:pt x="3574" y="544"/>
                    </a:lnTo>
                    <a:lnTo>
                      <a:pt x="3574" y="578"/>
                    </a:lnTo>
                    <a:lnTo>
                      <a:pt x="3766" y="578"/>
                    </a:lnTo>
                    <a:lnTo>
                      <a:pt x="3766" y="613"/>
                    </a:lnTo>
                    <a:lnTo>
                      <a:pt x="3835" y="613"/>
                    </a:lnTo>
                    <a:lnTo>
                      <a:pt x="3835" y="681"/>
                    </a:lnTo>
                    <a:lnTo>
                      <a:pt x="3927" y="681"/>
                    </a:lnTo>
                    <a:lnTo>
                      <a:pt x="3927" y="732"/>
                    </a:lnTo>
                    <a:lnTo>
                      <a:pt x="4027" y="732"/>
                    </a:lnTo>
                    <a:lnTo>
                      <a:pt x="4027" y="746"/>
                    </a:lnTo>
                    <a:lnTo>
                      <a:pt x="5075" y="746"/>
                    </a:lnTo>
                    <a:lnTo>
                      <a:pt x="5075" y="787"/>
                    </a:lnTo>
                    <a:lnTo>
                      <a:pt x="5189" y="787"/>
                    </a:lnTo>
                    <a:lnTo>
                      <a:pt x="5189" y="825"/>
                    </a:lnTo>
                    <a:lnTo>
                      <a:pt x="6004" y="825"/>
                    </a:lnTo>
                    <a:lnTo>
                      <a:pt x="6004" y="884"/>
                    </a:lnTo>
                    <a:lnTo>
                      <a:pt x="6408" y="884"/>
                    </a:lnTo>
                    <a:lnTo>
                      <a:pt x="6408" y="974"/>
                    </a:lnTo>
                    <a:lnTo>
                      <a:pt x="7779" y="974"/>
                    </a:lnTo>
                    <a:lnTo>
                      <a:pt x="7779" y="1272"/>
                    </a:lnTo>
                    <a:lnTo>
                      <a:pt x="9050" y="1272"/>
                    </a:lnTo>
                  </a:path>
                </a:pathLst>
              </a:custGeom>
              <a:noFill/>
              <a:ln w="28575"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5" name="Group 294">
                <a:extLst>
                  <a:ext uri="{FF2B5EF4-FFF2-40B4-BE49-F238E27FC236}">
                    <a16:creationId xmlns:a16="http://schemas.microsoft.com/office/drawing/2014/main" id="{4876DC5E-8BDD-EE20-D2E0-2BE487027C34}"/>
                  </a:ext>
                </a:extLst>
              </p:cNvPr>
              <p:cNvGrpSpPr/>
              <p:nvPr/>
            </p:nvGrpSpPr>
            <p:grpSpPr>
              <a:xfrm>
                <a:off x="1376170" y="2678113"/>
                <a:ext cx="11018345" cy="2139951"/>
                <a:chOff x="1416050" y="2678113"/>
                <a:chExt cx="14363700" cy="2139951"/>
              </a:xfrm>
            </p:grpSpPr>
            <p:sp>
              <p:nvSpPr>
                <p:cNvPr id="296" name="Line 6">
                  <a:extLst>
                    <a:ext uri="{FF2B5EF4-FFF2-40B4-BE49-F238E27FC236}">
                      <a16:creationId xmlns:a16="http://schemas.microsoft.com/office/drawing/2014/main" id="{8DA8C17A-7A5C-B79C-533F-073E2DA60B60}"/>
                    </a:ext>
                  </a:extLst>
                </p:cNvPr>
                <p:cNvSpPr>
                  <a:spLocks noChangeShapeType="1"/>
                </p:cNvSpPr>
                <p:nvPr/>
              </p:nvSpPr>
              <p:spPr bwMode="auto">
                <a:xfrm>
                  <a:off x="1416050" y="2738438"/>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Line 7">
                  <a:extLst>
                    <a:ext uri="{FF2B5EF4-FFF2-40B4-BE49-F238E27FC236}">
                      <a16:creationId xmlns:a16="http://schemas.microsoft.com/office/drawing/2014/main" id="{424962E1-9926-59EF-F5C1-9DD53E49D34B}"/>
                    </a:ext>
                  </a:extLst>
                </p:cNvPr>
                <p:cNvSpPr>
                  <a:spLocks noChangeShapeType="1"/>
                </p:cNvSpPr>
                <p:nvPr/>
              </p:nvSpPr>
              <p:spPr bwMode="auto">
                <a:xfrm>
                  <a:off x="1484653" y="2678113"/>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Line 8">
                  <a:extLst>
                    <a:ext uri="{FF2B5EF4-FFF2-40B4-BE49-F238E27FC236}">
                      <a16:creationId xmlns:a16="http://schemas.microsoft.com/office/drawing/2014/main" id="{E5BDBD11-2E02-AF57-BB2C-120B94880B23}"/>
                    </a:ext>
                  </a:extLst>
                </p:cNvPr>
                <p:cNvSpPr>
                  <a:spLocks noChangeShapeType="1"/>
                </p:cNvSpPr>
                <p:nvPr/>
              </p:nvSpPr>
              <p:spPr bwMode="auto">
                <a:xfrm>
                  <a:off x="2687638" y="2844801"/>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Line 9">
                  <a:extLst>
                    <a:ext uri="{FF2B5EF4-FFF2-40B4-BE49-F238E27FC236}">
                      <a16:creationId xmlns:a16="http://schemas.microsoft.com/office/drawing/2014/main" id="{3337B6BD-B429-E6B2-562E-22910AFBE472}"/>
                    </a:ext>
                  </a:extLst>
                </p:cNvPr>
                <p:cNvSpPr>
                  <a:spLocks noChangeShapeType="1"/>
                </p:cNvSpPr>
                <p:nvPr/>
              </p:nvSpPr>
              <p:spPr bwMode="auto">
                <a:xfrm>
                  <a:off x="2761343" y="27876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Line 10">
                  <a:extLst>
                    <a:ext uri="{FF2B5EF4-FFF2-40B4-BE49-F238E27FC236}">
                      <a16:creationId xmlns:a16="http://schemas.microsoft.com/office/drawing/2014/main" id="{64A85724-0291-D83E-2CD8-B578ED318BE8}"/>
                    </a:ext>
                  </a:extLst>
                </p:cNvPr>
                <p:cNvSpPr>
                  <a:spLocks noChangeShapeType="1"/>
                </p:cNvSpPr>
                <p:nvPr/>
              </p:nvSpPr>
              <p:spPr bwMode="auto">
                <a:xfrm>
                  <a:off x="2744788" y="2844801"/>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Line 11">
                  <a:extLst>
                    <a:ext uri="{FF2B5EF4-FFF2-40B4-BE49-F238E27FC236}">
                      <a16:creationId xmlns:a16="http://schemas.microsoft.com/office/drawing/2014/main" id="{92BB3905-EF90-81F9-D83B-850854EE9675}"/>
                    </a:ext>
                  </a:extLst>
                </p:cNvPr>
                <p:cNvSpPr>
                  <a:spLocks noChangeShapeType="1"/>
                </p:cNvSpPr>
                <p:nvPr/>
              </p:nvSpPr>
              <p:spPr bwMode="auto">
                <a:xfrm>
                  <a:off x="2813390" y="27876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Line 12">
                  <a:extLst>
                    <a:ext uri="{FF2B5EF4-FFF2-40B4-BE49-F238E27FC236}">
                      <a16:creationId xmlns:a16="http://schemas.microsoft.com/office/drawing/2014/main" id="{F3C0A7E6-5897-18E6-0EAE-98E1BECB61E9}"/>
                    </a:ext>
                  </a:extLst>
                </p:cNvPr>
                <p:cNvSpPr>
                  <a:spLocks noChangeShapeType="1"/>
                </p:cNvSpPr>
                <p:nvPr/>
              </p:nvSpPr>
              <p:spPr bwMode="auto">
                <a:xfrm>
                  <a:off x="5607050" y="3440942"/>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Line 14">
                  <a:extLst>
                    <a:ext uri="{FF2B5EF4-FFF2-40B4-BE49-F238E27FC236}">
                      <a16:creationId xmlns:a16="http://schemas.microsoft.com/office/drawing/2014/main" id="{4BE03CB4-CC11-0ECC-356A-36D2050B220F}"/>
                    </a:ext>
                  </a:extLst>
                </p:cNvPr>
                <p:cNvSpPr>
                  <a:spLocks noChangeShapeType="1"/>
                </p:cNvSpPr>
                <p:nvPr/>
              </p:nvSpPr>
              <p:spPr bwMode="auto">
                <a:xfrm>
                  <a:off x="6534150" y="3544888"/>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Line 15">
                  <a:extLst>
                    <a:ext uri="{FF2B5EF4-FFF2-40B4-BE49-F238E27FC236}">
                      <a16:creationId xmlns:a16="http://schemas.microsoft.com/office/drawing/2014/main" id="{7CE01CDF-4FC4-FDA7-A5C3-F119D1C706BF}"/>
                    </a:ext>
                  </a:extLst>
                </p:cNvPr>
                <p:cNvSpPr>
                  <a:spLocks noChangeShapeType="1"/>
                </p:cNvSpPr>
                <p:nvPr/>
              </p:nvSpPr>
              <p:spPr bwMode="auto">
                <a:xfrm>
                  <a:off x="6594475" y="348297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Line 16">
                  <a:extLst>
                    <a:ext uri="{FF2B5EF4-FFF2-40B4-BE49-F238E27FC236}">
                      <a16:creationId xmlns:a16="http://schemas.microsoft.com/office/drawing/2014/main" id="{F8337666-9C3C-D03C-F29B-208F80D13002}"/>
                    </a:ext>
                  </a:extLst>
                </p:cNvPr>
                <p:cNvSpPr>
                  <a:spLocks noChangeShapeType="1"/>
                </p:cNvSpPr>
                <p:nvPr/>
              </p:nvSpPr>
              <p:spPr bwMode="auto">
                <a:xfrm>
                  <a:off x="8704263" y="392271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Line 17">
                  <a:extLst>
                    <a:ext uri="{FF2B5EF4-FFF2-40B4-BE49-F238E27FC236}">
                      <a16:creationId xmlns:a16="http://schemas.microsoft.com/office/drawing/2014/main" id="{3A0B9B61-974E-CE6B-B728-C15751979947}"/>
                    </a:ext>
                  </a:extLst>
                </p:cNvPr>
                <p:cNvSpPr>
                  <a:spLocks noChangeShapeType="1"/>
                </p:cNvSpPr>
                <p:nvPr/>
              </p:nvSpPr>
              <p:spPr bwMode="auto">
                <a:xfrm>
                  <a:off x="8761413" y="38623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Line 18">
                  <a:extLst>
                    <a:ext uri="{FF2B5EF4-FFF2-40B4-BE49-F238E27FC236}">
                      <a16:creationId xmlns:a16="http://schemas.microsoft.com/office/drawing/2014/main" id="{2D8F3506-B681-DCED-F398-93F1FD51C0F6}"/>
                    </a:ext>
                  </a:extLst>
                </p:cNvPr>
                <p:cNvSpPr>
                  <a:spLocks noChangeShapeType="1"/>
                </p:cNvSpPr>
                <p:nvPr/>
              </p:nvSpPr>
              <p:spPr bwMode="auto">
                <a:xfrm>
                  <a:off x="9139238" y="392271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Line 19">
                  <a:extLst>
                    <a:ext uri="{FF2B5EF4-FFF2-40B4-BE49-F238E27FC236}">
                      <a16:creationId xmlns:a16="http://schemas.microsoft.com/office/drawing/2014/main" id="{7764527F-66C0-712B-3063-09F9700E37E1}"/>
                    </a:ext>
                  </a:extLst>
                </p:cNvPr>
                <p:cNvSpPr>
                  <a:spLocks noChangeShapeType="1"/>
                </p:cNvSpPr>
                <p:nvPr/>
              </p:nvSpPr>
              <p:spPr bwMode="auto">
                <a:xfrm>
                  <a:off x="9199563" y="38623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Line 20">
                  <a:extLst>
                    <a:ext uri="{FF2B5EF4-FFF2-40B4-BE49-F238E27FC236}">
                      <a16:creationId xmlns:a16="http://schemas.microsoft.com/office/drawing/2014/main" id="{D5571753-480C-E2A9-E0B8-13A5B38FEE8D}"/>
                    </a:ext>
                  </a:extLst>
                </p:cNvPr>
                <p:cNvSpPr>
                  <a:spLocks noChangeShapeType="1"/>
                </p:cNvSpPr>
                <p:nvPr/>
              </p:nvSpPr>
              <p:spPr bwMode="auto">
                <a:xfrm>
                  <a:off x="9199563" y="392271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Line 21">
                  <a:extLst>
                    <a:ext uri="{FF2B5EF4-FFF2-40B4-BE49-F238E27FC236}">
                      <a16:creationId xmlns:a16="http://schemas.microsoft.com/office/drawing/2014/main" id="{485D3045-7F91-9492-E53E-3D1805A18734}"/>
                    </a:ext>
                  </a:extLst>
                </p:cNvPr>
                <p:cNvSpPr>
                  <a:spLocks noChangeShapeType="1"/>
                </p:cNvSpPr>
                <p:nvPr/>
              </p:nvSpPr>
              <p:spPr bwMode="auto">
                <a:xfrm>
                  <a:off x="9259888" y="38623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Line 22">
                  <a:extLst>
                    <a:ext uri="{FF2B5EF4-FFF2-40B4-BE49-F238E27FC236}">
                      <a16:creationId xmlns:a16="http://schemas.microsoft.com/office/drawing/2014/main" id="{BA035E87-BC89-06C7-FEA1-36A8DD891213}"/>
                    </a:ext>
                  </a:extLst>
                </p:cNvPr>
                <p:cNvSpPr>
                  <a:spLocks noChangeShapeType="1"/>
                </p:cNvSpPr>
                <p:nvPr/>
              </p:nvSpPr>
              <p:spPr bwMode="auto">
                <a:xfrm>
                  <a:off x="9244013" y="392271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Line 23">
                  <a:extLst>
                    <a:ext uri="{FF2B5EF4-FFF2-40B4-BE49-F238E27FC236}">
                      <a16:creationId xmlns:a16="http://schemas.microsoft.com/office/drawing/2014/main" id="{19545450-E979-F3A9-2305-CAC75E13C009}"/>
                    </a:ext>
                  </a:extLst>
                </p:cNvPr>
                <p:cNvSpPr>
                  <a:spLocks noChangeShapeType="1"/>
                </p:cNvSpPr>
                <p:nvPr/>
              </p:nvSpPr>
              <p:spPr bwMode="auto">
                <a:xfrm>
                  <a:off x="9304338" y="38623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Line 24">
                  <a:extLst>
                    <a:ext uri="{FF2B5EF4-FFF2-40B4-BE49-F238E27FC236}">
                      <a16:creationId xmlns:a16="http://schemas.microsoft.com/office/drawing/2014/main" id="{AC011F97-5EC6-739E-B748-100393B9751F}"/>
                    </a:ext>
                  </a:extLst>
                </p:cNvPr>
                <p:cNvSpPr>
                  <a:spLocks noChangeShapeType="1"/>
                </p:cNvSpPr>
                <p:nvPr/>
              </p:nvSpPr>
              <p:spPr bwMode="auto">
                <a:xfrm>
                  <a:off x="9304338" y="392271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Line 25">
                  <a:extLst>
                    <a:ext uri="{FF2B5EF4-FFF2-40B4-BE49-F238E27FC236}">
                      <a16:creationId xmlns:a16="http://schemas.microsoft.com/office/drawing/2014/main" id="{4CFF4D9B-E97A-D7FA-45E5-00B71D972770}"/>
                    </a:ext>
                  </a:extLst>
                </p:cNvPr>
                <p:cNvSpPr>
                  <a:spLocks noChangeShapeType="1"/>
                </p:cNvSpPr>
                <p:nvPr/>
              </p:nvSpPr>
              <p:spPr bwMode="auto">
                <a:xfrm>
                  <a:off x="9364663" y="38623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Line 26">
                  <a:extLst>
                    <a:ext uri="{FF2B5EF4-FFF2-40B4-BE49-F238E27FC236}">
                      <a16:creationId xmlns:a16="http://schemas.microsoft.com/office/drawing/2014/main" id="{B8C3FE37-ED11-1C39-52DE-7E71C70033D4}"/>
                    </a:ext>
                  </a:extLst>
                </p:cNvPr>
                <p:cNvSpPr>
                  <a:spLocks noChangeShapeType="1"/>
                </p:cNvSpPr>
                <p:nvPr/>
              </p:nvSpPr>
              <p:spPr bwMode="auto">
                <a:xfrm>
                  <a:off x="9456738" y="3987801"/>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Line 27">
                  <a:extLst>
                    <a:ext uri="{FF2B5EF4-FFF2-40B4-BE49-F238E27FC236}">
                      <a16:creationId xmlns:a16="http://schemas.microsoft.com/office/drawing/2014/main" id="{6C4EDB13-6473-4A50-4D37-A5045D222140}"/>
                    </a:ext>
                  </a:extLst>
                </p:cNvPr>
                <p:cNvSpPr>
                  <a:spLocks noChangeShapeType="1"/>
                </p:cNvSpPr>
                <p:nvPr/>
              </p:nvSpPr>
              <p:spPr bwMode="auto">
                <a:xfrm>
                  <a:off x="9512924" y="39258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Line 28">
                  <a:extLst>
                    <a:ext uri="{FF2B5EF4-FFF2-40B4-BE49-F238E27FC236}">
                      <a16:creationId xmlns:a16="http://schemas.microsoft.com/office/drawing/2014/main" id="{073AFE95-AFB6-DA3B-03C9-9BEC3D2A3234}"/>
                    </a:ext>
                  </a:extLst>
                </p:cNvPr>
                <p:cNvSpPr>
                  <a:spLocks noChangeShapeType="1"/>
                </p:cNvSpPr>
                <p:nvPr/>
              </p:nvSpPr>
              <p:spPr bwMode="auto">
                <a:xfrm>
                  <a:off x="9548813" y="3987801"/>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Line 29">
                  <a:extLst>
                    <a:ext uri="{FF2B5EF4-FFF2-40B4-BE49-F238E27FC236}">
                      <a16:creationId xmlns:a16="http://schemas.microsoft.com/office/drawing/2014/main" id="{020C6139-7C56-D199-4C06-CF54467383E6}"/>
                    </a:ext>
                  </a:extLst>
                </p:cNvPr>
                <p:cNvSpPr>
                  <a:spLocks noChangeShapeType="1"/>
                </p:cNvSpPr>
                <p:nvPr/>
              </p:nvSpPr>
              <p:spPr bwMode="auto">
                <a:xfrm>
                  <a:off x="9609138" y="39258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Line 30">
                  <a:extLst>
                    <a:ext uri="{FF2B5EF4-FFF2-40B4-BE49-F238E27FC236}">
                      <a16:creationId xmlns:a16="http://schemas.microsoft.com/office/drawing/2014/main" id="{5F4B5218-34C0-A017-6BB5-1ED0C5863C60}"/>
                    </a:ext>
                  </a:extLst>
                </p:cNvPr>
                <p:cNvSpPr>
                  <a:spLocks noChangeShapeType="1"/>
                </p:cNvSpPr>
                <p:nvPr/>
              </p:nvSpPr>
              <p:spPr bwMode="auto">
                <a:xfrm>
                  <a:off x="9672638"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Line 31">
                  <a:extLst>
                    <a:ext uri="{FF2B5EF4-FFF2-40B4-BE49-F238E27FC236}">
                      <a16:creationId xmlns:a16="http://schemas.microsoft.com/office/drawing/2014/main" id="{3C49ABCB-4078-37FA-2929-B603082EB289}"/>
                    </a:ext>
                  </a:extLst>
                </p:cNvPr>
                <p:cNvSpPr>
                  <a:spLocks noChangeShapeType="1"/>
                </p:cNvSpPr>
                <p:nvPr/>
              </p:nvSpPr>
              <p:spPr bwMode="auto">
                <a:xfrm>
                  <a:off x="9732963"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Line 32">
                  <a:extLst>
                    <a:ext uri="{FF2B5EF4-FFF2-40B4-BE49-F238E27FC236}">
                      <a16:creationId xmlns:a16="http://schemas.microsoft.com/office/drawing/2014/main" id="{7309A954-0C42-69C2-4590-FE478836A8A9}"/>
                    </a:ext>
                  </a:extLst>
                </p:cNvPr>
                <p:cNvSpPr>
                  <a:spLocks noChangeShapeType="1"/>
                </p:cNvSpPr>
                <p:nvPr/>
              </p:nvSpPr>
              <p:spPr bwMode="auto">
                <a:xfrm>
                  <a:off x="9713913" y="4048126"/>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Line 33">
                  <a:extLst>
                    <a:ext uri="{FF2B5EF4-FFF2-40B4-BE49-F238E27FC236}">
                      <a16:creationId xmlns:a16="http://schemas.microsoft.com/office/drawing/2014/main" id="{25F42BF8-2E8F-9965-A95F-61389D3D6B1E}"/>
                    </a:ext>
                  </a:extLst>
                </p:cNvPr>
                <p:cNvSpPr>
                  <a:spLocks noChangeShapeType="1"/>
                </p:cNvSpPr>
                <p:nvPr/>
              </p:nvSpPr>
              <p:spPr bwMode="auto">
                <a:xfrm>
                  <a:off x="977423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Line 34">
                  <a:extLst>
                    <a:ext uri="{FF2B5EF4-FFF2-40B4-BE49-F238E27FC236}">
                      <a16:creationId xmlns:a16="http://schemas.microsoft.com/office/drawing/2014/main" id="{03A24922-3FB6-5B47-671C-7D60278034BA}"/>
                    </a:ext>
                  </a:extLst>
                </p:cNvPr>
                <p:cNvSpPr>
                  <a:spLocks noChangeShapeType="1"/>
                </p:cNvSpPr>
                <p:nvPr/>
              </p:nvSpPr>
              <p:spPr bwMode="auto">
                <a:xfrm>
                  <a:off x="9774238" y="4048126"/>
                  <a:ext cx="119063"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Line 35">
                  <a:extLst>
                    <a:ext uri="{FF2B5EF4-FFF2-40B4-BE49-F238E27FC236}">
                      <a16:creationId xmlns:a16="http://schemas.microsoft.com/office/drawing/2014/main" id="{3B457546-55EC-6B4C-99BE-A008B074C88C}"/>
                    </a:ext>
                  </a:extLst>
                </p:cNvPr>
                <p:cNvSpPr>
                  <a:spLocks noChangeShapeType="1"/>
                </p:cNvSpPr>
                <p:nvPr/>
              </p:nvSpPr>
              <p:spPr bwMode="auto">
                <a:xfrm>
                  <a:off x="983138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36">
                  <a:extLst>
                    <a:ext uri="{FF2B5EF4-FFF2-40B4-BE49-F238E27FC236}">
                      <a16:creationId xmlns:a16="http://schemas.microsoft.com/office/drawing/2014/main" id="{1E56C21B-FEBC-78E5-F314-A22770A69C09}"/>
                    </a:ext>
                  </a:extLst>
                </p:cNvPr>
                <p:cNvSpPr>
                  <a:spLocks noChangeShapeType="1"/>
                </p:cNvSpPr>
                <p:nvPr/>
              </p:nvSpPr>
              <p:spPr bwMode="auto">
                <a:xfrm>
                  <a:off x="9909175"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Line 37">
                  <a:extLst>
                    <a:ext uri="{FF2B5EF4-FFF2-40B4-BE49-F238E27FC236}">
                      <a16:creationId xmlns:a16="http://schemas.microsoft.com/office/drawing/2014/main" id="{EBCB9652-06B9-9ADC-25EB-22B069E18605}"/>
                    </a:ext>
                  </a:extLst>
                </p:cNvPr>
                <p:cNvSpPr>
                  <a:spLocks noChangeShapeType="1"/>
                </p:cNvSpPr>
                <p:nvPr/>
              </p:nvSpPr>
              <p:spPr bwMode="auto">
                <a:xfrm>
                  <a:off x="9952944"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Line 38">
                  <a:extLst>
                    <a:ext uri="{FF2B5EF4-FFF2-40B4-BE49-F238E27FC236}">
                      <a16:creationId xmlns:a16="http://schemas.microsoft.com/office/drawing/2014/main" id="{7EE3247B-912E-C5E9-E039-D80A043C9BF6}"/>
                    </a:ext>
                  </a:extLst>
                </p:cNvPr>
                <p:cNvSpPr>
                  <a:spLocks noChangeShapeType="1"/>
                </p:cNvSpPr>
                <p:nvPr/>
              </p:nvSpPr>
              <p:spPr bwMode="auto">
                <a:xfrm>
                  <a:off x="9969500" y="4048126"/>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Line 39">
                  <a:extLst>
                    <a:ext uri="{FF2B5EF4-FFF2-40B4-BE49-F238E27FC236}">
                      <a16:creationId xmlns:a16="http://schemas.microsoft.com/office/drawing/2014/main" id="{FC561D8E-EC7F-1F82-55A0-8D03ED7709EC}"/>
                    </a:ext>
                  </a:extLst>
                </p:cNvPr>
                <p:cNvSpPr>
                  <a:spLocks noChangeShapeType="1"/>
                </p:cNvSpPr>
                <p:nvPr/>
              </p:nvSpPr>
              <p:spPr bwMode="auto">
                <a:xfrm>
                  <a:off x="1001740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Line 40">
                  <a:extLst>
                    <a:ext uri="{FF2B5EF4-FFF2-40B4-BE49-F238E27FC236}">
                      <a16:creationId xmlns:a16="http://schemas.microsoft.com/office/drawing/2014/main" id="{0ECD4C68-523F-92A5-9199-7714DF33F3FD}"/>
                    </a:ext>
                  </a:extLst>
                </p:cNvPr>
                <p:cNvSpPr>
                  <a:spLocks noChangeShapeType="1"/>
                </p:cNvSpPr>
                <p:nvPr/>
              </p:nvSpPr>
              <p:spPr bwMode="auto">
                <a:xfrm>
                  <a:off x="10093325"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Line 41">
                  <a:extLst>
                    <a:ext uri="{FF2B5EF4-FFF2-40B4-BE49-F238E27FC236}">
                      <a16:creationId xmlns:a16="http://schemas.microsoft.com/office/drawing/2014/main" id="{E28D7842-66CC-FC4D-FFB9-B42D6F60C709}"/>
                    </a:ext>
                  </a:extLst>
                </p:cNvPr>
                <p:cNvSpPr>
                  <a:spLocks noChangeShapeType="1"/>
                </p:cNvSpPr>
                <p:nvPr/>
              </p:nvSpPr>
              <p:spPr bwMode="auto">
                <a:xfrm>
                  <a:off x="10137094"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Line 42">
                  <a:extLst>
                    <a:ext uri="{FF2B5EF4-FFF2-40B4-BE49-F238E27FC236}">
                      <a16:creationId xmlns:a16="http://schemas.microsoft.com/office/drawing/2014/main" id="{1942A57D-72FC-E8C4-4B5F-4C78C12E933F}"/>
                    </a:ext>
                  </a:extLst>
                </p:cNvPr>
                <p:cNvSpPr>
                  <a:spLocks noChangeShapeType="1"/>
                </p:cNvSpPr>
                <p:nvPr/>
              </p:nvSpPr>
              <p:spPr bwMode="auto">
                <a:xfrm>
                  <a:off x="10153650" y="4048126"/>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Line 43">
                  <a:extLst>
                    <a:ext uri="{FF2B5EF4-FFF2-40B4-BE49-F238E27FC236}">
                      <a16:creationId xmlns:a16="http://schemas.microsoft.com/office/drawing/2014/main" id="{CE1A1DA2-C6F7-BC9A-7307-8D3DD088A468}"/>
                    </a:ext>
                  </a:extLst>
                </p:cNvPr>
                <p:cNvSpPr>
                  <a:spLocks noChangeShapeType="1"/>
                </p:cNvSpPr>
                <p:nvPr/>
              </p:nvSpPr>
              <p:spPr bwMode="auto">
                <a:xfrm>
                  <a:off x="10205697"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Line 44">
                  <a:extLst>
                    <a:ext uri="{FF2B5EF4-FFF2-40B4-BE49-F238E27FC236}">
                      <a16:creationId xmlns:a16="http://schemas.microsoft.com/office/drawing/2014/main" id="{BF3D346C-FADF-C950-85D6-32AECADC8B63}"/>
                    </a:ext>
                  </a:extLst>
                </p:cNvPr>
                <p:cNvSpPr>
                  <a:spLocks noChangeShapeType="1"/>
                </p:cNvSpPr>
                <p:nvPr/>
              </p:nvSpPr>
              <p:spPr bwMode="auto">
                <a:xfrm>
                  <a:off x="1021715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Line 45">
                  <a:extLst>
                    <a:ext uri="{FF2B5EF4-FFF2-40B4-BE49-F238E27FC236}">
                      <a16:creationId xmlns:a16="http://schemas.microsoft.com/office/drawing/2014/main" id="{EC3E6BED-CF86-0CB1-A1FE-8CCB2DE1C990}"/>
                    </a:ext>
                  </a:extLst>
                </p:cNvPr>
                <p:cNvSpPr>
                  <a:spLocks noChangeShapeType="1"/>
                </p:cNvSpPr>
                <p:nvPr/>
              </p:nvSpPr>
              <p:spPr bwMode="auto">
                <a:xfrm>
                  <a:off x="10281614"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46">
                  <a:extLst>
                    <a:ext uri="{FF2B5EF4-FFF2-40B4-BE49-F238E27FC236}">
                      <a16:creationId xmlns:a16="http://schemas.microsoft.com/office/drawing/2014/main" id="{569C1163-5280-9366-EE2D-A3A9C36BF420}"/>
                    </a:ext>
                  </a:extLst>
                </p:cNvPr>
                <p:cNvSpPr>
                  <a:spLocks noChangeShapeType="1"/>
                </p:cNvSpPr>
                <p:nvPr/>
              </p:nvSpPr>
              <p:spPr bwMode="auto">
                <a:xfrm>
                  <a:off x="1025525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47">
                  <a:extLst>
                    <a:ext uri="{FF2B5EF4-FFF2-40B4-BE49-F238E27FC236}">
                      <a16:creationId xmlns:a16="http://schemas.microsoft.com/office/drawing/2014/main" id="{D5990CAF-BE59-A2B3-016E-26975AA1681E}"/>
                    </a:ext>
                  </a:extLst>
                </p:cNvPr>
                <p:cNvSpPr>
                  <a:spLocks noChangeShapeType="1"/>
                </p:cNvSpPr>
                <p:nvPr/>
              </p:nvSpPr>
              <p:spPr bwMode="auto">
                <a:xfrm>
                  <a:off x="10311436"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48">
                  <a:extLst>
                    <a:ext uri="{FF2B5EF4-FFF2-40B4-BE49-F238E27FC236}">
                      <a16:creationId xmlns:a16="http://schemas.microsoft.com/office/drawing/2014/main" id="{A1D42903-2134-3B8C-48A4-EA99602EB020}"/>
                    </a:ext>
                  </a:extLst>
                </p:cNvPr>
                <p:cNvSpPr>
                  <a:spLocks noChangeShapeType="1"/>
                </p:cNvSpPr>
                <p:nvPr/>
              </p:nvSpPr>
              <p:spPr bwMode="auto">
                <a:xfrm>
                  <a:off x="10344150" y="4048126"/>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49">
                  <a:extLst>
                    <a:ext uri="{FF2B5EF4-FFF2-40B4-BE49-F238E27FC236}">
                      <a16:creationId xmlns:a16="http://schemas.microsoft.com/office/drawing/2014/main" id="{0D738EE2-4626-D273-341C-800F68097207}"/>
                    </a:ext>
                  </a:extLst>
                </p:cNvPr>
                <p:cNvSpPr>
                  <a:spLocks noChangeShapeType="1"/>
                </p:cNvSpPr>
                <p:nvPr/>
              </p:nvSpPr>
              <p:spPr bwMode="auto">
                <a:xfrm>
                  <a:off x="10401299"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50">
                  <a:extLst>
                    <a:ext uri="{FF2B5EF4-FFF2-40B4-BE49-F238E27FC236}">
                      <a16:creationId xmlns:a16="http://schemas.microsoft.com/office/drawing/2014/main" id="{5C11DC22-9921-C073-D680-75F9B1611C03}"/>
                    </a:ext>
                  </a:extLst>
                </p:cNvPr>
                <p:cNvSpPr>
                  <a:spLocks noChangeShapeType="1"/>
                </p:cNvSpPr>
                <p:nvPr/>
              </p:nvSpPr>
              <p:spPr bwMode="auto">
                <a:xfrm>
                  <a:off x="1040130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Line 51">
                  <a:extLst>
                    <a:ext uri="{FF2B5EF4-FFF2-40B4-BE49-F238E27FC236}">
                      <a16:creationId xmlns:a16="http://schemas.microsoft.com/office/drawing/2014/main" id="{B6487E67-E26D-9318-8D2A-9A78A45CED59}"/>
                    </a:ext>
                  </a:extLst>
                </p:cNvPr>
                <p:cNvSpPr>
                  <a:spLocks noChangeShapeType="1"/>
                </p:cNvSpPr>
                <p:nvPr/>
              </p:nvSpPr>
              <p:spPr bwMode="auto">
                <a:xfrm>
                  <a:off x="1045334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Line 52">
                  <a:extLst>
                    <a:ext uri="{FF2B5EF4-FFF2-40B4-BE49-F238E27FC236}">
                      <a16:creationId xmlns:a16="http://schemas.microsoft.com/office/drawing/2014/main" id="{D37E4593-13BA-973C-25F8-B00680FB6355}"/>
                    </a:ext>
                  </a:extLst>
                </p:cNvPr>
                <p:cNvSpPr>
                  <a:spLocks noChangeShapeType="1"/>
                </p:cNvSpPr>
                <p:nvPr/>
              </p:nvSpPr>
              <p:spPr bwMode="auto">
                <a:xfrm>
                  <a:off x="1043940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Line 53">
                  <a:extLst>
                    <a:ext uri="{FF2B5EF4-FFF2-40B4-BE49-F238E27FC236}">
                      <a16:creationId xmlns:a16="http://schemas.microsoft.com/office/drawing/2014/main" id="{3BAA5DC3-CCAE-66E4-11C0-3047805879E9}"/>
                    </a:ext>
                  </a:extLst>
                </p:cNvPr>
                <p:cNvSpPr>
                  <a:spLocks noChangeShapeType="1"/>
                </p:cNvSpPr>
                <p:nvPr/>
              </p:nvSpPr>
              <p:spPr bwMode="auto">
                <a:xfrm>
                  <a:off x="1048730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Line 54">
                  <a:extLst>
                    <a:ext uri="{FF2B5EF4-FFF2-40B4-BE49-F238E27FC236}">
                      <a16:creationId xmlns:a16="http://schemas.microsoft.com/office/drawing/2014/main" id="{950D4212-4FCE-CCCF-5008-50E2170688C6}"/>
                    </a:ext>
                  </a:extLst>
                </p:cNvPr>
                <p:cNvSpPr>
                  <a:spLocks noChangeShapeType="1"/>
                </p:cNvSpPr>
                <p:nvPr/>
              </p:nvSpPr>
              <p:spPr bwMode="auto">
                <a:xfrm>
                  <a:off x="1057910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Line 55">
                  <a:extLst>
                    <a:ext uri="{FF2B5EF4-FFF2-40B4-BE49-F238E27FC236}">
                      <a16:creationId xmlns:a16="http://schemas.microsoft.com/office/drawing/2014/main" id="{C4170FF0-BC79-91CB-8EA8-FE2462274B12}"/>
                    </a:ext>
                  </a:extLst>
                </p:cNvPr>
                <p:cNvSpPr>
                  <a:spLocks noChangeShapeType="1"/>
                </p:cNvSpPr>
                <p:nvPr/>
              </p:nvSpPr>
              <p:spPr bwMode="auto">
                <a:xfrm>
                  <a:off x="10639425"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Line 56">
                  <a:extLst>
                    <a:ext uri="{FF2B5EF4-FFF2-40B4-BE49-F238E27FC236}">
                      <a16:creationId xmlns:a16="http://schemas.microsoft.com/office/drawing/2014/main" id="{931E49D3-0F63-8FFB-6641-146E8AB6D89B}"/>
                    </a:ext>
                  </a:extLst>
                </p:cNvPr>
                <p:cNvSpPr>
                  <a:spLocks noChangeShapeType="1"/>
                </p:cNvSpPr>
                <p:nvPr/>
              </p:nvSpPr>
              <p:spPr bwMode="auto">
                <a:xfrm>
                  <a:off x="10652125"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Line 57">
                  <a:extLst>
                    <a:ext uri="{FF2B5EF4-FFF2-40B4-BE49-F238E27FC236}">
                      <a16:creationId xmlns:a16="http://schemas.microsoft.com/office/drawing/2014/main" id="{62354986-B51F-61CD-215F-6F2AF5F4A1A5}"/>
                    </a:ext>
                  </a:extLst>
                </p:cNvPr>
                <p:cNvSpPr>
                  <a:spLocks noChangeShapeType="1"/>
                </p:cNvSpPr>
                <p:nvPr/>
              </p:nvSpPr>
              <p:spPr bwMode="auto">
                <a:xfrm>
                  <a:off x="10708312"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Line 58">
                  <a:extLst>
                    <a:ext uri="{FF2B5EF4-FFF2-40B4-BE49-F238E27FC236}">
                      <a16:creationId xmlns:a16="http://schemas.microsoft.com/office/drawing/2014/main" id="{F9E2AEA2-802B-56C9-8CB6-02D6D01A7F0D}"/>
                    </a:ext>
                  </a:extLst>
                </p:cNvPr>
                <p:cNvSpPr>
                  <a:spLocks noChangeShapeType="1"/>
                </p:cNvSpPr>
                <p:nvPr/>
              </p:nvSpPr>
              <p:spPr bwMode="auto">
                <a:xfrm>
                  <a:off x="1070610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Line 59">
                  <a:extLst>
                    <a:ext uri="{FF2B5EF4-FFF2-40B4-BE49-F238E27FC236}">
                      <a16:creationId xmlns:a16="http://schemas.microsoft.com/office/drawing/2014/main" id="{B05D448B-240F-2F4A-C041-30585A0CF02D}"/>
                    </a:ext>
                  </a:extLst>
                </p:cNvPr>
                <p:cNvSpPr>
                  <a:spLocks noChangeShapeType="1"/>
                </p:cNvSpPr>
                <p:nvPr/>
              </p:nvSpPr>
              <p:spPr bwMode="auto">
                <a:xfrm>
                  <a:off x="1075814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Line 60">
                  <a:extLst>
                    <a:ext uri="{FF2B5EF4-FFF2-40B4-BE49-F238E27FC236}">
                      <a16:creationId xmlns:a16="http://schemas.microsoft.com/office/drawing/2014/main" id="{C48E9043-C017-A4C9-99A8-B5BFB8D029C9}"/>
                    </a:ext>
                  </a:extLst>
                </p:cNvPr>
                <p:cNvSpPr>
                  <a:spLocks noChangeShapeType="1"/>
                </p:cNvSpPr>
                <p:nvPr/>
              </p:nvSpPr>
              <p:spPr bwMode="auto">
                <a:xfrm>
                  <a:off x="10756900" y="4048126"/>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Line 61">
                  <a:extLst>
                    <a:ext uri="{FF2B5EF4-FFF2-40B4-BE49-F238E27FC236}">
                      <a16:creationId xmlns:a16="http://schemas.microsoft.com/office/drawing/2014/main" id="{D78F21BF-4837-9A26-911D-998C49C648DE}"/>
                    </a:ext>
                  </a:extLst>
                </p:cNvPr>
                <p:cNvSpPr>
                  <a:spLocks noChangeShapeType="1"/>
                </p:cNvSpPr>
                <p:nvPr/>
              </p:nvSpPr>
              <p:spPr bwMode="auto">
                <a:xfrm>
                  <a:off x="10813086"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Line 62">
                  <a:extLst>
                    <a:ext uri="{FF2B5EF4-FFF2-40B4-BE49-F238E27FC236}">
                      <a16:creationId xmlns:a16="http://schemas.microsoft.com/office/drawing/2014/main" id="{08F7842C-724A-1C4E-6BEB-8A65B365EB50}"/>
                    </a:ext>
                  </a:extLst>
                </p:cNvPr>
                <p:cNvSpPr>
                  <a:spLocks noChangeShapeType="1"/>
                </p:cNvSpPr>
                <p:nvPr/>
              </p:nvSpPr>
              <p:spPr bwMode="auto">
                <a:xfrm>
                  <a:off x="10966450" y="41449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Line 63">
                  <a:extLst>
                    <a:ext uri="{FF2B5EF4-FFF2-40B4-BE49-F238E27FC236}">
                      <a16:creationId xmlns:a16="http://schemas.microsoft.com/office/drawing/2014/main" id="{5DD637E5-FC95-4A7C-2842-5822BFBB5807}"/>
                    </a:ext>
                  </a:extLst>
                </p:cNvPr>
                <p:cNvSpPr>
                  <a:spLocks noChangeShapeType="1"/>
                </p:cNvSpPr>
                <p:nvPr/>
              </p:nvSpPr>
              <p:spPr bwMode="auto">
                <a:xfrm>
                  <a:off x="11006080"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Line 64">
                  <a:extLst>
                    <a:ext uri="{FF2B5EF4-FFF2-40B4-BE49-F238E27FC236}">
                      <a16:creationId xmlns:a16="http://schemas.microsoft.com/office/drawing/2014/main" id="{CE0C6072-0A09-FE24-9749-94F7416ACAD9}"/>
                    </a:ext>
                  </a:extLst>
                </p:cNvPr>
                <p:cNvSpPr>
                  <a:spLocks noChangeShapeType="1"/>
                </p:cNvSpPr>
                <p:nvPr/>
              </p:nvSpPr>
              <p:spPr bwMode="auto">
                <a:xfrm>
                  <a:off x="11080750" y="41449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Line 65">
                  <a:extLst>
                    <a:ext uri="{FF2B5EF4-FFF2-40B4-BE49-F238E27FC236}">
                      <a16:creationId xmlns:a16="http://schemas.microsoft.com/office/drawing/2014/main" id="{639E2D7D-4708-CD16-05BF-0D143194249D}"/>
                    </a:ext>
                  </a:extLst>
                </p:cNvPr>
                <p:cNvSpPr>
                  <a:spLocks noChangeShapeType="1"/>
                </p:cNvSpPr>
                <p:nvPr/>
              </p:nvSpPr>
              <p:spPr bwMode="auto">
                <a:xfrm>
                  <a:off x="11132797"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Line 66">
                  <a:extLst>
                    <a:ext uri="{FF2B5EF4-FFF2-40B4-BE49-F238E27FC236}">
                      <a16:creationId xmlns:a16="http://schemas.microsoft.com/office/drawing/2014/main" id="{DFEE8B85-E2DE-F89B-F978-518624742ED9}"/>
                    </a:ext>
                  </a:extLst>
                </p:cNvPr>
                <p:cNvSpPr>
                  <a:spLocks noChangeShapeType="1"/>
                </p:cNvSpPr>
                <p:nvPr/>
              </p:nvSpPr>
              <p:spPr bwMode="auto">
                <a:xfrm>
                  <a:off x="11226800" y="41449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Line 67">
                  <a:extLst>
                    <a:ext uri="{FF2B5EF4-FFF2-40B4-BE49-F238E27FC236}">
                      <a16:creationId xmlns:a16="http://schemas.microsoft.com/office/drawing/2014/main" id="{ACA1024A-554D-9ADF-C5FF-2A79BEADB235}"/>
                    </a:ext>
                  </a:extLst>
                </p:cNvPr>
                <p:cNvSpPr>
                  <a:spLocks noChangeShapeType="1"/>
                </p:cNvSpPr>
                <p:nvPr/>
              </p:nvSpPr>
              <p:spPr bwMode="auto">
                <a:xfrm>
                  <a:off x="11288089"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Line 68">
                  <a:extLst>
                    <a:ext uri="{FF2B5EF4-FFF2-40B4-BE49-F238E27FC236}">
                      <a16:creationId xmlns:a16="http://schemas.microsoft.com/office/drawing/2014/main" id="{CFF9505C-142A-7610-EADE-CA8766EA5EE6}"/>
                    </a:ext>
                  </a:extLst>
                </p:cNvPr>
                <p:cNvSpPr>
                  <a:spLocks noChangeShapeType="1"/>
                </p:cNvSpPr>
                <p:nvPr/>
              </p:nvSpPr>
              <p:spPr bwMode="auto">
                <a:xfrm>
                  <a:off x="11264900" y="41449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Line 69">
                  <a:extLst>
                    <a:ext uri="{FF2B5EF4-FFF2-40B4-BE49-F238E27FC236}">
                      <a16:creationId xmlns:a16="http://schemas.microsoft.com/office/drawing/2014/main" id="{DCCFD8B8-1320-A3C1-2FA1-FAB87D52DD4B}"/>
                    </a:ext>
                  </a:extLst>
                </p:cNvPr>
                <p:cNvSpPr>
                  <a:spLocks noChangeShapeType="1"/>
                </p:cNvSpPr>
                <p:nvPr/>
              </p:nvSpPr>
              <p:spPr bwMode="auto">
                <a:xfrm>
                  <a:off x="11325225"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Line 70">
                  <a:extLst>
                    <a:ext uri="{FF2B5EF4-FFF2-40B4-BE49-F238E27FC236}">
                      <a16:creationId xmlns:a16="http://schemas.microsoft.com/office/drawing/2014/main" id="{F8E0DBF8-E790-245A-88E7-C4F01ED0B37E}"/>
                    </a:ext>
                  </a:extLst>
                </p:cNvPr>
                <p:cNvSpPr>
                  <a:spLocks noChangeShapeType="1"/>
                </p:cNvSpPr>
                <p:nvPr/>
              </p:nvSpPr>
              <p:spPr bwMode="auto">
                <a:xfrm>
                  <a:off x="11515725"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Line 71">
                  <a:extLst>
                    <a:ext uri="{FF2B5EF4-FFF2-40B4-BE49-F238E27FC236}">
                      <a16:creationId xmlns:a16="http://schemas.microsoft.com/office/drawing/2014/main" id="{75407589-4E28-F818-D60D-0F652C9C11CA}"/>
                    </a:ext>
                  </a:extLst>
                </p:cNvPr>
                <p:cNvSpPr>
                  <a:spLocks noChangeShapeType="1"/>
                </p:cNvSpPr>
                <p:nvPr/>
              </p:nvSpPr>
              <p:spPr bwMode="auto">
                <a:xfrm>
                  <a:off x="11580189"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Line 72">
                  <a:extLst>
                    <a:ext uri="{FF2B5EF4-FFF2-40B4-BE49-F238E27FC236}">
                      <a16:creationId xmlns:a16="http://schemas.microsoft.com/office/drawing/2014/main" id="{D4A3242E-A594-751F-609A-4906537AF73A}"/>
                    </a:ext>
                  </a:extLst>
                </p:cNvPr>
                <p:cNvSpPr>
                  <a:spLocks noChangeShapeType="1"/>
                </p:cNvSpPr>
                <p:nvPr/>
              </p:nvSpPr>
              <p:spPr bwMode="auto">
                <a:xfrm>
                  <a:off x="11576050"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Line 73">
                  <a:extLst>
                    <a:ext uri="{FF2B5EF4-FFF2-40B4-BE49-F238E27FC236}">
                      <a16:creationId xmlns:a16="http://schemas.microsoft.com/office/drawing/2014/main" id="{AA174BF4-776C-4E49-6267-1F6017031DBB}"/>
                    </a:ext>
                  </a:extLst>
                </p:cNvPr>
                <p:cNvSpPr>
                  <a:spLocks noChangeShapeType="1"/>
                </p:cNvSpPr>
                <p:nvPr/>
              </p:nvSpPr>
              <p:spPr bwMode="auto">
                <a:xfrm>
                  <a:off x="11632236"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Line 74">
                  <a:extLst>
                    <a:ext uri="{FF2B5EF4-FFF2-40B4-BE49-F238E27FC236}">
                      <a16:creationId xmlns:a16="http://schemas.microsoft.com/office/drawing/2014/main" id="{3E68EB1F-F47A-9574-D40C-53C5F2A3BF0C}"/>
                    </a:ext>
                  </a:extLst>
                </p:cNvPr>
                <p:cNvSpPr>
                  <a:spLocks noChangeShapeType="1"/>
                </p:cNvSpPr>
                <p:nvPr/>
              </p:nvSpPr>
              <p:spPr bwMode="auto">
                <a:xfrm>
                  <a:off x="11782425" y="42846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Line 75">
                  <a:extLst>
                    <a:ext uri="{FF2B5EF4-FFF2-40B4-BE49-F238E27FC236}">
                      <a16:creationId xmlns:a16="http://schemas.microsoft.com/office/drawing/2014/main" id="{A987F695-2DC5-8077-CA2C-6B3A74391E6B}"/>
                    </a:ext>
                  </a:extLst>
                </p:cNvPr>
                <p:cNvSpPr>
                  <a:spLocks noChangeShapeType="1"/>
                </p:cNvSpPr>
                <p:nvPr/>
              </p:nvSpPr>
              <p:spPr bwMode="auto">
                <a:xfrm>
                  <a:off x="11831297"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Line 76">
                  <a:extLst>
                    <a:ext uri="{FF2B5EF4-FFF2-40B4-BE49-F238E27FC236}">
                      <a16:creationId xmlns:a16="http://schemas.microsoft.com/office/drawing/2014/main" id="{CFFAFBCF-542E-885D-3DE3-3481733177FA}"/>
                    </a:ext>
                  </a:extLst>
                </p:cNvPr>
                <p:cNvSpPr>
                  <a:spLocks noChangeShapeType="1"/>
                </p:cNvSpPr>
                <p:nvPr/>
              </p:nvSpPr>
              <p:spPr bwMode="auto">
                <a:xfrm>
                  <a:off x="11833225" y="42846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Line 77">
                  <a:extLst>
                    <a:ext uri="{FF2B5EF4-FFF2-40B4-BE49-F238E27FC236}">
                      <a16:creationId xmlns:a16="http://schemas.microsoft.com/office/drawing/2014/main" id="{55D92313-785B-1C3E-CBA5-147B0C9CD012}"/>
                    </a:ext>
                  </a:extLst>
                </p:cNvPr>
                <p:cNvSpPr>
                  <a:spLocks noChangeShapeType="1"/>
                </p:cNvSpPr>
                <p:nvPr/>
              </p:nvSpPr>
              <p:spPr bwMode="auto">
                <a:xfrm>
                  <a:off x="11873819"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Line 78">
                  <a:extLst>
                    <a:ext uri="{FF2B5EF4-FFF2-40B4-BE49-F238E27FC236}">
                      <a16:creationId xmlns:a16="http://schemas.microsoft.com/office/drawing/2014/main" id="{9EDC4573-8FCC-CEC6-D6FA-04A518C53785}"/>
                    </a:ext>
                  </a:extLst>
                </p:cNvPr>
                <p:cNvSpPr>
                  <a:spLocks noChangeShapeType="1"/>
                </p:cNvSpPr>
                <p:nvPr/>
              </p:nvSpPr>
              <p:spPr bwMode="auto">
                <a:xfrm>
                  <a:off x="12106275"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Line 79">
                  <a:extLst>
                    <a:ext uri="{FF2B5EF4-FFF2-40B4-BE49-F238E27FC236}">
                      <a16:creationId xmlns:a16="http://schemas.microsoft.com/office/drawing/2014/main" id="{3F6F08AD-D277-A975-64EC-2D235CE71894}"/>
                    </a:ext>
                  </a:extLst>
                </p:cNvPr>
                <p:cNvSpPr>
                  <a:spLocks noChangeShapeType="1"/>
                </p:cNvSpPr>
                <p:nvPr/>
              </p:nvSpPr>
              <p:spPr bwMode="auto">
                <a:xfrm>
                  <a:off x="12152114"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Line 80">
                  <a:extLst>
                    <a:ext uri="{FF2B5EF4-FFF2-40B4-BE49-F238E27FC236}">
                      <a16:creationId xmlns:a16="http://schemas.microsoft.com/office/drawing/2014/main" id="{2C59C373-9BEF-D20A-958D-44701E306DDF}"/>
                    </a:ext>
                  </a:extLst>
                </p:cNvPr>
                <p:cNvSpPr>
                  <a:spLocks noChangeShapeType="1"/>
                </p:cNvSpPr>
                <p:nvPr/>
              </p:nvSpPr>
              <p:spPr bwMode="auto">
                <a:xfrm>
                  <a:off x="12434888"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Line 81">
                  <a:extLst>
                    <a:ext uri="{FF2B5EF4-FFF2-40B4-BE49-F238E27FC236}">
                      <a16:creationId xmlns:a16="http://schemas.microsoft.com/office/drawing/2014/main" id="{2F8A37FD-FD17-D94A-37B1-603C36C21A3C}"/>
                    </a:ext>
                  </a:extLst>
                </p:cNvPr>
                <p:cNvSpPr>
                  <a:spLocks noChangeShapeType="1"/>
                </p:cNvSpPr>
                <p:nvPr/>
              </p:nvSpPr>
              <p:spPr bwMode="auto">
                <a:xfrm>
                  <a:off x="12482796"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Line 82">
                  <a:extLst>
                    <a:ext uri="{FF2B5EF4-FFF2-40B4-BE49-F238E27FC236}">
                      <a16:creationId xmlns:a16="http://schemas.microsoft.com/office/drawing/2014/main" id="{BE9213CA-8224-C086-86E3-BA61C7B75BC5}"/>
                    </a:ext>
                  </a:extLst>
                </p:cNvPr>
                <p:cNvSpPr>
                  <a:spLocks noChangeShapeType="1"/>
                </p:cNvSpPr>
                <p:nvPr/>
              </p:nvSpPr>
              <p:spPr bwMode="auto">
                <a:xfrm>
                  <a:off x="13269913"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Line 83">
                  <a:extLst>
                    <a:ext uri="{FF2B5EF4-FFF2-40B4-BE49-F238E27FC236}">
                      <a16:creationId xmlns:a16="http://schemas.microsoft.com/office/drawing/2014/main" id="{0187BE2D-F89E-2A2D-DBE8-7CB0731EA3DB}"/>
                    </a:ext>
                  </a:extLst>
                </p:cNvPr>
                <p:cNvSpPr>
                  <a:spLocks noChangeShapeType="1"/>
                </p:cNvSpPr>
                <p:nvPr/>
              </p:nvSpPr>
              <p:spPr bwMode="auto">
                <a:xfrm>
                  <a:off x="13305404"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Line 84">
                  <a:extLst>
                    <a:ext uri="{FF2B5EF4-FFF2-40B4-BE49-F238E27FC236}">
                      <a16:creationId xmlns:a16="http://schemas.microsoft.com/office/drawing/2014/main" id="{15928531-05B8-DDEA-15F5-97F986D2664D}"/>
                    </a:ext>
                  </a:extLst>
                </p:cNvPr>
                <p:cNvSpPr>
                  <a:spLocks noChangeShapeType="1"/>
                </p:cNvSpPr>
                <p:nvPr/>
              </p:nvSpPr>
              <p:spPr bwMode="auto">
                <a:xfrm>
                  <a:off x="13473113" y="42846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Line 85">
                  <a:extLst>
                    <a:ext uri="{FF2B5EF4-FFF2-40B4-BE49-F238E27FC236}">
                      <a16:creationId xmlns:a16="http://schemas.microsoft.com/office/drawing/2014/main" id="{3E947E42-1C9B-A0BA-3CB7-CE2B42A0050F}"/>
                    </a:ext>
                  </a:extLst>
                </p:cNvPr>
                <p:cNvSpPr>
                  <a:spLocks noChangeShapeType="1"/>
                </p:cNvSpPr>
                <p:nvPr/>
              </p:nvSpPr>
              <p:spPr bwMode="auto">
                <a:xfrm>
                  <a:off x="13521021"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Line 86">
                  <a:extLst>
                    <a:ext uri="{FF2B5EF4-FFF2-40B4-BE49-F238E27FC236}">
                      <a16:creationId xmlns:a16="http://schemas.microsoft.com/office/drawing/2014/main" id="{20D7ACED-9611-EEE1-EB7D-A87031DB218F}"/>
                    </a:ext>
                  </a:extLst>
                </p:cNvPr>
                <p:cNvSpPr>
                  <a:spLocks noChangeShapeType="1"/>
                </p:cNvSpPr>
                <p:nvPr/>
              </p:nvSpPr>
              <p:spPr bwMode="auto">
                <a:xfrm>
                  <a:off x="13562013"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Line 87">
                  <a:extLst>
                    <a:ext uri="{FF2B5EF4-FFF2-40B4-BE49-F238E27FC236}">
                      <a16:creationId xmlns:a16="http://schemas.microsoft.com/office/drawing/2014/main" id="{35C28175-6778-CE50-E3DB-E9DA3F6112FC}"/>
                    </a:ext>
                  </a:extLst>
                </p:cNvPr>
                <p:cNvSpPr>
                  <a:spLocks noChangeShapeType="1"/>
                </p:cNvSpPr>
                <p:nvPr/>
              </p:nvSpPr>
              <p:spPr bwMode="auto">
                <a:xfrm>
                  <a:off x="13609921"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Line 88">
                  <a:extLst>
                    <a:ext uri="{FF2B5EF4-FFF2-40B4-BE49-F238E27FC236}">
                      <a16:creationId xmlns:a16="http://schemas.microsoft.com/office/drawing/2014/main" id="{D9477A13-2E98-0A52-1FAA-37AEE32A0EE3}"/>
                    </a:ext>
                  </a:extLst>
                </p:cNvPr>
                <p:cNvSpPr>
                  <a:spLocks noChangeShapeType="1"/>
                </p:cNvSpPr>
                <p:nvPr/>
              </p:nvSpPr>
              <p:spPr bwMode="auto">
                <a:xfrm>
                  <a:off x="13993813" y="4757738"/>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Line 89">
                  <a:extLst>
                    <a:ext uri="{FF2B5EF4-FFF2-40B4-BE49-F238E27FC236}">
                      <a16:creationId xmlns:a16="http://schemas.microsoft.com/office/drawing/2014/main" id="{8AC04118-2E08-0FF1-6463-6BA091386BBE}"/>
                    </a:ext>
                  </a:extLst>
                </p:cNvPr>
                <p:cNvSpPr>
                  <a:spLocks noChangeShapeType="1"/>
                </p:cNvSpPr>
                <p:nvPr/>
              </p:nvSpPr>
              <p:spPr bwMode="auto">
                <a:xfrm>
                  <a:off x="14033443" y="469582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Line 90">
                  <a:extLst>
                    <a:ext uri="{FF2B5EF4-FFF2-40B4-BE49-F238E27FC236}">
                      <a16:creationId xmlns:a16="http://schemas.microsoft.com/office/drawing/2014/main" id="{2D8A205C-34E1-76C0-27A5-98EDC857279A}"/>
                    </a:ext>
                  </a:extLst>
                </p:cNvPr>
                <p:cNvSpPr>
                  <a:spLocks noChangeShapeType="1"/>
                </p:cNvSpPr>
                <p:nvPr/>
              </p:nvSpPr>
              <p:spPr bwMode="auto">
                <a:xfrm>
                  <a:off x="14270038" y="4757738"/>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Line 91">
                  <a:extLst>
                    <a:ext uri="{FF2B5EF4-FFF2-40B4-BE49-F238E27FC236}">
                      <a16:creationId xmlns:a16="http://schemas.microsoft.com/office/drawing/2014/main" id="{BD4472DD-E474-2B28-3E56-6D45D612EC6E}"/>
                    </a:ext>
                  </a:extLst>
                </p:cNvPr>
                <p:cNvSpPr>
                  <a:spLocks noChangeShapeType="1"/>
                </p:cNvSpPr>
                <p:nvPr/>
              </p:nvSpPr>
              <p:spPr bwMode="auto">
                <a:xfrm>
                  <a:off x="14310632" y="469582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Line 92">
                  <a:extLst>
                    <a:ext uri="{FF2B5EF4-FFF2-40B4-BE49-F238E27FC236}">
                      <a16:creationId xmlns:a16="http://schemas.microsoft.com/office/drawing/2014/main" id="{54DB34C5-888C-6BF1-3784-C86AAEE59F5B}"/>
                    </a:ext>
                  </a:extLst>
                </p:cNvPr>
                <p:cNvSpPr>
                  <a:spLocks noChangeShapeType="1"/>
                </p:cNvSpPr>
                <p:nvPr/>
              </p:nvSpPr>
              <p:spPr bwMode="auto">
                <a:xfrm>
                  <a:off x="14400213" y="4757738"/>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Line 93">
                  <a:extLst>
                    <a:ext uri="{FF2B5EF4-FFF2-40B4-BE49-F238E27FC236}">
                      <a16:creationId xmlns:a16="http://schemas.microsoft.com/office/drawing/2014/main" id="{75744D00-2A7D-0785-A676-DBBD1CD1495D}"/>
                    </a:ext>
                  </a:extLst>
                </p:cNvPr>
                <p:cNvSpPr>
                  <a:spLocks noChangeShapeType="1"/>
                </p:cNvSpPr>
                <p:nvPr/>
              </p:nvSpPr>
              <p:spPr bwMode="auto">
                <a:xfrm>
                  <a:off x="14444945" y="469582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Line 94">
                  <a:extLst>
                    <a:ext uri="{FF2B5EF4-FFF2-40B4-BE49-F238E27FC236}">
                      <a16:creationId xmlns:a16="http://schemas.microsoft.com/office/drawing/2014/main" id="{57265EB5-377E-AA69-7EC2-CF9C582EE09E}"/>
                    </a:ext>
                  </a:extLst>
                </p:cNvPr>
                <p:cNvSpPr>
                  <a:spLocks noChangeShapeType="1"/>
                </p:cNvSpPr>
                <p:nvPr/>
              </p:nvSpPr>
              <p:spPr bwMode="auto">
                <a:xfrm>
                  <a:off x="14719300" y="4757738"/>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Line 95">
                  <a:extLst>
                    <a:ext uri="{FF2B5EF4-FFF2-40B4-BE49-F238E27FC236}">
                      <a16:creationId xmlns:a16="http://schemas.microsoft.com/office/drawing/2014/main" id="{0A83F6A7-A635-FA32-68C6-26EBCD32C7B1}"/>
                    </a:ext>
                  </a:extLst>
                </p:cNvPr>
                <p:cNvSpPr>
                  <a:spLocks noChangeShapeType="1"/>
                </p:cNvSpPr>
                <p:nvPr/>
              </p:nvSpPr>
              <p:spPr bwMode="auto">
                <a:xfrm>
                  <a:off x="14750653" y="469582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Line 96">
                  <a:extLst>
                    <a:ext uri="{FF2B5EF4-FFF2-40B4-BE49-F238E27FC236}">
                      <a16:creationId xmlns:a16="http://schemas.microsoft.com/office/drawing/2014/main" id="{4F79D5E7-0EE9-60FF-FE7F-7A1C7317D321}"/>
                    </a:ext>
                  </a:extLst>
                </p:cNvPr>
                <p:cNvSpPr>
                  <a:spLocks noChangeShapeType="1"/>
                </p:cNvSpPr>
                <p:nvPr/>
              </p:nvSpPr>
              <p:spPr bwMode="auto">
                <a:xfrm>
                  <a:off x="15662275" y="4757738"/>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Line 97">
                  <a:extLst>
                    <a:ext uri="{FF2B5EF4-FFF2-40B4-BE49-F238E27FC236}">
                      <a16:creationId xmlns:a16="http://schemas.microsoft.com/office/drawing/2014/main" id="{34FED89A-21E1-5B74-934B-9A93919EEB2E}"/>
                    </a:ext>
                  </a:extLst>
                </p:cNvPr>
                <p:cNvSpPr>
                  <a:spLocks noChangeShapeType="1"/>
                </p:cNvSpPr>
                <p:nvPr/>
              </p:nvSpPr>
              <p:spPr bwMode="auto">
                <a:xfrm>
                  <a:off x="15690452" y="4695826"/>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Line 98">
                  <a:extLst>
                    <a:ext uri="{FF2B5EF4-FFF2-40B4-BE49-F238E27FC236}">
                      <a16:creationId xmlns:a16="http://schemas.microsoft.com/office/drawing/2014/main" id="{C5E961F0-3580-695A-6216-302BA574541E}"/>
                    </a:ext>
                  </a:extLst>
                </p:cNvPr>
                <p:cNvSpPr>
                  <a:spLocks noChangeShapeType="1"/>
                </p:cNvSpPr>
                <p:nvPr/>
              </p:nvSpPr>
              <p:spPr bwMode="auto">
                <a:xfrm>
                  <a:off x="12971463"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Line 99">
                  <a:extLst>
                    <a:ext uri="{FF2B5EF4-FFF2-40B4-BE49-F238E27FC236}">
                      <a16:creationId xmlns:a16="http://schemas.microsoft.com/office/drawing/2014/main" id="{BE9DF341-07DF-D68C-56B7-206F4FA50747}"/>
                    </a:ext>
                  </a:extLst>
                </p:cNvPr>
                <p:cNvSpPr>
                  <a:spLocks noChangeShapeType="1"/>
                </p:cNvSpPr>
                <p:nvPr/>
              </p:nvSpPr>
              <p:spPr bwMode="auto">
                <a:xfrm>
                  <a:off x="13011093"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Line 100">
                  <a:extLst>
                    <a:ext uri="{FF2B5EF4-FFF2-40B4-BE49-F238E27FC236}">
                      <a16:creationId xmlns:a16="http://schemas.microsoft.com/office/drawing/2014/main" id="{D3100907-6F58-F22F-87D1-7F7B49122D3A}"/>
                    </a:ext>
                  </a:extLst>
                </p:cNvPr>
                <p:cNvSpPr>
                  <a:spLocks noChangeShapeType="1"/>
                </p:cNvSpPr>
                <p:nvPr/>
              </p:nvSpPr>
              <p:spPr bwMode="auto">
                <a:xfrm>
                  <a:off x="12726988"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Line 101">
                  <a:extLst>
                    <a:ext uri="{FF2B5EF4-FFF2-40B4-BE49-F238E27FC236}">
                      <a16:creationId xmlns:a16="http://schemas.microsoft.com/office/drawing/2014/main" id="{3A21D11D-BA9A-BA03-A9BA-7BE6A03F885E}"/>
                    </a:ext>
                  </a:extLst>
                </p:cNvPr>
                <p:cNvSpPr>
                  <a:spLocks noChangeShapeType="1"/>
                </p:cNvSpPr>
                <p:nvPr/>
              </p:nvSpPr>
              <p:spPr bwMode="auto">
                <a:xfrm>
                  <a:off x="12783174"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Line 102">
                  <a:extLst>
                    <a:ext uri="{FF2B5EF4-FFF2-40B4-BE49-F238E27FC236}">
                      <a16:creationId xmlns:a16="http://schemas.microsoft.com/office/drawing/2014/main" id="{4BEC39FB-86F7-4831-111C-3AA8F0360FA1}"/>
                    </a:ext>
                  </a:extLst>
                </p:cNvPr>
                <p:cNvSpPr>
                  <a:spLocks noChangeShapeType="1"/>
                </p:cNvSpPr>
                <p:nvPr/>
              </p:nvSpPr>
              <p:spPr bwMode="auto">
                <a:xfrm>
                  <a:off x="12574588" y="42846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Line 103">
                  <a:extLst>
                    <a:ext uri="{FF2B5EF4-FFF2-40B4-BE49-F238E27FC236}">
                      <a16:creationId xmlns:a16="http://schemas.microsoft.com/office/drawing/2014/main" id="{07737159-F52E-B7C9-3373-CCA4DDFF06D3}"/>
                    </a:ext>
                  </a:extLst>
                </p:cNvPr>
                <p:cNvSpPr>
                  <a:spLocks noChangeShapeType="1"/>
                </p:cNvSpPr>
                <p:nvPr/>
              </p:nvSpPr>
              <p:spPr bwMode="auto">
                <a:xfrm>
                  <a:off x="12639052"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Line 104">
                  <a:extLst>
                    <a:ext uri="{FF2B5EF4-FFF2-40B4-BE49-F238E27FC236}">
                      <a16:creationId xmlns:a16="http://schemas.microsoft.com/office/drawing/2014/main" id="{2567BD46-A431-7B4D-3B0D-9434FA2F1981}"/>
                    </a:ext>
                  </a:extLst>
                </p:cNvPr>
                <p:cNvSpPr>
                  <a:spLocks noChangeShapeType="1"/>
                </p:cNvSpPr>
                <p:nvPr/>
              </p:nvSpPr>
              <p:spPr bwMode="auto">
                <a:xfrm>
                  <a:off x="12517438" y="4284663"/>
                  <a:ext cx="117475"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Line 105">
                  <a:extLst>
                    <a:ext uri="{FF2B5EF4-FFF2-40B4-BE49-F238E27FC236}">
                      <a16:creationId xmlns:a16="http://schemas.microsoft.com/office/drawing/2014/main" id="{A7FF6AC8-3FE4-A77E-9A4D-9E98B0ABE88C}"/>
                    </a:ext>
                  </a:extLst>
                </p:cNvPr>
                <p:cNvSpPr>
                  <a:spLocks noChangeShapeType="1"/>
                </p:cNvSpPr>
                <p:nvPr/>
              </p:nvSpPr>
              <p:spPr bwMode="auto">
                <a:xfrm>
                  <a:off x="12558032"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Line 106">
                  <a:extLst>
                    <a:ext uri="{FF2B5EF4-FFF2-40B4-BE49-F238E27FC236}">
                      <a16:creationId xmlns:a16="http://schemas.microsoft.com/office/drawing/2014/main" id="{FB08ED99-7594-F4B4-B83E-BABA1EC4E54D}"/>
                    </a:ext>
                  </a:extLst>
                </p:cNvPr>
                <p:cNvSpPr>
                  <a:spLocks noChangeShapeType="1"/>
                </p:cNvSpPr>
                <p:nvPr/>
              </p:nvSpPr>
              <p:spPr bwMode="auto">
                <a:xfrm>
                  <a:off x="11372850" y="4144963"/>
                  <a:ext cx="120650" cy="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Line 107">
                  <a:extLst>
                    <a:ext uri="{FF2B5EF4-FFF2-40B4-BE49-F238E27FC236}">
                      <a16:creationId xmlns:a16="http://schemas.microsoft.com/office/drawing/2014/main" id="{572AE95F-28E3-19EB-BD0C-2AB69943B3D3}"/>
                    </a:ext>
                  </a:extLst>
                </p:cNvPr>
                <p:cNvSpPr>
                  <a:spLocks noChangeShapeType="1"/>
                </p:cNvSpPr>
                <p:nvPr/>
              </p:nvSpPr>
              <p:spPr bwMode="auto">
                <a:xfrm>
                  <a:off x="11433175"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Line 27">
                  <a:extLst>
                    <a:ext uri="{FF2B5EF4-FFF2-40B4-BE49-F238E27FC236}">
                      <a16:creationId xmlns:a16="http://schemas.microsoft.com/office/drawing/2014/main" id="{A6772F97-567C-222B-5A8C-6B78959F90CA}"/>
                    </a:ext>
                  </a:extLst>
                </p:cNvPr>
                <p:cNvSpPr>
                  <a:spLocks noChangeShapeType="1"/>
                </p:cNvSpPr>
                <p:nvPr/>
              </p:nvSpPr>
              <p:spPr bwMode="auto">
                <a:xfrm>
                  <a:off x="9497733" y="392588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Line 37">
                  <a:extLst>
                    <a:ext uri="{FF2B5EF4-FFF2-40B4-BE49-F238E27FC236}">
                      <a16:creationId xmlns:a16="http://schemas.microsoft.com/office/drawing/2014/main" id="{DC3BD3A4-4E66-19A1-0C11-B3A006438937}"/>
                    </a:ext>
                  </a:extLst>
                </p:cNvPr>
                <p:cNvSpPr>
                  <a:spLocks noChangeShapeType="1"/>
                </p:cNvSpPr>
                <p:nvPr/>
              </p:nvSpPr>
              <p:spPr bwMode="auto">
                <a:xfrm>
                  <a:off x="9981238" y="3987801"/>
                  <a:ext cx="0" cy="120650"/>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Line 63">
                  <a:extLst>
                    <a:ext uri="{FF2B5EF4-FFF2-40B4-BE49-F238E27FC236}">
                      <a16:creationId xmlns:a16="http://schemas.microsoft.com/office/drawing/2014/main" id="{F92E25AE-F5C7-51C5-9952-A179564BA846}"/>
                    </a:ext>
                  </a:extLst>
                </p:cNvPr>
                <p:cNvSpPr>
                  <a:spLocks noChangeShapeType="1"/>
                </p:cNvSpPr>
                <p:nvPr/>
              </p:nvSpPr>
              <p:spPr bwMode="auto">
                <a:xfrm>
                  <a:off x="11045827"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Line 63">
                  <a:extLst>
                    <a:ext uri="{FF2B5EF4-FFF2-40B4-BE49-F238E27FC236}">
                      <a16:creationId xmlns:a16="http://schemas.microsoft.com/office/drawing/2014/main" id="{855785C2-4376-57A0-63D8-C751B2100956}"/>
                    </a:ext>
                  </a:extLst>
                </p:cNvPr>
                <p:cNvSpPr>
                  <a:spLocks noChangeShapeType="1"/>
                </p:cNvSpPr>
                <p:nvPr/>
              </p:nvSpPr>
              <p:spPr bwMode="auto">
                <a:xfrm>
                  <a:off x="11009438"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Line 99">
                  <a:extLst>
                    <a:ext uri="{FF2B5EF4-FFF2-40B4-BE49-F238E27FC236}">
                      <a16:creationId xmlns:a16="http://schemas.microsoft.com/office/drawing/2014/main" id="{4A41033F-0C62-BEFD-1EA8-5C09C27681FD}"/>
                    </a:ext>
                  </a:extLst>
                </p:cNvPr>
                <p:cNvSpPr>
                  <a:spLocks noChangeShapeType="1"/>
                </p:cNvSpPr>
                <p:nvPr/>
              </p:nvSpPr>
              <p:spPr bwMode="auto">
                <a:xfrm>
                  <a:off x="13067859"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Line 65">
                  <a:extLst>
                    <a:ext uri="{FF2B5EF4-FFF2-40B4-BE49-F238E27FC236}">
                      <a16:creationId xmlns:a16="http://schemas.microsoft.com/office/drawing/2014/main" id="{AD76E19E-133F-8C20-3FA7-16E7F97FED80}"/>
                    </a:ext>
                  </a:extLst>
                </p:cNvPr>
                <p:cNvSpPr>
                  <a:spLocks noChangeShapeType="1"/>
                </p:cNvSpPr>
                <p:nvPr/>
              </p:nvSpPr>
              <p:spPr bwMode="auto">
                <a:xfrm>
                  <a:off x="11150601" y="4083051"/>
                  <a:ext cx="0" cy="119063"/>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Line 83">
                  <a:extLst>
                    <a:ext uri="{FF2B5EF4-FFF2-40B4-BE49-F238E27FC236}">
                      <a16:creationId xmlns:a16="http://schemas.microsoft.com/office/drawing/2014/main" id="{066A9BA9-5752-B763-4A0A-560B4567E446}"/>
                    </a:ext>
                  </a:extLst>
                </p:cNvPr>
                <p:cNvSpPr>
                  <a:spLocks noChangeShapeType="1"/>
                </p:cNvSpPr>
                <p:nvPr/>
              </p:nvSpPr>
              <p:spPr bwMode="auto">
                <a:xfrm>
                  <a:off x="13320927" y="4224338"/>
                  <a:ext cx="0" cy="122238"/>
                </a:xfrm>
                <a:prstGeom prst="line">
                  <a:avLst/>
                </a:prstGeom>
                <a:noFill/>
                <a:ln w="1270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26" name="Group 125">
              <a:extLst>
                <a:ext uri="{FF2B5EF4-FFF2-40B4-BE49-F238E27FC236}">
                  <a16:creationId xmlns:a16="http://schemas.microsoft.com/office/drawing/2014/main" id="{A31C64C2-B247-22E9-A931-765A8F46A6DA}"/>
                </a:ext>
              </a:extLst>
            </p:cNvPr>
            <p:cNvGrpSpPr/>
            <p:nvPr/>
          </p:nvGrpSpPr>
          <p:grpSpPr>
            <a:xfrm>
              <a:off x="10934776" y="2253189"/>
              <a:ext cx="5686202" cy="1785108"/>
              <a:chOff x="1595368" y="2744788"/>
              <a:chExt cx="9906526" cy="1454151"/>
            </a:xfrm>
          </p:grpSpPr>
          <p:sp>
            <p:nvSpPr>
              <p:cNvPr id="191" name="Freeform 108">
                <a:extLst>
                  <a:ext uri="{FF2B5EF4-FFF2-40B4-BE49-F238E27FC236}">
                    <a16:creationId xmlns:a16="http://schemas.microsoft.com/office/drawing/2014/main" id="{86C88FD9-4BE3-A521-5262-C904740A8FD1}"/>
                  </a:ext>
                </a:extLst>
              </p:cNvPr>
              <p:cNvSpPr>
                <a:spLocks/>
              </p:cNvSpPr>
              <p:nvPr/>
            </p:nvSpPr>
            <p:spPr bwMode="auto">
              <a:xfrm>
                <a:off x="1595368" y="2744788"/>
                <a:ext cx="9869992" cy="1393825"/>
              </a:xfrm>
              <a:custGeom>
                <a:avLst/>
                <a:gdLst>
                  <a:gd name="T0" fmla="*/ 0 w 8105"/>
                  <a:gd name="T1" fmla="*/ 0 h 878"/>
                  <a:gd name="T2" fmla="*/ 556 w 8105"/>
                  <a:gd name="T3" fmla="*/ 0 h 878"/>
                  <a:gd name="T4" fmla="*/ 556 w 8105"/>
                  <a:gd name="T5" fmla="*/ 35 h 878"/>
                  <a:gd name="T6" fmla="*/ 576 w 8105"/>
                  <a:gd name="T7" fmla="*/ 35 h 878"/>
                  <a:gd name="T8" fmla="*/ 576 w 8105"/>
                  <a:gd name="T9" fmla="*/ 65 h 878"/>
                  <a:gd name="T10" fmla="*/ 611 w 8105"/>
                  <a:gd name="T11" fmla="*/ 65 h 878"/>
                  <a:gd name="T12" fmla="*/ 611 w 8105"/>
                  <a:gd name="T13" fmla="*/ 102 h 878"/>
                  <a:gd name="T14" fmla="*/ 1385 w 8105"/>
                  <a:gd name="T15" fmla="*/ 102 h 878"/>
                  <a:gd name="T16" fmla="*/ 1385 w 8105"/>
                  <a:gd name="T17" fmla="*/ 134 h 878"/>
                  <a:gd name="T18" fmla="*/ 1495 w 8105"/>
                  <a:gd name="T19" fmla="*/ 134 h 878"/>
                  <a:gd name="T20" fmla="*/ 1495 w 8105"/>
                  <a:gd name="T21" fmla="*/ 170 h 878"/>
                  <a:gd name="T22" fmla="*/ 1669 w 8105"/>
                  <a:gd name="T23" fmla="*/ 170 h 878"/>
                  <a:gd name="T24" fmla="*/ 1669 w 8105"/>
                  <a:gd name="T25" fmla="*/ 211 h 878"/>
                  <a:gd name="T26" fmla="*/ 2210 w 8105"/>
                  <a:gd name="T27" fmla="*/ 211 h 878"/>
                  <a:gd name="T28" fmla="*/ 2210 w 8105"/>
                  <a:gd name="T29" fmla="*/ 241 h 878"/>
                  <a:gd name="T30" fmla="*/ 2332 w 8105"/>
                  <a:gd name="T31" fmla="*/ 241 h 878"/>
                  <a:gd name="T32" fmla="*/ 2332 w 8105"/>
                  <a:gd name="T33" fmla="*/ 271 h 878"/>
                  <a:gd name="T34" fmla="*/ 3040 w 8105"/>
                  <a:gd name="T35" fmla="*/ 271 h 878"/>
                  <a:gd name="T36" fmla="*/ 3040 w 8105"/>
                  <a:gd name="T37" fmla="*/ 310 h 878"/>
                  <a:gd name="T38" fmla="*/ 3426 w 8105"/>
                  <a:gd name="T39" fmla="*/ 310 h 878"/>
                  <a:gd name="T40" fmla="*/ 3426 w 8105"/>
                  <a:gd name="T41" fmla="*/ 346 h 878"/>
                  <a:gd name="T42" fmla="*/ 3701 w 8105"/>
                  <a:gd name="T43" fmla="*/ 346 h 878"/>
                  <a:gd name="T44" fmla="*/ 3701 w 8105"/>
                  <a:gd name="T45" fmla="*/ 384 h 878"/>
                  <a:gd name="T46" fmla="*/ 3791 w 8105"/>
                  <a:gd name="T47" fmla="*/ 384 h 878"/>
                  <a:gd name="T48" fmla="*/ 3791 w 8105"/>
                  <a:gd name="T49" fmla="*/ 415 h 878"/>
                  <a:gd name="T50" fmla="*/ 4077 w 8105"/>
                  <a:gd name="T51" fmla="*/ 415 h 878"/>
                  <a:gd name="T52" fmla="*/ 4077 w 8105"/>
                  <a:gd name="T53" fmla="*/ 449 h 878"/>
                  <a:gd name="T54" fmla="*/ 4329 w 8105"/>
                  <a:gd name="T55" fmla="*/ 449 h 878"/>
                  <a:gd name="T56" fmla="*/ 4329 w 8105"/>
                  <a:gd name="T57" fmla="*/ 488 h 878"/>
                  <a:gd name="T58" fmla="*/ 4363 w 8105"/>
                  <a:gd name="T59" fmla="*/ 488 h 878"/>
                  <a:gd name="T60" fmla="*/ 4363 w 8105"/>
                  <a:gd name="T61" fmla="*/ 522 h 878"/>
                  <a:gd name="T62" fmla="*/ 4797 w 8105"/>
                  <a:gd name="T63" fmla="*/ 522 h 878"/>
                  <a:gd name="T64" fmla="*/ 4797 w 8105"/>
                  <a:gd name="T65" fmla="*/ 556 h 878"/>
                  <a:gd name="T66" fmla="*/ 5250 w 8105"/>
                  <a:gd name="T67" fmla="*/ 556 h 878"/>
                  <a:gd name="T68" fmla="*/ 5250 w 8105"/>
                  <a:gd name="T69" fmla="*/ 603 h 878"/>
                  <a:gd name="T70" fmla="*/ 5398 w 8105"/>
                  <a:gd name="T71" fmla="*/ 603 h 878"/>
                  <a:gd name="T72" fmla="*/ 5398 w 8105"/>
                  <a:gd name="T73" fmla="*/ 655 h 878"/>
                  <a:gd name="T74" fmla="*/ 5638 w 8105"/>
                  <a:gd name="T75" fmla="*/ 655 h 878"/>
                  <a:gd name="T76" fmla="*/ 5638 w 8105"/>
                  <a:gd name="T77" fmla="*/ 714 h 878"/>
                  <a:gd name="T78" fmla="*/ 5798 w 8105"/>
                  <a:gd name="T79" fmla="*/ 714 h 878"/>
                  <a:gd name="T80" fmla="*/ 5798 w 8105"/>
                  <a:gd name="T81" fmla="*/ 785 h 878"/>
                  <a:gd name="T82" fmla="*/ 6124 w 8105"/>
                  <a:gd name="T83" fmla="*/ 785 h 878"/>
                  <a:gd name="T84" fmla="*/ 6124 w 8105"/>
                  <a:gd name="T85" fmla="*/ 878 h 878"/>
                  <a:gd name="T86" fmla="*/ 8105 w 8105"/>
                  <a:gd name="T87"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05" h="878">
                    <a:moveTo>
                      <a:pt x="0" y="0"/>
                    </a:moveTo>
                    <a:lnTo>
                      <a:pt x="556" y="0"/>
                    </a:lnTo>
                    <a:lnTo>
                      <a:pt x="556" y="35"/>
                    </a:lnTo>
                    <a:lnTo>
                      <a:pt x="576" y="35"/>
                    </a:lnTo>
                    <a:lnTo>
                      <a:pt x="576" y="65"/>
                    </a:lnTo>
                    <a:lnTo>
                      <a:pt x="611" y="65"/>
                    </a:lnTo>
                    <a:lnTo>
                      <a:pt x="611" y="102"/>
                    </a:lnTo>
                    <a:lnTo>
                      <a:pt x="1385" y="102"/>
                    </a:lnTo>
                    <a:lnTo>
                      <a:pt x="1385" y="134"/>
                    </a:lnTo>
                    <a:lnTo>
                      <a:pt x="1495" y="134"/>
                    </a:lnTo>
                    <a:lnTo>
                      <a:pt x="1495" y="170"/>
                    </a:lnTo>
                    <a:lnTo>
                      <a:pt x="1669" y="170"/>
                    </a:lnTo>
                    <a:lnTo>
                      <a:pt x="1669" y="211"/>
                    </a:lnTo>
                    <a:lnTo>
                      <a:pt x="2210" y="211"/>
                    </a:lnTo>
                    <a:lnTo>
                      <a:pt x="2210" y="241"/>
                    </a:lnTo>
                    <a:lnTo>
                      <a:pt x="2332" y="241"/>
                    </a:lnTo>
                    <a:lnTo>
                      <a:pt x="2332" y="271"/>
                    </a:lnTo>
                    <a:lnTo>
                      <a:pt x="3040" y="271"/>
                    </a:lnTo>
                    <a:lnTo>
                      <a:pt x="3040" y="310"/>
                    </a:lnTo>
                    <a:lnTo>
                      <a:pt x="3426" y="310"/>
                    </a:lnTo>
                    <a:lnTo>
                      <a:pt x="3426" y="346"/>
                    </a:lnTo>
                    <a:lnTo>
                      <a:pt x="3701" y="346"/>
                    </a:lnTo>
                    <a:lnTo>
                      <a:pt x="3701" y="384"/>
                    </a:lnTo>
                    <a:lnTo>
                      <a:pt x="3791" y="384"/>
                    </a:lnTo>
                    <a:lnTo>
                      <a:pt x="3791" y="415"/>
                    </a:lnTo>
                    <a:lnTo>
                      <a:pt x="4077" y="415"/>
                    </a:lnTo>
                    <a:lnTo>
                      <a:pt x="4077" y="449"/>
                    </a:lnTo>
                    <a:lnTo>
                      <a:pt x="4329" y="449"/>
                    </a:lnTo>
                    <a:lnTo>
                      <a:pt x="4329" y="488"/>
                    </a:lnTo>
                    <a:lnTo>
                      <a:pt x="4363" y="488"/>
                    </a:lnTo>
                    <a:lnTo>
                      <a:pt x="4363" y="522"/>
                    </a:lnTo>
                    <a:lnTo>
                      <a:pt x="4797" y="522"/>
                    </a:lnTo>
                    <a:lnTo>
                      <a:pt x="4797" y="556"/>
                    </a:lnTo>
                    <a:lnTo>
                      <a:pt x="5250" y="556"/>
                    </a:lnTo>
                    <a:lnTo>
                      <a:pt x="5250" y="603"/>
                    </a:lnTo>
                    <a:lnTo>
                      <a:pt x="5398" y="603"/>
                    </a:lnTo>
                    <a:lnTo>
                      <a:pt x="5398" y="655"/>
                    </a:lnTo>
                    <a:lnTo>
                      <a:pt x="5638" y="655"/>
                    </a:lnTo>
                    <a:lnTo>
                      <a:pt x="5638" y="714"/>
                    </a:lnTo>
                    <a:lnTo>
                      <a:pt x="5798" y="714"/>
                    </a:lnTo>
                    <a:lnTo>
                      <a:pt x="5798" y="785"/>
                    </a:lnTo>
                    <a:lnTo>
                      <a:pt x="6124" y="785"/>
                    </a:lnTo>
                    <a:lnTo>
                      <a:pt x="6124" y="878"/>
                    </a:lnTo>
                    <a:lnTo>
                      <a:pt x="8105" y="878"/>
                    </a:lnTo>
                  </a:path>
                </a:pathLst>
              </a:custGeom>
              <a:noFill/>
              <a:ln w="28575"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2" name="Group 191">
                <a:extLst>
                  <a:ext uri="{FF2B5EF4-FFF2-40B4-BE49-F238E27FC236}">
                    <a16:creationId xmlns:a16="http://schemas.microsoft.com/office/drawing/2014/main" id="{B693C02C-88A4-2F44-E73C-17EE326CF457}"/>
                  </a:ext>
                </a:extLst>
              </p:cNvPr>
              <p:cNvGrpSpPr/>
              <p:nvPr/>
            </p:nvGrpSpPr>
            <p:grpSpPr>
              <a:xfrm>
                <a:off x="3133407" y="2844801"/>
                <a:ext cx="8368487" cy="1354138"/>
                <a:chOff x="3706813" y="2844801"/>
                <a:chExt cx="10909300" cy="1354138"/>
              </a:xfrm>
            </p:grpSpPr>
            <p:sp>
              <p:nvSpPr>
                <p:cNvPr id="193" name="Line 109">
                  <a:extLst>
                    <a:ext uri="{FF2B5EF4-FFF2-40B4-BE49-F238E27FC236}">
                      <a16:creationId xmlns:a16="http://schemas.microsoft.com/office/drawing/2014/main" id="{E8067749-FC7B-839D-8206-874316EE4A0B}"/>
                    </a:ext>
                  </a:extLst>
                </p:cNvPr>
                <p:cNvSpPr>
                  <a:spLocks noChangeShapeType="1"/>
                </p:cNvSpPr>
                <p:nvPr/>
              </p:nvSpPr>
              <p:spPr bwMode="auto">
                <a:xfrm>
                  <a:off x="3706813" y="29067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10">
                  <a:extLst>
                    <a:ext uri="{FF2B5EF4-FFF2-40B4-BE49-F238E27FC236}">
                      <a16:creationId xmlns:a16="http://schemas.microsoft.com/office/drawing/2014/main" id="{B7BE61C3-D7C6-A28A-0290-FA7B2BD62204}"/>
                    </a:ext>
                  </a:extLst>
                </p:cNvPr>
                <p:cNvSpPr>
                  <a:spLocks noChangeShapeType="1"/>
                </p:cNvSpPr>
                <p:nvPr/>
              </p:nvSpPr>
              <p:spPr bwMode="auto">
                <a:xfrm>
                  <a:off x="3779555" y="28448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11">
                  <a:extLst>
                    <a:ext uri="{FF2B5EF4-FFF2-40B4-BE49-F238E27FC236}">
                      <a16:creationId xmlns:a16="http://schemas.microsoft.com/office/drawing/2014/main" id="{19FDF063-212B-3B26-6E37-42B7FF3A5AC5}"/>
                    </a:ext>
                  </a:extLst>
                </p:cNvPr>
                <p:cNvSpPr>
                  <a:spLocks noChangeShapeType="1"/>
                </p:cNvSpPr>
                <p:nvPr/>
              </p:nvSpPr>
              <p:spPr bwMode="auto">
                <a:xfrm>
                  <a:off x="8466138" y="3457576"/>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12">
                  <a:extLst>
                    <a:ext uri="{FF2B5EF4-FFF2-40B4-BE49-F238E27FC236}">
                      <a16:creationId xmlns:a16="http://schemas.microsoft.com/office/drawing/2014/main" id="{E293A09C-4F2D-A62E-51EC-394BB630B49D}"/>
                    </a:ext>
                  </a:extLst>
                </p:cNvPr>
                <p:cNvSpPr>
                  <a:spLocks noChangeShapeType="1"/>
                </p:cNvSpPr>
                <p:nvPr/>
              </p:nvSpPr>
              <p:spPr bwMode="auto">
                <a:xfrm>
                  <a:off x="8526463" y="3400426"/>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113">
                  <a:extLst>
                    <a:ext uri="{FF2B5EF4-FFF2-40B4-BE49-F238E27FC236}">
                      <a16:creationId xmlns:a16="http://schemas.microsoft.com/office/drawing/2014/main" id="{88303C1A-5445-B457-D3B5-9851C3501148}"/>
                    </a:ext>
                  </a:extLst>
                </p:cNvPr>
                <p:cNvSpPr>
                  <a:spLocks noChangeShapeType="1"/>
                </p:cNvSpPr>
                <p:nvPr/>
              </p:nvSpPr>
              <p:spPr bwMode="auto">
                <a:xfrm>
                  <a:off x="9250576" y="3627438"/>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Line 114">
                  <a:extLst>
                    <a:ext uri="{FF2B5EF4-FFF2-40B4-BE49-F238E27FC236}">
                      <a16:creationId xmlns:a16="http://schemas.microsoft.com/office/drawing/2014/main" id="{EEB0C8DE-713C-FF33-1051-D3C98F699D42}"/>
                    </a:ext>
                  </a:extLst>
                </p:cNvPr>
                <p:cNvSpPr>
                  <a:spLocks noChangeShapeType="1"/>
                </p:cNvSpPr>
                <p:nvPr/>
              </p:nvSpPr>
              <p:spPr bwMode="auto">
                <a:xfrm>
                  <a:off x="9307727"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Line 115">
                  <a:extLst>
                    <a:ext uri="{FF2B5EF4-FFF2-40B4-BE49-F238E27FC236}">
                      <a16:creationId xmlns:a16="http://schemas.microsoft.com/office/drawing/2014/main" id="{6BAE9A60-97BB-D8B0-052E-8AC53652DE8E}"/>
                    </a:ext>
                  </a:extLst>
                </p:cNvPr>
                <p:cNvSpPr>
                  <a:spLocks noChangeShapeType="1"/>
                </p:cNvSpPr>
                <p:nvPr/>
              </p:nvSpPr>
              <p:spPr bwMode="auto">
                <a:xfrm>
                  <a:off x="9278938" y="3627438"/>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Line 116">
                  <a:extLst>
                    <a:ext uri="{FF2B5EF4-FFF2-40B4-BE49-F238E27FC236}">
                      <a16:creationId xmlns:a16="http://schemas.microsoft.com/office/drawing/2014/main" id="{613B9ACD-21EF-126A-FDE2-8BF267D47D32}"/>
                    </a:ext>
                  </a:extLst>
                </p:cNvPr>
                <p:cNvSpPr>
                  <a:spLocks noChangeShapeType="1"/>
                </p:cNvSpPr>
                <p:nvPr/>
              </p:nvSpPr>
              <p:spPr bwMode="auto">
                <a:xfrm>
                  <a:off x="9348574"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Line 117">
                  <a:extLst>
                    <a:ext uri="{FF2B5EF4-FFF2-40B4-BE49-F238E27FC236}">
                      <a16:creationId xmlns:a16="http://schemas.microsoft.com/office/drawing/2014/main" id="{DA6C413A-1D79-1291-04B2-5FCAF7466966}"/>
                    </a:ext>
                  </a:extLst>
                </p:cNvPr>
                <p:cNvSpPr>
                  <a:spLocks noChangeShapeType="1"/>
                </p:cNvSpPr>
                <p:nvPr/>
              </p:nvSpPr>
              <p:spPr bwMode="auto">
                <a:xfrm>
                  <a:off x="9355138" y="3627438"/>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Line 118">
                  <a:extLst>
                    <a:ext uri="{FF2B5EF4-FFF2-40B4-BE49-F238E27FC236}">
                      <a16:creationId xmlns:a16="http://schemas.microsoft.com/office/drawing/2014/main" id="{4D1B562E-68DB-0C6F-29EB-9AE413A0A892}"/>
                    </a:ext>
                  </a:extLst>
                </p:cNvPr>
                <p:cNvSpPr>
                  <a:spLocks noChangeShapeType="1"/>
                </p:cNvSpPr>
                <p:nvPr/>
              </p:nvSpPr>
              <p:spPr bwMode="auto">
                <a:xfrm>
                  <a:off x="9406151"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Line 119">
                  <a:extLst>
                    <a:ext uri="{FF2B5EF4-FFF2-40B4-BE49-F238E27FC236}">
                      <a16:creationId xmlns:a16="http://schemas.microsoft.com/office/drawing/2014/main" id="{6B849B3C-AD00-1339-FB62-2667C5C96EF6}"/>
                    </a:ext>
                  </a:extLst>
                </p:cNvPr>
                <p:cNvSpPr>
                  <a:spLocks noChangeShapeType="1"/>
                </p:cNvSpPr>
                <p:nvPr/>
              </p:nvSpPr>
              <p:spPr bwMode="auto">
                <a:xfrm>
                  <a:off x="9485313" y="3627438"/>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Line 120">
                  <a:extLst>
                    <a:ext uri="{FF2B5EF4-FFF2-40B4-BE49-F238E27FC236}">
                      <a16:creationId xmlns:a16="http://schemas.microsoft.com/office/drawing/2014/main" id="{D35AB04B-23AD-2EC7-BEC6-60987CEAACC8}"/>
                    </a:ext>
                  </a:extLst>
                </p:cNvPr>
                <p:cNvSpPr>
                  <a:spLocks noChangeShapeType="1"/>
                </p:cNvSpPr>
                <p:nvPr/>
              </p:nvSpPr>
              <p:spPr bwMode="auto">
                <a:xfrm>
                  <a:off x="9523839"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Line 121">
                  <a:extLst>
                    <a:ext uri="{FF2B5EF4-FFF2-40B4-BE49-F238E27FC236}">
                      <a16:creationId xmlns:a16="http://schemas.microsoft.com/office/drawing/2014/main" id="{DB1805FD-BEA1-28BE-3931-2C7F63203F6A}"/>
                    </a:ext>
                  </a:extLst>
                </p:cNvPr>
                <p:cNvSpPr>
                  <a:spLocks noChangeShapeType="1"/>
                </p:cNvSpPr>
                <p:nvPr/>
              </p:nvSpPr>
              <p:spPr bwMode="auto">
                <a:xfrm>
                  <a:off x="9542463" y="3627438"/>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Line 122">
                  <a:extLst>
                    <a:ext uri="{FF2B5EF4-FFF2-40B4-BE49-F238E27FC236}">
                      <a16:creationId xmlns:a16="http://schemas.microsoft.com/office/drawing/2014/main" id="{5499EC7F-A281-19EC-538E-7F4E14835BD2}"/>
                    </a:ext>
                  </a:extLst>
                </p:cNvPr>
                <p:cNvSpPr>
                  <a:spLocks noChangeShapeType="1"/>
                </p:cNvSpPr>
                <p:nvPr/>
              </p:nvSpPr>
              <p:spPr bwMode="auto">
                <a:xfrm>
                  <a:off x="9602788"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Line 123">
                  <a:extLst>
                    <a:ext uri="{FF2B5EF4-FFF2-40B4-BE49-F238E27FC236}">
                      <a16:creationId xmlns:a16="http://schemas.microsoft.com/office/drawing/2014/main" id="{709F916B-7229-62DB-D796-8017F6DCFD5C}"/>
                    </a:ext>
                  </a:extLst>
                </p:cNvPr>
                <p:cNvSpPr>
                  <a:spLocks noChangeShapeType="1"/>
                </p:cNvSpPr>
                <p:nvPr/>
              </p:nvSpPr>
              <p:spPr bwMode="auto">
                <a:xfrm>
                  <a:off x="9640888" y="3627438"/>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Line 124">
                  <a:extLst>
                    <a:ext uri="{FF2B5EF4-FFF2-40B4-BE49-F238E27FC236}">
                      <a16:creationId xmlns:a16="http://schemas.microsoft.com/office/drawing/2014/main" id="{FE6738E1-E547-F70D-9F62-45E7850762FC}"/>
                    </a:ext>
                  </a:extLst>
                </p:cNvPr>
                <p:cNvSpPr>
                  <a:spLocks noChangeShapeType="1"/>
                </p:cNvSpPr>
                <p:nvPr/>
              </p:nvSpPr>
              <p:spPr bwMode="auto">
                <a:xfrm>
                  <a:off x="9670174"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125">
                  <a:extLst>
                    <a:ext uri="{FF2B5EF4-FFF2-40B4-BE49-F238E27FC236}">
                      <a16:creationId xmlns:a16="http://schemas.microsoft.com/office/drawing/2014/main" id="{CA9D3301-3D93-9CB2-15A6-9820B12D7C92}"/>
                    </a:ext>
                  </a:extLst>
                </p:cNvPr>
                <p:cNvSpPr>
                  <a:spLocks noChangeShapeType="1"/>
                </p:cNvSpPr>
                <p:nvPr/>
              </p:nvSpPr>
              <p:spPr bwMode="auto">
                <a:xfrm>
                  <a:off x="9694863" y="3627438"/>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Line 126">
                  <a:extLst>
                    <a:ext uri="{FF2B5EF4-FFF2-40B4-BE49-F238E27FC236}">
                      <a16:creationId xmlns:a16="http://schemas.microsoft.com/office/drawing/2014/main" id="{2F4C1C96-3FEA-6479-D294-33FDA75E4FD8}"/>
                    </a:ext>
                  </a:extLst>
                </p:cNvPr>
                <p:cNvSpPr>
                  <a:spLocks noChangeShapeType="1"/>
                </p:cNvSpPr>
                <p:nvPr/>
              </p:nvSpPr>
              <p:spPr bwMode="auto">
                <a:xfrm>
                  <a:off x="9755188"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Line 127">
                  <a:extLst>
                    <a:ext uri="{FF2B5EF4-FFF2-40B4-BE49-F238E27FC236}">
                      <a16:creationId xmlns:a16="http://schemas.microsoft.com/office/drawing/2014/main" id="{52460F71-10BF-F8B7-EC54-0CD8D70890C1}"/>
                    </a:ext>
                  </a:extLst>
                </p:cNvPr>
                <p:cNvSpPr>
                  <a:spLocks noChangeShapeType="1"/>
                </p:cNvSpPr>
                <p:nvPr/>
              </p:nvSpPr>
              <p:spPr bwMode="auto">
                <a:xfrm>
                  <a:off x="9909175" y="3627438"/>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Line 128">
                  <a:extLst>
                    <a:ext uri="{FF2B5EF4-FFF2-40B4-BE49-F238E27FC236}">
                      <a16:creationId xmlns:a16="http://schemas.microsoft.com/office/drawing/2014/main" id="{EA1172A2-B89D-4CBB-91AB-37887CAE524F}"/>
                    </a:ext>
                  </a:extLst>
                </p:cNvPr>
                <p:cNvSpPr>
                  <a:spLocks noChangeShapeType="1"/>
                </p:cNvSpPr>
                <p:nvPr/>
              </p:nvSpPr>
              <p:spPr bwMode="auto">
                <a:xfrm>
                  <a:off x="9981916"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Line 129">
                  <a:extLst>
                    <a:ext uri="{FF2B5EF4-FFF2-40B4-BE49-F238E27FC236}">
                      <a16:creationId xmlns:a16="http://schemas.microsoft.com/office/drawing/2014/main" id="{F1AA3062-63C6-F147-77A2-A0CE0CBBB64A}"/>
                    </a:ext>
                  </a:extLst>
                </p:cNvPr>
                <p:cNvSpPr>
                  <a:spLocks noChangeShapeType="1"/>
                </p:cNvSpPr>
                <p:nvPr/>
              </p:nvSpPr>
              <p:spPr bwMode="auto">
                <a:xfrm>
                  <a:off x="9985375" y="370205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Line 130">
                  <a:extLst>
                    <a:ext uri="{FF2B5EF4-FFF2-40B4-BE49-F238E27FC236}">
                      <a16:creationId xmlns:a16="http://schemas.microsoft.com/office/drawing/2014/main" id="{EB9CE2AD-D6BB-7A7F-E036-F945C90983E7}"/>
                    </a:ext>
                  </a:extLst>
                </p:cNvPr>
                <p:cNvSpPr>
                  <a:spLocks noChangeShapeType="1"/>
                </p:cNvSpPr>
                <p:nvPr/>
              </p:nvSpPr>
              <p:spPr bwMode="auto">
                <a:xfrm>
                  <a:off x="10042525" y="3640138"/>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Line 131">
                  <a:extLst>
                    <a:ext uri="{FF2B5EF4-FFF2-40B4-BE49-F238E27FC236}">
                      <a16:creationId xmlns:a16="http://schemas.microsoft.com/office/drawing/2014/main" id="{645AD699-76EE-4581-6CD9-939663999CA0}"/>
                    </a:ext>
                  </a:extLst>
                </p:cNvPr>
                <p:cNvSpPr>
                  <a:spLocks noChangeShapeType="1"/>
                </p:cNvSpPr>
                <p:nvPr/>
              </p:nvSpPr>
              <p:spPr bwMode="auto">
                <a:xfrm>
                  <a:off x="10023475" y="370205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Line 132">
                  <a:extLst>
                    <a:ext uri="{FF2B5EF4-FFF2-40B4-BE49-F238E27FC236}">
                      <a16:creationId xmlns:a16="http://schemas.microsoft.com/office/drawing/2014/main" id="{D5AF2CB4-151A-BE54-41FA-94CABA3BB6A5}"/>
                    </a:ext>
                  </a:extLst>
                </p:cNvPr>
                <p:cNvSpPr>
                  <a:spLocks noChangeShapeType="1"/>
                </p:cNvSpPr>
                <p:nvPr/>
              </p:nvSpPr>
              <p:spPr bwMode="auto">
                <a:xfrm>
                  <a:off x="10080625" y="3640138"/>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Line 133">
                  <a:extLst>
                    <a:ext uri="{FF2B5EF4-FFF2-40B4-BE49-F238E27FC236}">
                      <a16:creationId xmlns:a16="http://schemas.microsoft.com/office/drawing/2014/main" id="{47F795EA-928E-1454-C8ED-6464232D6E42}"/>
                    </a:ext>
                  </a:extLst>
                </p:cNvPr>
                <p:cNvSpPr>
                  <a:spLocks noChangeShapeType="1"/>
                </p:cNvSpPr>
                <p:nvPr/>
              </p:nvSpPr>
              <p:spPr bwMode="auto">
                <a:xfrm>
                  <a:off x="10093325" y="370205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Line 134">
                  <a:extLst>
                    <a:ext uri="{FF2B5EF4-FFF2-40B4-BE49-F238E27FC236}">
                      <a16:creationId xmlns:a16="http://schemas.microsoft.com/office/drawing/2014/main" id="{D9D74383-F514-7EA0-B5CF-E38B334F0CF9}"/>
                    </a:ext>
                  </a:extLst>
                </p:cNvPr>
                <p:cNvSpPr>
                  <a:spLocks noChangeShapeType="1"/>
                </p:cNvSpPr>
                <p:nvPr/>
              </p:nvSpPr>
              <p:spPr bwMode="auto">
                <a:xfrm>
                  <a:off x="10159786" y="3640138"/>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Line 135">
                  <a:extLst>
                    <a:ext uri="{FF2B5EF4-FFF2-40B4-BE49-F238E27FC236}">
                      <a16:creationId xmlns:a16="http://schemas.microsoft.com/office/drawing/2014/main" id="{F5642563-BFE1-AD0D-1746-568C6466937C}"/>
                    </a:ext>
                  </a:extLst>
                </p:cNvPr>
                <p:cNvSpPr>
                  <a:spLocks noChangeShapeType="1"/>
                </p:cNvSpPr>
                <p:nvPr/>
              </p:nvSpPr>
              <p:spPr bwMode="auto">
                <a:xfrm>
                  <a:off x="10163175" y="3702051"/>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Line 136">
                  <a:extLst>
                    <a:ext uri="{FF2B5EF4-FFF2-40B4-BE49-F238E27FC236}">
                      <a16:creationId xmlns:a16="http://schemas.microsoft.com/office/drawing/2014/main" id="{D2F7A5E0-1912-7676-59FF-C4FB1B2F4BC5}"/>
                    </a:ext>
                  </a:extLst>
                </p:cNvPr>
                <p:cNvSpPr>
                  <a:spLocks noChangeShapeType="1"/>
                </p:cNvSpPr>
                <p:nvPr/>
              </p:nvSpPr>
              <p:spPr bwMode="auto">
                <a:xfrm>
                  <a:off x="10223500" y="3640138"/>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Line 137">
                  <a:extLst>
                    <a:ext uri="{FF2B5EF4-FFF2-40B4-BE49-F238E27FC236}">
                      <a16:creationId xmlns:a16="http://schemas.microsoft.com/office/drawing/2014/main" id="{97274663-E29E-3C20-F1C9-FBC06701C562}"/>
                    </a:ext>
                  </a:extLst>
                </p:cNvPr>
                <p:cNvSpPr>
                  <a:spLocks noChangeShapeType="1"/>
                </p:cNvSpPr>
                <p:nvPr/>
              </p:nvSpPr>
              <p:spPr bwMode="auto">
                <a:xfrm>
                  <a:off x="10239375" y="378460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Line 138">
                  <a:extLst>
                    <a:ext uri="{FF2B5EF4-FFF2-40B4-BE49-F238E27FC236}">
                      <a16:creationId xmlns:a16="http://schemas.microsoft.com/office/drawing/2014/main" id="{13C3FB38-D80B-5110-A11D-073C812DCE15}"/>
                    </a:ext>
                  </a:extLst>
                </p:cNvPr>
                <p:cNvSpPr>
                  <a:spLocks noChangeShapeType="1"/>
                </p:cNvSpPr>
                <p:nvPr/>
              </p:nvSpPr>
              <p:spPr bwMode="auto">
                <a:xfrm>
                  <a:off x="10296525" y="372745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Line 139">
                  <a:extLst>
                    <a:ext uri="{FF2B5EF4-FFF2-40B4-BE49-F238E27FC236}">
                      <a16:creationId xmlns:a16="http://schemas.microsoft.com/office/drawing/2014/main" id="{5149B8F1-72EF-CAD4-E308-F67808F8F4EA}"/>
                    </a:ext>
                  </a:extLst>
                </p:cNvPr>
                <p:cNvSpPr>
                  <a:spLocks noChangeShapeType="1"/>
                </p:cNvSpPr>
                <p:nvPr/>
              </p:nvSpPr>
              <p:spPr bwMode="auto">
                <a:xfrm>
                  <a:off x="10325100" y="378460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Line 140">
                  <a:extLst>
                    <a:ext uri="{FF2B5EF4-FFF2-40B4-BE49-F238E27FC236}">
                      <a16:creationId xmlns:a16="http://schemas.microsoft.com/office/drawing/2014/main" id="{D3BB37A7-8622-A424-BD7E-575D599EFF5F}"/>
                    </a:ext>
                  </a:extLst>
                </p:cNvPr>
                <p:cNvSpPr>
                  <a:spLocks noChangeShapeType="1"/>
                </p:cNvSpPr>
                <p:nvPr/>
              </p:nvSpPr>
              <p:spPr bwMode="auto">
                <a:xfrm>
                  <a:off x="10379146" y="372745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Line 141">
                  <a:extLst>
                    <a:ext uri="{FF2B5EF4-FFF2-40B4-BE49-F238E27FC236}">
                      <a16:creationId xmlns:a16="http://schemas.microsoft.com/office/drawing/2014/main" id="{C9CCDD40-B24A-F501-B1B5-B86151B23338}"/>
                    </a:ext>
                  </a:extLst>
                </p:cNvPr>
                <p:cNvSpPr>
                  <a:spLocks noChangeShapeType="1"/>
                </p:cNvSpPr>
                <p:nvPr/>
              </p:nvSpPr>
              <p:spPr bwMode="auto">
                <a:xfrm>
                  <a:off x="10363200" y="3784601"/>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Line 142">
                  <a:extLst>
                    <a:ext uri="{FF2B5EF4-FFF2-40B4-BE49-F238E27FC236}">
                      <a16:creationId xmlns:a16="http://schemas.microsoft.com/office/drawing/2014/main" id="{FAC0E49E-7105-D188-D404-8C74868BB213}"/>
                    </a:ext>
                  </a:extLst>
                </p:cNvPr>
                <p:cNvSpPr>
                  <a:spLocks noChangeShapeType="1"/>
                </p:cNvSpPr>
                <p:nvPr/>
              </p:nvSpPr>
              <p:spPr bwMode="auto">
                <a:xfrm>
                  <a:off x="10414213" y="372745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Line 143">
                  <a:extLst>
                    <a:ext uri="{FF2B5EF4-FFF2-40B4-BE49-F238E27FC236}">
                      <a16:creationId xmlns:a16="http://schemas.microsoft.com/office/drawing/2014/main" id="{AA4832B5-BFB5-66C9-3A6A-78447976DD06}"/>
                    </a:ext>
                  </a:extLst>
                </p:cNvPr>
                <p:cNvSpPr>
                  <a:spLocks noChangeShapeType="1"/>
                </p:cNvSpPr>
                <p:nvPr/>
              </p:nvSpPr>
              <p:spPr bwMode="auto">
                <a:xfrm>
                  <a:off x="10525125" y="378460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Line 144">
                  <a:extLst>
                    <a:ext uri="{FF2B5EF4-FFF2-40B4-BE49-F238E27FC236}">
                      <a16:creationId xmlns:a16="http://schemas.microsoft.com/office/drawing/2014/main" id="{0428FA89-93B1-240D-12FC-A05BD1D0AA83}"/>
                    </a:ext>
                  </a:extLst>
                </p:cNvPr>
                <p:cNvSpPr>
                  <a:spLocks noChangeShapeType="1"/>
                </p:cNvSpPr>
                <p:nvPr/>
              </p:nvSpPr>
              <p:spPr bwMode="auto">
                <a:xfrm>
                  <a:off x="10576138" y="372745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Line 145">
                  <a:extLst>
                    <a:ext uri="{FF2B5EF4-FFF2-40B4-BE49-F238E27FC236}">
                      <a16:creationId xmlns:a16="http://schemas.microsoft.com/office/drawing/2014/main" id="{B8ED2543-2028-BBB5-F2DB-EBEE782894C2}"/>
                    </a:ext>
                  </a:extLst>
                </p:cNvPr>
                <p:cNvSpPr>
                  <a:spLocks noChangeShapeType="1"/>
                </p:cNvSpPr>
                <p:nvPr/>
              </p:nvSpPr>
              <p:spPr bwMode="auto">
                <a:xfrm>
                  <a:off x="10671175" y="387826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Line 146">
                  <a:extLst>
                    <a:ext uri="{FF2B5EF4-FFF2-40B4-BE49-F238E27FC236}">
                      <a16:creationId xmlns:a16="http://schemas.microsoft.com/office/drawing/2014/main" id="{346BD662-2216-1D57-795D-96951BE801E9}"/>
                    </a:ext>
                  </a:extLst>
                </p:cNvPr>
                <p:cNvSpPr>
                  <a:spLocks noChangeShapeType="1"/>
                </p:cNvSpPr>
                <p:nvPr/>
              </p:nvSpPr>
              <p:spPr bwMode="auto">
                <a:xfrm>
                  <a:off x="10715909" y="381635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Line 147">
                  <a:extLst>
                    <a:ext uri="{FF2B5EF4-FFF2-40B4-BE49-F238E27FC236}">
                      <a16:creationId xmlns:a16="http://schemas.microsoft.com/office/drawing/2014/main" id="{0DB400B7-00EA-B5B8-8DCE-94B5EFA1CDCD}"/>
                    </a:ext>
                  </a:extLst>
                </p:cNvPr>
                <p:cNvSpPr>
                  <a:spLocks noChangeShapeType="1"/>
                </p:cNvSpPr>
                <p:nvPr/>
              </p:nvSpPr>
              <p:spPr bwMode="auto">
                <a:xfrm>
                  <a:off x="10722045" y="387826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Line 148">
                  <a:extLst>
                    <a:ext uri="{FF2B5EF4-FFF2-40B4-BE49-F238E27FC236}">
                      <a16:creationId xmlns:a16="http://schemas.microsoft.com/office/drawing/2014/main" id="{6E6B1BA2-5137-380A-EB9F-C2E9CEFB9823}"/>
                    </a:ext>
                  </a:extLst>
                </p:cNvPr>
                <p:cNvSpPr>
                  <a:spLocks noChangeShapeType="1"/>
                </p:cNvSpPr>
                <p:nvPr/>
              </p:nvSpPr>
              <p:spPr bwMode="auto">
                <a:xfrm>
                  <a:off x="10779268" y="381635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Line 149">
                  <a:extLst>
                    <a:ext uri="{FF2B5EF4-FFF2-40B4-BE49-F238E27FC236}">
                      <a16:creationId xmlns:a16="http://schemas.microsoft.com/office/drawing/2014/main" id="{88A3CA61-767E-AF4E-DD59-F570177CF8E6}"/>
                    </a:ext>
                  </a:extLst>
                </p:cNvPr>
                <p:cNvSpPr>
                  <a:spLocks noChangeShapeType="1"/>
                </p:cNvSpPr>
                <p:nvPr/>
              </p:nvSpPr>
              <p:spPr bwMode="auto">
                <a:xfrm>
                  <a:off x="10795000" y="387826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Line 150">
                  <a:extLst>
                    <a:ext uri="{FF2B5EF4-FFF2-40B4-BE49-F238E27FC236}">
                      <a16:creationId xmlns:a16="http://schemas.microsoft.com/office/drawing/2014/main" id="{979D2D31-368B-8F0D-AB44-8EFC47DDAC9E}"/>
                    </a:ext>
                  </a:extLst>
                </p:cNvPr>
                <p:cNvSpPr>
                  <a:spLocks noChangeShapeType="1"/>
                </p:cNvSpPr>
                <p:nvPr/>
              </p:nvSpPr>
              <p:spPr bwMode="auto">
                <a:xfrm>
                  <a:off x="10849117" y="381635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Line 151">
                  <a:extLst>
                    <a:ext uri="{FF2B5EF4-FFF2-40B4-BE49-F238E27FC236}">
                      <a16:creationId xmlns:a16="http://schemas.microsoft.com/office/drawing/2014/main" id="{064112D8-93CB-0C44-1D6E-454E00651C4F}"/>
                    </a:ext>
                  </a:extLst>
                </p:cNvPr>
                <p:cNvSpPr>
                  <a:spLocks noChangeShapeType="1"/>
                </p:cNvSpPr>
                <p:nvPr/>
              </p:nvSpPr>
              <p:spPr bwMode="auto">
                <a:xfrm>
                  <a:off x="10928350" y="3990976"/>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Line 152">
                  <a:extLst>
                    <a:ext uri="{FF2B5EF4-FFF2-40B4-BE49-F238E27FC236}">
                      <a16:creationId xmlns:a16="http://schemas.microsoft.com/office/drawing/2014/main" id="{8D607A7B-7A60-5963-8303-ED7B59259730}"/>
                    </a:ext>
                  </a:extLst>
                </p:cNvPr>
                <p:cNvSpPr>
                  <a:spLocks noChangeShapeType="1"/>
                </p:cNvSpPr>
                <p:nvPr/>
              </p:nvSpPr>
              <p:spPr bwMode="auto">
                <a:xfrm>
                  <a:off x="10973084"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Line 153">
                  <a:extLst>
                    <a:ext uri="{FF2B5EF4-FFF2-40B4-BE49-F238E27FC236}">
                      <a16:creationId xmlns:a16="http://schemas.microsoft.com/office/drawing/2014/main" id="{2BDD62D1-F254-3EE5-1633-1A6679C6DB39}"/>
                    </a:ext>
                  </a:extLst>
                </p:cNvPr>
                <p:cNvSpPr>
                  <a:spLocks noChangeShapeType="1"/>
                </p:cNvSpPr>
                <p:nvPr/>
              </p:nvSpPr>
              <p:spPr bwMode="auto">
                <a:xfrm>
                  <a:off x="11029950" y="3990976"/>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Line 154">
                  <a:extLst>
                    <a:ext uri="{FF2B5EF4-FFF2-40B4-BE49-F238E27FC236}">
                      <a16:creationId xmlns:a16="http://schemas.microsoft.com/office/drawing/2014/main" id="{D094F58A-6B57-610A-4C93-5A13F46FEC4C}"/>
                    </a:ext>
                  </a:extLst>
                </p:cNvPr>
                <p:cNvSpPr>
                  <a:spLocks noChangeShapeType="1"/>
                </p:cNvSpPr>
                <p:nvPr/>
              </p:nvSpPr>
              <p:spPr bwMode="auto">
                <a:xfrm>
                  <a:off x="11080964"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Line 155">
                  <a:extLst>
                    <a:ext uri="{FF2B5EF4-FFF2-40B4-BE49-F238E27FC236}">
                      <a16:creationId xmlns:a16="http://schemas.microsoft.com/office/drawing/2014/main" id="{E09032A9-0D3C-8FCD-391E-A6BFEC7F67EE}"/>
                    </a:ext>
                  </a:extLst>
                </p:cNvPr>
                <p:cNvSpPr>
                  <a:spLocks noChangeShapeType="1"/>
                </p:cNvSpPr>
                <p:nvPr/>
              </p:nvSpPr>
              <p:spPr bwMode="auto">
                <a:xfrm>
                  <a:off x="11099800" y="3990976"/>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Line 156">
                  <a:extLst>
                    <a:ext uri="{FF2B5EF4-FFF2-40B4-BE49-F238E27FC236}">
                      <a16:creationId xmlns:a16="http://schemas.microsoft.com/office/drawing/2014/main" id="{88BA6619-DCDC-3F22-DD29-82428F414534}"/>
                    </a:ext>
                  </a:extLst>
                </p:cNvPr>
                <p:cNvSpPr>
                  <a:spLocks noChangeShapeType="1"/>
                </p:cNvSpPr>
                <p:nvPr/>
              </p:nvSpPr>
              <p:spPr bwMode="auto">
                <a:xfrm>
                  <a:off x="11153917"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Line 157">
                  <a:extLst>
                    <a:ext uri="{FF2B5EF4-FFF2-40B4-BE49-F238E27FC236}">
                      <a16:creationId xmlns:a16="http://schemas.microsoft.com/office/drawing/2014/main" id="{8CA83011-802F-7689-C6E8-0474F4727EC5}"/>
                    </a:ext>
                  </a:extLst>
                </p:cNvPr>
                <p:cNvSpPr>
                  <a:spLocks noChangeShapeType="1"/>
                </p:cNvSpPr>
                <p:nvPr/>
              </p:nvSpPr>
              <p:spPr bwMode="auto">
                <a:xfrm>
                  <a:off x="11137900" y="3990976"/>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Line 158">
                  <a:extLst>
                    <a:ext uri="{FF2B5EF4-FFF2-40B4-BE49-F238E27FC236}">
                      <a16:creationId xmlns:a16="http://schemas.microsoft.com/office/drawing/2014/main" id="{7401AA15-12EB-2E52-3259-3AC871A36384}"/>
                    </a:ext>
                  </a:extLst>
                </p:cNvPr>
                <p:cNvSpPr>
                  <a:spLocks noChangeShapeType="1"/>
                </p:cNvSpPr>
                <p:nvPr/>
              </p:nvSpPr>
              <p:spPr bwMode="auto">
                <a:xfrm>
                  <a:off x="11198225"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Line 159">
                  <a:extLst>
                    <a:ext uri="{FF2B5EF4-FFF2-40B4-BE49-F238E27FC236}">
                      <a16:creationId xmlns:a16="http://schemas.microsoft.com/office/drawing/2014/main" id="{56A46155-51F4-EE52-4B6A-2EBEB0C6C5DA}"/>
                    </a:ext>
                  </a:extLst>
                </p:cNvPr>
                <p:cNvSpPr>
                  <a:spLocks noChangeShapeType="1"/>
                </p:cNvSpPr>
                <p:nvPr/>
              </p:nvSpPr>
              <p:spPr bwMode="auto">
                <a:xfrm>
                  <a:off x="11176000" y="3990976"/>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Line 160">
                  <a:extLst>
                    <a:ext uri="{FF2B5EF4-FFF2-40B4-BE49-F238E27FC236}">
                      <a16:creationId xmlns:a16="http://schemas.microsoft.com/office/drawing/2014/main" id="{389421CD-3D2E-7561-5AB7-BE1FDECFEFD8}"/>
                    </a:ext>
                  </a:extLst>
                </p:cNvPr>
                <p:cNvSpPr>
                  <a:spLocks noChangeShapeType="1"/>
                </p:cNvSpPr>
                <p:nvPr/>
              </p:nvSpPr>
              <p:spPr bwMode="auto">
                <a:xfrm>
                  <a:off x="11239358"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161">
                  <a:extLst>
                    <a:ext uri="{FF2B5EF4-FFF2-40B4-BE49-F238E27FC236}">
                      <a16:creationId xmlns:a16="http://schemas.microsoft.com/office/drawing/2014/main" id="{16FF94C6-7577-9287-4068-4138E21ED7CC}"/>
                    </a:ext>
                  </a:extLst>
                </p:cNvPr>
                <p:cNvSpPr>
                  <a:spLocks noChangeShapeType="1"/>
                </p:cNvSpPr>
                <p:nvPr/>
              </p:nvSpPr>
              <p:spPr bwMode="auto">
                <a:xfrm>
                  <a:off x="11264900" y="3990976"/>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162">
                  <a:extLst>
                    <a:ext uri="{FF2B5EF4-FFF2-40B4-BE49-F238E27FC236}">
                      <a16:creationId xmlns:a16="http://schemas.microsoft.com/office/drawing/2014/main" id="{5CB8F259-4157-AED6-A080-60098ADF6E85}"/>
                    </a:ext>
                  </a:extLst>
                </p:cNvPr>
                <p:cNvSpPr>
                  <a:spLocks noChangeShapeType="1"/>
                </p:cNvSpPr>
                <p:nvPr/>
              </p:nvSpPr>
              <p:spPr bwMode="auto">
                <a:xfrm>
                  <a:off x="11319017" y="3929063"/>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163">
                  <a:extLst>
                    <a:ext uri="{FF2B5EF4-FFF2-40B4-BE49-F238E27FC236}">
                      <a16:creationId xmlns:a16="http://schemas.microsoft.com/office/drawing/2014/main" id="{73FAF94D-8F98-8B4C-9F8E-155E8884E3E4}"/>
                    </a:ext>
                  </a:extLst>
                </p:cNvPr>
                <p:cNvSpPr>
                  <a:spLocks noChangeShapeType="1"/>
                </p:cNvSpPr>
                <p:nvPr/>
              </p:nvSpPr>
              <p:spPr bwMode="auto">
                <a:xfrm>
                  <a:off x="11480800"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164">
                  <a:extLst>
                    <a:ext uri="{FF2B5EF4-FFF2-40B4-BE49-F238E27FC236}">
                      <a16:creationId xmlns:a16="http://schemas.microsoft.com/office/drawing/2014/main" id="{08B2870E-26E3-F911-00A9-F074B32EFBCC}"/>
                    </a:ext>
                  </a:extLst>
                </p:cNvPr>
                <p:cNvSpPr>
                  <a:spLocks noChangeShapeType="1"/>
                </p:cNvSpPr>
                <p:nvPr/>
              </p:nvSpPr>
              <p:spPr bwMode="auto">
                <a:xfrm>
                  <a:off x="11528709"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165">
                  <a:extLst>
                    <a:ext uri="{FF2B5EF4-FFF2-40B4-BE49-F238E27FC236}">
                      <a16:creationId xmlns:a16="http://schemas.microsoft.com/office/drawing/2014/main" id="{AA6C4B28-740A-19BF-AD6D-BA71BD647E8B}"/>
                    </a:ext>
                  </a:extLst>
                </p:cNvPr>
                <p:cNvSpPr>
                  <a:spLocks noChangeShapeType="1"/>
                </p:cNvSpPr>
                <p:nvPr/>
              </p:nvSpPr>
              <p:spPr bwMode="auto">
                <a:xfrm>
                  <a:off x="11553825"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166">
                  <a:extLst>
                    <a:ext uri="{FF2B5EF4-FFF2-40B4-BE49-F238E27FC236}">
                      <a16:creationId xmlns:a16="http://schemas.microsoft.com/office/drawing/2014/main" id="{58338BAB-002C-1694-299A-184CD96BB339}"/>
                    </a:ext>
                  </a:extLst>
                </p:cNvPr>
                <p:cNvSpPr>
                  <a:spLocks noChangeShapeType="1"/>
                </p:cNvSpPr>
                <p:nvPr/>
              </p:nvSpPr>
              <p:spPr bwMode="auto">
                <a:xfrm>
                  <a:off x="11604838"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167">
                  <a:extLst>
                    <a:ext uri="{FF2B5EF4-FFF2-40B4-BE49-F238E27FC236}">
                      <a16:creationId xmlns:a16="http://schemas.microsoft.com/office/drawing/2014/main" id="{B860D0D0-9501-A0F9-7974-F02B677F6CEF}"/>
                    </a:ext>
                  </a:extLst>
                </p:cNvPr>
                <p:cNvSpPr>
                  <a:spLocks noChangeShapeType="1"/>
                </p:cNvSpPr>
                <p:nvPr/>
              </p:nvSpPr>
              <p:spPr bwMode="auto">
                <a:xfrm>
                  <a:off x="11880850"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168">
                  <a:extLst>
                    <a:ext uri="{FF2B5EF4-FFF2-40B4-BE49-F238E27FC236}">
                      <a16:creationId xmlns:a16="http://schemas.microsoft.com/office/drawing/2014/main" id="{0132630F-357D-982C-B650-8601DDFAEEF1}"/>
                    </a:ext>
                  </a:extLst>
                </p:cNvPr>
                <p:cNvSpPr>
                  <a:spLocks noChangeShapeType="1"/>
                </p:cNvSpPr>
                <p:nvPr/>
              </p:nvSpPr>
              <p:spPr bwMode="auto">
                <a:xfrm>
                  <a:off x="11938000"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169">
                  <a:extLst>
                    <a:ext uri="{FF2B5EF4-FFF2-40B4-BE49-F238E27FC236}">
                      <a16:creationId xmlns:a16="http://schemas.microsoft.com/office/drawing/2014/main" id="{F08EA2AE-2DD9-6628-CC50-AE1ABFECB99A}"/>
                    </a:ext>
                  </a:extLst>
                </p:cNvPr>
                <p:cNvSpPr>
                  <a:spLocks noChangeShapeType="1"/>
                </p:cNvSpPr>
                <p:nvPr/>
              </p:nvSpPr>
              <p:spPr bwMode="auto">
                <a:xfrm>
                  <a:off x="11985625"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170">
                  <a:extLst>
                    <a:ext uri="{FF2B5EF4-FFF2-40B4-BE49-F238E27FC236}">
                      <a16:creationId xmlns:a16="http://schemas.microsoft.com/office/drawing/2014/main" id="{B8B9141B-3A6F-697C-6655-96FF4BB1631B}"/>
                    </a:ext>
                  </a:extLst>
                </p:cNvPr>
                <p:cNvSpPr>
                  <a:spLocks noChangeShapeType="1"/>
                </p:cNvSpPr>
                <p:nvPr/>
              </p:nvSpPr>
              <p:spPr bwMode="auto">
                <a:xfrm>
                  <a:off x="12033535"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171">
                  <a:extLst>
                    <a:ext uri="{FF2B5EF4-FFF2-40B4-BE49-F238E27FC236}">
                      <a16:creationId xmlns:a16="http://schemas.microsoft.com/office/drawing/2014/main" id="{CE2EA2C8-8F8B-C68B-1973-85E9419F9640}"/>
                    </a:ext>
                  </a:extLst>
                </p:cNvPr>
                <p:cNvSpPr>
                  <a:spLocks noChangeShapeType="1"/>
                </p:cNvSpPr>
                <p:nvPr/>
              </p:nvSpPr>
              <p:spPr bwMode="auto">
                <a:xfrm>
                  <a:off x="12276138"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172">
                  <a:extLst>
                    <a:ext uri="{FF2B5EF4-FFF2-40B4-BE49-F238E27FC236}">
                      <a16:creationId xmlns:a16="http://schemas.microsoft.com/office/drawing/2014/main" id="{1BE6EF3B-9065-A4D1-709B-4BC551CBA8D1}"/>
                    </a:ext>
                  </a:extLst>
                </p:cNvPr>
                <p:cNvSpPr>
                  <a:spLocks noChangeShapeType="1"/>
                </p:cNvSpPr>
                <p:nvPr/>
              </p:nvSpPr>
              <p:spPr bwMode="auto">
                <a:xfrm>
                  <a:off x="12336463"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173">
                  <a:extLst>
                    <a:ext uri="{FF2B5EF4-FFF2-40B4-BE49-F238E27FC236}">
                      <a16:creationId xmlns:a16="http://schemas.microsoft.com/office/drawing/2014/main" id="{4AD6A89D-21BD-CA98-0E88-E9BCD85DF6EF}"/>
                    </a:ext>
                  </a:extLst>
                </p:cNvPr>
                <p:cNvSpPr>
                  <a:spLocks noChangeShapeType="1"/>
                </p:cNvSpPr>
                <p:nvPr/>
              </p:nvSpPr>
              <p:spPr bwMode="auto">
                <a:xfrm>
                  <a:off x="12349163"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174">
                  <a:extLst>
                    <a:ext uri="{FF2B5EF4-FFF2-40B4-BE49-F238E27FC236}">
                      <a16:creationId xmlns:a16="http://schemas.microsoft.com/office/drawing/2014/main" id="{B747BF31-CADC-45F8-14E2-52EDC5D216A4}"/>
                    </a:ext>
                  </a:extLst>
                </p:cNvPr>
                <p:cNvSpPr>
                  <a:spLocks noChangeShapeType="1"/>
                </p:cNvSpPr>
                <p:nvPr/>
              </p:nvSpPr>
              <p:spPr bwMode="auto">
                <a:xfrm>
                  <a:off x="12393968"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Line 175">
                  <a:extLst>
                    <a:ext uri="{FF2B5EF4-FFF2-40B4-BE49-F238E27FC236}">
                      <a16:creationId xmlns:a16="http://schemas.microsoft.com/office/drawing/2014/main" id="{6D311463-A1AB-186D-3BBC-DE22ADB239DA}"/>
                    </a:ext>
                  </a:extLst>
                </p:cNvPr>
                <p:cNvSpPr>
                  <a:spLocks noChangeShapeType="1"/>
                </p:cNvSpPr>
                <p:nvPr/>
              </p:nvSpPr>
              <p:spPr bwMode="auto">
                <a:xfrm>
                  <a:off x="12406313"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Line 176">
                  <a:extLst>
                    <a:ext uri="{FF2B5EF4-FFF2-40B4-BE49-F238E27FC236}">
                      <a16:creationId xmlns:a16="http://schemas.microsoft.com/office/drawing/2014/main" id="{884961B6-D472-D20E-765C-CE3CAB7C07A5}"/>
                    </a:ext>
                  </a:extLst>
                </p:cNvPr>
                <p:cNvSpPr>
                  <a:spLocks noChangeShapeType="1"/>
                </p:cNvSpPr>
                <p:nvPr/>
              </p:nvSpPr>
              <p:spPr bwMode="auto">
                <a:xfrm>
                  <a:off x="12454222"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Line 177">
                  <a:extLst>
                    <a:ext uri="{FF2B5EF4-FFF2-40B4-BE49-F238E27FC236}">
                      <a16:creationId xmlns:a16="http://schemas.microsoft.com/office/drawing/2014/main" id="{2C628913-EDD4-B3A4-E7DB-ACE73CF67808}"/>
                    </a:ext>
                  </a:extLst>
                </p:cNvPr>
                <p:cNvSpPr>
                  <a:spLocks noChangeShapeType="1"/>
                </p:cNvSpPr>
                <p:nvPr/>
              </p:nvSpPr>
              <p:spPr bwMode="auto">
                <a:xfrm>
                  <a:off x="12517438"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Line 178">
                  <a:extLst>
                    <a:ext uri="{FF2B5EF4-FFF2-40B4-BE49-F238E27FC236}">
                      <a16:creationId xmlns:a16="http://schemas.microsoft.com/office/drawing/2014/main" id="{AFE3B70F-AC46-EC26-4788-8BF31B22EF88}"/>
                    </a:ext>
                  </a:extLst>
                </p:cNvPr>
                <p:cNvSpPr>
                  <a:spLocks noChangeShapeType="1"/>
                </p:cNvSpPr>
                <p:nvPr/>
              </p:nvSpPr>
              <p:spPr bwMode="auto">
                <a:xfrm>
                  <a:off x="12568452"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179">
                  <a:extLst>
                    <a:ext uri="{FF2B5EF4-FFF2-40B4-BE49-F238E27FC236}">
                      <a16:creationId xmlns:a16="http://schemas.microsoft.com/office/drawing/2014/main" id="{053D2F8E-2385-45F5-3AD8-0C3042DFFCB3}"/>
                    </a:ext>
                  </a:extLst>
                </p:cNvPr>
                <p:cNvSpPr>
                  <a:spLocks noChangeShapeType="1"/>
                </p:cNvSpPr>
                <p:nvPr/>
              </p:nvSpPr>
              <p:spPr bwMode="auto">
                <a:xfrm>
                  <a:off x="12533313"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180">
                  <a:extLst>
                    <a:ext uri="{FF2B5EF4-FFF2-40B4-BE49-F238E27FC236}">
                      <a16:creationId xmlns:a16="http://schemas.microsoft.com/office/drawing/2014/main" id="{6D0B0F8B-0D81-9FD6-7933-31C7A27524CA}"/>
                    </a:ext>
                  </a:extLst>
                </p:cNvPr>
                <p:cNvSpPr>
                  <a:spLocks noChangeShapeType="1"/>
                </p:cNvSpPr>
                <p:nvPr/>
              </p:nvSpPr>
              <p:spPr bwMode="auto">
                <a:xfrm>
                  <a:off x="12551822"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181">
                  <a:extLst>
                    <a:ext uri="{FF2B5EF4-FFF2-40B4-BE49-F238E27FC236}">
                      <a16:creationId xmlns:a16="http://schemas.microsoft.com/office/drawing/2014/main" id="{D12C1571-0817-E50B-E7D8-669A5073BF24}"/>
                    </a:ext>
                  </a:extLst>
                </p:cNvPr>
                <p:cNvSpPr>
                  <a:spLocks noChangeShapeType="1"/>
                </p:cNvSpPr>
                <p:nvPr/>
              </p:nvSpPr>
              <p:spPr bwMode="auto">
                <a:xfrm>
                  <a:off x="12549188"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182">
                  <a:extLst>
                    <a:ext uri="{FF2B5EF4-FFF2-40B4-BE49-F238E27FC236}">
                      <a16:creationId xmlns:a16="http://schemas.microsoft.com/office/drawing/2014/main" id="{8E90E22A-2634-DFA3-6FA7-801921F2D5DF}"/>
                    </a:ext>
                  </a:extLst>
                </p:cNvPr>
                <p:cNvSpPr>
                  <a:spLocks noChangeShapeType="1"/>
                </p:cNvSpPr>
                <p:nvPr/>
              </p:nvSpPr>
              <p:spPr bwMode="auto">
                <a:xfrm>
                  <a:off x="12608479"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183">
                  <a:extLst>
                    <a:ext uri="{FF2B5EF4-FFF2-40B4-BE49-F238E27FC236}">
                      <a16:creationId xmlns:a16="http://schemas.microsoft.com/office/drawing/2014/main" id="{944A7977-EB04-E73A-F53C-F8EB3F896E8B}"/>
                    </a:ext>
                  </a:extLst>
                </p:cNvPr>
                <p:cNvSpPr>
                  <a:spLocks noChangeShapeType="1"/>
                </p:cNvSpPr>
                <p:nvPr/>
              </p:nvSpPr>
              <p:spPr bwMode="auto">
                <a:xfrm>
                  <a:off x="12930188"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184">
                  <a:extLst>
                    <a:ext uri="{FF2B5EF4-FFF2-40B4-BE49-F238E27FC236}">
                      <a16:creationId xmlns:a16="http://schemas.microsoft.com/office/drawing/2014/main" id="{EBA57C08-A2A6-AA08-5817-414AEFC57731}"/>
                    </a:ext>
                  </a:extLst>
                </p:cNvPr>
                <p:cNvSpPr>
                  <a:spLocks noChangeShapeType="1"/>
                </p:cNvSpPr>
                <p:nvPr/>
              </p:nvSpPr>
              <p:spPr bwMode="auto">
                <a:xfrm>
                  <a:off x="12969818"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185">
                  <a:extLst>
                    <a:ext uri="{FF2B5EF4-FFF2-40B4-BE49-F238E27FC236}">
                      <a16:creationId xmlns:a16="http://schemas.microsoft.com/office/drawing/2014/main" id="{4FC91FF1-FE52-CD47-3EB9-C7B5B8CBC2DB}"/>
                    </a:ext>
                  </a:extLst>
                </p:cNvPr>
                <p:cNvSpPr>
                  <a:spLocks noChangeShapeType="1"/>
                </p:cNvSpPr>
                <p:nvPr/>
              </p:nvSpPr>
              <p:spPr bwMode="auto">
                <a:xfrm>
                  <a:off x="13130213"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Line 186">
                  <a:extLst>
                    <a:ext uri="{FF2B5EF4-FFF2-40B4-BE49-F238E27FC236}">
                      <a16:creationId xmlns:a16="http://schemas.microsoft.com/office/drawing/2014/main" id="{26DA4207-F3CF-93BF-E543-896A7260F939}"/>
                    </a:ext>
                  </a:extLst>
                </p:cNvPr>
                <p:cNvSpPr>
                  <a:spLocks noChangeShapeType="1"/>
                </p:cNvSpPr>
                <p:nvPr/>
              </p:nvSpPr>
              <p:spPr bwMode="auto">
                <a:xfrm>
                  <a:off x="13169843"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Line 187">
                  <a:extLst>
                    <a:ext uri="{FF2B5EF4-FFF2-40B4-BE49-F238E27FC236}">
                      <a16:creationId xmlns:a16="http://schemas.microsoft.com/office/drawing/2014/main" id="{20EAE0E5-460E-3D4B-5222-63563B95A897}"/>
                    </a:ext>
                  </a:extLst>
                </p:cNvPr>
                <p:cNvSpPr>
                  <a:spLocks noChangeShapeType="1"/>
                </p:cNvSpPr>
                <p:nvPr/>
              </p:nvSpPr>
              <p:spPr bwMode="auto">
                <a:xfrm>
                  <a:off x="13254038"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Line 188">
                  <a:extLst>
                    <a:ext uri="{FF2B5EF4-FFF2-40B4-BE49-F238E27FC236}">
                      <a16:creationId xmlns:a16="http://schemas.microsoft.com/office/drawing/2014/main" id="{F07B3FD1-CB1F-79FB-A369-492595C5CC65}"/>
                    </a:ext>
                  </a:extLst>
                </p:cNvPr>
                <p:cNvSpPr>
                  <a:spLocks noChangeShapeType="1"/>
                </p:cNvSpPr>
                <p:nvPr/>
              </p:nvSpPr>
              <p:spPr bwMode="auto">
                <a:xfrm>
                  <a:off x="13301946"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Line 189">
                  <a:extLst>
                    <a:ext uri="{FF2B5EF4-FFF2-40B4-BE49-F238E27FC236}">
                      <a16:creationId xmlns:a16="http://schemas.microsoft.com/office/drawing/2014/main" id="{700EA7AC-87F0-6868-DC9A-D66DE340D120}"/>
                    </a:ext>
                  </a:extLst>
                </p:cNvPr>
                <p:cNvSpPr>
                  <a:spLocks noChangeShapeType="1"/>
                </p:cNvSpPr>
                <p:nvPr/>
              </p:nvSpPr>
              <p:spPr bwMode="auto">
                <a:xfrm>
                  <a:off x="13396913"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Line 190">
                  <a:extLst>
                    <a:ext uri="{FF2B5EF4-FFF2-40B4-BE49-F238E27FC236}">
                      <a16:creationId xmlns:a16="http://schemas.microsoft.com/office/drawing/2014/main" id="{E112C08F-2688-8B99-64F0-ABAE86E377FA}"/>
                    </a:ext>
                  </a:extLst>
                </p:cNvPr>
                <p:cNvSpPr>
                  <a:spLocks noChangeShapeType="1"/>
                </p:cNvSpPr>
                <p:nvPr/>
              </p:nvSpPr>
              <p:spPr bwMode="auto">
                <a:xfrm>
                  <a:off x="13436543"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Line 191">
                  <a:extLst>
                    <a:ext uri="{FF2B5EF4-FFF2-40B4-BE49-F238E27FC236}">
                      <a16:creationId xmlns:a16="http://schemas.microsoft.com/office/drawing/2014/main" id="{4F667B60-8F13-58D7-F571-8D6BC68C51E6}"/>
                    </a:ext>
                  </a:extLst>
                </p:cNvPr>
                <p:cNvSpPr>
                  <a:spLocks noChangeShapeType="1"/>
                </p:cNvSpPr>
                <p:nvPr/>
              </p:nvSpPr>
              <p:spPr bwMode="auto">
                <a:xfrm>
                  <a:off x="13596938"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Line 192">
                  <a:extLst>
                    <a:ext uri="{FF2B5EF4-FFF2-40B4-BE49-F238E27FC236}">
                      <a16:creationId xmlns:a16="http://schemas.microsoft.com/office/drawing/2014/main" id="{BF7860CA-599B-55DB-59E8-184991BA9BF1}"/>
                    </a:ext>
                  </a:extLst>
                </p:cNvPr>
                <p:cNvSpPr>
                  <a:spLocks noChangeShapeType="1"/>
                </p:cNvSpPr>
                <p:nvPr/>
              </p:nvSpPr>
              <p:spPr bwMode="auto">
                <a:xfrm>
                  <a:off x="13644846"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Line 193">
                  <a:extLst>
                    <a:ext uri="{FF2B5EF4-FFF2-40B4-BE49-F238E27FC236}">
                      <a16:creationId xmlns:a16="http://schemas.microsoft.com/office/drawing/2014/main" id="{07304080-D7DF-A27F-82D8-84376F3C8B19}"/>
                    </a:ext>
                  </a:extLst>
                </p:cNvPr>
                <p:cNvSpPr>
                  <a:spLocks noChangeShapeType="1"/>
                </p:cNvSpPr>
                <p:nvPr/>
              </p:nvSpPr>
              <p:spPr bwMode="auto">
                <a:xfrm>
                  <a:off x="13758863" y="413861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Line 194">
                  <a:extLst>
                    <a:ext uri="{FF2B5EF4-FFF2-40B4-BE49-F238E27FC236}">
                      <a16:creationId xmlns:a16="http://schemas.microsoft.com/office/drawing/2014/main" id="{F3728BC3-4620-A207-E967-59E4F7244D11}"/>
                    </a:ext>
                  </a:extLst>
                </p:cNvPr>
                <p:cNvSpPr>
                  <a:spLocks noChangeShapeType="1"/>
                </p:cNvSpPr>
                <p:nvPr/>
              </p:nvSpPr>
              <p:spPr bwMode="auto">
                <a:xfrm>
                  <a:off x="13794355"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Line 195">
                  <a:extLst>
                    <a:ext uri="{FF2B5EF4-FFF2-40B4-BE49-F238E27FC236}">
                      <a16:creationId xmlns:a16="http://schemas.microsoft.com/office/drawing/2014/main" id="{62CAF656-7FB4-5CAE-0C19-0F6EDA11D560}"/>
                    </a:ext>
                  </a:extLst>
                </p:cNvPr>
                <p:cNvSpPr>
                  <a:spLocks noChangeShapeType="1"/>
                </p:cNvSpPr>
                <p:nvPr/>
              </p:nvSpPr>
              <p:spPr bwMode="auto">
                <a:xfrm>
                  <a:off x="14031913"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Line 196">
                  <a:extLst>
                    <a:ext uri="{FF2B5EF4-FFF2-40B4-BE49-F238E27FC236}">
                      <a16:creationId xmlns:a16="http://schemas.microsoft.com/office/drawing/2014/main" id="{D2DE21BE-3002-7351-2276-B09E83E9CCCA}"/>
                    </a:ext>
                  </a:extLst>
                </p:cNvPr>
                <p:cNvSpPr>
                  <a:spLocks noChangeShapeType="1"/>
                </p:cNvSpPr>
                <p:nvPr/>
              </p:nvSpPr>
              <p:spPr bwMode="auto">
                <a:xfrm>
                  <a:off x="14088099"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Line 197">
                  <a:extLst>
                    <a:ext uri="{FF2B5EF4-FFF2-40B4-BE49-F238E27FC236}">
                      <a16:creationId xmlns:a16="http://schemas.microsoft.com/office/drawing/2014/main" id="{9E62C2E0-EEEE-AFD5-FE17-F014C129435A}"/>
                    </a:ext>
                  </a:extLst>
                </p:cNvPr>
                <p:cNvSpPr>
                  <a:spLocks noChangeShapeType="1"/>
                </p:cNvSpPr>
                <p:nvPr/>
              </p:nvSpPr>
              <p:spPr bwMode="auto">
                <a:xfrm>
                  <a:off x="14498638" y="4138613"/>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Line 198">
                  <a:extLst>
                    <a:ext uri="{FF2B5EF4-FFF2-40B4-BE49-F238E27FC236}">
                      <a16:creationId xmlns:a16="http://schemas.microsoft.com/office/drawing/2014/main" id="{8171B175-D58F-30DE-9BBB-F013D4EF893B}"/>
                    </a:ext>
                  </a:extLst>
                </p:cNvPr>
                <p:cNvSpPr>
                  <a:spLocks noChangeShapeType="1"/>
                </p:cNvSpPr>
                <p:nvPr/>
              </p:nvSpPr>
              <p:spPr bwMode="auto">
                <a:xfrm>
                  <a:off x="14551649" y="407670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Line 148">
                  <a:extLst>
                    <a:ext uri="{FF2B5EF4-FFF2-40B4-BE49-F238E27FC236}">
                      <a16:creationId xmlns:a16="http://schemas.microsoft.com/office/drawing/2014/main" id="{B1D489F5-6C96-1515-2B4E-344789635FA3}"/>
                    </a:ext>
                  </a:extLst>
                </p:cNvPr>
                <p:cNvSpPr>
                  <a:spLocks noChangeShapeType="1"/>
                </p:cNvSpPr>
                <p:nvPr/>
              </p:nvSpPr>
              <p:spPr bwMode="auto">
                <a:xfrm>
                  <a:off x="10789238" y="3816351"/>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Line 144">
                  <a:extLst>
                    <a:ext uri="{FF2B5EF4-FFF2-40B4-BE49-F238E27FC236}">
                      <a16:creationId xmlns:a16="http://schemas.microsoft.com/office/drawing/2014/main" id="{25141C41-5B09-EA1B-8CE1-5DEB9449B202}"/>
                    </a:ext>
                  </a:extLst>
                </p:cNvPr>
                <p:cNvSpPr>
                  <a:spLocks noChangeShapeType="1"/>
                </p:cNvSpPr>
                <p:nvPr/>
              </p:nvSpPr>
              <p:spPr bwMode="auto">
                <a:xfrm>
                  <a:off x="10565489" y="372745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Line 134">
                  <a:extLst>
                    <a:ext uri="{FF2B5EF4-FFF2-40B4-BE49-F238E27FC236}">
                      <a16:creationId xmlns:a16="http://schemas.microsoft.com/office/drawing/2014/main" id="{7305A746-5752-2309-AEC6-28554E2BEEBD}"/>
                    </a:ext>
                  </a:extLst>
                </p:cNvPr>
                <p:cNvSpPr>
                  <a:spLocks noChangeShapeType="1"/>
                </p:cNvSpPr>
                <p:nvPr/>
              </p:nvSpPr>
              <p:spPr bwMode="auto">
                <a:xfrm>
                  <a:off x="10130786" y="3640138"/>
                  <a:ext cx="0" cy="122238"/>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Line 128">
                  <a:extLst>
                    <a:ext uri="{FF2B5EF4-FFF2-40B4-BE49-F238E27FC236}">
                      <a16:creationId xmlns:a16="http://schemas.microsoft.com/office/drawing/2014/main" id="{F9D54043-ADAF-E363-1BEF-DF4BD2691F9F}"/>
                    </a:ext>
                  </a:extLst>
                </p:cNvPr>
                <p:cNvSpPr>
                  <a:spLocks noChangeShapeType="1"/>
                </p:cNvSpPr>
                <p:nvPr/>
              </p:nvSpPr>
              <p:spPr bwMode="auto">
                <a:xfrm>
                  <a:off x="9946865"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Line 126">
                  <a:extLst>
                    <a:ext uri="{FF2B5EF4-FFF2-40B4-BE49-F238E27FC236}">
                      <a16:creationId xmlns:a16="http://schemas.microsoft.com/office/drawing/2014/main" id="{81734495-9212-4B6E-0445-DC1C512C3B15}"/>
                    </a:ext>
                  </a:extLst>
                </p:cNvPr>
                <p:cNvSpPr>
                  <a:spLocks noChangeShapeType="1"/>
                </p:cNvSpPr>
                <p:nvPr/>
              </p:nvSpPr>
              <p:spPr bwMode="auto">
                <a:xfrm>
                  <a:off x="9717922"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Line 126">
                  <a:extLst>
                    <a:ext uri="{FF2B5EF4-FFF2-40B4-BE49-F238E27FC236}">
                      <a16:creationId xmlns:a16="http://schemas.microsoft.com/office/drawing/2014/main" id="{7511E0B2-2D49-9694-6EA3-5B467880EF26}"/>
                    </a:ext>
                  </a:extLst>
                </p:cNvPr>
                <p:cNvSpPr>
                  <a:spLocks noChangeShapeType="1"/>
                </p:cNvSpPr>
                <p:nvPr/>
              </p:nvSpPr>
              <p:spPr bwMode="auto">
                <a:xfrm>
                  <a:off x="9705067"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Line 122">
                  <a:extLst>
                    <a:ext uri="{FF2B5EF4-FFF2-40B4-BE49-F238E27FC236}">
                      <a16:creationId xmlns:a16="http://schemas.microsoft.com/office/drawing/2014/main" id="{88CA80A8-1B9D-7391-0390-A4889BCE728D}"/>
                    </a:ext>
                  </a:extLst>
                </p:cNvPr>
                <p:cNvSpPr>
                  <a:spLocks noChangeShapeType="1"/>
                </p:cNvSpPr>
                <p:nvPr/>
              </p:nvSpPr>
              <p:spPr bwMode="auto">
                <a:xfrm>
                  <a:off x="9590415" y="3570288"/>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Line 115">
                  <a:extLst>
                    <a:ext uri="{FF2B5EF4-FFF2-40B4-BE49-F238E27FC236}">
                      <a16:creationId xmlns:a16="http://schemas.microsoft.com/office/drawing/2014/main" id="{42E77F28-F158-EAEE-076B-727FE4F8A1E2}"/>
                    </a:ext>
                  </a:extLst>
                </p:cNvPr>
                <p:cNvSpPr>
                  <a:spLocks noChangeShapeType="1"/>
                </p:cNvSpPr>
                <p:nvPr/>
              </p:nvSpPr>
              <p:spPr bwMode="auto">
                <a:xfrm>
                  <a:off x="3935510" y="2963863"/>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Line 116">
                  <a:extLst>
                    <a:ext uri="{FF2B5EF4-FFF2-40B4-BE49-F238E27FC236}">
                      <a16:creationId xmlns:a16="http://schemas.microsoft.com/office/drawing/2014/main" id="{D0C02433-14AC-146E-435E-B859616D8876}"/>
                    </a:ext>
                  </a:extLst>
                </p:cNvPr>
                <p:cNvSpPr>
                  <a:spLocks noChangeShapeType="1"/>
                </p:cNvSpPr>
                <p:nvPr/>
              </p:nvSpPr>
              <p:spPr bwMode="auto">
                <a:xfrm>
                  <a:off x="3918867" y="2897981"/>
                  <a:ext cx="0" cy="119063"/>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Line 113">
                  <a:extLst>
                    <a:ext uri="{FF2B5EF4-FFF2-40B4-BE49-F238E27FC236}">
                      <a16:creationId xmlns:a16="http://schemas.microsoft.com/office/drawing/2014/main" id="{912B655A-F1B5-18BE-00CE-62FF7FACC63B}"/>
                    </a:ext>
                  </a:extLst>
                </p:cNvPr>
                <p:cNvSpPr>
                  <a:spLocks noChangeShapeType="1"/>
                </p:cNvSpPr>
                <p:nvPr/>
              </p:nvSpPr>
              <p:spPr bwMode="auto">
                <a:xfrm>
                  <a:off x="3830181" y="2959101"/>
                  <a:ext cx="117475"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Line 115">
                  <a:extLst>
                    <a:ext uri="{FF2B5EF4-FFF2-40B4-BE49-F238E27FC236}">
                      <a16:creationId xmlns:a16="http://schemas.microsoft.com/office/drawing/2014/main" id="{83C9756D-E742-D014-C3D2-623E0B4AA23C}"/>
                    </a:ext>
                  </a:extLst>
                </p:cNvPr>
                <p:cNvSpPr>
                  <a:spLocks noChangeShapeType="1"/>
                </p:cNvSpPr>
                <p:nvPr/>
              </p:nvSpPr>
              <p:spPr bwMode="auto">
                <a:xfrm>
                  <a:off x="3862681" y="2959101"/>
                  <a:ext cx="120650" cy="0"/>
                </a:xfrm>
                <a:prstGeom prst="line">
                  <a:avLst/>
                </a:prstGeom>
                <a:noFill/>
                <a:ln w="1270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60960" tIns="30480" rIns="60960" bIns="30480" numCol="1" anchor="t" anchorCtr="0" compatLnSpc="1">
                  <a:prstTxWarp prst="textNoShape">
                    <a:avLst/>
                  </a:prstTxWarp>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27" name="Group 126">
              <a:extLst>
                <a:ext uri="{FF2B5EF4-FFF2-40B4-BE49-F238E27FC236}">
                  <a16:creationId xmlns:a16="http://schemas.microsoft.com/office/drawing/2014/main" id="{1007C838-0590-261D-FA1B-7BDE45D85B0D}"/>
                </a:ext>
              </a:extLst>
            </p:cNvPr>
            <p:cNvGrpSpPr/>
            <p:nvPr/>
          </p:nvGrpSpPr>
          <p:grpSpPr>
            <a:xfrm>
              <a:off x="10070151" y="2096476"/>
              <a:ext cx="699635" cy="5614536"/>
              <a:chOff x="10070151" y="2096476"/>
              <a:chExt cx="699635" cy="5614536"/>
            </a:xfrm>
          </p:grpSpPr>
          <p:sp>
            <p:nvSpPr>
              <p:cNvPr id="176" name="TextBox 175">
                <a:extLst>
                  <a:ext uri="{FF2B5EF4-FFF2-40B4-BE49-F238E27FC236}">
                    <a16:creationId xmlns:a16="http://schemas.microsoft.com/office/drawing/2014/main" id="{D62C3CEB-465D-5CA6-EFA4-D73B71537741}"/>
                  </a:ext>
                </a:extLst>
              </p:cNvPr>
              <p:cNvSpPr txBox="1"/>
              <p:nvPr/>
            </p:nvSpPr>
            <p:spPr>
              <a:xfrm rot="16200000">
                <a:off x="8201504" y="4661915"/>
                <a:ext cx="4152794" cy="415499"/>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OS (%)</a:t>
                </a:r>
              </a:p>
            </p:txBody>
          </p:sp>
          <p:cxnSp>
            <p:nvCxnSpPr>
              <p:cNvPr id="177" name="Straight Connector 176">
                <a:extLst>
                  <a:ext uri="{FF2B5EF4-FFF2-40B4-BE49-F238E27FC236}">
                    <a16:creationId xmlns:a16="http://schemas.microsoft.com/office/drawing/2014/main" id="{824DDD35-6422-64AA-C8AD-158DCFAA1F45}"/>
                  </a:ext>
                </a:extLst>
              </p:cNvPr>
              <p:cNvCxnSpPr>
                <a:cxnSpLocks/>
              </p:cNvCxnSpPr>
              <p:nvPr/>
            </p:nvCxnSpPr>
            <p:spPr>
              <a:xfrm>
                <a:off x="10769786" y="2132714"/>
                <a:ext cx="0" cy="5578298"/>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78" name="TextBox 177">
                <a:extLst>
                  <a:ext uri="{FF2B5EF4-FFF2-40B4-BE49-F238E27FC236}">
                    <a16:creationId xmlns:a16="http://schemas.microsoft.com/office/drawing/2014/main" id="{817356C0-E472-2A7A-E9E2-8A1E612E011C}"/>
                  </a:ext>
                </a:extLst>
              </p:cNvPr>
              <p:cNvSpPr txBox="1"/>
              <p:nvPr/>
            </p:nvSpPr>
            <p:spPr>
              <a:xfrm>
                <a:off x="10364672" y="2096476"/>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179" name="TextBox 178">
                <a:extLst>
                  <a:ext uri="{FF2B5EF4-FFF2-40B4-BE49-F238E27FC236}">
                    <a16:creationId xmlns:a16="http://schemas.microsoft.com/office/drawing/2014/main" id="{86B01A50-6153-0A13-D2F6-6C256B877C92}"/>
                  </a:ext>
                </a:extLst>
              </p:cNvPr>
              <p:cNvSpPr txBox="1"/>
              <p:nvPr/>
            </p:nvSpPr>
            <p:spPr>
              <a:xfrm>
                <a:off x="10364672" y="3174356"/>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180" name="TextBox 179">
                <a:extLst>
                  <a:ext uri="{FF2B5EF4-FFF2-40B4-BE49-F238E27FC236}">
                    <a16:creationId xmlns:a16="http://schemas.microsoft.com/office/drawing/2014/main" id="{2858DC62-05A5-91DF-61F4-4A7C35AD64D0}"/>
                  </a:ext>
                </a:extLst>
              </p:cNvPr>
              <p:cNvSpPr txBox="1"/>
              <p:nvPr/>
            </p:nvSpPr>
            <p:spPr>
              <a:xfrm>
                <a:off x="10364672" y="4252241"/>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181" name="TextBox 180">
                <a:extLst>
                  <a:ext uri="{FF2B5EF4-FFF2-40B4-BE49-F238E27FC236}">
                    <a16:creationId xmlns:a16="http://schemas.microsoft.com/office/drawing/2014/main" id="{584BB53A-A83C-DBD1-686A-F39763636658}"/>
                  </a:ext>
                </a:extLst>
              </p:cNvPr>
              <p:cNvSpPr txBox="1"/>
              <p:nvPr/>
            </p:nvSpPr>
            <p:spPr>
              <a:xfrm>
                <a:off x="10364672" y="5330121"/>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182" name="TextBox 181">
                <a:extLst>
                  <a:ext uri="{FF2B5EF4-FFF2-40B4-BE49-F238E27FC236}">
                    <a16:creationId xmlns:a16="http://schemas.microsoft.com/office/drawing/2014/main" id="{8AA09120-ABEF-EC9A-87DB-4B782A3A7850}"/>
                  </a:ext>
                </a:extLst>
              </p:cNvPr>
              <p:cNvSpPr txBox="1"/>
              <p:nvPr/>
            </p:nvSpPr>
            <p:spPr>
              <a:xfrm>
                <a:off x="10364672" y="6408003"/>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183" name="TextBox 182">
                <a:extLst>
                  <a:ext uri="{FF2B5EF4-FFF2-40B4-BE49-F238E27FC236}">
                    <a16:creationId xmlns:a16="http://schemas.microsoft.com/office/drawing/2014/main" id="{0B97AD8A-83BB-ADF1-8F38-68557036F244}"/>
                  </a:ext>
                </a:extLst>
              </p:cNvPr>
              <p:cNvSpPr txBox="1"/>
              <p:nvPr/>
            </p:nvSpPr>
            <p:spPr>
              <a:xfrm>
                <a:off x="10364672" y="7470489"/>
                <a:ext cx="317021" cy="215347"/>
              </a:xfrm>
              <a:prstGeom prst="rect">
                <a:avLst/>
              </a:prstGeom>
              <a:noFill/>
            </p:spPr>
            <p:txBody>
              <a:bodyPr wrap="square" lIns="0" tIns="0" rIns="0" bIns="0" rtlCol="0" anchor="ctr">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grpSp>
            <p:nvGrpSpPr>
              <p:cNvPr id="184" name="Group 183">
                <a:extLst>
                  <a:ext uri="{FF2B5EF4-FFF2-40B4-BE49-F238E27FC236}">
                    <a16:creationId xmlns:a16="http://schemas.microsoft.com/office/drawing/2014/main" id="{05E35217-3127-AC00-DF68-67725D927883}"/>
                  </a:ext>
                </a:extLst>
              </p:cNvPr>
              <p:cNvGrpSpPr/>
              <p:nvPr/>
            </p:nvGrpSpPr>
            <p:grpSpPr>
              <a:xfrm>
                <a:off x="10727090" y="2238578"/>
                <a:ext cx="36000" cy="5360983"/>
                <a:chOff x="10727090" y="2238578"/>
                <a:chExt cx="36000" cy="5360983"/>
              </a:xfrm>
            </p:grpSpPr>
            <p:cxnSp>
              <p:nvCxnSpPr>
                <p:cNvPr id="185" name="Straight Connector 184">
                  <a:extLst>
                    <a:ext uri="{FF2B5EF4-FFF2-40B4-BE49-F238E27FC236}">
                      <a16:creationId xmlns:a16="http://schemas.microsoft.com/office/drawing/2014/main" id="{2AE7B0FD-FD3E-C7CD-69B6-4A990AE1EA4A}"/>
                    </a:ext>
                  </a:extLst>
                </p:cNvPr>
                <p:cNvCxnSpPr>
                  <a:cxnSpLocks/>
                </p:cNvCxnSpPr>
                <p:nvPr/>
              </p:nvCxnSpPr>
              <p:spPr>
                <a:xfrm flipH="1">
                  <a:off x="10727090" y="2238578"/>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7C63FC9A-4DC8-AC82-B85F-3F8B4C8F4796}"/>
                    </a:ext>
                  </a:extLst>
                </p:cNvPr>
                <p:cNvCxnSpPr>
                  <a:cxnSpLocks/>
                </p:cNvCxnSpPr>
                <p:nvPr/>
              </p:nvCxnSpPr>
              <p:spPr>
                <a:xfrm flipH="1">
                  <a:off x="10727090" y="3303700"/>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22CC5BF6-7A87-CD22-42C7-00378CDD8237}"/>
                    </a:ext>
                  </a:extLst>
                </p:cNvPr>
                <p:cNvCxnSpPr>
                  <a:cxnSpLocks/>
                </p:cNvCxnSpPr>
                <p:nvPr/>
              </p:nvCxnSpPr>
              <p:spPr>
                <a:xfrm flipH="1">
                  <a:off x="10727090" y="4372752"/>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E9D8945F-5519-0460-3081-D5DC1F7615F9}"/>
                    </a:ext>
                  </a:extLst>
                </p:cNvPr>
                <p:cNvCxnSpPr>
                  <a:cxnSpLocks/>
                </p:cNvCxnSpPr>
                <p:nvPr/>
              </p:nvCxnSpPr>
              <p:spPr>
                <a:xfrm flipH="1">
                  <a:off x="10727090" y="5449666"/>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183B4539-B398-4198-85B0-7C41D78B4EDF}"/>
                    </a:ext>
                  </a:extLst>
                </p:cNvPr>
                <p:cNvCxnSpPr>
                  <a:cxnSpLocks/>
                </p:cNvCxnSpPr>
                <p:nvPr/>
              </p:nvCxnSpPr>
              <p:spPr>
                <a:xfrm flipH="1">
                  <a:off x="10727090" y="6518718"/>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687000EB-9199-0171-9416-8A085ECCC440}"/>
                    </a:ext>
                  </a:extLst>
                </p:cNvPr>
                <p:cNvCxnSpPr>
                  <a:cxnSpLocks/>
                </p:cNvCxnSpPr>
                <p:nvPr/>
              </p:nvCxnSpPr>
              <p:spPr>
                <a:xfrm flipH="1">
                  <a:off x="10727090" y="7599561"/>
                  <a:ext cx="36000"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8" name="Group 127">
              <a:extLst>
                <a:ext uri="{FF2B5EF4-FFF2-40B4-BE49-F238E27FC236}">
                  <a16:creationId xmlns:a16="http://schemas.microsoft.com/office/drawing/2014/main" id="{C265CFD5-4370-6F27-3F0C-8C48807402AD}"/>
                </a:ext>
              </a:extLst>
            </p:cNvPr>
            <p:cNvGrpSpPr/>
            <p:nvPr/>
          </p:nvGrpSpPr>
          <p:grpSpPr>
            <a:xfrm>
              <a:off x="9144000" y="8018797"/>
              <a:ext cx="7710682" cy="706900"/>
              <a:chOff x="9144000" y="8018797"/>
              <a:chExt cx="7710682" cy="706900"/>
            </a:xfrm>
          </p:grpSpPr>
          <p:grpSp>
            <p:nvGrpSpPr>
              <p:cNvPr id="160" name="Group 159">
                <a:extLst>
                  <a:ext uri="{FF2B5EF4-FFF2-40B4-BE49-F238E27FC236}">
                    <a16:creationId xmlns:a16="http://schemas.microsoft.com/office/drawing/2014/main" id="{E0366B69-1480-4D31-74AF-CB6B4E869A4F}"/>
                  </a:ext>
                </a:extLst>
              </p:cNvPr>
              <p:cNvGrpSpPr/>
              <p:nvPr/>
            </p:nvGrpSpPr>
            <p:grpSpPr>
              <a:xfrm>
                <a:off x="10809871" y="8402520"/>
                <a:ext cx="6044811" cy="323177"/>
                <a:chOff x="2592813" y="8289355"/>
                <a:chExt cx="11891072" cy="326316"/>
              </a:xfrm>
            </p:grpSpPr>
            <p:sp>
              <p:nvSpPr>
                <p:cNvPr id="164" name="TextBox 163">
                  <a:extLst>
                    <a:ext uri="{FF2B5EF4-FFF2-40B4-BE49-F238E27FC236}">
                      <a16:creationId xmlns:a16="http://schemas.microsoft.com/office/drawing/2014/main" id="{0BC34FA1-8B3F-78A1-9883-436FDACCDFC2}"/>
                    </a:ext>
                  </a:extLst>
                </p:cNvPr>
                <p:cNvSpPr txBox="1"/>
                <p:nvPr/>
              </p:nvSpPr>
              <p:spPr>
                <a:xfrm>
                  <a:off x="14096805" y="8289365"/>
                  <a:ext cx="387080" cy="326306"/>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p>
              </p:txBody>
            </p:sp>
            <p:grpSp>
              <p:nvGrpSpPr>
                <p:cNvPr id="165" name="Group 164">
                  <a:extLst>
                    <a:ext uri="{FF2B5EF4-FFF2-40B4-BE49-F238E27FC236}">
                      <a16:creationId xmlns:a16="http://schemas.microsoft.com/office/drawing/2014/main" id="{7FCEC46D-760F-0658-D822-1A1DB8970766}"/>
                    </a:ext>
                  </a:extLst>
                </p:cNvPr>
                <p:cNvGrpSpPr/>
                <p:nvPr/>
              </p:nvGrpSpPr>
              <p:grpSpPr>
                <a:xfrm>
                  <a:off x="2592813" y="8289355"/>
                  <a:ext cx="10854890" cy="326305"/>
                  <a:chOff x="1329704" y="7812444"/>
                  <a:chExt cx="12532451" cy="263252"/>
                </a:xfrm>
              </p:grpSpPr>
              <p:sp>
                <p:nvSpPr>
                  <p:cNvPr id="166" name="TextBox 165">
                    <a:extLst>
                      <a:ext uri="{FF2B5EF4-FFF2-40B4-BE49-F238E27FC236}">
                        <a16:creationId xmlns:a16="http://schemas.microsoft.com/office/drawing/2014/main" id="{A6FED5AD-A200-D7AE-F88E-677257100BB9}"/>
                      </a:ext>
                    </a:extLst>
                  </p:cNvPr>
                  <p:cNvSpPr txBox="1"/>
                  <p:nvPr/>
                </p:nvSpPr>
                <p:spPr>
                  <a:xfrm>
                    <a:off x="1329704" y="7812444"/>
                    <a:ext cx="446901" cy="263252"/>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85</a:t>
                    </a:r>
                  </a:p>
                </p:txBody>
              </p:sp>
              <p:sp>
                <p:nvSpPr>
                  <p:cNvPr id="167" name="TextBox 166">
                    <a:extLst>
                      <a:ext uri="{FF2B5EF4-FFF2-40B4-BE49-F238E27FC236}">
                        <a16:creationId xmlns:a16="http://schemas.microsoft.com/office/drawing/2014/main" id="{05BD162B-5FF4-1F83-DE77-347A33FC1A97}"/>
                      </a:ext>
                    </a:extLst>
                  </p:cNvPr>
                  <p:cNvSpPr txBox="1"/>
                  <p:nvPr/>
                </p:nvSpPr>
                <p:spPr>
                  <a:xfrm>
                    <a:off x="2576393"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78</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168" name="TextBox 167">
                    <a:extLst>
                      <a:ext uri="{FF2B5EF4-FFF2-40B4-BE49-F238E27FC236}">
                        <a16:creationId xmlns:a16="http://schemas.microsoft.com/office/drawing/2014/main" id="{24CBE8C5-030E-572D-2913-407B7ED07B14}"/>
                      </a:ext>
                    </a:extLst>
                  </p:cNvPr>
                  <p:cNvSpPr txBox="1"/>
                  <p:nvPr/>
                </p:nvSpPr>
                <p:spPr>
                  <a:xfrm>
                    <a:off x="3974847"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74</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74</a:t>
                    </a:r>
                  </a:p>
                </p:txBody>
              </p:sp>
              <p:sp>
                <p:nvSpPr>
                  <p:cNvPr id="169" name="TextBox 168">
                    <a:extLst>
                      <a:ext uri="{FF2B5EF4-FFF2-40B4-BE49-F238E27FC236}">
                        <a16:creationId xmlns:a16="http://schemas.microsoft.com/office/drawing/2014/main" id="{5D36646B-7021-4CD0-75E6-F0B658DB76C5}"/>
                      </a:ext>
                    </a:extLst>
                  </p:cNvPr>
                  <p:cNvSpPr txBox="1"/>
                  <p:nvPr/>
                </p:nvSpPr>
                <p:spPr>
                  <a:xfrm>
                    <a:off x="5316987"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71</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69</a:t>
                    </a:r>
                  </a:p>
                </p:txBody>
              </p:sp>
              <p:sp>
                <p:nvSpPr>
                  <p:cNvPr id="170" name="TextBox 169">
                    <a:extLst>
                      <a:ext uri="{FF2B5EF4-FFF2-40B4-BE49-F238E27FC236}">
                        <a16:creationId xmlns:a16="http://schemas.microsoft.com/office/drawing/2014/main" id="{2B629A6E-F74E-6544-5E34-D97C03A642A8}"/>
                      </a:ext>
                    </a:extLst>
                  </p:cNvPr>
                  <p:cNvSpPr txBox="1"/>
                  <p:nvPr/>
                </p:nvSpPr>
                <p:spPr>
                  <a:xfrm>
                    <a:off x="8034775"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66</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59</a:t>
                    </a:r>
                  </a:p>
                </p:txBody>
              </p:sp>
              <p:sp>
                <p:nvSpPr>
                  <p:cNvPr id="171" name="TextBox 170">
                    <a:extLst>
                      <a:ext uri="{FF2B5EF4-FFF2-40B4-BE49-F238E27FC236}">
                        <a16:creationId xmlns:a16="http://schemas.microsoft.com/office/drawing/2014/main" id="{F1F88FF6-A9DD-D67E-1A85-C1DC48C8AF72}"/>
                      </a:ext>
                    </a:extLst>
                  </p:cNvPr>
                  <p:cNvSpPr txBox="1"/>
                  <p:nvPr/>
                </p:nvSpPr>
                <p:spPr>
                  <a:xfrm>
                    <a:off x="9324771"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56</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49</a:t>
                    </a:r>
                  </a:p>
                </p:txBody>
              </p:sp>
              <p:sp>
                <p:nvSpPr>
                  <p:cNvPr id="172" name="TextBox 171">
                    <a:extLst>
                      <a:ext uri="{FF2B5EF4-FFF2-40B4-BE49-F238E27FC236}">
                        <a16:creationId xmlns:a16="http://schemas.microsoft.com/office/drawing/2014/main" id="{9B255054-214B-66BE-DE93-84A4241B2765}"/>
                      </a:ext>
                    </a:extLst>
                  </p:cNvPr>
                  <p:cNvSpPr txBox="1"/>
                  <p:nvPr/>
                </p:nvSpPr>
                <p:spPr>
                  <a:xfrm>
                    <a:off x="10680132"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p>
                </p:txBody>
              </p:sp>
              <p:sp>
                <p:nvSpPr>
                  <p:cNvPr id="173" name="TextBox 172">
                    <a:extLst>
                      <a:ext uri="{FF2B5EF4-FFF2-40B4-BE49-F238E27FC236}">
                        <a16:creationId xmlns:a16="http://schemas.microsoft.com/office/drawing/2014/main" id="{B61C34D7-B331-932E-671F-07EC0929DDE6}"/>
                      </a:ext>
                    </a:extLst>
                  </p:cNvPr>
                  <p:cNvSpPr txBox="1"/>
                  <p:nvPr/>
                </p:nvSpPr>
                <p:spPr>
                  <a:xfrm>
                    <a:off x="12033838"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14</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16</a:t>
                    </a:r>
                  </a:p>
                </p:txBody>
              </p:sp>
              <p:sp>
                <p:nvSpPr>
                  <p:cNvPr id="174" name="TextBox 173">
                    <a:extLst>
                      <a:ext uri="{FF2B5EF4-FFF2-40B4-BE49-F238E27FC236}">
                        <a16:creationId xmlns:a16="http://schemas.microsoft.com/office/drawing/2014/main" id="{EFEC5088-2302-C6E4-3B7C-D32D4166969F}"/>
                      </a:ext>
                    </a:extLst>
                  </p:cNvPr>
                  <p:cNvSpPr txBox="1"/>
                  <p:nvPr/>
                </p:nvSpPr>
                <p:spPr>
                  <a:xfrm>
                    <a:off x="13415254"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175" name="TextBox 174">
                    <a:extLst>
                      <a:ext uri="{FF2B5EF4-FFF2-40B4-BE49-F238E27FC236}">
                        <a16:creationId xmlns:a16="http://schemas.microsoft.com/office/drawing/2014/main" id="{D7973044-80DF-D217-C3CB-86E846F5F125}"/>
                      </a:ext>
                    </a:extLst>
                  </p:cNvPr>
                  <p:cNvSpPr txBox="1"/>
                  <p:nvPr/>
                </p:nvSpPr>
                <p:spPr>
                  <a:xfrm>
                    <a:off x="6661794" y="7812444"/>
                    <a:ext cx="446901" cy="263251"/>
                  </a:xfrm>
                  <a:prstGeom prst="rect">
                    <a:avLst/>
                  </a:prstGeom>
                  <a:noFill/>
                </p:spPr>
                <p:txBody>
                  <a:bodyPr wrap="square" lIns="0" tIns="0" rIns="0" bIns="0"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70</a:t>
                    </a: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65</a:t>
                    </a:r>
                  </a:p>
                </p:txBody>
              </p:sp>
            </p:grpSp>
          </p:grpSp>
          <p:sp>
            <p:nvSpPr>
              <p:cNvPr id="161" name="TextBox 160">
                <a:extLst>
                  <a:ext uri="{FF2B5EF4-FFF2-40B4-BE49-F238E27FC236}">
                    <a16:creationId xmlns:a16="http://schemas.microsoft.com/office/drawing/2014/main" id="{26DB4A29-9DF7-FE13-7186-E726B4DFEEBC}"/>
                  </a:ext>
                </a:extLst>
              </p:cNvPr>
              <p:cNvSpPr txBox="1"/>
              <p:nvPr/>
            </p:nvSpPr>
            <p:spPr>
              <a:xfrm>
                <a:off x="13481106" y="8018797"/>
                <a:ext cx="1887348" cy="415498"/>
              </a:xfrm>
              <a:prstGeom prst="rect">
                <a:avLst/>
              </a:prstGeom>
              <a:noFill/>
            </p:spPr>
            <p:txBody>
              <a:bodyPr wrap="square"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a:t>
                </a:r>
                <a:r>
                  <a:rPr kumimoji="0" lang="en-GB" sz="1200" b="1"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mo</a:t>
                </a:r>
                <a:r>
                  <a:rPr kumimoji="0" lang="en-GB"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62" name="TextBox 161">
                <a:extLst>
                  <a:ext uri="{FF2B5EF4-FFF2-40B4-BE49-F238E27FC236}">
                    <a16:creationId xmlns:a16="http://schemas.microsoft.com/office/drawing/2014/main" id="{D79D38D6-1BDE-EEC5-2B8C-ED3555D60741}"/>
                  </a:ext>
                </a:extLst>
              </p:cNvPr>
              <p:cNvSpPr txBox="1"/>
              <p:nvPr/>
            </p:nvSpPr>
            <p:spPr>
              <a:xfrm>
                <a:off x="9665691" y="8162471"/>
                <a:ext cx="1036917" cy="184666"/>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163" name="TextBox 162">
                <a:extLst>
                  <a:ext uri="{FF2B5EF4-FFF2-40B4-BE49-F238E27FC236}">
                    <a16:creationId xmlns:a16="http://schemas.microsoft.com/office/drawing/2014/main" id="{BBDEDA16-BCC8-8A83-7110-06076D715A09}"/>
                  </a:ext>
                </a:extLst>
              </p:cNvPr>
              <p:cNvSpPr txBox="1"/>
              <p:nvPr/>
            </p:nvSpPr>
            <p:spPr>
              <a:xfrm>
                <a:off x="9144000" y="8391202"/>
                <a:ext cx="1558606" cy="323166"/>
              </a:xfrm>
              <a:prstGeom prst="rect">
                <a:avLst/>
              </a:prstGeom>
              <a:noFill/>
            </p:spPr>
            <p:txBody>
              <a:bodyPr wrap="square" lIns="0" tIns="0" rIns="0" bIns="0" rtlCol="0">
                <a:spAutoFit/>
              </a:bodyPr>
              <a:lstStyle/>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err="1">
                    <a:ln>
                      <a:noFill/>
                    </a:ln>
                    <a:solidFill>
                      <a:srgbClr val="6E1E50"/>
                    </a:solidFill>
                    <a:effectLst/>
                    <a:uLnTx/>
                    <a:uFillTx/>
                    <a:latin typeface="Arial" panose="020B0604020202020204" pitchFamily="34" charset="0"/>
                    <a:ea typeface="+mn-ea"/>
                    <a:cs typeface="Arial" panose="020B0604020202020204" pitchFamily="34" charset="0"/>
                  </a:rPr>
                  <a:t>Giredestrant</a:t>
                </a:r>
                <a:r>
                  <a:rPr kumimoji="0" lang="en-GB" sz="700"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rPr>
                  <a:t> + </a:t>
                </a:r>
                <a:r>
                  <a:rPr kumimoji="0" lang="en-GB" sz="700" b="0" i="0" u="none" strike="noStrike" kern="1200" cap="none" spc="0" normalizeH="0" baseline="0" noProof="0" err="1">
                    <a:ln>
                      <a:noFill/>
                    </a:ln>
                    <a:solidFill>
                      <a:srgbClr val="6E1E50"/>
                    </a:solidFill>
                    <a:effectLst/>
                    <a:uLnTx/>
                    <a:uFillTx/>
                    <a:latin typeface="Arial" panose="020B0604020202020204" pitchFamily="34" charset="0"/>
                    <a:ea typeface="+mn-ea"/>
                    <a:cs typeface="Arial" panose="020B0604020202020204" pitchFamily="34" charset="0"/>
                  </a:rPr>
                  <a:t>everolimus</a:t>
                </a:r>
                <a:endParaRPr kumimoji="0" lang="en-GB" sz="700" b="0" i="0" u="none" strike="noStrike" kern="120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endParaRPr>
              </a:p>
              <a:p>
                <a:pPr marL="0" marR="0" lvl="0" indent="0" algn="r" defTabSz="60966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rPr>
                  <a:t>SOC ET + </a:t>
                </a:r>
                <a:r>
                  <a:rPr kumimoji="0" lang="en-GB" sz="700" b="0" i="0" u="none" strike="noStrike" kern="1200" cap="none" spc="0" normalizeH="0" baseline="0" noProof="0" err="1">
                    <a:ln>
                      <a:noFill/>
                    </a:ln>
                    <a:solidFill>
                      <a:srgbClr val="7F7F7F"/>
                    </a:solidFill>
                    <a:effectLst/>
                    <a:uLnTx/>
                    <a:uFillTx/>
                    <a:latin typeface="Arial" panose="020B0604020202020204" pitchFamily="34" charset="0"/>
                    <a:ea typeface="+mn-ea"/>
                    <a:cs typeface="Arial" panose="020B0604020202020204" pitchFamily="34" charset="0"/>
                  </a:rPr>
                  <a:t>everolimus</a:t>
                </a:r>
                <a:endParaRPr kumimoji="0" lang="en-GB" sz="700" b="0" i="0" u="none" strike="noStrike" kern="1200" cap="none" spc="0" normalizeH="0" baseline="0" noProof="0">
                  <a:ln>
                    <a:noFill/>
                  </a:ln>
                  <a:solidFill>
                    <a:srgbClr val="7F7F7F"/>
                  </a:solidFill>
                  <a:effectLst/>
                  <a:uLnTx/>
                  <a:uFillTx/>
                  <a:latin typeface="Arial" panose="020B0604020202020204" pitchFamily="34" charset="0"/>
                  <a:ea typeface="+mn-ea"/>
                  <a:cs typeface="Arial" panose="020B0604020202020204" pitchFamily="34" charset="0"/>
                </a:endParaRPr>
              </a:p>
            </p:txBody>
          </p:sp>
        </p:grpSp>
        <p:cxnSp>
          <p:nvCxnSpPr>
            <p:cNvPr id="129" name="Straight Connector 128">
              <a:extLst>
                <a:ext uri="{FF2B5EF4-FFF2-40B4-BE49-F238E27FC236}">
                  <a16:creationId xmlns:a16="http://schemas.microsoft.com/office/drawing/2014/main" id="{9182CA72-ACCD-8495-2C2A-7BC6E92268CD}"/>
                </a:ext>
              </a:extLst>
            </p:cNvPr>
            <p:cNvCxnSpPr>
              <a:cxnSpLocks/>
            </p:cNvCxnSpPr>
            <p:nvPr/>
          </p:nvCxnSpPr>
          <p:spPr>
            <a:xfrm>
              <a:off x="10779600" y="4872218"/>
              <a:ext cx="7274627"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DAAD7F77-5516-3CEA-6B24-DD02BA366CD0}"/>
                </a:ext>
              </a:extLst>
            </p:cNvPr>
            <p:cNvGrpSpPr/>
            <p:nvPr/>
          </p:nvGrpSpPr>
          <p:grpSpPr>
            <a:xfrm>
              <a:off x="10734660" y="7719350"/>
              <a:ext cx="7379170" cy="350929"/>
              <a:chOff x="10734660" y="7719350"/>
              <a:chExt cx="7379170" cy="350929"/>
            </a:xfrm>
          </p:grpSpPr>
          <p:grpSp>
            <p:nvGrpSpPr>
              <p:cNvPr id="131" name="Group 130">
                <a:extLst>
                  <a:ext uri="{FF2B5EF4-FFF2-40B4-BE49-F238E27FC236}">
                    <a16:creationId xmlns:a16="http://schemas.microsoft.com/office/drawing/2014/main" id="{032BBFF9-33C6-31D5-627C-893CE3BBF5AA}"/>
                  </a:ext>
                </a:extLst>
              </p:cNvPr>
              <p:cNvGrpSpPr/>
              <p:nvPr/>
            </p:nvGrpSpPr>
            <p:grpSpPr>
              <a:xfrm>
                <a:off x="10769786" y="7719350"/>
                <a:ext cx="7281749" cy="68380"/>
                <a:chOff x="10769786" y="7719350"/>
                <a:chExt cx="7281749" cy="68380"/>
              </a:xfrm>
            </p:grpSpPr>
            <p:cxnSp>
              <p:nvCxnSpPr>
                <p:cNvPr id="146" name="Straight Connector 145">
                  <a:extLst>
                    <a:ext uri="{FF2B5EF4-FFF2-40B4-BE49-F238E27FC236}">
                      <a16:creationId xmlns:a16="http://schemas.microsoft.com/office/drawing/2014/main" id="{5F535E85-40B3-02B7-E1A8-ABC3FAA8C700}"/>
                    </a:ext>
                  </a:extLst>
                </p:cNvPr>
                <p:cNvCxnSpPr>
                  <a:cxnSpLocks/>
                </p:cNvCxnSpPr>
                <p:nvPr/>
              </p:nvCxnSpPr>
              <p:spPr>
                <a:xfrm flipH="1">
                  <a:off x="10769786" y="7719350"/>
                  <a:ext cx="7281749" cy="0"/>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04D0792D-2A3D-DBA0-D8B7-F64CD33F16AC}"/>
                    </a:ext>
                  </a:extLst>
                </p:cNvPr>
                <p:cNvCxnSpPr>
                  <a:cxnSpLocks/>
                </p:cNvCxnSpPr>
                <p:nvPr/>
              </p:nvCxnSpPr>
              <p:spPr>
                <a:xfrm flipV="1">
                  <a:off x="10836322"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2BAF5C9-880D-5C99-1003-A911DA61C32C}"/>
                    </a:ext>
                  </a:extLst>
                </p:cNvPr>
                <p:cNvCxnSpPr>
                  <a:cxnSpLocks/>
                </p:cNvCxnSpPr>
                <p:nvPr/>
              </p:nvCxnSpPr>
              <p:spPr>
                <a:xfrm flipV="1">
                  <a:off x="11427824"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44BD393C-2A8A-60E4-4DC0-7810A690E01A}"/>
                    </a:ext>
                  </a:extLst>
                </p:cNvPr>
                <p:cNvCxnSpPr>
                  <a:cxnSpLocks/>
                </p:cNvCxnSpPr>
                <p:nvPr/>
              </p:nvCxnSpPr>
              <p:spPr>
                <a:xfrm flipV="1">
                  <a:off x="12026313"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85DFD47D-0F12-CA36-FF4A-BFA30259AD2B}"/>
                    </a:ext>
                  </a:extLst>
                </p:cNvPr>
                <p:cNvCxnSpPr>
                  <a:cxnSpLocks/>
                </p:cNvCxnSpPr>
                <p:nvPr/>
              </p:nvCxnSpPr>
              <p:spPr>
                <a:xfrm flipV="1">
                  <a:off x="12624802"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A6B73999-44E7-49FF-9FBA-9A07470E263B}"/>
                    </a:ext>
                  </a:extLst>
                </p:cNvPr>
                <p:cNvCxnSpPr>
                  <a:cxnSpLocks/>
                </p:cNvCxnSpPr>
                <p:nvPr/>
              </p:nvCxnSpPr>
              <p:spPr>
                <a:xfrm flipV="1">
                  <a:off x="13222126"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A52260E9-365E-D5C2-E421-C41C2F627FD1}"/>
                    </a:ext>
                  </a:extLst>
                </p:cNvPr>
                <p:cNvCxnSpPr>
                  <a:cxnSpLocks/>
                </p:cNvCxnSpPr>
                <p:nvPr/>
              </p:nvCxnSpPr>
              <p:spPr>
                <a:xfrm flipV="1">
                  <a:off x="13821780"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C2CAAE95-1874-C116-5A00-B2353168818A}"/>
                    </a:ext>
                  </a:extLst>
                </p:cNvPr>
                <p:cNvCxnSpPr>
                  <a:cxnSpLocks/>
                </p:cNvCxnSpPr>
                <p:nvPr/>
              </p:nvCxnSpPr>
              <p:spPr>
                <a:xfrm flipV="1">
                  <a:off x="14414446"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4143244E-D316-B46E-E03D-E8C5F1C981C7}"/>
                    </a:ext>
                  </a:extLst>
                </p:cNvPr>
                <p:cNvCxnSpPr>
                  <a:cxnSpLocks/>
                </p:cNvCxnSpPr>
                <p:nvPr/>
              </p:nvCxnSpPr>
              <p:spPr>
                <a:xfrm flipV="1">
                  <a:off x="15011771"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DEB5EF1-6FD4-1C49-B663-E1F9818EE266}"/>
                    </a:ext>
                  </a:extLst>
                </p:cNvPr>
                <p:cNvCxnSpPr>
                  <a:cxnSpLocks/>
                </p:cNvCxnSpPr>
                <p:nvPr/>
              </p:nvCxnSpPr>
              <p:spPr>
                <a:xfrm flipV="1">
                  <a:off x="15611424"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5D78C5-1ACC-4578-FEDC-EA2BFA2C8A9A}"/>
                    </a:ext>
                  </a:extLst>
                </p:cNvPr>
                <p:cNvCxnSpPr>
                  <a:cxnSpLocks/>
                </p:cNvCxnSpPr>
                <p:nvPr/>
              </p:nvCxnSpPr>
              <p:spPr>
                <a:xfrm flipV="1">
                  <a:off x="16207584"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E2D7C77-846D-A90A-E338-57C7B854CA3D}"/>
                    </a:ext>
                  </a:extLst>
                </p:cNvPr>
                <p:cNvCxnSpPr>
                  <a:cxnSpLocks/>
                </p:cNvCxnSpPr>
                <p:nvPr/>
              </p:nvCxnSpPr>
              <p:spPr>
                <a:xfrm flipV="1">
                  <a:off x="16807237" y="7721346"/>
                  <a:ext cx="0" cy="66382"/>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955A038-4EEC-6B3A-1C6F-48193F0A1B8C}"/>
                    </a:ext>
                  </a:extLst>
                </p:cNvPr>
                <p:cNvCxnSpPr>
                  <a:cxnSpLocks/>
                </p:cNvCxnSpPr>
                <p:nvPr/>
              </p:nvCxnSpPr>
              <p:spPr>
                <a:xfrm flipV="1">
                  <a:off x="17416174" y="7722935"/>
                  <a:ext cx="0" cy="64795"/>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90F09F20-C6D3-BE3E-6ACE-25F97AE07F5D}"/>
                    </a:ext>
                  </a:extLst>
                </p:cNvPr>
                <p:cNvCxnSpPr>
                  <a:cxnSpLocks/>
                </p:cNvCxnSpPr>
                <p:nvPr/>
              </p:nvCxnSpPr>
              <p:spPr>
                <a:xfrm flipV="1">
                  <a:off x="18010834" y="7722935"/>
                  <a:ext cx="0" cy="64795"/>
                </a:xfrm>
                <a:prstGeom prst="line">
                  <a:avLst/>
                </a:prstGeom>
                <a:ln w="28575"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634037AD-4D2E-4535-7720-CAF17907488A}"/>
                  </a:ext>
                </a:extLst>
              </p:cNvPr>
              <p:cNvGrpSpPr/>
              <p:nvPr/>
            </p:nvGrpSpPr>
            <p:grpSpPr>
              <a:xfrm>
                <a:off x="10734660" y="7854928"/>
                <a:ext cx="7379170" cy="215351"/>
                <a:chOff x="10734660" y="7854928"/>
                <a:chExt cx="7379170" cy="215351"/>
              </a:xfrm>
            </p:grpSpPr>
            <p:sp>
              <p:nvSpPr>
                <p:cNvPr id="133" name="TextBox 132">
                  <a:extLst>
                    <a:ext uri="{FF2B5EF4-FFF2-40B4-BE49-F238E27FC236}">
                      <a16:creationId xmlns:a16="http://schemas.microsoft.com/office/drawing/2014/main" id="{48ED24DF-C341-E09D-267F-B6A7AFFDDD83}"/>
                    </a:ext>
                  </a:extLst>
                </p:cNvPr>
                <p:cNvSpPr txBox="1"/>
                <p:nvPr/>
              </p:nvSpPr>
              <p:spPr>
                <a:xfrm>
                  <a:off x="10734660" y="7854929"/>
                  <a:ext cx="203323"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134" name="TextBox 133">
                  <a:extLst>
                    <a:ext uri="{FF2B5EF4-FFF2-40B4-BE49-F238E27FC236}">
                      <a16:creationId xmlns:a16="http://schemas.microsoft.com/office/drawing/2014/main" id="{1C74AF35-6B6D-9DB5-D0C5-39FEB031BACD}"/>
                    </a:ext>
                  </a:extLst>
                </p:cNvPr>
                <p:cNvSpPr txBox="1"/>
                <p:nvPr/>
              </p:nvSpPr>
              <p:spPr>
                <a:xfrm>
                  <a:off x="11324775" y="7854929"/>
                  <a:ext cx="203323"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135" name="TextBox 134">
                  <a:extLst>
                    <a:ext uri="{FF2B5EF4-FFF2-40B4-BE49-F238E27FC236}">
                      <a16:creationId xmlns:a16="http://schemas.microsoft.com/office/drawing/2014/main" id="{40185569-B9DD-A530-1417-61B3FF732116}"/>
                    </a:ext>
                  </a:extLst>
                </p:cNvPr>
                <p:cNvSpPr txBox="1"/>
                <p:nvPr/>
              </p:nvSpPr>
              <p:spPr>
                <a:xfrm>
                  <a:off x="11929582" y="7854929"/>
                  <a:ext cx="203323"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136" name="TextBox 135">
                  <a:extLst>
                    <a:ext uri="{FF2B5EF4-FFF2-40B4-BE49-F238E27FC236}">
                      <a16:creationId xmlns:a16="http://schemas.microsoft.com/office/drawing/2014/main" id="{C1C9EC31-15F0-B4A0-2221-CB52A6B2AB30}"/>
                    </a:ext>
                  </a:extLst>
                </p:cNvPr>
                <p:cNvSpPr txBox="1"/>
                <p:nvPr/>
              </p:nvSpPr>
              <p:spPr>
                <a:xfrm>
                  <a:off x="12522145" y="7854929"/>
                  <a:ext cx="203323"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a:t>
                  </a:r>
                </a:p>
              </p:txBody>
            </p:sp>
            <p:sp>
              <p:nvSpPr>
                <p:cNvPr id="137" name="TextBox 136">
                  <a:extLst>
                    <a:ext uri="{FF2B5EF4-FFF2-40B4-BE49-F238E27FC236}">
                      <a16:creationId xmlns:a16="http://schemas.microsoft.com/office/drawing/2014/main" id="{E6CF765D-248D-8BBD-BD60-6EA7D1A5D4AC}"/>
                    </a:ext>
                  </a:extLst>
                </p:cNvPr>
                <p:cNvSpPr txBox="1"/>
                <p:nvPr/>
              </p:nvSpPr>
              <p:spPr>
                <a:xfrm>
                  <a:off x="13124505" y="7854931"/>
                  <a:ext cx="203323" cy="215348"/>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138" name="TextBox 137">
                  <a:extLst>
                    <a:ext uri="{FF2B5EF4-FFF2-40B4-BE49-F238E27FC236}">
                      <a16:creationId xmlns:a16="http://schemas.microsoft.com/office/drawing/2014/main" id="{A35BC941-5983-2698-B259-137CE838DABF}"/>
                    </a:ext>
                  </a:extLst>
                </p:cNvPr>
                <p:cNvSpPr txBox="1"/>
                <p:nvPr/>
              </p:nvSpPr>
              <p:spPr>
                <a:xfrm>
                  <a:off x="13721965"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15</a:t>
                  </a:r>
                </a:p>
              </p:txBody>
            </p:sp>
            <p:sp>
              <p:nvSpPr>
                <p:cNvPr id="139" name="TextBox 138">
                  <a:extLst>
                    <a:ext uri="{FF2B5EF4-FFF2-40B4-BE49-F238E27FC236}">
                      <a16:creationId xmlns:a16="http://schemas.microsoft.com/office/drawing/2014/main" id="{31E79CAD-2C57-A494-9D4A-37B898B44519}"/>
                    </a:ext>
                  </a:extLst>
                </p:cNvPr>
                <p:cNvSpPr txBox="1"/>
                <p:nvPr/>
              </p:nvSpPr>
              <p:spPr>
                <a:xfrm>
                  <a:off x="14314530"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140" name="TextBox 139">
                  <a:extLst>
                    <a:ext uri="{FF2B5EF4-FFF2-40B4-BE49-F238E27FC236}">
                      <a16:creationId xmlns:a16="http://schemas.microsoft.com/office/drawing/2014/main" id="{F138EDA7-693A-1443-79CA-371D85998381}"/>
                    </a:ext>
                  </a:extLst>
                </p:cNvPr>
                <p:cNvSpPr txBox="1"/>
                <p:nvPr/>
              </p:nvSpPr>
              <p:spPr>
                <a:xfrm>
                  <a:off x="14909544"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21</a:t>
                  </a:r>
                </a:p>
              </p:txBody>
            </p:sp>
            <p:sp>
              <p:nvSpPr>
                <p:cNvPr id="141" name="TextBox 140">
                  <a:extLst>
                    <a:ext uri="{FF2B5EF4-FFF2-40B4-BE49-F238E27FC236}">
                      <a16:creationId xmlns:a16="http://schemas.microsoft.com/office/drawing/2014/main" id="{1B677E54-E332-E91B-59AC-4824B044F6FC}"/>
                    </a:ext>
                  </a:extLst>
                </p:cNvPr>
                <p:cNvSpPr txBox="1"/>
                <p:nvPr/>
              </p:nvSpPr>
              <p:spPr>
                <a:xfrm>
                  <a:off x="15509454"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142" name="TextBox 141">
                  <a:extLst>
                    <a:ext uri="{FF2B5EF4-FFF2-40B4-BE49-F238E27FC236}">
                      <a16:creationId xmlns:a16="http://schemas.microsoft.com/office/drawing/2014/main" id="{82131D14-0F1D-2526-B7E1-A89782A50486}"/>
                    </a:ext>
                  </a:extLst>
                </p:cNvPr>
                <p:cNvSpPr txBox="1"/>
                <p:nvPr/>
              </p:nvSpPr>
              <p:spPr>
                <a:xfrm>
                  <a:off x="16106916"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p>
              </p:txBody>
            </p:sp>
            <p:sp>
              <p:nvSpPr>
                <p:cNvPr id="143" name="TextBox 142">
                  <a:extLst>
                    <a:ext uri="{FF2B5EF4-FFF2-40B4-BE49-F238E27FC236}">
                      <a16:creationId xmlns:a16="http://schemas.microsoft.com/office/drawing/2014/main" id="{CA06C12F-5A56-50D3-DCC9-61B347A44F1A}"/>
                    </a:ext>
                  </a:extLst>
                </p:cNvPr>
                <p:cNvSpPr txBox="1"/>
                <p:nvPr/>
              </p:nvSpPr>
              <p:spPr>
                <a:xfrm>
                  <a:off x="16706826" y="7854930"/>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144" name="TextBox 143">
                  <a:extLst>
                    <a:ext uri="{FF2B5EF4-FFF2-40B4-BE49-F238E27FC236}">
                      <a16:creationId xmlns:a16="http://schemas.microsoft.com/office/drawing/2014/main" id="{2BA2FE71-B7D3-7C97-9C69-1F4006F7932B}"/>
                    </a:ext>
                  </a:extLst>
                </p:cNvPr>
                <p:cNvSpPr txBox="1"/>
                <p:nvPr/>
              </p:nvSpPr>
              <p:spPr>
                <a:xfrm>
                  <a:off x="17310597" y="7854928"/>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33</a:t>
                  </a:r>
                </a:p>
              </p:txBody>
            </p:sp>
            <p:sp>
              <p:nvSpPr>
                <p:cNvPr id="145" name="TextBox 144">
                  <a:extLst>
                    <a:ext uri="{FF2B5EF4-FFF2-40B4-BE49-F238E27FC236}">
                      <a16:creationId xmlns:a16="http://schemas.microsoft.com/office/drawing/2014/main" id="{A33B0EB1-F7D5-D42F-3B45-49892EE8B499}"/>
                    </a:ext>
                  </a:extLst>
                </p:cNvPr>
                <p:cNvSpPr txBox="1"/>
                <p:nvPr/>
              </p:nvSpPr>
              <p:spPr>
                <a:xfrm>
                  <a:off x="17910507" y="7854928"/>
                  <a:ext cx="203323" cy="215347"/>
                </a:xfrm>
                <a:prstGeom prst="rect">
                  <a:avLst/>
                </a:prstGeom>
                <a:noFill/>
              </p:spPr>
              <p:txBody>
                <a:bodyPr wrap="square" lIns="0" tIns="0" rIns="0" bIns="0" rtlCol="0" anchor="ctr">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36</a:t>
                  </a:r>
                </a:p>
              </p:txBody>
            </p:sp>
          </p:grpSp>
        </p:grpSp>
      </p:grpSp>
      <p:graphicFrame>
        <p:nvGraphicFramePr>
          <p:cNvPr id="404" name="Table 403">
            <a:extLst>
              <a:ext uri="{FF2B5EF4-FFF2-40B4-BE49-F238E27FC236}">
                <a16:creationId xmlns:a16="http://schemas.microsoft.com/office/drawing/2014/main" id="{2BE6EE64-6011-79AB-87AE-C6351F6C36F7}"/>
              </a:ext>
            </a:extLst>
          </p:cNvPr>
          <p:cNvGraphicFramePr>
            <a:graphicFrameLocks noGrp="1"/>
          </p:cNvGraphicFramePr>
          <p:nvPr/>
        </p:nvGraphicFramePr>
        <p:xfrm>
          <a:off x="7234627" y="3951139"/>
          <a:ext cx="3000000" cy="1382560"/>
        </p:xfrm>
        <a:graphic>
          <a:graphicData uri="http://schemas.openxmlformats.org/drawingml/2006/table">
            <a:tbl>
              <a:tblPr firstRow="1" bandRow="1">
                <a:tableStyleId>{5C22544A-7EE6-4342-B048-85BDC9FD1C3A}</a:tableStyleId>
              </a:tblPr>
              <a:tblGrid>
                <a:gridCol w="1272000">
                  <a:extLst>
                    <a:ext uri="{9D8B030D-6E8A-4147-A177-3AD203B41FA5}">
                      <a16:colId xmlns:a16="http://schemas.microsoft.com/office/drawing/2014/main" val="2206186395"/>
                    </a:ext>
                  </a:extLst>
                </a:gridCol>
                <a:gridCol w="864000">
                  <a:extLst>
                    <a:ext uri="{9D8B030D-6E8A-4147-A177-3AD203B41FA5}">
                      <a16:colId xmlns:a16="http://schemas.microsoft.com/office/drawing/2014/main" val="475173279"/>
                    </a:ext>
                  </a:extLst>
                </a:gridCol>
                <a:gridCol w="864000">
                  <a:extLst>
                    <a:ext uri="{9D8B030D-6E8A-4147-A177-3AD203B41FA5}">
                      <a16:colId xmlns:a16="http://schemas.microsoft.com/office/drawing/2014/main" val="4170448162"/>
                    </a:ext>
                  </a:extLst>
                </a:gridCol>
              </a:tblGrid>
              <a:tr h="487680">
                <a:tc>
                  <a:txBody>
                    <a:bodyPr/>
                    <a:lstStyle/>
                    <a:p>
                      <a:endParaRPr lang="en-GB" sz="900">
                        <a:solidFill>
                          <a:schemeClr val="tx1"/>
                        </a:solidFill>
                        <a:latin typeface="Arial" panose="020B0604020202020204" pitchFamily="34" charset="0"/>
                        <a:cs typeface="Arial" panose="020B0604020202020204" pitchFamily="34" charset="0"/>
                      </a:endParaRP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err="1">
                          <a:solidFill>
                            <a:schemeClr val="bg1"/>
                          </a:solidFill>
                          <a:latin typeface="Arial" panose="020B0604020202020204" pitchFamily="34" charset="0"/>
                          <a:cs typeface="Arial" panose="020B0604020202020204" pitchFamily="34" charset="0"/>
                        </a:rPr>
                        <a:t>Giredestrant</a:t>
                      </a:r>
                      <a:r>
                        <a:rPr lang="en-GB" sz="900">
                          <a:solidFill>
                            <a:schemeClr val="bg1"/>
                          </a:solidFill>
                          <a:latin typeface="Arial" panose="020B0604020202020204" pitchFamily="34" charset="0"/>
                          <a:cs typeface="Arial" panose="020B0604020202020204" pitchFamily="34" charset="0"/>
                        </a:rPr>
                        <a:t> + </a:t>
                      </a:r>
                      <a:r>
                        <a:rPr lang="en-GB" sz="900" err="1">
                          <a:solidFill>
                            <a:schemeClr val="bg1"/>
                          </a:solidFill>
                          <a:latin typeface="Arial" panose="020B0604020202020204" pitchFamily="34" charset="0"/>
                          <a:cs typeface="Arial" panose="020B0604020202020204" pitchFamily="34" charset="0"/>
                        </a:rPr>
                        <a:t>everolimus</a:t>
                      </a:r>
                      <a:endParaRPr lang="en-GB" sz="900">
                        <a:solidFill>
                          <a:schemeClr val="bg1"/>
                        </a:solidFill>
                        <a:latin typeface="Arial" panose="020B0604020202020204" pitchFamily="34" charset="0"/>
                        <a:cs typeface="Arial" panose="020B0604020202020204" pitchFamily="34" charset="0"/>
                      </a:endParaRPr>
                    </a:p>
                    <a:p>
                      <a:pPr algn="ctr"/>
                      <a:r>
                        <a:rPr lang="en-GB" sz="900">
                          <a:solidFill>
                            <a:schemeClr val="bg1"/>
                          </a:solidFill>
                          <a:latin typeface="Arial" panose="020B0604020202020204" pitchFamily="34" charset="0"/>
                          <a:cs typeface="Arial" panose="020B0604020202020204" pitchFamily="34" charset="0"/>
                        </a:rPr>
                        <a:t>(n = 102)</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900">
                          <a:solidFill>
                            <a:schemeClr val="bg1"/>
                          </a:solidFill>
                          <a:latin typeface="Arial" panose="020B0604020202020204" pitchFamily="34" charset="0"/>
                          <a:cs typeface="Arial" panose="020B0604020202020204" pitchFamily="34" charset="0"/>
                        </a:rPr>
                        <a:t>SOC ET + </a:t>
                      </a:r>
                      <a:r>
                        <a:rPr lang="en-GB" sz="900" err="1">
                          <a:solidFill>
                            <a:schemeClr val="bg1"/>
                          </a:solidFill>
                          <a:latin typeface="Arial" panose="020B0604020202020204" pitchFamily="34" charset="0"/>
                          <a:cs typeface="Arial" panose="020B0604020202020204" pitchFamily="34" charset="0"/>
                        </a:rPr>
                        <a:t>everolimus</a:t>
                      </a:r>
                      <a:endParaRPr lang="en-GB" sz="900">
                        <a:solidFill>
                          <a:schemeClr val="bg1"/>
                        </a:solidFill>
                        <a:latin typeface="Arial" panose="020B0604020202020204" pitchFamily="34" charset="0"/>
                        <a:cs typeface="Arial" panose="020B0604020202020204" pitchFamily="34" charset="0"/>
                      </a:endParaRPr>
                    </a:p>
                    <a:p>
                      <a:pPr algn="ctr"/>
                      <a:r>
                        <a:rPr lang="en-GB" sz="900">
                          <a:solidFill>
                            <a:schemeClr val="bg1"/>
                          </a:solidFill>
                          <a:latin typeface="Arial" panose="020B0604020202020204" pitchFamily="34" charset="0"/>
                          <a:cs typeface="Arial" panose="020B0604020202020204" pitchFamily="34" charset="0"/>
                        </a:rPr>
                        <a:t>(n = 105)</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5129169"/>
                  </a:ext>
                </a:extLst>
              </a:tr>
              <a:tr h="204000">
                <a:tc>
                  <a:txBody>
                    <a:bodyPr/>
                    <a:lstStyle/>
                    <a:p>
                      <a:pPr algn="r"/>
                      <a:r>
                        <a:rPr lang="en-US" sz="900" b="0" i="0" u="none" strike="noStrike" cap="none">
                          <a:solidFill>
                            <a:srgbClr val="000000"/>
                          </a:solidFill>
                          <a:latin typeface="Arial"/>
                          <a:ea typeface="Arial"/>
                          <a:cs typeface="Arial"/>
                          <a:sym typeface="Arial"/>
                        </a:rPr>
                        <a:t>Events, n (%)</a:t>
                      </a:r>
                      <a:endParaRPr lang="en-GB" sz="900" b="0">
                        <a:solidFill>
                          <a:schemeClr val="tx1"/>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a:solidFill>
                            <a:schemeClr val="tx1"/>
                          </a:solidFill>
                          <a:latin typeface="Arial" panose="020B0604020202020204" pitchFamily="34" charset="0"/>
                          <a:cs typeface="Arial" panose="020B0604020202020204" pitchFamily="34" charset="0"/>
                        </a:rPr>
                        <a:t>21 (25.9)</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b="0">
                          <a:solidFill>
                            <a:schemeClr val="tx1"/>
                          </a:solidFill>
                          <a:latin typeface="Arial" panose="020B0604020202020204" pitchFamily="34" charset="0"/>
                          <a:cs typeface="Arial" panose="020B0604020202020204" pitchFamily="34" charset="0"/>
                        </a:rPr>
                        <a:t>27 (31.8)</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13138738"/>
                  </a:ext>
                </a:extLst>
              </a:tr>
              <a:tr h="345440">
                <a:tc>
                  <a:txBody>
                    <a:bodyPr/>
                    <a:lstStyle/>
                    <a:p>
                      <a:pPr algn="r"/>
                      <a:r>
                        <a:rPr lang="en-US" sz="900" b="0" i="0" u="none" strike="noStrike" cap="none">
                          <a:solidFill>
                            <a:srgbClr val="000000"/>
                          </a:solidFill>
                          <a:latin typeface="Arial"/>
                          <a:ea typeface="Arial"/>
                          <a:cs typeface="Arial"/>
                          <a:sym typeface="Arial"/>
                        </a:rPr>
                        <a:t>Median, </a:t>
                      </a:r>
                      <a:r>
                        <a:rPr lang="en-US" sz="900" b="0" i="0" u="none" strike="noStrike" cap="none" err="1">
                          <a:solidFill>
                            <a:srgbClr val="000000"/>
                          </a:solidFill>
                          <a:latin typeface="Arial"/>
                          <a:ea typeface="Arial"/>
                          <a:cs typeface="Arial"/>
                          <a:sym typeface="Arial"/>
                        </a:rPr>
                        <a:t>mo</a:t>
                      </a:r>
                      <a:r>
                        <a:rPr lang="en-US" sz="900" b="0" i="0" u="none" strike="noStrike" cap="none">
                          <a:solidFill>
                            <a:srgbClr val="000000"/>
                          </a:solidFill>
                          <a:latin typeface="Arial"/>
                          <a:ea typeface="Arial"/>
                          <a:cs typeface="Arial"/>
                          <a:sym typeface="Arial"/>
                        </a:rPr>
                        <a:t> (95% CI)</a:t>
                      </a:r>
                      <a:endParaRPr lang="en-GB" sz="900" b="0">
                        <a:solidFill>
                          <a:schemeClr val="tx1"/>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latin typeface="Arial" panose="020B0604020202020204" pitchFamily="34" charset="0"/>
                          <a:cs typeface="Arial" panose="020B0604020202020204" pitchFamily="34" charset="0"/>
                        </a:rPr>
                        <a:t>NE </a:t>
                      </a:r>
                      <a:br>
                        <a:rPr lang="en-GB" sz="900">
                          <a:solidFill>
                            <a:schemeClr val="tx1"/>
                          </a:solidFill>
                          <a:latin typeface="Arial" panose="020B0604020202020204" pitchFamily="34" charset="0"/>
                          <a:cs typeface="Arial" panose="020B0604020202020204" pitchFamily="34" charset="0"/>
                        </a:rPr>
                      </a:br>
                      <a:r>
                        <a:rPr lang="en-GB" sz="900">
                          <a:solidFill>
                            <a:schemeClr val="tx1"/>
                          </a:solidFill>
                          <a:latin typeface="Arial" panose="020B0604020202020204" pitchFamily="34" charset="0"/>
                          <a:cs typeface="Arial" panose="020B0604020202020204" pitchFamily="34" charset="0"/>
                        </a:rPr>
                        <a:t>(NE, NE)</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latin typeface="Arial" panose="020B0604020202020204" pitchFamily="34" charset="0"/>
                          <a:cs typeface="Arial" panose="020B0604020202020204" pitchFamily="34" charset="0"/>
                        </a:rPr>
                        <a:t>NE </a:t>
                      </a:r>
                      <a:br>
                        <a:rPr lang="en-GB" sz="900">
                          <a:solidFill>
                            <a:schemeClr val="tx1"/>
                          </a:solidFill>
                          <a:latin typeface="Arial" panose="020B0604020202020204" pitchFamily="34" charset="0"/>
                          <a:cs typeface="Arial" panose="020B0604020202020204" pitchFamily="34" charset="0"/>
                        </a:rPr>
                      </a:br>
                      <a:r>
                        <a:rPr lang="en-GB" sz="900">
                          <a:solidFill>
                            <a:schemeClr val="tx1"/>
                          </a:solidFill>
                          <a:latin typeface="Arial" panose="020B0604020202020204" pitchFamily="34" charset="0"/>
                          <a:cs typeface="Arial" panose="020B0604020202020204" pitchFamily="34" charset="0"/>
                        </a:rPr>
                        <a:t>(27.01, NE)</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345440">
                <a:tc>
                  <a:txBody>
                    <a:bodyPr/>
                    <a:lstStyle/>
                    <a:p>
                      <a:pPr algn="r"/>
                      <a:r>
                        <a:rPr lang="en-GB" sz="900" b="0">
                          <a:solidFill>
                            <a:schemeClr val="tx1"/>
                          </a:solidFill>
                          <a:latin typeface="Arial" panose="020B0604020202020204" pitchFamily="34" charset="0"/>
                          <a:cs typeface="Arial" panose="020B0604020202020204" pitchFamily="34" charset="0"/>
                        </a:rPr>
                        <a:t>Stratified HR</a:t>
                      </a:r>
                    </a:p>
                    <a:p>
                      <a:pPr algn="r"/>
                      <a:r>
                        <a:rPr lang="en-GB" sz="900" b="0">
                          <a:solidFill>
                            <a:schemeClr val="tx1"/>
                          </a:solidFill>
                          <a:latin typeface="Arial" panose="020B0604020202020204" pitchFamily="34" charset="0"/>
                          <a:cs typeface="Arial" panose="020B0604020202020204" pitchFamily="34" charset="0"/>
                        </a:rPr>
                        <a:t>(95% CI)</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900" b="1">
                          <a:solidFill>
                            <a:schemeClr val="tx1"/>
                          </a:solidFill>
                          <a:latin typeface="Arial" panose="020B0604020202020204" pitchFamily="34" charset="0"/>
                          <a:cs typeface="Arial" panose="020B0604020202020204" pitchFamily="34" charset="0"/>
                        </a:rPr>
                        <a:t>0.79 (0.44, 1.40)</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05" name="Rectangle: Top Corners Rounded 20">
            <a:extLst>
              <a:ext uri="{FF2B5EF4-FFF2-40B4-BE49-F238E27FC236}">
                <a16:creationId xmlns:a16="http://schemas.microsoft.com/office/drawing/2014/main" id="{17BDA055-55B4-9123-1302-52F037659586}"/>
              </a:ext>
            </a:extLst>
          </p:cNvPr>
          <p:cNvSpPr/>
          <p:nvPr/>
        </p:nvSpPr>
        <p:spPr>
          <a:xfrm>
            <a:off x="8506294" y="3923851"/>
            <a:ext cx="864000" cy="504711"/>
          </a:xfrm>
          <a:prstGeom prst="round2SameRect">
            <a:avLst/>
          </a:prstGeom>
          <a:solidFill>
            <a:srgbClr val="6E1E5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24000" rIns="24000"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Giredestrant</a:t>
            </a: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81</a:t>
            </a:r>
          </a:p>
        </p:txBody>
      </p:sp>
      <p:sp>
        <p:nvSpPr>
          <p:cNvPr id="406" name="Rectangle: Top Corners Rounded 21">
            <a:extLst>
              <a:ext uri="{FF2B5EF4-FFF2-40B4-BE49-F238E27FC236}">
                <a16:creationId xmlns:a16="http://schemas.microsoft.com/office/drawing/2014/main" id="{660FCC80-406D-374F-3981-F8E71DDE5AEF}"/>
              </a:ext>
            </a:extLst>
          </p:cNvPr>
          <p:cNvSpPr/>
          <p:nvPr/>
        </p:nvSpPr>
        <p:spPr>
          <a:xfrm>
            <a:off x="9371194" y="3928815"/>
            <a:ext cx="864000" cy="499747"/>
          </a:xfrm>
          <a:prstGeom prst="round2SameRect">
            <a:avLst/>
          </a:prstGeom>
          <a:solidFill>
            <a:schemeClr val="bg1">
              <a:lumMod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24000" rIns="24000"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SOC ET + </a:t>
            </a: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85</a:t>
            </a:r>
          </a:p>
        </p:txBody>
      </p:sp>
      <p:graphicFrame>
        <p:nvGraphicFramePr>
          <p:cNvPr id="407" name="Table 406">
            <a:extLst>
              <a:ext uri="{FF2B5EF4-FFF2-40B4-BE49-F238E27FC236}">
                <a16:creationId xmlns:a16="http://schemas.microsoft.com/office/drawing/2014/main" id="{E9A0E606-AF0C-17C9-5A73-849481B12E8F}"/>
              </a:ext>
            </a:extLst>
          </p:cNvPr>
          <p:cNvGraphicFramePr>
            <a:graphicFrameLocks noGrp="1"/>
          </p:cNvGraphicFramePr>
          <p:nvPr/>
        </p:nvGraphicFramePr>
        <p:xfrm>
          <a:off x="3007987" y="1707052"/>
          <a:ext cx="3000000" cy="1382560"/>
        </p:xfrm>
        <a:graphic>
          <a:graphicData uri="http://schemas.openxmlformats.org/drawingml/2006/table">
            <a:tbl>
              <a:tblPr firstRow="1" bandRow="1">
                <a:tableStyleId>{5C22544A-7EE6-4342-B048-85BDC9FD1C3A}</a:tableStyleId>
              </a:tblPr>
              <a:tblGrid>
                <a:gridCol w="1272000">
                  <a:extLst>
                    <a:ext uri="{9D8B030D-6E8A-4147-A177-3AD203B41FA5}">
                      <a16:colId xmlns:a16="http://schemas.microsoft.com/office/drawing/2014/main" val="2206186395"/>
                    </a:ext>
                  </a:extLst>
                </a:gridCol>
                <a:gridCol w="864000">
                  <a:extLst>
                    <a:ext uri="{9D8B030D-6E8A-4147-A177-3AD203B41FA5}">
                      <a16:colId xmlns:a16="http://schemas.microsoft.com/office/drawing/2014/main" val="475173279"/>
                    </a:ext>
                  </a:extLst>
                </a:gridCol>
                <a:gridCol w="864000">
                  <a:extLst>
                    <a:ext uri="{9D8B030D-6E8A-4147-A177-3AD203B41FA5}">
                      <a16:colId xmlns:a16="http://schemas.microsoft.com/office/drawing/2014/main" val="4170448162"/>
                    </a:ext>
                  </a:extLst>
                </a:gridCol>
              </a:tblGrid>
              <a:tr h="487680">
                <a:tc>
                  <a:txBody>
                    <a:bodyPr/>
                    <a:lstStyle/>
                    <a:p>
                      <a:endParaRPr lang="en-GB" sz="900">
                        <a:solidFill>
                          <a:schemeClr val="tx1"/>
                        </a:solidFill>
                        <a:latin typeface="Arial" panose="020B0604020202020204" pitchFamily="34" charset="0"/>
                        <a:cs typeface="Arial" panose="020B0604020202020204" pitchFamily="34" charset="0"/>
                      </a:endParaRP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err="1">
                          <a:solidFill>
                            <a:schemeClr val="bg1"/>
                          </a:solidFill>
                          <a:latin typeface="Arial" panose="020B0604020202020204" pitchFamily="34" charset="0"/>
                          <a:cs typeface="Arial" panose="020B0604020202020204" pitchFamily="34" charset="0"/>
                        </a:rPr>
                        <a:t>Giredestrant</a:t>
                      </a:r>
                      <a:r>
                        <a:rPr lang="en-GB" sz="900">
                          <a:solidFill>
                            <a:schemeClr val="bg1"/>
                          </a:solidFill>
                          <a:latin typeface="Arial" panose="020B0604020202020204" pitchFamily="34" charset="0"/>
                          <a:cs typeface="Arial" panose="020B0604020202020204" pitchFamily="34" charset="0"/>
                        </a:rPr>
                        <a:t> + </a:t>
                      </a:r>
                      <a:r>
                        <a:rPr lang="en-GB" sz="900" err="1">
                          <a:solidFill>
                            <a:schemeClr val="bg1"/>
                          </a:solidFill>
                          <a:latin typeface="Arial" panose="020B0604020202020204" pitchFamily="34" charset="0"/>
                          <a:cs typeface="Arial" panose="020B0604020202020204" pitchFamily="34" charset="0"/>
                        </a:rPr>
                        <a:t>everolimus</a:t>
                      </a:r>
                      <a:endParaRPr lang="en-GB" sz="900">
                        <a:solidFill>
                          <a:schemeClr val="bg1"/>
                        </a:solidFill>
                        <a:latin typeface="Arial" panose="020B0604020202020204" pitchFamily="34" charset="0"/>
                        <a:cs typeface="Arial" panose="020B0604020202020204" pitchFamily="34" charset="0"/>
                      </a:endParaRPr>
                    </a:p>
                    <a:p>
                      <a:pPr algn="ctr"/>
                      <a:r>
                        <a:rPr lang="en-GB" sz="900">
                          <a:solidFill>
                            <a:schemeClr val="bg1"/>
                          </a:solidFill>
                          <a:latin typeface="Arial" panose="020B0604020202020204" pitchFamily="34" charset="0"/>
                          <a:cs typeface="Arial" panose="020B0604020202020204" pitchFamily="34" charset="0"/>
                        </a:rPr>
                        <a:t>(n = 102)</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900">
                          <a:solidFill>
                            <a:schemeClr val="bg1"/>
                          </a:solidFill>
                          <a:latin typeface="Arial" panose="020B0604020202020204" pitchFamily="34" charset="0"/>
                          <a:cs typeface="Arial" panose="020B0604020202020204" pitchFamily="34" charset="0"/>
                        </a:rPr>
                        <a:t>SOC ET + </a:t>
                      </a:r>
                      <a:r>
                        <a:rPr lang="en-GB" sz="900" err="1">
                          <a:solidFill>
                            <a:schemeClr val="bg1"/>
                          </a:solidFill>
                          <a:latin typeface="Arial" panose="020B0604020202020204" pitchFamily="34" charset="0"/>
                          <a:cs typeface="Arial" panose="020B0604020202020204" pitchFamily="34" charset="0"/>
                        </a:rPr>
                        <a:t>everolimus</a:t>
                      </a:r>
                      <a:endParaRPr lang="en-GB" sz="900">
                        <a:solidFill>
                          <a:schemeClr val="bg1"/>
                        </a:solidFill>
                        <a:latin typeface="Arial" panose="020B0604020202020204" pitchFamily="34" charset="0"/>
                        <a:cs typeface="Arial" panose="020B0604020202020204" pitchFamily="34" charset="0"/>
                      </a:endParaRPr>
                    </a:p>
                    <a:p>
                      <a:pPr algn="ctr"/>
                      <a:r>
                        <a:rPr lang="en-GB" sz="900">
                          <a:solidFill>
                            <a:schemeClr val="bg1"/>
                          </a:solidFill>
                          <a:latin typeface="Arial" panose="020B0604020202020204" pitchFamily="34" charset="0"/>
                          <a:cs typeface="Arial" panose="020B0604020202020204" pitchFamily="34" charset="0"/>
                        </a:rPr>
                        <a:t>(n = 105)</a:t>
                      </a:r>
                    </a:p>
                  </a:txBody>
                  <a:tcPr marL="60960" marR="60960" marT="30480" marB="3048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5129169"/>
                  </a:ext>
                </a:extLst>
              </a:tr>
              <a:tr h="204000">
                <a:tc>
                  <a:txBody>
                    <a:bodyPr/>
                    <a:lstStyle/>
                    <a:p>
                      <a:pPr algn="r"/>
                      <a:r>
                        <a:rPr lang="en-US" sz="900" b="0" i="0" u="none" strike="noStrike" cap="none">
                          <a:solidFill>
                            <a:srgbClr val="000000"/>
                          </a:solidFill>
                          <a:latin typeface="Arial"/>
                          <a:ea typeface="Arial"/>
                          <a:cs typeface="Arial"/>
                          <a:sym typeface="Arial"/>
                        </a:rPr>
                        <a:t>Events, n (%)</a:t>
                      </a:r>
                      <a:endParaRPr lang="en-GB" sz="900" b="0">
                        <a:solidFill>
                          <a:schemeClr val="tx1"/>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a:solidFill>
                            <a:schemeClr val="tx1"/>
                          </a:solidFill>
                          <a:latin typeface="Arial" panose="020B0604020202020204" pitchFamily="34" charset="0"/>
                          <a:cs typeface="Arial" panose="020B0604020202020204" pitchFamily="34" charset="0"/>
                        </a:rPr>
                        <a:t>63 (77.8)</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b="0">
                          <a:solidFill>
                            <a:schemeClr val="tx1"/>
                          </a:solidFill>
                          <a:latin typeface="Arial" panose="020B0604020202020204" pitchFamily="34" charset="0"/>
                          <a:cs typeface="Arial" panose="020B0604020202020204" pitchFamily="34" charset="0"/>
                        </a:rPr>
                        <a:t>74 (87.1)</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13138738"/>
                  </a:ext>
                </a:extLst>
              </a:tr>
              <a:tr h="345440">
                <a:tc>
                  <a:txBody>
                    <a:bodyPr/>
                    <a:lstStyle/>
                    <a:p>
                      <a:pPr algn="r"/>
                      <a:r>
                        <a:rPr lang="en-US" sz="900" b="0" i="0" u="none" strike="noStrike" cap="none">
                          <a:solidFill>
                            <a:srgbClr val="000000"/>
                          </a:solidFill>
                          <a:latin typeface="Arial"/>
                          <a:ea typeface="Arial"/>
                          <a:cs typeface="Arial"/>
                          <a:sym typeface="Arial"/>
                        </a:rPr>
                        <a:t>Median, </a:t>
                      </a:r>
                      <a:r>
                        <a:rPr lang="en-US" sz="900" b="0" i="0" u="none" strike="noStrike" cap="none" err="1">
                          <a:solidFill>
                            <a:srgbClr val="000000"/>
                          </a:solidFill>
                          <a:latin typeface="Arial"/>
                          <a:ea typeface="Arial"/>
                          <a:cs typeface="Arial"/>
                          <a:sym typeface="Arial"/>
                        </a:rPr>
                        <a:t>mo</a:t>
                      </a:r>
                      <a:r>
                        <a:rPr lang="en-US" sz="900" b="0" i="0" u="none" strike="noStrike" cap="none">
                          <a:solidFill>
                            <a:srgbClr val="000000"/>
                          </a:solidFill>
                          <a:latin typeface="Arial"/>
                          <a:ea typeface="Arial"/>
                          <a:cs typeface="Arial"/>
                          <a:sym typeface="Arial"/>
                        </a:rPr>
                        <a:t> (95% CI)</a:t>
                      </a:r>
                      <a:endParaRPr lang="en-GB" sz="900" b="0">
                        <a:solidFill>
                          <a:schemeClr val="tx1"/>
                        </a:solidFill>
                        <a:latin typeface="Arial" panose="020B0604020202020204" pitchFamily="34" charset="0"/>
                        <a:cs typeface="Arial" panose="020B0604020202020204" pitchFamily="34" charset="0"/>
                      </a:endParaRP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latin typeface="Arial" panose="020B0604020202020204" pitchFamily="34" charset="0"/>
                          <a:cs typeface="Arial" panose="020B0604020202020204" pitchFamily="34" charset="0"/>
                        </a:rPr>
                        <a:t>5.72 </a:t>
                      </a:r>
                      <a:br>
                        <a:rPr lang="en-GB" sz="900">
                          <a:solidFill>
                            <a:schemeClr val="tx1"/>
                          </a:solidFill>
                          <a:latin typeface="Arial" panose="020B0604020202020204" pitchFamily="34" charset="0"/>
                          <a:cs typeface="Arial" panose="020B0604020202020204" pitchFamily="34" charset="0"/>
                        </a:rPr>
                      </a:br>
                      <a:r>
                        <a:rPr lang="en-GB" sz="900">
                          <a:solidFill>
                            <a:schemeClr val="tx1"/>
                          </a:solidFill>
                          <a:latin typeface="Arial" panose="020B0604020202020204" pitchFamily="34" charset="0"/>
                          <a:cs typeface="Arial" panose="020B0604020202020204" pitchFamily="34" charset="0"/>
                        </a:rPr>
                        <a:t>(5.45, 7.98)</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a:solidFill>
                            <a:schemeClr val="tx1"/>
                          </a:solidFill>
                          <a:latin typeface="Arial" panose="020B0604020202020204" pitchFamily="34" charset="0"/>
                          <a:cs typeface="Arial" panose="020B0604020202020204" pitchFamily="34" charset="0"/>
                        </a:rPr>
                        <a:t>5.52 </a:t>
                      </a:r>
                      <a:br>
                        <a:rPr lang="en-GB" sz="900">
                          <a:solidFill>
                            <a:schemeClr val="tx1"/>
                          </a:solidFill>
                          <a:latin typeface="Arial" panose="020B0604020202020204" pitchFamily="34" charset="0"/>
                          <a:cs typeface="Arial" panose="020B0604020202020204" pitchFamily="34" charset="0"/>
                        </a:rPr>
                      </a:br>
                      <a:r>
                        <a:rPr lang="en-GB" sz="900">
                          <a:solidFill>
                            <a:schemeClr val="tx1"/>
                          </a:solidFill>
                          <a:latin typeface="Arial" panose="020B0604020202020204" pitchFamily="34" charset="0"/>
                          <a:cs typeface="Arial" panose="020B0604020202020204" pitchFamily="34" charset="0"/>
                        </a:rPr>
                        <a:t>(3.88, 6.51)</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345440">
                <a:tc>
                  <a:txBody>
                    <a:bodyPr/>
                    <a:lstStyle/>
                    <a:p>
                      <a:pPr algn="r"/>
                      <a:r>
                        <a:rPr lang="en-GB" sz="900" b="0" dirty="0">
                          <a:solidFill>
                            <a:schemeClr val="tx1"/>
                          </a:solidFill>
                          <a:latin typeface="Arial" panose="020B0604020202020204" pitchFamily="34" charset="0"/>
                          <a:cs typeface="Arial" panose="020B0604020202020204" pitchFamily="34" charset="0"/>
                        </a:rPr>
                        <a:t>Stratified HR</a:t>
                      </a:r>
                    </a:p>
                    <a:p>
                      <a:pPr algn="r"/>
                      <a:r>
                        <a:rPr lang="en-GB" sz="900" b="0" dirty="0">
                          <a:solidFill>
                            <a:schemeClr val="tx1"/>
                          </a:solidFill>
                          <a:latin typeface="Arial" panose="020B0604020202020204" pitchFamily="34" charset="0"/>
                          <a:cs typeface="Arial" panose="020B0604020202020204" pitchFamily="34" charset="0"/>
                        </a:rPr>
                        <a:t>(95% CI)</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900" b="1" dirty="0">
                          <a:solidFill>
                            <a:schemeClr val="tx1"/>
                          </a:solidFill>
                          <a:latin typeface="Arial" panose="020B0604020202020204" pitchFamily="34" charset="0"/>
                          <a:cs typeface="Arial" panose="020B0604020202020204" pitchFamily="34" charset="0"/>
                        </a:rPr>
                        <a:t>0.84 (0.59, 1.18)</a:t>
                      </a:r>
                    </a:p>
                  </a:txBody>
                  <a:tcPr marL="60960" marR="60960" marT="30480" marB="3048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08" name="Rectangle: Top Corners Rounded 453">
            <a:extLst>
              <a:ext uri="{FF2B5EF4-FFF2-40B4-BE49-F238E27FC236}">
                <a16:creationId xmlns:a16="http://schemas.microsoft.com/office/drawing/2014/main" id="{4CD7D2BF-E494-D847-62AD-2AC6A7398D5C}"/>
              </a:ext>
            </a:extLst>
          </p:cNvPr>
          <p:cNvSpPr/>
          <p:nvPr/>
        </p:nvSpPr>
        <p:spPr>
          <a:xfrm>
            <a:off x="4279653" y="1679764"/>
            <a:ext cx="864000" cy="504711"/>
          </a:xfrm>
          <a:prstGeom prst="round2SameRect">
            <a:avLst/>
          </a:prstGeom>
          <a:solidFill>
            <a:srgbClr val="6E1E5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24000" rIns="24000"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Giredestrant</a:t>
            </a: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81</a:t>
            </a:r>
          </a:p>
        </p:txBody>
      </p:sp>
      <p:sp>
        <p:nvSpPr>
          <p:cNvPr id="409" name="Rectangle: Top Corners Rounded 454">
            <a:extLst>
              <a:ext uri="{FF2B5EF4-FFF2-40B4-BE49-F238E27FC236}">
                <a16:creationId xmlns:a16="http://schemas.microsoft.com/office/drawing/2014/main" id="{88182320-D8A7-D7E4-6841-5D5CEFF1DCCE}"/>
              </a:ext>
            </a:extLst>
          </p:cNvPr>
          <p:cNvSpPr/>
          <p:nvPr/>
        </p:nvSpPr>
        <p:spPr>
          <a:xfrm>
            <a:off x="5144553" y="1684728"/>
            <a:ext cx="864000" cy="499747"/>
          </a:xfrm>
          <a:prstGeom prst="round2SameRect">
            <a:avLst/>
          </a:prstGeom>
          <a:solidFill>
            <a:schemeClr val="bg1">
              <a:lumMod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24000" rIns="24000"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SOC ET + </a:t>
            </a:r>
            <a:r>
              <a:rPr kumimoji="0" lang="en-GB" sz="933"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everolimus</a:t>
            </a:r>
            <a:endPar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85</a:t>
            </a:r>
          </a:p>
        </p:txBody>
      </p:sp>
      <p:cxnSp>
        <p:nvCxnSpPr>
          <p:cNvPr id="410" name="Straight Connector 409">
            <a:extLst>
              <a:ext uri="{FF2B5EF4-FFF2-40B4-BE49-F238E27FC236}">
                <a16:creationId xmlns:a16="http://schemas.microsoft.com/office/drawing/2014/main" id="{266C0B99-2C97-0600-4AFC-C2E9D3BF67F4}"/>
              </a:ext>
            </a:extLst>
          </p:cNvPr>
          <p:cNvCxnSpPr>
            <a:cxnSpLocks/>
          </p:cNvCxnSpPr>
          <p:nvPr/>
        </p:nvCxnSpPr>
        <p:spPr>
          <a:xfrm>
            <a:off x="1162635" y="3503529"/>
            <a:ext cx="4838117" cy="0"/>
          </a:xfrm>
          <a:prstGeom prst="line">
            <a:avLst/>
          </a:prstGeom>
          <a:ln w="12700">
            <a:solidFill>
              <a:schemeClr val="accent3"/>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70196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6D5B1A-A3A8-A46A-D8A1-60661B6BE5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AC40C92-D9C9-08E8-3E09-9B70946F498C}"/>
              </a:ext>
            </a:extLst>
          </p:cNvPr>
          <p:cNvSpPr>
            <a:spLocks noGrp="1"/>
          </p:cNvSpPr>
          <p:nvPr>
            <p:ph type="ctrTitle"/>
          </p:nvPr>
        </p:nvSpPr>
        <p:spPr>
          <a:xfrm>
            <a:off x="380998" y="203167"/>
            <a:ext cx="12208165" cy="751848"/>
          </a:xfrm>
        </p:spPr>
        <p:txBody>
          <a:bodyPr/>
          <a:lstStyle/>
          <a:p>
            <a:pPr defTabSz="609660">
              <a:defRPr/>
            </a:pPr>
            <a:r>
              <a:rPr lang="en-US" sz="2800" dirty="0" err="1"/>
              <a:t>evERA</a:t>
            </a:r>
            <a:r>
              <a:rPr lang="en-US" sz="2800" dirty="0"/>
              <a:t>: INV-PFS by </a:t>
            </a:r>
            <a:r>
              <a:rPr lang="en-US" sz="2800" i="1" dirty="0"/>
              <a:t>PIK3CA</a:t>
            </a:r>
            <a:r>
              <a:rPr lang="en-US" sz="2800" dirty="0"/>
              <a:t>/</a:t>
            </a:r>
            <a:r>
              <a:rPr lang="en-US" sz="2800" i="1" dirty="0"/>
              <a:t>AKT1</a:t>
            </a:r>
            <a:r>
              <a:rPr lang="en-US" sz="2800" dirty="0"/>
              <a:t>/</a:t>
            </a:r>
            <a:r>
              <a:rPr lang="en-US" sz="2800" i="1" dirty="0"/>
              <a:t>PTEN</a:t>
            </a:r>
            <a:r>
              <a:rPr lang="en-US" sz="2800" dirty="0"/>
              <a:t> Alteration Status </a:t>
            </a:r>
            <a:br>
              <a:rPr lang="en-US" sz="2800" dirty="0"/>
            </a:br>
            <a:r>
              <a:rPr lang="en-US" sz="2300" b="0" dirty="0"/>
              <a:t>(</a:t>
            </a:r>
            <a:r>
              <a:rPr lang="en-US" sz="2300" b="0" i="1" dirty="0"/>
              <a:t>ESR1</a:t>
            </a:r>
            <a:r>
              <a:rPr lang="en-US" sz="2300" b="0" dirty="0"/>
              <a:t>m population)</a:t>
            </a:r>
            <a:endParaRPr lang="en-GB" sz="2300" b="0" dirty="0">
              <a:solidFill>
                <a:srgbClr val="00416A"/>
              </a:solidFill>
            </a:endParaRPr>
          </a:p>
        </p:txBody>
      </p:sp>
      <p:sp>
        <p:nvSpPr>
          <p:cNvPr id="10" name="Footer Placeholder 4">
            <a:extLst>
              <a:ext uri="{FF2B5EF4-FFF2-40B4-BE49-F238E27FC236}">
                <a16:creationId xmlns:a16="http://schemas.microsoft.com/office/drawing/2014/main" id="{4BB62ACA-3FF2-01DA-982D-AEA8B64CAD96}"/>
              </a:ext>
            </a:extLst>
          </p:cNvPr>
          <p:cNvSpPr txBox="1">
            <a:spLocks/>
          </p:cNvSpPr>
          <p:nvPr/>
        </p:nvSpPr>
        <p:spPr>
          <a:xfrm>
            <a:off x="293912" y="6075195"/>
            <a:ext cx="11343906" cy="20005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July 16, 2025. HR estimates are unstratified. AKT1, AKT serine/threonine kinase 1; CI, confidence interval; ESR1m, ESR1 mutation; HR, hazard ratio; INV-PFS, investigator-assessed progression-free survival;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mo</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months; PIK3CA, phosphatidylinositol-4,5-bisphosphate 3-kinase catalytic subunit alpha; PTEN, phosphatase and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tensin</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homolog; SOC ET, standard-of-care endocrine therapy.</a:t>
            </a:r>
          </a:p>
        </p:txBody>
      </p:sp>
      <p:sp>
        <p:nvSpPr>
          <p:cNvPr id="11" name="TextBox 10">
            <a:extLst>
              <a:ext uri="{FF2B5EF4-FFF2-40B4-BE49-F238E27FC236}">
                <a16:creationId xmlns:a16="http://schemas.microsoft.com/office/drawing/2014/main" id="{C9A742C9-DA50-C602-E312-2D6836603C4A}"/>
              </a:ext>
            </a:extLst>
          </p:cNvPr>
          <p:cNvSpPr txBox="1"/>
          <p:nvPr/>
        </p:nvSpPr>
        <p:spPr>
          <a:xfrm>
            <a:off x="664792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Rugo et al, SABCS 2025. Abstract GS3-09.</a:t>
            </a:r>
          </a:p>
        </p:txBody>
      </p:sp>
      <p:grpSp>
        <p:nvGrpSpPr>
          <p:cNvPr id="4" name="Group 3">
            <a:extLst>
              <a:ext uri="{FF2B5EF4-FFF2-40B4-BE49-F238E27FC236}">
                <a16:creationId xmlns:a16="http://schemas.microsoft.com/office/drawing/2014/main" id="{D27EB5D8-959A-9B6B-E1EA-956BD08E11BF}"/>
              </a:ext>
            </a:extLst>
          </p:cNvPr>
          <p:cNvGrpSpPr/>
          <p:nvPr/>
        </p:nvGrpSpPr>
        <p:grpSpPr>
          <a:xfrm>
            <a:off x="84151" y="1291299"/>
            <a:ext cx="11977756" cy="4585528"/>
            <a:chOff x="63113" y="968474"/>
            <a:chExt cx="8983317" cy="3439146"/>
          </a:xfrm>
        </p:grpSpPr>
        <p:sp>
          <p:nvSpPr>
            <p:cNvPr id="5" name="Google Shape;527;p10">
              <a:extLst>
                <a:ext uri="{FF2B5EF4-FFF2-40B4-BE49-F238E27FC236}">
                  <a16:creationId xmlns:a16="http://schemas.microsoft.com/office/drawing/2014/main" id="{3CB2F82F-D3E8-F81C-CE4A-E035346AAE25}"/>
                </a:ext>
              </a:extLst>
            </p:cNvPr>
            <p:cNvSpPr txBox="1"/>
            <p:nvPr/>
          </p:nvSpPr>
          <p:spPr>
            <a:xfrm>
              <a:off x="152400" y="968474"/>
              <a:ext cx="2083654" cy="430983"/>
            </a:xfrm>
            <a:prstGeom prst="rect">
              <a:avLst/>
            </a:prstGeom>
            <a:noFill/>
            <a:ln>
              <a:noFill/>
            </a:ln>
          </p:spPr>
          <p:txBody>
            <a:bodyPr spcFirstLastPara="1" wrap="square" lIns="12190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PIK3CA</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AKT1</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PTEN</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alteration detected</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sp>
          <p:nvSpPr>
            <p:cNvPr id="6" name="Google Shape;528;p10">
              <a:extLst>
                <a:ext uri="{FF2B5EF4-FFF2-40B4-BE49-F238E27FC236}">
                  <a16:creationId xmlns:a16="http://schemas.microsoft.com/office/drawing/2014/main" id="{F34BF534-041F-93E3-3646-BED6249BF48F}"/>
                </a:ext>
              </a:extLst>
            </p:cNvPr>
            <p:cNvSpPr txBox="1"/>
            <p:nvPr/>
          </p:nvSpPr>
          <p:spPr>
            <a:xfrm>
              <a:off x="4572001" y="968474"/>
              <a:ext cx="2343629" cy="430983"/>
            </a:xfrm>
            <a:prstGeom prst="rect">
              <a:avLst/>
            </a:prstGeom>
            <a:noFill/>
            <a:ln>
              <a:noFill/>
            </a:ln>
          </p:spPr>
          <p:txBody>
            <a:bodyPr spcFirstLastPara="1" wrap="square" lIns="12000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PIK3CA</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AKT1</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r>
                <a:rPr kumimoji="0" lang="en-US" sz="1867" b="1" i="1" u="sng" strike="noStrike" kern="0" cap="none" spc="0" normalizeH="0" baseline="0" noProof="0" dirty="0">
                  <a:ln>
                    <a:noFill/>
                  </a:ln>
                  <a:solidFill>
                    <a:srgbClr val="000000"/>
                  </a:solidFill>
                  <a:effectLst/>
                  <a:uLnTx/>
                  <a:uFillTx/>
                  <a:latin typeface="Arial"/>
                  <a:ea typeface="Arial"/>
                  <a:cs typeface="Arial"/>
                  <a:sym typeface="Arial"/>
                </a:rPr>
                <a:t>PTEN</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alteration not detected</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nvGrpSpPr>
            <p:cNvPr id="7" name="Group 6">
              <a:extLst>
                <a:ext uri="{FF2B5EF4-FFF2-40B4-BE49-F238E27FC236}">
                  <a16:creationId xmlns:a16="http://schemas.microsoft.com/office/drawing/2014/main" id="{018998D9-7300-6894-F012-7319727ACCE5}"/>
                </a:ext>
              </a:extLst>
            </p:cNvPr>
            <p:cNvGrpSpPr/>
            <p:nvPr/>
          </p:nvGrpSpPr>
          <p:grpSpPr>
            <a:xfrm>
              <a:off x="1763154" y="1016057"/>
              <a:ext cx="2343149" cy="916436"/>
              <a:chOff x="1763154" y="1016057"/>
              <a:chExt cx="2343149" cy="916436"/>
            </a:xfrm>
          </p:grpSpPr>
          <p:graphicFrame>
            <p:nvGraphicFramePr>
              <p:cNvPr id="234" name="Table 233">
                <a:extLst>
                  <a:ext uri="{FF2B5EF4-FFF2-40B4-BE49-F238E27FC236}">
                    <a16:creationId xmlns:a16="http://schemas.microsoft.com/office/drawing/2014/main" id="{20528606-E9AF-D448-C70C-C5F38B170B1A}"/>
                  </a:ext>
                </a:extLst>
              </p:cNvPr>
              <p:cNvGraphicFramePr>
                <a:graphicFrameLocks/>
              </p:cNvGraphicFramePr>
              <p:nvPr/>
            </p:nvGraphicFramePr>
            <p:xfrm>
              <a:off x="1763154" y="1138070"/>
              <a:ext cx="2343149" cy="79442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29 (61.7)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34 (81.0)</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10.15 </a:t>
                          </a:r>
                          <a:r>
                            <a:rPr lang="en-US" sz="800" b="0" i="0" u="none" strike="noStrike" cap="none" noProof="0" dirty="0">
                              <a:solidFill>
                                <a:srgbClr val="000000"/>
                              </a:solidFill>
                              <a:latin typeface="Arial"/>
                              <a:ea typeface="Arial"/>
                              <a:cs typeface="Arial"/>
                              <a:sym typeface="Arial"/>
                            </a:rPr>
                            <a:t>(7.16, 16.43)</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(3.65, 8.11)</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0.45 </a:t>
                          </a:r>
                          <a:r>
                            <a:rPr lang="en-US" sz="800" b="0" noProof="0" dirty="0">
                              <a:solidFill>
                                <a:schemeClr val="tx1"/>
                              </a:solidFill>
                              <a:latin typeface="Arial" panose="020B0604020202020204" pitchFamily="34" charset="0"/>
                              <a:cs typeface="Arial" panose="020B0604020202020204" pitchFamily="34" charset="0"/>
                            </a:rPr>
                            <a:t>(0.27, 0.76)</a:t>
                          </a:r>
                        </a:p>
                      </a:txBody>
                      <a:tcPr marL="36000" marR="3600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235" name="Rectangle: Top Corners Rounded 12">
                <a:extLst>
                  <a:ext uri="{FF2B5EF4-FFF2-40B4-BE49-F238E27FC236}">
                    <a16:creationId xmlns:a16="http://schemas.microsoft.com/office/drawing/2014/main" id="{23ED5903-A132-0198-2DE5-BB2108C65129}"/>
                  </a:ext>
                </a:extLst>
              </p:cNvPr>
              <p:cNvSpPr/>
              <p:nvPr/>
            </p:nvSpPr>
            <p:spPr>
              <a:xfrm>
                <a:off x="3118127" y="101605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rPr>
                  <a:t>n = 42</a:t>
                </a:r>
              </a:p>
            </p:txBody>
          </p:sp>
          <p:sp>
            <p:nvSpPr>
              <p:cNvPr id="236" name="Rectangle: Top Corners Rounded 13">
                <a:extLst>
                  <a:ext uri="{FF2B5EF4-FFF2-40B4-BE49-F238E27FC236}">
                    <a16:creationId xmlns:a16="http://schemas.microsoft.com/office/drawing/2014/main" id="{43D184F1-CECE-5E83-46B0-8F35912ED427}"/>
                  </a:ext>
                </a:extLst>
              </p:cNvPr>
              <p:cNvSpPr/>
              <p:nvPr/>
            </p:nvSpPr>
            <p:spPr>
              <a:xfrm>
                <a:off x="2138925" y="101605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rPr>
                  <a:t>n = 47</a:t>
                </a:r>
              </a:p>
            </p:txBody>
          </p:sp>
        </p:grpSp>
        <p:grpSp>
          <p:nvGrpSpPr>
            <p:cNvPr id="9" name="Group 8">
              <a:extLst>
                <a:ext uri="{FF2B5EF4-FFF2-40B4-BE49-F238E27FC236}">
                  <a16:creationId xmlns:a16="http://schemas.microsoft.com/office/drawing/2014/main" id="{97C490A0-43BA-DF5D-7F6B-69E9D485E38B}"/>
                </a:ext>
              </a:extLst>
            </p:cNvPr>
            <p:cNvGrpSpPr/>
            <p:nvPr/>
          </p:nvGrpSpPr>
          <p:grpSpPr>
            <a:xfrm>
              <a:off x="6385214" y="977633"/>
              <a:ext cx="2343149" cy="911518"/>
              <a:chOff x="6385214" y="977633"/>
              <a:chExt cx="2343149" cy="911518"/>
            </a:xfrm>
          </p:grpSpPr>
          <p:graphicFrame>
            <p:nvGraphicFramePr>
              <p:cNvPr id="231" name="Table 230">
                <a:extLst>
                  <a:ext uri="{FF2B5EF4-FFF2-40B4-BE49-F238E27FC236}">
                    <a16:creationId xmlns:a16="http://schemas.microsoft.com/office/drawing/2014/main" id="{57EA694D-ED93-C75E-048D-644E304CD09F}"/>
                  </a:ext>
                </a:extLst>
              </p:cNvPr>
              <p:cNvGraphicFramePr/>
              <p:nvPr/>
            </p:nvGraphicFramePr>
            <p:xfrm>
              <a:off x="6385214" y="1091278"/>
              <a:ext cx="2343149" cy="79787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34 (61.8)</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55 (87.3)</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9.99</a:t>
                          </a:r>
                          <a:r>
                            <a:rPr lang="en-US" sz="800" b="0" i="0" u="none" strike="noStrike" cap="none" noProof="0" dirty="0">
                              <a:solidFill>
                                <a:srgbClr val="000000"/>
                              </a:solidFill>
                              <a:latin typeface="Arial"/>
                              <a:ea typeface="Arial"/>
                              <a:cs typeface="Arial"/>
                              <a:sym typeface="Arial"/>
                            </a:rPr>
                            <a:t> (7.26, 13.17)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5.45 </a:t>
                          </a:r>
                          <a:r>
                            <a:rPr lang="en-US" sz="800" b="0" i="0" u="none" strike="noStrike" cap="none" noProof="0" dirty="0">
                              <a:solidFill>
                                <a:srgbClr val="000000"/>
                              </a:solidFill>
                              <a:latin typeface="Arial"/>
                              <a:ea typeface="Arial"/>
                              <a:cs typeface="Arial"/>
                              <a:sym typeface="Arial"/>
                            </a:rPr>
                            <a:t>(3.71, 5.59)</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27854">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US" sz="800" b="1" noProof="0" dirty="0">
                              <a:solidFill>
                                <a:schemeClr val="tx1"/>
                              </a:solidFill>
                              <a:latin typeface="Arial" panose="020B0604020202020204" pitchFamily="34" charset="0"/>
                              <a:cs typeface="Arial" panose="020B0604020202020204" pitchFamily="34" charset="0"/>
                            </a:rPr>
                            <a:t>0.41 </a:t>
                          </a:r>
                          <a:r>
                            <a:rPr lang="en-US" sz="800" b="0" noProof="0" dirty="0">
                              <a:solidFill>
                                <a:schemeClr val="tx1"/>
                              </a:solidFill>
                              <a:latin typeface="Arial" panose="020B0604020202020204" pitchFamily="34" charset="0"/>
                              <a:cs typeface="Arial" panose="020B0604020202020204" pitchFamily="34" charset="0"/>
                            </a:rPr>
                            <a:t>(0.26, 0.63)</a:t>
                          </a: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232" name="Rectangle: Top Corners Rounded 15">
                <a:extLst>
                  <a:ext uri="{FF2B5EF4-FFF2-40B4-BE49-F238E27FC236}">
                    <a16:creationId xmlns:a16="http://schemas.microsoft.com/office/drawing/2014/main" id="{CE51BE66-A5E0-490B-9D45-8F6D74BED93C}"/>
                  </a:ext>
                </a:extLst>
              </p:cNvPr>
              <p:cNvSpPr/>
              <p:nvPr/>
            </p:nvSpPr>
            <p:spPr>
              <a:xfrm>
                <a:off x="7749163" y="97763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n = 63</a:t>
                </a:r>
                <a:endPar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sp>
            <p:nvSpPr>
              <p:cNvPr id="233" name="Rectangle: Top Corners Rounded 16">
                <a:extLst>
                  <a:ext uri="{FF2B5EF4-FFF2-40B4-BE49-F238E27FC236}">
                    <a16:creationId xmlns:a16="http://schemas.microsoft.com/office/drawing/2014/main" id="{BCC5652A-970E-0403-4B55-69930ECADF7B}"/>
                  </a:ext>
                </a:extLst>
              </p:cNvPr>
              <p:cNvSpPr/>
              <p:nvPr/>
            </p:nvSpPr>
            <p:spPr>
              <a:xfrm>
                <a:off x="6769962" y="977633"/>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n = 55</a:t>
                </a:r>
              </a:p>
            </p:txBody>
          </p:sp>
        </p:grpSp>
        <p:grpSp>
          <p:nvGrpSpPr>
            <p:cNvPr id="12" name="Group 11">
              <a:extLst>
                <a:ext uri="{FF2B5EF4-FFF2-40B4-BE49-F238E27FC236}">
                  <a16:creationId xmlns:a16="http://schemas.microsoft.com/office/drawing/2014/main" id="{53267B39-DDF3-D9BD-7246-B6F8CA02A10E}"/>
                </a:ext>
              </a:extLst>
            </p:cNvPr>
            <p:cNvGrpSpPr/>
            <p:nvPr/>
          </p:nvGrpSpPr>
          <p:grpSpPr>
            <a:xfrm>
              <a:off x="63113" y="1875165"/>
              <a:ext cx="8983317" cy="2532455"/>
              <a:chOff x="63113" y="1875165"/>
              <a:chExt cx="8983317" cy="2532455"/>
            </a:xfrm>
          </p:grpSpPr>
          <p:grpSp>
            <p:nvGrpSpPr>
              <p:cNvPr id="124" name="Group 123">
                <a:extLst>
                  <a:ext uri="{FF2B5EF4-FFF2-40B4-BE49-F238E27FC236}">
                    <a16:creationId xmlns:a16="http://schemas.microsoft.com/office/drawing/2014/main" id="{102E638F-ACC7-8215-FDD0-6B393AC877A2}"/>
                  </a:ext>
                </a:extLst>
              </p:cNvPr>
              <p:cNvGrpSpPr/>
              <p:nvPr/>
            </p:nvGrpSpPr>
            <p:grpSpPr>
              <a:xfrm>
                <a:off x="63113" y="4160416"/>
                <a:ext cx="3744823" cy="247204"/>
                <a:chOff x="-2275086" y="7614733"/>
                <a:chExt cx="17082154" cy="555993"/>
              </a:xfrm>
            </p:grpSpPr>
            <p:sp>
              <p:nvSpPr>
                <p:cNvPr id="220" name="TextBox 219">
                  <a:extLst>
                    <a:ext uri="{FF2B5EF4-FFF2-40B4-BE49-F238E27FC236}">
                      <a16:creationId xmlns:a16="http://schemas.microsoft.com/office/drawing/2014/main" id="{66AA6A62-FD04-477B-1D08-803203894BFD}"/>
                    </a:ext>
                  </a:extLst>
                </p:cNvPr>
                <p:cNvSpPr txBox="1"/>
                <p:nvPr/>
              </p:nvSpPr>
              <p:spPr>
                <a:xfrm>
                  <a:off x="-508607" y="7614733"/>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No. at risk</a:t>
                  </a:r>
                </a:p>
              </p:txBody>
            </p:sp>
            <p:sp>
              <p:nvSpPr>
                <p:cNvPr id="221" name="TextBox 220">
                  <a:extLst>
                    <a:ext uri="{FF2B5EF4-FFF2-40B4-BE49-F238E27FC236}">
                      <a16:creationId xmlns:a16="http://schemas.microsoft.com/office/drawing/2014/main" id="{853E2467-95FC-93C8-07FB-29890425ADDF}"/>
                    </a:ext>
                  </a:extLst>
                </p:cNvPr>
                <p:cNvSpPr txBox="1"/>
                <p:nvPr/>
              </p:nvSpPr>
              <p:spPr>
                <a:xfrm>
                  <a:off x="-2275086" y="7812865"/>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n-ea"/>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sym typeface="Arial"/>
                  </a:endParaRPr>
                </a:p>
              </p:txBody>
            </p:sp>
            <p:sp>
              <p:nvSpPr>
                <p:cNvPr id="222" name="TextBox 221">
                  <a:extLst>
                    <a:ext uri="{FF2B5EF4-FFF2-40B4-BE49-F238E27FC236}">
                      <a16:creationId xmlns:a16="http://schemas.microsoft.com/office/drawing/2014/main" id="{01849AF8-F449-D7E5-D631-E2A5E32D230B}"/>
                    </a:ext>
                  </a:extLst>
                </p:cNvPr>
                <p:cNvSpPr txBox="1"/>
                <p:nvPr/>
              </p:nvSpPr>
              <p:spPr>
                <a:xfrm>
                  <a:off x="1172189" y="7824396"/>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47</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42</a:t>
                  </a:r>
                </a:p>
              </p:txBody>
            </p:sp>
            <p:sp>
              <p:nvSpPr>
                <p:cNvPr id="223" name="TextBox 222">
                  <a:extLst>
                    <a:ext uri="{FF2B5EF4-FFF2-40B4-BE49-F238E27FC236}">
                      <a16:creationId xmlns:a16="http://schemas.microsoft.com/office/drawing/2014/main" id="{BB174653-486A-FA0A-55FD-89813E963B49}"/>
                    </a:ext>
                  </a:extLst>
                </p:cNvPr>
                <p:cNvSpPr txBox="1"/>
                <p:nvPr/>
              </p:nvSpPr>
              <p:spPr>
                <a:xfrm>
                  <a:off x="285694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27</a:t>
                  </a:r>
                </a:p>
              </p:txBody>
            </p:sp>
            <p:sp>
              <p:nvSpPr>
                <p:cNvPr id="224" name="TextBox 223">
                  <a:extLst>
                    <a:ext uri="{FF2B5EF4-FFF2-40B4-BE49-F238E27FC236}">
                      <a16:creationId xmlns:a16="http://schemas.microsoft.com/office/drawing/2014/main" id="{33ECBD5C-1C11-4B79-F8E9-77816FEB893B}"/>
                    </a:ext>
                  </a:extLst>
                </p:cNvPr>
                <p:cNvSpPr txBox="1"/>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16</a:t>
                  </a:r>
                </a:p>
              </p:txBody>
            </p:sp>
            <p:sp>
              <p:nvSpPr>
                <p:cNvPr id="225" name="TextBox 224">
                  <a:extLst>
                    <a:ext uri="{FF2B5EF4-FFF2-40B4-BE49-F238E27FC236}">
                      <a16:creationId xmlns:a16="http://schemas.microsoft.com/office/drawing/2014/main" id="{F4EA2A1A-A3C7-6532-6825-DC33FA743C0D}"/>
                    </a:ext>
                  </a:extLst>
                </p:cNvPr>
                <p:cNvSpPr txBox="1"/>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10</a:t>
                  </a:r>
                </a:p>
              </p:txBody>
            </p:sp>
            <p:sp>
              <p:nvSpPr>
                <p:cNvPr id="226" name="TextBox 225">
                  <a:extLst>
                    <a:ext uri="{FF2B5EF4-FFF2-40B4-BE49-F238E27FC236}">
                      <a16:creationId xmlns:a16="http://schemas.microsoft.com/office/drawing/2014/main" id="{C12947D2-D2D0-3BFD-EC3A-FCC1AB1BE774}"/>
                    </a:ext>
                  </a:extLst>
                </p:cNvPr>
                <p:cNvSpPr txBox="1"/>
                <p:nvPr/>
              </p:nvSpPr>
              <p:spPr>
                <a:xfrm>
                  <a:off x="7793288"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5</a:t>
                  </a:r>
                </a:p>
              </p:txBody>
            </p:sp>
            <p:sp>
              <p:nvSpPr>
                <p:cNvPr id="227" name="TextBox 226">
                  <a:extLst>
                    <a:ext uri="{FF2B5EF4-FFF2-40B4-BE49-F238E27FC236}">
                      <a16:creationId xmlns:a16="http://schemas.microsoft.com/office/drawing/2014/main" id="{EFCEC6FF-4C9F-F663-589E-F14D1F4379CC}"/>
                    </a:ext>
                  </a:extLst>
                </p:cNvPr>
                <p:cNvSpPr txBox="1"/>
                <p:nvPr/>
              </p:nvSpPr>
              <p:spPr>
                <a:xfrm>
                  <a:off x="9445104"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7</a:t>
                  </a:r>
                </a:p>
              </p:txBody>
            </p:sp>
            <p:sp>
              <p:nvSpPr>
                <p:cNvPr id="228" name="TextBox 227">
                  <a:extLst>
                    <a:ext uri="{FF2B5EF4-FFF2-40B4-BE49-F238E27FC236}">
                      <a16:creationId xmlns:a16="http://schemas.microsoft.com/office/drawing/2014/main" id="{BD036E2B-591E-0A95-F304-526CA8776584}"/>
                    </a:ext>
                  </a:extLst>
                </p:cNvPr>
                <p:cNvSpPr txBox="1"/>
                <p:nvPr/>
              </p:nvSpPr>
              <p:spPr>
                <a:xfrm>
                  <a:off x="11075632"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a:t>
                  </a:r>
                </a:p>
              </p:txBody>
            </p:sp>
            <p:sp>
              <p:nvSpPr>
                <p:cNvPr id="229" name="TextBox 228">
                  <a:extLst>
                    <a:ext uri="{FF2B5EF4-FFF2-40B4-BE49-F238E27FC236}">
                      <a16:creationId xmlns:a16="http://schemas.microsoft.com/office/drawing/2014/main" id="{567698B4-1D60-81DF-91A7-323594D42494}"/>
                    </a:ext>
                  </a:extLst>
                </p:cNvPr>
                <p:cNvSpPr txBox="1"/>
                <p:nvPr/>
              </p:nvSpPr>
              <p:spPr>
                <a:xfrm>
                  <a:off x="12706168"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a:t>
                  </a:r>
                </a:p>
              </p:txBody>
            </p:sp>
            <p:sp>
              <p:nvSpPr>
                <p:cNvPr id="230" name="TextBox 229">
                  <a:extLst>
                    <a:ext uri="{FF2B5EF4-FFF2-40B4-BE49-F238E27FC236}">
                      <a16:creationId xmlns:a16="http://schemas.microsoft.com/office/drawing/2014/main" id="{9536E9C0-D4F1-2E5D-E8EC-73AD42D92E28}"/>
                    </a:ext>
                  </a:extLst>
                </p:cNvPr>
                <p:cNvSpPr txBox="1"/>
                <p:nvPr/>
              </p:nvSpPr>
              <p:spPr>
                <a:xfrm>
                  <a:off x="14360166"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a:t>
                  </a:r>
                </a:p>
              </p:txBody>
            </p:sp>
          </p:grpSp>
          <p:grpSp>
            <p:nvGrpSpPr>
              <p:cNvPr id="125" name="Group 124">
                <a:extLst>
                  <a:ext uri="{FF2B5EF4-FFF2-40B4-BE49-F238E27FC236}">
                    <a16:creationId xmlns:a16="http://schemas.microsoft.com/office/drawing/2014/main" id="{6209A44A-78B2-66DE-64F6-3136F664DA68}"/>
                  </a:ext>
                </a:extLst>
              </p:cNvPr>
              <p:cNvGrpSpPr/>
              <p:nvPr/>
            </p:nvGrpSpPr>
            <p:grpSpPr>
              <a:xfrm>
                <a:off x="820160" y="3934879"/>
                <a:ext cx="3717383" cy="314567"/>
                <a:chOff x="820160" y="4004099"/>
                <a:chExt cx="3717383" cy="314567"/>
              </a:xfrm>
            </p:grpSpPr>
            <p:sp>
              <p:nvSpPr>
                <p:cNvPr id="194" name="TextBox 193">
                  <a:extLst>
                    <a:ext uri="{FF2B5EF4-FFF2-40B4-BE49-F238E27FC236}">
                      <a16:creationId xmlns:a16="http://schemas.microsoft.com/office/drawing/2014/main" id="{3C7985F2-43CD-F7B5-EBDF-5127AA3E269D}"/>
                    </a:ext>
                  </a:extLst>
                </p:cNvPr>
                <p:cNvSpPr txBox="1"/>
                <p:nvPr/>
              </p:nvSpPr>
              <p:spPr>
                <a:xfrm>
                  <a:off x="2307863" y="4126257"/>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a:t>
                  </a:r>
                </a:p>
              </p:txBody>
            </p:sp>
            <p:grpSp>
              <p:nvGrpSpPr>
                <p:cNvPr id="195" name="Group 194">
                  <a:extLst>
                    <a:ext uri="{FF2B5EF4-FFF2-40B4-BE49-F238E27FC236}">
                      <a16:creationId xmlns:a16="http://schemas.microsoft.com/office/drawing/2014/main" id="{F6081581-0430-FB53-F4A5-CED0EC624992}"/>
                    </a:ext>
                  </a:extLst>
                </p:cNvPr>
                <p:cNvGrpSpPr/>
                <p:nvPr/>
              </p:nvGrpSpPr>
              <p:grpSpPr>
                <a:xfrm>
                  <a:off x="820160" y="4004099"/>
                  <a:ext cx="3717383" cy="155864"/>
                  <a:chOff x="820160" y="4004099"/>
                  <a:chExt cx="3717383" cy="155864"/>
                </a:xfrm>
              </p:grpSpPr>
              <p:grpSp>
                <p:nvGrpSpPr>
                  <p:cNvPr id="196" name="Group 195">
                    <a:extLst>
                      <a:ext uri="{FF2B5EF4-FFF2-40B4-BE49-F238E27FC236}">
                        <a16:creationId xmlns:a16="http://schemas.microsoft.com/office/drawing/2014/main" id="{3B95B616-B8D0-0228-8F5B-B3700F3E2188}"/>
                      </a:ext>
                    </a:extLst>
                  </p:cNvPr>
                  <p:cNvGrpSpPr/>
                  <p:nvPr/>
                </p:nvGrpSpPr>
                <p:grpSpPr>
                  <a:xfrm>
                    <a:off x="853653" y="4004099"/>
                    <a:ext cx="3653535" cy="24166"/>
                    <a:chOff x="853653" y="4004099"/>
                    <a:chExt cx="3653535" cy="24166"/>
                  </a:xfrm>
                </p:grpSpPr>
                <p:cxnSp>
                  <p:nvCxnSpPr>
                    <p:cNvPr id="208" name="Straight Connector 207">
                      <a:extLst>
                        <a:ext uri="{FF2B5EF4-FFF2-40B4-BE49-F238E27FC236}">
                          <a16:creationId xmlns:a16="http://schemas.microsoft.com/office/drawing/2014/main" id="{BCB96BC4-5CDB-D043-B460-40AF5E4731C5}"/>
                        </a:ext>
                      </a:extLst>
                    </p:cNvPr>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209" name="Straight Connector 208">
                      <a:extLst>
                        <a:ext uri="{FF2B5EF4-FFF2-40B4-BE49-F238E27FC236}">
                          <a16:creationId xmlns:a16="http://schemas.microsoft.com/office/drawing/2014/main" id="{BC758E05-35CA-140A-F924-A559D2CD5F1A}"/>
                        </a:ext>
                      </a:extLst>
                    </p:cNvPr>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210" name="Straight Connector 209">
                      <a:extLst>
                        <a:ext uri="{FF2B5EF4-FFF2-40B4-BE49-F238E27FC236}">
                          <a16:creationId xmlns:a16="http://schemas.microsoft.com/office/drawing/2014/main" id="{137A1299-B49A-C407-1C49-4E5E4D834996}"/>
                        </a:ext>
                      </a:extLst>
                    </p:cNvPr>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211" name="Straight Connector 210">
                      <a:extLst>
                        <a:ext uri="{FF2B5EF4-FFF2-40B4-BE49-F238E27FC236}">
                          <a16:creationId xmlns:a16="http://schemas.microsoft.com/office/drawing/2014/main" id="{08D63788-6EE5-BAAA-31F6-2277D8300F8D}"/>
                        </a:ext>
                      </a:extLst>
                    </p:cNvPr>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212" name="Straight Connector 211">
                      <a:extLst>
                        <a:ext uri="{FF2B5EF4-FFF2-40B4-BE49-F238E27FC236}">
                          <a16:creationId xmlns:a16="http://schemas.microsoft.com/office/drawing/2014/main" id="{FF1ED838-84F8-B222-D24C-A0CFC440AE07}"/>
                        </a:ext>
                      </a:extLst>
                    </p:cNvPr>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213" name="Straight Connector 212">
                      <a:extLst>
                        <a:ext uri="{FF2B5EF4-FFF2-40B4-BE49-F238E27FC236}">
                          <a16:creationId xmlns:a16="http://schemas.microsoft.com/office/drawing/2014/main" id="{96326796-C1EB-C5DE-9154-FC1A9B0559E1}"/>
                        </a:ext>
                      </a:extLst>
                    </p:cNvPr>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214" name="Straight Connector 213">
                      <a:extLst>
                        <a:ext uri="{FF2B5EF4-FFF2-40B4-BE49-F238E27FC236}">
                          <a16:creationId xmlns:a16="http://schemas.microsoft.com/office/drawing/2014/main" id="{B3879630-595F-5E6C-9527-D372A56DD6EE}"/>
                        </a:ext>
                      </a:extLst>
                    </p:cNvPr>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215" name="Straight Connector 214">
                      <a:extLst>
                        <a:ext uri="{FF2B5EF4-FFF2-40B4-BE49-F238E27FC236}">
                          <a16:creationId xmlns:a16="http://schemas.microsoft.com/office/drawing/2014/main" id="{66CB81C9-2011-269A-91ED-9B8991D81784}"/>
                        </a:ext>
                      </a:extLst>
                    </p:cNvPr>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216" name="Straight Connector 215">
                      <a:extLst>
                        <a:ext uri="{FF2B5EF4-FFF2-40B4-BE49-F238E27FC236}">
                          <a16:creationId xmlns:a16="http://schemas.microsoft.com/office/drawing/2014/main" id="{7DE7D866-75CB-752D-1C76-51B1141EB75E}"/>
                        </a:ext>
                      </a:extLst>
                    </p:cNvPr>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217" name="Straight Connector 216">
                      <a:extLst>
                        <a:ext uri="{FF2B5EF4-FFF2-40B4-BE49-F238E27FC236}">
                          <a16:creationId xmlns:a16="http://schemas.microsoft.com/office/drawing/2014/main" id="{CBEC4962-78C1-39C2-00B1-EDD0F805C9E4}"/>
                        </a:ext>
                      </a:extLst>
                    </p:cNvPr>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218" name="Straight Connector 217">
                      <a:extLst>
                        <a:ext uri="{FF2B5EF4-FFF2-40B4-BE49-F238E27FC236}">
                          <a16:creationId xmlns:a16="http://schemas.microsoft.com/office/drawing/2014/main" id="{AEC2BD52-84FE-5BA1-9581-F08EE62897A6}"/>
                        </a:ext>
                      </a:extLst>
                    </p:cNvPr>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219" name="Straight Connector 218">
                      <a:extLst>
                        <a:ext uri="{FF2B5EF4-FFF2-40B4-BE49-F238E27FC236}">
                          <a16:creationId xmlns:a16="http://schemas.microsoft.com/office/drawing/2014/main" id="{3196531F-ABF8-7513-2418-EB69C2F4FF67}"/>
                        </a:ext>
                      </a:extLst>
                    </p:cNvPr>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197" name="TextBox 196">
                    <a:extLst>
                      <a:ext uri="{FF2B5EF4-FFF2-40B4-BE49-F238E27FC236}">
                        <a16:creationId xmlns:a16="http://schemas.microsoft.com/office/drawing/2014/main" id="{E76F3147-55C4-4E5C-4F9C-D18B657FB322}"/>
                      </a:ext>
                    </a:extLst>
                  </p:cNvPr>
                  <p:cNvSpPr txBox="1"/>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sp>
                <p:nvSpPr>
                  <p:cNvPr id="198" name="TextBox 197">
                    <a:extLst>
                      <a:ext uri="{FF2B5EF4-FFF2-40B4-BE49-F238E27FC236}">
                        <a16:creationId xmlns:a16="http://schemas.microsoft.com/office/drawing/2014/main" id="{8EBE35FF-DFEA-A78C-24F2-F29B2E94A9DF}"/>
                      </a:ext>
                    </a:extLst>
                  </p:cNvPr>
                  <p:cNvSpPr txBox="1"/>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3</a:t>
                    </a:r>
                  </a:p>
                </p:txBody>
              </p:sp>
              <p:sp>
                <p:nvSpPr>
                  <p:cNvPr id="199" name="TextBox 198">
                    <a:extLst>
                      <a:ext uri="{FF2B5EF4-FFF2-40B4-BE49-F238E27FC236}">
                        <a16:creationId xmlns:a16="http://schemas.microsoft.com/office/drawing/2014/main" id="{84AA3EE9-2357-0015-6DB0-5C7AA1E9AB73}"/>
                      </a:ext>
                    </a:extLst>
                  </p:cNvPr>
                  <p:cNvSpPr txBox="1"/>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6</a:t>
                    </a:r>
                  </a:p>
                </p:txBody>
              </p:sp>
              <p:sp>
                <p:nvSpPr>
                  <p:cNvPr id="200" name="TextBox 199">
                    <a:extLst>
                      <a:ext uri="{FF2B5EF4-FFF2-40B4-BE49-F238E27FC236}">
                        <a16:creationId xmlns:a16="http://schemas.microsoft.com/office/drawing/2014/main" id="{25A2A922-CF7A-6D05-56BE-E9101E5A6CE5}"/>
                      </a:ext>
                    </a:extLst>
                  </p:cNvPr>
                  <p:cNvSpPr txBox="1"/>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9</a:t>
                    </a:r>
                  </a:p>
                </p:txBody>
              </p:sp>
              <p:sp>
                <p:nvSpPr>
                  <p:cNvPr id="201" name="TextBox 200">
                    <a:extLst>
                      <a:ext uri="{FF2B5EF4-FFF2-40B4-BE49-F238E27FC236}">
                        <a16:creationId xmlns:a16="http://schemas.microsoft.com/office/drawing/2014/main" id="{A4C82F12-100F-96BA-86C9-FAD1851C3C82}"/>
                      </a:ext>
                    </a:extLst>
                  </p:cNvPr>
                  <p:cNvSpPr txBox="1"/>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12</a:t>
                    </a:r>
                  </a:p>
                </p:txBody>
              </p:sp>
              <p:sp>
                <p:nvSpPr>
                  <p:cNvPr id="202" name="TextBox 201">
                    <a:extLst>
                      <a:ext uri="{FF2B5EF4-FFF2-40B4-BE49-F238E27FC236}">
                        <a16:creationId xmlns:a16="http://schemas.microsoft.com/office/drawing/2014/main" id="{04C3A6FA-1B91-0BB5-4D66-DCFF97329BB7}"/>
                      </a:ext>
                    </a:extLst>
                  </p:cNvPr>
                  <p:cNvSpPr txBox="1"/>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15</a:t>
                    </a:r>
                  </a:p>
                </p:txBody>
              </p:sp>
              <p:sp>
                <p:nvSpPr>
                  <p:cNvPr id="203" name="TextBox 202">
                    <a:extLst>
                      <a:ext uri="{FF2B5EF4-FFF2-40B4-BE49-F238E27FC236}">
                        <a16:creationId xmlns:a16="http://schemas.microsoft.com/office/drawing/2014/main" id="{51BDDB57-8216-450A-F111-F6F740ECABD6}"/>
                      </a:ext>
                    </a:extLst>
                  </p:cNvPr>
                  <p:cNvSpPr txBox="1"/>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18</a:t>
                    </a:r>
                  </a:p>
                </p:txBody>
              </p:sp>
              <p:sp>
                <p:nvSpPr>
                  <p:cNvPr id="204" name="TextBox 203">
                    <a:extLst>
                      <a:ext uri="{FF2B5EF4-FFF2-40B4-BE49-F238E27FC236}">
                        <a16:creationId xmlns:a16="http://schemas.microsoft.com/office/drawing/2014/main" id="{BCE4C4FD-94C6-4878-06CA-2D7F89C9ABBE}"/>
                      </a:ext>
                    </a:extLst>
                  </p:cNvPr>
                  <p:cNvSpPr txBox="1"/>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21</a:t>
                    </a:r>
                  </a:p>
                </p:txBody>
              </p:sp>
              <p:sp>
                <p:nvSpPr>
                  <p:cNvPr id="205" name="TextBox 204">
                    <a:extLst>
                      <a:ext uri="{FF2B5EF4-FFF2-40B4-BE49-F238E27FC236}">
                        <a16:creationId xmlns:a16="http://schemas.microsoft.com/office/drawing/2014/main" id="{E8D7C584-E778-5DF6-95B6-0C4D8CE74C19}"/>
                      </a:ext>
                    </a:extLst>
                  </p:cNvPr>
                  <p:cNvSpPr txBox="1"/>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24</a:t>
                    </a:r>
                  </a:p>
                </p:txBody>
              </p:sp>
              <p:sp>
                <p:nvSpPr>
                  <p:cNvPr id="206" name="TextBox 205">
                    <a:extLst>
                      <a:ext uri="{FF2B5EF4-FFF2-40B4-BE49-F238E27FC236}">
                        <a16:creationId xmlns:a16="http://schemas.microsoft.com/office/drawing/2014/main" id="{12C541DB-7CD9-0473-4B4D-28553C468183}"/>
                      </a:ext>
                    </a:extLst>
                  </p:cNvPr>
                  <p:cNvSpPr txBox="1"/>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27</a:t>
                    </a:r>
                  </a:p>
                </p:txBody>
              </p:sp>
              <p:sp>
                <p:nvSpPr>
                  <p:cNvPr id="207" name="TextBox 206">
                    <a:extLst>
                      <a:ext uri="{FF2B5EF4-FFF2-40B4-BE49-F238E27FC236}">
                        <a16:creationId xmlns:a16="http://schemas.microsoft.com/office/drawing/2014/main" id="{DD7EBD83-0F90-564F-452F-0696D847DF00}"/>
                      </a:ext>
                    </a:extLst>
                  </p:cNvPr>
                  <p:cNvSpPr txBox="1"/>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30</a:t>
                    </a:r>
                  </a:p>
                </p:txBody>
              </p:sp>
            </p:grpSp>
          </p:grpSp>
          <p:sp>
            <p:nvSpPr>
              <p:cNvPr id="126" name="TextBox 125">
                <a:extLst>
                  <a:ext uri="{FF2B5EF4-FFF2-40B4-BE49-F238E27FC236}">
                    <a16:creationId xmlns:a16="http://schemas.microsoft.com/office/drawing/2014/main" id="{BCB51F1C-9322-42AF-CA2A-0D40A1823DEC}"/>
                  </a:ext>
                </a:extLst>
              </p:cNvPr>
              <p:cNvSpPr txBox="1"/>
              <p:nvPr/>
            </p:nvSpPr>
            <p:spPr>
              <a:xfrm rot="16200000">
                <a:off x="-262278" y="280742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INV-PFS (%)</a:t>
                </a:r>
              </a:p>
            </p:txBody>
          </p:sp>
          <p:sp>
            <p:nvSpPr>
              <p:cNvPr id="127" name="TextBox 126">
                <a:extLst>
                  <a:ext uri="{FF2B5EF4-FFF2-40B4-BE49-F238E27FC236}">
                    <a16:creationId xmlns:a16="http://schemas.microsoft.com/office/drawing/2014/main" id="{9790366D-CDD1-4D46-2C24-783F061D3AD2}"/>
                  </a:ext>
                </a:extLst>
              </p:cNvPr>
              <p:cNvSpPr txBox="1"/>
              <p:nvPr/>
            </p:nvSpPr>
            <p:spPr>
              <a:xfrm>
                <a:off x="609600" y="1877971"/>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28" name="TextBox 127">
                <a:extLst>
                  <a:ext uri="{FF2B5EF4-FFF2-40B4-BE49-F238E27FC236}">
                    <a16:creationId xmlns:a16="http://schemas.microsoft.com/office/drawing/2014/main" id="{EE2000EC-BDB2-4AF8-2E40-2D1428F6BD5D}"/>
                  </a:ext>
                </a:extLst>
              </p:cNvPr>
              <p:cNvSpPr txBox="1"/>
              <p:nvPr/>
            </p:nvSpPr>
            <p:spPr>
              <a:xfrm>
                <a:off x="644434" y="226782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80</a:t>
                </a:r>
              </a:p>
            </p:txBody>
          </p:sp>
          <p:sp>
            <p:nvSpPr>
              <p:cNvPr id="129" name="TextBox 128">
                <a:extLst>
                  <a:ext uri="{FF2B5EF4-FFF2-40B4-BE49-F238E27FC236}">
                    <a16:creationId xmlns:a16="http://schemas.microsoft.com/office/drawing/2014/main" id="{206EB630-27F2-7B6A-E127-58156235CFCF}"/>
                  </a:ext>
                </a:extLst>
              </p:cNvPr>
              <p:cNvSpPr txBox="1"/>
              <p:nvPr/>
            </p:nvSpPr>
            <p:spPr>
              <a:xfrm>
                <a:off x="644434" y="265767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60</a:t>
                </a:r>
              </a:p>
            </p:txBody>
          </p:sp>
          <p:sp>
            <p:nvSpPr>
              <p:cNvPr id="130" name="TextBox 129">
                <a:extLst>
                  <a:ext uri="{FF2B5EF4-FFF2-40B4-BE49-F238E27FC236}">
                    <a16:creationId xmlns:a16="http://schemas.microsoft.com/office/drawing/2014/main" id="{94512EA7-6B0E-CF39-BB43-2F9D5C5AFB21}"/>
                  </a:ext>
                </a:extLst>
              </p:cNvPr>
              <p:cNvSpPr txBox="1"/>
              <p:nvPr/>
            </p:nvSpPr>
            <p:spPr>
              <a:xfrm>
                <a:off x="644434" y="304752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31" name="TextBox 130">
                <a:extLst>
                  <a:ext uri="{FF2B5EF4-FFF2-40B4-BE49-F238E27FC236}">
                    <a16:creationId xmlns:a16="http://schemas.microsoft.com/office/drawing/2014/main" id="{132EE4AF-09A0-BA39-EC26-8AD3F07CD3FC}"/>
                  </a:ext>
                </a:extLst>
              </p:cNvPr>
              <p:cNvSpPr txBox="1"/>
              <p:nvPr/>
            </p:nvSpPr>
            <p:spPr>
              <a:xfrm>
                <a:off x="644434" y="343738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20</a:t>
                </a:r>
                <a:endParaRPr kumimoji="0" lang="en-US" sz="9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32" name="TextBox 131">
                <a:extLst>
                  <a:ext uri="{FF2B5EF4-FFF2-40B4-BE49-F238E27FC236}">
                    <a16:creationId xmlns:a16="http://schemas.microsoft.com/office/drawing/2014/main" id="{46BBB519-5758-EB21-A020-91CAAE3A84CD}"/>
                  </a:ext>
                </a:extLst>
              </p:cNvPr>
              <p:cNvSpPr txBox="1"/>
              <p:nvPr/>
            </p:nvSpPr>
            <p:spPr>
              <a:xfrm>
                <a:off x="644434" y="382166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cxnSp>
            <p:nvCxnSpPr>
              <p:cNvPr id="133" name="Straight Connector 132">
                <a:extLst>
                  <a:ext uri="{FF2B5EF4-FFF2-40B4-BE49-F238E27FC236}">
                    <a16:creationId xmlns:a16="http://schemas.microsoft.com/office/drawing/2014/main" id="{0A78C2B9-1DEE-3DA2-3A28-1D7FF774FA08}"/>
                  </a:ext>
                </a:extLst>
              </p:cNvPr>
              <p:cNvCxnSpPr/>
              <p:nvPr/>
            </p:nvCxnSpPr>
            <p:spPr>
              <a:xfrm>
                <a:off x="853519" y="1918526"/>
                <a:ext cx="0" cy="2012291"/>
              </a:xfrm>
              <a:prstGeom prst="line">
                <a:avLst/>
              </a:prstGeom>
              <a:noFill/>
              <a:ln w="12700" cap="sq" cmpd="sng" algn="ctr">
                <a:solidFill>
                  <a:sysClr val="windowText" lastClr="000000"/>
                </a:solidFill>
                <a:prstDash val="solid"/>
                <a:miter lim="800000"/>
              </a:ln>
              <a:effectLst/>
            </p:spPr>
          </p:cxnSp>
          <p:cxnSp>
            <p:nvCxnSpPr>
              <p:cNvPr id="134" name="Straight Connector 133">
                <a:extLst>
                  <a:ext uri="{FF2B5EF4-FFF2-40B4-BE49-F238E27FC236}">
                    <a16:creationId xmlns:a16="http://schemas.microsoft.com/office/drawing/2014/main" id="{20E105AE-E492-EF9A-DFA4-417842FBEB60}"/>
                  </a:ext>
                </a:extLst>
              </p:cNvPr>
              <p:cNvCxnSpPr/>
              <p:nvPr/>
            </p:nvCxnSpPr>
            <p:spPr>
              <a:xfrm flipH="1">
                <a:off x="831119" y="1957073"/>
                <a:ext cx="15445" cy="0"/>
              </a:xfrm>
              <a:prstGeom prst="line">
                <a:avLst/>
              </a:prstGeom>
              <a:noFill/>
              <a:ln w="12700" cap="sq" cmpd="sng" algn="ctr">
                <a:solidFill>
                  <a:sysClr val="windowText" lastClr="000000"/>
                </a:solidFill>
                <a:prstDash val="solid"/>
                <a:miter lim="800000"/>
              </a:ln>
              <a:effectLst/>
            </p:spPr>
          </p:cxnSp>
          <p:cxnSp>
            <p:nvCxnSpPr>
              <p:cNvPr id="135" name="Straight Connector 134">
                <a:extLst>
                  <a:ext uri="{FF2B5EF4-FFF2-40B4-BE49-F238E27FC236}">
                    <a16:creationId xmlns:a16="http://schemas.microsoft.com/office/drawing/2014/main" id="{4083DC43-C69D-E2EE-BBD0-DAE6C473DF59}"/>
                  </a:ext>
                </a:extLst>
              </p:cNvPr>
              <p:cNvCxnSpPr/>
              <p:nvPr/>
            </p:nvCxnSpPr>
            <p:spPr>
              <a:xfrm flipH="1">
                <a:off x="831119" y="2341300"/>
                <a:ext cx="15445" cy="0"/>
              </a:xfrm>
              <a:prstGeom prst="line">
                <a:avLst/>
              </a:prstGeom>
              <a:noFill/>
              <a:ln w="12700" cap="sq"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0F875DDC-E5CF-F801-F811-4B156A3C400A}"/>
                  </a:ext>
                </a:extLst>
              </p:cNvPr>
              <p:cNvCxnSpPr/>
              <p:nvPr/>
            </p:nvCxnSpPr>
            <p:spPr>
              <a:xfrm flipH="1">
                <a:off x="831119" y="2726946"/>
                <a:ext cx="15445" cy="0"/>
              </a:xfrm>
              <a:prstGeom prst="line">
                <a:avLst/>
              </a:prstGeom>
              <a:noFill/>
              <a:ln w="12700" cap="sq"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48036930-79EB-26E9-E70D-37D8AB47EFB6}"/>
                  </a:ext>
                </a:extLst>
              </p:cNvPr>
              <p:cNvCxnSpPr/>
              <p:nvPr/>
            </p:nvCxnSpPr>
            <p:spPr>
              <a:xfrm flipH="1">
                <a:off x="831119" y="3115426"/>
                <a:ext cx="15445" cy="0"/>
              </a:xfrm>
              <a:prstGeom prst="line">
                <a:avLst/>
              </a:prstGeom>
              <a:noFill/>
              <a:ln w="12700" cap="sq"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C3EA3850-9056-F275-AAE0-665141CA825F}"/>
                  </a:ext>
                </a:extLst>
              </p:cNvPr>
              <p:cNvCxnSpPr/>
              <p:nvPr/>
            </p:nvCxnSpPr>
            <p:spPr>
              <a:xfrm flipH="1">
                <a:off x="831119" y="3501072"/>
                <a:ext cx="15445" cy="0"/>
              </a:xfrm>
              <a:prstGeom prst="line">
                <a:avLst/>
              </a:prstGeom>
              <a:noFill/>
              <a:ln w="12700" cap="sq"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B52EA889-2712-5E24-F0B0-7F584D839F5A}"/>
                  </a:ext>
                </a:extLst>
              </p:cNvPr>
              <p:cNvCxnSpPr/>
              <p:nvPr/>
            </p:nvCxnSpPr>
            <p:spPr>
              <a:xfrm flipH="1">
                <a:off x="831119" y="3890970"/>
                <a:ext cx="15445" cy="0"/>
              </a:xfrm>
              <a:prstGeom prst="line">
                <a:avLst/>
              </a:prstGeom>
              <a:noFill/>
              <a:ln w="12700" cap="sq" cmpd="sng" algn="ctr">
                <a:solidFill>
                  <a:sysClr val="windowText" lastClr="000000"/>
                </a:solidFill>
                <a:prstDash val="solid"/>
                <a:miter lim="800000"/>
              </a:ln>
              <a:effectLst/>
            </p:spPr>
          </p:cxnSp>
          <p:grpSp>
            <p:nvGrpSpPr>
              <p:cNvPr id="140" name="Group 139">
                <a:extLst>
                  <a:ext uri="{FF2B5EF4-FFF2-40B4-BE49-F238E27FC236}">
                    <a16:creationId xmlns:a16="http://schemas.microsoft.com/office/drawing/2014/main" id="{230C8FCD-82DB-52E1-AA96-DD95504FFF98}"/>
                  </a:ext>
                </a:extLst>
              </p:cNvPr>
              <p:cNvGrpSpPr/>
              <p:nvPr/>
            </p:nvGrpSpPr>
            <p:grpSpPr>
              <a:xfrm>
                <a:off x="4572000" y="4157611"/>
                <a:ext cx="3744823" cy="247202"/>
                <a:chOff x="-2275086" y="7614736"/>
                <a:chExt cx="17082154" cy="555987"/>
              </a:xfrm>
            </p:grpSpPr>
            <p:sp>
              <p:nvSpPr>
                <p:cNvPr id="183" name="TextBox 182">
                  <a:extLst>
                    <a:ext uri="{FF2B5EF4-FFF2-40B4-BE49-F238E27FC236}">
                      <a16:creationId xmlns:a16="http://schemas.microsoft.com/office/drawing/2014/main" id="{A96000D6-B32E-D873-EAE9-B57C984C3640}"/>
                    </a:ext>
                  </a:extLst>
                </p:cNvPr>
                <p:cNvSpPr txBox="1"/>
                <p:nvPr/>
              </p:nvSpPr>
              <p:spPr>
                <a:xfrm>
                  <a:off x="-508607"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No. at risk</a:t>
                  </a:r>
                </a:p>
              </p:txBody>
            </p:sp>
            <p:sp>
              <p:nvSpPr>
                <p:cNvPr id="184" name="TextBox 183">
                  <a:extLst>
                    <a:ext uri="{FF2B5EF4-FFF2-40B4-BE49-F238E27FC236}">
                      <a16:creationId xmlns:a16="http://schemas.microsoft.com/office/drawing/2014/main" id="{7BB8306F-E505-143E-ED51-9CCBF92330EF}"/>
                    </a:ext>
                  </a:extLst>
                </p:cNvPr>
                <p:cNvSpPr txBox="1"/>
                <p:nvPr/>
              </p:nvSpPr>
              <p:spPr>
                <a:xfrm>
                  <a:off x="-2275086" y="7812870"/>
                  <a:ext cx="3428150" cy="346329"/>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n-ea"/>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n-ea"/>
                    <a:cs typeface="Arial" panose="020B0604020202020204" pitchFamily="34" charset="0"/>
                    <a:sym typeface="Arial"/>
                  </a:endParaRPr>
                </a:p>
              </p:txBody>
            </p:sp>
            <p:sp>
              <p:nvSpPr>
                <p:cNvPr id="185" name="TextBox 184">
                  <a:extLst>
                    <a:ext uri="{FF2B5EF4-FFF2-40B4-BE49-F238E27FC236}">
                      <a16:creationId xmlns:a16="http://schemas.microsoft.com/office/drawing/2014/main" id="{EDFD9885-4A97-9500-DDA4-652916DEECB4}"/>
                    </a:ext>
                  </a:extLst>
                </p:cNvPr>
                <p:cNvSpPr txBox="1"/>
                <p:nvPr/>
              </p:nvSpPr>
              <p:spPr>
                <a:xfrm>
                  <a:off x="1172189" y="7824392"/>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55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63</a:t>
                  </a:r>
                </a:p>
              </p:txBody>
            </p:sp>
            <p:sp>
              <p:nvSpPr>
                <p:cNvPr id="186" name="TextBox 185">
                  <a:extLst>
                    <a:ext uri="{FF2B5EF4-FFF2-40B4-BE49-F238E27FC236}">
                      <a16:creationId xmlns:a16="http://schemas.microsoft.com/office/drawing/2014/main" id="{78536AB6-A1A0-4107-5840-2871361676F3}"/>
                    </a:ext>
                  </a:extLst>
                </p:cNvPr>
                <p:cNvSpPr txBox="1"/>
                <p:nvPr/>
              </p:nvSpPr>
              <p:spPr>
                <a:xfrm>
                  <a:off x="2695375" y="7824393"/>
                  <a:ext cx="74791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40</a:t>
                  </a:r>
                </a:p>
              </p:txBody>
            </p:sp>
            <p:sp>
              <p:nvSpPr>
                <p:cNvPr id="187" name="TextBox 186">
                  <a:extLst>
                    <a:ext uri="{FF2B5EF4-FFF2-40B4-BE49-F238E27FC236}">
                      <a16:creationId xmlns:a16="http://schemas.microsoft.com/office/drawing/2014/main" id="{D29937D5-77ED-266D-2712-26A43183E36B}"/>
                    </a:ext>
                  </a:extLst>
                </p:cNvPr>
                <p:cNvSpPr txBox="1"/>
                <p:nvPr/>
              </p:nvSpPr>
              <p:spPr>
                <a:xfrm>
                  <a:off x="4510941"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19</a:t>
                  </a:r>
                </a:p>
              </p:txBody>
            </p:sp>
            <p:sp>
              <p:nvSpPr>
                <p:cNvPr id="188" name="TextBox 187">
                  <a:extLst>
                    <a:ext uri="{FF2B5EF4-FFF2-40B4-BE49-F238E27FC236}">
                      <a16:creationId xmlns:a16="http://schemas.microsoft.com/office/drawing/2014/main" id="{73E950BF-8D0A-6BE3-7778-715CEC03D5B7}"/>
                    </a:ext>
                  </a:extLst>
                </p:cNvPr>
                <p:cNvSpPr txBox="1"/>
                <p:nvPr/>
              </p:nvSpPr>
              <p:spPr>
                <a:xfrm>
                  <a:off x="616275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15</a:t>
                  </a:r>
                </a:p>
              </p:txBody>
            </p:sp>
            <p:sp>
              <p:nvSpPr>
                <p:cNvPr id="189" name="TextBox 188">
                  <a:extLst>
                    <a:ext uri="{FF2B5EF4-FFF2-40B4-BE49-F238E27FC236}">
                      <a16:creationId xmlns:a16="http://schemas.microsoft.com/office/drawing/2014/main" id="{F4CDAC96-780F-07D0-B9A6-9EC63CB6CB6D}"/>
                    </a:ext>
                  </a:extLst>
                </p:cNvPr>
                <p:cNvSpPr txBox="1"/>
                <p:nvPr/>
              </p:nvSpPr>
              <p:spPr>
                <a:xfrm>
                  <a:off x="779328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5</a:t>
                  </a:r>
                </a:p>
              </p:txBody>
            </p:sp>
            <p:sp>
              <p:nvSpPr>
                <p:cNvPr id="190" name="TextBox 189">
                  <a:extLst>
                    <a:ext uri="{FF2B5EF4-FFF2-40B4-BE49-F238E27FC236}">
                      <a16:creationId xmlns:a16="http://schemas.microsoft.com/office/drawing/2014/main" id="{212CA89A-EAB6-4123-CCC5-91FB383610D4}"/>
                    </a:ext>
                  </a:extLst>
                </p:cNvPr>
                <p:cNvSpPr txBox="1"/>
                <p:nvPr/>
              </p:nvSpPr>
              <p:spPr>
                <a:xfrm>
                  <a:off x="9445104"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a:t>
                  </a:r>
                </a:p>
              </p:txBody>
            </p:sp>
            <p:sp>
              <p:nvSpPr>
                <p:cNvPr id="191" name="TextBox 190">
                  <a:extLst>
                    <a:ext uri="{FF2B5EF4-FFF2-40B4-BE49-F238E27FC236}">
                      <a16:creationId xmlns:a16="http://schemas.microsoft.com/office/drawing/2014/main" id="{CDF3A857-6623-36F9-3F9D-8B3561A4DA1B}"/>
                    </a:ext>
                  </a:extLst>
                </p:cNvPr>
                <p:cNvSpPr txBox="1"/>
                <p:nvPr/>
              </p:nvSpPr>
              <p:spPr>
                <a:xfrm>
                  <a:off x="11075632"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a:t>
                  </a:r>
                </a:p>
              </p:txBody>
            </p:sp>
            <p:sp>
              <p:nvSpPr>
                <p:cNvPr id="192" name="TextBox 191">
                  <a:extLst>
                    <a:ext uri="{FF2B5EF4-FFF2-40B4-BE49-F238E27FC236}">
                      <a16:creationId xmlns:a16="http://schemas.microsoft.com/office/drawing/2014/main" id="{EAD8F444-11B6-E7AA-3550-D3ABAF3450BA}"/>
                    </a:ext>
                  </a:extLst>
                </p:cNvPr>
                <p:cNvSpPr txBox="1"/>
                <p:nvPr/>
              </p:nvSpPr>
              <p:spPr>
                <a:xfrm>
                  <a:off x="1270616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a:t>
                  </a:r>
                </a:p>
              </p:txBody>
            </p:sp>
            <p:sp>
              <p:nvSpPr>
                <p:cNvPr id="193" name="TextBox 192">
                  <a:extLst>
                    <a:ext uri="{FF2B5EF4-FFF2-40B4-BE49-F238E27FC236}">
                      <a16:creationId xmlns:a16="http://schemas.microsoft.com/office/drawing/2014/main" id="{FEB7D11D-8639-174E-7BB8-1F90B0E52BA0}"/>
                    </a:ext>
                  </a:extLst>
                </p:cNvPr>
                <p:cNvSpPr txBox="1"/>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a:t>
                  </a:r>
                </a:p>
              </p:txBody>
            </p:sp>
          </p:grpSp>
          <p:grpSp>
            <p:nvGrpSpPr>
              <p:cNvPr id="141" name="Group 140">
                <a:extLst>
                  <a:ext uri="{FF2B5EF4-FFF2-40B4-BE49-F238E27FC236}">
                    <a16:creationId xmlns:a16="http://schemas.microsoft.com/office/drawing/2014/main" id="{9AF00E1B-3A06-B7C1-6973-6E3595CAC120}"/>
                  </a:ext>
                </a:extLst>
              </p:cNvPr>
              <p:cNvGrpSpPr/>
              <p:nvPr/>
            </p:nvGrpSpPr>
            <p:grpSpPr>
              <a:xfrm>
                <a:off x="5362540" y="3932079"/>
                <a:ext cx="3683890" cy="314570"/>
                <a:chOff x="5362540" y="4008919"/>
                <a:chExt cx="3683890" cy="314570"/>
              </a:xfrm>
            </p:grpSpPr>
            <p:grpSp>
              <p:nvGrpSpPr>
                <p:cNvPr id="159" name="Group 158">
                  <a:extLst>
                    <a:ext uri="{FF2B5EF4-FFF2-40B4-BE49-F238E27FC236}">
                      <a16:creationId xmlns:a16="http://schemas.microsoft.com/office/drawing/2014/main" id="{C477A76C-B4E4-014C-7E59-40E368FB16C0}"/>
                    </a:ext>
                  </a:extLst>
                </p:cNvPr>
                <p:cNvGrpSpPr/>
                <p:nvPr/>
              </p:nvGrpSpPr>
              <p:grpSpPr>
                <a:xfrm>
                  <a:off x="5362540" y="4008919"/>
                  <a:ext cx="3653535" cy="24167"/>
                  <a:chOff x="5362540" y="4008919"/>
                  <a:chExt cx="3653535" cy="24167"/>
                </a:xfrm>
              </p:grpSpPr>
              <p:cxnSp>
                <p:nvCxnSpPr>
                  <p:cNvPr id="171" name="Straight Connector 170">
                    <a:extLst>
                      <a:ext uri="{FF2B5EF4-FFF2-40B4-BE49-F238E27FC236}">
                        <a16:creationId xmlns:a16="http://schemas.microsoft.com/office/drawing/2014/main" id="{515416B9-B9BA-D5C8-5A21-76B56BBDD38A}"/>
                      </a:ext>
                    </a:extLst>
                  </p:cNvPr>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172" name="Straight Connector 171">
                    <a:extLst>
                      <a:ext uri="{FF2B5EF4-FFF2-40B4-BE49-F238E27FC236}">
                        <a16:creationId xmlns:a16="http://schemas.microsoft.com/office/drawing/2014/main" id="{378ACD15-14CB-23EE-405B-1BB8C928946F}"/>
                      </a:ext>
                    </a:extLst>
                  </p:cNvPr>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173" name="Straight Connector 172">
                    <a:extLst>
                      <a:ext uri="{FF2B5EF4-FFF2-40B4-BE49-F238E27FC236}">
                        <a16:creationId xmlns:a16="http://schemas.microsoft.com/office/drawing/2014/main" id="{02FE3A5C-2B74-288D-75B3-827781EE7ABF}"/>
                      </a:ext>
                    </a:extLst>
                  </p:cNvPr>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174" name="Straight Connector 173">
                    <a:extLst>
                      <a:ext uri="{FF2B5EF4-FFF2-40B4-BE49-F238E27FC236}">
                        <a16:creationId xmlns:a16="http://schemas.microsoft.com/office/drawing/2014/main" id="{B12CCD7B-627F-BBD5-1D0B-0ED53215D5F1}"/>
                      </a:ext>
                    </a:extLst>
                  </p:cNvPr>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175" name="Straight Connector 174">
                    <a:extLst>
                      <a:ext uri="{FF2B5EF4-FFF2-40B4-BE49-F238E27FC236}">
                        <a16:creationId xmlns:a16="http://schemas.microsoft.com/office/drawing/2014/main" id="{1245537E-A942-F6FD-4360-FE83352FDA18}"/>
                      </a:ext>
                    </a:extLst>
                  </p:cNvPr>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176" name="Straight Connector 175">
                    <a:extLst>
                      <a:ext uri="{FF2B5EF4-FFF2-40B4-BE49-F238E27FC236}">
                        <a16:creationId xmlns:a16="http://schemas.microsoft.com/office/drawing/2014/main" id="{6127AC1F-7C55-73C1-AFED-C0F93B8B9C7F}"/>
                      </a:ext>
                    </a:extLst>
                  </p:cNvPr>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177" name="Straight Connector 176">
                    <a:extLst>
                      <a:ext uri="{FF2B5EF4-FFF2-40B4-BE49-F238E27FC236}">
                        <a16:creationId xmlns:a16="http://schemas.microsoft.com/office/drawing/2014/main" id="{039107A6-1725-EBEC-6165-010C5A2F9FFB}"/>
                      </a:ext>
                    </a:extLst>
                  </p:cNvPr>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178" name="Straight Connector 177">
                    <a:extLst>
                      <a:ext uri="{FF2B5EF4-FFF2-40B4-BE49-F238E27FC236}">
                        <a16:creationId xmlns:a16="http://schemas.microsoft.com/office/drawing/2014/main" id="{7DB4CF18-B9D1-75DB-B847-0B8AC03C7948}"/>
                      </a:ext>
                    </a:extLst>
                  </p:cNvPr>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179" name="Straight Connector 178">
                    <a:extLst>
                      <a:ext uri="{FF2B5EF4-FFF2-40B4-BE49-F238E27FC236}">
                        <a16:creationId xmlns:a16="http://schemas.microsoft.com/office/drawing/2014/main" id="{5683F2FB-FDCB-4823-6AA7-F7EFACCCEE56}"/>
                      </a:ext>
                    </a:extLst>
                  </p:cNvPr>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180" name="Straight Connector 179">
                    <a:extLst>
                      <a:ext uri="{FF2B5EF4-FFF2-40B4-BE49-F238E27FC236}">
                        <a16:creationId xmlns:a16="http://schemas.microsoft.com/office/drawing/2014/main" id="{3FE14B43-7599-C959-BF74-FAD2444AC67A}"/>
                      </a:ext>
                    </a:extLst>
                  </p:cNvPr>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181" name="Straight Connector 180">
                    <a:extLst>
                      <a:ext uri="{FF2B5EF4-FFF2-40B4-BE49-F238E27FC236}">
                        <a16:creationId xmlns:a16="http://schemas.microsoft.com/office/drawing/2014/main" id="{94DDD3CA-0CFD-3BB7-8048-17D0C2B8F843}"/>
                      </a:ext>
                    </a:extLst>
                  </p:cNvPr>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182" name="Straight Connector 181">
                    <a:extLst>
                      <a:ext uri="{FF2B5EF4-FFF2-40B4-BE49-F238E27FC236}">
                        <a16:creationId xmlns:a16="http://schemas.microsoft.com/office/drawing/2014/main" id="{8F8E64D6-D143-B9B4-3210-5DB690E33C4C}"/>
                      </a:ext>
                    </a:extLst>
                  </p:cNvPr>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160" name="TextBox 159">
                  <a:extLst>
                    <a:ext uri="{FF2B5EF4-FFF2-40B4-BE49-F238E27FC236}">
                      <a16:creationId xmlns:a16="http://schemas.microsoft.com/office/drawing/2014/main" id="{6D80894A-F4A0-2B78-3AF3-F64E33B49055}"/>
                    </a:ext>
                  </a:extLst>
                </p:cNvPr>
                <p:cNvSpPr txBox="1"/>
                <p:nvPr/>
              </p:nvSpPr>
              <p:spPr>
                <a:xfrm>
                  <a:off x="6816750" y="4131080"/>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a:t>
                  </a:r>
                </a:p>
              </p:txBody>
            </p:sp>
            <p:sp>
              <p:nvSpPr>
                <p:cNvPr id="161" name="TextBox 160">
                  <a:extLst>
                    <a:ext uri="{FF2B5EF4-FFF2-40B4-BE49-F238E27FC236}">
                      <a16:creationId xmlns:a16="http://schemas.microsoft.com/office/drawing/2014/main" id="{4C55084A-2B81-64B8-725E-822DC58D1667}"/>
                    </a:ext>
                  </a:extLst>
                </p:cNvPr>
                <p:cNvSpPr txBox="1"/>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a:t>
                  </a:r>
                </a:p>
              </p:txBody>
            </p:sp>
            <p:sp>
              <p:nvSpPr>
                <p:cNvPr id="162" name="TextBox 161">
                  <a:extLst>
                    <a:ext uri="{FF2B5EF4-FFF2-40B4-BE49-F238E27FC236}">
                      <a16:creationId xmlns:a16="http://schemas.microsoft.com/office/drawing/2014/main" id="{16463DC7-AA77-4D99-503D-130CFA8B7B78}"/>
                    </a:ext>
                  </a:extLst>
                </p:cNvPr>
                <p:cNvSpPr txBox="1"/>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6</a:t>
                  </a:r>
                </a:p>
              </p:txBody>
            </p:sp>
            <p:sp>
              <p:nvSpPr>
                <p:cNvPr id="163" name="TextBox 162">
                  <a:extLst>
                    <a:ext uri="{FF2B5EF4-FFF2-40B4-BE49-F238E27FC236}">
                      <a16:creationId xmlns:a16="http://schemas.microsoft.com/office/drawing/2014/main" id="{D483BB0F-A116-6BFC-71A4-BA008C2D6BAA}"/>
                    </a:ext>
                  </a:extLst>
                </p:cNvPr>
                <p:cNvSpPr txBox="1"/>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9</a:t>
                  </a:r>
                </a:p>
              </p:txBody>
            </p:sp>
            <p:sp>
              <p:nvSpPr>
                <p:cNvPr id="164" name="TextBox 163">
                  <a:extLst>
                    <a:ext uri="{FF2B5EF4-FFF2-40B4-BE49-F238E27FC236}">
                      <a16:creationId xmlns:a16="http://schemas.microsoft.com/office/drawing/2014/main" id="{408B912E-6686-F26C-7DB2-79E15F3456FE}"/>
                    </a:ext>
                  </a:extLst>
                </p:cNvPr>
                <p:cNvSpPr txBox="1"/>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12</a:t>
                  </a:r>
                </a:p>
              </p:txBody>
            </p:sp>
            <p:sp>
              <p:nvSpPr>
                <p:cNvPr id="165" name="TextBox 164">
                  <a:extLst>
                    <a:ext uri="{FF2B5EF4-FFF2-40B4-BE49-F238E27FC236}">
                      <a16:creationId xmlns:a16="http://schemas.microsoft.com/office/drawing/2014/main" id="{061F7B72-A6AB-25CE-FF2D-080007CFB6FE}"/>
                    </a:ext>
                  </a:extLst>
                </p:cNvPr>
                <p:cNvSpPr txBox="1"/>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15</a:t>
                  </a:r>
                </a:p>
              </p:txBody>
            </p:sp>
            <p:sp>
              <p:nvSpPr>
                <p:cNvPr id="166" name="TextBox 165">
                  <a:extLst>
                    <a:ext uri="{FF2B5EF4-FFF2-40B4-BE49-F238E27FC236}">
                      <a16:creationId xmlns:a16="http://schemas.microsoft.com/office/drawing/2014/main" id="{981E4913-7BD4-0A7F-D1AF-A0C55F902C68}"/>
                    </a:ext>
                  </a:extLst>
                </p:cNvPr>
                <p:cNvSpPr txBox="1"/>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18</a:t>
                  </a:r>
                </a:p>
              </p:txBody>
            </p:sp>
            <p:sp>
              <p:nvSpPr>
                <p:cNvPr id="167" name="TextBox 166">
                  <a:extLst>
                    <a:ext uri="{FF2B5EF4-FFF2-40B4-BE49-F238E27FC236}">
                      <a16:creationId xmlns:a16="http://schemas.microsoft.com/office/drawing/2014/main" id="{84D9E469-9515-4B1A-831B-8BF3DE424E7F}"/>
                    </a:ext>
                  </a:extLst>
                </p:cNvPr>
                <p:cNvSpPr txBox="1"/>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21</a:t>
                  </a:r>
                </a:p>
              </p:txBody>
            </p:sp>
            <p:sp>
              <p:nvSpPr>
                <p:cNvPr id="168" name="TextBox 167">
                  <a:extLst>
                    <a:ext uri="{FF2B5EF4-FFF2-40B4-BE49-F238E27FC236}">
                      <a16:creationId xmlns:a16="http://schemas.microsoft.com/office/drawing/2014/main" id="{EF079117-C389-9064-61E8-BC6942BB7825}"/>
                    </a:ext>
                  </a:extLst>
                </p:cNvPr>
                <p:cNvSpPr txBox="1"/>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24</a:t>
                  </a:r>
                </a:p>
              </p:txBody>
            </p:sp>
            <p:sp>
              <p:nvSpPr>
                <p:cNvPr id="169" name="TextBox 168">
                  <a:extLst>
                    <a:ext uri="{FF2B5EF4-FFF2-40B4-BE49-F238E27FC236}">
                      <a16:creationId xmlns:a16="http://schemas.microsoft.com/office/drawing/2014/main" id="{F247752D-CC2B-B0DB-35E6-A7CA717BC8E6}"/>
                    </a:ext>
                  </a:extLst>
                </p:cNvPr>
                <p:cNvSpPr txBox="1"/>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27</a:t>
                  </a:r>
                </a:p>
              </p:txBody>
            </p:sp>
            <p:sp>
              <p:nvSpPr>
                <p:cNvPr id="170" name="TextBox 169">
                  <a:extLst>
                    <a:ext uri="{FF2B5EF4-FFF2-40B4-BE49-F238E27FC236}">
                      <a16:creationId xmlns:a16="http://schemas.microsoft.com/office/drawing/2014/main" id="{048DEEFD-E963-F16F-0B66-9668695BB530}"/>
                    </a:ext>
                  </a:extLst>
                </p:cNvPr>
                <p:cNvSpPr txBox="1"/>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30</a:t>
                  </a:r>
                </a:p>
              </p:txBody>
            </p:sp>
          </p:grpSp>
          <p:grpSp>
            <p:nvGrpSpPr>
              <p:cNvPr id="142" name="Group 141">
                <a:extLst>
                  <a:ext uri="{FF2B5EF4-FFF2-40B4-BE49-F238E27FC236}">
                    <a16:creationId xmlns:a16="http://schemas.microsoft.com/office/drawing/2014/main" id="{95CEACFC-2804-84DA-3BF5-D9D38E640122}"/>
                  </a:ext>
                </a:extLst>
              </p:cNvPr>
              <p:cNvGrpSpPr/>
              <p:nvPr/>
            </p:nvGrpSpPr>
            <p:grpSpPr>
              <a:xfrm>
                <a:off x="4888317" y="1875165"/>
                <a:ext cx="474089" cy="2066856"/>
                <a:chOff x="4888317" y="1952005"/>
                <a:chExt cx="474089" cy="2066856"/>
              </a:xfrm>
            </p:grpSpPr>
            <p:sp>
              <p:nvSpPr>
                <p:cNvPr id="144" name="TextBox 143">
                  <a:extLst>
                    <a:ext uri="{FF2B5EF4-FFF2-40B4-BE49-F238E27FC236}">
                      <a16:creationId xmlns:a16="http://schemas.microsoft.com/office/drawing/2014/main" id="{440CD263-A8C7-2BAE-DBFF-F81122EFB6D3}"/>
                    </a:ext>
                  </a:extLst>
                </p:cNvPr>
                <p:cNvSpPr txBox="1"/>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INV-PFS (%)</a:t>
                  </a:r>
                </a:p>
              </p:txBody>
            </p:sp>
            <p:sp>
              <p:nvSpPr>
                <p:cNvPr id="145" name="TextBox 144">
                  <a:extLst>
                    <a:ext uri="{FF2B5EF4-FFF2-40B4-BE49-F238E27FC236}">
                      <a16:creationId xmlns:a16="http://schemas.microsoft.com/office/drawing/2014/main" id="{B780AF47-D3E4-BA90-0B21-6EA14F8459CD}"/>
                    </a:ext>
                  </a:extLst>
                </p:cNvPr>
                <p:cNvSpPr txBox="1"/>
                <p:nvPr/>
              </p:nvSpPr>
              <p:spPr>
                <a:xfrm>
                  <a:off x="5124581" y="1952005"/>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100</a:t>
                  </a:r>
                </a:p>
              </p:txBody>
            </p:sp>
            <p:sp>
              <p:nvSpPr>
                <p:cNvPr id="146" name="TextBox 145">
                  <a:extLst>
                    <a:ext uri="{FF2B5EF4-FFF2-40B4-BE49-F238E27FC236}">
                      <a16:creationId xmlns:a16="http://schemas.microsoft.com/office/drawing/2014/main" id="{EB3B2C99-1D7C-DBC8-2CD6-295A837DC8F6}"/>
                    </a:ext>
                  </a:extLst>
                </p:cNvPr>
                <p:cNvSpPr txBox="1"/>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80</a:t>
                  </a:r>
                </a:p>
              </p:txBody>
            </p:sp>
            <p:sp>
              <p:nvSpPr>
                <p:cNvPr id="147" name="TextBox 146">
                  <a:extLst>
                    <a:ext uri="{FF2B5EF4-FFF2-40B4-BE49-F238E27FC236}">
                      <a16:creationId xmlns:a16="http://schemas.microsoft.com/office/drawing/2014/main" id="{F2FEBF13-763A-48AC-151E-0D1733C0607D}"/>
                    </a:ext>
                  </a:extLst>
                </p:cNvPr>
                <p:cNvSpPr txBox="1"/>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60</a:t>
                  </a:r>
                </a:p>
              </p:txBody>
            </p:sp>
            <p:sp>
              <p:nvSpPr>
                <p:cNvPr id="148" name="TextBox 147">
                  <a:extLst>
                    <a:ext uri="{FF2B5EF4-FFF2-40B4-BE49-F238E27FC236}">
                      <a16:creationId xmlns:a16="http://schemas.microsoft.com/office/drawing/2014/main" id="{BAF0F104-D452-6017-3818-F0A4B1D035FE}"/>
                    </a:ext>
                  </a:extLst>
                </p:cNvPr>
                <p:cNvSpPr txBox="1"/>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40</a:t>
                  </a:r>
                </a:p>
              </p:txBody>
            </p:sp>
            <p:sp>
              <p:nvSpPr>
                <p:cNvPr id="149" name="TextBox 148">
                  <a:extLst>
                    <a:ext uri="{FF2B5EF4-FFF2-40B4-BE49-F238E27FC236}">
                      <a16:creationId xmlns:a16="http://schemas.microsoft.com/office/drawing/2014/main" id="{F705A63D-A5BD-FF6E-6758-B5ADBB8123FA}"/>
                    </a:ext>
                  </a:extLst>
                </p:cNvPr>
                <p:cNvSpPr txBox="1"/>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20</a:t>
                  </a:r>
                </a:p>
              </p:txBody>
            </p:sp>
            <p:sp>
              <p:nvSpPr>
                <p:cNvPr id="150" name="TextBox 149">
                  <a:extLst>
                    <a:ext uri="{FF2B5EF4-FFF2-40B4-BE49-F238E27FC236}">
                      <a16:creationId xmlns:a16="http://schemas.microsoft.com/office/drawing/2014/main" id="{F57B69CB-7167-8CF6-B3CE-20F5F47846CD}"/>
                    </a:ext>
                  </a:extLst>
                </p:cNvPr>
                <p:cNvSpPr txBox="1"/>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grpSp>
              <p:nvGrpSpPr>
                <p:cNvPr id="151" name="Group 150">
                  <a:extLst>
                    <a:ext uri="{FF2B5EF4-FFF2-40B4-BE49-F238E27FC236}">
                      <a16:creationId xmlns:a16="http://schemas.microsoft.com/office/drawing/2014/main" id="{5849E094-C003-55A0-8ACC-7157C27B36EA}"/>
                    </a:ext>
                  </a:extLst>
                </p:cNvPr>
                <p:cNvGrpSpPr/>
                <p:nvPr/>
              </p:nvGrpSpPr>
              <p:grpSpPr>
                <a:xfrm>
                  <a:off x="5340006" y="1992560"/>
                  <a:ext cx="22400" cy="2012292"/>
                  <a:chOff x="5340006" y="1992560"/>
                  <a:chExt cx="22400" cy="2012292"/>
                </a:xfrm>
              </p:grpSpPr>
              <p:cxnSp>
                <p:nvCxnSpPr>
                  <p:cNvPr id="152" name="Straight Connector 151">
                    <a:extLst>
                      <a:ext uri="{FF2B5EF4-FFF2-40B4-BE49-F238E27FC236}">
                        <a16:creationId xmlns:a16="http://schemas.microsoft.com/office/drawing/2014/main" id="{EF283C1E-3A9B-0568-BA2C-1B7F3467A89C}"/>
                      </a:ext>
                    </a:extLst>
                  </p:cNvPr>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153" name="Straight Connector 152">
                    <a:extLst>
                      <a:ext uri="{FF2B5EF4-FFF2-40B4-BE49-F238E27FC236}">
                        <a16:creationId xmlns:a16="http://schemas.microsoft.com/office/drawing/2014/main" id="{17322CCC-C642-4DA5-6346-BC8948D779D2}"/>
                      </a:ext>
                    </a:extLst>
                  </p:cNvPr>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154" name="Straight Connector 153">
                    <a:extLst>
                      <a:ext uri="{FF2B5EF4-FFF2-40B4-BE49-F238E27FC236}">
                        <a16:creationId xmlns:a16="http://schemas.microsoft.com/office/drawing/2014/main" id="{CF500F1F-4C06-387D-7437-682FC1E45472}"/>
                      </a:ext>
                    </a:extLst>
                  </p:cNvPr>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155" name="Straight Connector 154">
                    <a:extLst>
                      <a:ext uri="{FF2B5EF4-FFF2-40B4-BE49-F238E27FC236}">
                        <a16:creationId xmlns:a16="http://schemas.microsoft.com/office/drawing/2014/main" id="{276C2DA3-B982-AA3A-2E76-AB6EE5E024FB}"/>
                      </a:ext>
                    </a:extLst>
                  </p:cNvPr>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156" name="Straight Connector 155">
                    <a:extLst>
                      <a:ext uri="{FF2B5EF4-FFF2-40B4-BE49-F238E27FC236}">
                        <a16:creationId xmlns:a16="http://schemas.microsoft.com/office/drawing/2014/main" id="{B0C8619D-ABBA-D423-F370-F769C712D84E}"/>
                      </a:ext>
                    </a:extLst>
                  </p:cNvPr>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157" name="Straight Connector 156">
                    <a:extLst>
                      <a:ext uri="{FF2B5EF4-FFF2-40B4-BE49-F238E27FC236}">
                        <a16:creationId xmlns:a16="http://schemas.microsoft.com/office/drawing/2014/main" id="{2A1F44E6-358B-2543-54B8-8B0194E80FFB}"/>
                      </a:ext>
                    </a:extLst>
                  </p:cNvPr>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158" name="Straight Connector 157">
                    <a:extLst>
                      <a:ext uri="{FF2B5EF4-FFF2-40B4-BE49-F238E27FC236}">
                        <a16:creationId xmlns:a16="http://schemas.microsoft.com/office/drawing/2014/main" id="{B75ED0C6-ACAA-9A23-01E3-8AAC412ADEB2}"/>
                      </a:ext>
                    </a:extLst>
                  </p:cNvPr>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sp>
            <p:nvSpPr>
              <p:cNvPr id="143" name="TextBox 142">
                <a:extLst>
                  <a:ext uri="{FF2B5EF4-FFF2-40B4-BE49-F238E27FC236}">
                    <a16:creationId xmlns:a16="http://schemas.microsoft.com/office/drawing/2014/main" id="{EB0F13D0-B5BD-647E-5C08-BA3AA243898B}"/>
                  </a:ext>
                </a:extLst>
              </p:cNvPr>
              <p:cNvSpPr txBox="1"/>
              <p:nvPr/>
            </p:nvSpPr>
            <p:spPr>
              <a:xfrm>
                <a:off x="8575395" y="4250843"/>
                <a:ext cx="97972" cy="153985"/>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grpSp>
        <p:grpSp>
          <p:nvGrpSpPr>
            <p:cNvPr id="13" name="Group 12">
              <a:extLst>
                <a:ext uri="{FF2B5EF4-FFF2-40B4-BE49-F238E27FC236}">
                  <a16:creationId xmlns:a16="http://schemas.microsoft.com/office/drawing/2014/main" id="{700D4F2F-456C-7F9A-3AFE-CC8A7F745CBB}"/>
                </a:ext>
              </a:extLst>
            </p:cNvPr>
            <p:cNvGrpSpPr/>
            <p:nvPr/>
          </p:nvGrpSpPr>
          <p:grpSpPr>
            <a:xfrm>
              <a:off x="215958" y="2346531"/>
              <a:ext cx="4106398" cy="1541372"/>
              <a:chOff x="465601" y="1810651"/>
              <a:chExt cx="4106398" cy="1541372"/>
            </a:xfrm>
          </p:grpSpPr>
          <p:sp>
            <p:nvSpPr>
              <p:cNvPr id="122" name="Rectangle 121">
                <a:extLst>
                  <a:ext uri="{FF2B5EF4-FFF2-40B4-BE49-F238E27FC236}">
                    <a16:creationId xmlns:a16="http://schemas.microsoft.com/office/drawing/2014/main" id="{0DE5BE43-20C3-ADD6-57BA-27A0FDF78AF9}"/>
                  </a:ext>
                </a:extLst>
              </p:cNvPr>
              <p:cNvSpPr/>
              <p:nvPr/>
            </p:nvSpPr>
            <p:spPr>
              <a:xfrm>
                <a:off x="3592799" y="1810651"/>
                <a:ext cx="979200" cy="56534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SG"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23" name="Rectangle 122">
                <a:extLst>
                  <a:ext uri="{FF2B5EF4-FFF2-40B4-BE49-F238E27FC236}">
                    <a16:creationId xmlns:a16="http://schemas.microsoft.com/office/drawing/2014/main" id="{C730FE8B-3780-B929-2070-D75A6B343119}"/>
                  </a:ext>
                </a:extLst>
              </p:cNvPr>
              <p:cNvSpPr/>
              <p:nvPr/>
            </p:nvSpPr>
            <p:spPr>
              <a:xfrm>
                <a:off x="465601" y="2497654"/>
                <a:ext cx="215445" cy="85436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SG" sz="1867" b="0" i="0" u="none" strike="noStrike" kern="0" cap="none" spc="0" normalizeH="0" baseline="0" noProof="0" dirty="0">
                  <a:ln>
                    <a:noFill/>
                  </a:ln>
                  <a:solidFill>
                    <a:srgbClr val="FFFFFF"/>
                  </a:solidFill>
                  <a:effectLst/>
                  <a:uLnTx/>
                  <a:uFillTx/>
                  <a:latin typeface="Arial"/>
                  <a:ea typeface="+mn-ea"/>
                  <a:cs typeface="+mn-cs"/>
                  <a:sym typeface="Arial"/>
                </a:endParaRPr>
              </a:p>
            </p:txBody>
          </p:sp>
        </p:grpSp>
        <p:sp>
          <p:nvSpPr>
            <p:cNvPr id="14" name="AutoShape 52">
              <a:extLst>
                <a:ext uri="{FF2B5EF4-FFF2-40B4-BE49-F238E27FC236}">
                  <a16:creationId xmlns:a16="http://schemas.microsoft.com/office/drawing/2014/main" id="{5CB9AA3E-195A-BA7F-765E-4BE171E0E4CF}"/>
                </a:ext>
              </a:extLst>
            </p:cNvPr>
            <p:cNvSpPr/>
            <p:nvPr/>
          </p:nvSpPr>
          <p:spPr bwMode="auto">
            <a:xfrm>
              <a:off x="889740" y="1956170"/>
              <a:ext cx="3236913" cy="149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AutoShape 86">
              <a:extLst>
                <a:ext uri="{FF2B5EF4-FFF2-40B4-BE49-F238E27FC236}">
                  <a16:creationId xmlns:a16="http://schemas.microsoft.com/office/drawing/2014/main" id="{ED22BE1C-D8F0-9221-0936-3CACEBA51FBB}"/>
                </a:ext>
              </a:extLst>
            </p:cNvPr>
            <p:cNvSpPr/>
            <p:nvPr/>
          </p:nvSpPr>
          <p:spPr bwMode="auto">
            <a:xfrm>
              <a:off x="871538" y="1930400"/>
              <a:ext cx="3259137" cy="196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Freeform 88">
              <a:extLst>
                <a:ext uri="{FF2B5EF4-FFF2-40B4-BE49-F238E27FC236}">
                  <a16:creationId xmlns:a16="http://schemas.microsoft.com/office/drawing/2014/main" id="{90CEA0AA-61D4-335D-FC2C-9FA5FB20E8AE}"/>
                </a:ext>
              </a:extLst>
            </p:cNvPr>
            <p:cNvSpPr/>
            <p:nvPr/>
          </p:nvSpPr>
          <p:spPr bwMode="auto">
            <a:xfrm>
              <a:off x="889000" y="1963738"/>
              <a:ext cx="3225800" cy="1473200"/>
            </a:xfrm>
            <a:custGeom>
              <a:avLst/>
              <a:gdLst>
                <a:gd name="T0" fmla="*/ 0 w 2032"/>
                <a:gd name="T1" fmla="*/ 0 h 928"/>
                <a:gd name="T2" fmla="*/ 44 w 2032"/>
                <a:gd name="T3" fmla="*/ 0 h 928"/>
                <a:gd name="T4" fmla="*/ 44 w 2032"/>
                <a:gd name="T5" fmla="*/ 27 h 928"/>
                <a:gd name="T6" fmla="*/ 96 w 2032"/>
                <a:gd name="T7" fmla="*/ 27 h 928"/>
                <a:gd name="T8" fmla="*/ 96 w 2032"/>
                <a:gd name="T9" fmla="*/ 55 h 928"/>
                <a:gd name="T10" fmla="*/ 124 w 2032"/>
                <a:gd name="T11" fmla="*/ 55 h 928"/>
                <a:gd name="T12" fmla="*/ 124 w 2032"/>
                <a:gd name="T13" fmla="*/ 80 h 928"/>
                <a:gd name="T14" fmla="*/ 136 w 2032"/>
                <a:gd name="T15" fmla="*/ 80 h 928"/>
                <a:gd name="T16" fmla="*/ 136 w 2032"/>
                <a:gd name="T17" fmla="*/ 131 h 928"/>
                <a:gd name="T18" fmla="*/ 144 w 2032"/>
                <a:gd name="T19" fmla="*/ 131 h 928"/>
                <a:gd name="T20" fmla="*/ 144 w 2032"/>
                <a:gd name="T21" fmla="*/ 158 h 928"/>
                <a:gd name="T22" fmla="*/ 164 w 2032"/>
                <a:gd name="T23" fmla="*/ 158 h 928"/>
                <a:gd name="T24" fmla="*/ 164 w 2032"/>
                <a:gd name="T25" fmla="*/ 187 h 928"/>
                <a:gd name="T26" fmla="*/ 184 w 2032"/>
                <a:gd name="T27" fmla="*/ 187 h 928"/>
                <a:gd name="T28" fmla="*/ 184 w 2032"/>
                <a:gd name="T29" fmla="*/ 213 h 928"/>
                <a:gd name="T30" fmla="*/ 199 w 2032"/>
                <a:gd name="T31" fmla="*/ 213 h 928"/>
                <a:gd name="T32" fmla="*/ 199 w 2032"/>
                <a:gd name="T33" fmla="*/ 240 h 928"/>
                <a:gd name="T34" fmla="*/ 259 w 2032"/>
                <a:gd name="T35" fmla="*/ 240 h 928"/>
                <a:gd name="T36" fmla="*/ 259 w 2032"/>
                <a:gd name="T37" fmla="*/ 266 h 928"/>
                <a:gd name="T38" fmla="*/ 280 w 2032"/>
                <a:gd name="T39" fmla="*/ 266 h 928"/>
                <a:gd name="T40" fmla="*/ 280 w 2032"/>
                <a:gd name="T41" fmla="*/ 295 h 928"/>
                <a:gd name="T42" fmla="*/ 307 w 2032"/>
                <a:gd name="T43" fmla="*/ 295 h 928"/>
                <a:gd name="T44" fmla="*/ 307 w 2032"/>
                <a:gd name="T45" fmla="*/ 321 h 928"/>
                <a:gd name="T46" fmla="*/ 330 w 2032"/>
                <a:gd name="T47" fmla="*/ 321 h 928"/>
                <a:gd name="T48" fmla="*/ 330 w 2032"/>
                <a:gd name="T49" fmla="*/ 348 h 928"/>
                <a:gd name="T50" fmla="*/ 399 w 2032"/>
                <a:gd name="T51" fmla="*/ 348 h 928"/>
                <a:gd name="T52" fmla="*/ 399 w 2032"/>
                <a:gd name="T53" fmla="*/ 376 h 928"/>
                <a:gd name="T54" fmla="*/ 424 w 2032"/>
                <a:gd name="T55" fmla="*/ 376 h 928"/>
                <a:gd name="T56" fmla="*/ 424 w 2032"/>
                <a:gd name="T57" fmla="*/ 431 h 928"/>
                <a:gd name="T58" fmla="*/ 537 w 2032"/>
                <a:gd name="T59" fmla="*/ 431 h 928"/>
                <a:gd name="T60" fmla="*/ 537 w 2032"/>
                <a:gd name="T61" fmla="*/ 460 h 928"/>
                <a:gd name="T62" fmla="*/ 607 w 2032"/>
                <a:gd name="T63" fmla="*/ 460 h 928"/>
                <a:gd name="T64" fmla="*/ 607 w 2032"/>
                <a:gd name="T65" fmla="*/ 489 h 928"/>
                <a:gd name="T66" fmla="*/ 658 w 2032"/>
                <a:gd name="T67" fmla="*/ 489 h 928"/>
                <a:gd name="T68" fmla="*/ 658 w 2032"/>
                <a:gd name="T69" fmla="*/ 518 h 928"/>
                <a:gd name="T70" fmla="*/ 687 w 2032"/>
                <a:gd name="T71" fmla="*/ 518 h 928"/>
                <a:gd name="T72" fmla="*/ 687 w 2032"/>
                <a:gd name="T73" fmla="*/ 547 h 928"/>
                <a:gd name="T74" fmla="*/ 690 w 2032"/>
                <a:gd name="T75" fmla="*/ 547 h 928"/>
                <a:gd name="T76" fmla="*/ 690 w 2032"/>
                <a:gd name="T77" fmla="*/ 576 h 928"/>
                <a:gd name="T78" fmla="*/ 691 w 2032"/>
                <a:gd name="T79" fmla="*/ 576 h 928"/>
                <a:gd name="T80" fmla="*/ 691 w 2032"/>
                <a:gd name="T81" fmla="*/ 606 h 928"/>
                <a:gd name="T82" fmla="*/ 763 w 2032"/>
                <a:gd name="T83" fmla="*/ 606 h 928"/>
                <a:gd name="T84" fmla="*/ 763 w 2032"/>
                <a:gd name="T85" fmla="*/ 637 h 928"/>
                <a:gd name="T86" fmla="*/ 776 w 2032"/>
                <a:gd name="T87" fmla="*/ 637 h 928"/>
                <a:gd name="T88" fmla="*/ 776 w 2032"/>
                <a:gd name="T89" fmla="*/ 670 h 928"/>
                <a:gd name="T90" fmla="*/ 793 w 2032"/>
                <a:gd name="T91" fmla="*/ 670 h 928"/>
                <a:gd name="T92" fmla="*/ 793 w 2032"/>
                <a:gd name="T93" fmla="*/ 700 h 928"/>
                <a:gd name="T94" fmla="*/ 826 w 2032"/>
                <a:gd name="T95" fmla="*/ 700 h 928"/>
                <a:gd name="T96" fmla="*/ 826 w 2032"/>
                <a:gd name="T97" fmla="*/ 736 h 928"/>
                <a:gd name="T98" fmla="*/ 847 w 2032"/>
                <a:gd name="T99" fmla="*/ 736 h 928"/>
                <a:gd name="T100" fmla="*/ 847 w 2032"/>
                <a:gd name="T101" fmla="*/ 770 h 928"/>
                <a:gd name="T102" fmla="*/ 1236 w 2032"/>
                <a:gd name="T103" fmla="*/ 770 h 928"/>
                <a:gd name="T104" fmla="*/ 1236 w 2032"/>
                <a:gd name="T105" fmla="*/ 833 h 928"/>
                <a:gd name="T106" fmla="*/ 1256 w 2032"/>
                <a:gd name="T107" fmla="*/ 833 h 928"/>
                <a:gd name="T108" fmla="*/ 1256 w 2032"/>
                <a:gd name="T109" fmla="*/ 928 h 928"/>
                <a:gd name="T110" fmla="*/ 2032 w 2032"/>
                <a:gd name="T111" fmla="*/ 92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2" h="928">
                  <a:moveTo>
                    <a:pt x="0" y="0"/>
                  </a:moveTo>
                  <a:lnTo>
                    <a:pt x="44" y="0"/>
                  </a:lnTo>
                  <a:lnTo>
                    <a:pt x="44" y="27"/>
                  </a:lnTo>
                  <a:lnTo>
                    <a:pt x="96" y="27"/>
                  </a:lnTo>
                  <a:lnTo>
                    <a:pt x="96" y="55"/>
                  </a:lnTo>
                  <a:lnTo>
                    <a:pt x="124" y="55"/>
                  </a:lnTo>
                  <a:lnTo>
                    <a:pt x="124" y="80"/>
                  </a:lnTo>
                  <a:lnTo>
                    <a:pt x="136" y="80"/>
                  </a:lnTo>
                  <a:lnTo>
                    <a:pt x="136" y="131"/>
                  </a:lnTo>
                  <a:lnTo>
                    <a:pt x="144" y="131"/>
                  </a:lnTo>
                  <a:lnTo>
                    <a:pt x="144" y="158"/>
                  </a:lnTo>
                  <a:lnTo>
                    <a:pt x="164" y="158"/>
                  </a:lnTo>
                  <a:lnTo>
                    <a:pt x="164" y="187"/>
                  </a:lnTo>
                  <a:lnTo>
                    <a:pt x="184" y="187"/>
                  </a:lnTo>
                  <a:lnTo>
                    <a:pt x="184" y="213"/>
                  </a:lnTo>
                  <a:lnTo>
                    <a:pt x="199" y="213"/>
                  </a:lnTo>
                  <a:lnTo>
                    <a:pt x="199" y="240"/>
                  </a:lnTo>
                  <a:lnTo>
                    <a:pt x="259" y="240"/>
                  </a:lnTo>
                  <a:lnTo>
                    <a:pt x="259" y="266"/>
                  </a:lnTo>
                  <a:lnTo>
                    <a:pt x="280" y="266"/>
                  </a:lnTo>
                  <a:lnTo>
                    <a:pt x="280" y="295"/>
                  </a:lnTo>
                  <a:lnTo>
                    <a:pt x="307" y="295"/>
                  </a:lnTo>
                  <a:lnTo>
                    <a:pt x="307" y="321"/>
                  </a:lnTo>
                  <a:lnTo>
                    <a:pt x="330" y="321"/>
                  </a:lnTo>
                  <a:lnTo>
                    <a:pt x="330" y="348"/>
                  </a:lnTo>
                  <a:lnTo>
                    <a:pt x="399" y="348"/>
                  </a:lnTo>
                  <a:lnTo>
                    <a:pt x="399" y="376"/>
                  </a:lnTo>
                  <a:lnTo>
                    <a:pt x="424" y="376"/>
                  </a:lnTo>
                  <a:lnTo>
                    <a:pt x="424" y="431"/>
                  </a:lnTo>
                  <a:lnTo>
                    <a:pt x="537" y="431"/>
                  </a:lnTo>
                  <a:lnTo>
                    <a:pt x="537" y="460"/>
                  </a:lnTo>
                  <a:lnTo>
                    <a:pt x="607" y="460"/>
                  </a:lnTo>
                  <a:lnTo>
                    <a:pt x="607" y="489"/>
                  </a:lnTo>
                  <a:lnTo>
                    <a:pt x="658" y="489"/>
                  </a:lnTo>
                  <a:lnTo>
                    <a:pt x="658" y="518"/>
                  </a:lnTo>
                  <a:lnTo>
                    <a:pt x="687" y="518"/>
                  </a:lnTo>
                  <a:lnTo>
                    <a:pt x="687" y="547"/>
                  </a:lnTo>
                  <a:lnTo>
                    <a:pt x="690" y="547"/>
                  </a:lnTo>
                  <a:lnTo>
                    <a:pt x="690" y="576"/>
                  </a:lnTo>
                  <a:lnTo>
                    <a:pt x="691" y="576"/>
                  </a:lnTo>
                  <a:lnTo>
                    <a:pt x="691" y="606"/>
                  </a:lnTo>
                  <a:lnTo>
                    <a:pt x="763" y="606"/>
                  </a:lnTo>
                  <a:lnTo>
                    <a:pt x="763" y="637"/>
                  </a:lnTo>
                  <a:lnTo>
                    <a:pt x="776" y="637"/>
                  </a:lnTo>
                  <a:lnTo>
                    <a:pt x="776" y="670"/>
                  </a:lnTo>
                  <a:lnTo>
                    <a:pt x="793" y="670"/>
                  </a:lnTo>
                  <a:lnTo>
                    <a:pt x="793" y="700"/>
                  </a:lnTo>
                  <a:lnTo>
                    <a:pt x="826" y="700"/>
                  </a:lnTo>
                  <a:lnTo>
                    <a:pt x="826" y="736"/>
                  </a:lnTo>
                  <a:lnTo>
                    <a:pt x="847" y="736"/>
                  </a:lnTo>
                  <a:lnTo>
                    <a:pt x="847" y="770"/>
                  </a:lnTo>
                  <a:lnTo>
                    <a:pt x="1236" y="770"/>
                  </a:lnTo>
                  <a:lnTo>
                    <a:pt x="1236" y="833"/>
                  </a:lnTo>
                  <a:lnTo>
                    <a:pt x="1256" y="833"/>
                  </a:lnTo>
                  <a:lnTo>
                    <a:pt x="1256" y="928"/>
                  </a:lnTo>
                  <a:lnTo>
                    <a:pt x="2032" y="928"/>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 name="Group 16">
              <a:extLst>
                <a:ext uri="{FF2B5EF4-FFF2-40B4-BE49-F238E27FC236}">
                  <a16:creationId xmlns:a16="http://schemas.microsoft.com/office/drawing/2014/main" id="{B71FCAE6-DCEF-FA9A-917B-BBC26FE37A7C}"/>
                </a:ext>
              </a:extLst>
            </p:cNvPr>
            <p:cNvGrpSpPr/>
            <p:nvPr/>
          </p:nvGrpSpPr>
          <p:grpSpPr>
            <a:xfrm>
              <a:off x="1114425" y="2184400"/>
              <a:ext cx="3016250" cy="1284288"/>
              <a:chOff x="1114425" y="2184400"/>
              <a:chExt cx="3016250" cy="1284288"/>
            </a:xfrm>
          </p:grpSpPr>
          <p:sp>
            <p:nvSpPr>
              <p:cNvPr id="92" name="Line 89">
                <a:extLst>
                  <a:ext uri="{FF2B5EF4-FFF2-40B4-BE49-F238E27FC236}">
                    <a16:creationId xmlns:a16="http://schemas.microsoft.com/office/drawing/2014/main" id="{1AEFF0F9-9F7A-929C-B01E-6337FC7B27AB}"/>
                  </a:ext>
                </a:extLst>
              </p:cNvPr>
              <p:cNvSpPr/>
              <p:nvPr/>
            </p:nvSpPr>
            <p:spPr bwMode="auto">
              <a:xfrm>
                <a:off x="1131888" y="2184400"/>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Line 90">
                <a:extLst>
                  <a:ext uri="{FF2B5EF4-FFF2-40B4-BE49-F238E27FC236}">
                    <a16:creationId xmlns:a16="http://schemas.microsoft.com/office/drawing/2014/main" id="{D86B29C9-3B6B-B31F-95DB-15A3DBDDD8D4}"/>
                  </a:ext>
                </a:extLst>
              </p:cNvPr>
              <p:cNvSpPr/>
              <p:nvPr/>
            </p:nvSpPr>
            <p:spPr bwMode="auto">
              <a:xfrm flipH="1">
                <a:off x="1114425" y="2216150"/>
                <a:ext cx="33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Line 91">
                <a:extLst>
                  <a:ext uri="{FF2B5EF4-FFF2-40B4-BE49-F238E27FC236}">
                    <a16:creationId xmlns:a16="http://schemas.microsoft.com/office/drawing/2014/main" id="{E888B042-489E-270E-445B-7F3823B224FA}"/>
                  </a:ext>
                </a:extLst>
              </p:cNvPr>
              <p:cNvSpPr/>
              <p:nvPr/>
            </p:nvSpPr>
            <p:spPr bwMode="auto">
              <a:xfrm>
                <a:off x="1550988" y="2527300"/>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Line 92">
                <a:extLst>
                  <a:ext uri="{FF2B5EF4-FFF2-40B4-BE49-F238E27FC236}">
                    <a16:creationId xmlns:a16="http://schemas.microsoft.com/office/drawing/2014/main" id="{04F456E0-587D-29B6-76C7-9EAFD4EAC101}"/>
                  </a:ext>
                </a:extLst>
              </p:cNvPr>
              <p:cNvSpPr/>
              <p:nvPr/>
            </p:nvSpPr>
            <p:spPr bwMode="auto">
              <a:xfrm flipH="1">
                <a:off x="1535113" y="256063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Line 93">
                <a:extLst>
                  <a:ext uri="{FF2B5EF4-FFF2-40B4-BE49-F238E27FC236}">
                    <a16:creationId xmlns:a16="http://schemas.microsoft.com/office/drawing/2014/main" id="{D174FC89-E494-1BB7-8F4C-0E28813FF36D}"/>
                  </a:ext>
                </a:extLst>
              </p:cNvPr>
              <p:cNvSpPr/>
              <p:nvPr/>
            </p:nvSpPr>
            <p:spPr bwMode="auto">
              <a:xfrm>
                <a:off x="1763713" y="2662238"/>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Line 94">
                <a:extLst>
                  <a:ext uri="{FF2B5EF4-FFF2-40B4-BE49-F238E27FC236}">
                    <a16:creationId xmlns:a16="http://schemas.microsoft.com/office/drawing/2014/main" id="{1862A113-C0EE-EF05-99D5-C1CB94CA0C04}"/>
                  </a:ext>
                </a:extLst>
              </p:cNvPr>
              <p:cNvSpPr/>
              <p:nvPr/>
            </p:nvSpPr>
            <p:spPr bwMode="auto">
              <a:xfrm flipH="1">
                <a:off x="1747838" y="269398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Line 95">
                <a:extLst>
                  <a:ext uri="{FF2B5EF4-FFF2-40B4-BE49-F238E27FC236}">
                    <a16:creationId xmlns:a16="http://schemas.microsoft.com/office/drawing/2014/main" id="{F3A7666A-6324-0EBD-406A-D664341323CD}"/>
                  </a:ext>
                </a:extLst>
              </p:cNvPr>
              <p:cNvSpPr/>
              <p:nvPr/>
            </p:nvSpPr>
            <p:spPr bwMode="auto">
              <a:xfrm>
                <a:off x="1984375" y="2846388"/>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Line 96">
                <a:extLst>
                  <a:ext uri="{FF2B5EF4-FFF2-40B4-BE49-F238E27FC236}">
                    <a16:creationId xmlns:a16="http://schemas.microsoft.com/office/drawing/2014/main" id="{13E0AB9C-01FD-C92F-CD9F-6480B7B43A95}"/>
                  </a:ext>
                </a:extLst>
              </p:cNvPr>
              <p:cNvSpPr/>
              <p:nvPr/>
            </p:nvSpPr>
            <p:spPr bwMode="auto">
              <a:xfrm flipH="1">
                <a:off x="1968500" y="287813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Line 97">
                <a:extLst>
                  <a:ext uri="{FF2B5EF4-FFF2-40B4-BE49-F238E27FC236}">
                    <a16:creationId xmlns:a16="http://schemas.microsoft.com/office/drawing/2014/main" id="{2F4711B7-C905-5E08-9C69-4FBC6BDD7DD7}"/>
                  </a:ext>
                </a:extLst>
              </p:cNvPr>
              <p:cNvSpPr/>
              <p:nvPr/>
            </p:nvSpPr>
            <p:spPr bwMode="auto">
              <a:xfrm>
                <a:off x="1985963" y="2901950"/>
                <a:ext cx="0" cy="476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Line 98">
                <a:extLst>
                  <a:ext uri="{FF2B5EF4-FFF2-40B4-BE49-F238E27FC236}">
                    <a16:creationId xmlns:a16="http://schemas.microsoft.com/office/drawing/2014/main" id="{B9477AF9-E2E9-A8A5-A78C-8B5BB5EA11E3}"/>
                  </a:ext>
                </a:extLst>
              </p:cNvPr>
              <p:cNvSpPr/>
              <p:nvPr/>
            </p:nvSpPr>
            <p:spPr bwMode="auto">
              <a:xfrm flipH="1">
                <a:off x="1968500" y="2925763"/>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Line 99">
                <a:extLst>
                  <a:ext uri="{FF2B5EF4-FFF2-40B4-BE49-F238E27FC236}">
                    <a16:creationId xmlns:a16="http://schemas.microsoft.com/office/drawing/2014/main" id="{CE81B06C-252A-6AF9-EBBF-7F1526D819CF}"/>
                  </a:ext>
                </a:extLst>
              </p:cNvPr>
              <p:cNvSpPr/>
              <p:nvPr/>
            </p:nvSpPr>
            <p:spPr bwMode="auto">
              <a:xfrm>
                <a:off x="2189163" y="304482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Line 100">
                <a:extLst>
                  <a:ext uri="{FF2B5EF4-FFF2-40B4-BE49-F238E27FC236}">
                    <a16:creationId xmlns:a16="http://schemas.microsoft.com/office/drawing/2014/main" id="{5B96925D-12A9-08C7-65EF-F9C020B3831D}"/>
                  </a:ext>
                </a:extLst>
              </p:cNvPr>
              <p:cNvSpPr/>
              <p:nvPr/>
            </p:nvSpPr>
            <p:spPr bwMode="auto">
              <a:xfrm flipH="1">
                <a:off x="2173288" y="3078163"/>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Line 101">
                <a:extLst>
                  <a:ext uri="{FF2B5EF4-FFF2-40B4-BE49-F238E27FC236}">
                    <a16:creationId xmlns:a16="http://schemas.microsoft.com/office/drawing/2014/main" id="{F7925140-F16F-456E-6DC3-C48A5F28C009}"/>
                  </a:ext>
                </a:extLst>
              </p:cNvPr>
              <p:cNvSpPr/>
              <p:nvPr/>
            </p:nvSpPr>
            <p:spPr bwMode="auto">
              <a:xfrm>
                <a:off x="2236788" y="315277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Line 102">
                <a:extLst>
                  <a:ext uri="{FF2B5EF4-FFF2-40B4-BE49-F238E27FC236}">
                    <a16:creationId xmlns:a16="http://schemas.microsoft.com/office/drawing/2014/main" id="{03668A51-FFF8-1102-134C-26AA57BF5333}"/>
                  </a:ext>
                </a:extLst>
              </p:cNvPr>
              <p:cNvSpPr/>
              <p:nvPr/>
            </p:nvSpPr>
            <p:spPr bwMode="auto">
              <a:xfrm flipH="1">
                <a:off x="2220913" y="3186113"/>
                <a:ext cx="33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Line 103">
                <a:extLst>
                  <a:ext uri="{FF2B5EF4-FFF2-40B4-BE49-F238E27FC236}">
                    <a16:creationId xmlns:a16="http://schemas.microsoft.com/office/drawing/2014/main" id="{13CBC4ED-D936-0DE8-FCA9-4A1478B45BE8}"/>
                  </a:ext>
                </a:extLst>
              </p:cNvPr>
              <p:cNvSpPr/>
              <p:nvPr/>
            </p:nvSpPr>
            <p:spPr bwMode="auto">
              <a:xfrm>
                <a:off x="2406650" y="315277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Line 104">
                <a:extLst>
                  <a:ext uri="{FF2B5EF4-FFF2-40B4-BE49-F238E27FC236}">
                    <a16:creationId xmlns:a16="http://schemas.microsoft.com/office/drawing/2014/main" id="{FDA8BE89-DA2C-D7AC-F2E1-15758AF453CF}"/>
                  </a:ext>
                </a:extLst>
              </p:cNvPr>
              <p:cNvSpPr/>
              <p:nvPr/>
            </p:nvSpPr>
            <p:spPr bwMode="auto">
              <a:xfrm flipH="1">
                <a:off x="2389188" y="3186113"/>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Line 105">
                <a:extLst>
                  <a:ext uri="{FF2B5EF4-FFF2-40B4-BE49-F238E27FC236}">
                    <a16:creationId xmlns:a16="http://schemas.microsoft.com/office/drawing/2014/main" id="{B742ED94-F460-EDBC-B1D0-1793533B163C}"/>
                  </a:ext>
                </a:extLst>
              </p:cNvPr>
              <p:cNvSpPr/>
              <p:nvPr/>
            </p:nvSpPr>
            <p:spPr bwMode="auto">
              <a:xfrm>
                <a:off x="2513013" y="315277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Line 106">
                <a:extLst>
                  <a:ext uri="{FF2B5EF4-FFF2-40B4-BE49-F238E27FC236}">
                    <a16:creationId xmlns:a16="http://schemas.microsoft.com/office/drawing/2014/main" id="{F38FDAEA-436F-3E16-E64B-AB304CD897F9}"/>
                  </a:ext>
                </a:extLst>
              </p:cNvPr>
              <p:cNvSpPr/>
              <p:nvPr/>
            </p:nvSpPr>
            <p:spPr bwMode="auto">
              <a:xfrm flipH="1">
                <a:off x="2497138" y="3186113"/>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Line 107">
                <a:extLst>
                  <a:ext uri="{FF2B5EF4-FFF2-40B4-BE49-F238E27FC236}">
                    <a16:creationId xmlns:a16="http://schemas.microsoft.com/office/drawing/2014/main" id="{DA3E56FD-0C60-0472-835C-9A0DD468A8CF}"/>
                  </a:ext>
                </a:extLst>
              </p:cNvPr>
              <p:cNvSpPr/>
              <p:nvPr/>
            </p:nvSpPr>
            <p:spPr bwMode="auto">
              <a:xfrm>
                <a:off x="2641600" y="315277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Line 108">
                <a:extLst>
                  <a:ext uri="{FF2B5EF4-FFF2-40B4-BE49-F238E27FC236}">
                    <a16:creationId xmlns:a16="http://schemas.microsoft.com/office/drawing/2014/main" id="{2AEFEBD6-5482-BA36-B760-61FB30463C04}"/>
                  </a:ext>
                </a:extLst>
              </p:cNvPr>
              <p:cNvSpPr/>
              <p:nvPr/>
            </p:nvSpPr>
            <p:spPr bwMode="auto">
              <a:xfrm flipH="1">
                <a:off x="2624138" y="3186113"/>
                <a:ext cx="33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Line 109">
                <a:extLst>
                  <a:ext uri="{FF2B5EF4-FFF2-40B4-BE49-F238E27FC236}">
                    <a16:creationId xmlns:a16="http://schemas.microsoft.com/office/drawing/2014/main" id="{0D5EBDF9-064E-1214-F1F1-61E9E4A56BF2}"/>
                  </a:ext>
                </a:extLst>
              </p:cNvPr>
              <p:cNvSpPr/>
              <p:nvPr/>
            </p:nvSpPr>
            <p:spPr bwMode="auto">
              <a:xfrm>
                <a:off x="2678113" y="3152775"/>
                <a:ext cx="0" cy="6508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Line 110">
                <a:extLst>
                  <a:ext uri="{FF2B5EF4-FFF2-40B4-BE49-F238E27FC236}">
                    <a16:creationId xmlns:a16="http://schemas.microsoft.com/office/drawing/2014/main" id="{493CD826-E3F6-46F0-3FD8-2B4F22042549}"/>
                  </a:ext>
                </a:extLst>
              </p:cNvPr>
              <p:cNvSpPr/>
              <p:nvPr/>
            </p:nvSpPr>
            <p:spPr bwMode="auto">
              <a:xfrm flipH="1">
                <a:off x="2662238" y="3186113"/>
                <a:ext cx="33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Line 111">
                <a:extLst>
                  <a:ext uri="{FF2B5EF4-FFF2-40B4-BE49-F238E27FC236}">
                    <a16:creationId xmlns:a16="http://schemas.microsoft.com/office/drawing/2014/main" id="{26972996-5274-20E1-7E77-D25A9AD5BD1C}"/>
                  </a:ext>
                </a:extLst>
              </p:cNvPr>
              <p:cNvSpPr/>
              <p:nvPr/>
            </p:nvSpPr>
            <p:spPr bwMode="auto">
              <a:xfrm>
                <a:off x="2876550" y="3255963"/>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Line 112">
                <a:extLst>
                  <a:ext uri="{FF2B5EF4-FFF2-40B4-BE49-F238E27FC236}">
                    <a16:creationId xmlns:a16="http://schemas.microsoft.com/office/drawing/2014/main" id="{1F37B729-B9F3-800E-EB61-844146F97DE5}"/>
                  </a:ext>
                </a:extLst>
              </p:cNvPr>
              <p:cNvSpPr/>
              <p:nvPr/>
            </p:nvSpPr>
            <p:spPr bwMode="auto">
              <a:xfrm flipH="1">
                <a:off x="2860675" y="3287713"/>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Line 113">
                <a:extLst>
                  <a:ext uri="{FF2B5EF4-FFF2-40B4-BE49-F238E27FC236}">
                    <a16:creationId xmlns:a16="http://schemas.microsoft.com/office/drawing/2014/main" id="{A1DE9704-8B71-294C-A578-18BA47596C39}"/>
                  </a:ext>
                </a:extLst>
              </p:cNvPr>
              <p:cNvSpPr/>
              <p:nvPr/>
            </p:nvSpPr>
            <p:spPr bwMode="auto">
              <a:xfrm>
                <a:off x="3201988" y="3405188"/>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Line 114">
                <a:extLst>
                  <a:ext uri="{FF2B5EF4-FFF2-40B4-BE49-F238E27FC236}">
                    <a16:creationId xmlns:a16="http://schemas.microsoft.com/office/drawing/2014/main" id="{873FBA28-16E5-59D8-D7F5-6A22E7842016}"/>
                  </a:ext>
                </a:extLst>
              </p:cNvPr>
              <p:cNvSpPr/>
              <p:nvPr/>
            </p:nvSpPr>
            <p:spPr bwMode="auto">
              <a:xfrm flipH="1">
                <a:off x="3186113" y="343693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Line 115">
                <a:extLst>
                  <a:ext uri="{FF2B5EF4-FFF2-40B4-BE49-F238E27FC236}">
                    <a16:creationId xmlns:a16="http://schemas.microsoft.com/office/drawing/2014/main" id="{8D7A84BC-76EF-F912-6363-E37EBC617D27}"/>
                  </a:ext>
                </a:extLst>
              </p:cNvPr>
              <p:cNvSpPr/>
              <p:nvPr/>
            </p:nvSpPr>
            <p:spPr bwMode="auto">
              <a:xfrm>
                <a:off x="3797300" y="3405188"/>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Line 116">
                <a:extLst>
                  <a:ext uri="{FF2B5EF4-FFF2-40B4-BE49-F238E27FC236}">
                    <a16:creationId xmlns:a16="http://schemas.microsoft.com/office/drawing/2014/main" id="{ED20AA20-7C9C-B385-DAB7-C538ED84C375}"/>
                  </a:ext>
                </a:extLst>
              </p:cNvPr>
              <p:cNvSpPr/>
              <p:nvPr/>
            </p:nvSpPr>
            <p:spPr bwMode="auto">
              <a:xfrm flipH="1">
                <a:off x="3781425" y="343693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Line 117">
                <a:extLst>
                  <a:ext uri="{FF2B5EF4-FFF2-40B4-BE49-F238E27FC236}">
                    <a16:creationId xmlns:a16="http://schemas.microsoft.com/office/drawing/2014/main" id="{A5581176-8413-7940-ABC0-D1ECB641B3BF}"/>
                  </a:ext>
                </a:extLst>
              </p:cNvPr>
              <p:cNvSpPr/>
              <p:nvPr/>
            </p:nvSpPr>
            <p:spPr bwMode="auto">
              <a:xfrm>
                <a:off x="4114800" y="3405188"/>
                <a:ext cx="0" cy="635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Line 118">
                <a:extLst>
                  <a:ext uri="{FF2B5EF4-FFF2-40B4-BE49-F238E27FC236}">
                    <a16:creationId xmlns:a16="http://schemas.microsoft.com/office/drawing/2014/main" id="{F1E2B3D6-F02F-23DF-99E0-AB3F9216F6BD}"/>
                  </a:ext>
                </a:extLst>
              </p:cNvPr>
              <p:cNvSpPr/>
              <p:nvPr/>
            </p:nvSpPr>
            <p:spPr bwMode="auto">
              <a:xfrm flipH="1">
                <a:off x="4098925" y="3436938"/>
                <a:ext cx="31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 name="Freeform: Shape 845">
              <a:extLst>
                <a:ext uri="{FF2B5EF4-FFF2-40B4-BE49-F238E27FC236}">
                  <a16:creationId xmlns:a16="http://schemas.microsoft.com/office/drawing/2014/main" id="{301C551E-4B0D-1D91-5765-15CADB95180F}"/>
                </a:ext>
              </a:extLst>
            </p:cNvPr>
            <p:cNvSpPr/>
            <p:nvPr/>
          </p:nvSpPr>
          <p:spPr>
            <a:xfrm>
              <a:off x="884710" y="1963592"/>
              <a:ext cx="1785630" cy="1926887"/>
            </a:xfrm>
            <a:custGeom>
              <a:avLst/>
              <a:gdLst>
                <a:gd name="connsiteX0" fmla="*/ 0 w 1800041"/>
                <a:gd name="connsiteY0" fmla="*/ 0 h 1935091"/>
                <a:gd name="connsiteX1" fmla="*/ 20511 w 1800041"/>
                <a:gd name="connsiteY1" fmla="*/ 0 h 1935091"/>
                <a:gd name="connsiteX2" fmla="*/ 20511 w 1800041"/>
                <a:gd name="connsiteY2" fmla="*/ 36437 h 1935091"/>
                <a:gd name="connsiteX3" fmla="*/ 45204 w 1800041"/>
                <a:gd name="connsiteY3" fmla="*/ 36437 h 1935091"/>
                <a:gd name="connsiteX4" fmla="*/ 45204 w 1800041"/>
                <a:gd name="connsiteY4" fmla="*/ 96039 h 1935091"/>
                <a:gd name="connsiteX5" fmla="*/ 97567 w 1800041"/>
                <a:gd name="connsiteY5" fmla="*/ 96039 h 1935091"/>
                <a:gd name="connsiteX6" fmla="*/ 97567 w 1800041"/>
                <a:gd name="connsiteY6" fmla="*/ 144782 h 1935091"/>
                <a:gd name="connsiteX7" fmla="*/ 152504 w 1800041"/>
                <a:gd name="connsiteY7" fmla="*/ 144782 h 1935091"/>
                <a:gd name="connsiteX8" fmla="*/ 152504 w 1800041"/>
                <a:gd name="connsiteY8" fmla="*/ 196662 h 1935091"/>
                <a:gd name="connsiteX9" fmla="*/ 206877 w 1800041"/>
                <a:gd name="connsiteY9" fmla="*/ 196662 h 1935091"/>
                <a:gd name="connsiteX10" fmla="*/ 206877 w 1800041"/>
                <a:gd name="connsiteY10" fmla="*/ 302433 h 1935091"/>
                <a:gd name="connsiteX11" fmla="*/ 218701 w 1800041"/>
                <a:gd name="connsiteY11" fmla="*/ 302433 h 1935091"/>
                <a:gd name="connsiteX12" fmla="*/ 218701 w 1800041"/>
                <a:gd name="connsiteY12" fmla="*/ 346029 h 1935091"/>
                <a:gd name="connsiteX13" fmla="*/ 221275 w 1800041"/>
                <a:gd name="connsiteY13" fmla="*/ 346029 h 1935091"/>
                <a:gd name="connsiteX14" fmla="*/ 221275 w 1800041"/>
                <a:gd name="connsiteY14" fmla="*/ 445124 h 1935091"/>
                <a:gd name="connsiteX15" fmla="*/ 226423 w 1800041"/>
                <a:gd name="connsiteY15" fmla="*/ 445124 h 1935091"/>
                <a:gd name="connsiteX16" fmla="*/ 226423 w 1800041"/>
                <a:gd name="connsiteY16" fmla="*/ 532395 h 1935091"/>
                <a:gd name="connsiteX17" fmla="*/ 260286 w 1800041"/>
                <a:gd name="connsiteY17" fmla="*/ 532395 h 1935091"/>
                <a:gd name="connsiteX18" fmla="*/ 260286 w 1800041"/>
                <a:gd name="connsiteY18" fmla="*/ 582184 h 1935091"/>
                <a:gd name="connsiteX19" fmla="*/ 367103 w 1800041"/>
                <a:gd name="connsiteY19" fmla="*/ 582184 h 1935091"/>
                <a:gd name="connsiteX20" fmla="*/ 367103 w 1800041"/>
                <a:gd name="connsiteY20" fmla="*/ 632536 h 1935091"/>
                <a:gd name="connsiteX21" fmla="*/ 441585 w 1800041"/>
                <a:gd name="connsiteY21" fmla="*/ 632536 h 1935091"/>
                <a:gd name="connsiteX22" fmla="*/ 441585 w 1800041"/>
                <a:gd name="connsiteY22" fmla="*/ 733160 h 1935091"/>
                <a:gd name="connsiteX23" fmla="*/ 448180 w 1800041"/>
                <a:gd name="connsiteY23" fmla="*/ 733160 h 1935091"/>
                <a:gd name="connsiteX24" fmla="*/ 448180 w 1800041"/>
                <a:gd name="connsiteY24" fmla="*/ 828153 h 1935091"/>
                <a:gd name="connsiteX25" fmla="*/ 455420 w 1800041"/>
                <a:gd name="connsiteY25" fmla="*/ 828153 h 1935091"/>
                <a:gd name="connsiteX26" fmla="*/ 455420 w 1800041"/>
                <a:gd name="connsiteY26" fmla="*/ 884618 h 1935091"/>
                <a:gd name="connsiteX27" fmla="*/ 553952 w 1800041"/>
                <a:gd name="connsiteY27" fmla="*/ 884618 h 1935091"/>
                <a:gd name="connsiteX28" fmla="*/ 553952 w 1800041"/>
                <a:gd name="connsiteY28" fmla="*/ 933924 h 1935091"/>
                <a:gd name="connsiteX29" fmla="*/ 672592 w 1800041"/>
                <a:gd name="connsiteY29" fmla="*/ 933924 h 1935091"/>
                <a:gd name="connsiteX30" fmla="*/ 672592 w 1800041"/>
                <a:gd name="connsiteY30" fmla="*/ 987332 h 1935091"/>
                <a:gd name="connsiteX31" fmla="*/ 679751 w 1800041"/>
                <a:gd name="connsiteY31" fmla="*/ 987332 h 1935091"/>
                <a:gd name="connsiteX32" fmla="*/ 679751 w 1800041"/>
                <a:gd name="connsiteY32" fmla="*/ 1052484 h 1935091"/>
                <a:gd name="connsiteX33" fmla="*/ 684899 w 1800041"/>
                <a:gd name="connsiteY33" fmla="*/ 1052484 h 1935091"/>
                <a:gd name="connsiteX34" fmla="*/ 684899 w 1800041"/>
                <a:gd name="connsiteY34" fmla="*/ 1093586 h 1935091"/>
                <a:gd name="connsiteX35" fmla="*/ 728012 w 1800041"/>
                <a:gd name="connsiteY35" fmla="*/ 1093586 h 1935091"/>
                <a:gd name="connsiteX36" fmla="*/ 728012 w 1800041"/>
                <a:gd name="connsiteY36" fmla="*/ 1146995 h 1935091"/>
                <a:gd name="connsiteX37" fmla="*/ 803540 w 1800041"/>
                <a:gd name="connsiteY37" fmla="*/ 1146995 h 1935091"/>
                <a:gd name="connsiteX38" fmla="*/ 803540 w 1800041"/>
                <a:gd name="connsiteY38" fmla="*/ 1199358 h 1935091"/>
                <a:gd name="connsiteX39" fmla="*/ 881561 w 1800041"/>
                <a:gd name="connsiteY39" fmla="*/ 1199358 h 1935091"/>
                <a:gd name="connsiteX40" fmla="*/ 881561 w 1800041"/>
                <a:gd name="connsiteY40" fmla="*/ 1251720 h 1935091"/>
                <a:gd name="connsiteX41" fmla="*/ 978565 w 1800041"/>
                <a:gd name="connsiteY41" fmla="*/ 1251720 h 1935091"/>
                <a:gd name="connsiteX42" fmla="*/ 978565 w 1800041"/>
                <a:gd name="connsiteY42" fmla="*/ 1308185 h 1935091"/>
                <a:gd name="connsiteX43" fmla="*/ 1080717 w 1800041"/>
                <a:gd name="connsiteY43" fmla="*/ 1308185 h 1935091"/>
                <a:gd name="connsiteX44" fmla="*/ 1080717 w 1800041"/>
                <a:gd name="connsiteY44" fmla="*/ 1370281 h 1935091"/>
                <a:gd name="connsiteX45" fmla="*/ 1091012 w 1800041"/>
                <a:gd name="connsiteY45" fmla="*/ 1370281 h 1935091"/>
                <a:gd name="connsiteX46" fmla="*/ 1091012 w 1800041"/>
                <a:gd name="connsiteY46" fmla="*/ 1423206 h 1935091"/>
                <a:gd name="connsiteX47" fmla="*/ 1134125 w 1800041"/>
                <a:gd name="connsiteY47" fmla="*/ 1423206 h 1935091"/>
                <a:gd name="connsiteX48" fmla="*/ 1134125 w 1800041"/>
                <a:gd name="connsiteY48" fmla="*/ 1479671 h 1935091"/>
                <a:gd name="connsiteX49" fmla="*/ 1183431 w 1800041"/>
                <a:gd name="connsiteY49" fmla="*/ 1479671 h 1935091"/>
                <a:gd name="connsiteX50" fmla="*/ 1183431 w 1800041"/>
                <a:gd name="connsiteY50" fmla="*/ 1537665 h 1935091"/>
                <a:gd name="connsiteX51" fmla="*/ 1522301 w 1800041"/>
                <a:gd name="connsiteY51" fmla="*/ 1537665 h 1935091"/>
                <a:gd name="connsiteX52" fmla="*/ 1522301 w 1800041"/>
                <a:gd name="connsiteY52" fmla="*/ 1635232 h 1935091"/>
                <a:gd name="connsiteX53" fmla="*/ 1638851 w 1800041"/>
                <a:gd name="connsiteY53" fmla="*/ 1635232 h 1935091"/>
                <a:gd name="connsiteX54" fmla="*/ 1638851 w 1800041"/>
                <a:gd name="connsiteY54" fmla="*/ 1739957 h 1935091"/>
                <a:gd name="connsiteX55" fmla="*/ 1754355 w 1800041"/>
                <a:gd name="connsiteY55" fmla="*/ 1739957 h 1935091"/>
                <a:gd name="connsiteX56" fmla="*/ 1754355 w 1800041"/>
                <a:gd name="connsiteY56" fmla="*/ 1836961 h 1935091"/>
                <a:gd name="connsiteX57" fmla="*/ 1800041 w 1800041"/>
                <a:gd name="connsiteY57" fmla="*/ 1836961 h 1935091"/>
                <a:gd name="connsiteX58" fmla="*/ 1800041 w 1800041"/>
                <a:gd name="connsiteY58" fmla="*/ 1935091 h 19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00041" h="1935091">
                  <a:moveTo>
                    <a:pt x="0" y="0"/>
                  </a:moveTo>
                  <a:lnTo>
                    <a:pt x="20511" y="0"/>
                  </a:lnTo>
                  <a:lnTo>
                    <a:pt x="20511" y="36437"/>
                  </a:lnTo>
                  <a:lnTo>
                    <a:pt x="45204" y="36437"/>
                  </a:lnTo>
                  <a:lnTo>
                    <a:pt x="45204" y="96039"/>
                  </a:lnTo>
                  <a:lnTo>
                    <a:pt x="97567" y="96039"/>
                  </a:lnTo>
                  <a:lnTo>
                    <a:pt x="97567" y="144782"/>
                  </a:lnTo>
                  <a:lnTo>
                    <a:pt x="152504" y="144782"/>
                  </a:lnTo>
                  <a:lnTo>
                    <a:pt x="152504" y="196662"/>
                  </a:lnTo>
                  <a:lnTo>
                    <a:pt x="206877" y="196662"/>
                  </a:lnTo>
                  <a:lnTo>
                    <a:pt x="206877" y="302433"/>
                  </a:lnTo>
                  <a:lnTo>
                    <a:pt x="218701" y="302433"/>
                  </a:lnTo>
                  <a:lnTo>
                    <a:pt x="218701" y="346029"/>
                  </a:lnTo>
                  <a:lnTo>
                    <a:pt x="221275" y="346029"/>
                  </a:lnTo>
                  <a:lnTo>
                    <a:pt x="221275" y="445124"/>
                  </a:lnTo>
                  <a:lnTo>
                    <a:pt x="226423" y="445124"/>
                  </a:lnTo>
                  <a:lnTo>
                    <a:pt x="226423" y="532395"/>
                  </a:lnTo>
                  <a:lnTo>
                    <a:pt x="260286" y="532395"/>
                  </a:lnTo>
                  <a:lnTo>
                    <a:pt x="260286" y="582184"/>
                  </a:lnTo>
                  <a:lnTo>
                    <a:pt x="367103" y="582184"/>
                  </a:lnTo>
                  <a:lnTo>
                    <a:pt x="367103" y="632536"/>
                  </a:lnTo>
                  <a:lnTo>
                    <a:pt x="441585" y="632536"/>
                  </a:lnTo>
                  <a:lnTo>
                    <a:pt x="441585" y="733160"/>
                  </a:lnTo>
                  <a:lnTo>
                    <a:pt x="448180" y="733160"/>
                  </a:lnTo>
                  <a:lnTo>
                    <a:pt x="448180" y="828153"/>
                  </a:lnTo>
                  <a:lnTo>
                    <a:pt x="455420" y="828153"/>
                  </a:lnTo>
                  <a:lnTo>
                    <a:pt x="455420" y="884618"/>
                  </a:lnTo>
                  <a:lnTo>
                    <a:pt x="553952" y="884618"/>
                  </a:lnTo>
                  <a:lnTo>
                    <a:pt x="553952" y="933924"/>
                  </a:lnTo>
                  <a:lnTo>
                    <a:pt x="672592" y="933924"/>
                  </a:lnTo>
                  <a:lnTo>
                    <a:pt x="672592" y="987332"/>
                  </a:lnTo>
                  <a:lnTo>
                    <a:pt x="679751" y="987332"/>
                  </a:lnTo>
                  <a:lnTo>
                    <a:pt x="679751" y="1052484"/>
                  </a:lnTo>
                  <a:lnTo>
                    <a:pt x="684899" y="1052484"/>
                  </a:lnTo>
                  <a:lnTo>
                    <a:pt x="684899" y="1093586"/>
                  </a:lnTo>
                  <a:lnTo>
                    <a:pt x="728012" y="1093586"/>
                  </a:lnTo>
                  <a:lnTo>
                    <a:pt x="728012" y="1146995"/>
                  </a:lnTo>
                  <a:lnTo>
                    <a:pt x="803540" y="1146995"/>
                  </a:lnTo>
                  <a:lnTo>
                    <a:pt x="803540" y="1199358"/>
                  </a:lnTo>
                  <a:lnTo>
                    <a:pt x="881561" y="1199358"/>
                  </a:lnTo>
                  <a:lnTo>
                    <a:pt x="881561" y="1251720"/>
                  </a:lnTo>
                  <a:lnTo>
                    <a:pt x="978565" y="1251720"/>
                  </a:lnTo>
                  <a:lnTo>
                    <a:pt x="978565" y="1308185"/>
                  </a:lnTo>
                  <a:lnTo>
                    <a:pt x="1080717" y="1308185"/>
                  </a:lnTo>
                  <a:lnTo>
                    <a:pt x="1080717" y="1370281"/>
                  </a:lnTo>
                  <a:lnTo>
                    <a:pt x="1091012" y="1370281"/>
                  </a:lnTo>
                  <a:lnTo>
                    <a:pt x="1091012" y="1423206"/>
                  </a:lnTo>
                  <a:lnTo>
                    <a:pt x="1134125" y="1423206"/>
                  </a:lnTo>
                  <a:lnTo>
                    <a:pt x="1134125" y="1479671"/>
                  </a:lnTo>
                  <a:lnTo>
                    <a:pt x="1183431" y="1479671"/>
                  </a:lnTo>
                  <a:lnTo>
                    <a:pt x="1183431" y="1537665"/>
                  </a:lnTo>
                  <a:lnTo>
                    <a:pt x="1522301" y="1537665"/>
                  </a:lnTo>
                  <a:lnTo>
                    <a:pt x="1522301" y="1635232"/>
                  </a:lnTo>
                  <a:lnTo>
                    <a:pt x="1638851" y="1635232"/>
                  </a:lnTo>
                  <a:lnTo>
                    <a:pt x="1638851" y="1739957"/>
                  </a:lnTo>
                  <a:lnTo>
                    <a:pt x="1754355" y="1739957"/>
                  </a:lnTo>
                  <a:lnTo>
                    <a:pt x="1754355" y="1836961"/>
                  </a:lnTo>
                  <a:lnTo>
                    <a:pt x="1800041" y="1836961"/>
                  </a:lnTo>
                  <a:lnTo>
                    <a:pt x="1800041" y="1935091"/>
                  </a:lnTo>
                </a:path>
              </a:pathLst>
            </a:custGeom>
            <a:noFill/>
            <a:ln w="1270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 name="Graphic 733">
              <a:extLst>
                <a:ext uri="{FF2B5EF4-FFF2-40B4-BE49-F238E27FC236}">
                  <a16:creationId xmlns:a16="http://schemas.microsoft.com/office/drawing/2014/main" id="{FF5257CC-B007-8CCC-653A-4CAA6D0CE8C5}"/>
                </a:ext>
              </a:extLst>
            </p:cNvPr>
            <p:cNvGrpSpPr/>
            <p:nvPr/>
          </p:nvGrpSpPr>
          <p:grpSpPr>
            <a:xfrm>
              <a:off x="875139" y="1928881"/>
              <a:ext cx="1516736" cy="1595300"/>
              <a:chOff x="875138" y="1922089"/>
              <a:chExt cx="1528977" cy="1602092"/>
            </a:xfrm>
          </p:grpSpPr>
          <p:sp>
            <p:nvSpPr>
              <p:cNvPr id="78" name="Freeform: Shape 847">
                <a:extLst>
                  <a:ext uri="{FF2B5EF4-FFF2-40B4-BE49-F238E27FC236}">
                    <a16:creationId xmlns:a16="http://schemas.microsoft.com/office/drawing/2014/main" id="{3DAA3C4C-4B90-52B2-D18C-EF2C1DC037DE}"/>
                  </a:ext>
                </a:extLst>
              </p:cNvPr>
              <p:cNvSpPr/>
              <p:nvPr/>
            </p:nvSpPr>
            <p:spPr>
              <a:xfrm>
                <a:off x="2388350" y="3459834"/>
                <a:ext cx="8043" cy="64347"/>
              </a:xfrm>
              <a:custGeom>
                <a:avLst/>
                <a:gdLst>
                  <a:gd name="connsiteX0" fmla="*/ 0 w 8043"/>
                  <a:gd name="connsiteY0" fmla="*/ 0 h 64347"/>
                  <a:gd name="connsiteX1" fmla="*/ 0 w 8043"/>
                  <a:gd name="connsiteY1" fmla="*/ 64347 h 64347"/>
                </a:gdLst>
                <a:ahLst/>
                <a:cxnLst>
                  <a:cxn ang="0">
                    <a:pos x="connsiteX0" y="connsiteY0"/>
                  </a:cxn>
                  <a:cxn ang="0">
                    <a:pos x="connsiteX1" y="connsiteY1"/>
                  </a:cxn>
                </a:cxnLst>
                <a:rect l="l" t="t" r="r" b="b"/>
                <a:pathLst>
                  <a:path w="8043" h="64347">
                    <a:moveTo>
                      <a:pt x="0" y="0"/>
                    </a:moveTo>
                    <a:lnTo>
                      <a:pt x="0" y="64347"/>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848">
                <a:extLst>
                  <a:ext uri="{FF2B5EF4-FFF2-40B4-BE49-F238E27FC236}">
                    <a16:creationId xmlns:a16="http://schemas.microsoft.com/office/drawing/2014/main" id="{78333E8D-2E90-D52F-1617-4926FC2F142A}"/>
                  </a:ext>
                </a:extLst>
              </p:cNvPr>
              <p:cNvSpPr/>
              <p:nvPr/>
            </p:nvSpPr>
            <p:spPr>
              <a:xfrm>
                <a:off x="2371941" y="3492007"/>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849">
                <a:extLst>
                  <a:ext uri="{FF2B5EF4-FFF2-40B4-BE49-F238E27FC236}">
                    <a16:creationId xmlns:a16="http://schemas.microsoft.com/office/drawing/2014/main" id="{37972DC3-8AED-0DAE-477C-5E50C41AF4E5}"/>
                  </a:ext>
                </a:extLst>
              </p:cNvPr>
              <p:cNvSpPr/>
              <p:nvPr/>
            </p:nvSpPr>
            <p:spPr>
              <a:xfrm>
                <a:off x="2278798" y="3459834"/>
                <a:ext cx="8043" cy="64347"/>
              </a:xfrm>
              <a:custGeom>
                <a:avLst/>
                <a:gdLst>
                  <a:gd name="connsiteX0" fmla="*/ 0 w 8043"/>
                  <a:gd name="connsiteY0" fmla="*/ 0 h 64347"/>
                  <a:gd name="connsiteX1" fmla="*/ 0 w 8043"/>
                  <a:gd name="connsiteY1" fmla="*/ 64347 h 64347"/>
                </a:gdLst>
                <a:ahLst/>
                <a:cxnLst>
                  <a:cxn ang="0">
                    <a:pos x="connsiteX0" y="connsiteY0"/>
                  </a:cxn>
                  <a:cxn ang="0">
                    <a:pos x="connsiteX1" y="connsiteY1"/>
                  </a:cxn>
                </a:cxnLst>
                <a:rect l="l" t="t" r="r" b="b"/>
                <a:pathLst>
                  <a:path w="8043" h="64347">
                    <a:moveTo>
                      <a:pt x="0" y="0"/>
                    </a:moveTo>
                    <a:lnTo>
                      <a:pt x="0" y="64347"/>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50">
                <a:extLst>
                  <a:ext uri="{FF2B5EF4-FFF2-40B4-BE49-F238E27FC236}">
                    <a16:creationId xmlns:a16="http://schemas.microsoft.com/office/drawing/2014/main" id="{82A3426B-6E1F-F565-354D-7ECAF5C16E24}"/>
                  </a:ext>
                </a:extLst>
              </p:cNvPr>
              <p:cNvSpPr/>
              <p:nvPr/>
            </p:nvSpPr>
            <p:spPr>
              <a:xfrm>
                <a:off x="2262390" y="3492007"/>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51">
                <a:extLst>
                  <a:ext uri="{FF2B5EF4-FFF2-40B4-BE49-F238E27FC236}">
                    <a16:creationId xmlns:a16="http://schemas.microsoft.com/office/drawing/2014/main" id="{405DA047-45D7-BA72-ED89-97A35F8B5A7F}"/>
                  </a:ext>
                </a:extLst>
              </p:cNvPr>
              <p:cNvSpPr/>
              <p:nvPr/>
            </p:nvSpPr>
            <p:spPr>
              <a:xfrm>
                <a:off x="2218231" y="3459834"/>
                <a:ext cx="8043" cy="64347"/>
              </a:xfrm>
              <a:custGeom>
                <a:avLst/>
                <a:gdLst>
                  <a:gd name="connsiteX0" fmla="*/ 0 w 8043"/>
                  <a:gd name="connsiteY0" fmla="*/ 0 h 64347"/>
                  <a:gd name="connsiteX1" fmla="*/ 0 w 8043"/>
                  <a:gd name="connsiteY1" fmla="*/ 64347 h 64347"/>
                </a:gdLst>
                <a:ahLst/>
                <a:cxnLst>
                  <a:cxn ang="0">
                    <a:pos x="connsiteX0" y="connsiteY0"/>
                  </a:cxn>
                  <a:cxn ang="0">
                    <a:pos x="connsiteX1" y="connsiteY1"/>
                  </a:cxn>
                </a:cxnLst>
                <a:rect l="l" t="t" r="r" b="b"/>
                <a:pathLst>
                  <a:path w="8043" h="64347">
                    <a:moveTo>
                      <a:pt x="0" y="0"/>
                    </a:moveTo>
                    <a:lnTo>
                      <a:pt x="0" y="64347"/>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52">
                <a:extLst>
                  <a:ext uri="{FF2B5EF4-FFF2-40B4-BE49-F238E27FC236}">
                    <a16:creationId xmlns:a16="http://schemas.microsoft.com/office/drawing/2014/main" id="{ABA4EDCB-527D-56EF-8A61-9D0CCE580E1C}"/>
                  </a:ext>
                </a:extLst>
              </p:cNvPr>
              <p:cNvSpPr/>
              <p:nvPr/>
            </p:nvSpPr>
            <p:spPr>
              <a:xfrm>
                <a:off x="2201822" y="3492007"/>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53">
                <a:extLst>
                  <a:ext uri="{FF2B5EF4-FFF2-40B4-BE49-F238E27FC236}">
                    <a16:creationId xmlns:a16="http://schemas.microsoft.com/office/drawing/2014/main" id="{F178D9F1-86BB-9FCF-7020-7827774CD855}"/>
                  </a:ext>
                </a:extLst>
              </p:cNvPr>
              <p:cNvSpPr/>
              <p:nvPr/>
            </p:nvSpPr>
            <p:spPr>
              <a:xfrm>
                <a:off x="1778738" y="3175096"/>
                <a:ext cx="8043" cy="64347"/>
              </a:xfrm>
              <a:custGeom>
                <a:avLst/>
                <a:gdLst>
                  <a:gd name="connsiteX0" fmla="*/ 0 w 8043"/>
                  <a:gd name="connsiteY0" fmla="*/ 0 h 64347"/>
                  <a:gd name="connsiteX1" fmla="*/ 0 w 8043"/>
                  <a:gd name="connsiteY1" fmla="*/ 64348 h 64347"/>
                </a:gdLst>
                <a:ahLst/>
                <a:cxnLst>
                  <a:cxn ang="0">
                    <a:pos x="connsiteX0" y="connsiteY0"/>
                  </a:cxn>
                  <a:cxn ang="0">
                    <a:pos x="connsiteX1" y="connsiteY1"/>
                  </a:cxn>
                </a:cxnLst>
                <a:rect l="l" t="t" r="r" b="b"/>
                <a:pathLst>
                  <a:path w="8043" h="64347">
                    <a:moveTo>
                      <a:pt x="0" y="0"/>
                    </a:moveTo>
                    <a:lnTo>
                      <a:pt x="0" y="64348"/>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54">
                <a:extLst>
                  <a:ext uri="{FF2B5EF4-FFF2-40B4-BE49-F238E27FC236}">
                    <a16:creationId xmlns:a16="http://schemas.microsoft.com/office/drawing/2014/main" id="{8679D772-9ACF-4CD1-94DB-8904ED72B5E8}"/>
                  </a:ext>
                </a:extLst>
              </p:cNvPr>
              <p:cNvSpPr/>
              <p:nvPr/>
            </p:nvSpPr>
            <p:spPr>
              <a:xfrm>
                <a:off x="1762329" y="3207269"/>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5">
                <a:extLst>
                  <a:ext uri="{FF2B5EF4-FFF2-40B4-BE49-F238E27FC236}">
                    <a16:creationId xmlns:a16="http://schemas.microsoft.com/office/drawing/2014/main" id="{A00A46F6-5B85-9FD5-03FC-B64EB87656BA}"/>
                  </a:ext>
                </a:extLst>
              </p:cNvPr>
              <p:cNvSpPr/>
              <p:nvPr/>
            </p:nvSpPr>
            <p:spPr>
              <a:xfrm>
                <a:off x="1541215" y="2857460"/>
                <a:ext cx="8043" cy="64347"/>
              </a:xfrm>
              <a:custGeom>
                <a:avLst/>
                <a:gdLst>
                  <a:gd name="connsiteX0" fmla="*/ 0 w 8043"/>
                  <a:gd name="connsiteY0" fmla="*/ 0 h 64347"/>
                  <a:gd name="connsiteX1" fmla="*/ 0 w 8043"/>
                  <a:gd name="connsiteY1" fmla="*/ 64348 h 64347"/>
                </a:gdLst>
                <a:ahLst/>
                <a:cxnLst>
                  <a:cxn ang="0">
                    <a:pos x="connsiteX0" y="connsiteY0"/>
                  </a:cxn>
                  <a:cxn ang="0">
                    <a:pos x="connsiteX1" y="connsiteY1"/>
                  </a:cxn>
                </a:cxnLst>
                <a:rect l="l" t="t" r="r" b="b"/>
                <a:pathLst>
                  <a:path w="8043" h="64347">
                    <a:moveTo>
                      <a:pt x="0" y="0"/>
                    </a:moveTo>
                    <a:lnTo>
                      <a:pt x="0" y="64348"/>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56">
                <a:extLst>
                  <a:ext uri="{FF2B5EF4-FFF2-40B4-BE49-F238E27FC236}">
                    <a16:creationId xmlns:a16="http://schemas.microsoft.com/office/drawing/2014/main" id="{E15809B2-ABCC-C4FD-94CD-084C3E7EBD0E}"/>
                  </a:ext>
                </a:extLst>
              </p:cNvPr>
              <p:cNvSpPr/>
              <p:nvPr/>
            </p:nvSpPr>
            <p:spPr>
              <a:xfrm>
                <a:off x="1524806" y="2889634"/>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57">
                <a:extLst>
                  <a:ext uri="{FF2B5EF4-FFF2-40B4-BE49-F238E27FC236}">
                    <a16:creationId xmlns:a16="http://schemas.microsoft.com/office/drawing/2014/main" id="{023976F1-4094-0920-1A5B-5CD70344A529}"/>
                  </a:ext>
                </a:extLst>
              </p:cNvPr>
              <p:cNvSpPr/>
              <p:nvPr/>
            </p:nvSpPr>
            <p:spPr>
              <a:xfrm>
                <a:off x="1131804" y="2455610"/>
                <a:ext cx="8043" cy="64347"/>
              </a:xfrm>
              <a:custGeom>
                <a:avLst/>
                <a:gdLst>
                  <a:gd name="connsiteX0" fmla="*/ 0 w 8043"/>
                  <a:gd name="connsiteY0" fmla="*/ 0 h 64347"/>
                  <a:gd name="connsiteX1" fmla="*/ 0 w 8043"/>
                  <a:gd name="connsiteY1" fmla="*/ 64348 h 64347"/>
                </a:gdLst>
                <a:ahLst/>
                <a:cxnLst>
                  <a:cxn ang="0">
                    <a:pos x="connsiteX0" y="connsiteY0"/>
                  </a:cxn>
                  <a:cxn ang="0">
                    <a:pos x="connsiteX1" y="connsiteY1"/>
                  </a:cxn>
                </a:cxnLst>
                <a:rect l="l" t="t" r="r" b="b"/>
                <a:pathLst>
                  <a:path w="8043" h="64347">
                    <a:moveTo>
                      <a:pt x="0" y="0"/>
                    </a:moveTo>
                    <a:lnTo>
                      <a:pt x="0" y="64348"/>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58">
                <a:extLst>
                  <a:ext uri="{FF2B5EF4-FFF2-40B4-BE49-F238E27FC236}">
                    <a16:creationId xmlns:a16="http://schemas.microsoft.com/office/drawing/2014/main" id="{3CDEA0A2-8643-3187-C226-3D3A6058FB08}"/>
                  </a:ext>
                </a:extLst>
              </p:cNvPr>
              <p:cNvSpPr/>
              <p:nvPr/>
            </p:nvSpPr>
            <p:spPr>
              <a:xfrm>
                <a:off x="1115395" y="2487784"/>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59">
                <a:extLst>
                  <a:ext uri="{FF2B5EF4-FFF2-40B4-BE49-F238E27FC236}">
                    <a16:creationId xmlns:a16="http://schemas.microsoft.com/office/drawing/2014/main" id="{FA7178A4-25CB-2E01-31F6-3A99E8431341}"/>
                  </a:ext>
                </a:extLst>
              </p:cNvPr>
              <p:cNvSpPr/>
              <p:nvPr/>
            </p:nvSpPr>
            <p:spPr>
              <a:xfrm>
                <a:off x="891546" y="1922089"/>
                <a:ext cx="8043" cy="64347"/>
              </a:xfrm>
              <a:custGeom>
                <a:avLst/>
                <a:gdLst>
                  <a:gd name="connsiteX0" fmla="*/ 0 w 8043"/>
                  <a:gd name="connsiteY0" fmla="*/ 0 h 64347"/>
                  <a:gd name="connsiteX1" fmla="*/ 0 w 8043"/>
                  <a:gd name="connsiteY1" fmla="*/ 64348 h 64347"/>
                </a:gdLst>
                <a:ahLst/>
                <a:cxnLst>
                  <a:cxn ang="0">
                    <a:pos x="connsiteX0" y="connsiteY0"/>
                  </a:cxn>
                  <a:cxn ang="0">
                    <a:pos x="connsiteX1" y="connsiteY1"/>
                  </a:cxn>
                </a:cxnLst>
                <a:rect l="l" t="t" r="r" b="b"/>
                <a:pathLst>
                  <a:path w="8043" h="64347">
                    <a:moveTo>
                      <a:pt x="0" y="0"/>
                    </a:moveTo>
                    <a:lnTo>
                      <a:pt x="0" y="64348"/>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860">
                <a:extLst>
                  <a:ext uri="{FF2B5EF4-FFF2-40B4-BE49-F238E27FC236}">
                    <a16:creationId xmlns:a16="http://schemas.microsoft.com/office/drawing/2014/main" id="{A8D99B3F-6018-1F97-B8E9-6E7197508C41}"/>
                  </a:ext>
                </a:extLst>
              </p:cNvPr>
              <p:cNvSpPr/>
              <p:nvPr/>
            </p:nvSpPr>
            <p:spPr>
              <a:xfrm>
                <a:off x="875138" y="1954584"/>
                <a:ext cx="32173" cy="8043"/>
              </a:xfrm>
              <a:custGeom>
                <a:avLst/>
                <a:gdLst>
                  <a:gd name="connsiteX0" fmla="*/ 32174 w 32173"/>
                  <a:gd name="connsiteY0" fmla="*/ 0 h 8043"/>
                  <a:gd name="connsiteX1" fmla="*/ 0 w 32173"/>
                  <a:gd name="connsiteY1" fmla="*/ 0 h 8043"/>
                </a:gdLst>
                <a:ahLst/>
                <a:cxnLst>
                  <a:cxn ang="0">
                    <a:pos x="connsiteX0" y="connsiteY0"/>
                  </a:cxn>
                  <a:cxn ang="0">
                    <a:pos x="connsiteX1" y="connsiteY1"/>
                  </a:cxn>
                </a:cxnLst>
                <a:rect l="l" t="t" r="r" b="b"/>
                <a:pathLst>
                  <a:path w="32173" h="8043">
                    <a:moveTo>
                      <a:pt x="32174" y="0"/>
                    </a:moveTo>
                    <a:lnTo>
                      <a:pt x="0" y="0"/>
                    </a:lnTo>
                  </a:path>
                </a:pathLst>
              </a:custGeom>
              <a:ln w="6350"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 name="AutoShape 135">
              <a:extLst>
                <a:ext uri="{FF2B5EF4-FFF2-40B4-BE49-F238E27FC236}">
                  <a16:creationId xmlns:a16="http://schemas.microsoft.com/office/drawing/2014/main" id="{6C8F04EA-E428-B86C-EEA5-C126A6ABF8A5}"/>
                </a:ext>
              </a:extLst>
            </p:cNvPr>
            <p:cNvSpPr/>
            <p:nvPr/>
          </p:nvSpPr>
          <p:spPr bwMode="auto">
            <a:xfrm>
              <a:off x="5402263" y="1936750"/>
              <a:ext cx="3214687" cy="195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Freeform 137">
              <a:extLst>
                <a:ext uri="{FF2B5EF4-FFF2-40B4-BE49-F238E27FC236}">
                  <a16:creationId xmlns:a16="http://schemas.microsoft.com/office/drawing/2014/main" id="{99BD549E-9AF2-3296-7374-5247E742A1F1}"/>
                </a:ext>
              </a:extLst>
            </p:cNvPr>
            <p:cNvSpPr/>
            <p:nvPr/>
          </p:nvSpPr>
          <p:spPr bwMode="auto">
            <a:xfrm>
              <a:off x="5413375" y="1965325"/>
              <a:ext cx="2403475" cy="1928813"/>
            </a:xfrm>
            <a:custGeom>
              <a:avLst/>
              <a:gdLst>
                <a:gd name="T0" fmla="*/ 0 w 1514"/>
                <a:gd name="T1" fmla="*/ 0 h 1215"/>
                <a:gd name="T2" fmla="*/ 125 w 1514"/>
                <a:gd name="T3" fmla="*/ 0 h 1215"/>
                <a:gd name="T4" fmla="*/ 125 w 1514"/>
                <a:gd name="T5" fmla="*/ 45 h 1215"/>
                <a:gd name="T6" fmla="*/ 140 w 1514"/>
                <a:gd name="T7" fmla="*/ 45 h 1215"/>
                <a:gd name="T8" fmla="*/ 140 w 1514"/>
                <a:gd name="T9" fmla="*/ 70 h 1215"/>
                <a:gd name="T10" fmla="*/ 153 w 1514"/>
                <a:gd name="T11" fmla="*/ 70 h 1215"/>
                <a:gd name="T12" fmla="*/ 153 w 1514"/>
                <a:gd name="T13" fmla="*/ 90 h 1215"/>
                <a:gd name="T14" fmla="*/ 266 w 1514"/>
                <a:gd name="T15" fmla="*/ 90 h 1215"/>
                <a:gd name="T16" fmla="*/ 266 w 1514"/>
                <a:gd name="T17" fmla="*/ 114 h 1215"/>
                <a:gd name="T18" fmla="*/ 273 w 1514"/>
                <a:gd name="T19" fmla="*/ 114 h 1215"/>
                <a:gd name="T20" fmla="*/ 273 w 1514"/>
                <a:gd name="T21" fmla="*/ 184 h 1215"/>
                <a:gd name="T22" fmla="*/ 277 w 1514"/>
                <a:gd name="T23" fmla="*/ 184 h 1215"/>
                <a:gd name="T24" fmla="*/ 277 w 1514"/>
                <a:gd name="T25" fmla="*/ 206 h 1215"/>
                <a:gd name="T26" fmla="*/ 280 w 1514"/>
                <a:gd name="T27" fmla="*/ 206 h 1215"/>
                <a:gd name="T28" fmla="*/ 280 w 1514"/>
                <a:gd name="T29" fmla="*/ 228 h 1215"/>
                <a:gd name="T30" fmla="*/ 292 w 1514"/>
                <a:gd name="T31" fmla="*/ 228 h 1215"/>
                <a:gd name="T32" fmla="*/ 292 w 1514"/>
                <a:gd name="T33" fmla="*/ 251 h 1215"/>
                <a:gd name="T34" fmla="*/ 348 w 1514"/>
                <a:gd name="T35" fmla="*/ 251 h 1215"/>
                <a:gd name="T36" fmla="*/ 348 w 1514"/>
                <a:gd name="T37" fmla="*/ 276 h 1215"/>
                <a:gd name="T38" fmla="*/ 408 w 1514"/>
                <a:gd name="T39" fmla="*/ 276 h 1215"/>
                <a:gd name="T40" fmla="*/ 408 w 1514"/>
                <a:gd name="T41" fmla="*/ 300 h 1215"/>
                <a:gd name="T42" fmla="*/ 424 w 1514"/>
                <a:gd name="T43" fmla="*/ 300 h 1215"/>
                <a:gd name="T44" fmla="*/ 424 w 1514"/>
                <a:gd name="T45" fmla="*/ 324 h 1215"/>
                <a:gd name="T46" fmla="*/ 428 w 1514"/>
                <a:gd name="T47" fmla="*/ 324 h 1215"/>
                <a:gd name="T48" fmla="*/ 428 w 1514"/>
                <a:gd name="T49" fmla="*/ 348 h 1215"/>
                <a:gd name="T50" fmla="*/ 432 w 1514"/>
                <a:gd name="T51" fmla="*/ 348 h 1215"/>
                <a:gd name="T52" fmla="*/ 432 w 1514"/>
                <a:gd name="T53" fmla="*/ 371 h 1215"/>
                <a:gd name="T54" fmla="*/ 438 w 1514"/>
                <a:gd name="T55" fmla="*/ 371 h 1215"/>
                <a:gd name="T56" fmla="*/ 438 w 1514"/>
                <a:gd name="T57" fmla="*/ 395 h 1215"/>
                <a:gd name="T58" fmla="*/ 541 w 1514"/>
                <a:gd name="T59" fmla="*/ 395 h 1215"/>
                <a:gd name="T60" fmla="*/ 541 w 1514"/>
                <a:gd name="T61" fmla="*/ 422 h 1215"/>
                <a:gd name="T62" fmla="*/ 545 w 1514"/>
                <a:gd name="T63" fmla="*/ 422 h 1215"/>
                <a:gd name="T64" fmla="*/ 545 w 1514"/>
                <a:gd name="T65" fmla="*/ 447 h 1215"/>
                <a:gd name="T66" fmla="*/ 555 w 1514"/>
                <a:gd name="T67" fmla="*/ 447 h 1215"/>
                <a:gd name="T68" fmla="*/ 555 w 1514"/>
                <a:gd name="T69" fmla="*/ 472 h 1215"/>
                <a:gd name="T70" fmla="*/ 561 w 1514"/>
                <a:gd name="T71" fmla="*/ 472 h 1215"/>
                <a:gd name="T72" fmla="*/ 561 w 1514"/>
                <a:gd name="T73" fmla="*/ 497 h 1215"/>
                <a:gd name="T74" fmla="*/ 695 w 1514"/>
                <a:gd name="T75" fmla="*/ 497 h 1215"/>
                <a:gd name="T76" fmla="*/ 695 w 1514"/>
                <a:gd name="T77" fmla="*/ 527 h 1215"/>
                <a:gd name="T78" fmla="*/ 702 w 1514"/>
                <a:gd name="T79" fmla="*/ 527 h 1215"/>
                <a:gd name="T80" fmla="*/ 702 w 1514"/>
                <a:gd name="T81" fmla="*/ 555 h 1215"/>
                <a:gd name="T82" fmla="*/ 720 w 1514"/>
                <a:gd name="T83" fmla="*/ 555 h 1215"/>
                <a:gd name="T84" fmla="*/ 720 w 1514"/>
                <a:gd name="T85" fmla="*/ 585 h 1215"/>
                <a:gd name="T86" fmla="*/ 749 w 1514"/>
                <a:gd name="T87" fmla="*/ 585 h 1215"/>
                <a:gd name="T88" fmla="*/ 749 w 1514"/>
                <a:gd name="T89" fmla="*/ 616 h 1215"/>
                <a:gd name="T90" fmla="*/ 827 w 1514"/>
                <a:gd name="T91" fmla="*/ 616 h 1215"/>
                <a:gd name="T92" fmla="*/ 827 w 1514"/>
                <a:gd name="T93" fmla="*/ 645 h 1215"/>
                <a:gd name="T94" fmla="*/ 829 w 1514"/>
                <a:gd name="T95" fmla="*/ 645 h 1215"/>
                <a:gd name="T96" fmla="*/ 829 w 1514"/>
                <a:gd name="T97" fmla="*/ 675 h 1215"/>
                <a:gd name="T98" fmla="*/ 971 w 1514"/>
                <a:gd name="T99" fmla="*/ 675 h 1215"/>
                <a:gd name="T100" fmla="*/ 971 w 1514"/>
                <a:gd name="T101" fmla="*/ 723 h 1215"/>
                <a:gd name="T102" fmla="*/ 986 w 1514"/>
                <a:gd name="T103" fmla="*/ 723 h 1215"/>
                <a:gd name="T104" fmla="*/ 986 w 1514"/>
                <a:gd name="T105" fmla="*/ 768 h 1215"/>
                <a:gd name="T106" fmla="*/ 988 w 1514"/>
                <a:gd name="T107" fmla="*/ 768 h 1215"/>
                <a:gd name="T108" fmla="*/ 988 w 1514"/>
                <a:gd name="T109" fmla="*/ 810 h 1215"/>
                <a:gd name="T110" fmla="*/ 1018 w 1514"/>
                <a:gd name="T111" fmla="*/ 810 h 1215"/>
                <a:gd name="T112" fmla="*/ 1018 w 1514"/>
                <a:gd name="T113" fmla="*/ 856 h 1215"/>
                <a:gd name="T114" fmla="*/ 1112 w 1514"/>
                <a:gd name="T115" fmla="*/ 856 h 1215"/>
                <a:gd name="T116" fmla="*/ 1112 w 1514"/>
                <a:gd name="T117" fmla="*/ 902 h 1215"/>
                <a:gd name="T118" fmla="*/ 1362 w 1514"/>
                <a:gd name="T119" fmla="*/ 902 h 1215"/>
                <a:gd name="T120" fmla="*/ 1362 w 1514"/>
                <a:gd name="T121" fmla="*/ 1005 h 1215"/>
                <a:gd name="T122" fmla="*/ 1514 w 1514"/>
                <a:gd name="T123" fmla="*/ 1005 h 1215"/>
                <a:gd name="T124" fmla="*/ 1514 w 1514"/>
                <a:gd name="T125" fmla="*/ 1215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4" h="1215">
                  <a:moveTo>
                    <a:pt x="0" y="0"/>
                  </a:moveTo>
                  <a:lnTo>
                    <a:pt x="125" y="0"/>
                  </a:lnTo>
                  <a:lnTo>
                    <a:pt x="125" y="45"/>
                  </a:lnTo>
                  <a:lnTo>
                    <a:pt x="140" y="45"/>
                  </a:lnTo>
                  <a:lnTo>
                    <a:pt x="140" y="70"/>
                  </a:lnTo>
                  <a:lnTo>
                    <a:pt x="153" y="70"/>
                  </a:lnTo>
                  <a:lnTo>
                    <a:pt x="153" y="90"/>
                  </a:lnTo>
                  <a:lnTo>
                    <a:pt x="266" y="90"/>
                  </a:lnTo>
                  <a:lnTo>
                    <a:pt x="266" y="114"/>
                  </a:lnTo>
                  <a:lnTo>
                    <a:pt x="273" y="114"/>
                  </a:lnTo>
                  <a:lnTo>
                    <a:pt x="273" y="184"/>
                  </a:lnTo>
                  <a:lnTo>
                    <a:pt x="277" y="184"/>
                  </a:lnTo>
                  <a:lnTo>
                    <a:pt x="277" y="206"/>
                  </a:lnTo>
                  <a:lnTo>
                    <a:pt x="280" y="206"/>
                  </a:lnTo>
                  <a:lnTo>
                    <a:pt x="280" y="228"/>
                  </a:lnTo>
                  <a:lnTo>
                    <a:pt x="292" y="228"/>
                  </a:lnTo>
                  <a:lnTo>
                    <a:pt x="292" y="251"/>
                  </a:lnTo>
                  <a:lnTo>
                    <a:pt x="348" y="251"/>
                  </a:lnTo>
                  <a:lnTo>
                    <a:pt x="348" y="276"/>
                  </a:lnTo>
                  <a:lnTo>
                    <a:pt x="408" y="276"/>
                  </a:lnTo>
                  <a:lnTo>
                    <a:pt x="408" y="300"/>
                  </a:lnTo>
                  <a:lnTo>
                    <a:pt x="424" y="300"/>
                  </a:lnTo>
                  <a:lnTo>
                    <a:pt x="424" y="324"/>
                  </a:lnTo>
                  <a:lnTo>
                    <a:pt x="428" y="324"/>
                  </a:lnTo>
                  <a:lnTo>
                    <a:pt x="428" y="348"/>
                  </a:lnTo>
                  <a:lnTo>
                    <a:pt x="432" y="348"/>
                  </a:lnTo>
                  <a:lnTo>
                    <a:pt x="432" y="371"/>
                  </a:lnTo>
                  <a:lnTo>
                    <a:pt x="438" y="371"/>
                  </a:lnTo>
                  <a:lnTo>
                    <a:pt x="438" y="395"/>
                  </a:lnTo>
                  <a:lnTo>
                    <a:pt x="541" y="395"/>
                  </a:lnTo>
                  <a:lnTo>
                    <a:pt x="541" y="422"/>
                  </a:lnTo>
                  <a:lnTo>
                    <a:pt x="545" y="422"/>
                  </a:lnTo>
                  <a:lnTo>
                    <a:pt x="545" y="447"/>
                  </a:lnTo>
                  <a:lnTo>
                    <a:pt x="555" y="447"/>
                  </a:lnTo>
                  <a:lnTo>
                    <a:pt x="555" y="472"/>
                  </a:lnTo>
                  <a:lnTo>
                    <a:pt x="561" y="472"/>
                  </a:lnTo>
                  <a:lnTo>
                    <a:pt x="561" y="497"/>
                  </a:lnTo>
                  <a:lnTo>
                    <a:pt x="695" y="497"/>
                  </a:lnTo>
                  <a:lnTo>
                    <a:pt x="695" y="527"/>
                  </a:lnTo>
                  <a:lnTo>
                    <a:pt x="702" y="527"/>
                  </a:lnTo>
                  <a:lnTo>
                    <a:pt x="702" y="555"/>
                  </a:lnTo>
                  <a:lnTo>
                    <a:pt x="720" y="555"/>
                  </a:lnTo>
                  <a:lnTo>
                    <a:pt x="720" y="585"/>
                  </a:lnTo>
                  <a:lnTo>
                    <a:pt x="749" y="585"/>
                  </a:lnTo>
                  <a:lnTo>
                    <a:pt x="749" y="616"/>
                  </a:lnTo>
                  <a:lnTo>
                    <a:pt x="827" y="616"/>
                  </a:lnTo>
                  <a:lnTo>
                    <a:pt x="827" y="645"/>
                  </a:lnTo>
                  <a:lnTo>
                    <a:pt x="829" y="645"/>
                  </a:lnTo>
                  <a:lnTo>
                    <a:pt x="829" y="675"/>
                  </a:lnTo>
                  <a:lnTo>
                    <a:pt x="971" y="675"/>
                  </a:lnTo>
                  <a:lnTo>
                    <a:pt x="971" y="723"/>
                  </a:lnTo>
                  <a:lnTo>
                    <a:pt x="986" y="723"/>
                  </a:lnTo>
                  <a:lnTo>
                    <a:pt x="986" y="768"/>
                  </a:lnTo>
                  <a:lnTo>
                    <a:pt x="988" y="768"/>
                  </a:lnTo>
                  <a:lnTo>
                    <a:pt x="988" y="810"/>
                  </a:lnTo>
                  <a:lnTo>
                    <a:pt x="1018" y="810"/>
                  </a:lnTo>
                  <a:lnTo>
                    <a:pt x="1018" y="856"/>
                  </a:lnTo>
                  <a:lnTo>
                    <a:pt x="1112" y="856"/>
                  </a:lnTo>
                  <a:lnTo>
                    <a:pt x="1112" y="902"/>
                  </a:lnTo>
                  <a:lnTo>
                    <a:pt x="1362" y="902"/>
                  </a:lnTo>
                  <a:lnTo>
                    <a:pt x="1362" y="1005"/>
                  </a:lnTo>
                  <a:lnTo>
                    <a:pt x="1514" y="1005"/>
                  </a:lnTo>
                  <a:lnTo>
                    <a:pt x="1514" y="1215"/>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2" name="Group 21">
              <a:extLst>
                <a:ext uri="{FF2B5EF4-FFF2-40B4-BE49-F238E27FC236}">
                  <a16:creationId xmlns:a16="http://schemas.microsoft.com/office/drawing/2014/main" id="{9771D595-EC39-6533-9807-236A92CF31CA}"/>
                </a:ext>
              </a:extLst>
            </p:cNvPr>
            <p:cNvGrpSpPr/>
            <p:nvPr/>
          </p:nvGrpSpPr>
          <p:grpSpPr>
            <a:xfrm>
              <a:off x="5843804" y="2297113"/>
              <a:ext cx="1806574" cy="1293812"/>
              <a:chOff x="5846763" y="2297113"/>
              <a:chExt cx="1806574" cy="1293812"/>
            </a:xfrm>
          </p:grpSpPr>
          <p:sp>
            <p:nvSpPr>
              <p:cNvPr id="42" name="Line 138">
                <a:extLst>
                  <a:ext uri="{FF2B5EF4-FFF2-40B4-BE49-F238E27FC236}">
                    <a16:creationId xmlns:a16="http://schemas.microsoft.com/office/drawing/2014/main" id="{4E270A8C-F89B-0217-B253-FBC1588A4446}"/>
                  </a:ext>
                </a:extLst>
              </p:cNvPr>
              <p:cNvSpPr/>
              <p:nvPr/>
            </p:nvSpPr>
            <p:spPr bwMode="auto">
              <a:xfrm>
                <a:off x="7637463" y="353060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Line 139">
                <a:extLst>
                  <a:ext uri="{FF2B5EF4-FFF2-40B4-BE49-F238E27FC236}">
                    <a16:creationId xmlns:a16="http://schemas.microsoft.com/office/drawing/2014/main" id="{C36B3788-0C14-AEC9-EE8B-D528797A48D7}"/>
                  </a:ext>
                </a:extLst>
              </p:cNvPr>
              <p:cNvSpPr/>
              <p:nvPr/>
            </p:nvSpPr>
            <p:spPr bwMode="auto">
              <a:xfrm flipH="1">
                <a:off x="7623175" y="356076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Line 140">
                <a:extLst>
                  <a:ext uri="{FF2B5EF4-FFF2-40B4-BE49-F238E27FC236}">
                    <a16:creationId xmlns:a16="http://schemas.microsoft.com/office/drawing/2014/main" id="{6F55EA0B-32AB-A541-23A9-A70093D58F7F}"/>
                  </a:ext>
                </a:extLst>
              </p:cNvPr>
              <p:cNvSpPr/>
              <p:nvPr/>
            </p:nvSpPr>
            <p:spPr bwMode="auto">
              <a:xfrm>
                <a:off x="7413625" y="3367088"/>
                <a:ext cx="0" cy="5873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Line 141">
                <a:extLst>
                  <a:ext uri="{FF2B5EF4-FFF2-40B4-BE49-F238E27FC236}">
                    <a16:creationId xmlns:a16="http://schemas.microsoft.com/office/drawing/2014/main" id="{458E5CEC-1EF8-8AB0-D359-6012342E68B3}"/>
                  </a:ext>
                </a:extLst>
              </p:cNvPr>
              <p:cNvSpPr/>
              <p:nvPr/>
            </p:nvSpPr>
            <p:spPr bwMode="auto">
              <a:xfrm flipH="1">
                <a:off x="7396163" y="339566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Line 142">
                <a:extLst>
                  <a:ext uri="{FF2B5EF4-FFF2-40B4-BE49-F238E27FC236}">
                    <a16:creationId xmlns:a16="http://schemas.microsoft.com/office/drawing/2014/main" id="{FA275F3F-7E57-4257-B8DF-29EF2C70F3B0}"/>
                  </a:ext>
                </a:extLst>
              </p:cNvPr>
              <p:cNvSpPr/>
              <p:nvPr/>
            </p:nvSpPr>
            <p:spPr bwMode="auto">
              <a:xfrm>
                <a:off x="7396163" y="3367088"/>
                <a:ext cx="0" cy="5873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Line 143">
                <a:extLst>
                  <a:ext uri="{FF2B5EF4-FFF2-40B4-BE49-F238E27FC236}">
                    <a16:creationId xmlns:a16="http://schemas.microsoft.com/office/drawing/2014/main" id="{9E16AFED-B7EC-D784-B960-2D981C45F9CF}"/>
                  </a:ext>
                </a:extLst>
              </p:cNvPr>
              <p:cNvSpPr/>
              <p:nvPr/>
            </p:nvSpPr>
            <p:spPr bwMode="auto">
              <a:xfrm flipH="1">
                <a:off x="7381875" y="339566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Line 144">
                <a:extLst>
                  <a:ext uri="{FF2B5EF4-FFF2-40B4-BE49-F238E27FC236}">
                    <a16:creationId xmlns:a16="http://schemas.microsoft.com/office/drawing/2014/main" id="{E58615CF-74E7-B8AA-D8B2-98E423C2AC49}"/>
                  </a:ext>
                </a:extLst>
              </p:cNvPr>
              <p:cNvSpPr/>
              <p:nvPr/>
            </p:nvSpPr>
            <p:spPr bwMode="auto">
              <a:xfrm>
                <a:off x="7370763" y="3367088"/>
                <a:ext cx="0" cy="58738"/>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Line 145">
                <a:extLst>
                  <a:ext uri="{FF2B5EF4-FFF2-40B4-BE49-F238E27FC236}">
                    <a16:creationId xmlns:a16="http://schemas.microsoft.com/office/drawing/2014/main" id="{E0666DE2-6AD6-BB20-C265-997F4C5628EB}"/>
                  </a:ext>
                </a:extLst>
              </p:cNvPr>
              <p:cNvSpPr/>
              <p:nvPr/>
            </p:nvSpPr>
            <p:spPr bwMode="auto">
              <a:xfrm flipH="1">
                <a:off x="7353300" y="339566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Line 146">
                <a:extLst>
                  <a:ext uri="{FF2B5EF4-FFF2-40B4-BE49-F238E27FC236}">
                    <a16:creationId xmlns:a16="http://schemas.microsoft.com/office/drawing/2014/main" id="{B0CFC75F-EB5E-54AC-7624-C5F082A4116B}"/>
                  </a:ext>
                </a:extLst>
              </p:cNvPr>
              <p:cNvSpPr/>
              <p:nvPr/>
            </p:nvSpPr>
            <p:spPr bwMode="auto">
              <a:xfrm>
                <a:off x="7185025" y="336550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Line 147">
                <a:extLst>
                  <a:ext uri="{FF2B5EF4-FFF2-40B4-BE49-F238E27FC236}">
                    <a16:creationId xmlns:a16="http://schemas.microsoft.com/office/drawing/2014/main" id="{939B952D-AED3-E9F3-9117-570D14345D12}"/>
                  </a:ext>
                </a:extLst>
              </p:cNvPr>
              <p:cNvSpPr/>
              <p:nvPr/>
            </p:nvSpPr>
            <p:spPr bwMode="auto">
              <a:xfrm flipH="1">
                <a:off x="7170738" y="339566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Line 148">
                <a:extLst>
                  <a:ext uri="{FF2B5EF4-FFF2-40B4-BE49-F238E27FC236}">
                    <a16:creationId xmlns:a16="http://schemas.microsoft.com/office/drawing/2014/main" id="{F2D4E28F-C7BB-30CB-CCE9-D5D897E50F40}"/>
                  </a:ext>
                </a:extLst>
              </p:cNvPr>
              <p:cNvSpPr/>
              <p:nvPr/>
            </p:nvSpPr>
            <p:spPr bwMode="auto">
              <a:xfrm>
                <a:off x="6932613" y="30067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Line 149">
                <a:extLst>
                  <a:ext uri="{FF2B5EF4-FFF2-40B4-BE49-F238E27FC236}">
                    <a16:creationId xmlns:a16="http://schemas.microsoft.com/office/drawing/2014/main" id="{8A9C0F94-4263-0F4E-3759-BE4D8EBFB947}"/>
                  </a:ext>
                </a:extLst>
              </p:cNvPr>
              <p:cNvSpPr/>
              <p:nvPr/>
            </p:nvSpPr>
            <p:spPr bwMode="auto">
              <a:xfrm flipH="1">
                <a:off x="6918325" y="30368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Line 150">
                <a:extLst>
                  <a:ext uri="{FF2B5EF4-FFF2-40B4-BE49-F238E27FC236}">
                    <a16:creationId xmlns:a16="http://schemas.microsoft.com/office/drawing/2014/main" id="{BDE32C43-C51A-B476-83FC-D15061E910E2}"/>
                  </a:ext>
                </a:extLst>
              </p:cNvPr>
              <p:cNvSpPr/>
              <p:nvPr/>
            </p:nvSpPr>
            <p:spPr bwMode="auto">
              <a:xfrm>
                <a:off x="6945313" y="30067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Line 151">
                <a:extLst>
                  <a:ext uri="{FF2B5EF4-FFF2-40B4-BE49-F238E27FC236}">
                    <a16:creationId xmlns:a16="http://schemas.microsoft.com/office/drawing/2014/main" id="{129EBCD8-2182-302F-022B-94ABA0B4DF82}"/>
                  </a:ext>
                </a:extLst>
              </p:cNvPr>
              <p:cNvSpPr/>
              <p:nvPr/>
            </p:nvSpPr>
            <p:spPr bwMode="auto">
              <a:xfrm flipH="1">
                <a:off x="6929438" y="30368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Line 152">
                <a:extLst>
                  <a:ext uri="{FF2B5EF4-FFF2-40B4-BE49-F238E27FC236}">
                    <a16:creationId xmlns:a16="http://schemas.microsoft.com/office/drawing/2014/main" id="{5EB20311-10B6-18B6-CDE0-6FEAE9166543}"/>
                  </a:ext>
                </a:extLst>
              </p:cNvPr>
              <p:cNvSpPr/>
              <p:nvPr/>
            </p:nvSpPr>
            <p:spPr bwMode="auto">
              <a:xfrm>
                <a:off x="6757988" y="30067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Line 153">
                <a:extLst>
                  <a:ext uri="{FF2B5EF4-FFF2-40B4-BE49-F238E27FC236}">
                    <a16:creationId xmlns:a16="http://schemas.microsoft.com/office/drawing/2014/main" id="{696EDF8B-0E29-69A5-2893-8DCDEBA15DAC}"/>
                  </a:ext>
                </a:extLst>
              </p:cNvPr>
              <p:cNvSpPr/>
              <p:nvPr/>
            </p:nvSpPr>
            <p:spPr bwMode="auto">
              <a:xfrm flipH="1">
                <a:off x="6743700" y="30368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Line 154">
                <a:extLst>
                  <a:ext uri="{FF2B5EF4-FFF2-40B4-BE49-F238E27FC236}">
                    <a16:creationId xmlns:a16="http://schemas.microsoft.com/office/drawing/2014/main" id="{958FD322-ACB2-9529-847F-DA1940481C03}"/>
                  </a:ext>
                </a:extLst>
              </p:cNvPr>
              <p:cNvSpPr/>
              <p:nvPr/>
            </p:nvSpPr>
            <p:spPr bwMode="auto">
              <a:xfrm>
                <a:off x="6727825" y="2973388"/>
                <a:ext cx="0" cy="301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Line 155">
                <a:extLst>
                  <a:ext uri="{FF2B5EF4-FFF2-40B4-BE49-F238E27FC236}">
                    <a16:creationId xmlns:a16="http://schemas.microsoft.com/office/drawing/2014/main" id="{E9510D1B-13B1-26AA-7F04-AAFAAFD60B07}"/>
                  </a:ext>
                </a:extLst>
              </p:cNvPr>
              <p:cNvSpPr/>
              <p:nvPr/>
            </p:nvSpPr>
            <p:spPr bwMode="auto">
              <a:xfrm flipH="1">
                <a:off x="6713538" y="2987675"/>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Line 156">
                <a:extLst>
                  <a:ext uri="{FF2B5EF4-FFF2-40B4-BE49-F238E27FC236}">
                    <a16:creationId xmlns:a16="http://schemas.microsoft.com/office/drawing/2014/main" id="{70D4CBF8-9A22-F41A-99E6-C0B6BDE315B5}"/>
                  </a:ext>
                </a:extLst>
              </p:cNvPr>
              <p:cNvSpPr/>
              <p:nvPr/>
            </p:nvSpPr>
            <p:spPr bwMode="auto">
              <a:xfrm>
                <a:off x="6546850" y="2814638"/>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Line 157">
                <a:extLst>
                  <a:ext uri="{FF2B5EF4-FFF2-40B4-BE49-F238E27FC236}">
                    <a16:creationId xmlns:a16="http://schemas.microsoft.com/office/drawing/2014/main" id="{2406C683-912F-A57B-2B21-75283C282E8A}"/>
                  </a:ext>
                </a:extLst>
              </p:cNvPr>
              <p:cNvSpPr/>
              <p:nvPr/>
            </p:nvSpPr>
            <p:spPr bwMode="auto">
              <a:xfrm flipH="1">
                <a:off x="6532563" y="284480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Line 158">
                <a:extLst>
                  <a:ext uri="{FF2B5EF4-FFF2-40B4-BE49-F238E27FC236}">
                    <a16:creationId xmlns:a16="http://schemas.microsoft.com/office/drawing/2014/main" id="{DEA10A5D-A737-3040-822E-7B3AA393C724}"/>
                  </a:ext>
                </a:extLst>
              </p:cNvPr>
              <p:cNvSpPr/>
              <p:nvPr/>
            </p:nvSpPr>
            <p:spPr bwMode="auto">
              <a:xfrm>
                <a:off x="6505575" y="272415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Line 159">
                <a:extLst>
                  <a:ext uri="{FF2B5EF4-FFF2-40B4-BE49-F238E27FC236}">
                    <a16:creationId xmlns:a16="http://schemas.microsoft.com/office/drawing/2014/main" id="{B755E111-D8DB-BCFF-5BEF-AA3AB9A97212}"/>
                  </a:ext>
                </a:extLst>
              </p:cNvPr>
              <p:cNvSpPr/>
              <p:nvPr/>
            </p:nvSpPr>
            <p:spPr bwMode="auto">
              <a:xfrm flipH="1">
                <a:off x="6489700" y="275431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Line 160">
                <a:extLst>
                  <a:ext uri="{FF2B5EF4-FFF2-40B4-BE49-F238E27FC236}">
                    <a16:creationId xmlns:a16="http://schemas.microsoft.com/office/drawing/2014/main" id="{57E900C5-EE70-A17C-460E-0C33A45908A4}"/>
                  </a:ext>
                </a:extLst>
              </p:cNvPr>
              <p:cNvSpPr/>
              <p:nvPr/>
            </p:nvSpPr>
            <p:spPr bwMode="auto">
              <a:xfrm>
                <a:off x="6492875" y="272415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Line 161">
                <a:extLst>
                  <a:ext uri="{FF2B5EF4-FFF2-40B4-BE49-F238E27FC236}">
                    <a16:creationId xmlns:a16="http://schemas.microsoft.com/office/drawing/2014/main" id="{1E15A271-429E-D0BD-38CD-9CA44391738D}"/>
                  </a:ext>
                </a:extLst>
              </p:cNvPr>
              <p:cNvSpPr/>
              <p:nvPr/>
            </p:nvSpPr>
            <p:spPr bwMode="auto">
              <a:xfrm flipH="1">
                <a:off x="6477000" y="275431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Line 162">
                <a:extLst>
                  <a:ext uri="{FF2B5EF4-FFF2-40B4-BE49-F238E27FC236}">
                    <a16:creationId xmlns:a16="http://schemas.microsoft.com/office/drawing/2014/main" id="{7E9CD06F-DC8D-1EC0-DBD2-2B178EE55B8B}"/>
                  </a:ext>
                </a:extLst>
              </p:cNvPr>
              <p:cNvSpPr/>
              <p:nvPr/>
            </p:nvSpPr>
            <p:spPr bwMode="auto">
              <a:xfrm>
                <a:off x="6489700" y="272415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Line 163">
                <a:extLst>
                  <a:ext uri="{FF2B5EF4-FFF2-40B4-BE49-F238E27FC236}">
                    <a16:creationId xmlns:a16="http://schemas.microsoft.com/office/drawing/2014/main" id="{AC9DA71F-346A-CF50-0647-F7F307F0AF51}"/>
                  </a:ext>
                </a:extLst>
              </p:cNvPr>
              <p:cNvSpPr/>
              <p:nvPr/>
            </p:nvSpPr>
            <p:spPr bwMode="auto">
              <a:xfrm flipH="1">
                <a:off x="6473825" y="2754313"/>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Line 164">
                <a:extLst>
                  <a:ext uri="{FF2B5EF4-FFF2-40B4-BE49-F238E27FC236}">
                    <a16:creationId xmlns:a16="http://schemas.microsoft.com/office/drawing/2014/main" id="{143467F5-00BC-4DDF-42CF-6E290CA48D94}"/>
                  </a:ext>
                </a:extLst>
              </p:cNvPr>
              <p:cNvSpPr/>
              <p:nvPr/>
            </p:nvSpPr>
            <p:spPr bwMode="auto">
              <a:xfrm>
                <a:off x="6218238" y="25622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Line 165">
                <a:extLst>
                  <a:ext uri="{FF2B5EF4-FFF2-40B4-BE49-F238E27FC236}">
                    <a16:creationId xmlns:a16="http://schemas.microsoft.com/office/drawing/2014/main" id="{039C523B-87D7-0544-E994-BAD8ACB5D295}"/>
                  </a:ext>
                </a:extLst>
              </p:cNvPr>
              <p:cNvSpPr/>
              <p:nvPr/>
            </p:nvSpPr>
            <p:spPr bwMode="auto">
              <a:xfrm flipH="1">
                <a:off x="6202363" y="25923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Line 166">
                <a:extLst>
                  <a:ext uri="{FF2B5EF4-FFF2-40B4-BE49-F238E27FC236}">
                    <a16:creationId xmlns:a16="http://schemas.microsoft.com/office/drawing/2014/main" id="{D5C3C3DB-5EF5-F3CF-6AE4-242E15046992}"/>
                  </a:ext>
                </a:extLst>
              </p:cNvPr>
              <p:cNvSpPr/>
              <p:nvPr/>
            </p:nvSpPr>
            <p:spPr bwMode="auto">
              <a:xfrm>
                <a:off x="6126163" y="25622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Line 167">
                <a:extLst>
                  <a:ext uri="{FF2B5EF4-FFF2-40B4-BE49-F238E27FC236}">
                    <a16:creationId xmlns:a16="http://schemas.microsoft.com/office/drawing/2014/main" id="{70403851-1770-6BE8-EFEA-B9E8B1AA83EC}"/>
                  </a:ext>
                </a:extLst>
              </p:cNvPr>
              <p:cNvSpPr/>
              <p:nvPr/>
            </p:nvSpPr>
            <p:spPr bwMode="auto">
              <a:xfrm flipH="1">
                <a:off x="6110288" y="25923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Line 168">
                <a:extLst>
                  <a:ext uri="{FF2B5EF4-FFF2-40B4-BE49-F238E27FC236}">
                    <a16:creationId xmlns:a16="http://schemas.microsoft.com/office/drawing/2014/main" id="{17B942E1-0188-CA5D-B42C-5A12AD00775D}"/>
                  </a:ext>
                </a:extLst>
              </p:cNvPr>
              <p:cNvSpPr/>
              <p:nvPr/>
            </p:nvSpPr>
            <p:spPr bwMode="auto">
              <a:xfrm>
                <a:off x="6046788" y="2373313"/>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Line 169">
                <a:extLst>
                  <a:ext uri="{FF2B5EF4-FFF2-40B4-BE49-F238E27FC236}">
                    <a16:creationId xmlns:a16="http://schemas.microsoft.com/office/drawing/2014/main" id="{8C174FFB-E241-A727-4B6B-0EA0A361A12D}"/>
                  </a:ext>
                </a:extLst>
              </p:cNvPr>
              <p:cNvSpPr/>
              <p:nvPr/>
            </p:nvSpPr>
            <p:spPr bwMode="auto">
              <a:xfrm flipH="1">
                <a:off x="6030913" y="2403475"/>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Line 170">
                <a:extLst>
                  <a:ext uri="{FF2B5EF4-FFF2-40B4-BE49-F238E27FC236}">
                    <a16:creationId xmlns:a16="http://schemas.microsoft.com/office/drawing/2014/main" id="{43D943FA-6B2A-4AA0-6B99-5B1B3049DA31}"/>
                  </a:ext>
                </a:extLst>
              </p:cNvPr>
              <p:cNvSpPr/>
              <p:nvPr/>
            </p:nvSpPr>
            <p:spPr bwMode="auto">
              <a:xfrm>
                <a:off x="5864225" y="2297113"/>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Line 171">
                <a:extLst>
                  <a:ext uri="{FF2B5EF4-FFF2-40B4-BE49-F238E27FC236}">
                    <a16:creationId xmlns:a16="http://schemas.microsoft.com/office/drawing/2014/main" id="{2EA8E450-326D-4A74-D333-95B978BEBA84}"/>
                  </a:ext>
                </a:extLst>
              </p:cNvPr>
              <p:cNvSpPr/>
              <p:nvPr/>
            </p:nvSpPr>
            <p:spPr bwMode="auto">
              <a:xfrm flipH="1">
                <a:off x="5846763" y="2327275"/>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Line 172">
                <a:extLst>
                  <a:ext uri="{FF2B5EF4-FFF2-40B4-BE49-F238E27FC236}">
                    <a16:creationId xmlns:a16="http://schemas.microsoft.com/office/drawing/2014/main" id="{7982C78B-E7AF-2B6C-8502-92A061612059}"/>
                  </a:ext>
                </a:extLst>
              </p:cNvPr>
              <p:cNvSpPr/>
              <p:nvPr/>
            </p:nvSpPr>
            <p:spPr bwMode="auto">
              <a:xfrm>
                <a:off x="6951663" y="300672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Line 173">
                <a:extLst>
                  <a:ext uri="{FF2B5EF4-FFF2-40B4-BE49-F238E27FC236}">
                    <a16:creationId xmlns:a16="http://schemas.microsoft.com/office/drawing/2014/main" id="{D314D8EA-6BE3-0DB7-DBFD-D6F9DE1B1338}"/>
                  </a:ext>
                </a:extLst>
              </p:cNvPr>
              <p:cNvSpPr/>
              <p:nvPr/>
            </p:nvSpPr>
            <p:spPr bwMode="auto">
              <a:xfrm flipH="1">
                <a:off x="6935788" y="3036888"/>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 name="Freeform 174">
              <a:extLst>
                <a:ext uri="{FF2B5EF4-FFF2-40B4-BE49-F238E27FC236}">
                  <a16:creationId xmlns:a16="http://schemas.microsoft.com/office/drawing/2014/main" id="{7789393E-8E88-6278-1FA6-3BC6EC1E5E24}"/>
                </a:ext>
              </a:extLst>
            </p:cNvPr>
            <p:cNvSpPr/>
            <p:nvPr/>
          </p:nvSpPr>
          <p:spPr bwMode="auto">
            <a:xfrm>
              <a:off x="5410200" y="1965325"/>
              <a:ext cx="3205162" cy="1927225"/>
            </a:xfrm>
            <a:custGeom>
              <a:avLst/>
              <a:gdLst>
                <a:gd name="T0" fmla="*/ 79 w 2019"/>
                <a:gd name="T1" fmla="*/ 0 h 1214"/>
                <a:gd name="T2" fmla="*/ 109 w 2019"/>
                <a:gd name="T3" fmla="*/ 20 h 1214"/>
                <a:gd name="T4" fmla="*/ 111 w 2019"/>
                <a:gd name="T5" fmla="*/ 39 h 1214"/>
                <a:gd name="T6" fmla="*/ 127 w 2019"/>
                <a:gd name="T7" fmla="*/ 60 h 1214"/>
                <a:gd name="T8" fmla="*/ 134 w 2019"/>
                <a:gd name="T9" fmla="*/ 95 h 1214"/>
                <a:gd name="T10" fmla="*/ 139 w 2019"/>
                <a:gd name="T11" fmla="*/ 139 h 1214"/>
                <a:gd name="T12" fmla="*/ 141 w 2019"/>
                <a:gd name="T13" fmla="*/ 159 h 1214"/>
                <a:gd name="T14" fmla="*/ 145 w 2019"/>
                <a:gd name="T15" fmla="*/ 216 h 1214"/>
                <a:gd name="T16" fmla="*/ 146 w 2019"/>
                <a:gd name="T17" fmla="*/ 274 h 1214"/>
                <a:gd name="T18" fmla="*/ 159 w 2019"/>
                <a:gd name="T19" fmla="*/ 318 h 1214"/>
                <a:gd name="T20" fmla="*/ 203 w 2019"/>
                <a:gd name="T21" fmla="*/ 358 h 1214"/>
                <a:gd name="T22" fmla="*/ 215 w 2019"/>
                <a:gd name="T23" fmla="*/ 378 h 1214"/>
                <a:gd name="T24" fmla="*/ 261 w 2019"/>
                <a:gd name="T25" fmla="*/ 418 h 1214"/>
                <a:gd name="T26" fmla="*/ 274 w 2019"/>
                <a:gd name="T27" fmla="*/ 438 h 1214"/>
                <a:gd name="T28" fmla="*/ 279 w 2019"/>
                <a:gd name="T29" fmla="*/ 458 h 1214"/>
                <a:gd name="T30" fmla="*/ 295 w 2019"/>
                <a:gd name="T31" fmla="*/ 478 h 1214"/>
                <a:gd name="T32" fmla="*/ 325 w 2019"/>
                <a:gd name="T33" fmla="*/ 521 h 1214"/>
                <a:gd name="T34" fmla="*/ 345 w 2019"/>
                <a:gd name="T35" fmla="*/ 542 h 1214"/>
                <a:gd name="T36" fmla="*/ 377 w 2019"/>
                <a:gd name="T37" fmla="*/ 564 h 1214"/>
                <a:gd name="T38" fmla="*/ 402 w 2019"/>
                <a:gd name="T39" fmla="*/ 584 h 1214"/>
                <a:gd name="T40" fmla="*/ 410 w 2019"/>
                <a:gd name="T41" fmla="*/ 605 h 1214"/>
                <a:gd name="T42" fmla="*/ 416 w 2019"/>
                <a:gd name="T43" fmla="*/ 653 h 1214"/>
                <a:gd name="T44" fmla="*/ 422 w 2019"/>
                <a:gd name="T45" fmla="*/ 750 h 1214"/>
                <a:gd name="T46" fmla="*/ 426 w 2019"/>
                <a:gd name="T47" fmla="*/ 772 h 1214"/>
                <a:gd name="T48" fmla="*/ 538 w 2019"/>
                <a:gd name="T49" fmla="*/ 795 h 1214"/>
                <a:gd name="T50" fmla="*/ 543 w 2019"/>
                <a:gd name="T51" fmla="*/ 824 h 1214"/>
                <a:gd name="T52" fmla="*/ 553 w 2019"/>
                <a:gd name="T53" fmla="*/ 862 h 1214"/>
                <a:gd name="T54" fmla="*/ 693 w 2019"/>
                <a:gd name="T55" fmla="*/ 884 h 1214"/>
                <a:gd name="T56" fmla="*/ 699 w 2019"/>
                <a:gd name="T57" fmla="*/ 934 h 1214"/>
                <a:gd name="T58" fmla="*/ 702 w 2019"/>
                <a:gd name="T59" fmla="*/ 952 h 1214"/>
                <a:gd name="T60" fmla="*/ 719 w 2019"/>
                <a:gd name="T61" fmla="*/ 978 h 1214"/>
                <a:gd name="T62" fmla="*/ 817 w 2019"/>
                <a:gd name="T63" fmla="*/ 998 h 1214"/>
                <a:gd name="T64" fmla="*/ 836 w 2019"/>
                <a:gd name="T65" fmla="*/ 1023 h 1214"/>
                <a:gd name="T66" fmla="*/ 847 w 2019"/>
                <a:gd name="T67" fmla="*/ 1055 h 1214"/>
                <a:gd name="T68" fmla="*/ 962 w 2019"/>
                <a:gd name="T69" fmla="*/ 1070 h 1214"/>
                <a:gd name="T70" fmla="*/ 1110 w 2019"/>
                <a:gd name="T71" fmla="*/ 1100 h 1214"/>
                <a:gd name="T72" fmla="*/ 1225 w 2019"/>
                <a:gd name="T73" fmla="*/ 1136 h 1214"/>
                <a:gd name="T74" fmla="*/ 2019 w 2019"/>
                <a:gd name="T75" fmla="*/ 1174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9" h="1214">
                  <a:moveTo>
                    <a:pt x="0" y="0"/>
                  </a:moveTo>
                  <a:lnTo>
                    <a:pt x="79" y="0"/>
                  </a:lnTo>
                  <a:lnTo>
                    <a:pt x="79" y="20"/>
                  </a:lnTo>
                  <a:lnTo>
                    <a:pt x="109" y="20"/>
                  </a:lnTo>
                  <a:lnTo>
                    <a:pt x="109" y="39"/>
                  </a:lnTo>
                  <a:lnTo>
                    <a:pt x="111" y="39"/>
                  </a:lnTo>
                  <a:lnTo>
                    <a:pt x="111" y="60"/>
                  </a:lnTo>
                  <a:lnTo>
                    <a:pt x="127" y="60"/>
                  </a:lnTo>
                  <a:lnTo>
                    <a:pt x="127" y="95"/>
                  </a:lnTo>
                  <a:lnTo>
                    <a:pt x="134" y="95"/>
                  </a:lnTo>
                  <a:lnTo>
                    <a:pt x="134" y="139"/>
                  </a:lnTo>
                  <a:lnTo>
                    <a:pt x="139" y="139"/>
                  </a:lnTo>
                  <a:lnTo>
                    <a:pt x="139" y="159"/>
                  </a:lnTo>
                  <a:lnTo>
                    <a:pt x="141" y="159"/>
                  </a:lnTo>
                  <a:lnTo>
                    <a:pt x="141" y="216"/>
                  </a:lnTo>
                  <a:lnTo>
                    <a:pt x="145" y="216"/>
                  </a:lnTo>
                  <a:lnTo>
                    <a:pt x="145" y="274"/>
                  </a:lnTo>
                  <a:lnTo>
                    <a:pt x="146" y="274"/>
                  </a:lnTo>
                  <a:lnTo>
                    <a:pt x="146" y="318"/>
                  </a:lnTo>
                  <a:lnTo>
                    <a:pt x="159" y="318"/>
                  </a:lnTo>
                  <a:lnTo>
                    <a:pt x="159" y="358"/>
                  </a:lnTo>
                  <a:lnTo>
                    <a:pt x="203" y="358"/>
                  </a:lnTo>
                  <a:lnTo>
                    <a:pt x="203" y="378"/>
                  </a:lnTo>
                  <a:lnTo>
                    <a:pt x="215" y="378"/>
                  </a:lnTo>
                  <a:lnTo>
                    <a:pt x="215" y="418"/>
                  </a:lnTo>
                  <a:lnTo>
                    <a:pt x="261" y="418"/>
                  </a:lnTo>
                  <a:lnTo>
                    <a:pt x="261" y="438"/>
                  </a:lnTo>
                  <a:lnTo>
                    <a:pt x="274" y="438"/>
                  </a:lnTo>
                  <a:lnTo>
                    <a:pt x="274" y="458"/>
                  </a:lnTo>
                  <a:lnTo>
                    <a:pt x="279" y="458"/>
                  </a:lnTo>
                  <a:lnTo>
                    <a:pt x="279" y="478"/>
                  </a:lnTo>
                  <a:lnTo>
                    <a:pt x="295" y="478"/>
                  </a:lnTo>
                  <a:lnTo>
                    <a:pt x="295" y="521"/>
                  </a:lnTo>
                  <a:lnTo>
                    <a:pt x="325" y="521"/>
                  </a:lnTo>
                  <a:lnTo>
                    <a:pt x="325" y="542"/>
                  </a:lnTo>
                  <a:lnTo>
                    <a:pt x="345" y="542"/>
                  </a:lnTo>
                  <a:lnTo>
                    <a:pt x="345" y="564"/>
                  </a:lnTo>
                  <a:lnTo>
                    <a:pt x="377" y="564"/>
                  </a:lnTo>
                  <a:lnTo>
                    <a:pt x="377" y="584"/>
                  </a:lnTo>
                  <a:lnTo>
                    <a:pt x="402" y="584"/>
                  </a:lnTo>
                  <a:lnTo>
                    <a:pt x="402" y="605"/>
                  </a:lnTo>
                  <a:lnTo>
                    <a:pt x="410" y="605"/>
                  </a:lnTo>
                  <a:lnTo>
                    <a:pt x="410" y="653"/>
                  </a:lnTo>
                  <a:lnTo>
                    <a:pt x="416" y="653"/>
                  </a:lnTo>
                  <a:lnTo>
                    <a:pt x="416" y="750"/>
                  </a:lnTo>
                  <a:lnTo>
                    <a:pt x="422" y="750"/>
                  </a:lnTo>
                  <a:lnTo>
                    <a:pt x="422" y="772"/>
                  </a:lnTo>
                  <a:lnTo>
                    <a:pt x="426" y="772"/>
                  </a:lnTo>
                  <a:lnTo>
                    <a:pt x="426" y="796"/>
                  </a:lnTo>
                  <a:lnTo>
                    <a:pt x="538" y="795"/>
                  </a:lnTo>
                  <a:lnTo>
                    <a:pt x="538" y="824"/>
                  </a:lnTo>
                  <a:lnTo>
                    <a:pt x="543" y="824"/>
                  </a:lnTo>
                  <a:lnTo>
                    <a:pt x="543" y="862"/>
                  </a:lnTo>
                  <a:lnTo>
                    <a:pt x="553" y="862"/>
                  </a:lnTo>
                  <a:lnTo>
                    <a:pt x="553" y="884"/>
                  </a:lnTo>
                  <a:lnTo>
                    <a:pt x="693" y="884"/>
                  </a:lnTo>
                  <a:lnTo>
                    <a:pt x="693" y="934"/>
                  </a:lnTo>
                  <a:lnTo>
                    <a:pt x="699" y="934"/>
                  </a:lnTo>
                  <a:lnTo>
                    <a:pt x="699" y="952"/>
                  </a:lnTo>
                  <a:lnTo>
                    <a:pt x="702" y="952"/>
                  </a:lnTo>
                  <a:lnTo>
                    <a:pt x="702" y="978"/>
                  </a:lnTo>
                  <a:lnTo>
                    <a:pt x="719" y="978"/>
                  </a:lnTo>
                  <a:lnTo>
                    <a:pt x="719" y="998"/>
                  </a:lnTo>
                  <a:lnTo>
                    <a:pt x="817" y="998"/>
                  </a:lnTo>
                  <a:lnTo>
                    <a:pt x="817" y="1023"/>
                  </a:lnTo>
                  <a:lnTo>
                    <a:pt x="836" y="1023"/>
                  </a:lnTo>
                  <a:lnTo>
                    <a:pt x="836" y="1055"/>
                  </a:lnTo>
                  <a:lnTo>
                    <a:pt x="847" y="1055"/>
                  </a:lnTo>
                  <a:lnTo>
                    <a:pt x="847" y="1070"/>
                  </a:lnTo>
                  <a:lnTo>
                    <a:pt x="962" y="1070"/>
                  </a:lnTo>
                  <a:lnTo>
                    <a:pt x="962" y="1100"/>
                  </a:lnTo>
                  <a:lnTo>
                    <a:pt x="1110" y="1100"/>
                  </a:lnTo>
                  <a:lnTo>
                    <a:pt x="1110" y="1136"/>
                  </a:lnTo>
                  <a:lnTo>
                    <a:pt x="1225" y="1136"/>
                  </a:lnTo>
                  <a:lnTo>
                    <a:pt x="1225" y="1174"/>
                  </a:lnTo>
                  <a:lnTo>
                    <a:pt x="2019" y="1174"/>
                  </a:lnTo>
                  <a:lnTo>
                    <a:pt x="2019" y="1214"/>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 name="Group 23">
              <a:extLst>
                <a:ext uri="{FF2B5EF4-FFF2-40B4-BE49-F238E27FC236}">
                  <a16:creationId xmlns:a16="http://schemas.microsoft.com/office/drawing/2014/main" id="{C593A958-883C-30B7-3F79-C88B4D647A09}"/>
                </a:ext>
              </a:extLst>
            </p:cNvPr>
            <p:cNvGrpSpPr/>
            <p:nvPr/>
          </p:nvGrpSpPr>
          <p:grpSpPr>
            <a:xfrm>
              <a:off x="5397717" y="1935163"/>
              <a:ext cx="1568449" cy="1806575"/>
              <a:chOff x="5400676" y="1935163"/>
              <a:chExt cx="1568449" cy="1806575"/>
            </a:xfrm>
          </p:grpSpPr>
          <p:sp>
            <p:nvSpPr>
              <p:cNvPr id="28" name="Line 175">
                <a:extLst>
                  <a:ext uri="{FF2B5EF4-FFF2-40B4-BE49-F238E27FC236}">
                    <a16:creationId xmlns:a16="http://schemas.microsoft.com/office/drawing/2014/main" id="{6EC1C028-5CC1-0C4C-937E-6D583E0AB674}"/>
                  </a:ext>
                </a:extLst>
              </p:cNvPr>
              <p:cNvSpPr/>
              <p:nvPr/>
            </p:nvSpPr>
            <p:spPr bwMode="auto">
              <a:xfrm>
                <a:off x="5414963" y="1935163"/>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Line 176">
                <a:extLst>
                  <a:ext uri="{FF2B5EF4-FFF2-40B4-BE49-F238E27FC236}">
                    <a16:creationId xmlns:a16="http://schemas.microsoft.com/office/drawing/2014/main" id="{416BC6DE-3887-6D72-CD9B-DCAB4588B5B3}"/>
                  </a:ext>
                </a:extLst>
              </p:cNvPr>
              <p:cNvSpPr/>
              <p:nvPr/>
            </p:nvSpPr>
            <p:spPr bwMode="auto">
              <a:xfrm flipH="1">
                <a:off x="5400676" y="1965325"/>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Line 177">
                <a:extLst>
                  <a:ext uri="{FF2B5EF4-FFF2-40B4-BE49-F238E27FC236}">
                    <a16:creationId xmlns:a16="http://schemas.microsoft.com/office/drawing/2014/main" id="{B0EFF94D-D90E-EFDE-99E3-FF01CD5CBF18}"/>
                  </a:ext>
                </a:extLst>
              </p:cNvPr>
              <p:cNvSpPr/>
              <p:nvPr/>
            </p:nvSpPr>
            <p:spPr bwMode="auto">
              <a:xfrm>
                <a:off x="5826125" y="2630488"/>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Line 178">
                <a:extLst>
                  <a:ext uri="{FF2B5EF4-FFF2-40B4-BE49-F238E27FC236}">
                    <a16:creationId xmlns:a16="http://schemas.microsoft.com/office/drawing/2014/main" id="{F3F0D881-E064-3E54-0253-C58E30A954C7}"/>
                  </a:ext>
                </a:extLst>
              </p:cNvPr>
              <p:cNvSpPr/>
              <p:nvPr/>
            </p:nvSpPr>
            <p:spPr bwMode="auto">
              <a:xfrm flipH="1">
                <a:off x="5810250" y="2660650"/>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Line 179">
                <a:extLst>
                  <a:ext uri="{FF2B5EF4-FFF2-40B4-BE49-F238E27FC236}">
                    <a16:creationId xmlns:a16="http://schemas.microsoft.com/office/drawing/2014/main" id="{37D74666-E0D9-0211-982C-DF0E6CB4A308}"/>
                  </a:ext>
                </a:extLst>
              </p:cNvPr>
              <p:cNvSpPr/>
              <p:nvPr/>
            </p:nvSpPr>
            <p:spPr bwMode="auto">
              <a:xfrm>
                <a:off x="5865813" y="2693988"/>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Line 180">
                <a:extLst>
                  <a:ext uri="{FF2B5EF4-FFF2-40B4-BE49-F238E27FC236}">
                    <a16:creationId xmlns:a16="http://schemas.microsoft.com/office/drawing/2014/main" id="{44747BF4-0513-94AF-8EEF-04F195EA93D3}"/>
                  </a:ext>
                </a:extLst>
              </p:cNvPr>
              <p:cNvSpPr/>
              <p:nvPr/>
            </p:nvSpPr>
            <p:spPr bwMode="auto">
              <a:xfrm flipH="1">
                <a:off x="5849938" y="2724150"/>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Line 181">
                <a:extLst>
                  <a:ext uri="{FF2B5EF4-FFF2-40B4-BE49-F238E27FC236}">
                    <a16:creationId xmlns:a16="http://schemas.microsoft.com/office/drawing/2014/main" id="{F3E47B79-6998-497B-28B4-7705D7A786F7}"/>
                  </a:ext>
                </a:extLst>
              </p:cNvPr>
              <p:cNvSpPr/>
              <p:nvPr/>
            </p:nvSpPr>
            <p:spPr bwMode="auto">
              <a:xfrm>
                <a:off x="6078538" y="3163888"/>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Line 182">
                <a:extLst>
                  <a:ext uri="{FF2B5EF4-FFF2-40B4-BE49-F238E27FC236}">
                    <a16:creationId xmlns:a16="http://schemas.microsoft.com/office/drawing/2014/main" id="{6CA6CCE7-3DDB-674B-6BC0-EE05E79EAA26}"/>
                  </a:ext>
                </a:extLst>
              </p:cNvPr>
              <p:cNvSpPr/>
              <p:nvPr/>
            </p:nvSpPr>
            <p:spPr bwMode="auto">
              <a:xfrm flipH="1">
                <a:off x="6062663" y="3194050"/>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Line 183">
                <a:extLst>
                  <a:ext uri="{FF2B5EF4-FFF2-40B4-BE49-F238E27FC236}">
                    <a16:creationId xmlns:a16="http://schemas.microsoft.com/office/drawing/2014/main" id="{993471BC-BCA4-3075-9E5E-84C255C581D3}"/>
                  </a:ext>
                </a:extLst>
              </p:cNvPr>
              <p:cNvSpPr/>
              <p:nvPr/>
            </p:nvSpPr>
            <p:spPr bwMode="auto">
              <a:xfrm>
                <a:off x="6510338" y="3408363"/>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Line 184">
                <a:extLst>
                  <a:ext uri="{FF2B5EF4-FFF2-40B4-BE49-F238E27FC236}">
                    <a16:creationId xmlns:a16="http://schemas.microsoft.com/office/drawing/2014/main" id="{FD35266B-12C7-6E23-8DFC-08CDCF0FCAAD}"/>
                  </a:ext>
                </a:extLst>
              </p:cNvPr>
              <p:cNvSpPr/>
              <p:nvPr/>
            </p:nvSpPr>
            <p:spPr bwMode="auto">
              <a:xfrm flipH="1">
                <a:off x="6494463" y="3438525"/>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Line 185">
                <a:extLst>
                  <a:ext uri="{FF2B5EF4-FFF2-40B4-BE49-F238E27FC236}">
                    <a16:creationId xmlns:a16="http://schemas.microsoft.com/office/drawing/2014/main" id="{AD236E74-4356-5903-1F52-1986B429B936}"/>
                  </a:ext>
                </a:extLst>
              </p:cNvPr>
              <p:cNvSpPr/>
              <p:nvPr/>
            </p:nvSpPr>
            <p:spPr bwMode="auto">
              <a:xfrm>
                <a:off x="6783388" y="3633788"/>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Line 186">
                <a:extLst>
                  <a:ext uri="{FF2B5EF4-FFF2-40B4-BE49-F238E27FC236}">
                    <a16:creationId xmlns:a16="http://schemas.microsoft.com/office/drawing/2014/main" id="{1FB203A6-65DB-A3AD-0D76-4BFD589A7479}"/>
                  </a:ext>
                </a:extLst>
              </p:cNvPr>
              <p:cNvSpPr/>
              <p:nvPr/>
            </p:nvSpPr>
            <p:spPr bwMode="auto">
              <a:xfrm flipH="1">
                <a:off x="6767513" y="3663950"/>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Line 187">
                <a:extLst>
                  <a:ext uri="{FF2B5EF4-FFF2-40B4-BE49-F238E27FC236}">
                    <a16:creationId xmlns:a16="http://schemas.microsoft.com/office/drawing/2014/main" id="{0BD6DE4C-AB22-F97F-B3DD-E1563950C1C8}"/>
                  </a:ext>
                </a:extLst>
              </p:cNvPr>
              <p:cNvSpPr/>
              <p:nvPr/>
            </p:nvSpPr>
            <p:spPr bwMode="auto">
              <a:xfrm>
                <a:off x="6954838" y="3681413"/>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Line 188">
                <a:extLst>
                  <a:ext uri="{FF2B5EF4-FFF2-40B4-BE49-F238E27FC236}">
                    <a16:creationId xmlns:a16="http://schemas.microsoft.com/office/drawing/2014/main" id="{C91EAD0D-1F43-7EF5-5146-155ACE434112}"/>
                  </a:ext>
                </a:extLst>
              </p:cNvPr>
              <p:cNvSpPr/>
              <p:nvPr/>
            </p:nvSpPr>
            <p:spPr bwMode="auto">
              <a:xfrm flipH="1">
                <a:off x="6938963" y="3711575"/>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cxnSp>
          <p:nvCxnSpPr>
            <p:cNvPr id="25" name="Straight Connector 24">
              <a:extLst>
                <a:ext uri="{FF2B5EF4-FFF2-40B4-BE49-F238E27FC236}">
                  <a16:creationId xmlns:a16="http://schemas.microsoft.com/office/drawing/2014/main" id="{C7B1B4E9-8201-73D3-C67B-A59175C163E4}"/>
                </a:ext>
              </a:extLst>
            </p:cNvPr>
            <p:cNvCxnSpPr/>
            <p:nvPr/>
          </p:nvCxnSpPr>
          <p:spPr>
            <a:xfrm>
              <a:off x="848483" y="2918353"/>
              <a:ext cx="3622384" cy="0"/>
            </a:xfrm>
            <a:prstGeom prst="line">
              <a:avLst/>
            </a:prstGeom>
            <a:noFill/>
            <a:ln w="12700" cap="flat" cmpd="sng" algn="ctr">
              <a:solidFill>
                <a:srgbClr val="A5A5A5"/>
              </a:solidFill>
              <a:prstDash val="dash"/>
              <a:miter lim="800000"/>
            </a:ln>
            <a:effectLst/>
          </p:spPr>
        </p:cxnSp>
        <p:cxnSp>
          <p:nvCxnSpPr>
            <p:cNvPr id="26" name="Straight Connector 25">
              <a:extLst>
                <a:ext uri="{FF2B5EF4-FFF2-40B4-BE49-F238E27FC236}">
                  <a16:creationId xmlns:a16="http://schemas.microsoft.com/office/drawing/2014/main" id="{DFCA0A43-F7D1-5979-C378-6EB73917D117}"/>
                </a:ext>
              </a:extLst>
            </p:cNvPr>
            <p:cNvCxnSpPr/>
            <p:nvPr/>
          </p:nvCxnSpPr>
          <p:spPr>
            <a:xfrm>
              <a:off x="5357370" y="2915547"/>
              <a:ext cx="3622384" cy="0"/>
            </a:xfrm>
            <a:prstGeom prst="line">
              <a:avLst/>
            </a:prstGeom>
            <a:noFill/>
            <a:ln w="12700" cap="flat" cmpd="sng" algn="ctr">
              <a:solidFill>
                <a:srgbClr val="A5A5A5"/>
              </a:solidFill>
              <a:prstDash val="dash"/>
              <a:miter lim="800000"/>
            </a:ln>
            <a:effectLst/>
          </p:spPr>
        </p:cxnSp>
        <p:sp>
          <p:nvSpPr>
            <p:cNvPr id="27" name="TextBox 26">
              <a:extLst>
                <a:ext uri="{FF2B5EF4-FFF2-40B4-BE49-F238E27FC236}">
                  <a16:creationId xmlns:a16="http://schemas.microsoft.com/office/drawing/2014/main" id="{4EA42290-5E51-57A6-EA48-09F4AB84E3FE}"/>
                </a:ext>
              </a:extLst>
            </p:cNvPr>
            <p:cNvSpPr txBox="1"/>
            <p:nvPr/>
          </p:nvSpPr>
          <p:spPr>
            <a:xfrm>
              <a:off x="5331428" y="396478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grpSp>
    </p:spTree>
    <p:extLst>
      <p:ext uri="{BB962C8B-B14F-4D97-AF65-F5344CB8AC3E}">
        <p14:creationId xmlns:p14="http://schemas.microsoft.com/office/powerpoint/2010/main" val="212324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CC19EE-064E-3B43-CF76-83CAB336BF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4DC9C8D-235D-4160-4DB1-661E3C006414}"/>
              </a:ext>
            </a:extLst>
          </p:cNvPr>
          <p:cNvSpPr>
            <a:spLocks noGrp="1"/>
          </p:cNvSpPr>
          <p:nvPr>
            <p:ph type="ctrTitle"/>
          </p:nvPr>
        </p:nvSpPr>
        <p:spPr/>
        <p:txBody>
          <a:bodyPr/>
          <a:lstStyle/>
          <a:p>
            <a:r>
              <a:rPr lang="en-US" sz="3200" dirty="0" err="1"/>
              <a:t>evERA</a:t>
            </a:r>
            <a:r>
              <a:rPr lang="en-US" sz="3200" dirty="0"/>
              <a:t>: Stomatitis* Onset and Discontinuations</a:t>
            </a:r>
          </a:p>
        </p:txBody>
      </p:sp>
      <p:sp>
        <p:nvSpPr>
          <p:cNvPr id="5" name="Text Placeholder 11">
            <a:extLst>
              <a:ext uri="{FF2B5EF4-FFF2-40B4-BE49-F238E27FC236}">
                <a16:creationId xmlns:a16="http://schemas.microsoft.com/office/drawing/2014/main" id="{C864CDE5-8968-EC0F-C41B-7B1DD622D37C}"/>
              </a:ext>
            </a:extLst>
          </p:cNvPr>
          <p:cNvSpPr txBox="1">
            <a:spLocks/>
          </p:cNvSpPr>
          <p:nvPr/>
        </p:nvSpPr>
        <p:spPr>
          <a:xfrm>
            <a:off x="294310" y="6040934"/>
            <a:ext cx="11732683" cy="338554"/>
          </a:xfrm>
          <a:prstGeom prst="rect">
            <a:avLst/>
          </a:prstGeom>
        </p:spPr>
        <p:txBody>
          <a:bodyPr anchor="b">
            <a:spAutoFit/>
          </a:bodyPr>
          <a:lstStyle>
            <a:lvl1pPr marL="0" indent="0" algn="l" defTabSz="914400" rtl="0" eaLnBrk="1" latinLnBrk="0" hangingPunct="1">
              <a:spcBef>
                <a:spcPct val="20000"/>
              </a:spcBef>
              <a:buFont typeface="Arial" pitchFamily="34" charset="0"/>
              <a:buNone/>
              <a:defRPr sz="1500" b="1" i="0" kern="1200">
                <a:solidFill>
                  <a:srgbClr val="EB558B"/>
                </a:solidFill>
                <a:latin typeface="Arial Narrow" panose="020B0604020202020204" pitchFamily="34" charset="0"/>
                <a:ea typeface="+mn-ea"/>
                <a:cs typeface="Arial Narrow" panose="020B060402020202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630" rtl="0" eaLnBrk="1" fontAlgn="auto" latinLnBrk="0" hangingPunct="1">
              <a:lnSpc>
                <a:spcPct val="100000"/>
              </a:lnSpc>
              <a:spcBef>
                <a:spcPts val="0"/>
              </a:spcBef>
              <a:spcAft>
                <a:spcPts val="0"/>
              </a:spcAft>
              <a:buClrTx/>
              <a:buSzTx/>
              <a:buFont typeface="Arial" pitchFamily="34" charset="0"/>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16 July 2025. * Medical concept. Includes the preferred terms, stomatitis, aphthous ulcer, mouth ulceration, </a:t>
            </a:r>
            <a:r>
              <a:rPr kumimoji="0" lang="en-US" sz="8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glossodynia</a:t>
            </a: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and glossitis. </a:t>
            </a:r>
            <a:r>
              <a:rPr kumimoji="0" lang="en-US" sz="800" b="0" i="0" u="none" strike="noStrike" kern="1200" cap="none" spc="0" normalizeH="0" baseline="3000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No grade 4–5 stomatitis events were reported. </a:t>
            </a:r>
          </a:p>
          <a:p>
            <a:pPr marL="0" marR="0" lvl="0" indent="0" algn="l" defTabSz="609630" rtl="0" eaLnBrk="1" fontAlgn="auto" latinLnBrk="0" hangingPunct="1">
              <a:lnSpc>
                <a:spcPct val="100000"/>
              </a:lnSpc>
              <a:spcBef>
                <a:spcPts val="0"/>
              </a:spcBef>
              <a:spcAft>
                <a:spcPts val="0"/>
              </a:spcAft>
              <a:buClrTx/>
              <a:buSzTx/>
              <a:buFont typeface="Arial" pitchFamily="34" charset="0"/>
              <a:buNone/>
              <a:tabLst/>
              <a:defRPr/>
            </a:pPr>
            <a:r>
              <a:rPr kumimoji="0" lang="en-US" sz="800" b="0" i="0" u="none" strike="noStrike" kern="1200" cap="none" spc="0" normalizeH="0" baseline="3000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Defined as steroid mouthwash used before the onset of stomatitis. </a:t>
            </a:r>
            <a:r>
              <a:rPr kumimoji="0" lang="en-GB"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SOC ET, standard-of-care endocrine therapy.</a:t>
            </a:r>
          </a:p>
        </p:txBody>
      </p:sp>
      <p:grpSp>
        <p:nvGrpSpPr>
          <p:cNvPr id="7" name="Group 6">
            <a:extLst>
              <a:ext uri="{FF2B5EF4-FFF2-40B4-BE49-F238E27FC236}">
                <a16:creationId xmlns:a16="http://schemas.microsoft.com/office/drawing/2014/main" id="{5B269F78-D674-A6D7-11C7-B2A5E24A3BEA}"/>
              </a:ext>
            </a:extLst>
          </p:cNvPr>
          <p:cNvGrpSpPr/>
          <p:nvPr/>
        </p:nvGrpSpPr>
        <p:grpSpPr>
          <a:xfrm>
            <a:off x="10933573" y="106688"/>
            <a:ext cx="1248597" cy="606764"/>
            <a:chOff x="14612558" y="160032"/>
            <a:chExt cx="1872895" cy="910146"/>
          </a:xfrm>
        </p:grpSpPr>
        <p:sp>
          <p:nvSpPr>
            <p:cNvPr id="8" name="TextBox 7">
              <a:extLst>
                <a:ext uri="{FF2B5EF4-FFF2-40B4-BE49-F238E27FC236}">
                  <a16:creationId xmlns:a16="http://schemas.microsoft.com/office/drawing/2014/main" id="{E811CB19-E2DB-3F8E-D8FF-DC6521302164}"/>
                </a:ext>
              </a:extLst>
            </p:cNvPr>
            <p:cNvSpPr txBox="1"/>
            <p:nvPr/>
          </p:nvSpPr>
          <p:spPr>
            <a:xfrm>
              <a:off x="14612558" y="160032"/>
              <a:ext cx="1837785" cy="754149"/>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SG" sz="2667" b="1" i="0" u="none" strike="noStrike" kern="1200" cap="none" spc="0" normalizeH="0" baseline="0" noProof="0" err="1">
                  <a:ln>
                    <a:noFill/>
                  </a:ln>
                  <a:solidFill>
                    <a:srgbClr val="D3B6D7"/>
                  </a:solidFill>
                  <a:effectLst/>
                  <a:uLnTx/>
                  <a:uFillTx/>
                  <a:latin typeface="Arial Narrow bold" panose="020B0706020202030204" pitchFamily="34" charset="0"/>
                  <a:ea typeface="+mn-ea"/>
                  <a:cs typeface="+mn-cs"/>
                </a:rPr>
                <a:t>ev</a:t>
              </a:r>
              <a:r>
                <a:rPr kumimoji="0" lang="en-SG" sz="2667" b="1" i="0" u="none" strike="noStrike" kern="1200" cap="none" spc="0" normalizeH="0" baseline="0" noProof="0" err="1">
                  <a:ln>
                    <a:noFill/>
                  </a:ln>
                  <a:solidFill>
                    <a:srgbClr val="53176E"/>
                  </a:solidFill>
                  <a:effectLst/>
                  <a:uLnTx/>
                  <a:uFillTx/>
                  <a:latin typeface="Arial Narrow bold" panose="020B0706020202030204" pitchFamily="34" charset="0"/>
                  <a:ea typeface="+mn-ea"/>
                  <a:cs typeface="+mn-cs"/>
                </a:rPr>
                <a:t>ERA</a:t>
              </a:r>
              <a:endParaRPr kumimoji="0" lang="en-SG" sz="2667" b="1" i="0" u="none" strike="noStrike" kern="1200" cap="none" spc="0" normalizeH="0" baseline="0" noProof="0">
                <a:ln>
                  <a:noFill/>
                </a:ln>
                <a:solidFill>
                  <a:srgbClr val="53176E"/>
                </a:solidFill>
                <a:effectLst/>
                <a:uLnTx/>
                <a:uFillTx/>
                <a:latin typeface="Arial Narrow bold" panose="020B0706020202030204" pitchFamily="34" charset="0"/>
                <a:ea typeface="+mn-ea"/>
                <a:cs typeface="+mn-cs"/>
              </a:endParaRPr>
            </a:p>
          </p:txBody>
        </p:sp>
        <p:sp>
          <p:nvSpPr>
            <p:cNvPr id="9" name="TextBox 8">
              <a:extLst>
                <a:ext uri="{FF2B5EF4-FFF2-40B4-BE49-F238E27FC236}">
                  <a16:creationId xmlns:a16="http://schemas.microsoft.com/office/drawing/2014/main" id="{8E023B35-6D34-557C-D046-8DB3ADF07DC1}"/>
                </a:ext>
              </a:extLst>
            </p:cNvPr>
            <p:cNvSpPr txBox="1"/>
            <p:nvPr/>
          </p:nvSpPr>
          <p:spPr>
            <a:xfrm>
              <a:off x="15159816" y="747012"/>
              <a:ext cx="1325637" cy="323166"/>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SG" sz="800" b="0" i="0" u="none" strike="noStrike" kern="1200" cap="none" spc="0" normalizeH="0" baseline="0" noProof="0">
                  <a:ln>
                    <a:noFill/>
                  </a:ln>
                  <a:solidFill>
                    <a:srgbClr val="53176E"/>
                  </a:solidFill>
                  <a:effectLst/>
                  <a:uLnTx/>
                  <a:uFillTx/>
                  <a:latin typeface="Arial" panose="020B0604020202020204" pitchFamily="34" charset="0"/>
                  <a:ea typeface="+mn-ea"/>
                  <a:cs typeface="Arial" panose="020B0604020202020204" pitchFamily="34" charset="0"/>
                </a:rPr>
                <a:t>Breast Cancer</a:t>
              </a:r>
            </a:p>
          </p:txBody>
        </p:sp>
      </p:grpSp>
      <p:sp>
        <p:nvSpPr>
          <p:cNvPr id="10" name="TextBox 9">
            <a:extLst>
              <a:ext uri="{FF2B5EF4-FFF2-40B4-BE49-F238E27FC236}">
                <a16:creationId xmlns:a16="http://schemas.microsoft.com/office/drawing/2014/main" id="{BDE2F811-7CC2-8FF5-CDA4-306434BA059A}"/>
              </a:ext>
            </a:extLst>
          </p:cNvPr>
          <p:cNvSpPr txBox="1"/>
          <p:nvPr/>
        </p:nvSpPr>
        <p:spPr>
          <a:xfrm>
            <a:off x="6205632" y="1296000"/>
            <a:ext cx="4260975" cy="338554"/>
          </a:xfrm>
          <a:prstGeom prst="rect">
            <a:avLst/>
          </a:prstGeom>
          <a:noFill/>
        </p:spPr>
        <p:txBody>
          <a:bodyPr wrap="non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Treatment modifications due to stomatitis</a:t>
            </a:r>
          </a:p>
        </p:txBody>
      </p:sp>
      <p:graphicFrame>
        <p:nvGraphicFramePr>
          <p:cNvPr id="11" name="Table 10">
            <a:extLst>
              <a:ext uri="{FF2B5EF4-FFF2-40B4-BE49-F238E27FC236}">
                <a16:creationId xmlns:a16="http://schemas.microsoft.com/office/drawing/2014/main" id="{2EF05884-88CF-B4D2-6070-CC352127C49A}"/>
              </a:ext>
            </a:extLst>
          </p:cNvPr>
          <p:cNvGraphicFramePr>
            <a:graphicFrameLocks noGrp="1"/>
          </p:cNvGraphicFramePr>
          <p:nvPr/>
        </p:nvGraphicFramePr>
        <p:xfrm>
          <a:off x="6205632" y="1678384"/>
          <a:ext cx="5688000" cy="2782491"/>
        </p:xfrm>
        <a:graphic>
          <a:graphicData uri="http://schemas.openxmlformats.org/drawingml/2006/table">
            <a:tbl>
              <a:tblPr firstRow="1">
                <a:tableStyleId>{5C22544A-7EE6-4342-B048-85BDC9FD1C3A}</a:tableStyleId>
              </a:tblPr>
              <a:tblGrid>
                <a:gridCol w="2520000">
                  <a:extLst>
                    <a:ext uri="{9D8B030D-6E8A-4147-A177-3AD203B41FA5}">
                      <a16:colId xmlns:a16="http://schemas.microsoft.com/office/drawing/2014/main" val="2079309749"/>
                    </a:ext>
                  </a:extLst>
                </a:gridCol>
                <a:gridCol w="1584000">
                  <a:extLst>
                    <a:ext uri="{9D8B030D-6E8A-4147-A177-3AD203B41FA5}">
                      <a16:colId xmlns:a16="http://schemas.microsoft.com/office/drawing/2014/main" val="4255964170"/>
                    </a:ext>
                  </a:extLst>
                </a:gridCol>
                <a:gridCol w="1584000">
                  <a:extLst>
                    <a:ext uri="{9D8B030D-6E8A-4147-A177-3AD203B41FA5}">
                      <a16:colId xmlns:a16="http://schemas.microsoft.com/office/drawing/2014/main" val="420647024"/>
                    </a:ext>
                  </a:extLst>
                </a:gridCol>
              </a:tblGrid>
              <a:tr h="910161">
                <a:tc>
                  <a:txBody>
                    <a:bodyPr/>
                    <a:lstStyle/>
                    <a:p>
                      <a:r>
                        <a:rPr lang="en-US" sz="1300">
                          <a:solidFill>
                            <a:schemeClr val="tx1"/>
                          </a:solidFill>
                          <a:latin typeface="Arial" panose="020B0604020202020204" pitchFamily="34" charset="0"/>
                          <a:cs typeface="Arial" panose="020B0604020202020204" pitchFamily="34" charset="0"/>
                        </a:rPr>
                        <a:t>Patients, n (%)</a:t>
                      </a:r>
                    </a:p>
                  </a:txBody>
                  <a:tcPr marL="60960" marR="60960" marT="30480" marB="30480" anchor="b">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300" dirty="0">
                          <a:latin typeface="Arial" panose="020B0604020202020204" pitchFamily="34" charset="0"/>
                          <a:cs typeface="Arial" panose="020B0604020202020204" pitchFamily="34" charset="0"/>
                        </a:rPr>
                        <a:t>Giredestrant + everolimus</a:t>
                      </a:r>
                      <a:br>
                        <a:rPr lang="en-US" sz="1300" dirty="0">
                          <a:latin typeface="Arial" panose="020B0604020202020204" pitchFamily="34" charset="0"/>
                          <a:cs typeface="Arial" panose="020B0604020202020204" pitchFamily="34" charset="0"/>
                        </a:rPr>
                      </a:br>
                      <a:r>
                        <a:rPr lang="en-US" sz="1300" dirty="0">
                          <a:latin typeface="Arial" panose="020B0604020202020204" pitchFamily="34" charset="0"/>
                          <a:cs typeface="Arial" panose="020B0604020202020204" pitchFamily="34" charset="0"/>
                        </a:rPr>
                        <a:t>(n = 182)</a:t>
                      </a:r>
                    </a:p>
                  </a:txBody>
                  <a:tcPr marL="60960" marR="60960" marT="30480" marB="3048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1E50"/>
                    </a:solidFill>
                  </a:tcPr>
                </a:tc>
                <a:tc>
                  <a:txBody>
                    <a:bodyPr/>
                    <a:lstStyle/>
                    <a:p>
                      <a:pPr algn="ctr"/>
                      <a:r>
                        <a:rPr lang="en-US" sz="1300">
                          <a:latin typeface="Arial" panose="020B0604020202020204" pitchFamily="34" charset="0"/>
                          <a:cs typeface="Arial" panose="020B0604020202020204" pitchFamily="34" charset="0"/>
                        </a:rPr>
                        <a:t>SOC ET + </a:t>
                      </a:r>
                      <a:br>
                        <a:rPr lang="en-US" sz="1300">
                          <a:latin typeface="Arial" panose="020B0604020202020204" pitchFamily="34" charset="0"/>
                          <a:cs typeface="Arial" panose="020B0604020202020204" pitchFamily="34" charset="0"/>
                        </a:rPr>
                      </a:br>
                      <a:r>
                        <a:rPr lang="en-US" sz="1300">
                          <a:latin typeface="Arial" panose="020B0604020202020204" pitchFamily="34" charset="0"/>
                          <a:cs typeface="Arial" panose="020B0604020202020204" pitchFamily="34" charset="0"/>
                        </a:rPr>
                        <a:t>everolimus </a:t>
                      </a:r>
                    </a:p>
                    <a:p>
                      <a:pPr algn="ctr"/>
                      <a:r>
                        <a:rPr lang="en-US" sz="1300">
                          <a:latin typeface="Arial" panose="020B0604020202020204" pitchFamily="34" charset="0"/>
                          <a:cs typeface="Arial" panose="020B0604020202020204" pitchFamily="34" charset="0"/>
                        </a:rPr>
                        <a:t>(n = 186)</a:t>
                      </a:r>
                    </a:p>
                  </a:txBody>
                  <a:tcPr marL="60960" marR="60960" marT="30480" marB="30480" anchor="b">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a16="http://schemas.microsoft.com/office/drawing/2014/main" val="164504971"/>
                  </a:ext>
                </a:extLst>
              </a:tr>
              <a:tr h="624110">
                <a:tc>
                  <a:txBody>
                    <a:bodyPr/>
                    <a:lstStyle/>
                    <a:p>
                      <a:pPr marL="0" marR="0" lvl="0" indent="0" algn="l" rtl="0">
                        <a:spcBef>
                          <a:spcPts val="0"/>
                        </a:spcBef>
                        <a:spcAft>
                          <a:spcPts val="0"/>
                        </a:spcAft>
                        <a:buNone/>
                      </a:pPr>
                      <a:r>
                        <a:rPr lang="en-US" sz="1300">
                          <a:latin typeface="Arial"/>
                          <a:ea typeface="Arial"/>
                          <a:cs typeface="Arial"/>
                          <a:sym typeface="Arial"/>
                        </a:rPr>
                        <a:t>Dose interruption of any drug</a:t>
                      </a:r>
                      <a:endParaRPr lang="en-US" sz="1300"/>
                    </a:p>
                  </a:txBody>
                  <a:tcPr marL="60960" marR="60960" marT="30480" marB="3048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solidFill>
                  </a:tcPr>
                </a:tc>
                <a:tc>
                  <a:txBody>
                    <a:bodyPr/>
                    <a:lstStyle/>
                    <a:p>
                      <a:pPr algn="ctr"/>
                      <a:r>
                        <a:rPr lang="en-US" sz="1300">
                          <a:latin typeface="Arial" panose="020B0604020202020204" pitchFamily="34" charset="0"/>
                          <a:cs typeface="Arial" panose="020B0604020202020204" pitchFamily="34" charset="0"/>
                        </a:rPr>
                        <a:t>5 (2.7)</a:t>
                      </a:r>
                    </a:p>
                  </a:txBody>
                  <a:tcPr marL="60960" marR="60960" marT="30480" marB="30480"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en-US" sz="1300">
                          <a:latin typeface="Arial" panose="020B0604020202020204" pitchFamily="34" charset="0"/>
                          <a:cs typeface="Arial" panose="020B0604020202020204" pitchFamily="34" charset="0"/>
                        </a:rPr>
                        <a:t>6 (3.2)</a:t>
                      </a:r>
                    </a:p>
                  </a:txBody>
                  <a:tcPr marL="60960" marR="60960" marT="30480" marB="3048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802815200"/>
                  </a:ext>
                </a:extLst>
              </a:tr>
              <a:tr h="624110">
                <a:tc>
                  <a:txBody>
                    <a:bodyPr/>
                    <a:lstStyle/>
                    <a:p>
                      <a:pPr marL="0" marR="0" lvl="0" indent="0" algn="l" rtl="0">
                        <a:spcBef>
                          <a:spcPts val="0"/>
                        </a:spcBef>
                        <a:spcAft>
                          <a:spcPts val="0"/>
                        </a:spcAft>
                        <a:buNone/>
                      </a:pPr>
                      <a:r>
                        <a:rPr lang="en-US" sz="1300">
                          <a:latin typeface="Arial"/>
                          <a:ea typeface="Arial"/>
                          <a:cs typeface="Arial"/>
                          <a:sym typeface="Arial"/>
                        </a:rPr>
                        <a:t>Everolimus dose reduction</a:t>
                      </a:r>
                      <a:endParaRPr sz="1300">
                        <a:latin typeface="Arial"/>
                        <a:ea typeface="Arial"/>
                        <a:cs typeface="Arial"/>
                        <a:sym typeface="Arial"/>
                      </a:endParaRPr>
                    </a:p>
                  </a:txBody>
                  <a:tcPr marL="60967" marR="60967" marT="30483" marB="30483" anchor="ctr">
                    <a:lnL w="12700" cap="flat" cmpd="sng" algn="ctr">
                      <a:noFill/>
                      <a:prstDash val="solid"/>
                      <a:round/>
                      <a:headEnd type="none" w="med" len="med"/>
                      <a:tailEnd type="none" w="med" len="med"/>
                    </a:lnL>
                    <a:solidFill>
                      <a:schemeClr val="bg1"/>
                    </a:solidFill>
                  </a:tcPr>
                </a:tc>
                <a:tc>
                  <a:txBody>
                    <a:bodyPr/>
                    <a:lstStyle/>
                    <a:p>
                      <a:pPr marL="0" marR="0" lvl="0" indent="0" algn="ctr" rtl="0">
                        <a:spcBef>
                          <a:spcPts val="0"/>
                        </a:spcBef>
                        <a:spcAft>
                          <a:spcPts val="0"/>
                        </a:spcAft>
                        <a:buNone/>
                      </a:pPr>
                      <a:r>
                        <a:rPr lang="en-US" sz="1300">
                          <a:latin typeface="Arial"/>
                          <a:ea typeface="Arial"/>
                          <a:cs typeface="Arial"/>
                          <a:sym typeface="Arial"/>
                        </a:rPr>
                        <a:t>11 (6.0)</a:t>
                      </a:r>
                      <a:endParaRPr sz="1300">
                        <a:latin typeface="Arial"/>
                        <a:ea typeface="Arial"/>
                        <a:cs typeface="Arial"/>
                        <a:sym typeface="Arial"/>
                      </a:endParaRPr>
                    </a:p>
                  </a:txBody>
                  <a:tcPr marL="60967" marR="60967" marT="30483" marB="30483" anchor="ctr">
                    <a:solidFill>
                      <a:schemeClr val="bg1"/>
                    </a:solidFill>
                  </a:tcPr>
                </a:tc>
                <a:tc>
                  <a:txBody>
                    <a:bodyPr/>
                    <a:lstStyle/>
                    <a:p>
                      <a:pPr marL="0" marR="0" lvl="0" indent="0" algn="ctr" rtl="0">
                        <a:spcBef>
                          <a:spcPts val="0"/>
                        </a:spcBef>
                        <a:spcAft>
                          <a:spcPts val="0"/>
                        </a:spcAft>
                        <a:buNone/>
                      </a:pPr>
                      <a:r>
                        <a:rPr lang="en-US" sz="1300">
                          <a:latin typeface="Arial"/>
                          <a:ea typeface="Arial"/>
                          <a:cs typeface="Arial"/>
                          <a:sym typeface="Arial"/>
                        </a:rPr>
                        <a:t>5 (2.7)</a:t>
                      </a:r>
                      <a:endParaRPr sz="1300">
                        <a:latin typeface="Arial"/>
                        <a:ea typeface="Arial"/>
                        <a:cs typeface="Arial"/>
                        <a:sym typeface="Arial"/>
                      </a:endParaRPr>
                    </a:p>
                  </a:txBody>
                  <a:tcPr marL="60967" marR="60967" marT="30483" marB="30483" anchor="ctr">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399692459"/>
                  </a:ext>
                </a:extLst>
              </a:tr>
              <a:tr h="624110">
                <a:tc>
                  <a:txBody>
                    <a:bodyPr/>
                    <a:lstStyle/>
                    <a:p>
                      <a:r>
                        <a:rPr lang="en-US" sz="1300" dirty="0">
                          <a:latin typeface="Arial" panose="020B0604020202020204" pitchFamily="34" charset="0"/>
                          <a:cs typeface="Arial" panose="020B0604020202020204" pitchFamily="34" charset="0"/>
                        </a:rPr>
                        <a:t>Everolimus discontinuation</a:t>
                      </a:r>
                    </a:p>
                  </a:txBody>
                  <a:tcPr marL="60960" marR="60960" marT="30480" marB="30480"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300">
                          <a:latin typeface="Arial" panose="020B0604020202020204" pitchFamily="34" charset="0"/>
                          <a:cs typeface="Arial" panose="020B0604020202020204" pitchFamily="34" charset="0"/>
                        </a:rPr>
                        <a:t>2 (1.1)</a:t>
                      </a:r>
                    </a:p>
                  </a:txBody>
                  <a:tcPr marL="60960" marR="60960" marT="30480" marB="3048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300" dirty="0">
                          <a:latin typeface="Arial" panose="020B0604020202020204" pitchFamily="34" charset="0"/>
                          <a:cs typeface="Arial" panose="020B0604020202020204" pitchFamily="34" charset="0"/>
                        </a:rPr>
                        <a:t>0</a:t>
                      </a:r>
                    </a:p>
                  </a:txBody>
                  <a:tcPr marL="60960" marR="60960" marT="30480" marB="30480" anchor="ctr">
                    <a:lnR w="12700"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40869531"/>
                  </a:ext>
                </a:extLst>
              </a:tr>
            </a:tbl>
          </a:graphicData>
        </a:graphic>
      </p:graphicFrame>
      <p:sp>
        <p:nvSpPr>
          <p:cNvPr id="12" name="TextBox 11">
            <a:extLst>
              <a:ext uri="{FF2B5EF4-FFF2-40B4-BE49-F238E27FC236}">
                <a16:creationId xmlns:a16="http://schemas.microsoft.com/office/drawing/2014/main" id="{3EAFA2E8-DE46-23A2-EBAF-9DA421F4872A}"/>
              </a:ext>
            </a:extLst>
          </p:cNvPr>
          <p:cNvSpPr txBox="1"/>
          <p:nvPr/>
        </p:nvSpPr>
        <p:spPr>
          <a:xfrm>
            <a:off x="216000" y="1296000"/>
            <a:ext cx="3584636" cy="338554"/>
          </a:xfrm>
          <a:prstGeom prst="rect">
            <a:avLst/>
          </a:prstGeom>
          <a:noFill/>
        </p:spPr>
        <p:txBody>
          <a:bodyPr wrap="non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Median time to onset of stomatitis</a:t>
            </a:r>
            <a:r>
              <a:rPr kumimoji="0" lang="en-US" sz="1600" b="1"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grpSp>
        <p:nvGrpSpPr>
          <p:cNvPr id="13" name="Group 12">
            <a:extLst>
              <a:ext uri="{FF2B5EF4-FFF2-40B4-BE49-F238E27FC236}">
                <a16:creationId xmlns:a16="http://schemas.microsoft.com/office/drawing/2014/main" id="{55EB5741-DBE2-31D8-FB23-6B268D65ED76}"/>
              </a:ext>
            </a:extLst>
          </p:cNvPr>
          <p:cNvGrpSpPr>
            <a:grpSpLocks noChangeAspect="1"/>
          </p:cNvGrpSpPr>
          <p:nvPr/>
        </p:nvGrpSpPr>
        <p:grpSpPr>
          <a:xfrm>
            <a:off x="216000" y="1487285"/>
            <a:ext cx="5688000" cy="3057943"/>
            <a:chOff x="337232" y="3072751"/>
            <a:chExt cx="7977307" cy="4007635"/>
          </a:xfrm>
        </p:grpSpPr>
        <p:sp>
          <p:nvSpPr>
            <p:cNvPr id="14" name="TextBox 13">
              <a:extLst>
                <a:ext uri="{FF2B5EF4-FFF2-40B4-BE49-F238E27FC236}">
                  <a16:creationId xmlns:a16="http://schemas.microsoft.com/office/drawing/2014/main" id="{9838B44B-7665-0943-E8E6-C4E1980FFF90}"/>
                </a:ext>
              </a:extLst>
            </p:cNvPr>
            <p:cNvSpPr txBox="1"/>
            <p:nvPr/>
          </p:nvSpPr>
          <p:spPr>
            <a:xfrm>
              <a:off x="4325885" y="6711054"/>
              <a:ext cx="1462901" cy="369332"/>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(days)</a:t>
              </a:r>
            </a:p>
          </p:txBody>
        </p:sp>
        <p:grpSp>
          <p:nvGrpSpPr>
            <p:cNvPr id="15" name="Group 14">
              <a:extLst>
                <a:ext uri="{FF2B5EF4-FFF2-40B4-BE49-F238E27FC236}">
                  <a16:creationId xmlns:a16="http://schemas.microsoft.com/office/drawing/2014/main" id="{D527A1A7-C24A-2DCE-D970-E80492F71CCF}"/>
                </a:ext>
              </a:extLst>
            </p:cNvPr>
            <p:cNvGrpSpPr>
              <a:grpSpLocks noChangeAspect="1"/>
            </p:cNvGrpSpPr>
            <p:nvPr/>
          </p:nvGrpSpPr>
          <p:grpSpPr>
            <a:xfrm>
              <a:off x="337232" y="3072751"/>
              <a:ext cx="7977307" cy="3803785"/>
              <a:chOff x="337232" y="2826546"/>
              <a:chExt cx="7977307" cy="3958822"/>
            </a:xfrm>
          </p:grpSpPr>
          <p:graphicFrame>
            <p:nvGraphicFramePr>
              <p:cNvPr id="16" name="Chart 15">
                <a:extLst>
                  <a:ext uri="{FF2B5EF4-FFF2-40B4-BE49-F238E27FC236}">
                    <a16:creationId xmlns:a16="http://schemas.microsoft.com/office/drawing/2014/main" id="{F60E6319-E9F1-D686-8065-6FD333307F97}"/>
                  </a:ext>
                </a:extLst>
              </p:cNvPr>
              <p:cNvGraphicFramePr/>
              <p:nvPr/>
            </p:nvGraphicFramePr>
            <p:xfrm>
              <a:off x="337232" y="2826546"/>
              <a:ext cx="7977307" cy="3958822"/>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Box 16">
                <a:extLst>
                  <a:ext uri="{FF2B5EF4-FFF2-40B4-BE49-F238E27FC236}">
                    <a16:creationId xmlns:a16="http://schemas.microsoft.com/office/drawing/2014/main" id="{5962FF3D-1C86-4922-16F0-AC3D8FF765FF}"/>
                  </a:ext>
                </a:extLst>
              </p:cNvPr>
              <p:cNvSpPr txBox="1"/>
              <p:nvPr/>
            </p:nvSpPr>
            <p:spPr>
              <a:xfrm>
                <a:off x="2605183" y="3335192"/>
                <a:ext cx="845041" cy="3385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 = 111</a:t>
                </a:r>
              </a:p>
            </p:txBody>
          </p:sp>
          <p:sp>
            <p:nvSpPr>
              <p:cNvPr id="18" name="TextBox 17">
                <a:extLst>
                  <a:ext uri="{FF2B5EF4-FFF2-40B4-BE49-F238E27FC236}">
                    <a16:creationId xmlns:a16="http://schemas.microsoft.com/office/drawing/2014/main" id="{C0FAEB55-06DC-FF65-99AF-C2BD3981EEF4}"/>
                  </a:ext>
                </a:extLst>
              </p:cNvPr>
              <p:cNvSpPr txBox="1"/>
              <p:nvPr/>
            </p:nvSpPr>
            <p:spPr>
              <a:xfrm>
                <a:off x="2605183" y="4947079"/>
                <a:ext cx="860300" cy="3385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 = 119</a:t>
                </a:r>
              </a:p>
            </p:txBody>
          </p:sp>
          <p:sp>
            <p:nvSpPr>
              <p:cNvPr id="19" name="TextBox 18">
                <a:extLst>
                  <a:ext uri="{FF2B5EF4-FFF2-40B4-BE49-F238E27FC236}">
                    <a16:creationId xmlns:a16="http://schemas.microsoft.com/office/drawing/2014/main" id="{CEF0B783-DBA2-F9BB-0F8E-C791BD0DA9D0}"/>
                  </a:ext>
                </a:extLst>
              </p:cNvPr>
              <p:cNvSpPr txBox="1"/>
              <p:nvPr/>
            </p:nvSpPr>
            <p:spPr>
              <a:xfrm>
                <a:off x="2605183" y="3894450"/>
                <a:ext cx="761747" cy="3523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 = 71</a:t>
                </a:r>
              </a:p>
            </p:txBody>
          </p:sp>
          <p:sp>
            <p:nvSpPr>
              <p:cNvPr id="20" name="TextBox 19">
                <a:extLst>
                  <a:ext uri="{FF2B5EF4-FFF2-40B4-BE49-F238E27FC236}">
                    <a16:creationId xmlns:a16="http://schemas.microsoft.com/office/drawing/2014/main" id="{136A1CD5-5202-667C-8087-1E0E14E88076}"/>
                  </a:ext>
                </a:extLst>
              </p:cNvPr>
              <p:cNvSpPr txBox="1"/>
              <p:nvPr/>
            </p:nvSpPr>
            <p:spPr>
              <a:xfrm>
                <a:off x="2605183" y="5475012"/>
                <a:ext cx="761747" cy="3385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 = 67</a:t>
                </a:r>
              </a:p>
            </p:txBody>
          </p:sp>
          <p:sp>
            <p:nvSpPr>
              <p:cNvPr id="21" name="TextBox 20">
                <a:extLst>
                  <a:ext uri="{FF2B5EF4-FFF2-40B4-BE49-F238E27FC236}">
                    <a16:creationId xmlns:a16="http://schemas.microsoft.com/office/drawing/2014/main" id="{5F76CFEA-FCA6-C238-82A2-A3CC0F05B837}"/>
                  </a:ext>
                </a:extLst>
              </p:cNvPr>
              <p:cNvSpPr txBox="1"/>
              <p:nvPr/>
            </p:nvSpPr>
            <p:spPr>
              <a:xfrm>
                <a:off x="3343860" y="3896971"/>
                <a:ext cx="1539204" cy="3385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No prophylaxis</a:t>
                </a:r>
              </a:p>
            </p:txBody>
          </p:sp>
          <p:sp>
            <p:nvSpPr>
              <p:cNvPr id="22" name="TextBox 21">
                <a:extLst>
                  <a:ext uri="{FF2B5EF4-FFF2-40B4-BE49-F238E27FC236}">
                    <a16:creationId xmlns:a16="http://schemas.microsoft.com/office/drawing/2014/main" id="{9436D2FD-B673-EF6A-326E-30384DE52756}"/>
                  </a:ext>
                </a:extLst>
              </p:cNvPr>
              <p:cNvSpPr txBox="1"/>
              <p:nvPr/>
            </p:nvSpPr>
            <p:spPr>
              <a:xfrm>
                <a:off x="3343860" y="5446524"/>
                <a:ext cx="1539204" cy="3385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No prophylaxis</a:t>
                </a:r>
              </a:p>
            </p:txBody>
          </p:sp>
          <p:sp>
            <p:nvSpPr>
              <p:cNvPr id="23" name="TextBox 22">
                <a:extLst>
                  <a:ext uri="{FF2B5EF4-FFF2-40B4-BE49-F238E27FC236}">
                    <a16:creationId xmlns:a16="http://schemas.microsoft.com/office/drawing/2014/main" id="{7C4F99C5-14B9-818E-5977-A430D378EDD0}"/>
                  </a:ext>
                </a:extLst>
              </p:cNvPr>
              <p:cNvSpPr txBox="1"/>
              <p:nvPr/>
            </p:nvSpPr>
            <p:spPr>
              <a:xfrm>
                <a:off x="3343860" y="4984836"/>
                <a:ext cx="1356462" cy="3523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Prophylaxis</a:t>
                </a:r>
                <a:r>
                  <a:rPr kumimoji="0" lang="en-US" sz="1067" b="0"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endParaRPr kumimoji="0" lang="en-US" sz="1067"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AE7FC4C5-0CB5-FD9F-CB9C-749DF560FBD1}"/>
                  </a:ext>
                </a:extLst>
              </p:cNvPr>
              <p:cNvSpPr txBox="1"/>
              <p:nvPr/>
            </p:nvSpPr>
            <p:spPr>
              <a:xfrm>
                <a:off x="3343860" y="3315048"/>
                <a:ext cx="1356462" cy="352354"/>
              </a:xfrm>
              <a:prstGeom prst="rect">
                <a:avLst/>
              </a:prstGeom>
              <a:noFill/>
            </p:spPr>
            <p:txBody>
              <a:bodyPr wrap="none" rtlCol="0">
                <a:no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Prophylaxis</a:t>
                </a:r>
                <a:r>
                  <a:rPr kumimoji="0" lang="en-US" sz="1067"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grpSp>
      </p:grpSp>
      <p:sp>
        <p:nvSpPr>
          <p:cNvPr id="26" name="TextBox 25">
            <a:extLst>
              <a:ext uri="{FF2B5EF4-FFF2-40B4-BE49-F238E27FC236}">
                <a16:creationId xmlns:a16="http://schemas.microsoft.com/office/drawing/2014/main" id="{DE44355F-D6AC-4E7C-3D13-BB83487311C0}"/>
              </a:ext>
            </a:extLst>
          </p:cNvPr>
          <p:cNvSpPr txBox="1"/>
          <p:nvPr/>
        </p:nvSpPr>
        <p:spPr>
          <a:xfrm>
            <a:off x="381000" y="4657926"/>
            <a:ext cx="5523000" cy="1311817"/>
          </a:xfrm>
          <a:prstGeom prst="rect">
            <a:avLst/>
          </a:prstGeom>
          <a:solidFill>
            <a:schemeClr val="bg1">
              <a:lumMod val="95000"/>
            </a:schemeClr>
          </a:solidFill>
        </p:spPr>
        <p:txBody>
          <a:bodyPr wrap="square" lIns="91440" tIns="91440" rIns="0" bIns="0" rtlCol="0">
            <a:noAutofit/>
          </a:bodyPr>
          <a:lstStyle/>
          <a:p>
            <a:pPr marL="216011" marR="0" lvl="0" indent="-216011" algn="l" defTabSz="609630" rtl="0" eaLnBrk="1" fontAlgn="auto"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62.5% of patients received prophylaxis </a:t>
            </a:r>
          </a:p>
          <a:p>
            <a:pPr marL="432022" marR="0" lvl="0" indent="-216011" algn="l" defTabSz="609630" rtl="0" eaLnBrk="1" fontAlgn="auto"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61.0% for </a:t>
            </a:r>
            <a:r>
              <a:rPr kumimoji="0" lang="en-US" sz="1400" b="1" i="0" u="none" strike="noStrike" kern="120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giredestrant</a:t>
            </a: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 everolimus </a:t>
            </a:r>
          </a:p>
          <a:p>
            <a:pPr marL="432022" marR="0" lvl="0" indent="-216011" algn="l" defTabSz="609630" rtl="0" eaLnBrk="1" fontAlgn="auto"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64.0% for SOC ET + everolimus</a:t>
            </a:r>
          </a:p>
          <a:p>
            <a:pPr marL="216011" marR="0" lvl="0" indent="-216011" algn="l" defTabSz="609630" rtl="0" eaLnBrk="1" fontAlgn="auto"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Prophylaxis delayed median onset of stomatitis</a:t>
            </a:r>
          </a:p>
        </p:txBody>
      </p:sp>
      <p:sp>
        <p:nvSpPr>
          <p:cNvPr id="27" name="TextBox 26">
            <a:extLst>
              <a:ext uri="{FF2B5EF4-FFF2-40B4-BE49-F238E27FC236}">
                <a16:creationId xmlns:a16="http://schemas.microsoft.com/office/drawing/2014/main" id="{6954E670-1BD8-B035-E793-0A4CACDF2F5B}"/>
              </a:ext>
            </a:extLst>
          </p:cNvPr>
          <p:cNvSpPr txBox="1"/>
          <p:nvPr/>
        </p:nvSpPr>
        <p:spPr>
          <a:xfrm>
            <a:off x="6160651" y="4653468"/>
            <a:ext cx="5688449" cy="1311817"/>
          </a:xfrm>
          <a:prstGeom prst="rect">
            <a:avLst/>
          </a:prstGeom>
          <a:solidFill>
            <a:schemeClr val="bg1">
              <a:lumMod val="95000"/>
            </a:schemeClr>
          </a:solidFill>
        </p:spPr>
        <p:txBody>
          <a:bodyPr wrap="square" lIns="91440" tIns="91440" rIns="0" bIns="0" rtlCol="0" anchor="ctr" anchorCtr="0">
            <a:noAutofit/>
          </a:bodyPr>
          <a:lstStyle/>
          <a:p>
            <a:pPr marL="0" marR="0" lvl="0" indent="0" algn="ctr" defTabSz="609630" rtl="0" eaLnBrk="1" fontAlgn="auto" latinLnBrk="0" hangingPunct="1">
              <a:lnSpc>
                <a:spcPct val="100000"/>
              </a:lnSpc>
              <a:spcBef>
                <a:spcPts val="0"/>
              </a:spcBef>
              <a:spcAft>
                <a:spcPts val="200"/>
              </a:spcAft>
              <a:buClrTx/>
              <a:buSzTx/>
              <a:buFontTx/>
              <a:buNone/>
              <a:tabLst/>
              <a:defRPr/>
            </a:pPr>
            <a:r>
              <a:rPr kumimoji="0" lang="en-US" sz="16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Discontinuations of everolimus </a:t>
            </a:r>
          </a:p>
          <a:p>
            <a:pPr marL="0" marR="0" lvl="0" indent="0" algn="ctr" defTabSz="609630" rtl="0" eaLnBrk="1" fontAlgn="auto" latinLnBrk="0" hangingPunct="1">
              <a:lnSpc>
                <a:spcPct val="100000"/>
              </a:lnSpc>
              <a:spcBef>
                <a:spcPts val="0"/>
              </a:spcBef>
              <a:spcAft>
                <a:spcPts val="200"/>
              </a:spcAft>
              <a:buClrTx/>
              <a:buSzTx/>
              <a:buFontTx/>
              <a:buNone/>
              <a:tabLst/>
              <a:defRPr/>
            </a:pPr>
            <a:r>
              <a:rPr kumimoji="0" lang="en-US" sz="16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due to stomatitis were low</a:t>
            </a:r>
          </a:p>
        </p:txBody>
      </p:sp>
      <p:sp>
        <p:nvSpPr>
          <p:cNvPr id="3" name="TextBox 2">
            <a:extLst>
              <a:ext uri="{FF2B5EF4-FFF2-40B4-BE49-F238E27FC236}">
                <a16:creationId xmlns:a16="http://schemas.microsoft.com/office/drawing/2014/main" id="{BAFB95AC-1345-CD10-19B0-BA12F728E133}"/>
              </a:ext>
            </a:extLst>
          </p:cNvPr>
          <p:cNvSpPr txBox="1"/>
          <p:nvPr/>
        </p:nvSpPr>
        <p:spPr>
          <a:xfrm>
            <a:off x="664792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Martin M et al, ESMO Breast 2026. Abstract 4180.</a:t>
            </a:r>
          </a:p>
        </p:txBody>
      </p:sp>
    </p:spTree>
    <p:extLst>
      <p:ext uri="{BB962C8B-B14F-4D97-AF65-F5344CB8AC3E}">
        <p14:creationId xmlns:p14="http://schemas.microsoft.com/office/powerpoint/2010/main" val="33087154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823BA4-6EC1-0231-B366-BD8D9BD042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4FF1AA-D32D-9F6A-98C6-7F8524A497D4}"/>
              </a:ext>
            </a:extLst>
          </p:cNvPr>
          <p:cNvSpPr>
            <a:spLocks noGrp="1"/>
          </p:cNvSpPr>
          <p:nvPr>
            <p:ph type="ctrTitle"/>
          </p:nvPr>
        </p:nvSpPr>
        <p:spPr/>
        <p:txBody>
          <a:bodyPr/>
          <a:lstStyle/>
          <a:p>
            <a:r>
              <a:rPr lang="en-US" sz="3200" dirty="0">
                <a:solidFill>
                  <a:schemeClr val="tx2">
                    <a:lumMod val="75000"/>
                  </a:schemeClr>
                </a:solidFill>
              </a:rPr>
              <a:t>ELEVATE Phase I/II Trial Design</a:t>
            </a:r>
            <a:endParaRPr lang="en-US" sz="3200" dirty="0"/>
          </a:p>
        </p:txBody>
      </p:sp>
      <p:sp>
        <p:nvSpPr>
          <p:cNvPr id="3" name="TextBox 2">
            <a:extLst>
              <a:ext uri="{FF2B5EF4-FFF2-40B4-BE49-F238E27FC236}">
                <a16:creationId xmlns:a16="http://schemas.microsoft.com/office/drawing/2014/main" id="{303CD8A1-7389-04C1-E7DC-4CCC0FA1080D}"/>
              </a:ext>
            </a:extLst>
          </p:cNvPr>
          <p:cNvSpPr txBox="1"/>
          <p:nvPr/>
        </p:nvSpPr>
        <p:spPr>
          <a:xfrm>
            <a:off x="381000" y="5539285"/>
            <a:ext cx="11468100" cy="780598"/>
          </a:xfrm>
          <a:prstGeom prst="rect">
            <a:avLst/>
          </a:prstGeom>
          <a:noFill/>
        </p:spPr>
        <p:txBody>
          <a:bodyPr wrap="square">
            <a:spAutoFit/>
          </a:bodyPr>
          <a:lstStyle/>
          <a:p>
            <a:pPr marL="0" marR="0" lvl="0" indent="0" algn="l" defTabSz="609630" rtl="0" eaLnBrk="1" fontAlgn="auto" latinLnBrk="0" hangingPunct="1">
              <a:lnSpc>
                <a:spcPct val="107000"/>
              </a:lnSpc>
              <a:spcBef>
                <a:spcPts val="0"/>
              </a:spcBef>
              <a:spcAft>
                <a:spcPts val="1067"/>
              </a:spcAft>
              <a:buClrTx/>
              <a:buSzTx/>
              <a:buFontTx/>
              <a:buNone/>
              <a:tabLst/>
              <a:defRPr/>
            </a:pP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is equivalent to 100 mg elacestrant hydrochloride; elacestrant 172 mg is equivalent to 200 mg elacestrant hydrochloride; elacestrant 258 mg is equivalent to 300 mg elacestrant hydrochloride; elacestrant 345 mg is equivalent to 400 mg elacestrant hydrochloride.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250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b</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c</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150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d</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everolimus 5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5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f</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10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g</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7.5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h</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palbociclib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j</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125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k</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 ribociclib 400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l</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400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m</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ribociclib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n</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600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o</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ribociclib 400 mg (cohort 5);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p</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capivasertib 320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q</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320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r</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S</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abemaciclib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t</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150 mg (cohort 3). a/mBC, advanced or metastatic breast cancer; CBR, clinical benefit rate; CDK4/6i, cyclin-dependent kinase 4/6 inhibitor; DoR, duration of response; ER, estrogen receptor; ET, endocrine therapy; HER2, human epidermal growth factor receptor 2; n, number; ORR, objective response rate; OS, overall survival; PFS, progression-free survival; RECIST, Response Evaluation Criteria in Solid Tumors; RP2D, recommended phase 2 dose; v, version. </a:t>
            </a:r>
            <a:b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br>
            <a:endParaRPr kumimoji="0" lang="en-US" sz="600" b="0" i="0" u="none" strike="noStrike" kern="100" cap="none" spc="0" normalizeH="0" baseline="0" noProof="0" dirty="0">
              <a:ln>
                <a:noFill/>
              </a:ln>
              <a:solidFill>
                <a:prstClr val="black"/>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4" name="Google Shape;228;p4">
            <a:extLst>
              <a:ext uri="{FF2B5EF4-FFF2-40B4-BE49-F238E27FC236}">
                <a16:creationId xmlns:a16="http://schemas.microsoft.com/office/drawing/2014/main" id="{B69E7C16-5B9D-89E5-D701-4B60A9BD4E0A}"/>
              </a:ext>
            </a:extLst>
          </p:cNvPr>
          <p:cNvSpPr/>
          <p:nvPr/>
        </p:nvSpPr>
        <p:spPr>
          <a:xfrm>
            <a:off x="3385573" y="1382394"/>
            <a:ext cx="2710427" cy="369312"/>
          </a:xfrm>
          <a:prstGeom prst="rect">
            <a:avLst/>
          </a:prstGeom>
          <a:noFill/>
          <a:ln>
            <a:noFill/>
          </a:ln>
        </p:spPr>
        <p:txBody>
          <a:bodyPr spcFirstLastPara="1" wrap="square" lIns="0" tIns="0" rIns="0" bIns="121900" anchor="ctr" anchorCtr="0">
            <a:spAutoFit/>
          </a:bodyPr>
          <a:lstStyle/>
          <a:p>
            <a:pPr marL="0" marR="0" lvl="0" indent="0" algn="ctr" defTabSz="1219261"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1b (n=90)</a:t>
            </a:r>
            <a:endParaRPr kumimoji="0" sz="1600" b="0" i="0" u="sng" strike="noStrike" kern="0" cap="none" spc="0" normalizeH="0" baseline="0" noProof="0" dirty="0">
              <a:ln>
                <a:noFill/>
              </a:ln>
              <a:solidFill>
                <a:prstClr val="black"/>
              </a:solidFill>
              <a:effectLst/>
              <a:uLnTx/>
              <a:uFillTx/>
              <a:latin typeface="Arial" panose="020B0604020202020204"/>
              <a:ea typeface="+mn-ea"/>
              <a:cs typeface="Arial"/>
              <a:sym typeface="Arial"/>
            </a:endParaRPr>
          </a:p>
        </p:txBody>
      </p:sp>
      <p:sp>
        <p:nvSpPr>
          <p:cNvPr id="5" name="Google Shape;229;p4">
            <a:extLst>
              <a:ext uri="{FF2B5EF4-FFF2-40B4-BE49-F238E27FC236}">
                <a16:creationId xmlns:a16="http://schemas.microsoft.com/office/drawing/2014/main" id="{47111272-AAC7-4B77-09E0-BEF588FABE42}"/>
              </a:ext>
            </a:extLst>
          </p:cNvPr>
          <p:cNvSpPr/>
          <p:nvPr/>
        </p:nvSpPr>
        <p:spPr>
          <a:xfrm>
            <a:off x="3184877" y="1770166"/>
            <a:ext cx="3406535" cy="1869475"/>
          </a:xfrm>
          <a:prstGeom prst="roundRect">
            <a:avLst>
              <a:gd name="adj" fmla="val 6499"/>
            </a:avLst>
          </a:prstGeom>
          <a:solidFill>
            <a:srgbClr val="F3FBFC"/>
          </a:solidFill>
          <a:ln w="19050">
            <a:noFill/>
          </a:ln>
        </p:spPr>
        <p:txBody>
          <a:bodyPr spcFirstLastPara="1" wrap="square" lIns="243833" tIns="182867" rIns="121900" bIns="182867" anchor="ctr" anchorCtr="0">
            <a:no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86-345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either:</a:t>
            </a:r>
          </a:p>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a:p>
            <a:pPr marL="0" marR="0" lvl="0" indent="0" algn="l" defTabSz="1219261"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Alpelisib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150-250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a,b,c</a:t>
            </a:r>
          </a:p>
          <a:p>
            <a:pPr marL="0" marR="0" lvl="0" indent="0" algn="l" defTabSz="1219261"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Everolimus</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5-10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d,e,f,g</a:t>
            </a:r>
          </a:p>
          <a:p>
            <a:pPr marL="0" marR="0" lvl="0" indent="0" algn="l" defTabSz="1219261"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Palbociclib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100-125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h,i,j</a:t>
            </a:r>
          </a:p>
          <a:p>
            <a:pPr marL="0" marR="0" lvl="0" indent="0" algn="l" defTabSz="1219261"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Ribociclib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400-600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k,l,m,n,o</a:t>
            </a:r>
          </a:p>
          <a:p>
            <a:pPr marL="0" marR="0" lvl="0" indent="0" algn="l" defTabSz="1219261"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Capivasertib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320-400 mg</a:t>
            </a:r>
            <a:r>
              <a:rPr kumimoji="0" lang="en-US" sz="1200" b="0" i="0" u="none" strike="noStrike" kern="0" cap="none" spc="0" normalizeH="0" baseline="30000" noProof="0" dirty="0" err="1">
                <a:ln>
                  <a:noFill/>
                </a:ln>
                <a:solidFill>
                  <a:prstClr val="black"/>
                </a:solidFill>
                <a:effectLst/>
                <a:uLnTx/>
                <a:uFillTx/>
                <a:latin typeface="Arial" panose="020B0604020202020204"/>
                <a:ea typeface="Tahoma"/>
                <a:cs typeface="Tahoma"/>
                <a:sym typeface="Tahoma"/>
              </a:rPr>
              <a:t>p,q,r</a:t>
            </a:r>
            <a:endPar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endParaRPr>
          </a:p>
        </p:txBody>
      </p:sp>
      <p:sp>
        <p:nvSpPr>
          <p:cNvPr id="6" name="Google Shape;245;p4">
            <a:extLst>
              <a:ext uri="{FF2B5EF4-FFF2-40B4-BE49-F238E27FC236}">
                <a16:creationId xmlns:a16="http://schemas.microsoft.com/office/drawing/2014/main" id="{5861A836-9D91-EE70-FCC1-58F52747CD50}"/>
              </a:ext>
            </a:extLst>
          </p:cNvPr>
          <p:cNvSpPr/>
          <p:nvPr/>
        </p:nvSpPr>
        <p:spPr>
          <a:xfrm>
            <a:off x="8036013" y="1373486"/>
            <a:ext cx="3029536" cy="369312"/>
          </a:xfrm>
          <a:prstGeom prst="rect">
            <a:avLst/>
          </a:prstGeom>
          <a:noFill/>
          <a:ln>
            <a:noFill/>
          </a:ln>
        </p:spPr>
        <p:txBody>
          <a:bodyPr spcFirstLastPara="1" wrap="square" lIns="0" tIns="0" rIns="0" bIns="121900" anchor="ctr" anchorCtr="0">
            <a:sp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2</a:t>
            </a:r>
            <a:endParaRPr kumimoji="0" sz="1600" b="0" i="0" u="sng" strike="noStrike" kern="0" cap="none" spc="0" normalizeH="0" baseline="0" noProof="0" dirty="0">
              <a:ln>
                <a:noFill/>
              </a:ln>
              <a:solidFill>
                <a:prstClr val="black"/>
              </a:solidFill>
              <a:effectLst/>
              <a:uLnTx/>
              <a:uFillTx/>
              <a:latin typeface="Arial" panose="020B0604020202020204"/>
              <a:ea typeface="+mn-ea"/>
              <a:cs typeface="Arial"/>
              <a:sym typeface="Arial"/>
            </a:endParaRPr>
          </a:p>
        </p:txBody>
      </p:sp>
      <p:sp>
        <p:nvSpPr>
          <p:cNvPr id="7" name="Google Shape;247;p4">
            <a:extLst>
              <a:ext uri="{FF2B5EF4-FFF2-40B4-BE49-F238E27FC236}">
                <a16:creationId xmlns:a16="http://schemas.microsoft.com/office/drawing/2014/main" id="{AA81B60A-8C24-D261-48B5-9089C0FBF44A}"/>
              </a:ext>
            </a:extLst>
          </p:cNvPr>
          <p:cNvSpPr/>
          <p:nvPr/>
        </p:nvSpPr>
        <p:spPr>
          <a:xfrm>
            <a:off x="8037594" y="1770165"/>
            <a:ext cx="4065976" cy="656820"/>
          </a:xfrm>
          <a:prstGeom prst="roundRect">
            <a:avLst>
              <a:gd name="adj" fmla="val 12099"/>
            </a:avLst>
          </a:prstGeom>
          <a:solidFill>
            <a:srgbClr val="0070C0"/>
          </a:solidFill>
          <a:ln w="38100">
            <a:noFill/>
          </a:ln>
        </p:spPr>
        <p:txBody>
          <a:bodyPr spcFirstLastPara="1" wrap="square" lIns="243840" tIns="60933" rIns="121900" bIns="60933" anchor="ctr" anchorCtr="0">
            <a:no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Everolimus 7.5 mg</a:t>
            </a:r>
          </a:p>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(n=50)</a:t>
            </a:r>
          </a:p>
        </p:txBody>
      </p:sp>
      <p:sp>
        <p:nvSpPr>
          <p:cNvPr id="8" name="Text Placeholder 20">
            <a:extLst>
              <a:ext uri="{FF2B5EF4-FFF2-40B4-BE49-F238E27FC236}">
                <a16:creationId xmlns:a16="http://schemas.microsoft.com/office/drawing/2014/main" id="{70D86413-74C6-9DB7-3600-2EBBEEDA49B1}"/>
              </a:ext>
            </a:extLst>
          </p:cNvPr>
          <p:cNvSpPr txBox="1">
            <a:spLocks/>
          </p:cNvSpPr>
          <p:nvPr/>
        </p:nvSpPr>
        <p:spPr>
          <a:xfrm rot="5400000">
            <a:off x="-638" y="1990098"/>
            <a:ext cx="2998719" cy="2558855"/>
          </a:xfrm>
          <a:prstGeom prst="roundRect">
            <a:avLst>
              <a:gd name="adj" fmla="val 5017"/>
            </a:avLst>
          </a:prstGeom>
          <a:solidFill>
            <a:srgbClr val="F3FBFC"/>
          </a:solidFill>
          <a:ln w="19050">
            <a:noFill/>
          </a:ln>
        </p:spPr>
        <p:txBody>
          <a:bodyPr spcFirstLastPara="1" wrap="square" lIns="243833" tIns="182867" rIns="121900" bIns="182867" anchor="ctr" anchorCtr="0">
            <a:noAutofit/>
          </a:bodyPr>
          <a:lstStyle>
            <a:defPPr>
              <a:defRPr lang="en-US"/>
            </a:defPPr>
            <a:lvl1pPr marR="0" lvl="0" indent="0" defTabSz="914400" fontAlgn="auto">
              <a:lnSpc>
                <a:spcPct val="100000"/>
              </a:lnSpc>
              <a:spcBef>
                <a:spcPts val="0"/>
              </a:spcBef>
              <a:spcAft>
                <a:spcPts val="0"/>
              </a:spcAft>
              <a:buClr>
                <a:srgbClr val="000000"/>
              </a:buClr>
              <a:buSzTx/>
              <a:buFont typeface="Arial"/>
              <a:buNone/>
              <a:tabLst/>
              <a:defRPr kumimoji="0" sz="900" b="1" i="0" u="none" strike="noStrike" kern="0" cap="none" spc="0" normalizeH="0" baseline="0">
                <a:ln>
                  <a:noFill/>
                </a:ln>
                <a:solidFill>
                  <a:schemeClr val="tx1"/>
                </a:solidFill>
                <a:effectLst/>
                <a:uLnTx/>
                <a:uFillTx/>
                <a:ea typeface="Tahoma"/>
                <a:cs typeface="Tahom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1219261" marR="0" lvl="2" indent="0" algn="l"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sym typeface="Arial"/>
            </a:endParaRPr>
          </a:p>
        </p:txBody>
      </p:sp>
      <p:sp>
        <p:nvSpPr>
          <p:cNvPr id="9" name="Google Shape;228;p4">
            <a:extLst>
              <a:ext uri="{FF2B5EF4-FFF2-40B4-BE49-F238E27FC236}">
                <a16:creationId xmlns:a16="http://schemas.microsoft.com/office/drawing/2014/main" id="{E5C18D99-5FB3-0013-3944-0F3353D14B48}"/>
              </a:ext>
            </a:extLst>
          </p:cNvPr>
          <p:cNvSpPr/>
          <p:nvPr/>
        </p:nvSpPr>
        <p:spPr>
          <a:xfrm>
            <a:off x="381000" y="1414437"/>
            <a:ext cx="2464024" cy="246221"/>
          </a:xfrm>
          <a:prstGeom prst="rect">
            <a:avLst/>
          </a:prstGeom>
          <a:noFill/>
          <a:ln>
            <a:noFill/>
          </a:ln>
        </p:spPr>
        <p:txBody>
          <a:bodyPr spcFirstLastPara="1" wrap="square" lIns="0" tIns="0" rIns="0" bIns="0" anchor="ctr" anchorCtr="0">
            <a:sp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KEY ELIGIBILITY</a:t>
            </a:r>
            <a:endParaRPr kumimoji="0" sz="1600" b="0" i="0" u="none" strike="noStrike" kern="0" cap="none" spc="0" normalizeH="0" baseline="0" noProof="0" dirty="0">
              <a:ln>
                <a:noFill/>
              </a:ln>
              <a:solidFill>
                <a:prstClr val="black"/>
              </a:solidFill>
              <a:effectLst/>
              <a:uLnTx/>
              <a:uFillTx/>
              <a:latin typeface="Arial" panose="020B0604020202020204"/>
              <a:ea typeface="+mn-ea"/>
              <a:cs typeface="Arial"/>
              <a:sym typeface="Arial"/>
            </a:endParaRPr>
          </a:p>
        </p:txBody>
      </p:sp>
      <p:sp>
        <p:nvSpPr>
          <p:cNvPr id="10" name="TextBox 9">
            <a:extLst>
              <a:ext uri="{FF2B5EF4-FFF2-40B4-BE49-F238E27FC236}">
                <a16:creationId xmlns:a16="http://schemas.microsoft.com/office/drawing/2014/main" id="{48A8E3D6-14F5-6DF3-5266-C6E0B7934195}"/>
              </a:ext>
            </a:extLst>
          </p:cNvPr>
          <p:cNvSpPr txBox="1"/>
          <p:nvPr/>
        </p:nvSpPr>
        <p:spPr>
          <a:xfrm>
            <a:off x="1896374" y="5011441"/>
            <a:ext cx="5274861" cy="208134"/>
          </a:xfrm>
          <a:prstGeom prst="rect">
            <a:avLst/>
          </a:prstGeom>
          <a:noFill/>
        </p:spPr>
        <p:txBody>
          <a:bodyPr wrap="square" lIns="0" tIns="0" rIns="0" bIns="0">
            <a:spAutoFit/>
          </a:bodyPr>
          <a:lstStyle/>
          <a:p>
            <a:pPr marL="0" marR="519371" lvl="0" indent="0" algn="l" defTabSz="2010469" rtl="0" eaLnBrk="1" fontAlgn="auto" latinLnBrk="0" hangingPunct="1">
              <a:lnSpc>
                <a:spcPct val="110000"/>
              </a:lnSpc>
              <a:spcBef>
                <a:spcPts val="800"/>
              </a:spcBef>
              <a:spcAft>
                <a:spcPts val="80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Primary: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PFS (RECIST v1.1)</a:t>
            </a:r>
          </a:p>
        </p:txBody>
      </p:sp>
      <p:sp>
        <p:nvSpPr>
          <p:cNvPr id="11" name="Google Shape;251;p4">
            <a:extLst>
              <a:ext uri="{FF2B5EF4-FFF2-40B4-BE49-F238E27FC236}">
                <a16:creationId xmlns:a16="http://schemas.microsoft.com/office/drawing/2014/main" id="{957F8009-A650-B736-692D-6D11FE09082A}"/>
              </a:ext>
            </a:extLst>
          </p:cNvPr>
          <p:cNvSpPr txBox="1"/>
          <p:nvPr/>
        </p:nvSpPr>
        <p:spPr>
          <a:xfrm>
            <a:off x="257185" y="5033322"/>
            <a:ext cx="1166933" cy="410241"/>
          </a:xfrm>
          <a:prstGeom prst="rect">
            <a:avLst/>
          </a:prstGeom>
          <a:noFill/>
          <a:ln>
            <a:noFill/>
          </a:ln>
        </p:spPr>
        <p:txBody>
          <a:bodyPr spcFirstLastPara="1" wrap="square" lIns="0" tIns="0" rIns="0" bIns="0" anchor="t" anchorCtr="0">
            <a:spAutoFit/>
          </a:bodyPr>
          <a:lstStyle/>
          <a:p>
            <a:pPr marL="0" marR="0" lvl="0" indent="0" algn="r" defTabSz="1219261"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Phase 2</a:t>
            </a:r>
          </a:p>
          <a:p>
            <a:pPr marL="0" marR="0" lvl="0" indent="0" algn="r" defTabSz="1219261"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Objectives</a:t>
            </a:r>
            <a:endParaRPr kumimoji="0" sz="1333" b="1" i="0" u="none" strike="noStrike" kern="0" cap="none" spc="0" normalizeH="0" baseline="0" noProof="0" dirty="0">
              <a:ln>
                <a:noFill/>
              </a:ln>
              <a:solidFill>
                <a:srgbClr val="000000"/>
              </a:solidFill>
              <a:effectLst/>
              <a:uLnTx/>
              <a:uFillTx/>
              <a:latin typeface="Arial" panose="020B0604020202020204"/>
              <a:ea typeface="+mn-ea"/>
              <a:cs typeface="Arial"/>
              <a:sym typeface="Arial"/>
            </a:endParaRPr>
          </a:p>
        </p:txBody>
      </p:sp>
      <p:sp>
        <p:nvSpPr>
          <p:cNvPr id="12" name="TextBox 11">
            <a:extLst>
              <a:ext uri="{FF2B5EF4-FFF2-40B4-BE49-F238E27FC236}">
                <a16:creationId xmlns:a16="http://schemas.microsoft.com/office/drawing/2014/main" id="{F6BB69D0-7EB8-D5D3-46FD-006F27B63D58}"/>
              </a:ext>
            </a:extLst>
          </p:cNvPr>
          <p:cNvSpPr txBox="1"/>
          <p:nvPr/>
        </p:nvSpPr>
        <p:spPr>
          <a:xfrm>
            <a:off x="1756449" y="5216006"/>
            <a:ext cx="4834961" cy="297454"/>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Secondary: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ORR, DoR, CBR, PFS, OS, and safety</a:t>
            </a:r>
            <a:endParaRPr kumimoji="0" lang="en-US" sz="1333"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3" name="Google Shape;241;p4">
            <a:extLst>
              <a:ext uri="{FF2B5EF4-FFF2-40B4-BE49-F238E27FC236}">
                <a16:creationId xmlns:a16="http://schemas.microsoft.com/office/drawing/2014/main" id="{68555A3D-3949-52B9-1CF1-09FBE5DEC0E6}"/>
              </a:ext>
            </a:extLst>
          </p:cNvPr>
          <p:cNvCxnSpPr>
            <a:cxnSpLocks/>
          </p:cNvCxnSpPr>
          <p:nvPr/>
        </p:nvCxnSpPr>
        <p:spPr>
          <a:xfrm>
            <a:off x="1634671" y="4993795"/>
            <a:ext cx="0" cy="515629"/>
          </a:xfrm>
          <a:prstGeom prst="straightConnector1">
            <a:avLst/>
          </a:prstGeom>
          <a:noFill/>
          <a:ln w="12700" cap="flat" cmpd="sng">
            <a:solidFill>
              <a:schemeClr val="tx1"/>
            </a:solidFill>
            <a:prstDash val="solid"/>
            <a:round/>
            <a:headEnd type="none" w="sm" len="sm"/>
            <a:tailEnd type="none" w="sm" len="sm"/>
          </a:ln>
        </p:spPr>
      </p:cxnSp>
      <p:sp>
        <p:nvSpPr>
          <p:cNvPr id="15" name="Google Shape;229;p4">
            <a:extLst>
              <a:ext uri="{FF2B5EF4-FFF2-40B4-BE49-F238E27FC236}">
                <a16:creationId xmlns:a16="http://schemas.microsoft.com/office/drawing/2014/main" id="{A898FC3E-AFDF-8FD2-D2AE-1BD0A4486D46}"/>
              </a:ext>
            </a:extLst>
          </p:cNvPr>
          <p:cNvSpPr/>
          <p:nvPr/>
        </p:nvSpPr>
        <p:spPr>
          <a:xfrm>
            <a:off x="3184876" y="4018564"/>
            <a:ext cx="3419811" cy="750320"/>
          </a:xfrm>
          <a:prstGeom prst="roundRect">
            <a:avLst>
              <a:gd name="adj" fmla="val 14504"/>
            </a:avLst>
          </a:prstGeom>
          <a:solidFill>
            <a:schemeClr val="bg1">
              <a:lumMod val="95000"/>
            </a:schemeClr>
          </a:solidFill>
          <a:ln w="19050">
            <a:noFill/>
          </a:ln>
        </p:spPr>
        <p:txBody>
          <a:bodyPr spcFirstLastPara="1" wrap="square" lIns="243833" tIns="182867" rIns="121900" bIns="182867" anchor="ctr" anchorCtr="0">
            <a:no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258-345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a:t>
            </a: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Abemaciclib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s,t,i</a:t>
            </a:r>
          </a:p>
        </p:txBody>
      </p:sp>
      <p:sp>
        <p:nvSpPr>
          <p:cNvPr id="16" name="Google Shape;228;p4">
            <a:extLst>
              <a:ext uri="{FF2B5EF4-FFF2-40B4-BE49-F238E27FC236}">
                <a16:creationId xmlns:a16="http://schemas.microsoft.com/office/drawing/2014/main" id="{28214F82-F2E1-EAC6-ABA4-EBA4F15077F8}"/>
              </a:ext>
            </a:extLst>
          </p:cNvPr>
          <p:cNvSpPr/>
          <p:nvPr/>
        </p:nvSpPr>
        <p:spPr>
          <a:xfrm>
            <a:off x="3787349" y="3764100"/>
            <a:ext cx="2441799" cy="328211"/>
          </a:xfrm>
          <a:prstGeom prst="rect">
            <a:avLst/>
          </a:prstGeom>
          <a:noFill/>
          <a:ln>
            <a:noFill/>
          </a:ln>
        </p:spPr>
        <p:txBody>
          <a:bodyPr spcFirstLastPara="1" wrap="square" lIns="0" tIns="0" rIns="0" bIns="121900" anchor="ctr" anchorCtr="0">
            <a:spAutoFit/>
          </a:bodyPr>
          <a:lstStyle/>
          <a:p>
            <a:pPr marL="0" marR="0" lvl="0" indent="0" algn="ctr" defTabSz="1219261" rtl="0" eaLnBrk="1" fontAlgn="auto" latinLnBrk="0" hangingPunct="1">
              <a:lnSpc>
                <a:spcPct val="100000"/>
              </a:lnSpc>
              <a:spcBef>
                <a:spcPts val="0"/>
              </a:spcBef>
              <a:spcAft>
                <a:spcPts val="0"/>
              </a:spcAft>
              <a:buClr>
                <a:srgbClr val="000000"/>
              </a:buClr>
              <a:buSzTx/>
              <a:buFontTx/>
              <a:buNone/>
              <a:tabLst/>
              <a:defRPr/>
            </a:pPr>
            <a:r>
              <a:rPr kumimoji="0" lang="en-US" sz="1333"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ELECTRA PHASE 1b (n=27)</a:t>
            </a:r>
            <a:endParaRPr kumimoji="0" sz="1067" b="0" i="0" u="none" strike="noStrike" kern="0" cap="none" spc="0" normalizeH="0" baseline="0" noProof="0" dirty="0">
              <a:ln>
                <a:noFill/>
              </a:ln>
              <a:solidFill>
                <a:prstClr val="black"/>
              </a:solidFill>
              <a:effectLst/>
              <a:uLnTx/>
              <a:uFillTx/>
              <a:latin typeface="Arial" panose="020B0604020202020204"/>
              <a:ea typeface="+mn-ea"/>
              <a:cs typeface="Arial"/>
              <a:sym typeface="Arial"/>
            </a:endParaRPr>
          </a:p>
        </p:txBody>
      </p:sp>
      <p:sp>
        <p:nvSpPr>
          <p:cNvPr id="17" name="Google Shape;247;p4">
            <a:extLst>
              <a:ext uri="{FF2B5EF4-FFF2-40B4-BE49-F238E27FC236}">
                <a16:creationId xmlns:a16="http://schemas.microsoft.com/office/drawing/2014/main" id="{F9DD3FEA-4318-AEA5-2CA0-45AEB93CCEAA}"/>
              </a:ext>
            </a:extLst>
          </p:cNvPr>
          <p:cNvSpPr/>
          <p:nvPr/>
        </p:nvSpPr>
        <p:spPr>
          <a:xfrm>
            <a:off x="8036804" y="2571197"/>
            <a:ext cx="4065976" cy="636001"/>
          </a:xfrm>
          <a:prstGeom prst="roundRect">
            <a:avLst>
              <a:gd name="adj" fmla="val 12099"/>
            </a:avLst>
          </a:prstGeom>
          <a:solidFill>
            <a:schemeClr val="tx2"/>
          </a:solidFill>
          <a:ln w="38100">
            <a:noFill/>
          </a:ln>
        </p:spPr>
        <p:txBody>
          <a:bodyPr spcFirstLastPara="1" wrap="square" lIns="243840" tIns="60933" rIns="121900" bIns="60933" anchor="ctr" anchorCtr="0">
            <a:no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Abemaciclib 150 mg (n=60)</a:t>
            </a:r>
          </a:p>
        </p:txBody>
      </p:sp>
      <p:sp>
        <p:nvSpPr>
          <p:cNvPr id="18" name="Rounded Rectangle 17">
            <a:extLst>
              <a:ext uri="{FF2B5EF4-FFF2-40B4-BE49-F238E27FC236}">
                <a16:creationId xmlns:a16="http://schemas.microsoft.com/office/drawing/2014/main" id="{58A7F894-3605-CB49-F1C1-45612934E385}"/>
              </a:ext>
            </a:extLst>
          </p:cNvPr>
          <p:cNvSpPr/>
          <p:nvPr/>
        </p:nvSpPr>
        <p:spPr>
          <a:xfrm>
            <a:off x="7083687" y="1770165"/>
            <a:ext cx="484200" cy="2998716"/>
          </a:xfrm>
          <a:prstGeom prst="round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2C9C27B9-0000-9F26-F86B-2CC811CFCC5E}"/>
              </a:ext>
            </a:extLst>
          </p:cNvPr>
          <p:cNvSpPr txBox="1"/>
          <p:nvPr/>
        </p:nvSpPr>
        <p:spPr>
          <a:xfrm rot="16200000">
            <a:off x="6827789" y="3021275"/>
            <a:ext cx="1007007" cy="461665"/>
          </a:xfrm>
          <a:prstGeom prst="rect">
            <a:avLst/>
          </a:prstGeom>
          <a:noFill/>
        </p:spPr>
        <p:txBody>
          <a:bodyPr wrap="non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RP2D</a:t>
            </a:r>
          </a:p>
        </p:txBody>
      </p:sp>
      <p:sp>
        <p:nvSpPr>
          <p:cNvPr id="20" name="Google Shape;247;p4">
            <a:extLst>
              <a:ext uri="{FF2B5EF4-FFF2-40B4-BE49-F238E27FC236}">
                <a16:creationId xmlns:a16="http://schemas.microsoft.com/office/drawing/2014/main" id="{72CFB784-A496-B355-B0E7-9A5E2D9BF308}"/>
              </a:ext>
            </a:extLst>
          </p:cNvPr>
          <p:cNvSpPr/>
          <p:nvPr/>
        </p:nvSpPr>
        <p:spPr>
          <a:xfrm>
            <a:off x="8036804" y="3366868"/>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Ribociclib 400 mg</a:t>
            </a:r>
          </a:p>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(n=30)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sp>
        <p:nvSpPr>
          <p:cNvPr id="21" name="Google Shape;247;p4">
            <a:extLst>
              <a:ext uri="{FF2B5EF4-FFF2-40B4-BE49-F238E27FC236}">
                <a16:creationId xmlns:a16="http://schemas.microsoft.com/office/drawing/2014/main" id="{79CC64F2-C097-FFA2-057B-9D3A96E4D977}"/>
              </a:ext>
            </a:extLst>
          </p:cNvPr>
          <p:cNvSpPr/>
          <p:nvPr/>
        </p:nvSpPr>
        <p:spPr>
          <a:xfrm>
            <a:off x="8037593" y="4132880"/>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6351"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t>
            </a:r>
            <a:r>
              <a:rPr kumimoji="0" lang="en-US" sz="1400" b="1" i="0" u="none" strike="noStrike" kern="0" cap="none" spc="0" normalizeH="0" baseline="0" noProof="0" dirty="0">
                <a:ln>
                  <a:noFill/>
                </a:ln>
                <a:solidFill>
                  <a:prstClr val="white"/>
                </a:solidFill>
                <a:effectLst/>
                <a:uLnTx/>
                <a:uFillTx/>
                <a:latin typeface="Arial" panose="020B0604020202020204"/>
                <a:ea typeface="Tahoma"/>
                <a:cs typeface="Tahoma"/>
                <a:sym typeface="Tahoma"/>
              </a:rPr>
              <a:t>Capivasertib 320 </a:t>
            </a: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mg</a:t>
            </a:r>
          </a:p>
          <a:p>
            <a:pPr marL="0" marR="0" lvl="0" indent="0" algn="l" defTabSz="1219261"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(n=60)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cxnSp>
        <p:nvCxnSpPr>
          <p:cNvPr id="22" name="Straight Arrow Connector 21">
            <a:extLst>
              <a:ext uri="{FF2B5EF4-FFF2-40B4-BE49-F238E27FC236}">
                <a16:creationId xmlns:a16="http://schemas.microsoft.com/office/drawing/2014/main" id="{4365839A-B284-F2F6-9CD4-651A244D6F94}"/>
              </a:ext>
            </a:extLst>
          </p:cNvPr>
          <p:cNvCxnSpPr>
            <a:cxnSpLocks/>
            <a:endCxn id="5" idx="1"/>
          </p:cNvCxnSpPr>
          <p:nvPr/>
        </p:nvCxnSpPr>
        <p:spPr>
          <a:xfrm>
            <a:off x="2778150" y="2704903"/>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356AC87C-8305-4F2B-70CD-891749BDD84E}"/>
              </a:ext>
            </a:extLst>
          </p:cNvPr>
          <p:cNvCxnSpPr>
            <a:cxnSpLocks/>
          </p:cNvCxnSpPr>
          <p:nvPr/>
        </p:nvCxnSpPr>
        <p:spPr>
          <a:xfrm>
            <a:off x="6604688" y="2945411"/>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CB362179-56C3-98F3-557F-2DCD777A116B}"/>
              </a:ext>
            </a:extLst>
          </p:cNvPr>
          <p:cNvCxnSpPr>
            <a:cxnSpLocks/>
          </p:cNvCxnSpPr>
          <p:nvPr/>
        </p:nvCxnSpPr>
        <p:spPr>
          <a:xfrm>
            <a:off x="6591410" y="4366056"/>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104A34D-A68B-70D5-0677-236AA88E31B5}"/>
              </a:ext>
            </a:extLst>
          </p:cNvPr>
          <p:cNvCxnSpPr>
            <a:cxnSpLocks/>
          </p:cNvCxnSpPr>
          <p:nvPr/>
        </p:nvCxnSpPr>
        <p:spPr>
          <a:xfrm>
            <a:off x="7567888" y="2116062"/>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A28C5456-8CD8-AA3B-8AD0-49156328799E}"/>
              </a:ext>
            </a:extLst>
          </p:cNvPr>
          <p:cNvCxnSpPr>
            <a:cxnSpLocks/>
          </p:cNvCxnSpPr>
          <p:nvPr/>
        </p:nvCxnSpPr>
        <p:spPr>
          <a:xfrm>
            <a:off x="7577514" y="2945411"/>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5DA01C1E-3C34-5278-AD0F-F5352CE8428C}"/>
              </a:ext>
            </a:extLst>
          </p:cNvPr>
          <p:cNvCxnSpPr>
            <a:cxnSpLocks/>
          </p:cNvCxnSpPr>
          <p:nvPr/>
        </p:nvCxnSpPr>
        <p:spPr>
          <a:xfrm>
            <a:off x="7577514" y="4372255"/>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4348E898-E8C4-B5E2-13C7-D39AAE8FC0CB}"/>
              </a:ext>
            </a:extLst>
          </p:cNvPr>
          <p:cNvCxnSpPr>
            <a:cxnSpLocks/>
          </p:cNvCxnSpPr>
          <p:nvPr/>
        </p:nvCxnSpPr>
        <p:spPr>
          <a:xfrm>
            <a:off x="7567886" y="3701056"/>
            <a:ext cx="406727" cy="0"/>
          </a:xfrm>
          <a:prstGeom prst="straightConnector1">
            <a:avLst/>
          </a:prstGeom>
          <a:ln w="34925" cap="rnd">
            <a:solidFill>
              <a:srgbClr val="41B7E6"/>
            </a:solidFill>
            <a:tailEnd type="triangle"/>
          </a:ln>
          <a:effectLst/>
        </p:spPr>
        <p:style>
          <a:lnRef idx="2">
            <a:schemeClr val="accent1"/>
          </a:lnRef>
          <a:fillRef idx="0">
            <a:schemeClr val="accent1"/>
          </a:fillRef>
          <a:effectRef idx="1">
            <a:schemeClr val="accent1"/>
          </a:effectRef>
          <a:fontRef idx="minor">
            <a:schemeClr val="tx1"/>
          </a:fontRef>
        </p:style>
      </p:cxnSp>
      <p:sp>
        <p:nvSpPr>
          <p:cNvPr id="29" name="Google Shape;230;p4">
            <a:extLst>
              <a:ext uri="{FF2B5EF4-FFF2-40B4-BE49-F238E27FC236}">
                <a16:creationId xmlns:a16="http://schemas.microsoft.com/office/drawing/2014/main" id="{592FE44F-7719-74D8-4DC1-E43165FFCECB}"/>
              </a:ext>
            </a:extLst>
          </p:cNvPr>
          <p:cNvSpPr/>
          <p:nvPr/>
        </p:nvSpPr>
        <p:spPr>
          <a:xfrm>
            <a:off x="154257" y="1936963"/>
            <a:ext cx="2735295" cy="2885497"/>
          </a:xfrm>
          <a:prstGeom prst="roundRect">
            <a:avLst>
              <a:gd name="adj" fmla="val 7687"/>
            </a:avLst>
          </a:prstGeom>
          <a:noFill/>
          <a:ln>
            <a:noFill/>
          </a:ln>
        </p:spPr>
        <p:txBody>
          <a:bodyPr spcFirstLastPara="1" wrap="square" lIns="121900" tIns="60933" rIns="121900" bIns="60933" anchor="ctr" anchorCtr="0">
            <a:noAutofit/>
          </a:bodyPr>
          <a:lstStyle/>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Women (pre-, peri-, or postmenopausal) or men</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ER+, HER2- a/mBC</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1-2 lines of prior ET +/- CDK4/6i</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Prior fulvestrant allowed</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Primary endocrine resistance allowed</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No prior chemotherapy in the a/</a:t>
            </a:r>
            <a:r>
              <a:rPr kumimoji="0" lang="en-US" sz="1200" b="0" i="0" u="none" strike="noStrike" kern="0" cap="none" spc="0" normalizeH="0" baseline="0" noProof="0" dirty="0" err="1">
                <a:ln>
                  <a:noFill/>
                </a:ln>
                <a:solidFill>
                  <a:prstClr val="black"/>
                </a:solidFill>
                <a:effectLst/>
                <a:uLnTx/>
                <a:uFillTx/>
                <a:latin typeface="Arial" panose="020B0604020202020204"/>
                <a:ea typeface="Tahoma"/>
                <a:cs typeface="Tahoma"/>
                <a:sym typeface="Tahoma"/>
              </a:rPr>
              <a:t>mBC</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setting</a:t>
            </a:r>
          </a:p>
          <a:p>
            <a:pPr marL="228600" marR="0" lvl="0" indent="-166688" algn="l" defTabSz="1219261" rtl="0" eaLnBrk="1" fontAlgn="auto" latinLnBrk="0" hangingPunct="1">
              <a:lnSpc>
                <a:spcPct val="100000"/>
              </a:lnSpc>
              <a:spcBef>
                <a:spcPts val="267"/>
              </a:spcBef>
              <a:spcAft>
                <a:spcPts val="267"/>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 measurable lesion as per RECIST v1.1 or a mainly lytic bone lesion</a:t>
            </a:r>
          </a:p>
          <a:p>
            <a:pPr marL="0" marR="0" lvl="0" indent="0" algn="l" defTabSz="1219261" rtl="0" eaLnBrk="1" fontAlgn="auto" latinLnBrk="0" hangingPunct="1">
              <a:lnSpc>
                <a:spcPct val="100000"/>
              </a:lnSpc>
              <a:spcBef>
                <a:spcPts val="267"/>
              </a:spcBef>
              <a:spcAft>
                <a:spcPts val="267"/>
              </a:spcAft>
              <a:buClr>
                <a:srgbClr val="000000"/>
              </a:buClr>
              <a:buSzTx/>
              <a:buFontTx/>
              <a:buNone/>
              <a:tabLst/>
              <a:defRPr/>
            </a:pPr>
            <a:endParaRPr kumimoji="0"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p:txBody>
      </p:sp>
      <p:sp>
        <p:nvSpPr>
          <p:cNvPr id="30" name="Rounded Rectangle 29">
            <a:extLst>
              <a:ext uri="{FF2B5EF4-FFF2-40B4-BE49-F238E27FC236}">
                <a16:creationId xmlns:a16="http://schemas.microsoft.com/office/drawing/2014/main" id="{8601553F-04C5-8B9F-8ACB-8D686A8A011D}"/>
              </a:ext>
            </a:extLst>
          </p:cNvPr>
          <p:cNvSpPr/>
          <p:nvPr/>
        </p:nvSpPr>
        <p:spPr>
          <a:xfrm>
            <a:off x="266711" y="2945410"/>
            <a:ext cx="2464024" cy="1146932"/>
          </a:xfrm>
          <a:prstGeom prst="roundRect">
            <a:avLst>
              <a:gd name="adj" fmla="val 0"/>
            </a:avLst>
          </a:prstGeom>
          <a:noFill/>
          <a:ln w="1905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D98F4BD6-7245-F491-5CD1-3F017139706B}"/>
              </a:ext>
            </a:extLst>
          </p:cNvPr>
          <p:cNvSpPr txBox="1"/>
          <p:nvPr/>
        </p:nvSpPr>
        <p:spPr>
          <a:xfrm>
            <a:off x="8036013" y="4897538"/>
            <a:ext cx="4066767" cy="379463"/>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and everolimus dose are administered QD.</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Abemaciclib is administered BID.</a:t>
            </a:r>
          </a:p>
        </p:txBody>
      </p:sp>
      <p:sp>
        <p:nvSpPr>
          <p:cNvPr id="32" name="TextBox 31">
            <a:extLst>
              <a:ext uri="{FF2B5EF4-FFF2-40B4-BE49-F238E27FC236}">
                <a16:creationId xmlns:a16="http://schemas.microsoft.com/office/drawing/2014/main" id="{ED9BAD82-4271-54E6-8FCB-61330C962195}"/>
              </a:ext>
            </a:extLst>
          </p:cNvPr>
          <p:cNvSpPr txBox="1"/>
          <p:nvPr/>
        </p:nvSpPr>
        <p:spPr>
          <a:xfrm>
            <a:off x="5691761" y="6454779"/>
            <a:ext cx="3740727" cy="20005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Rugo HS et al, SABCS 2025. Abstract RF7-01.</a:t>
            </a:r>
          </a:p>
        </p:txBody>
      </p:sp>
    </p:spTree>
    <p:extLst>
      <p:ext uri="{BB962C8B-B14F-4D97-AF65-F5344CB8AC3E}">
        <p14:creationId xmlns:p14="http://schemas.microsoft.com/office/powerpoint/2010/main" val="42368281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C9A035-9D86-A45F-067A-5EA329A6B63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50E0B0-58A5-3A91-60A9-6C9BB62A46BB}"/>
              </a:ext>
            </a:extLst>
          </p:cNvPr>
          <p:cNvSpPr>
            <a:spLocks noGrp="1"/>
          </p:cNvSpPr>
          <p:nvPr>
            <p:ph type="ctrTitle"/>
          </p:nvPr>
        </p:nvSpPr>
        <p:spPr>
          <a:xfrm>
            <a:off x="380999" y="343807"/>
            <a:ext cx="11825470" cy="611207"/>
          </a:xfrm>
        </p:spPr>
        <p:txBody>
          <a:bodyPr/>
          <a:lstStyle/>
          <a:p>
            <a:pPr defTabSz="609660">
              <a:defRPr/>
            </a:pPr>
            <a:r>
              <a:rPr lang="en-US" sz="2800" dirty="0"/>
              <a:t>ELEVATE: PFS </a:t>
            </a:r>
            <a:r>
              <a:rPr lang="en-US" sz="2800" dirty="0" err="1"/>
              <a:t>Elacestrant</a:t>
            </a:r>
            <a:r>
              <a:rPr lang="en-US" sz="2800" dirty="0"/>
              <a:t> + Everolimus or </a:t>
            </a:r>
            <a:r>
              <a:rPr lang="en-US" sz="2800" dirty="0" err="1"/>
              <a:t>Elacestrant</a:t>
            </a:r>
            <a:r>
              <a:rPr lang="en-US" sz="2800" dirty="0"/>
              <a:t> + </a:t>
            </a:r>
            <a:r>
              <a:rPr lang="en-US" sz="2800" dirty="0" err="1"/>
              <a:t>Abemaciclib</a:t>
            </a:r>
            <a:endParaRPr lang="en-GB" sz="2900" dirty="0"/>
          </a:p>
        </p:txBody>
      </p:sp>
      <p:sp>
        <p:nvSpPr>
          <p:cNvPr id="8" name="Text Placeholder 9">
            <a:extLst>
              <a:ext uri="{FF2B5EF4-FFF2-40B4-BE49-F238E27FC236}">
                <a16:creationId xmlns:a16="http://schemas.microsoft.com/office/drawing/2014/main" id="{CD696153-B60C-B6C0-4850-B40757817652}"/>
              </a:ext>
            </a:extLst>
          </p:cNvPr>
          <p:cNvSpPr txBox="1">
            <a:spLocks/>
          </p:cNvSpPr>
          <p:nvPr/>
        </p:nvSpPr>
        <p:spPr>
          <a:xfrm>
            <a:off x="370107" y="5506781"/>
            <a:ext cx="11469791" cy="563164"/>
          </a:xfrm>
          <a:prstGeom prst="rect">
            <a:avLst/>
          </a:prstGeom>
          <a:solidFill>
            <a:schemeClr val="bg1">
              <a:lumMod val="95000"/>
              <a:alpha val="80148"/>
            </a:schemeClr>
          </a:solidFill>
        </p:spPr>
        <p:txBody>
          <a:bodyPr wrap="squar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121917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0" cap="none" spc="0" normalizeH="0" baseline="0" noProof="0" dirty="0" err="1">
                <a:ln>
                  <a:noFill/>
                </a:ln>
                <a:solidFill>
                  <a:srgbClr val="003353"/>
                </a:solidFill>
                <a:effectLst/>
                <a:uLnTx/>
                <a:uFillTx/>
                <a:latin typeface="Arial"/>
                <a:ea typeface="+mn-ea"/>
                <a:cs typeface="+mn-cs"/>
              </a:rPr>
              <a:t>Elacestrant</a:t>
            </a:r>
            <a:r>
              <a:rPr kumimoji="0" lang="en-US" sz="1800" b="1" i="0" u="none" strike="noStrike" kern="0" cap="none" spc="0" normalizeH="0" baseline="0" noProof="0" dirty="0">
                <a:ln>
                  <a:noFill/>
                </a:ln>
                <a:solidFill>
                  <a:srgbClr val="003353"/>
                </a:solidFill>
                <a:effectLst/>
                <a:uLnTx/>
                <a:uFillTx/>
                <a:latin typeface="Arial"/>
                <a:ea typeface="+mn-ea"/>
                <a:cs typeface="+mn-cs"/>
              </a:rPr>
              <a:t> + everolimus or </a:t>
            </a:r>
            <a:r>
              <a:rPr kumimoji="0" lang="en-US" sz="1800" b="1" i="0" u="none" strike="noStrike" kern="0" cap="none" spc="0" normalizeH="0" baseline="0" noProof="0" dirty="0" err="1">
                <a:ln>
                  <a:noFill/>
                </a:ln>
                <a:solidFill>
                  <a:srgbClr val="003353"/>
                </a:solidFill>
                <a:effectLst/>
                <a:uLnTx/>
                <a:uFillTx/>
                <a:latin typeface="Arial"/>
                <a:ea typeface="+mn-ea"/>
                <a:cs typeface="+mn-cs"/>
              </a:rPr>
              <a:t>elacestrant</a:t>
            </a:r>
            <a:r>
              <a:rPr kumimoji="0" lang="en-US" sz="1800" b="1" i="0" u="none" strike="noStrike" kern="0" cap="none" spc="0" normalizeH="0" baseline="0" noProof="0" dirty="0">
                <a:ln>
                  <a:noFill/>
                </a:ln>
                <a:solidFill>
                  <a:srgbClr val="003353"/>
                </a:solidFill>
                <a:effectLst/>
                <a:uLnTx/>
                <a:uFillTx/>
                <a:latin typeface="Arial"/>
                <a:ea typeface="+mn-ea"/>
                <a:cs typeface="+mn-cs"/>
              </a:rPr>
              <a:t> + </a:t>
            </a:r>
            <a:r>
              <a:rPr kumimoji="0" lang="en-US" sz="1800" b="1" i="0" u="none" strike="noStrike" kern="0" cap="none" spc="0" normalizeH="0" baseline="0" noProof="0" dirty="0" err="1">
                <a:ln>
                  <a:noFill/>
                </a:ln>
                <a:solidFill>
                  <a:srgbClr val="003353"/>
                </a:solidFill>
                <a:effectLst/>
                <a:uLnTx/>
                <a:uFillTx/>
                <a:latin typeface="Arial"/>
                <a:ea typeface="+mn-ea"/>
                <a:cs typeface="+mn-cs"/>
              </a:rPr>
              <a:t>abemaciclib</a:t>
            </a:r>
            <a:r>
              <a:rPr kumimoji="0" lang="en-US" sz="1800" b="1" i="0" u="none" strike="noStrike" kern="0" cap="none" spc="0" normalizeH="0" baseline="0" noProof="0" dirty="0">
                <a:ln>
                  <a:noFill/>
                </a:ln>
                <a:solidFill>
                  <a:srgbClr val="003353"/>
                </a:solidFill>
                <a:effectLst/>
                <a:uLnTx/>
                <a:uFillTx/>
                <a:latin typeface="Arial"/>
                <a:ea typeface="+mn-ea"/>
                <a:cs typeface="+mn-cs"/>
              </a:rPr>
              <a:t> combinations showed a </a:t>
            </a:r>
            <a:br>
              <a:rPr kumimoji="0" lang="en-US" sz="1800" b="1" i="0" u="none" strike="noStrike" kern="0" cap="none" spc="0" normalizeH="0" baseline="0" noProof="0" dirty="0">
                <a:ln>
                  <a:noFill/>
                </a:ln>
                <a:solidFill>
                  <a:srgbClr val="003353"/>
                </a:solidFill>
                <a:effectLst/>
                <a:uLnTx/>
                <a:uFillTx/>
                <a:latin typeface="Arial"/>
                <a:ea typeface="+mn-ea"/>
                <a:cs typeface="+mn-cs"/>
              </a:rPr>
            </a:br>
            <a:r>
              <a:rPr kumimoji="0" lang="en-US" sz="1800" b="1" i="0" u="none" strike="noStrike" kern="0" cap="none" spc="0" normalizeH="0" baseline="0" noProof="0" dirty="0">
                <a:ln>
                  <a:noFill/>
                </a:ln>
                <a:solidFill>
                  <a:srgbClr val="003353"/>
                </a:solidFill>
                <a:effectLst/>
                <a:uLnTx/>
                <a:uFillTx/>
                <a:latin typeface="Arial"/>
                <a:ea typeface="+mn-ea"/>
                <a:cs typeface="+mn-cs"/>
              </a:rPr>
              <a:t>consistent PFS benefit across all subgroups</a:t>
            </a:r>
          </a:p>
        </p:txBody>
      </p:sp>
      <p:sp>
        <p:nvSpPr>
          <p:cNvPr id="10" name="Footer Placeholder 4">
            <a:extLst>
              <a:ext uri="{FF2B5EF4-FFF2-40B4-BE49-F238E27FC236}">
                <a16:creationId xmlns:a16="http://schemas.microsoft.com/office/drawing/2014/main" id="{FC014394-2FAD-2C93-A92C-2DFFA088A521}"/>
              </a:ext>
            </a:extLst>
          </p:cNvPr>
          <p:cNvSpPr txBox="1">
            <a:spLocks/>
          </p:cNvSpPr>
          <p:nvPr/>
        </p:nvSpPr>
        <p:spPr>
          <a:xfrm>
            <a:off x="293912" y="6131620"/>
            <a:ext cx="11149943" cy="13063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Data cut-off: Sept 15, 2025. CDK4/6i, cyclin-dependent kinase 4/6 inhibitor; CI, confidence interval; Ela,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elacestrant</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ESR1m, estrogen receptor 1 mutation; ET, endocrine therapy; Eve, everolimus;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mo</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months;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mPFS</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median progression-free survival; n, number; NR, not reached; PIK3CAm, phosphatidylinositol-4,5-bisphosphate 3-kinase catalytic subunit alpha mutation; PFS, progression-free survival;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wt</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wild-type. DCR Disease Control Rate, ORR Overall Response Rate, </a:t>
            </a:r>
            <a:r>
              <a:rPr kumimoji="0" lang="en-US"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mDOR</a:t>
            </a: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Median Duration of Response</a:t>
            </a:r>
          </a:p>
        </p:txBody>
      </p:sp>
      <p:sp>
        <p:nvSpPr>
          <p:cNvPr id="5" name="object 5">
            <a:extLst>
              <a:ext uri="{FF2B5EF4-FFF2-40B4-BE49-F238E27FC236}">
                <a16:creationId xmlns:a16="http://schemas.microsoft.com/office/drawing/2014/main" id="{1BA58142-8340-A11E-AB23-D2FAE4E6DD2C}"/>
              </a:ext>
            </a:extLst>
          </p:cNvPr>
          <p:cNvSpPr txBox="1"/>
          <p:nvPr/>
        </p:nvSpPr>
        <p:spPr>
          <a:xfrm>
            <a:off x="859723" y="3958299"/>
            <a:ext cx="4942271" cy="394702"/>
          </a:xfrm>
          <a:prstGeom prst="rect">
            <a:avLst/>
          </a:prstGeom>
          <a:solidFill>
            <a:schemeClr val="bg1"/>
          </a:solidFill>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1"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Prior CDK4/6i 100%, </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Visceral metastases 72%, primary ET resistance 20%,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42%,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50%, Prior fulvestrant 50% </a:t>
            </a:r>
            <a:endParaRPr kumimoji="0"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endParaRPr>
          </a:p>
        </p:txBody>
      </p:sp>
      <p:grpSp>
        <p:nvGrpSpPr>
          <p:cNvPr id="7" name="Group 6">
            <a:extLst>
              <a:ext uri="{FF2B5EF4-FFF2-40B4-BE49-F238E27FC236}">
                <a16:creationId xmlns:a16="http://schemas.microsoft.com/office/drawing/2014/main" id="{E0926F75-FB5A-6860-235B-2BE09EFBA685}"/>
              </a:ext>
            </a:extLst>
          </p:cNvPr>
          <p:cNvGrpSpPr/>
          <p:nvPr/>
        </p:nvGrpSpPr>
        <p:grpSpPr>
          <a:xfrm>
            <a:off x="4301254" y="1684826"/>
            <a:ext cx="1319479" cy="348433"/>
            <a:chOff x="7607300" y="2502295"/>
            <a:chExt cx="7797800" cy="654648"/>
          </a:xfrm>
          <a:solidFill>
            <a:srgbClr val="0070C0"/>
          </a:solidFill>
        </p:grpSpPr>
        <p:sp>
          <p:nvSpPr>
            <p:cNvPr id="9" name="Rectangle: Top Corners Rounded 5">
              <a:extLst>
                <a:ext uri="{FF2B5EF4-FFF2-40B4-BE49-F238E27FC236}">
                  <a16:creationId xmlns:a16="http://schemas.microsoft.com/office/drawing/2014/main" id="{C6481050-C13E-2B5E-9071-20BACF682B78}"/>
                </a:ext>
              </a:extLst>
            </p:cNvPr>
            <p:cNvSpPr/>
            <p:nvPr/>
          </p:nvSpPr>
          <p:spPr>
            <a:xfrm>
              <a:off x="7607300" y="2502295"/>
              <a:ext cx="7797800" cy="643300"/>
            </a:xfrm>
            <a:prstGeom prst="round2SameRect">
              <a:avLst>
                <a:gd name="adj1" fmla="val 21834"/>
                <a:gd name="adj2" fmla="val 0"/>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2" name="Rectangle 11">
              <a:extLst>
                <a:ext uri="{FF2B5EF4-FFF2-40B4-BE49-F238E27FC236}">
                  <a16:creationId xmlns:a16="http://schemas.microsoft.com/office/drawing/2014/main" id="{0BEBC0B4-CDD2-03A5-899D-9D3E3ACD586B}"/>
                </a:ext>
              </a:extLst>
            </p:cNvPr>
            <p:cNvSpPr/>
            <p:nvPr/>
          </p:nvSpPr>
          <p:spPr>
            <a:xfrm>
              <a:off x="7607806" y="3111231"/>
              <a:ext cx="7797294" cy="45712"/>
            </a:xfrm>
            <a:prstGeom prst="rect">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77976"/>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aphicFrame>
        <p:nvGraphicFramePr>
          <p:cNvPr id="13" name="Table 12">
            <a:extLst>
              <a:ext uri="{FF2B5EF4-FFF2-40B4-BE49-F238E27FC236}">
                <a16:creationId xmlns:a16="http://schemas.microsoft.com/office/drawing/2014/main" id="{4ED9C43A-F874-AC02-AC21-12DA60E5ADE5}"/>
              </a:ext>
            </a:extLst>
          </p:cNvPr>
          <p:cNvGraphicFramePr>
            <a:graphicFrameLocks noGrp="1"/>
          </p:cNvGraphicFramePr>
          <p:nvPr/>
        </p:nvGraphicFramePr>
        <p:xfrm>
          <a:off x="2621725" y="1706717"/>
          <a:ext cx="2999010" cy="939800"/>
        </p:xfrm>
        <a:graphic>
          <a:graphicData uri="http://schemas.openxmlformats.org/drawingml/2006/table">
            <a:tbl>
              <a:tblPr firstRow="1" bandRow="1">
                <a:tableStyleId>{5C22544A-7EE6-4342-B048-85BDC9FD1C3A}</a:tableStyleId>
              </a:tblPr>
              <a:tblGrid>
                <a:gridCol w="1682963">
                  <a:extLst>
                    <a:ext uri="{9D8B030D-6E8A-4147-A177-3AD203B41FA5}">
                      <a16:colId xmlns:a16="http://schemas.microsoft.com/office/drawing/2014/main" val="2513204480"/>
                    </a:ext>
                  </a:extLst>
                </a:gridCol>
                <a:gridCol w="1316047">
                  <a:extLst>
                    <a:ext uri="{9D8B030D-6E8A-4147-A177-3AD203B41FA5}">
                      <a16:colId xmlns:a16="http://schemas.microsoft.com/office/drawing/2014/main" val="4223882642"/>
                    </a:ext>
                  </a:extLst>
                </a:gridCol>
              </a:tblGrid>
              <a:tr h="325120">
                <a:tc>
                  <a:txBody>
                    <a:bodyPr/>
                    <a:lstStyle/>
                    <a:p>
                      <a:pPr algn="ctr"/>
                      <a:endParaRPr lang="en-US" sz="1100" dirty="0">
                        <a:solidFill>
                          <a:schemeClr val="tx1"/>
                        </a:solidFill>
                        <a:latin typeface="+mn-lt"/>
                      </a:endParaRP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dirty="0">
                          <a:solidFill>
                            <a:schemeClr val="bg1"/>
                          </a:solidFill>
                          <a:latin typeface="+mn-lt"/>
                        </a:rPr>
                        <a:t>Ela + Eve</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0849111"/>
                  </a:ext>
                </a:extLst>
              </a:tr>
              <a:tr h="284480">
                <a:tc>
                  <a:txBody>
                    <a:bodyPr/>
                    <a:lstStyle/>
                    <a:p>
                      <a:pPr algn="r"/>
                      <a:r>
                        <a:rPr lang="en-US" sz="1100" b="0" dirty="0">
                          <a:solidFill>
                            <a:schemeClr val="tx1"/>
                          </a:solidFill>
                          <a:latin typeface="+mn-lt"/>
                        </a:rPr>
                        <a:t>Events, n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0" dirty="0">
                          <a:solidFill>
                            <a:schemeClr val="tx1"/>
                          </a:solidFill>
                          <a:latin typeface="+mn-lt"/>
                        </a:rPr>
                        <a:t>29 (58)</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4885179"/>
                  </a:ext>
                </a:extLst>
              </a:tr>
              <a:tr h="325120">
                <a:tc>
                  <a:txBody>
                    <a:bodyPr/>
                    <a:lstStyle/>
                    <a:p>
                      <a:pPr algn="r"/>
                      <a:r>
                        <a:rPr lang="en-US" sz="1100" b="0" dirty="0">
                          <a:solidFill>
                            <a:schemeClr val="tx1"/>
                          </a:solidFill>
                          <a:latin typeface="+mn-lt"/>
                        </a:rPr>
                        <a:t>mPFS, mo (95% CI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b="1" dirty="0">
                          <a:solidFill>
                            <a:schemeClr val="tx1"/>
                          </a:solidFill>
                          <a:latin typeface="+mn-lt"/>
                        </a:rPr>
                        <a:t>8.3 </a:t>
                      </a:r>
                      <a:r>
                        <a:rPr lang="en-US" sz="1300" b="0" dirty="0">
                          <a:solidFill>
                            <a:schemeClr val="tx1"/>
                          </a:solidFill>
                          <a:latin typeface="+mn-lt"/>
                        </a:rPr>
                        <a:t>(4.0-10.2)</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8703341"/>
                  </a:ext>
                </a:extLst>
              </a:tr>
            </a:tbl>
          </a:graphicData>
        </a:graphic>
      </p:graphicFrame>
      <p:cxnSp>
        <p:nvCxnSpPr>
          <p:cNvPr id="14" name="Google Shape;241;p4">
            <a:extLst>
              <a:ext uri="{FF2B5EF4-FFF2-40B4-BE49-F238E27FC236}">
                <a16:creationId xmlns:a16="http://schemas.microsoft.com/office/drawing/2014/main" id="{FC16BF46-1191-6A1A-E536-E491D8009FBA}"/>
              </a:ext>
            </a:extLst>
          </p:cNvPr>
          <p:cNvCxnSpPr>
            <a:cxnSpLocks/>
          </p:cNvCxnSpPr>
          <p:nvPr/>
        </p:nvCxnSpPr>
        <p:spPr>
          <a:xfrm>
            <a:off x="5956171" y="2067859"/>
            <a:ext cx="0" cy="2474084"/>
          </a:xfrm>
          <a:prstGeom prst="straightConnector1">
            <a:avLst/>
          </a:prstGeom>
          <a:noFill/>
          <a:ln w="3175" cap="flat" cmpd="sng">
            <a:solidFill>
              <a:schemeClr val="bg1">
                <a:lumMod val="65000"/>
              </a:schemeClr>
            </a:solidFill>
            <a:prstDash val="solid"/>
            <a:round/>
            <a:headEnd type="none" w="sm" len="sm"/>
            <a:tailEnd type="none" w="sm" len="sm"/>
          </a:ln>
        </p:spPr>
      </p:cxnSp>
      <p:sp>
        <p:nvSpPr>
          <p:cNvPr id="15" name="object 2">
            <a:extLst>
              <a:ext uri="{FF2B5EF4-FFF2-40B4-BE49-F238E27FC236}">
                <a16:creationId xmlns:a16="http://schemas.microsoft.com/office/drawing/2014/main" id="{7E4B8872-42DB-A5E4-33B4-0756CF619BDF}"/>
              </a:ext>
            </a:extLst>
          </p:cNvPr>
          <p:cNvSpPr txBox="1"/>
          <p:nvPr/>
        </p:nvSpPr>
        <p:spPr>
          <a:xfrm>
            <a:off x="527048" y="1512328"/>
            <a:ext cx="300281"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n-ea"/>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16" name="object 3">
            <a:extLst>
              <a:ext uri="{FF2B5EF4-FFF2-40B4-BE49-F238E27FC236}">
                <a16:creationId xmlns:a16="http://schemas.microsoft.com/office/drawing/2014/main" id="{42E4BDBB-3D39-04D5-2BB1-B84E3DBA94EA}"/>
              </a:ext>
            </a:extLst>
          </p:cNvPr>
          <p:cNvSpPr txBox="1"/>
          <p:nvPr/>
        </p:nvSpPr>
        <p:spPr>
          <a:xfrm>
            <a:off x="618290" y="2097072"/>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n-ea"/>
                <a:cs typeface="Arial"/>
              </a:rPr>
              <a:t>80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17" name="object 4">
            <a:extLst>
              <a:ext uri="{FF2B5EF4-FFF2-40B4-BE49-F238E27FC236}">
                <a16:creationId xmlns:a16="http://schemas.microsoft.com/office/drawing/2014/main" id="{657E4750-5584-C792-3930-79548202032B}"/>
              </a:ext>
            </a:extLst>
          </p:cNvPr>
          <p:cNvSpPr txBox="1"/>
          <p:nvPr/>
        </p:nvSpPr>
        <p:spPr>
          <a:xfrm>
            <a:off x="618290" y="2690992"/>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n-ea"/>
                <a:cs typeface="Arial"/>
              </a:rPr>
              <a:t>60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18" name="object 5">
            <a:extLst>
              <a:ext uri="{FF2B5EF4-FFF2-40B4-BE49-F238E27FC236}">
                <a16:creationId xmlns:a16="http://schemas.microsoft.com/office/drawing/2014/main" id="{81705114-4AC7-C951-1D3A-5FEFB6D1D259}"/>
              </a:ext>
            </a:extLst>
          </p:cNvPr>
          <p:cNvSpPr txBox="1"/>
          <p:nvPr/>
        </p:nvSpPr>
        <p:spPr>
          <a:xfrm>
            <a:off x="618290" y="3276838"/>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n-ea"/>
                <a:cs typeface="Arial"/>
              </a:rPr>
              <a:t>40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19" name="object 6">
            <a:extLst>
              <a:ext uri="{FF2B5EF4-FFF2-40B4-BE49-F238E27FC236}">
                <a16:creationId xmlns:a16="http://schemas.microsoft.com/office/drawing/2014/main" id="{BB0ECEFA-B308-1B77-EDBE-03906BCC5136}"/>
              </a:ext>
            </a:extLst>
          </p:cNvPr>
          <p:cNvSpPr txBox="1"/>
          <p:nvPr/>
        </p:nvSpPr>
        <p:spPr>
          <a:xfrm>
            <a:off x="362539" y="2065723"/>
            <a:ext cx="213905" cy="2068443"/>
          </a:xfrm>
          <a:prstGeom prst="rect">
            <a:avLst/>
          </a:prstGeom>
        </p:spPr>
        <p:txBody>
          <a:bodyPr vert="vert270" wrap="square" lIns="0" tIns="0" rIns="0" bIns="0" rtlCol="0">
            <a:spAutoFit/>
          </a:bodyPr>
          <a:lstStyle/>
          <a:p>
            <a:pPr marL="16934" marR="0" lvl="0" indent="0" algn="ctr" defTabSz="1218696" rtl="0" eaLnBrk="1" fontAlgn="auto" latinLnBrk="0" hangingPunct="1">
              <a:lnSpc>
                <a:spcPts val="19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n-ea"/>
                <a:cs typeface="Arial"/>
              </a:rPr>
              <a:t>Survival Probability</a:t>
            </a:r>
            <a:r>
              <a:rPr kumimoji="0" sz="1067" b="1" i="0" u="none" strike="noStrike" kern="1200" cap="none" spc="-33" normalizeH="0" baseline="0" noProof="0" dirty="0">
                <a:ln>
                  <a:noFill/>
                </a:ln>
                <a:solidFill>
                  <a:srgbClr val="231F20"/>
                </a:solidFill>
                <a:effectLst/>
                <a:uLnTx/>
                <a:uFillTx/>
                <a:latin typeface="Arial" panose="020B0604020202020204"/>
                <a:ea typeface="+mn-ea"/>
                <a:cs typeface="Arial"/>
              </a:rPr>
              <a:t> (%)</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20" name="object 7">
            <a:extLst>
              <a:ext uri="{FF2B5EF4-FFF2-40B4-BE49-F238E27FC236}">
                <a16:creationId xmlns:a16="http://schemas.microsoft.com/office/drawing/2014/main" id="{0E90F97F-2654-BE67-E9DE-F56D3CF7B361}"/>
              </a:ext>
            </a:extLst>
          </p:cNvPr>
          <p:cNvSpPr txBox="1"/>
          <p:nvPr/>
        </p:nvSpPr>
        <p:spPr>
          <a:xfrm>
            <a:off x="618290" y="3878117"/>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n-ea"/>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21" name="object 8">
            <a:extLst>
              <a:ext uri="{FF2B5EF4-FFF2-40B4-BE49-F238E27FC236}">
                <a16:creationId xmlns:a16="http://schemas.microsoft.com/office/drawing/2014/main" id="{95DBF74C-B209-E118-31BD-2F98831652C4}"/>
              </a:ext>
            </a:extLst>
          </p:cNvPr>
          <p:cNvSpPr txBox="1"/>
          <p:nvPr/>
        </p:nvSpPr>
        <p:spPr>
          <a:xfrm>
            <a:off x="708853" y="4463633"/>
            <a:ext cx="118476"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n-ea"/>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22" name="object 11">
            <a:extLst>
              <a:ext uri="{FF2B5EF4-FFF2-40B4-BE49-F238E27FC236}">
                <a16:creationId xmlns:a16="http://schemas.microsoft.com/office/drawing/2014/main" id="{5357FCE5-2EAA-E0EB-B462-2012CE010F48}"/>
              </a:ext>
            </a:extLst>
          </p:cNvPr>
          <p:cNvSpPr/>
          <p:nvPr/>
        </p:nvSpPr>
        <p:spPr>
          <a:xfrm>
            <a:off x="1158727" y="456443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23" name="object 12">
            <a:extLst>
              <a:ext uri="{FF2B5EF4-FFF2-40B4-BE49-F238E27FC236}">
                <a16:creationId xmlns:a16="http://schemas.microsoft.com/office/drawing/2014/main" id="{2ADB2D6F-0BEB-DE73-0607-A5F71F23203E}"/>
              </a:ext>
            </a:extLst>
          </p:cNvPr>
          <p:cNvSpPr/>
          <p:nvPr/>
        </p:nvSpPr>
        <p:spPr>
          <a:xfrm>
            <a:off x="2643452" y="456443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24" name="object 15">
            <a:extLst>
              <a:ext uri="{FF2B5EF4-FFF2-40B4-BE49-F238E27FC236}">
                <a16:creationId xmlns:a16="http://schemas.microsoft.com/office/drawing/2014/main" id="{5DFABEAF-AE1C-2163-9BC9-EC2892487D62}"/>
              </a:ext>
            </a:extLst>
          </p:cNvPr>
          <p:cNvSpPr/>
          <p:nvPr/>
        </p:nvSpPr>
        <p:spPr>
          <a:xfrm>
            <a:off x="3380121" y="456443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25" name="object 16">
            <a:extLst>
              <a:ext uri="{FF2B5EF4-FFF2-40B4-BE49-F238E27FC236}">
                <a16:creationId xmlns:a16="http://schemas.microsoft.com/office/drawing/2014/main" id="{1434CE4E-A024-5F46-571B-7DB34AAB3F11}"/>
              </a:ext>
            </a:extLst>
          </p:cNvPr>
          <p:cNvSpPr/>
          <p:nvPr/>
        </p:nvSpPr>
        <p:spPr>
          <a:xfrm>
            <a:off x="4121440" y="456443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26" name="object 33">
            <a:extLst>
              <a:ext uri="{FF2B5EF4-FFF2-40B4-BE49-F238E27FC236}">
                <a16:creationId xmlns:a16="http://schemas.microsoft.com/office/drawing/2014/main" id="{2AEC3454-236D-04CE-F392-26822ADB9893}"/>
              </a:ext>
            </a:extLst>
          </p:cNvPr>
          <p:cNvSpPr txBox="1"/>
          <p:nvPr/>
        </p:nvSpPr>
        <p:spPr>
          <a:xfrm>
            <a:off x="4800555" y="4244648"/>
            <a:ext cx="733715" cy="181310"/>
          </a:xfrm>
          <a:prstGeom prst="rect">
            <a:avLst/>
          </a:prstGeom>
        </p:spPr>
        <p:txBody>
          <a:bodyPr vert="horz" wrap="square" lIns="0" tIns="16933" rIns="0" bIns="0" rtlCol="0">
            <a:spAutoFit/>
          </a:bodyPr>
          <a:lstStyle/>
          <a:p>
            <a:pPr marL="16934" marR="0" lvl="0" indent="0" algn="l"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13" normalizeH="0" baseline="0" noProof="0" dirty="0">
                <a:ln>
                  <a:noFill/>
                </a:ln>
                <a:solidFill>
                  <a:srgbClr val="231F20"/>
                </a:solidFill>
                <a:effectLst/>
                <a:uLnTx/>
                <a:uFillTx/>
                <a:latin typeface="Arial" panose="020B0604020202020204"/>
                <a:ea typeface="+mn-ea"/>
                <a:cs typeface="Arial"/>
              </a:rPr>
              <a:t>Censored</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27" name="object 35">
            <a:extLst>
              <a:ext uri="{FF2B5EF4-FFF2-40B4-BE49-F238E27FC236}">
                <a16:creationId xmlns:a16="http://schemas.microsoft.com/office/drawing/2014/main" id="{1AF37DA0-6556-F544-50AA-4690A615D44A}"/>
              </a:ext>
            </a:extLst>
          </p:cNvPr>
          <p:cNvSpPr/>
          <p:nvPr/>
        </p:nvSpPr>
        <p:spPr>
          <a:xfrm>
            <a:off x="5609236" y="456443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28" name="object 8">
            <a:extLst>
              <a:ext uri="{FF2B5EF4-FFF2-40B4-BE49-F238E27FC236}">
                <a16:creationId xmlns:a16="http://schemas.microsoft.com/office/drawing/2014/main" id="{81410871-CECE-823F-4EC7-C1931565DFE7}"/>
              </a:ext>
            </a:extLst>
          </p:cNvPr>
          <p:cNvSpPr txBox="1"/>
          <p:nvPr/>
        </p:nvSpPr>
        <p:spPr>
          <a:xfrm>
            <a:off x="987319" y="4597870"/>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n-ea"/>
                <a:cs typeface="Arial"/>
              </a:rPr>
              <a:t>0</a:t>
            </a: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29" name="object 8">
            <a:extLst>
              <a:ext uri="{FF2B5EF4-FFF2-40B4-BE49-F238E27FC236}">
                <a16:creationId xmlns:a16="http://schemas.microsoft.com/office/drawing/2014/main" id="{2A5E3BE3-543B-C02A-315D-4A77544E3E54}"/>
              </a:ext>
            </a:extLst>
          </p:cNvPr>
          <p:cNvSpPr txBox="1"/>
          <p:nvPr/>
        </p:nvSpPr>
        <p:spPr>
          <a:xfrm>
            <a:off x="2445861" y="4595737"/>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0" name="object 8">
            <a:extLst>
              <a:ext uri="{FF2B5EF4-FFF2-40B4-BE49-F238E27FC236}">
                <a16:creationId xmlns:a16="http://schemas.microsoft.com/office/drawing/2014/main" id="{462ECA4E-6381-72B3-10F3-16C9459C36C6}"/>
              </a:ext>
            </a:extLst>
          </p:cNvPr>
          <p:cNvSpPr txBox="1"/>
          <p:nvPr/>
        </p:nvSpPr>
        <p:spPr>
          <a:xfrm>
            <a:off x="3198169" y="4595737"/>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7.5</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1" name="object 8">
            <a:extLst>
              <a:ext uri="{FF2B5EF4-FFF2-40B4-BE49-F238E27FC236}">
                <a16:creationId xmlns:a16="http://schemas.microsoft.com/office/drawing/2014/main" id="{933A4EE2-9AB8-F4BB-365E-A2D295ED412D}"/>
              </a:ext>
            </a:extLst>
          </p:cNvPr>
          <p:cNvSpPr txBox="1"/>
          <p:nvPr/>
        </p:nvSpPr>
        <p:spPr>
          <a:xfrm>
            <a:off x="3931381" y="4595737"/>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2" name="object 8">
            <a:extLst>
              <a:ext uri="{FF2B5EF4-FFF2-40B4-BE49-F238E27FC236}">
                <a16:creationId xmlns:a16="http://schemas.microsoft.com/office/drawing/2014/main" id="{911AE90C-1EFE-F532-9EFB-83675ED372AB}"/>
              </a:ext>
            </a:extLst>
          </p:cNvPr>
          <p:cNvSpPr txBox="1"/>
          <p:nvPr/>
        </p:nvSpPr>
        <p:spPr>
          <a:xfrm>
            <a:off x="5422977" y="4595737"/>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15.0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3" name="object 8">
            <a:extLst>
              <a:ext uri="{FF2B5EF4-FFF2-40B4-BE49-F238E27FC236}">
                <a16:creationId xmlns:a16="http://schemas.microsoft.com/office/drawing/2014/main" id="{2C323B38-7A88-9809-71E6-489D09B9E65B}"/>
              </a:ext>
            </a:extLst>
          </p:cNvPr>
          <p:cNvSpPr txBox="1"/>
          <p:nvPr/>
        </p:nvSpPr>
        <p:spPr>
          <a:xfrm>
            <a:off x="2643452" y="4842592"/>
            <a:ext cx="1265125"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n-ea"/>
                <a:cs typeface="Arial"/>
              </a:rPr>
              <a:t>Months</a:t>
            </a:r>
            <a:endParaRPr kumimoji="0" sz="1067" b="1"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4" name="object 8">
            <a:extLst>
              <a:ext uri="{FF2B5EF4-FFF2-40B4-BE49-F238E27FC236}">
                <a16:creationId xmlns:a16="http://schemas.microsoft.com/office/drawing/2014/main" id="{F787266C-C036-A18B-5A3D-6BC52F4CEF47}"/>
              </a:ext>
            </a:extLst>
          </p:cNvPr>
          <p:cNvSpPr txBox="1"/>
          <p:nvPr/>
        </p:nvSpPr>
        <p:spPr>
          <a:xfrm>
            <a:off x="471461" y="5132172"/>
            <a:ext cx="480724"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0" normalizeH="0" baseline="0" noProof="0" dirty="0">
                <a:ln>
                  <a:noFill/>
                </a:ln>
                <a:solidFill>
                  <a:srgbClr val="231F20"/>
                </a:solidFill>
                <a:effectLst/>
                <a:uLnTx/>
                <a:uFillTx/>
                <a:latin typeface="Arial" panose="020B0604020202020204"/>
                <a:ea typeface="+mn-ea"/>
                <a:cs typeface="Arial"/>
              </a:rPr>
              <a:t>At Risk</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5" name="bg object 16">
            <a:extLst>
              <a:ext uri="{FF2B5EF4-FFF2-40B4-BE49-F238E27FC236}">
                <a16:creationId xmlns:a16="http://schemas.microsoft.com/office/drawing/2014/main" id="{BD1C6C03-7795-91BD-4541-0C0DAAFC5DE2}"/>
              </a:ext>
            </a:extLst>
          </p:cNvPr>
          <p:cNvSpPr/>
          <p:nvPr/>
        </p:nvSpPr>
        <p:spPr>
          <a:xfrm>
            <a:off x="912528" y="1546915"/>
            <a:ext cx="4811659" cy="3017736"/>
          </a:xfrm>
          <a:custGeom>
            <a:avLst/>
            <a:gdLst/>
            <a:ahLst/>
            <a:cxnLst/>
            <a:rect l="l" t="t" r="r" b="b"/>
            <a:pathLst>
              <a:path w="4269105" h="2374900">
                <a:moveTo>
                  <a:pt x="0" y="0"/>
                </a:moveTo>
                <a:lnTo>
                  <a:pt x="0" y="2374582"/>
                </a:lnTo>
                <a:lnTo>
                  <a:pt x="4268660" y="2374582"/>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36" name="object 11">
            <a:extLst>
              <a:ext uri="{FF2B5EF4-FFF2-40B4-BE49-F238E27FC236}">
                <a16:creationId xmlns:a16="http://schemas.microsoft.com/office/drawing/2014/main" id="{6AF8DF28-79DB-C6A6-25DD-E0B72ECCC20D}"/>
              </a:ext>
            </a:extLst>
          </p:cNvPr>
          <p:cNvSpPr/>
          <p:nvPr/>
        </p:nvSpPr>
        <p:spPr>
          <a:xfrm>
            <a:off x="1898608" y="456443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37" name="object 8">
            <a:extLst>
              <a:ext uri="{FF2B5EF4-FFF2-40B4-BE49-F238E27FC236}">
                <a16:creationId xmlns:a16="http://schemas.microsoft.com/office/drawing/2014/main" id="{521E98FD-5737-1B3A-B511-216DA6ACD9FB}"/>
              </a:ext>
            </a:extLst>
          </p:cNvPr>
          <p:cNvSpPr txBox="1"/>
          <p:nvPr/>
        </p:nvSpPr>
        <p:spPr>
          <a:xfrm>
            <a:off x="1727200" y="4597870"/>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2.5</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38" name="object 16">
            <a:extLst>
              <a:ext uri="{FF2B5EF4-FFF2-40B4-BE49-F238E27FC236}">
                <a16:creationId xmlns:a16="http://schemas.microsoft.com/office/drawing/2014/main" id="{D4924586-FAC6-5FD7-7CF7-CE8E25283580}"/>
              </a:ext>
            </a:extLst>
          </p:cNvPr>
          <p:cNvSpPr/>
          <p:nvPr/>
        </p:nvSpPr>
        <p:spPr>
          <a:xfrm>
            <a:off x="4863660" y="456443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39" name="object 8">
            <a:extLst>
              <a:ext uri="{FF2B5EF4-FFF2-40B4-BE49-F238E27FC236}">
                <a16:creationId xmlns:a16="http://schemas.microsoft.com/office/drawing/2014/main" id="{FBC49CD7-256A-26B8-A6BD-2C38F032A888}"/>
              </a:ext>
            </a:extLst>
          </p:cNvPr>
          <p:cNvSpPr txBox="1"/>
          <p:nvPr/>
        </p:nvSpPr>
        <p:spPr>
          <a:xfrm>
            <a:off x="4673601" y="4595737"/>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12.5</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0" name="object 8">
            <a:extLst>
              <a:ext uri="{FF2B5EF4-FFF2-40B4-BE49-F238E27FC236}">
                <a16:creationId xmlns:a16="http://schemas.microsoft.com/office/drawing/2014/main" id="{48FA2FD0-AAA5-BFF4-AE67-15AF2E0B6EB5}"/>
              </a:ext>
            </a:extLst>
          </p:cNvPr>
          <p:cNvSpPr txBox="1"/>
          <p:nvPr/>
        </p:nvSpPr>
        <p:spPr>
          <a:xfrm>
            <a:off x="987319" y="5138014"/>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1" name="object 8">
            <a:extLst>
              <a:ext uri="{FF2B5EF4-FFF2-40B4-BE49-F238E27FC236}">
                <a16:creationId xmlns:a16="http://schemas.microsoft.com/office/drawing/2014/main" id="{A0712D80-C648-9B2B-2E9B-00798BD26DEC}"/>
              </a:ext>
            </a:extLst>
          </p:cNvPr>
          <p:cNvSpPr txBox="1"/>
          <p:nvPr/>
        </p:nvSpPr>
        <p:spPr>
          <a:xfrm>
            <a:off x="2445861" y="5135881"/>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24</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2" name="object 8">
            <a:extLst>
              <a:ext uri="{FF2B5EF4-FFF2-40B4-BE49-F238E27FC236}">
                <a16:creationId xmlns:a16="http://schemas.microsoft.com/office/drawing/2014/main" id="{5498C0BE-E106-7F6F-F3A7-493FDE941D9A}"/>
              </a:ext>
            </a:extLst>
          </p:cNvPr>
          <p:cNvSpPr txBox="1"/>
          <p:nvPr/>
        </p:nvSpPr>
        <p:spPr>
          <a:xfrm>
            <a:off x="3198169" y="5135881"/>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3" name="object 8">
            <a:extLst>
              <a:ext uri="{FF2B5EF4-FFF2-40B4-BE49-F238E27FC236}">
                <a16:creationId xmlns:a16="http://schemas.microsoft.com/office/drawing/2014/main" id="{0A544134-8673-3812-2DF0-69EAB93EC67B}"/>
              </a:ext>
            </a:extLst>
          </p:cNvPr>
          <p:cNvSpPr txBox="1"/>
          <p:nvPr/>
        </p:nvSpPr>
        <p:spPr>
          <a:xfrm>
            <a:off x="3931381" y="5135881"/>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13</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4" name="object 8">
            <a:extLst>
              <a:ext uri="{FF2B5EF4-FFF2-40B4-BE49-F238E27FC236}">
                <a16:creationId xmlns:a16="http://schemas.microsoft.com/office/drawing/2014/main" id="{DF5280ED-826A-497F-795F-25061FEE4FC2}"/>
              </a:ext>
            </a:extLst>
          </p:cNvPr>
          <p:cNvSpPr txBox="1"/>
          <p:nvPr/>
        </p:nvSpPr>
        <p:spPr>
          <a:xfrm>
            <a:off x="5422977" y="5135881"/>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5" name="object 8">
            <a:extLst>
              <a:ext uri="{FF2B5EF4-FFF2-40B4-BE49-F238E27FC236}">
                <a16:creationId xmlns:a16="http://schemas.microsoft.com/office/drawing/2014/main" id="{1C786A94-A0DC-84AE-5B30-DC804848478E}"/>
              </a:ext>
            </a:extLst>
          </p:cNvPr>
          <p:cNvSpPr txBox="1"/>
          <p:nvPr/>
        </p:nvSpPr>
        <p:spPr>
          <a:xfrm>
            <a:off x="1727200" y="5138014"/>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37</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6" name="object 8">
            <a:extLst>
              <a:ext uri="{FF2B5EF4-FFF2-40B4-BE49-F238E27FC236}">
                <a16:creationId xmlns:a16="http://schemas.microsoft.com/office/drawing/2014/main" id="{0CBEC7A2-0FFE-B403-140F-7B30242CF5FD}"/>
              </a:ext>
            </a:extLst>
          </p:cNvPr>
          <p:cNvSpPr txBox="1"/>
          <p:nvPr/>
        </p:nvSpPr>
        <p:spPr>
          <a:xfrm>
            <a:off x="4673601" y="5135881"/>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n-ea"/>
                <a:cs typeface="Arial"/>
              </a:rPr>
              <a:t>10</a:t>
            </a:r>
            <a:endParaRPr kumimoji="0" sz="1067" b="0" i="0" u="none" strike="noStrike" kern="1200" cap="none" spc="0" normalizeH="0" baseline="0" noProof="0" dirty="0">
              <a:ln>
                <a:noFill/>
              </a:ln>
              <a:solidFill>
                <a:srgbClr val="224870"/>
              </a:solidFill>
              <a:effectLst/>
              <a:uLnTx/>
              <a:uFillTx/>
              <a:latin typeface="Arial" panose="020B0604020202020204"/>
              <a:ea typeface="+mn-ea"/>
              <a:cs typeface="Arial"/>
            </a:endParaRPr>
          </a:p>
        </p:txBody>
      </p:sp>
      <p:sp>
        <p:nvSpPr>
          <p:cNvPr id="47" name="object 11">
            <a:extLst>
              <a:ext uri="{FF2B5EF4-FFF2-40B4-BE49-F238E27FC236}">
                <a16:creationId xmlns:a16="http://schemas.microsoft.com/office/drawing/2014/main" id="{41757A5D-BD8E-6BA5-11CA-7887AC7F703E}"/>
              </a:ext>
            </a:extLst>
          </p:cNvPr>
          <p:cNvSpPr/>
          <p:nvPr/>
        </p:nvSpPr>
        <p:spPr>
          <a:xfrm rot="5400000">
            <a:off x="877652" y="4532768"/>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48" name="object 11">
            <a:extLst>
              <a:ext uri="{FF2B5EF4-FFF2-40B4-BE49-F238E27FC236}">
                <a16:creationId xmlns:a16="http://schemas.microsoft.com/office/drawing/2014/main" id="{44D842B5-1A1A-C540-EF60-FE6901891794}"/>
              </a:ext>
            </a:extLst>
          </p:cNvPr>
          <p:cNvSpPr/>
          <p:nvPr/>
        </p:nvSpPr>
        <p:spPr>
          <a:xfrm rot="5400000">
            <a:off x="877652" y="3941221"/>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49" name="object 11">
            <a:extLst>
              <a:ext uri="{FF2B5EF4-FFF2-40B4-BE49-F238E27FC236}">
                <a16:creationId xmlns:a16="http://schemas.microsoft.com/office/drawing/2014/main" id="{3E27C6A5-7C7A-B0C7-7F7B-4CA1400E8DBF}"/>
              </a:ext>
            </a:extLst>
          </p:cNvPr>
          <p:cNvSpPr/>
          <p:nvPr/>
        </p:nvSpPr>
        <p:spPr>
          <a:xfrm rot="5400000">
            <a:off x="877652" y="3353240"/>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50" name="object 11">
            <a:extLst>
              <a:ext uri="{FF2B5EF4-FFF2-40B4-BE49-F238E27FC236}">
                <a16:creationId xmlns:a16="http://schemas.microsoft.com/office/drawing/2014/main" id="{151DDC1D-715E-AF9D-FE13-9BFAA890BB95}"/>
              </a:ext>
            </a:extLst>
          </p:cNvPr>
          <p:cNvSpPr/>
          <p:nvPr/>
        </p:nvSpPr>
        <p:spPr>
          <a:xfrm rot="5400000">
            <a:off x="877652" y="2765260"/>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51" name="object 11">
            <a:extLst>
              <a:ext uri="{FF2B5EF4-FFF2-40B4-BE49-F238E27FC236}">
                <a16:creationId xmlns:a16="http://schemas.microsoft.com/office/drawing/2014/main" id="{CA461740-1047-0E5E-3E7C-7FE4F0834F76}"/>
              </a:ext>
            </a:extLst>
          </p:cNvPr>
          <p:cNvSpPr/>
          <p:nvPr/>
        </p:nvSpPr>
        <p:spPr>
          <a:xfrm rot="5400000">
            <a:off x="877652" y="216863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52" name="object 11">
            <a:extLst>
              <a:ext uri="{FF2B5EF4-FFF2-40B4-BE49-F238E27FC236}">
                <a16:creationId xmlns:a16="http://schemas.microsoft.com/office/drawing/2014/main" id="{02C7544C-DF83-DBBE-14ED-4B8C7867BA22}"/>
              </a:ext>
            </a:extLst>
          </p:cNvPr>
          <p:cNvSpPr/>
          <p:nvPr/>
        </p:nvSpPr>
        <p:spPr>
          <a:xfrm rot="5400000">
            <a:off x="877652" y="1584976"/>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68134A8B-8E60-A048-27C3-F9C99A35100A}"/>
              </a:ext>
            </a:extLst>
          </p:cNvPr>
          <p:cNvGrpSpPr/>
          <p:nvPr/>
        </p:nvGrpSpPr>
        <p:grpSpPr>
          <a:xfrm>
            <a:off x="4703268" y="4305246"/>
            <a:ext cx="80001" cy="80001"/>
            <a:chOff x="3501510" y="3180125"/>
            <a:chExt cx="41365" cy="41365"/>
          </a:xfrm>
        </p:grpSpPr>
        <p:sp>
          <p:nvSpPr>
            <p:cNvPr id="54" name="object 17">
              <a:extLst>
                <a:ext uri="{FF2B5EF4-FFF2-40B4-BE49-F238E27FC236}">
                  <a16:creationId xmlns:a16="http://schemas.microsoft.com/office/drawing/2014/main" id="{DC8646C6-D5F3-2106-2C93-A447B9DBBC3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55" name="object 17">
              <a:extLst>
                <a:ext uri="{FF2B5EF4-FFF2-40B4-BE49-F238E27FC236}">
                  <a16:creationId xmlns:a16="http://schemas.microsoft.com/office/drawing/2014/main" id="{158799F4-4B49-1271-0FA0-7BC14C8A453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56" name="Group 55">
            <a:extLst>
              <a:ext uri="{FF2B5EF4-FFF2-40B4-BE49-F238E27FC236}">
                <a16:creationId xmlns:a16="http://schemas.microsoft.com/office/drawing/2014/main" id="{9067272E-CB90-08C1-330A-0F7691995425}"/>
              </a:ext>
            </a:extLst>
          </p:cNvPr>
          <p:cNvGrpSpPr/>
          <p:nvPr/>
        </p:nvGrpSpPr>
        <p:grpSpPr>
          <a:xfrm>
            <a:off x="1126249" y="1579880"/>
            <a:ext cx="4483393" cy="2261165"/>
            <a:chOff x="844686" y="1123950"/>
            <a:chExt cx="3362545" cy="1695874"/>
          </a:xfrm>
        </p:grpSpPr>
        <p:grpSp>
          <p:nvGrpSpPr>
            <p:cNvPr id="57" name="Group 56">
              <a:extLst>
                <a:ext uri="{FF2B5EF4-FFF2-40B4-BE49-F238E27FC236}">
                  <a16:creationId xmlns:a16="http://schemas.microsoft.com/office/drawing/2014/main" id="{95250FF1-1F15-B209-3EDF-ABB0EE1CDCB8}"/>
                </a:ext>
              </a:extLst>
            </p:cNvPr>
            <p:cNvGrpSpPr/>
            <p:nvPr/>
          </p:nvGrpSpPr>
          <p:grpSpPr>
            <a:xfrm>
              <a:off x="4147230" y="2759823"/>
              <a:ext cx="60001" cy="60001"/>
              <a:chOff x="3501510" y="3180125"/>
              <a:chExt cx="41365" cy="41365"/>
            </a:xfrm>
          </p:grpSpPr>
          <p:sp>
            <p:nvSpPr>
              <p:cNvPr id="97" name="object 17">
                <a:extLst>
                  <a:ext uri="{FF2B5EF4-FFF2-40B4-BE49-F238E27FC236}">
                    <a16:creationId xmlns:a16="http://schemas.microsoft.com/office/drawing/2014/main" id="{03C91345-06BF-896B-23F8-60A3E6D314B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98" name="object 17">
                <a:extLst>
                  <a:ext uri="{FF2B5EF4-FFF2-40B4-BE49-F238E27FC236}">
                    <a16:creationId xmlns:a16="http://schemas.microsoft.com/office/drawing/2014/main" id="{CD941D20-AD42-268F-5B8E-519CC5BE49E0}"/>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58" name="Group 57">
              <a:extLst>
                <a:ext uri="{FF2B5EF4-FFF2-40B4-BE49-F238E27FC236}">
                  <a16:creationId xmlns:a16="http://schemas.microsoft.com/office/drawing/2014/main" id="{6BDEADA2-E4E2-77B8-4CEF-C5F00DF96A53}"/>
                </a:ext>
              </a:extLst>
            </p:cNvPr>
            <p:cNvGrpSpPr/>
            <p:nvPr/>
          </p:nvGrpSpPr>
          <p:grpSpPr>
            <a:xfrm>
              <a:off x="4124532" y="2759823"/>
              <a:ext cx="60001" cy="60001"/>
              <a:chOff x="3501510" y="3180125"/>
              <a:chExt cx="41365" cy="41365"/>
            </a:xfrm>
          </p:grpSpPr>
          <p:sp>
            <p:nvSpPr>
              <p:cNvPr id="95" name="object 17">
                <a:extLst>
                  <a:ext uri="{FF2B5EF4-FFF2-40B4-BE49-F238E27FC236}">
                    <a16:creationId xmlns:a16="http://schemas.microsoft.com/office/drawing/2014/main" id="{C2BCBD36-DA32-533B-35A3-3D870FCE4E32}"/>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96" name="object 17">
                <a:extLst>
                  <a:ext uri="{FF2B5EF4-FFF2-40B4-BE49-F238E27FC236}">
                    <a16:creationId xmlns:a16="http://schemas.microsoft.com/office/drawing/2014/main" id="{5A5ADF4F-708C-69C2-269D-A0963C99BEC7}"/>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59" name="Group 58">
              <a:extLst>
                <a:ext uri="{FF2B5EF4-FFF2-40B4-BE49-F238E27FC236}">
                  <a16:creationId xmlns:a16="http://schemas.microsoft.com/office/drawing/2014/main" id="{041566DD-9AD7-0F50-64E8-296A1C25E0AB}"/>
                </a:ext>
              </a:extLst>
            </p:cNvPr>
            <p:cNvGrpSpPr/>
            <p:nvPr/>
          </p:nvGrpSpPr>
          <p:grpSpPr>
            <a:xfrm>
              <a:off x="3750015" y="2759823"/>
              <a:ext cx="60001" cy="60001"/>
              <a:chOff x="3501510" y="3180125"/>
              <a:chExt cx="41365" cy="41365"/>
            </a:xfrm>
          </p:grpSpPr>
          <p:sp>
            <p:nvSpPr>
              <p:cNvPr id="93" name="object 17">
                <a:extLst>
                  <a:ext uri="{FF2B5EF4-FFF2-40B4-BE49-F238E27FC236}">
                    <a16:creationId xmlns:a16="http://schemas.microsoft.com/office/drawing/2014/main" id="{70A4774A-F341-EA75-7A07-B65BCFA468AE}"/>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94" name="object 17">
                <a:extLst>
                  <a:ext uri="{FF2B5EF4-FFF2-40B4-BE49-F238E27FC236}">
                    <a16:creationId xmlns:a16="http://schemas.microsoft.com/office/drawing/2014/main" id="{649000AC-866B-D265-AAA1-DEB7C2F9876D}"/>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0" name="Group 59">
              <a:extLst>
                <a:ext uri="{FF2B5EF4-FFF2-40B4-BE49-F238E27FC236}">
                  <a16:creationId xmlns:a16="http://schemas.microsoft.com/office/drawing/2014/main" id="{92AA3851-6CD9-6D8E-B298-B024F0223C2A}"/>
                </a:ext>
              </a:extLst>
            </p:cNvPr>
            <p:cNvGrpSpPr/>
            <p:nvPr/>
          </p:nvGrpSpPr>
          <p:grpSpPr>
            <a:xfrm>
              <a:off x="3681912" y="2673894"/>
              <a:ext cx="60001" cy="60001"/>
              <a:chOff x="3501510" y="3180125"/>
              <a:chExt cx="41365" cy="41365"/>
            </a:xfrm>
          </p:grpSpPr>
          <p:sp>
            <p:nvSpPr>
              <p:cNvPr id="91" name="object 17">
                <a:extLst>
                  <a:ext uri="{FF2B5EF4-FFF2-40B4-BE49-F238E27FC236}">
                    <a16:creationId xmlns:a16="http://schemas.microsoft.com/office/drawing/2014/main" id="{76F37B93-5D8D-365E-8252-96E83C02A341}"/>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92" name="object 17">
                <a:extLst>
                  <a:ext uri="{FF2B5EF4-FFF2-40B4-BE49-F238E27FC236}">
                    <a16:creationId xmlns:a16="http://schemas.microsoft.com/office/drawing/2014/main" id="{E1748E41-99BA-414E-A31B-602647F9056E}"/>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1" name="Group 60">
              <a:extLst>
                <a:ext uri="{FF2B5EF4-FFF2-40B4-BE49-F238E27FC236}">
                  <a16:creationId xmlns:a16="http://schemas.microsoft.com/office/drawing/2014/main" id="{CC978598-0578-B86F-423B-812CE56D382A}"/>
                </a:ext>
              </a:extLst>
            </p:cNvPr>
            <p:cNvGrpSpPr/>
            <p:nvPr/>
          </p:nvGrpSpPr>
          <p:grpSpPr>
            <a:xfrm>
              <a:off x="3514929" y="2600937"/>
              <a:ext cx="60001" cy="60001"/>
              <a:chOff x="3501510" y="3180125"/>
              <a:chExt cx="41365" cy="41365"/>
            </a:xfrm>
          </p:grpSpPr>
          <p:sp>
            <p:nvSpPr>
              <p:cNvPr id="89" name="object 17">
                <a:extLst>
                  <a:ext uri="{FF2B5EF4-FFF2-40B4-BE49-F238E27FC236}">
                    <a16:creationId xmlns:a16="http://schemas.microsoft.com/office/drawing/2014/main" id="{5999D758-F8A1-AA77-C998-7F6442E407E6}"/>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90" name="object 17">
                <a:extLst>
                  <a:ext uri="{FF2B5EF4-FFF2-40B4-BE49-F238E27FC236}">
                    <a16:creationId xmlns:a16="http://schemas.microsoft.com/office/drawing/2014/main" id="{4CB6C229-0734-59FF-D81C-29938FBD1F99}"/>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2" name="Group 61">
              <a:extLst>
                <a:ext uri="{FF2B5EF4-FFF2-40B4-BE49-F238E27FC236}">
                  <a16:creationId xmlns:a16="http://schemas.microsoft.com/office/drawing/2014/main" id="{134E806D-9E7A-A534-9305-C0FE453B1939}"/>
                </a:ext>
              </a:extLst>
            </p:cNvPr>
            <p:cNvGrpSpPr/>
            <p:nvPr/>
          </p:nvGrpSpPr>
          <p:grpSpPr>
            <a:xfrm>
              <a:off x="3305787" y="2600937"/>
              <a:ext cx="60001" cy="60001"/>
              <a:chOff x="3501510" y="3180125"/>
              <a:chExt cx="41365" cy="41365"/>
            </a:xfrm>
          </p:grpSpPr>
          <p:sp>
            <p:nvSpPr>
              <p:cNvPr id="87" name="object 17">
                <a:extLst>
                  <a:ext uri="{FF2B5EF4-FFF2-40B4-BE49-F238E27FC236}">
                    <a16:creationId xmlns:a16="http://schemas.microsoft.com/office/drawing/2014/main" id="{9CF7AAD9-520E-5409-71D4-CB5CA48244E3}"/>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88" name="object 17">
                <a:extLst>
                  <a:ext uri="{FF2B5EF4-FFF2-40B4-BE49-F238E27FC236}">
                    <a16:creationId xmlns:a16="http://schemas.microsoft.com/office/drawing/2014/main" id="{27500DB7-7EDE-0DA3-FC53-0A19BE8EDA76}"/>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16BDF3E6-F836-08D7-7FF0-A0C826DD17EB}"/>
                </a:ext>
              </a:extLst>
            </p:cNvPr>
            <p:cNvGrpSpPr/>
            <p:nvPr/>
          </p:nvGrpSpPr>
          <p:grpSpPr>
            <a:xfrm>
              <a:off x="2446497" y="2056176"/>
              <a:ext cx="60001" cy="60001"/>
              <a:chOff x="3501510" y="3180125"/>
              <a:chExt cx="41365" cy="41365"/>
            </a:xfrm>
          </p:grpSpPr>
          <p:sp>
            <p:nvSpPr>
              <p:cNvPr id="85" name="object 17">
                <a:extLst>
                  <a:ext uri="{FF2B5EF4-FFF2-40B4-BE49-F238E27FC236}">
                    <a16:creationId xmlns:a16="http://schemas.microsoft.com/office/drawing/2014/main" id="{A7D228A5-1AEF-2309-260A-6A3B5AEB894E}"/>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86" name="object 17">
                <a:extLst>
                  <a:ext uri="{FF2B5EF4-FFF2-40B4-BE49-F238E27FC236}">
                    <a16:creationId xmlns:a16="http://schemas.microsoft.com/office/drawing/2014/main" id="{38D4B6CA-1ED4-DF42-EDC3-DB7F9F630837}"/>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4" name="Group 63">
              <a:extLst>
                <a:ext uri="{FF2B5EF4-FFF2-40B4-BE49-F238E27FC236}">
                  <a16:creationId xmlns:a16="http://schemas.microsoft.com/office/drawing/2014/main" id="{899E21C6-0DC5-57A7-81E4-EDCD6155070D}"/>
                </a:ext>
              </a:extLst>
            </p:cNvPr>
            <p:cNvGrpSpPr/>
            <p:nvPr/>
          </p:nvGrpSpPr>
          <p:grpSpPr>
            <a:xfrm>
              <a:off x="2057400" y="1997823"/>
              <a:ext cx="60001" cy="60001"/>
              <a:chOff x="3501510" y="3180125"/>
              <a:chExt cx="41365" cy="41365"/>
            </a:xfrm>
          </p:grpSpPr>
          <p:sp>
            <p:nvSpPr>
              <p:cNvPr id="83" name="object 17">
                <a:extLst>
                  <a:ext uri="{FF2B5EF4-FFF2-40B4-BE49-F238E27FC236}">
                    <a16:creationId xmlns:a16="http://schemas.microsoft.com/office/drawing/2014/main" id="{62B2E54A-38CC-A444-EF32-0BDEDC16543B}"/>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84" name="object 17">
                <a:extLst>
                  <a:ext uri="{FF2B5EF4-FFF2-40B4-BE49-F238E27FC236}">
                    <a16:creationId xmlns:a16="http://schemas.microsoft.com/office/drawing/2014/main" id="{FEA0A70D-FBFB-6ECC-A578-257687340B7F}"/>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5" name="Group 64">
              <a:extLst>
                <a:ext uri="{FF2B5EF4-FFF2-40B4-BE49-F238E27FC236}">
                  <a16:creationId xmlns:a16="http://schemas.microsoft.com/office/drawing/2014/main" id="{5CEBD806-9A6F-ADF1-DBE6-67ECB1D275E5}"/>
                </a:ext>
              </a:extLst>
            </p:cNvPr>
            <p:cNvGrpSpPr/>
            <p:nvPr/>
          </p:nvGrpSpPr>
          <p:grpSpPr>
            <a:xfrm>
              <a:off x="1656942" y="1774077"/>
              <a:ext cx="60001" cy="60001"/>
              <a:chOff x="3501510" y="3180125"/>
              <a:chExt cx="41365" cy="41365"/>
            </a:xfrm>
          </p:grpSpPr>
          <p:sp>
            <p:nvSpPr>
              <p:cNvPr id="81" name="object 17">
                <a:extLst>
                  <a:ext uri="{FF2B5EF4-FFF2-40B4-BE49-F238E27FC236}">
                    <a16:creationId xmlns:a16="http://schemas.microsoft.com/office/drawing/2014/main" id="{002F085D-8304-DAAE-8236-F6396C09E73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82" name="object 17">
                <a:extLst>
                  <a:ext uri="{FF2B5EF4-FFF2-40B4-BE49-F238E27FC236}">
                    <a16:creationId xmlns:a16="http://schemas.microsoft.com/office/drawing/2014/main" id="{A558DB2E-A4FA-1A6C-6E3F-97402FE35B7F}"/>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8B4850C4-F3FD-EBC1-0A3F-A0C5A8029A3F}"/>
                </a:ext>
              </a:extLst>
            </p:cNvPr>
            <p:cNvGrpSpPr/>
            <p:nvPr/>
          </p:nvGrpSpPr>
          <p:grpSpPr>
            <a:xfrm>
              <a:off x="1622901" y="1670322"/>
              <a:ext cx="60001" cy="60001"/>
              <a:chOff x="3501510" y="3180125"/>
              <a:chExt cx="41365" cy="41365"/>
            </a:xfrm>
          </p:grpSpPr>
          <p:sp>
            <p:nvSpPr>
              <p:cNvPr id="79" name="object 17">
                <a:extLst>
                  <a:ext uri="{FF2B5EF4-FFF2-40B4-BE49-F238E27FC236}">
                    <a16:creationId xmlns:a16="http://schemas.microsoft.com/office/drawing/2014/main" id="{9088A103-EB1B-7660-0EA2-4DBC6D3108AC}"/>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80" name="object 17">
                <a:extLst>
                  <a:ext uri="{FF2B5EF4-FFF2-40B4-BE49-F238E27FC236}">
                    <a16:creationId xmlns:a16="http://schemas.microsoft.com/office/drawing/2014/main" id="{AB8E073A-40B5-6B1F-248E-51A6A67EB19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7" name="Group 66">
              <a:extLst>
                <a:ext uri="{FF2B5EF4-FFF2-40B4-BE49-F238E27FC236}">
                  <a16:creationId xmlns:a16="http://schemas.microsoft.com/office/drawing/2014/main" id="{2353D185-2757-02F2-0592-14E0A10D95FE}"/>
                </a:ext>
              </a:extLst>
            </p:cNvPr>
            <p:cNvGrpSpPr/>
            <p:nvPr/>
          </p:nvGrpSpPr>
          <p:grpSpPr>
            <a:xfrm>
              <a:off x="1301886" y="1406049"/>
              <a:ext cx="60001" cy="60001"/>
              <a:chOff x="3501510" y="3180125"/>
              <a:chExt cx="41365" cy="41365"/>
            </a:xfrm>
          </p:grpSpPr>
          <p:sp>
            <p:nvSpPr>
              <p:cNvPr id="77" name="object 17">
                <a:extLst>
                  <a:ext uri="{FF2B5EF4-FFF2-40B4-BE49-F238E27FC236}">
                    <a16:creationId xmlns:a16="http://schemas.microsoft.com/office/drawing/2014/main" id="{8203E6D4-9B13-FD14-5AEF-AD4C8C3F551A}"/>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78" name="object 17">
                <a:extLst>
                  <a:ext uri="{FF2B5EF4-FFF2-40B4-BE49-F238E27FC236}">
                    <a16:creationId xmlns:a16="http://schemas.microsoft.com/office/drawing/2014/main" id="{453C073F-F7D9-26F9-E0DA-05F2B14C645F}"/>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8" name="Group 67">
              <a:extLst>
                <a:ext uri="{FF2B5EF4-FFF2-40B4-BE49-F238E27FC236}">
                  <a16:creationId xmlns:a16="http://schemas.microsoft.com/office/drawing/2014/main" id="{20FC1EFD-503F-5E19-0D07-CDE3B84A0F39}"/>
                </a:ext>
              </a:extLst>
            </p:cNvPr>
            <p:cNvGrpSpPr/>
            <p:nvPr/>
          </p:nvGrpSpPr>
          <p:grpSpPr>
            <a:xfrm>
              <a:off x="1264597" y="1406049"/>
              <a:ext cx="60001" cy="60001"/>
              <a:chOff x="3501510" y="3180125"/>
              <a:chExt cx="41365" cy="41365"/>
            </a:xfrm>
          </p:grpSpPr>
          <p:sp>
            <p:nvSpPr>
              <p:cNvPr id="75" name="object 17">
                <a:extLst>
                  <a:ext uri="{FF2B5EF4-FFF2-40B4-BE49-F238E27FC236}">
                    <a16:creationId xmlns:a16="http://schemas.microsoft.com/office/drawing/2014/main" id="{2CD6DDFF-206D-923A-6154-7D1C418AD481}"/>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76" name="object 17">
                <a:extLst>
                  <a:ext uri="{FF2B5EF4-FFF2-40B4-BE49-F238E27FC236}">
                    <a16:creationId xmlns:a16="http://schemas.microsoft.com/office/drawing/2014/main" id="{F6126B5B-6012-BD84-3C02-0A857F431D15}"/>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60305508-9597-3748-E04B-A272CEE38C82}"/>
                </a:ext>
              </a:extLst>
            </p:cNvPr>
            <p:cNvGrpSpPr/>
            <p:nvPr/>
          </p:nvGrpSpPr>
          <p:grpSpPr>
            <a:xfrm>
              <a:off x="1209471" y="1359036"/>
              <a:ext cx="60001" cy="60001"/>
              <a:chOff x="3501510" y="3180125"/>
              <a:chExt cx="41365" cy="41365"/>
            </a:xfrm>
          </p:grpSpPr>
          <p:sp>
            <p:nvSpPr>
              <p:cNvPr id="73" name="object 17">
                <a:extLst>
                  <a:ext uri="{FF2B5EF4-FFF2-40B4-BE49-F238E27FC236}">
                    <a16:creationId xmlns:a16="http://schemas.microsoft.com/office/drawing/2014/main" id="{81C2CCC9-7F84-E6D8-DE5E-9A3B3241F586}"/>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74" name="object 17">
                <a:extLst>
                  <a:ext uri="{FF2B5EF4-FFF2-40B4-BE49-F238E27FC236}">
                    <a16:creationId xmlns:a16="http://schemas.microsoft.com/office/drawing/2014/main" id="{7EC4D4A7-CA55-0B5C-0F13-64F68AE68BD0}"/>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nvGrpSpPr>
            <p:cNvPr id="70" name="Group 69">
              <a:extLst>
                <a:ext uri="{FF2B5EF4-FFF2-40B4-BE49-F238E27FC236}">
                  <a16:creationId xmlns:a16="http://schemas.microsoft.com/office/drawing/2014/main" id="{A738DFA3-9729-5D4E-1886-D71C12E4C55D}"/>
                </a:ext>
              </a:extLst>
            </p:cNvPr>
            <p:cNvGrpSpPr/>
            <p:nvPr/>
          </p:nvGrpSpPr>
          <p:grpSpPr>
            <a:xfrm>
              <a:off x="844686" y="1123950"/>
              <a:ext cx="60001" cy="60001"/>
              <a:chOff x="3501510" y="3180125"/>
              <a:chExt cx="41365" cy="41365"/>
            </a:xfrm>
          </p:grpSpPr>
          <p:sp>
            <p:nvSpPr>
              <p:cNvPr id="71" name="object 17">
                <a:extLst>
                  <a:ext uri="{FF2B5EF4-FFF2-40B4-BE49-F238E27FC236}">
                    <a16:creationId xmlns:a16="http://schemas.microsoft.com/office/drawing/2014/main" id="{04EF0033-D808-DD91-441E-F12D028E33B9}"/>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sp>
            <p:nvSpPr>
              <p:cNvPr id="72" name="object 17">
                <a:extLst>
                  <a:ext uri="{FF2B5EF4-FFF2-40B4-BE49-F238E27FC236}">
                    <a16:creationId xmlns:a16="http://schemas.microsoft.com/office/drawing/2014/main" id="{52744C32-727E-44FC-4427-E87169C0CFDB}"/>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n-ea"/>
                  <a:cs typeface="+mn-cs"/>
                </a:endParaRPr>
              </a:p>
            </p:txBody>
          </p:sp>
        </p:grpSp>
      </p:grpSp>
      <p:grpSp>
        <p:nvGrpSpPr>
          <p:cNvPr id="99" name="Group 98">
            <a:extLst>
              <a:ext uri="{FF2B5EF4-FFF2-40B4-BE49-F238E27FC236}">
                <a16:creationId xmlns:a16="http://schemas.microsoft.com/office/drawing/2014/main" id="{E7CE1F82-312D-D0E5-5FBE-B1934208AA90}"/>
              </a:ext>
            </a:extLst>
          </p:cNvPr>
          <p:cNvGrpSpPr/>
          <p:nvPr/>
        </p:nvGrpSpPr>
        <p:grpSpPr>
          <a:xfrm>
            <a:off x="1162997" y="1616089"/>
            <a:ext cx="4414196" cy="2174673"/>
            <a:chOff x="872247" y="1151106"/>
            <a:chExt cx="3310647" cy="1631005"/>
          </a:xfrm>
        </p:grpSpPr>
        <p:sp>
          <p:nvSpPr>
            <p:cNvPr id="100" name="Freeform 144">
              <a:extLst>
                <a:ext uri="{FF2B5EF4-FFF2-40B4-BE49-F238E27FC236}">
                  <a16:creationId xmlns:a16="http://schemas.microsoft.com/office/drawing/2014/main" id="{37909197-537F-C0EC-AA76-6341CEBECEC8}"/>
                </a:ext>
              </a:extLst>
            </p:cNvPr>
            <p:cNvSpPr/>
            <p:nvPr/>
          </p:nvSpPr>
          <p:spPr>
            <a:xfrm>
              <a:off x="2710774" y="2266545"/>
              <a:ext cx="1472120" cy="515566"/>
            </a:xfrm>
            <a:custGeom>
              <a:avLst/>
              <a:gdLst>
                <a:gd name="connsiteX0" fmla="*/ 1472120 w 1472120"/>
                <a:gd name="connsiteY0" fmla="*/ 515566 h 515566"/>
                <a:gd name="connsiteX1" fmla="*/ 1018162 w 1472120"/>
                <a:gd name="connsiteY1" fmla="*/ 515566 h 515566"/>
                <a:gd name="connsiteX2" fmla="*/ 1018162 w 1472120"/>
                <a:gd name="connsiteY2" fmla="*/ 444229 h 515566"/>
                <a:gd name="connsiteX3" fmla="*/ 985737 w 1472120"/>
                <a:gd name="connsiteY3" fmla="*/ 444229 h 515566"/>
                <a:gd name="connsiteX4" fmla="*/ 985737 w 1472120"/>
                <a:gd name="connsiteY4" fmla="*/ 366408 h 515566"/>
                <a:gd name="connsiteX5" fmla="*/ 418290 w 1472120"/>
                <a:gd name="connsiteY5" fmla="*/ 366408 h 515566"/>
                <a:gd name="connsiteX6" fmla="*/ 418290 w 1472120"/>
                <a:gd name="connsiteY6" fmla="*/ 311285 h 515566"/>
                <a:gd name="connsiteX7" fmla="*/ 291830 w 1472120"/>
                <a:gd name="connsiteY7" fmla="*/ 311285 h 515566"/>
                <a:gd name="connsiteX8" fmla="*/ 291830 w 1472120"/>
                <a:gd name="connsiteY8" fmla="*/ 252919 h 515566"/>
                <a:gd name="connsiteX9" fmla="*/ 246435 w 1472120"/>
                <a:gd name="connsiteY9" fmla="*/ 252919 h 515566"/>
                <a:gd name="connsiteX10" fmla="*/ 246435 w 1472120"/>
                <a:gd name="connsiteY10" fmla="*/ 178340 h 515566"/>
                <a:gd name="connsiteX11" fmla="*/ 197796 w 1472120"/>
                <a:gd name="connsiteY11" fmla="*/ 178340 h 515566"/>
                <a:gd name="connsiteX12" fmla="*/ 197796 w 1472120"/>
                <a:gd name="connsiteY12" fmla="*/ 123217 h 515566"/>
                <a:gd name="connsiteX13" fmla="*/ 162128 w 1472120"/>
                <a:gd name="connsiteY13" fmla="*/ 123217 h 515566"/>
                <a:gd name="connsiteX14" fmla="*/ 162128 w 1472120"/>
                <a:gd name="connsiteY14" fmla="*/ 64851 h 515566"/>
                <a:gd name="connsiteX15" fmla="*/ 0 w 1472120"/>
                <a:gd name="connsiteY15" fmla="*/ 64851 h 515566"/>
                <a:gd name="connsiteX16" fmla="*/ 0 w 1472120"/>
                <a:gd name="connsiteY16" fmla="*/ 0 h 51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2120" h="515566">
                  <a:moveTo>
                    <a:pt x="1472120" y="515566"/>
                  </a:moveTo>
                  <a:lnTo>
                    <a:pt x="1018162" y="515566"/>
                  </a:lnTo>
                  <a:lnTo>
                    <a:pt x="1018162" y="444229"/>
                  </a:lnTo>
                  <a:lnTo>
                    <a:pt x="985737" y="444229"/>
                  </a:lnTo>
                  <a:lnTo>
                    <a:pt x="985737" y="366408"/>
                  </a:lnTo>
                  <a:lnTo>
                    <a:pt x="418290" y="366408"/>
                  </a:lnTo>
                  <a:lnTo>
                    <a:pt x="418290" y="311285"/>
                  </a:lnTo>
                  <a:lnTo>
                    <a:pt x="291830" y="311285"/>
                  </a:lnTo>
                  <a:lnTo>
                    <a:pt x="291830" y="252919"/>
                  </a:lnTo>
                  <a:lnTo>
                    <a:pt x="246435" y="252919"/>
                  </a:lnTo>
                  <a:lnTo>
                    <a:pt x="246435" y="178340"/>
                  </a:lnTo>
                  <a:lnTo>
                    <a:pt x="197796" y="178340"/>
                  </a:lnTo>
                  <a:lnTo>
                    <a:pt x="197796" y="123217"/>
                  </a:lnTo>
                  <a:lnTo>
                    <a:pt x="162128" y="123217"/>
                  </a:lnTo>
                  <a:lnTo>
                    <a:pt x="162128" y="64851"/>
                  </a:lnTo>
                  <a:lnTo>
                    <a:pt x="0" y="64851"/>
                  </a:lnTo>
                  <a:lnTo>
                    <a:pt x="0" y="0"/>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01" name="Freeform 145">
              <a:extLst>
                <a:ext uri="{FF2B5EF4-FFF2-40B4-BE49-F238E27FC236}">
                  <a16:creationId xmlns:a16="http://schemas.microsoft.com/office/drawing/2014/main" id="{B9BA3DF9-095B-99D5-78A2-68898FE10681}"/>
                </a:ext>
              </a:extLst>
            </p:cNvPr>
            <p:cNvSpPr/>
            <p:nvPr/>
          </p:nvSpPr>
          <p:spPr>
            <a:xfrm>
              <a:off x="1672845" y="1692613"/>
              <a:ext cx="1037929" cy="596629"/>
            </a:xfrm>
            <a:custGeom>
              <a:avLst/>
              <a:gdLst>
                <a:gd name="connsiteX0" fmla="*/ 1037617 w 1037617"/>
                <a:gd name="connsiteY0" fmla="*/ 505838 h 505838"/>
                <a:gd name="connsiteX1" fmla="*/ 1037617 w 1037617"/>
                <a:gd name="connsiteY1" fmla="*/ 460442 h 505838"/>
                <a:gd name="connsiteX2" fmla="*/ 898188 w 1037617"/>
                <a:gd name="connsiteY2" fmla="*/ 460442 h 505838"/>
                <a:gd name="connsiteX3" fmla="*/ 898188 w 1037617"/>
                <a:gd name="connsiteY3" fmla="*/ 395591 h 505838"/>
                <a:gd name="connsiteX4" fmla="*/ 807396 w 1037617"/>
                <a:gd name="connsiteY4" fmla="*/ 395591 h 505838"/>
                <a:gd name="connsiteX5" fmla="*/ 807396 w 1037617"/>
                <a:gd name="connsiteY5" fmla="*/ 340468 h 505838"/>
                <a:gd name="connsiteX6" fmla="*/ 434503 w 1037617"/>
                <a:gd name="connsiteY6" fmla="*/ 340468 h 505838"/>
                <a:gd name="connsiteX7" fmla="*/ 434503 w 1037617"/>
                <a:gd name="connsiteY7" fmla="*/ 272374 h 505838"/>
                <a:gd name="connsiteX8" fmla="*/ 123217 w 1037617"/>
                <a:gd name="connsiteY8" fmla="*/ 272374 h 505838"/>
                <a:gd name="connsiteX9" fmla="*/ 123217 w 1037617"/>
                <a:gd name="connsiteY9" fmla="*/ 230221 h 505838"/>
                <a:gd name="connsiteX10" fmla="*/ 87549 w 1037617"/>
                <a:gd name="connsiteY10" fmla="*/ 230221 h 505838"/>
                <a:gd name="connsiteX11" fmla="*/ 87549 w 1037617"/>
                <a:gd name="connsiteY11" fmla="*/ 107004 h 505838"/>
                <a:gd name="connsiteX12" fmla="*/ 38911 w 1037617"/>
                <a:gd name="connsiteY12" fmla="*/ 107004 h 505838"/>
                <a:gd name="connsiteX13" fmla="*/ 38911 w 1037617"/>
                <a:gd name="connsiteY13" fmla="*/ 48638 h 505838"/>
                <a:gd name="connsiteX14" fmla="*/ 0 w 1037617"/>
                <a:gd name="connsiteY14" fmla="*/ 48638 h 505838"/>
                <a:gd name="connsiteX15" fmla="*/ 0 w 1037617"/>
                <a:gd name="connsiteY15" fmla="*/ 0 h 505838"/>
                <a:gd name="connsiteX0" fmla="*/ 1037617 w 1037617"/>
                <a:gd name="connsiteY0" fmla="*/ 538264 h 538264"/>
                <a:gd name="connsiteX1" fmla="*/ 1037617 w 1037617"/>
                <a:gd name="connsiteY1" fmla="*/ 460442 h 538264"/>
                <a:gd name="connsiteX2" fmla="*/ 898188 w 1037617"/>
                <a:gd name="connsiteY2" fmla="*/ 460442 h 538264"/>
                <a:gd name="connsiteX3" fmla="*/ 898188 w 1037617"/>
                <a:gd name="connsiteY3" fmla="*/ 395591 h 538264"/>
                <a:gd name="connsiteX4" fmla="*/ 807396 w 1037617"/>
                <a:gd name="connsiteY4" fmla="*/ 395591 h 538264"/>
                <a:gd name="connsiteX5" fmla="*/ 807396 w 1037617"/>
                <a:gd name="connsiteY5" fmla="*/ 340468 h 538264"/>
                <a:gd name="connsiteX6" fmla="*/ 434503 w 1037617"/>
                <a:gd name="connsiteY6" fmla="*/ 340468 h 538264"/>
                <a:gd name="connsiteX7" fmla="*/ 434503 w 1037617"/>
                <a:gd name="connsiteY7" fmla="*/ 272374 h 538264"/>
                <a:gd name="connsiteX8" fmla="*/ 123217 w 1037617"/>
                <a:gd name="connsiteY8" fmla="*/ 272374 h 538264"/>
                <a:gd name="connsiteX9" fmla="*/ 123217 w 1037617"/>
                <a:gd name="connsiteY9" fmla="*/ 230221 h 538264"/>
                <a:gd name="connsiteX10" fmla="*/ 87549 w 1037617"/>
                <a:gd name="connsiteY10" fmla="*/ 230221 h 538264"/>
                <a:gd name="connsiteX11" fmla="*/ 87549 w 1037617"/>
                <a:gd name="connsiteY11" fmla="*/ 107004 h 538264"/>
                <a:gd name="connsiteX12" fmla="*/ 38911 w 1037617"/>
                <a:gd name="connsiteY12" fmla="*/ 107004 h 538264"/>
                <a:gd name="connsiteX13" fmla="*/ 38911 w 1037617"/>
                <a:gd name="connsiteY13" fmla="*/ 48638 h 538264"/>
                <a:gd name="connsiteX14" fmla="*/ 0 w 1037617"/>
                <a:gd name="connsiteY14" fmla="*/ 48638 h 538264"/>
                <a:gd name="connsiteX15" fmla="*/ 0 w 1037617"/>
                <a:gd name="connsiteY15" fmla="*/ 0 h 538264"/>
                <a:gd name="connsiteX0" fmla="*/ 1037617 w 1037617"/>
                <a:gd name="connsiteY0" fmla="*/ 599872 h 599872"/>
                <a:gd name="connsiteX1" fmla="*/ 1037617 w 1037617"/>
                <a:gd name="connsiteY1" fmla="*/ 522050 h 599872"/>
                <a:gd name="connsiteX2" fmla="*/ 898188 w 1037617"/>
                <a:gd name="connsiteY2" fmla="*/ 522050 h 599872"/>
                <a:gd name="connsiteX3" fmla="*/ 898188 w 1037617"/>
                <a:gd name="connsiteY3" fmla="*/ 457199 h 599872"/>
                <a:gd name="connsiteX4" fmla="*/ 807396 w 1037617"/>
                <a:gd name="connsiteY4" fmla="*/ 457199 h 599872"/>
                <a:gd name="connsiteX5" fmla="*/ 807396 w 1037617"/>
                <a:gd name="connsiteY5" fmla="*/ 402076 h 599872"/>
                <a:gd name="connsiteX6" fmla="*/ 434503 w 1037617"/>
                <a:gd name="connsiteY6" fmla="*/ 402076 h 599872"/>
                <a:gd name="connsiteX7" fmla="*/ 434503 w 1037617"/>
                <a:gd name="connsiteY7" fmla="*/ 333982 h 599872"/>
                <a:gd name="connsiteX8" fmla="*/ 123217 w 1037617"/>
                <a:gd name="connsiteY8" fmla="*/ 333982 h 599872"/>
                <a:gd name="connsiteX9" fmla="*/ 123217 w 1037617"/>
                <a:gd name="connsiteY9" fmla="*/ 291829 h 599872"/>
                <a:gd name="connsiteX10" fmla="*/ 87549 w 1037617"/>
                <a:gd name="connsiteY10" fmla="*/ 291829 h 599872"/>
                <a:gd name="connsiteX11" fmla="*/ 87549 w 1037617"/>
                <a:gd name="connsiteY11" fmla="*/ 168612 h 599872"/>
                <a:gd name="connsiteX12" fmla="*/ 38911 w 1037617"/>
                <a:gd name="connsiteY12" fmla="*/ 168612 h 599872"/>
                <a:gd name="connsiteX13" fmla="*/ 38911 w 1037617"/>
                <a:gd name="connsiteY13" fmla="*/ 110246 h 599872"/>
                <a:gd name="connsiteX14" fmla="*/ 0 w 1037617"/>
                <a:gd name="connsiteY14" fmla="*/ 110246 h 599872"/>
                <a:gd name="connsiteX15" fmla="*/ 3242 w 1037617"/>
                <a:gd name="connsiteY15" fmla="*/ 0 h 599872"/>
                <a:gd name="connsiteX0" fmla="*/ 1037617 w 1037617"/>
                <a:gd name="connsiteY0" fmla="*/ 586902 h 586902"/>
                <a:gd name="connsiteX1" fmla="*/ 1037617 w 1037617"/>
                <a:gd name="connsiteY1" fmla="*/ 509080 h 586902"/>
                <a:gd name="connsiteX2" fmla="*/ 898188 w 1037617"/>
                <a:gd name="connsiteY2" fmla="*/ 509080 h 586902"/>
                <a:gd name="connsiteX3" fmla="*/ 898188 w 1037617"/>
                <a:gd name="connsiteY3" fmla="*/ 444229 h 586902"/>
                <a:gd name="connsiteX4" fmla="*/ 807396 w 1037617"/>
                <a:gd name="connsiteY4" fmla="*/ 444229 h 586902"/>
                <a:gd name="connsiteX5" fmla="*/ 807396 w 1037617"/>
                <a:gd name="connsiteY5" fmla="*/ 389106 h 586902"/>
                <a:gd name="connsiteX6" fmla="*/ 434503 w 1037617"/>
                <a:gd name="connsiteY6" fmla="*/ 389106 h 586902"/>
                <a:gd name="connsiteX7" fmla="*/ 434503 w 1037617"/>
                <a:gd name="connsiteY7" fmla="*/ 321012 h 586902"/>
                <a:gd name="connsiteX8" fmla="*/ 123217 w 1037617"/>
                <a:gd name="connsiteY8" fmla="*/ 321012 h 586902"/>
                <a:gd name="connsiteX9" fmla="*/ 123217 w 1037617"/>
                <a:gd name="connsiteY9" fmla="*/ 278859 h 586902"/>
                <a:gd name="connsiteX10" fmla="*/ 87549 w 1037617"/>
                <a:gd name="connsiteY10" fmla="*/ 278859 h 586902"/>
                <a:gd name="connsiteX11" fmla="*/ 87549 w 1037617"/>
                <a:gd name="connsiteY11" fmla="*/ 155642 h 586902"/>
                <a:gd name="connsiteX12" fmla="*/ 38911 w 1037617"/>
                <a:gd name="connsiteY12" fmla="*/ 155642 h 586902"/>
                <a:gd name="connsiteX13" fmla="*/ 38911 w 1037617"/>
                <a:gd name="connsiteY13" fmla="*/ 97276 h 586902"/>
                <a:gd name="connsiteX14" fmla="*/ 0 w 1037617"/>
                <a:gd name="connsiteY14" fmla="*/ 97276 h 586902"/>
                <a:gd name="connsiteX15" fmla="*/ 9727 w 1037617"/>
                <a:gd name="connsiteY15" fmla="*/ 0 h 586902"/>
                <a:gd name="connsiteX0" fmla="*/ 1037929 w 1037929"/>
                <a:gd name="connsiteY0" fmla="*/ 596629 h 596629"/>
                <a:gd name="connsiteX1" fmla="*/ 1037929 w 1037929"/>
                <a:gd name="connsiteY1" fmla="*/ 518807 h 596629"/>
                <a:gd name="connsiteX2" fmla="*/ 898500 w 1037929"/>
                <a:gd name="connsiteY2" fmla="*/ 518807 h 596629"/>
                <a:gd name="connsiteX3" fmla="*/ 898500 w 1037929"/>
                <a:gd name="connsiteY3" fmla="*/ 453956 h 596629"/>
                <a:gd name="connsiteX4" fmla="*/ 807708 w 1037929"/>
                <a:gd name="connsiteY4" fmla="*/ 453956 h 596629"/>
                <a:gd name="connsiteX5" fmla="*/ 807708 w 1037929"/>
                <a:gd name="connsiteY5" fmla="*/ 398833 h 596629"/>
                <a:gd name="connsiteX6" fmla="*/ 434815 w 1037929"/>
                <a:gd name="connsiteY6" fmla="*/ 398833 h 596629"/>
                <a:gd name="connsiteX7" fmla="*/ 434815 w 1037929"/>
                <a:gd name="connsiteY7" fmla="*/ 330739 h 596629"/>
                <a:gd name="connsiteX8" fmla="*/ 123529 w 1037929"/>
                <a:gd name="connsiteY8" fmla="*/ 330739 h 596629"/>
                <a:gd name="connsiteX9" fmla="*/ 123529 w 1037929"/>
                <a:gd name="connsiteY9" fmla="*/ 288586 h 596629"/>
                <a:gd name="connsiteX10" fmla="*/ 87861 w 1037929"/>
                <a:gd name="connsiteY10" fmla="*/ 288586 h 596629"/>
                <a:gd name="connsiteX11" fmla="*/ 87861 w 1037929"/>
                <a:gd name="connsiteY11" fmla="*/ 165369 h 596629"/>
                <a:gd name="connsiteX12" fmla="*/ 39223 w 1037929"/>
                <a:gd name="connsiteY12" fmla="*/ 165369 h 596629"/>
                <a:gd name="connsiteX13" fmla="*/ 39223 w 1037929"/>
                <a:gd name="connsiteY13" fmla="*/ 107003 h 596629"/>
                <a:gd name="connsiteX14" fmla="*/ 312 w 1037929"/>
                <a:gd name="connsiteY14" fmla="*/ 107003 h 596629"/>
                <a:gd name="connsiteX15" fmla="*/ 311 w 1037929"/>
                <a:gd name="connsiteY15" fmla="*/ 0 h 59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7929" h="596629">
                  <a:moveTo>
                    <a:pt x="1037929" y="596629"/>
                  </a:moveTo>
                  <a:lnTo>
                    <a:pt x="1037929" y="518807"/>
                  </a:lnTo>
                  <a:lnTo>
                    <a:pt x="898500" y="518807"/>
                  </a:lnTo>
                  <a:lnTo>
                    <a:pt x="898500" y="453956"/>
                  </a:lnTo>
                  <a:lnTo>
                    <a:pt x="807708" y="453956"/>
                  </a:lnTo>
                  <a:lnTo>
                    <a:pt x="807708" y="398833"/>
                  </a:lnTo>
                  <a:lnTo>
                    <a:pt x="434815" y="398833"/>
                  </a:lnTo>
                  <a:lnTo>
                    <a:pt x="434815" y="330739"/>
                  </a:lnTo>
                  <a:lnTo>
                    <a:pt x="123529" y="330739"/>
                  </a:lnTo>
                  <a:lnTo>
                    <a:pt x="123529" y="288586"/>
                  </a:lnTo>
                  <a:lnTo>
                    <a:pt x="87861" y="288586"/>
                  </a:lnTo>
                  <a:lnTo>
                    <a:pt x="87861" y="165369"/>
                  </a:lnTo>
                  <a:lnTo>
                    <a:pt x="39223" y="165369"/>
                  </a:lnTo>
                  <a:lnTo>
                    <a:pt x="39223" y="107003"/>
                  </a:lnTo>
                  <a:lnTo>
                    <a:pt x="312" y="107003"/>
                  </a:lnTo>
                  <a:cubicBezTo>
                    <a:pt x="1393" y="70254"/>
                    <a:pt x="-770" y="36749"/>
                    <a:pt x="311" y="0"/>
                  </a:cubicBez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02" name="Freeform 146">
              <a:extLst>
                <a:ext uri="{FF2B5EF4-FFF2-40B4-BE49-F238E27FC236}">
                  <a16:creationId xmlns:a16="http://schemas.microsoft.com/office/drawing/2014/main" id="{9A7B3102-54A0-4FA8-A2A7-1A62118197CC}"/>
                </a:ext>
              </a:extLst>
            </p:cNvPr>
            <p:cNvSpPr/>
            <p:nvPr/>
          </p:nvSpPr>
          <p:spPr>
            <a:xfrm>
              <a:off x="872247" y="1151106"/>
              <a:ext cx="797668" cy="544749"/>
            </a:xfrm>
            <a:custGeom>
              <a:avLst/>
              <a:gdLst>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6136 w 813881"/>
                <a:gd name="connsiteY6" fmla="*/ 94034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2893 w 813881"/>
                <a:gd name="connsiteY6" fmla="*/ 9079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56680 w 813881"/>
                <a:gd name="connsiteY7" fmla="*/ 239950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69650 w 813881"/>
                <a:gd name="connsiteY7" fmla="*/ 243192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38264"/>
                <a:gd name="connsiteX1" fmla="*/ 220493 w 813881"/>
                <a:gd name="connsiteY1" fmla="*/ 0 h 538264"/>
                <a:gd name="connsiteX2" fmla="*/ 220493 w 813881"/>
                <a:gd name="connsiteY2" fmla="*/ 45396 h 538264"/>
                <a:gd name="connsiteX3" fmla="*/ 343710 w 813881"/>
                <a:gd name="connsiteY3" fmla="*/ 45396 h 538264"/>
                <a:gd name="connsiteX4" fmla="*/ 343710 w 813881"/>
                <a:gd name="connsiteY4" fmla="*/ 94034 h 538264"/>
                <a:gd name="connsiteX5" fmla="*/ 343710 w 813881"/>
                <a:gd name="connsiteY5" fmla="*/ 94034 h 538264"/>
                <a:gd name="connsiteX6" fmla="*/ 363165 w 813881"/>
                <a:gd name="connsiteY6" fmla="*/ 103761 h 538264"/>
                <a:gd name="connsiteX7" fmla="*/ 369650 w 813881"/>
                <a:gd name="connsiteY7" fmla="*/ 243192 h 538264"/>
                <a:gd name="connsiteX8" fmla="*/ 424774 w 813881"/>
                <a:gd name="connsiteY8" fmla="*/ 236707 h 538264"/>
                <a:gd name="connsiteX9" fmla="*/ 424774 w 813881"/>
                <a:gd name="connsiteY9" fmla="*/ 285345 h 538264"/>
                <a:gd name="connsiteX10" fmla="*/ 586902 w 813881"/>
                <a:gd name="connsiteY10" fmla="*/ 285345 h 538264"/>
                <a:gd name="connsiteX11" fmla="*/ 586902 w 813881"/>
                <a:gd name="connsiteY11" fmla="*/ 343711 h 538264"/>
                <a:gd name="connsiteX12" fmla="*/ 616085 w 813881"/>
                <a:gd name="connsiteY12" fmla="*/ 343711 h 538264"/>
                <a:gd name="connsiteX13" fmla="*/ 616085 w 813881"/>
                <a:gd name="connsiteY13" fmla="*/ 385864 h 538264"/>
                <a:gd name="connsiteX14" fmla="*/ 697149 w 813881"/>
                <a:gd name="connsiteY14" fmla="*/ 385864 h 538264"/>
                <a:gd name="connsiteX15" fmla="*/ 697149 w 813881"/>
                <a:gd name="connsiteY15" fmla="*/ 440988 h 538264"/>
                <a:gd name="connsiteX16" fmla="*/ 771727 w 813881"/>
                <a:gd name="connsiteY16" fmla="*/ 440988 h 538264"/>
                <a:gd name="connsiteX17" fmla="*/ 771727 w 813881"/>
                <a:gd name="connsiteY17" fmla="*/ 538264 h 538264"/>
                <a:gd name="connsiteX18" fmla="*/ 813881 w 813881"/>
                <a:gd name="connsiteY18" fmla="*/ 538264 h 538264"/>
                <a:gd name="connsiteX0" fmla="*/ 0 w 797668"/>
                <a:gd name="connsiteY0" fmla="*/ 0 h 544749"/>
                <a:gd name="connsiteX1" fmla="*/ 220493 w 797668"/>
                <a:gd name="connsiteY1" fmla="*/ 0 h 544749"/>
                <a:gd name="connsiteX2" fmla="*/ 220493 w 797668"/>
                <a:gd name="connsiteY2" fmla="*/ 45396 h 544749"/>
                <a:gd name="connsiteX3" fmla="*/ 343710 w 797668"/>
                <a:gd name="connsiteY3" fmla="*/ 45396 h 544749"/>
                <a:gd name="connsiteX4" fmla="*/ 343710 w 797668"/>
                <a:gd name="connsiteY4" fmla="*/ 94034 h 544749"/>
                <a:gd name="connsiteX5" fmla="*/ 343710 w 797668"/>
                <a:gd name="connsiteY5" fmla="*/ 94034 h 544749"/>
                <a:gd name="connsiteX6" fmla="*/ 363165 w 797668"/>
                <a:gd name="connsiteY6" fmla="*/ 103761 h 544749"/>
                <a:gd name="connsiteX7" fmla="*/ 369650 w 797668"/>
                <a:gd name="connsiteY7" fmla="*/ 243192 h 544749"/>
                <a:gd name="connsiteX8" fmla="*/ 424774 w 797668"/>
                <a:gd name="connsiteY8" fmla="*/ 236707 h 544749"/>
                <a:gd name="connsiteX9" fmla="*/ 424774 w 797668"/>
                <a:gd name="connsiteY9" fmla="*/ 285345 h 544749"/>
                <a:gd name="connsiteX10" fmla="*/ 586902 w 797668"/>
                <a:gd name="connsiteY10" fmla="*/ 285345 h 544749"/>
                <a:gd name="connsiteX11" fmla="*/ 586902 w 797668"/>
                <a:gd name="connsiteY11" fmla="*/ 343711 h 544749"/>
                <a:gd name="connsiteX12" fmla="*/ 616085 w 797668"/>
                <a:gd name="connsiteY12" fmla="*/ 343711 h 544749"/>
                <a:gd name="connsiteX13" fmla="*/ 616085 w 797668"/>
                <a:gd name="connsiteY13" fmla="*/ 385864 h 544749"/>
                <a:gd name="connsiteX14" fmla="*/ 697149 w 797668"/>
                <a:gd name="connsiteY14" fmla="*/ 385864 h 544749"/>
                <a:gd name="connsiteX15" fmla="*/ 697149 w 797668"/>
                <a:gd name="connsiteY15" fmla="*/ 440988 h 544749"/>
                <a:gd name="connsiteX16" fmla="*/ 771727 w 797668"/>
                <a:gd name="connsiteY16" fmla="*/ 440988 h 544749"/>
                <a:gd name="connsiteX17" fmla="*/ 771727 w 797668"/>
                <a:gd name="connsiteY17" fmla="*/ 538264 h 544749"/>
                <a:gd name="connsiteX18" fmla="*/ 797668 w 797668"/>
                <a:gd name="connsiteY18" fmla="*/ 544749 h 54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668" h="544749">
                  <a:moveTo>
                    <a:pt x="0" y="0"/>
                  </a:moveTo>
                  <a:lnTo>
                    <a:pt x="220493" y="0"/>
                  </a:lnTo>
                  <a:lnTo>
                    <a:pt x="220493" y="45396"/>
                  </a:lnTo>
                  <a:lnTo>
                    <a:pt x="343710" y="45396"/>
                  </a:lnTo>
                  <a:lnTo>
                    <a:pt x="343710" y="94034"/>
                  </a:lnTo>
                  <a:lnTo>
                    <a:pt x="343710" y="94034"/>
                  </a:lnTo>
                  <a:lnTo>
                    <a:pt x="363165" y="103761"/>
                  </a:lnTo>
                  <a:lnTo>
                    <a:pt x="369650" y="243192"/>
                  </a:lnTo>
                  <a:lnTo>
                    <a:pt x="424774" y="236707"/>
                  </a:lnTo>
                  <a:lnTo>
                    <a:pt x="424774" y="285345"/>
                  </a:lnTo>
                  <a:lnTo>
                    <a:pt x="586902" y="285345"/>
                  </a:lnTo>
                  <a:lnTo>
                    <a:pt x="586902" y="343711"/>
                  </a:lnTo>
                  <a:lnTo>
                    <a:pt x="616085" y="343711"/>
                  </a:lnTo>
                  <a:lnTo>
                    <a:pt x="616085" y="385864"/>
                  </a:lnTo>
                  <a:lnTo>
                    <a:pt x="697149" y="385864"/>
                  </a:lnTo>
                  <a:lnTo>
                    <a:pt x="697149" y="440988"/>
                  </a:lnTo>
                  <a:lnTo>
                    <a:pt x="771727" y="440988"/>
                  </a:lnTo>
                  <a:lnTo>
                    <a:pt x="771727" y="538264"/>
                  </a:lnTo>
                  <a:lnTo>
                    <a:pt x="797668" y="544749"/>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grpSp>
      <p:sp>
        <p:nvSpPr>
          <p:cNvPr id="103" name="TextBox 102">
            <a:extLst>
              <a:ext uri="{FF2B5EF4-FFF2-40B4-BE49-F238E27FC236}">
                <a16:creationId xmlns:a16="http://schemas.microsoft.com/office/drawing/2014/main" id="{06E92E4F-FE30-A9F5-E01A-7033F697121C}"/>
              </a:ext>
            </a:extLst>
          </p:cNvPr>
          <p:cNvSpPr txBox="1"/>
          <p:nvPr/>
        </p:nvSpPr>
        <p:spPr>
          <a:xfrm>
            <a:off x="347759" y="5111272"/>
            <a:ext cx="5856512" cy="318100"/>
          </a:xfrm>
          <a:prstGeom prst="rect">
            <a:avLst/>
          </a:prstGeom>
          <a:solidFill>
            <a:schemeClr val="bg1"/>
          </a:solidFill>
          <a:ln w="19050">
            <a:noFill/>
          </a:ln>
        </p:spPr>
        <p:txBody>
          <a:bodyPr wrap="square">
            <a:spAutoFit/>
          </a:bodyPr>
          <a:lstStyle/>
          <a:p>
            <a:pPr marL="0" marR="0" lvl="0" indent="0" algn="ctr"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0070C0"/>
                </a:solidFill>
                <a:effectLst/>
                <a:uLnTx/>
                <a:uFillTx/>
                <a:latin typeface="Arial" panose="020B0604020202020204"/>
                <a:ea typeface="+mn-ea"/>
                <a:cs typeface="+mn-cs"/>
              </a:rPr>
              <a:t>Ela + Eve showed 82.9% DCR, 19.5% ORR, 8.54 </a:t>
            </a:r>
            <a:r>
              <a:rPr kumimoji="0" lang="en-US" sz="1467" b="1" i="0" u="none" strike="noStrike" kern="1200" cap="none" spc="0" normalizeH="0" baseline="0" noProof="0" dirty="0" err="1">
                <a:ln>
                  <a:noFill/>
                </a:ln>
                <a:solidFill>
                  <a:srgbClr val="0070C0"/>
                </a:solidFill>
                <a:effectLst/>
                <a:uLnTx/>
                <a:uFillTx/>
                <a:latin typeface="Arial" panose="020B0604020202020204"/>
                <a:ea typeface="+mn-ea"/>
                <a:cs typeface="+mn-cs"/>
              </a:rPr>
              <a:t>mos</a:t>
            </a:r>
            <a:r>
              <a:rPr kumimoji="0" lang="en-US" sz="1467" b="1" i="0" u="none" strike="noStrike" kern="1200" cap="none" spc="0" normalizeH="0" baseline="0" noProof="0" dirty="0">
                <a:ln>
                  <a:noFill/>
                </a:ln>
                <a:solidFill>
                  <a:srgbClr val="0070C0"/>
                </a:solidFill>
                <a:effectLst/>
                <a:uLnTx/>
                <a:uFillTx/>
                <a:latin typeface="Arial" panose="020B0604020202020204"/>
                <a:ea typeface="+mn-ea"/>
                <a:cs typeface="+mn-cs"/>
              </a:rPr>
              <a:t> </a:t>
            </a:r>
            <a:r>
              <a:rPr kumimoji="0" lang="en-US" sz="1467" b="1" i="0" u="none" strike="noStrike" kern="1200" cap="none" spc="0" normalizeH="0" baseline="0" noProof="0" dirty="0" err="1">
                <a:ln>
                  <a:noFill/>
                </a:ln>
                <a:solidFill>
                  <a:srgbClr val="0070C0"/>
                </a:solidFill>
                <a:effectLst/>
                <a:uLnTx/>
                <a:uFillTx/>
                <a:latin typeface="Arial" panose="020B0604020202020204"/>
                <a:ea typeface="+mn-ea"/>
                <a:cs typeface="+mn-cs"/>
              </a:rPr>
              <a:t>mDOR</a:t>
            </a:r>
            <a:endParaRPr kumimoji="0" lang="en-US" sz="1467" b="1" i="0" u="none" strike="noStrike" kern="1200" cap="none" spc="0" normalizeH="0" baseline="0" noProof="0" dirty="0">
              <a:ln>
                <a:noFill/>
              </a:ln>
              <a:solidFill>
                <a:srgbClr val="0070C0"/>
              </a:solidFill>
              <a:effectLst/>
              <a:uLnTx/>
              <a:uFillTx/>
              <a:latin typeface="Arial" panose="020B0604020202020204"/>
              <a:ea typeface="+mn-ea"/>
              <a:cs typeface="+mn-cs"/>
            </a:endParaRPr>
          </a:p>
        </p:txBody>
      </p:sp>
      <p:pic>
        <p:nvPicPr>
          <p:cNvPr id="104" name="Picture 103">
            <a:extLst>
              <a:ext uri="{FF2B5EF4-FFF2-40B4-BE49-F238E27FC236}">
                <a16:creationId xmlns:a16="http://schemas.microsoft.com/office/drawing/2014/main" id="{A26CBC07-6D21-2165-23D6-7A02D2D29C3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441599" y="1459697"/>
            <a:ext cx="5387859" cy="3886876"/>
          </a:xfrm>
          <a:prstGeom prst="rect">
            <a:avLst/>
          </a:prstGeom>
        </p:spPr>
      </p:pic>
      <p:sp>
        <p:nvSpPr>
          <p:cNvPr id="105" name="TextBox 104">
            <a:extLst>
              <a:ext uri="{FF2B5EF4-FFF2-40B4-BE49-F238E27FC236}">
                <a16:creationId xmlns:a16="http://schemas.microsoft.com/office/drawing/2014/main" id="{A8A38121-A39C-E369-55DD-C811FE92FEB4}"/>
              </a:ext>
            </a:extLst>
          </p:cNvPr>
          <p:cNvSpPr txBox="1"/>
          <p:nvPr/>
        </p:nvSpPr>
        <p:spPr>
          <a:xfrm>
            <a:off x="6303105" y="5105400"/>
            <a:ext cx="5888895" cy="318100"/>
          </a:xfrm>
          <a:prstGeom prst="rect">
            <a:avLst/>
          </a:prstGeom>
          <a:solidFill>
            <a:schemeClr val="bg1"/>
          </a:solidFill>
          <a:ln w="19050">
            <a:noFill/>
          </a:ln>
        </p:spPr>
        <p:txBody>
          <a:bodyPr wrap="square">
            <a:spAutoFit/>
          </a:bodyPr>
          <a:lstStyle/>
          <a:p>
            <a:pPr marL="0" marR="0" lvl="0" indent="0" algn="l"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1C3F8B"/>
                </a:solidFill>
                <a:effectLst/>
                <a:uLnTx/>
                <a:uFillTx/>
                <a:latin typeface="Arial" panose="020B0604020202020204"/>
                <a:ea typeface="+mn-ea"/>
                <a:cs typeface="+mn-cs"/>
              </a:rPr>
              <a:t>Ela + </a:t>
            </a:r>
            <a:r>
              <a:rPr kumimoji="0" lang="en-US" sz="1467" b="1" i="0" u="none" strike="noStrike" kern="1200" cap="none" spc="0" normalizeH="0" baseline="0" noProof="0" dirty="0" err="1">
                <a:ln>
                  <a:noFill/>
                </a:ln>
                <a:solidFill>
                  <a:srgbClr val="1C3F8B"/>
                </a:solidFill>
                <a:effectLst/>
                <a:uLnTx/>
                <a:uFillTx/>
                <a:latin typeface="Arial" panose="020B0604020202020204"/>
                <a:ea typeface="+mn-ea"/>
                <a:cs typeface="+mn-cs"/>
              </a:rPr>
              <a:t>Abema</a:t>
            </a:r>
            <a:r>
              <a:rPr kumimoji="0" lang="en-US" sz="1467" b="1" i="0" u="none" strike="noStrike" kern="1200" cap="none" spc="0" normalizeH="0" baseline="0" noProof="0" dirty="0">
                <a:ln>
                  <a:noFill/>
                </a:ln>
                <a:solidFill>
                  <a:srgbClr val="1C3F8B"/>
                </a:solidFill>
                <a:effectLst/>
                <a:uLnTx/>
                <a:uFillTx/>
                <a:latin typeface="Arial" panose="020B0604020202020204"/>
                <a:ea typeface="+mn-ea"/>
                <a:cs typeface="+mn-cs"/>
              </a:rPr>
              <a:t> showed 91.2% DCR, 24.6% ORR, 14.75 </a:t>
            </a:r>
            <a:r>
              <a:rPr kumimoji="0" lang="en-US" sz="1467" b="1" i="0" u="none" strike="noStrike" kern="1200" cap="none" spc="0" normalizeH="0" baseline="0" noProof="0" dirty="0" err="1">
                <a:ln>
                  <a:noFill/>
                </a:ln>
                <a:solidFill>
                  <a:srgbClr val="1C3F8B"/>
                </a:solidFill>
                <a:effectLst/>
                <a:uLnTx/>
                <a:uFillTx/>
                <a:latin typeface="Arial" panose="020B0604020202020204"/>
                <a:ea typeface="+mn-ea"/>
                <a:cs typeface="+mn-cs"/>
              </a:rPr>
              <a:t>mos</a:t>
            </a:r>
            <a:r>
              <a:rPr kumimoji="0" lang="en-US" sz="1467" b="1" i="0" u="none" strike="noStrike" kern="1200" cap="none" spc="0" normalizeH="0" baseline="0" noProof="0" dirty="0">
                <a:ln>
                  <a:noFill/>
                </a:ln>
                <a:solidFill>
                  <a:srgbClr val="1C3F8B"/>
                </a:solidFill>
                <a:effectLst/>
                <a:uLnTx/>
                <a:uFillTx/>
                <a:latin typeface="Arial" panose="020B0604020202020204"/>
                <a:ea typeface="+mn-ea"/>
                <a:cs typeface="+mn-cs"/>
              </a:rPr>
              <a:t> </a:t>
            </a:r>
            <a:r>
              <a:rPr kumimoji="0" lang="en-US" sz="1467" b="1" i="0" u="none" strike="noStrike" kern="1200" cap="none" spc="0" normalizeH="0" baseline="0" noProof="0" dirty="0" err="1">
                <a:ln>
                  <a:noFill/>
                </a:ln>
                <a:solidFill>
                  <a:srgbClr val="1C3F8B"/>
                </a:solidFill>
                <a:effectLst/>
                <a:uLnTx/>
                <a:uFillTx/>
                <a:latin typeface="Arial" panose="020B0604020202020204"/>
                <a:ea typeface="+mn-ea"/>
                <a:cs typeface="+mn-cs"/>
              </a:rPr>
              <a:t>mDOR</a:t>
            </a:r>
            <a:endParaRPr kumimoji="0" lang="en-US" sz="1467" b="1" i="0" u="none" strike="noStrike" kern="1200" cap="none" spc="0" normalizeH="0" baseline="0" noProof="0" dirty="0">
              <a:ln>
                <a:noFill/>
              </a:ln>
              <a:solidFill>
                <a:srgbClr val="1C3F8B"/>
              </a:solidFill>
              <a:effectLst/>
              <a:uLnTx/>
              <a:uFillTx/>
              <a:latin typeface="Arial" panose="020B0604020202020204"/>
              <a:ea typeface="+mn-ea"/>
              <a:cs typeface="+mn-cs"/>
            </a:endParaRPr>
          </a:p>
        </p:txBody>
      </p:sp>
      <p:sp>
        <p:nvSpPr>
          <p:cNvPr id="106" name="object 5">
            <a:extLst>
              <a:ext uri="{FF2B5EF4-FFF2-40B4-BE49-F238E27FC236}">
                <a16:creationId xmlns:a16="http://schemas.microsoft.com/office/drawing/2014/main" id="{1F2884D6-25FD-03E8-8438-3DC34B98BBE2}"/>
              </a:ext>
            </a:extLst>
          </p:cNvPr>
          <p:cNvSpPr txBox="1"/>
          <p:nvPr/>
        </p:nvSpPr>
        <p:spPr>
          <a:xfrm>
            <a:off x="7083162" y="3925940"/>
            <a:ext cx="4065377" cy="590460"/>
          </a:xfrm>
          <a:prstGeom prst="rect">
            <a:avLst/>
          </a:prstGeom>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Visceral metastases 92%, primary ET resistance 15%,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33%,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27%, </a:t>
            </a:r>
            <a:r>
              <a:rPr kumimoji="0" lang="en-US" sz="1200" b="1"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Prior CDK4/6i 50%</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Prior fulvestrant 30% </a:t>
            </a:r>
            <a:endParaRPr kumimoji="0"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endParaRPr>
          </a:p>
        </p:txBody>
      </p:sp>
      <p:sp>
        <p:nvSpPr>
          <p:cNvPr id="4" name="TextBox 3">
            <a:extLst>
              <a:ext uri="{FF2B5EF4-FFF2-40B4-BE49-F238E27FC236}">
                <a16:creationId xmlns:a16="http://schemas.microsoft.com/office/drawing/2014/main" id="{63420822-2CEE-C25F-1C2E-C0480E476E69}"/>
              </a:ext>
            </a:extLst>
          </p:cNvPr>
          <p:cNvSpPr txBox="1"/>
          <p:nvPr/>
        </p:nvSpPr>
        <p:spPr>
          <a:xfrm>
            <a:off x="5691761" y="6477929"/>
            <a:ext cx="3740727" cy="20005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Rugo HS et al, SABCS 2025. Abstract RF7-01.</a:t>
            </a:r>
          </a:p>
        </p:txBody>
      </p:sp>
    </p:spTree>
    <p:extLst>
      <p:ext uri="{BB962C8B-B14F-4D97-AF65-F5344CB8AC3E}">
        <p14:creationId xmlns:p14="http://schemas.microsoft.com/office/powerpoint/2010/main" val="22700607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FED998-04DB-BB79-D950-6F293ED398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30D1E89-D935-DE92-23DD-3089912E7463}"/>
              </a:ext>
            </a:extLst>
          </p:cNvPr>
          <p:cNvSpPr>
            <a:spLocks noGrp="1"/>
          </p:cNvSpPr>
          <p:nvPr>
            <p:ph type="ctrTitle"/>
          </p:nvPr>
        </p:nvSpPr>
        <p:spPr>
          <a:xfrm>
            <a:off x="380999" y="343807"/>
            <a:ext cx="11825470" cy="611207"/>
          </a:xfrm>
        </p:spPr>
        <p:txBody>
          <a:bodyPr/>
          <a:lstStyle/>
          <a:p>
            <a:pPr defTabSz="609660">
              <a:defRPr/>
            </a:pPr>
            <a:r>
              <a:rPr lang="en-US" sz="3200" dirty="0"/>
              <a:t>SERENA-6: Step 2 Study Design</a:t>
            </a:r>
            <a:endParaRPr lang="en-GB" sz="3200" dirty="0"/>
          </a:p>
        </p:txBody>
      </p:sp>
      <p:sp>
        <p:nvSpPr>
          <p:cNvPr id="10" name="Footer Placeholder 4">
            <a:extLst>
              <a:ext uri="{FF2B5EF4-FFF2-40B4-BE49-F238E27FC236}">
                <a16:creationId xmlns:a16="http://schemas.microsoft.com/office/drawing/2014/main" id="{1EFAA8EA-7254-9442-671D-28B5C13D0592}"/>
              </a:ext>
            </a:extLst>
          </p:cNvPr>
          <p:cNvSpPr txBox="1">
            <a:spLocks/>
          </p:cNvSpPr>
          <p:nvPr/>
        </p:nvSpPr>
        <p:spPr>
          <a:xfrm>
            <a:off x="293912" y="6131619"/>
            <a:ext cx="11555188" cy="20000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95000"/>
              </a:lnSpc>
              <a:spcBef>
                <a:spcPts val="0"/>
              </a:spcBef>
              <a:spcAft>
                <a:spcPts val="300"/>
              </a:spcAft>
              <a:buClrTx/>
              <a:buSzTx/>
              <a:buFontTx/>
              <a:buNone/>
              <a:tabLst/>
              <a:defRPr/>
            </a:pPr>
            <a:r>
              <a:rPr kumimoji="0" lang="en-US" sz="700" b="0" i="0" u="none" strike="noStrike" kern="1200" cap="none" spc="0" normalizeH="0" baseline="0" noProof="0" dirty="0">
                <a:ln>
                  <a:noFill/>
                </a:ln>
                <a:solidFill>
                  <a:srgbClr val="1A2955"/>
                </a:solidFill>
                <a:effectLst/>
                <a:uLnTx/>
                <a:uFillTx/>
                <a:latin typeface="Arial" panose="020B0604020202020204"/>
                <a:ea typeface="+mn-ea"/>
                <a:cs typeface="+mn-cs"/>
              </a:rPr>
              <a:t>*</a:t>
            </a:r>
            <a:r>
              <a:rPr kumimoji="0" lang="en-GB" sz="700" b="0" i="0" u="none" strike="noStrike" kern="1200" cap="none" spc="0" normalizeH="0" baseline="0" noProof="0" dirty="0">
                <a:ln>
                  <a:noFill/>
                </a:ln>
                <a:solidFill>
                  <a:srgbClr val="1A2955"/>
                </a:solidFill>
                <a:effectLst/>
                <a:uLnTx/>
                <a:uFillTx/>
                <a:latin typeface="Arial" panose="020B0604020202020204"/>
                <a:ea typeface="+mn-ea"/>
                <a:cs typeface="+mn-cs"/>
              </a:rPr>
              <a:t>Pre- or perimenopausal women, and men received a luteinizing hormone–releasing hormone agonist per clinical guidelines</a:t>
            </a:r>
            <a:r>
              <a:rPr kumimoji="0" lang="en-US" sz="700" b="0" i="0" u="none" strike="noStrike" kern="1200" cap="none" spc="0" normalizeH="0" baseline="0" noProof="0" dirty="0">
                <a:ln>
                  <a:noFill/>
                </a:ln>
                <a:solidFill>
                  <a:srgbClr val="1A2955"/>
                </a:solidFill>
                <a:effectLst/>
                <a:uLnTx/>
                <a:uFillTx/>
                <a:latin typeface="Arial" panose="020B0604020202020204"/>
                <a:ea typeface="+mn-ea"/>
                <a:cs typeface="+mn-cs"/>
              </a:rPr>
              <a:t>. **Key secondary endpoint. OS, overall survival; PFS2, second progression-free survival; </a:t>
            </a:r>
            <a:r>
              <a:rPr kumimoji="0" lang="en-US" sz="700" b="0" i="0" u="none" strike="noStrike" kern="1200" cap="none" spc="0" normalizeH="0" baseline="0" noProof="0" dirty="0" err="1">
                <a:ln>
                  <a:noFill/>
                </a:ln>
                <a:solidFill>
                  <a:srgbClr val="1A2955"/>
                </a:solidFill>
                <a:effectLst/>
                <a:uLnTx/>
                <a:uFillTx/>
                <a:latin typeface="Arial" panose="020B0604020202020204"/>
                <a:ea typeface="+mn-ea"/>
                <a:cs typeface="+mn-cs"/>
              </a:rPr>
              <a:t>qd</a:t>
            </a:r>
            <a:r>
              <a:rPr kumimoji="0" lang="en-US" sz="700" b="0" i="0" u="none" strike="noStrike" kern="1200" cap="none" spc="0" normalizeH="0" baseline="0" noProof="0" dirty="0">
                <a:ln>
                  <a:noFill/>
                </a:ln>
                <a:solidFill>
                  <a:srgbClr val="1A2955"/>
                </a:solidFill>
                <a:effectLst/>
                <a:uLnTx/>
                <a:uFillTx/>
                <a:latin typeface="Arial" panose="020B0604020202020204"/>
                <a:ea typeface="+mn-ea"/>
                <a:cs typeface="+mn-cs"/>
              </a:rPr>
              <a:t>, once daily dose; R, randomized; RECIST, response evaluation criteria in solid tumors.</a:t>
            </a:r>
          </a:p>
        </p:txBody>
      </p:sp>
      <p:sp>
        <p:nvSpPr>
          <p:cNvPr id="3" name="TextBox 2">
            <a:extLst>
              <a:ext uri="{FF2B5EF4-FFF2-40B4-BE49-F238E27FC236}">
                <a16:creationId xmlns:a16="http://schemas.microsoft.com/office/drawing/2014/main" id="{3C830A5B-0D5E-BA1A-3037-6EDEA92A5164}"/>
              </a:ext>
            </a:extLst>
          </p:cNvPr>
          <p:cNvSpPr txBox="1"/>
          <p:nvPr/>
        </p:nvSpPr>
        <p:spPr>
          <a:xfrm>
            <a:off x="5657272" y="6454779"/>
            <a:ext cx="3740727" cy="200055"/>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Turner NC et a, ASCO 2025, Abstract LBA4. </a:t>
            </a:r>
          </a:p>
        </p:txBody>
      </p:sp>
      <p:sp>
        <p:nvSpPr>
          <p:cNvPr id="4" name="Subtitle 2">
            <a:extLst>
              <a:ext uri="{FF2B5EF4-FFF2-40B4-BE49-F238E27FC236}">
                <a16:creationId xmlns:a16="http://schemas.microsoft.com/office/drawing/2014/main" id="{F6AFC861-5A0B-158E-07AE-460F7E5A8CA5}"/>
              </a:ext>
            </a:extLst>
          </p:cNvPr>
          <p:cNvSpPr txBox="1">
            <a:spLocks/>
          </p:cNvSpPr>
          <p:nvPr/>
        </p:nvSpPr>
        <p:spPr>
          <a:xfrm>
            <a:off x="278282" y="1155352"/>
            <a:ext cx="11334750" cy="7239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064A0"/>
                </a:solidFill>
                <a:effectLst/>
                <a:uLnTx/>
                <a:uFillTx/>
                <a:latin typeface="Arial" panose="020B0604020202020204"/>
                <a:ea typeface="+mn-ea"/>
                <a:cs typeface="+mn-cs"/>
              </a:rPr>
              <a:t>Phase III, randomized, double-blind, placebo-controlled study (NCT04964934)</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0064A0"/>
              </a:solidFill>
              <a:effectLst/>
              <a:uLnTx/>
              <a:uFillTx/>
              <a:latin typeface="Aptos" panose="02110004020202020204"/>
              <a:ea typeface="+mn-ea"/>
              <a:cs typeface="+mn-cs"/>
            </a:endParaRPr>
          </a:p>
        </p:txBody>
      </p:sp>
      <p:grpSp>
        <p:nvGrpSpPr>
          <p:cNvPr id="6" name="Group 5">
            <a:extLst>
              <a:ext uri="{FF2B5EF4-FFF2-40B4-BE49-F238E27FC236}">
                <a16:creationId xmlns:a16="http://schemas.microsoft.com/office/drawing/2014/main" id="{7D440A04-F45A-CAED-313F-C03160DA99BE}"/>
              </a:ext>
            </a:extLst>
          </p:cNvPr>
          <p:cNvGrpSpPr/>
          <p:nvPr/>
        </p:nvGrpSpPr>
        <p:grpSpPr>
          <a:xfrm>
            <a:off x="3790978" y="3520208"/>
            <a:ext cx="644900" cy="645731"/>
            <a:chOff x="8641869" y="3758405"/>
            <a:chExt cx="1176591" cy="645731"/>
          </a:xfrm>
        </p:grpSpPr>
        <p:sp>
          <p:nvSpPr>
            <p:cNvPr id="11" name="Rectangle: Rounded Corners 14">
              <a:extLst>
                <a:ext uri="{FF2B5EF4-FFF2-40B4-BE49-F238E27FC236}">
                  <a16:creationId xmlns:a16="http://schemas.microsoft.com/office/drawing/2014/main" id="{A0F02813-F0FE-6F05-0B27-F4B4A3BD79E5}"/>
                </a:ext>
              </a:extLst>
            </p:cNvPr>
            <p:cNvSpPr/>
            <p:nvPr/>
          </p:nvSpPr>
          <p:spPr>
            <a:xfrm>
              <a:off x="8726733" y="3758405"/>
              <a:ext cx="1060837" cy="352425"/>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1A2955"/>
                  </a:solidFill>
                  <a:effectLst/>
                  <a:uLnTx/>
                  <a:uFillTx/>
                  <a:latin typeface="Arial" panose="020B0604020202020204"/>
                  <a:ea typeface="+mn-ea"/>
                  <a:cs typeface="+mn-cs"/>
                </a:rPr>
                <a:t>R 1:1</a:t>
              </a:r>
            </a:p>
          </p:txBody>
        </p:sp>
        <p:sp>
          <p:nvSpPr>
            <p:cNvPr id="107" name="TextBox 106">
              <a:extLst>
                <a:ext uri="{FF2B5EF4-FFF2-40B4-BE49-F238E27FC236}">
                  <a16:creationId xmlns:a16="http://schemas.microsoft.com/office/drawing/2014/main" id="{EFF7D9CD-D36A-576C-1DDC-01C77247B3C5}"/>
                </a:ext>
              </a:extLst>
            </p:cNvPr>
            <p:cNvSpPr txBox="1"/>
            <p:nvPr/>
          </p:nvSpPr>
          <p:spPr>
            <a:xfrm>
              <a:off x="8641869" y="4127137"/>
              <a:ext cx="1176591" cy="276999"/>
            </a:xfrm>
            <a:prstGeom prst="rect">
              <a:avLst/>
            </a:prstGeom>
            <a:solidFill>
              <a:schemeClr val="bg1"/>
            </a:solid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N=315</a:t>
              </a:r>
            </a:p>
          </p:txBody>
        </p:sp>
      </p:grpSp>
      <p:sp>
        <p:nvSpPr>
          <p:cNvPr id="108" name="TextBox 107">
            <a:extLst>
              <a:ext uri="{FF2B5EF4-FFF2-40B4-BE49-F238E27FC236}">
                <a16:creationId xmlns:a16="http://schemas.microsoft.com/office/drawing/2014/main" id="{9801068F-7E28-4DF1-0443-71B00378E434}"/>
              </a:ext>
            </a:extLst>
          </p:cNvPr>
          <p:cNvSpPr txBox="1"/>
          <p:nvPr/>
        </p:nvSpPr>
        <p:spPr>
          <a:xfrm>
            <a:off x="4158221" y="5661460"/>
            <a:ext cx="3533694" cy="461665"/>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Treatment continued until disease progression, unacceptable toxicity, patient withdrawal or death</a:t>
            </a:r>
          </a:p>
        </p:txBody>
      </p:sp>
      <p:sp>
        <p:nvSpPr>
          <p:cNvPr id="109" name="Rectangle 108">
            <a:extLst>
              <a:ext uri="{FF2B5EF4-FFF2-40B4-BE49-F238E27FC236}">
                <a16:creationId xmlns:a16="http://schemas.microsoft.com/office/drawing/2014/main" id="{49DF1FE0-CC55-C60D-53CF-8B61EBCA664F}"/>
              </a:ext>
            </a:extLst>
          </p:cNvPr>
          <p:cNvSpPr/>
          <p:nvPr/>
        </p:nvSpPr>
        <p:spPr>
          <a:xfrm>
            <a:off x="4492435" y="2844471"/>
            <a:ext cx="3533694" cy="1700466"/>
          </a:xfrm>
          <a:prstGeom prst="rect">
            <a:avLst/>
          </a:prstGeom>
        </p:spPr>
        <p:txBody>
          <a:bodyPr wrap="square" lIns="0" tIns="0" rIns="0" bIns="0">
            <a:spAutoFit/>
          </a:bodyPr>
          <a:lstStyle/>
          <a:p>
            <a:pPr marL="0" marR="0" lvl="0" indent="0" algn="l" defTabSz="457201"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STRATIFICATION FACTORS</a:t>
            </a:r>
            <a:endParaRPr kumimoji="0" lang="en-US" sz="1400" b="0" i="0" u="none" strike="noStrike" kern="1200" cap="none" spc="0" normalizeH="0" baseline="30000" noProof="0" dirty="0">
              <a:ln>
                <a:noFill/>
              </a:ln>
              <a:solidFill>
                <a:srgbClr val="00416A"/>
              </a:solidFill>
              <a:effectLst/>
              <a:uLnTx/>
              <a:uFillTx/>
              <a:latin typeface="Arial" panose="020B0604020202020204" pitchFamily="34" charset="0"/>
              <a:ea typeface="+mn-ea"/>
              <a:cs typeface="+mn-cs"/>
            </a:endParaRPr>
          </a:p>
          <a:p>
            <a:pPr marL="177809" marR="0" lvl="0" indent="-177809" algn="l" defTabSz="457201"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Visceral vs non-visceral</a:t>
            </a:r>
          </a:p>
          <a:p>
            <a:pPr marL="177809" marR="0" lvl="0" indent="-177809" algn="l" defTabSz="457201"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1" u="none" strike="noStrike" kern="1200" cap="none" spc="0" normalizeH="0" baseline="0" noProof="0" dirty="0">
                <a:ln>
                  <a:noFill/>
                </a:ln>
                <a:solidFill>
                  <a:srgbClr val="00416A"/>
                </a:solidFill>
                <a:effectLst/>
                <a:uLnTx/>
                <a:uFillTx/>
                <a:latin typeface="Arial" panose="020B0604020202020204" pitchFamily="34" charset="0"/>
                <a:ea typeface="+mn-ea"/>
                <a:cs typeface="+mn-cs"/>
              </a:rPr>
              <a:t>ESR1</a:t>
            </a:r>
            <a:r>
              <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m detection at first test vs at a subsequent test </a:t>
            </a:r>
          </a:p>
          <a:p>
            <a:pPr marL="177809" marR="0" lvl="0" indent="-177809" algn="l" defTabSz="457201"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Time from initiation of AI + CDK4/6i to randomization: &lt;18 vs ≥18 months</a:t>
            </a:r>
          </a:p>
          <a:p>
            <a:pPr marL="177809" marR="0" lvl="0" indent="-177809" algn="l" defTabSz="457201"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Palbociclib vs </a:t>
            </a:r>
            <a:r>
              <a:rPr kumimoji="0" lang="en-US" sz="1400" b="0" i="0" u="none" strike="noStrike" kern="1200" cap="none" spc="0" normalizeH="0" baseline="0" noProof="0" dirty="0" err="1">
                <a:ln>
                  <a:noFill/>
                </a:ln>
                <a:solidFill>
                  <a:srgbClr val="00416A"/>
                </a:solidFill>
                <a:effectLst/>
                <a:uLnTx/>
                <a:uFillTx/>
                <a:latin typeface="Arial" panose="020B0604020202020204" pitchFamily="34" charset="0"/>
                <a:ea typeface="+mn-ea"/>
                <a:cs typeface="+mn-cs"/>
              </a:rPr>
              <a:t>ribociclib</a:t>
            </a:r>
            <a:r>
              <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 vs </a:t>
            </a:r>
            <a:r>
              <a:rPr kumimoji="0" lang="en-US" sz="1400" b="0" i="0" u="none" strike="noStrike" kern="1200" cap="none" spc="0" normalizeH="0" baseline="0" noProof="0" dirty="0" err="1">
                <a:ln>
                  <a:noFill/>
                </a:ln>
                <a:solidFill>
                  <a:srgbClr val="00416A"/>
                </a:solidFill>
                <a:effectLst/>
                <a:uLnTx/>
                <a:uFillTx/>
                <a:latin typeface="Arial" panose="020B0604020202020204" pitchFamily="34" charset="0"/>
                <a:ea typeface="+mn-ea"/>
                <a:cs typeface="+mn-cs"/>
              </a:rPr>
              <a:t>abemaciclib</a:t>
            </a:r>
            <a:endParaRPr kumimoji="0" lang="en-US" sz="14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endParaRPr>
          </a:p>
        </p:txBody>
      </p:sp>
      <p:sp>
        <p:nvSpPr>
          <p:cNvPr id="110" name="TextBox 109">
            <a:extLst>
              <a:ext uri="{FF2B5EF4-FFF2-40B4-BE49-F238E27FC236}">
                <a16:creationId xmlns:a16="http://schemas.microsoft.com/office/drawing/2014/main" id="{F6AD6817-F43E-979C-EBF0-6D5986BD50DE}"/>
              </a:ext>
            </a:extLst>
          </p:cNvPr>
          <p:cNvSpPr txBox="1"/>
          <p:nvPr/>
        </p:nvSpPr>
        <p:spPr>
          <a:xfrm>
            <a:off x="389184" y="1827102"/>
            <a:ext cx="3091325" cy="3875546"/>
          </a:xfrm>
          <a:prstGeom prst="rect">
            <a:avLst/>
          </a:prstGeom>
          <a:solidFill>
            <a:schemeClr val="bg1">
              <a:lumMod val="95000"/>
            </a:schemeClr>
          </a:solidFill>
          <a:ln>
            <a:noFill/>
          </a:ln>
        </p:spPr>
        <p:txBody>
          <a:bodyPr wrap="square" lIns="182880" tIns="182880" rtlCol="0">
            <a:noAutofit/>
          </a:bodyPr>
          <a:lstStyle/>
          <a:p>
            <a:pPr marL="171459" marR="0" lvl="0" indent="-171459" algn="l" defTabSz="914446" rtl="0" eaLnBrk="1" fontAlgn="auto" latinLnBrk="0" hangingPunct="1">
              <a:lnSpc>
                <a:spcPct val="100000"/>
              </a:lnSpc>
              <a:spcBef>
                <a:spcPts val="0"/>
              </a:spcBef>
              <a:spcAft>
                <a:spcPts val="1800"/>
              </a:spcAft>
              <a:buClr>
                <a:srgbClr val="41B6E6"/>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416A"/>
                </a:solidFill>
                <a:effectLst/>
                <a:uLnTx/>
                <a:uFillTx/>
                <a:latin typeface="Arial" panose="020B0604020202020204"/>
                <a:ea typeface="+mn-ea"/>
                <a:cs typeface="+mn-cs"/>
              </a:rPr>
              <a:t>Female/male patients with ER+/HER2– ABC*</a:t>
            </a:r>
          </a:p>
          <a:p>
            <a:pPr marL="171459" marR="0" lvl="0" indent="-171459" algn="l" defTabSz="914446" rtl="0" eaLnBrk="1" fontAlgn="auto" latinLnBrk="0" hangingPunct="1">
              <a:lnSpc>
                <a:spcPct val="100000"/>
              </a:lnSpc>
              <a:spcBef>
                <a:spcPts val="0"/>
              </a:spcBef>
              <a:spcAft>
                <a:spcPts val="1800"/>
              </a:spcAft>
              <a:buClr>
                <a:srgbClr val="41B6E6"/>
              </a:buClr>
              <a:buSzTx/>
              <a:buFont typeface="Arial" panose="020B0604020202020204" pitchFamily="34" charset="0"/>
              <a:buChar char="•"/>
              <a:tabLst/>
              <a:defRPr/>
            </a:pPr>
            <a:r>
              <a:rPr kumimoji="0" lang="en-GB" sz="1600" b="0" i="0" u="none" strike="noStrike" kern="1200" cap="none" spc="0" normalizeH="0" baseline="0" noProof="0" dirty="0">
                <a:ln>
                  <a:noFill/>
                </a:ln>
                <a:solidFill>
                  <a:srgbClr val="00416A"/>
                </a:solidFill>
                <a:effectLst/>
                <a:uLnTx/>
                <a:uFillTx/>
                <a:latin typeface="Arial" panose="020B0604020202020204"/>
                <a:ea typeface="+mn-ea"/>
                <a:cs typeface="+mn-cs"/>
              </a:rPr>
              <a:t>All patients that have received AI + CDK4/6i (palbociclib, </a:t>
            </a:r>
            <a:r>
              <a:rPr kumimoji="0" lang="en-GB" sz="1600" b="0" i="0" u="none" strike="noStrike" kern="1200" cap="none" spc="0" normalizeH="0" baseline="0" noProof="0" dirty="0" err="1">
                <a:ln>
                  <a:noFill/>
                </a:ln>
                <a:solidFill>
                  <a:srgbClr val="00416A"/>
                </a:solidFill>
                <a:effectLst/>
                <a:uLnTx/>
                <a:uFillTx/>
                <a:latin typeface="Arial" panose="020B0604020202020204"/>
                <a:ea typeface="+mn-ea"/>
                <a:cs typeface="+mn-cs"/>
              </a:rPr>
              <a:t>ribociclib</a:t>
            </a:r>
            <a:r>
              <a:rPr kumimoji="0" lang="en-GB" sz="1600" b="0" i="0" u="none" strike="noStrike" kern="1200" cap="none" spc="0" normalizeH="0" baseline="0" noProof="0" dirty="0">
                <a:ln>
                  <a:noFill/>
                </a:ln>
                <a:solidFill>
                  <a:srgbClr val="00416A"/>
                </a:solidFill>
                <a:effectLst/>
                <a:uLnTx/>
                <a:uFillTx/>
                <a:latin typeface="Arial" panose="020B0604020202020204"/>
                <a:ea typeface="+mn-ea"/>
                <a:cs typeface="+mn-cs"/>
              </a:rPr>
              <a:t>, or </a:t>
            </a:r>
            <a:r>
              <a:rPr kumimoji="0" lang="en-GB" sz="1600" b="0" i="0" u="none" strike="noStrike" kern="1200" cap="none" spc="0" normalizeH="0" baseline="0" noProof="0" dirty="0" err="1">
                <a:ln>
                  <a:noFill/>
                </a:ln>
                <a:solidFill>
                  <a:srgbClr val="00416A"/>
                </a:solidFill>
                <a:effectLst/>
                <a:uLnTx/>
                <a:uFillTx/>
                <a:latin typeface="Arial" panose="020B0604020202020204"/>
                <a:ea typeface="+mn-ea"/>
                <a:cs typeface="+mn-cs"/>
              </a:rPr>
              <a:t>abemaciclib</a:t>
            </a:r>
            <a:r>
              <a:rPr kumimoji="0" lang="en-GB" sz="1600" b="0" i="0" u="none" strike="noStrike" kern="1200" cap="none" spc="0" normalizeH="0" baseline="0" noProof="0" dirty="0">
                <a:ln>
                  <a:noFill/>
                </a:ln>
                <a:solidFill>
                  <a:srgbClr val="00416A"/>
                </a:solidFill>
                <a:effectLst/>
                <a:uLnTx/>
                <a:uFillTx/>
                <a:latin typeface="Arial" panose="020B0604020202020204"/>
                <a:ea typeface="+mn-ea"/>
                <a:cs typeface="+mn-cs"/>
              </a:rPr>
              <a:t>) as initial endocrine-based therapy </a:t>
            </a:r>
            <a:br>
              <a:rPr kumimoji="0" lang="en-GB" sz="1600" b="0" i="0" u="none" strike="noStrike" kern="1200" cap="none" spc="0" normalizeH="0" baseline="0" noProof="0" dirty="0">
                <a:ln>
                  <a:noFill/>
                </a:ln>
                <a:solidFill>
                  <a:srgbClr val="00416A"/>
                </a:solidFill>
                <a:effectLst/>
                <a:uLnTx/>
                <a:uFillTx/>
                <a:latin typeface="Arial" panose="020B0604020202020204"/>
                <a:ea typeface="+mn-ea"/>
                <a:cs typeface="+mn-cs"/>
              </a:rPr>
            </a:br>
            <a:r>
              <a:rPr kumimoji="0" lang="en-GB" sz="1600" b="0" i="0" u="none" strike="noStrike" kern="1200" cap="none" spc="0" normalizeH="0" baseline="0" noProof="0" dirty="0">
                <a:ln>
                  <a:noFill/>
                </a:ln>
                <a:solidFill>
                  <a:srgbClr val="00416A"/>
                </a:solidFill>
                <a:effectLst/>
                <a:uLnTx/>
                <a:uFillTx/>
                <a:latin typeface="Arial" panose="020B0604020202020204"/>
                <a:ea typeface="+mn-ea"/>
                <a:cs typeface="+mn-cs"/>
              </a:rPr>
              <a:t>for ABC for at least 6 months</a:t>
            </a:r>
          </a:p>
          <a:p>
            <a:pPr marL="171459" marR="0" lvl="0" indent="-171459" algn="l" defTabSz="914446" rtl="0" eaLnBrk="1" fontAlgn="auto" latinLnBrk="0" hangingPunct="1">
              <a:lnSpc>
                <a:spcPct val="100000"/>
              </a:lnSpc>
              <a:spcBef>
                <a:spcPts val="0"/>
              </a:spcBef>
              <a:spcAft>
                <a:spcPts val="1800"/>
              </a:spcAft>
              <a:buClr>
                <a:srgbClr val="41B6E6"/>
              </a:buClr>
              <a:buSzTx/>
              <a:buFont typeface="Arial" panose="020B0604020202020204" pitchFamily="34" charset="0"/>
              <a:buChar char="•"/>
              <a:tabLst/>
              <a:defRPr/>
            </a:pPr>
            <a:r>
              <a:rPr kumimoji="0" lang="en-US" sz="1600" b="0" i="1" u="none" strike="noStrike" kern="1200" cap="none" spc="0" normalizeH="0" baseline="0" noProof="0" dirty="0">
                <a:ln>
                  <a:noFill/>
                </a:ln>
                <a:solidFill>
                  <a:srgbClr val="00416A"/>
                </a:solidFill>
                <a:effectLst/>
                <a:uLnTx/>
                <a:uFillTx/>
                <a:latin typeface="Arial" panose="020B0604020202020204"/>
                <a:ea typeface="+mn-ea"/>
                <a:cs typeface="+mn-cs"/>
              </a:rPr>
              <a:t>ESR1</a:t>
            </a:r>
            <a:r>
              <a:rPr kumimoji="0" lang="en-US" sz="1600" b="0" i="0" u="none" strike="noStrike" kern="1200" cap="none" spc="0" normalizeH="0" baseline="0" noProof="0" dirty="0">
                <a:ln>
                  <a:noFill/>
                </a:ln>
                <a:solidFill>
                  <a:srgbClr val="00416A"/>
                </a:solidFill>
                <a:effectLst/>
                <a:uLnTx/>
                <a:uFillTx/>
                <a:latin typeface="Arial" panose="020B0604020202020204"/>
                <a:ea typeface="+mn-ea"/>
                <a:cs typeface="+mn-cs"/>
              </a:rPr>
              <a:t>m detected in ctDNA </a:t>
            </a:r>
            <a:br>
              <a:rPr kumimoji="0" lang="en-US" sz="1600" b="0" i="0" u="none" strike="noStrike" kern="1200" cap="none" spc="0" normalizeH="0" baseline="0" noProof="0" dirty="0">
                <a:ln>
                  <a:noFill/>
                </a:ln>
                <a:solidFill>
                  <a:srgbClr val="00416A"/>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00416A"/>
                </a:solidFill>
                <a:effectLst/>
                <a:uLnTx/>
                <a:uFillTx/>
                <a:latin typeface="Arial" panose="020B0604020202020204"/>
                <a:ea typeface="+mn-ea"/>
                <a:cs typeface="+mn-cs"/>
              </a:rPr>
              <a:t>with no evidence of disease progression</a:t>
            </a:r>
          </a:p>
          <a:p>
            <a:pPr marL="0" marR="0" lvl="0" indent="0" algn="ctr" defTabSz="914446" rtl="0" eaLnBrk="1" fontAlgn="auto" latinLnBrk="0" hangingPunct="1">
              <a:lnSpc>
                <a:spcPct val="100000"/>
              </a:lnSpc>
              <a:spcBef>
                <a:spcPts val="0"/>
              </a:spcBef>
              <a:spcAft>
                <a:spcPts val="0"/>
              </a:spcAft>
              <a:buClr>
                <a:srgbClr val="41B6E6"/>
              </a:buClr>
              <a:buSzTx/>
              <a:buFontTx/>
              <a:buNone/>
              <a:tabLst/>
              <a:defRPr/>
            </a:pPr>
            <a:endPar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11" name="TextBox 110">
            <a:extLst>
              <a:ext uri="{FF2B5EF4-FFF2-40B4-BE49-F238E27FC236}">
                <a16:creationId xmlns:a16="http://schemas.microsoft.com/office/drawing/2014/main" id="{610CC22F-1DE9-93DB-7A72-432C737E292D}"/>
              </a:ext>
            </a:extLst>
          </p:cNvPr>
          <p:cNvSpPr txBox="1"/>
          <p:nvPr/>
        </p:nvSpPr>
        <p:spPr>
          <a:xfrm>
            <a:off x="8103771" y="1827104"/>
            <a:ext cx="3340084" cy="3814962"/>
          </a:xfrm>
          <a:prstGeom prst="rect">
            <a:avLst/>
          </a:prstGeom>
          <a:solidFill>
            <a:schemeClr val="bg1">
              <a:lumMod val="95000"/>
            </a:schemeClr>
          </a:solidFill>
          <a:ln>
            <a:noFill/>
          </a:ln>
        </p:spPr>
        <p:txBody>
          <a:bodyPr wrap="square" lIns="182880" tIns="182880" rtlCol="0">
            <a:noAutofit/>
          </a:bodyPr>
          <a:lstStyle/>
          <a:p>
            <a:pPr marL="0" marR="0" lvl="0" indent="0" algn="l" defTabSz="457201" rtl="0" eaLnBrk="1" fontAlgn="auto" latinLnBrk="0" hangingPunct="1">
              <a:lnSpc>
                <a:spcPct val="95000"/>
              </a:lnSpc>
              <a:spcBef>
                <a:spcPts val="600"/>
              </a:spcBef>
              <a:spcAft>
                <a:spcPts val="1800"/>
              </a:spcAft>
              <a:buClrTx/>
              <a:buSzTx/>
              <a:buFontTx/>
              <a:buNone/>
              <a:tabLst/>
              <a:defRPr/>
            </a:pPr>
            <a:r>
              <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PRIMARY ENDPOINT</a:t>
            </a:r>
            <a:br>
              <a:rPr kumimoji="0" lang="en-US" sz="1600" b="1" i="0" u="none" strike="noStrike" kern="1200" cap="none" spc="0" normalizeH="0" baseline="0" noProof="0" dirty="0">
                <a:ln>
                  <a:noFill/>
                </a:ln>
                <a:solidFill>
                  <a:srgbClr val="1A2955"/>
                </a:solidFill>
                <a:effectLst/>
                <a:uLnTx/>
                <a:uFillTx/>
                <a:latin typeface="Arial" panose="020B0604020202020204" pitchFamily="34" charset="0"/>
                <a:ea typeface="+mn-ea"/>
                <a:cs typeface="+mn-cs"/>
              </a:rPr>
            </a:br>
            <a:r>
              <a:rPr kumimoji="0" lang="en-US" sz="16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PFS by investigator assessment (RECIST v1.1)</a:t>
            </a:r>
          </a:p>
          <a:p>
            <a:pPr marL="0" marR="0" lvl="0" indent="0" algn="l" defTabSz="457201" rtl="0" eaLnBrk="1" fontAlgn="auto" latinLnBrk="0" hangingPunct="1">
              <a:lnSpc>
                <a:spcPct val="95000"/>
              </a:lnSpc>
              <a:spcBef>
                <a:spcPts val="0"/>
              </a:spcBef>
              <a:spcAft>
                <a:spcPts val="600"/>
              </a:spcAft>
              <a:buClrTx/>
              <a:buSzTx/>
              <a:buFontTx/>
              <a:buNone/>
              <a:tabLst/>
              <a:defRPr/>
            </a:pPr>
            <a:r>
              <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SECONDARY ENDPOINTS</a:t>
            </a:r>
          </a:p>
          <a:p>
            <a:pPr marL="177809" marR="0" lvl="0" indent="-177809" algn="l" defTabSz="457201" rtl="0" eaLnBrk="1" fontAlgn="auto" latinLnBrk="0" hangingPunct="1">
              <a:lnSpc>
                <a:spcPct val="95000"/>
              </a:lnSpc>
              <a:spcBef>
                <a:spcPts val="0"/>
              </a:spcBef>
              <a:spcAft>
                <a:spcPts val="1800"/>
              </a:spcAft>
              <a:buClr>
                <a:srgbClr val="41B6E6"/>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PFS2**</a:t>
            </a:r>
          </a:p>
          <a:p>
            <a:pPr marL="177809" marR="0" lvl="0" indent="-177809" algn="l" defTabSz="457201" rtl="0" eaLnBrk="1" fontAlgn="auto" latinLnBrk="0" hangingPunct="1">
              <a:lnSpc>
                <a:spcPct val="95000"/>
              </a:lnSpc>
              <a:spcBef>
                <a:spcPts val="0"/>
              </a:spcBef>
              <a:spcAft>
                <a:spcPts val="1800"/>
              </a:spcAft>
              <a:buClr>
                <a:srgbClr val="41B6E6"/>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OS**</a:t>
            </a:r>
          </a:p>
          <a:p>
            <a:pPr marL="177809" marR="0" lvl="0" indent="-177809" algn="l" defTabSz="457201" rtl="0" eaLnBrk="1" fontAlgn="auto" latinLnBrk="0" hangingPunct="1">
              <a:lnSpc>
                <a:spcPct val="95000"/>
              </a:lnSpc>
              <a:spcBef>
                <a:spcPts val="0"/>
              </a:spcBef>
              <a:spcAft>
                <a:spcPts val="1800"/>
              </a:spcAft>
              <a:buClr>
                <a:srgbClr val="41B6E6"/>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Safety</a:t>
            </a:r>
          </a:p>
          <a:p>
            <a:pPr marL="177809" marR="0" lvl="0" indent="-177809" algn="l" defTabSz="457201" rtl="0" eaLnBrk="1" fontAlgn="auto" latinLnBrk="0" hangingPunct="1">
              <a:lnSpc>
                <a:spcPct val="95000"/>
              </a:lnSpc>
              <a:spcBef>
                <a:spcPts val="0"/>
              </a:spcBef>
              <a:spcAft>
                <a:spcPts val="1800"/>
              </a:spcAft>
              <a:buClr>
                <a:srgbClr val="41B6E6"/>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416A"/>
                </a:solidFill>
                <a:effectLst/>
                <a:uLnTx/>
                <a:uFillTx/>
                <a:latin typeface="Arial" panose="020B0604020202020204" pitchFamily="34" charset="0"/>
                <a:ea typeface="+mn-ea"/>
                <a:cs typeface="+mn-cs"/>
              </a:rPr>
              <a:t>Patient-reported outcomes</a:t>
            </a:r>
          </a:p>
          <a:p>
            <a:pPr marL="0" marR="0" lvl="0" indent="0" algn="ctr" defTabSz="914446" rtl="0" eaLnBrk="1" fontAlgn="auto" latinLnBrk="0" hangingPunct="1">
              <a:lnSpc>
                <a:spcPct val="100000"/>
              </a:lnSpc>
              <a:spcBef>
                <a:spcPts val="0"/>
              </a:spcBef>
              <a:spcAft>
                <a:spcPts val="0"/>
              </a:spcAft>
              <a:buClr>
                <a:srgbClr val="41B6E6"/>
              </a:buClr>
              <a:buSzTx/>
              <a:buFontTx/>
              <a:buNone/>
              <a:tabLst/>
              <a:defRPr/>
            </a:pPr>
            <a:endPar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12" name="TextBox 111">
            <a:extLst>
              <a:ext uri="{FF2B5EF4-FFF2-40B4-BE49-F238E27FC236}">
                <a16:creationId xmlns:a16="http://schemas.microsoft.com/office/drawing/2014/main" id="{2FA34A84-061A-F090-F2CE-E8D2DDC1779F}"/>
              </a:ext>
            </a:extLst>
          </p:cNvPr>
          <p:cNvSpPr txBox="1"/>
          <p:nvPr/>
        </p:nvSpPr>
        <p:spPr>
          <a:xfrm>
            <a:off x="4091241" y="1837864"/>
            <a:ext cx="3702060" cy="930805"/>
          </a:xfrm>
          <a:prstGeom prst="rect">
            <a:avLst/>
          </a:prstGeom>
          <a:solidFill>
            <a:srgbClr val="008764"/>
          </a:solidFill>
          <a:ln>
            <a:noFill/>
          </a:ln>
        </p:spPr>
        <p:txBody>
          <a:bodyPr wrap="square" lIns="182880" tIns="182880" rtlCol="0">
            <a:noAutofit/>
          </a:bodyPr>
          <a:lstStyle/>
          <a:p>
            <a:pPr marL="0" marR="0" lvl="0" indent="0" algn="ctr" defTabSz="913875" rtl="0" eaLnBrk="1" fontAlgn="base" latinLnBrk="0" hangingPunct="1">
              <a:lnSpc>
                <a:spcPct val="110000"/>
              </a:lnSpc>
              <a:spcBef>
                <a:spcPts val="600"/>
              </a:spcBef>
              <a:spcAft>
                <a:spcPts val="0"/>
              </a:spcAft>
              <a:buClrTx/>
              <a:buSzTx/>
              <a:buFontTx/>
              <a:buNone/>
              <a:tabLst/>
              <a:defRPr/>
            </a:pPr>
            <a:r>
              <a:rPr kumimoji="0" lang="en-US" sz="1600" b="0" i="0" u="none" strike="noStrike" kern="1200" cap="none" spc="0" normalizeH="0" baseline="0" noProof="0" dirty="0" err="1">
                <a:ln>
                  <a:noFill/>
                </a:ln>
                <a:solidFill>
                  <a:srgbClr val="FFFFFF"/>
                </a:solidFill>
                <a:effectLst/>
                <a:uLnTx/>
                <a:uFillTx/>
                <a:latin typeface="Arial" panose="020B0604020202020204" pitchFamily="34" charset="0"/>
                <a:ea typeface="Arial" charset="0"/>
                <a:cs typeface="Arial" charset="0"/>
              </a:rPr>
              <a:t>Camizestrant</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charset="0"/>
              </a:rPr>
              <a:t> (75 mg </a:t>
            </a:r>
            <a:r>
              <a:rPr kumimoji="0" lang="en-US" sz="1600" b="0" i="0" u="none" strike="noStrike" kern="1200" cap="none" spc="0" normalizeH="0" baseline="0" noProof="0" dirty="0" err="1">
                <a:ln>
                  <a:noFill/>
                </a:ln>
                <a:solidFill>
                  <a:srgbClr val="FFFFFF"/>
                </a:solidFill>
                <a:effectLst/>
                <a:uLnTx/>
                <a:uFillTx/>
                <a:latin typeface="Arial" panose="020B0604020202020204" pitchFamily="34" charset="0"/>
                <a:ea typeface="Arial" charset="0"/>
                <a:cs typeface="Arial" charset="0"/>
              </a:rPr>
              <a:t>qd</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charset="0"/>
              </a:rPr>
              <a:t>) + continuing CDK4/6i  + placebo for AI</a:t>
            </a:r>
            <a:endParaRPr kumimoji="0" lang="en-US" sz="1600" b="0" i="0" u="none" strike="noStrike" kern="1200" cap="none" spc="0" normalizeH="0" baseline="30000" noProof="0" dirty="0">
              <a:ln>
                <a:noFill/>
              </a:ln>
              <a:solidFill>
                <a:srgbClr val="FFFFFF"/>
              </a:solidFill>
              <a:effectLst/>
              <a:uLnTx/>
              <a:uFillTx/>
              <a:latin typeface="Arial" panose="020B0604020202020204" pitchFamily="34" charset="0"/>
              <a:ea typeface="Arial" charset="0"/>
              <a:cs typeface="Arial" charset="0"/>
            </a:endParaRPr>
          </a:p>
          <a:p>
            <a:pPr marL="0" marR="0" lvl="0" indent="0" algn="ctr" defTabSz="914446" rtl="0" eaLnBrk="1" fontAlgn="auto" latinLnBrk="0" hangingPunct="1">
              <a:lnSpc>
                <a:spcPct val="110000"/>
              </a:lnSpc>
              <a:spcBef>
                <a:spcPts val="600"/>
              </a:spcBef>
              <a:spcAft>
                <a:spcPts val="0"/>
              </a:spcAft>
              <a:buClr>
                <a:srgbClr val="41B6E6"/>
              </a:buClr>
              <a:buSzTx/>
              <a:buFontTx/>
              <a:buNone/>
              <a:tabLst/>
              <a:defRPr/>
            </a:pPr>
            <a:endPar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13" name="TextBox 112">
            <a:extLst>
              <a:ext uri="{FF2B5EF4-FFF2-40B4-BE49-F238E27FC236}">
                <a16:creationId xmlns:a16="http://schemas.microsoft.com/office/drawing/2014/main" id="{A638FE5B-1E81-34E0-C076-9612848D35F2}"/>
              </a:ext>
            </a:extLst>
          </p:cNvPr>
          <p:cNvSpPr txBox="1"/>
          <p:nvPr/>
        </p:nvSpPr>
        <p:spPr>
          <a:xfrm>
            <a:off x="4084883" y="4743174"/>
            <a:ext cx="3708418" cy="930805"/>
          </a:xfrm>
          <a:prstGeom prst="rect">
            <a:avLst/>
          </a:prstGeom>
          <a:solidFill>
            <a:srgbClr val="00416A"/>
          </a:solidFill>
          <a:ln>
            <a:noFill/>
          </a:ln>
        </p:spPr>
        <p:txBody>
          <a:bodyPr wrap="square" lIns="182880" tIns="182880" rtlCol="0">
            <a:noAutofit/>
          </a:bodyPr>
          <a:lstStyle/>
          <a:p>
            <a:pPr marL="0" marR="0" lvl="0" indent="0" algn="ctr" defTabSz="913875" rtl="0" eaLnBrk="1" fontAlgn="base" latinLnBrk="0" hangingPunct="1">
              <a:lnSpc>
                <a:spcPct val="11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charset="0"/>
              </a:rPr>
              <a:t>Continuing </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rPr>
              <a:t>AI (anastrozole/ letrozole) + CDK4/6i + placebo for </a:t>
            </a:r>
            <a:r>
              <a:rPr kumimoji="0" lang="en-US" sz="16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charset="0"/>
              </a:rPr>
              <a:t>camizestrant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endParaRPr>
          </a:p>
        </p:txBody>
      </p:sp>
      <p:cxnSp>
        <p:nvCxnSpPr>
          <p:cNvPr id="114" name="Straight Arrow Connector 113">
            <a:extLst>
              <a:ext uri="{FF2B5EF4-FFF2-40B4-BE49-F238E27FC236}">
                <a16:creationId xmlns:a16="http://schemas.microsoft.com/office/drawing/2014/main" id="{894A1389-B548-C017-2675-3F6654B0FF05}"/>
              </a:ext>
            </a:extLst>
          </p:cNvPr>
          <p:cNvCxnSpPr>
            <a:cxnSpLocks/>
          </p:cNvCxnSpPr>
          <p:nvPr/>
        </p:nvCxnSpPr>
        <p:spPr>
          <a:xfrm>
            <a:off x="3284784" y="3732102"/>
            <a:ext cx="506195" cy="0"/>
          </a:xfrm>
          <a:prstGeom prst="straightConnector1">
            <a:avLst/>
          </a:prstGeom>
          <a:ln w="63500" cap="rnd">
            <a:solidFill>
              <a:srgbClr val="00416A"/>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C0F00365-9D71-8A7E-A6C9-BF845EE43605}"/>
              </a:ext>
            </a:extLst>
          </p:cNvPr>
          <p:cNvCxnSpPr>
            <a:cxnSpLocks/>
          </p:cNvCxnSpPr>
          <p:nvPr/>
        </p:nvCxnSpPr>
        <p:spPr>
          <a:xfrm>
            <a:off x="3480509" y="5179902"/>
            <a:ext cx="528175" cy="0"/>
          </a:xfrm>
          <a:prstGeom prst="straightConnector1">
            <a:avLst/>
          </a:prstGeom>
          <a:ln w="63500" cap="rnd">
            <a:solidFill>
              <a:srgbClr val="00416A"/>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ECA39C6C-0F05-0B70-7F8D-F734E58E7D3D}"/>
              </a:ext>
            </a:extLst>
          </p:cNvPr>
          <p:cNvCxnSpPr>
            <a:cxnSpLocks/>
          </p:cNvCxnSpPr>
          <p:nvPr/>
        </p:nvCxnSpPr>
        <p:spPr>
          <a:xfrm>
            <a:off x="3480508" y="2322402"/>
            <a:ext cx="0" cy="1409700"/>
          </a:xfrm>
          <a:prstGeom prst="straightConnector1">
            <a:avLst/>
          </a:prstGeom>
          <a:ln w="63500" cap="rnd">
            <a:solidFill>
              <a:srgbClr val="00416A"/>
            </a:solidFill>
            <a:tailEnd type="non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724327D3-02C7-DB8B-01ED-81B28FB69562}"/>
              </a:ext>
            </a:extLst>
          </p:cNvPr>
          <p:cNvCxnSpPr>
            <a:cxnSpLocks/>
          </p:cNvCxnSpPr>
          <p:nvPr/>
        </p:nvCxnSpPr>
        <p:spPr>
          <a:xfrm>
            <a:off x="3480508" y="3732102"/>
            <a:ext cx="0" cy="1409700"/>
          </a:xfrm>
          <a:prstGeom prst="straightConnector1">
            <a:avLst/>
          </a:prstGeom>
          <a:ln w="63500" cap="rnd">
            <a:solidFill>
              <a:srgbClr val="00416A"/>
            </a:solidFill>
            <a:tailEnd type="non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1A6919CE-C0AE-6316-0AF3-7E3657F1F71E}"/>
              </a:ext>
            </a:extLst>
          </p:cNvPr>
          <p:cNvCxnSpPr>
            <a:cxnSpLocks/>
          </p:cNvCxnSpPr>
          <p:nvPr/>
        </p:nvCxnSpPr>
        <p:spPr>
          <a:xfrm>
            <a:off x="3480509" y="2294000"/>
            <a:ext cx="528175" cy="0"/>
          </a:xfrm>
          <a:prstGeom prst="straightConnector1">
            <a:avLst/>
          </a:prstGeom>
          <a:ln w="63500" cap="rnd">
            <a:solidFill>
              <a:srgbClr val="00416A"/>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79197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E4F788-FE87-010B-233B-9E4B867FCFE4}"/>
            </a:ext>
          </a:extLst>
        </p:cNvPr>
        <p:cNvGrpSpPr/>
        <p:nvPr/>
      </p:nvGrpSpPr>
      <p:grpSpPr>
        <a:xfrm>
          <a:off x="0" y="0"/>
          <a:ext cx="0" cy="0"/>
          <a:chOff x="0" y="0"/>
          <a:chExt cx="0" cy="0"/>
        </a:xfrm>
      </p:grpSpPr>
      <p:sp>
        <p:nvSpPr>
          <p:cNvPr id="4" name="Rectangle: Rounded Corners 51">
            <a:extLst>
              <a:ext uri="{FF2B5EF4-FFF2-40B4-BE49-F238E27FC236}">
                <a16:creationId xmlns:a16="http://schemas.microsoft.com/office/drawing/2014/main" id="{467CA0D3-E402-55BD-391D-95AF8051DB2A}"/>
              </a:ext>
            </a:extLst>
          </p:cNvPr>
          <p:cNvSpPr/>
          <p:nvPr/>
        </p:nvSpPr>
        <p:spPr>
          <a:xfrm>
            <a:off x="3834498" y="1365674"/>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38"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 name="Rectangle: Rounded Corners 51">
            <a:extLst>
              <a:ext uri="{FF2B5EF4-FFF2-40B4-BE49-F238E27FC236}">
                <a16:creationId xmlns:a16="http://schemas.microsoft.com/office/drawing/2014/main" id="{F67EE65C-D82E-D4BF-2D3F-0D125F044580}"/>
              </a:ext>
            </a:extLst>
          </p:cNvPr>
          <p:cNvSpPr/>
          <p:nvPr/>
        </p:nvSpPr>
        <p:spPr>
          <a:xfrm>
            <a:off x="4947718" y="1365674"/>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38"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6" name="Table 5">
            <a:extLst>
              <a:ext uri="{FF2B5EF4-FFF2-40B4-BE49-F238E27FC236}">
                <a16:creationId xmlns:a16="http://schemas.microsoft.com/office/drawing/2014/main" id="{B9D23A1A-2628-D044-221C-3ACA9B28A56F}"/>
              </a:ext>
            </a:extLst>
          </p:cNvPr>
          <p:cNvGraphicFramePr>
            <a:graphicFrameLocks noGrp="1"/>
          </p:cNvGraphicFramePr>
          <p:nvPr/>
        </p:nvGraphicFramePr>
        <p:xfrm>
          <a:off x="2991596" y="1372092"/>
          <a:ext cx="3075153" cy="1163996"/>
        </p:xfrm>
        <a:graphic>
          <a:graphicData uri="http://schemas.openxmlformats.org/drawingml/2006/table">
            <a:tbl>
              <a:tblPr firstRow="1" bandRow="1">
                <a:tableStyleId>{2D5ABB26-0587-4C30-8999-92F81FD0307C}</a:tableStyleId>
              </a:tblPr>
              <a:tblGrid>
                <a:gridCol w="859545">
                  <a:extLst>
                    <a:ext uri="{9D8B030D-6E8A-4147-A177-3AD203B41FA5}">
                      <a16:colId xmlns:a16="http://schemas.microsoft.com/office/drawing/2014/main" val="14112071"/>
                    </a:ext>
                  </a:extLst>
                </a:gridCol>
                <a:gridCol w="1107804">
                  <a:extLst>
                    <a:ext uri="{9D8B030D-6E8A-4147-A177-3AD203B41FA5}">
                      <a16:colId xmlns:a16="http://schemas.microsoft.com/office/drawing/2014/main" val="633949007"/>
                    </a:ext>
                  </a:extLst>
                </a:gridCol>
                <a:gridCol w="1107804">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dirty="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dirty="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90/157</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Calibri"/>
                          <a:cs typeface="Arial" panose="020B0604020202020204" pitchFamily="34" charset="0"/>
                        </a:rPr>
                        <a:t>115/158</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dirty="0" err="1">
                          <a:solidFill>
                            <a:srgbClr val="1A2955"/>
                          </a:solidFill>
                          <a:latin typeface="Arial" panose="020B0604020202020204" pitchFamily="34" charset="0"/>
                          <a:cs typeface="Arial" panose="020B0604020202020204" pitchFamily="34" charset="0"/>
                        </a:rPr>
                        <a:t>mPFS</a:t>
                      </a:r>
                      <a:r>
                        <a:rPr lang="en-GB" sz="1000" noProof="0" dirty="0">
                          <a:solidFill>
                            <a:srgbClr val="1A2955"/>
                          </a:solidFill>
                          <a:latin typeface="Arial" panose="020B0604020202020204" pitchFamily="34" charset="0"/>
                          <a:cs typeface="Arial" panose="020B0604020202020204" pitchFamily="34" charset="0"/>
                        </a:rPr>
                        <a:t> </a:t>
                      </a:r>
                      <a:br>
                        <a:rPr lang="en-GB" sz="1000" noProof="0" dirty="0">
                          <a:solidFill>
                            <a:srgbClr val="1A2955"/>
                          </a:solidFill>
                          <a:latin typeface="Arial" panose="020B0604020202020204" pitchFamily="34" charset="0"/>
                          <a:cs typeface="Arial" panose="020B0604020202020204" pitchFamily="34" charset="0"/>
                        </a:rPr>
                      </a:br>
                      <a:r>
                        <a:rPr lang="en-GB" sz="1000" noProof="0" dirty="0">
                          <a:solidFill>
                            <a:srgbClr val="1A2955"/>
                          </a:solidFill>
                          <a:latin typeface="Arial" panose="020B0604020202020204" pitchFamily="34" charset="0"/>
                          <a:cs typeface="Arial" panose="020B0604020202020204" pitchFamily="34" charset="0"/>
                        </a:rPr>
                        <a:t>(95%</a:t>
                      </a:r>
                      <a:r>
                        <a:rPr lang="en-GB" sz="1000" baseline="0" noProof="0" dirty="0">
                          <a:solidFill>
                            <a:srgbClr val="1A2955"/>
                          </a:solidFill>
                          <a:latin typeface="Arial" panose="020B0604020202020204" pitchFamily="34" charset="0"/>
                          <a:cs typeface="Arial" panose="020B0604020202020204" pitchFamily="34" charset="0"/>
                        </a:rPr>
                        <a:t> CI); </a:t>
                      </a:r>
                      <a:r>
                        <a:rPr lang="en-GB" sz="1000" baseline="0" noProof="0" dirty="0" err="1">
                          <a:solidFill>
                            <a:srgbClr val="1A2955"/>
                          </a:solidFill>
                          <a:latin typeface="Arial" panose="020B0604020202020204" pitchFamily="34" charset="0"/>
                          <a:cs typeface="Arial" panose="020B0604020202020204" pitchFamily="34" charset="0"/>
                        </a:rPr>
                        <a:t>mo</a:t>
                      </a:r>
                      <a:endParaRPr lang="en-GB" sz="1000" b="1" noProof="0" dirty="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alpha val="82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16.6 </a:t>
                      </a: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(14.7–19.4)</a:t>
                      </a:r>
                      <a:endPar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alpha val="82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9.2 </a:t>
                      </a: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(7.2–9.7)</a:t>
                      </a:r>
                      <a:endPar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alpha val="82000"/>
                      </a:srgbClr>
                    </a:solidFill>
                  </a:tcPr>
                </a:tc>
                <a:extLst>
                  <a:ext uri="{0D108BD9-81ED-4DB2-BD59-A6C34878D82A}">
                    <a16:rowId xmlns:a16="http://schemas.microsoft.com/office/drawing/2014/main" val="3143896891"/>
                  </a:ext>
                </a:extLst>
              </a:tr>
              <a:tr h="251675">
                <a:tc gridSpan="3">
                  <a:txBody>
                    <a:bodyPr/>
                    <a:lstStyle/>
                    <a:p>
                      <a:pPr algn="ctr">
                        <a:spcBef>
                          <a:spcPts val="0"/>
                        </a:spcBef>
                        <a:spcAft>
                          <a:spcPts val="0"/>
                        </a:spcAft>
                      </a:pPr>
                      <a:r>
                        <a:rPr lang="en-GB" sz="1000" noProof="0" dirty="0">
                          <a:solidFill>
                            <a:srgbClr val="1A2955"/>
                          </a:solidFill>
                          <a:latin typeface="Arial" panose="020B0604020202020204" pitchFamily="34" charset="0"/>
                          <a:cs typeface="Arial" panose="020B0604020202020204" pitchFamily="34" charset="0"/>
                        </a:rPr>
                        <a:t>Hazard ratio (95% CI): </a:t>
                      </a: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0.46 </a:t>
                      </a: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(0.34–0.62); </a:t>
                      </a: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P&lt;0.00001</a:t>
                      </a:r>
                      <a:endParaRPr kumimoji="0" lang="en-GB" sz="1000" b="0" i="0" u="none" strike="noStrike" kern="1200" cap="none" spc="0" normalizeH="0" baseline="0" noProof="0" dirty="0">
                        <a:ln>
                          <a:noFill/>
                        </a:ln>
                        <a:solidFill>
                          <a:srgbClr val="1A2955"/>
                        </a:solidFill>
                        <a:effectLst/>
                        <a:uLnTx/>
                        <a:uFillTx/>
                        <a:latin typeface="Arial" panose="020B0604020202020204" pitchFamily="34" charset="0"/>
                        <a:cs typeface="Arial" panose="020B0604020202020204" pitchFamily="34" charset="0"/>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2" name="Title 1">
            <a:extLst>
              <a:ext uri="{FF2B5EF4-FFF2-40B4-BE49-F238E27FC236}">
                <a16:creationId xmlns:a16="http://schemas.microsoft.com/office/drawing/2014/main" id="{0B1B2376-E01D-C958-93F6-E5AB95D4E9C1}"/>
              </a:ext>
            </a:extLst>
          </p:cNvPr>
          <p:cNvSpPr>
            <a:spLocks noGrp="1"/>
          </p:cNvSpPr>
          <p:nvPr>
            <p:ph type="ctrTitle"/>
          </p:nvPr>
        </p:nvSpPr>
        <p:spPr>
          <a:xfrm>
            <a:off x="381000" y="281916"/>
            <a:ext cx="11825470" cy="611207"/>
          </a:xfrm>
        </p:spPr>
        <p:txBody>
          <a:bodyPr/>
          <a:lstStyle/>
          <a:p>
            <a:pPr defTabSz="609660">
              <a:lnSpc>
                <a:spcPct val="82000"/>
              </a:lnSpc>
              <a:defRPr/>
            </a:pPr>
            <a:r>
              <a:rPr lang="en-US" sz="3200" dirty="0"/>
              <a:t>SERENA-6: Switching to </a:t>
            </a:r>
            <a:r>
              <a:rPr lang="en-US" sz="3200" dirty="0" err="1"/>
              <a:t>Camizestrant</a:t>
            </a:r>
            <a:r>
              <a:rPr lang="en-US" sz="3200" dirty="0"/>
              <a:t> + CDK4/6i Prolongs Time to Progression and Time to First Subsequent Therapy</a:t>
            </a:r>
            <a:endParaRPr lang="en-GB" sz="3200" dirty="0"/>
          </a:p>
        </p:txBody>
      </p:sp>
      <p:sp>
        <p:nvSpPr>
          <p:cNvPr id="10" name="Footer Placeholder 4">
            <a:extLst>
              <a:ext uri="{FF2B5EF4-FFF2-40B4-BE49-F238E27FC236}">
                <a16:creationId xmlns:a16="http://schemas.microsoft.com/office/drawing/2014/main" id="{63C733B9-9712-4DE4-EE5B-91AC5D64AB15}"/>
              </a:ext>
            </a:extLst>
          </p:cNvPr>
          <p:cNvSpPr txBox="1">
            <a:spLocks/>
          </p:cNvSpPr>
          <p:nvPr/>
        </p:nvSpPr>
        <p:spPr>
          <a:xfrm>
            <a:off x="316456" y="6000175"/>
            <a:ext cx="11390990" cy="42503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CAMI,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camizestrant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mo</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months; CI, confidence interval; DCO2, data cutoff 2;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mPFS</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median PFS; TFST, time to first subsequent therapy; RECIST, Response Evaluation Criteria in Solid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Tumors</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*Second pre-specified data cut </a:t>
            </a:r>
            <a:r>
              <a:rPr kumimoji="0" lang="en-GB" sz="700" b="1"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DCO2: June 30, 2025.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At DCO2, 58 patients in the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camizestrant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 CDK4/6i arm and 23 patients in the AI + CDK4/6i arm were still receiving study treatments.</a:t>
            </a:r>
            <a:r>
              <a:rPr kumimoji="0" lang="en-GB" sz="700" b="1"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There were 88/157 TFST events in the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camizestrant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 CDK4/6i arm and 117/158 in the AI + CDK4/6i arm. </a:t>
            </a:r>
            <a:r>
              <a:rPr kumimoji="0" lang="en-US"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PFS was defined per RECIST v1.1. </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The PFS and TFST hazard ratio and 95% CI are estimated using a Cox proportional hazards model stratified by disease site,</a:t>
            </a:r>
            <a:r>
              <a:rPr kumimoji="0" lang="en-GB" sz="700" b="0" i="1"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ESR1</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m status detectable at first versus subsequent ctDNA tests, and time from initiation of AI + CDK4/6i to randomization. </a:t>
            </a:r>
          </a:p>
        </p:txBody>
      </p:sp>
      <p:sp>
        <p:nvSpPr>
          <p:cNvPr id="3" name="TextBox 2">
            <a:extLst>
              <a:ext uri="{FF2B5EF4-FFF2-40B4-BE49-F238E27FC236}">
                <a16:creationId xmlns:a16="http://schemas.microsoft.com/office/drawing/2014/main" id="{8B84FCDF-6436-0FA3-406D-BB0FA3FD760F}"/>
              </a:ext>
            </a:extLst>
          </p:cNvPr>
          <p:cNvSpPr txBox="1"/>
          <p:nvPr/>
        </p:nvSpPr>
        <p:spPr>
          <a:xfrm>
            <a:off x="5657272" y="6454779"/>
            <a:ext cx="3740727" cy="200055"/>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Bidard FC et al, SABCS 2025, Abstract RF7-03.</a:t>
            </a:r>
          </a:p>
        </p:txBody>
      </p:sp>
      <p:sp>
        <p:nvSpPr>
          <p:cNvPr id="9" name="TextBox 8">
            <a:extLst>
              <a:ext uri="{FF2B5EF4-FFF2-40B4-BE49-F238E27FC236}">
                <a16:creationId xmlns:a16="http://schemas.microsoft.com/office/drawing/2014/main" id="{6A188800-4AE6-3DB3-DEFE-AE19ADD63364}"/>
              </a:ext>
            </a:extLst>
          </p:cNvPr>
          <p:cNvSpPr txBox="1"/>
          <p:nvPr/>
        </p:nvSpPr>
        <p:spPr>
          <a:xfrm rot="16200000">
            <a:off x="666279" y="3272508"/>
            <a:ext cx="654594" cy="257369"/>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 (%)</a:t>
            </a:r>
          </a:p>
        </p:txBody>
      </p:sp>
      <p:grpSp>
        <p:nvGrpSpPr>
          <p:cNvPr id="11" name="Group 10">
            <a:extLst>
              <a:ext uri="{FF2B5EF4-FFF2-40B4-BE49-F238E27FC236}">
                <a16:creationId xmlns:a16="http://schemas.microsoft.com/office/drawing/2014/main" id="{2BE387E1-9505-41FD-F9CC-778C1AE56074}"/>
              </a:ext>
            </a:extLst>
          </p:cNvPr>
          <p:cNvGrpSpPr/>
          <p:nvPr/>
        </p:nvGrpSpPr>
        <p:grpSpPr>
          <a:xfrm>
            <a:off x="1470065" y="1874523"/>
            <a:ext cx="44691" cy="2968718"/>
            <a:chOff x="1602867" y="3047928"/>
            <a:chExt cx="68400" cy="3667197"/>
          </a:xfrm>
        </p:grpSpPr>
        <p:cxnSp>
          <p:nvCxnSpPr>
            <p:cNvPr id="12" name="Straight Connector 11">
              <a:extLst>
                <a:ext uri="{FF2B5EF4-FFF2-40B4-BE49-F238E27FC236}">
                  <a16:creationId xmlns:a16="http://schemas.microsoft.com/office/drawing/2014/main" id="{B45B8847-8FD3-ADFB-959D-B6FFF4B4418F}"/>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00703CB3-7E13-F83A-7FE1-D44234E54BFC}"/>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25CF7F4C-4BDC-F5A2-A404-781AA526F3FA}"/>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B9B48B1D-9BE1-8B48-C96E-1DE8C4682458}"/>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8FAE1DF9-0FE1-39A3-CAAA-0573E0C0E23E}"/>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0D57C1B5-66B7-8CB3-46F6-2C25D21C521F}"/>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AFBE5531-E55A-1B19-4B2C-990FFBBDF89C}"/>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59EB9698-0664-98AD-64AB-B6638203E88A}"/>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8E9C6483-5AB2-AA62-1F7D-081FEDBCB0BA}"/>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9BEEC898-9E7A-966B-2353-66A0CA33C6C0}"/>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D3FDE8BC-CE37-E452-EF34-F93096839FBB}"/>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23" name="TextBox 22">
            <a:extLst>
              <a:ext uri="{FF2B5EF4-FFF2-40B4-BE49-F238E27FC236}">
                <a16:creationId xmlns:a16="http://schemas.microsoft.com/office/drawing/2014/main" id="{964C1DAE-6B3B-5F35-1CE6-A93627DAE8BB}"/>
              </a:ext>
            </a:extLst>
          </p:cNvPr>
          <p:cNvSpPr txBox="1"/>
          <p:nvPr/>
        </p:nvSpPr>
        <p:spPr>
          <a:xfrm>
            <a:off x="1291431" y="4637373"/>
            <a:ext cx="157663" cy="257369"/>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24" name="TextBox 23">
            <a:extLst>
              <a:ext uri="{FF2B5EF4-FFF2-40B4-BE49-F238E27FC236}">
                <a16:creationId xmlns:a16="http://schemas.microsoft.com/office/drawing/2014/main" id="{F919FD51-6149-C224-F6B9-917F95C6E200}"/>
              </a:ext>
            </a:extLst>
          </p:cNvPr>
          <p:cNvSpPr txBox="1"/>
          <p:nvPr/>
        </p:nvSpPr>
        <p:spPr>
          <a:xfrm>
            <a:off x="1207218" y="4348163"/>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25" name="TextBox 24">
            <a:extLst>
              <a:ext uri="{FF2B5EF4-FFF2-40B4-BE49-F238E27FC236}">
                <a16:creationId xmlns:a16="http://schemas.microsoft.com/office/drawing/2014/main" id="{2805EE30-DC83-344D-D545-67B174BB25D9}"/>
              </a:ext>
            </a:extLst>
          </p:cNvPr>
          <p:cNvSpPr txBox="1"/>
          <p:nvPr/>
        </p:nvSpPr>
        <p:spPr>
          <a:xfrm>
            <a:off x="1209002" y="4058951"/>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26" name="TextBox 25">
            <a:extLst>
              <a:ext uri="{FF2B5EF4-FFF2-40B4-BE49-F238E27FC236}">
                <a16:creationId xmlns:a16="http://schemas.microsoft.com/office/drawing/2014/main" id="{C5324573-8C3C-3B29-55C2-6BE0DCB7F6DA}"/>
              </a:ext>
            </a:extLst>
          </p:cNvPr>
          <p:cNvSpPr txBox="1"/>
          <p:nvPr/>
        </p:nvSpPr>
        <p:spPr>
          <a:xfrm>
            <a:off x="1209002" y="3769741"/>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27" name="TextBox 26">
            <a:extLst>
              <a:ext uri="{FF2B5EF4-FFF2-40B4-BE49-F238E27FC236}">
                <a16:creationId xmlns:a16="http://schemas.microsoft.com/office/drawing/2014/main" id="{142FFEF1-0EE1-FEC8-8E38-9626CCFA2AEE}"/>
              </a:ext>
            </a:extLst>
          </p:cNvPr>
          <p:cNvSpPr txBox="1"/>
          <p:nvPr/>
        </p:nvSpPr>
        <p:spPr>
          <a:xfrm>
            <a:off x="1209002" y="3480527"/>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28" name="TextBox 27">
            <a:extLst>
              <a:ext uri="{FF2B5EF4-FFF2-40B4-BE49-F238E27FC236}">
                <a16:creationId xmlns:a16="http://schemas.microsoft.com/office/drawing/2014/main" id="{83FDD6BB-25FA-2EA9-D0A5-A53FB43B0FF4}"/>
              </a:ext>
            </a:extLst>
          </p:cNvPr>
          <p:cNvSpPr txBox="1"/>
          <p:nvPr/>
        </p:nvSpPr>
        <p:spPr>
          <a:xfrm>
            <a:off x="1209002" y="3191315"/>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29" name="TextBox 28">
            <a:extLst>
              <a:ext uri="{FF2B5EF4-FFF2-40B4-BE49-F238E27FC236}">
                <a16:creationId xmlns:a16="http://schemas.microsoft.com/office/drawing/2014/main" id="{CD314A2C-F39D-DD32-5AB2-9810D543A7A5}"/>
              </a:ext>
            </a:extLst>
          </p:cNvPr>
          <p:cNvSpPr txBox="1"/>
          <p:nvPr/>
        </p:nvSpPr>
        <p:spPr>
          <a:xfrm>
            <a:off x="1209002" y="2902103"/>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30" name="TextBox 29">
            <a:extLst>
              <a:ext uri="{FF2B5EF4-FFF2-40B4-BE49-F238E27FC236}">
                <a16:creationId xmlns:a16="http://schemas.microsoft.com/office/drawing/2014/main" id="{F1DBE7EA-E4A9-552C-EBE1-ECE0EC527921}"/>
              </a:ext>
            </a:extLst>
          </p:cNvPr>
          <p:cNvSpPr txBox="1"/>
          <p:nvPr/>
        </p:nvSpPr>
        <p:spPr>
          <a:xfrm>
            <a:off x="1209002" y="2612891"/>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31" name="TextBox 30">
            <a:extLst>
              <a:ext uri="{FF2B5EF4-FFF2-40B4-BE49-F238E27FC236}">
                <a16:creationId xmlns:a16="http://schemas.microsoft.com/office/drawing/2014/main" id="{1596CD3F-C0A8-412D-EA4F-509C021C51CD}"/>
              </a:ext>
            </a:extLst>
          </p:cNvPr>
          <p:cNvSpPr txBox="1"/>
          <p:nvPr/>
        </p:nvSpPr>
        <p:spPr>
          <a:xfrm>
            <a:off x="1209002" y="2323677"/>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32" name="TextBox 31">
            <a:extLst>
              <a:ext uri="{FF2B5EF4-FFF2-40B4-BE49-F238E27FC236}">
                <a16:creationId xmlns:a16="http://schemas.microsoft.com/office/drawing/2014/main" id="{D4176D50-E451-0BF8-74E8-971E9E1642B3}"/>
              </a:ext>
            </a:extLst>
          </p:cNvPr>
          <p:cNvSpPr txBox="1"/>
          <p:nvPr/>
        </p:nvSpPr>
        <p:spPr>
          <a:xfrm>
            <a:off x="1209002" y="2034467"/>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33" name="TextBox 32">
            <a:extLst>
              <a:ext uri="{FF2B5EF4-FFF2-40B4-BE49-F238E27FC236}">
                <a16:creationId xmlns:a16="http://schemas.microsoft.com/office/drawing/2014/main" id="{BCBFE05A-6316-B78D-93CD-0FE655CC8EFE}"/>
              </a:ext>
            </a:extLst>
          </p:cNvPr>
          <p:cNvSpPr txBox="1"/>
          <p:nvPr/>
        </p:nvSpPr>
        <p:spPr>
          <a:xfrm>
            <a:off x="1122260" y="1745253"/>
            <a:ext cx="327581"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grpSp>
        <p:nvGrpSpPr>
          <p:cNvPr id="34" name="Group 33">
            <a:extLst>
              <a:ext uri="{FF2B5EF4-FFF2-40B4-BE49-F238E27FC236}">
                <a16:creationId xmlns:a16="http://schemas.microsoft.com/office/drawing/2014/main" id="{6DC1C033-56E5-39B0-1176-8C472E4B9041}"/>
              </a:ext>
            </a:extLst>
          </p:cNvPr>
          <p:cNvGrpSpPr/>
          <p:nvPr/>
        </p:nvGrpSpPr>
        <p:grpSpPr>
          <a:xfrm>
            <a:off x="1473695" y="4774732"/>
            <a:ext cx="4754391" cy="71525"/>
            <a:chOff x="2930966" y="5197948"/>
            <a:chExt cx="7276645" cy="88354"/>
          </a:xfrm>
        </p:grpSpPr>
        <p:cxnSp>
          <p:nvCxnSpPr>
            <p:cNvPr id="35" name="Straight Connector 34">
              <a:extLst>
                <a:ext uri="{FF2B5EF4-FFF2-40B4-BE49-F238E27FC236}">
                  <a16:creationId xmlns:a16="http://schemas.microsoft.com/office/drawing/2014/main" id="{57DF7113-EF3C-2F74-C441-0AC9465C9BA2}"/>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217EC7DA-1164-85B5-67A6-E2676CAA7518}"/>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104DB43E-C2D1-E994-F172-C8979C1B7C8F}"/>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9CD3BA95-174B-10C7-67AF-CC5ED4C4E9C4}"/>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0C75EE96-35FC-9FBE-461E-51AD7DA48CB4}"/>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14CCCC41-45AE-6FF0-FBAA-603AEA41BB58}"/>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94A3372E-E058-5326-AC64-177D3731DDF6}"/>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383E7DAF-A65A-0D2B-907A-25EDF94CCCAB}"/>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7EE685D3-339A-715D-32CF-B337E3F4FE55}"/>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F3AB82F7-6974-182F-660D-552DF9B14AA7}"/>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6757AF45-2E76-11FA-BF1D-5FD6259688B7}"/>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C3D63E65-1A67-772B-B29A-E2852E9C6F0E}"/>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EFC145AD-E93E-62CE-8513-8B666E51D05F}"/>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38227324-12C4-E45C-376E-A9AAC261B2B6}"/>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EE78BD47-5549-671B-AA78-D9BF9CB5DF6F}"/>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6F78B620-E8D6-69B2-0AA0-38A16B4E6AFB}"/>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cxnSp>
        <p:nvCxnSpPr>
          <p:cNvPr id="51" name="Straight Connector 50">
            <a:extLst>
              <a:ext uri="{FF2B5EF4-FFF2-40B4-BE49-F238E27FC236}">
                <a16:creationId xmlns:a16="http://schemas.microsoft.com/office/drawing/2014/main" id="{8985A729-16A1-0162-8DA8-49A71409B151}"/>
              </a:ext>
            </a:extLst>
          </p:cNvPr>
          <p:cNvCxnSpPr>
            <a:cxnSpLocks/>
          </p:cNvCxnSpPr>
          <p:nvPr/>
        </p:nvCxnSpPr>
        <p:spPr>
          <a:xfrm rot="16200000">
            <a:off x="2987105" y="1849894"/>
            <a:ext cx="0" cy="2952000"/>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74F3DB8E-56FB-C878-0142-05DFC411BF6C}"/>
              </a:ext>
            </a:extLst>
          </p:cNvPr>
          <p:cNvSpPr txBox="1"/>
          <p:nvPr/>
        </p:nvSpPr>
        <p:spPr>
          <a:xfrm>
            <a:off x="3380191" y="3080529"/>
            <a:ext cx="1596463" cy="276999"/>
          </a:xfrm>
          <a:prstGeom prst="rect">
            <a:avLst/>
          </a:prstGeom>
          <a:noFill/>
        </p:spPr>
        <p:txBody>
          <a:bodyPr wrap="non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l-GR" sz="1200" b="0"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Δ</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err="1">
                <a:ln>
                  <a:noFill/>
                </a:ln>
                <a:solidFill>
                  <a:srgbClr val="008764"/>
                </a:solidFill>
                <a:effectLst/>
                <a:uLnTx/>
                <a:uFillTx/>
                <a:latin typeface="Arial" panose="020B0604020202020204" pitchFamily="34" charset="0"/>
                <a:ea typeface="+mn-ea"/>
                <a:cs typeface="Arial" panose="020B0604020202020204" pitchFamily="34" charset="0"/>
              </a:rPr>
              <a:t>mPFS</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 7.4 months</a:t>
            </a:r>
          </a:p>
        </p:txBody>
      </p:sp>
      <p:grpSp>
        <p:nvGrpSpPr>
          <p:cNvPr id="53" name="Group 52">
            <a:extLst>
              <a:ext uri="{FF2B5EF4-FFF2-40B4-BE49-F238E27FC236}">
                <a16:creationId xmlns:a16="http://schemas.microsoft.com/office/drawing/2014/main" id="{C8BB2CC4-29CC-2A5B-7F02-8FC37C9B189C}"/>
              </a:ext>
            </a:extLst>
          </p:cNvPr>
          <p:cNvGrpSpPr/>
          <p:nvPr/>
        </p:nvGrpSpPr>
        <p:grpSpPr>
          <a:xfrm>
            <a:off x="1496491" y="1861348"/>
            <a:ext cx="4392460" cy="2903425"/>
            <a:chOff x="1579116" y="2204452"/>
            <a:chExt cx="4392460" cy="2925530"/>
          </a:xfrm>
        </p:grpSpPr>
        <p:sp>
          <p:nvSpPr>
            <p:cNvPr id="54" name="Freeform: Shape 357">
              <a:extLst>
                <a:ext uri="{FF2B5EF4-FFF2-40B4-BE49-F238E27FC236}">
                  <a16:creationId xmlns:a16="http://schemas.microsoft.com/office/drawing/2014/main" id="{CA492769-FB4D-6743-8969-F1358F4EE91D}"/>
                </a:ext>
              </a:extLst>
            </p:cNvPr>
            <p:cNvSpPr/>
            <p:nvPr/>
          </p:nvSpPr>
          <p:spPr>
            <a:xfrm>
              <a:off x="1598986" y="2230443"/>
              <a:ext cx="4356192" cy="2899539"/>
            </a:xfrm>
            <a:custGeom>
              <a:avLst/>
              <a:gdLst>
                <a:gd name="connsiteX0" fmla="*/ 0 w 4356192"/>
                <a:gd name="connsiteY0" fmla="*/ 0 h 2853835"/>
                <a:gd name="connsiteX1" fmla="*/ 3670 w 4356192"/>
                <a:gd name="connsiteY1" fmla="*/ 0 h 2853835"/>
                <a:gd name="connsiteX2" fmla="*/ 136446 w 4356192"/>
                <a:gd name="connsiteY2" fmla="*/ 0 h 2853835"/>
                <a:gd name="connsiteX3" fmla="*/ 136446 w 4356192"/>
                <a:gd name="connsiteY3" fmla="*/ 18675 h 2853835"/>
                <a:gd name="connsiteX4" fmla="*/ 158729 w 4356192"/>
                <a:gd name="connsiteY4" fmla="*/ 18675 h 2853835"/>
                <a:gd name="connsiteX5" fmla="*/ 158729 w 4356192"/>
                <a:gd name="connsiteY5" fmla="*/ 37100 h 2853835"/>
                <a:gd name="connsiteX6" fmla="*/ 162268 w 4356192"/>
                <a:gd name="connsiteY6" fmla="*/ 37100 h 2853835"/>
                <a:gd name="connsiteX7" fmla="*/ 162268 w 4356192"/>
                <a:gd name="connsiteY7" fmla="*/ 55650 h 2853835"/>
                <a:gd name="connsiteX8" fmla="*/ 169739 w 4356192"/>
                <a:gd name="connsiteY8" fmla="*/ 55650 h 2853835"/>
                <a:gd name="connsiteX9" fmla="*/ 169739 w 4356192"/>
                <a:gd name="connsiteY9" fmla="*/ 74200 h 2853835"/>
                <a:gd name="connsiteX10" fmla="*/ 191890 w 4356192"/>
                <a:gd name="connsiteY10" fmla="*/ 74200 h 2853835"/>
                <a:gd name="connsiteX11" fmla="*/ 191890 w 4356192"/>
                <a:gd name="connsiteY11" fmla="*/ 92751 h 2853835"/>
                <a:gd name="connsiteX12" fmla="*/ 202900 w 4356192"/>
                <a:gd name="connsiteY12" fmla="*/ 92751 h 2853835"/>
                <a:gd name="connsiteX13" fmla="*/ 206701 w 4356192"/>
                <a:gd name="connsiteY13" fmla="*/ 92751 h 2853835"/>
                <a:gd name="connsiteX14" fmla="*/ 206701 w 4356192"/>
                <a:gd name="connsiteY14" fmla="*/ 111426 h 2853835"/>
                <a:gd name="connsiteX15" fmla="*/ 210371 w 4356192"/>
                <a:gd name="connsiteY15" fmla="*/ 111426 h 2853835"/>
                <a:gd name="connsiteX16" fmla="*/ 210371 w 4356192"/>
                <a:gd name="connsiteY16" fmla="*/ 129976 h 2853835"/>
                <a:gd name="connsiteX17" fmla="*/ 221381 w 4356192"/>
                <a:gd name="connsiteY17" fmla="*/ 129976 h 2853835"/>
                <a:gd name="connsiteX18" fmla="*/ 273155 w 4356192"/>
                <a:gd name="connsiteY18" fmla="*/ 129976 h 2853835"/>
                <a:gd name="connsiteX19" fmla="*/ 273155 w 4356192"/>
                <a:gd name="connsiteY19" fmla="*/ 148777 h 2853835"/>
                <a:gd name="connsiteX20" fmla="*/ 284165 w 4356192"/>
                <a:gd name="connsiteY20" fmla="*/ 148777 h 2853835"/>
                <a:gd name="connsiteX21" fmla="*/ 284165 w 4356192"/>
                <a:gd name="connsiteY21" fmla="*/ 167703 h 2853835"/>
                <a:gd name="connsiteX22" fmla="*/ 387581 w 4356192"/>
                <a:gd name="connsiteY22" fmla="*/ 167703 h 2853835"/>
                <a:gd name="connsiteX23" fmla="*/ 391251 w 4356192"/>
                <a:gd name="connsiteY23" fmla="*/ 167703 h 2853835"/>
                <a:gd name="connsiteX24" fmla="*/ 391251 w 4356192"/>
                <a:gd name="connsiteY24" fmla="*/ 186504 h 2853835"/>
                <a:gd name="connsiteX25" fmla="*/ 402261 w 4356192"/>
                <a:gd name="connsiteY25" fmla="*/ 186504 h 2853835"/>
                <a:gd name="connsiteX26" fmla="*/ 413403 w 4356192"/>
                <a:gd name="connsiteY26" fmla="*/ 186504 h 2853835"/>
                <a:gd name="connsiteX27" fmla="*/ 413403 w 4356192"/>
                <a:gd name="connsiteY27" fmla="*/ 243658 h 2853835"/>
                <a:gd name="connsiteX28" fmla="*/ 417073 w 4356192"/>
                <a:gd name="connsiteY28" fmla="*/ 243658 h 2853835"/>
                <a:gd name="connsiteX29" fmla="*/ 417073 w 4356192"/>
                <a:gd name="connsiteY29" fmla="*/ 281887 h 2853835"/>
                <a:gd name="connsiteX30" fmla="*/ 472516 w 4356192"/>
                <a:gd name="connsiteY30" fmla="*/ 281887 h 2853835"/>
                <a:gd name="connsiteX31" fmla="*/ 472516 w 4356192"/>
                <a:gd name="connsiteY31" fmla="*/ 300813 h 2853835"/>
                <a:gd name="connsiteX32" fmla="*/ 487196 w 4356192"/>
                <a:gd name="connsiteY32" fmla="*/ 300813 h 2853835"/>
                <a:gd name="connsiteX33" fmla="*/ 487196 w 4356192"/>
                <a:gd name="connsiteY33" fmla="*/ 319864 h 2853835"/>
                <a:gd name="connsiteX34" fmla="*/ 542640 w 4356192"/>
                <a:gd name="connsiteY34" fmla="*/ 319864 h 2853835"/>
                <a:gd name="connsiteX35" fmla="*/ 542640 w 4356192"/>
                <a:gd name="connsiteY35" fmla="*/ 339041 h 2853835"/>
                <a:gd name="connsiteX36" fmla="*/ 572131 w 4356192"/>
                <a:gd name="connsiteY36" fmla="*/ 339041 h 2853835"/>
                <a:gd name="connsiteX37" fmla="*/ 597953 w 4356192"/>
                <a:gd name="connsiteY37" fmla="*/ 339041 h 2853835"/>
                <a:gd name="connsiteX38" fmla="*/ 597953 w 4356192"/>
                <a:gd name="connsiteY38" fmla="*/ 396572 h 2853835"/>
                <a:gd name="connsiteX39" fmla="*/ 601623 w 4356192"/>
                <a:gd name="connsiteY39" fmla="*/ 396572 h 2853835"/>
                <a:gd name="connsiteX40" fmla="*/ 601623 w 4356192"/>
                <a:gd name="connsiteY40" fmla="*/ 415748 h 2853835"/>
                <a:gd name="connsiteX41" fmla="*/ 608963 w 4356192"/>
                <a:gd name="connsiteY41" fmla="*/ 415748 h 2853835"/>
                <a:gd name="connsiteX42" fmla="*/ 608963 w 4356192"/>
                <a:gd name="connsiteY42" fmla="*/ 434925 h 2853835"/>
                <a:gd name="connsiteX43" fmla="*/ 627575 w 4356192"/>
                <a:gd name="connsiteY43" fmla="*/ 434925 h 2853835"/>
                <a:gd name="connsiteX44" fmla="*/ 627575 w 4356192"/>
                <a:gd name="connsiteY44" fmla="*/ 454227 h 2853835"/>
                <a:gd name="connsiteX45" fmla="*/ 719850 w 4356192"/>
                <a:gd name="connsiteY45" fmla="*/ 454227 h 2853835"/>
                <a:gd name="connsiteX46" fmla="*/ 730860 w 4356192"/>
                <a:gd name="connsiteY46" fmla="*/ 454227 h 2853835"/>
                <a:gd name="connsiteX47" fmla="*/ 730860 w 4356192"/>
                <a:gd name="connsiteY47" fmla="*/ 473404 h 2853835"/>
                <a:gd name="connsiteX48" fmla="*/ 786304 w 4356192"/>
                <a:gd name="connsiteY48" fmla="*/ 473404 h 2853835"/>
                <a:gd name="connsiteX49" fmla="*/ 786304 w 4356192"/>
                <a:gd name="connsiteY49" fmla="*/ 492832 h 2853835"/>
                <a:gd name="connsiteX50" fmla="*/ 800984 w 4356192"/>
                <a:gd name="connsiteY50" fmla="*/ 492832 h 2853835"/>
                <a:gd name="connsiteX51" fmla="*/ 800984 w 4356192"/>
                <a:gd name="connsiteY51" fmla="*/ 512259 h 2853835"/>
                <a:gd name="connsiteX52" fmla="*/ 808324 w 4356192"/>
                <a:gd name="connsiteY52" fmla="*/ 512259 h 2853835"/>
                <a:gd name="connsiteX53" fmla="*/ 808324 w 4356192"/>
                <a:gd name="connsiteY53" fmla="*/ 531561 h 2853835"/>
                <a:gd name="connsiteX54" fmla="*/ 812125 w 4356192"/>
                <a:gd name="connsiteY54" fmla="*/ 531561 h 2853835"/>
                <a:gd name="connsiteX55" fmla="*/ 812125 w 4356192"/>
                <a:gd name="connsiteY55" fmla="*/ 550863 h 2853835"/>
                <a:gd name="connsiteX56" fmla="*/ 826936 w 4356192"/>
                <a:gd name="connsiteY56" fmla="*/ 550863 h 2853835"/>
                <a:gd name="connsiteX57" fmla="*/ 826936 w 4356192"/>
                <a:gd name="connsiteY57" fmla="*/ 589593 h 2853835"/>
                <a:gd name="connsiteX58" fmla="*/ 830606 w 4356192"/>
                <a:gd name="connsiteY58" fmla="*/ 589593 h 2853835"/>
                <a:gd name="connsiteX59" fmla="*/ 830606 w 4356192"/>
                <a:gd name="connsiteY59" fmla="*/ 608895 h 2853835"/>
                <a:gd name="connsiteX60" fmla="*/ 882249 w 4356192"/>
                <a:gd name="connsiteY60" fmla="*/ 608895 h 2853835"/>
                <a:gd name="connsiteX61" fmla="*/ 882249 w 4356192"/>
                <a:gd name="connsiteY61" fmla="*/ 628323 h 2853835"/>
                <a:gd name="connsiteX62" fmla="*/ 889589 w 4356192"/>
                <a:gd name="connsiteY62" fmla="*/ 628323 h 2853835"/>
                <a:gd name="connsiteX63" fmla="*/ 922881 w 4356192"/>
                <a:gd name="connsiteY63" fmla="*/ 628323 h 2853835"/>
                <a:gd name="connsiteX64" fmla="*/ 922881 w 4356192"/>
                <a:gd name="connsiteY64" fmla="*/ 647750 h 2853835"/>
                <a:gd name="connsiteX65" fmla="*/ 937561 w 4356192"/>
                <a:gd name="connsiteY65" fmla="*/ 647750 h 2853835"/>
                <a:gd name="connsiteX66" fmla="*/ 937561 w 4356192"/>
                <a:gd name="connsiteY66" fmla="*/ 686856 h 2853835"/>
                <a:gd name="connsiteX67" fmla="*/ 948702 w 4356192"/>
                <a:gd name="connsiteY67" fmla="*/ 686856 h 2853835"/>
                <a:gd name="connsiteX68" fmla="*/ 948702 w 4356192"/>
                <a:gd name="connsiteY68" fmla="*/ 706409 h 2853835"/>
                <a:gd name="connsiteX69" fmla="*/ 985665 w 4356192"/>
                <a:gd name="connsiteY69" fmla="*/ 706409 h 2853835"/>
                <a:gd name="connsiteX70" fmla="*/ 985665 w 4356192"/>
                <a:gd name="connsiteY70" fmla="*/ 725836 h 2853835"/>
                <a:gd name="connsiteX71" fmla="*/ 1015156 w 4356192"/>
                <a:gd name="connsiteY71" fmla="*/ 725836 h 2853835"/>
                <a:gd name="connsiteX72" fmla="*/ 1015156 w 4356192"/>
                <a:gd name="connsiteY72" fmla="*/ 745389 h 2853835"/>
                <a:gd name="connsiteX73" fmla="*/ 1018826 w 4356192"/>
                <a:gd name="connsiteY73" fmla="*/ 745389 h 2853835"/>
                <a:gd name="connsiteX74" fmla="*/ 1022496 w 4356192"/>
                <a:gd name="connsiteY74" fmla="*/ 745389 h 2853835"/>
                <a:gd name="connsiteX75" fmla="*/ 1022496 w 4356192"/>
                <a:gd name="connsiteY75" fmla="*/ 765192 h 2853835"/>
                <a:gd name="connsiteX76" fmla="*/ 1026297 w 4356192"/>
                <a:gd name="connsiteY76" fmla="*/ 765192 h 2853835"/>
                <a:gd name="connsiteX77" fmla="*/ 1037307 w 4356192"/>
                <a:gd name="connsiteY77" fmla="*/ 765192 h 2853835"/>
                <a:gd name="connsiteX78" fmla="*/ 1037307 w 4356192"/>
                <a:gd name="connsiteY78" fmla="*/ 785121 h 2853835"/>
                <a:gd name="connsiteX79" fmla="*/ 1040977 w 4356192"/>
                <a:gd name="connsiteY79" fmla="*/ 785121 h 2853835"/>
                <a:gd name="connsiteX80" fmla="*/ 1044647 w 4356192"/>
                <a:gd name="connsiteY80" fmla="*/ 785121 h 2853835"/>
                <a:gd name="connsiteX81" fmla="*/ 1044647 w 4356192"/>
                <a:gd name="connsiteY81" fmla="*/ 805677 h 2853835"/>
                <a:gd name="connsiteX82" fmla="*/ 1048318 w 4356192"/>
                <a:gd name="connsiteY82" fmla="*/ 805677 h 2853835"/>
                <a:gd name="connsiteX83" fmla="*/ 1048318 w 4356192"/>
                <a:gd name="connsiteY83" fmla="*/ 826232 h 2853835"/>
                <a:gd name="connsiteX84" fmla="*/ 1059459 w 4356192"/>
                <a:gd name="connsiteY84" fmla="*/ 826232 h 2853835"/>
                <a:gd name="connsiteX85" fmla="*/ 1059459 w 4356192"/>
                <a:gd name="connsiteY85" fmla="*/ 846663 h 2853835"/>
                <a:gd name="connsiteX86" fmla="*/ 1063129 w 4356192"/>
                <a:gd name="connsiteY86" fmla="*/ 846663 h 2853835"/>
                <a:gd name="connsiteX87" fmla="*/ 1063129 w 4356192"/>
                <a:gd name="connsiteY87" fmla="*/ 867218 h 2853835"/>
                <a:gd name="connsiteX88" fmla="*/ 1088950 w 4356192"/>
                <a:gd name="connsiteY88" fmla="*/ 867218 h 2853835"/>
                <a:gd name="connsiteX89" fmla="*/ 1088950 w 4356192"/>
                <a:gd name="connsiteY89" fmla="*/ 887774 h 2853835"/>
                <a:gd name="connsiteX90" fmla="*/ 1207177 w 4356192"/>
                <a:gd name="connsiteY90" fmla="*/ 887774 h 2853835"/>
                <a:gd name="connsiteX91" fmla="*/ 1229197 w 4356192"/>
                <a:gd name="connsiteY91" fmla="*/ 887774 h 2853835"/>
                <a:gd name="connsiteX92" fmla="*/ 1244009 w 4356192"/>
                <a:gd name="connsiteY92" fmla="*/ 887774 h 2853835"/>
                <a:gd name="connsiteX93" fmla="*/ 1244009 w 4356192"/>
                <a:gd name="connsiteY93" fmla="*/ 930138 h 2853835"/>
                <a:gd name="connsiteX94" fmla="*/ 1251480 w 4356192"/>
                <a:gd name="connsiteY94" fmla="*/ 930138 h 2853835"/>
                <a:gd name="connsiteX95" fmla="*/ 1251480 w 4356192"/>
                <a:gd name="connsiteY95" fmla="*/ 951320 h 2853835"/>
                <a:gd name="connsiteX96" fmla="*/ 1258820 w 4356192"/>
                <a:gd name="connsiteY96" fmla="*/ 951320 h 2853835"/>
                <a:gd name="connsiteX97" fmla="*/ 1258820 w 4356192"/>
                <a:gd name="connsiteY97" fmla="*/ 972503 h 2853835"/>
                <a:gd name="connsiteX98" fmla="*/ 1262490 w 4356192"/>
                <a:gd name="connsiteY98" fmla="*/ 972503 h 2853835"/>
                <a:gd name="connsiteX99" fmla="*/ 1262490 w 4356192"/>
                <a:gd name="connsiteY99" fmla="*/ 1015118 h 2853835"/>
                <a:gd name="connsiteX100" fmla="*/ 1269830 w 4356192"/>
                <a:gd name="connsiteY100" fmla="*/ 1015118 h 2853835"/>
                <a:gd name="connsiteX101" fmla="*/ 1269830 w 4356192"/>
                <a:gd name="connsiteY101" fmla="*/ 1036551 h 2853835"/>
                <a:gd name="connsiteX102" fmla="*/ 1310462 w 4356192"/>
                <a:gd name="connsiteY102" fmla="*/ 1036551 h 2853835"/>
                <a:gd name="connsiteX103" fmla="*/ 1310462 w 4356192"/>
                <a:gd name="connsiteY103" fmla="*/ 1058109 h 2853835"/>
                <a:gd name="connsiteX104" fmla="*/ 1328944 w 4356192"/>
                <a:gd name="connsiteY104" fmla="*/ 1058109 h 2853835"/>
                <a:gd name="connsiteX105" fmla="*/ 1328944 w 4356192"/>
                <a:gd name="connsiteY105" fmla="*/ 1079793 h 2853835"/>
                <a:gd name="connsiteX106" fmla="*/ 1428559 w 4356192"/>
                <a:gd name="connsiteY106" fmla="*/ 1079793 h 2853835"/>
                <a:gd name="connsiteX107" fmla="*/ 1447171 w 4356192"/>
                <a:gd name="connsiteY107" fmla="*/ 1079793 h 2853835"/>
                <a:gd name="connsiteX108" fmla="*/ 1447171 w 4356192"/>
                <a:gd name="connsiteY108" fmla="*/ 1101727 h 2853835"/>
                <a:gd name="connsiteX109" fmla="*/ 1450710 w 4356192"/>
                <a:gd name="connsiteY109" fmla="*/ 1101727 h 2853835"/>
                <a:gd name="connsiteX110" fmla="*/ 1450710 w 4356192"/>
                <a:gd name="connsiteY110" fmla="*/ 1123661 h 2853835"/>
                <a:gd name="connsiteX111" fmla="*/ 1454511 w 4356192"/>
                <a:gd name="connsiteY111" fmla="*/ 1123661 h 2853835"/>
                <a:gd name="connsiteX112" fmla="*/ 1461851 w 4356192"/>
                <a:gd name="connsiteY112" fmla="*/ 1123661 h 2853835"/>
                <a:gd name="connsiteX113" fmla="*/ 1461851 w 4356192"/>
                <a:gd name="connsiteY113" fmla="*/ 1146974 h 2853835"/>
                <a:gd name="connsiteX114" fmla="*/ 1476531 w 4356192"/>
                <a:gd name="connsiteY114" fmla="*/ 1146974 h 2853835"/>
                <a:gd name="connsiteX115" fmla="*/ 1495012 w 4356192"/>
                <a:gd name="connsiteY115" fmla="*/ 1146974 h 2853835"/>
                <a:gd name="connsiteX116" fmla="*/ 1624250 w 4356192"/>
                <a:gd name="connsiteY116" fmla="*/ 1146974 h 2853835"/>
                <a:gd name="connsiteX117" fmla="*/ 1635260 w 4356192"/>
                <a:gd name="connsiteY117" fmla="*/ 1146974 h 2853835"/>
                <a:gd name="connsiteX118" fmla="*/ 1639061 w 4356192"/>
                <a:gd name="connsiteY118" fmla="*/ 1146974 h 2853835"/>
                <a:gd name="connsiteX119" fmla="*/ 1642731 w 4356192"/>
                <a:gd name="connsiteY119" fmla="*/ 1146974 h 2853835"/>
                <a:gd name="connsiteX120" fmla="*/ 1642731 w 4356192"/>
                <a:gd name="connsiteY120" fmla="*/ 1172042 h 2853835"/>
                <a:gd name="connsiteX121" fmla="*/ 1650071 w 4356192"/>
                <a:gd name="connsiteY121" fmla="*/ 1172042 h 2853835"/>
                <a:gd name="connsiteX122" fmla="*/ 1653872 w 4356192"/>
                <a:gd name="connsiteY122" fmla="*/ 1172042 h 2853835"/>
                <a:gd name="connsiteX123" fmla="*/ 1653872 w 4356192"/>
                <a:gd name="connsiteY123" fmla="*/ 1197611 h 2853835"/>
                <a:gd name="connsiteX124" fmla="*/ 1657542 w 4356192"/>
                <a:gd name="connsiteY124" fmla="*/ 1197611 h 2853835"/>
                <a:gd name="connsiteX125" fmla="*/ 1657542 w 4356192"/>
                <a:gd name="connsiteY125" fmla="*/ 1223055 h 2853835"/>
                <a:gd name="connsiteX126" fmla="*/ 1675892 w 4356192"/>
                <a:gd name="connsiteY126" fmla="*/ 1223055 h 2853835"/>
                <a:gd name="connsiteX127" fmla="*/ 1683363 w 4356192"/>
                <a:gd name="connsiteY127" fmla="*/ 1223055 h 2853835"/>
                <a:gd name="connsiteX128" fmla="*/ 1683363 w 4356192"/>
                <a:gd name="connsiteY128" fmla="*/ 1249000 h 2853835"/>
                <a:gd name="connsiteX129" fmla="*/ 1687034 w 4356192"/>
                <a:gd name="connsiteY129" fmla="*/ 1249000 h 2853835"/>
                <a:gd name="connsiteX130" fmla="*/ 1687034 w 4356192"/>
                <a:gd name="connsiteY130" fmla="*/ 1274819 h 2853835"/>
                <a:gd name="connsiteX131" fmla="*/ 1698175 w 4356192"/>
                <a:gd name="connsiteY131" fmla="*/ 1274819 h 2853835"/>
                <a:gd name="connsiteX132" fmla="*/ 1698175 w 4356192"/>
                <a:gd name="connsiteY132" fmla="*/ 1300639 h 2853835"/>
                <a:gd name="connsiteX133" fmla="*/ 1712855 w 4356192"/>
                <a:gd name="connsiteY133" fmla="*/ 1300639 h 2853835"/>
                <a:gd name="connsiteX134" fmla="*/ 1712855 w 4356192"/>
                <a:gd name="connsiteY134" fmla="*/ 1326584 h 2853835"/>
                <a:gd name="connsiteX135" fmla="*/ 1768299 w 4356192"/>
                <a:gd name="connsiteY135" fmla="*/ 1326584 h 2853835"/>
                <a:gd name="connsiteX136" fmla="*/ 1768299 w 4356192"/>
                <a:gd name="connsiteY136" fmla="*/ 1352529 h 2853835"/>
                <a:gd name="connsiteX137" fmla="*/ 1794120 w 4356192"/>
                <a:gd name="connsiteY137" fmla="*/ 1352529 h 2853835"/>
                <a:gd name="connsiteX138" fmla="*/ 1794120 w 4356192"/>
                <a:gd name="connsiteY138" fmla="*/ 1378349 h 2853835"/>
                <a:gd name="connsiteX139" fmla="*/ 1812601 w 4356192"/>
                <a:gd name="connsiteY139" fmla="*/ 1378349 h 2853835"/>
                <a:gd name="connsiteX140" fmla="*/ 1845762 w 4356192"/>
                <a:gd name="connsiteY140" fmla="*/ 1378349 h 2853835"/>
                <a:gd name="connsiteX141" fmla="*/ 1845762 w 4356192"/>
                <a:gd name="connsiteY141" fmla="*/ 1404670 h 2853835"/>
                <a:gd name="connsiteX142" fmla="*/ 1849432 w 4356192"/>
                <a:gd name="connsiteY142" fmla="*/ 1404670 h 2853835"/>
                <a:gd name="connsiteX143" fmla="*/ 1853233 w 4356192"/>
                <a:gd name="connsiteY143" fmla="*/ 1404670 h 2853835"/>
                <a:gd name="connsiteX144" fmla="*/ 1864243 w 4356192"/>
                <a:gd name="connsiteY144" fmla="*/ 1404670 h 2853835"/>
                <a:gd name="connsiteX145" fmla="*/ 1864243 w 4356192"/>
                <a:gd name="connsiteY145" fmla="*/ 1433749 h 2853835"/>
                <a:gd name="connsiteX146" fmla="*/ 1867913 w 4356192"/>
                <a:gd name="connsiteY146" fmla="*/ 1433749 h 2853835"/>
                <a:gd name="connsiteX147" fmla="*/ 1867913 w 4356192"/>
                <a:gd name="connsiteY147" fmla="*/ 1463830 h 2853835"/>
                <a:gd name="connsiteX148" fmla="*/ 1871583 w 4356192"/>
                <a:gd name="connsiteY148" fmla="*/ 1463830 h 2853835"/>
                <a:gd name="connsiteX149" fmla="*/ 1882725 w 4356192"/>
                <a:gd name="connsiteY149" fmla="*/ 1463830 h 2853835"/>
                <a:gd name="connsiteX150" fmla="*/ 1882725 w 4356192"/>
                <a:gd name="connsiteY150" fmla="*/ 1530134 h 2853835"/>
                <a:gd name="connsiteX151" fmla="*/ 1901206 w 4356192"/>
                <a:gd name="connsiteY151" fmla="*/ 1530134 h 2853835"/>
                <a:gd name="connsiteX152" fmla="*/ 1901206 w 4356192"/>
                <a:gd name="connsiteY152" fmla="*/ 1563224 h 2853835"/>
                <a:gd name="connsiteX153" fmla="*/ 2048793 w 4356192"/>
                <a:gd name="connsiteY153" fmla="*/ 1563224 h 2853835"/>
                <a:gd name="connsiteX154" fmla="*/ 2048793 w 4356192"/>
                <a:gd name="connsiteY154" fmla="*/ 1596313 h 2853835"/>
                <a:gd name="connsiteX155" fmla="*/ 2067406 w 4356192"/>
                <a:gd name="connsiteY155" fmla="*/ 1596313 h 2853835"/>
                <a:gd name="connsiteX156" fmla="*/ 2067406 w 4356192"/>
                <a:gd name="connsiteY156" fmla="*/ 1629402 h 2853835"/>
                <a:gd name="connsiteX157" fmla="*/ 2070945 w 4356192"/>
                <a:gd name="connsiteY157" fmla="*/ 1629402 h 2853835"/>
                <a:gd name="connsiteX158" fmla="*/ 2070945 w 4356192"/>
                <a:gd name="connsiteY158" fmla="*/ 1662492 h 2853835"/>
                <a:gd name="connsiteX159" fmla="*/ 2163220 w 4356192"/>
                <a:gd name="connsiteY159" fmla="*/ 1662492 h 2853835"/>
                <a:gd name="connsiteX160" fmla="*/ 2174361 w 4356192"/>
                <a:gd name="connsiteY160" fmla="*/ 1662492 h 2853835"/>
                <a:gd name="connsiteX161" fmla="*/ 2174361 w 4356192"/>
                <a:gd name="connsiteY161" fmla="*/ 1767651 h 2853835"/>
                <a:gd name="connsiteX162" fmla="*/ 2185502 w 4356192"/>
                <a:gd name="connsiteY162" fmla="*/ 1767651 h 2853835"/>
                <a:gd name="connsiteX163" fmla="*/ 2218664 w 4356192"/>
                <a:gd name="connsiteY163" fmla="*/ 1767651 h 2853835"/>
                <a:gd name="connsiteX164" fmla="*/ 2299928 w 4356192"/>
                <a:gd name="connsiteY164" fmla="*/ 1767651 h 2853835"/>
                <a:gd name="connsiteX165" fmla="*/ 2299928 w 4356192"/>
                <a:gd name="connsiteY165" fmla="*/ 1807759 h 2853835"/>
                <a:gd name="connsiteX166" fmla="*/ 2381193 w 4356192"/>
                <a:gd name="connsiteY166" fmla="*/ 1807759 h 2853835"/>
                <a:gd name="connsiteX167" fmla="*/ 2381193 w 4356192"/>
                <a:gd name="connsiteY167" fmla="*/ 1848119 h 2853835"/>
                <a:gd name="connsiteX168" fmla="*/ 2458657 w 4356192"/>
                <a:gd name="connsiteY168" fmla="*/ 1848119 h 2853835"/>
                <a:gd name="connsiteX169" fmla="*/ 2458657 w 4356192"/>
                <a:gd name="connsiteY169" fmla="*/ 1891862 h 2853835"/>
                <a:gd name="connsiteX170" fmla="*/ 2473468 w 4356192"/>
                <a:gd name="connsiteY170" fmla="*/ 1891862 h 2853835"/>
                <a:gd name="connsiteX171" fmla="*/ 2473468 w 4356192"/>
                <a:gd name="connsiteY171" fmla="*/ 1935480 h 2853835"/>
                <a:gd name="connsiteX172" fmla="*/ 2680169 w 4356192"/>
                <a:gd name="connsiteY172" fmla="*/ 1935480 h 2853835"/>
                <a:gd name="connsiteX173" fmla="*/ 2687510 w 4356192"/>
                <a:gd name="connsiteY173" fmla="*/ 1935480 h 2853835"/>
                <a:gd name="connsiteX174" fmla="*/ 2768775 w 4356192"/>
                <a:gd name="connsiteY174" fmla="*/ 1935480 h 2853835"/>
                <a:gd name="connsiteX175" fmla="*/ 2776115 w 4356192"/>
                <a:gd name="connsiteY175" fmla="*/ 1935480 h 2853835"/>
                <a:gd name="connsiteX176" fmla="*/ 2783455 w 4356192"/>
                <a:gd name="connsiteY176" fmla="*/ 1935480 h 2853835"/>
                <a:gd name="connsiteX177" fmla="*/ 2790795 w 4356192"/>
                <a:gd name="connsiteY177" fmla="*/ 1935480 h 2853835"/>
                <a:gd name="connsiteX178" fmla="*/ 2794596 w 4356192"/>
                <a:gd name="connsiteY178" fmla="*/ 1935480 h 2853835"/>
                <a:gd name="connsiteX179" fmla="*/ 2794596 w 4356192"/>
                <a:gd name="connsiteY179" fmla="*/ 2001157 h 2853835"/>
                <a:gd name="connsiteX180" fmla="*/ 2801936 w 4356192"/>
                <a:gd name="connsiteY180" fmla="*/ 2001157 h 2853835"/>
                <a:gd name="connsiteX181" fmla="*/ 3101043 w 4356192"/>
                <a:gd name="connsiteY181" fmla="*/ 2001157 h 2853835"/>
                <a:gd name="connsiteX182" fmla="*/ 3104713 w 4356192"/>
                <a:gd name="connsiteY182" fmla="*/ 2001157 h 2853835"/>
                <a:gd name="connsiteX183" fmla="*/ 3104713 w 4356192"/>
                <a:gd name="connsiteY183" fmla="*/ 2086387 h 2853835"/>
                <a:gd name="connsiteX184" fmla="*/ 3123063 w 4356192"/>
                <a:gd name="connsiteY184" fmla="*/ 2086387 h 2853835"/>
                <a:gd name="connsiteX185" fmla="*/ 3123063 w 4356192"/>
                <a:gd name="connsiteY185" fmla="*/ 2182397 h 2853835"/>
                <a:gd name="connsiteX186" fmla="*/ 3392679 w 4356192"/>
                <a:gd name="connsiteY186" fmla="*/ 2182397 h 2853835"/>
                <a:gd name="connsiteX187" fmla="*/ 3492294 w 4356192"/>
                <a:gd name="connsiteY187" fmla="*/ 2182397 h 2853835"/>
                <a:gd name="connsiteX188" fmla="*/ 3492294 w 4356192"/>
                <a:gd name="connsiteY188" fmla="*/ 2294324 h 2853835"/>
                <a:gd name="connsiteX189" fmla="*/ 4319231 w 4356192"/>
                <a:gd name="connsiteY189" fmla="*/ 2294324 h 2853835"/>
                <a:gd name="connsiteX190" fmla="*/ 4319231 w 4356192"/>
                <a:gd name="connsiteY190" fmla="*/ 2406126 h 2853835"/>
                <a:gd name="connsiteX191" fmla="*/ 4326702 w 4356192"/>
                <a:gd name="connsiteY191" fmla="*/ 2406126 h 2853835"/>
                <a:gd name="connsiteX192" fmla="*/ 4330241 w 4356192"/>
                <a:gd name="connsiteY192" fmla="*/ 2406126 h 2853835"/>
                <a:gd name="connsiteX193" fmla="*/ 4330241 w 4356192"/>
                <a:gd name="connsiteY193" fmla="*/ 2555405 h 2853835"/>
                <a:gd name="connsiteX194" fmla="*/ 4345052 w 4356192"/>
                <a:gd name="connsiteY194" fmla="*/ 2555405 h 2853835"/>
                <a:gd name="connsiteX195" fmla="*/ 4356193 w 4356192"/>
                <a:gd name="connsiteY195" fmla="*/ 2555405 h 2853835"/>
                <a:gd name="connsiteX196" fmla="*/ 4356193 w 4356192"/>
                <a:gd name="connsiteY196" fmla="*/ 2853836 h 285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356192" h="2853835">
                  <a:moveTo>
                    <a:pt x="0" y="0"/>
                  </a:moveTo>
                  <a:lnTo>
                    <a:pt x="3670" y="0"/>
                  </a:lnTo>
                  <a:lnTo>
                    <a:pt x="136446" y="0"/>
                  </a:lnTo>
                  <a:lnTo>
                    <a:pt x="136446" y="18675"/>
                  </a:lnTo>
                  <a:lnTo>
                    <a:pt x="158729" y="18675"/>
                  </a:lnTo>
                  <a:lnTo>
                    <a:pt x="158729" y="37100"/>
                  </a:lnTo>
                  <a:lnTo>
                    <a:pt x="162268" y="37100"/>
                  </a:lnTo>
                  <a:lnTo>
                    <a:pt x="162268" y="55650"/>
                  </a:lnTo>
                  <a:lnTo>
                    <a:pt x="169739" y="55650"/>
                  </a:lnTo>
                  <a:lnTo>
                    <a:pt x="169739" y="74200"/>
                  </a:lnTo>
                  <a:lnTo>
                    <a:pt x="191890" y="74200"/>
                  </a:lnTo>
                  <a:lnTo>
                    <a:pt x="191890" y="92751"/>
                  </a:lnTo>
                  <a:lnTo>
                    <a:pt x="202900" y="92751"/>
                  </a:lnTo>
                  <a:lnTo>
                    <a:pt x="206701" y="92751"/>
                  </a:lnTo>
                  <a:lnTo>
                    <a:pt x="206701" y="111426"/>
                  </a:lnTo>
                  <a:lnTo>
                    <a:pt x="210371" y="111426"/>
                  </a:lnTo>
                  <a:lnTo>
                    <a:pt x="210371" y="129976"/>
                  </a:lnTo>
                  <a:lnTo>
                    <a:pt x="221381" y="129976"/>
                  </a:lnTo>
                  <a:lnTo>
                    <a:pt x="273155" y="129976"/>
                  </a:lnTo>
                  <a:lnTo>
                    <a:pt x="273155" y="148777"/>
                  </a:lnTo>
                  <a:lnTo>
                    <a:pt x="284165" y="148777"/>
                  </a:lnTo>
                  <a:lnTo>
                    <a:pt x="284165" y="167703"/>
                  </a:lnTo>
                  <a:lnTo>
                    <a:pt x="387581" y="167703"/>
                  </a:lnTo>
                  <a:lnTo>
                    <a:pt x="391251" y="167703"/>
                  </a:lnTo>
                  <a:lnTo>
                    <a:pt x="391251" y="186504"/>
                  </a:lnTo>
                  <a:lnTo>
                    <a:pt x="402261" y="186504"/>
                  </a:lnTo>
                  <a:lnTo>
                    <a:pt x="413403" y="186504"/>
                  </a:lnTo>
                  <a:lnTo>
                    <a:pt x="413403" y="243658"/>
                  </a:lnTo>
                  <a:lnTo>
                    <a:pt x="417073" y="243658"/>
                  </a:lnTo>
                  <a:lnTo>
                    <a:pt x="417073" y="281887"/>
                  </a:lnTo>
                  <a:lnTo>
                    <a:pt x="472516" y="281887"/>
                  </a:lnTo>
                  <a:lnTo>
                    <a:pt x="472516" y="300813"/>
                  </a:lnTo>
                  <a:lnTo>
                    <a:pt x="487196" y="300813"/>
                  </a:lnTo>
                  <a:lnTo>
                    <a:pt x="487196" y="319864"/>
                  </a:lnTo>
                  <a:lnTo>
                    <a:pt x="542640" y="319864"/>
                  </a:lnTo>
                  <a:lnTo>
                    <a:pt x="542640" y="339041"/>
                  </a:lnTo>
                  <a:lnTo>
                    <a:pt x="572131" y="339041"/>
                  </a:lnTo>
                  <a:lnTo>
                    <a:pt x="597953" y="339041"/>
                  </a:lnTo>
                  <a:lnTo>
                    <a:pt x="597953" y="396572"/>
                  </a:lnTo>
                  <a:lnTo>
                    <a:pt x="601623" y="396572"/>
                  </a:lnTo>
                  <a:lnTo>
                    <a:pt x="601623" y="415748"/>
                  </a:lnTo>
                  <a:lnTo>
                    <a:pt x="608963" y="415748"/>
                  </a:lnTo>
                  <a:lnTo>
                    <a:pt x="608963" y="434925"/>
                  </a:lnTo>
                  <a:lnTo>
                    <a:pt x="627575" y="434925"/>
                  </a:lnTo>
                  <a:lnTo>
                    <a:pt x="627575" y="454227"/>
                  </a:lnTo>
                  <a:lnTo>
                    <a:pt x="719850" y="454227"/>
                  </a:lnTo>
                  <a:lnTo>
                    <a:pt x="730860" y="454227"/>
                  </a:lnTo>
                  <a:lnTo>
                    <a:pt x="730860" y="473404"/>
                  </a:lnTo>
                  <a:lnTo>
                    <a:pt x="786304" y="473404"/>
                  </a:lnTo>
                  <a:lnTo>
                    <a:pt x="786304" y="492832"/>
                  </a:lnTo>
                  <a:lnTo>
                    <a:pt x="800984" y="492832"/>
                  </a:lnTo>
                  <a:lnTo>
                    <a:pt x="800984" y="512259"/>
                  </a:lnTo>
                  <a:lnTo>
                    <a:pt x="808324" y="512259"/>
                  </a:lnTo>
                  <a:lnTo>
                    <a:pt x="808324" y="531561"/>
                  </a:lnTo>
                  <a:lnTo>
                    <a:pt x="812125" y="531561"/>
                  </a:lnTo>
                  <a:lnTo>
                    <a:pt x="812125" y="550863"/>
                  </a:lnTo>
                  <a:lnTo>
                    <a:pt x="826936" y="550863"/>
                  </a:lnTo>
                  <a:lnTo>
                    <a:pt x="826936" y="589593"/>
                  </a:lnTo>
                  <a:lnTo>
                    <a:pt x="830606" y="589593"/>
                  </a:lnTo>
                  <a:lnTo>
                    <a:pt x="830606" y="608895"/>
                  </a:lnTo>
                  <a:lnTo>
                    <a:pt x="882249" y="608895"/>
                  </a:lnTo>
                  <a:lnTo>
                    <a:pt x="882249" y="628323"/>
                  </a:lnTo>
                  <a:lnTo>
                    <a:pt x="889589" y="628323"/>
                  </a:lnTo>
                  <a:lnTo>
                    <a:pt x="922881" y="628323"/>
                  </a:lnTo>
                  <a:lnTo>
                    <a:pt x="922881" y="647750"/>
                  </a:lnTo>
                  <a:lnTo>
                    <a:pt x="937561" y="647750"/>
                  </a:lnTo>
                  <a:lnTo>
                    <a:pt x="937561" y="686856"/>
                  </a:lnTo>
                  <a:lnTo>
                    <a:pt x="948702" y="686856"/>
                  </a:lnTo>
                  <a:lnTo>
                    <a:pt x="948702" y="706409"/>
                  </a:lnTo>
                  <a:lnTo>
                    <a:pt x="985665" y="706409"/>
                  </a:lnTo>
                  <a:lnTo>
                    <a:pt x="985665" y="725836"/>
                  </a:lnTo>
                  <a:lnTo>
                    <a:pt x="1015156" y="725836"/>
                  </a:lnTo>
                  <a:lnTo>
                    <a:pt x="1015156" y="745389"/>
                  </a:lnTo>
                  <a:lnTo>
                    <a:pt x="1018826" y="745389"/>
                  </a:lnTo>
                  <a:lnTo>
                    <a:pt x="1022496" y="745389"/>
                  </a:lnTo>
                  <a:lnTo>
                    <a:pt x="1022496" y="765192"/>
                  </a:lnTo>
                  <a:lnTo>
                    <a:pt x="1026297" y="765192"/>
                  </a:lnTo>
                  <a:lnTo>
                    <a:pt x="1037307" y="765192"/>
                  </a:lnTo>
                  <a:lnTo>
                    <a:pt x="1037307" y="785121"/>
                  </a:lnTo>
                  <a:lnTo>
                    <a:pt x="1040977" y="785121"/>
                  </a:lnTo>
                  <a:lnTo>
                    <a:pt x="1044647" y="785121"/>
                  </a:lnTo>
                  <a:lnTo>
                    <a:pt x="1044647" y="805677"/>
                  </a:lnTo>
                  <a:lnTo>
                    <a:pt x="1048318" y="805677"/>
                  </a:lnTo>
                  <a:lnTo>
                    <a:pt x="1048318" y="826232"/>
                  </a:lnTo>
                  <a:lnTo>
                    <a:pt x="1059459" y="826232"/>
                  </a:lnTo>
                  <a:lnTo>
                    <a:pt x="1059459" y="846663"/>
                  </a:lnTo>
                  <a:lnTo>
                    <a:pt x="1063129" y="846663"/>
                  </a:lnTo>
                  <a:lnTo>
                    <a:pt x="1063129" y="867218"/>
                  </a:lnTo>
                  <a:lnTo>
                    <a:pt x="1088950" y="867218"/>
                  </a:lnTo>
                  <a:lnTo>
                    <a:pt x="1088950" y="887774"/>
                  </a:lnTo>
                  <a:lnTo>
                    <a:pt x="1207177" y="887774"/>
                  </a:lnTo>
                  <a:lnTo>
                    <a:pt x="1229197" y="887774"/>
                  </a:lnTo>
                  <a:lnTo>
                    <a:pt x="1244009" y="887774"/>
                  </a:lnTo>
                  <a:lnTo>
                    <a:pt x="1244009" y="930138"/>
                  </a:lnTo>
                  <a:lnTo>
                    <a:pt x="1251480" y="930138"/>
                  </a:lnTo>
                  <a:lnTo>
                    <a:pt x="1251480" y="951320"/>
                  </a:lnTo>
                  <a:lnTo>
                    <a:pt x="1258820" y="951320"/>
                  </a:lnTo>
                  <a:lnTo>
                    <a:pt x="1258820" y="972503"/>
                  </a:lnTo>
                  <a:lnTo>
                    <a:pt x="1262490" y="972503"/>
                  </a:lnTo>
                  <a:lnTo>
                    <a:pt x="1262490" y="1015118"/>
                  </a:lnTo>
                  <a:lnTo>
                    <a:pt x="1269830" y="1015118"/>
                  </a:lnTo>
                  <a:lnTo>
                    <a:pt x="1269830" y="1036551"/>
                  </a:lnTo>
                  <a:lnTo>
                    <a:pt x="1310462" y="1036551"/>
                  </a:lnTo>
                  <a:lnTo>
                    <a:pt x="1310462" y="1058109"/>
                  </a:lnTo>
                  <a:lnTo>
                    <a:pt x="1328944" y="1058109"/>
                  </a:lnTo>
                  <a:lnTo>
                    <a:pt x="1328944" y="1079793"/>
                  </a:lnTo>
                  <a:lnTo>
                    <a:pt x="1428559" y="1079793"/>
                  </a:lnTo>
                  <a:lnTo>
                    <a:pt x="1447171" y="1079793"/>
                  </a:lnTo>
                  <a:lnTo>
                    <a:pt x="1447171" y="1101727"/>
                  </a:lnTo>
                  <a:lnTo>
                    <a:pt x="1450710" y="1101727"/>
                  </a:lnTo>
                  <a:lnTo>
                    <a:pt x="1450710" y="1123661"/>
                  </a:lnTo>
                  <a:lnTo>
                    <a:pt x="1454511" y="1123661"/>
                  </a:lnTo>
                  <a:lnTo>
                    <a:pt x="1461851" y="1123661"/>
                  </a:lnTo>
                  <a:lnTo>
                    <a:pt x="1461851" y="1146974"/>
                  </a:lnTo>
                  <a:lnTo>
                    <a:pt x="1476531" y="1146974"/>
                  </a:lnTo>
                  <a:lnTo>
                    <a:pt x="1495012" y="1146974"/>
                  </a:lnTo>
                  <a:lnTo>
                    <a:pt x="1624250" y="1146974"/>
                  </a:lnTo>
                  <a:lnTo>
                    <a:pt x="1635260" y="1146974"/>
                  </a:lnTo>
                  <a:lnTo>
                    <a:pt x="1639061" y="1146974"/>
                  </a:lnTo>
                  <a:lnTo>
                    <a:pt x="1642731" y="1146974"/>
                  </a:lnTo>
                  <a:lnTo>
                    <a:pt x="1642731" y="1172042"/>
                  </a:lnTo>
                  <a:lnTo>
                    <a:pt x="1650071" y="1172042"/>
                  </a:lnTo>
                  <a:lnTo>
                    <a:pt x="1653872" y="1172042"/>
                  </a:lnTo>
                  <a:lnTo>
                    <a:pt x="1653872" y="1197611"/>
                  </a:lnTo>
                  <a:lnTo>
                    <a:pt x="1657542" y="1197611"/>
                  </a:lnTo>
                  <a:lnTo>
                    <a:pt x="1657542" y="1223055"/>
                  </a:lnTo>
                  <a:lnTo>
                    <a:pt x="1675892" y="1223055"/>
                  </a:lnTo>
                  <a:lnTo>
                    <a:pt x="1683363" y="1223055"/>
                  </a:lnTo>
                  <a:lnTo>
                    <a:pt x="1683363" y="1249000"/>
                  </a:lnTo>
                  <a:lnTo>
                    <a:pt x="1687034" y="1249000"/>
                  </a:lnTo>
                  <a:lnTo>
                    <a:pt x="1687034" y="1274819"/>
                  </a:lnTo>
                  <a:lnTo>
                    <a:pt x="1698175" y="1274819"/>
                  </a:lnTo>
                  <a:lnTo>
                    <a:pt x="1698175" y="1300639"/>
                  </a:lnTo>
                  <a:lnTo>
                    <a:pt x="1712855" y="1300639"/>
                  </a:lnTo>
                  <a:lnTo>
                    <a:pt x="1712855" y="1326584"/>
                  </a:lnTo>
                  <a:lnTo>
                    <a:pt x="1768299" y="1326584"/>
                  </a:lnTo>
                  <a:lnTo>
                    <a:pt x="1768299" y="1352529"/>
                  </a:lnTo>
                  <a:lnTo>
                    <a:pt x="1794120" y="1352529"/>
                  </a:lnTo>
                  <a:lnTo>
                    <a:pt x="1794120" y="1378349"/>
                  </a:lnTo>
                  <a:lnTo>
                    <a:pt x="1812601" y="1378349"/>
                  </a:lnTo>
                  <a:lnTo>
                    <a:pt x="1845762" y="1378349"/>
                  </a:lnTo>
                  <a:lnTo>
                    <a:pt x="1845762" y="1404670"/>
                  </a:lnTo>
                  <a:lnTo>
                    <a:pt x="1849432" y="1404670"/>
                  </a:lnTo>
                  <a:lnTo>
                    <a:pt x="1853233" y="1404670"/>
                  </a:lnTo>
                  <a:lnTo>
                    <a:pt x="1864243" y="1404670"/>
                  </a:lnTo>
                  <a:lnTo>
                    <a:pt x="1864243" y="1433749"/>
                  </a:lnTo>
                  <a:lnTo>
                    <a:pt x="1867913" y="1433749"/>
                  </a:lnTo>
                  <a:lnTo>
                    <a:pt x="1867913" y="1463830"/>
                  </a:lnTo>
                  <a:lnTo>
                    <a:pt x="1871583" y="1463830"/>
                  </a:lnTo>
                  <a:lnTo>
                    <a:pt x="1882725" y="1463830"/>
                  </a:lnTo>
                  <a:lnTo>
                    <a:pt x="1882725" y="1530134"/>
                  </a:lnTo>
                  <a:lnTo>
                    <a:pt x="1901206" y="1530134"/>
                  </a:lnTo>
                  <a:lnTo>
                    <a:pt x="1901206" y="1563224"/>
                  </a:lnTo>
                  <a:lnTo>
                    <a:pt x="2048793" y="1563224"/>
                  </a:lnTo>
                  <a:lnTo>
                    <a:pt x="2048793" y="1596313"/>
                  </a:lnTo>
                  <a:lnTo>
                    <a:pt x="2067406" y="1596313"/>
                  </a:lnTo>
                  <a:lnTo>
                    <a:pt x="2067406" y="1629402"/>
                  </a:lnTo>
                  <a:lnTo>
                    <a:pt x="2070945" y="1629402"/>
                  </a:lnTo>
                  <a:lnTo>
                    <a:pt x="2070945" y="1662492"/>
                  </a:lnTo>
                  <a:lnTo>
                    <a:pt x="2163220" y="1662492"/>
                  </a:lnTo>
                  <a:lnTo>
                    <a:pt x="2174361" y="1662492"/>
                  </a:lnTo>
                  <a:lnTo>
                    <a:pt x="2174361" y="1767651"/>
                  </a:lnTo>
                  <a:lnTo>
                    <a:pt x="2185502" y="1767651"/>
                  </a:lnTo>
                  <a:lnTo>
                    <a:pt x="2218664" y="1767651"/>
                  </a:lnTo>
                  <a:lnTo>
                    <a:pt x="2299928" y="1767651"/>
                  </a:lnTo>
                  <a:lnTo>
                    <a:pt x="2299928" y="1807759"/>
                  </a:lnTo>
                  <a:lnTo>
                    <a:pt x="2381193" y="1807759"/>
                  </a:lnTo>
                  <a:lnTo>
                    <a:pt x="2381193" y="1848119"/>
                  </a:lnTo>
                  <a:lnTo>
                    <a:pt x="2458657" y="1848119"/>
                  </a:lnTo>
                  <a:lnTo>
                    <a:pt x="2458657" y="1891862"/>
                  </a:lnTo>
                  <a:lnTo>
                    <a:pt x="2473468" y="1891862"/>
                  </a:lnTo>
                  <a:lnTo>
                    <a:pt x="2473468" y="1935480"/>
                  </a:lnTo>
                  <a:lnTo>
                    <a:pt x="2680169" y="1935480"/>
                  </a:lnTo>
                  <a:lnTo>
                    <a:pt x="2687510" y="1935480"/>
                  </a:lnTo>
                  <a:lnTo>
                    <a:pt x="2768775" y="1935480"/>
                  </a:lnTo>
                  <a:lnTo>
                    <a:pt x="2776115" y="1935480"/>
                  </a:lnTo>
                  <a:lnTo>
                    <a:pt x="2783455" y="1935480"/>
                  </a:lnTo>
                  <a:lnTo>
                    <a:pt x="2790795" y="1935480"/>
                  </a:lnTo>
                  <a:lnTo>
                    <a:pt x="2794596" y="1935480"/>
                  </a:lnTo>
                  <a:lnTo>
                    <a:pt x="2794596" y="2001157"/>
                  </a:lnTo>
                  <a:lnTo>
                    <a:pt x="2801936" y="2001157"/>
                  </a:lnTo>
                  <a:lnTo>
                    <a:pt x="3101043" y="2001157"/>
                  </a:lnTo>
                  <a:lnTo>
                    <a:pt x="3104713" y="2001157"/>
                  </a:lnTo>
                  <a:lnTo>
                    <a:pt x="3104713" y="2086387"/>
                  </a:lnTo>
                  <a:lnTo>
                    <a:pt x="3123063" y="2086387"/>
                  </a:lnTo>
                  <a:lnTo>
                    <a:pt x="3123063" y="2182397"/>
                  </a:lnTo>
                  <a:lnTo>
                    <a:pt x="3392679" y="2182397"/>
                  </a:lnTo>
                  <a:lnTo>
                    <a:pt x="3492294" y="2182397"/>
                  </a:lnTo>
                  <a:lnTo>
                    <a:pt x="3492294" y="2294324"/>
                  </a:lnTo>
                  <a:lnTo>
                    <a:pt x="4319231" y="2294324"/>
                  </a:lnTo>
                  <a:lnTo>
                    <a:pt x="4319231" y="2406126"/>
                  </a:lnTo>
                  <a:lnTo>
                    <a:pt x="4326702" y="2406126"/>
                  </a:lnTo>
                  <a:lnTo>
                    <a:pt x="4330241" y="2406126"/>
                  </a:lnTo>
                  <a:lnTo>
                    <a:pt x="4330241" y="2555405"/>
                  </a:lnTo>
                  <a:lnTo>
                    <a:pt x="4345052" y="2555405"/>
                  </a:lnTo>
                  <a:lnTo>
                    <a:pt x="4356193" y="2555405"/>
                  </a:lnTo>
                  <a:lnTo>
                    <a:pt x="4356193" y="2853836"/>
                  </a:lnTo>
                </a:path>
              </a:pathLst>
            </a:custGeom>
            <a:noFill/>
            <a:ln w="12700" cap="flat">
              <a:solidFill>
                <a:srgbClr val="008764"/>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Shape 359">
              <a:extLst>
                <a:ext uri="{FF2B5EF4-FFF2-40B4-BE49-F238E27FC236}">
                  <a16:creationId xmlns:a16="http://schemas.microsoft.com/office/drawing/2014/main" id="{E9E23AF2-4522-CD68-6897-A1B02E26D3CD}"/>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FF000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Shape 414">
              <a:extLst>
                <a:ext uri="{FF2B5EF4-FFF2-40B4-BE49-F238E27FC236}">
                  <a16:creationId xmlns:a16="http://schemas.microsoft.com/office/drawing/2014/main" id="{209C3612-13F4-4020-F336-946224C9727F}"/>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ADA2F70C-C695-8D5C-AE11-83281D11B764}"/>
                </a:ext>
              </a:extLst>
            </p:cNvPr>
            <p:cNvGrpSpPr/>
            <p:nvPr/>
          </p:nvGrpSpPr>
          <p:grpSpPr>
            <a:xfrm>
              <a:off x="1598986" y="2230443"/>
              <a:ext cx="4372590" cy="2819704"/>
              <a:chOff x="1598986" y="2230443"/>
              <a:chExt cx="4372590" cy="2819704"/>
            </a:xfrm>
          </p:grpSpPr>
          <p:sp>
            <p:nvSpPr>
              <p:cNvPr id="58" name="TextBox 57">
                <a:extLst>
                  <a:ext uri="{FF2B5EF4-FFF2-40B4-BE49-F238E27FC236}">
                    <a16:creationId xmlns:a16="http://schemas.microsoft.com/office/drawing/2014/main" id="{BC06B667-C315-378A-7170-F0C8A477EF33}"/>
                  </a:ext>
                </a:extLst>
              </p:cNvPr>
              <p:cNvSpPr txBox="1"/>
              <p:nvPr/>
            </p:nvSpPr>
            <p:spPr>
              <a:xfrm>
                <a:off x="3948817" y="4477633"/>
                <a:ext cx="72768" cy="259328"/>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59" name="Freeform: Shape 358">
                <a:extLst>
                  <a:ext uri="{FF2B5EF4-FFF2-40B4-BE49-F238E27FC236}">
                    <a16:creationId xmlns:a16="http://schemas.microsoft.com/office/drawing/2014/main" id="{160CE4BA-3CB1-ADC2-D0D8-07DD9B55DC2A}"/>
                  </a:ext>
                </a:extLst>
              </p:cNvPr>
              <p:cNvSpPr/>
              <p:nvPr/>
            </p:nvSpPr>
            <p:spPr>
              <a:xfrm>
                <a:off x="1598986" y="2230443"/>
                <a:ext cx="3414830" cy="2796134"/>
              </a:xfrm>
              <a:custGeom>
                <a:avLst/>
                <a:gdLst>
                  <a:gd name="connsiteX0" fmla="*/ 0 w 3414830"/>
                  <a:gd name="connsiteY0" fmla="*/ 0 h 2752060"/>
                  <a:gd name="connsiteX1" fmla="*/ 3670 w 3414830"/>
                  <a:gd name="connsiteY1" fmla="*/ 0 h 2752060"/>
                  <a:gd name="connsiteX2" fmla="*/ 47841 w 3414830"/>
                  <a:gd name="connsiteY2" fmla="*/ 0 h 2752060"/>
                  <a:gd name="connsiteX3" fmla="*/ 47841 w 3414830"/>
                  <a:gd name="connsiteY3" fmla="*/ 18675 h 2752060"/>
                  <a:gd name="connsiteX4" fmla="*/ 143918 w 3414830"/>
                  <a:gd name="connsiteY4" fmla="*/ 18675 h 2752060"/>
                  <a:gd name="connsiteX5" fmla="*/ 143918 w 3414830"/>
                  <a:gd name="connsiteY5" fmla="*/ 37100 h 2752060"/>
                  <a:gd name="connsiteX6" fmla="*/ 184550 w 3414830"/>
                  <a:gd name="connsiteY6" fmla="*/ 37100 h 2752060"/>
                  <a:gd name="connsiteX7" fmla="*/ 184550 w 3414830"/>
                  <a:gd name="connsiteY7" fmla="*/ 55650 h 2752060"/>
                  <a:gd name="connsiteX8" fmla="*/ 188089 w 3414830"/>
                  <a:gd name="connsiteY8" fmla="*/ 55650 h 2752060"/>
                  <a:gd name="connsiteX9" fmla="*/ 188089 w 3414830"/>
                  <a:gd name="connsiteY9" fmla="*/ 93001 h 2752060"/>
                  <a:gd name="connsiteX10" fmla="*/ 191890 w 3414830"/>
                  <a:gd name="connsiteY10" fmla="*/ 93001 h 2752060"/>
                  <a:gd name="connsiteX11" fmla="*/ 191890 w 3414830"/>
                  <a:gd name="connsiteY11" fmla="*/ 130227 h 2752060"/>
                  <a:gd name="connsiteX12" fmla="*/ 195560 w 3414830"/>
                  <a:gd name="connsiteY12" fmla="*/ 130227 h 2752060"/>
                  <a:gd name="connsiteX13" fmla="*/ 195560 w 3414830"/>
                  <a:gd name="connsiteY13" fmla="*/ 149028 h 2752060"/>
                  <a:gd name="connsiteX14" fmla="*/ 202900 w 3414830"/>
                  <a:gd name="connsiteY14" fmla="*/ 149028 h 2752060"/>
                  <a:gd name="connsiteX15" fmla="*/ 202900 w 3414830"/>
                  <a:gd name="connsiteY15" fmla="*/ 186629 h 2752060"/>
                  <a:gd name="connsiteX16" fmla="*/ 206701 w 3414830"/>
                  <a:gd name="connsiteY16" fmla="*/ 186629 h 2752060"/>
                  <a:gd name="connsiteX17" fmla="*/ 206701 w 3414830"/>
                  <a:gd name="connsiteY17" fmla="*/ 205430 h 2752060"/>
                  <a:gd name="connsiteX18" fmla="*/ 210371 w 3414830"/>
                  <a:gd name="connsiteY18" fmla="*/ 205430 h 2752060"/>
                  <a:gd name="connsiteX19" fmla="*/ 210371 w 3414830"/>
                  <a:gd name="connsiteY19" fmla="*/ 299309 h 2752060"/>
                  <a:gd name="connsiteX20" fmla="*/ 214041 w 3414830"/>
                  <a:gd name="connsiteY20" fmla="*/ 299309 h 2752060"/>
                  <a:gd name="connsiteX21" fmla="*/ 214041 w 3414830"/>
                  <a:gd name="connsiteY21" fmla="*/ 318110 h 2752060"/>
                  <a:gd name="connsiteX22" fmla="*/ 217711 w 3414830"/>
                  <a:gd name="connsiteY22" fmla="*/ 318110 h 2752060"/>
                  <a:gd name="connsiteX23" fmla="*/ 217711 w 3414830"/>
                  <a:gd name="connsiteY23" fmla="*/ 336910 h 2752060"/>
                  <a:gd name="connsiteX24" fmla="*/ 221381 w 3414830"/>
                  <a:gd name="connsiteY24" fmla="*/ 336910 h 2752060"/>
                  <a:gd name="connsiteX25" fmla="*/ 221381 w 3414830"/>
                  <a:gd name="connsiteY25" fmla="*/ 355711 h 2752060"/>
                  <a:gd name="connsiteX26" fmla="*/ 232523 w 3414830"/>
                  <a:gd name="connsiteY26" fmla="*/ 355711 h 2752060"/>
                  <a:gd name="connsiteX27" fmla="*/ 243533 w 3414830"/>
                  <a:gd name="connsiteY27" fmla="*/ 355711 h 2752060"/>
                  <a:gd name="connsiteX28" fmla="*/ 243533 w 3414830"/>
                  <a:gd name="connsiteY28" fmla="*/ 374637 h 2752060"/>
                  <a:gd name="connsiteX29" fmla="*/ 265815 w 3414830"/>
                  <a:gd name="connsiteY29" fmla="*/ 374637 h 2752060"/>
                  <a:gd name="connsiteX30" fmla="*/ 265815 w 3414830"/>
                  <a:gd name="connsiteY30" fmla="*/ 393438 h 2752060"/>
                  <a:gd name="connsiteX31" fmla="*/ 298976 w 3414830"/>
                  <a:gd name="connsiteY31" fmla="*/ 393438 h 2752060"/>
                  <a:gd name="connsiteX32" fmla="*/ 298976 w 3414830"/>
                  <a:gd name="connsiteY32" fmla="*/ 412490 h 2752060"/>
                  <a:gd name="connsiteX33" fmla="*/ 302646 w 3414830"/>
                  <a:gd name="connsiteY33" fmla="*/ 412490 h 2752060"/>
                  <a:gd name="connsiteX34" fmla="*/ 302646 w 3414830"/>
                  <a:gd name="connsiteY34" fmla="*/ 431416 h 2752060"/>
                  <a:gd name="connsiteX35" fmla="*/ 324798 w 3414830"/>
                  <a:gd name="connsiteY35" fmla="*/ 431416 h 2752060"/>
                  <a:gd name="connsiteX36" fmla="*/ 324798 w 3414830"/>
                  <a:gd name="connsiteY36" fmla="*/ 450216 h 2752060"/>
                  <a:gd name="connsiteX37" fmla="*/ 391251 w 3414830"/>
                  <a:gd name="connsiteY37" fmla="*/ 450216 h 2752060"/>
                  <a:gd name="connsiteX38" fmla="*/ 391251 w 3414830"/>
                  <a:gd name="connsiteY38" fmla="*/ 488194 h 2752060"/>
                  <a:gd name="connsiteX39" fmla="*/ 394921 w 3414830"/>
                  <a:gd name="connsiteY39" fmla="*/ 488194 h 2752060"/>
                  <a:gd name="connsiteX40" fmla="*/ 394921 w 3414830"/>
                  <a:gd name="connsiteY40" fmla="*/ 507120 h 2752060"/>
                  <a:gd name="connsiteX41" fmla="*/ 398591 w 3414830"/>
                  <a:gd name="connsiteY41" fmla="*/ 507120 h 2752060"/>
                  <a:gd name="connsiteX42" fmla="*/ 398591 w 3414830"/>
                  <a:gd name="connsiteY42" fmla="*/ 526046 h 2752060"/>
                  <a:gd name="connsiteX43" fmla="*/ 409732 w 3414830"/>
                  <a:gd name="connsiteY43" fmla="*/ 526046 h 2752060"/>
                  <a:gd name="connsiteX44" fmla="*/ 409732 w 3414830"/>
                  <a:gd name="connsiteY44" fmla="*/ 563899 h 2752060"/>
                  <a:gd name="connsiteX45" fmla="*/ 417073 w 3414830"/>
                  <a:gd name="connsiteY45" fmla="*/ 563899 h 2752060"/>
                  <a:gd name="connsiteX46" fmla="*/ 417073 w 3414830"/>
                  <a:gd name="connsiteY46" fmla="*/ 620677 h 2752060"/>
                  <a:gd name="connsiteX47" fmla="*/ 424413 w 3414830"/>
                  <a:gd name="connsiteY47" fmla="*/ 620677 h 2752060"/>
                  <a:gd name="connsiteX48" fmla="*/ 424413 w 3414830"/>
                  <a:gd name="connsiteY48" fmla="*/ 658404 h 2752060"/>
                  <a:gd name="connsiteX49" fmla="*/ 431884 w 3414830"/>
                  <a:gd name="connsiteY49" fmla="*/ 658404 h 2752060"/>
                  <a:gd name="connsiteX50" fmla="*/ 431884 w 3414830"/>
                  <a:gd name="connsiteY50" fmla="*/ 677455 h 2752060"/>
                  <a:gd name="connsiteX51" fmla="*/ 435554 w 3414830"/>
                  <a:gd name="connsiteY51" fmla="*/ 677455 h 2752060"/>
                  <a:gd name="connsiteX52" fmla="*/ 435554 w 3414830"/>
                  <a:gd name="connsiteY52" fmla="*/ 696382 h 2752060"/>
                  <a:gd name="connsiteX53" fmla="*/ 439224 w 3414830"/>
                  <a:gd name="connsiteY53" fmla="*/ 696382 h 2752060"/>
                  <a:gd name="connsiteX54" fmla="*/ 439224 w 3414830"/>
                  <a:gd name="connsiteY54" fmla="*/ 715433 h 2752060"/>
                  <a:gd name="connsiteX55" fmla="*/ 442894 w 3414830"/>
                  <a:gd name="connsiteY55" fmla="*/ 715433 h 2752060"/>
                  <a:gd name="connsiteX56" fmla="*/ 442894 w 3414830"/>
                  <a:gd name="connsiteY56" fmla="*/ 734735 h 2752060"/>
                  <a:gd name="connsiteX57" fmla="*/ 450365 w 3414830"/>
                  <a:gd name="connsiteY57" fmla="*/ 734735 h 2752060"/>
                  <a:gd name="connsiteX58" fmla="*/ 450365 w 3414830"/>
                  <a:gd name="connsiteY58" fmla="*/ 754037 h 2752060"/>
                  <a:gd name="connsiteX59" fmla="*/ 472516 w 3414830"/>
                  <a:gd name="connsiteY59" fmla="*/ 754037 h 2752060"/>
                  <a:gd name="connsiteX60" fmla="*/ 472516 w 3414830"/>
                  <a:gd name="connsiteY60" fmla="*/ 792516 h 2752060"/>
                  <a:gd name="connsiteX61" fmla="*/ 487196 w 3414830"/>
                  <a:gd name="connsiteY61" fmla="*/ 792516 h 2752060"/>
                  <a:gd name="connsiteX62" fmla="*/ 487196 w 3414830"/>
                  <a:gd name="connsiteY62" fmla="*/ 811818 h 2752060"/>
                  <a:gd name="connsiteX63" fmla="*/ 505678 w 3414830"/>
                  <a:gd name="connsiteY63" fmla="*/ 811818 h 2752060"/>
                  <a:gd name="connsiteX64" fmla="*/ 524159 w 3414830"/>
                  <a:gd name="connsiteY64" fmla="*/ 811818 h 2752060"/>
                  <a:gd name="connsiteX65" fmla="*/ 524159 w 3414830"/>
                  <a:gd name="connsiteY65" fmla="*/ 850674 h 2752060"/>
                  <a:gd name="connsiteX66" fmla="*/ 549980 w 3414830"/>
                  <a:gd name="connsiteY66" fmla="*/ 850674 h 2752060"/>
                  <a:gd name="connsiteX67" fmla="*/ 549980 w 3414830"/>
                  <a:gd name="connsiteY67" fmla="*/ 870101 h 2752060"/>
                  <a:gd name="connsiteX68" fmla="*/ 608963 w 3414830"/>
                  <a:gd name="connsiteY68" fmla="*/ 870101 h 2752060"/>
                  <a:gd name="connsiteX69" fmla="*/ 608963 w 3414830"/>
                  <a:gd name="connsiteY69" fmla="*/ 908956 h 2752060"/>
                  <a:gd name="connsiteX70" fmla="*/ 612764 w 3414830"/>
                  <a:gd name="connsiteY70" fmla="*/ 908956 h 2752060"/>
                  <a:gd name="connsiteX71" fmla="*/ 612764 w 3414830"/>
                  <a:gd name="connsiteY71" fmla="*/ 928509 h 2752060"/>
                  <a:gd name="connsiteX72" fmla="*/ 616434 w 3414830"/>
                  <a:gd name="connsiteY72" fmla="*/ 928509 h 2752060"/>
                  <a:gd name="connsiteX73" fmla="*/ 616434 w 3414830"/>
                  <a:gd name="connsiteY73" fmla="*/ 967364 h 2752060"/>
                  <a:gd name="connsiteX74" fmla="*/ 620235 w 3414830"/>
                  <a:gd name="connsiteY74" fmla="*/ 967364 h 2752060"/>
                  <a:gd name="connsiteX75" fmla="*/ 623774 w 3414830"/>
                  <a:gd name="connsiteY75" fmla="*/ 967364 h 2752060"/>
                  <a:gd name="connsiteX76" fmla="*/ 623774 w 3414830"/>
                  <a:gd name="connsiteY76" fmla="*/ 1026273 h 2752060"/>
                  <a:gd name="connsiteX77" fmla="*/ 627575 w 3414830"/>
                  <a:gd name="connsiteY77" fmla="*/ 1026273 h 2752060"/>
                  <a:gd name="connsiteX78" fmla="*/ 627575 w 3414830"/>
                  <a:gd name="connsiteY78" fmla="*/ 1045951 h 2752060"/>
                  <a:gd name="connsiteX79" fmla="*/ 634915 w 3414830"/>
                  <a:gd name="connsiteY79" fmla="*/ 1045951 h 2752060"/>
                  <a:gd name="connsiteX80" fmla="*/ 634915 w 3414830"/>
                  <a:gd name="connsiteY80" fmla="*/ 1065629 h 2752060"/>
                  <a:gd name="connsiteX81" fmla="*/ 649595 w 3414830"/>
                  <a:gd name="connsiteY81" fmla="*/ 1065629 h 2752060"/>
                  <a:gd name="connsiteX82" fmla="*/ 649595 w 3414830"/>
                  <a:gd name="connsiteY82" fmla="*/ 1085182 h 2752060"/>
                  <a:gd name="connsiteX83" fmla="*/ 682887 w 3414830"/>
                  <a:gd name="connsiteY83" fmla="*/ 1085182 h 2752060"/>
                  <a:gd name="connsiteX84" fmla="*/ 682887 w 3414830"/>
                  <a:gd name="connsiteY84" fmla="*/ 1104860 h 2752060"/>
                  <a:gd name="connsiteX85" fmla="*/ 730860 w 3414830"/>
                  <a:gd name="connsiteY85" fmla="*/ 1104860 h 2752060"/>
                  <a:gd name="connsiteX86" fmla="*/ 730860 w 3414830"/>
                  <a:gd name="connsiteY86" fmla="*/ 1124538 h 2752060"/>
                  <a:gd name="connsiteX87" fmla="*/ 756681 w 3414830"/>
                  <a:gd name="connsiteY87" fmla="*/ 1124538 h 2752060"/>
                  <a:gd name="connsiteX88" fmla="*/ 756681 w 3414830"/>
                  <a:gd name="connsiteY88" fmla="*/ 1144217 h 2752060"/>
                  <a:gd name="connsiteX89" fmla="*/ 789974 w 3414830"/>
                  <a:gd name="connsiteY89" fmla="*/ 1144217 h 2752060"/>
                  <a:gd name="connsiteX90" fmla="*/ 789974 w 3414830"/>
                  <a:gd name="connsiteY90" fmla="*/ 1163769 h 2752060"/>
                  <a:gd name="connsiteX91" fmla="*/ 804785 w 3414830"/>
                  <a:gd name="connsiteY91" fmla="*/ 1163769 h 2752060"/>
                  <a:gd name="connsiteX92" fmla="*/ 804785 w 3414830"/>
                  <a:gd name="connsiteY92" fmla="*/ 1183448 h 2752060"/>
                  <a:gd name="connsiteX93" fmla="*/ 812125 w 3414830"/>
                  <a:gd name="connsiteY93" fmla="*/ 1183448 h 2752060"/>
                  <a:gd name="connsiteX94" fmla="*/ 812125 w 3414830"/>
                  <a:gd name="connsiteY94" fmla="*/ 1222804 h 2752060"/>
                  <a:gd name="connsiteX95" fmla="*/ 815795 w 3414830"/>
                  <a:gd name="connsiteY95" fmla="*/ 1222804 h 2752060"/>
                  <a:gd name="connsiteX96" fmla="*/ 815795 w 3414830"/>
                  <a:gd name="connsiteY96" fmla="*/ 1281838 h 2752060"/>
                  <a:gd name="connsiteX97" fmla="*/ 823135 w 3414830"/>
                  <a:gd name="connsiteY97" fmla="*/ 1281838 h 2752060"/>
                  <a:gd name="connsiteX98" fmla="*/ 823135 w 3414830"/>
                  <a:gd name="connsiteY98" fmla="*/ 1301391 h 2752060"/>
                  <a:gd name="connsiteX99" fmla="*/ 830606 w 3414830"/>
                  <a:gd name="connsiteY99" fmla="*/ 1301391 h 2752060"/>
                  <a:gd name="connsiteX100" fmla="*/ 830606 w 3414830"/>
                  <a:gd name="connsiteY100" fmla="*/ 1361052 h 2752060"/>
                  <a:gd name="connsiteX101" fmla="*/ 845286 w 3414830"/>
                  <a:gd name="connsiteY101" fmla="*/ 1361052 h 2752060"/>
                  <a:gd name="connsiteX102" fmla="*/ 948702 w 3414830"/>
                  <a:gd name="connsiteY102" fmla="*/ 1361052 h 2752060"/>
                  <a:gd name="connsiteX103" fmla="*/ 948702 w 3414830"/>
                  <a:gd name="connsiteY103" fmla="*/ 1381232 h 2752060"/>
                  <a:gd name="connsiteX104" fmla="*/ 1000476 w 3414830"/>
                  <a:gd name="connsiteY104" fmla="*/ 1381232 h 2752060"/>
                  <a:gd name="connsiteX105" fmla="*/ 1000476 w 3414830"/>
                  <a:gd name="connsiteY105" fmla="*/ 1401412 h 2752060"/>
                  <a:gd name="connsiteX106" fmla="*/ 1011486 w 3414830"/>
                  <a:gd name="connsiteY106" fmla="*/ 1401412 h 2752060"/>
                  <a:gd name="connsiteX107" fmla="*/ 1011486 w 3414830"/>
                  <a:gd name="connsiteY107" fmla="*/ 1421716 h 2752060"/>
                  <a:gd name="connsiteX108" fmla="*/ 1015156 w 3414830"/>
                  <a:gd name="connsiteY108" fmla="*/ 1421716 h 2752060"/>
                  <a:gd name="connsiteX109" fmla="*/ 1026297 w 3414830"/>
                  <a:gd name="connsiteY109" fmla="*/ 1421716 h 2752060"/>
                  <a:gd name="connsiteX110" fmla="*/ 1037307 w 3414830"/>
                  <a:gd name="connsiteY110" fmla="*/ 1421716 h 2752060"/>
                  <a:gd name="connsiteX111" fmla="*/ 1037307 w 3414830"/>
                  <a:gd name="connsiteY111" fmla="*/ 1442397 h 2752060"/>
                  <a:gd name="connsiteX112" fmla="*/ 1040977 w 3414830"/>
                  <a:gd name="connsiteY112" fmla="*/ 1442397 h 2752060"/>
                  <a:gd name="connsiteX113" fmla="*/ 1040977 w 3414830"/>
                  <a:gd name="connsiteY113" fmla="*/ 1525497 h 2752060"/>
                  <a:gd name="connsiteX114" fmla="*/ 1044647 w 3414830"/>
                  <a:gd name="connsiteY114" fmla="*/ 1525497 h 2752060"/>
                  <a:gd name="connsiteX115" fmla="*/ 1044647 w 3414830"/>
                  <a:gd name="connsiteY115" fmla="*/ 1566859 h 2752060"/>
                  <a:gd name="connsiteX116" fmla="*/ 1052119 w 3414830"/>
                  <a:gd name="connsiteY116" fmla="*/ 1566859 h 2752060"/>
                  <a:gd name="connsiteX117" fmla="*/ 1052119 w 3414830"/>
                  <a:gd name="connsiteY117" fmla="*/ 1587665 h 2752060"/>
                  <a:gd name="connsiteX118" fmla="*/ 1055658 w 3414830"/>
                  <a:gd name="connsiteY118" fmla="*/ 1587665 h 2752060"/>
                  <a:gd name="connsiteX119" fmla="*/ 1055658 w 3414830"/>
                  <a:gd name="connsiteY119" fmla="*/ 1608471 h 2752060"/>
                  <a:gd name="connsiteX120" fmla="*/ 1063129 w 3414830"/>
                  <a:gd name="connsiteY120" fmla="*/ 1608471 h 2752060"/>
                  <a:gd name="connsiteX121" fmla="*/ 1063129 w 3414830"/>
                  <a:gd name="connsiteY121" fmla="*/ 1629277 h 2752060"/>
                  <a:gd name="connsiteX122" fmla="*/ 1070469 w 3414830"/>
                  <a:gd name="connsiteY122" fmla="*/ 1629277 h 2752060"/>
                  <a:gd name="connsiteX123" fmla="*/ 1070469 w 3414830"/>
                  <a:gd name="connsiteY123" fmla="*/ 1649958 h 2752060"/>
                  <a:gd name="connsiteX124" fmla="*/ 1085280 w 3414830"/>
                  <a:gd name="connsiteY124" fmla="*/ 1649958 h 2752060"/>
                  <a:gd name="connsiteX125" fmla="*/ 1085280 w 3414830"/>
                  <a:gd name="connsiteY125" fmla="*/ 1670639 h 2752060"/>
                  <a:gd name="connsiteX126" fmla="*/ 1125912 w 3414830"/>
                  <a:gd name="connsiteY126" fmla="*/ 1670639 h 2752060"/>
                  <a:gd name="connsiteX127" fmla="*/ 1125912 w 3414830"/>
                  <a:gd name="connsiteY127" fmla="*/ 1712251 h 2752060"/>
                  <a:gd name="connsiteX128" fmla="*/ 1136922 w 3414830"/>
                  <a:gd name="connsiteY128" fmla="*/ 1712251 h 2752060"/>
                  <a:gd name="connsiteX129" fmla="*/ 1136922 w 3414830"/>
                  <a:gd name="connsiteY129" fmla="*/ 1733058 h 2752060"/>
                  <a:gd name="connsiteX130" fmla="*/ 1225659 w 3414830"/>
                  <a:gd name="connsiteY130" fmla="*/ 1733058 h 2752060"/>
                  <a:gd name="connsiteX131" fmla="*/ 1236669 w 3414830"/>
                  <a:gd name="connsiteY131" fmla="*/ 1733058 h 2752060"/>
                  <a:gd name="connsiteX132" fmla="*/ 1236669 w 3414830"/>
                  <a:gd name="connsiteY132" fmla="*/ 1754616 h 2752060"/>
                  <a:gd name="connsiteX133" fmla="*/ 1240339 w 3414830"/>
                  <a:gd name="connsiteY133" fmla="*/ 1754616 h 2752060"/>
                  <a:gd name="connsiteX134" fmla="*/ 1240339 w 3414830"/>
                  <a:gd name="connsiteY134" fmla="*/ 1776550 h 2752060"/>
                  <a:gd name="connsiteX135" fmla="*/ 1244009 w 3414830"/>
                  <a:gd name="connsiteY135" fmla="*/ 1776550 h 2752060"/>
                  <a:gd name="connsiteX136" fmla="*/ 1244009 w 3414830"/>
                  <a:gd name="connsiteY136" fmla="*/ 1798484 h 2752060"/>
                  <a:gd name="connsiteX137" fmla="*/ 1251480 w 3414830"/>
                  <a:gd name="connsiteY137" fmla="*/ 1798484 h 2752060"/>
                  <a:gd name="connsiteX138" fmla="*/ 1251480 w 3414830"/>
                  <a:gd name="connsiteY138" fmla="*/ 1822048 h 2752060"/>
                  <a:gd name="connsiteX139" fmla="*/ 1291981 w 3414830"/>
                  <a:gd name="connsiteY139" fmla="*/ 1822048 h 2752060"/>
                  <a:gd name="connsiteX140" fmla="*/ 1291981 w 3414830"/>
                  <a:gd name="connsiteY140" fmla="*/ 1845486 h 2752060"/>
                  <a:gd name="connsiteX141" fmla="*/ 1317934 w 3414830"/>
                  <a:gd name="connsiteY141" fmla="*/ 1845486 h 2752060"/>
                  <a:gd name="connsiteX142" fmla="*/ 1424889 w 3414830"/>
                  <a:gd name="connsiteY142" fmla="*/ 1845486 h 2752060"/>
                  <a:gd name="connsiteX143" fmla="*/ 1424889 w 3414830"/>
                  <a:gd name="connsiteY143" fmla="*/ 1893491 h 2752060"/>
                  <a:gd name="connsiteX144" fmla="*/ 1432360 w 3414830"/>
                  <a:gd name="connsiteY144" fmla="*/ 1893491 h 2752060"/>
                  <a:gd name="connsiteX145" fmla="*/ 1450710 w 3414830"/>
                  <a:gd name="connsiteY145" fmla="*/ 1893491 h 2752060"/>
                  <a:gd name="connsiteX146" fmla="*/ 1465521 w 3414830"/>
                  <a:gd name="connsiteY146" fmla="*/ 1893491 h 2752060"/>
                  <a:gd name="connsiteX147" fmla="*/ 1476531 w 3414830"/>
                  <a:gd name="connsiteY147" fmla="*/ 1893491 h 2752060"/>
                  <a:gd name="connsiteX148" fmla="*/ 1487672 w 3414830"/>
                  <a:gd name="connsiteY148" fmla="*/ 1893491 h 2752060"/>
                  <a:gd name="connsiteX149" fmla="*/ 1487672 w 3414830"/>
                  <a:gd name="connsiteY149" fmla="*/ 1920815 h 2752060"/>
                  <a:gd name="connsiteX150" fmla="*/ 1639061 w 3414830"/>
                  <a:gd name="connsiteY150" fmla="*/ 1920815 h 2752060"/>
                  <a:gd name="connsiteX151" fmla="*/ 1639061 w 3414830"/>
                  <a:gd name="connsiteY151" fmla="*/ 1975713 h 2752060"/>
                  <a:gd name="connsiteX152" fmla="*/ 1642731 w 3414830"/>
                  <a:gd name="connsiteY152" fmla="*/ 1975713 h 2752060"/>
                  <a:gd name="connsiteX153" fmla="*/ 1642731 w 3414830"/>
                  <a:gd name="connsiteY153" fmla="*/ 2003162 h 2752060"/>
                  <a:gd name="connsiteX154" fmla="*/ 1646532 w 3414830"/>
                  <a:gd name="connsiteY154" fmla="*/ 2003162 h 2752060"/>
                  <a:gd name="connsiteX155" fmla="*/ 1646532 w 3414830"/>
                  <a:gd name="connsiteY155" fmla="*/ 2030737 h 2752060"/>
                  <a:gd name="connsiteX156" fmla="*/ 1661212 w 3414830"/>
                  <a:gd name="connsiteY156" fmla="*/ 2030737 h 2752060"/>
                  <a:gd name="connsiteX157" fmla="*/ 1661212 w 3414830"/>
                  <a:gd name="connsiteY157" fmla="*/ 2058061 h 2752060"/>
                  <a:gd name="connsiteX158" fmla="*/ 1675892 w 3414830"/>
                  <a:gd name="connsiteY158" fmla="*/ 2058061 h 2752060"/>
                  <a:gd name="connsiteX159" fmla="*/ 1675892 w 3414830"/>
                  <a:gd name="connsiteY159" fmla="*/ 2085510 h 2752060"/>
                  <a:gd name="connsiteX160" fmla="*/ 1856903 w 3414830"/>
                  <a:gd name="connsiteY160" fmla="*/ 2085510 h 2752060"/>
                  <a:gd name="connsiteX161" fmla="*/ 1856903 w 3414830"/>
                  <a:gd name="connsiteY161" fmla="*/ 2112959 h 2752060"/>
                  <a:gd name="connsiteX162" fmla="*/ 1864243 w 3414830"/>
                  <a:gd name="connsiteY162" fmla="*/ 2112959 h 2752060"/>
                  <a:gd name="connsiteX163" fmla="*/ 1864243 w 3414830"/>
                  <a:gd name="connsiteY163" fmla="*/ 2169988 h 2752060"/>
                  <a:gd name="connsiteX164" fmla="*/ 1867913 w 3414830"/>
                  <a:gd name="connsiteY164" fmla="*/ 2169988 h 2752060"/>
                  <a:gd name="connsiteX165" fmla="*/ 1867913 w 3414830"/>
                  <a:gd name="connsiteY165" fmla="*/ 2200947 h 2752060"/>
                  <a:gd name="connsiteX166" fmla="*/ 1890065 w 3414830"/>
                  <a:gd name="connsiteY166" fmla="*/ 2200947 h 2752060"/>
                  <a:gd name="connsiteX167" fmla="*/ 1912216 w 3414830"/>
                  <a:gd name="connsiteY167" fmla="*/ 2200947 h 2752060"/>
                  <a:gd name="connsiteX168" fmla="*/ 1912216 w 3414830"/>
                  <a:gd name="connsiteY168" fmla="*/ 2233660 h 2752060"/>
                  <a:gd name="connsiteX169" fmla="*/ 1915886 w 3414830"/>
                  <a:gd name="connsiteY169" fmla="*/ 2233660 h 2752060"/>
                  <a:gd name="connsiteX170" fmla="*/ 1915886 w 3414830"/>
                  <a:gd name="connsiteY170" fmla="*/ 2266248 h 2752060"/>
                  <a:gd name="connsiteX171" fmla="*/ 2000952 w 3414830"/>
                  <a:gd name="connsiteY171" fmla="*/ 2266248 h 2752060"/>
                  <a:gd name="connsiteX172" fmla="*/ 2000952 w 3414830"/>
                  <a:gd name="connsiteY172" fmla="*/ 2298962 h 2752060"/>
                  <a:gd name="connsiteX173" fmla="*/ 2056133 w 3414830"/>
                  <a:gd name="connsiteY173" fmla="*/ 2298962 h 2752060"/>
                  <a:gd name="connsiteX174" fmla="*/ 2074746 w 3414830"/>
                  <a:gd name="connsiteY174" fmla="*/ 2298962 h 2752060"/>
                  <a:gd name="connsiteX175" fmla="*/ 2078416 w 3414830"/>
                  <a:gd name="connsiteY175" fmla="*/ 2298962 h 2752060"/>
                  <a:gd name="connsiteX176" fmla="*/ 2104237 w 3414830"/>
                  <a:gd name="connsiteY176" fmla="*/ 2298962 h 2752060"/>
                  <a:gd name="connsiteX177" fmla="*/ 2159550 w 3414830"/>
                  <a:gd name="connsiteY177" fmla="*/ 2298962 h 2752060"/>
                  <a:gd name="connsiteX178" fmla="*/ 2170691 w 3414830"/>
                  <a:gd name="connsiteY178" fmla="*/ 2298962 h 2752060"/>
                  <a:gd name="connsiteX179" fmla="*/ 2170691 w 3414830"/>
                  <a:gd name="connsiteY179" fmla="*/ 2345212 h 2752060"/>
                  <a:gd name="connsiteX180" fmla="*/ 2181701 w 3414830"/>
                  <a:gd name="connsiteY180" fmla="*/ 2345212 h 2752060"/>
                  <a:gd name="connsiteX181" fmla="*/ 2203852 w 3414830"/>
                  <a:gd name="connsiteY181" fmla="*/ 2345212 h 2752060"/>
                  <a:gd name="connsiteX182" fmla="*/ 2429035 w 3414830"/>
                  <a:gd name="connsiteY182" fmla="*/ 2345212 h 2752060"/>
                  <a:gd name="connsiteX183" fmla="*/ 2458657 w 3414830"/>
                  <a:gd name="connsiteY183" fmla="*/ 2345212 h 2752060"/>
                  <a:gd name="connsiteX184" fmla="*/ 2488148 w 3414830"/>
                  <a:gd name="connsiteY184" fmla="*/ 2345212 h 2752060"/>
                  <a:gd name="connsiteX185" fmla="*/ 2495488 w 3414830"/>
                  <a:gd name="connsiteY185" fmla="*/ 2345212 h 2752060"/>
                  <a:gd name="connsiteX186" fmla="*/ 2602575 w 3414830"/>
                  <a:gd name="connsiteY186" fmla="*/ 2345212 h 2752060"/>
                  <a:gd name="connsiteX187" fmla="*/ 2602575 w 3414830"/>
                  <a:gd name="connsiteY187" fmla="*/ 2446987 h 2752060"/>
                  <a:gd name="connsiteX188" fmla="*/ 2794596 w 3414830"/>
                  <a:gd name="connsiteY188" fmla="*/ 2446987 h 2752060"/>
                  <a:gd name="connsiteX189" fmla="*/ 2794596 w 3414830"/>
                  <a:gd name="connsiteY189" fmla="*/ 2548636 h 2752060"/>
                  <a:gd name="connsiteX190" fmla="*/ 2801936 w 3414830"/>
                  <a:gd name="connsiteY190" fmla="*/ 2548636 h 2752060"/>
                  <a:gd name="connsiteX191" fmla="*/ 2801936 w 3414830"/>
                  <a:gd name="connsiteY191" fmla="*/ 2650411 h 2752060"/>
                  <a:gd name="connsiteX192" fmla="*/ 2861049 w 3414830"/>
                  <a:gd name="connsiteY192" fmla="*/ 2650411 h 2752060"/>
                  <a:gd name="connsiteX193" fmla="*/ 2861049 w 3414830"/>
                  <a:gd name="connsiteY193" fmla="*/ 2752061 h 2752060"/>
                  <a:gd name="connsiteX194" fmla="*/ 3414831 w 3414830"/>
                  <a:gd name="connsiteY194" fmla="*/ 2752061 h 2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3414830" h="2752060">
                    <a:moveTo>
                      <a:pt x="0" y="0"/>
                    </a:moveTo>
                    <a:lnTo>
                      <a:pt x="3670" y="0"/>
                    </a:lnTo>
                    <a:lnTo>
                      <a:pt x="47841" y="0"/>
                    </a:lnTo>
                    <a:lnTo>
                      <a:pt x="47841" y="18675"/>
                    </a:lnTo>
                    <a:lnTo>
                      <a:pt x="143918" y="18675"/>
                    </a:lnTo>
                    <a:lnTo>
                      <a:pt x="143918" y="37100"/>
                    </a:lnTo>
                    <a:lnTo>
                      <a:pt x="184550" y="37100"/>
                    </a:lnTo>
                    <a:lnTo>
                      <a:pt x="184550" y="55650"/>
                    </a:lnTo>
                    <a:lnTo>
                      <a:pt x="188089" y="55650"/>
                    </a:lnTo>
                    <a:lnTo>
                      <a:pt x="188089" y="93001"/>
                    </a:lnTo>
                    <a:lnTo>
                      <a:pt x="191890" y="93001"/>
                    </a:lnTo>
                    <a:lnTo>
                      <a:pt x="191890" y="130227"/>
                    </a:lnTo>
                    <a:lnTo>
                      <a:pt x="195560" y="130227"/>
                    </a:lnTo>
                    <a:lnTo>
                      <a:pt x="195560" y="149028"/>
                    </a:lnTo>
                    <a:lnTo>
                      <a:pt x="202900" y="149028"/>
                    </a:lnTo>
                    <a:lnTo>
                      <a:pt x="202900" y="186629"/>
                    </a:lnTo>
                    <a:lnTo>
                      <a:pt x="206701" y="186629"/>
                    </a:lnTo>
                    <a:lnTo>
                      <a:pt x="206701" y="205430"/>
                    </a:lnTo>
                    <a:lnTo>
                      <a:pt x="210371" y="205430"/>
                    </a:lnTo>
                    <a:lnTo>
                      <a:pt x="210371" y="299309"/>
                    </a:lnTo>
                    <a:lnTo>
                      <a:pt x="214041" y="299309"/>
                    </a:lnTo>
                    <a:lnTo>
                      <a:pt x="214041" y="318110"/>
                    </a:lnTo>
                    <a:lnTo>
                      <a:pt x="217711" y="318110"/>
                    </a:lnTo>
                    <a:lnTo>
                      <a:pt x="217711" y="336910"/>
                    </a:lnTo>
                    <a:lnTo>
                      <a:pt x="221381" y="336910"/>
                    </a:lnTo>
                    <a:lnTo>
                      <a:pt x="221381" y="355711"/>
                    </a:lnTo>
                    <a:lnTo>
                      <a:pt x="232523" y="355711"/>
                    </a:lnTo>
                    <a:lnTo>
                      <a:pt x="243533" y="355711"/>
                    </a:lnTo>
                    <a:lnTo>
                      <a:pt x="243533" y="374637"/>
                    </a:lnTo>
                    <a:lnTo>
                      <a:pt x="265815" y="374637"/>
                    </a:lnTo>
                    <a:lnTo>
                      <a:pt x="265815" y="393438"/>
                    </a:lnTo>
                    <a:lnTo>
                      <a:pt x="298976" y="393438"/>
                    </a:lnTo>
                    <a:lnTo>
                      <a:pt x="298976" y="412490"/>
                    </a:lnTo>
                    <a:lnTo>
                      <a:pt x="302646" y="412490"/>
                    </a:lnTo>
                    <a:lnTo>
                      <a:pt x="302646" y="431416"/>
                    </a:lnTo>
                    <a:lnTo>
                      <a:pt x="324798" y="431416"/>
                    </a:lnTo>
                    <a:lnTo>
                      <a:pt x="324798" y="450216"/>
                    </a:lnTo>
                    <a:lnTo>
                      <a:pt x="391251" y="450216"/>
                    </a:lnTo>
                    <a:lnTo>
                      <a:pt x="391251" y="488194"/>
                    </a:lnTo>
                    <a:lnTo>
                      <a:pt x="394921" y="488194"/>
                    </a:lnTo>
                    <a:lnTo>
                      <a:pt x="394921" y="507120"/>
                    </a:lnTo>
                    <a:lnTo>
                      <a:pt x="398591" y="507120"/>
                    </a:lnTo>
                    <a:lnTo>
                      <a:pt x="398591" y="526046"/>
                    </a:lnTo>
                    <a:lnTo>
                      <a:pt x="409732" y="526046"/>
                    </a:lnTo>
                    <a:lnTo>
                      <a:pt x="409732" y="563899"/>
                    </a:lnTo>
                    <a:lnTo>
                      <a:pt x="417073" y="563899"/>
                    </a:lnTo>
                    <a:lnTo>
                      <a:pt x="417073" y="620677"/>
                    </a:lnTo>
                    <a:lnTo>
                      <a:pt x="424413" y="620677"/>
                    </a:lnTo>
                    <a:lnTo>
                      <a:pt x="424413" y="658404"/>
                    </a:lnTo>
                    <a:lnTo>
                      <a:pt x="431884" y="658404"/>
                    </a:lnTo>
                    <a:lnTo>
                      <a:pt x="431884" y="677455"/>
                    </a:lnTo>
                    <a:lnTo>
                      <a:pt x="435554" y="677455"/>
                    </a:lnTo>
                    <a:lnTo>
                      <a:pt x="435554" y="696382"/>
                    </a:lnTo>
                    <a:lnTo>
                      <a:pt x="439224" y="696382"/>
                    </a:lnTo>
                    <a:lnTo>
                      <a:pt x="439224" y="715433"/>
                    </a:lnTo>
                    <a:lnTo>
                      <a:pt x="442894" y="715433"/>
                    </a:lnTo>
                    <a:lnTo>
                      <a:pt x="442894" y="734735"/>
                    </a:lnTo>
                    <a:lnTo>
                      <a:pt x="450365" y="734735"/>
                    </a:lnTo>
                    <a:lnTo>
                      <a:pt x="450365" y="754037"/>
                    </a:lnTo>
                    <a:lnTo>
                      <a:pt x="472516" y="754037"/>
                    </a:lnTo>
                    <a:lnTo>
                      <a:pt x="472516" y="792516"/>
                    </a:lnTo>
                    <a:lnTo>
                      <a:pt x="487196" y="792516"/>
                    </a:lnTo>
                    <a:lnTo>
                      <a:pt x="487196" y="811818"/>
                    </a:lnTo>
                    <a:lnTo>
                      <a:pt x="505678" y="811818"/>
                    </a:lnTo>
                    <a:lnTo>
                      <a:pt x="524159" y="811818"/>
                    </a:lnTo>
                    <a:lnTo>
                      <a:pt x="524159" y="850674"/>
                    </a:lnTo>
                    <a:lnTo>
                      <a:pt x="549980" y="850674"/>
                    </a:lnTo>
                    <a:lnTo>
                      <a:pt x="549980" y="870101"/>
                    </a:lnTo>
                    <a:lnTo>
                      <a:pt x="608963" y="870101"/>
                    </a:lnTo>
                    <a:lnTo>
                      <a:pt x="608963" y="908956"/>
                    </a:lnTo>
                    <a:lnTo>
                      <a:pt x="612764" y="908956"/>
                    </a:lnTo>
                    <a:lnTo>
                      <a:pt x="612764" y="928509"/>
                    </a:lnTo>
                    <a:lnTo>
                      <a:pt x="616434" y="928509"/>
                    </a:lnTo>
                    <a:lnTo>
                      <a:pt x="616434" y="967364"/>
                    </a:lnTo>
                    <a:lnTo>
                      <a:pt x="620235" y="967364"/>
                    </a:lnTo>
                    <a:lnTo>
                      <a:pt x="623774" y="967364"/>
                    </a:lnTo>
                    <a:lnTo>
                      <a:pt x="623774" y="1026273"/>
                    </a:lnTo>
                    <a:lnTo>
                      <a:pt x="627575" y="1026273"/>
                    </a:lnTo>
                    <a:lnTo>
                      <a:pt x="627575" y="1045951"/>
                    </a:lnTo>
                    <a:lnTo>
                      <a:pt x="634915" y="1045951"/>
                    </a:lnTo>
                    <a:lnTo>
                      <a:pt x="634915" y="1065629"/>
                    </a:lnTo>
                    <a:lnTo>
                      <a:pt x="649595" y="1065629"/>
                    </a:lnTo>
                    <a:lnTo>
                      <a:pt x="649595" y="1085182"/>
                    </a:lnTo>
                    <a:lnTo>
                      <a:pt x="682887" y="1085182"/>
                    </a:lnTo>
                    <a:lnTo>
                      <a:pt x="682887" y="1104860"/>
                    </a:lnTo>
                    <a:lnTo>
                      <a:pt x="730860" y="1104860"/>
                    </a:lnTo>
                    <a:lnTo>
                      <a:pt x="730860" y="1124538"/>
                    </a:lnTo>
                    <a:lnTo>
                      <a:pt x="756681" y="1124538"/>
                    </a:lnTo>
                    <a:lnTo>
                      <a:pt x="756681" y="1144217"/>
                    </a:lnTo>
                    <a:lnTo>
                      <a:pt x="789974" y="1144217"/>
                    </a:lnTo>
                    <a:lnTo>
                      <a:pt x="789974" y="1163769"/>
                    </a:lnTo>
                    <a:lnTo>
                      <a:pt x="804785" y="1163769"/>
                    </a:lnTo>
                    <a:lnTo>
                      <a:pt x="804785" y="1183448"/>
                    </a:lnTo>
                    <a:lnTo>
                      <a:pt x="812125" y="1183448"/>
                    </a:lnTo>
                    <a:lnTo>
                      <a:pt x="812125" y="1222804"/>
                    </a:lnTo>
                    <a:lnTo>
                      <a:pt x="815795" y="1222804"/>
                    </a:lnTo>
                    <a:lnTo>
                      <a:pt x="815795" y="1281838"/>
                    </a:lnTo>
                    <a:lnTo>
                      <a:pt x="823135" y="1281838"/>
                    </a:lnTo>
                    <a:lnTo>
                      <a:pt x="823135" y="1301391"/>
                    </a:lnTo>
                    <a:lnTo>
                      <a:pt x="830606" y="1301391"/>
                    </a:lnTo>
                    <a:lnTo>
                      <a:pt x="830606" y="1361052"/>
                    </a:lnTo>
                    <a:lnTo>
                      <a:pt x="845286" y="1361052"/>
                    </a:lnTo>
                    <a:lnTo>
                      <a:pt x="948702" y="1361052"/>
                    </a:lnTo>
                    <a:lnTo>
                      <a:pt x="948702" y="1381232"/>
                    </a:lnTo>
                    <a:lnTo>
                      <a:pt x="1000476" y="1381232"/>
                    </a:lnTo>
                    <a:lnTo>
                      <a:pt x="1000476" y="1401412"/>
                    </a:lnTo>
                    <a:lnTo>
                      <a:pt x="1011486" y="1401412"/>
                    </a:lnTo>
                    <a:lnTo>
                      <a:pt x="1011486" y="1421716"/>
                    </a:lnTo>
                    <a:lnTo>
                      <a:pt x="1015156" y="1421716"/>
                    </a:lnTo>
                    <a:lnTo>
                      <a:pt x="1026297" y="1421716"/>
                    </a:lnTo>
                    <a:lnTo>
                      <a:pt x="1037307" y="1421716"/>
                    </a:lnTo>
                    <a:lnTo>
                      <a:pt x="1037307" y="1442397"/>
                    </a:lnTo>
                    <a:lnTo>
                      <a:pt x="1040977" y="1442397"/>
                    </a:lnTo>
                    <a:lnTo>
                      <a:pt x="1040977" y="1525497"/>
                    </a:lnTo>
                    <a:lnTo>
                      <a:pt x="1044647" y="1525497"/>
                    </a:lnTo>
                    <a:lnTo>
                      <a:pt x="1044647" y="1566859"/>
                    </a:lnTo>
                    <a:lnTo>
                      <a:pt x="1052119" y="1566859"/>
                    </a:lnTo>
                    <a:lnTo>
                      <a:pt x="1052119" y="1587665"/>
                    </a:lnTo>
                    <a:lnTo>
                      <a:pt x="1055658" y="1587665"/>
                    </a:lnTo>
                    <a:lnTo>
                      <a:pt x="1055658" y="1608471"/>
                    </a:lnTo>
                    <a:lnTo>
                      <a:pt x="1063129" y="1608471"/>
                    </a:lnTo>
                    <a:lnTo>
                      <a:pt x="1063129" y="1629277"/>
                    </a:lnTo>
                    <a:lnTo>
                      <a:pt x="1070469" y="1629277"/>
                    </a:lnTo>
                    <a:lnTo>
                      <a:pt x="1070469" y="1649958"/>
                    </a:lnTo>
                    <a:lnTo>
                      <a:pt x="1085280" y="1649958"/>
                    </a:lnTo>
                    <a:lnTo>
                      <a:pt x="1085280" y="1670639"/>
                    </a:lnTo>
                    <a:lnTo>
                      <a:pt x="1125912" y="1670639"/>
                    </a:lnTo>
                    <a:lnTo>
                      <a:pt x="1125912" y="1712251"/>
                    </a:lnTo>
                    <a:lnTo>
                      <a:pt x="1136922" y="1712251"/>
                    </a:lnTo>
                    <a:lnTo>
                      <a:pt x="1136922" y="1733058"/>
                    </a:lnTo>
                    <a:lnTo>
                      <a:pt x="1225659" y="1733058"/>
                    </a:lnTo>
                    <a:lnTo>
                      <a:pt x="1236669" y="1733058"/>
                    </a:lnTo>
                    <a:lnTo>
                      <a:pt x="1236669" y="1754616"/>
                    </a:lnTo>
                    <a:lnTo>
                      <a:pt x="1240339" y="1754616"/>
                    </a:lnTo>
                    <a:lnTo>
                      <a:pt x="1240339" y="1776550"/>
                    </a:lnTo>
                    <a:lnTo>
                      <a:pt x="1244009" y="1776550"/>
                    </a:lnTo>
                    <a:lnTo>
                      <a:pt x="1244009" y="1798484"/>
                    </a:lnTo>
                    <a:lnTo>
                      <a:pt x="1251480" y="1798484"/>
                    </a:lnTo>
                    <a:lnTo>
                      <a:pt x="1251480" y="1822048"/>
                    </a:lnTo>
                    <a:lnTo>
                      <a:pt x="1291981" y="1822048"/>
                    </a:lnTo>
                    <a:lnTo>
                      <a:pt x="1291981" y="1845486"/>
                    </a:lnTo>
                    <a:lnTo>
                      <a:pt x="1317934" y="1845486"/>
                    </a:lnTo>
                    <a:lnTo>
                      <a:pt x="1424889" y="1845486"/>
                    </a:lnTo>
                    <a:lnTo>
                      <a:pt x="1424889" y="1893491"/>
                    </a:lnTo>
                    <a:lnTo>
                      <a:pt x="1432360" y="1893491"/>
                    </a:lnTo>
                    <a:lnTo>
                      <a:pt x="1450710" y="1893491"/>
                    </a:lnTo>
                    <a:lnTo>
                      <a:pt x="1465521" y="1893491"/>
                    </a:lnTo>
                    <a:lnTo>
                      <a:pt x="1476531" y="1893491"/>
                    </a:lnTo>
                    <a:lnTo>
                      <a:pt x="1487672" y="1893491"/>
                    </a:lnTo>
                    <a:lnTo>
                      <a:pt x="1487672" y="1920815"/>
                    </a:lnTo>
                    <a:lnTo>
                      <a:pt x="1639061" y="1920815"/>
                    </a:lnTo>
                    <a:lnTo>
                      <a:pt x="1639061" y="1975713"/>
                    </a:lnTo>
                    <a:lnTo>
                      <a:pt x="1642731" y="1975713"/>
                    </a:lnTo>
                    <a:lnTo>
                      <a:pt x="1642731" y="2003162"/>
                    </a:lnTo>
                    <a:lnTo>
                      <a:pt x="1646532" y="2003162"/>
                    </a:lnTo>
                    <a:lnTo>
                      <a:pt x="1646532" y="2030737"/>
                    </a:lnTo>
                    <a:lnTo>
                      <a:pt x="1661212" y="2030737"/>
                    </a:lnTo>
                    <a:lnTo>
                      <a:pt x="1661212" y="2058061"/>
                    </a:lnTo>
                    <a:lnTo>
                      <a:pt x="1675892" y="2058061"/>
                    </a:lnTo>
                    <a:lnTo>
                      <a:pt x="1675892" y="2085510"/>
                    </a:lnTo>
                    <a:lnTo>
                      <a:pt x="1856903" y="2085510"/>
                    </a:lnTo>
                    <a:lnTo>
                      <a:pt x="1856903" y="2112959"/>
                    </a:lnTo>
                    <a:lnTo>
                      <a:pt x="1864243" y="2112959"/>
                    </a:lnTo>
                    <a:lnTo>
                      <a:pt x="1864243" y="2169988"/>
                    </a:lnTo>
                    <a:lnTo>
                      <a:pt x="1867913" y="2169988"/>
                    </a:lnTo>
                    <a:lnTo>
                      <a:pt x="1867913" y="2200947"/>
                    </a:lnTo>
                    <a:lnTo>
                      <a:pt x="1890065" y="2200947"/>
                    </a:lnTo>
                    <a:lnTo>
                      <a:pt x="1912216" y="2200947"/>
                    </a:lnTo>
                    <a:lnTo>
                      <a:pt x="1912216" y="2233660"/>
                    </a:lnTo>
                    <a:lnTo>
                      <a:pt x="1915886" y="2233660"/>
                    </a:lnTo>
                    <a:lnTo>
                      <a:pt x="1915886" y="2266248"/>
                    </a:lnTo>
                    <a:lnTo>
                      <a:pt x="2000952" y="2266248"/>
                    </a:lnTo>
                    <a:lnTo>
                      <a:pt x="2000952" y="2298962"/>
                    </a:lnTo>
                    <a:lnTo>
                      <a:pt x="2056133" y="2298962"/>
                    </a:lnTo>
                    <a:lnTo>
                      <a:pt x="2074746" y="2298962"/>
                    </a:lnTo>
                    <a:lnTo>
                      <a:pt x="2078416" y="2298962"/>
                    </a:lnTo>
                    <a:lnTo>
                      <a:pt x="2104237" y="2298962"/>
                    </a:lnTo>
                    <a:lnTo>
                      <a:pt x="2159550" y="2298962"/>
                    </a:lnTo>
                    <a:lnTo>
                      <a:pt x="2170691" y="2298962"/>
                    </a:lnTo>
                    <a:lnTo>
                      <a:pt x="2170691" y="2345212"/>
                    </a:lnTo>
                    <a:lnTo>
                      <a:pt x="2181701" y="2345212"/>
                    </a:lnTo>
                    <a:lnTo>
                      <a:pt x="2203852" y="2345212"/>
                    </a:lnTo>
                    <a:lnTo>
                      <a:pt x="2429035" y="2345212"/>
                    </a:lnTo>
                    <a:lnTo>
                      <a:pt x="2458657" y="2345212"/>
                    </a:lnTo>
                    <a:lnTo>
                      <a:pt x="2488148" y="2345212"/>
                    </a:lnTo>
                    <a:lnTo>
                      <a:pt x="2495488" y="2345212"/>
                    </a:lnTo>
                    <a:lnTo>
                      <a:pt x="2602575" y="2345212"/>
                    </a:lnTo>
                    <a:lnTo>
                      <a:pt x="2602575" y="2446987"/>
                    </a:lnTo>
                    <a:lnTo>
                      <a:pt x="2794596" y="2446987"/>
                    </a:lnTo>
                    <a:lnTo>
                      <a:pt x="2794596" y="2548636"/>
                    </a:lnTo>
                    <a:lnTo>
                      <a:pt x="2801936" y="2548636"/>
                    </a:lnTo>
                    <a:lnTo>
                      <a:pt x="2801936" y="2650411"/>
                    </a:lnTo>
                    <a:lnTo>
                      <a:pt x="2861049" y="2650411"/>
                    </a:lnTo>
                    <a:lnTo>
                      <a:pt x="2861049" y="2752061"/>
                    </a:lnTo>
                    <a:lnTo>
                      <a:pt x="3414831" y="2752061"/>
                    </a:lnTo>
                  </a:path>
                </a:pathLst>
              </a:custGeom>
              <a:noFill/>
              <a:ln w="12700" cap="flat">
                <a:solidFill>
                  <a:srgbClr val="00366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Shape 360">
                <a:extLst>
                  <a:ext uri="{FF2B5EF4-FFF2-40B4-BE49-F238E27FC236}">
                    <a16:creationId xmlns:a16="http://schemas.microsoft.com/office/drawing/2014/main" id="{CB8F33A6-6050-970E-7633-2113F4B9C086}"/>
                  </a:ext>
                </a:extLst>
              </p:cNvPr>
              <p:cNvSpPr/>
              <p:nvPr/>
            </p:nvSpPr>
            <p:spPr>
              <a:xfrm>
                <a:off x="1777559" y="22972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Shape 361">
                <a:extLst>
                  <a:ext uri="{FF2B5EF4-FFF2-40B4-BE49-F238E27FC236}">
                    <a16:creationId xmlns:a16="http://schemas.microsoft.com/office/drawing/2014/main" id="{5611A8B9-D1C2-ED10-7411-12CEEA6B810C}"/>
                  </a:ext>
                </a:extLst>
              </p:cNvPr>
              <p:cNvSpPr/>
              <p:nvPr/>
            </p:nvSpPr>
            <p:spPr>
              <a:xfrm>
                <a:off x="1792370"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Shape 362">
                <a:extLst>
                  <a:ext uri="{FF2B5EF4-FFF2-40B4-BE49-F238E27FC236}">
                    <a16:creationId xmlns:a16="http://schemas.microsoft.com/office/drawing/2014/main" id="{8F264342-2B33-A226-08D0-74135E8ED00E}"/>
                  </a:ext>
                </a:extLst>
              </p:cNvPr>
              <p:cNvSpPr/>
              <p:nvPr/>
            </p:nvSpPr>
            <p:spPr>
              <a:xfrm>
                <a:off x="1961061" y="2377579"/>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Shape 363">
                <a:extLst>
                  <a:ext uri="{FF2B5EF4-FFF2-40B4-BE49-F238E27FC236}">
                    <a16:creationId xmlns:a16="http://schemas.microsoft.com/office/drawing/2014/main" id="{2C42AF42-FCBE-0946-0928-98936E00A056}"/>
                  </a:ext>
                </a:extLst>
              </p:cNvPr>
              <p:cNvSpPr/>
              <p:nvPr/>
            </p:nvSpPr>
            <p:spPr>
              <a:xfrm>
                <a:off x="1975937" y="239610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Shape 364">
                <a:extLst>
                  <a:ext uri="{FF2B5EF4-FFF2-40B4-BE49-F238E27FC236}">
                    <a16:creationId xmlns:a16="http://schemas.microsoft.com/office/drawing/2014/main" id="{86C44B64-1204-118C-B74B-FD9A849C64B8}"/>
                  </a:ext>
                </a:extLst>
              </p:cNvPr>
              <p:cNvSpPr/>
              <p:nvPr/>
            </p:nvSpPr>
            <p:spPr>
              <a:xfrm>
                <a:off x="2144693" y="2550578"/>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Shape 365">
                <a:extLst>
                  <a:ext uri="{FF2B5EF4-FFF2-40B4-BE49-F238E27FC236}">
                    <a16:creationId xmlns:a16="http://schemas.microsoft.com/office/drawing/2014/main" id="{861506B9-38E5-7F18-F946-F4121D733F95}"/>
                  </a:ext>
                </a:extLst>
              </p:cNvPr>
              <p:cNvSpPr/>
              <p:nvPr/>
            </p:nvSpPr>
            <p:spPr>
              <a:xfrm>
                <a:off x="2293525" y="266799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Shape 366">
                <a:extLst>
                  <a:ext uri="{FF2B5EF4-FFF2-40B4-BE49-F238E27FC236}">
                    <a16:creationId xmlns:a16="http://schemas.microsoft.com/office/drawing/2014/main" id="{94FA2B9C-9C53-5359-5294-65F543E18A7E}"/>
                  </a:ext>
                </a:extLst>
              </p:cNvPr>
              <p:cNvSpPr/>
              <p:nvPr/>
            </p:nvSpPr>
            <p:spPr>
              <a:xfrm>
                <a:off x="2462216" y="2841119"/>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Shape 367">
                <a:extLst>
                  <a:ext uri="{FF2B5EF4-FFF2-40B4-BE49-F238E27FC236}">
                    <a16:creationId xmlns:a16="http://schemas.microsoft.com/office/drawing/2014/main" id="{92FFE47C-9261-AF34-8828-779EF57B8B32}"/>
                  </a:ext>
                </a:extLst>
              </p:cNvPr>
              <p:cNvSpPr/>
              <p:nvPr/>
            </p:nvSpPr>
            <p:spPr>
              <a:xfrm>
                <a:off x="2591126" y="296464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Shape 368">
                <a:extLst>
                  <a:ext uri="{FF2B5EF4-FFF2-40B4-BE49-F238E27FC236}">
                    <a16:creationId xmlns:a16="http://schemas.microsoft.com/office/drawing/2014/main" id="{DB68E365-71C5-042A-CB7E-1DA329EFC06A}"/>
                  </a:ext>
                </a:extLst>
              </p:cNvPr>
              <p:cNvSpPr/>
              <p:nvPr/>
            </p:nvSpPr>
            <p:spPr>
              <a:xfrm>
                <a:off x="2596107" y="2983172"/>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Shape 369">
                <a:extLst>
                  <a:ext uri="{FF2B5EF4-FFF2-40B4-BE49-F238E27FC236}">
                    <a16:creationId xmlns:a16="http://schemas.microsoft.com/office/drawing/2014/main" id="{0B781552-D65E-E3D8-32C2-3A06D846BD9E}"/>
                  </a:ext>
                </a:extLst>
              </p:cNvPr>
              <p:cNvSpPr/>
              <p:nvPr/>
            </p:nvSpPr>
            <p:spPr>
              <a:xfrm>
                <a:off x="2601021" y="2983172"/>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Shape 370">
                <a:extLst>
                  <a:ext uri="{FF2B5EF4-FFF2-40B4-BE49-F238E27FC236}">
                    <a16:creationId xmlns:a16="http://schemas.microsoft.com/office/drawing/2014/main" id="{902D34F4-45E2-E780-1FC6-660CAC1B611F}"/>
                  </a:ext>
                </a:extLst>
              </p:cNvPr>
              <p:cNvSpPr/>
              <p:nvPr/>
            </p:nvSpPr>
            <p:spPr>
              <a:xfrm>
                <a:off x="2610983" y="300163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Shape 371">
                <a:extLst>
                  <a:ext uri="{FF2B5EF4-FFF2-40B4-BE49-F238E27FC236}">
                    <a16:creationId xmlns:a16="http://schemas.microsoft.com/office/drawing/2014/main" id="{DAA5E0C1-4DAB-637D-E900-53B07BC15678}"/>
                  </a:ext>
                </a:extLst>
              </p:cNvPr>
              <p:cNvSpPr/>
              <p:nvPr/>
            </p:nvSpPr>
            <p:spPr>
              <a:xfrm>
                <a:off x="2615899" y="300163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Shape 372">
                <a:extLst>
                  <a:ext uri="{FF2B5EF4-FFF2-40B4-BE49-F238E27FC236}">
                    <a16:creationId xmlns:a16="http://schemas.microsoft.com/office/drawing/2014/main" id="{E03696FD-C134-7DAA-EB7D-D124293AB74A}"/>
                  </a:ext>
                </a:extLst>
              </p:cNvPr>
              <p:cNvSpPr/>
              <p:nvPr/>
            </p:nvSpPr>
            <p:spPr>
              <a:xfrm>
                <a:off x="2635691" y="308823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Shape 373">
                <a:extLst>
                  <a:ext uri="{FF2B5EF4-FFF2-40B4-BE49-F238E27FC236}">
                    <a16:creationId xmlns:a16="http://schemas.microsoft.com/office/drawing/2014/main" id="{6EB951B6-7694-B951-2C10-944538B90BB6}"/>
                  </a:ext>
                </a:extLst>
              </p:cNvPr>
              <p:cNvSpPr/>
              <p:nvPr/>
            </p:nvSpPr>
            <p:spPr>
              <a:xfrm>
                <a:off x="2779608" y="3106698"/>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Shape 374">
                <a:extLst>
                  <a:ext uri="{FF2B5EF4-FFF2-40B4-BE49-F238E27FC236}">
                    <a16:creationId xmlns:a16="http://schemas.microsoft.com/office/drawing/2014/main" id="{10A05F55-A2F7-3734-40AD-87627E05101A}"/>
                  </a:ext>
                </a:extLst>
              </p:cNvPr>
              <p:cNvSpPr/>
              <p:nvPr/>
            </p:nvSpPr>
            <p:spPr>
              <a:xfrm>
                <a:off x="2804512" y="3106698"/>
                <a:ext cx="51538" cy="52363"/>
              </a:xfrm>
              <a:custGeom>
                <a:avLst/>
                <a:gdLst>
                  <a:gd name="connsiteX0" fmla="*/ 25559 w 51118"/>
                  <a:gd name="connsiteY0" fmla="*/ 24190 h 48506"/>
                  <a:gd name="connsiteX1" fmla="*/ 51118 w 51118"/>
                  <a:gd name="connsiteY1" fmla="*/ 24190 h 48506"/>
                  <a:gd name="connsiteX2" fmla="*/ 25428 w 51118"/>
                  <a:gd name="connsiteY2" fmla="*/ 0 h 48506"/>
                  <a:gd name="connsiteX3" fmla="*/ 0 w 51118"/>
                  <a:gd name="connsiteY3" fmla="*/ 24316 h 48506"/>
                  <a:gd name="connsiteX4" fmla="*/ 25428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559" y="24190"/>
                    </a:moveTo>
                    <a:lnTo>
                      <a:pt x="51118" y="24190"/>
                    </a:lnTo>
                    <a:cubicBezTo>
                      <a:pt x="51118" y="10779"/>
                      <a:pt x="39715" y="0"/>
                      <a:pt x="25428" y="0"/>
                    </a:cubicBezTo>
                    <a:cubicBezTo>
                      <a:pt x="11141" y="0"/>
                      <a:pt x="0" y="10779"/>
                      <a:pt x="0" y="24316"/>
                    </a:cubicBezTo>
                    <a:cubicBezTo>
                      <a:pt x="0" y="37852"/>
                      <a:pt x="11272" y="48506"/>
                      <a:pt x="25428" y="48506"/>
                    </a:cubicBezTo>
                    <a:cubicBezTo>
                      <a:pt x="39584"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Shape 375">
                <a:extLst>
                  <a:ext uri="{FF2B5EF4-FFF2-40B4-BE49-F238E27FC236}">
                    <a16:creationId xmlns:a16="http://schemas.microsoft.com/office/drawing/2014/main" id="{DBF34D96-E312-CA78-5C20-D996AB93469E}"/>
                  </a:ext>
                </a:extLst>
              </p:cNvPr>
              <p:cNvSpPr/>
              <p:nvPr/>
            </p:nvSpPr>
            <p:spPr>
              <a:xfrm>
                <a:off x="2834199" y="3193293"/>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Shape 376">
                <a:extLst>
                  <a:ext uri="{FF2B5EF4-FFF2-40B4-BE49-F238E27FC236}">
                    <a16:creationId xmlns:a16="http://schemas.microsoft.com/office/drawing/2014/main" id="{00386863-28D5-84A4-F73D-327F276890BA}"/>
                  </a:ext>
                </a:extLst>
              </p:cNvPr>
              <p:cNvSpPr/>
              <p:nvPr/>
            </p:nvSpPr>
            <p:spPr>
              <a:xfrm>
                <a:off x="2844161" y="3255120"/>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Shape 377">
                <a:extLst>
                  <a:ext uri="{FF2B5EF4-FFF2-40B4-BE49-F238E27FC236}">
                    <a16:creationId xmlns:a16="http://schemas.microsoft.com/office/drawing/2014/main" id="{03DD19C8-DE0E-A71B-E8B0-4BF690C26767}"/>
                  </a:ext>
                </a:extLst>
              </p:cNvPr>
              <p:cNvSpPr/>
              <p:nvPr/>
            </p:nvSpPr>
            <p:spPr>
              <a:xfrm>
                <a:off x="3002824" y="329835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Shape 378">
                <a:extLst>
                  <a:ext uri="{FF2B5EF4-FFF2-40B4-BE49-F238E27FC236}">
                    <a16:creationId xmlns:a16="http://schemas.microsoft.com/office/drawing/2014/main" id="{5F0835D1-2A75-9CEF-6136-CC53477947D8}"/>
                  </a:ext>
                </a:extLst>
              </p:cNvPr>
              <p:cNvSpPr/>
              <p:nvPr/>
            </p:nvSpPr>
            <p:spPr>
              <a:xfrm>
                <a:off x="3022812" y="3347764"/>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Shape 379">
                <a:extLst>
                  <a:ext uri="{FF2B5EF4-FFF2-40B4-BE49-F238E27FC236}">
                    <a16:creationId xmlns:a16="http://schemas.microsoft.com/office/drawing/2014/main" id="{A49B4052-6958-9131-54A1-D29790611F22}"/>
                  </a:ext>
                </a:extLst>
              </p:cNvPr>
              <p:cNvSpPr/>
              <p:nvPr/>
            </p:nvSpPr>
            <p:spPr>
              <a:xfrm>
                <a:off x="3027728" y="3347764"/>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Shape 380">
                <a:extLst>
                  <a:ext uri="{FF2B5EF4-FFF2-40B4-BE49-F238E27FC236}">
                    <a16:creationId xmlns:a16="http://schemas.microsoft.com/office/drawing/2014/main" id="{E208A369-D325-569F-500E-3AF2D67DD75A}"/>
                  </a:ext>
                </a:extLst>
              </p:cNvPr>
              <p:cNvSpPr/>
              <p:nvPr/>
            </p:nvSpPr>
            <p:spPr>
              <a:xfrm>
                <a:off x="3047585" y="3372533"/>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Shape 381">
                <a:extLst>
                  <a:ext uri="{FF2B5EF4-FFF2-40B4-BE49-F238E27FC236}">
                    <a16:creationId xmlns:a16="http://schemas.microsoft.com/office/drawing/2014/main" id="{D79B2BAD-B124-9A39-A131-6E93BCB8C52C}"/>
                  </a:ext>
                </a:extLst>
              </p:cNvPr>
              <p:cNvSpPr/>
              <p:nvPr/>
            </p:nvSpPr>
            <p:spPr>
              <a:xfrm>
                <a:off x="3067377"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Shape 382">
                <a:extLst>
                  <a:ext uri="{FF2B5EF4-FFF2-40B4-BE49-F238E27FC236}">
                    <a16:creationId xmlns:a16="http://schemas.microsoft.com/office/drawing/2014/main" id="{BA196532-E3CF-20B2-44DA-82B0F26252F6}"/>
                  </a:ext>
                </a:extLst>
              </p:cNvPr>
              <p:cNvSpPr/>
              <p:nvPr/>
            </p:nvSpPr>
            <p:spPr>
              <a:xfrm>
                <a:off x="3196287"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Shape 383">
                <a:extLst>
                  <a:ext uri="{FF2B5EF4-FFF2-40B4-BE49-F238E27FC236}">
                    <a16:creationId xmlns:a16="http://schemas.microsoft.com/office/drawing/2014/main" id="{9C74F4CC-5CF9-34C7-6D25-FAA293898B6D}"/>
                  </a:ext>
                </a:extLst>
              </p:cNvPr>
              <p:cNvSpPr/>
              <p:nvPr/>
            </p:nvSpPr>
            <p:spPr>
              <a:xfrm>
                <a:off x="3206314"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Shape 384">
                <a:extLst>
                  <a:ext uri="{FF2B5EF4-FFF2-40B4-BE49-F238E27FC236}">
                    <a16:creationId xmlns:a16="http://schemas.microsoft.com/office/drawing/2014/main" id="{D0334E07-29FA-8C3D-D62D-C634C76C5C56}"/>
                  </a:ext>
                </a:extLst>
              </p:cNvPr>
              <p:cNvSpPr/>
              <p:nvPr/>
            </p:nvSpPr>
            <p:spPr>
              <a:xfrm>
                <a:off x="3211230"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Shape 385">
                <a:extLst>
                  <a:ext uri="{FF2B5EF4-FFF2-40B4-BE49-F238E27FC236}">
                    <a16:creationId xmlns:a16="http://schemas.microsoft.com/office/drawing/2014/main" id="{AF92F9BC-F236-51BA-FC16-1C305B09D98F}"/>
                  </a:ext>
                </a:extLst>
              </p:cNvPr>
              <p:cNvSpPr/>
              <p:nvPr/>
            </p:nvSpPr>
            <p:spPr>
              <a:xfrm>
                <a:off x="3221256" y="3397174"/>
                <a:ext cx="51538" cy="52363"/>
              </a:xfrm>
              <a:custGeom>
                <a:avLst/>
                <a:gdLst>
                  <a:gd name="connsiteX0" fmla="*/ 25690 w 51249"/>
                  <a:gd name="connsiteY0" fmla="*/ 24190 h 48506"/>
                  <a:gd name="connsiteX1" fmla="*/ 51249 w 51249"/>
                  <a:gd name="connsiteY1" fmla="*/ 24190 h 48506"/>
                  <a:gd name="connsiteX2" fmla="*/ 25559 w 51249"/>
                  <a:gd name="connsiteY2" fmla="*/ 0 h 48506"/>
                  <a:gd name="connsiteX3" fmla="*/ 0 w 51249"/>
                  <a:gd name="connsiteY3" fmla="*/ 24316 h 48506"/>
                  <a:gd name="connsiteX4" fmla="*/ 25559 w 51249"/>
                  <a:gd name="connsiteY4" fmla="*/ 48506 h 48506"/>
                  <a:gd name="connsiteX5" fmla="*/ 51249 w 51249"/>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6">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Shape 386">
                <a:extLst>
                  <a:ext uri="{FF2B5EF4-FFF2-40B4-BE49-F238E27FC236}">
                    <a16:creationId xmlns:a16="http://schemas.microsoft.com/office/drawing/2014/main" id="{37FB3AE5-3262-BE53-5840-D0ED3A520929}"/>
                  </a:ext>
                </a:extLst>
              </p:cNvPr>
              <p:cNvSpPr/>
              <p:nvPr/>
            </p:nvSpPr>
            <p:spPr>
              <a:xfrm>
                <a:off x="3250945" y="3446584"/>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Shape 387">
                <a:extLst>
                  <a:ext uri="{FF2B5EF4-FFF2-40B4-BE49-F238E27FC236}">
                    <a16:creationId xmlns:a16="http://schemas.microsoft.com/office/drawing/2014/main" id="{6BF6D847-84B8-3024-9B8E-F7CF3C6FF968}"/>
                  </a:ext>
                </a:extLst>
              </p:cNvPr>
              <p:cNvSpPr/>
              <p:nvPr/>
            </p:nvSpPr>
            <p:spPr>
              <a:xfrm>
                <a:off x="3384967" y="3607294"/>
                <a:ext cx="51538" cy="52363"/>
              </a:xfrm>
              <a:custGeom>
                <a:avLst/>
                <a:gdLst>
                  <a:gd name="connsiteX0" fmla="*/ 25559 w 50987"/>
                  <a:gd name="connsiteY0" fmla="*/ 24190 h 48506"/>
                  <a:gd name="connsiteX1" fmla="*/ 50987 w 50987"/>
                  <a:gd name="connsiteY1" fmla="*/ 24190 h 48506"/>
                  <a:gd name="connsiteX2" fmla="*/ 25559 w 50987"/>
                  <a:gd name="connsiteY2" fmla="*/ 0 h 48506"/>
                  <a:gd name="connsiteX3" fmla="*/ 0 w 50987"/>
                  <a:gd name="connsiteY3" fmla="*/ 24316 h 48506"/>
                  <a:gd name="connsiteX4" fmla="*/ 25559 w 50987"/>
                  <a:gd name="connsiteY4" fmla="*/ 48506 h 48506"/>
                  <a:gd name="connsiteX5" fmla="*/ 50987 w 50987"/>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6">
                    <a:moveTo>
                      <a:pt x="25559" y="24190"/>
                    </a:moveTo>
                    <a:lnTo>
                      <a:pt x="50987" y="24190"/>
                    </a:lnTo>
                    <a:cubicBezTo>
                      <a:pt x="50987" y="10779"/>
                      <a:pt x="39715" y="0"/>
                      <a:pt x="25559" y="0"/>
                    </a:cubicBezTo>
                    <a:cubicBezTo>
                      <a:pt x="11403" y="0"/>
                      <a:pt x="0" y="10779"/>
                      <a:pt x="0" y="24316"/>
                    </a:cubicBezTo>
                    <a:cubicBezTo>
                      <a:pt x="0" y="37852"/>
                      <a:pt x="11272" y="48506"/>
                      <a:pt x="25559" y="48506"/>
                    </a:cubicBezTo>
                    <a:cubicBezTo>
                      <a:pt x="39846"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Shape 388">
                <a:extLst>
                  <a:ext uri="{FF2B5EF4-FFF2-40B4-BE49-F238E27FC236}">
                    <a16:creationId xmlns:a16="http://schemas.microsoft.com/office/drawing/2014/main" id="{D597CB82-D60B-E1C3-436F-EFA1FB8B8468}"/>
                  </a:ext>
                </a:extLst>
              </p:cNvPr>
              <p:cNvSpPr/>
              <p:nvPr/>
            </p:nvSpPr>
            <p:spPr>
              <a:xfrm>
                <a:off x="3419700" y="3632064"/>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Shape 389">
                <a:extLst>
                  <a:ext uri="{FF2B5EF4-FFF2-40B4-BE49-F238E27FC236}">
                    <a16:creationId xmlns:a16="http://schemas.microsoft.com/office/drawing/2014/main" id="{B63B7A2F-8A67-F3D7-1DB5-B52F4F6B8379}"/>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Shape 390">
                <a:extLst>
                  <a:ext uri="{FF2B5EF4-FFF2-40B4-BE49-F238E27FC236}">
                    <a16:creationId xmlns:a16="http://schemas.microsoft.com/office/drawing/2014/main" id="{9B9FA4D2-2782-20DE-648C-EDF11CD7D432}"/>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Shape 391">
                <a:extLst>
                  <a:ext uri="{FF2B5EF4-FFF2-40B4-BE49-F238E27FC236}">
                    <a16:creationId xmlns:a16="http://schemas.microsoft.com/office/drawing/2014/main" id="{A0A02502-F56A-F8A5-7A15-301A580A987E}"/>
                  </a:ext>
                </a:extLst>
              </p:cNvPr>
              <p:cNvSpPr/>
              <p:nvPr/>
            </p:nvSpPr>
            <p:spPr>
              <a:xfrm>
                <a:off x="3439492" y="3663008"/>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Shape 392">
                <a:extLst>
                  <a:ext uri="{FF2B5EF4-FFF2-40B4-BE49-F238E27FC236}">
                    <a16:creationId xmlns:a16="http://schemas.microsoft.com/office/drawing/2014/main" id="{3574098D-D731-EAF7-6093-2A1E1125403E}"/>
                  </a:ext>
                </a:extLst>
              </p:cNvPr>
              <p:cNvSpPr/>
              <p:nvPr/>
            </p:nvSpPr>
            <p:spPr>
              <a:xfrm>
                <a:off x="3439492" y="3693889"/>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Shape 393">
                <a:extLst>
                  <a:ext uri="{FF2B5EF4-FFF2-40B4-BE49-F238E27FC236}">
                    <a16:creationId xmlns:a16="http://schemas.microsoft.com/office/drawing/2014/main" id="{0ADBD69F-28C5-629D-75D8-B58D6C3485C7}"/>
                  </a:ext>
                </a:extLst>
              </p:cNvPr>
              <p:cNvSpPr/>
              <p:nvPr/>
            </p:nvSpPr>
            <p:spPr>
              <a:xfrm>
                <a:off x="3444407" y="3693889"/>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Shape 394">
                <a:extLst>
                  <a:ext uri="{FF2B5EF4-FFF2-40B4-BE49-F238E27FC236}">
                    <a16:creationId xmlns:a16="http://schemas.microsoft.com/office/drawing/2014/main" id="{6A74177B-DACE-ADE8-9D97-BF209B1C5AF2}"/>
                  </a:ext>
                </a:extLst>
              </p:cNvPr>
              <p:cNvSpPr/>
              <p:nvPr/>
            </p:nvSpPr>
            <p:spPr>
              <a:xfrm>
                <a:off x="3642916" y="389172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Shape 395">
                <a:extLst>
                  <a:ext uri="{FF2B5EF4-FFF2-40B4-BE49-F238E27FC236}">
                    <a16:creationId xmlns:a16="http://schemas.microsoft.com/office/drawing/2014/main" id="{53A12019-5450-608B-D581-8663750061DF}"/>
                  </a:ext>
                </a:extLst>
              </p:cNvPr>
              <p:cNvSpPr/>
              <p:nvPr/>
            </p:nvSpPr>
            <p:spPr>
              <a:xfrm>
                <a:off x="3737092" y="38917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Shape 396">
                <a:extLst>
                  <a:ext uri="{FF2B5EF4-FFF2-40B4-BE49-F238E27FC236}">
                    <a16:creationId xmlns:a16="http://schemas.microsoft.com/office/drawing/2014/main" id="{0D335D6F-4FCA-D692-E54B-4EC26827730C}"/>
                  </a:ext>
                </a:extLst>
              </p:cNvPr>
              <p:cNvSpPr/>
              <p:nvPr/>
            </p:nvSpPr>
            <p:spPr>
              <a:xfrm>
                <a:off x="3747054" y="4002831"/>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Shape 397">
                <a:extLst>
                  <a:ext uri="{FF2B5EF4-FFF2-40B4-BE49-F238E27FC236}">
                    <a16:creationId xmlns:a16="http://schemas.microsoft.com/office/drawing/2014/main" id="{0388B685-84E9-ED18-2C22-E4632C8876CE}"/>
                  </a:ext>
                </a:extLst>
              </p:cNvPr>
              <p:cNvSpPr/>
              <p:nvPr/>
            </p:nvSpPr>
            <p:spPr>
              <a:xfrm>
                <a:off x="3756949"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Shape 398">
                <a:extLst>
                  <a:ext uri="{FF2B5EF4-FFF2-40B4-BE49-F238E27FC236}">
                    <a16:creationId xmlns:a16="http://schemas.microsoft.com/office/drawing/2014/main" id="{A2710B37-9D82-3443-E604-44FE21FD551D}"/>
                  </a:ext>
                </a:extLst>
              </p:cNvPr>
              <p:cNvSpPr/>
              <p:nvPr/>
            </p:nvSpPr>
            <p:spPr>
              <a:xfrm>
                <a:off x="3791683"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Shape 399">
                <a:extLst>
                  <a:ext uri="{FF2B5EF4-FFF2-40B4-BE49-F238E27FC236}">
                    <a16:creationId xmlns:a16="http://schemas.microsoft.com/office/drawing/2014/main" id="{4BFA320B-6C81-3360-F51B-DC397F033E08}"/>
                  </a:ext>
                </a:extLst>
              </p:cNvPr>
              <p:cNvSpPr/>
              <p:nvPr/>
            </p:nvSpPr>
            <p:spPr>
              <a:xfrm>
                <a:off x="3955328" y="4083187"/>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Shape 400">
                <a:extLst>
                  <a:ext uri="{FF2B5EF4-FFF2-40B4-BE49-F238E27FC236}">
                    <a16:creationId xmlns:a16="http://schemas.microsoft.com/office/drawing/2014/main" id="{28D0679C-663D-3973-E41F-6FD0CC05B368}"/>
                  </a:ext>
                </a:extLst>
              </p:cNvPr>
              <p:cNvSpPr/>
              <p:nvPr/>
            </p:nvSpPr>
            <p:spPr>
              <a:xfrm>
                <a:off x="4044785"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Shape 401">
                <a:extLst>
                  <a:ext uri="{FF2B5EF4-FFF2-40B4-BE49-F238E27FC236}">
                    <a16:creationId xmlns:a16="http://schemas.microsoft.com/office/drawing/2014/main" id="{E9E24A41-2715-6985-8C27-7CD6B2280DC1}"/>
                  </a:ext>
                </a:extLst>
              </p:cNvPr>
              <p:cNvSpPr/>
              <p:nvPr/>
            </p:nvSpPr>
            <p:spPr>
              <a:xfrm>
                <a:off x="4253058"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Shape 402">
                <a:extLst>
                  <a:ext uri="{FF2B5EF4-FFF2-40B4-BE49-F238E27FC236}">
                    <a16:creationId xmlns:a16="http://schemas.microsoft.com/office/drawing/2014/main" id="{475126BA-BE01-6181-99E5-4D100005F332}"/>
                  </a:ext>
                </a:extLst>
              </p:cNvPr>
              <p:cNvSpPr/>
              <p:nvPr/>
            </p:nvSpPr>
            <p:spPr>
              <a:xfrm>
                <a:off x="4263020"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Shape 403">
                <a:extLst>
                  <a:ext uri="{FF2B5EF4-FFF2-40B4-BE49-F238E27FC236}">
                    <a16:creationId xmlns:a16="http://schemas.microsoft.com/office/drawing/2014/main" id="{BAE7893B-2C9E-2128-CD7C-D7FE1574BF8D}"/>
                  </a:ext>
                </a:extLst>
              </p:cNvPr>
              <p:cNvSpPr/>
              <p:nvPr/>
            </p:nvSpPr>
            <p:spPr>
              <a:xfrm>
                <a:off x="4342385"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Shape 404">
                <a:extLst>
                  <a:ext uri="{FF2B5EF4-FFF2-40B4-BE49-F238E27FC236}">
                    <a16:creationId xmlns:a16="http://schemas.microsoft.com/office/drawing/2014/main" id="{A64A5C94-7E30-29F8-4BF3-271CEE4AEE7B}"/>
                  </a:ext>
                </a:extLst>
              </p:cNvPr>
              <p:cNvSpPr/>
              <p:nvPr/>
            </p:nvSpPr>
            <p:spPr>
              <a:xfrm>
                <a:off x="4347301"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Shape 405">
                <a:extLst>
                  <a:ext uri="{FF2B5EF4-FFF2-40B4-BE49-F238E27FC236}">
                    <a16:creationId xmlns:a16="http://schemas.microsoft.com/office/drawing/2014/main" id="{42D0A292-ED07-CB14-0213-4362597FAD94}"/>
                  </a:ext>
                </a:extLst>
              </p:cNvPr>
              <p:cNvSpPr/>
              <p:nvPr/>
            </p:nvSpPr>
            <p:spPr>
              <a:xfrm>
                <a:off x="4357196"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Shape 406">
                <a:extLst>
                  <a:ext uri="{FF2B5EF4-FFF2-40B4-BE49-F238E27FC236}">
                    <a16:creationId xmlns:a16="http://schemas.microsoft.com/office/drawing/2014/main" id="{55DF14F4-9286-A2BB-7778-B455F5275BCD}"/>
                  </a:ext>
                </a:extLst>
              </p:cNvPr>
              <p:cNvSpPr/>
              <p:nvPr/>
            </p:nvSpPr>
            <p:spPr>
              <a:xfrm>
                <a:off x="4362242"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Shape 407">
                <a:extLst>
                  <a:ext uri="{FF2B5EF4-FFF2-40B4-BE49-F238E27FC236}">
                    <a16:creationId xmlns:a16="http://schemas.microsoft.com/office/drawing/2014/main" id="{1EB684FA-A83A-C562-64A6-F50FEFE9A8FC}"/>
                  </a:ext>
                </a:extLst>
              </p:cNvPr>
              <p:cNvSpPr/>
              <p:nvPr/>
            </p:nvSpPr>
            <p:spPr>
              <a:xfrm>
                <a:off x="4367158" y="423765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Shape 408">
                <a:extLst>
                  <a:ext uri="{FF2B5EF4-FFF2-40B4-BE49-F238E27FC236}">
                    <a16:creationId xmlns:a16="http://schemas.microsoft.com/office/drawing/2014/main" id="{789E65B3-0D72-24E7-C9BF-2B6A99BAD2CD}"/>
                  </a:ext>
                </a:extLst>
              </p:cNvPr>
              <p:cNvSpPr/>
              <p:nvPr/>
            </p:nvSpPr>
            <p:spPr>
              <a:xfrm>
                <a:off x="4377184"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Shape 409">
                <a:extLst>
                  <a:ext uri="{FF2B5EF4-FFF2-40B4-BE49-F238E27FC236}">
                    <a16:creationId xmlns:a16="http://schemas.microsoft.com/office/drawing/2014/main" id="{5ABE0C77-AD7F-D97D-5476-362D1C033A44}"/>
                  </a:ext>
                </a:extLst>
              </p:cNvPr>
              <p:cNvSpPr/>
              <p:nvPr/>
            </p:nvSpPr>
            <p:spPr>
              <a:xfrm>
                <a:off x="4674719"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Shape 410">
                <a:extLst>
                  <a:ext uri="{FF2B5EF4-FFF2-40B4-BE49-F238E27FC236}">
                    <a16:creationId xmlns:a16="http://schemas.microsoft.com/office/drawing/2014/main" id="{528639A9-1B64-26F0-9CA9-1B376271E564}"/>
                  </a:ext>
                </a:extLst>
              </p:cNvPr>
              <p:cNvSpPr/>
              <p:nvPr/>
            </p:nvSpPr>
            <p:spPr>
              <a:xfrm>
                <a:off x="4679699" y="4324253"/>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Shape 411">
                <a:extLst>
                  <a:ext uri="{FF2B5EF4-FFF2-40B4-BE49-F238E27FC236}">
                    <a16:creationId xmlns:a16="http://schemas.microsoft.com/office/drawing/2014/main" id="{330DCA78-2AA9-853C-CDCF-B2BDDEE7A9A7}"/>
                  </a:ext>
                </a:extLst>
              </p:cNvPr>
              <p:cNvSpPr/>
              <p:nvPr/>
            </p:nvSpPr>
            <p:spPr>
              <a:xfrm>
                <a:off x="4967534" y="442313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Shape 412">
                <a:extLst>
                  <a:ext uri="{FF2B5EF4-FFF2-40B4-BE49-F238E27FC236}">
                    <a16:creationId xmlns:a16="http://schemas.microsoft.com/office/drawing/2014/main" id="{05A99404-201F-BDAF-9FB2-ABBEAA8B5F8C}"/>
                  </a:ext>
                </a:extLst>
              </p:cNvPr>
              <p:cNvSpPr/>
              <p:nvPr/>
            </p:nvSpPr>
            <p:spPr>
              <a:xfrm>
                <a:off x="5900115" y="4651786"/>
                <a:ext cx="51538" cy="52363"/>
              </a:xfrm>
              <a:custGeom>
                <a:avLst/>
                <a:gdLst>
                  <a:gd name="connsiteX0" fmla="*/ 25559 w 50986"/>
                  <a:gd name="connsiteY0" fmla="*/ 24190 h 48505"/>
                  <a:gd name="connsiteX1" fmla="*/ 50987 w 50986"/>
                  <a:gd name="connsiteY1" fmla="*/ 24190 h 48505"/>
                  <a:gd name="connsiteX2" fmla="*/ 25428 w 50986"/>
                  <a:gd name="connsiteY2" fmla="*/ 0 h 48505"/>
                  <a:gd name="connsiteX3" fmla="*/ 0 w 50986"/>
                  <a:gd name="connsiteY3" fmla="*/ 24316 h 48505"/>
                  <a:gd name="connsiteX4" fmla="*/ 25428 w 50986"/>
                  <a:gd name="connsiteY4" fmla="*/ 48506 h 48505"/>
                  <a:gd name="connsiteX5" fmla="*/ 50987 w 50986"/>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6"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Freeform: Shape 413">
                <a:extLst>
                  <a:ext uri="{FF2B5EF4-FFF2-40B4-BE49-F238E27FC236}">
                    <a16:creationId xmlns:a16="http://schemas.microsoft.com/office/drawing/2014/main" id="{97897264-EF88-16B9-9FAB-6C89F283880B}"/>
                  </a:ext>
                </a:extLst>
              </p:cNvPr>
              <p:cNvSpPr/>
              <p:nvPr/>
            </p:nvSpPr>
            <p:spPr>
              <a:xfrm>
                <a:off x="5920038" y="4800081"/>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Shape 415">
                <a:extLst>
                  <a:ext uri="{FF2B5EF4-FFF2-40B4-BE49-F238E27FC236}">
                    <a16:creationId xmlns:a16="http://schemas.microsoft.com/office/drawing/2014/main" id="{2C0EF892-4B93-366E-050A-8926D0E5CF8A}"/>
                  </a:ext>
                </a:extLst>
              </p:cNvPr>
              <p:cNvSpPr/>
              <p:nvPr/>
            </p:nvSpPr>
            <p:spPr>
              <a:xfrm>
                <a:off x="1757767" y="2260166"/>
                <a:ext cx="51538" cy="52363"/>
              </a:xfrm>
              <a:custGeom>
                <a:avLst/>
                <a:gdLst>
                  <a:gd name="connsiteX0" fmla="*/ 25559 w 51118"/>
                  <a:gd name="connsiteY0" fmla="*/ 24190 h 48631"/>
                  <a:gd name="connsiteX1" fmla="*/ 51118 w 51118"/>
                  <a:gd name="connsiteY1" fmla="*/ 24190 h 48631"/>
                  <a:gd name="connsiteX2" fmla="*/ 25428 w 51118"/>
                  <a:gd name="connsiteY2" fmla="*/ 0 h 48631"/>
                  <a:gd name="connsiteX3" fmla="*/ 0 w 51118"/>
                  <a:gd name="connsiteY3" fmla="*/ 24190 h 48631"/>
                  <a:gd name="connsiteX4" fmla="*/ 25428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559" y="24190"/>
                    </a:moveTo>
                    <a:lnTo>
                      <a:pt x="51118" y="24190"/>
                    </a:lnTo>
                    <a:cubicBezTo>
                      <a:pt x="51118" y="10779"/>
                      <a:pt x="39715" y="0"/>
                      <a:pt x="25428" y="0"/>
                    </a:cubicBezTo>
                    <a:cubicBezTo>
                      <a:pt x="11141" y="0"/>
                      <a:pt x="0" y="10779"/>
                      <a:pt x="0" y="24190"/>
                    </a:cubicBezTo>
                    <a:cubicBezTo>
                      <a:pt x="0" y="37602"/>
                      <a:pt x="11272" y="48631"/>
                      <a:pt x="25428" y="48631"/>
                    </a:cubicBezTo>
                    <a:cubicBezTo>
                      <a:pt x="39584"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Shape 416">
                <a:extLst>
                  <a:ext uri="{FF2B5EF4-FFF2-40B4-BE49-F238E27FC236}">
                    <a16:creationId xmlns:a16="http://schemas.microsoft.com/office/drawing/2014/main" id="{0664A22B-EA4D-DD2E-6BE6-65566492E6B0}"/>
                  </a:ext>
                </a:extLst>
              </p:cNvPr>
              <p:cNvSpPr/>
              <p:nvPr/>
            </p:nvSpPr>
            <p:spPr>
              <a:xfrm>
                <a:off x="1762617"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Shape 417">
                <a:extLst>
                  <a:ext uri="{FF2B5EF4-FFF2-40B4-BE49-F238E27FC236}">
                    <a16:creationId xmlns:a16="http://schemas.microsoft.com/office/drawing/2014/main" id="{18BA9CA7-C209-00F4-ED6F-8B8E9C0FA984}"/>
                  </a:ext>
                </a:extLst>
              </p:cNvPr>
              <p:cNvSpPr/>
              <p:nvPr/>
            </p:nvSpPr>
            <p:spPr>
              <a:xfrm>
                <a:off x="1807313" y="2562995"/>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Shape 418">
                <a:extLst>
                  <a:ext uri="{FF2B5EF4-FFF2-40B4-BE49-F238E27FC236}">
                    <a16:creationId xmlns:a16="http://schemas.microsoft.com/office/drawing/2014/main" id="{FD055FFA-B27C-253A-E477-D41517783392}"/>
                  </a:ext>
                </a:extLst>
              </p:cNvPr>
              <p:cNvSpPr/>
              <p:nvPr/>
            </p:nvSpPr>
            <p:spPr>
              <a:xfrm>
                <a:off x="2010606" y="2908993"/>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316 h 48631"/>
                  <a:gd name="connsiteX4" fmla="*/ 25559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316"/>
                    </a:cubicBezTo>
                    <a:cubicBezTo>
                      <a:pt x="0" y="37852"/>
                      <a:pt x="11403" y="48631"/>
                      <a:pt x="25559" y="48631"/>
                    </a:cubicBezTo>
                    <a:cubicBezTo>
                      <a:pt x="39715"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Shape 419">
                <a:extLst>
                  <a:ext uri="{FF2B5EF4-FFF2-40B4-BE49-F238E27FC236}">
                    <a16:creationId xmlns:a16="http://schemas.microsoft.com/office/drawing/2014/main" id="{235154CE-0583-7CED-FA3D-37484F8A6952}"/>
                  </a:ext>
                </a:extLst>
              </p:cNvPr>
              <p:cNvSpPr/>
              <p:nvPr/>
            </p:nvSpPr>
            <p:spPr>
              <a:xfrm>
                <a:off x="2010606" y="2933762"/>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Shape 420">
                <a:extLst>
                  <a:ext uri="{FF2B5EF4-FFF2-40B4-BE49-F238E27FC236}">
                    <a16:creationId xmlns:a16="http://schemas.microsoft.com/office/drawing/2014/main" id="{1A64A7B0-E97D-1DEC-4CF0-82D07FBEC1B0}"/>
                  </a:ext>
                </a:extLst>
              </p:cNvPr>
              <p:cNvSpPr/>
              <p:nvPr/>
            </p:nvSpPr>
            <p:spPr>
              <a:xfrm>
                <a:off x="2080074" y="3026407"/>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Shape 421">
                <a:extLst>
                  <a:ext uri="{FF2B5EF4-FFF2-40B4-BE49-F238E27FC236}">
                    <a16:creationId xmlns:a16="http://schemas.microsoft.com/office/drawing/2014/main" id="{EAB32943-317D-48D3-20CF-B2B86E911547}"/>
                  </a:ext>
                </a:extLst>
              </p:cNvPr>
              <p:cNvSpPr/>
              <p:nvPr/>
            </p:nvSpPr>
            <p:spPr>
              <a:xfrm>
                <a:off x="2194239" y="3187117"/>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Shape 422">
                <a:extLst>
                  <a:ext uri="{FF2B5EF4-FFF2-40B4-BE49-F238E27FC236}">
                    <a16:creationId xmlns:a16="http://schemas.microsoft.com/office/drawing/2014/main" id="{7F2DD9F9-6367-9661-E862-29C8EAB4F9D6}"/>
                  </a:ext>
                </a:extLst>
              </p:cNvPr>
              <p:cNvSpPr/>
              <p:nvPr/>
            </p:nvSpPr>
            <p:spPr>
              <a:xfrm>
                <a:off x="2397663" y="352700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Shape 423">
                <a:extLst>
                  <a:ext uri="{FF2B5EF4-FFF2-40B4-BE49-F238E27FC236}">
                    <a16:creationId xmlns:a16="http://schemas.microsoft.com/office/drawing/2014/main" id="{8BD60118-BA7E-F963-4E55-90ED8525B185}"/>
                  </a:ext>
                </a:extLst>
              </p:cNvPr>
              <p:cNvSpPr/>
              <p:nvPr/>
            </p:nvSpPr>
            <p:spPr>
              <a:xfrm>
                <a:off x="2417520" y="3588829"/>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Shape 424">
                <a:extLst>
                  <a:ext uri="{FF2B5EF4-FFF2-40B4-BE49-F238E27FC236}">
                    <a16:creationId xmlns:a16="http://schemas.microsoft.com/office/drawing/2014/main" id="{2CC070D1-3F5D-5C3B-9AFD-1AC317948083}"/>
                  </a:ext>
                </a:extLst>
              </p:cNvPr>
              <p:cNvSpPr/>
              <p:nvPr/>
            </p:nvSpPr>
            <p:spPr>
              <a:xfrm>
                <a:off x="2586210"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Shape 425">
                <a:extLst>
                  <a:ext uri="{FF2B5EF4-FFF2-40B4-BE49-F238E27FC236}">
                    <a16:creationId xmlns:a16="http://schemas.microsoft.com/office/drawing/2014/main" id="{7C48557F-DF21-C9EC-31E4-C1C7A13825F1}"/>
                  </a:ext>
                </a:extLst>
              </p:cNvPr>
              <p:cNvSpPr/>
              <p:nvPr/>
            </p:nvSpPr>
            <p:spPr>
              <a:xfrm>
                <a:off x="2601021"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Shape 426">
                <a:extLst>
                  <a:ext uri="{FF2B5EF4-FFF2-40B4-BE49-F238E27FC236}">
                    <a16:creationId xmlns:a16="http://schemas.microsoft.com/office/drawing/2014/main" id="{38737F8F-668D-FE31-D1D1-F916C3666125}"/>
                  </a:ext>
                </a:extLst>
              </p:cNvPr>
              <p:cNvSpPr/>
              <p:nvPr/>
            </p:nvSpPr>
            <p:spPr>
              <a:xfrm>
                <a:off x="2799400" y="3965773"/>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Shape 427">
                <a:extLst>
                  <a:ext uri="{FF2B5EF4-FFF2-40B4-BE49-F238E27FC236}">
                    <a16:creationId xmlns:a16="http://schemas.microsoft.com/office/drawing/2014/main" id="{1F0085FF-18DE-CB54-8116-5DCAD730384B}"/>
                  </a:ext>
                </a:extLst>
              </p:cNvPr>
              <p:cNvSpPr/>
              <p:nvPr/>
            </p:nvSpPr>
            <p:spPr>
              <a:xfrm>
                <a:off x="2809362" y="3984238"/>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5"/>
                      <a:pt x="39846" y="0"/>
                      <a:pt x="25690" y="0"/>
                    </a:cubicBezTo>
                    <a:cubicBezTo>
                      <a:pt x="11534" y="0"/>
                      <a:pt x="0" y="10905"/>
                      <a:pt x="0" y="24441"/>
                    </a:cubicBezTo>
                    <a:cubicBezTo>
                      <a:pt x="0" y="37978"/>
                      <a:pt x="11403" y="48757"/>
                      <a:pt x="25690" y="48757"/>
                    </a:cubicBezTo>
                    <a:cubicBezTo>
                      <a:pt x="39977"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Shape 428">
                <a:extLst>
                  <a:ext uri="{FF2B5EF4-FFF2-40B4-BE49-F238E27FC236}">
                    <a16:creationId xmlns:a16="http://schemas.microsoft.com/office/drawing/2014/main" id="{B569C124-C7DF-1718-6C29-B874771AE9A6}"/>
                  </a:ext>
                </a:extLst>
              </p:cNvPr>
              <p:cNvSpPr/>
              <p:nvPr/>
            </p:nvSpPr>
            <p:spPr>
              <a:xfrm>
                <a:off x="2819388" y="4033776"/>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Shape 429">
                <a:extLst>
                  <a:ext uri="{FF2B5EF4-FFF2-40B4-BE49-F238E27FC236}">
                    <a16:creationId xmlns:a16="http://schemas.microsoft.com/office/drawing/2014/main" id="{1520D35B-370E-D427-5ED9-D0299419097C}"/>
                  </a:ext>
                </a:extLst>
              </p:cNvPr>
              <p:cNvSpPr/>
              <p:nvPr/>
            </p:nvSpPr>
            <p:spPr>
              <a:xfrm>
                <a:off x="2888857" y="4077010"/>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190 h 48631"/>
                  <a:gd name="connsiteX4" fmla="*/ 25559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190"/>
                    </a:cubicBezTo>
                    <a:cubicBezTo>
                      <a:pt x="0" y="37602"/>
                      <a:pt x="11272" y="48631"/>
                      <a:pt x="25559" y="48631"/>
                    </a:cubicBezTo>
                    <a:cubicBezTo>
                      <a:pt x="39846"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Shape 430">
                <a:extLst>
                  <a:ext uri="{FF2B5EF4-FFF2-40B4-BE49-F238E27FC236}">
                    <a16:creationId xmlns:a16="http://schemas.microsoft.com/office/drawing/2014/main" id="{8F1B5CCD-81E9-28FF-0298-CA5D5D5792EC}"/>
                  </a:ext>
                </a:extLst>
              </p:cNvPr>
              <p:cNvSpPr/>
              <p:nvPr/>
            </p:nvSpPr>
            <p:spPr>
              <a:xfrm>
                <a:off x="2997909" y="4126547"/>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316 h 48631"/>
                  <a:gd name="connsiteX4" fmla="*/ 25559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316"/>
                    </a:cubicBezTo>
                    <a:cubicBezTo>
                      <a:pt x="0" y="37852"/>
                      <a:pt x="11272" y="48631"/>
                      <a:pt x="25559" y="48631"/>
                    </a:cubicBezTo>
                    <a:cubicBezTo>
                      <a:pt x="39846"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Shape 431">
                <a:extLst>
                  <a:ext uri="{FF2B5EF4-FFF2-40B4-BE49-F238E27FC236}">
                    <a16:creationId xmlns:a16="http://schemas.microsoft.com/office/drawing/2014/main" id="{0747134C-F6CA-93BD-D638-0C783C4C0526}"/>
                  </a:ext>
                </a:extLst>
              </p:cNvPr>
              <p:cNvSpPr/>
              <p:nvPr/>
            </p:nvSpPr>
            <p:spPr>
              <a:xfrm>
                <a:off x="3007870"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Shape 432">
                <a:extLst>
                  <a:ext uri="{FF2B5EF4-FFF2-40B4-BE49-F238E27FC236}">
                    <a16:creationId xmlns:a16="http://schemas.microsoft.com/office/drawing/2014/main" id="{0FFD370A-A6EB-EA78-F8DB-6D05C2E6C4BE}"/>
                  </a:ext>
                </a:extLst>
              </p:cNvPr>
              <p:cNvSpPr/>
              <p:nvPr/>
            </p:nvSpPr>
            <p:spPr>
              <a:xfrm>
                <a:off x="3022812"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Shape 433">
                <a:extLst>
                  <a:ext uri="{FF2B5EF4-FFF2-40B4-BE49-F238E27FC236}">
                    <a16:creationId xmlns:a16="http://schemas.microsoft.com/office/drawing/2014/main" id="{EBB8DF3E-96AD-7091-95A5-0E7459725E4B}"/>
                  </a:ext>
                </a:extLst>
              </p:cNvPr>
              <p:cNvSpPr/>
              <p:nvPr/>
            </p:nvSpPr>
            <p:spPr>
              <a:xfrm>
                <a:off x="3037624"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Shape 434">
                <a:extLst>
                  <a:ext uri="{FF2B5EF4-FFF2-40B4-BE49-F238E27FC236}">
                    <a16:creationId xmlns:a16="http://schemas.microsoft.com/office/drawing/2014/main" id="{CF6F4D7D-56F3-7A01-8F7A-9B910121BE26}"/>
                  </a:ext>
                </a:extLst>
              </p:cNvPr>
              <p:cNvSpPr/>
              <p:nvPr/>
            </p:nvSpPr>
            <p:spPr>
              <a:xfrm>
                <a:off x="3047585" y="412654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Shape 435">
                <a:extLst>
                  <a:ext uri="{FF2B5EF4-FFF2-40B4-BE49-F238E27FC236}">
                    <a16:creationId xmlns:a16="http://schemas.microsoft.com/office/drawing/2014/main" id="{26AD9C7E-AD87-3BAF-F7DF-2749112C6803}"/>
                  </a:ext>
                </a:extLst>
              </p:cNvPr>
              <p:cNvSpPr/>
              <p:nvPr/>
            </p:nvSpPr>
            <p:spPr>
              <a:xfrm>
                <a:off x="3429465" y="4349022"/>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Freeform: Shape 436">
                <a:extLst>
                  <a:ext uri="{FF2B5EF4-FFF2-40B4-BE49-F238E27FC236}">
                    <a16:creationId xmlns:a16="http://schemas.microsoft.com/office/drawing/2014/main" id="{C5CC4AC5-67A6-8A51-71FE-615127815150}"/>
                  </a:ext>
                </a:extLst>
              </p:cNvPr>
              <p:cNvSpPr/>
              <p:nvPr/>
            </p:nvSpPr>
            <p:spPr>
              <a:xfrm>
                <a:off x="3439492" y="4410721"/>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Shape 437">
                <a:extLst>
                  <a:ext uri="{FF2B5EF4-FFF2-40B4-BE49-F238E27FC236}">
                    <a16:creationId xmlns:a16="http://schemas.microsoft.com/office/drawing/2014/main" id="{9DED890F-48D4-1E43-96A4-FC3AAAEE66C1}"/>
                  </a:ext>
                </a:extLst>
              </p:cNvPr>
              <p:cNvSpPr/>
              <p:nvPr/>
            </p:nvSpPr>
            <p:spPr>
              <a:xfrm>
                <a:off x="3464265" y="4441729"/>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Shape 438">
                <a:extLst>
                  <a:ext uri="{FF2B5EF4-FFF2-40B4-BE49-F238E27FC236}">
                    <a16:creationId xmlns:a16="http://schemas.microsoft.com/office/drawing/2014/main" id="{91C40712-258D-BD96-F528-A320AAD33FDE}"/>
                  </a:ext>
                </a:extLst>
              </p:cNvPr>
              <p:cNvSpPr/>
              <p:nvPr/>
            </p:nvSpPr>
            <p:spPr>
              <a:xfrm>
                <a:off x="3627974" y="4540550"/>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Shape 439">
                <a:extLst>
                  <a:ext uri="{FF2B5EF4-FFF2-40B4-BE49-F238E27FC236}">
                    <a16:creationId xmlns:a16="http://schemas.microsoft.com/office/drawing/2014/main" id="{64AE3FD0-5AD8-CFE1-2592-F7E23B5BF3C7}"/>
                  </a:ext>
                </a:extLst>
              </p:cNvPr>
              <p:cNvSpPr/>
              <p:nvPr/>
            </p:nvSpPr>
            <p:spPr>
              <a:xfrm>
                <a:off x="3647832"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Shape 440">
                <a:extLst>
                  <a:ext uri="{FF2B5EF4-FFF2-40B4-BE49-F238E27FC236}">
                    <a16:creationId xmlns:a16="http://schemas.microsoft.com/office/drawing/2014/main" id="{994866AF-9AAB-F271-76AF-70C2853F3941}"/>
                  </a:ext>
                </a:extLst>
              </p:cNvPr>
              <p:cNvSpPr/>
              <p:nvPr/>
            </p:nvSpPr>
            <p:spPr>
              <a:xfrm>
                <a:off x="3652813"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Shape 441">
                <a:extLst>
                  <a:ext uri="{FF2B5EF4-FFF2-40B4-BE49-F238E27FC236}">
                    <a16:creationId xmlns:a16="http://schemas.microsoft.com/office/drawing/2014/main" id="{17C10AB2-028C-3724-D005-72AFA2FD9DCA}"/>
                  </a:ext>
                </a:extLst>
              </p:cNvPr>
              <p:cNvSpPr/>
              <p:nvPr/>
            </p:nvSpPr>
            <p:spPr>
              <a:xfrm>
                <a:off x="3677585"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Shape 442">
                <a:extLst>
                  <a:ext uri="{FF2B5EF4-FFF2-40B4-BE49-F238E27FC236}">
                    <a16:creationId xmlns:a16="http://schemas.microsoft.com/office/drawing/2014/main" id="{1DB61919-AC6F-F9CC-D487-4D3B74E3595A}"/>
                  </a:ext>
                </a:extLst>
              </p:cNvPr>
              <p:cNvSpPr/>
              <p:nvPr/>
            </p:nvSpPr>
            <p:spPr>
              <a:xfrm>
                <a:off x="3732111"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Shape 443">
                <a:extLst>
                  <a:ext uri="{FF2B5EF4-FFF2-40B4-BE49-F238E27FC236}">
                    <a16:creationId xmlns:a16="http://schemas.microsoft.com/office/drawing/2014/main" id="{F6BC1CA3-8A7A-EE4F-24D8-FC3EA6CAFD90}"/>
                  </a:ext>
                </a:extLst>
              </p:cNvPr>
              <p:cNvSpPr/>
              <p:nvPr/>
            </p:nvSpPr>
            <p:spPr>
              <a:xfrm>
                <a:off x="3756949"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Shape 444">
                <a:extLst>
                  <a:ext uri="{FF2B5EF4-FFF2-40B4-BE49-F238E27FC236}">
                    <a16:creationId xmlns:a16="http://schemas.microsoft.com/office/drawing/2014/main" id="{B6038018-3B8C-8D54-BD77-11BF546DCF8D}"/>
                  </a:ext>
                </a:extLst>
              </p:cNvPr>
              <p:cNvSpPr/>
              <p:nvPr/>
            </p:nvSpPr>
            <p:spPr>
              <a:xfrm>
                <a:off x="3776807" y="4589895"/>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Shape 445">
                <a:extLst>
                  <a:ext uri="{FF2B5EF4-FFF2-40B4-BE49-F238E27FC236}">
                    <a16:creationId xmlns:a16="http://schemas.microsoft.com/office/drawing/2014/main" id="{1FB12DDD-CD81-A2FA-0818-0B640BC5C2F6}"/>
                  </a:ext>
                </a:extLst>
              </p:cNvPr>
              <p:cNvSpPr/>
              <p:nvPr/>
            </p:nvSpPr>
            <p:spPr>
              <a:xfrm>
                <a:off x="4000089"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Shape 446">
                <a:extLst>
                  <a:ext uri="{FF2B5EF4-FFF2-40B4-BE49-F238E27FC236}">
                    <a16:creationId xmlns:a16="http://schemas.microsoft.com/office/drawing/2014/main" id="{F873C5E5-FBAB-710E-BBF7-6430C4F77668}"/>
                  </a:ext>
                </a:extLst>
              </p:cNvPr>
              <p:cNvSpPr/>
              <p:nvPr/>
            </p:nvSpPr>
            <p:spPr>
              <a:xfrm>
                <a:off x="4029842"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Shape 447">
                <a:extLst>
                  <a:ext uri="{FF2B5EF4-FFF2-40B4-BE49-F238E27FC236}">
                    <a16:creationId xmlns:a16="http://schemas.microsoft.com/office/drawing/2014/main" id="{9ED38921-61EB-2482-FB9E-7F20555D3E7A}"/>
                  </a:ext>
                </a:extLst>
              </p:cNvPr>
              <p:cNvSpPr/>
              <p:nvPr/>
            </p:nvSpPr>
            <p:spPr>
              <a:xfrm>
                <a:off x="4059596"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Shape 448">
                <a:extLst>
                  <a:ext uri="{FF2B5EF4-FFF2-40B4-BE49-F238E27FC236}">
                    <a16:creationId xmlns:a16="http://schemas.microsoft.com/office/drawing/2014/main" id="{ED6696BE-F0D9-9E89-206E-54835FA0AEC6}"/>
                  </a:ext>
                </a:extLst>
              </p:cNvPr>
              <p:cNvSpPr/>
              <p:nvPr/>
            </p:nvSpPr>
            <p:spPr>
              <a:xfrm>
                <a:off x="4069557"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Shape 449">
                <a:extLst>
                  <a:ext uri="{FF2B5EF4-FFF2-40B4-BE49-F238E27FC236}">
                    <a16:creationId xmlns:a16="http://schemas.microsoft.com/office/drawing/2014/main" id="{66C281CF-D2FA-18C2-F867-AF8BAEADA560}"/>
                  </a:ext>
                </a:extLst>
              </p:cNvPr>
              <p:cNvSpPr/>
              <p:nvPr/>
            </p:nvSpPr>
            <p:spPr>
              <a:xfrm>
                <a:off x="4987261" y="4997784"/>
                <a:ext cx="51538" cy="52363"/>
              </a:xfrm>
              <a:custGeom>
                <a:avLst/>
                <a:gdLst>
                  <a:gd name="connsiteX0" fmla="*/ 25690 w 51118"/>
                  <a:gd name="connsiteY0" fmla="*/ 24190 h 48505"/>
                  <a:gd name="connsiteX1" fmla="*/ 51119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9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9" y="24190"/>
                    </a:lnTo>
                    <a:cubicBezTo>
                      <a:pt x="51119" y="10779"/>
                      <a:pt x="39846" y="0"/>
                      <a:pt x="25559" y="0"/>
                    </a:cubicBezTo>
                    <a:cubicBezTo>
                      <a:pt x="11272" y="0"/>
                      <a:pt x="0" y="10779"/>
                      <a:pt x="0" y="24316"/>
                    </a:cubicBezTo>
                    <a:cubicBezTo>
                      <a:pt x="0" y="37852"/>
                      <a:pt x="11404" y="48506"/>
                      <a:pt x="25559" y="48506"/>
                    </a:cubicBezTo>
                    <a:cubicBezTo>
                      <a:pt x="39715" y="48506"/>
                      <a:pt x="51119" y="37727"/>
                      <a:pt x="51119" y="24316"/>
                    </a:cubicBezTo>
                  </a:path>
                </a:pathLst>
              </a:custGeom>
              <a:solidFill>
                <a:srgbClr val="003660"/>
              </a:solidFill>
              <a:ln w="13079"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151" name="TextBox 150">
            <a:extLst>
              <a:ext uri="{FF2B5EF4-FFF2-40B4-BE49-F238E27FC236}">
                <a16:creationId xmlns:a16="http://schemas.microsoft.com/office/drawing/2014/main" id="{AC35CE00-3C23-B5A2-DD09-21C4B178D010}"/>
              </a:ext>
            </a:extLst>
          </p:cNvPr>
          <p:cNvSpPr txBox="1"/>
          <p:nvPr/>
        </p:nvSpPr>
        <p:spPr>
          <a:xfrm>
            <a:off x="509692" y="1364773"/>
            <a:ext cx="1539204" cy="338554"/>
          </a:xfrm>
          <a:prstGeom prst="rect">
            <a:avLst/>
          </a:prstGeom>
          <a:noFill/>
        </p:spPr>
        <p:txBody>
          <a:bodyPr wrap="non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3353"/>
                </a:solidFill>
                <a:effectLst/>
                <a:uLnTx/>
                <a:uFillTx/>
                <a:latin typeface="Arial" panose="020B0604020202020204"/>
                <a:ea typeface="+mn-ea"/>
                <a:cs typeface="+mn-cs"/>
              </a:rPr>
              <a:t>Updated PFS*</a:t>
            </a:r>
            <a:endParaRPr kumimoji="0" lang="en-GB" sz="2000" b="0" i="0" u="none" strike="noStrike" kern="1200" cap="none" spc="0" normalizeH="0" baseline="0" noProof="0" dirty="0">
              <a:ln>
                <a:noFill/>
              </a:ln>
              <a:solidFill>
                <a:srgbClr val="003353"/>
              </a:solidFill>
              <a:effectLst/>
              <a:uLnTx/>
              <a:uFillTx/>
              <a:latin typeface="Arial" panose="020B0604020202020204"/>
              <a:ea typeface="+mn-ea"/>
              <a:cs typeface="+mn-cs"/>
            </a:endParaRPr>
          </a:p>
        </p:txBody>
      </p:sp>
      <p:graphicFrame>
        <p:nvGraphicFramePr>
          <p:cNvPr id="152" name="Table 151">
            <a:extLst>
              <a:ext uri="{FF2B5EF4-FFF2-40B4-BE49-F238E27FC236}">
                <a16:creationId xmlns:a16="http://schemas.microsoft.com/office/drawing/2014/main" id="{1D2553B8-AAB0-AF10-B4E0-382DF326959B}"/>
              </a:ext>
            </a:extLst>
          </p:cNvPr>
          <p:cNvGraphicFramePr>
            <a:graphicFrameLocks noGrp="1"/>
          </p:cNvGraphicFramePr>
          <p:nvPr/>
        </p:nvGraphicFramePr>
        <p:xfrm>
          <a:off x="205009" y="4833924"/>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237744">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420624">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237744">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125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62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26</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237744">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72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154" name="TextBox 153">
            <a:extLst>
              <a:ext uri="{FF2B5EF4-FFF2-40B4-BE49-F238E27FC236}">
                <a16:creationId xmlns:a16="http://schemas.microsoft.com/office/drawing/2014/main" id="{0B9DC78A-8DE9-CCF5-1495-B3E72F78429E}"/>
              </a:ext>
            </a:extLst>
          </p:cNvPr>
          <p:cNvSpPr txBox="1"/>
          <p:nvPr/>
        </p:nvSpPr>
        <p:spPr>
          <a:xfrm>
            <a:off x="6620580" y="1798274"/>
            <a:ext cx="5136127" cy="1143266"/>
          </a:xfrm>
          <a:prstGeom prst="rect">
            <a:avLst/>
          </a:prstGeom>
          <a:solidFill>
            <a:srgbClr val="E0F0EC">
              <a:alpha val="50000"/>
            </a:srgbClr>
          </a:solidFill>
          <a:ln>
            <a:noFill/>
          </a:ln>
        </p:spPr>
        <p:txBody>
          <a:bodyPr wrap="square" lIns="182880" tIns="182880" rtlCol="0">
            <a:no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3353"/>
                </a:solidFill>
                <a:effectLst/>
                <a:uLnTx/>
                <a:uFillTx/>
                <a:latin typeface="Arial"/>
                <a:ea typeface="+mn-ea"/>
                <a:cs typeface="Arial"/>
              </a:rPr>
              <a:t>Switching to </a:t>
            </a:r>
            <a:r>
              <a:rPr kumimoji="0" lang="en-GB" sz="1600" b="0" i="0" u="none" strike="noStrike" kern="1200" cap="none" spc="0" normalizeH="0" baseline="0" noProof="0" dirty="0" err="1">
                <a:ln>
                  <a:noFill/>
                </a:ln>
                <a:solidFill>
                  <a:srgbClr val="003353"/>
                </a:solidFill>
                <a:effectLst/>
                <a:uLnTx/>
                <a:uFillTx/>
                <a:latin typeface="Arial"/>
                <a:ea typeface="+mn-ea"/>
                <a:cs typeface="Arial"/>
              </a:rPr>
              <a:t>camizestrant</a:t>
            </a:r>
            <a:r>
              <a:rPr kumimoji="0" lang="en-GB" sz="1600" b="0" i="0" u="none" strike="noStrike" kern="1200" cap="none" spc="0" normalizeH="0" baseline="0" noProof="0" dirty="0">
                <a:ln>
                  <a:noFill/>
                </a:ln>
                <a:solidFill>
                  <a:srgbClr val="003353"/>
                </a:solidFill>
                <a:effectLst/>
                <a:uLnTx/>
                <a:uFillTx/>
                <a:latin typeface="Arial"/>
                <a:ea typeface="+mn-ea"/>
                <a:cs typeface="Arial"/>
              </a:rPr>
              <a:t> + CDK4/6i treatment led to a clinically meaningful improvement in PFS compared with continuing AI + CDK4/6i</a:t>
            </a:r>
          </a:p>
        </p:txBody>
      </p:sp>
      <p:sp>
        <p:nvSpPr>
          <p:cNvPr id="155" name="TextBox 154">
            <a:extLst>
              <a:ext uri="{FF2B5EF4-FFF2-40B4-BE49-F238E27FC236}">
                <a16:creationId xmlns:a16="http://schemas.microsoft.com/office/drawing/2014/main" id="{0C6D610B-BF72-21F3-EA6A-D7C9BEB92B2C}"/>
              </a:ext>
            </a:extLst>
          </p:cNvPr>
          <p:cNvSpPr txBox="1"/>
          <p:nvPr/>
        </p:nvSpPr>
        <p:spPr>
          <a:xfrm>
            <a:off x="6620581" y="3080529"/>
            <a:ext cx="5136127" cy="2430065"/>
          </a:xfrm>
          <a:prstGeom prst="rect">
            <a:avLst/>
          </a:prstGeom>
          <a:solidFill>
            <a:srgbClr val="E0F0EC">
              <a:alpha val="50000"/>
            </a:srgbClr>
          </a:solidFill>
          <a:ln>
            <a:noFill/>
          </a:ln>
        </p:spPr>
        <p:txBody>
          <a:bodyPr wrap="square" lIns="182880" tIns="182880" rtlCol="0">
            <a:noAutofit/>
          </a:bodyPr>
          <a:lstStyle/>
          <a:p>
            <a:pPr marL="233363" marR="0" lvl="0" indent="-233363" algn="l" defTabSz="609616" rtl="0" eaLnBrk="1" fontAlgn="auto" latinLnBrk="0" hangingPunct="1">
              <a:lnSpc>
                <a:spcPct val="100000"/>
              </a:lnSpc>
              <a:spcBef>
                <a:spcPts val="0"/>
              </a:spcBef>
              <a:spcAft>
                <a:spcPts val="0"/>
              </a:spcAft>
              <a:buClr>
                <a:srgbClr val="41B7E6"/>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time to first subsequent therapy </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(defined as the time from randomization to receiving a first subsequent therapy, or death) also </a:t>
            </a:r>
            <a:r>
              <a:rPr kumimoji="0" lang="en-GB" sz="1600" b="0" i="0" u="none" strike="noStrike" kern="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the </a:t>
            </a:r>
            <a:r>
              <a:rPr kumimoji="0" lang="en-GB" sz="1600" b="0" i="0" u="none" strike="noStrike" kern="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camizestrant</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 CDK4/6i arm compared with the AI + CDK4/6i arm;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hazard ratio (95% CI): 0.47 </a:t>
            </a:r>
            <a:b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(0.35–0.62)</a:t>
            </a:r>
          </a:p>
          <a:p>
            <a:pPr marL="233363" marR="0" lvl="0" indent="-233363" algn="l" defTabSz="609616"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The magnitude of benefit in time to first subsequent therapy was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consistent with PFS </a:t>
            </a:r>
            <a:endPar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18620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2F0F0C-89DA-BAD2-59EC-3A5D7DC1C5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89B2FB-4A86-8502-1C40-9645113A0F23}"/>
              </a:ext>
            </a:extLst>
          </p:cNvPr>
          <p:cNvSpPr>
            <a:spLocks noGrp="1"/>
          </p:cNvSpPr>
          <p:nvPr>
            <p:ph type="ctrTitle"/>
          </p:nvPr>
        </p:nvSpPr>
        <p:spPr>
          <a:xfrm>
            <a:off x="380999" y="467777"/>
            <a:ext cx="11825470" cy="611207"/>
          </a:xfrm>
        </p:spPr>
        <p:txBody>
          <a:bodyPr/>
          <a:lstStyle/>
          <a:p>
            <a:pPr defTabSz="609660">
              <a:lnSpc>
                <a:spcPct val="92000"/>
              </a:lnSpc>
              <a:defRPr/>
            </a:pPr>
            <a:r>
              <a:rPr lang="en-US" sz="2900" dirty="0"/>
              <a:t>SERENA-6: Switching to </a:t>
            </a:r>
            <a:r>
              <a:rPr lang="en-US" sz="2900" dirty="0" err="1"/>
              <a:t>Camizestrant</a:t>
            </a:r>
            <a:r>
              <a:rPr lang="en-US" sz="2900" dirty="0"/>
              <a:t> + CDK4/6i Prolongs Time </a:t>
            </a:r>
            <a:br>
              <a:rPr lang="en-US" sz="2900" dirty="0"/>
            </a:br>
            <a:r>
              <a:rPr lang="en-US" sz="2900" dirty="0"/>
              <a:t>To Second Progression And Time To Second Subsequent Therapy</a:t>
            </a:r>
            <a:br>
              <a:rPr lang="en-US" sz="3200" dirty="0"/>
            </a:br>
            <a:endParaRPr lang="en-GB" sz="3200" dirty="0"/>
          </a:p>
        </p:txBody>
      </p:sp>
      <p:sp>
        <p:nvSpPr>
          <p:cNvPr id="3" name="TextBox 2">
            <a:extLst>
              <a:ext uri="{FF2B5EF4-FFF2-40B4-BE49-F238E27FC236}">
                <a16:creationId xmlns:a16="http://schemas.microsoft.com/office/drawing/2014/main" id="{17B09075-FE60-6A3B-5984-06CBCF2D1422}"/>
              </a:ext>
            </a:extLst>
          </p:cNvPr>
          <p:cNvSpPr txBox="1"/>
          <p:nvPr/>
        </p:nvSpPr>
        <p:spPr>
          <a:xfrm>
            <a:off x="5657272" y="6454779"/>
            <a:ext cx="3740727" cy="200055"/>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Bidard FC et al, SABCS 2025, Abstract RF7-03</a:t>
            </a:r>
          </a:p>
        </p:txBody>
      </p:sp>
      <p:grpSp>
        <p:nvGrpSpPr>
          <p:cNvPr id="4" name="Group 3">
            <a:extLst>
              <a:ext uri="{FF2B5EF4-FFF2-40B4-BE49-F238E27FC236}">
                <a16:creationId xmlns:a16="http://schemas.microsoft.com/office/drawing/2014/main" id="{FA5E42AA-9419-A639-C6D7-AA1488E3B279}"/>
              </a:ext>
            </a:extLst>
          </p:cNvPr>
          <p:cNvGrpSpPr/>
          <p:nvPr/>
        </p:nvGrpSpPr>
        <p:grpSpPr>
          <a:xfrm>
            <a:off x="1552689" y="2076548"/>
            <a:ext cx="44692" cy="2968718"/>
            <a:chOff x="1602867" y="3047928"/>
            <a:chExt cx="68401" cy="3667197"/>
          </a:xfrm>
        </p:grpSpPr>
        <p:cxnSp>
          <p:nvCxnSpPr>
            <p:cNvPr id="5" name="Straight Connector 4">
              <a:extLst>
                <a:ext uri="{FF2B5EF4-FFF2-40B4-BE49-F238E27FC236}">
                  <a16:creationId xmlns:a16="http://schemas.microsoft.com/office/drawing/2014/main" id="{B20A7E14-513A-675D-49A3-45621E40A83D}"/>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6" name="Straight Connector 5">
              <a:extLst>
                <a:ext uri="{FF2B5EF4-FFF2-40B4-BE49-F238E27FC236}">
                  <a16:creationId xmlns:a16="http://schemas.microsoft.com/office/drawing/2014/main" id="{7E7E0742-A6E7-C4EC-782E-285956521611}"/>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7" name="Straight Connector 6">
              <a:extLst>
                <a:ext uri="{FF2B5EF4-FFF2-40B4-BE49-F238E27FC236}">
                  <a16:creationId xmlns:a16="http://schemas.microsoft.com/office/drawing/2014/main" id="{249ED43E-D795-4319-D2D0-CD35B05BF28E}"/>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 name="Straight Connector 8">
              <a:extLst>
                <a:ext uri="{FF2B5EF4-FFF2-40B4-BE49-F238E27FC236}">
                  <a16:creationId xmlns:a16="http://schemas.microsoft.com/office/drawing/2014/main" id="{329FBAA9-BC25-D0C2-0819-6F35302B2826}"/>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EF052209-4D6A-7B2B-8C18-09F51FFF630E}"/>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ADC99702-8E97-F172-E899-695345EFEF53}"/>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78ED7376-E3A7-92B6-9A63-B1F042ADC2CE}"/>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21EF4601-1307-7218-E0FE-29F3F32BC7AE}"/>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52CCCE9A-C583-444E-F6EC-D951FC1C01E4}"/>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BC7C41E6-AB40-94E4-3E96-60EF735C1A2D}"/>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6B6B6EA5-11E7-9D65-72D3-51B40A72FB7F}"/>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18" name="Rectangle: Rounded Corners 51">
            <a:extLst>
              <a:ext uri="{FF2B5EF4-FFF2-40B4-BE49-F238E27FC236}">
                <a16:creationId xmlns:a16="http://schemas.microsoft.com/office/drawing/2014/main" id="{A929154E-1EFF-9ACC-A7AB-97C9657FF311}"/>
              </a:ext>
            </a:extLst>
          </p:cNvPr>
          <p:cNvSpPr/>
          <p:nvPr/>
        </p:nvSpPr>
        <p:spPr>
          <a:xfrm>
            <a:off x="3834498" y="1209890"/>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38"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51">
            <a:extLst>
              <a:ext uri="{FF2B5EF4-FFF2-40B4-BE49-F238E27FC236}">
                <a16:creationId xmlns:a16="http://schemas.microsoft.com/office/drawing/2014/main" id="{8D539D95-747F-2676-D082-FAB47FBC4A32}"/>
              </a:ext>
            </a:extLst>
          </p:cNvPr>
          <p:cNvSpPr/>
          <p:nvPr/>
        </p:nvSpPr>
        <p:spPr>
          <a:xfrm>
            <a:off x="4947718" y="1209890"/>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38"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20" name="Table 19">
            <a:extLst>
              <a:ext uri="{FF2B5EF4-FFF2-40B4-BE49-F238E27FC236}">
                <a16:creationId xmlns:a16="http://schemas.microsoft.com/office/drawing/2014/main" id="{E1DB9A13-DFA7-0AC0-97DF-EC9940731A88}"/>
              </a:ext>
            </a:extLst>
          </p:cNvPr>
          <p:cNvGraphicFramePr>
            <a:graphicFrameLocks noGrp="1"/>
          </p:cNvGraphicFramePr>
          <p:nvPr/>
        </p:nvGraphicFramePr>
        <p:xfrm>
          <a:off x="2978520" y="1217253"/>
          <a:ext cx="3079380" cy="1460961"/>
        </p:xfrm>
        <a:graphic>
          <a:graphicData uri="http://schemas.openxmlformats.org/drawingml/2006/table">
            <a:tbl>
              <a:tblPr firstRow="1" bandRow="1">
                <a:tableStyleId>{2D5ABB26-0587-4C30-8999-92F81FD0307C}</a:tableStyleId>
              </a:tblPr>
              <a:tblGrid>
                <a:gridCol w="860726">
                  <a:extLst>
                    <a:ext uri="{9D8B030D-6E8A-4147-A177-3AD203B41FA5}">
                      <a16:colId xmlns:a16="http://schemas.microsoft.com/office/drawing/2014/main" val="14112071"/>
                    </a:ext>
                  </a:extLst>
                </a:gridCol>
                <a:gridCol w="1109327">
                  <a:extLst>
                    <a:ext uri="{9D8B030D-6E8A-4147-A177-3AD203B41FA5}">
                      <a16:colId xmlns:a16="http://schemas.microsoft.com/office/drawing/2014/main" val="633949007"/>
                    </a:ext>
                  </a:extLst>
                </a:gridCol>
                <a:gridCol w="1109327">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dirty="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dirty="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dirty="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62/157</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71/158</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dirty="0">
                          <a:solidFill>
                            <a:srgbClr val="1A2955"/>
                          </a:solidFill>
                          <a:latin typeface="Arial" panose="020B0604020202020204" pitchFamily="34" charset="0"/>
                          <a:cs typeface="Arial" panose="020B0604020202020204" pitchFamily="34" charset="0"/>
                        </a:rPr>
                        <a:t>mPFS2 </a:t>
                      </a:r>
                      <a:br>
                        <a:rPr lang="en-GB" sz="1000" noProof="0" dirty="0">
                          <a:solidFill>
                            <a:srgbClr val="1A2955"/>
                          </a:solidFill>
                          <a:latin typeface="Arial" panose="020B0604020202020204" pitchFamily="34" charset="0"/>
                          <a:cs typeface="Arial" panose="020B0604020202020204" pitchFamily="34" charset="0"/>
                        </a:rPr>
                      </a:br>
                      <a:r>
                        <a:rPr lang="en-GB" sz="1000" noProof="0" dirty="0">
                          <a:solidFill>
                            <a:srgbClr val="1A2955"/>
                          </a:solidFill>
                          <a:latin typeface="Arial" panose="020B0604020202020204" pitchFamily="34" charset="0"/>
                          <a:cs typeface="Arial" panose="020B0604020202020204" pitchFamily="34" charset="0"/>
                        </a:rPr>
                        <a:t>(95%</a:t>
                      </a:r>
                      <a:r>
                        <a:rPr lang="en-GB" sz="1000" baseline="0" noProof="0" dirty="0">
                          <a:solidFill>
                            <a:srgbClr val="1A2955"/>
                          </a:solidFill>
                          <a:latin typeface="Arial" panose="020B0604020202020204" pitchFamily="34" charset="0"/>
                          <a:cs typeface="Arial" panose="020B0604020202020204" pitchFamily="34" charset="0"/>
                        </a:rPr>
                        <a:t> CI); </a:t>
                      </a:r>
                      <a:r>
                        <a:rPr lang="en-GB" sz="1000" baseline="0" noProof="0" dirty="0" err="1">
                          <a:solidFill>
                            <a:srgbClr val="1A2955"/>
                          </a:solidFill>
                          <a:latin typeface="Arial" panose="020B0604020202020204" pitchFamily="34" charset="0"/>
                          <a:cs typeface="Arial" panose="020B0604020202020204" pitchFamily="34" charset="0"/>
                        </a:rPr>
                        <a:t>mo</a:t>
                      </a:r>
                      <a:endParaRPr lang="en-GB" sz="1000" b="1" noProof="0" dirty="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25.7 </a:t>
                      </a: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(20.3–28.9)</a:t>
                      </a:r>
                      <a:endPar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19.4 </a:t>
                      </a:r>
                      <a:r>
                        <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mn-ea"/>
                          <a:cs typeface="Arial" panose="020B0604020202020204" pitchFamily="34" charset="0"/>
                        </a:rPr>
                        <a:t>(17.8–21.4)</a:t>
                      </a:r>
                      <a:endParaRPr kumimoji="0" lang="en-GB" sz="1000" b="0" i="0" u="none" strike="noStrike" kern="1200" cap="none" spc="0" normalizeH="0" baseline="0" noProof="0" dirty="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extLst>
                  <a:ext uri="{0D108BD9-81ED-4DB2-BD59-A6C34878D82A}">
                    <a16:rowId xmlns:a16="http://schemas.microsoft.com/office/drawing/2014/main" val="3143896891"/>
                  </a:ext>
                </a:extLst>
              </a:tr>
              <a:tr h="548640">
                <a:tc gridSpan="3">
                  <a:txBody>
                    <a:bodyPr/>
                    <a:lstStyle/>
                    <a:p>
                      <a:pPr algn="ctr">
                        <a:spcBef>
                          <a:spcPts val="0"/>
                        </a:spcBef>
                        <a:spcAft>
                          <a:spcPts val="0"/>
                        </a:spcAft>
                      </a:pPr>
                      <a:r>
                        <a:rPr lang="en-GB" sz="1000" noProof="0" dirty="0">
                          <a:solidFill>
                            <a:srgbClr val="1A2955"/>
                          </a:solidFill>
                          <a:latin typeface="Arial"/>
                          <a:cs typeface="Arial"/>
                        </a:rPr>
                        <a:t>Hazard ratio (95% CI): </a:t>
                      </a:r>
                      <a:r>
                        <a:rPr kumimoji="0" lang="en-GB" sz="1000" b="1" i="0" u="none" strike="noStrike" kern="1200" cap="none" spc="0" normalizeH="0" baseline="0" noProof="0" dirty="0">
                          <a:ln>
                            <a:noFill/>
                          </a:ln>
                          <a:solidFill>
                            <a:srgbClr val="1A2955"/>
                          </a:solidFill>
                          <a:effectLst/>
                          <a:uLnTx/>
                          <a:uFillTx/>
                          <a:latin typeface="Arial"/>
                          <a:ea typeface="+mn-ea"/>
                          <a:cs typeface="Arial"/>
                        </a:rPr>
                        <a:t>0.56 </a:t>
                      </a:r>
                      <a:r>
                        <a:rPr kumimoji="0" lang="en-GB" sz="1000" b="0" i="0" u="none" strike="noStrike" kern="1200" cap="none" spc="0" normalizeH="0" baseline="0" noProof="0" dirty="0">
                          <a:ln>
                            <a:noFill/>
                          </a:ln>
                          <a:solidFill>
                            <a:srgbClr val="1A2955"/>
                          </a:solidFill>
                          <a:effectLst/>
                          <a:uLnTx/>
                          <a:uFillTx/>
                          <a:latin typeface="Arial"/>
                          <a:ea typeface="+mn-ea"/>
                          <a:cs typeface="Arial"/>
                        </a:rPr>
                        <a:t>(0.39–0.80); </a:t>
                      </a:r>
                      <a:br>
                        <a:rPr kumimoji="0" lang="en-GB" sz="1000" b="0" i="0" u="none" strike="noStrike" kern="1200" cap="none" spc="0" normalizeH="0" baseline="0" noProof="0" dirty="0">
                          <a:ln>
                            <a:noFill/>
                          </a:ln>
                          <a:solidFill>
                            <a:srgbClr val="1A2955"/>
                          </a:solidFill>
                          <a:effectLst/>
                          <a:uLnTx/>
                          <a:uFillTx/>
                          <a:latin typeface="Arial"/>
                          <a:ea typeface="+mn-ea"/>
                          <a:cs typeface="Arial"/>
                        </a:rPr>
                      </a:br>
                      <a:r>
                        <a:rPr kumimoji="0" lang="en-GB" sz="1000" b="1" i="0" u="none" strike="noStrike" kern="1200" cap="none" spc="0" normalizeH="0" baseline="0" noProof="0" dirty="0">
                          <a:ln>
                            <a:noFill/>
                          </a:ln>
                          <a:solidFill>
                            <a:srgbClr val="1A2955"/>
                          </a:solidFill>
                          <a:effectLst/>
                          <a:uLnTx/>
                          <a:uFillTx/>
                          <a:latin typeface="Arial"/>
                          <a:ea typeface="+mn-ea"/>
                          <a:cs typeface="Arial"/>
                        </a:rPr>
                        <a:t>P=0.00153 </a:t>
                      </a:r>
                      <a:r>
                        <a:rPr lang="en-GB" sz="800" dirty="0">
                          <a:solidFill>
                            <a:schemeClr val="bg1">
                              <a:lumMod val="50000"/>
                            </a:schemeClr>
                          </a:solidFill>
                        </a:rPr>
                        <a:t>(Threshold for significance P=0.0001)</a:t>
                      </a:r>
                      <a:endParaRPr kumimoji="0" lang="en-GB" sz="1000" b="1" i="0" u="none" strike="noStrike" kern="1200" cap="none" spc="0" normalizeH="0" baseline="0" noProof="0" dirty="0">
                        <a:ln>
                          <a:noFill/>
                        </a:ln>
                        <a:solidFill>
                          <a:srgbClr val="1A2955"/>
                        </a:solidFill>
                        <a:effectLst/>
                        <a:uLnTx/>
                        <a:uFillTx/>
                        <a:latin typeface="Arial"/>
                        <a:ea typeface="+mn-ea"/>
                        <a:cs typeface="Arial"/>
                      </a:endParaRPr>
                    </a:p>
                    <a:p>
                      <a:pPr algn="ctr">
                        <a:spcBef>
                          <a:spcPts val="0"/>
                        </a:spcBef>
                        <a:spcAft>
                          <a:spcPts val="0"/>
                        </a:spcAft>
                      </a:pPr>
                      <a:r>
                        <a:rPr kumimoji="0" lang="en-GB" sz="1000" b="0" i="0" u="none" strike="noStrike" kern="1200" cap="none" spc="0" normalizeH="0" baseline="0" noProof="0" dirty="0">
                          <a:ln>
                            <a:noFill/>
                          </a:ln>
                          <a:solidFill>
                            <a:srgbClr val="1A2955"/>
                          </a:solidFill>
                          <a:effectLst/>
                          <a:uLnTx/>
                          <a:uFillTx/>
                          <a:latin typeface="Arial"/>
                          <a:ea typeface="+mn-ea"/>
                          <a:cs typeface="Arial"/>
                        </a:rPr>
                        <a:t>Information fraction: 84%</a:t>
                      </a:r>
                      <a:r>
                        <a:rPr kumimoji="0" lang="en-GB" sz="1000" b="0" i="0" u="none" strike="noStrike" kern="1200" cap="none" spc="0" normalizeH="0" baseline="30000" noProof="0" dirty="0">
                          <a:ln>
                            <a:noFill/>
                          </a:ln>
                          <a:solidFill>
                            <a:srgbClr val="1A2955"/>
                          </a:solidFill>
                          <a:effectLst/>
                          <a:uLnTx/>
                          <a:uFillTx/>
                          <a:latin typeface="+mn-lt"/>
                          <a:ea typeface="+mn-ea"/>
                          <a:cs typeface="Arial"/>
                        </a:rPr>
                        <a:t>†</a:t>
                      </a:r>
                      <a:endParaRPr lang="en-GB" sz="1000" b="0" baseline="30000" noProof="0" dirty="0">
                        <a:solidFill>
                          <a:srgbClr val="1A2955"/>
                        </a:solidFill>
                        <a:latin typeface="Arial"/>
                        <a:cs typeface="Arial"/>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21" name="Text Placeholder 614">
            <a:extLst>
              <a:ext uri="{FF2B5EF4-FFF2-40B4-BE49-F238E27FC236}">
                <a16:creationId xmlns:a16="http://schemas.microsoft.com/office/drawing/2014/main" id="{1B4B04DE-42DE-9674-BC1E-74AD37B3B395}"/>
              </a:ext>
            </a:extLst>
          </p:cNvPr>
          <p:cNvSpPr txBox="1">
            <a:spLocks/>
          </p:cNvSpPr>
          <p:nvPr/>
        </p:nvSpPr>
        <p:spPr>
          <a:xfrm>
            <a:off x="501650" y="6087206"/>
            <a:ext cx="11188700" cy="6350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(m)PFS2, (median) PFS2; TSST, time to second subsequent therapy. </a:t>
            </a:r>
            <a:b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b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*Second pre-specified data cut </a:t>
            </a:r>
            <a:r>
              <a:rPr kumimoji="0" lang="en-GB" sz="700" b="1"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DCO2: June 30, 2025.</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a:t>
            </a:r>
            <a:r>
              <a:rPr kumimoji="0" lang="en-GB" sz="700" b="0" i="0" u="none" strike="noStrike" kern="1200" cap="none" spc="0" normalizeH="0" baseline="30000" noProof="0" dirty="0">
                <a:ln>
                  <a:noFill/>
                </a:ln>
                <a:solidFill>
                  <a:prstClr val="white">
                    <a:lumMod val="50000"/>
                  </a:prstClr>
                </a:solidFill>
                <a:effectLst/>
                <a:uLnTx/>
                <a:uFillTx/>
                <a:latin typeface="Aptos" panose="02110004020202020204"/>
                <a:ea typeface="+mn-ea"/>
                <a:cs typeface="+mn-cs"/>
              </a:rPr>
              <a: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Information fraction: the number of PFS2 events at this interim analysis divided by the number of PFS2 events expected at final analysis, multiplied by 100. </a:t>
            </a:r>
            <a:b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b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There were 60/157 TSST events in the </a:t>
            </a:r>
            <a:r>
              <a:rPr kumimoji="0" lang="en-GB" sz="700" b="0" i="0" u="none" strike="noStrike" kern="1200" cap="none" spc="0" normalizeH="0" baseline="0" noProof="0" dirty="0" err="1">
                <a:ln>
                  <a:noFill/>
                </a:ln>
                <a:solidFill>
                  <a:prstClr val="white">
                    <a:lumMod val="50000"/>
                  </a:prstClr>
                </a:solidFill>
                <a:effectLst/>
                <a:uLnTx/>
                <a:uFillTx/>
                <a:latin typeface="Aptos" panose="02110004020202020204"/>
                <a:ea typeface="+mn-ea"/>
                <a:cs typeface="+mn-cs"/>
              </a:rPr>
              <a:t>camizestrant</a:t>
            </a:r>
            <a:r>
              <a:rPr kumimoji="0" lang="en-GB" sz="7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rPr>
              <a:t> + CDK4/6i arm and 77/158 in the AI + CDK4/6i arm. </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The PFS2 and TSST hazard ratio and 95% CI are estimated using a stratified Cox proportional hazards model stratified by </a:t>
            </a:r>
            <a:r>
              <a:rPr kumimoji="0" lang="en-GB" sz="7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ESR1</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 detectable at first versus subsequent ctDNA tests and time from initiation of AI + CDK4/6i to randomization. </a:t>
            </a:r>
          </a:p>
        </p:txBody>
      </p:sp>
      <p:grpSp>
        <p:nvGrpSpPr>
          <p:cNvPr id="22" name="Group 21">
            <a:extLst>
              <a:ext uri="{FF2B5EF4-FFF2-40B4-BE49-F238E27FC236}">
                <a16:creationId xmlns:a16="http://schemas.microsoft.com/office/drawing/2014/main" id="{097C4C5B-6F8D-1C3C-B8DC-EC6690AF5879}"/>
              </a:ext>
            </a:extLst>
          </p:cNvPr>
          <p:cNvGrpSpPr/>
          <p:nvPr/>
        </p:nvGrpSpPr>
        <p:grpSpPr>
          <a:xfrm>
            <a:off x="1566354" y="2057863"/>
            <a:ext cx="4451723" cy="2523779"/>
            <a:chOff x="1566353" y="2226700"/>
            <a:chExt cx="4451723" cy="2505428"/>
          </a:xfrm>
        </p:grpSpPr>
        <p:sp>
          <p:nvSpPr>
            <p:cNvPr id="23" name="Freeform: Shape 532">
              <a:extLst>
                <a:ext uri="{FF2B5EF4-FFF2-40B4-BE49-F238E27FC236}">
                  <a16:creationId xmlns:a16="http://schemas.microsoft.com/office/drawing/2014/main" id="{AC4F7FF4-D293-6073-1B04-28A99B3AAC10}"/>
                </a:ext>
              </a:extLst>
            </p:cNvPr>
            <p:cNvSpPr/>
            <p:nvPr/>
          </p:nvSpPr>
          <p:spPr>
            <a:xfrm>
              <a:off x="1566353" y="2226700"/>
              <a:ext cx="52773" cy="52388"/>
            </a:xfrm>
            <a:custGeom>
              <a:avLst/>
              <a:gdLst>
                <a:gd name="connsiteX0" fmla="*/ 19880 w 39499"/>
                <a:gd name="connsiteY0" fmla="*/ 24492 h 49111"/>
                <a:gd name="connsiteX1" fmla="*/ 39499 w 39499"/>
                <a:gd name="connsiteY1" fmla="*/ 24492 h 49111"/>
                <a:gd name="connsiteX2" fmla="*/ 19750 w 39499"/>
                <a:gd name="connsiteY2" fmla="*/ 0 h 49111"/>
                <a:gd name="connsiteX3" fmla="*/ 0 w 39499"/>
                <a:gd name="connsiteY3" fmla="*/ 24619 h 49111"/>
                <a:gd name="connsiteX4" fmla="*/ 1975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A781AB1A-87C8-21F5-3BF7-A352F49858EA}"/>
                </a:ext>
              </a:extLst>
            </p:cNvPr>
            <p:cNvSpPr txBox="1"/>
            <p:nvPr/>
          </p:nvSpPr>
          <p:spPr>
            <a:xfrm>
              <a:off x="3963506" y="4476630"/>
              <a:ext cx="72768" cy="255498"/>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25" name="Freeform: Shape 467">
              <a:extLst>
                <a:ext uri="{FF2B5EF4-FFF2-40B4-BE49-F238E27FC236}">
                  <a16:creationId xmlns:a16="http://schemas.microsoft.com/office/drawing/2014/main" id="{4E72A652-1870-4C4A-122C-5DBA81CA5A83}"/>
                </a:ext>
              </a:extLst>
            </p:cNvPr>
            <p:cNvSpPr/>
            <p:nvPr/>
          </p:nvSpPr>
          <p:spPr>
            <a:xfrm>
              <a:off x="1586810" y="2252704"/>
              <a:ext cx="4402508" cy="2340537"/>
            </a:xfrm>
            <a:custGeom>
              <a:avLst/>
              <a:gdLst>
                <a:gd name="connsiteX0" fmla="*/ 0 w 4370417"/>
                <a:gd name="connsiteY0" fmla="*/ 0 h 2340537"/>
                <a:gd name="connsiteX1" fmla="*/ 3662 w 4370417"/>
                <a:gd name="connsiteY1" fmla="*/ 0 h 2340537"/>
                <a:gd name="connsiteX2" fmla="*/ 202989 w 4370417"/>
                <a:gd name="connsiteY2" fmla="*/ 0 h 2340537"/>
                <a:gd name="connsiteX3" fmla="*/ 221431 w 4370417"/>
                <a:gd name="connsiteY3" fmla="*/ 0 h 2340537"/>
                <a:gd name="connsiteX4" fmla="*/ 310108 w 4370417"/>
                <a:gd name="connsiteY4" fmla="*/ 0 h 2340537"/>
                <a:gd name="connsiteX5" fmla="*/ 321225 w 4370417"/>
                <a:gd name="connsiteY5" fmla="*/ 0 h 2340537"/>
                <a:gd name="connsiteX6" fmla="*/ 321225 w 4370417"/>
                <a:gd name="connsiteY6" fmla="*/ 19064 h 2340537"/>
                <a:gd name="connsiteX7" fmla="*/ 402316 w 4370417"/>
                <a:gd name="connsiteY7" fmla="*/ 19064 h 2340537"/>
                <a:gd name="connsiteX8" fmla="*/ 442993 w 4370417"/>
                <a:gd name="connsiteY8" fmla="*/ 19064 h 2340537"/>
                <a:gd name="connsiteX9" fmla="*/ 442993 w 4370417"/>
                <a:gd name="connsiteY9" fmla="*/ 38380 h 2340537"/>
                <a:gd name="connsiteX10" fmla="*/ 568553 w 4370417"/>
                <a:gd name="connsiteY10" fmla="*/ 38380 h 2340537"/>
                <a:gd name="connsiteX11" fmla="*/ 568553 w 4370417"/>
                <a:gd name="connsiteY11" fmla="*/ 57570 h 2340537"/>
                <a:gd name="connsiteX12" fmla="*/ 572215 w 4370417"/>
                <a:gd name="connsiteY12" fmla="*/ 57570 h 2340537"/>
                <a:gd name="connsiteX13" fmla="*/ 601644 w 4370417"/>
                <a:gd name="connsiteY13" fmla="*/ 57570 h 2340537"/>
                <a:gd name="connsiteX14" fmla="*/ 601644 w 4370417"/>
                <a:gd name="connsiteY14" fmla="*/ 77012 h 2340537"/>
                <a:gd name="connsiteX15" fmla="*/ 649644 w 4370417"/>
                <a:gd name="connsiteY15" fmla="*/ 77012 h 2340537"/>
                <a:gd name="connsiteX16" fmla="*/ 649644 w 4370417"/>
                <a:gd name="connsiteY16" fmla="*/ 96328 h 2340537"/>
                <a:gd name="connsiteX17" fmla="*/ 693852 w 4370417"/>
                <a:gd name="connsiteY17" fmla="*/ 96328 h 2340537"/>
                <a:gd name="connsiteX18" fmla="*/ 693852 w 4370417"/>
                <a:gd name="connsiteY18" fmla="*/ 115897 h 2340537"/>
                <a:gd name="connsiteX19" fmla="*/ 712424 w 4370417"/>
                <a:gd name="connsiteY19" fmla="*/ 115897 h 2340537"/>
                <a:gd name="connsiteX20" fmla="*/ 712424 w 4370417"/>
                <a:gd name="connsiteY20" fmla="*/ 135213 h 2340537"/>
                <a:gd name="connsiteX21" fmla="*/ 719880 w 4370417"/>
                <a:gd name="connsiteY21" fmla="*/ 135213 h 2340537"/>
                <a:gd name="connsiteX22" fmla="*/ 727204 w 4370417"/>
                <a:gd name="connsiteY22" fmla="*/ 135213 h 2340537"/>
                <a:gd name="connsiteX23" fmla="*/ 727204 w 4370417"/>
                <a:gd name="connsiteY23" fmla="*/ 154782 h 2340537"/>
                <a:gd name="connsiteX24" fmla="*/ 786191 w 4370417"/>
                <a:gd name="connsiteY24" fmla="*/ 154782 h 2340537"/>
                <a:gd name="connsiteX25" fmla="*/ 786191 w 4370417"/>
                <a:gd name="connsiteY25" fmla="*/ 174224 h 2340537"/>
                <a:gd name="connsiteX26" fmla="*/ 800971 w 4370417"/>
                <a:gd name="connsiteY26" fmla="*/ 174224 h 2340537"/>
                <a:gd name="connsiteX27" fmla="*/ 800971 w 4370417"/>
                <a:gd name="connsiteY27" fmla="*/ 193919 h 2340537"/>
                <a:gd name="connsiteX28" fmla="*/ 889517 w 4370417"/>
                <a:gd name="connsiteY28" fmla="*/ 193919 h 2340537"/>
                <a:gd name="connsiteX29" fmla="*/ 985518 w 4370417"/>
                <a:gd name="connsiteY29" fmla="*/ 193919 h 2340537"/>
                <a:gd name="connsiteX30" fmla="*/ 989311 w 4370417"/>
                <a:gd name="connsiteY30" fmla="*/ 193919 h 2340537"/>
                <a:gd name="connsiteX31" fmla="*/ 989311 w 4370417"/>
                <a:gd name="connsiteY31" fmla="*/ 213614 h 2340537"/>
                <a:gd name="connsiteX32" fmla="*/ 1011415 w 4370417"/>
                <a:gd name="connsiteY32" fmla="*/ 213614 h 2340537"/>
                <a:gd name="connsiteX33" fmla="*/ 1011415 w 4370417"/>
                <a:gd name="connsiteY33" fmla="*/ 233561 h 2340537"/>
                <a:gd name="connsiteX34" fmla="*/ 1018739 w 4370417"/>
                <a:gd name="connsiteY34" fmla="*/ 233561 h 2340537"/>
                <a:gd name="connsiteX35" fmla="*/ 1022402 w 4370417"/>
                <a:gd name="connsiteY35" fmla="*/ 233561 h 2340537"/>
                <a:gd name="connsiteX36" fmla="*/ 1026195 w 4370417"/>
                <a:gd name="connsiteY36" fmla="*/ 233561 h 2340537"/>
                <a:gd name="connsiteX37" fmla="*/ 1037312 w 4370417"/>
                <a:gd name="connsiteY37" fmla="*/ 233561 h 2340537"/>
                <a:gd name="connsiteX38" fmla="*/ 1040974 w 4370417"/>
                <a:gd name="connsiteY38" fmla="*/ 233561 h 2340537"/>
                <a:gd name="connsiteX39" fmla="*/ 1063078 w 4370417"/>
                <a:gd name="connsiteY39" fmla="*/ 233561 h 2340537"/>
                <a:gd name="connsiteX40" fmla="*/ 1074195 w 4370417"/>
                <a:gd name="connsiteY40" fmla="*/ 233561 h 2340537"/>
                <a:gd name="connsiteX41" fmla="*/ 1074195 w 4370417"/>
                <a:gd name="connsiteY41" fmla="*/ 254392 h 2340537"/>
                <a:gd name="connsiteX42" fmla="*/ 1122196 w 4370417"/>
                <a:gd name="connsiteY42" fmla="*/ 254392 h 2340537"/>
                <a:gd name="connsiteX43" fmla="*/ 1144300 w 4370417"/>
                <a:gd name="connsiteY43" fmla="*/ 254392 h 2340537"/>
                <a:gd name="connsiteX44" fmla="*/ 1144300 w 4370417"/>
                <a:gd name="connsiteY44" fmla="*/ 275224 h 2340537"/>
                <a:gd name="connsiteX45" fmla="*/ 1206949 w 4370417"/>
                <a:gd name="connsiteY45" fmla="*/ 275224 h 2340537"/>
                <a:gd name="connsiteX46" fmla="*/ 1229184 w 4370417"/>
                <a:gd name="connsiteY46" fmla="*/ 275224 h 2340537"/>
                <a:gd name="connsiteX47" fmla="*/ 1258743 w 4370417"/>
                <a:gd name="connsiteY47" fmla="*/ 275224 h 2340537"/>
                <a:gd name="connsiteX48" fmla="*/ 1269730 w 4370417"/>
                <a:gd name="connsiteY48" fmla="*/ 275224 h 2340537"/>
                <a:gd name="connsiteX49" fmla="*/ 1269730 w 4370417"/>
                <a:gd name="connsiteY49" fmla="*/ 296686 h 2340537"/>
                <a:gd name="connsiteX50" fmla="*/ 1299289 w 4370417"/>
                <a:gd name="connsiteY50" fmla="*/ 296686 h 2340537"/>
                <a:gd name="connsiteX51" fmla="*/ 1299289 w 4370417"/>
                <a:gd name="connsiteY51" fmla="*/ 339863 h 2340537"/>
                <a:gd name="connsiteX52" fmla="*/ 1317861 w 4370417"/>
                <a:gd name="connsiteY52" fmla="*/ 339863 h 2340537"/>
                <a:gd name="connsiteX53" fmla="*/ 1317861 w 4370417"/>
                <a:gd name="connsiteY53" fmla="*/ 361578 h 2340537"/>
                <a:gd name="connsiteX54" fmla="*/ 1325055 w 4370417"/>
                <a:gd name="connsiteY54" fmla="*/ 361578 h 2340537"/>
                <a:gd name="connsiteX55" fmla="*/ 1325055 w 4370417"/>
                <a:gd name="connsiteY55" fmla="*/ 383293 h 2340537"/>
                <a:gd name="connsiteX56" fmla="*/ 1347289 w 4370417"/>
                <a:gd name="connsiteY56" fmla="*/ 383293 h 2340537"/>
                <a:gd name="connsiteX57" fmla="*/ 1347289 w 4370417"/>
                <a:gd name="connsiteY57" fmla="*/ 405008 h 2340537"/>
                <a:gd name="connsiteX58" fmla="*/ 1373055 w 4370417"/>
                <a:gd name="connsiteY58" fmla="*/ 405008 h 2340537"/>
                <a:gd name="connsiteX59" fmla="*/ 1373055 w 4370417"/>
                <a:gd name="connsiteY59" fmla="*/ 426849 h 2340537"/>
                <a:gd name="connsiteX60" fmla="*/ 1446953 w 4370417"/>
                <a:gd name="connsiteY60" fmla="*/ 426849 h 2340537"/>
                <a:gd name="connsiteX61" fmla="*/ 1446953 w 4370417"/>
                <a:gd name="connsiteY61" fmla="*/ 448690 h 2340537"/>
                <a:gd name="connsiteX62" fmla="*/ 1450615 w 4370417"/>
                <a:gd name="connsiteY62" fmla="*/ 448690 h 2340537"/>
                <a:gd name="connsiteX63" fmla="*/ 1454277 w 4370417"/>
                <a:gd name="connsiteY63" fmla="*/ 448690 h 2340537"/>
                <a:gd name="connsiteX64" fmla="*/ 1472850 w 4370417"/>
                <a:gd name="connsiteY64" fmla="*/ 448690 h 2340537"/>
                <a:gd name="connsiteX65" fmla="*/ 1472850 w 4370417"/>
                <a:gd name="connsiteY65" fmla="*/ 471541 h 2340537"/>
                <a:gd name="connsiteX66" fmla="*/ 1476512 w 4370417"/>
                <a:gd name="connsiteY66" fmla="*/ 471541 h 2340537"/>
                <a:gd name="connsiteX67" fmla="*/ 1494954 w 4370417"/>
                <a:gd name="connsiteY67" fmla="*/ 471541 h 2340537"/>
                <a:gd name="connsiteX68" fmla="*/ 1502278 w 4370417"/>
                <a:gd name="connsiteY68" fmla="*/ 471541 h 2340537"/>
                <a:gd name="connsiteX69" fmla="*/ 1502278 w 4370417"/>
                <a:gd name="connsiteY69" fmla="*/ 518632 h 2340537"/>
                <a:gd name="connsiteX70" fmla="*/ 1520850 w 4370417"/>
                <a:gd name="connsiteY70" fmla="*/ 518632 h 2340537"/>
                <a:gd name="connsiteX71" fmla="*/ 1520850 w 4370417"/>
                <a:gd name="connsiteY71" fmla="*/ 542115 h 2340537"/>
                <a:gd name="connsiteX72" fmla="*/ 1550279 w 4370417"/>
                <a:gd name="connsiteY72" fmla="*/ 542115 h 2340537"/>
                <a:gd name="connsiteX73" fmla="*/ 1561396 w 4370417"/>
                <a:gd name="connsiteY73" fmla="*/ 542115 h 2340537"/>
                <a:gd name="connsiteX74" fmla="*/ 1565058 w 4370417"/>
                <a:gd name="connsiteY74" fmla="*/ 542115 h 2340537"/>
                <a:gd name="connsiteX75" fmla="*/ 1579838 w 4370417"/>
                <a:gd name="connsiteY75" fmla="*/ 542115 h 2340537"/>
                <a:gd name="connsiteX76" fmla="*/ 1587293 w 4370417"/>
                <a:gd name="connsiteY76" fmla="*/ 542115 h 2340537"/>
                <a:gd name="connsiteX77" fmla="*/ 1587293 w 4370417"/>
                <a:gd name="connsiteY77" fmla="*/ 566733 h 2340537"/>
                <a:gd name="connsiteX78" fmla="*/ 1590955 w 4370417"/>
                <a:gd name="connsiteY78" fmla="*/ 566733 h 2340537"/>
                <a:gd name="connsiteX79" fmla="*/ 1590955 w 4370417"/>
                <a:gd name="connsiteY79" fmla="*/ 591226 h 2340537"/>
                <a:gd name="connsiteX80" fmla="*/ 1624176 w 4370417"/>
                <a:gd name="connsiteY80" fmla="*/ 591226 h 2340537"/>
                <a:gd name="connsiteX81" fmla="*/ 1635293 w 4370417"/>
                <a:gd name="connsiteY81" fmla="*/ 591226 h 2340537"/>
                <a:gd name="connsiteX82" fmla="*/ 1638956 w 4370417"/>
                <a:gd name="connsiteY82" fmla="*/ 591226 h 2340537"/>
                <a:gd name="connsiteX83" fmla="*/ 1649942 w 4370417"/>
                <a:gd name="connsiteY83" fmla="*/ 591226 h 2340537"/>
                <a:gd name="connsiteX84" fmla="*/ 1653604 w 4370417"/>
                <a:gd name="connsiteY84" fmla="*/ 591226 h 2340537"/>
                <a:gd name="connsiteX85" fmla="*/ 1653604 w 4370417"/>
                <a:gd name="connsiteY85" fmla="*/ 616854 h 2340537"/>
                <a:gd name="connsiteX86" fmla="*/ 1657397 w 4370417"/>
                <a:gd name="connsiteY86" fmla="*/ 616854 h 2340537"/>
                <a:gd name="connsiteX87" fmla="*/ 1657397 w 4370417"/>
                <a:gd name="connsiteY87" fmla="*/ 642483 h 2340537"/>
                <a:gd name="connsiteX88" fmla="*/ 1675839 w 4370417"/>
                <a:gd name="connsiteY88" fmla="*/ 642483 h 2340537"/>
                <a:gd name="connsiteX89" fmla="*/ 1697943 w 4370417"/>
                <a:gd name="connsiteY89" fmla="*/ 642483 h 2340537"/>
                <a:gd name="connsiteX90" fmla="*/ 1697943 w 4370417"/>
                <a:gd name="connsiteY90" fmla="*/ 668364 h 2340537"/>
                <a:gd name="connsiteX91" fmla="*/ 1705398 w 4370417"/>
                <a:gd name="connsiteY91" fmla="*/ 668364 h 2340537"/>
                <a:gd name="connsiteX92" fmla="*/ 1734826 w 4370417"/>
                <a:gd name="connsiteY92" fmla="*/ 668364 h 2340537"/>
                <a:gd name="connsiteX93" fmla="*/ 1734826 w 4370417"/>
                <a:gd name="connsiteY93" fmla="*/ 694624 h 2340537"/>
                <a:gd name="connsiteX94" fmla="*/ 1745944 w 4370417"/>
                <a:gd name="connsiteY94" fmla="*/ 694624 h 2340537"/>
                <a:gd name="connsiteX95" fmla="*/ 1745944 w 4370417"/>
                <a:gd name="connsiteY95" fmla="*/ 747018 h 2340537"/>
                <a:gd name="connsiteX96" fmla="*/ 1760723 w 4370417"/>
                <a:gd name="connsiteY96" fmla="*/ 747018 h 2340537"/>
                <a:gd name="connsiteX97" fmla="*/ 1760723 w 4370417"/>
                <a:gd name="connsiteY97" fmla="*/ 773277 h 2340537"/>
                <a:gd name="connsiteX98" fmla="*/ 1782827 w 4370417"/>
                <a:gd name="connsiteY98" fmla="*/ 773277 h 2340537"/>
                <a:gd name="connsiteX99" fmla="*/ 1782827 w 4370417"/>
                <a:gd name="connsiteY99" fmla="*/ 800168 h 2340537"/>
                <a:gd name="connsiteX100" fmla="*/ 1793944 w 4370417"/>
                <a:gd name="connsiteY100" fmla="*/ 800168 h 2340537"/>
                <a:gd name="connsiteX101" fmla="*/ 1793944 w 4370417"/>
                <a:gd name="connsiteY101" fmla="*/ 827060 h 2340537"/>
                <a:gd name="connsiteX102" fmla="*/ 1812386 w 4370417"/>
                <a:gd name="connsiteY102" fmla="*/ 827060 h 2340537"/>
                <a:gd name="connsiteX103" fmla="*/ 1827165 w 4370417"/>
                <a:gd name="connsiteY103" fmla="*/ 827060 h 2340537"/>
                <a:gd name="connsiteX104" fmla="*/ 1834621 w 4370417"/>
                <a:gd name="connsiteY104" fmla="*/ 827060 h 2340537"/>
                <a:gd name="connsiteX105" fmla="*/ 1838283 w 4370417"/>
                <a:gd name="connsiteY105" fmla="*/ 827060 h 2340537"/>
                <a:gd name="connsiteX106" fmla="*/ 1838283 w 4370417"/>
                <a:gd name="connsiteY106" fmla="*/ 854961 h 2340537"/>
                <a:gd name="connsiteX107" fmla="*/ 1845607 w 4370417"/>
                <a:gd name="connsiteY107" fmla="*/ 854961 h 2340537"/>
                <a:gd name="connsiteX108" fmla="*/ 1849269 w 4370417"/>
                <a:gd name="connsiteY108" fmla="*/ 854961 h 2340537"/>
                <a:gd name="connsiteX109" fmla="*/ 1852931 w 4370417"/>
                <a:gd name="connsiteY109" fmla="*/ 854961 h 2340537"/>
                <a:gd name="connsiteX110" fmla="*/ 1864049 w 4370417"/>
                <a:gd name="connsiteY110" fmla="*/ 854961 h 2340537"/>
                <a:gd name="connsiteX111" fmla="*/ 1867842 w 4370417"/>
                <a:gd name="connsiteY111" fmla="*/ 854961 h 2340537"/>
                <a:gd name="connsiteX112" fmla="*/ 1871504 w 4370417"/>
                <a:gd name="connsiteY112" fmla="*/ 854961 h 2340537"/>
                <a:gd name="connsiteX113" fmla="*/ 1886153 w 4370417"/>
                <a:gd name="connsiteY113" fmla="*/ 854961 h 2340537"/>
                <a:gd name="connsiteX114" fmla="*/ 1904725 w 4370417"/>
                <a:gd name="connsiteY114" fmla="*/ 854961 h 2340537"/>
                <a:gd name="connsiteX115" fmla="*/ 1904725 w 4370417"/>
                <a:gd name="connsiteY115" fmla="*/ 888669 h 2340537"/>
                <a:gd name="connsiteX116" fmla="*/ 1912049 w 4370417"/>
                <a:gd name="connsiteY116" fmla="*/ 888669 h 2340537"/>
                <a:gd name="connsiteX117" fmla="*/ 1912049 w 4370417"/>
                <a:gd name="connsiteY117" fmla="*/ 922757 h 2340537"/>
                <a:gd name="connsiteX118" fmla="*/ 1956388 w 4370417"/>
                <a:gd name="connsiteY118" fmla="*/ 922757 h 2340537"/>
                <a:gd name="connsiteX119" fmla="*/ 1956388 w 4370417"/>
                <a:gd name="connsiteY119" fmla="*/ 956970 h 2340537"/>
                <a:gd name="connsiteX120" fmla="*/ 2070831 w 4370417"/>
                <a:gd name="connsiteY120" fmla="*/ 956970 h 2340537"/>
                <a:gd name="connsiteX121" fmla="*/ 2096597 w 4370417"/>
                <a:gd name="connsiteY121" fmla="*/ 956970 h 2340537"/>
                <a:gd name="connsiteX122" fmla="*/ 2096597 w 4370417"/>
                <a:gd name="connsiteY122" fmla="*/ 992446 h 2340537"/>
                <a:gd name="connsiteX123" fmla="*/ 2126156 w 4370417"/>
                <a:gd name="connsiteY123" fmla="*/ 992446 h 2340537"/>
                <a:gd name="connsiteX124" fmla="*/ 2163040 w 4370417"/>
                <a:gd name="connsiteY124" fmla="*/ 992446 h 2340537"/>
                <a:gd name="connsiteX125" fmla="*/ 2170364 w 4370417"/>
                <a:gd name="connsiteY125" fmla="*/ 992446 h 2340537"/>
                <a:gd name="connsiteX126" fmla="*/ 2170364 w 4370417"/>
                <a:gd name="connsiteY126" fmla="*/ 1029311 h 2340537"/>
                <a:gd name="connsiteX127" fmla="*/ 2174157 w 4370417"/>
                <a:gd name="connsiteY127" fmla="*/ 1029311 h 2340537"/>
                <a:gd name="connsiteX128" fmla="*/ 2185274 w 4370417"/>
                <a:gd name="connsiteY128" fmla="*/ 1029311 h 2340537"/>
                <a:gd name="connsiteX129" fmla="*/ 2207378 w 4370417"/>
                <a:gd name="connsiteY129" fmla="*/ 1029311 h 2340537"/>
                <a:gd name="connsiteX130" fmla="*/ 2218365 w 4370417"/>
                <a:gd name="connsiteY130" fmla="*/ 1029311 h 2340537"/>
                <a:gd name="connsiteX131" fmla="*/ 2233275 w 4370417"/>
                <a:gd name="connsiteY131" fmla="*/ 1029311 h 2340537"/>
                <a:gd name="connsiteX132" fmla="*/ 2233275 w 4370417"/>
                <a:gd name="connsiteY132" fmla="*/ 1070216 h 2340537"/>
                <a:gd name="connsiteX133" fmla="*/ 2281145 w 4370417"/>
                <a:gd name="connsiteY133" fmla="*/ 1070216 h 2340537"/>
                <a:gd name="connsiteX134" fmla="*/ 2281145 w 4370417"/>
                <a:gd name="connsiteY134" fmla="*/ 1111121 h 2340537"/>
                <a:gd name="connsiteX135" fmla="*/ 2284807 w 4370417"/>
                <a:gd name="connsiteY135" fmla="*/ 1111121 h 2340537"/>
                <a:gd name="connsiteX136" fmla="*/ 2284807 w 4370417"/>
                <a:gd name="connsiteY136" fmla="*/ 1152026 h 2340537"/>
                <a:gd name="connsiteX137" fmla="*/ 2292262 w 4370417"/>
                <a:gd name="connsiteY137" fmla="*/ 1152026 h 2340537"/>
                <a:gd name="connsiteX138" fmla="*/ 2292262 w 4370417"/>
                <a:gd name="connsiteY138" fmla="*/ 1192930 h 2340537"/>
                <a:gd name="connsiteX139" fmla="*/ 2295924 w 4370417"/>
                <a:gd name="connsiteY139" fmla="*/ 1192930 h 2340537"/>
                <a:gd name="connsiteX140" fmla="*/ 2295924 w 4370417"/>
                <a:gd name="connsiteY140" fmla="*/ 1233961 h 2340537"/>
                <a:gd name="connsiteX141" fmla="*/ 2318028 w 4370417"/>
                <a:gd name="connsiteY141" fmla="*/ 1233961 h 2340537"/>
                <a:gd name="connsiteX142" fmla="*/ 2318028 w 4370417"/>
                <a:gd name="connsiteY142" fmla="*/ 1274992 h 2340537"/>
                <a:gd name="connsiteX143" fmla="*/ 2340263 w 4370417"/>
                <a:gd name="connsiteY143" fmla="*/ 1274992 h 2340537"/>
                <a:gd name="connsiteX144" fmla="*/ 2340263 w 4370417"/>
                <a:gd name="connsiteY144" fmla="*/ 1315897 h 2340537"/>
                <a:gd name="connsiteX145" fmla="*/ 2380808 w 4370417"/>
                <a:gd name="connsiteY145" fmla="*/ 1315897 h 2340537"/>
                <a:gd name="connsiteX146" fmla="*/ 2473017 w 4370417"/>
                <a:gd name="connsiteY146" fmla="*/ 1315897 h 2340537"/>
                <a:gd name="connsiteX147" fmla="*/ 2495251 w 4370417"/>
                <a:gd name="connsiteY147" fmla="*/ 1315897 h 2340537"/>
                <a:gd name="connsiteX148" fmla="*/ 2506369 w 4370417"/>
                <a:gd name="connsiteY148" fmla="*/ 1315897 h 2340537"/>
                <a:gd name="connsiteX149" fmla="*/ 2506369 w 4370417"/>
                <a:gd name="connsiteY149" fmla="*/ 1361473 h 2340537"/>
                <a:gd name="connsiteX150" fmla="*/ 2550707 w 4370417"/>
                <a:gd name="connsiteY150" fmla="*/ 1361473 h 2340537"/>
                <a:gd name="connsiteX151" fmla="*/ 2613357 w 4370417"/>
                <a:gd name="connsiteY151" fmla="*/ 1361473 h 2340537"/>
                <a:gd name="connsiteX152" fmla="*/ 2679799 w 4370417"/>
                <a:gd name="connsiteY152" fmla="*/ 1361473 h 2340537"/>
                <a:gd name="connsiteX153" fmla="*/ 2679799 w 4370417"/>
                <a:gd name="connsiteY153" fmla="*/ 1410205 h 2340537"/>
                <a:gd name="connsiteX154" fmla="*/ 2687254 w 4370417"/>
                <a:gd name="connsiteY154" fmla="*/ 1410205 h 2340537"/>
                <a:gd name="connsiteX155" fmla="*/ 2768345 w 4370417"/>
                <a:gd name="connsiteY155" fmla="*/ 1410205 h 2340537"/>
                <a:gd name="connsiteX156" fmla="*/ 2775800 w 4370417"/>
                <a:gd name="connsiteY156" fmla="*/ 1410205 h 2340537"/>
                <a:gd name="connsiteX157" fmla="*/ 2783256 w 4370417"/>
                <a:gd name="connsiteY157" fmla="*/ 1410205 h 2340537"/>
                <a:gd name="connsiteX158" fmla="*/ 2790449 w 4370417"/>
                <a:gd name="connsiteY158" fmla="*/ 1410205 h 2340537"/>
                <a:gd name="connsiteX159" fmla="*/ 2794242 w 4370417"/>
                <a:gd name="connsiteY159" fmla="*/ 1410205 h 2340537"/>
                <a:gd name="connsiteX160" fmla="*/ 2801566 w 4370417"/>
                <a:gd name="connsiteY160" fmla="*/ 1410205 h 2340537"/>
                <a:gd name="connsiteX161" fmla="*/ 2845905 w 4370417"/>
                <a:gd name="connsiteY161" fmla="*/ 1410205 h 2340537"/>
                <a:gd name="connsiteX162" fmla="*/ 2871671 w 4370417"/>
                <a:gd name="connsiteY162" fmla="*/ 1410205 h 2340537"/>
                <a:gd name="connsiteX163" fmla="*/ 2890243 w 4370417"/>
                <a:gd name="connsiteY163" fmla="*/ 1410205 h 2340537"/>
                <a:gd name="connsiteX164" fmla="*/ 2890243 w 4370417"/>
                <a:gd name="connsiteY164" fmla="*/ 1483304 h 2340537"/>
                <a:gd name="connsiteX165" fmla="*/ 3026790 w 4370417"/>
                <a:gd name="connsiteY165" fmla="*/ 1483304 h 2340537"/>
                <a:gd name="connsiteX166" fmla="*/ 3026790 w 4370417"/>
                <a:gd name="connsiteY166" fmla="*/ 1556276 h 2340537"/>
                <a:gd name="connsiteX167" fmla="*/ 3030452 w 4370417"/>
                <a:gd name="connsiteY167" fmla="*/ 1556276 h 2340537"/>
                <a:gd name="connsiteX168" fmla="*/ 3030452 w 4370417"/>
                <a:gd name="connsiteY168" fmla="*/ 1629374 h 2340537"/>
                <a:gd name="connsiteX169" fmla="*/ 3100688 w 4370417"/>
                <a:gd name="connsiteY169" fmla="*/ 1629374 h 2340537"/>
                <a:gd name="connsiteX170" fmla="*/ 3104350 w 4370417"/>
                <a:gd name="connsiteY170" fmla="*/ 1629374 h 2340537"/>
                <a:gd name="connsiteX171" fmla="*/ 3130116 w 4370417"/>
                <a:gd name="connsiteY171" fmla="*/ 1629374 h 2340537"/>
                <a:gd name="connsiteX172" fmla="*/ 3192896 w 4370417"/>
                <a:gd name="connsiteY172" fmla="*/ 1629374 h 2340537"/>
                <a:gd name="connsiteX173" fmla="*/ 3226118 w 4370417"/>
                <a:gd name="connsiteY173" fmla="*/ 1629374 h 2340537"/>
                <a:gd name="connsiteX174" fmla="*/ 3226118 w 4370417"/>
                <a:gd name="connsiteY174" fmla="*/ 1724945 h 2340537"/>
                <a:gd name="connsiteX175" fmla="*/ 3240897 w 4370417"/>
                <a:gd name="connsiteY175" fmla="*/ 1724945 h 2340537"/>
                <a:gd name="connsiteX176" fmla="*/ 3240897 w 4370417"/>
                <a:gd name="connsiteY176" fmla="*/ 1820516 h 2340537"/>
                <a:gd name="connsiteX177" fmla="*/ 3344223 w 4370417"/>
                <a:gd name="connsiteY177" fmla="*/ 1820516 h 2340537"/>
                <a:gd name="connsiteX178" fmla="*/ 3344223 w 4370417"/>
                <a:gd name="connsiteY178" fmla="*/ 1915960 h 2340537"/>
                <a:gd name="connsiteX179" fmla="*/ 3392224 w 4370417"/>
                <a:gd name="connsiteY179" fmla="*/ 1915960 h 2340537"/>
                <a:gd name="connsiteX180" fmla="*/ 3421782 w 4370417"/>
                <a:gd name="connsiteY180" fmla="*/ 1915960 h 2340537"/>
                <a:gd name="connsiteX181" fmla="*/ 3421782 w 4370417"/>
                <a:gd name="connsiteY181" fmla="*/ 2022262 h 2340537"/>
                <a:gd name="connsiteX182" fmla="*/ 3595213 w 4370417"/>
                <a:gd name="connsiteY182" fmla="*/ 2022262 h 2340537"/>
                <a:gd name="connsiteX183" fmla="*/ 3595213 w 4370417"/>
                <a:gd name="connsiteY183" fmla="*/ 2128312 h 2340537"/>
                <a:gd name="connsiteX184" fmla="*/ 3650668 w 4370417"/>
                <a:gd name="connsiteY184" fmla="*/ 2128312 h 2340537"/>
                <a:gd name="connsiteX185" fmla="*/ 3650668 w 4370417"/>
                <a:gd name="connsiteY185" fmla="*/ 2234488 h 2340537"/>
                <a:gd name="connsiteX186" fmla="*/ 3990205 w 4370417"/>
                <a:gd name="connsiteY186" fmla="*/ 2234488 h 2340537"/>
                <a:gd name="connsiteX187" fmla="*/ 3990205 w 4370417"/>
                <a:gd name="connsiteY187" fmla="*/ 2340537 h 2340537"/>
                <a:gd name="connsiteX188" fmla="*/ 4326079 w 4370417"/>
                <a:gd name="connsiteY188" fmla="*/ 2340537 h 2340537"/>
                <a:gd name="connsiteX189" fmla="*/ 4329872 w 4370417"/>
                <a:gd name="connsiteY189" fmla="*/ 2340537 h 2340537"/>
                <a:gd name="connsiteX190" fmla="*/ 4340859 w 4370417"/>
                <a:gd name="connsiteY190" fmla="*/ 2340537 h 2340537"/>
                <a:gd name="connsiteX191" fmla="*/ 4344521 w 4370417"/>
                <a:gd name="connsiteY191" fmla="*/ 2340537 h 2340537"/>
                <a:gd name="connsiteX192" fmla="*/ 4370417 w 4370417"/>
                <a:gd name="connsiteY192" fmla="*/ 2340537 h 23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4370417" h="2340537">
                  <a:moveTo>
                    <a:pt x="0" y="0"/>
                  </a:moveTo>
                  <a:lnTo>
                    <a:pt x="3662" y="0"/>
                  </a:lnTo>
                  <a:lnTo>
                    <a:pt x="202989" y="0"/>
                  </a:lnTo>
                  <a:lnTo>
                    <a:pt x="221431" y="0"/>
                  </a:lnTo>
                  <a:lnTo>
                    <a:pt x="310108" y="0"/>
                  </a:lnTo>
                  <a:lnTo>
                    <a:pt x="321225" y="0"/>
                  </a:lnTo>
                  <a:lnTo>
                    <a:pt x="321225" y="19064"/>
                  </a:lnTo>
                  <a:lnTo>
                    <a:pt x="402316" y="19064"/>
                  </a:lnTo>
                  <a:lnTo>
                    <a:pt x="442993" y="19064"/>
                  </a:lnTo>
                  <a:lnTo>
                    <a:pt x="442993" y="38380"/>
                  </a:lnTo>
                  <a:lnTo>
                    <a:pt x="568553" y="38380"/>
                  </a:lnTo>
                  <a:lnTo>
                    <a:pt x="568553" y="57570"/>
                  </a:lnTo>
                  <a:lnTo>
                    <a:pt x="572215" y="57570"/>
                  </a:lnTo>
                  <a:lnTo>
                    <a:pt x="601644" y="57570"/>
                  </a:lnTo>
                  <a:lnTo>
                    <a:pt x="601644" y="77012"/>
                  </a:lnTo>
                  <a:lnTo>
                    <a:pt x="649644" y="77012"/>
                  </a:lnTo>
                  <a:lnTo>
                    <a:pt x="649644" y="96328"/>
                  </a:lnTo>
                  <a:lnTo>
                    <a:pt x="693852" y="96328"/>
                  </a:lnTo>
                  <a:lnTo>
                    <a:pt x="693852" y="115897"/>
                  </a:lnTo>
                  <a:lnTo>
                    <a:pt x="712424" y="115897"/>
                  </a:lnTo>
                  <a:lnTo>
                    <a:pt x="712424" y="135213"/>
                  </a:lnTo>
                  <a:lnTo>
                    <a:pt x="719880" y="135213"/>
                  </a:lnTo>
                  <a:lnTo>
                    <a:pt x="727204" y="135213"/>
                  </a:lnTo>
                  <a:lnTo>
                    <a:pt x="727204" y="154782"/>
                  </a:lnTo>
                  <a:lnTo>
                    <a:pt x="786191" y="154782"/>
                  </a:lnTo>
                  <a:lnTo>
                    <a:pt x="786191" y="174224"/>
                  </a:lnTo>
                  <a:lnTo>
                    <a:pt x="800971" y="174224"/>
                  </a:lnTo>
                  <a:lnTo>
                    <a:pt x="800971" y="193919"/>
                  </a:lnTo>
                  <a:lnTo>
                    <a:pt x="889517" y="193919"/>
                  </a:lnTo>
                  <a:lnTo>
                    <a:pt x="985518" y="193919"/>
                  </a:lnTo>
                  <a:lnTo>
                    <a:pt x="989311" y="193919"/>
                  </a:lnTo>
                  <a:lnTo>
                    <a:pt x="989311" y="213614"/>
                  </a:lnTo>
                  <a:lnTo>
                    <a:pt x="1011415" y="213614"/>
                  </a:lnTo>
                  <a:lnTo>
                    <a:pt x="1011415" y="233561"/>
                  </a:lnTo>
                  <a:lnTo>
                    <a:pt x="1018739" y="233561"/>
                  </a:lnTo>
                  <a:lnTo>
                    <a:pt x="1022402" y="233561"/>
                  </a:lnTo>
                  <a:lnTo>
                    <a:pt x="1026195" y="233561"/>
                  </a:lnTo>
                  <a:lnTo>
                    <a:pt x="1037312" y="233561"/>
                  </a:lnTo>
                  <a:lnTo>
                    <a:pt x="1040974" y="233561"/>
                  </a:lnTo>
                  <a:lnTo>
                    <a:pt x="1063078" y="233561"/>
                  </a:lnTo>
                  <a:lnTo>
                    <a:pt x="1074195" y="233561"/>
                  </a:lnTo>
                  <a:lnTo>
                    <a:pt x="1074195" y="254392"/>
                  </a:lnTo>
                  <a:lnTo>
                    <a:pt x="1122196" y="254392"/>
                  </a:lnTo>
                  <a:lnTo>
                    <a:pt x="1144300" y="254392"/>
                  </a:lnTo>
                  <a:lnTo>
                    <a:pt x="1144300" y="275224"/>
                  </a:lnTo>
                  <a:lnTo>
                    <a:pt x="1206949" y="275224"/>
                  </a:lnTo>
                  <a:lnTo>
                    <a:pt x="1229184" y="275224"/>
                  </a:lnTo>
                  <a:lnTo>
                    <a:pt x="1258743" y="275224"/>
                  </a:lnTo>
                  <a:lnTo>
                    <a:pt x="1269730" y="275224"/>
                  </a:lnTo>
                  <a:lnTo>
                    <a:pt x="1269730" y="296686"/>
                  </a:lnTo>
                  <a:lnTo>
                    <a:pt x="1299289" y="296686"/>
                  </a:lnTo>
                  <a:lnTo>
                    <a:pt x="1299289" y="339863"/>
                  </a:lnTo>
                  <a:lnTo>
                    <a:pt x="1317861" y="339863"/>
                  </a:lnTo>
                  <a:lnTo>
                    <a:pt x="1317861" y="361578"/>
                  </a:lnTo>
                  <a:lnTo>
                    <a:pt x="1325055" y="361578"/>
                  </a:lnTo>
                  <a:lnTo>
                    <a:pt x="1325055" y="383293"/>
                  </a:lnTo>
                  <a:lnTo>
                    <a:pt x="1347289" y="383293"/>
                  </a:lnTo>
                  <a:lnTo>
                    <a:pt x="1347289" y="405008"/>
                  </a:lnTo>
                  <a:lnTo>
                    <a:pt x="1373055" y="405008"/>
                  </a:lnTo>
                  <a:lnTo>
                    <a:pt x="1373055" y="426849"/>
                  </a:lnTo>
                  <a:lnTo>
                    <a:pt x="1446953" y="426849"/>
                  </a:lnTo>
                  <a:lnTo>
                    <a:pt x="1446953" y="448690"/>
                  </a:lnTo>
                  <a:lnTo>
                    <a:pt x="1450615" y="448690"/>
                  </a:lnTo>
                  <a:lnTo>
                    <a:pt x="1454277" y="448690"/>
                  </a:lnTo>
                  <a:lnTo>
                    <a:pt x="1472850" y="448690"/>
                  </a:lnTo>
                  <a:lnTo>
                    <a:pt x="1472850" y="471541"/>
                  </a:lnTo>
                  <a:lnTo>
                    <a:pt x="1476512" y="471541"/>
                  </a:lnTo>
                  <a:lnTo>
                    <a:pt x="1494954" y="471541"/>
                  </a:lnTo>
                  <a:lnTo>
                    <a:pt x="1502278" y="471541"/>
                  </a:lnTo>
                  <a:lnTo>
                    <a:pt x="1502278" y="518632"/>
                  </a:lnTo>
                  <a:lnTo>
                    <a:pt x="1520850" y="518632"/>
                  </a:lnTo>
                  <a:lnTo>
                    <a:pt x="1520850" y="542115"/>
                  </a:lnTo>
                  <a:lnTo>
                    <a:pt x="1550279" y="542115"/>
                  </a:lnTo>
                  <a:lnTo>
                    <a:pt x="1561396" y="542115"/>
                  </a:lnTo>
                  <a:lnTo>
                    <a:pt x="1565058" y="542115"/>
                  </a:lnTo>
                  <a:lnTo>
                    <a:pt x="1579838" y="542115"/>
                  </a:lnTo>
                  <a:lnTo>
                    <a:pt x="1587293" y="542115"/>
                  </a:lnTo>
                  <a:lnTo>
                    <a:pt x="1587293" y="566733"/>
                  </a:lnTo>
                  <a:lnTo>
                    <a:pt x="1590955" y="566733"/>
                  </a:lnTo>
                  <a:lnTo>
                    <a:pt x="1590955" y="591226"/>
                  </a:lnTo>
                  <a:lnTo>
                    <a:pt x="1624176" y="591226"/>
                  </a:lnTo>
                  <a:lnTo>
                    <a:pt x="1635293" y="591226"/>
                  </a:lnTo>
                  <a:lnTo>
                    <a:pt x="1638956" y="591226"/>
                  </a:lnTo>
                  <a:lnTo>
                    <a:pt x="1649942" y="591226"/>
                  </a:lnTo>
                  <a:lnTo>
                    <a:pt x="1653604" y="591226"/>
                  </a:lnTo>
                  <a:lnTo>
                    <a:pt x="1653604" y="616854"/>
                  </a:lnTo>
                  <a:lnTo>
                    <a:pt x="1657397" y="616854"/>
                  </a:lnTo>
                  <a:lnTo>
                    <a:pt x="1657397" y="642483"/>
                  </a:lnTo>
                  <a:lnTo>
                    <a:pt x="1675839" y="642483"/>
                  </a:lnTo>
                  <a:lnTo>
                    <a:pt x="1697943" y="642483"/>
                  </a:lnTo>
                  <a:lnTo>
                    <a:pt x="1697943" y="668364"/>
                  </a:lnTo>
                  <a:lnTo>
                    <a:pt x="1705398" y="668364"/>
                  </a:lnTo>
                  <a:lnTo>
                    <a:pt x="1734826" y="668364"/>
                  </a:lnTo>
                  <a:lnTo>
                    <a:pt x="1734826" y="694624"/>
                  </a:lnTo>
                  <a:lnTo>
                    <a:pt x="1745944" y="694624"/>
                  </a:lnTo>
                  <a:lnTo>
                    <a:pt x="1745944" y="747018"/>
                  </a:lnTo>
                  <a:lnTo>
                    <a:pt x="1760723" y="747018"/>
                  </a:lnTo>
                  <a:lnTo>
                    <a:pt x="1760723" y="773277"/>
                  </a:lnTo>
                  <a:lnTo>
                    <a:pt x="1782827" y="773277"/>
                  </a:lnTo>
                  <a:lnTo>
                    <a:pt x="1782827" y="800168"/>
                  </a:lnTo>
                  <a:lnTo>
                    <a:pt x="1793944" y="800168"/>
                  </a:lnTo>
                  <a:lnTo>
                    <a:pt x="1793944" y="827060"/>
                  </a:lnTo>
                  <a:lnTo>
                    <a:pt x="1812386" y="827060"/>
                  </a:lnTo>
                  <a:lnTo>
                    <a:pt x="1827165" y="827060"/>
                  </a:lnTo>
                  <a:lnTo>
                    <a:pt x="1834621" y="827060"/>
                  </a:lnTo>
                  <a:lnTo>
                    <a:pt x="1838283" y="827060"/>
                  </a:lnTo>
                  <a:lnTo>
                    <a:pt x="1838283" y="854961"/>
                  </a:lnTo>
                  <a:lnTo>
                    <a:pt x="1845607" y="854961"/>
                  </a:lnTo>
                  <a:lnTo>
                    <a:pt x="1849269" y="854961"/>
                  </a:lnTo>
                  <a:lnTo>
                    <a:pt x="1852931" y="854961"/>
                  </a:lnTo>
                  <a:lnTo>
                    <a:pt x="1864049" y="854961"/>
                  </a:lnTo>
                  <a:lnTo>
                    <a:pt x="1867842" y="854961"/>
                  </a:lnTo>
                  <a:lnTo>
                    <a:pt x="1871504" y="854961"/>
                  </a:lnTo>
                  <a:lnTo>
                    <a:pt x="1886153" y="854961"/>
                  </a:lnTo>
                  <a:lnTo>
                    <a:pt x="1904725" y="854961"/>
                  </a:lnTo>
                  <a:lnTo>
                    <a:pt x="1904725" y="888669"/>
                  </a:lnTo>
                  <a:lnTo>
                    <a:pt x="1912049" y="888669"/>
                  </a:lnTo>
                  <a:lnTo>
                    <a:pt x="1912049" y="922757"/>
                  </a:lnTo>
                  <a:lnTo>
                    <a:pt x="1956388" y="922757"/>
                  </a:lnTo>
                  <a:lnTo>
                    <a:pt x="1956388" y="956970"/>
                  </a:lnTo>
                  <a:lnTo>
                    <a:pt x="2070831" y="956970"/>
                  </a:lnTo>
                  <a:lnTo>
                    <a:pt x="2096597" y="956970"/>
                  </a:lnTo>
                  <a:lnTo>
                    <a:pt x="2096597" y="992446"/>
                  </a:lnTo>
                  <a:lnTo>
                    <a:pt x="2126156" y="992446"/>
                  </a:lnTo>
                  <a:lnTo>
                    <a:pt x="2163040" y="992446"/>
                  </a:lnTo>
                  <a:lnTo>
                    <a:pt x="2170364" y="992446"/>
                  </a:lnTo>
                  <a:lnTo>
                    <a:pt x="2170364" y="1029311"/>
                  </a:lnTo>
                  <a:lnTo>
                    <a:pt x="2174157" y="1029311"/>
                  </a:lnTo>
                  <a:lnTo>
                    <a:pt x="2185274" y="1029311"/>
                  </a:lnTo>
                  <a:lnTo>
                    <a:pt x="2207378" y="1029311"/>
                  </a:lnTo>
                  <a:lnTo>
                    <a:pt x="2218365" y="1029311"/>
                  </a:lnTo>
                  <a:lnTo>
                    <a:pt x="2233275" y="1029311"/>
                  </a:lnTo>
                  <a:lnTo>
                    <a:pt x="2233275" y="1070216"/>
                  </a:lnTo>
                  <a:lnTo>
                    <a:pt x="2281145" y="1070216"/>
                  </a:lnTo>
                  <a:lnTo>
                    <a:pt x="2281145" y="1111121"/>
                  </a:lnTo>
                  <a:lnTo>
                    <a:pt x="2284807" y="1111121"/>
                  </a:lnTo>
                  <a:lnTo>
                    <a:pt x="2284807" y="1152026"/>
                  </a:lnTo>
                  <a:lnTo>
                    <a:pt x="2292262" y="1152026"/>
                  </a:lnTo>
                  <a:lnTo>
                    <a:pt x="2292262" y="1192930"/>
                  </a:lnTo>
                  <a:lnTo>
                    <a:pt x="2295924" y="1192930"/>
                  </a:lnTo>
                  <a:lnTo>
                    <a:pt x="2295924" y="1233961"/>
                  </a:lnTo>
                  <a:lnTo>
                    <a:pt x="2318028" y="1233961"/>
                  </a:lnTo>
                  <a:lnTo>
                    <a:pt x="2318028" y="1274992"/>
                  </a:lnTo>
                  <a:lnTo>
                    <a:pt x="2340263" y="1274992"/>
                  </a:lnTo>
                  <a:lnTo>
                    <a:pt x="2340263" y="1315897"/>
                  </a:lnTo>
                  <a:lnTo>
                    <a:pt x="2380808" y="1315897"/>
                  </a:lnTo>
                  <a:lnTo>
                    <a:pt x="2473017" y="1315897"/>
                  </a:lnTo>
                  <a:lnTo>
                    <a:pt x="2495251" y="1315897"/>
                  </a:lnTo>
                  <a:lnTo>
                    <a:pt x="2506369" y="1315897"/>
                  </a:lnTo>
                  <a:lnTo>
                    <a:pt x="2506369" y="1361473"/>
                  </a:lnTo>
                  <a:lnTo>
                    <a:pt x="2550707" y="1361473"/>
                  </a:lnTo>
                  <a:lnTo>
                    <a:pt x="2613357" y="1361473"/>
                  </a:lnTo>
                  <a:lnTo>
                    <a:pt x="2679799" y="1361473"/>
                  </a:lnTo>
                  <a:lnTo>
                    <a:pt x="2679799" y="1410205"/>
                  </a:lnTo>
                  <a:lnTo>
                    <a:pt x="2687254" y="1410205"/>
                  </a:lnTo>
                  <a:lnTo>
                    <a:pt x="2768345" y="1410205"/>
                  </a:lnTo>
                  <a:lnTo>
                    <a:pt x="2775800" y="1410205"/>
                  </a:lnTo>
                  <a:lnTo>
                    <a:pt x="2783256" y="1410205"/>
                  </a:lnTo>
                  <a:lnTo>
                    <a:pt x="2790449" y="1410205"/>
                  </a:lnTo>
                  <a:lnTo>
                    <a:pt x="2794242" y="1410205"/>
                  </a:lnTo>
                  <a:lnTo>
                    <a:pt x="2801566" y="1410205"/>
                  </a:lnTo>
                  <a:lnTo>
                    <a:pt x="2845905" y="1410205"/>
                  </a:lnTo>
                  <a:lnTo>
                    <a:pt x="2871671" y="1410205"/>
                  </a:lnTo>
                  <a:lnTo>
                    <a:pt x="2890243" y="1410205"/>
                  </a:lnTo>
                  <a:lnTo>
                    <a:pt x="2890243" y="1483304"/>
                  </a:lnTo>
                  <a:lnTo>
                    <a:pt x="3026790" y="1483304"/>
                  </a:lnTo>
                  <a:lnTo>
                    <a:pt x="3026790" y="1556276"/>
                  </a:lnTo>
                  <a:lnTo>
                    <a:pt x="3030452" y="1556276"/>
                  </a:lnTo>
                  <a:lnTo>
                    <a:pt x="3030452" y="1629374"/>
                  </a:lnTo>
                  <a:lnTo>
                    <a:pt x="3100688" y="1629374"/>
                  </a:lnTo>
                  <a:lnTo>
                    <a:pt x="3104350" y="1629374"/>
                  </a:lnTo>
                  <a:lnTo>
                    <a:pt x="3130116" y="1629374"/>
                  </a:lnTo>
                  <a:lnTo>
                    <a:pt x="3192896" y="1629374"/>
                  </a:lnTo>
                  <a:lnTo>
                    <a:pt x="3226118" y="1629374"/>
                  </a:lnTo>
                  <a:lnTo>
                    <a:pt x="3226118" y="1724945"/>
                  </a:lnTo>
                  <a:lnTo>
                    <a:pt x="3240897" y="1724945"/>
                  </a:lnTo>
                  <a:lnTo>
                    <a:pt x="3240897" y="1820516"/>
                  </a:lnTo>
                  <a:lnTo>
                    <a:pt x="3344223" y="1820516"/>
                  </a:lnTo>
                  <a:lnTo>
                    <a:pt x="3344223" y="1915960"/>
                  </a:lnTo>
                  <a:lnTo>
                    <a:pt x="3392224" y="1915960"/>
                  </a:lnTo>
                  <a:lnTo>
                    <a:pt x="3421782" y="1915960"/>
                  </a:lnTo>
                  <a:lnTo>
                    <a:pt x="3421782" y="2022262"/>
                  </a:lnTo>
                  <a:lnTo>
                    <a:pt x="3595213" y="2022262"/>
                  </a:lnTo>
                  <a:lnTo>
                    <a:pt x="3595213" y="2128312"/>
                  </a:lnTo>
                  <a:lnTo>
                    <a:pt x="3650668" y="2128312"/>
                  </a:lnTo>
                  <a:lnTo>
                    <a:pt x="3650668" y="2234488"/>
                  </a:lnTo>
                  <a:lnTo>
                    <a:pt x="3990205" y="2234488"/>
                  </a:lnTo>
                  <a:lnTo>
                    <a:pt x="3990205" y="2340537"/>
                  </a:lnTo>
                  <a:lnTo>
                    <a:pt x="4326079" y="2340537"/>
                  </a:lnTo>
                  <a:lnTo>
                    <a:pt x="4329872" y="2340537"/>
                  </a:lnTo>
                  <a:lnTo>
                    <a:pt x="4340859" y="2340537"/>
                  </a:lnTo>
                  <a:lnTo>
                    <a:pt x="4344521" y="2340537"/>
                  </a:lnTo>
                  <a:lnTo>
                    <a:pt x="4370417" y="2340537"/>
                  </a:lnTo>
                </a:path>
              </a:pathLst>
            </a:custGeom>
            <a:noFill/>
            <a:ln w="12700" cap="flat">
              <a:solidFill>
                <a:srgbClr val="008764"/>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Freeform: Shape 468">
              <a:extLst>
                <a:ext uri="{FF2B5EF4-FFF2-40B4-BE49-F238E27FC236}">
                  <a16:creationId xmlns:a16="http://schemas.microsoft.com/office/drawing/2014/main" id="{37D9DE2F-BC84-F1F6-4186-2D005815E9E7}"/>
                </a:ext>
              </a:extLst>
            </p:cNvPr>
            <p:cNvSpPr/>
            <p:nvPr/>
          </p:nvSpPr>
          <p:spPr>
            <a:xfrm>
              <a:off x="1586810" y="2252704"/>
              <a:ext cx="3960083" cy="2259358"/>
            </a:xfrm>
            <a:custGeom>
              <a:avLst/>
              <a:gdLst>
                <a:gd name="connsiteX0" fmla="*/ 0 w 3931217"/>
                <a:gd name="connsiteY0" fmla="*/ 0 h 2259358"/>
                <a:gd name="connsiteX1" fmla="*/ 3662 w 3931217"/>
                <a:gd name="connsiteY1" fmla="*/ 0 h 2259358"/>
                <a:gd name="connsiteX2" fmla="*/ 184548 w 3931217"/>
                <a:gd name="connsiteY2" fmla="*/ 0 h 2259358"/>
                <a:gd name="connsiteX3" fmla="*/ 192003 w 3931217"/>
                <a:gd name="connsiteY3" fmla="*/ 0 h 2259358"/>
                <a:gd name="connsiteX4" fmla="*/ 214107 w 3931217"/>
                <a:gd name="connsiteY4" fmla="*/ 0 h 2259358"/>
                <a:gd name="connsiteX5" fmla="*/ 232548 w 3931217"/>
                <a:gd name="connsiteY5" fmla="*/ 0 h 2259358"/>
                <a:gd name="connsiteX6" fmla="*/ 243666 w 3931217"/>
                <a:gd name="connsiteY6" fmla="*/ 0 h 2259358"/>
                <a:gd name="connsiteX7" fmla="*/ 276887 w 3931217"/>
                <a:gd name="connsiteY7" fmla="*/ 0 h 2259358"/>
                <a:gd name="connsiteX8" fmla="*/ 276887 w 3931217"/>
                <a:gd name="connsiteY8" fmla="*/ 19064 h 2259358"/>
                <a:gd name="connsiteX9" fmla="*/ 288004 w 3931217"/>
                <a:gd name="connsiteY9" fmla="*/ 19064 h 2259358"/>
                <a:gd name="connsiteX10" fmla="*/ 339536 w 3931217"/>
                <a:gd name="connsiteY10" fmla="*/ 19064 h 2259358"/>
                <a:gd name="connsiteX11" fmla="*/ 365433 w 3931217"/>
                <a:gd name="connsiteY11" fmla="*/ 19064 h 2259358"/>
                <a:gd name="connsiteX12" fmla="*/ 365433 w 3931217"/>
                <a:gd name="connsiteY12" fmla="*/ 38506 h 2259358"/>
                <a:gd name="connsiteX13" fmla="*/ 402316 w 3931217"/>
                <a:gd name="connsiteY13" fmla="*/ 38506 h 2259358"/>
                <a:gd name="connsiteX14" fmla="*/ 402316 w 3931217"/>
                <a:gd name="connsiteY14" fmla="*/ 57822 h 2259358"/>
                <a:gd name="connsiteX15" fmla="*/ 413434 w 3931217"/>
                <a:gd name="connsiteY15" fmla="*/ 57822 h 2259358"/>
                <a:gd name="connsiteX16" fmla="*/ 413434 w 3931217"/>
                <a:gd name="connsiteY16" fmla="*/ 77265 h 2259358"/>
                <a:gd name="connsiteX17" fmla="*/ 435538 w 3931217"/>
                <a:gd name="connsiteY17" fmla="*/ 77265 h 2259358"/>
                <a:gd name="connsiteX18" fmla="*/ 442993 w 3931217"/>
                <a:gd name="connsiteY18" fmla="*/ 77265 h 2259358"/>
                <a:gd name="connsiteX19" fmla="*/ 442993 w 3931217"/>
                <a:gd name="connsiteY19" fmla="*/ 96707 h 2259358"/>
                <a:gd name="connsiteX20" fmla="*/ 498318 w 3931217"/>
                <a:gd name="connsiteY20" fmla="*/ 96707 h 2259358"/>
                <a:gd name="connsiteX21" fmla="*/ 498318 w 3931217"/>
                <a:gd name="connsiteY21" fmla="*/ 116402 h 2259358"/>
                <a:gd name="connsiteX22" fmla="*/ 505642 w 3931217"/>
                <a:gd name="connsiteY22" fmla="*/ 116402 h 2259358"/>
                <a:gd name="connsiteX23" fmla="*/ 524215 w 3931217"/>
                <a:gd name="connsiteY23" fmla="*/ 116402 h 2259358"/>
                <a:gd name="connsiteX24" fmla="*/ 524215 w 3931217"/>
                <a:gd name="connsiteY24" fmla="*/ 135971 h 2259358"/>
                <a:gd name="connsiteX25" fmla="*/ 535201 w 3931217"/>
                <a:gd name="connsiteY25" fmla="*/ 135971 h 2259358"/>
                <a:gd name="connsiteX26" fmla="*/ 535201 w 3931217"/>
                <a:gd name="connsiteY26" fmla="*/ 155665 h 2259358"/>
                <a:gd name="connsiteX27" fmla="*/ 557436 w 3931217"/>
                <a:gd name="connsiteY27" fmla="*/ 155665 h 2259358"/>
                <a:gd name="connsiteX28" fmla="*/ 557436 w 3931217"/>
                <a:gd name="connsiteY28" fmla="*/ 195055 h 2259358"/>
                <a:gd name="connsiteX29" fmla="*/ 579540 w 3931217"/>
                <a:gd name="connsiteY29" fmla="*/ 195055 h 2259358"/>
                <a:gd name="connsiteX30" fmla="*/ 579540 w 3931217"/>
                <a:gd name="connsiteY30" fmla="*/ 214750 h 2259358"/>
                <a:gd name="connsiteX31" fmla="*/ 590657 w 3931217"/>
                <a:gd name="connsiteY31" fmla="*/ 214750 h 2259358"/>
                <a:gd name="connsiteX32" fmla="*/ 590657 w 3931217"/>
                <a:gd name="connsiteY32" fmla="*/ 234445 h 2259358"/>
                <a:gd name="connsiteX33" fmla="*/ 594319 w 3931217"/>
                <a:gd name="connsiteY33" fmla="*/ 234445 h 2259358"/>
                <a:gd name="connsiteX34" fmla="*/ 594319 w 3931217"/>
                <a:gd name="connsiteY34" fmla="*/ 254140 h 2259358"/>
                <a:gd name="connsiteX35" fmla="*/ 623747 w 3931217"/>
                <a:gd name="connsiteY35" fmla="*/ 254140 h 2259358"/>
                <a:gd name="connsiteX36" fmla="*/ 623747 w 3931217"/>
                <a:gd name="connsiteY36" fmla="*/ 293530 h 2259358"/>
                <a:gd name="connsiteX37" fmla="*/ 649644 w 3931217"/>
                <a:gd name="connsiteY37" fmla="*/ 293530 h 2259358"/>
                <a:gd name="connsiteX38" fmla="*/ 649644 w 3931217"/>
                <a:gd name="connsiteY38" fmla="*/ 313098 h 2259358"/>
                <a:gd name="connsiteX39" fmla="*/ 660762 w 3931217"/>
                <a:gd name="connsiteY39" fmla="*/ 313098 h 2259358"/>
                <a:gd name="connsiteX40" fmla="*/ 660762 w 3931217"/>
                <a:gd name="connsiteY40" fmla="*/ 333046 h 2259358"/>
                <a:gd name="connsiteX41" fmla="*/ 668086 w 3931217"/>
                <a:gd name="connsiteY41" fmla="*/ 333046 h 2259358"/>
                <a:gd name="connsiteX42" fmla="*/ 668086 w 3931217"/>
                <a:gd name="connsiteY42" fmla="*/ 352741 h 2259358"/>
                <a:gd name="connsiteX43" fmla="*/ 719880 w 3931217"/>
                <a:gd name="connsiteY43" fmla="*/ 352741 h 2259358"/>
                <a:gd name="connsiteX44" fmla="*/ 719880 w 3931217"/>
                <a:gd name="connsiteY44" fmla="*/ 372688 h 2259358"/>
                <a:gd name="connsiteX45" fmla="*/ 749308 w 3931217"/>
                <a:gd name="connsiteY45" fmla="*/ 372688 h 2259358"/>
                <a:gd name="connsiteX46" fmla="*/ 767880 w 3931217"/>
                <a:gd name="connsiteY46" fmla="*/ 372688 h 2259358"/>
                <a:gd name="connsiteX47" fmla="*/ 767880 w 3931217"/>
                <a:gd name="connsiteY47" fmla="*/ 392636 h 2259358"/>
                <a:gd name="connsiteX48" fmla="*/ 789984 w 3931217"/>
                <a:gd name="connsiteY48" fmla="*/ 392636 h 2259358"/>
                <a:gd name="connsiteX49" fmla="*/ 797309 w 3931217"/>
                <a:gd name="connsiteY49" fmla="*/ 392636 h 2259358"/>
                <a:gd name="connsiteX50" fmla="*/ 797309 w 3931217"/>
                <a:gd name="connsiteY50" fmla="*/ 412835 h 2259358"/>
                <a:gd name="connsiteX51" fmla="*/ 812088 w 3931217"/>
                <a:gd name="connsiteY51" fmla="*/ 412835 h 2259358"/>
                <a:gd name="connsiteX52" fmla="*/ 823075 w 3931217"/>
                <a:gd name="connsiteY52" fmla="*/ 412835 h 2259358"/>
                <a:gd name="connsiteX53" fmla="*/ 826868 w 3931217"/>
                <a:gd name="connsiteY53" fmla="*/ 412835 h 2259358"/>
                <a:gd name="connsiteX54" fmla="*/ 826868 w 3931217"/>
                <a:gd name="connsiteY54" fmla="*/ 433162 h 2259358"/>
                <a:gd name="connsiteX55" fmla="*/ 845309 w 3931217"/>
                <a:gd name="connsiteY55" fmla="*/ 433162 h 2259358"/>
                <a:gd name="connsiteX56" fmla="*/ 889517 w 3931217"/>
                <a:gd name="connsiteY56" fmla="*/ 433162 h 2259358"/>
                <a:gd name="connsiteX57" fmla="*/ 904296 w 3931217"/>
                <a:gd name="connsiteY57" fmla="*/ 433162 h 2259358"/>
                <a:gd name="connsiteX58" fmla="*/ 904296 w 3931217"/>
                <a:gd name="connsiteY58" fmla="*/ 454119 h 2259358"/>
                <a:gd name="connsiteX59" fmla="*/ 908089 w 3931217"/>
                <a:gd name="connsiteY59" fmla="*/ 454119 h 2259358"/>
                <a:gd name="connsiteX60" fmla="*/ 963414 w 3931217"/>
                <a:gd name="connsiteY60" fmla="*/ 454119 h 2259358"/>
                <a:gd name="connsiteX61" fmla="*/ 963414 w 3931217"/>
                <a:gd name="connsiteY61" fmla="*/ 475203 h 2259358"/>
                <a:gd name="connsiteX62" fmla="*/ 1015077 w 3931217"/>
                <a:gd name="connsiteY62" fmla="*/ 475203 h 2259358"/>
                <a:gd name="connsiteX63" fmla="*/ 1026195 w 3931217"/>
                <a:gd name="connsiteY63" fmla="*/ 475203 h 2259358"/>
                <a:gd name="connsiteX64" fmla="*/ 1055623 w 3931217"/>
                <a:gd name="connsiteY64" fmla="*/ 475203 h 2259358"/>
                <a:gd name="connsiteX65" fmla="*/ 1070402 w 3931217"/>
                <a:gd name="connsiteY65" fmla="*/ 475203 h 2259358"/>
                <a:gd name="connsiteX66" fmla="*/ 1070402 w 3931217"/>
                <a:gd name="connsiteY66" fmla="*/ 496665 h 2259358"/>
                <a:gd name="connsiteX67" fmla="*/ 1088844 w 3931217"/>
                <a:gd name="connsiteY67" fmla="*/ 496665 h 2259358"/>
                <a:gd name="connsiteX68" fmla="*/ 1099961 w 3931217"/>
                <a:gd name="connsiteY68" fmla="*/ 496665 h 2259358"/>
                <a:gd name="connsiteX69" fmla="*/ 1118534 w 3931217"/>
                <a:gd name="connsiteY69" fmla="*/ 496665 h 2259358"/>
                <a:gd name="connsiteX70" fmla="*/ 1118534 w 3931217"/>
                <a:gd name="connsiteY70" fmla="*/ 518885 h 2259358"/>
                <a:gd name="connsiteX71" fmla="*/ 1144300 w 3931217"/>
                <a:gd name="connsiteY71" fmla="*/ 518885 h 2259358"/>
                <a:gd name="connsiteX72" fmla="*/ 1162742 w 3931217"/>
                <a:gd name="connsiteY72" fmla="*/ 518885 h 2259358"/>
                <a:gd name="connsiteX73" fmla="*/ 1162742 w 3931217"/>
                <a:gd name="connsiteY73" fmla="*/ 563703 h 2259358"/>
                <a:gd name="connsiteX74" fmla="*/ 1199625 w 3931217"/>
                <a:gd name="connsiteY74" fmla="*/ 563703 h 2259358"/>
                <a:gd name="connsiteX75" fmla="*/ 1203418 w 3931217"/>
                <a:gd name="connsiteY75" fmla="*/ 563703 h 2259358"/>
                <a:gd name="connsiteX76" fmla="*/ 1203418 w 3931217"/>
                <a:gd name="connsiteY76" fmla="*/ 608901 h 2259358"/>
                <a:gd name="connsiteX77" fmla="*/ 1218067 w 3931217"/>
                <a:gd name="connsiteY77" fmla="*/ 608901 h 2259358"/>
                <a:gd name="connsiteX78" fmla="*/ 1218067 w 3931217"/>
                <a:gd name="connsiteY78" fmla="*/ 631626 h 2259358"/>
                <a:gd name="connsiteX79" fmla="*/ 1221729 w 3931217"/>
                <a:gd name="connsiteY79" fmla="*/ 631626 h 2259358"/>
                <a:gd name="connsiteX80" fmla="*/ 1221729 w 3931217"/>
                <a:gd name="connsiteY80" fmla="*/ 654224 h 2259358"/>
                <a:gd name="connsiteX81" fmla="*/ 1225522 w 3931217"/>
                <a:gd name="connsiteY81" fmla="*/ 654224 h 2259358"/>
                <a:gd name="connsiteX82" fmla="*/ 1236639 w 3931217"/>
                <a:gd name="connsiteY82" fmla="*/ 654224 h 2259358"/>
                <a:gd name="connsiteX83" fmla="*/ 1243963 w 3931217"/>
                <a:gd name="connsiteY83" fmla="*/ 654224 h 2259358"/>
                <a:gd name="connsiteX84" fmla="*/ 1269730 w 3931217"/>
                <a:gd name="connsiteY84" fmla="*/ 654224 h 2259358"/>
                <a:gd name="connsiteX85" fmla="*/ 1269730 w 3931217"/>
                <a:gd name="connsiteY85" fmla="*/ 678464 h 2259358"/>
                <a:gd name="connsiteX86" fmla="*/ 1277185 w 3931217"/>
                <a:gd name="connsiteY86" fmla="*/ 678464 h 2259358"/>
                <a:gd name="connsiteX87" fmla="*/ 1277185 w 3931217"/>
                <a:gd name="connsiteY87" fmla="*/ 702830 h 2259358"/>
                <a:gd name="connsiteX88" fmla="*/ 1291833 w 3931217"/>
                <a:gd name="connsiteY88" fmla="*/ 702830 h 2259358"/>
                <a:gd name="connsiteX89" fmla="*/ 1291833 w 3931217"/>
                <a:gd name="connsiteY89" fmla="*/ 727196 h 2259358"/>
                <a:gd name="connsiteX90" fmla="*/ 1310406 w 3931217"/>
                <a:gd name="connsiteY90" fmla="*/ 727196 h 2259358"/>
                <a:gd name="connsiteX91" fmla="*/ 1310406 w 3931217"/>
                <a:gd name="connsiteY91" fmla="*/ 751689 h 2259358"/>
                <a:gd name="connsiteX92" fmla="*/ 1317861 w 3931217"/>
                <a:gd name="connsiteY92" fmla="*/ 751689 h 2259358"/>
                <a:gd name="connsiteX93" fmla="*/ 1347289 w 3931217"/>
                <a:gd name="connsiteY93" fmla="*/ 751689 h 2259358"/>
                <a:gd name="connsiteX94" fmla="*/ 1347289 w 3931217"/>
                <a:gd name="connsiteY94" fmla="*/ 776307 h 2259358"/>
                <a:gd name="connsiteX95" fmla="*/ 1398952 w 3931217"/>
                <a:gd name="connsiteY95" fmla="*/ 776307 h 2259358"/>
                <a:gd name="connsiteX96" fmla="*/ 1417394 w 3931217"/>
                <a:gd name="connsiteY96" fmla="*/ 776307 h 2259358"/>
                <a:gd name="connsiteX97" fmla="*/ 1424849 w 3931217"/>
                <a:gd name="connsiteY97" fmla="*/ 776307 h 2259358"/>
                <a:gd name="connsiteX98" fmla="*/ 1424849 w 3931217"/>
                <a:gd name="connsiteY98" fmla="*/ 801557 h 2259358"/>
                <a:gd name="connsiteX99" fmla="*/ 1432173 w 3931217"/>
                <a:gd name="connsiteY99" fmla="*/ 801557 h 2259358"/>
                <a:gd name="connsiteX100" fmla="*/ 1446953 w 3931217"/>
                <a:gd name="connsiteY100" fmla="*/ 801557 h 2259358"/>
                <a:gd name="connsiteX101" fmla="*/ 1450615 w 3931217"/>
                <a:gd name="connsiteY101" fmla="*/ 801557 h 2259358"/>
                <a:gd name="connsiteX102" fmla="*/ 1450615 w 3931217"/>
                <a:gd name="connsiteY102" fmla="*/ 828070 h 2259358"/>
                <a:gd name="connsiteX103" fmla="*/ 1454277 w 3931217"/>
                <a:gd name="connsiteY103" fmla="*/ 828070 h 2259358"/>
                <a:gd name="connsiteX104" fmla="*/ 1465394 w 3931217"/>
                <a:gd name="connsiteY104" fmla="*/ 828070 h 2259358"/>
                <a:gd name="connsiteX105" fmla="*/ 1476512 w 3931217"/>
                <a:gd name="connsiteY105" fmla="*/ 828070 h 2259358"/>
                <a:gd name="connsiteX106" fmla="*/ 1480174 w 3931217"/>
                <a:gd name="connsiteY106" fmla="*/ 828070 h 2259358"/>
                <a:gd name="connsiteX107" fmla="*/ 1480174 w 3931217"/>
                <a:gd name="connsiteY107" fmla="*/ 856097 h 2259358"/>
                <a:gd name="connsiteX108" fmla="*/ 1483836 w 3931217"/>
                <a:gd name="connsiteY108" fmla="*/ 856097 h 2259358"/>
                <a:gd name="connsiteX109" fmla="*/ 1483836 w 3931217"/>
                <a:gd name="connsiteY109" fmla="*/ 883998 h 2259358"/>
                <a:gd name="connsiteX110" fmla="*/ 1513395 w 3931217"/>
                <a:gd name="connsiteY110" fmla="*/ 883998 h 2259358"/>
                <a:gd name="connsiteX111" fmla="*/ 1528175 w 3931217"/>
                <a:gd name="connsiteY111" fmla="*/ 883998 h 2259358"/>
                <a:gd name="connsiteX112" fmla="*/ 1528175 w 3931217"/>
                <a:gd name="connsiteY112" fmla="*/ 912530 h 2259358"/>
                <a:gd name="connsiteX113" fmla="*/ 1561396 w 3931217"/>
                <a:gd name="connsiteY113" fmla="*/ 912530 h 2259358"/>
                <a:gd name="connsiteX114" fmla="*/ 1561396 w 3931217"/>
                <a:gd name="connsiteY114" fmla="*/ 940810 h 2259358"/>
                <a:gd name="connsiteX115" fmla="*/ 1576175 w 3931217"/>
                <a:gd name="connsiteY115" fmla="*/ 940810 h 2259358"/>
                <a:gd name="connsiteX116" fmla="*/ 1598279 w 3931217"/>
                <a:gd name="connsiteY116" fmla="*/ 940810 h 2259358"/>
                <a:gd name="connsiteX117" fmla="*/ 1605604 w 3931217"/>
                <a:gd name="connsiteY117" fmla="*/ 940810 h 2259358"/>
                <a:gd name="connsiteX118" fmla="*/ 1605604 w 3931217"/>
                <a:gd name="connsiteY118" fmla="*/ 970100 h 2259358"/>
                <a:gd name="connsiteX119" fmla="*/ 1613059 w 3931217"/>
                <a:gd name="connsiteY119" fmla="*/ 970100 h 2259358"/>
                <a:gd name="connsiteX120" fmla="*/ 1675839 w 3931217"/>
                <a:gd name="connsiteY120" fmla="*/ 970100 h 2259358"/>
                <a:gd name="connsiteX121" fmla="*/ 1675839 w 3931217"/>
                <a:gd name="connsiteY121" fmla="*/ 999769 h 2259358"/>
                <a:gd name="connsiteX122" fmla="*/ 1734826 w 3931217"/>
                <a:gd name="connsiteY122" fmla="*/ 999769 h 2259358"/>
                <a:gd name="connsiteX123" fmla="*/ 1734826 w 3931217"/>
                <a:gd name="connsiteY123" fmla="*/ 1030069 h 2259358"/>
                <a:gd name="connsiteX124" fmla="*/ 1786620 w 3931217"/>
                <a:gd name="connsiteY124" fmla="*/ 1030069 h 2259358"/>
                <a:gd name="connsiteX125" fmla="*/ 1786620 w 3931217"/>
                <a:gd name="connsiteY125" fmla="*/ 1060116 h 2259358"/>
                <a:gd name="connsiteX126" fmla="*/ 1856724 w 3931217"/>
                <a:gd name="connsiteY126" fmla="*/ 1060116 h 2259358"/>
                <a:gd name="connsiteX127" fmla="*/ 1864049 w 3931217"/>
                <a:gd name="connsiteY127" fmla="*/ 1060116 h 2259358"/>
                <a:gd name="connsiteX128" fmla="*/ 1871504 w 3931217"/>
                <a:gd name="connsiteY128" fmla="*/ 1060116 h 2259358"/>
                <a:gd name="connsiteX129" fmla="*/ 1882491 w 3931217"/>
                <a:gd name="connsiteY129" fmla="*/ 1060116 h 2259358"/>
                <a:gd name="connsiteX130" fmla="*/ 1882491 w 3931217"/>
                <a:gd name="connsiteY130" fmla="*/ 1092562 h 2259358"/>
                <a:gd name="connsiteX131" fmla="*/ 1889946 w 3931217"/>
                <a:gd name="connsiteY131" fmla="*/ 1092562 h 2259358"/>
                <a:gd name="connsiteX132" fmla="*/ 1889946 w 3931217"/>
                <a:gd name="connsiteY132" fmla="*/ 1124882 h 2259358"/>
                <a:gd name="connsiteX133" fmla="*/ 1900932 w 3931217"/>
                <a:gd name="connsiteY133" fmla="*/ 1124882 h 2259358"/>
                <a:gd name="connsiteX134" fmla="*/ 1900932 w 3931217"/>
                <a:gd name="connsiteY134" fmla="*/ 1157833 h 2259358"/>
                <a:gd name="connsiteX135" fmla="*/ 1919374 w 3931217"/>
                <a:gd name="connsiteY135" fmla="*/ 1157833 h 2259358"/>
                <a:gd name="connsiteX136" fmla="*/ 1996934 w 3931217"/>
                <a:gd name="connsiteY136" fmla="*/ 1157833 h 2259358"/>
                <a:gd name="connsiteX137" fmla="*/ 1996934 w 3931217"/>
                <a:gd name="connsiteY137" fmla="*/ 1192047 h 2259358"/>
                <a:gd name="connsiteX138" fmla="*/ 2048596 w 3931217"/>
                <a:gd name="connsiteY138" fmla="*/ 1192047 h 2259358"/>
                <a:gd name="connsiteX139" fmla="*/ 2048596 w 3931217"/>
                <a:gd name="connsiteY139" fmla="*/ 1226386 h 2259358"/>
                <a:gd name="connsiteX140" fmla="*/ 2056051 w 3931217"/>
                <a:gd name="connsiteY140" fmla="*/ 1226386 h 2259358"/>
                <a:gd name="connsiteX141" fmla="*/ 2067169 w 3931217"/>
                <a:gd name="connsiteY141" fmla="*/ 1226386 h 2259358"/>
                <a:gd name="connsiteX142" fmla="*/ 2067169 w 3931217"/>
                <a:gd name="connsiteY142" fmla="*/ 1262115 h 2259358"/>
                <a:gd name="connsiteX143" fmla="*/ 2070831 w 3931217"/>
                <a:gd name="connsiteY143" fmla="*/ 1262115 h 2259358"/>
                <a:gd name="connsiteX144" fmla="*/ 2070831 w 3931217"/>
                <a:gd name="connsiteY144" fmla="*/ 1297844 h 2259358"/>
                <a:gd name="connsiteX145" fmla="*/ 2074493 w 3931217"/>
                <a:gd name="connsiteY145" fmla="*/ 1297844 h 2259358"/>
                <a:gd name="connsiteX146" fmla="*/ 2078155 w 3931217"/>
                <a:gd name="connsiteY146" fmla="*/ 1297844 h 2259358"/>
                <a:gd name="connsiteX147" fmla="*/ 2089273 w 3931217"/>
                <a:gd name="connsiteY147" fmla="*/ 1297844 h 2259358"/>
                <a:gd name="connsiteX148" fmla="*/ 2100259 w 3931217"/>
                <a:gd name="connsiteY148" fmla="*/ 1297844 h 2259358"/>
                <a:gd name="connsiteX149" fmla="*/ 2100259 w 3931217"/>
                <a:gd name="connsiteY149" fmla="*/ 1336223 h 2259358"/>
                <a:gd name="connsiteX150" fmla="*/ 2104052 w 3931217"/>
                <a:gd name="connsiteY150" fmla="*/ 1336223 h 2259358"/>
                <a:gd name="connsiteX151" fmla="*/ 2140936 w 3931217"/>
                <a:gd name="connsiteY151" fmla="*/ 1336223 h 2259358"/>
                <a:gd name="connsiteX152" fmla="*/ 2140936 w 3931217"/>
                <a:gd name="connsiteY152" fmla="*/ 1375487 h 2259358"/>
                <a:gd name="connsiteX153" fmla="*/ 2155715 w 3931217"/>
                <a:gd name="connsiteY153" fmla="*/ 1375487 h 2259358"/>
                <a:gd name="connsiteX154" fmla="*/ 2159377 w 3931217"/>
                <a:gd name="connsiteY154" fmla="*/ 1375487 h 2259358"/>
                <a:gd name="connsiteX155" fmla="*/ 2170364 w 3931217"/>
                <a:gd name="connsiteY155" fmla="*/ 1375487 h 2259358"/>
                <a:gd name="connsiteX156" fmla="*/ 2170364 w 3931217"/>
                <a:gd name="connsiteY156" fmla="*/ 1417149 h 2259358"/>
                <a:gd name="connsiteX157" fmla="*/ 2174157 w 3931217"/>
                <a:gd name="connsiteY157" fmla="*/ 1417149 h 2259358"/>
                <a:gd name="connsiteX158" fmla="*/ 2174157 w 3931217"/>
                <a:gd name="connsiteY158" fmla="*/ 1458685 h 2259358"/>
                <a:gd name="connsiteX159" fmla="*/ 2181481 w 3931217"/>
                <a:gd name="connsiteY159" fmla="*/ 1458685 h 2259358"/>
                <a:gd name="connsiteX160" fmla="*/ 2185274 w 3931217"/>
                <a:gd name="connsiteY160" fmla="*/ 1458685 h 2259358"/>
                <a:gd name="connsiteX161" fmla="*/ 2185274 w 3931217"/>
                <a:gd name="connsiteY161" fmla="*/ 1501484 h 2259358"/>
                <a:gd name="connsiteX162" fmla="*/ 2203585 w 3931217"/>
                <a:gd name="connsiteY162" fmla="*/ 1501484 h 2259358"/>
                <a:gd name="connsiteX163" fmla="*/ 2255379 w 3931217"/>
                <a:gd name="connsiteY163" fmla="*/ 1501484 h 2259358"/>
                <a:gd name="connsiteX164" fmla="*/ 2255379 w 3931217"/>
                <a:gd name="connsiteY164" fmla="*/ 1589858 h 2259358"/>
                <a:gd name="connsiteX165" fmla="*/ 2303379 w 3931217"/>
                <a:gd name="connsiteY165" fmla="*/ 1589858 h 2259358"/>
                <a:gd name="connsiteX166" fmla="*/ 2329145 w 3931217"/>
                <a:gd name="connsiteY166" fmla="*/ 1589858 h 2259358"/>
                <a:gd name="connsiteX167" fmla="*/ 2329145 w 3931217"/>
                <a:gd name="connsiteY167" fmla="*/ 1635687 h 2259358"/>
                <a:gd name="connsiteX168" fmla="*/ 2332808 w 3931217"/>
                <a:gd name="connsiteY168" fmla="*/ 1635687 h 2259358"/>
                <a:gd name="connsiteX169" fmla="*/ 2332808 w 3931217"/>
                <a:gd name="connsiteY169" fmla="*/ 1681389 h 2259358"/>
                <a:gd name="connsiteX170" fmla="*/ 2358704 w 3931217"/>
                <a:gd name="connsiteY170" fmla="*/ 1681389 h 2259358"/>
                <a:gd name="connsiteX171" fmla="*/ 2362367 w 3931217"/>
                <a:gd name="connsiteY171" fmla="*/ 1681389 h 2259358"/>
                <a:gd name="connsiteX172" fmla="*/ 2362367 w 3931217"/>
                <a:gd name="connsiteY172" fmla="*/ 1728985 h 2259358"/>
                <a:gd name="connsiteX173" fmla="*/ 2402912 w 3931217"/>
                <a:gd name="connsiteY173" fmla="*/ 1728985 h 2259358"/>
                <a:gd name="connsiteX174" fmla="*/ 2402912 w 3931217"/>
                <a:gd name="connsiteY174" fmla="*/ 1776581 h 2259358"/>
                <a:gd name="connsiteX175" fmla="*/ 2406705 w 3931217"/>
                <a:gd name="connsiteY175" fmla="*/ 1776581 h 2259358"/>
                <a:gd name="connsiteX176" fmla="*/ 2406705 w 3931217"/>
                <a:gd name="connsiteY176" fmla="*/ 1824177 h 2259358"/>
                <a:gd name="connsiteX177" fmla="*/ 2421485 w 3931217"/>
                <a:gd name="connsiteY177" fmla="*/ 1824177 h 2259358"/>
                <a:gd name="connsiteX178" fmla="*/ 2421485 w 3931217"/>
                <a:gd name="connsiteY178" fmla="*/ 1871773 h 2259358"/>
                <a:gd name="connsiteX179" fmla="*/ 2428809 w 3931217"/>
                <a:gd name="connsiteY179" fmla="*/ 1871773 h 2259358"/>
                <a:gd name="connsiteX180" fmla="*/ 2458368 w 3931217"/>
                <a:gd name="connsiteY180" fmla="*/ 1871773 h 2259358"/>
                <a:gd name="connsiteX181" fmla="*/ 2487927 w 3931217"/>
                <a:gd name="connsiteY181" fmla="*/ 1871773 h 2259358"/>
                <a:gd name="connsiteX182" fmla="*/ 2491589 w 3931217"/>
                <a:gd name="connsiteY182" fmla="*/ 1871773 h 2259358"/>
                <a:gd name="connsiteX183" fmla="*/ 2495251 w 3931217"/>
                <a:gd name="connsiteY183" fmla="*/ 1871773 h 2259358"/>
                <a:gd name="connsiteX184" fmla="*/ 2576473 w 3931217"/>
                <a:gd name="connsiteY184" fmla="*/ 1871773 h 2259358"/>
                <a:gd name="connsiteX185" fmla="*/ 2720345 w 3931217"/>
                <a:gd name="connsiteY185" fmla="*/ 1871773 h 2259358"/>
                <a:gd name="connsiteX186" fmla="*/ 2720345 w 3931217"/>
                <a:gd name="connsiteY186" fmla="*/ 1943104 h 2259358"/>
                <a:gd name="connsiteX187" fmla="*/ 2735255 w 3931217"/>
                <a:gd name="connsiteY187" fmla="*/ 1943104 h 2259358"/>
                <a:gd name="connsiteX188" fmla="*/ 2735255 w 3931217"/>
                <a:gd name="connsiteY188" fmla="*/ 2014561 h 2259358"/>
                <a:gd name="connsiteX189" fmla="*/ 2746241 w 3931217"/>
                <a:gd name="connsiteY189" fmla="*/ 2014561 h 2259358"/>
                <a:gd name="connsiteX190" fmla="*/ 2775800 w 3931217"/>
                <a:gd name="connsiteY190" fmla="*/ 2014561 h 2259358"/>
                <a:gd name="connsiteX191" fmla="*/ 2827463 w 3931217"/>
                <a:gd name="connsiteY191" fmla="*/ 2014561 h 2259358"/>
                <a:gd name="connsiteX192" fmla="*/ 2897568 w 3931217"/>
                <a:gd name="connsiteY192" fmla="*/ 2014561 h 2259358"/>
                <a:gd name="connsiteX193" fmla="*/ 2978790 w 3931217"/>
                <a:gd name="connsiteY193" fmla="*/ 2014561 h 2259358"/>
                <a:gd name="connsiteX194" fmla="*/ 3045232 w 3931217"/>
                <a:gd name="connsiteY194" fmla="*/ 2014561 h 2259358"/>
                <a:gd name="connsiteX195" fmla="*/ 3045232 w 3931217"/>
                <a:gd name="connsiteY195" fmla="*/ 2136897 h 2259358"/>
                <a:gd name="connsiteX196" fmla="*/ 3070998 w 3931217"/>
                <a:gd name="connsiteY196" fmla="*/ 2136897 h 2259358"/>
                <a:gd name="connsiteX197" fmla="*/ 3070998 w 3931217"/>
                <a:gd name="connsiteY197" fmla="*/ 2259359 h 2259358"/>
                <a:gd name="connsiteX198" fmla="*/ 3100688 w 3931217"/>
                <a:gd name="connsiteY198" fmla="*/ 2259359 h 2259358"/>
                <a:gd name="connsiteX199" fmla="*/ 3207676 w 3931217"/>
                <a:gd name="connsiteY199" fmla="*/ 2259359 h 2259358"/>
                <a:gd name="connsiteX200" fmla="*/ 3414458 w 3931217"/>
                <a:gd name="connsiteY200" fmla="*/ 2259359 h 2259358"/>
                <a:gd name="connsiteX201" fmla="*/ 3569447 w 3931217"/>
                <a:gd name="connsiteY201" fmla="*/ 2259359 h 2259358"/>
                <a:gd name="connsiteX202" fmla="*/ 3931218 w 3931217"/>
                <a:gd name="connsiteY202" fmla="*/ 2259359 h 225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3931217" h="2259358">
                  <a:moveTo>
                    <a:pt x="0" y="0"/>
                  </a:moveTo>
                  <a:lnTo>
                    <a:pt x="3662" y="0"/>
                  </a:lnTo>
                  <a:lnTo>
                    <a:pt x="184548" y="0"/>
                  </a:lnTo>
                  <a:lnTo>
                    <a:pt x="192003" y="0"/>
                  </a:lnTo>
                  <a:lnTo>
                    <a:pt x="214107" y="0"/>
                  </a:lnTo>
                  <a:lnTo>
                    <a:pt x="232548" y="0"/>
                  </a:lnTo>
                  <a:lnTo>
                    <a:pt x="243666" y="0"/>
                  </a:lnTo>
                  <a:lnTo>
                    <a:pt x="276887" y="0"/>
                  </a:lnTo>
                  <a:lnTo>
                    <a:pt x="276887" y="19064"/>
                  </a:lnTo>
                  <a:lnTo>
                    <a:pt x="288004" y="19064"/>
                  </a:lnTo>
                  <a:lnTo>
                    <a:pt x="339536" y="19064"/>
                  </a:lnTo>
                  <a:lnTo>
                    <a:pt x="365433" y="19064"/>
                  </a:lnTo>
                  <a:lnTo>
                    <a:pt x="365433" y="38506"/>
                  </a:lnTo>
                  <a:lnTo>
                    <a:pt x="402316" y="38506"/>
                  </a:lnTo>
                  <a:lnTo>
                    <a:pt x="402316" y="57822"/>
                  </a:lnTo>
                  <a:lnTo>
                    <a:pt x="413434" y="57822"/>
                  </a:lnTo>
                  <a:lnTo>
                    <a:pt x="413434" y="77265"/>
                  </a:lnTo>
                  <a:lnTo>
                    <a:pt x="435538" y="77265"/>
                  </a:lnTo>
                  <a:lnTo>
                    <a:pt x="442993" y="77265"/>
                  </a:lnTo>
                  <a:lnTo>
                    <a:pt x="442993" y="96707"/>
                  </a:lnTo>
                  <a:lnTo>
                    <a:pt x="498318" y="96707"/>
                  </a:lnTo>
                  <a:lnTo>
                    <a:pt x="498318" y="116402"/>
                  </a:lnTo>
                  <a:lnTo>
                    <a:pt x="505642" y="116402"/>
                  </a:lnTo>
                  <a:lnTo>
                    <a:pt x="524215" y="116402"/>
                  </a:lnTo>
                  <a:lnTo>
                    <a:pt x="524215" y="135971"/>
                  </a:lnTo>
                  <a:lnTo>
                    <a:pt x="535201" y="135971"/>
                  </a:lnTo>
                  <a:lnTo>
                    <a:pt x="535201" y="155665"/>
                  </a:lnTo>
                  <a:lnTo>
                    <a:pt x="557436" y="155665"/>
                  </a:lnTo>
                  <a:lnTo>
                    <a:pt x="557436" y="195055"/>
                  </a:lnTo>
                  <a:lnTo>
                    <a:pt x="579540" y="195055"/>
                  </a:lnTo>
                  <a:lnTo>
                    <a:pt x="579540" y="214750"/>
                  </a:lnTo>
                  <a:lnTo>
                    <a:pt x="590657" y="214750"/>
                  </a:lnTo>
                  <a:lnTo>
                    <a:pt x="590657" y="234445"/>
                  </a:lnTo>
                  <a:lnTo>
                    <a:pt x="594319" y="234445"/>
                  </a:lnTo>
                  <a:lnTo>
                    <a:pt x="594319" y="254140"/>
                  </a:lnTo>
                  <a:lnTo>
                    <a:pt x="623747" y="254140"/>
                  </a:lnTo>
                  <a:lnTo>
                    <a:pt x="623747" y="293530"/>
                  </a:lnTo>
                  <a:lnTo>
                    <a:pt x="649644" y="293530"/>
                  </a:lnTo>
                  <a:lnTo>
                    <a:pt x="649644" y="313098"/>
                  </a:lnTo>
                  <a:lnTo>
                    <a:pt x="660762" y="313098"/>
                  </a:lnTo>
                  <a:lnTo>
                    <a:pt x="660762" y="333046"/>
                  </a:lnTo>
                  <a:lnTo>
                    <a:pt x="668086" y="333046"/>
                  </a:lnTo>
                  <a:lnTo>
                    <a:pt x="668086" y="352741"/>
                  </a:lnTo>
                  <a:lnTo>
                    <a:pt x="719880" y="352741"/>
                  </a:lnTo>
                  <a:lnTo>
                    <a:pt x="719880" y="372688"/>
                  </a:lnTo>
                  <a:lnTo>
                    <a:pt x="749308" y="372688"/>
                  </a:lnTo>
                  <a:lnTo>
                    <a:pt x="767880" y="372688"/>
                  </a:lnTo>
                  <a:lnTo>
                    <a:pt x="767880" y="392636"/>
                  </a:lnTo>
                  <a:lnTo>
                    <a:pt x="789984" y="392636"/>
                  </a:lnTo>
                  <a:lnTo>
                    <a:pt x="797309" y="392636"/>
                  </a:lnTo>
                  <a:lnTo>
                    <a:pt x="797309" y="412835"/>
                  </a:lnTo>
                  <a:lnTo>
                    <a:pt x="812088" y="412835"/>
                  </a:lnTo>
                  <a:lnTo>
                    <a:pt x="823075" y="412835"/>
                  </a:lnTo>
                  <a:lnTo>
                    <a:pt x="826868" y="412835"/>
                  </a:lnTo>
                  <a:lnTo>
                    <a:pt x="826868" y="433162"/>
                  </a:lnTo>
                  <a:lnTo>
                    <a:pt x="845309" y="433162"/>
                  </a:lnTo>
                  <a:lnTo>
                    <a:pt x="889517" y="433162"/>
                  </a:lnTo>
                  <a:lnTo>
                    <a:pt x="904296" y="433162"/>
                  </a:lnTo>
                  <a:lnTo>
                    <a:pt x="904296" y="454119"/>
                  </a:lnTo>
                  <a:lnTo>
                    <a:pt x="908089" y="454119"/>
                  </a:lnTo>
                  <a:lnTo>
                    <a:pt x="963414" y="454119"/>
                  </a:lnTo>
                  <a:lnTo>
                    <a:pt x="963414" y="475203"/>
                  </a:lnTo>
                  <a:lnTo>
                    <a:pt x="1015077" y="475203"/>
                  </a:lnTo>
                  <a:lnTo>
                    <a:pt x="1026195" y="475203"/>
                  </a:lnTo>
                  <a:lnTo>
                    <a:pt x="1055623" y="475203"/>
                  </a:lnTo>
                  <a:lnTo>
                    <a:pt x="1070402" y="475203"/>
                  </a:lnTo>
                  <a:lnTo>
                    <a:pt x="1070402" y="496665"/>
                  </a:lnTo>
                  <a:lnTo>
                    <a:pt x="1088844" y="496665"/>
                  </a:lnTo>
                  <a:lnTo>
                    <a:pt x="1099961" y="496665"/>
                  </a:lnTo>
                  <a:lnTo>
                    <a:pt x="1118534" y="496665"/>
                  </a:lnTo>
                  <a:lnTo>
                    <a:pt x="1118534" y="518885"/>
                  </a:lnTo>
                  <a:lnTo>
                    <a:pt x="1144300" y="518885"/>
                  </a:lnTo>
                  <a:lnTo>
                    <a:pt x="1162742" y="518885"/>
                  </a:lnTo>
                  <a:lnTo>
                    <a:pt x="1162742" y="563703"/>
                  </a:lnTo>
                  <a:lnTo>
                    <a:pt x="1199625" y="563703"/>
                  </a:lnTo>
                  <a:lnTo>
                    <a:pt x="1203418" y="563703"/>
                  </a:lnTo>
                  <a:lnTo>
                    <a:pt x="1203418" y="608901"/>
                  </a:lnTo>
                  <a:lnTo>
                    <a:pt x="1218067" y="608901"/>
                  </a:lnTo>
                  <a:lnTo>
                    <a:pt x="1218067" y="631626"/>
                  </a:lnTo>
                  <a:lnTo>
                    <a:pt x="1221729" y="631626"/>
                  </a:lnTo>
                  <a:lnTo>
                    <a:pt x="1221729" y="654224"/>
                  </a:lnTo>
                  <a:lnTo>
                    <a:pt x="1225522" y="654224"/>
                  </a:lnTo>
                  <a:lnTo>
                    <a:pt x="1236639" y="654224"/>
                  </a:lnTo>
                  <a:lnTo>
                    <a:pt x="1243963" y="654224"/>
                  </a:lnTo>
                  <a:lnTo>
                    <a:pt x="1269730" y="654224"/>
                  </a:lnTo>
                  <a:lnTo>
                    <a:pt x="1269730" y="678464"/>
                  </a:lnTo>
                  <a:lnTo>
                    <a:pt x="1277185" y="678464"/>
                  </a:lnTo>
                  <a:lnTo>
                    <a:pt x="1277185" y="702830"/>
                  </a:lnTo>
                  <a:lnTo>
                    <a:pt x="1291833" y="702830"/>
                  </a:lnTo>
                  <a:lnTo>
                    <a:pt x="1291833" y="727196"/>
                  </a:lnTo>
                  <a:lnTo>
                    <a:pt x="1310406" y="727196"/>
                  </a:lnTo>
                  <a:lnTo>
                    <a:pt x="1310406" y="751689"/>
                  </a:lnTo>
                  <a:lnTo>
                    <a:pt x="1317861" y="751689"/>
                  </a:lnTo>
                  <a:lnTo>
                    <a:pt x="1347289" y="751689"/>
                  </a:lnTo>
                  <a:lnTo>
                    <a:pt x="1347289" y="776307"/>
                  </a:lnTo>
                  <a:lnTo>
                    <a:pt x="1398952" y="776307"/>
                  </a:lnTo>
                  <a:lnTo>
                    <a:pt x="1417394" y="776307"/>
                  </a:lnTo>
                  <a:lnTo>
                    <a:pt x="1424849" y="776307"/>
                  </a:lnTo>
                  <a:lnTo>
                    <a:pt x="1424849" y="801557"/>
                  </a:lnTo>
                  <a:lnTo>
                    <a:pt x="1432173" y="801557"/>
                  </a:lnTo>
                  <a:lnTo>
                    <a:pt x="1446953" y="801557"/>
                  </a:lnTo>
                  <a:lnTo>
                    <a:pt x="1450615" y="801557"/>
                  </a:lnTo>
                  <a:lnTo>
                    <a:pt x="1450615" y="828070"/>
                  </a:lnTo>
                  <a:lnTo>
                    <a:pt x="1454277" y="828070"/>
                  </a:lnTo>
                  <a:lnTo>
                    <a:pt x="1465394" y="828070"/>
                  </a:lnTo>
                  <a:lnTo>
                    <a:pt x="1476512" y="828070"/>
                  </a:lnTo>
                  <a:lnTo>
                    <a:pt x="1480174" y="828070"/>
                  </a:lnTo>
                  <a:lnTo>
                    <a:pt x="1480174" y="856097"/>
                  </a:lnTo>
                  <a:lnTo>
                    <a:pt x="1483836" y="856097"/>
                  </a:lnTo>
                  <a:lnTo>
                    <a:pt x="1483836" y="883998"/>
                  </a:lnTo>
                  <a:lnTo>
                    <a:pt x="1513395" y="883998"/>
                  </a:lnTo>
                  <a:lnTo>
                    <a:pt x="1528175" y="883998"/>
                  </a:lnTo>
                  <a:lnTo>
                    <a:pt x="1528175" y="912530"/>
                  </a:lnTo>
                  <a:lnTo>
                    <a:pt x="1561396" y="912530"/>
                  </a:lnTo>
                  <a:lnTo>
                    <a:pt x="1561396" y="940810"/>
                  </a:lnTo>
                  <a:lnTo>
                    <a:pt x="1576175" y="940810"/>
                  </a:lnTo>
                  <a:lnTo>
                    <a:pt x="1598279" y="940810"/>
                  </a:lnTo>
                  <a:lnTo>
                    <a:pt x="1605604" y="940810"/>
                  </a:lnTo>
                  <a:lnTo>
                    <a:pt x="1605604" y="970100"/>
                  </a:lnTo>
                  <a:lnTo>
                    <a:pt x="1613059" y="970100"/>
                  </a:lnTo>
                  <a:lnTo>
                    <a:pt x="1675839" y="970100"/>
                  </a:lnTo>
                  <a:lnTo>
                    <a:pt x="1675839" y="999769"/>
                  </a:lnTo>
                  <a:lnTo>
                    <a:pt x="1734826" y="999769"/>
                  </a:lnTo>
                  <a:lnTo>
                    <a:pt x="1734826" y="1030069"/>
                  </a:lnTo>
                  <a:lnTo>
                    <a:pt x="1786620" y="1030069"/>
                  </a:lnTo>
                  <a:lnTo>
                    <a:pt x="1786620" y="1060116"/>
                  </a:lnTo>
                  <a:lnTo>
                    <a:pt x="1856724" y="1060116"/>
                  </a:lnTo>
                  <a:lnTo>
                    <a:pt x="1864049" y="1060116"/>
                  </a:lnTo>
                  <a:lnTo>
                    <a:pt x="1871504" y="1060116"/>
                  </a:lnTo>
                  <a:lnTo>
                    <a:pt x="1882491" y="1060116"/>
                  </a:lnTo>
                  <a:lnTo>
                    <a:pt x="1882491" y="1092562"/>
                  </a:lnTo>
                  <a:lnTo>
                    <a:pt x="1889946" y="1092562"/>
                  </a:lnTo>
                  <a:lnTo>
                    <a:pt x="1889946" y="1124882"/>
                  </a:lnTo>
                  <a:lnTo>
                    <a:pt x="1900932" y="1124882"/>
                  </a:lnTo>
                  <a:lnTo>
                    <a:pt x="1900932" y="1157833"/>
                  </a:lnTo>
                  <a:lnTo>
                    <a:pt x="1919374" y="1157833"/>
                  </a:lnTo>
                  <a:lnTo>
                    <a:pt x="1996934" y="1157833"/>
                  </a:lnTo>
                  <a:lnTo>
                    <a:pt x="1996934" y="1192047"/>
                  </a:lnTo>
                  <a:lnTo>
                    <a:pt x="2048596" y="1192047"/>
                  </a:lnTo>
                  <a:lnTo>
                    <a:pt x="2048596" y="1226386"/>
                  </a:lnTo>
                  <a:lnTo>
                    <a:pt x="2056051" y="1226386"/>
                  </a:lnTo>
                  <a:lnTo>
                    <a:pt x="2067169" y="1226386"/>
                  </a:lnTo>
                  <a:lnTo>
                    <a:pt x="2067169" y="1262115"/>
                  </a:lnTo>
                  <a:lnTo>
                    <a:pt x="2070831" y="1262115"/>
                  </a:lnTo>
                  <a:lnTo>
                    <a:pt x="2070831" y="1297844"/>
                  </a:lnTo>
                  <a:lnTo>
                    <a:pt x="2074493" y="1297844"/>
                  </a:lnTo>
                  <a:lnTo>
                    <a:pt x="2078155" y="1297844"/>
                  </a:lnTo>
                  <a:lnTo>
                    <a:pt x="2089273" y="1297844"/>
                  </a:lnTo>
                  <a:lnTo>
                    <a:pt x="2100259" y="1297844"/>
                  </a:lnTo>
                  <a:lnTo>
                    <a:pt x="2100259" y="1336223"/>
                  </a:lnTo>
                  <a:lnTo>
                    <a:pt x="2104052" y="1336223"/>
                  </a:lnTo>
                  <a:lnTo>
                    <a:pt x="2140936" y="1336223"/>
                  </a:lnTo>
                  <a:lnTo>
                    <a:pt x="2140936" y="1375487"/>
                  </a:lnTo>
                  <a:lnTo>
                    <a:pt x="2155715" y="1375487"/>
                  </a:lnTo>
                  <a:lnTo>
                    <a:pt x="2159377" y="1375487"/>
                  </a:lnTo>
                  <a:lnTo>
                    <a:pt x="2170364" y="1375487"/>
                  </a:lnTo>
                  <a:lnTo>
                    <a:pt x="2170364" y="1417149"/>
                  </a:lnTo>
                  <a:lnTo>
                    <a:pt x="2174157" y="1417149"/>
                  </a:lnTo>
                  <a:lnTo>
                    <a:pt x="2174157" y="1458685"/>
                  </a:lnTo>
                  <a:lnTo>
                    <a:pt x="2181481" y="1458685"/>
                  </a:lnTo>
                  <a:lnTo>
                    <a:pt x="2185274" y="1458685"/>
                  </a:lnTo>
                  <a:lnTo>
                    <a:pt x="2185274" y="1501484"/>
                  </a:lnTo>
                  <a:lnTo>
                    <a:pt x="2203585" y="1501484"/>
                  </a:lnTo>
                  <a:lnTo>
                    <a:pt x="2255379" y="1501484"/>
                  </a:lnTo>
                  <a:lnTo>
                    <a:pt x="2255379" y="1589858"/>
                  </a:lnTo>
                  <a:lnTo>
                    <a:pt x="2303379" y="1589858"/>
                  </a:lnTo>
                  <a:lnTo>
                    <a:pt x="2329145" y="1589858"/>
                  </a:lnTo>
                  <a:lnTo>
                    <a:pt x="2329145" y="1635687"/>
                  </a:lnTo>
                  <a:lnTo>
                    <a:pt x="2332808" y="1635687"/>
                  </a:lnTo>
                  <a:lnTo>
                    <a:pt x="2332808" y="1681389"/>
                  </a:lnTo>
                  <a:lnTo>
                    <a:pt x="2358704" y="1681389"/>
                  </a:lnTo>
                  <a:lnTo>
                    <a:pt x="2362367" y="1681389"/>
                  </a:lnTo>
                  <a:lnTo>
                    <a:pt x="2362367" y="1728985"/>
                  </a:lnTo>
                  <a:lnTo>
                    <a:pt x="2402912" y="1728985"/>
                  </a:lnTo>
                  <a:lnTo>
                    <a:pt x="2402912" y="1776581"/>
                  </a:lnTo>
                  <a:lnTo>
                    <a:pt x="2406705" y="1776581"/>
                  </a:lnTo>
                  <a:lnTo>
                    <a:pt x="2406705" y="1824177"/>
                  </a:lnTo>
                  <a:lnTo>
                    <a:pt x="2421485" y="1824177"/>
                  </a:lnTo>
                  <a:lnTo>
                    <a:pt x="2421485" y="1871773"/>
                  </a:lnTo>
                  <a:lnTo>
                    <a:pt x="2428809" y="1871773"/>
                  </a:lnTo>
                  <a:lnTo>
                    <a:pt x="2458368" y="1871773"/>
                  </a:lnTo>
                  <a:lnTo>
                    <a:pt x="2487927" y="1871773"/>
                  </a:lnTo>
                  <a:lnTo>
                    <a:pt x="2491589" y="1871773"/>
                  </a:lnTo>
                  <a:lnTo>
                    <a:pt x="2495251" y="1871773"/>
                  </a:lnTo>
                  <a:lnTo>
                    <a:pt x="2576473" y="1871773"/>
                  </a:lnTo>
                  <a:lnTo>
                    <a:pt x="2720345" y="1871773"/>
                  </a:lnTo>
                  <a:lnTo>
                    <a:pt x="2720345" y="1943104"/>
                  </a:lnTo>
                  <a:lnTo>
                    <a:pt x="2735255" y="1943104"/>
                  </a:lnTo>
                  <a:lnTo>
                    <a:pt x="2735255" y="2014561"/>
                  </a:lnTo>
                  <a:lnTo>
                    <a:pt x="2746241" y="2014561"/>
                  </a:lnTo>
                  <a:lnTo>
                    <a:pt x="2775800" y="2014561"/>
                  </a:lnTo>
                  <a:lnTo>
                    <a:pt x="2827463" y="2014561"/>
                  </a:lnTo>
                  <a:lnTo>
                    <a:pt x="2897568" y="2014561"/>
                  </a:lnTo>
                  <a:lnTo>
                    <a:pt x="2978790" y="2014561"/>
                  </a:lnTo>
                  <a:lnTo>
                    <a:pt x="3045232" y="2014561"/>
                  </a:lnTo>
                  <a:lnTo>
                    <a:pt x="3045232" y="2136897"/>
                  </a:lnTo>
                  <a:lnTo>
                    <a:pt x="3070998" y="2136897"/>
                  </a:lnTo>
                  <a:lnTo>
                    <a:pt x="3070998" y="2259359"/>
                  </a:lnTo>
                  <a:lnTo>
                    <a:pt x="3100688" y="2259359"/>
                  </a:lnTo>
                  <a:lnTo>
                    <a:pt x="3207676" y="2259359"/>
                  </a:lnTo>
                  <a:lnTo>
                    <a:pt x="3414458" y="2259359"/>
                  </a:lnTo>
                  <a:lnTo>
                    <a:pt x="3569447" y="2259359"/>
                  </a:lnTo>
                  <a:lnTo>
                    <a:pt x="3931218" y="2259359"/>
                  </a:lnTo>
                </a:path>
              </a:pathLst>
            </a:custGeom>
            <a:noFill/>
            <a:ln w="12700" cap="flat">
              <a:solidFill>
                <a:srgbClr val="00366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Freeform: Shape 470">
              <a:extLst>
                <a:ext uri="{FF2B5EF4-FFF2-40B4-BE49-F238E27FC236}">
                  <a16:creationId xmlns:a16="http://schemas.microsoft.com/office/drawing/2014/main" id="{B30631A4-99F3-AD48-EB8A-CF9587992BB6}"/>
                </a:ext>
              </a:extLst>
            </p:cNvPr>
            <p:cNvSpPr/>
            <p:nvPr/>
          </p:nvSpPr>
          <p:spPr>
            <a:xfrm>
              <a:off x="176516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Freeform: Shape 471">
              <a:extLst>
                <a:ext uri="{FF2B5EF4-FFF2-40B4-BE49-F238E27FC236}">
                  <a16:creationId xmlns:a16="http://schemas.microsoft.com/office/drawing/2014/main" id="{CFDA2A45-E149-3E10-0239-1B1740937C84}"/>
                </a:ext>
              </a:extLst>
            </p:cNvPr>
            <p:cNvSpPr/>
            <p:nvPr/>
          </p:nvSpPr>
          <p:spPr>
            <a:xfrm>
              <a:off x="1785193"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Freeform: Shape 472">
              <a:extLst>
                <a:ext uri="{FF2B5EF4-FFF2-40B4-BE49-F238E27FC236}">
                  <a16:creationId xmlns:a16="http://schemas.microsoft.com/office/drawing/2014/main" id="{00D0420F-61F8-A8F1-376A-A8577450EC6D}"/>
                </a:ext>
              </a:extLst>
            </p:cNvPr>
            <p:cNvSpPr/>
            <p:nvPr/>
          </p:nvSpPr>
          <p:spPr>
            <a:xfrm>
              <a:off x="1874522"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Freeform: Shape 473">
              <a:extLst>
                <a:ext uri="{FF2B5EF4-FFF2-40B4-BE49-F238E27FC236}">
                  <a16:creationId xmlns:a16="http://schemas.microsoft.com/office/drawing/2014/main" id="{282F91E5-357C-7E39-74EF-CEA1B6AAB592}"/>
                </a:ext>
              </a:extLst>
            </p:cNvPr>
            <p:cNvSpPr/>
            <p:nvPr/>
          </p:nvSpPr>
          <p:spPr>
            <a:xfrm>
              <a:off x="1884403"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Freeform: Shape 474">
              <a:extLst>
                <a:ext uri="{FF2B5EF4-FFF2-40B4-BE49-F238E27FC236}">
                  <a16:creationId xmlns:a16="http://schemas.microsoft.com/office/drawing/2014/main" id="{CB8A3254-AEF1-82F7-B03C-CCE2CE54BC6B}"/>
                </a:ext>
              </a:extLst>
            </p:cNvPr>
            <p:cNvSpPr/>
            <p:nvPr/>
          </p:nvSpPr>
          <p:spPr>
            <a:xfrm>
              <a:off x="1964113" y="2245068"/>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Freeform: Shape 475">
              <a:extLst>
                <a:ext uri="{FF2B5EF4-FFF2-40B4-BE49-F238E27FC236}">
                  <a16:creationId xmlns:a16="http://schemas.microsoft.com/office/drawing/2014/main" id="{FE90DA53-C37E-91FD-97C8-2A08AF303D08}"/>
                </a:ext>
              </a:extLst>
            </p:cNvPr>
            <p:cNvSpPr/>
            <p:nvPr/>
          </p:nvSpPr>
          <p:spPr>
            <a:xfrm>
              <a:off x="2137896" y="228180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Freeform: Shape 476">
              <a:extLst>
                <a:ext uri="{FF2B5EF4-FFF2-40B4-BE49-F238E27FC236}">
                  <a16:creationId xmlns:a16="http://schemas.microsoft.com/office/drawing/2014/main" id="{68893A7A-7DA9-7D78-1427-C705AC591A20}"/>
                </a:ext>
              </a:extLst>
            </p:cNvPr>
            <p:cNvSpPr/>
            <p:nvPr/>
          </p:nvSpPr>
          <p:spPr>
            <a:xfrm>
              <a:off x="2287039" y="2361344"/>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Freeform: Shape 477">
              <a:extLst>
                <a:ext uri="{FF2B5EF4-FFF2-40B4-BE49-F238E27FC236}">
                  <a16:creationId xmlns:a16="http://schemas.microsoft.com/office/drawing/2014/main" id="{BDB91C58-4CF9-FADC-FAD4-761C20F02984}"/>
                </a:ext>
              </a:extLst>
            </p:cNvPr>
            <p:cNvSpPr/>
            <p:nvPr/>
          </p:nvSpPr>
          <p:spPr>
            <a:xfrm>
              <a:off x="2456077"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Freeform: Shape 478">
              <a:extLst>
                <a:ext uri="{FF2B5EF4-FFF2-40B4-BE49-F238E27FC236}">
                  <a16:creationId xmlns:a16="http://schemas.microsoft.com/office/drawing/2014/main" id="{6B1331C9-6250-FDCE-E954-724405DF684E}"/>
                </a:ext>
              </a:extLst>
            </p:cNvPr>
            <p:cNvSpPr/>
            <p:nvPr/>
          </p:nvSpPr>
          <p:spPr>
            <a:xfrm>
              <a:off x="2555419"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Freeform: Shape 479">
              <a:extLst>
                <a:ext uri="{FF2B5EF4-FFF2-40B4-BE49-F238E27FC236}">
                  <a16:creationId xmlns:a16="http://schemas.microsoft.com/office/drawing/2014/main" id="{F8108994-B2D4-2DB7-8D42-11A3221B3193}"/>
                </a:ext>
              </a:extLst>
            </p:cNvPr>
            <p:cNvSpPr/>
            <p:nvPr/>
          </p:nvSpPr>
          <p:spPr>
            <a:xfrm>
              <a:off x="2585459" y="2459250"/>
              <a:ext cx="52773" cy="52388"/>
            </a:xfrm>
            <a:custGeom>
              <a:avLst/>
              <a:gdLst>
                <a:gd name="connsiteX0" fmla="*/ 19750 w 39499"/>
                <a:gd name="connsiteY0" fmla="*/ 24492 h 49110"/>
                <a:gd name="connsiteX1" fmla="*/ 39499 w 39499"/>
                <a:gd name="connsiteY1" fmla="*/ 24492 h 49110"/>
                <a:gd name="connsiteX2" fmla="*/ 19619 w 39499"/>
                <a:gd name="connsiteY2" fmla="*/ 0 h 49110"/>
                <a:gd name="connsiteX3" fmla="*/ 0 w 39499"/>
                <a:gd name="connsiteY3" fmla="*/ 24619 h 49110"/>
                <a:gd name="connsiteX4" fmla="*/ 1961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Freeform: Shape 480">
              <a:extLst>
                <a:ext uri="{FF2B5EF4-FFF2-40B4-BE49-F238E27FC236}">
                  <a16:creationId xmlns:a16="http://schemas.microsoft.com/office/drawing/2014/main" id="{B5BB00CA-367E-08D6-B175-3D4118CA5F40}"/>
                </a:ext>
              </a:extLst>
            </p:cNvPr>
            <p:cNvSpPr/>
            <p:nvPr/>
          </p:nvSpPr>
          <p:spPr>
            <a:xfrm>
              <a:off x="2590202"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Freeform: Shape 481">
              <a:extLst>
                <a:ext uri="{FF2B5EF4-FFF2-40B4-BE49-F238E27FC236}">
                  <a16:creationId xmlns:a16="http://schemas.microsoft.com/office/drawing/2014/main" id="{1FFD282E-2E33-B597-9E0B-2B93C032A6DD}"/>
                </a:ext>
              </a:extLst>
            </p:cNvPr>
            <p:cNvSpPr/>
            <p:nvPr/>
          </p:nvSpPr>
          <p:spPr>
            <a:xfrm>
              <a:off x="2595209"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Freeform: Shape 482">
              <a:extLst>
                <a:ext uri="{FF2B5EF4-FFF2-40B4-BE49-F238E27FC236}">
                  <a16:creationId xmlns:a16="http://schemas.microsoft.com/office/drawing/2014/main" id="{4912943A-1C76-6C11-F0A4-E2BDBDF4D656}"/>
                </a:ext>
              </a:extLst>
            </p:cNvPr>
            <p:cNvSpPr/>
            <p:nvPr/>
          </p:nvSpPr>
          <p:spPr>
            <a:xfrm>
              <a:off x="2605221" y="245925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Freeform: Shape 483">
              <a:extLst>
                <a:ext uri="{FF2B5EF4-FFF2-40B4-BE49-F238E27FC236}">
                  <a16:creationId xmlns:a16="http://schemas.microsoft.com/office/drawing/2014/main" id="{AE9DDDC6-556E-0104-20C6-AE330EA2D51F}"/>
                </a:ext>
              </a:extLst>
            </p:cNvPr>
            <p:cNvSpPr/>
            <p:nvPr/>
          </p:nvSpPr>
          <p:spPr>
            <a:xfrm>
              <a:off x="2610097"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Freeform: Shape 484">
              <a:extLst>
                <a:ext uri="{FF2B5EF4-FFF2-40B4-BE49-F238E27FC236}">
                  <a16:creationId xmlns:a16="http://schemas.microsoft.com/office/drawing/2014/main" id="{9D70A578-5DAE-383D-80C2-67131DE7708D}"/>
                </a:ext>
              </a:extLst>
            </p:cNvPr>
            <p:cNvSpPr/>
            <p:nvPr/>
          </p:nvSpPr>
          <p:spPr>
            <a:xfrm>
              <a:off x="2629991"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Freeform: Shape 485">
              <a:extLst>
                <a:ext uri="{FF2B5EF4-FFF2-40B4-BE49-F238E27FC236}">
                  <a16:creationId xmlns:a16="http://schemas.microsoft.com/office/drawing/2014/main" id="{6FE7F199-86EA-675C-8B72-AB37AA8C352A}"/>
                </a:ext>
              </a:extLst>
            </p:cNvPr>
            <p:cNvSpPr/>
            <p:nvPr/>
          </p:nvSpPr>
          <p:spPr>
            <a:xfrm>
              <a:off x="2689675" y="2483742"/>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Freeform: Shape 486">
              <a:extLst>
                <a:ext uri="{FF2B5EF4-FFF2-40B4-BE49-F238E27FC236}">
                  <a16:creationId xmlns:a16="http://schemas.microsoft.com/office/drawing/2014/main" id="{B2325307-FF98-F761-D9E8-86FE2A4DCF8E}"/>
                </a:ext>
              </a:extLst>
            </p:cNvPr>
            <p:cNvSpPr/>
            <p:nvPr/>
          </p:nvSpPr>
          <p:spPr>
            <a:xfrm>
              <a:off x="2774128" y="25021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Freeform: Shape 487">
              <a:extLst>
                <a:ext uri="{FF2B5EF4-FFF2-40B4-BE49-F238E27FC236}">
                  <a16:creationId xmlns:a16="http://schemas.microsoft.com/office/drawing/2014/main" id="{443F5407-C70A-B897-BA31-F6342228DDB5}"/>
                </a:ext>
              </a:extLst>
            </p:cNvPr>
            <p:cNvSpPr/>
            <p:nvPr/>
          </p:nvSpPr>
          <p:spPr>
            <a:xfrm>
              <a:off x="2799029" y="25021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Freeform: Shape 488">
              <a:extLst>
                <a:ext uri="{FF2B5EF4-FFF2-40B4-BE49-F238E27FC236}">
                  <a16:creationId xmlns:a16="http://schemas.microsoft.com/office/drawing/2014/main" id="{7DE617CC-3383-52A5-65C5-9FE2D24D7CCF}"/>
                </a:ext>
              </a:extLst>
            </p:cNvPr>
            <p:cNvSpPr/>
            <p:nvPr/>
          </p:nvSpPr>
          <p:spPr>
            <a:xfrm>
              <a:off x="2828870" y="250211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Shape 489">
              <a:extLst>
                <a:ext uri="{FF2B5EF4-FFF2-40B4-BE49-F238E27FC236}">
                  <a16:creationId xmlns:a16="http://schemas.microsoft.com/office/drawing/2014/main" id="{26C00DFD-5D81-BE2B-0CA3-C11BD23FC53B}"/>
                </a:ext>
              </a:extLst>
            </p:cNvPr>
            <p:cNvSpPr/>
            <p:nvPr/>
          </p:nvSpPr>
          <p:spPr>
            <a:xfrm>
              <a:off x="2838818" y="2520481"/>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Shape 490">
              <a:extLst>
                <a:ext uri="{FF2B5EF4-FFF2-40B4-BE49-F238E27FC236}">
                  <a16:creationId xmlns:a16="http://schemas.microsoft.com/office/drawing/2014/main" id="{4800E6A1-AF8F-16E6-F831-6DB1E4E71CD2}"/>
                </a:ext>
              </a:extLst>
            </p:cNvPr>
            <p:cNvSpPr/>
            <p:nvPr/>
          </p:nvSpPr>
          <p:spPr>
            <a:xfrm>
              <a:off x="2893496" y="261226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Shape 491">
              <a:extLst>
                <a:ext uri="{FF2B5EF4-FFF2-40B4-BE49-F238E27FC236}">
                  <a16:creationId xmlns:a16="http://schemas.microsoft.com/office/drawing/2014/main" id="{B8F1875A-73FF-52BE-7B67-8ACC7D9661B3}"/>
                </a:ext>
              </a:extLst>
            </p:cNvPr>
            <p:cNvSpPr/>
            <p:nvPr/>
          </p:nvSpPr>
          <p:spPr>
            <a:xfrm>
              <a:off x="3022811" y="2673369"/>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8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8"/>
                    <a:pt x="19750" y="48858"/>
                  </a:cubicBezTo>
                  <a:cubicBezTo>
                    <a:pt x="30605" y="48858"/>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Shape 492">
              <a:extLst>
                <a:ext uri="{FF2B5EF4-FFF2-40B4-BE49-F238E27FC236}">
                  <a16:creationId xmlns:a16="http://schemas.microsoft.com/office/drawing/2014/main" id="{7D1E3047-6B27-C3DC-01F8-F1CDC4895FAA}"/>
                </a:ext>
              </a:extLst>
            </p:cNvPr>
            <p:cNvSpPr/>
            <p:nvPr/>
          </p:nvSpPr>
          <p:spPr>
            <a:xfrm>
              <a:off x="3027686" y="2673369"/>
              <a:ext cx="52773" cy="52388"/>
            </a:xfrm>
            <a:custGeom>
              <a:avLst/>
              <a:gdLst>
                <a:gd name="connsiteX0" fmla="*/ 19750 w 39368"/>
                <a:gd name="connsiteY0" fmla="*/ 24366 h 48858"/>
                <a:gd name="connsiteX1" fmla="*/ 39368 w 39368"/>
                <a:gd name="connsiteY1" fmla="*/ 24366 h 48858"/>
                <a:gd name="connsiteX2" fmla="*/ 19750 w 39368"/>
                <a:gd name="connsiteY2" fmla="*/ 0 h 48858"/>
                <a:gd name="connsiteX3" fmla="*/ 0 w 39368"/>
                <a:gd name="connsiteY3" fmla="*/ 24492 h 48858"/>
                <a:gd name="connsiteX4" fmla="*/ 19750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750" y="0"/>
                  </a:cubicBezTo>
                  <a:cubicBezTo>
                    <a:pt x="8894" y="0"/>
                    <a:pt x="0" y="10857"/>
                    <a:pt x="0" y="24492"/>
                  </a:cubicBezTo>
                  <a:cubicBezTo>
                    <a:pt x="0" y="38127"/>
                    <a:pt x="8763" y="48858"/>
                    <a:pt x="19750" y="48858"/>
                  </a:cubicBezTo>
                  <a:cubicBezTo>
                    <a:pt x="30736"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Shape 493">
              <a:extLst>
                <a:ext uri="{FF2B5EF4-FFF2-40B4-BE49-F238E27FC236}">
                  <a16:creationId xmlns:a16="http://schemas.microsoft.com/office/drawing/2014/main" id="{DC665BE1-34EF-2A28-6ADF-FC1606A6F0AC}"/>
                </a:ext>
              </a:extLst>
            </p:cNvPr>
            <p:cNvSpPr/>
            <p:nvPr/>
          </p:nvSpPr>
          <p:spPr>
            <a:xfrm>
              <a:off x="3047580" y="2697924"/>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Shape 494">
              <a:extLst>
                <a:ext uri="{FF2B5EF4-FFF2-40B4-BE49-F238E27FC236}">
                  <a16:creationId xmlns:a16="http://schemas.microsoft.com/office/drawing/2014/main" id="{C8929F3D-616E-A87B-792D-4A4FA8E9B2BA}"/>
                </a:ext>
              </a:extLst>
            </p:cNvPr>
            <p:cNvSpPr/>
            <p:nvPr/>
          </p:nvSpPr>
          <p:spPr>
            <a:xfrm>
              <a:off x="3067475" y="269792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Shape 495">
              <a:extLst>
                <a:ext uri="{FF2B5EF4-FFF2-40B4-BE49-F238E27FC236}">
                  <a16:creationId xmlns:a16="http://schemas.microsoft.com/office/drawing/2014/main" id="{0E1E6FD4-3CDB-BE7A-013C-FB4A4FBAAC05}"/>
                </a:ext>
              </a:extLst>
            </p:cNvPr>
            <p:cNvSpPr/>
            <p:nvPr/>
          </p:nvSpPr>
          <p:spPr>
            <a:xfrm>
              <a:off x="3122151"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Shape 496">
              <a:extLst>
                <a:ext uri="{FF2B5EF4-FFF2-40B4-BE49-F238E27FC236}">
                  <a16:creationId xmlns:a16="http://schemas.microsoft.com/office/drawing/2014/main" id="{0CAB92AB-87AC-3263-CD8D-BCF609414D90}"/>
                </a:ext>
              </a:extLst>
            </p:cNvPr>
            <p:cNvSpPr/>
            <p:nvPr/>
          </p:nvSpPr>
          <p:spPr>
            <a:xfrm>
              <a:off x="3132165" y="2771402"/>
              <a:ext cx="52773" cy="52388"/>
            </a:xfrm>
            <a:custGeom>
              <a:avLst/>
              <a:gdLst>
                <a:gd name="connsiteX0" fmla="*/ 19880 w 39630"/>
                <a:gd name="connsiteY0" fmla="*/ 24366 h 48984"/>
                <a:gd name="connsiteX1" fmla="*/ 39630 w 39630"/>
                <a:gd name="connsiteY1" fmla="*/ 24366 h 48984"/>
                <a:gd name="connsiteX2" fmla="*/ 19880 w 39630"/>
                <a:gd name="connsiteY2" fmla="*/ 0 h 48984"/>
                <a:gd name="connsiteX3" fmla="*/ 0 w 39630"/>
                <a:gd name="connsiteY3" fmla="*/ 24366 h 48984"/>
                <a:gd name="connsiteX4" fmla="*/ 1988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880" y="0"/>
                  </a:cubicBezTo>
                  <a:cubicBezTo>
                    <a:pt x="9025" y="0"/>
                    <a:pt x="0" y="10857"/>
                    <a:pt x="0" y="24366"/>
                  </a:cubicBezTo>
                  <a:cubicBezTo>
                    <a:pt x="0" y="37875"/>
                    <a:pt x="8894" y="48985"/>
                    <a:pt x="19880" y="48985"/>
                  </a:cubicBezTo>
                  <a:cubicBezTo>
                    <a:pt x="30867"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Shape 497">
              <a:extLst>
                <a:ext uri="{FF2B5EF4-FFF2-40B4-BE49-F238E27FC236}">
                  <a16:creationId xmlns:a16="http://schemas.microsoft.com/office/drawing/2014/main" id="{9BB7E63D-2941-E820-0A03-43C12EC2B9E8}"/>
                </a:ext>
              </a:extLst>
            </p:cNvPr>
            <p:cNvSpPr/>
            <p:nvPr/>
          </p:nvSpPr>
          <p:spPr>
            <a:xfrm>
              <a:off x="3137040"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Shape 498">
              <a:extLst>
                <a:ext uri="{FF2B5EF4-FFF2-40B4-BE49-F238E27FC236}">
                  <a16:creationId xmlns:a16="http://schemas.microsoft.com/office/drawing/2014/main" id="{F856CAF4-5509-B94A-2843-AA4EC010370F}"/>
                </a:ext>
              </a:extLst>
            </p:cNvPr>
            <p:cNvSpPr/>
            <p:nvPr/>
          </p:nvSpPr>
          <p:spPr>
            <a:xfrm>
              <a:off x="3152060" y="2771402"/>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366"/>
                  </a:cubicBezTo>
                  <a:cubicBezTo>
                    <a:pt x="0" y="37875"/>
                    <a:pt x="8763" y="48985"/>
                    <a:pt x="19750" y="48985"/>
                  </a:cubicBezTo>
                  <a:cubicBezTo>
                    <a:pt x="30736"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Shape 499">
              <a:extLst>
                <a:ext uri="{FF2B5EF4-FFF2-40B4-BE49-F238E27FC236}">
                  <a16:creationId xmlns:a16="http://schemas.microsoft.com/office/drawing/2014/main" id="{86572121-77F5-68E4-713F-E8F127E1CC9E}"/>
                </a:ext>
              </a:extLst>
            </p:cNvPr>
            <p:cNvSpPr/>
            <p:nvPr/>
          </p:nvSpPr>
          <p:spPr>
            <a:xfrm>
              <a:off x="3196659"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Shape 500">
              <a:extLst>
                <a:ext uri="{FF2B5EF4-FFF2-40B4-BE49-F238E27FC236}">
                  <a16:creationId xmlns:a16="http://schemas.microsoft.com/office/drawing/2014/main" id="{1DDBD04D-BAF9-0420-9DB5-D95284FA7DBA}"/>
                </a:ext>
              </a:extLst>
            </p:cNvPr>
            <p:cNvSpPr/>
            <p:nvPr/>
          </p:nvSpPr>
          <p:spPr>
            <a:xfrm>
              <a:off x="3206737" y="282038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Shape 501">
              <a:extLst>
                <a:ext uri="{FF2B5EF4-FFF2-40B4-BE49-F238E27FC236}">
                  <a16:creationId xmlns:a16="http://schemas.microsoft.com/office/drawing/2014/main" id="{920A12B7-2DCD-A24F-BE0F-18FBBA95B595}"/>
                </a:ext>
              </a:extLst>
            </p:cNvPr>
            <p:cNvSpPr/>
            <p:nvPr/>
          </p:nvSpPr>
          <p:spPr>
            <a:xfrm>
              <a:off x="3211546"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Shape 502">
              <a:extLst>
                <a:ext uri="{FF2B5EF4-FFF2-40B4-BE49-F238E27FC236}">
                  <a16:creationId xmlns:a16="http://schemas.microsoft.com/office/drawing/2014/main" id="{B1CC5812-20A7-BD31-2E59-CEA39080E1B3}"/>
                </a:ext>
              </a:extLst>
            </p:cNvPr>
            <p:cNvSpPr/>
            <p:nvPr/>
          </p:nvSpPr>
          <p:spPr>
            <a:xfrm>
              <a:off x="3221625" y="2820386"/>
              <a:ext cx="52773" cy="52388"/>
            </a:xfrm>
            <a:custGeom>
              <a:avLst/>
              <a:gdLst>
                <a:gd name="connsiteX0" fmla="*/ 19880 w 39630"/>
                <a:gd name="connsiteY0" fmla="*/ 24366 h 48984"/>
                <a:gd name="connsiteX1" fmla="*/ 39630 w 39630"/>
                <a:gd name="connsiteY1" fmla="*/ 24366 h 48984"/>
                <a:gd name="connsiteX2" fmla="*/ 19750 w 39630"/>
                <a:gd name="connsiteY2" fmla="*/ 0 h 48984"/>
                <a:gd name="connsiteX3" fmla="*/ 0 w 39630"/>
                <a:gd name="connsiteY3" fmla="*/ 24366 h 48984"/>
                <a:gd name="connsiteX4" fmla="*/ 1975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Shape 503">
              <a:extLst>
                <a:ext uri="{FF2B5EF4-FFF2-40B4-BE49-F238E27FC236}">
                  <a16:creationId xmlns:a16="http://schemas.microsoft.com/office/drawing/2014/main" id="{681057F1-A0C5-5097-D080-72BBEA873966}"/>
                </a:ext>
              </a:extLst>
            </p:cNvPr>
            <p:cNvSpPr/>
            <p:nvPr/>
          </p:nvSpPr>
          <p:spPr>
            <a:xfrm>
              <a:off x="3246395" y="2869308"/>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Shape 504">
              <a:extLst>
                <a:ext uri="{FF2B5EF4-FFF2-40B4-BE49-F238E27FC236}">
                  <a16:creationId xmlns:a16="http://schemas.microsoft.com/office/drawing/2014/main" id="{FA871ACB-5570-A624-2302-CB2C9E1DE967}"/>
                </a:ext>
              </a:extLst>
            </p:cNvPr>
            <p:cNvSpPr/>
            <p:nvPr/>
          </p:nvSpPr>
          <p:spPr>
            <a:xfrm>
              <a:off x="3276302" y="2893863"/>
              <a:ext cx="52773" cy="52388"/>
            </a:xfrm>
            <a:custGeom>
              <a:avLst/>
              <a:gdLst>
                <a:gd name="connsiteX0" fmla="*/ 19750 w 39368"/>
                <a:gd name="connsiteY0" fmla="*/ 24366 h 48984"/>
                <a:gd name="connsiteX1" fmla="*/ 39369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750" y="0"/>
                  </a:cubicBezTo>
                  <a:cubicBezTo>
                    <a:pt x="8894" y="0"/>
                    <a:pt x="0" y="10857"/>
                    <a:pt x="0" y="24366"/>
                  </a:cubicBezTo>
                  <a:cubicBezTo>
                    <a:pt x="0" y="37875"/>
                    <a:pt x="8763" y="48985"/>
                    <a:pt x="19750" y="48985"/>
                  </a:cubicBezTo>
                  <a:cubicBezTo>
                    <a:pt x="30736"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Shape 505">
              <a:extLst>
                <a:ext uri="{FF2B5EF4-FFF2-40B4-BE49-F238E27FC236}">
                  <a16:creationId xmlns:a16="http://schemas.microsoft.com/office/drawing/2014/main" id="{17A7F888-DAE4-AD7E-EDA9-3B0C06F25C40}"/>
                </a:ext>
              </a:extLst>
            </p:cNvPr>
            <p:cNvSpPr/>
            <p:nvPr/>
          </p:nvSpPr>
          <p:spPr>
            <a:xfrm>
              <a:off x="3335789" y="299783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Shape 506">
              <a:extLst>
                <a:ext uri="{FF2B5EF4-FFF2-40B4-BE49-F238E27FC236}">
                  <a16:creationId xmlns:a16="http://schemas.microsoft.com/office/drawing/2014/main" id="{1C995A38-3773-D3D7-8405-20F8CE76C535}"/>
                </a:ext>
              </a:extLst>
            </p:cNvPr>
            <p:cNvSpPr/>
            <p:nvPr/>
          </p:nvSpPr>
          <p:spPr>
            <a:xfrm>
              <a:off x="3385656" y="3052874"/>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Shape 507">
              <a:extLst>
                <a:ext uri="{FF2B5EF4-FFF2-40B4-BE49-F238E27FC236}">
                  <a16:creationId xmlns:a16="http://schemas.microsoft.com/office/drawing/2014/main" id="{D05FF693-4CB6-C18A-121F-FEAAE1C43A7B}"/>
                </a:ext>
              </a:extLst>
            </p:cNvPr>
            <p:cNvSpPr/>
            <p:nvPr/>
          </p:nvSpPr>
          <p:spPr>
            <a:xfrm>
              <a:off x="3400545"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Shape 508">
              <a:extLst>
                <a:ext uri="{FF2B5EF4-FFF2-40B4-BE49-F238E27FC236}">
                  <a16:creationId xmlns:a16="http://schemas.microsoft.com/office/drawing/2014/main" id="{987F6166-2363-50DA-AE7C-085CFA695C62}"/>
                </a:ext>
              </a:extLst>
            </p:cNvPr>
            <p:cNvSpPr/>
            <p:nvPr/>
          </p:nvSpPr>
          <p:spPr>
            <a:xfrm>
              <a:off x="3410425"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Shape 509">
              <a:extLst>
                <a:ext uri="{FF2B5EF4-FFF2-40B4-BE49-F238E27FC236}">
                  <a16:creationId xmlns:a16="http://schemas.microsoft.com/office/drawing/2014/main" id="{245B54AE-043B-FF7C-D1DD-A963BA7B1836}"/>
                </a:ext>
              </a:extLst>
            </p:cNvPr>
            <p:cNvSpPr/>
            <p:nvPr/>
          </p:nvSpPr>
          <p:spPr>
            <a:xfrm>
              <a:off x="3420439" y="308349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Shape 510">
              <a:extLst>
                <a:ext uri="{FF2B5EF4-FFF2-40B4-BE49-F238E27FC236}">
                  <a16:creationId xmlns:a16="http://schemas.microsoft.com/office/drawing/2014/main" id="{B75AC251-E598-92BC-5D72-D7920CE044F5}"/>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Shape 383">
              <a:extLst>
                <a:ext uri="{FF2B5EF4-FFF2-40B4-BE49-F238E27FC236}">
                  <a16:creationId xmlns:a16="http://schemas.microsoft.com/office/drawing/2014/main" id="{7F3421E0-D889-7AC8-1813-228D049D4044}"/>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Shape 384">
              <a:extLst>
                <a:ext uri="{FF2B5EF4-FFF2-40B4-BE49-F238E27FC236}">
                  <a16:creationId xmlns:a16="http://schemas.microsoft.com/office/drawing/2014/main" id="{6E07B5E2-0AAA-F974-9EAB-9E04ADAF26CB}"/>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Shape 385">
              <a:extLst>
                <a:ext uri="{FF2B5EF4-FFF2-40B4-BE49-F238E27FC236}">
                  <a16:creationId xmlns:a16="http://schemas.microsoft.com/office/drawing/2014/main" id="{6CE5DDC3-3772-52AE-C2DB-730DB905B5C0}"/>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Shape 386">
              <a:extLst>
                <a:ext uri="{FF2B5EF4-FFF2-40B4-BE49-F238E27FC236}">
                  <a16:creationId xmlns:a16="http://schemas.microsoft.com/office/drawing/2014/main" id="{ED66065A-98AA-1B97-537A-1C41FB823395}"/>
                </a:ext>
              </a:extLst>
            </p:cNvPr>
            <p:cNvSpPr/>
            <p:nvPr/>
          </p:nvSpPr>
          <p:spPr>
            <a:xfrm>
              <a:off x="3445144"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Shape 387">
              <a:extLst>
                <a:ext uri="{FF2B5EF4-FFF2-40B4-BE49-F238E27FC236}">
                  <a16:creationId xmlns:a16="http://schemas.microsoft.com/office/drawing/2014/main" id="{B446E43E-DA74-00EA-BAFE-2AB7D603ACF3}"/>
                </a:ext>
              </a:extLst>
            </p:cNvPr>
            <p:cNvSpPr/>
            <p:nvPr/>
          </p:nvSpPr>
          <p:spPr>
            <a:xfrm>
              <a:off x="3460163"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Shape 388">
              <a:extLst>
                <a:ext uri="{FF2B5EF4-FFF2-40B4-BE49-F238E27FC236}">
                  <a16:creationId xmlns:a16="http://schemas.microsoft.com/office/drawing/2014/main" id="{A1B6FB97-1C19-F156-5DDC-974CF896DD36}"/>
                </a:ext>
              </a:extLst>
            </p:cNvPr>
            <p:cNvSpPr/>
            <p:nvPr/>
          </p:nvSpPr>
          <p:spPr>
            <a:xfrm>
              <a:off x="3480123" y="311416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Shape 389">
              <a:extLst>
                <a:ext uri="{FF2B5EF4-FFF2-40B4-BE49-F238E27FC236}">
                  <a16:creationId xmlns:a16="http://schemas.microsoft.com/office/drawing/2014/main" id="{A63AE9B7-CD9B-4C8A-9144-26DF9151CCAD}"/>
                </a:ext>
              </a:extLst>
            </p:cNvPr>
            <p:cNvSpPr/>
            <p:nvPr/>
          </p:nvSpPr>
          <p:spPr>
            <a:xfrm>
              <a:off x="3644156" y="318145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Shape 390">
              <a:extLst>
                <a:ext uri="{FF2B5EF4-FFF2-40B4-BE49-F238E27FC236}">
                  <a16:creationId xmlns:a16="http://schemas.microsoft.com/office/drawing/2014/main" id="{CEBD2FFC-B7E0-567F-AF94-F38F8D40F14B}"/>
                </a:ext>
              </a:extLst>
            </p:cNvPr>
            <p:cNvSpPr/>
            <p:nvPr/>
          </p:nvSpPr>
          <p:spPr>
            <a:xfrm>
              <a:off x="3703708" y="3218198"/>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Shape 391">
              <a:extLst>
                <a:ext uri="{FF2B5EF4-FFF2-40B4-BE49-F238E27FC236}">
                  <a16:creationId xmlns:a16="http://schemas.microsoft.com/office/drawing/2014/main" id="{52E54DD5-D63C-E085-A068-7581644A3716}"/>
                </a:ext>
              </a:extLst>
            </p:cNvPr>
            <p:cNvSpPr/>
            <p:nvPr/>
          </p:nvSpPr>
          <p:spPr>
            <a:xfrm>
              <a:off x="3738425" y="3218198"/>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Shape 392">
              <a:extLst>
                <a:ext uri="{FF2B5EF4-FFF2-40B4-BE49-F238E27FC236}">
                  <a16:creationId xmlns:a16="http://schemas.microsoft.com/office/drawing/2014/main" id="{0E6348D6-FDB2-80D4-9111-D6F5A974BDE3}"/>
                </a:ext>
              </a:extLst>
            </p:cNvPr>
            <p:cNvSpPr/>
            <p:nvPr/>
          </p:nvSpPr>
          <p:spPr>
            <a:xfrm>
              <a:off x="3748438"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Shape 393">
              <a:extLst>
                <a:ext uri="{FF2B5EF4-FFF2-40B4-BE49-F238E27FC236}">
                  <a16:creationId xmlns:a16="http://schemas.microsoft.com/office/drawing/2014/main" id="{E74279CF-A041-A7BA-0B4F-7D808639D56D}"/>
                </a:ext>
              </a:extLst>
            </p:cNvPr>
            <p:cNvSpPr/>
            <p:nvPr/>
          </p:nvSpPr>
          <p:spPr>
            <a:xfrm>
              <a:off x="3763326"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Shape 394">
              <a:extLst>
                <a:ext uri="{FF2B5EF4-FFF2-40B4-BE49-F238E27FC236}">
                  <a16:creationId xmlns:a16="http://schemas.microsoft.com/office/drawing/2014/main" id="{CEDD726B-4F44-ACD5-57FA-3108C831D11E}"/>
                </a:ext>
              </a:extLst>
            </p:cNvPr>
            <p:cNvSpPr/>
            <p:nvPr/>
          </p:nvSpPr>
          <p:spPr>
            <a:xfrm>
              <a:off x="3783286" y="3254874"/>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Shape 395">
              <a:extLst>
                <a:ext uri="{FF2B5EF4-FFF2-40B4-BE49-F238E27FC236}">
                  <a16:creationId xmlns:a16="http://schemas.microsoft.com/office/drawing/2014/main" id="{55CB13C0-BD02-639D-1634-B4575716D8CB}"/>
                </a:ext>
              </a:extLst>
            </p:cNvPr>
            <p:cNvSpPr/>
            <p:nvPr/>
          </p:nvSpPr>
          <p:spPr>
            <a:xfrm>
              <a:off x="3793102"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Shape 396">
              <a:extLst>
                <a:ext uri="{FF2B5EF4-FFF2-40B4-BE49-F238E27FC236}">
                  <a16:creationId xmlns:a16="http://schemas.microsoft.com/office/drawing/2014/main" id="{BB932195-6557-D190-DCED-5A57F791FFDA}"/>
                </a:ext>
              </a:extLst>
            </p:cNvPr>
            <p:cNvSpPr/>
            <p:nvPr/>
          </p:nvSpPr>
          <p:spPr>
            <a:xfrm>
              <a:off x="3957135"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Shape 397">
              <a:extLst>
                <a:ext uri="{FF2B5EF4-FFF2-40B4-BE49-F238E27FC236}">
                  <a16:creationId xmlns:a16="http://schemas.microsoft.com/office/drawing/2014/main" id="{B7EA3EE1-295D-0295-EA77-B92C6055FD60}"/>
                </a:ext>
              </a:extLst>
            </p:cNvPr>
            <p:cNvSpPr/>
            <p:nvPr/>
          </p:nvSpPr>
          <p:spPr>
            <a:xfrm>
              <a:off x="4051600"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Shape 401">
              <a:extLst>
                <a:ext uri="{FF2B5EF4-FFF2-40B4-BE49-F238E27FC236}">
                  <a16:creationId xmlns:a16="http://schemas.microsoft.com/office/drawing/2014/main" id="{3D5DC144-F24A-FE26-02FE-3615BED271CE}"/>
                </a:ext>
              </a:extLst>
            </p:cNvPr>
            <p:cNvSpPr/>
            <p:nvPr/>
          </p:nvSpPr>
          <p:spPr>
            <a:xfrm>
              <a:off x="4071560" y="3542533"/>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Shape 404">
              <a:extLst>
                <a:ext uri="{FF2B5EF4-FFF2-40B4-BE49-F238E27FC236}">
                  <a16:creationId xmlns:a16="http://schemas.microsoft.com/office/drawing/2014/main" id="{4519580D-B31F-8BB0-B8F3-EB2C37F8685D}"/>
                </a:ext>
              </a:extLst>
            </p:cNvPr>
            <p:cNvSpPr/>
            <p:nvPr/>
          </p:nvSpPr>
          <p:spPr>
            <a:xfrm>
              <a:off x="4131244" y="3585331"/>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Shape 511">
              <a:extLst>
                <a:ext uri="{FF2B5EF4-FFF2-40B4-BE49-F238E27FC236}">
                  <a16:creationId xmlns:a16="http://schemas.microsoft.com/office/drawing/2014/main" id="{095CE261-D04C-8C36-419B-66E346776333}"/>
                </a:ext>
              </a:extLst>
            </p:cNvPr>
            <p:cNvSpPr/>
            <p:nvPr/>
          </p:nvSpPr>
          <p:spPr>
            <a:xfrm>
              <a:off x="4190731" y="3585331"/>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Shape 512">
              <a:extLst>
                <a:ext uri="{FF2B5EF4-FFF2-40B4-BE49-F238E27FC236}">
                  <a16:creationId xmlns:a16="http://schemas.microsoft.com/office/drawing/2014/main" id="{2026758E-790A-CDE2-9553-E4954B482A71}"/>
                </a:ext>
              </a:extLst>
            </p:cNvPr>
            <p:cNvSpPr/>
            <p:nvPr/>
          </p:nvSpPr>
          <p:spPr>
            <a:xfrm>
              <a:off x="4260427"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Shape 513">
              <a:extLst>
                <a:ext uri="{FF2B5EF4-FFF2-40B4-BE49-F238E27FC236}">
                  <a16:creationId xmlns:a16="http://schemas.microsoft.com/office/drawing/2014/main" id="{E89868E1-D292-AEB3-8544-6864ECB2987D}"/>
                </a:ext>
              </a:extLst>
            </p:cNvPr>
            <p:cNvSpPr/>
            <p:nvPr/>
          </p:nvSpPr>
          <p:spPr>
            <a:xfrm>
              <a:off x="4265368"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Shape 514">
              <a:extLst>
                <a:ext uri="{FF2B5EF4-FFF2-40B4-BE49-F238E27FC236}">
                  <a16:creationId xmlns:a16="http://schemas.microsoft.com/office/drawing/2014/main" id="{7BB740A3-AEC1-5490-B849-E18888226E98}"/>
                </a:ext>
              </a:extLst>
            </p:cNvPr>
            <p:cNvSpPr/>
            <p:nvPr/>
          </p:nvSpPr>
          <p:spPr>
            <a:xfrm>
              <a:off x="4349953"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Shape 515">
              <a:extLst>
                <a:ext uri="{FF2B5EF4-FFF2-40B4-BE49-F238E27FC236}">
                  <a16:creationId xmlns:a16="http://schemas.microsoft.com/office/drawing/2014/main" id="{6BE6EFD1-265A-1C8D-3693-D3F32A8459C7}"/>
                </a:ext>
              </a:extLst>
            </p:cNvPr>
            <p:cNvSpPr/>
            <p:nvPr/>
          </p:nvSpPr>
          <p:spPr>
            <a:xfrm>
              <a:off x="4354827"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Shape 516">
              <a:extLst>
                <a:ext uri="{FF2B5EF4-FFF2-40B4-BE49-F238E27FC236}">
                  <a16:creationId xmlns:a16="http://schemas.microsoft.com/office/drawing/2014/main" id="{A517B571-F10E-F6C8-C63E-937386624FD1}"/>
                </a:ext>
              </a:extLst>
            </p:cNvPr>
            <p:cNvSpPr/>
            <p:nvPr/>
          </p:nvSpPr>
          <p:spPr>
            <a:xfrm>
              <a:off x="4364841"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Shape 517">
              <a:extLst>
                <a:ext uri="{FF2B5EF4-FFF2-40B4-BE49-F238E27FC236}">
                  <a16:creationId xmlns:a16="http://schemas.microsoft.com/office/drawing/2014/main" id="{8CEC0A3A-AD1C-3D4D-58FD-9B4F65AA6894}"/>
                </a:ext>
              </a:extLst>
            </p:cNvPr>
            <p:cNvSpPr/>
            <p:nvPr/>
          </p:nvSpPr>
          <p:spPr>
            <a:xfrm>
              <a:off x="4369781"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Shape 518">
              <a:extLst>
                <a:ext uri="{FF2B5EF4-FFF2-40B4-BE49-F238E27FC236}">
                  <a16:creationId xmlns:a16="http://schemas.microsoft.com/office/drawing/2014/main" id="{F6CE3762-83E8-A7E2-0CFE-4096B82FCAC4}"/>
                </a:ext>
              </a:extLst>
            </p:cNvPr>
            <p:cNvSpPr/>
            <p:nvPr/>
          </p:nvSpPr>
          <p:spPr>
            <a:xfrm>
              <a:off x="437465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Shape 519">
              <a:extLst>
                <a:ext uri="{FF2B5EF4-FFF2-40B4-BE49-F238E27FC236}">
                  <a16:creationId xmlns:a16="http://schemas.microsoft.com/office/drawing/2014/main" id="{BF5DCCD8-84F0-15A5-6ABE-E7F42D7CCCE5}"/>
                </a:ext>
              </a:extLst>
            </p:cNvPr>
            <p:cNvSpPr/>
            <p:nvPr/>
          </p:nvSpPr>
          <p:spPr>
            <a:xfrm>
              <a:off x="4384670"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Shape 520">
              <a:extLst>
                <a:ext uri="{FF2B5EF4-FFF2-40B4-BE49-F238E27FC236}">
                  <a16:creationId xmlns:a16="http://schemas.microsoft.com/office/drawing/2014/main" id="{63D6DE76-9319-1AE7-9D79-DC309D29C394}"/>
                </a:ext>
              </a:extLst>
            </p:cNvPr>
            <p:cNvSpPr/>
            <p:nvPr/>
          </p:nvSpPr>
          <p:spPr>
            <a:xfrm>
              <a:off x="4429333"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Shape 521">
              <a:extLst>
                <a:ext uri="{FF2B5EF4-FFF2-40B4-BE49-F238E27FC236}">
                  <a16:creationId xmlns:a16="http://schemas.microsoft.com/office/drawing/2014/main" id="{0713C33D-3F2A-AEF9-AE6B-6732C2F8661A}"/>
                </a:ext>
              </a:extLst>
            </p:cNvPr>
            <p:cNvSpPr/>
            <p:nvPr/>
          </p:nvSpPr>
          <p:spPr>
            <a:xfrm>
              <a:off x="445423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Shape 522">
              <a:extLst>
                <a:ext uri="{FF2B5EF4-FFF2-40B4-BE49-F238E27FC236}">
                  <a16:creationId xmlns:a16="http://schemas.microsoft.com/office/drawing/2014/main" id="{61689848-CF0F-D35E-EDE7-FA811B3BBA51}"/>
                </a:ext>
              </a:extLst>
            </p:cNvPr>
            <p:cNvSpPr/>
            <p:nvPr/>
          </p:nvSpPr>
          <p:spPr>
            <a:xfrm>
              <a:off x="4682891" y="3854558"/>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Shape 523">
              <a:extLst>
                <a:ext uri="{FF2B5EF4-FFF2-40B4-BE49-F238E27FC236}">
                  <a16:creationId xmlns:a16="http://schemas.microsoft.com/office/drawing/2014/main" id="{636FEEF1-897A-136D-704E-6D1C9AB19967}"/>
                </a:ext>
              </a:extLst>
            </p:cNvPr>
            <p:cNvSpPr/>
            <p:nvPr/>
          </p:nvSpPr>
          <p:spPr>
            <a:xfrm>
              <a:off x="4687832" y="38545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Shape 524">
              <a:extLst>
                <a:ext uri="{FF2B5EF4-FFF2-40B4-BE49-F238E27FC236}">
                  <a16:creationId xmlns:a16="http://schemas.microsoft.com/office/drawing/2014/main" id="{B25247F4-26C0-8F15-00FD-CBBBC33966F0}"/>
                </a:ext>
              </a:extLst>
            </p:cNvPr>
            <p:cNvSpPr/>
            <p:nvPr/>
          </p:nvSpPr>
          <p:spPr>
            <a:xfrm>
              <a:off x="4712798"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Shape 525">
              <a:extLst>
                <a:ext uri="{FF2B5EF4-FFF2-40B4-BE49-F238E27FC236}">
                  <a16:creationId xmlns:a16="http://schemas.microsoft.com/office/drawing/2014/main" id="{C7EFEE09-7088-19E3-4CD4-7F4CE75E7B87}"/>
                </a:ext>
              </a:extLst>
            </p:cNvPr>
            <p:cNvSpPr/>
            <p:nvPr/>
          </p:nvSpPr>
          <p:spPr>
            <a:xfrm>
              <a:off x="4777357"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Shape 526">
              <a:extLst>
                <a:ext uri="{FF2B5EF4-FFF2-40B4-BE49-F238E27FC236}">
                  <a16:creationId xmlns:a16="http://schemas.microsoft.com/office/drawing/2014/main" id="{54BB3DDE-AB1B-4D43-534D-0D9053391A8F}"/>
                </a:ext>
              </a:extLst>
            </p:cNvPr>
            <p:cNvSpPr/>
            <p:nvPr/>
          </p:nvSpPr>
          <p:spPr>
            <a:xfrm>
              <a:off x="4976171" y="4142154"/>
              <a:ext cx="52773" cy="52388"/>
            </a:xfrm>
            <a:custGeom>
              <a:avLst/>
              <a:gdLst>
                <a:gd name="connsiteX0" fmla="*/ 19881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1" y="24492"/>
                  </a:moveTo>
                  <a:lnTo>
                    <a:pt x="39630" y="24492"/>
                  </a:lnTo>
                  <a:cubicBezTo>
                    <a:pt x="39630" y="10984"/>
                    <a:pt x="30736" y="0"/>
                    <a:pt x="19750" y="0"/>
                  </a:cubicBezTo>
                  <a:cubicBezTo>
                    <a:pt x="8763" y="0"/>
                    <a:pt x="0" y="10984"/>
                    <a:pt x="0" y="24619"/>
                  </a:cubicBezTo>
                  <a:cubicBezTo>
                    <a:pt x="0" y="38254"/>
                    <a:pt x="8894" y="49111"/>
                    <a:pt x="19750" y="49111"/>
                  </a:cubicBezTo>
                  <a:cubicBezTo>
                    <a:pt x="30606"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Shape 527">
              <a:extLst>
                <a:ext uri="{FF2B5EF4-FFF2-40B4-BE49-F238E27FC236}">
                  <a16:creationId xmlns:a16="http://schemas.microsoft.com/office/drawing/2014/main" id="{281E0C2C-4DBB-08C0-A162-D99F9D8143D5}"/>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Shape 528">
              <a:extLst>
                <a:ext uri="{FF2B5EF4-FFF2-40B4-BE49-F238E27FC236}">
                  <a16:creationId xmlns:a16="http://schemas.microsoft.com/office/drawing/2014/main" id="{662B2E8D-B82A-280F-060A-C2AC55258F1F}"/>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Shape 529">
              <a:extLst>
                <a:ext uri="{FF2B5EF4-FFF2-40B4-BE49-F238E27FC236}">
                  <a16:creationId xmlns:a16="http://schemas.microsoft.com/office/drawing/2014/main" id="{EB785377-865A-CA21-638B-79AA5520F456}"/>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Shape 530">
              <a:extLst>
                <a:ext uri="{FF2B5EF4-FFF2-40B4-BE49-F238E27FC236}">
                  <a16:creationId xmlns:a16="http://schemas.microsoft.com/office/drawing/2014/main" id="{3902E33E-DCE9-4C19-B1FA-0096400B6E77}"/>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Shape 531">
              <a:extLst>
                <a:ext uri="{FF2B5EF4-FFF2-40B4-BE49-F238E27FC236}">
                  <a16:creationId xmlns:a16="http://schemas.microsoft.com/office/drawing/2014/main" id="{73BC7E8C-21C6-B2DE-2431-908835CDD7B2}"/>
                </a:ext>
              </a:extLst>
            </p:cNvPr>
            <p:cNvSpPr/>
            <p:nvPr/>
          </p:nvSpPr>
          <p:spPr>
            <a:xfrm>
              <a:off x="5965303" y="45644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Shape 533">
              <a:extLst>
                <a:ext uri="{FF2B5EF4-FFF2-40B4-BE49-F238E27FC236}">
                  <a16:creationId xmlns:a16="http://schemas.microsoft.com/office/drawing/2014/main" id="{3D648208-A431-5446-31A0-4A4350FE4F5D}"/>
                </a:ext>
              </a:extLst>
            </p:cNvPr>
            <p:cNvSpPr/>
            <p:nvPr/>
          </p:nvSpPr>
          <p:spPr>
            <a:xfrm>
              <a:off x="1745338" y="2226700"/>
              <a:ext cx="52773" cy="52388"/>
            </a:xfrm>
            <a:custGeom>
              <a:avLst/>
              <a:gdLst>
                <a:gd name="connsiteX0" fmla="*/ 19880 w 39630"/>
                <a:gd name="connsiteY0" fmla="*/ 24492 h 49111"/>
                <a:gd name="connsiteX1" fmla="*/ 39630 w 39630"/>
                <a:gd name="connsiteY1" fmla="*/ 24492 h 49111"/>
                <a:gd name="connsiteX2" fmla="*/ 19750 w 39630"/>
                <a:gd name="connsiteY2" fmla="*/ 0 h 49111"/>
                <a:gd name="connsiteX3" fmla="*/ 0 w 39630"/>
                <a:gd name="connsiteY3" fmla="*/ 24619 h 49111"/>
                <a:gd name="connsiteX4" fmla="*/ 19750 w 39630"/>
                <a:gd name="connsiteY4" fmla="*/ 49111 h 49111"/>
                <a:gd name="connsiteX5" fmla="*/ 39630 w 39630"/>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Shape 534">
              <a:extLst>
                <a:ext uri="{FF2B5EF4-FFF2-40B4-BE49-F238E27FC236}">
                  <a16:creationId xmlns:a16="http://schemas.microsoft.com/office/drawing/2014/main" id="{1E75A21F-E8B8-6EFE-A441-6CBEAAA48529}"/>
                </a:ext>
              </a:extLst>
            </p:cNvPr>
            <p:cNvSpPr/>
            <p:nvPr/>
          </p:nvSpPr>
          <p:spPr>
            <a:xfrm>
              <a:off x="1755285"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Shape 535">
              <a:extLst>
                <a:ext uri="{FF2B5EF4-FFF2-40B4-BE49-F238E27FC236}">
                  <a16:creationId xmlns:a16="http://schemas.microsoft.com/office/drawing/2014/main" id="{735BACE3-E8BE-CC22-95DB-B323CD495594}"/>
                </a:ext>
              </a:extLst>
            </p:cNvPr>
            <p:cNvSpPr/>
            <p:nvPr/>
          </p:nvSpPr>
          <p:spPr>
            <a:xfrm>
              <a:off x="1775048"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Shape 536">
              <a:extLst>
                <a:ext uri="{FF2B5EF4-FFF2-40B4-BE49-F238E27FC236}">
                  <a16:creationId xmlns:a16="http://schemas.microsoft.com/office/drawing/2014/main" id="{0FC1D4CA-12B1-006F-34A3-8A7E58312D51}"/>
                </a:ext>
              </a:extLst>
            </p:cNvPr>
            <p:cNvSpPr/>
            <p:nvPr/>
          </p:nvSpPr>
          <p:spPr>
            <a:xfrm>
              <a:off x="1795009" y="2226700"/>
              <a:ext cx="52773" cy="52388"/>
            </a:xfrm>
            <a:custGeom>
              <a:avLst/>
              <a:gdLst>
                <a:gd name="connsiteX0" fmla="*/ 19750 w 39368"/>
                <a:gd name="connsiteY0" fmla="*/ 24492 h 49111"/>
                <a:gd name="connsiteX1" fmla="*/ 39368 w 39368"/>
                <a:gd name="connsiteY1" fmla="*/ 24492 h 49111"/>
                <a:gd name="connsiteX2" fmla="*/ 19619 w 39368"/>
                <a:gd name="connsiteY2" fmla="*/ 0 h 49111"/>
                <a:gd name="connsiteX3" fmla="*/ 0 w 39368"/>
                <a:gd name="connsiteY3" fmla="*/ 24619 h 49111"/>
                <a:gd name="connsiteX4" fmla="*/ 19619 w 39368"/>
                <a:gd name="connsiteY4" fmla="*/ 49111 h 49111"/>
                <a:gd name="connsiteX5" fmla="*/ 39368 w 39368"/>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1">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Shape 537">
              <a:extLst>
                <a:ext uri="{FF2B5EF4-FFF2-40B4-BE49-F238E27FC236}">
                  <a16:creationId xmlns:a16="http://schemas.microsoft.com/office/drawing/2014/main" id="{24BA4393-78FF-874A-7D33-A30173A773F7}"/>
                </a:ext>
              </a:extLst>
            </p:cNvPr>
            <p:cNvSpPr/>
            <p:nvPr/>
          </p:nvSpPr>
          <p:spPr>
            <a:xfrm>
              <a:off x="180495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Shape 538">
              <a:extLst>
                <a:ext uri="{FF2B5EF4-FFF2-40B4-BE49-F238E27FC236}">
                  <a16:creationId xmlns:a16="http://schemas.microsoft.com/office/drawing/2014/main" id="{D73186C2-C642-79B4-0C66-25672952B774}"/>
                </a:ext>
              </a:extLst>
            </p:cNvPr>
            <p:cNvSpPr/>
            <p:nvPr/>
          </p:nvSpPr>
          <p:spPr>
            <a:xfrm>
              <a:off x="1849619"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Shape 539">
              <a:extLst>
                <a:ext uri="{FF2B5EF4-FFF2-40B4-BE49-F238E27FC236}">
                  <a16:creationId xmlns:a16="http://schemas.microsoft.com/office/drawing/2014/main" id="{304D3825-C3B9-832F-F936-C52987365AAE}"/>
                </a:ext>
              </a:extLst>
            </p:cNvPr>
            <p:cNvSpPr/>
            <p:nvPr/>
          </p:nvSpPr>
          <p:spPr>
            <a:xfrm>
              <a:off x="1904298"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Freeform: Shape 540">
              <a:extLst>
                <a:ext uri="{FF2B5EF4-FFF2-40B4-BE49-F238E27FC236}">
                  <a16:creationId xmlns:a16="http://schemas.microsoft.com/office/drawing/2014/main" id="{991E3BAE-D4F4-6858-C3D3-E74439E38FAD}"/>
                </a:ext>
              </a:extLst>
            </p:cNvPr>
            <p:cNvSpPr/>
            <p:nvPr/>
          </p:nvSpPr>
          <p:spPr>
            <a:xfrm>
              <a:off x="1998764" y="2306236"/>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Shape 541">
              <a:extLst>
                <a:ext uri="{FF2B5EF4-FFF2-40B4-BE49-F238E27FC236}">
                  <a16:creationId xmlns:a16="http://schemas.microsoft.com/office/drawing/2014/main" id="{24EB189B-74CD-A9E1-A66A-06E1FC6B0391}"/>
                </a:ext>
              </a:extLst>
            </p:cNvPr>
            <p:cNvSpPr/>
            <p:nvPr/>
          </p:nvSpPr>
          <p:spPr>
            <a:xfrm>
              <a:off x="2068329" y="2342975"/>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Shape 542">
              <a:extLst>
                <a:ext uri="{FF2B5EF4-FFF2-40B4-BE49-F238E27FC236}">
                  <a16:creationId xmlns:a16="http://schemas.microsoft.com/office/drawing/2014/main" id="{9F5E1746-F8A9-8AF9-564F-4E789DDFBD13}"/>
                </a:ext>
              </a:extLst>
            </p:cNvPr>
            <p:cNvSpPr/>
            <p:nvPr/>
          </p:nvSpPr>
          <p:spPr>
            <a:xfrm>
              <a:off x="2212600" y="2538787"/>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Shape 543">
              <a:extLst>
                <a:ext uri="{FF2B5EF4-FFF2-40B4-BE49-F238E27FC236}">
                  <a16:creationId xmlns:a16="http://schemas.microsoft.com/office/drawing/2014/main" id="{73774EE3-E801-534E-3DE9-BFECC4E868F3}"/>
                </a:ext>
              </a:extLst>
            </p:cNvPr>
            <p:cNvSpPr/>
            <p:nvPr/>
          </p:nvSpPr>
          <p:spPr>
            <a:xfrm>
              <a:off x="2316816" y="2600018"/>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Shape 544">
              <a:extLst>
                <a:ext uri="{FF2B5EF4-FFF2-40B4-BE49-F238E27FC236}">
                  <a16:creationId xmlns:a16="http://schemas.microsoft.com/office/drawing/2014/main" id="{84252E3A-4DAE-05E3-D13B-53CED2C590F3}"/>
                </a:ext>
              </a:extLst>
            </p:cNvPr>
            <p:cNvSpPr/>
            <p:nvPr/>
          </p:nvSpPr>
          <p:spPr>
            <a:xfrm>
              <a:off x="2356604" y="2618387"/>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Shape 545">
              <a:extLst>
                <a:ext uri="{FF2B5EF4-FFF2-40B4-BE49-F238E27FC236}">
                  <a16:creationId xmlns:a16="http://schemas.microsoft.com/office/drawing/2014/main" id="{EB199266-EFC3-DA9F-22E9-497C7B12B018}"/>
                </a:ext>
              </a:extLst>
            </p:cNvPr>
            <p:cNvSpPr/>
            <p:nvPr/>
          </p:nvSpPr>
          <p:spPr>
            <a:xfrm>
              <a:off x="2376565" y="2636757"/>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Shape 546">
              <a:extLst>
                <a:ext uri="{FF2B5EF4-FFF2-40B4-BE49-F238E27FC236}">
                  <a16:creationId xmlns:a16="http://schemas.microsoft.com/office/drawing/2014/main" id="{A41045FA-55D0-A002-5A33-CC6A6FA392AA}"/>
                </a:ext>
              </a:extLst>
            </p:cNvPr>
            <p:cNvSpPr/>
            <p:nvPr/>
          </p:nvSpPr>
          <p:spPr>
            <a:xfrm>
              <a:off x="2391519" y="2636757"/>
              <a:ext cx="52773" cy="52388"/>
            </a:xfrm>
            <a:custGeom>
              <a:avLst/>
              <a:gdLst>
                <a:gd name="connsiteX0" fmla="*/ 19750 w 39499"/>
                <a:gd name="connsiteY0" fmla="*/ 24366 h 48858"/>
                <a:gd name="connsiteX1" fmla="*/ 39499 w 39499"/>
                <a:gd name="connsiteY1" fmla="*/ 24366 h 48858"/>
                <a:gd name="connsiteX2" fmla="*/ 19619 w 39499"/>
                <a:gd name="connsiteY2" fmla="*/ 0 h 48858"/>
                <a:gd name="connsiteX3" fmla="*/ 0 w 39499"/>
                <a:gd name="connsiteY3" fmla="*/ 24492 h 48858"/>
                <a:gd name="connsiteX4" fmla="*/ 19619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750" y="24366"/>
                  </a:moveTo>
                  <a:lnTo>
                    <a:pt x="39499" y="24366"/>
                  </a:lnTo>
                  <a:cubicBezTo>
                    <a:pt x="39499" y="10857"/>
                    <a:pt x="30605" y="0"/>
                    <a:pt x="19619" y="0"/>
                  </a:cubicBezTo>
                  <a:cubicBezTo>
                    <a:pt x="8632" y="0"/>
                    <a:pt x="0" y="10857"/>
                    <a:pt x="0" y="24492"/>
                  </a:cubicBezTo>
                  <a:cubicBezTo>
                    <a:pt x="0" y="38127"/>
                    <a:pt x="8763" y="48858"/>
                    <a:pt x="19619" y="48858"/>
                  </a:cubicBezTo>
                  <a:cubicBezTo>
                    <a:pt x="30475" y="48858"/>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Shape 547">
              <a:extLst>
                <a:ext uri="{FF2B5EF4-FFF2-40B4-BE49-F238E27FC236}">
                  <a16:creationId xmlns:a16="http://schemas.microsoft.com/office/drawing/2014/main" id="{0B89BAFB-1976-C6C5-6D22-4BDBD34AD4A0}"/>
                </a:ext>
              </a:extLst>
            </p:cNvPr>
            <p:cNvSpPr/>
            <p:nvPr/>
          </p:nvSpPr>
          <p:spPr>
            <a:xfrm>
              <a:off x="2411282" y="26613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Shape 548">
              <a:extLst>
                <a:ext uri="{FF2B5EF4-FFF2-40B4-BE49-F238E27FC236}">
                  <a16:creationId xmlns:a16="http://schemas.microsoft.com/office/drawing/2014/main" id="{C05223DF-F554-FBDB-9A23-EA14CC45EE62}"/>
                </a:ext>
              </a:extLst>
            </p:cNvPr>
            <p:cNvSpPr/>
            <p:nvPr/>
          </p:nvSpPr>
          <p:spPr>
            <a:xfrm>
              <a:off x="2456077" y="26613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Shape 549">
              <a:extLst>
                <a:ext uri="{FF2B5EF4-FFF2-40B4-BE49-F238E27FC236}">
                  <a16:creationId xmlns:a16="http://schemas.microsoft.com/office/drawing/2014/main" id="{3D722FDD-5473-FB10-43C3-8B3100DDBB37}"/>
                </a:ext>
              </a:extLst>
            </p:cNvPr>
            <p:cNvSpPr/>
            <p:nvPr/>
          </p:nvSpPr>
          <p:spPr>
            <a:xfrm>
              <a:off x="2476038" y="2679492"/>
              <a:ext cx="52773" cy="52388"/>
            </a:xfrm>
            <a:custGeom>
              <a:avLst/>
              <a:gdLst>
                <a:gd name="connsiteX0" fmla="*/ 19880 w 39629"/>
                <a:gd name="connsiteY0" fmla="*/ 24492 h 48984"/>
                <a:gd name="connsiteX1" fmla="*/ 39630 w 39629"/>
                <a:gd name="connsiteY1" fmla="*/ 24492 h 48984"/>
                <a:gd name="connsiteX2" fmla="*/ 19750 w 39629"/>
                <a:gd name="connsiteY2" fmla="*/ 0 h 48984"/>
                <a:gd name="connsiteX3" fmla="*/ 0 w 39629"/>
                <a:gd name="connsiteY3" fmla="*/ 24619 h 48984"/>
                <a:gd name="connsiteX4" fmla="*/ 19750 w 39629"/>
                <a:gd name="connsiteY4" fmla="*/ 48985 h 48984"/>
                <a:gd name="connsiteX5" fmla="*/ 39630 w 39629"/>
                <a:gd name="connsiteY5" fmla="*/ 24619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492"/>
                  </a:moveTo>
                  <a:lnTo>
                    <a:pt x="39630" y="24492"/>
                  </a:lnTo>
                  <a:cubicBezTo>
                    <a:pt x="39630" y="10984"/>
                    <a:pt x="30736" y="0"/>
                    <a:pt x="19750" y="0"/>
                  </a:cubicBezTo>
                  <a:cubicBezTo>
                    <a:pt x="8763" y="0"/>
                    <a:pt x="0" y="10984"/>
                    <a:pt x="0" y="24619"/>
                  </a:cubicBezTo>
                  <a:cubicBezTo>
                    <a:pt x="0" y="38254"/>
                    <a:pt x="8894" y="48985"/>
                    <a:pt x="19750" y="48985"/>
                  </a:cubicBezTo>
                  <a:cubicBezTo>
                    <a:pt x="30605" y="48985"/>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Shape 550">
              <a:extLst>
                <a:ext uri="{FF2B5EF4-FFF2-40B4-BE49-F238E27FC236}">
                  <a16:creationId xmlns:a16="http://schemas.microsoft.com/office/drawing/2014/main" id="{8BB5B539-DD07-B48D-BA19-07EC3D56BCC3}"/>
                </a:ext>
              </a:extLst>
            </p:cNvPr>
            <p:cNvSpPr/>
            <p:nvPr/>
          </p:nvSpPr>
          <p:spPr>
            <a:xfrm>
              <a:off x="2585459" y="2704111"/>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Shape 551">
              <a:extLst>
                <a:ext uri="{FF2B5EF4-FFF2-40B4-BE49-F238E27FC236}">
                  <a16:creationId xmlns:a16="http://schemas.microsoft.com/office/drawing/2014/main" id="{F5A04BD0-7F11-8B9E-416C-E5E8D0191140}"/>
                </a:ext>
              </a:extLst>
            </p:cNvPr>
            <p:cNvSpPr/>
            <p:nvPr/>
          </p:nvSpPr>
          <p:spPr>
            <a:xfrm>
              <a:off x="2595209" y="2704111"/>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Shape 552">
              <a:extLst>
                <a:ext uri="{FF2B5EF4-FFF2-40B4-BE49-F238E27FC236}">
                  <a16:creationId xmlns:a16="http://schemas.microsoft.com/office/drawing/2014/main" id="{4AB3D9AA-451F-C5B4-805E-8FFDC5AA3193}"/>
                </a:ext>
              </a:extLst>
            </p:cNvPr>
            <p:cNvSpPr/>
            <p:nvPr/>
          </p:nvSpPr>
          <p:spPr>
            <a:xfrm>
              <a:off x="2625181" y="2704111"/>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Shape 553">
              <a:extLst>
                <a:ext uri="{FF2B5EF4-FFF2-40B4-BE49-F238E27FC236}">
                  <a16:creationId xmlns:a16="http://schemas.microsoft.com/office/drawing/2014/main" id="{19891084-D0C8-571C-0C62-2B2819133CC4}"/>
                </a:ext>
              </a:extLst>
            </p:cNvPr>
            <p:cNvSpPr/>
            <p:nvPr/>
          </p:nvSpPr>
          <p:spPr>
            <a:xfrm>
              <a:off x="2655024" y="2722354"/>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Shape 554">
              <a:extLst>
                <a:ext uri="{FF2B5EF4-FFF2-40B4-BE49-F238E27FC236}">
                  <a16:creationId xmlns:a16="http://schemas.microsoft.com/office/drawing/2014/main" id="{4DE33FF0-F2F8-78B3-1D4E-F82A61E1F033}"/>
                </a:ext>
              </a:extLst>
            </p:cNvPr>
            <p:cNvSpPr/>
            <p:nvPr/>
          </p:nvSpPr>
          <p:spPr>
            <a:xfrm>
              <a:off x="2669846" y="2722354"/>
              <a:ext cx="52773" cy="52388"/>
            </a:xfrm>
            <a:custGeom>
              <a:avLst/>
              <a:gdLst>
                <a:gd name="connsiteX0" fmla="*/ 19880 w 39629"/>
                <a:gd name="connsiteY0" fmla="*/ 24492 h 49111"/>
                <a:gd name="connsiteX1" fmla="*/ 39630 w 39629"/>
                <a:gd name="connsiteY1" fmla="*/ 24492 h 49111"/>
                <a:gd name="connsiteX2" fmla="*/ 19750 w 39629"/>
                <a:gd name="connsiteY2" fmla="*/ 0 h 49111"/>
                <a:gd name="connsiteX3" fmla="*/ 0 w 39629"/>
                <a:gd name="connsiteY3" fmla="*/ 24619 h 49111"/>
                <a:gd name="connsiteX4" fmla="*/ 19750 w 39629"/>
                <a:gd name="connsiteY4" fmla="*/ 49111 h 49111"/>
                <a:gd name="connsiteX5" fmla="*/ 39630 w 3962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Shape 555">
              <a:extLst>
                <a:ext uri="{FF2B5EF4-FFF2-40B4-BE49-F238E27FC236}">
                  <a16:creationId xmlns:a16="http://schemas.microsoft.com/office/drawing/2014/main" id="{33528DAB-5763-7006-7660-4355333536FE}"/>
                </a:ext>
              </a:extLst>
            </p:cNvPr>
            <p:cNvSpPr/>
            <p:nvPr/>
          </p:nvSpPr>
          <p:spPr>
            <a:xfrm>
              <a:off x="2714576" y="2746846"/>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Shape 556">
              <a:extLst>
                <a:ext uri="{FF2B5EF4-FFF2-40B4-BE49-F238E27FC236}">
                  <a16:creationId xmlns:a16="http://schemas.microsoft.com/office/drawing/2014/main" id="{60EAC8C8-3340-1B63-11A3-10FDF123CF1E}"/>
                </a:ext>
              </a:extLst>
            </p:cNvPr>
            <p:cNvSpPr/>
            <p:nvPr/>
          </p:nvSpPr>
          <p:spPr>
            <a:xfrm>
              <a:off x="2769253" y="2789645"/>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Shape 557">
              <a:extLst>
                <a:ext uri="{FF2B5EF4-FFF2-40B4-BE49-F238E27FC236}">
                  <a16:creationId xmlns:a16="http://schemas.microsoft.com/office/drawing/2014/main" id="{6CDDCE3D-989D-5A71-E2A4-B619B82A6DAC}"/>
                </a:ext>
              </a:extLst>
            </p:cNvPr>
            <p:cNvSpPr/>
            <p:nvPr/>
          </p:nvSpPr>
          <p:spPr>
            <a:xfrm>
              <a:off x="2794023"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Shape 558">
              <a:extLst>
                <a:ext uri="{FF2B5EF4-FFF2-40B4-BE49-F238E27FC236}">
                  <a16:creationId xmlns:a16="http://schemas.microsoft.com/office/drawing/2014/main" id="{188820D2-8D20-9663-9376-1F7A6A792F6F}"/>
                </a:ext>
              </a:extLst>
            </p:cNvPr>
            <p:cNvSpPr/>
            <p:nvPr/>
          </p:nvSpPr>
          <p:spPr>
            <a:xfrm>
              <a:off x="2804102" y="288155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Shape 559">
              <a:extLst>
                <a:ext uri="{FF2B5EF4-FFF2-40B4-BE49-F238E27FC236}">
                  <a16:creationId xmlns:a16="http://schemas.microsoft.com/office/drawing/2014/main" id="{613C4FA7-9EB4-486E-97BF-5CAF5BE17C86}"/>
                </a:ext>
              </a:extLst>
            </p:cNvPr>
            <p:cNvSpPr/>
            <p:nvPr/>
          </p:nvSpPr>
          <p:spPr>
            <a:xfrm>
              <a:off x="2813918"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Shape 560">
              <a:extLst>
                <a:ext uri="{FF2B5EF4-FFF2-40B4-BE49-F238E27FC236}">
                  <a16:creationId xmlns:a16="http://schemas.microsoft.com/office/drawing/2014/main" id="{651D8B69-6C34-6062-1053-5A9F6232F185}"/>
                </a:ext>
              </a:extLst>
            </p:cNvPr>
            <p:cNvSpPr/>
            <p:nvPr/>
          </p:nvSpPr>
          <p:spPr>
            <a:xfrm>
              <a:off x="2888555" y="2979460"/>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492 h 48984"/>
                <a:gd name="connsiteX4" fmla="*/ 19750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492"/>
                  </a:cubicBezTo>
                  <a:cubicBezTo>
                    <a:pt x="0" y="38127"/>
                    <a:pt x="8763" y="48985"/>
                    <a:pt x="19750" y="48985"/>
                  </a:cubicBezTo>
                  <a:cubicBezTo>
                    <a:pt x="30736"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Shape 561">
              <a:extLst>
                <a:ext uri="{FF2B5EF4-FFF2-40B4-BE49-F238E27FC236}">
                  <a16:creationId xmlns:a16="http://schemas.microsoft.com/office/drawing/2014/main" id="{2DA33E4D-2E4D-FB31-C107-8C07A8C6F6D0}"/>
                </a:ext>
              </a:extLst>
            </p:cNvPr>
            <p:cNvSpPr/>
            <p:nvPr/>
          </p:nvSpPr>
          <p:spPr>
            <a:xfrm>
              <a:off x="2968133" y="3003890"/>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Freeform: Shape 562">
              <a:extLst>
                <a:ext uri="{FF2B5EF4-FFF2-40B4-BE49-F238E27FC236}">
                  <a16:creationId xmlns:a16="http://schemas.microsoft.com/office/drawing/2014/main" id="{4332A4E6-5666-D219-E504-D36A5CE06A9E}"/>
                </a:ext>
              </a:extLst>
            </p:cNvPr>
            <p:cNvSpPr/>
            <p:nvPr/>
          </p:nvSpPr>
          <p:spPr>
            <a:xfrm>
              <a:off x="2988027" y="3003890"/>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Shape 563">
              <a:extLst>
                <a:ext uri="{FF2B5EF4-FFF2-40B4-BE49-F238E27FC236}">
                  <a16:creationId xmlns:a16="http://schemas.microsoft.com/office/drawing/2014/main" id="{6A9C7416-93BE-1903-01CC-856117204F8B}"/>
                </a:ext>
              </a:extLst>
            </p:cNvPr>
            <p:cNvSpPr/>
            <p:nvPr/>
          </p:nvSpPr>
          <p:spPr>
            <a:xfrm>
              <a:off x="2997909" y="3028445"/>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8"/>
                    <a:pt x="30605" y="0"/>
                    <a:pt x="19619" y="0"/>
                  </a:cubicBezTo>
                  <a:cubicBezTo>
                    <a:pt x="8632" y="0"/>
                    <a:pt x="0" y="10858"/>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Shape 564">
              <a:extLst>
                <a:ext uri="{FF2B5EF4-FFF2-40B4-BE49-F238E27FC236}">
                  <a16:creationId xmlns:a16="http://schemas.microsoft.com/office/drawing/2014/main" id="{9C80C3FA-F396-FEA1-8695-B8889A6E1A3F}"/>
                </a:ext>
              </a:extLst>
            </p:cNvPr>
            <p:cNvSpPr/>
            <p:nvPr/>
          </p:nvSpPr>
          <p:spPr>
            <a:xfrm>
              <a:off x="3002851"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Shape 565">
              <a:extLst>
                <a:ext uri="{FF2B5EF4-FFF2-40B4-BE49-F238E27FC236}">
                  <a16:creationId xmlns:a16="http://schemas.microsoft.com/office/drawing/2014/main" id="{025BA65E-8CA4-303A-5BF6-60E2CF8F54FC}"/>
                </a:ext>
              </a:extLst>
            </p:cNvPr>
            <p:cNvSpPr/>
            <p:nvPr/>
          </p:nvSpPr>
          <p:spPr>
            <a:xfrm>
              <a:off x="3017738"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Shape 566">
              <a:extLst>
                <a:ext uri="{FF2B5EF4-FFF2-40B4-BE49-F238E27FC236}">
                  <a16:creationId xmlns:a16="http://schemas.microsoft.com/office/drawing/2014/main" id="{96C99F48-7D11-896E-8C91-A8CFF655A9A7}"/>
                </a:ext>
              </a:extLst>
            </p:cNvPr>
            <p:cNvSpPr/>
            <p:nvPr/>
          </p:nvSpPr>
          <p:spPr>
            <a:xfrm>
              <a:off x="3022811"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Shape 567">
              <a:extLst>
                <a:ext uri="{FF2B5EF4-FFF2-40B4-BE49-F238E27FC236}">
                  <a16:creationId xmlns:a16="http://schemas.microsoft.com/office/drawing/2014/main" id="{EC07EED7-1E94-7710-8B82-759C5A7A5614}"/>
                </a:ext>
              </a:extLst>
            </p:cNvPr>
            <p:cNvSpPr/>
            <p:nvPr/>
          </p:nvSpPr>
          <p:spPr>
            <a:xfrm>
              <a:off x="3027686"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Shape 568">
              <a:extLst>
                <a:ext uri="{FF2B5EF4-FFF2-40B4-BE49-F238E27FC236}">
                  <a16:creationId xmlns:a16="http://schemas.microsoft.com/office/drawing/2014/main" id="{C2AE20CE-55DA-755E-689C-5634748BAEC6}"/>
                </a:ext>
              </a:extLst>
            </p:cNvPr>
            <p:cNvSpPr/>
            <p:nvPr/>
          </p:nvSpPr>
          <p:spPr>
            <a:xfrm>
              <a:off x="3037698"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Shape 569">
              <a:extLst>
                <a:ext uri="{FF2B5EF4-FFF2-40B4-BE49-F238E27FC236}">
                  <a16:creationId xmlns:a16="http://schemas.microsoft.com/office/drawing/2014/main" id="{36B9A0A7-D599-4DD6-5B23-DB3A3F0B92EB}"/>
                </a:ext>
              </a:extLst>
            </p:cNvPr>
            <p:cNvSpPr/>
            <p:nvPr/>
          </p:nvSpPr>
          <p:spPr>
            <a:xfrm>
              <a:off x="3047580" y="3052874"/>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Shape 570">
              <a:extLst>
                <a:ext uri="{FF2B5EF4-FFF2-40B4-BE49-F238E27FC236}">
                  <a16:creationId xmlns:a16="http://schemas.microsoft.com/office/drawing/2014/main" id="{0B57FC76-04C0-9877-16FF-FA53A6B16801}"/>
                </a:ext>
              </a:extLst>
            </p:cNvPr>
            <p:cNvSpPr/>
            <p:nvPr/>
          </p:nvSpPr>
          <p:spPr>
            <a:xfrm>
              <a:off x="3087304" y="310798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Shape 571">
              <a:extLst>
                <a:ext uri="{FF2B5EF4-FFF2-40B4-BE49-F238E27FC236}">
                  <a16:creationId xmlns:a16="http://schemas.microsoft.com/office/drawing/2014/main" id="{43B67D20-49CB-F4D9-58FF-DD36B17FBE13}"/>
                </a:ext>
              </a:extLst>
            </p:cNvPr>
            <p:cNvSpPr/>
            <p:nvPr/>
          </p:nvSpPr>
          <p:spPr>
            <a:xfrm>
              <a:off x="3147054" y="3169150"/>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Shape 572">
              <a:extLst>
                <a:ext uri="{FF2B5EF4-FFF2-40B4-BE49-F238E27FC236}">
                  <a16:creationId xmlns:a16="http://schemas.microsoft.com/office/drawing/2014/main" id="{D12625F2-1699-2FC3-2502-9F9E44E646BD}"/>
                </a:ext>
              </a:extLst>
            </p:cNvPr>
            <p:cNvSpPr/>
            <p:nvPr/>
          </p:nvSpPr>
          <p:spPr>
            <a:xfrm>
              <a:off x="3171822" y="3169150"/>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Shape 573">
              <a:extLst>
                <a:ext uri="{FF2B5EF4-FFF2-40B4-BE49-F238E27FC236}">
                  <a16:creationId xmlns:a16="http://schemas.microsoft.com/office/drawing/2014/main" id="{42FCF6B0-04FC-4952-6568-461FC64EE7B3}"/>
                </a:ext>
              </a:extLst>
            </p:cNvPr>
            <p:cNvSpPr/>
            <p:nvPr/>
          </p:nvSpPr>
          <p:spPr>
            <a:xfrm>
              <a:off x="3186842" y="3193706"/>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Shape 574">
              <a:extLst>
                <a:ext uri="{FF2B5EF4-FFF2-40B4-BE49-F238E27FC236}">
                  <a16:creationId xmlns:a16="http://schemas.microsoft.com/office/drawing/2014/main" id="{BF393636-669F-8490-19D0-5E1C712091F5}"/>
                </a:ext>
              </a:extLst>
            </p:cNvPr>
            <p:cNvSpPr/>
            <p:nvPr/>
          </p:nvSpPr>
          <p:spPr>
            <a:xfrm>
              <a:off x="3246395" y="3224195"/>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Shape 575">
              <a:extLst>
                <a:ext uri="{FF2B5EF4-FFF2-40B4-BE49-F238E27FC236}">
                  <a16:creationId xmlns:a16="http://schemas.microsoft.com/office/drawing/2014/main" id="{D8274F28-3B09-229B-EE70-C843346A74B4}"/>
                </a:ext>
              </a:extLst>
            </p:cNvPr>
            <p:cNvSpPr/>
            <p:nvPr/>
          </p:nvSpPr>
          <p:spPr>
            <a:xfrm>
              <a:off x="3430256"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Shape 576">
              <a:extLst>
                <a:ext uri="{FF2B5EF4-FFF2-40B4-BE49-F238E27FC236}">
                  <a16:creationId xmlns:a16="http://schemas.microsoft.com/office/drawing/2014/main" id="{2B2B3FCA-98CF-548F-2601-9C2C2C3D1B40}"/>
                </a:ext>
              </a:extLst>
            </p:cNvPr>
            <p:cNvSpPr/>
            <p:nvPr/>
          </p:nvSpPr>
          <p:spPr>
            <a:xfrm>
              <a:off x="3440334" y="328548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Shape 577">
              <a:extLst>
                <a:ext uri="{FF2B5EF4-FFF2-40B4-BE49-F238E27FC236}">
                  <a16:creationId xmlns:a16="http://schemas.microsoft.com/office/drawing/2014/main" id="{9A375258-99D7-F3A9-BF28-B63126E0E04B}"/>
                </a:ext>
              </a:extLst>
            </p:cNvPr>
            <p:cNvSpPr/>
            <p:nvPr/>
          </p:nvSpPr>
          <p:spPr>
            <a:xfrm>
              <a:off x="3445144"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Freeform: Shape 578">
              <a:extLst>
                <a:ext uri="{FF2B5EF4-FFF2-40B4-BE49-F238E27FC236}">
                  <a16:creationId xmlns:a16="http://schemas.microsoft.com/office/drawing/2014/main" id="{27AF14B1-48DD-2A5A-E341-A22CF4757810}"/>
                </a:ext>
              </a:extLst>
            </p:cNvPr>
            <p:cNvSpPr/>
            <p:nvPr/>
          </p:nvSpPr>
          <p:spPr>
            <a:xfrm>
              <a:off x="3465103" y="335278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Shape 579">
              <a:extLst>
                <a:ext uri="{FF2B5EF4-FFF2-40B4-BE49-F238E27FC236}">
                  <a16:creationId xmlns:a16="http://schemas.microsoft.com/office/drawing/2014/main" id="{7A528EE7-3491-C4FF-73BF-389023D80DA6}"/>
                </a:ext>
              </a:extLst>
            </p:cNvPr>
            <p:cNvSpPr/>
            <p:nvPr/>
          </p:nvSpPr>
          <p:spPr>
            <a:xfrm>
              <a:off x="3475051" y="338333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Shape 580">
              <a:extLst>
                <a:ext uri="{FF2B5EF4-FFF2-40B4-BE49-F238E27FC236}">
                  <a16:creationId xmlns:a16="http://schemas.microsoft.com/office/drawing/2014/main" id="{EA182E6A-2492-382E-1873-B92C042353BB}"/>
                </a:ext>
              </a:extLst>
            </p:cNvPr>
            <p:cNvSpPr/>
            <p:nvPr/>
          </p:nvSpPr>
          <p:spPr>
            <a:xfrm>
              <a:off x="3495012" y="338333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Shape 581">
              <a:extLst>
                <a:ext uri="{FF2B5EF4-FFF2-40B4-BE49-F238E27FC236}">
                  <a16:creationId xmlns:a16="http://schemas.microsoft.com/office/drawing/2014/main" id="{AC694CC4-B257-A8EB-4E55-1BCDC52D9B51}"/>
                </a:ext>
              </a:extLst>
            </p:cNvPr>
            <p:cNvSpPr/>
            <p:nvPr/>
          </p:nvSpPr>
          <p:spPr>
            <a:xfrm>
              <a:off x="3624195" y="345074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Shape 582">
              <a:extLst>
                <a:ext uri="{FF2B5EF4-FFF2-40B4-BE49-F238E27FC236}">
                  <a16:creationId xmlns:a16="http://schemas.microsoft.com/office/drawing/2014/main" id="{91E78BB2-04D0-B23C-3AE1-2E063EB47162}"/>
                </a:ext>
              </a:extLst>
            </p:cNvPr>
            <p:cNvSpPr/>
            <p:nvPr/>
          </p:nvSpPr>
          <p:spPr>
            <a:xfrm>
              <a:off x="3629070" y="345074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Shape 583">
              <a:extLst>
                <a:ext uri="{FF2B5EF4-FFF2-40B4-BE49-F238E27FC236}">
                  <a16:creationId xmlns:a16="http://schemas.microsoft.com/office/drawing/2014/main" id="{7B52E003-EBFB-85F1-35F6-5254895F2A07}"/>
                </a:ext>
              </a:extLst>
            </p:cNvPr>
            <p:cNvSpPr/>
            <p:nvPr/>
          </p:nvSpPr>
          <p:spPr>
            <a:xfrm>
              <a:off x="3649030" y="3524100"/>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Shape 584">
              <a:extLst>
                <a:ext uri="{FF2B5EF4-FFF2-40B4-BE49-F238E27FC236}">
                  <a16:creationId xmlns:a16="http://schemas.microsoft.com/office/drawing/2014/main" id="{7ED0DE73-3CDB-AB16-4F40-5941EDF134A4}"/>
                </a:ext>
              </a:extLst>
            </p:cNvPr>
            <p:cNvSpPr/>
            <p:nvPr/>
          </p:nvSpPr>
          <p:spPr>
            <a:xfrm>
              <a:off x="3653971" y="3524100"/>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Shape 585">
              <a:extLst>
                <a:ext uri="{FF2B5EF4-FFF2-40B4-BE49-F238E27FC236}">
                  <a16:creationId xmlns:a16="http://schemas.microsoft.com/office/drawing/2014/main" id="{A260A16C-21E7-E881-4B6F-2327665506A9}"/>
                </a:ext>
              </a:extLst>
            </p:cNvPr>
            <p:cNvSpPr/>
            <p:nvPr/>
          </p:nvSpPr>
          <p:spPr>
            <a:xfrm>
              <a:off x="3663853" y="352410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Shape 586">
              <a:extLst>
                <a:ext uri="{FF2B5EF4-FFF2-40B4-BE49-F238E27FC236}">
                  <a16:creationId xmlns:a16="http://schemas.microsoft.com/office/drawing/2014/main" id="{09CDBB7A-CFE7-B569-6947-9C8B58350EF4}"/>
                </a:ext>
              </a:extLst>
            </p:cNvPr>
            <p:cNvSpPr/>
            <p:nvPr/>
          </p:nvSpPr>
          <p:spPr>
            <a:xfrm>
              <a:off x="3678872" y="3560776"/>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Shape 587">
              <a:extLst>
                <a:ext uri="{FF2B5EF4-FFF2-40B4-BE49-F238E27FC236}">
                  <a16:creationId xmlns:a16="http://schemas.microsoft.com/office/drawing/2014/main" id="{7FB747A3-6736-7AC4-0E53-84498D1E8441}"/>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Shape 588">
              <a:extLst>
                <a:ext uri="{FF2B5EF4-FFF2-40B4-BE49-F238E27FC236}">
                  <a16:creationId xmlns:a16="http://schemas.microsoft.com/office/drawing/2014/main" id="{BA911D55-CACB-5CE0-DABD-5EA3C7BCDA3F}"/>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Shape 589">
              <a:extLst>
                <a:ext uri="{FF2B5EF4-FFF2-40B4-BE49-F238E27FC236}">
                  <a16:creationId xmlns:a16="http://schemas.microsoft.com/office/drawing/2014/main" id="{025F11D5-BB2D-ACFD-D4A1-D890847C8D7F}"/>
                </a:ext>
              </a:extLst>
            </p:cNvPr>
            <p:cNvSpPr/>
            <p:nvPr/>
          </p:nvSpPr>
          <p:spPr>
            <a:xfrm>
              <a:off x="3758384" y="3683237"/>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Shape 590">
              <a:extLst>
                <a:ext uri="{FF2B5EF4-FFF2-40B4-BE49-F238E27FC236}">
                  <a16:creationId xmlns:a16="http://schemas.microsoft.com/office/drawing/2014/main" id="{8FC392DC-9771-6FAD-EC77-6CEE22CED944}"/>
                </a:ext>
              </a:extLst>
            </p:cNvPr>
            <p:cNvSpPr/>
            <p:nvPr/>
          </p:nvSpPr>
          <p:spPr>
            <a:xfrm>
              <a:off x="3778213" y="372609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Shape 591">
              <a:extLst>
                <a:ext uri="{FF2B5EF4-FFF2-40B4-BE49-F238E27FC236}">
                  <a16:creationId xmlns:a16="http://schemas.microsoft.com/office/drawing/2014/main" id="{0B6D9669-B981-AA8F-51B2-9186862786F9}"/>
                </a:ext>
              </a:extLst>
            </p:cNvPr>
            <p:cNvSpPr/>
            <p:nvPr/>
          </p:nvSpPr>
          <p:spPr>
            <a:xfrm>
              <a:off x="3882628" y="3817819"/>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Shape 592">
              <a:extLst>
                <a:ext uri="{FF2B5EF4-FFF2-40B4-BE49-F238E27FC236}">
                  <a16:creationId xmlns:a16="http://schemas.microsoft.com/office/drawing/2014/main" id="{D2BDF354-B503-F34C-30B1-7DF911F7934E}"/>
                </a:ext>
              </a:extLst>
            </p:cNvPr>
            <p:cNvSpPr/>
            <p:nvPr/>
          </p:nvSpPr>
          <p:spPr>
            <a:xfrm>
              <a:off x="3937305" y="390966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Shape 593">
              <a:extLst>
                <a:ext uri="{FF2B5EF4-FFF2-40B4-BE49-F238E27FC236}">
                  <a16:creationId xmlns:a16="http://schemas.microsoft.com/office/drawing/2014/main" id="{145E15F2-AC5A-C584-E172-BE29ED553A3F}"/>
                </a:ext>
              </a:extLst>
            </p:cNvPr>
            <p:cNvSpPr/>
            <p:nvPr/>
          </p:nvSpPr>
          <p:spPr>
            <a:xfrm>
              <a:off x="4007002" y="4099419"/>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Shape 594">
              <a:extLst>
                <a:ext uri="{FF2B5EF4-FFF2-40B4-BE49-F238E27FC236}">
                  <a16:creationId xmlns:a16="http://schemas.microsoft.com/office/drawing/2014/main" id="{39A071D4-8B0E-739C-4E55-ACAD04F61FDB}"/>
                </a:ext>
              </a:extLst>
            </p:cNvPr>
            <p:cNvSpPr/>
            <p:nvPr/>
          </p:nvSpPr>
          <p:spPr>
            <a:xfrm>
              <a:off x="4036711"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Shape 595">
              <a:extLst>
                <a:ext uri="{FF2B5EF4-FFF2-40B4-BE49-F238E27FC236}">
                  <a16:creationId xmlns:a16="http://schemas.microsoft.com/office/drawing/2014/main" id="{F8953F1E-87F1-B152-3CD7-0E3C25C1368B}"/>
                </a:ext>
              </a:extLst>
            </p:cNvPr>
            <p:cNvSpPr/>
            <p:nvPr/>
          </p:nvSpPr>
          <p:spPr>
            <a:xfrm>
              <a:off x="4066487"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Shape 596">
              <a:extLst>
                <a:ext uri="{FF2B5EF4-FFF2-40B4-BE49-F238E27FC236}">
                  <a16:creationId xmlns:a16="http://schemas.microsoft.com/office/drawing/2014/main" id="{9D9FC5E6-AC64-C897-6FBD-14B569D284DF}"/>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Shape 597">
              <a:extLst>
                <a:ext uri="{FF2B5EF4-FFF2-40B4-BE49-F238E27FC236}">
                  <a16:creationId xmlns:a16="http://schemas.microsoft.com/office/drawing/2014/main" id="{6ACE00D4-C061-19B9-80C5-AA4E1CA550AD}"/>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Shape 598">
              <a:extLst>
                <a:ext uri="{FF2B5EF4-FFF2-40B4-BE49-F238E27FC236}">
                  <a16:creationId xmlns:a16="http://schemas.microsoft.com/office/drawing/2014/main" id="{27B0ECB8-BF73-EE87-E29E-3F952AF813A9}"/>
                </a:ext>
              </a:extLst>
            </p:cNvPr>
            <p:cNvSpPr/>
            <p:nvPr/>
          </p:nvSpPr>
          <p:spPr>
            <a:xfrm>
              <a:off x="4156014" y="409941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Shape 599">
              <a:extLst>
                <a:ext uri="{FF2B5EF4-FFF2-40B4-BE49-F238E27FC236}">
                  <a16:creationId xmlns:a16="http://schemas.microsoft.com/office/drawing/2014/main" id="{38157CF3-CB97-0821-2B81-0A1195EF00C7}"/>
                </a:ext>
              </a:extLst>
            </p:cNvPr>
            <p:cNvSpPr/>
            <p:nvPr/>
          </p:nvSpPr>
          <p:spPr>
            <a:xfrm>
              <a:off x="4325051"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Shape 600">
              <a:extLst>
                <a:ext uri="{FF2B5EF4-FFF2-40B4-BE49-F238E27FC236}">
                  <a16:creationId xmlns:a16="http://schemas.microsoft.com/office/drawing/2014/main" id="{7F5037D9-C791-3E8B-0A78-C5DA85798514}"/>
                </a:ext>
              </a:extLst>
            </p:cNvPr>
            <p:cNvSpPr/>
            <p:nvPr/>
          </p:nvSpPr>
          <p:spPr>
            <a:xfrm>
              <a:off x="4354827"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Shape 601">
              <a:extLst>
                <a:ext uri="{FF2B5EF4-FFF2-40B4-BE49-F238E27FC236}">
                  <a16:creationId xmlns:a16="http://schemas.microsoft.com/office/drawing/2014/main" id="{F1196D42-9DD8-FA8B-0C58-B7B3D86B43EE}"/>
                </a:ext>
              </a:extLst>
            </p:cNvPr>
            <p:cNvSpPr/>
            <p:nvPr/>
          </p:nvSpPr>
          <p:spPr>
            <a:xfrm>
              <a:off x="4409440" y="4240123"/>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Shape 602">
              <a:extLst>
                <a:ext uri="{FF2B5EF4-FFF2-40B4-BE49-F238E27FC236}">
                  <a16:creationId xmlns:a16="http://schemas.microsoft.com/office/drawing/2014/main" id="{43A04814-CEF8-8DFE-9805-4CD6585BCCB6}"/>
                </a:ext>
              </a:extLst>
            </p:cNvPr>
            <p:cNvSpPr/>
            <p:nvPr/>
          </p:nvSpPr>
          <p:spPr>
            <a:xfrm>
              <a:off x="4479202"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Shape 603">
              <a:extLst>
                <a:ext uri="{FF2B5EF4-FFF2-40B4-BE49-F238E27FC236}">
                  <a16:creationId xmlns:a16="http://schemas.microsoft.com/office/drawing/2014/main" id="{17D9F6BE-95CC-ED71-A6CE-53A0638EAE91}"/>
                </a:ext>
              </a:extLst>
            </p:cNvPr>
            <p:cNvSpPr/>
            <p:nvPr/>
          </p:nvSpPr>
          <p:spPr>
            <a:xfrm>
              <a:off x="4558648"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Shape 604">
              <a:extLst>
                <a:ext uri="{FF2B5EF4-FFF2-40B4-BE49-F238E27FC236}">
                  <a16:creationId xmlns:a16="http://schemas.microsoft.com/office/drawing/2014/main" id="{148BECAA-1DB9-71CB-8CB1-047E8BF59586}"/>
                </a:ext>
              </a:extLst>
            </p:cNvPr>
            <p:cNvSpPr/>
            <p:nvPr/>
          </p:nvSpPr>
          <p:spPr>
            <a:xfrm>
              <a:off x="4682891" y="4484921"/>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605">
              <a:extLst>
                <a:ext uri="{FF2B5EF4-FFF2-40B4-BE49-F238E27FC236}">
                  <a16:creationId xmlns:a16="http://schemas.microsoft.com/office/drawing/2014/main" id="{D81C2517-0275-4F45-270E-7B510517485B}"/>
                </a:ext>
              </a:extLst>
            </p:cNvPr>
            <p:cNvSpPr/>
            <p:nvPr/>
          </p:nvSpPr>
          <p:spPr>
            <a:xfrm>
              <a:off x="4792247" y="4484921"/>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606">
              <a:extLst>
                <a:ext uri="{FF2B5EF4-FFF2-40B4-BE49-F238E27FC236}">
                  <a16:creationId xmlns:a16="http://schemas.microsoft.com/office/drawing/2014/main" id="{DFE6A126-7487-EA40-1D68-00E2C3ABA320}"/>
                </a:ext>
              </a:extLst>
            </p:cNvPr>
            <p:cNvSpPr/>
            <p:nvPr/>
          </p:nvSpPr>
          <p:spPr>
            <a:xfrm>
              <a:off x="5001073" y="4484921"/>
              <a:ext cx="52773" cy="52388"/>
            </a:xfrm>
            <a:custGeom>
              <a:avLst/>
              <a:gdLst>
                <a:gd name="connsiteX0" fmla="*/ 19749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49" y="24492"/>
                  </a:moveTo>
                  <a:lnTo>
                    <a:pt x="39368" y="24492"/>
                  </a:lnTo>
                  <a:cubicBezTo>
                    <a:pt x="39368" y="10984"/>
                    <a:pt x="30605" y="0"/>
                    <a:pt x="19619" y="0"/>
                  </a:cubicBezTo>
                  <a:cubicBezTo>
                    <a:pt x="8632" y="0"/>
                    <a:pt x="0" y="10984"/>
                    <a:pt x="0" y="24619"/>
                  </a:cubicBezTo>
                  <a:cubicBezTo>
                    <a:pt x="0" y="38254"/>
                    <a:pt x="8763" y="49111"/>
                    <a:pt x="19619" y="49111"/>
                  </a:cubicBezTo>
                  <a:cubicBezTo>
                    <a:pt x="30474"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607">
              <a:extLst>
                <a:ext uri="{FF2B5EF4-FFF2-40B4-BE49-F238E27FC236}">
                  <a16:creationId xmlns:a16="http://schemas.microsoft.com/office/drawing/2014/main" id="{2B2E9EB4-374B-2CF8-0623-FDD8BDDE1CD9}"/>
                </a:ext>
              </a:extLst>
            </p:cNvPr>
            <p:cNvSpPr/>
            <p:nvPr/>
          </p:nvSpPr>
          <p:spPr>
            <a:xfrm>
              <a:off x="5155157" y="4484921"/>
              <a:ext cx="52773" cy="52388"/>
            </a:xfrm>
            <a:custGeom>
              <a:avLst/>
              <a:gdLst>
                <a:gd name="connsiteX0" fmla="*/ 19880 w 39499"/>
                <a:gd name="connsiteY0" fmla="*/ 24492 h 49110"/>
                <a:gd name="connsiteX1" fmla="*/ 39499 w 39499"/>
                <a:gd name="connsiteY1" fmla="*/ 24492 h 49110"/>
                <a:gd name="connsiteX2" fmla="*/ 19749 w 39499"/>
                <a:gd name="connsiteY2" fmla="*/ 0 h 49110"/>
                <a:gd name="connsiteX3" fmla="*/ 0 w 39499"/>
                <a:gd name="connsiteY3" fmla="*/ 24619 h 49110"/>
                <a:gd name="connsiteX4" fmla="*/ 1974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49" y="0"/>
                  </a:cubicBezTo>
                  <a:cubicBezTo>
                    <a:pt x="8763" y="0"/>
                    <a:pt x="0" y="10984"/>
                    <a:pt x="0" y="24619"/>
                  </a:cubicBezTo>
                  <a:cubicBezTo>
                    <a:pt x="0" y="38254"/>
                    <a:pt x="8894" y="49111"/>
                    <a:pt x="19749"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608">
              <a:extLst>
                <a:ext uri="{FF2B5EF4-FFF2-40B4-BE49-F238E27FC236}">
                  <a16:creationId xmlns:a16="http://schemas.microsoft.com/office/drawing/2014/main" id="{D08FEDE1-758C-B95F-9B1B-22C78B3216E8}"/>
                </a:ext>
              </a:extLst>
            </p:cNvPr>
            <p:cNvSpPr/>
            <p:nvPr/>
          </p:nvSpPr>
          <p:spPr>
            <a:xfrm>
              <a:off x="5518070" y="4484921"/>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4"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82" name="TextBox 181">
            <a:extLst>
              <a:ext uri="{FF2B5EF4-FFF2-40B4-BE49-F238E27FC236}">
                <a16:creationId xmlns:a16="http://schemas.microsoft.com/office/drawing/2014/main" id="{0F7D78CB-9FC3-2274-0C9E-46F9EF1B9827}"/>
              </a:ext>
            </a:extLst>
          </p:cNvPr>
          <p:cNvSpPr txBox="1"/>
          <p:nvPr/>
        </p:nvSpPr>
        <p:spPr>
          <a:xfrm rot="16200000">
            <a:off x="706425" y="3474532"/>
            <a:ext cx="739552" cy="257369"/>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PFS2 (%)</a:t>
            </a:r>
          </a:p>
        </p:txBody>
      </p:sp>
      <p:sp>
        <p:nvSpPr>
          <p:cNvPr id="183" name="TextBox 182">
            <a:extLst>
              <a:ext uri="{FF2B5EF4-FFF2-40B4-BE49-F238E27FC236}">
                <a16:creationId xmlns:a16="http://schemas.microsoft.com/office/drawing/2014/main" id="{7FAEF9E7-CCF2-84DF-0DB7-840B37CAA66B}"/>
              </a:ext>
            </a:extLst>
          </p:cNvPr>
          <p:cNvSpPr txBox="1"/>
          <p:nvPr/>
        </p:nvSpPr>
        <p:spPr>
          <a:xfrm>
            <a:off x="1374056" y="4839398"/>
            <a:ext cx="157663" cy="257369"/>
          </a:xfrm>
          <a:prstGeom prst="rect">
            <a:avLst/>
          </a:prstGeom>
          <a:noFill/>
          <a:ln>
            <a:noFill/>
          </a:ln>
        </p:spPr>
        <p:txBody>
          <a:bodyPr wrap="none" lIns="36000" tIns="36000" rIns="36000" bIns="36000" rtlCol="0">
            <a:spAutoFit/>
          </a:bodyPr>
          <a:lstStyle/>
          <a:p>
            <a:pPr marL="0" marR="0" lvl="0" indent="0" algn="ct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184" name="TextBox 183">
            <a:extLst>
              <a:ext uri="{FF2B5EF4-FFF2-40B4-BE49-F238E27FC236}">
                <a16:creationId xmlns:a16="http://schemas.microsoft.com/office/drawing/2014/main" id="{70257C15-1FDE-3E83-D53E-CEF4A7DC9291}"/>
              </a:ext>
            </a:extLst>
          </p:cNvPr>
          <p:cNvSpPr txBox="1"/>
          <p:nvPr/>
        </p:nvSpPr>
        <p:spPr>
          <a:xfrm>
            <a:off x="1289843" y="4550188"/>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185" name="TextBox 184">
            <a:extLst>
              <a:ext uri="{FF2B5EF4-FFF2-40B4-BE49-F238E27FC236}">
                <a16:creationId xmlns:a16="http://schemas.microsoft.com/office/drawing/2014/main" id="{6A2A584E-96F0-729A-5FDE-FF5B3A115E38}"/>
              </a:ext>
            </a:extLst>
          </p:cNvPr>
          <p:cNvSpPr txBox="1"/>
          <p:nvPr/>
        </p:nvSpPr>
        <p:spPr>
          <a:xfrm>
            <a:off x="1291627" y="4260974"/>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186" name="TextBox 185">
            <a:extLst>
              <a:ext uri="{FF2B5EF4-FFF2-40B4-BE49-F238E27FC236}">
                <a16:creationId xmlns:a16="http://schemas.microsoft.com/office/drawing/2014/main" id="{FF693605-5278-18E0-6A8D-C83C3597C720}"/>
              </a:ext>
            </a:extLst>
          </p:cNvPr>
          <p:cNvSpPr txBox="1"/>
          <p:nvPr/>
        </p:nvSpPr>
        <p:spPr>
          <a:xfrm>
            <a:off x="1291627" y="3971764"/>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187" name="TextBox 186">
            <a:extLst>
              <a:ext uri="{FF2B5EF4-FFF2-40B4-BE49-F238E27FC236}">
                <a16:creationId xmlns:a16="http://schemas.microsoft.com/office/drawing/2014/main" id="{FD3D1655-95F4-D5B4-C8BE-7192C9354ADB}"/>
              </a:ext>
            </a:extLst>
          </p:cNvPr>
          <p:cNvSpPr txBox="1"/>
          <p:nvPr/>
        </p:nvSpPr>
        <p:spPr>
          <a:xfrm>
            <a:off x="1291627" y="3682552"/>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188" name="TextBox 187">
            <a:extLst>
              <a:ext uri="{FF2B5EF4-FFF2-40B4-BE49-F238E27FC236}">
                <a16:creationId xmlns:a16="http://schemas.microsoft.com/office/drawing/2014/main" id="{EF4556E7-6CC5-A975-A0E5-049C249F5AE1}"/>
              </a:ext>
            </a:extLst>
          </p:cNvPr>
          <p:cNvSpPr txBox="1"/>
          <p:nvPr/>
        </p:nvSpPr>
        <p:spPr>
          <a:xfrm>
            <a:off x="1291627" y="3393338"/>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189" name="TextBox 188">
            <a:extLst>
              <a:ext uri="{FF2B5EF4-FFF2-40B4-BE49-F238E27FC236}">
                <a16:creationId xmlns:a16="http://schemas.microsoft.com/office/drawing/2014/main" id="{41FF2899-96EE-0E3E-4FBD-8AC686CCAACE}"/>
              </a:ext>
            </a:extLst>
          </p:cNvPr>
          <p:cNvSpPr txBox="1"/>
          <p:nvPr/>
        </p:nvSpPr>
        <p:spPr>
          <a:xfrm>
            <a:off x="1291627" y="3104126"/>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190" name="TextBox 189">
            <a:extLst>
              <a:ext uri="{FF2B5EF4-FFF2-40B4-BE49-F238E27FC236}">
                <a16:creationId xmlns:a16="http://schemas.microsoft.com/office/drawing/2014/main" id="{6F080043-E3D5-3365-AB16-7216E00504A2}"/>
              </a:ext>
            </a:extLst>
          </p:cNvPr>
          <p:cNvSpPr txBox="1"/>
          <p:nvPr/>
        </p:nvSpPr>
        <p:spPr>
          <a:xfrm>
            <a:off x="1291627" y="2814914"/>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191" name="TextBox 190">
            <a:extLst>
              <a:ext uri="{FF2B5EF4-FFF2-40B4-BE49-F238E27FC236}">
                <a16:creationId xmlns:a16="http://schemas.microsoft.com/office/drawing/2014/main" id="{5FC34B79-89A9-96BB-DDD5-B47E14FE238B}"/>
              </a:ext>
            </a:extLst>
          </p:cNvPr>
          <p:cNvSpPr txBox="1"/>
          <p:nvPr/>
        </p:nvSpPr>
        <p:spPr>
          <a:xfrm>
            <a:off x="1291627" y="2525702"/>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192" name="TextBox 191">
            <a:extLst>
              <a:ext uri="{FF2B5EF4-FFF2-40B4-BE49-F238E27FC236}">
                <a16:creationId xmlns:a16="http://schemas.microsoft.com/office/drawing/2014/main" id="{4C29E4A8-1A18-FF1A-DDB3-B6A486B74F4E}"/>
              </a:ext>
            </a:extLst>
          </p:cNvPr>
          <p:cNvSpPr txBox="1"/>
          <p:nvPr/>
        </p:nvSpPr>
        <p:spPr>
          <a:xfrm>
            <a:off x="1291627" y="2236490"/>
            <a:ext cx="242622"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193" name="TextBox 192">
            <a:extLst>
              <a:ext uri="{FF2B5EF4-FFF2-40B4-BE49-F238E27FC236}">
                <a16:creationId xmlns:a16="http://schemas.microsoft.com/office/drawing/2014/main" id="{824B8E58-9AAE-4B2B-32D7-260A0733B67B}"/>
              </a:ext>
            </a:extLst>
          </p:cNvPr>
          <p:cNvSpPr txBox="1"/>
          <p:nvPr/>
        </p:nvSpPr>
        <p:spPr>
          <a:xfrm>
            <a:off x="1204885" y="1947278"/>
            <a:ext cx="327581" cy="257369"/>
          </a:xfrm>
          <a:prstGeom prst="rect">
            <a:avLst/>
          </a:prstGeom>
          <a:noFill/>
          <a:ln>
            <a:noFill/>
          </a:ln>
        </p:spPr>
        <p:txBody>
          <a:bodyPr wrap="none" lIns="36000" tIns="36000" rIns="36000" bIns="36000" rtlCol="0">
            <a:spAutoFit/>
          </a:bodyPr>
          <a:lstStyle/>
          <a:p>
            <a:pPr marL="0" marR="0" lvl="0" indent="0" algn="r" defTabSz="1828631"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sp>
        <p:nvSpPr>
          <p:cNvPr id="197" name="TextBox 196">
            <a:extLst>
              <a:ext uri="{FF2B5EF4-FFF2-40B4-BE49-F238E27FC236}">
                <a16:creationId xmlns:a16="http://schemas.microsoft.com/office/drawing/2014/main" id="{AEB867BC-F5A0-ECF6-0095-92EE776D2060}"/>
              </a:ext>
            </a:extLst>
          </p:cNvPr>
          <p:cNvSpPr txBox="1"/>
          <p:nvPr/>
        </p:nvSpPr>
        <p:spPr>
          <a:xfrm>
            <a:off x="508000" y="1217253"/>
            <a:ext cx="1653017" cy="338554"/>
          </a:xfrm>
          <a:prstGeom prst="rect">
            <a:avLst/>
          </a:prstGeom>
          <a:noFill/>
        </p:spPr>
        <p:txBody>
          <a:bodyPr wrap="non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3353"/>
                </a:solidFill>
                <a:effectLst/>
                <a:uLnTx/>
                <a:uFillTx/>
                <a:latin typeface="Arial" panose="020B0604020202020204"/>
                <a:ea typeface="+mn-ea"/>
                <a:cs typeface="+mn-cs"/>
              </a:rPr>
              <a:t>Updated PFS2*</a:t>
            </a:r>
            <a:endParaRPr kumimoji="0" lang="en-GB" sz="2000" b="0" i="0" u="none" strike="noStrike" kern="1200" cap="none" spc="0" normalizeH="0" baseline="0" noProof="0" dirty="0">
              <a:ln>
                <a:noFill/>
              </a:ln>
              <a:solidFill>
                <a:srgbClr val="003353"/>
              </a:solidFill>
              <a:effectLst/>
              <a:uLnTx/>
              <a:uFillTx/>
              <a:latin typeface="Arial" panose="020B0604020202020204"/>
              <a:ea typeface="+mn-ea"/>
              <a:cs typeface="+mn-cs"/>
            </a:endParaRPr>
          </a:p>
        </p:txBody>
      </p:sp>
      <p:grpSp>
        <p:nvGrpSpPr>
          <p:cNvPr id="198" name="Group 197">
            <a:extLst>
              <a:ext uri="{FF2B5EF4-FFF2-40B4-BE49-F238E27FC236}">
                <a16:creationId xmlns:a16="http://schemas.microsoft.com/office/drawing/2014/main" id="{D9F39BEE-CA89-DE43-04A6-219C8709BF01}"/>
              </a:ext>
            </a:extLst>
          </p:cNvPr>
          <p:cNvGrpSpPr/>
          <p:nvPr/>
        </p:nvGrpSpPr>
        <p:grpSpPr>
          <a:xfrm>
            <a:off x="1556320" y="4979307"/>
            <a:ext cx="4754391" cy="71525"/>
            <a:chOff x="2930966" y="5197948"/>
            <a:chExt cx="7276645" cy="88354"/>
          </a:xfrm>
        </p:grpSpPr>
        <p:cxnSp>
          <p:nvCxnSpPr>
            <p:cNvPr id="199" name="Straight Connector 198">
              <a:extLst>
                <a:ext uri="{FF2B5EF4-FFF2-40B4-BE49-F238E27FC236}">
                  <a16:creationId xmlns:a16="http://schemas.microsoft.com/office/drawing/2014/main" id="{D6FB6298-B2E7-9BCF-4364-60ADCAD01EA3}"/>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0" name="Straight Connector 199">
              <a:extLst>
                <a:ext uri="{FF2B5EF4-FFF2-40B4-BE49-F238E27FC236}">
                  <a16:creationId xmlns:a16="http://schemas.microsoft.com/office/drawing/2014/main" id="{B1F700AE-7E98-6803-9E1E-0411F411AF8B}"/>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1" name="Straight Connector 200">
              <a:extLst>
                <a:ext uri="{FF2B5EF4-FFF2-40B4-BE49-F238E27FC236}">
                  <a16:creationId xmlns:a16="http://schemas.microsoft.com/office/drawing/2014/main" id="{F7C8C3B4-13D9-3145-EA69-E06716D8D754}"/>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2" name="Straight Connector 201">
              <a:extLst>
                <a:ext uri="{FF2B5EF4-FFF2-40B4-BE49-F238E27FC236}">
                  <a16:creationId xmlns:a16="http://schemas.microsoft.com/office/drawing/2014/main" id="{AB835C2E-3FA2-8CA1-ABE1-C0DEBEDD518A}"/>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D290DB70-F52E-AEF9-4130-AAD1D074848D}"/>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4" name="Straight Connector 203">
              <a:extLst>
                <a:ext uri="{FF2B5EF4-FFF2-40B4-BE49-F238E27FC236}">
                  <a16:creationId xmlns:a16="http://schemas.microsoft.com/office/drawing/2014/main" id="{3BDD0F27-78C2-549C-5ACC-12179DA2E6C7}"/>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5" name="Straight Connector 204">
              <a:extLst>
                <a:ext uri="{FF2B5EF4-FFF2-40B4-BE49-F238E27FC236}">
                  <a16:creationId xmlns:a16="http://schemas.microsoft.com/office/drawing/2014/main" id="{7F68F566-7ADD-529E-44F9-337794FAFA9A}"/>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6" name="Straight Connector 205">
              <a:extLst>
                <a:ext uri="{FF2B5EF4-FFF2-40B4-BE49-F238E27FC236}">
                  <a16:creationId xmlns:a16="http://schemas.microsoft.com/office/drawing/2014/main" id="{F81D3E07-188E-D2CF-9421-73511E783D72}"/>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7" name="Straight Connector 206">
              <a:extLst>
                <a:ext uri="{FF2B5EF4-FFF2-40B4-BE49-F238E27FC236}">
                  <a16:creationId xmlns:a16="http://schemas.microsoft.com/office/drawing/2014/main" id="{C7FD7AED-6FBF-84A4-88A9-BA6AEEEC0812}"/>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8" name="Straight Connector 207">
              <a:extLst>
                <a:ext uri="{FF2B5EF4-FFF2-40B4-BE49-F238E27FC236}">
                  <a16:creationId xmlns:a16="http://schemas.microsoft.com/office/drawing/2014/main" id="{B5EB77A1-996B-3B0A-5920-B820CE37D10B}"/>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9" name="Straight Connector 208">
              <a:extLst>
                <a:ext uri="{FF2B5EF4-FFF2-40B4-BE49-F238E27FC236}">
                  <a16:creationId xmlns:a16="http://schemas.microsoft.com/office/drawing/2014/main" id="{91DC25FA-D4DD-AFEC-6D96-BEE16A12B5D3}"/>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0" name="Straight Connector 209">
              <a:extLst>
                <a:ext uri="{FF2B5EF4-FFF2-40B4-BE49-F238E27FC236}">
                  <a16:creationId xmlns:a16="http://schemas.microsoft.com/office/drawing/2014/main" id="{3B3A2584-31A5-8701-5F31-CBB00F15D4B9}"/>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1" name="Straight Connector 210">
              <a:extLst>
                <a:ext uri="{FF2B5EF4-FFF2-40B4-BE49-F238E27FC236}">
                  <a16:creationId xmlns:a16="http://schemas.microsoft.com/office/drawing/2014/main" id="{9FBAE547-B015-6A35-BB50-A004B6DA25C8}"/>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2" name="Straight Connector 211">
              <a:extLst>
                <a:ext uri="{FF2B5EF4-FFF2-40B4-BE49-F238E27FC236}">
                  <a16:creationId xmlns:a16="http://schemas.microsoft.com/office/drawing/2014/main" id="{98F4D88B-F9DF-15A0-52D9-E0799015892D}"/>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3" name="Straight Connector 212">
              <a:extLst>
                <a:ext uri="{FF2B5EF4-FFF2-40B4-BE49-F238E27FC236}">
                  <a16:creationId xmlns:a16="http://schemas.microsoft.com/office/drawing/2014/main" id="{1D2CDB48-AF93-BD16-279E-06666F0A595D}"/>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4" name="Straight Connector 213">
              <a:extLst>
                <a:ext uri="{FF2B5EF4-FFF2-40B4-BE49-F238E27FC236}">
                  <a16:creationId xmlns:a16="http://schemas.microsoft.com/office/drawing/2014/main" id="{CD6F2EA9-004E-FEE7-F8C9-09AA84BD9CEB}"/>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graphicFrame>
        <p:nvGraphicFramePr>
          <p:cNvPr id="215" name="Table 214">
            <a:extLst>
              <a:ext uri="{FF2B5EF4-FFF2-40B4-BE49-F238E27FC236}">
                <a16:creationId xmlns:a16="http://schemas.microsoft.com/office/drawing/2014/main" id="{BD0A9E28-46E8-945F-F580-C4BE01A33DE7}"/>
              </a:ext>
            </a:extLst>
          </p:cNvPr>
          <p:cNvGraphicFramePr>
            <a:graphicFrameLocks noGrp="1"/>
          </p:cNvGraphicFramePr>
          <p:nvPr/>
        </p:nvGraphicFramePr>
        <p:xfrm>
          <a:off x="267986" y="5018290"/>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237744">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dirty="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420624">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dirty="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237744">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134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dirty="0">
                          <a:ln>
                            <a:noFill/>
                          </a:ln>
                          <a:solidFill>
                            <a:srgbClr val="008764"/>
                          </a:solidFill>
                          <a:effectLst/>
                          <a:uLnTx/>
                          <a:uFillTx/>
                          <a:latin typeface="Arial" panose="020B0604020202020204" pitchFamily="34" charset="0"/>
                          <a:ea typeface="Heiti SC Light"/>
                          <a:cs typeface="Arial" panose="020B0604020202020204" pitchFamily="34" charset="0"/>
                          <a:sym typeface="Arial"/>
                        </a:rPr>
                        <a:t>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237744">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dirty="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dirty="0">
                          <a:ln>
                            <a:noFill/>
                          </a:ln>
                          <a:solidFill>
                            <a:srgbClr val="003660"/>
                          </a:solidFill>
                          <a:effectLst/>
                          <a:uLnTx/>
                          <a:uFillTx/>
                          <a:latin typeface="Arial" panose="020B0604020202020204" pitchFamily="34" charset="0"/>
                          <a:ea typeface="Heiti SC Light"/>
                          <a:cs typeface="Arial" panose="020B0604020202020204" pitchFamily="34" charset="0"/>
                          <a:sym typeface="Arial"/>
                        </a:rPr>
                        <a:t>114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85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62</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dirty="0">
                          <a:ln>
                            <a:noFill/>
                          </a:ln>
                          <a:solidFill>
                            <a:srgbClr val="003660"/>
                          </a:solidFill>
                          <a:effectLst/>
                          <a:uLnTx/>
                          <a:uFillTx/>
                          <a:latin typeface="Arial" panose="020B0604020202020204" pitchFamily="34" charset="0"/>
                          <a:ea typeface="Heiti SC Light"/>
                          <a:cs typeface="Arial" panose="020B0604020202020204" pitchFamily="34" charset="0"/>
                          <a:sym typeface="Arial"/>
                        </a:rPr>
                        <a:t>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dirty="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216" name="TextBox 215">
            <a:extLst>
              <a:ext uri="{FF2B5EF4-FFF2-40B4-BE49-F238E27FC236}">
                <a16:creationId xmlns:a16="http://schemas.microsoft.com/office/drawing/2014/main" id="{001B2626-66A7-2D1B-9CC8-D108F3C2B3A0}"/>
              </a:ext>
            </a:extLst>
          </p:cNvPr>
          <p:cNvSpPr txBox="1"/>
          <p:nvPr/>
        </p:nvSpPr>
        <p:spPr>
          <a:xfrm>
            <a:off x="6712972" y="1771930"/>
            <a:ext cx="5136127" cy="1439152"/>
          </a:xfrm>
          <a:prstGeom prst="rect">
            <a:avLst/>
          </a:prstGeom>
          <a:solidFill>
            <a:srgbClr val="E0F0EC">
              <a:alpha val="50000"/>
            </a:srgbClr>
          </a:solidFill>
          <a:ln>
            <a:noFill/>
          </a:ln>
        </p:spPr>
        <p:txBody>
          <a:bodyPr wrap="square" lIns="182880" tIns="0" rtlCol="0" anchor="ctr" anchorCtr="0">
            <a:no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Switching to </a:t>
            </a:r>
            <a:r>
              <a:rPr kumimoji="0" lang="en-GB" sz="1600" b="0" i="0" u="none" strike="noStrike" kern="120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camizestrant</a:t>
            </a:r>
            <a:r>
              <a:rPr kumimoji="0" lang="en-GB"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 CDK4/6i treatment led </a:t>
            </a:r>
            <a:br>
              <a:rPr kumimoji="0" lang="en-GB"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to a clinically meaningful prolongation in PFS2 compared with continuing AI + CDK4/6i, demonstrating that the PFS gain is maintained in the subsequent line of therapy</a:t>
            </a:r>
          </a:p>
        </p:txBody>
      </p:sp>
      <p:sp>
        <p:nvSpPr>
          <p:cNvPr id="217" name="TextBox 216">
            <a:extLst>
              <a:ext uri="{FF2B5EF4-FFF2-40B4-BE49-F238E27FC236}">
                <a16:creationId xmlns:a16="http://schemas.microsoft.com/office/drawing/2014/main" id="{30EE6EDF-3C4D-C091-4B0E-E9F334DC005D}"/>
              </a:ext>
            </a:extLst>
          </p:cNvPr>
          <p:cNvSpPr txBox="1"/>
          <p:nvPr/>
        </p:nvSpPr>
        <p:spPr>
          <a:xfrm>
            <a:off x="6712973" y="3359599"/>
            <a:ext cx="5136127" cy="2430065"/>
          </a:xfrm>
          <a:prstGeom prst="rect">
            <a:avLst/>
          </a:prstGeom>
          <a:solidFill>
            <a:srgbClr val="E0F0EC">
              <a:alpha val="50000"/>
            </a:srgbClr>
          </a:solidFill>
          <a:ln>
            <a:noFill/>
          </a:ln>
        </p:spPr>
        <p:txBody>
          <a:bodyPr wrap="square" lIns="182880" tIns="182880" rtlCol="0">
            <a:noAutofit/>
          </a:bodyPr>
          <a:lstStyle/>
          <a:p>
            <a:pPr marL="177800" marR="0" lvl="0" indent="-177800" algn="l" defTabSz="609616" rtl="0" eaLnBrk="1" fontAlgn="auto" latinLnBrk="0" hangingPunct="1">
              <a:lnSpc>
                <a:spcPct val="100000"/>
              </a:lnSpc>
              <a:spcBef>
                <a:spcPts val="0"/>
              </a:spcBef>
              <a:spcAft>
                <a:spcPts val="0"/>
              </a:spcAft>
              <a:buClr>
                <a:srgbClr val="41B7E6"/>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time to second subsequent therapy</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(defined as the time from randomization to receiving a second subsequent therapy, or death) also </a:t>
            </a:r>
            <a:r>
              <a:rPr kumimoji="0" lang="en-GB" sz="1600" b="0" i="0" u="none" strike="noStrike" kern="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the </a:t>
            </a:r>
            <a:r>
              <a:rPr kumimoji="0" lang="en-GB" sz="1600" b="0" i="0" u="none" strike="noStrike" kern="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camizestrant</a:t>
            </a: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 CDK4/6i arm compared with the AI + CDK4/6i arm;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hazard ratio (95% CI): 0.57 (0.40–0.81)</a:t>
            </a:r>
          </a:p>
          <a:p>
            <a:pPr marL="177800" marR="0" lvl="0" indent="-177800" algn="l" defTabSz="609616"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The magnitude of benefit in time to second subsequent therapy was </a:t>
            </a:r>
            <a:r>
              <a:rPr kumimoji="0" lang="en-GB"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consistent with PFS2 </a:t>
            </a:r>
            <a:endParaRPr kumimoji="0" lang="en-GB" sz="16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sp>
        <p:nvSpPr>
          <p:cNvPr id="8" name="Oval 7">
            <a:extLst>
              <a:ext uri="{FF2B5EF4-FFF2-40B4-BE49-F238E27FC236}">
                <a16:creationId xmlns:a16="http://schemas.microsoft.com/office/drawing/2014/main" id="{1E4103E7-99DE-2595-97C0-E9E696ED15CE}"/>
              </a:ext>
            </a:extLst>
          </p:cNvPr>
          <p:cNvSpPr/>
          <p:nvPr/>
        </p:nvSpPr>
        <p:spPr>
          <a:xfrm>
            <a:off x="1727854" y="2994817"/>
            <a:ext cx="1653017" cy="1719132"/>
          </a:xfrm>
          <a:prstGeom prst="ellipse">
            <a:avLst/>
          </a:prstGeom>
          <a:solidFill>
            <a:srgbClr val="41B7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94" name="TextBox 193">
            <a:extLst>
              <a:ext uri="{FF2B5EF4-FFF2-40B4-BE49-F238E27FC236}">
                <a16:creationId xmlns:a16="http://schemas.microsoft.com/office/drawing/2014/main" id="{38E2D95D-ECC8-DD86-9894-A8078BA990B9}"/>
              </a:ext>
            </a:extLst>
          </p:cNvPr>
          <p:cNvSpPr txBox="1"/>
          <p:nvPr/>
        </p:nvSpPr>
        <p:spPr>
          <a:xfrm>
            <a:off x="1693529" y="3494469"/>
            <a:ext cx="1766176"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Oral Abstracts, Tuesday, June 2, 2026</a:t>
            </a:r>
          </a:p>
        </p:txBody>
      </p:sp>
    </p:spTree>
    <p:extLst>
      <p:ext uri="{BB962C8B-B14F-4D97-AF65-F5344CB8AC3E}">
        <p14:creationId xmlns:p14="http://schemas.microsoft.com/office/powerpoint/2010/main" val="31091450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9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580865" cy="1501346"/>
          </a:xfrm>
        </p:spPr>
        <p:txBody>
          <a:bodyPr/>
          <a:lstStyle/>
          <a:p>
            <a:pPr marL="98425" indent="0">
              <a:buNone/>
            </a:pPr>
            <a:r>
              <a:rPr lang="en-US" sz="2500" b="0" dirty="0"/>
              <a:t>This activity is supported by educational grants from AstraZeneca Pharmaceuticals LP, </a:t>
            </a:r>
            <a:r>
              <a:rPr lang="en-US" sz="2500" b="0" dirty="0" err="1"/>
              <a:t>Celcuity</a:t>
            </a:r>
            <a:r>
              <a:rPr lang="en-US" sz="2500" b="0" dirty="0"/>
              <a:t>, Genentech, a member of the Roche Group, Lilly, and </a:t>
            </a:r>
            <a:r>
              <a:rPr lang="en-US" sz="2500" b="0" dirty="0" err="1"/>
              <a:t>Stemline</a:t>
            </a:r>
            <a:r>
              <a:rPr lang="en-US" sz="2500" b="0" dirty="0"/>
              <a:t> Therapeutics Inc.</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573016"/>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a:t>
            </a:r>
            <a:r>
              <a:rPr lang="en-US" sz="2500" b="0" kern="0" dirty="0"/>
              <a:t>financial relationships to </a:t>
            </a: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uppo 14">
            <a:extLst>
              <a:ext uri="{FF2B5EF4-FFF2-40B4-BE49-F238E27FC236}">
                <a16:creationId xmlns:a16="http://schemas.microsoft.com/office/drawing/2014/main" id="{CD57D7CE-2DA1-AC9D-36B0-EA489B5BBA9D}"/>
              </a:ext>
            </a:extLst>
          </p:cNvPr>
          <p:cNvGrpSpPr/>
          <p:nvPr/>
        </p:nvGrpSpPr>
        <p:grpSpPr>
          <a:xfrm>
            <a:off x="6312622" y="3632929"/>
            <a:ext cx="5536479" cy="2639172"/>
            <a:chOff x="479292" y="1326292"/>
            <a:chExt cx="8304719" cy="3958758"/>
          </a:xfrm>
        </p:grpSpPr>
        <p:grpSp>
          <p:nvGrpSpPr>
            <p:cNvPr id="18" name="Gruppo 48">
              <a:extLst>
                <a:ext uri="{FF2B5EF4-FFF2-40B4-BE49-F238E27FC236}">
                  <a16:creationId xmlns:a16="http://schemas.microsoft.com/office/drawing/2014/main" id="{A3BED0DE-B358-F5BC-1A20-1C0BC7B5546C}"/>
                </a:ext>
              </a:extLst>
            </p:cNvPr>
            <p:cNvGrpSpPr/>
            <p:nvPr/>
          </p:nvGrpSpPr>
          <p:grpSpPr>
            <a:xfrm>
              <a:off x="479292" y="1326292"/>
              <a:ext cx="8228456" cy="3958758"/>
              <a:chOff x="409518" y="1260026"/>
              <a:chExt cx="8228456" cy="3958758"/>
            </a:xfrm>
          </p:grpSpPr>
          <p:grpSp>
            <p:nvGrpSpPr>
              <p:cNvPr id="21" name="Gruppo 35">
                <a:extLst>
                  <a:ext uri="{FF2B5EF4-FFF2-40B4-BE49-F238E27FC236}">
                    <a16:creationId xmlns:a16="http://schemas.microsoft.com/office/drawing/2014/main" id="{AA4EDB98-25C2-B673-1AC2-49188B63CA16}"/>
                  </a:ext>
                </a:extLst>
              </p:cNvPr>
              <p:cNvGrpSpPr/>
              <p:nvPr/>
            </p:nvGrpSpPr>
            <p:grpSpPr>
              <a:xfrm>
                <a:off x="409518" y="1260026"/>
                <a:ext cx="8228456" cy="3958758"/>
                <a:chOff x="603593" y="1704763"/>
                <a:chExt cx="8228456" cy="3439492"/>
              </a:xfrm>
            </p:grpSpPr>
            <p:pic>
              <p:nvPicPr>
                <p:cNvPr id="23" name="Immagine 5" descr="Immagine che contiene testo, linea, diagramma, Carattere&#10;&#10;Il contenuto generato dall'IA potrebbe non essere corretto.">
                  <a:extLst>
                    <a:ext uri="{FF2B5EF4-FFF2-40B4-BE49-F238E27FC236}">
                      <a16:creationId xmlns:a16="http://schemas.microsoft.com/office/drawing/2014/main" id="{45BD0742-D3B9-90E1-12CE-4EF377BB337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03593" y="1704763"/>
                  <a:ext cx="7964215" cy="3439492"/>
                </a:xfrm>
                <a:prstGeom prst="rect">
                  <a:avLst/>
                </a:prstGeom>
              </p:spPr>
            </p:pic>
            <p:sp>
              <p:nvSpPr>
                <p:cNvPr id="24" name="CasellaDiTesto 33">
                  <a:extLst>
                    <a:ext uri="{FF2B5EF4-FFF2-40B4-BE49-F238E27FC236}">
                      <a16:creationId xmlns:a16="http://schemas.microsoft.com/office/drawing/2014/main" id="{57FC309C-1DF6-9769-06E5-E46937A44240}"/>
                    </a:ext>
                  </a:extLst>
                </p:cNvPr>
                <p:cNvSpPr txBox="1"/>
                <p:nvPr/>
              </p:nvSpPr>
              <p:spPr>
                <a:xfrm>
                  <a:off x="4831646" y="1711370"/>
                  <a:ext cx="4000403" cy="360998"/>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2" name="CasellaDiTesto 47">
                <a:extLst>
                  <a:ext uri="{FF2B5EF4-FFF2-40B4-BE49-F238E27FC236}">
                    <a16:creationId xmlns:a16="http://schemas.microsoft.com/office/drawing/2014/main" id="{77F41EC7-04C8-AE10-3250-C0383ACADC20}"/>
                  </a:ext>
                </a:extLst>
              </p:cNvPr>
              <p:cNvSpPr txBox="1"/>
              <p:nvPr/>
            </p:nvSpPr>
            <p:spPr>
              <a:xfrm>
                <a:off x="4324118" y="2294022"/>
                <a:ext cx="562064" cy="415499"/>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0" name="Google Shape;403;p8">
              <a:extLst>
                <a:ext uri="{FF2B5EF4-FFF2-40B4-BE49-F238E27FC236}">
                  <a16:creationId xmlns:a16="http://schemas.microsoft.com/office/drawing/2014/main" id="{7789A192-DA1C-D29A-E7CE-F4ADD44DEDE1}"/>
                </a:ext>
              </a:extLst>
            </p:cNvPr>
            <p:cNvSpPr txBox="1">
              <a:spLocks/>
            </p:cNvSpPr>
            <p:nvPr/>
          </p:nvSpPr>
          <p:spPr>
            <a:xfrm>
              <a:off x="6419124" y="3928310"/>
              <a:ext cx="2364887" cy="369332"/>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660"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err="1">
                  <a:ln>
                    <a:noFill/>
                  </a:ln>
                  <a:solidFill>
                    <a:srgbClr val="41B6E6"/>
                  </a:solidFill>
                  <a:effectLst/>
                  <a:uLnTx/>
                  <a:uFillTx/>
                  <a:latin typeface="Arial Narrow" panose="020B0606020202030204" pitchFamily="34" charset="0"/>
                  <a:ea typeface="+mj-ea"/>
                  <a:cs typeface="Arial"/>
                  <a:sym typeface="Arial"/>
                </a:rPr>
                <a:t>evERA</a:t>
              </a:r>
              <a:endParaRPr kumimoji="0" lang="en-US" sz="1600" b="1" i="0" u="none" strike="noStrike" kern="1200" cap="none" spc="0" normalizeH="0" baseline="0" noProof="0" dirty="0">
                <a:ln>
                  <a:noFill/>
                </a:ln>
                <a:solidFill>
                  <a:srgbClr val="41B6E6"/>
                </a:solidFill>
                <a:effectLst/>
                <a:uLnTx/>
                <a:uFillTx/>
                <a:latin typeface="Arial Narrow" panose="020B0606020202030204" pitchFamily="34" charset="0"/>
                <a:ea typeface="+mj-ea"/>
                <a:cs typeface="Arial"/>
                <a:sym typeface="Arial"/>
              </a:endParaRPr>
            </a:p>
          </p:txBody>
        </p:sp>
        <p:pic>
          <p:nvPicPr>
            <p:cNvPr id="19" name="Immagine 37">
              <a:extLst>
                <a:ext uri="{FF2B5EF4-FFF2-40B4-BE49-F238E27FC236}">
                  <a16:creationId xmlns:a16="http://schemas.microsoft.com/office/drawing/2014/main" id="{A46037E9-9DC3-1484-59B1-E6D2641F396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13694" y="1947537"/>
              <a:ext cx="3283076" cy="1332182"/>
            </a:xfrm>
            <a:prstGeom prst="rect">
              <a:avLst/>
            </a:prstGeom>
          </p:spPr>
        </p:pic>
      </p:grpSp>
      <p:grpSp>
        <p:nvGrpSpPr>
          <p:cNvPr id="27" name="Gruppo 15">
            <a:extLst>
              <a:ext uri="{FF2B5EF4-FFF2-40B4-BE49-F238E27FC236}">
                <a16:creationId xmlns:a16="http://schemas.microsoft.com/office/drawing/2014/main" id="{FFD5D6FD-96CF-3013-0336-1B929E329580}"/>
              </a:ext>
            </a:extLst>
          </p:cNvPr>
          <p:cNvGrpSpPr/>
          <p:nvPr/>
        </p:nvGrpSpPr>
        <p:grpSpPr>
          <a:xfrm>
            <a:off x="6691233" y="1494947"/>
            <a:ext cx="5135613" cy="2419247"/>
            <a:chOff x="8191544" y="1726754"/>
            <a:chExt cx="7703419" cy="3628870"/>
          </a:xfrm>
        </p:grpSpPr>
        <p:grpSp>
          <p:nvGrpSpPr>
            <p:cNvPr id="28" name="Gruppo 42">
              <a:extLst>
                <a:ext uri="{FF2B5EF4-FFF2-40B4-BE49-F238E27FC236}">
                  <a16:creationId xmlns:a16="http://schemas.microsoft.com/office/drawing/2014/main" id="{0B430DD0-A779-F7F7-CA2A-D2E671102D3D}"/>
                </a:ext>
              </a:extLst>
            </p:cNvPr>
            <p:cNvGrpSpPr/>
            <p:nvPr/>
          </p:nvGrpSpPr>
          <p:grpSpPr>
            <a:xfrm>
              <a:off x="8191544" y="1726754"/>
              <a:ext cx="6520976" cy="3628870"/>
              <a:chOff x="1427110" y="5375916"/>
              <a:chExt cx="6520976" cy="3628870"/>
            </a:xfrm>
          </p:grpSpPr>
          <p:pic>
            <p:nvPicPr>
              <p:cNvPr id="31" name="Immagine 30" descr="Immagine che contiene testo, diagramma, Carattere, linea&#10;&#10;Il contenuto generato dall'IA potrebbe non essere corretto.">
                <a:extLst>
                  <a:ext uri="{FF2B5EF4-FFF2-40B4-BE49-F238E27FC236}">
                    <a16:creationId xmlns:a16="http://schemas.microsoft.com/office/drawing/2014/main" id="{BEF890CD-D403-B9BF-3C5C-2BF35F65CE2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27110" y="5375916"/>
                <a:ext cx="6520976" cy="3628870"/>
              </a:xfrm>
              <a:prstGeom prst="rect">
                <a:avLst/>
              </a:prstGeom>
            </p:spPr>
          </p:pic>
          <p:sp>
            <p:nvSpPr>
              <p:cNvPr id="32" name="CasellaDiTesto 40">
                <a:extLst>
                  <a:ext uri="{FF2B5EF4-FFF2-40B4-BE49-F238E27FC236}">
                    <a16:creationId xmlns:a16="http://schemas.microsoft.com/office/drawing/2014/main" id="{6C410C57-3DF3-2282-DB1E-A52A1EC78796}"/>
                  </a:ext>
                </a:extLst>
              </p:cNvPr>
              <p:cNvSpPr txBox="1"/>
              <p:nvPr/>
            </p:nvSpPr>
            <p:spPr>
              <a:xfrm flipV="1">
                <a:off x="4886178" y="5402040"/>
                <a:ext cx="2980956" cy="415498"/>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9" name="Immagine 39">
              <a:extLst>
                <a:ext uri="{FF2B5EF4-FFF2-40B4-BE49-F238E27FC236}">
                  <a16:creationId xmlns:a16="http://schemas.microsoft.com/office/drawing/2014/main" id="{BE82CDB6-C88C-38F2-CDA7-C7C542C5FF3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1773214" y="1994997"/>
              <a:ext cx="2892451" cy="1232848"/>
            </a:xfrm>
            <a:prstGeom prst="rect">
              <a:avLst/>
            </a:prstGeom>
          </p:spPr>
        </p:pic>
        <p:sp>
          <p:nvSpPr>
            <p:cNvPr id="30" name="Google Shape;403;p8">
              <a:extLst>
                <a:ext uri="{FF2B5EF4-FFF2-40B4-BE49-F238E27FC236}">
                  <a16:creationId xmlns:a16="http://schemas.microsoft.com/office/drawing/2014/main" id="{F4C16A51-B1DB-6F9F-2799-9CE9911F6A4C}"/>
                </a:ext>
              </a:extLst>
            </p:cNvPr>
            <p:cNvSpPr txBox="1">
              <a:spLocks/>
            </p:cNvSpPr>
            <p:nvPr/>
          </p:nvSpPr>
          <p:spPr>
            <a:xfrm>
              <a:off x="13530077" y="3717840"/>
              <a:ext cx="2364886" cy="369331"/>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660"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a:ln>
                    <a:noFill/>
                  </a:ln>
                  <a:solidFill>
                    <a:srgbClr val="41B6E6"/>
                  </a:solidFill>
                  <a:effectLst/>
                  <a:uLnTx/>
                  <a:uFillTx/>
                  <a:latin typeface="Arial Narrow" panose="020B0606020202030204" pitchFamily="34" charset="0"/>
                  <a:ea typeface="+mj-ea"/>
                  <a:cs typeface="Arial"/>
                  <a:sym typeface="Arial"/>
                </a:rPr>
                <a:t>EMBER-3</a:t>
              </a:r>
            </a:p>
          </p:txBody>
        </p:sp>
      </p:grpSp>
      <p:grpSp>
        <p:nvGrpSpPr>
          <p:cNvPr id="33" name="Gruppo 10">
            <a:extLst>
              <a:ext uri="{FF2B5EF4-FFF2-40B4-BE49-F238E27FC236}">
                <a16:creationId xmlns:a16="http://schemas.microsoft.com/office/drawing/2014/main" id="{1B366E5A-16D3-4686-E4AB-21B8DA195D64}"/>
              </a:ext>
            </a:extLst>
          </p:cNvPr>
          <p:cNvGrpSpPr/>
          <p:nvPr/>
        </p:nvGrpSpPr>
        <p:grpSpPr>
          <a:xfrm>
            <a:off x="257281" y="1451416"/>
            <a:ext cx="5418105" cy="2460147"/>
            <a:chOff x="9580253" y="1812196"/>
            <a:chExt cx="8127158" cy="3690221"/>
          </a:xfrm>
        </p:grpSpPr>
        <p:grpSp>
          <p:nvGrpSpPr>
            <p:cNvPr id="34" name="Gruppo 1">
              <a:extLst>
                <a:ext uri="{FF2B5EF4-FFF2-40B4-BE49-F238E27FC236}">
                  <a16:creationId xmlns:a16="http://schemas.microsoft.com/office/drawing/2014/main" id="{CDD2344C-5841-F31E-8397-F01D7DDF36E5}"/>
                </a:ext>
              </a:extLst>
            </p:cNvPr>
            <p:cNvGrpSpPr/>
            <p:nvPr/>
          </p:nvGrpSpPr>
          <p:grpSpPr>
            <a:xfrm>
              <a:off x="9580253" y="1812196"/>
              <a:ext cx="8053995" cy="3690221"/>
              <a:chOff x="611345" y="6493081"/>
              <a:chExt cx="7720728" cy="3990221"/>
            </a:xfrm>
          </p:grpSpPr>
          <p:pic>
            <p:nvPicPr>
              <p:cNvPr id="36" name="Immagine 2" descr="Immagine che contiene testo, diagramma, linea, Carattere&#10;&#10;Il contenuto generato dall'IA potrebbe non essere corretto.">
                <a:extLst>
                  <a:ext uri="{FF2B5EF4-FFF2-40B4-BE49-F238E27FC236}">
                    <a16:creationId xmlns:a16="http://schemas.microsoft.com/office/drawing/2014/main" id="{A2693534-A6E2-0D54-0373-C9B6F4E0DF2D}"/>
                  </a:ext>
                </a:extLst>
              </p:cNvPr>
              <p:cNvPicPr>
                <a:picLocks noChangeAspect="1"/>
              </p:cNvPicPr>
              <p:nvPr/>
            </p:nvPicPr>
            <p:blipFill>
              <a:blip r:embed="rId6"/>
              <a:stretch>
                <a:fillRect/>
              </a:stretch>
            </p:blipFill>
            <p:spPr>
              <a:xfrm>
                <a:off x="611345" y="6493081"/>
                <a:ext cx="6124989" cy="3990221"/>
              </a:xfrm>
              <a:prstGeom prst="rect">
                <a:avLst/>
              </a:prstGeom>
            </p:spPr>
          </p:pic>
          <p:pic>
            <p:nvPicPr>
              <p:cNvPr id="37" name="Immagine 4" descr="Immagine che contiene testo, schermata, Carattere, numero&#10;&#10;Il contenuto generato dall'IA potrebbe non essere corretto.">
                <a:extLst>
                  <a:ext uri="{FF2B5EF4-FFF2-40B4-BE49-F238E27FC236}">
                    <a16:creationId xmlns:a16="http://schemas.microsoft.com/office/drawing/2014/main" id="{66305A0E-2B81-2576-C263-70D87B7CDA6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533702" y="6624265"/>
                <a:ext cx="2798371" cy="1460020"/>
              </a:xfrm>
              <a:prstGeom prst="rect">
                <a:avLst/>
              </a:prstGeom>
            </p:spPr>
          </p:pic>
        </p:grpSp>
        <p:sp>
          <p:nvSpPr>
            <p:cNvPr id="35" name="Google Shape;403;p8">
              <a:extLst>
                <a:ext uri="{FF2B5EF4-FFF2-40B4-BE49-F238E27FC236}">
                  <a16:creationId xmlns:a16="http://schemas.microsoft.com/office/drawing/2014/main" id="{32C74E30-F902-575A-3E90-DAB93632DD52}"/>
                </a:ext>
              </a:extLst>
            </p:cNvPr>
            <p:cNvSpPr txBox="1">
              <a:spLocks/>
            </p:cNvSpPr>
            <p:nvPr/>
          </p:nvSpPr>
          <p:spPr>
            <a:xfrm>
              <a:off x="15342524" y="3926880"/>
              <a:ext cx="2364887" cy="369332"/>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660"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a:ln>
                    <a:noFill/>
                  </a:ln>
                  <a:solidFill>
                    <a:srgbClr val="41B6E6"/>
                  </a:solidFill>
                  <a:effectLst/>
                  <a:uLnTx/>
                  <a:uFillTx/>
                  <a:latin typeface="Arial Narrow" panose="020B0606020202030204" pitchFamily="34" charset="0"/>
                  <a:ea typeface="+mj-ea"/>
                  <a:cs typeface="Arial"/>
                  <a:sym typeface="Arial"/>
                </a:rPr>
                <a:t>EMERALD</a:t>
              </a:r>
            </a:p>
          </p:txBody>
        </p:sp>
      </p:grpSp>
      <p:grpSp>
        <p:nvGrpSpPr>
          <p:cNvPr id="38" name="Gruppo 16">
            <a:extLst>
              <a:ext uri="{FF2B5EF4-FFF2-40B4-BE49-F238E27FC236}">
                <a16:creationId xmlns:a16="http://schemas.microsoft.com/office/drawing/2014/main" id="{E839DF5D-FBDA-14C2-8861-AA7858910265}"/>
              </a:ext>
            </a:extLst>
          </p:cNvPr>
          <p:cNvGrpSpPr/>
          <p:nvPr/>
        </p:nvGrpSpPr>
        <p:grpSpPr>
          <a:xfrm>
            <a:off x="620338" y="3976654"/>
            <a:ext cx="5297125" cy="2489926"/>
            <a:chOff x="10103724" y="5573884"/>
            <a:chExt cx="7945687" cy="3734887"/>
          </a:xfrm>
        </p:grpSpPr>
        <p:grpSp>
          <p:nvGrpSpPr>
            <p:cNvPr id="39" name="Gruppo 11">
              <a:extLst>
                <a:ext uri="{FF2B5EF4-FFF2-40B4-BE49-F238E27FC236}">
                  <a16:creationId xmlns:a16="http://schemas.microsoft.com/office/drawing/2014/main" id="{7ED1D8E0-C33A-601D-97CA-DC2E06697765}"/>
                </a:ext>
              </a:extLst>
            </p:cNvPr>
            <p:cNvGrpSpPr/>
            <p:nvPr/>
          </p:nvGrpSpPr>
          <p:grpSpPr>
            <a:xfrm>
              <a:off x="10103724" y="5573884"/>
              <a:ext cx="7945687" cy="3734887"/>
              <a:chOff x="9168233" y="5644850"/>
              <a:chExt cx="6263822" cy="3734887"/>
            </a:xfrm>
          </p:grpSpPr>
          <p:pic>
            <p:nvPicPr>
              <p:cNvPr id="44" name="Immagine 32" descr="Immagine che contiene testo, Carattere, diagramma, linea&#10;&#10;Il contenuto generato dall'IA potrebbe non essere corretto.">
                <a:extLst>
                  <a:ext uri="{FF2B5EF4-FFF2-40B4-BE49-F238E27FC236}">
                    <a16:creationId xmlns:a16="http://schemas.microsoft.com/office/drawing/2014/main" id="{8260A7D0-19A9-6BEA-9437-293A2E6ECFE9}"/>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9168233" y="5644850"/>
                <a:ext cx="6063058" cy="3734887"/>
              </a:xfrm>
              <a:prstGeom prst="rect">
                <a:avLst/>
              </a:prstGeom>
            </p:spPr>
          </p:pic>
          <p:sp>
            <p:nvSpPr>
              <p:cNvPr id="45" name="CasellaDiTesto 8">
                <a:extLst>
                  <a:ext uri="{FF2B5EF4-FFF2-40B4-BE49-F238E27FC236}">
                    <a16:creationId xmlns:a16="http://schemas.microsoft.com/office/drawing/2014/main" id="{7B6D8E5A-FC5C-CE5D-856C-0A0C79FC3D14}"/>
                  </a:ext>
                </a:extLst>
              </p:cNvPr>
              <p:cNvSpPr txBox="1"/>
              <p:nvPr/>
            </p:nvSpPr>
            <p:spPr>
              <a:xfrm>
                <a:off x="11292362" y="5710212"/>
                <a:ext cx="4139693" cy="415498"/>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 name="CasellaDiTesto 9">
                <a:extLst>
                  <a:ext uri="{FF2B5EF4-FFF2-40B4-BE49-F238E27FC236}">
                    <a16:creationId xmlns:a16="http://schemas.microsoft.com/office/drawing/2014/main" id="{8FCAFA08-80FD-EEEF-D51E-A8AA0C6A4E23}"/>
                  </a:ext>
                </a:extLst>
              </p:cNvPr>
              <p:cNvSpPr txBox="1"/>
              <p:nvPr/>
            </p:nvSpPr>
            <p:spPr>
              <a:xfrm>
                <a:off x="11379518" y="6190325"/>
                <a:ext cx="1464884" cy="485431"/>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42" name="Immagine 7" descr="Immagine che contiene testo, Carattere, diagramma, linea&#10;&#10;Il contenuto generato dall'IA potrebbe non essere corretto.">
              <a:extLst>
                <a:ext uri="{FF2B5EF4-FFF2-40B4-BE49-F238E27FC236}">
                  <a16:creationId xmlns:a16="http://schemas.microsoft.com/office/drawing/2014/main" id="{BA3F0561-2B61-097A-45A6-6DADD86CE869}"/>
                </a:ext>
              </a:extLst>
            </p:cNvPr>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a:xfrm>
              <a:off x="14693970" y="5846998"/>
              <a:ext cx="3150508" cy="1098596"/>
            </a:xfrm>
            <a:prstGeom prst="rect">
              <a:avLst/>
            </a:prstGeom>
          </p:spPr>
        </p:pic>
        <p:sp>
          <p:nvSpPr>
            <p:cNvPr id="41" name="Google Shape;403;p8">
              <a:extLst>
                <a:ext uri="{FF2B5EF4-FFF2-40B4-BE49-F238E27FC236}">
                  <a16:creationId xmlns:a16="http://schemas.microsoft.com/office/drawing/2014/main" id="{5C2AC895-63A5-768B-1A92-3D593CE2EA19}"/>
                </a:ext>
              </a:extLst>
            </p:cNvPr>
            <p:cNvSpPr txBox="1">
              <a:spLocks/>
            </p:cNvSpPr>
            <p:nvPr/>
          </p:nvSpPr>
          <p:spPr>
            <a:xfrm>
              <a:off x="15344217" y="7525392"/>
              <a:ext cx="2364886" cy="369331"/>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660"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a:ln>
                    <a:noFill/>
                  </a:ln>
                  <a:solidFill>
                    <a:srgbClr val="41B6E6"/>
                  </a:solidFill>
                  <a:effectLst/>
                  <a:uLnTx/>
                  <a:uFillTx/>
                  <a:latin typeface="Arial Narrow" panose="020B0606020202030204" pitchFamily="34" charset="0"/>
                  <a:ea typeface="+mj-ea"/>
                  <a:cs typeface="Arial"/>
                  <a:sym typeface="Arial"/>
                </a:rPr>
                <a:t>EMBER-3</a:t>
              </a:r>
            </a:p>
          </p:txBody>
        </p:sp>
      </p:grpSp>
      <p:sp>
        <p:nvSpPr>
          <p:cNvPr id="47" name="Rectangle 1">
            <a:extLst>
              <a:ext uri="{FF2B5EF4-FFF2-40B4-BE49-F238E27FC236}">
                <a16:creationId xmlns:a16="http://schemas.microsoft.com/office/drawing/2014/main" id="{6F316B2E-7DEF-CF45-7786-002563FDBFDB}"/>
              </a:ext>
            </a:extLst>
          </p:cNvPr>
          <p:cNvSpPr/>
          <p:nvPr/>
        </p:nvSpPr>
        <p:spPr>
          <a:xfrm>
            <a:off x="1061040" y="1512341"/>
            <a:ext cx="777586" cy="900167"/>
          </a:xfrm>
          <a:prstGeom prst="rect">
            <a:avLst/>
          </a:prstGeom>
          <a:noFill/>
          <a:ln w="57150">
            <a:solidFill>
              <a:srgbClr val="0041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416A"/>
              </a:solidFill>
              <a:effectLst/>
              <a:uLnTx/>
              <a:uFillTx/>
              <a:latin typeface="Calibri" panose="020F0502020204030204"/>
              <a:ea typeface="+mn-ea"/>
              <a:cs typeface="+mn-cs"/>
            </a:endParaRPr>
          </a:p>
        </p:txBody>
      </p:sp>
      <p:sp>
        <p:nvSpPr>
          <p:cNvPr id="48" name="TextBox 2">
            <a:extLst>
              <a:ext uri="{FF2B5EF4-FFF2-40B4-BE49-F238E27FC236}">
                <a16:creationId xmlns:a16="http://schemas.microsoft.com/office/drawing/2014/main" id="{29C1C1EB-A08B-51E9-312A-5E8752AC1D32}"/>
              </a:ext>
            </a:extLst>
          </p:cNvPr>
          <p:cNvSpPr txBox="1"/>
          <p:nvPr/>
        </p:nvSpPr>
        <p:spPr>
          <a:xfrm>
            <a:off x="2003781" y="1514562"/>
            <a:ext cx="1047392" cy="461665"/>
          </a:xfrm>
          <a:prstGeom prst="rect">
            <a:avLst/>
          </a:prstGeom>
          <a:solidFill>
            <a:srgbClr val="00416A"/>
          </a:solidFill>
        </p:spPr>
        <p:txBody>
          <a:bodyPr wrap="square"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∼60% PD in 6 months</a:t>
            </a:r>
          </a:p>
        </p:txBody>
      </p:sp>
      <p:sp>
        <p:nvSpPr>
          <p:cNvPr id="49" name="Rectangle 1">
            <a:extLst>
              <a:ext uri="{FF2B5EF4-FFF2-40B4-BE49-F238E27FC236}">
                <a16:creationId xmlns:a16="http://schemas.microsoft.com/office/drawing/2014/main" id="{F56F427F-4996-4144-FDD3-4E503F82EBA3}"/>
              </a:ext>
            </a:extLst>
          </p:cNvPr>
          <p:cNvSpPr/>
          <p:nvPr/>
        </p:nvSpPr>
        <p:spPr>
          <a:xfrm>
            <a:off x="7102262" y="1574913"/>
            <a:ext cx="888926" cy="859857"/>
          </a:xfrm>
          <a:prstGeom prst="rect">
            <a:avLst/>
          </a:prstGeom>
          <a:noFill/>
          <a:ln w="57150">
            <a:solidFill>
              <a:srgbClr val="0041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TextBox 2">
            <a:extLst>
              <a:ext uri="{FF2B5EF4-FFF2-40B4-BE49-F238E27FC236}">
                <a16:creationId xmlns:a16="http://schemas.microsoft.com/office/drawing/2014/main" id="{38EABF22-3E51-5B50-85F8-652B4970E843}"/>
              </a:ext>
            </a:extLst>
          </p:cNvPr>
          <p:cNvSpPr txBox="1"/>
          <p:nvPr/>
        </p:nvSpPr>
        <p:spPr>
          <a:xfrm>
            <a:off x="8000385" y="1543734"/>
            <a:ext cx="1047392" cy="461665"/>
          </a:xfrm>
          <a:prstGeom prst="rect">
            <a:avLst/>
          </a:prstGeom>
          <a:solidFill>
            <a:srgbClr val="00416A"/>
          </a:solidFill>
        </p:spPr>
        <p:txBody>
          <a:bodyPr wrap="square"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∼60% PD in 6 months</a:t>
            </a:r>
          </a:p>
        </p:txBody>
      </p:sp>
      <p:sp>
        <p:nvSpPr>
          <p:cNvPr id="51" name="Rectangle 1">
            <a:extLst>
              <a:ext uri="{FF2B5EF4-FFF2-40B4-BE49-F238E27FC236}">
                <a16:creationId xmlns:a16="http://schemas.microsoft.com/office/drawing/2014/main" id="{E561FA70-FB2D-6CB7-937E-243E1E553DD5}"/>
              </a:ext>
            </a:extLst>
          </p:cNvPr>
          <p:cNvSpPr/>
          <p:nvPr/>
        </p:nvSpPr>
        <p:spPr>
          <a:xfrm>
            <a:off x="1065418" y="4002072"/>
            <a:ext cx="1017845" cy="728441"/>
          </a:xfrm>
          <a:prstGeom prst="rect">
            <a:avLst/>
          </a:prstGeom>
          <a:noFill/>
          <a:ln w="57150">
            <a:solidFill>
              <a:srgbClr val="0041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TextBox 2">
            <a:extLst>
              <a:ext uri="{FF2B5EF4-FFF2-40B4-BE49-F238E27FC236}">
                <a16:creationId xmlns:a16="http://schemas.microsoft.com/office/drawing/2014/main" id="{5B190785-5342-E7C0-A8DD-08F58D075B3B}"/>
              </a:ext>
            </a:extLst>
          </p:cNvPr>
          <p:cNvSpPr txBox="1"/>
          <p:nvPr/>
        </p:nvSpPr>
        <p:spPr>
          <a:xfrm>
            <a:off x="2116831" y="3875211"/>
            <a:ext cx="1047392" cy="461665"/>
          </a:xfrm>
          <a:prstGeom prst="rect">
            <a:avLst/>
          </a:prstGeom>
          <a:solidFill>
            <a:srgbClr val="00416A"/>
          </a:solidFill>
        </p:spPr>
        <p:txBody>
          <a:bodyPr wrap="square"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∼33% PD in 6 months</a:t>
            </a:r>
          </a:p>
        </p:txBody>
      </p:sp>
      <p:sp>
        <p:nvSpPr>
          <p:cNvPr id="53" name="TextBox 2">
            <a:extLst>
              <a:ext uri="{FF2B5EF4-FFF2-40B4-BE49-F238E27FC236}">
                <a16:creationId xmlns:a16="http://schemas.microsoft.com/office/drawing/2014/main" id="{DF95C0ED-0D67-6D4D-66CF-CEAA1E2AF090}"/>
              </a:ext>
            </a:extLst>
          </p:cNvPr>
          <p:cNvSpPr txBox="1"/>
          <p:nvPr/>
        </p:nvSpPr>
        <p:spPr>
          <a:xfrm>
            <a:off x="8042688" y="4020228"/>
            <a:ext cx="1047392" cy="461665"/>
          </a:xfrm>
          <a:prstGeom prst="rect">
            <a:avLst/>
          </a:prstGeom>
          <a:solidFill>
            <a:srgbClr val="00416A"/>
          </a:solidFill>
        </p:spPr>
        <p:txBody>
          <a:bodyPr wrap="square" rtlCol="0">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∼33% PD in 6 months</a:t>
            </a:r>
          </a:p>
        </p:txBody>
      </p:sp>
      <p:sp>
        <p:nvSpPr>
          <p:cNvPr id="54" name="Rectangle 1">
            <a:extLst>
              <a:ext uri="{FF2B5EF4-FFF2-40B4-BE49-F238E27FC236}">
                <a16:creationId xmlns:a16="http://schemas.microsoft.com/office/drawing/2014/main" id="{C9D08B88-3304-AA78-4A2E-DE94F9D106EC}"/>
              </a:ext>
            </a:extLst>
          </p:cNvPr>
          <p:cNvSpPr/>
          <p:nvPr/>
        </p:nvSpPr>
        <p:spPr>
          <a:xfrm>
            <a:off x="7102261" y="4050722"/>
            <a:ext cx="763236" cy="728441"/>
          </a:xfrm>
          <a:prstGeom prst="rect">
            <a:avLst/>
          </a:prstGeom>
          <a:noFill/>
          <a:ln w="57150">
            <a:solidFill>
              <a:srgbClr val="0041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66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5A04ECE-77C2-F5BA-DB1B-8C4511AA0CBF}"/>
              </a:ext>
            </a:extLst>
          </p:cNvPr>
          <p:cNvSpPr>
            <a:spLocks noGrp="1"/>
          </p:cNvSpPr>
          <p:nvPr>
            <p:ph type="ctrTitle"/>
          </p:nvPr>
        </p:nvSpPr>
        <p:spPr/>
        <p:txBody>
          <a:bodyPr/>
          <a:lstStyle/>
          <a:p>
            <a:pPr defTabSz="609660">
              <a:lnSpc>
                <a:spcPct val="99000"/>
              </a:lnSpc>
              <a:defRPr/>
            </a:pPr>
            <a:r>
              <a:rPr lang="en-GB" sz="3800" dirty="0"/>
              <a:t>SERD Combination is Superior to Monotherapy</a:t>
            </a:r>
          </a:p>
        </p:txBody>
      </p:sp>
      <p:sp>
        <p:nvSpPr>
          <p:cNvPr id="3" name="Text Placeholder 1">
            <a:extLst>
              <a:ext uri="{FF2B5EF4-FFF2-40B4-BE49-F238E27FC236}">
                <a16:creationId xmlns:a16="http://schemas.microsoft.com/office/drawing/2014/main" id="{71419B79-EAAA-1340-415E-9E9C1F3E4DFC}"/>
              </a:ext>
            </a:extLst>
          </p:cNvPr>
          <p:cNvSpPr txBox="1">
            <a:spLocks/>
          </p:cNvSpPr>
          <p:nvPr/>
        </p:nvSpPr>
        <p:spPr>
          <a:xfrm>
            <a:off x="287701" y="1086269"/>
            <a:ext cx="11553515" cy="384635"/>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3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Early progression in </a:t>
            </a:r>
            <a:r>
              <a:rPr kumimoji="0" lang="en-US" sz="2000" b="1" i="1"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ESR1 mut</a:t>
            </a:r>
            <a:r>
              <a:rPr kumimoji="0" lang="en-US" sz="20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 single agent SERD vs SERD + targeted therapy </a:t>
            </a:r>
          </a:p>
          <a:p>
            <a:pPr marL="0" marR="0" lvl="0" indent="0" algn="l" defTabSz="914400" rtl="0" eaLnBrk="1" fontAlgn="auto" latinLnBrk="0" hangingPunct="1">
              <a:lnSpc>
                <a:spcPct val="103000"/>
              </a:lnSpc>
              <a:spcBef>
                <a:spcPts val="1000"/>
              </a:spcBef>
              <a:spcAft>
                <a:spcPts val="0"/>
              </a:spcAft>
              <a:buClrTx/>
              <a:buSzTx/>
              <a:buFont typeface="Arial" panose="020B0604020202020204" pitchFamily="34" charset="0"/>
              <a:buNone/>
              <a:tabLst/>
              <a:defRPr/>
            </a:pPr>
            <a:endParaRPr kumimoji="0" lang="en-US" sz="20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742217C9-05EF-38CE-90D8-88AC4E3FF5A0}"/>
              </a:ext>
            </a:extLst>
          </p:cNvPr>
          <p:cNvSpPr/>
          <p:nvPr/>
        </p:nvSpPr>
        <p:spPr>
          <a:xfrm>
            <a:off x="9887817" y="3909166"/>
            <a:ext cx="1734281" cy="1592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 Placeholder 11">
            <a:extLst>
              <a:ext uri="{FF2B5EF4-FFF2-40B4-BE49-F238E27FC236}">
                <a16:creationId xmlns:a16="http://schemas.microsoft.com/office/drawing/2014/main" id="{83255B49-158C-A02E-FABD-7736A1169B4A}"/>
              </a:ext>
            </a:extLst>
          </p:cNvPr>
          <p:cNvSpPr txBox="1">
            <a:spLocks/>
          </p:cNvSpPr>
          <p:nvPr/>
        </p:nvSpPr>
        <p:spPr>
          <a:xfrm>
            <a:off x="2691245" y="6466582"/>
            <a:ext cx="6733309" cy="24096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609660" rtl="0" eaLnBrk="1" fontAlgn="auto" latinLnBrk="0" hangingPunct="1">
              <a:lnSpc>
                <a:spcPct val="100000"/>
              </a:lnSpc>
              <a:spcBef>
                <a:spcPct val="20000"/>
              </a:spcBef>
              <a:spcAft>
                <a:spcPts val="0"/>
              </a:spcAft>
              <a:buClrTx/>
              <a:buSzTx/>
              <a:buFont typeface="Arial" pitchFamily="34" charset="0"/>
              <a:buNone/>
              <a:tabLst/>
              <a:defRPr/>
            </a:pPr>
            <a:r>
              <a:rPr kumimoji="0" lang="en-SG" sz="7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Mayer EL et al, </a:t>
            </a: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ESMO 2025, Abstract LBA16;</a:t>
            </a:r>
            <a:r>
              <a:rPr kumimoji="0" lang="en-SG" sz="7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Bidard FC et al. J Clin Oncol. 2022; 40(28): 3246-3256; Jhaveri KL et al. N Engl J Med. 2025; 392(12):1189-1202. </a:t>
            </a:r>
          </a:p>
        </p:txBody>
      </p:sp>
      <p:sp>
        <p:nvSpPr>
          <p:cNvPr id="58" name="TextBox 57">
            <a:extLst>
              <a:ext uri="{FF2B5EF4-FFF2-40B4-BE49-F238E27FC236}">
                <a16:creationId xmlns:a16="http://schemas.microsoft.com/office/drawing/2014/main" id="{F09BC825-6B2D-8C90-8036-45D5CC0C5D09}"/>
              </a:ext>
            </a:extLst>
          </p:cNvPr>
          <p:cNvSpPr txBox="1"/>
          <p:nvPr/>
        </p:nvSpPr>
        <p:spPr>
          <a:xfrm>
            <a:off x="1838626" y="6589838"/>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Modified from Alessandra Gennari MD PhD</a:t>
            </a:r>
          </a:p>
        </p:txBody>
      </p:sp>
      <p:sp>
        <p:nvSpPr>
          <p:cNvPr id="4" name="CasellaDiTesto 9">
            <a:extLst>
              <a:ext uri="{FF2B5EF4-FFF2-40B4-BE49-F238E27FC236}">
                <a16:creationId xmlns:a16="http://schemas.microsoft.com/office/drawing/2014/main" id="{7D22C56D-37A5-C504-6A2D-C7EF56C13DC6}"/>
              </a:ext>
            </a:extLst>
          </p:cNvPr>
          <p:cNvSpPr txBox="1"/>
          <p:nvPr/>
        </p:nvSpPr>
        <p:spPr>
          <a:xfrm>
            <a:off x="3231489" y="4584121"/>
            <a:ext cx="913606" cy="323621"/>
          </a:xfrm>
          <a:prstGeom prst="rect">
            <a:avLst/>
          </a:prstGeom>
          <a:solidFill>
            <a:schemeClr val="bg1"/>
          </a:solidFill>
        </p:spPr>
        <p:txBody>
          <a:bodyPr wrap="square" rtlCol="0">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4DCCCEF7-B9B2-95FB-B3A9-9C9751FEEC63}"/>
              </a:ext>
            </a:extLst>
          </p:cNvPr>
          <p:cNvSpPr/>
          <p:nvPr/>
        </p:nvSpPr>
        <p:spPr>
          <a:xfrm>
            <a:off x="9297064" y="4082067"/>
            <a:ext cx="344986" cy="83929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627547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animBg="1"/>
      <p:bldP spid="50" grpId="0" animBg="1"/>
      <p:bldP spid="51" grpId="0" animBg="1"/>
      <p:bldP spid="52" grpId="0" animBg="1"/>
      <p:bldP spid="53" grpId="0" animBg="1"/>
      <p:bldP spid="5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01B768-977A-5161-6CC1-7C1204B812B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025C7F-D4AF-D954-5EE1-E3EBB636880C}"/>
              </a:ext>
            </a:extLst>
          </p:cNvPr>
          <p:cNvSpPr>
            <a:spLocks noGrp="1"/>
          </p:cNvSpPr>
          <p:nvPr>
            <p:ph type="ctrTitle"/>
          </p:nvPr>
        </p:nvSpPr>
        <p:spPr/>
        <p:txBody>
          <a:bodyPr/>
          <a:lstStyle/>
          <a:p>
            <a:r>
              <a:rPr lang="en-US" sz="4000" dirty="0"/>
              <a:t>Conclusions</a:t>
            </a:r>
          </a:p>
        </p:txBody>
      </p:sp>
      <p:sp>
        <p:nvSpPr>
          <p:cNvPr id="3" name="Text Placeholder 1">
            <a:extLst>
              <a:ext uri="{FF2B5EF4-FFF2-40B4-BE49-F238E27FC236}">
                <a16:creationId xmlns:a16="http://schemas.microsoft.com/office/drawing/2014/main" id="{30BA1246-0646-B199-B6B2-1FF73F675761}"/>
              </a:ext>
            </a:extLst>
          </p:cNvPr>
          <p:cNvSpPr txBox="1">
            <a:spLocks/>
          </p:cNvSpPr>
          <p:nvPr/>
        </p:nvSpPr>
        <p:spPr>
          <a:xfrm>
            <a:off x="295584" y="1520303"/>
            <a:ext cx="3464201" cy="455769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3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Oral SERD combinations</a:t>
            </a:r>
            <a:r>
              <a:rPr kumimoji="0" lang="en-US" sz="24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 </a:t>
            </a:r>
            <a:br>
              <a:rPr kumimoji="0" lang="en-US" sz="24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co-target</a:t>
            </a:r>
            <a:r>
              <a:rPr kumimoji="0" lang="en-US" sz="24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 resistance pathways and can </a:t>
            </a: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improve efficacy </a:t>
            </a:r>
            <a:r>
              <a:rPr kumimoji="0" lang="en-US" sz="24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over SERD monotherapy in the pretreated setting</a:t>
            </a:r>
          </a:p>
        </p:txBody>
      </p:sp>
      <p:sp>
        <p:nvSpPr>
          <p:cNvPr id="5" name="Rectangle 4">
            <a:extLst>
              <a:ext uri="{FF2B5EF4-FFF2-40B4-BE49-F238E27FC236}">
                <a16:creationId xmlns:a16="http://schemas.microsoft.com/office/drawing/2014/main" id="{94A93CB5-1FB9-BB84-F671-DB912CDDAB84}"/>
              </a:ext>
            </a:extLst>
          </p:cNvPr>
          <p:cNvSpPr/>
          <p:nvPr/>
        </p:nvSpPr>
        <p:spPr>
          <a:xfrm>
            <a:off x="4020206" y="1520303"/>
            <a:ext cx="4075387" cy="24447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0" tIns="182880" rIns="274320" bIns="18288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Excellent tolerability </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of oral SERDs has allowed </a:t>
            </a: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safe combinations </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with targeted agents including CDK4/6i, mTOR, PIK3CA inhibitors</a:t>
            </a:r>
          </a:p>
        </p:txBody>
      </p:sp>
      <p:sp>
        <p:nvSpPr>
          <p:cNvPr id="6" name="Rectangle 5">
            <a:extLst>
              <a:ext uri="{FF2B5EF4-FFF2-40B4-BE49-F238E27FC236}">
                <a16:creationId xmlns:a16="http://schemas.microsoft.com/office/drawing/2014/main" id="{B550F916-D649-9501-A0C0-EE5BF63E0A1D}"/>
              </a:ext>
            </a:extLst>
          </p:cNvPr>
          <p:cNvSpPr/>
          <p:nvPr/>
        </p:nvSpPr>
        <p:spPr>
          <a:xfrm>
            <a:off x="8198069" y="1520303"/>
            <a:ext cx="3334408" cy="244472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0" tIns="182880" rIns="274320" bIns="18288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Await first FDA approval </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for an oral SERD combination option in pretreated patients</a:t>
            </a:r>
          </a:p>
        </p:txBody>
      </p:sp>
      <p:sp>
        <p:nvSpPr>
          <p:cNvPr id="7" name="Rectangle 6">
            <a:extLst>
              <a:ext uri="{FF2B5EF4-FFF2-40B4-BE49-F238E27FC236}">
                <a16:creationId xmlns:a16="http://schemas.microsoft.com/office/drawing/2014/main" id="{F16B00E9-A887-3B1C-897A-B6BAF0CC93B2}"/>
              </a:ext>
            </a:extLst>
          </p:cNvPr>
          <p:cNvSpPr/>
          <p:nvPr/>
        </p:nvSpPr>
        <p:spPr>
          <a:xfrm>
            <a:off x="4020208" y="4047977"/>
            <a:ext cx="7512270" cy="1351713"/>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274320" tIns="182880" rIns="274320" bIns="18288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Role of oral SERD combinations in 1L</a:t>
            </a:r>
            <a:r>
              <a:rPr kumimoji="0" lang="en-US" sz="24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or early-stage setting, with less prevalence of ESR1 mutations, remains less clear </a:t>
            </a:r>
          </a:p>
        </p:txBody>
      </p:sp>
      <p:pic>
        <p:nvPicPr>
          <p:cNvPr id="13" name="Picture 12">
            <a:extLst>
              <a:ext uri="{FF2B5EF4-FFF2-40B4-BE49-F238E27FC236}">
                <a16:creationId xmlns:a16="http://schemas.microsoft.com/office/drawing/2014/main" id="{74A4F337-F8F1-E3D4-251F-C7898A0A0611}"/>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2919338" y="1520303"/>
            <a:ext cx="511066" cy="511066"/>
          </a:xfrm>
          <a:prstGeom prst="rect">
            <a:avLst/>
          </a:prstGeom>
        </p:spPr>
      </p:pic>
      <p:pic>
        <p:nvPicPr>
          <p:cNvPr id="14" name="Picture 13">
            <a:extLst>
              <a:ext uri="{FF2B5EF4-FFF2-40B4-BE49-F238E27FC236}">
                <a16:creationId xmlns:a16="http://schemas.microsoft.com/office/drawing/2014/main" id="{AE391986-8C1E-9C5B-D742-2C93FBCC9AF2}"/>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7615036" y="1409700"/>
            <a:ext cx="322613" cy="312272"/>
          </a:xfrm>
          <a:prstGeom prst="rect">
            <a:avLst/>
          </a:prstGeom>
        </p:spPr>
      </p:pic>
      <p:pic>
        <p:nvPicPr>
          <p:cNvPr id="15" name="Picture 14">
            <a:extLst>
              <a:ext uri="{FF2B5EF4-FFF2-40B4-BE49-F238E27FC236}">
                <a16:creationId xmlns:a16="http://schemas.microsoft.com/office/drawing/2014/main" id="{4A2C1F47-1383-73F4-03AB-5CEB79375F3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1100852" y="1409700"/>
            <a:ext cx="322613" cy="312272"/>
          </a:xfrm>
          <a:prstGeom prst="rect">
            <a:avLst/>
          </a:prstGeom>
        </p:spPr>
      </p:pic>
      <p:pic>
        <p:nvPicPr>
          <p:cNvPr id="16" name="Picture 15">
            <a:extLst>
              <a:ext uri="{FF2B5EF4-FFF2-40B4-BE49-F238E27FC236}">
                <a16:creationId xmlns:a16="http://schemas.microsoft.com/office/drawing/2014/main" id="{D2A7D3E9-8E6C-5244-5B29-91D637BA54A1}"/>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1100851" y="3965027"/>
            <a:ext cx="322613" cy="312272"/>
          </a:xfrm>
          <a:prstGeom prst="rect">
            <a:avLst/>
          </a:prstGeom>
        </p:spPr>
      </p:pic>
    </p:spTree>
    <p:extLst>
      <p:ext uri="{BB962C8B-B14F-4D97-AF65-F5344CB8AC3E}">
        <p14:creationId xmlns:p14="http://schemas.microsoft.com/office/powerpoint/2010/main" val="2898732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144B45-3D5E-E15D-7236-EA57174F98F4}"/>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13270BE5-0FA0-781B-BC64-874A265C4E20}"/>
              </a:ext>
            </a:extLst>
          </p:cNvPr>
          <p:cNvSpPr>
            <a:spLocks noGrp="1"/>
          </p:cNvSpPr>
          <p:nvPr>
            <p:ph type="title"/>
          </p:nvPr>
        </p:nvSpPr>
        <p:spPr>
          <a:xfrm>
            <a:off x="912285" y="1421904"/>
            <a:ext cx="9864235" cy="1143000"/>
          </a:xfrm>
        </p:spPr>
        <p:txBody>
          <a:bodyPr/>
          <a:lstStyle/>
          <a:p>
            <a:pPr algn="l"/>
            <a:r>
              <a:rPr lang="en-US" dirty="0"/>
              <a:t>Regulatory and reimbursement issues aside, which treatment would you likely recommend for a 65-year-old woman (PS 0) with ER/PR-positive, HER2-low (IHC 1+) mBC who experiences PD after receiving ribociclib/letrozole for 2 years?</a:t>
            </a:r>
            <a:br>
              <a:rPr lang="en-US" dirty="0"/>
            </a:br>
            <a:endParaRPr lang="en-US" dirty="0"/>
          </a:p>
        </p:txBody>
      </p:sp>
      <p:sp>
        <p:nvSpPr>
          <p:cNvPr id="18" name="Content Placeholder 17">
            <a:extLst>
              <a:ext uri="{FF2B5EF4-FFF2-40B4-BE49-F238E27FC236}">
                <a16:creationId xmlns:a16="http://schemas.microsoft.com/office/drawing/2014/main" id="{F686212E-80A7-991B-8F40-76DD1A36A5EE}"/>
              </a:ext>
            </a:extLst>
          </p:cNvPr>
          <p:cNvSpPr>
            <a:spLocks noGrp="1"/>
          </p:cNvSpPr>
          <p:nvPr>
            <p:ph idx="1"/>
          </p:nvPr>
        </p:nvSpPr>
        <p:spPr>
          <a:xfrm>
            <a:off x="912285" y="3318993"/>
            <a:ext cx="10358967" cy="3506144"/>
          </a:xfrm>
        </p:spPr>
        <p:txBody>
          <a:bodyPr/>
          <a:lstStyle/>
          <a:p>
            <a:pPr marL="98425" indent="0">
              <a:buNone/>
            </a:pPr>
            <a:r>
              <a:rPr lang="en-US" dirty="0"/>
              <a:t>Her biomarker testing results are:</a:t>
            </a:r>
          </a:p>
          <a:p>
            <a:pPr lvl="0"/>
            <a:r>
              <a:rPr lang="en-US" dirty="0"/>
              <a:t>PIK3CA/AKT/PTEN-negative</a:t>
            </a:r>
          </a:p>
          <a:p>
            <a:pPr lvl="0"/>
            <a:r>
              <a:rPr lang="en-US" dirty="0"/>
              <a:t>ESR1-positive</a:t>
            </a:r>
          </a:p>
          <a:p>
            <a:pPr lvl="0"/>
            <a:r>
              <a:rPr lang="en-US" dirty="0"/>
              <a:t>BRCA wild type</a:t>
            </a:r>
          </a:p>
          <a:p>
            <a:endParaRPr lang="en-US" dirty="0"/>
          </a:p>
        </p:txBody>
      </p:sp>
    </p:spTree>
    <p:extLst>
      <p:ext uri="{BB962C8B-B14F-4D97-AF65-F5344CB8AC3E}">
        <p14:creationId xmlns:p14="http://schemas.microsoft.com/office/powerpoint/2010/main" val="19940573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98C87C-5C0F-FA94-D93A-DEF9C664A8D8}"/>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FBF58B30-E09D-A51E-DA4C-73ECAC1AC057}"/>
              </a:ext>
            </a:extLst>
          </p:cNvPr>
          <p:cNvSpPr>
            <a:spLocks noGrp="1"/>
          </p:cNvSpPr>
          <p:nvPr>
            <p:ph idx="47"/>
          </p:nvPr>
        </p:nvSpPr>
        <p:spPr/>
        <p:txBody>
          <a:bodyPr/>
          <a:lstStyle/>
          <a:p>
            <a:r>
              <a:rPr lang="en-US" dirty="0" err="1"/>
              <a:t>Giredestrant</a:t>
            </a:r>
            <a:r>
              <a:rPr lang="en-US" dirty="0"/>
              <a:t> + </a:t>
            </a:r>
            <a:r>
              <a:rPr lang="en-US" dirty="0" err="1"/>
              <a:t>evero­limus</a:t>
            </a:r>
            <a:endParaRPr lang="en-US" dirty="0"/>
          </a:p>
        </p:txBody>
      </p:sp>
      <p:sp>
        <p:nvSpPr>
          <p:cNvPr id="11" name="Content Placeholder 10">
            <a:extLst>
              <a:ext uri="{FF2B5EF4-FFF2-40B4-BE49-F238E27FC236}">
                <a16:creationId xmlns:a16="http://schemas.microsoft.com/office/drawing/2014/main" id="{E103ADF3-1B1B-B955-D9F9-DA23B2F27A75}"/>
              </a:ext>
            </a:extLst>
          </p:cNvPr>
          <p:cNvSpPr>
            <a:spLocks noGrp="1"/>
          </p:cNvSpPr>
          <p:nvPr>
            <p:ph idx="48"/>
          </p:nvPr>
        </p:nvSpPr>
        <p:spPr/>
        <p:txBody>
          <a:bodyPr/>
          <a:lstStyle/>
          <a:p>
            <a:r>
              <a:rPr lang="en-US" dirty="0" err="1"/>
              <a:t>Giredestrant</a:t>
            </a:r>
            <a:r>
              <a:rPr lang="en-US" dirty="0"/>
              <a:t> + </a:t>
            </a:r>
            <a:r>
              <a:rPr lang="en-US" dirty="0" err="1"/>
              <a:t>everolimus</a:t>
            </a:r>
            <a:r>
              <a:rPr lang="en-US" dirty="0"/>
              <a:t> or </a:t>
            </a:r>
            <a:r>
              <a:rPr lang="en-US" dirty="0" err="1"/>
              <a:t>imlunestrant</a:t>
            </a:r>
            <a:r>
              <a:rPr lang="en-US" dirty="0"/>
              <a:t> + </a:t>
            </a:r>
            <a:r>
              <a:rPr lang="en-US" dirty="0" err="1"/>
              <a:t>abemaciclib</a:t>
            </a:r>
            <a:endParaRPr lang="en-US" dirty="0"/>
          </a:p>
        </p:txBody>
      </p:sp>
      <p:sp>
        <p:nvSpPr>
          <p:cNvPr id="12" name="Content Placeholder 11">
            <a:extLst>
              <a:ext uri="{FF2B5EF4-FFF2-40B4-BE49-F238E27FC236}">
                <a16:creationId xmlns:a16="http://schemas.microsoft.com/office/drawing/2014/main" id="{D0B57E25-1E9A-8131-30D7-071F3DD9F9B3}"/>
              </a:ext>
            </a:extLst>
          </p:cNvPr>
          <p:cNvSpPr>
            <a:spLocks noGrp="1"/>
          </p:cNvSpPr>
          <p:nvPr>
            <p:ph idx="49"/>
          </p:nvPr>
        </p:nvSpPr>
        <p:spPr/>
        <p:txBody>
          <a:bodyPr/>
          <a:lstStyle/>
          <a:p>
            <a:r>
              <a:rPr lang="en-US" dirty="0" err="1"/>
              <a:t>Elacestrant</a:t>
            </a:r>
            <a:endParaRPr lang="en-US" dirty="0"/>
          </a:p>
        </p:txBody>
      </p:sp>
      <p:sp>
        <p:nvSpPr>
          <p:cNvPr id="13" name="Content Placeholder 12">
            <a:extLst>
              <a:ext uri="{FF2B5EF4-FFF2-40B4-BE49-F238E27FC236}">
                <a16:creationId xmlns:a16="http://schemas.microsoft.com/office/drawing/2014/main" id="{6A43EF4E-3DEE-8CC0-4F18-5CD5B1BBAEDF}"/>
              </a:ext>
            </a:extLst>
          </p:cNvPr>
          <p:cNvSpPr>
            <a:spLocks noGrp="1"/>
          </p:cNvSpPr>
          <p:nvPr>
            <p:ph idx="50"/>
          </p:nvPr>
        </p:nvSpPr>
        <p:spPr/>
        <p:txBody>
          <a:bodyPr/>
          <a:lstStyle/>
          <a:p>
            <a:r>
              <a:rPr lang="en-US" dirty="0" err="1"/>
              <a:t>Elacestrant</a:t>
            </a:r>
            <a:endParaRPr lang="en-US" dirty="0"/>
          </a:p>
        </p:txBody>
      </p:sp>
      <p:sp>
        <p:nvSpPr>
          <p:cNvPr id="14" name="Content Placeholder 13">
            <a:extLst>
              <a:ext uri="{FF2B5EF4-FFF2-40B4-BE49-F238E27FC236}">
                <a16:creationId xmlns:a16="http://schemas.microsoft.com/office/drawing/2014/main" id="{36520A04-FC15-F6D4-CB94-7D0614AE9C3D}"/>
              </a:ext>
            </a:extLst>
          </p:cNvPr>
          <p:cNvSpPr>
            <a:spLocks noGrp="1"/>
          </p:cNvSpPr>
          <p:nvPr>
            <p:ph idx="58"/>
          </p:nvPr>
        </p:nvSpPr>
        <p:spPr/>
        <p:txBody>
          <a:bodyPr/>
          <a:lstStyle/>
          <a:p>
            <a:r>
              <a:rPr lang="en-US" dirty="0"/>
              <a:t>Multiple minimally symptomatic bone metastases</a:t>
            </a:r>
          </a:p>
        </p:txBody>
      </p:sp>
      <p:sp>
        <p:nvSpPr>
          <p:cNvPr id="15" name="Content Placeholder 14">
            <a:extLst>
              <a:ext uri="{FF2B5EF4-FFF2-40B4-BE49-F238E27FC236}">
                <a16:creationId xmlns:a16="http://schemas.microsoft.com/office/drawing/2014/main" id="{A6B64C93-93FD-08D8-0D03-9E6690D69670}"/>
              </a:ext>
            </a:extLst>
          </p:cNvPr>
          <p:cNvSpPr>
            <a:spLocks noGrp="1"/>
          </p:cNvSpPr>
          <p:nvPr>
            <p:ph idx="71"/>
          </p:nvPr>
        </p:nvSpPr>
        <p:spPr/>
        <p:txBody>
          <a:bodyPr/>
          <a:lstStyle/>
          <a:p>
            <a:r>
              <a:rPr lang="en-US" dirty="0"/>
              <a:t>Elacestrant</a:t>
            </a:r>
          </a:p>
        </p:txBody>
      </p:sp>
      <p:sp>
        <p:nvSpPr>
          <p:cNvPr id="16" name="Content Placeholder 15">
            <a:extLst>
              <a:ext uri="{FF2B5EF4-FFF2-40B4-BE49-F238E27FC236}">
                <a16:creationId xmlns:a16="http://schemas.microsoft.com/office/drawing/2014/main" id="{F8494C69-5DE1-FDF1-95A0-42F4DF571E22}"/>
              </a:ext>
            </a:extLst>
          </p:cNvPr>
          <p:cNvSpPr>
            <a:spLocks noGrp="1"/>
          </p:cNvSpPr>
          <p:nvPr>
            <p:ph idx="74"/>
          </p:nvPr>
        </p:nvSpPr>
        <p:spPr/>
        <p:txBody>
          <a:bodyPr/>
          <a:lstStyle/>
          <a:p>
            <a:r>
              <a:rPr lang="en-US" dirty="0" err="1"/>
              <a:t>Giredestrant</a:t>
            </a:r>
            <a:r>
              <a:rPr lang="en-US" dirty="0"/>
              <a:t> + </a:t>
            </a:r>
            <a:r>
              <a:rPr lang="en-US" dirty="0" err="1"/>
              <a:t>evero­limus</a:t>
            </a:r>
            <a:endParaRPr lang="en-US" dirty="0"/>
          </a:p>
        </p:txBody>
      </p:sp>
      <p:sp>
        <p:nvSpPr>
          <p:cNvPr id="17" name="Content Placeholder 16">
            <a:extLst>
              <a:ext uri="{FF2B5EF4-FFF2-40B4-BE49-F238E27FC236}">
                <a16:creationId xmlns:a16="http://schemas.microsoft.com/office/drawing/2014/main" id="{B2ED5E00-B3A3-452C-6711-BC2457DFBAC7}"/>
              </a:ext>
            </a:extLst>
          </p:cNvPr>
          <p:cNvSpPr>
            <a:spLocks noGrp="1"/>
          </p:cNvSpPr>
          <p:nvPr>
            <p:ph idx="75"/>
          </p:nvPr>
        </p:nvSpPr>
        <p:spPr/>
        <p:txBody>
          <a:bodyPr/>
          <a:lstStyle/>
          <a:p>
            <a:r>
              <a:rPr lang="en-US" dirty="0" err="1"/>
              <a:t>Giredestrant</a:t>
            </a:r>
            <a:r>
              <a:rPr lang="en-US" dirty="0"/>
              <a:t> + </a:t>
            </a:r>
            <a:r>
              <a:rPr lang="en-US" dirty="0" err="1"/>
              <a:t>everolimus</a:t>
            </a:r>
            <a:r>
              <a:rPr lang="en-US" dirty="0"/>
              <a:t> or </a:t>
            </a:r>
            <a:r>
              <a:rPr lang="en-US" dirty="0" err="1"/>
              <a:t>imlunestrant</a:t>
            </a:r>
            <a:r>
              <a:rPr lang="en-US" dirty="0"/>
              <a:t> + </a:t>
            </a:r>
            <a:r>
              <a:rPr lang="en-US" dirty="0" err="1"/>
              <a:t>abemaciclib</a:t>
            </a:r>
            <a:endParaRPr lang="en-US" dirty="0"/>
          </a:p>
        </p:txBody>
      </p:sp>
      <p:sp>
        <p:nvSpPr>
          <p:cNvPr id="18" name="Content Placeholder 17">
            <a:extLst>
              <a:ext uri="{FF2B5EF4-FFF2-40B4-BE49-F238E27FC236}">
                <a16:creationId xmlns:a16="http://schemas.microsoft.com/office/drawing/2014/main" id="{61F93733-8A2B-CE82-B19C-AE6148CE3369}"/>
              </a:ext>
            </a:extLst>
          </p:cNvPr>
          <p:cNvSpPr>
            <a:spLocks noGrp="1"/>
          </p:cNvSpPr>
          <p:nvPr>
            <p:ph idx="76"/>
          </p:nvPr>
        </p:nvSpPr>
        <p:spPr/>
        <p:txBody>
          <a:bodyPr/>
          <a:lstStyle/>
          <a:p>
            <a:r>
              <a:rPr lang="en-US" dirty="0" err="1"/>
              <a:t>Imlunestrant</a:t>
            </a:r>
            <a:r>
              <a:rPr lang="en-US" dirty="0"/>
              <a:t> + </a:t>
            </a:r>
            <a:r>
              <a:rPr lang="en-US" dirty="0" err="1"/>
              <a:t>abemaciclib</a:t>
            </a:r>
            <a:endParaRPr lang="en-US" dirty="0"/>
          </a:p>
        </p:txBody>
      </p:sp>
      <p:sp>
        <p:nvSpPr>
          <p:cNvPr id="19" name="Content Placeholder 18">
            <a:extLst>
              <a:ext uri="{FF2B5EF4-FFF2-40B4-BE49-F238E27FC236}">
                <a16:creationId xmlns:a16="http://schemas.microsoft.com/office/drawing/2014/main" id="{EAC5FDF4-A84C-BAED-42FB-CB97E8439452}"/>
              </a:ext>
            </a:extLst>
          </p:cNvPr>
          <p:cNvSpPr>
            <a:spLocks noGrp="1"/>
          </p:cNvSpPr>
          <p:nvPr>
            <p:ph idx="77"/>
          </p:nvPr>
        </p:nvSpPr>
        <p:spPr/>
        <p:txBody>
          <a:bodyPr/>
          <a:lstStyle/>
          <a:p>
            <a:r>
              <a:rPr lang="en-US" dirty="0" err="1"/>
              <a:t>Giredestrant</a:t>
            </a:r>
            <a:r>
              <a:rPr lang="en-US" dirty="0"/>
              <a:t> + </a:t>
            </a:r>
            <a:r>
              <a:rPr lang="en-US" dirty="0" err="1"/>
              <a:t>everolimus</a:t>
            </a:r>
            <a:r>
              <a:rPr lang="en-US" dirty="0"/>
              <a:t> or </a:t>
            </a:r>
            <a:r>
              <a:rPr lang="en-US" dirty="0" err="1"/>
              <a:t>imlunestrant</a:t>
            </a:r>
            <a:r>
              <a:rPr lang="en-US" dirty="0"/>
              <a:t> + </a:t>
            </a:r>
            <a:r>
              <a:rPr lang="en-US" dirty="0" err="1"/>
              <a:t>abemaciclib</a:t>
            </a:r>
            <a:endParaRPr lang="en-US" dirty="0"/>
          </a:p>
        </p:txBody>
      </p:sp>
      <p:sp>
        <p:nvSpPr>
          <p:cNvPr id="20" name="Content Placeholder 19">
            <a:extLst>
              <a:ext uri="{FF2B5EF4-FFF2-40B4-BE49-F238E27FC236}">
                <a16:creationId xmlns:a16="http://schemas.microsoft.com/office/drawing/2014/main" id="{8443FFA1-278C-C4C5-8F43-509B82DFCC6C}"/>
              </a:ext>
            </a:extLst>
          </p:cNvPr>
          <p:cNvSpPr>
            <a:spLocks noGrp="1"/>
          </p:cNvSpPr>
          <p:nvPr>
            <p:ph idx="78"/>
          </p:nvPr>
        </p:nvSpPr>
        <p:spPr/>
        <p:txBody>
          <a:bodyPr/>
          <a:lstStyle/>
          <a:p>
            <a:r>
              <a:rPr lang="en-US" dirty="0"/>
              <a:t>Multiple symptomatic visceral metastases and normal LFTs</a:t>
            </a:r>
          </a:p>
        </p:txBody>
      </p:sp>
      <p:sp>
        <p:nvSpPr>
          <p:cNvPr id="21" name="Content Placeholder 20">
            <a:extLst>
              <a:ext uri="{FF2B5EF4-FFF2-40B4-BE49-F238E27FC236}">
                <a16:creationId xmlns:a16="http://schemas.microsoft.com/office/drawing/2014/main" id="{94A380B8-CC86-6E0C-5DF2-B56AF476A132}"/>
              </a:ext>
            </a:extLst>
          </p:cNvPr>
          <p:cNvSpPr>
            <a:spLocks noGrp="1"/>
          </p:cNvSpPr>
          <p:nvPr>
            <p:ph idx="79"/>
          </p:nvPr>
        </p:nvSpPr>
        <p:spPr/>
        <p:txBody>
          <a:bodyPr/>
          <a:lstStyle/>
          <a:p>
            <a:r>
              <a:rPr lang="en-US" dirty="0"/>
              <a:t>Elacestrant</a:t>
            </a:r>
          </a:p>
        </p:txBody>
      </p:sp>
      <p:sp>
        <p:nvSpPr>
          <p:cNvPr id="22" name="Content Placeholder 21">
            <a:extLst>
              <a:ext uri="{FF2B5EF4-FFF2-40B4-BE49-F238E27FC236}">
                <a16:creationId xmlns:a16="http://schemas.microsoft.com/office/drawing/2014/main" id="{09BFFEDB-6C3A-5345-08BA-6875CBF8CCF3}"/>
              </a:ext>
            </a:extLst>
          </p:cNvPr>
          <p:cNvSpPr>
            <a:spLocks noGrp="1"/>
          </p:cNvSpPr>
          <p:nvPr>
            <p:ph idx="80"/>
          </p:nvPr>
        </p:nvSpPr>
        <p:spPr/>
        <p:txBody>
          <a:bodyPr/>
          <a:lstStyle/>
          <a:p>
            <a:r>
              <a:rPr lang="en-US" dirty="0" err="1"/>
              <a:t>Giredestrant</a:t>
            </a:r>
            <a:r>
              <a:rPr lang="en-US" dirty="0"/>
              <a:t> + </a:t>
            </a:r>
            <a:r>
              <a:rPr lang="en-US" dirty="0" err="1"/>
              <a:t>evero­limus</a:t>
            </a:r>
            <a:endParaRPr lang="en-US" dirty="0"/>
          </a:p>
        </p:txBody>
      </p:sp>
      <p:sp>
        <p:nvSpPr>
          <p:cNvPr id="23" name="Content Placeholder 22">
            <a:extLst>
              <a:ext uri="{FF2B5EF4-FFF2-40B4-BE49-F238E27FC236}">
                <a16:creationId xmlns:a16="http://schemas.microsoft.com/office/drawing/2014/main" id="{301618F2-5D36-0E10-E0E0-5F8EA0B99633}"/>
              </a:ext>
            </a:extLst>
          </p:cNvPr>
          <p:cNvSpPr>
            <a:spLocks noGrp="1"/>
          </p:cNvSpPr>
          <p:nvPr>
            <p:ph idx="81"/>
          </p:nvPr>
        </p:nvSpPr>
        <p:spPr/>
        <p:txBody>
          <a:bodyPr/>
          <a:lstStyle/>
          <a:p>
            <a:r>
              <a:rPr lang="en-US" dirty="0" err="1"/>
              <a:t>Giredestrant</a:t>
            </a:r>
            <a:r>
              <a:rPr lang="en-US" dirty="0"/>
              <a:t> + </a:t>
            </a:r>
            <a:r>
              <a:rPr lang="en-US" dirty="0" err="1"/>
              <a:t>evero­limus</a:t>
            </a:r>
            <a:endParaRPr lang="en-US" dirty="0"/>
          </a:p>
        </p:txBody>
      </p:sp>
      <p:sp>
        <p:nvSpPr>
          <p:cNvPr id="2" name="Title 3">
            <a:extLst>
              <a:ext uri="{FF2B5EF4-FFF2-40B4-BE49-F238E27FC236}">
                <a16:creationId xmlns:a16="http://schemas.microsoft.com/office/drawing/2014/main" id="{DF9AE6F2-6E48-04FD-4F2A-AFEDEE6B33AB}"/>
              </a:ext>
            </a:extLst>
          </p:cNvPr>
          <p:cNvSpPr>
            <a:spLocks noGrp="1"/>
          </p:cNvSpPr>
          <p:nvPr>
            <p:ph type="title"/>
          </p:nvPr>
        </p:nvSpPr>
        <p:spPr>
          <a:xfrm>
            <a:off x="551384" y="0"/>
            <a:ext cx="11233248" cy="1196752"/>
          </a:xfrm>
        </p:spPr>
        <p:txBody>
          <a:bodyPr/>
          <a:lstStyle/>
          <a:p>
            <a:r>
              <a:rPr lang="en-US" dirty="0"/>
              <a:t>Age 65, PS 0; HER2 IHC 1+, BRCA wild-type </a:t>
            </a:r>
            <a:r>
              <a:rPr lang="en-US" dirty="0" err="1"/>
              <a:t>mBC</a:t>
            </a:r>
            <a:br>
              <a:rPr lang="en-US" dirty="0"/>
            </a:br>
            <a:r>
              <a:rPr lang="en-US" dirty="0"/>
              <a:t>Received </a:t>
            </a:r>
            <a:r>
              <a:rPr lang="en-US" dirty="0" err="1"/>
              <a:t>ribociclib</a:t>
            </a:r>
            <a:r>
              <a:rPr lang="en-US" dirty="0"/>
              <a:t>/letrozole for 2 years</a:t>
            </a:r>
            <a:br>
              <a:rPr lang="en-US" sz="1000" dirty="0"/>
            </a:br>
            <a:r>
              <a:rPr lang="en-US" dirty="0">
                <a:solidFill>
                  <a:srgbClr val="002060"/>
                </a:solidFill>
              </a:rPr>
              <a:t>PIK3CA/AKT1/PTEN-negative, ESR1-positive</a:t>
            </a:r>
          </a:p>
        </p:txBody>
      </p:sp>
    </p:spTree>
    <p:extLst>
      <p:ext uri="{BB962C8B-B14F-4D97-AF65-F5344CB8AC3E}">
        <p14:creationId xmlns:p14="http://schemas.microsoft.com/office/powerpoint/2010/main" val="3481013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C212F0-9063-AB4E-AB42-B490A28D4D39}"/>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333B5BCC-AFDB-1856-2D70-9BBB81D1B016}"/>
              </a:ext>
            </a:extLst>
          </p:cNvPr>
          <p:cNvSpPr>
            <a:spLocks noGrp="1"/>
          </p:cNvSpPr>
          <p:nvPr>
            <p:ph idx="47"/>
          </p:nvPr>
        </p:nvSpPr>
        <p:spPr/>
        <p:txBody>
          <a:bodyPr/>
          <a:lstStyle/>
          <a:p>
            <a:r>
              <a:rPr lang="en-US" dirty="0"/>
              <a:t>About the same</a:t>
            </a:r>
          </a:p>
        </p:txBody>
      </p:sp>
      <p:sp>
        <p:nvSpPr>
          <p:cNvPr id="11" name="Content Placeholder 10">
            <a:extLst>
              <a:ext uri="{FF2B5EF4-FFF2-40B4-BE49-F238E27FC236}">
                <a16:creationId xmlns:a16="http://schemas.microsoft.com/office/drawing/2014/main" id="{2B95A9EC-FE5B-A37C-D8CA-81DEFE27AD70}"/>
              </a:ext>
            </a:extLst>
          </p:cNvPr>
          <p:cNvSpPr>
            <a:spLocks noGrp="1"/>
          </p:cNvSpPr>
          <p:nvPr>
            <p:ph idx="48"/>
          </p:nvPr>
        </p:nvSpPr>
        <p:spPr/>
        <p:txBody>
          <a:bodyPr/>
          <a:lstStyle/>
          <a:p>
            <a:r>
              <a:rPr lang="en-US" dirty="0"/>
              <a:t>About the same</a:t>
            </a:r>
          </a:p>
        </p:txBody>
      </p:sp>
      <p:sp>
        <p:nvSpPr>
          <p:cNvPr id="12" name="Content Placeholder 11">
            <a:extLst>
              <a:ext uri="{FF2B5EF4-FFF2-40B4-BE49-F238E27FC236}">
                <a16:creationId xmlns:a16="http://schemas.microsoft.com/office/drawing/2014/main" id="{6A420E3E-1F4A-74DC-AA1A-4ECEF981BF30}"/>
              </a:ext>
            </a:extLst>
          </p:cNvPr>
          <p:cNvSpPr>
            <a:spLocks noGrp="1"/>
          </p:cNvSpPr>
          <p:nvPr>
            <p:ph idx="49"/>
          </p:nvPr>
        </p:nvSpPr>
        <p:spPr/>
        <p:txBody>
          <a:bodyPr/>
          <a:lstStyle/>
          <a:p>
            <a:r>
              <a:rPr lang="en-US" dirty="0"/>
              <a:t>About the same</a:t>
            </a:r>
          </a:p>
        </p:txBody>
      </p:sp>
      <p:sp>
        <p:nvSpPr>
          <p:cNvPr id="13" name="Content Placeholder 12">
            <a:extLst>
              <a:ext uri="{FF2B5EF4-FFF2-40B4-BE49-F238E27FC236}">
                <a16:creationId xmlns:a16="http://schemas.microsoft.com/office/drawing/2014/main" id="{887667C7-0E89-4A78-0C4F-31F0C579277D}"/>
              </a:ext>
            </a:extLst>
          </p:cNvPr>
          <p:cNvSpPr>
            <a:spLocks noGrp="1"/>
          </p:cNvSpPr>
          <p:nvPr>
            <p:ph idx="50"/>
          </p:nvPr>
        </p:nvSpPr>
        <p:spPr/>
        <p:txBody>
          <a:bodyPr/>
          <a:lstStyle/>
          <a:p>
            <a:r>
              <a:rPr lang="en-US" dirty="0"/>
              <a:t>About the same</a:t>
            </a:r>
          </a:p>
        </p:txBody>
      </p:sp>
      <p:sp>
        <p:nvSpPr>
          <p:cNvPr id="14" name="Content Placeholder 13">
            <a:extLst>
              <a:ext uri="{FF2B5EF4-FFF2-40B4-BE49-F238E27FC236}">
                <a16:creationId xmlns:a16="http://schemas.microsoft.com/office/drawing/2014/main" id="{96A760FE-2F65-FE1F-0C21-9EFD6F7E6302}"/>
              </a:ext>
            </a:extLst>
          </p:cNvPr>
          <p:cNvSpPr>
            <a:spLocks noGrp="1"/>
          </p:cNvSpPr>
          <p:nvPr>
            <p:ph idx="58"/>
          </p:nvPr>
        </p:nvSpPr>
        <p:spPr/>
        <p:txBody>
          <a:bodyPr/>
          <a:lstStyle/>
          <a:p>
            <a:r>
              <a:rPr lang="en-US" dirty="0"/>
              <a:t>ESR1 mutant</a:t>
            </a:r>
          </a:p>
        </p:txBody>
      </p:sp>
      <p:sp>
        <p:nvSpPr>
          <p:cNvPr id="15" name="Content Placeholder 14">
            <a:extLst>
              <a:ext uri="{FF2B5EF4-FFF2-40B4-BE49-F238E27FC236}">
                <a16:creationId xmlns:a16="http://schemas.microsoft.com/office/drawing/2014/main" id="{A8D2BB3C-7A43-B737-ED8C-1F1683648A0A}"/>
              </a:ext>
            </a:extLst>
          </p:cNvPr>
          <p:cNvSpPr>
            <a:spLocks noGrp="1"/>
          </p:cNvSpPr>
          <p:nvPr>
            <p:ph idx="71"/>
          </p:nvPr>
        </p:nvSpPr>
        <p:spPr/>
        <p:txBody>
          <a:bodyPr/>
          <a:lstStyle/>
          <a:p>
            <a:r>
              <a:rPr lang="en-US" dirty="0"/>
              <a:t>About the same</a:t>
            </a:r>
          </a:p>
        </p:txBody>
      </p:sp>
      <p:sp>
        <p:nvSpPr>
          <p:cNvPr id="9" name="Title 8">
            <a:extLst>
              <a:ext uri="{FF2B5EF4-FFF2-40B4-BE49-F238E27FC236}">
                <a16:creationId xmlns:a16="http://schemas.microsoft.com/office/drawing/2014/main" id="{F13AEDAC-B83D-7878-1C2A-4554B89FE702}"/>
              </a:ext>
            </a:extLst>
          </p:cNvPr>
          <p:cNvSpPr>
            <a:spLocks noGrp="1"/>
          </p:cNvSpPr>
          <p:nvPr>
            <p:ph type="title"/>
          </p:nvPr>
        </p:nvSpPr>
        <p:spPr>
          <a:xfrm>
            <a:off x="551384" y="72008"/>
            <a:ext cx="11155680" cy="1196752"/>
          </a:xfrm>
        </p:spPr>
        <p:txBody>
          <a:bodyPr/>
          <a:lstStyle/>
          <a:p>
            <a:r>
              <a:rPr lang="en-US" dirty="0"/>
              <a:t>How would you indirectly compare the global efficacy of </a:t>
            </a:r>
            <a:r>
              <a:rPr lang="en-US" dirty="0" err="1"/>
              <a:t>imlunestrant</a:t>
            </a:r>
            <a:r>
              <a:rPr lang="en-US" dirty="0"/>
              <a:t>/</a:t>
            </a:r>
            <a:r>
              <a:rPr lang="en-US" dirty="0" err="1"/>
              <a:t>abemaciclib</a:t>
            </a:r>
            <a:r>
              <a:rPr lang="en-US" dirty="0"/>
              <a:t> to that of </a:t>
            </a:r>
            <a:r>
              <a:rPr lang="en-US" dirty="0" err="1"/>
              <a:t>girede­strant</a:t>
            </a:r>
            <a:r>
              <a:rPr lang="en-US" dirty="0"/>
              <a:t>/</a:t>
            </a:r>
            <a:r>
              <a:rPr lang="en-US" dirty="0" err="1"/>
              <a:t>everolimus</a:t>
            </a:r>
            <a:r>
              <a:rPr lang="en-US" dirty="0"/>
              <a:t> for endocrine therapy-pretreated, HR-positive, HER2-negative </a:t>
            </a:r>
            <a:r>
              <a:rPr lang="en-US" dirty="0" err="1"/>
              <a:t>mBC</a:t>
            </a:r>
            <a:r>
              <a:rPr lang="en-US" dirty="0"/>
              <a:t> that is …?</a:t>
            </a:r>
          </a:p>
        </p:txBody>
      </p:sp>
      <p:sp>
        <p:nvSpPr>
          <p:cNvPr id="16" name="Content Placeholder 15">
            <a:extLst>
              <a:ext uri="{FF2B5EF4-FFF2-40B4-BE49-F238E27FC236}">
                <a16:creationId xmlns:a16="http://schemas.microsoft.com/office/drawing/2014/main" id="{C5119752-0DC5-665E-A105-A1A493EA65C6}"/>
              </a:ext>
            </a:extLst>
          </p:cNvPr>
          <p:cNvSpPr>
            <a:spLocks noGrp="1"/>
          </p:cNvSpPr>
          <p:nvPr>
            <p:ph idx="74"/>
          </p:nvPr>
        </p:nvSpPr>
        <p:spPr/>
        <p:txBody>
          <a:bodyPr/>
          <a:lstStyle/>
          <a:p>
            <a:r>
              <a:rPr lang="en-US" dirty="0"/>
              <a:t>About the same</a:t>
            </a:r>
          </a:p>
        </p:txBody>
      </p:sp>
      <p:sp>
        <p:nvSpPr>
          <p:cNvPr id="17" name="Content Placeholder 16">
            <a:extLst>
              <a:ext uri="{FF2B5EF4-FFF2-40B4-BE49-F238E27FC236}">
                <a16:creationId xmlns:a16="http://schemas.microsoft.com/office/drawing/2014/main" id="{745F9059-43E6-4B1F-19B5-5D1FD88EDABB}"/>
              </a:ext>
            </a:extLst>
          </p:cNvPr>
          <p:cNvSpPr>
            <a:spLocks noGrp="1"/>
          </p:cNvSpPr>
          <p:nvPr>
            <p:ph idx="75"/>
          </p:nvPr>
        </p:nvSpPr>
        <p:spPr/>
        <p:txBody>
          <a:bodyPr/>
          <a:lstStyle/>
          <a:p>
            <a:r>
              <a:rPr lang="en-US" dirty="0"/>
              <a:t>About the same</a:t>
            </a:r>
          </a:p>
        </p:txBody>
      </p:sp>
      <p:sp>
        <p:nvSpPr>
          <p:cNvPr id="18" name="Content Placeholder 17">
            <a:extLst>
              <a:ext uri="{FF2B5EF4-FFF2-40B4-BE49-F238E27FC236}">
                <a16:creationId xmlns:a16="http://schemas.microsoft.com/office/drawing/2014/main" id="{04FB2592-4E53-829C-4AAF-144F5F4EA881}"/>
              </a:ext>
            </a:extLst>
          </p:cNvPr>
          <p:cNvSpPr>
            <a:spLocks noGrp="1"/>
          </p:cNvSpPr>
          <p:nvPr>
            <p:ph idx="76"/>
          </p:nvPr>
        </p:nvSpPr>
        <p:spPr/>
        <p:txBody>
          <a:bodyPr/>
          <a:lstStyle/>
          <a:p>
            <a:r>
              <a:rPr lang="en-US" dirty="0" err="1"/>
              <a:t>Imlunestrant</a:t>
            </a:r>
            <a:r>
              <a:rPr lang="en-US" dirty="0"/>
              <a:t>/</a:t>
            </a:r>
            <a:r>
              <a:rPr lang="en-US" dirty="0" err="1"/>
              <a:t>abemaciclib</a:t>
            </a:r>
            <a:r>
              <a:rPr lang="en-US" dirty="0"/>
              <a:t> </a:t>
            </a:r>
            <a:br>
              <a:rPr lang="en-US" dirty="0"/>
            </a:br>
            <a:r>
              <a:rPr lang="en-US" dirty="0"/>
              <a:t>is more efficacious </a:t>
            </a:r>
          </a:p>
        </p:txBody>
      </p:sp>
      <p:sp>
        <p:nvSpPr>
          <p:cNvPr id="19" name="Content Placeholder 18">
            <a:extLst>
              <a:ext uri="{FF2B5EF4-FFF2-40B4-BE49-F238E27FC236}">
                <a16:creationId xmlns:a16="http://schemas.microsoft.com/office/drawing/2014/main" id="{B48C00D9-B4DB-1F4A-9A7F-FBDEA17A570B}"/>
              </a:ext>
            </a:extLst>
          </p:cNvPr>
          <p:cNvSpPr>
            <a:spLocks noGrp="1"/>
          </p:cNvSpPr>
          <p:nvPr>
            <p:ph idx="77"/>
          </p:nvPr>
        </p:nvSpPr>
        <p:spPr/>
        <p:txBody>
          <a:bodyPr/>
          <a:lstStyle/>
          <a:p>
            <a:r>
              <a:rPr lang="en-US" dirty="0"/>
              <a:t>About the same</a:t>
            </a:r>
          </a:p>
        </p:txBody>
      </p:sp>
      <p:sp>
        <p:nvSpPr>
          <p:cNvPr id="20" name="Content Placeholder 19">
            <a:extLst>
              <a:ext uri="{FF2B5EF4-FFF2-40B4-BE49-F238E27FC236}">
                <a16:creationId xmlns:a16="http://schemas.microsoft.com/office/drawing/2014/main" id="{B530689A-C227-394B-271E-7C851FD1EAC6}"/>
              </a:ext>
            </a:extLst>
          </p:cNvPr>
          <p:cNvSpPr>
            <a:spLocks noGrp="1"/>
          </p:cNvSpPr>
          <p:nvPr>
            <p:ph idx="78"/>
          </p:nvPr>
        </p:nvSpPr>
        <p:spPr/>
        <p:txBody>
          <a:bodyPr/>
          <a:lstStyle/>
          <a:p>
            <a:r>
              <a:rPr lang="en-US" dirty="0"/>
              <a:t>ESR1 wild type</a:t>
            </a:r>
          </a:p>
        </p:txBody>
      </p:sp>
      <p:sp>
        <p:nvSpPr>
          <p:cNvPr id="21" name="Content Placeholder 20">
            <a:extLst>
              <a:ext uri="{FF2B5EF4-FFF2-40B4-BE49-F238E27FC236}">
                <a16:creationId xmlns:a16="http://schemas.microsoft.com/office/drawing/2014/main" id="{74F83924-6D9C-1F08-391B-47EDFC9DF5D7}"/>
              </a:ext>
            </a:extLst>
          </p:cNvPr>
          <p:cNvSpPr>
            <a:spLocks noGrp="1"/>
          </p:cNvSpPr>
          <p:nvPr>
            <p:ph idx="79"/>
          </p:nvPr>
        </p:nvSpPr>
        <p:spPr/>
        <p:txBody>
          <a:bodyPr/>
          <a:lstStyle/>
          <a:p>
            <a:r>
              <a:rPr lang="en-US" dirty="0"/>
              <a:t>Imlunestrant/abemaciclib </a:t>
            </a:r>
            <a:br>
              <a:rPr lang="en-US" dirty="0"/>
            </a:br>
            <a:r>
              <a:rPr lang="en-US" dirty="0"/>
              <a:t>is more efficacious </a:t>
            </a:r>
          </a:p>
        </p:txBody>
      </p:sp>
      <p:sp>
        <p:nvSpPr>
          <p:cNvPr id="22" name="Content Placeholder 21">
            <a:extLst>
              <a:ext uri="{FF2B5EF4-FFF2-40B4-BE49-F238E27FC236}">
                <a16:creationId xmlns:a16="http://schemas.microsoft.com/office/drawing/2014/main" id="{F8E77621-519D-4981-9A6A-C47D4B151961}"/>
              </a:ext>
            </a:extLst>
          </p:cNvPr>
          <p:cNvSpPr>
            <a:spLocks noGrp="1"/>
          </p:cNvSpPr>
          <p:nvPr>
            <p:ph idx="80"/>
          </p:nvPr>
        </p:nvSpPr>
        <p:spPr/>
        <p:txBody>
          <a:bodyPr/>
          <a:lstStyle/>
          <a:p>
            <a:r>
              <a:rPr lang="en-US" dirty="0" err="1"/>
              <a:t>Giredestrant</a:t>
            </a:r>
            <a:r>
              <a:rPr lang="en-US" dirty="0"/>
              <a:t>/</a:t>
            </a:r>
            <a:r>
              <a:rPr lang="en-US" dirty="0" err="1"/>
              <a:t>everolimus</a:t>
            </a:r>
            <a:r>
              <a:rPr lang="en-US" dirty="0"/>
              <a:t> </a:t>
            </a:r>
            <a:br>
              <a:rPr lang="en-US" dirty="0"/>
            </a:br>
            <a:r>
              <a:rPr lang="en-US" dirty="0"/>
              <a:t>is more efficacious </a:t>
            </a:r>
          </a:p>
        </p:txBody>
      </p:sp>
      <p:sp>
        <p:nvSpPr>
          <p:cNvPr id="23" name="Content Placeholder 22">
            <a:extLst>
              <a:ext uri="{FF2B5EF4-FFF2-40B4-BE49-F238E27FC236}">
                <a16:creationId xmlns:a16="http://schemas.microsoft.com/office/drawing/2014/main" id="{573E23E5-A6F0-EC92-37AE-332A10F34A97}"/>
              </a:ext>
            </a:extLst>
          </p:cNvPr>
          <p:cNvSpPr>
            <a:spLocks noGrp="1"/>
          </p:cNvSpPr>
          <p:nvPr>
            <p:ph idx="81"/>
          </p:nvPr>
        </p:nvSpPr>
        <p:spPr/>
        <p:txBody>
          <a:bodyPr/>
          <a:lstStyle/>
          <a:p>
            <a:r>
              <a:rPr lang="en-US" dirty="0"/>
              <a:t>About the same</a:t>
            </a:r>
          </a:p>
        </p:txBody>
      </p:sp>
    </p:spTree>
    <p:extLst>
      <p:ext uri="{BB962C8B-B14F-4D97-AF65-F5344CB8AC3E}">
        <p14:creationId xmlns:p14="http://schemas.microsoft.com/office/powerpoint/2010/main" val="10551147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B75F8D-F6F3-807C-416D-E7062954DC19}"/>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EA1421B-59FE-4102-9B90-63C332C88591}"/>
              </a:ext>
            </a:extLst>
          </p:cNvPr>
          <p:cNvSpPr>
            <a:spLocks noGrp="1"/>
          </p:cNvSpPr>
          <p:nvPr>
            <p:ph idx="47"/>
          </p:nvPr>
        </p:nvSpPr>
        <p:spPr/>
        <p:txBody>
          <a:bodyPr/>
          <a:lstStyle/>
          <a:p>
            <a:r>
              <a:rPr lang="en-US" dirty="0"/>
              <a:t>ESR1+ after palbociclib- or </a:t>
            </a:r>
            <a:r>
              <a:rPr lang="en-US" dirty="0" err="1"/>
              <a:t>ribociclib</a:t>
            </a:r>
            <a:r>
              <a:rPr lang="en-US" dirty="0"/>
              <a:t>-based therapy </a:t>
            </a:r>
            <a:br>
              <a:rPr lang="en-US" dirty="0"/>
            </a:br>
            <a:r>
              <a:rPr lang="en-US" dirty="0"/>
              <a:t>if </a:t>
            </a:r>
            <a:r>
              <a:rPr lang="en-US" dirty="0" err="1"/>
              <a:t>giredestrant</a:t>
            </a:r>
            <a:r>
              <a:rPr lang="en-US" dirty="0"/>
              <a:t>/</a:t>
            </a:r>
            <a:r>
              <a:rPr lang="en-US" dirty="0" err="1"/>
              <a:t>everolimus</a:t>
            </a:r>
            <a:r>
              <a:rPr lang="en-US" dirty="0"/>
              <a:t> is not available</a:t>
            </a:r>
          </a:p>
        </p:txBody>
      </p:sp>
      <p:sp>
        <p:nvSpPr>
          <p:cNvPr id="3" name="Content Placeholder 2">
            <a:extLst>
              <a:ext uri="{FF2B5EF4-FFF2-40B4-BE49-F238E27FC236}">
                <a16:creationId xmlns:a16="http://schemas.microsoft.com/office/drawing/2014/main" id="{46F446ED-578C-1648-2329-634233D578B9}"/>
              </a:ext>
            </a:extLst>
          </p:cNvPr>
          <p:cNvSpPr>
            <a:spLocks noGrp="1"/>
          </p:cNvSpPr>
          <p:nvPr>
            <p:ph idx="48"/>
          </p:nvPr>
        </p:nvSpPr>
        <p:spPr/>
        <p:txBody>
          <a:bodyPr/>
          <a:lstStyle/>
          <a:p>
            <a:r>
              <a:rPr lang="en-US" dirty="0"/>
              <a:t>ESR1 mutant where I do not want to use oral SERD monotherapy</a:t>
            </a:r>
          </a:p>
        </p:txBody>
      </p:sp>
      <p:sp>
        <p:nvSpPr>
          <p:cNvPr id="4" name="Content Placeholder 3">
            <a:extLst>
              <a:ext uri="{FF2B5EF4-FFF2-40B4-BE49-F238E27FC236}">
                <a16:creationId xmlns:a16="http://schemas.microsoft.com/office/drawing/2014/main" id="{B097BA4B-F24E-F898-E512-9FC8A7951F00}"/>
              </a:ext>
            </a:extLst>
          </p:cNvPr>
          <p:cNvSpPr>
            <a:spLocks noGrp="1"/>
          </p:cNvSpPr>
          <p:nvPr>
            <p:ph idx="49"/>
          </p:nvPr>
        </p:nvSpPr>
        <p:spPr/>
        <p:txBody>
          <a:bodyPr/>
          <a:lstStyle/>
          <a:p>
            <a:r>
              <a:rPr lang="en-US" sz="2200" dirty="0"/>
              <a:t>Pts with ESR1-mutant disease in the first- or second-line that is CDK4/6 inhibitor-naïve or pretreated with palbociclib or </a:t>
            </a:r>
            <a:r>
              <a:rPr lang="en-US" sz="2200" dirty="0" err="1"/>
              <a:t>ribociclib</a:t>
            </a:r>
            <a:r>
              <a:rPr lang="en-US" sz="2200" dirty="0"/>
              <a:t> + AI </a:t>
            </a:r>
          </a:p>
        </p:txBody>
      </p:sp>
      <p:sp>
        <p:nvSpPr>
          <p:cNvPr id="5" name="Content Placeholder 4">
            <a:extLst>
              <a:ext uri="{FF2B5EF4-FFF2-40B4-BE49-F238E27FC236}">
                <a16:creationId xmlns:a16="http://schemas.microsoft.com/office/drawing/2014/main" id="{56BA19BF-6AA4-3F10-9E76-F28FD5F88E22}"/>
              </a:ext>
            </a:extLst>
          </p:cNvPr>
          <p:cNvSpPr>
            <a:spLocks noGrp="1"/>
          </p:cNvSpPr>
          <p:nvPr>
            <p:ph idx="50"/>
          </p:nvPr>
        </p:nvSpPr>
        <p:spPr/>
        <p:txBody>
          <a:bodyPr/>
          <a:lstStyle/>
          <a:p>
            <a:r>
              <a:rPr lang="en-US" dirty="0"/>
              <a:t>ESR1m in the second line after progression </a:t>
            </a:r>
            <a:br>
              <a:rPr lang="en-US" dirty="0"/>
            </a:br>
            <a:r>
              <a:rPr lang="en-US" dirty="0"/>
              <a:t>on AI + palbociclib or </a:t>
            </a:r>
            <a:r>
              <a:rPr lang="en-US" dirty="0" err="1"/>
              <a:t>ribociclib</a:t>
            </a:r>
            <a:endParaRPr lang="en-US" dirty="0"/>
          </a:p>
        </p:txBody>
      </p:sp>
      <p:sp>
        <p:nvSpPr>
          <p:cNvPr id="6" name="Content Placeholder 5">
            <a:extLst>
              <a:ext uri="{FF2B5EF4-FFF2-40B4-BE49-F238E27FC236}">
                <a16:creationId xmlns:a16="http://schemas.microsoft.com/office/drawing/2014/main" id="{3F1EB272-DA8D-081D-53A2-595250623C2D}"/>
              </a:ext>
            </a:extLst>
          </p:cNvPr>
          <p:cNvSpPr>
            <a:spLocks noGrp="1"/>
          </p:cNvSpPr>
          <p:nvPr>
            <p:ph idx="51"/>
          </p:nvPr>
        </p:nvSpPr>
        <p:spPr/>
        <p:txBody>
          <a:bodyPr/>
          <a:lstStyle/>
          <a:p>
            <a:r>
              <a:rPr lang="en-US" dirty="0"/>
              <a:t>ESR1 wild-type after progression on CDK4/6</a:t>
            </a:r>
          </a:p>
        </p:txBody>
      </p:sp>
      <p:sp>
        <p:nvSpPr>
          <p:cNvPr id="7" name="Title 6">
            <a:extLst>
              <a:ext uri="{FF2B5EF4-FFF2-40B4-BE49-F238E27FC236}">
                <a16:creationId xmlns:a16="http://schemas.microsoft.com/office/drawing/2014/main" id="{0AE19817-1A3A-54DF-339B-193953144426}"/>
              </a:ext>
            </a:extLst>
          </p:cNvPr>
          <p:cNvSpPr>
            <a:spLocks noGrp="1"/>
          </p:cNvSpPr>
          <p:nvPr>
            <p:ph type="title"/>
          </p:nvPr>
        </p:nvSpPr>
        <p:spPr/>
        <p:txBody>
          <a:bodyPr/>
          <a:lstStyle/>
          <a:p>
            <a:r>
              <a:rPr lang="en-US" dirty="0"/>
              <a:t>If </a:t>
            </a:r>
            <a:r>
              <a:rPr lang="en-US" dirty="0" err="1"/>
              <a:t>imlunestrant</a:t>
            </a:r>
            <a:r>
              <a:rPr lang="en-US" dirty="0"/>
              <a:t>/</a:t>
            </a:r>
            <a:r>
              <a:rPr lang="en-US" dirty="0" err="1"/>
              <a:t>abemaciclib</a:t>
            </a:r>
            <a:r>
              <a:rPr lang="en-US" dirty="0"/>
              <a:t> were available today, for which types of patients with HR-positive, HER2-negative </a:t>
            </a:r>
            <a:r>
              <a:rPr lang="en-US" dirty="0" err="1"/>
              <a:t>mBC</a:t>
            </a:r>
            <a:r>
              <a:rPr lang="en-US" dirty="0"/>
              <a:t> would you most likely employ it?</a:t>
            </a:r>
          </a:p>
        </p:txBody>
      </p:sp>
      <p:sp>
        <p:nvSpPr>
          <p:cNvPr id="8" name="Content Placeholder 7">
            <a:extLst>
              <a:ext uri="{FF2B5EF4-FFF2-40B4-BE49-F238E27FC236}">
                <a16:creationId xmlns:a16="http://schemas.microsoft.com/office/drawing/2014/main" id="{A29DC5A7-CFC2-43EA-CBF9-EE2A0D424012}"/>
              </a:ext>
            </a:extLst>
          </p:cNvPr>
          <p:cNvSpPr>
            <a:spLocks noGrp="1"/>
          </p:cNvSpPr>
          <p:nvPr>
            <p:ph idx="52"/>
          </p:nvPr>
        </p:nvSpPr>
        <p:spPr/>
        <p:txBody>
          <a:bodyPr/>
          <a:lstStyle/>
          <a:p>
            <a:r>
              <a:rPr lang="en-US" dirty="0"/>
              <a:t>None, I would use </a:t>
            </a:r>
            <a:r>
              <a:rPr lang="en-US" dirty="0" err="1"/>
              <a:t>giredestrant</a:t>
            </a:r>
            <a:r>
              <a:rPr lang="en-US" dirty="0"/>
              <a:t> + </a:t>
            </a:r>
            <a:r>
              <a:rPr lang="en-US" dirty="0" err="1"/>
              <a:t>everolimus</a:t>
            </a:r>
            <a:r>
              <a:rPr lang="en-US" dirty="0"/>
              <a:t> instead </a:t>
            </a:r>
            <a:endParaRPr lang="en-US" dirty="0">
              <a:solidFill>
                <a:srgbClr val="FF40FF"/>
              </a:solidFill>
            </a:endParaRPr>
          </a:p>
        </p:txBody>
      </p:sp>
    </p:spTree>
    <p:extLst>
      <p:ext uri="{BB962C8B-B14F-4D97-AF65-F5344CB8AC3E}">
        <p14:creationId xmlns:p14="http://schemas.microsoft.com/office/powerpoint/2010/main" val="6217436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E4A2F9-07C2-823A-50BB-9556C877BE67}"/>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9FF6C8D8-5DBB-B06D-9458-88DCEBE6DDC4}"/>
              </a:ext>
            </a:extLst>
          </p:cNvPr>
          <p:cNvSpPr>
            <a:spLocks noGrp="1"/>
          </p:cNvSpPr>
          <p:nvPr>
            <p:ph idx="47"/>
          </p:nvPr>
        </p:nvSpPr>
        <p:spPr/>
        <p:txBody>
          <a:bodyPr/>
          <a:lstStyle/>
          <a:p>
            <a:r>
              <a:rPr lang="en-US" dirty="0"/>
              <a:t>Post-CDK4/6 inhibitor, ESR1 mutant</a:t>
            </a:r>
          </a:p>
        </p:txBody>
      </p:sp>
      <p:sp>
        <p:nvSpPr>
          <p:cNvPr id="3" name="Content Placeholder 2">
            <a:extLst>
              <a:ext uri="{FF2B5EF4-FFF2-40B4-BE49-F238E27FC236}">
                <a16:creationId xmlns:a16="http://schemas.microsoft.com/office/drawing/2014/main" id="{E1A70A16-62CE-3A2F-25C2-D8D4C97891BB}"/>
              </a:ext>
            </a:extLst>
          </p:cNvPr>
          <p:cNvSpPr>
            <a:spLocks noGrp="1"/>
          </p:cNvSpPr>
          <p:nvPr>
            <p:ph idx="48"/>
          </p:nvPr>
        </p:nvSpPr>
        <p:spPr/>
        <p:txBody>
          <a:bodyPr/>
          <a:lstStyle/>
          <a:p>
            <a:r>
              <a:rPr lang="en-US" dirty="0"/>
              <a:t>ESR1 mutant where I do not want to use oral SERD monotherapy</a:t>
            </a:r>
          </a:p>
        </p:txBody>
      </p:sp>
      <p:sp>
        <p:nvSpPr>
          <p:cNvPr id="4" name="Content Placeholder 3">
            <a:extLst>
              <a:ext uri="{FF2B5EF4-FFF2-40B4-BE49-F238E27FC236}">
                <a16:creationId xmlns:a16="http://schemas.microsoft.com/office/drawing/2014/main" id="{0A65FEED-37CC-E5ED-7B33-4C8E246A9AD6}"/>
              </a:ext>
            </a:extLst>
          </p:cNvPr>
          <p:cNvSpPr>
            <a:spLocks noGrp="1"/>
          </p:cNvSpPr>
          <p:nvPr>
            <p:ph idx="49"/>
          </p:nvPr>
        </p:nvSpPr>
        <p:spPr/>
        <p:txBody>
          <a:bodyPr/>
          <a:lstStyle/>
          <a:p>
            <a:r>
              <a:rPr lang="fr-FR" dirty="0"/>
              <a:t>Pts </a:t>
            </a:r>
            <a:r>
              <a:rPr lang="fr-FR" dirty="0" err="1"/>
              <a:t>with</a:t>
            </a:r>
            <a:r>
              <a:rPr lang="fr-FR" dirty="0"/>
              <a:t> ESR1-mutant ET-sensitive </a:t>
            </a:r>
            <a:r>
              <a:rPr lang="fr-FR" dirty="0" err="1"/>
              <a:t>disease</a:t>
            </a:r>
            <a:r>
              <a:rPr lang="fr-FR" dirty="0"/>
              <a:t> </a:t>
            </a:r>
            <a:r>
              <a:rPr lang="fr-FR" dirty="0" err="1"/>
              <a:t>after</a:t>
            </a:r>
            <a:r>
              <a:rPr lang="fr-FR" dirty="0"/>
              <a:t> progression </a:t>
            </a:r>
            <a:br>
              <a:rPr lang="fr-FR" dirty="0"/>
            </a:br>
            <a:r>
              <a:rPr lang="fr-FR" dirty="0"/>
              <a:t>on AI + CDK4/6 </a:t>
            </a:r>
            <a:r>
              <a:rPr lang="fr-FR" dirty="0" err="1"/>
              <a:t>inhibitor</a:t>
            </a:r>
            <a:endParaRPr lang="en-US" dirty="0"/>
          </a:p>
        </p:txBody>
      </p:sp>
      <p:sp>
        <p:nvSpPr>
          <p:cNvPr id="5" name="Content Placeholder 4">
            <a:extLst>
              <a:ext uri="{FF2B5EF4-FFF2-40B4-BE49-F238E27FC236}">
                <a16:creationId xmlns:a16="http://schemas.microsoft.com/office/drawing/2014/main" id="{C9F944E9-8208-DA80-D59D-025794F5DBCF}"/>
              </a:ext>
            </a:extLst>
          </p:cNvPr>
          <p:cNvSpPr>
            <a:spLocks noGrp="1"/>
          </p:cNvSpPr>
          <p:nvPr>
            <p:ph idx="50"/>
          </p:nvPr>
        </p:nvSpPr>
        <p:spPr/>
        <p:txBody>
          <a:bodyPr/>
          <a:lstStyle/>
          <a:p>
            <a:r>
              <a:rPr lang="en-US" dirty="0"/>
              <a:t>ESR1m in the second line after progression on AI + CDK4/6 inhibitor with visceral metastases</a:t>
            </a:r>
          </a:p>
        </p:txBody>
      </p:sp>
      <p:sp>
        <p:nvSpPr>
          <p:cNvPr id="6" name="Content Placeholder 5">
            <a:extLst>
              <a:ext uri="{FF2B5EF4-FFF2-40B4-BE49-F238E27FC236}">
                <a16:creationId xmlns:a16="http://schemas.microsoft.com/office/drawing/2014/main" id="{24D292ED-EA2A-CE37-C73F-9CFE61DCB208}"/>
              </a:ext>
            </a:extLst>
          </p:cNvPr>
          <p:cNvSpPr>
            <a:spLocks noGrp="1"/>
          </p:cNvSpPr>
          <p:nvPr>
            <p:ph idx="51"/>
          </p:nvPr>
        </p:nvSpPr>
        <p:spPr/>
        <p:txBody>
          <a:bodyPr/>
          <a:lstStyle/>
          <a:p>
            <a:r>
              <a:rPr lang="en-US" dirty="0"/>
              <a:t>Second line for most patients</a:t>
            </a:r>
          </a:p>
        </p:txBody>
      </p:sp>
      <p:sp>
        <p:nvSpPr>
          <p:cNvPr id="7" name="Title 6">
            <a:extLst>
              <a:ext uri="{FF2B5EF4-FFF2-40B4-BE49-F238E27FC236}">
                <a16:creationId xmlns:a16="http://schemas.microsoft.com/office/drawing/2014/main" id="{B47A91EE-5283-5185-DCB6-77EE19E78847}"/>
              </a:ext>
            </a:extLst>
          </p:cNvPr>
          <p:cNvSpPr>
            <a:spLocks noGrp="1"/>
          </p:cNvSpPr>
          <p:nvPr>
            <p:ph type="title"/>
          </p:nvPr>
        </p:nvSpPr>
        <p:spPr/>
        <p:txBody>
          <a:bodyPr/>
          <a:lstStyle/>
          <a:p>
            <a:r>
              <a:rPr lang="en-US" dirty="0"/>
              <a:t>If </a:t>
            </a:r>
            <a:r>
              <a:rPr lang="en-US" dirty="0" err="1"/>
              <a:t>giredestrant</a:t>
            </a:r>
            <a:r>
              <a:rPr lang="en-US" dirty="0"/>
              <a:t>/</a:t>
            </a:r>
            <a:r>
              <a:rPr lang="en-US" dirty="0" err="1"/>
              <a:t>everolimus</a:t>
            </a:r>
            <a:r>
              <a:rPr lang="en-US" dirty="0"/>
              <a:t> were available today, for which types of patients with HR-positive, HER2-negative </a:t>
            </a:r>
            <a:r>
              <a:rPr lang="en-US" dirty="0" err="1"/>
              <a:t>mBC</a:t>
            </a:r>
            <a:r>
              <a:rPr lang="en-US" dirty="0"/>
              <a:t> would you most likely employ it?</a:t>
            </a:r>
          </a:p>
        </p:txBody>
      </p:sp>
      <p:sp>
        <p:nvSpPr>
          <p:cNvPr id="8" name="Content Placeholder 7">
            <a:extLst>
              <a:ext uri="{FF2B5EF4-FFF2-40B4-BE49-F238E27FC236}">
                <a16:creationId xmlns:a16="http://schemas.microsoft.com/office/drawing/2014/main" id="{0D0F62FA-F20C-2C76-BF25-3703029B4DC1}"/>
              </a:ext>
            </a:extLst>
          </p:cNvPr>
          <p:cNvSpPr>
            <a:spLocks noGrp="1"/>
          </p:cNvSpPr>
          <p:nvPr>
            <p:ph idx="52"/>
          </p:nvPr>
        </p:nvSpPr>
        <p:spPr/>
        <p:txBody>
          <a:bodyPr/>
          <a:lstStyle/>
          <a:p>
            <a:r>
              <a:rPr lang="en-US" dirty="0"/>
              <a:t>Second line ESR1 mutant</a:t>
            </a:r>
          </a:p>
        </p:txBody>
      </p:sp>
    </p:spTree>
    <p:extLst>
      <p:ext uri="{BB962C8B-B14F-4D97-AF65-F5344CB8AC3E}">
        <p14:creationId xmlns:p14="http://schemas.microsoft.com/office/powerpoint/2010/main" val="32979469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241075-17B6-5CA3-A67E-4FB0E800094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05FAA577-8F6E-40F4-C945-B3D126B1631A}"/>
              </a:ext>
            </a:extLst>
          </p:cNvPr>
          <p:cNvSpPr/>
          <p:nvPr/>
        </p:nvSpPr>
        <p:spPr bwMode="auto">
          <a:xfrm>
            <a:off x="740128" y="4457179"/>
            <a:ext cx="10828480"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B1250753-DB71-D7B5-FE99-46CA69E2EB55}"/>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BC0218DB-CD85-6128-7230-3BE50E2F9087}"/>
              </a:ext>
            </a:extLst>
          </p:cNvPr>
          <p:cNvSpPr>
            <a:spLocks noGrp="1"/>
          </p:cNvSpPr>
          <p:nvPr>
            <p:ph idx="1"/>
          </p:nvPr>
        </p:nvSpPr>
        <p:spPr>
          <a:xfrm>
            <a:off x="767408" y="1416053"/>
            <a:ext cx="10225136" cy="4799013"/>
          </a:xfrm>
        </p:spPr>
        <p:txBody>
          <a:bodyPr/>
          <a:lstStyle/>
          <a:p>
            <a:pPr marL="98425" lvl="0" indent="0">
              <a:lnSpc>
                <a:spcPct val="100000"/>
              </a:lnSpc>
              <a:spcBef>
                <a:spcPts val="1200"/>
              </a:spcBef>
              <a:spcAft>
                <a:spcPts val="0"/>
              </a:spcAft>
              <a:buNone/>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1:</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a:t>
            </a:r>
            <a:r>
              <a:rPr lang="en-US" sz="2500" dirty="0"/>
              <a:t>Current and Future Roles of Agents Targeting the PI3K/AKT/mTOR Pathway and Oral SERDs in First-Line Therapy for HR-Positive, HER2-Negative Metastatic Breast Cancer (mBC) — Dr Turner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Role of Oral SERD Monotherapy in the Treatment of Progressive HR-Positive, HER2-Negative mBC — Dr O’Shaughnessy</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SERD-Containing Combination Regimens in Managing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Mayer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4: Clinical Utility of Agents Targeting the PI3K/AKT/mTOR Pathway for Patients with Progressive HR-Positive, HER2-Negative </a:t>
            </a:r>
            <a:r>
              <a:rPr kumimoji="0" lang="en-US" sz="2500" b="1" i="0" u="none" strike="noStrike" kern="0" cap="none" spc="0" normalizeH="0" baseline="0" noProof="0" dirty="0" err="1">
                <a:ln>
                  <a:noFill/>
                </a:ln>
                <a:solidFill>
                  <a:schemeClr val="bg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 — Dr Hurvitz</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SERDs for HR-Positive, HER2-Negative Localized BC — Dr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Tolaney</a:t>
            </a:r>
            <a:endPar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extLst>
      <p:ext uri="{BB962C8B-B14F-4D97-AF65-F5344CB8AC3E}">
        <p14:creationId xmlns:p14="http://schemas.microsoft.com/office/powerpoint/2010/main" val="110432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2">
            <a:extLst>
              <a:ext uri="{FF2B5EF4-FFF2-40B4-BE49-F238E27FC236}">
                <a16:creationId xmlns:a16="http://schemas.microsoft.com/office/drawing/2014/main" id="{2025CCC2-CDF2-81B6-2156-3D2ECA96125F}"/>
              </a:ext>
            </a:extLst>
          </p:cNvPr>
          <p:cNvSpPr>
            <a:spLocks noGrp="1" noChangeArrowheads="1"/>
          </p:cNvSpPr>
          <p:nvPr>
            <p:ph type="ctrTitle"/>
          </p:nvPr>
        </p:nvSpPr>
        <p:spPr>
          <a:xfrm>
            <a:off x="550607" y="986972"/>
            <a:ext cx="10946580" cy="2152901"/>
          </a:xfrm>
        </p:spPr>
        <p:txBody>
          <a:bodyPr/>
          <a:lstStyle/>
          <a:p>
            <a:pPr eaLnBrk="1" hangingPunct="1"/>
            <a:br>
              <a:rPr lang="en-US" b="1" i="0" u="none" strike="noStrike" dirty="0">
                <a:solidFill>
                  <a:srgbClr val="FFC000"/>
                </a:solidFill>
                <a:effectLst/>
                <a:latin typeface="Calibri" panose="020F0502020204030204" pitchFamily="34" charset="0"/>
              </a:rPr>
            </a:br>
            <a:r>
              <a:rPr lang="en-US" altLang="en-US" sz="3733" dirty="0"/>
              <a:t>Clinical Utility of Agents Targeting the PI3K/AKT/mTOR Pathway for Patients with Progressive HR-Positive, HER2-Negative MBC</a:t>
            </a:r>
            <a:endParaRPr lang="en-US" altLang="en-US" sz="3467" dirty="0">
              <a:solidFill>
                <a:srgbClr val="FFC000"/>
              </a:solidFill>
            </a:endParaRPr>
          </a:p>
        </p:txBody>
      </p:sp>
      <p:sp>
        <p:nvSpPr>
          <p:cNvPr id="226307" name="Rectangle 3">
            <a:extLst>
              <a:ext uri="{FF2B5EF4-FFF2-40B4-BE49-F238E27FC236}">
                <a16:creationId xmlns:a16="http://schemas.microsoft.com/office/drawing/2014/main" id="{D406FF7E-EF6C-DE18-FA02-811E619D0A97}"/>
              </a:ext>
            </a:extLst>
          </p:cNvPr>
          <p:cNvSpPr>
            <a:spLocks noGrp="1" noChangeArrowheads="1"/>
          </p:cNvSpPr>
          <p:nvPr>
            <p:ph type="subTitle" idx="1"/>
          </p:nvPr>
        </p:nvSpPr>
        <p:spPr>
          <a:xfrm>
            <a:off x="381001" y="3429001"/>
            <a:ext cx="11429999" cy="2038351"/>
          </a:xfrm>
        </p:spPr>
        <p:txBody>
          <a:bodyPr/>
          <a:lstStyle/>
          <a:p>
            <a:pPr eaLnBrk="1" hangingPunct="1">
              <a:spcBef>
                <a:spcPct val="0"/>
              </a:spcBef>
            </a:pPr>
            <a:r>
              <a:rPr lang="en-US" altLang="en-US" sz="2500" b="1" dirty="0"/>
              <a:t>Sara A. Hurvitz, MD, FACP</a:t>
            </a:r>
          </a:p>
          <a:p>
            <a:pPr eaLnBrk="1" hangingPunct="1">
              <a:spcBef>
                <a:spcPct val="0"/>
              </a:spcBef>
              <a:spcAft>
                <a:spcPct val="0"/>
              </a:spcAft>
            </a:pPr>
            <a:r>
              <a:rPr lang="en-US" altLang="en-US" sz="2000" i="1" dirty="0">
                <a:solidFill>
                  <a:schemeClr val="tx1"/>
                </a:solidFill>
              </a:rPr>
              <a:t>Professor of Medicine</a:t>
            </a:r>
          </a:p>
          <a:p>
            <a:pPr eaLnBrk="1" hangingPunct="1">
              <a:spcBef>
                <a:spcPct val="0"/>
              </a:spcBef>
              <a:spcAft>
                <a:spcPct val="0"/>
              </a:spcAft>
            </a:pPr>
            <a:r>
              <a:rPr lang="en-US" sz="2000" i="1" dirty="0">
                <a:solidFill>
                  <a:schemeClr val="tx1"/>
                </a:solidFill>
              </a:rPr>
              <a:t>Smith Family Endowed Chair in Women’s Health</a:t>
            </a:r>
            <a:endParaRPr lang="en-US" altLang="en-US" sz="2000" i="1" dirty="0">
              <a:solidFill>
                <a:schemeClr val="tx1"/>
              </a:solidFill>
            </a:endParaRPr>
          </a:p>
          <a:p>
            <a:pPr eaLnBrk="1" hangingPunct="1">
              <a:spcBef>
                <a:spcPct val="0"/>
              </a:spcBef>
              <a:spcAft>
                <a:spcPct val="0"/>
              </a:spcAft>
            </a:pPr>
            <a:r>
              <a:rPr lang="en-US" altLang="en-US" sz="2000" i="1" dirty="0">
                <a:solidFill>
                  <a:schemeClr val="tx1"/>
                </a:solidFill>
              </a:rPr>
              <a:t>Head, Division of Hematology/Oncology, University of Washington School of Medicine</a:t>
            </a:r>
          </a:p>
          <a:p>
            <a:pPr eaLnBrk="1" hangingPunct="1">
              <a:spcBef>
                <a:spcPct val="0"/>
              </a:spcBef>
              <a:spcAft>
                <a:spcPct val="0"/>
              </a:spcAft>
            </a:pPr>
            <a:r>
              <a:rPr lang="en-US" altLang="en-US" sz="2000" i="1" dirty="0"/>
              <a:t>Senior Vice President, Clinical Research Division, Fred Hutchinson Cancer Center</a:t>
            </a:r>
          </a:p>
          <a:p>
            <a:pPr eaLnBrk="1" hangingPunct="1">
              <a:spcBef>
                <a:spcPct val="0"/>
              </a:spcBef>
              <a:spcAft>
                <a:spcPct val="0"/>
              </a:spcAft>
            </a:pPr>
            <a:endParaRPr lang="en-US" altLang="en-US" sz="2000" i="1" dirty="0"/>
          </a:p>
        </p:txBody>
      </p:sp>
      <p:pic>
        <p:nvPicPr>
          <p:cNvPr id="3" name="Picture 2" descr="A blue sign with white text&#10;&#10;Description automatically generated">
            <a:extLst>
              <a:ext uri="{FF2B5EF4-FFF2-40B4-BE49-F238E27FC236}">
                <a16:creationId xmlns:a16="http://schemas.microsoft.com/office/drawing/2014/main" id="{140B09C2-18EC-09E1-580A-60FF565B25C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756477"/>
            <a:ext cx="3470837" cy="1101523"/>
          </a:xfrm>
          <a:prstGeom prst="rect">
            <a:avLst/>
          </a:prstGeom>
        </p:spPr>
      </p:pic>
      <p:pic>
        <p:nvPicPr>
          <p:cNvPr id="5" name="Picture 4" descr="A black and gold logo&#10;&#10;Description automatically generated">
            <a:extLst>
              <a:ext uri="{FF2B5EF4-FFF2-40B4-BE49-F238E27FC236}">
                <a16:creationId xmlns:a16="http://schemas.microsoft.com/office/drawing/2014/main" id="{136370F7-D0A6-B38C-9D56-9DFDAEE21A0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88976" y="5550094"/>
            <a:ext cx="2503025" cy="1230537"/>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7A9CB16-064B-5797-97FA-64811240CFD9}"/>
              </a:ext>
            </a:extLst>
          </p:cNvPr>
          <p:cNvSpPr>
            <a:spLocks noGrp="1"/>
          </p:cNvSpPr>
          <p:nvPr>
            <p:ph type="title"/>
          </p:nvPr>
        </p:nvSpPr>
        <p:spPr>
          <a:xfrm>
            <a:off x="333431" y="168170"/>
            <a:ext cx="11335684" cy="840749"/>
          </a:xfrm>
        </p:spPr>
        <p:txBody>
          <a:bodyPr>
            <a:normAutofit/>
          </a:bodyPr>
          <a:lstStyle/>
          <a:p>
            <a:r>
              <a:rPr lang="en-US" i="1" dirty="0"/>
              <a:t>PIK3CA</a:t>
            </a:r>
            <a:r>
              <a:rPr lang="en-US" dirty="0"/>
              <a:t>-Mutated, HR+, HER2- MBC</a:t>
            </a:r>
          </a:p>
        </p:txBody>
      </p:sp>
      <p:pic>
        <p:nvPicPr>
          <p:cNvPr id="4" name="Picture 3">
            <a:extLst>
              <a:ext uri="{FF2B5EF4-FFF2-40B4-BE49-F238E27FC236}">
                <a16:creationId xmlns:a16="http://schemas.microsoft.com/office/drawing/2014/main" id="{730BD479-FA65-4442-466A-04D6740D03E0}"/>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a:stretch/>
        </p:blipFill>
        <p:spPr>
          <a:xfrm>
            <a:off x="333431" y="1367961"/>
            <a:ext cx="6319072" cy="4385363"/>
          </a:xfrm>
          <a:prstGeom prst="rect">
            <a:avLst/>
          </a:prstGeom>
        </p:spPr>
      </p:pic>
      <p:sp>
        <p:nvSpPr>
          <p:cNvPr id="8" name="TextBox 7">
            <a:extLst>
              <a:ext uri="{FF2B5EF4-FFF2-40B4-BE49-F238E27FC236}">
                <a16:creationId xmlns:a16="http://schemas.microsoft.com/office/drawing/2014/main" id="{456FC7B7-DC2A-AE97-6AB8-1D84265F7E06}"/>
              </a:ext>
            </a:extLst>
          </p:cNvPr>
          <p:cNvSpPr txBox="1"/>
          <p:nvPr/>
        </p:nvSpPr>
        <p:spPr>
          <a:xfrm>
            <a:off x="333431" y="6388562"/>
            <a:ext cx="9839951" cy="276999"/>
          </a:xfrm>
          <a:prstGeom prst="rect">
            <a:avLst/>
          </a:prstGeom>
          <a:noFill/>
        </p:spPr>
        <p:txBody>
          <a:bodyPr wrap="square">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a:ea typeface="ＭＳ Ｐゴシック"/>
                <a:cs typeface="+mn-cs"/>
              </a:rPr>
              <a:t>Presented by Juric D, et al. ASCO 2024. Abstract 1003. Supplement to Turner NC, et al. </a:t>
            </a:r>
            <a:r>
              <a:rPr kumimoji="0" lang="en-US" sz="1200" b="0" i="1" u="none" strike="noStrike" kern="1200" cap="none" spc="0" normalizeH="0" baseline="0" noProof="0">
                <a:ln>
                  <a:noFill/>
                </a:ln>
                <a:solidFill>
                  <a:srgbClr val="FFFFFF"/>
                </a:solidFill>
                <a:effectLst/>
                <a:uLnTx/>
                <a:uFillTx/>
                <a:latin typeface="Arial"/>
                <a:ea typeface="ＭＳ Ｐゴシック"/>
                <a:cs typeface="+mn-cs"/>
              </a:rPr>
              <a:t>N Engl J Med. </a:t>
            </a:r>
            <a:r>
              <a:rPr kumimoji="0" lang="en-US" sz="1200" b="0" i="0" u="none" strike="noStrike" kern="1200" cap="none" spc="0" normalizeH="0" baseline="0" noProof="0">
                <a:ln>
                  <a:noFill/>
                </a:ln>
                <a:solidFill>
                  <a:srgbClr val="FFFFFF"/>
                </a:solidFill>
                <a:effectLst/>
                <a:uLnTx/>
                <a:uFillTx/>
                <a:latin typeface="Arial"/>
                <a:ea typeface="ＭＳ Ｐゴシック"/>
                <a:cs typeface="+mn-cs"/>
              </a:rPr>
              <a:t>2024;391:1584-1596.</a:t>
            </a:r>
          </a:p>
        </p:txBody>
      </p:sp>
      <p:sp>
        <p:nvSpPr>
          <p:cNvPr id="11" name="TextBox 10">
            <a:extLst>
              <a:ext uri="{FF2B5EF4-FFF2-40B4-BE49-F238E27FC236}">
                <a16:creationId xmlns:a16="http://schemas.microsoft.com/office/drawing/2014/main" id="{D32F7B16-64CB-59F4-9357-A5B4E5E1FF2B}"/>
              </a:ext>
            </a:extLst>
          </p:cNvPr>
          <p:cNvSpPr txBox="1"/>
          <p:nvPr/>
        </p:nvSpPr>
        <p:spPr>
          <a:xfrm>
            <a:off x="6836237" y="1518069"/>
            <a:ext cx="5022335" cy="4493538"/>
          </a:xfrm>
          <a:prstGeom prst="rect">
            <a:avLst/>
          </a:prstGeom>
          <a:noFill/>
        </p:spPr>
        <p:txBody>
          <a:bodyPr wrap="square">
            <a:spAutoFit/>
          </a:bodyPr>
          <a:lstStyle/>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Up to 70% of breast cancers have a molecular aberration of  PI3K/AKT/mTOR pathway</a:t>
            </a: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Arial"/>
              <a:ea typeface="ＭＳ Ｐゴシック"/>
              <a:cs typeface="+mn-cs"/>
            </a:endParaRP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r>
              <a:rPr kumimoji="0" lang="en-US" sz="2200" b="0" i="1" u="none" strike="noStrike" kern="1200" cap="none" spc="0" normalizeH="0" baseline="0" noProof="0" dirty="0">
                <a:ln>
                  <a:noFill/>
                </a:ln>
                <a:solidFill>
                  <a:srgbClr val="FFFFFF"/>
                </a:solidFill>
                <a:effectLst/>
                <a:uLnTx/>
                <a:uFillTx/>
                <a:latin typeface="Arial"/>
                <a:ea typeface="ＭＳ Ｐゴシック"/>
                <a:cs typeface="+mn-cs"/>
              </a:rPr>
              <a:t>PIK3CA</a:t>
            </a: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 mutations (</a:t>
            </a:r>
            <a:r>
              <a:rPr kumimoji="0" lang="en-US" sz="2200" b="0" i="1" u="none" strike="noStrike" kern="1200" cap="none" spc="0" normalizeH="0" baseline="0" noProof="0" dirty="0">
                <a:ln>
                  <a:noFill/>
                </a:ln>
                <a:solidFill>
                  <a:srgbClr val="FFFFFF"/>
                </a:solidFill>
                <a:effectLst/>
                <a:uLnTx/>
                <a:uFillTx/>
                <a:latin typeface="Arial"/>
                <a:ea typeface="ＭＳ Ｐゴシック"/>
                <a:cs typeface="+mn-cs"/>
              </a:rPr>
              <a:t>PIK3CA</a:t>
            </a: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m) occur in ~ 40% of HR+, HER2- breast cancers</a:t>
            </a: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Arial"/>
              <a:ea typeface="ＭＳ Ｐゴシック"/>
              <a:cs typeface="+mn-cs"/>
            </a:endParaRP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r>
              <a:rPr kumimoji="0" lang="en-US" sz="2200" b="1" i="0" u="none" strike="noStrike" kern="1200" cap="none" spc="0" normalizeH="0" baseline="0" noProof="0" dirty="0">
                <a:ln>
                  <a:noFill/>
                </a:ln>
                <a:solidFill>
                  <a:srgbClr val="FFFFFF"/>
                </a:solidFill>
                <a:effectLst/>
                <a:uLnTx/>
                <a:uFillTx/>
                <a:latin typeface="Arial"/>
                <a:ea typeface="ＭＳ Ｐゴシック"/>
                <a:cs typeface="+mn-cs"/>
              </a:rPr>
              <a:t>Baseline PI3K activation associated with poor prognosis after adjuvant ET</a:t>
            </a: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endParaRPr kumimoji="0" lang="en-US" sz="2200" b="1" i="0" u="none" strike="noStrike" kern="1200" cap="none" spc="0" normalizeH="0" baseline="0" noProof="0" dirty="0">
              <a:ln>
                <a:noFill/>
              </a:ln>
              <a:solidFill>
                <a:srgbClr val="FFFFFF"/>
              </a:solidFill>
              <a:effectLst/>
              <a:uLnTx/>
              <a:uFillTx/>
              <a:latin typeface="Arial"/>
              <a:ea typeface="ＭＳ Ｐゴシック"/>
              <a:cs typeface="+mn-cs"/>
            </a:endParaRPr>
          </a:p>
          <a:p>
            <a:pPr marL="285744" marR="0" lvl="0" indent="-285744" algn="l" defTabSz="914354" rtl="0" eaLnBrk="1" fontAlgn="auto" latinLnBrk="0" hangingPunct="1">
              <a:lnSpc>
                <a:spcPct val="100000"/>
              </a:lnSpc>
              <a:spcBef>
                <a:spcPts val="0"/>
              </a:spcBef>
              <a:spcAft>
                <a:spcPts val="0"/>
              </a:spcAft>
              <a:buClr>
                <a:srgbClr val="3B1E5C"/>
              </a:buClr>
              <a:buSzTx/>
              <a:buFont typeface="Arial" panose="020B0604020202020204" pitchFamily="34" charset="0"/>
              <a:buChar char="•"/>
              <a:tabLst/>
              <a:defRPr/>
            </a:pPr>
            <a:endParaRPr kumimoji="0" lang="en-US" sz="2200" b="0" i="0" u="none" strike="noStrike" kern="1200" cap="none" spc="0" normalizeH="0" baseline="0" noProof="0" dirty="0">
              <a:ln>
                <a:noFill/>
              </a:ln>
              <a:solidFill>
                <a:srgbClr val="002060"/>
              </a:solidFill>
              <a:effectLst/>
              <a:uLnTx/>
              <a:uFillTx/>
              <a:latin typeface="Arial"/>
              <a:ea typeface="ＭＳ Ｐゴシック"/>
              <a:cs typeface="+mn-cs"/>
            </a:endParaRPr>
          </a:p>
        </p:txBody>
      </p:sp>
    </p:spTree>
    <p:extLst>
      <p:ext uri="{BB962C8B-B14F-4D97-AF65-F5344CB8AC3E}">
        <p14:creationId xmlns:p14="http://schemas.microsoft.com/office/powerpoint/2010/main" val="8791080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CC599E-52D0-0159-6194-2D2AFFFE4603}"/>
              </a:ext>
            </a:extLst>
          </p:cNvPr>
          <p:cNvSpPr>
            <a:spLocks noGrp="1"/>
          </p:cNvSpPr>
          <p:nvPr>
            <p:ph type="title"/>
          </p:nvPr>
        </p:nvSpPr>
        <p:spPr>
          <a:xfrm>
            <a:off x="50801" y="0"/>
            <a:ext cx="12090399" cy="1143000"/>
          </a:xfrm>
        </p:spPr>
        <p:txBody>
          <a:bodyPr/>
          <a:lstStyle/>
          <a:p>
            <a:r>
              <a:rPr lang="en-US" sz="3733" dirty="0"/>
              <a:t>Mechanism of Action of 5 PI3K Pathway Inhibitors</a:t>
            </a:r>
          </a:p>
        </p:txBody>
      </p:sp>
      <p:sp>
        <p:nvSpPr>
          <p:cNvPr id="7" name="Text Box 4">
            <a:extLst>
              <a:ext uri="{FF2B5EF4-FFF2-40B4-BE49-F238E27FC236}">
                <a16:creationId xmlns:a16="http://schemas.microsoft.com/office/drawing/2014/main" id="{F2339AA4-0F9A-A05C-557B-1F988A7082B1}"/>
              </a:ext>
            </a:extLst>
          </p:cNvPr>
          <p:cNvSpPr txBox="1">
            <a:spLocks noChangeArrowheads="1"/>
          </p:cNvSpPr>
          <p:nvPr/>
        </p:nvSpPr>
        <p:spPr bwMode="auto">
          <a:xfrm>
            <a:off x="50801" y="6568352"/>
            <a:ext cx="4838700" cy="238848"/>
          </a:xfrm>
          <a:prstGeom prst="rect">
            <a:avLst/>
          </a:prstGeom>
          <a:noFill/>
          <a:ln w="9525">
            <a:noFill/>
            <a:miter lim="800000"/>
            <a:headEnd/>
            <a:tailEnd/>
          </a:ln>
        </p:spPr>
        <p:txBody>
          <a:bodyPr wrap="square" lIns="0" tIns="0" rIns="0" bIns="0">
            <a:spAutoFit/>
          </a:bodyPr>
          <a:lstStyle/>
          <a:p>
            <a:pPr marL="0" marR="0" lvl="0" indent="0" algn="l"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rPr>
              <a:t>Rossetti S et al. </a:t>
            </a:r>
            <a:r>
              <a:rPr kumimoji="0" lang="en-GB" sz="1600" b="1" i="0" u="none" strike="noStrike" kern="1200" cap="none" spc="0" normalizeH="0" baseline="0" noProof="0" dirty="0" err="1">
                <a:ln>
                  <a:noFill/>
                </a:ln>
                <a:solidFill>
                  <a:srgbClr val="FFFFFF"/>
                </a:solidFill>
                <a:effectLst/>
                <a:uLnTx/>
                <a:uFillTx/>
                <a:latin typeface="Arial" charset="0"/>
                <a:ea typeface="ＭＳ Ｐゴシック"/>
                <a:cs typeface="+mn-cs"/>
              </a:rPr>
              <a:t>npj</a:t>
            </a:r>
            <a:r>
              <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rPr>
              <a:t> Breast Ca 2024;10</a:t>
            </a:r>
          </a:p>
        </p:txBody>
      </p:sp>
      <p:grpSp>
        <p:nvGrpSpPr>
          <p:cNvPr id="9" name="Group 8">
            <a:extLst>
              <a:ext uri="{FF2B5EF4-FFF2-40B4-BE49-F238E27FC236}">
                <a16:creationId xmlns:a16="http://schemas.microsoft.com/office/drawing/2014/main" id="{85C94C42-9EE6-E41D-2475-2D33C81DE81A}"/>
              </a:ext>
            </a:extLst>
          </p:cNvPr>
          <p:cNvGrpSpPr/>
          <p:nvPr/>
        </p:nvGrpSpPr>
        <p:grpSpPr>
          <a:xfrm>
            <a:off x="3337189" y="948629"/>
            <a:ext cx="5517622" cy="5476136"/>
            <a:chOff x="2048668" y="670719"/>
            <a:chExt cx="4333082" cy="4300502"/>
          </a:xfrm>
        </p:grpSpPr>
        <p:pic>
          <p:nvPicPr>
            <p:cNvPr id="6" name="Content Placeholder 6" descr="A diagram of a cell block&#10;&#10;AI-generated content may be incorrect.">
              <a:extLst>
                <a:ext uri="{FF2B5EF4-FFF2-40B4-BE49-F238E27FC236}">
                  <a16:creationId xmlns:a16="http://schemas.microsoft.com/office/drawing/2014/main" id="{39CB7DD4-1EC6-5FC4-B7F2-D68AE169E72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tretch>
              <a:fillRect/>
            </a:stretch>
          </p:blipFill>
          <p:spPr bwMode="auto">
            <a:xfrm>
              <a:off x="2048668" y="670719"/>
              <a:ext cx="4333082" cy="430050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08A9845B-9FF0-AF80-253D-15FB545ECE64}"/>
                </a:ext>
              </a:extLst>
            </p:cNvPr>
            <p:cNvSpPr txBox="1"/>
            <p:nvPr/>
          </p:nvSpPr>
          <p:spPr>
            <a:xfrm>
              <a:off x="2048668" y="1819275"/>
              <a:ext cx="1104900" cy="238575"/>
            </a:xfrm>
            <a:prstGeom prst="rect">
              <a:avLst/>
            </a:prstGeom>
            <a:noFill/>
            <a:ln>
              <a:noFill/>
            </a:ln>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err="1">
                  <a:ln>
                    <a:noFill/>
                  </a:ln>
                  <a:solidFill>
                    <a:srgbClr val="000000"/>
                  </a:solidFill>
                  <a:effectLst/>
                  <a:uLnTx/>
                  <a:uFillTx/>
                  <a:latin typeface="Arial"/>
                  <a:ea typeface="ＭＳ Ｐゴシック"/>
                  <a:cs typeface="+mn-cs"/>
                </a:rPr>
                <a:t>Inavolisib</a:t>
              </a:r>
              <a:endParaRPr kumimoji="0" lang="en-US" sz="1467" b="1" i="0" u="none" strike="noStrike" kern="1200" cap="none" spc="0" normalizeH="0" baseline="0" noProof="0" dirty="0">
                <a:ln>
                  <a:noFill/>
                </a:ln>
                <a:solidFill>
                  <a:srgbClr val="000000"/>
                </a:solidFill>
                <a:effectLst/>
                <a:uLnTx/>
                <a:uFillTx/>
                <a:latin typeface="Arial"/>
                <a:ea typeface="ＭＳ Ｐゴシック"/>
                <a:cs typeface="+mn-cs"/>
              </a:endParaRPr>
            </a:p>
          </p:txBody>
        </p:sp>
      </p:grpSp>
    </p:spTree>
    <p:extLst>
      <p:ext uri="{BB962C8B-B14F-4D97-AF65-F5344CB8AC3E}">
        <p14:creationId xmlns:p14="http://schemas.microsoft.com/office/powerpoint/2010/main" val="17272136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4B377B-3824-BBC5-E253-F226D20728E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9B2A8434-9159-6B5C-DD74-DADFBDD1338C}"/>
              </a:ext>
            </a:extLst>
          </p:cNvPr>
          <p:cNvSpPr>
            <a:spLocks noGrp="1"/>
          </p:cNvSpPr>
          <p:nvPr>
            <p:ph type="ctrTitle"/>
          </p:nvPr>
        </p:nvSpPr>
        <p:spPr>
          <a:xfrm>
            <a:off x="914400" y="2693987"/>
            <a:ext cx="10363200" cy="1470025"/>
          </a:xfrm>
        </p:spPr>
        <p:txBody>
          <a:bodyPr/>
          <a:lstStyle/>
          <a:p>
            <a:r>
              <a:rPr lang="en-US" dirty="0"/>
              <a:t>Phase III Data for targeting </a:t>
            </a:r>
            <a:r>
              <a:rPr lang="en-US" i="1" dirty="0"/>
              <a:t>PIK3CA</a:t>
            </a:r>
            <a:r>
              <a:rPr lang="en-US" dirty="0"/>
              <a:t> mutated breast cancer in endocrine-resistant disease</a:t>
            </a:r>
          </a:p>
        </p:txBody>
      </p:sp>
    </p:spTree>
    <p:extLst>
      <p:ext uri="{BB962C8B-B14F-4D97-AF65-F5344CB8AC3E}">
        <p14:creationId xmlns:p14="http://schemas.microsoft.com/office/powerpoint/2010/main" val="7979451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AD7A41-9E14-4241-B640-B46BE0DFA714}"/>
              </a:ext>
            </a:extLst>
          </p:cNvPr>
          <p:cNvSpPr>
            <a:spLocks noGrp="1"/>
          </p:cNvSpPr>
          <p:nvPr>
            <p:ph type="title"/>
          </p:nvPr>
        </p:nvSpPr>
        <p:spPr/>
        <p:txBody>
          <a:bodyPr>
            <a:normAutofit fontScale="90000"/>
          </a:bodyPr>
          <a:lstStyle/>
          <a:p>
            <a:r>
              <a:rPr lang="en-US" dirty="0">
                <a:solidFill>
                  <a:schemeClr val="tx2">
                    <a:lumMod val="40000"/>
                    <a:lumOff val="60000"/>
                  </a:schemeClr>
                </a:solidFill>
              </a:rPr>
              <a:t>SOLAR-1 Trial Phase III Trial: </a:t>
            </a:r>
            <a:br>
              <a:rPr lang="en-US" dirty="0">
                <a:solidFill>
                  <a:schemeClr val="tx2">
                    <a:lumMod val="40000"/>
                    <a:lumOff val="60000"/>
                  </a:schemeClr>
                </a:solidFill>
              </a:rPr>
            </a:br>
            <a:r>
              <a:rPr lang="en-US" i="1" dirty="0">
                <a:solidFill>
                  <a:schemeClr val="tx2">
                    <a:lumMod val="40000"/>
                    <a:lumOff val="60000"/>
                  </a:schemeClr>
                </a:solidFill>
              </a:rPr>
              <a:t>PIK3CA</a:t>
            </a:r>
            <a:r>
              <a:rPr lang="en-US" dirty="0">
                <a:solidFill>
                  <a:schemeClr val="tx2">
                    <a:lumMod val="40000"/>
                    <a:lumOff val="60000"/>
                  </a:schemeClr>
                </a:solidFill>
              </a:rPr>
              <a:t> inhibitor + SERD</a:t>
            </a:r>
          </a:p>
        </p:txBody>
      </p:sp>
      <p:sp>
        <p:nvSpPr>
          <p:cNvPr id="3" name="Content Placeholder 2">
            <a:extLst>
              <a:ext uri="{FF2B5EF4-FFF2-40B4-BE49-F238E27FC236}">
                <a16:creationId xmlns:a16="http://schemas.microsoft.com/office/drawing/2014/main" id="{0F5E129E-FE0F-4199-8211-C7C432D8E5D1}"/>
              </a:ext>
            </a:extLst>
          </p:cNvPr>
          <p:cNvSpPr>
            <a:spLocks noGrp="1"/>
          </p:cNvSpPr>
          <p:nvPr>
            <p:ph idx="1"/>
          </p:nvPr>
        </p:nvSpPr>
        <p:spPr>
          <a:xfrm>
            <a:off x="190500" y="1567494"/>
            <a:ext cx="8428969" cy="3723012"/>
          </a:xfrm>
        </p:spPr>
        <p:txBody>
          <a:bodyPr>
            <a:noAutofit/>
          </a:bodyPr>
          <a:lstStyle/>
          <a:p>
            <a:r>
              <a:rPr lang="en-US" dirty="0">
                <a:solidFill>
                  <a:schemeClr val="tx1"/>
                </a:solidFill>
              </a:rPr>
              <a:t>N=572, postmenopausal women who previously received endocrine therapy with </a:t>
            </a:r>
            <a:r>
              <a:rPr lang="en-US" i="1" dirty="0">
                <a:solidFill>
                  <a:schemeClr val="tx1"/>
                </a:solidFill>
              </a:rPr>
              <a:t>PIK3CA</a:t>
            </a:r>
            <a:r>
              <a:rPr lang="en-US" dirty="0">
                <a:solidFill>
                  <a:schemeClr val="tx1"/>
                </a:solidFill>
              </a:rPr>
              <a:t>-mutated HR+/HER2- </a:t>
            </a:r>
            <a:r>
              <a:rPr lang="en-US" dirty="0" err="1">
                <a:solidFill>
                  <a:schemeClr val="tx1"/>
                </a:solidFill>
              </a:rPr>
              <a:t>mBC</a:t>
            </a:r>
            <a:endParaRPr lang="en-US" dirty="0">
              <a:solidFill>
                <a:schemeClr val="tx1"/>
              </a:solidFill>
            </a:endParaRPr>
          </a:p>
          <a:p>
            <a:r>
              <a:rPr lang="en-US" dirty="0">
                <a:solidFill>
                  <a:schemeClr val="tx1"/>
                </a:solidFill>
              </a:rPr>
              <a:t>Treatment*</a:t>
            </a:r>
          </a:p>
          <a:p>
            <a:pPr lvl="1"/>
            <a:r>
              <a:rPr lang="en-US" sz="2400" dirty="0" err="1">
                <a:solidFill>
                  <a:schemeClr val="tx1"/>
                </a:solidFill>
              </a:rPr>
              <a:t>Alpelisib</a:t>
            </a:r>
            <a:r>
              <a:rPr lang="en-US" sz="2400" dirty="0">
                <a:solidFill>
                  <a:schemeClr val="tx1"/>
                </a:solidFill>
              </a:rPr>
              <a:t>  300 mg PO daily + fulvestrant 500 mg IM every 28 days</a:t>
            </a:r>
          </a:p>
          <a:p>
            <a:pPr lvl="1"/>
            <a:r>
              <a:rPr lang="en-US" sz="2400" dirty="0">
                <a:solidFill>
                  <a:schemeClr val="tx1"/>
                </a:solidFill>
              </a:rPr>
              <a:t>Placebo + fulvestrant</a:t>
            </a:r>
          </a:p>
          <a:p>
            <a:r>
              <a:rPr lang="en-US" dirty="0">
                <a:solidFill>
                  <a:schemeClr val="tx1"/>
                </a:solidFill>
              </a:rPr>
              <a:t>Results</a:t>
            </a:r>
          </a:p>
          <a:p>
            <a:pPr lvl="1"/>
            <a:r>
              <a:rPr lang="en-US" sz="2400" dirty="0">
                <a:solidFill>
                  <a:schemeClr val="tx1"/>
                </a:solidFill>
              </a:rPr>
              <a:t>Overall response 26.6% vs. 12.8%</a:t>
            </a:r>
          </a:p>
          <a:p>
            <a:pPr lvl="1"/>
            <a:r>
              <a:rPr lang="en-US" sz="2400" dirty="0">
                <a:solidFill>
                  <a:schemeClr val="tx1"/>
                </a:solidFill>
              </a:rPr>
              <a:t>Grade ≥ 3 AE: hyperglycemia 36.6%, rash 10%, diarrhea 6.7%</a:t>
            </a:r>
          </a:p>
        </p:txBody>
      </p:sp>
      <p:graphicFrame>
        <p:nvGraphicFramePr>
          <p:cNvPr id="5" name="Chart 4">
            <a:extLst>
              <a:ext uri="{FF2B5EF4-FFF2-40B4-BE49-F238E27FC236}">
                <a16:creationId xmlns:a16="http://schemas.microsoft.com/office/drawing/2014/main" id="{D4532B27-C82C-4C13-ABA2-454370464FE3}"/>
              </a:ext>
            </a:extLst>
          </p:cNvPr>
          <p:cNvGraphicFramePr/>
          <p:nvPr/>
        </p:nvGraphicFramePr>
        <p:xfrm>
          <a:off x="8725699" y="2095499"/>
          <a:ext cx="3275803" cy="343138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7BB18F4E-4E88-452B-898B-EB56B85A715C}"/>
              </a:ext>
            </a:extLst>
          </p:cNvPr>
          <p:cNvSpPr txBox="1"/>
          <p:nvPr/>
        </p:nvSpPr>
        <p:spPr>
          <a:xfrm>
            <a:off x="10814489" y="4131116"/>
            <a:ext cx="1618648" cy="307777"/>
          </a:xfrm>
          <a:prstGeom prst="rect">
            <a:avLst/>
          </a:prstGeom>
          <a:noFill/>
          <a:ln w="12700">
            <a:noFill/>
          </a:ln>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A77AC">
                    <a:lumMod val="50000"/>
                  </a:srgbClr>
                </a:solidFill>
                <a:effectLst/>
                <a:uLnTx/>
                <a:uFillTx/>
                <a:latin typeface="Arial"/>
                <a:ea typeface="ＭＳ Ｐゴシック"/>
                <a:cs typeface="+mn-cs"/>
              </a:rPr>
              <a:t>p &lt; 0.001</a:t>
            </a:r>
          </a:p>
        </p:txBody>
      </p:sp>
      <p:sp>
        <p:nvSpPr>
          <p:cNvPr id="10" name="Rectangle 9">
            <a:extLst>
              <a:ext uri="{FF2B5EF4-FFF2-40B4-BE49-F238E27FC236}">
                <a16:creationId xmlns:a16="http://schemas.microsoft.com/office/drawing/2014/main" id="{724744BE-6C12-4415-87D2-D3FA72F280BB}"/>
              </a:ext>
            </a:extLst>
          </p:cNvPr>
          <p:cNvSpPr/>
          <p:nvPr/>
        </p:nvSpPr>
        <p:spPr>
          <a:xfrm>
            <a:off x="7346821" y="6259159"/>
            <a:ext cx="6033559" cy="666977"/>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FFFFFF"/>
                </a:solidFill>
                <a:effectLst/>
                <a:uLnTx/>
                <a:uFillTx/>
                <a:latin typeface="Arial"/>
                <a:ea typeface="ＭＳ Ｐゴシック"/>
                <a:cs typeface="+mn-cs"/>
              </a:rPr>
              <a:t>André F, et al. </a:t>
            </a:r>
            <a:r>
              <a:rPr kumimoji="0" lang="en-US" sz="1467" b="0" i="1" u="none" strike="noStrike" kern="1200" cap="none" spc="0" normalizeH="0" baseline="0" noProof="0" dirty="0">
                <a:ln>
                  <a:noFill/>
                </a:ln>
                <a:solidFill>
                  <a:srgbClr val="FFFFFF"/>
                </a:solidFill>
                <a:effectLst/>
                <a:uLnTx/>
                <a:uFillTx/>
                <a:latin typeface="Arial"/>
                <a:ea typeface="ＭＳ Ｐゴシック"/>
                <a:cs typeface="+mn-cs"/>
              </a:rPr>
              <a:t>N Engl J Med</a:t>
            </a:r>
            <a:r>
              <a:rPr kumimoji="0" lang="en-US" sz="1467" b="0" i="0" u="none" strike="noStrike" kern="1200" cap="none" spc="0" normalizeH="0" baseline="0" noProof="0" dirty="0">
                <a:ln>
                  <a:noFill/>
                </a:ln>
                <a:solidFill>
                  <a:srgbClr val="FFFFFF"/>
                </a:solidFill>
                <a:effectLst/>
                <a:uLnTx/>
                <a:uFillTx/>
                <a:latin typeface="Arial"/>
                <a:ea typeface="ＭＳ Ｐゴシック"/>
                <a:cs typeface="+mn-cs"/>
              </a:rPr>
              <a:t>;2019;380:1929-40.</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FFFFFF"/>
                </a:solidFill>
                <a:effectLst/>
                <a:uLnTx/>
                <a:uFillTx/>
                <a:latin typeface="Arial"/>
                <a:ea typeface="ＭＳ Ｐゴシック"/>
                <a:cs typeface="+mn-cs"/>
              </a:rPr>
              <a:t>André F, et al. </a:t>
            </a:r>
            <a:r>
              <a:rPr kumimoji="0" lang="en-US" sz="1467" b="0" i="1" u="none" strike="noStrike" kern="1200" cap="none" spc="0" normalizeH="0" baseline="0" noProof="0" dirty="0">
                <a:ln>
                  <a:noFill/>
                </a:ln>
                <a:solidFill>
                  <a:srgbClr val="FFFFFF"/>
                </a:solidFill>
                <a:effectLst/>
                <a:uLnTx/>
                <a:uFillTx/>
                <a:latin typeface="Arial"/>
                <a:ea typeface="ＭＳ Ｐゴシック"/>
                <a:cs typeface="+mn-cs"/>
              </a:rPr>
              <a:t>Ann Oncol</a:t>
            </a:r>
            <a:r>
              <a:rPr kumimoji="0" lang="en-US" sz="1467" b="0" i="0" u="none" strike="noStrike" kern="1200" cap="none" spc="0" normalizeH="0" baseline="0" noProof="0" dirty="0">
                <a:ln>
                  <a:noFill/>
                </a:ln>
                <a:solidFill>
                  <a:srgbClr val="FFFFFF"/>
                </a:solidFill>
                <a:effectLst/>
                <a:uLnTx/>
                <a:uFillTx/>
                <a:latin typeface="Arial"/>
                <a:ea typeface="ＭＳ Ｐゴシック"/>
                <a:cs typeface="+mn-cs"/>
              </a:rPr>
              <a:t>;2021;32(2):208-17.</a:t>
            </a:r>
          </a:p>
          <a:p>
            <a:pPr marL="0" marR="0" lvl="0" indent="0" algn="r" defTabSz="121917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234278">
                  <a:lumMod val="50000"/>
                </a:srgbClr>
              </a:solidFill>
              <a:effectLst/>
              <a:uLnTx/>
              <a:uFillTx/>
              <a:latin typeface="Calibri" panose="020F0502020204030204" pitchFamily="34" charset="0"/>
              <a:ea typeface="ＭＳ Ｐゴシック"/>
              <a:cs typeface="Calibri" panose="020F0502020204030204" pitchFamily="34" charset="0"/>
            </a:endParaRPr>
          </a:p>
        </p:txBody>
      </p:sp>
    </p:spTree>
    <p:extLst>
      <p:ext uri="{BB962C8B-B14F-4D97-AF65-F5344CB8AC3E}">
        <p14:creationId xmlns:p14="http://schemas.microsoft.com/office/powerpoint/2010/main" val="18116134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 chunk 1, chunk 1">
            <a:extLst>
              <a:ext uri="{FF2B5EF4-FFF2-40B4-BE49-F238E27FC236}">
                <a16:creationId xmlns:a16="http://schemas.microsoft.com/office/drawing/2014/main" id="{EE0AF437-4B28-A739-2090-7D7EE41E9002}"/>
              </a:ext>
            </a:extLst>
          </p:cNvPr>
          <p:cNvSpPr txBox="1"/>
          <p:nvPr/>
        </p:nvSpPr>
        <p:spPr>
          <a:xfrm>
            <a:off x="6001036" y="4155576"/>
            <a:ext cx="2404481" cy="662400"/>
          </a:xfrm>
          <a:prstGeom prst="roundRect">
            <a:avLst/>
          </a:prstGeom>
          <a:solidFill>
            <a:srgbClr val="F2F2F2"/>
          </a:solidFill>
          <a:ln>
            <a:noFill/>
          </a:ln>
        </p:spPr>
        <p:style>
          <a:lnRef idx="2">
            <a:schemeClr val="accent6">
              <a:shade val="50000"/>
            </a:schemeClr>
          </a:lnRef>
          <a:fillRef idx="1">
            <a:schemeClr val="accent6"/>
          </a:fillRef>
          <a:effectRef idx="0">
            <a:schemeClr val="accent6"/>
          </a:effectRef>
          <a:fontRef idx="minor">
            <a:schemeClr val="lt1"/>
          </a:fontRef>
        </p:style>
        <p:txBody>
          <a:bodyPr wrap="square" tIns="46800" rIns="90000" numCol="1" anchor="ctr">
            <a:noAutofit/>
          </a:bodyPr>
          <a:lstStyle>
            <a:defPPr>
              <a:defRPr lang="en-US"/>
            </a:defPPr>
            <a:lvl1pPr marR="0" lvl="0" indent="0" defTabSz="913829" fontAlgn="auto">
              <a:lnSpc>
                <a:spcPct val="90000"/>
              </a:lnSpc>
              <a:spcBef>
                <a:spcPts val="0"/>
              </a:spcBef>
              <a:spcAft>
                <a:spcPts val="600"/>
              </a:spcAft>
              <a:buClrTx/>
              <a:buSzTx/>
              <a:buFontTx/>
              <a:buNone/>
              <a:tabLst/>
              <a:defRPr kumimoji="0" sz="1400" b="0" i="0" u="none" strike="noStrike" cap="none" spc="0" normalizeH="0" baseline="0">
                <a:ln>
                  <a:noFill/>
                </a:ln>
                <a:effectLst/>
                <a:uLnTx/>
                <a:uFillTx/>
                <a:latin typeface="Arial" panose="020B0604020202020204" pitchFamily="34" charset="0"/>
                <a:cs typeface="Arial" charset="0"/>
              </a:defRPr>
            </a:lvl1pPr>
            <a:lvl2pPr fontAlgn="base">
              <a:spcBef>
                <a:spcPct val="0"/>
              </a:spcBef>
              <a:spcAft>
                <a:spcPct val="0"/>
              </a:spcAft>
              <a:defRPr sz="2400">
                <a:solidFill>
                  <a:schemeClr val="lt1"/>
                </a:solidFill>
              </a:defRPr>
            </a:lvl2pPr>
            <a:lvl3pPr fontAlgn="base">
              <a:spcBef>
                <a:spcPct val="0"/>
              </a:spcBef>
              <a:spcAft>
                <a:spcPct val="0"/>
              </a:spcAft>
              <a:defRPr sz="2400">
                <a:solidFill>
                  <a:schemeClr val="lt1"/>
                </a:solidFill>
              </a:defRPr>
            </a:lvl3pPr>
            <a:lvl4pPr fontAlgn="base">
              <a:spcBef>
                <a:spcPct val="0"/>
              </a:spcBef>
              <a:spcAft>
                <a:spcPct val="0"/>
              </a:spcAft>
              <a:defRPr sz="2400">
                <a:solidFill>
                  <a:schemeClr val="lt1"/>
                </a:solidFill>
              </a:defRPr>
            </a:lvl4pPr>
            <a:lvl5pPr fontAlgn="base">
              <a:spcBef>
                <a:spcPct val="0"/>
              </a:spcBef>
              <a:spcAft>
                <a:spcPct val="0"/>
              </a:spcAft>
              <a:defRPr sz="2400">
                <a:solidFill>
                  <a:schemeClr val="lt1"/>
                </a:solidFill>
              </a:defRPr>
            </a:lvl5pPr>
            <a:lvl6pPr>
              <a:defRPr sz="2400">
                <a:solidFill>
                  <a:schemeClr val="lt1"/>
                </a:solidFill>
              </a:defRPr>
            </a:lvl6pPr>
            <a:lvl7pPr>
              <a:defRPr sz="2400">
                <a:solidFill>
                  <a:schemeClr val="lt1"/>
                </a:solidFill>
              </a:defRPr>
            </a:lvl7pPr>
            <a:lvl8pPr>
              <a:defRPr sz="2400">
                <a:solidFill>
                  <a:schemeClr val="lt1"/>
                </a:solidFill>
              </a:defRPr>
            </a:lvl8pPr>
            <a:lvl9pPr>
              <a:defRPr sz="2400">
                <a:solidFill>
                  <a:schemeClr val="lt1"/>
                </a:solidFill>
              </a:defRPr>
            </a:lvl9pPr>
          </a:lstStyle>
          <a:p>
            <a:pPr marL="84137" marR="0" lvl="0" indent="0" algn="ctr" defTabSz="913806" rtl="0" eaLnBrk="1" fontAlgn="auto" latinLnBrk="0" hangingPunct="1">
              <a:lnSpc>
                <a:spcPct val="9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3F4444"/>
                </a:solidFill>
                <a:effectLst/>
                <a:uLnTx/>
                <a:uFillTx/>
                <a:latin typeface="Arial" panose="020B0604020202020204" pitchFamily="34" charset="0"/>
                <a:ea typeface="ＭＳ Ｐゴシック"/>
                <a:cs typeface="Arial" charset="0"/>
              </a:rPr>
              <a:t>Twice daily, </a:t>
            </a:r>
          </a:p>
          <a:p>
            <a:pPr marL="84137" marR="0" lvl="0" indent="0" algn="ctr" defTabSz="913806" rtl="0" eaLnBrk="1" fontAlgn="auto" latinLnBrk="0" hangingPunct="1">
              <a:lnSpc>
                <a:spcPct val="9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3F4444"/>
                </a:solidFill>
                <a:effectLst/>
                <a:uLnTx/>
                <a:uFillTx/>
                <a:latin typeface="Arial" panose="020B0604020202020204" pitchFamily="34" charset="0"/>
                <a:ea typeface="ＭＳ Ｐゴシック"/>
                <a:cs typeface="Arial" charset="0"/>
              </a:rPr>
              <a:t>4 days on, 3 days off</a:t>
            </a:r>
          </a:p>
        </p:txBody>
      </p:sp>
      <p:sp>
        <p:nvSpPr>
          <p:cNvPr id="40" name="Rectangle 3, chunk 2, chunk 1">
            <a:extLst>
              <a:ext uri="{FF2B5EF4-FFF2-40B4-BE49-F238E27FC236}">
                <a16:creationId xmlns:a16="http://schemas.microsoft.com/office/drawing/2014/main" id="{B1BA26DB-A530-2A55-06CE-BBF9B20BB8C2}"/>
              </a:ext>
            </a:extLst>
          </p:cNvPr>
          <p:cNvSpPr txBox="1"/>
          <p:nvPr/>
        </p:nvSpPr>
        <p:spPr>
          <a:xfrm>
            <a:off x="5991728" y="4907639"/>
            <a:ext cx="2404481" cy="662400"/>
          </a:xfrm>
          <a:prstGeom prst="roundRect">
            <a:avLst/>
          </a:prstGeom>
          <a:solidFill>
            <a:srgbClr val="F2F2F2"/>
          </a:solidFill>
          <a:ln>
            <a:noFill/>
          </a:ln>
        </p:spPr>
        <p:style>
          <a:lnRef idx="2">
            <a:schemeClr val="accent6">
              <a:shade val="50000"/>
            </a:schemeClr>
          </a:lnRef>
          <a:fillRef idx="1">
            <a:schemeClr val="accent6"/>
          </a:fillRef>
          <a:effectRef idx="0">
            <a:schemeClr val="accent6"/>
          </a:effectRef>
          <a:fontRef idx="minor">
            <a:schemeClr val="lt1"/>
          </a:fontRef>
        </p:style>
        <p:txBody>
          <a:bodyPr wrap="square" tIns="46800" rIns="90000" numCol="1" anchor="ctr" anchorCtr="0">
            <a:noAutofit/>
          </a:bodyPr>
          <a:lstStyle>
            <a:defPPr>
              <a:defRPr lang="en-US"/>
            </a:defPPr>
            <a:lvl1pPr defTabSz="913829" fontAlgn="base">
              <a:lnSpc>
                <a:spcPct val="90000"/>
              </a:lnSpc>
              <a:spcBef>
                <a:spcPct val="0"/>
              </a:spcBef>
              <a:spcAft>
                <a:spcPts val="600"/>
              </a:spcAft>
              <a:defRPr kumimoji="0" sz="1400" b="0" i="0" u="none" strike="noStrike" cap="none" spc="0" normalizeH="0" baseline="0">
                <a:ln>
                  <a:noFill/>
                </a:ln>
                <a:effectLst/>
                <a:uLnTx/>
                <a:uFillTx/>
                <a:latin typeface="Arial" panose="020B0604020202020204" pitchFamily="34" charset="0"/>
                <a:cs typeface="Arial" charset="0"/>
              </a:defRPr>
            </a:lvl1pPr>
            <a:lvl2pPr fontAlgn="base">
              <a:spcBef>
                <a:spcPct val="0"/>
              </a:spcBef>
              <a:spcAft>
                <a:spcPct val="0"/>
              </a:spcAft>
              <a:defRPr sz="2400">
                <a:solidFill>
                  <a:schemeClr val="lt1"/>
                </a:solidFill>
              </a:defRPr>
            </a:lvl2pPr>
            <a:lvl3pPr fontAlgn="base">
              <a:spcBef>
                <a:spcPct val="0"/>
              </a:spcBef>
              <a:spcAft>
                <a:spcPct val="0"/>
              </a:spcAft>
              <a:defRPr sz="2400">
                <a:solidFill>
                  <a:schemeClr val="lt1"/>
                </a:solidFill>
              </a:defRPr>
            </a:lvl3pPr>
            <a:lvl4pPr fontAlgn="base">
              <a:spcBef>
                <a:spcPct val="0"/>
              </a:spcBef>
              <a:spcAft>
                <a:spcPct val="0"/>
              </a:spcAft>
              <a:defRPr sz="2400">
                <a:solidFill>
                  <a:schemeClr val="lt1"/>
                </a:solidFill>
              </a:defRPr>
            </a:lvl4pPr>
            <a:lvl5pPr fontAlgn="base">
              <a:spcBef>
                <a:spcPct val="0"/>
              </a:spcBef>
              <a:spcAft>
                <a:spcPct val="0"/>
              </a:spcAft>
              <a:defRPr sz="2400">
                <a:solidFill>
                  <a:schemeClr val="lt1"/>
                </a:solidFill>
              </a:defRPr>
            </a:lvl5pPr>
            <a:lvl6pPr>
              <a:defRPr sz="2400">
                <a:solidFill>
                  <a:schemeClr val="lt1"/>
                </a:solidFill>
              </a:defRPr>
            </a:lvl6pPr>
            <a:lvl7pPr>
              <a:defRPr sz="2400">
                <a:solidFill>
                  <a:schemeClr val="lt1"/>
                </a:solidFill>
              </a:defRPr>
            </a:lvl7pPr>
            <a:lvl8pPr>
              <a:defRPr sz="2400">
                <a:solidFill>
                  <a:schemeClr val="lt1"/>
                </a:solidFill>
              </a:defRPr>
            </a:lvl8pPr>
            <a:lvl9pPr>
              <a:defRPr sz="2400">
                <a:solidFill>
                  <a:schemeClr val="lt1"/>
                </a:solidFill>
              </a:defRPr>
            </a:lvl9pPr>
          </a:lstStyle>
          <a:p>
            <a:pPr marL="84137" marR="0" lvl="0" indent="0" algn="ctr" defTabSz="913806" rtl="0" eaLnBrk="1" fontAlgn="base" latinLnBrk="0" hangingPunct="1">
              <a:lnSpc>
                <a:spcPct val="90000"/>
              </a:lnSpc>
              <a:spcBef>
                <a:spcPct val="0"/>
              </a:spcBef>
              <a:spcAft>
                <a:spcPts val="600"/>
              </a:spcAft>
              <a:buClrTx/>
              <a:buSzTx/>
              <a:buFontTx/>
              <a:buNone/>
              <a:tabLst/>
              <a:defRPr/>
            </a:pPr>
            <a:r>
              <a:rPr kumimoji="0" lang="en-GB" sz="1400" b="0" i="0" u="none" strike="noStrike" kern="1200" cap="none" spc="0" normalizeH="0" baseline="0" noProof="0">
                <a:ln>
                  <a:noFill/>
                </a:ln>
                <a:solidFill>
                  <a:srgbClr val="3F4444"/>
                </a:solidFill>
                <a:effectLst/>
                <a:uLnTx/>
                <a:uFillTx/>
                <a:latin typeface="Arial" panose="020B0604020202020204" pitchFamily="34" charset="0"/>
                <a:ea typeface="ＭＳ Ｐゴシック"/>
                <a:cs typeface="Arial" charset="0"/>
              </a:rPr>
              <a:t>500 mg: cycle 1, days 1 &amp; 15; then every 4 weeks</a:t>
            </a:r>
            <a:endParaRPr kumimoji="0" lang="en-GB" sz="1200" b="0" i="0" u="none" strike="noStrike" kern="1200" cap="none" spc="0" normalizeH="0" baseline="0" noProof="0">
              <a:ln>
                <a:noFill/>
              </a:ln>
              <a:solidFill>
                <a:srgbClr val="3F4444"/>
              </a:solidFill>
              <a:effectLst/>
              <a:uLnTx/>
              <a:uFillTx/>
              <a:latin typeface="Arial" panose="020B0604020202020204" pitchFamily="34" charset="0"/>
              <a:ea typeface="ＭＳ Ｐゴシック"/>
              <a:cs typeface="Arial" charset="0"/>
            </a:endParaRPr>
          </a:p>
        </p:txBody>
      </p:sp>
      <p:sp>
        <p:nvSpPr>
          <p:cNvPr id="2" name="Title 1">
            <a:extLst>
              <a:ext uri="{FF2B5EF4-FFF2-40B4-BE49-F238E27FC236}">
                <a16:creationId xmlns:a16="http://schemas.microsoft.com/office/drawing/2014/main" id="{8DAFCA9E-B76D-67C3-C11A-52BF40B9F8D3}"/>
              </a:ext>
            </a:extLst>
          </p:cNvPr>
          <p:cNvSpPr>
            <a:spLocks noGrp="1"/>
          </p:cNvSpPr>
          <p:nvPr>
            <p:ph type="title"/>
          </p:nvPr>
        </p:nvSpPr>
        <p:spPr/>
        <p:txBody>
          <a:bodyPr anchor="t">
            <a:normAutofit/>
          </a:bodyPr>
          <a:lstStyle/>
          <a:p>
            <a:r>
              <a:rPr lang="en-US" sz="2800" dirty="0"/>
              <a:t>CAPItello-291: Study overview</a:t>
            </a:r>
          </a:p>
        </p:txBody>
      </p:sp>
      <p:sp>
        <p:nvSpPr>
          <p:cNvPr id="30" name="Text Placeholder 29">
            <a:extLst>
              <a:ext uri="{FF2B5EF4-FFF2-40B4-BE49-F238E27FC236}">
                <a16:creationId xmlns:a16="http://schemas.microsoft.com/office/drawing/2014/main" id="{6EB45EBA-E310-75DD-835A-99B3703BCBAA}"/>
              </a:ext>
            </a:extLst>
          </p:cNvPr>
          <p:cNvSpPr>
            <a:spLocks noGrp="1"/>
          </p:cNvSpPr>
          <p:nvPr>
            <p:ph type="body" sz="quarter" idx="111"/>
          </p:nvPr>
        </p:nvSpPr>
        <p:spPr>
          <a:xfrm>
            <a:off x="80066" y="5923560"/>
            <a:ext cx="10658117" cy="766292"/>
          </a:xfrm>
        </p:spPr>
        <p:txBody>
          <a:bodyPr/>
          <a:lstStyle/>
          <a:p>
            <a:pPr marL="0" indent="0"/>
            <a:r>
              <a:rPr lang="en-GB" altLang="en-US" dirty="0">
                <a:latin typeface="Arial"/>
              </a:rPr>
              <a:t>HER2– was defined as IHC 0 or 1+, or IHC 2+/ISH–. </a:t>
            </a:r>
            <a:r>
              <a:rPr lang="en-US" noProof="0" dirty="0"/>
              <a:t>*Region 1: United States, Canada, Western Europe, Australia, and Israel, Region 2: Latin America, Eastern Europe and Russia vs Region 3: Asia.</a:t>
            </a:r>
          </a:p>
          <a:p>
            <a:pPr marL="0" indent="0"/>
            <a:r>
              <a:rPr lang="en-GB" dirty="0">
                <a:latin typeface="Arial"/>
              </a:rPr>
              <a:t>ABC, advanced (</a:t>
            </a:r>
            <a:r>
              <a:rPr lang="en-GB" altLang="en-US" dirty="0">
                <a:latin typeface="Arial"/>
              </a:rPr>
              <a:t>locally advanced [inoperable] or metastatic) </a:t>
            </a:r>
            <a:r>
              <a:rPr lang="en-GB" dirty="0">
                <a:latin typeface="Arial"/>
              </a:rPr>
              <a:t>breast cancer</a:t>
            </a:r>
            <a:r>
              <a:rPr lang="en-GB" altLang="en-US" dirty="0">
                <a:latin typeface="Arial"/>
              </a:rPr>
              <a:t>.</a:t>
            </a:r>
          </a:p>
          <a:p>
            <a:pPr marL="0" indent="0"/>
            <a:r>
              <a:rPr lang="en-GB" altLang="en-US" dirty="0">
                <a:latin typeface="Arial"/>
              </a:rPr>
              <a:t>Pre- or peri-menopausal women also received a luteinizing hormone-releasing hormone agonist for the duration of the study treatment</a:t>
            </a:r>
          </a:p>
        </p:txBody>
      </p:sp>
      <p:sp>
        <p:nvSpPr>
          <p:cNvPr id="19" name="TextBox 18">
            <a:extLst>
              <a:ext uri="{FF2B5EF4-FFF2-40B4-BE49-F238E27FC236}">
                <a16:creationId xmlns:a16="http://schemas.microsoft.com/office/drawing/2014/main" id="{02C4D067-5648-CF9A-9DA6-ECC4CA1541A3}"/>
              </a:ext>
            </a:extLst>
          </p:cNvPr>
          <p:cNvSpPr txBox="1"/>
          <p:nvPr/>
        </p:nvSpPr>
        <p:spPr>
          <a:xfrm>
            <a:off x="346431" y="1054611"/>
            <a:ext cx="11545655" cy="3693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Phase III, randomized, double-blind, placebo-controlled study (NCT04305496)</a:t>
            </a:r>
          </a:p>
        </p:txBody>
      </p:sp>
      <p:sp>
        <p:nvSpPr>
          <p:cNvPr id="7" name="Rectangle: Rounded Corners 50">
            <a:extLst>
              <a:ext uri="{FF2B5EF4-FFF2-40B4-BE49-F238E27FC236}">
                <a16:creationId xmlns:a16="http://schemas.microsoft.com/office/drawing/2014/main" id="{77A68ECE-A2AA-2470-0540-593357D650CA}"/>
              </a:ext>
            </a:extLst>
          </p:cNvPr>
          <p:cNvSpPr/>
          <p:nvPr/>
        </p:nvSpPr>
        <p:spPr>
          <a:xfrm>
            <a:off x="8789819" y="3568808"/>
            <a:ext cx="3102267" cy="1973571"/>
          </a:xfrm>
          <a:prstGeom prst="roundRect">
            <a:avLst>
              <a:gd name="adj" fmla="val 4902"/>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endParaRPr>
          </a:p>
        </p:txBody>
      </p:sp>
      <p:sp>
        <p:nvSpPr>
          <p:cNvPr id="8" name="Rectangle: Rounded Corners 50">
            <a:extLst>
              <a:ext uri="{FF2B5EF4-FFF2-40B4-BE49-F238E27FC236}">
                <a16:creationId xmlns:a16="http://schemas.microsoft.com/office/drawing/2014/main" id="{D9326941-96A4-4FA6-066E-CA0301AF40D3}"/>
              </a:ext>
            </a:extLst>
          </p:cNvPr>
          <p:cNvSpPr/>
          <p:nvPr/>
        </p:nvSpPr>
        <p:spPr>
          <a:xfrm>
            <a:off x="8789819" y="1531368"/>
            <a:ext cx="3102267" cy="1931005"/>
          </a:xfrm>
          <a:prstGeom prst="roundRect">
            <a:avLst>
              <a:gd name="adj" fmla="val 4046"/>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endParaRPr>
          </a:p>
        </p:txBody>
      </p:sp>
      <p:sp>
        <p:nvSpPr>
          <p:cNvPr id="9" name="Rectangle: Rounded Corners 45">
            <a:extLst>
              <a:ext uri="{FF2B5EF4-FFF2-40B4-BE49-F238E27FC236}">
                <a16:creationId xmlns:a16="http://schemas.microsoft.com/office/drawing/2014/main" id="{9AD97304-8F55-7DF2-8334-3DD3D4AE7FA1}"/>
              </a:ext>
            </a:extLst>
          </p:cNvPr>
          <p:cNvSpPr/>
          <p:nvPr/>
        </p:nvSpPr>
        <p:spPr>
          <a:xfrm>
            <a:off x="8925502" y="1637803"/>
            <a:ext cx="2858511" cy="33855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rtlCol="0" anchor="ctr">
            <a:spAutoFit/>
          </a:bodyPr>
          <a:lstStyle/>
          <a:p>
            <a:pPr marL="0" marR="0" lvl="0" indent="0" algn="l" defTabSz="45716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Dual primary endpoints</a:t>
            </a:r>
            <a:endParaRPr kumimoji="0" lang="en-GB" sz="16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a:cs typeface="+mn-cs"/>
            </a:endParaRPr>
          </a:p>
        </p:txBody>
      </p:sp>
      <p:sp>
        <p:nvSpPr>
          <p:cNvPr id="10" name="Rectangle: Rounded Corners 46">
            <a:extLst>
              <a:ext uri="{FF2B5EF4-FFF2-40B4-BE49-F238E27FC236}">
                <a16:creationId xmlns:a16="http://schemas.microsoft.com/office/drawing/2014/main" id="{E349C110-1946-62FB-E1E7-E54FF24CBAC6}"/>
              </a:ext>
            </a:extLst>
          </p:cNvPr>
          <p:cNvSpPr/>
          <p:nvPr/>
        </p:nvSpPr>
        <p:spPr>
          <a:xfrm>
            <a:off x="8920565" y="3666014"/>
            <a:ext cx="3091603" cy="33855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rtlCol="0" anchor="ctr">
            <a:spAutoFit/>
          </a:bodyPr>
          <a:lstStyle/>
          <a:p>
            <a:pPr marL="0" marR="0" lvl="0" indent="0" algn="l" defTabSz="45716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Key secondary endpoints</a:t>
            </a:r>
            <a:endPar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a:cs typeface="+mn-cs"/>
            </a:endParaRPr>
          </a:p>
        </p:txBody>
      </p:sp>
      <p:sp>
        <p:nvSpPr>
          <p:cNvPr id="20" name="Rectangle 19">
            <a:extLst>
              <a:ext uri="{FF2B5EF4-FFF2-40B4-BE49-F238E27FC236}">
                <a16:creationId xmlns:a16="http://schemas.microsoft.com/office/drawing/2014/main" id="{3224F930-6FEB-160D-9CF9-D290B0015C12}"/>
              </a:ext>
            </a:extLst>
          </p:cNvPr>
          <p:cNvSpPr/>
          <p:nvPr/>
        </p:nvSpPr>
        <p:spPr>
          <a:xfrm>
            <a:off x="8925502" y="2051064"/>
            <a:ext cx="2858511" cy="1169551"/>
          </a:xfrm>
          <a:prstGeom prst="rect">
            <a:avLst/>
          </a:prstGeom>
        </p:spPr>
        <p:txBody>
          <a:bodyPr wrap="square">
            <a:spAutoFit/>
          </a:bodyPr>
          <a:lstStyle/>
          <a:p>
            <a:pPr marL="0" marR="0" lvl="0" indent="0" algn="l" defTabSz="45716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PFS by investigator assessment</a:t>
            </a:r>
          </a:p>
          <a:p>
            <a:pPr marL="134935" marR="0" lvl="0" indent="-134935" algn="l" defTabSz="4571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Overall</a:t>
            </a:r>
          </a:p>
          <a:p>
            <a:pPr marL="134935" marR="0" lvl="0" indent="-134935" algn="l" defTabSz="4571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AKT pathway-altered </a:t>
            </a:r>
            <a:r>
              <a:rPr kumimoji="0" lang="en-GB" sz="14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a:cs typeface="+mn-cs"/>
              </a:rPr>
              <a:t>tumors</a:t>
            </a: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 (≥1 qualifying </a:t>
            </a:r>
            <a:r>
              <a:rPr kumimoji="0" lang="en-GB" sz="14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PIK3CA</a:t>
            </a: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AKT1</a:t>
            </a: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 or </a:t>
            </a:r>
            <a:r>
              <a:rPr kumimoji="0" lang="en-GB" sz="14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PTEN </a:t>
            </a: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alteration)</a:t>
            </a:r>
          </a:p>
        </p:txBody>
      </p:sp>
      <p:sp>
        <p:nvSpPr>
          <p:cNvPr id="21" name="Rectangle 20">
            <a:extLst>
              <a:ext uri="{FF2B5EF4-FFF2-40B4-BE49-F238E27FC236}">
                <a16:creationId xmlns:a16="http://schemas.microsoft.com/office/drawing/2014/main" id="{659E67EA-9CC7-6C0B-BAAE-F31718FD2309}"/>
              </a:ext>
            </a:extLst>
          </p:cNvPr>
          <p:cNvSpPr/>
          <p:nvPr/>
        </p:nvSpPr>
        <p:spPr>
          <a:xfrm>
            <a:off x="8908189" y="4004568"/>
            <a:ext cx="3103979" cy="1612749"/>
          </a:xfrm>
          <a:prstGeom prst="rect">
            <a:avLst/>
          </a:prstGeom>
        </p:spPr>
        <p:txBody>
          <a:bodyPr wrap="square">
            <a:spAutoFit/>
          </a:bodyPr>
          <a:lstStyle/>
          <a:p>
            <a:pPr marL="0" marR="0" lvl="0" indent="0" algn="l" defTabSz="457167" rtl="0" eaLnBrk="1" fontAlgn="auto" latinLnBrk="0" hangingPunct="1">
              <a:lnSpc>
                <a:spcPct val="90000"/>
              </a:lnSpc>
              <a:spcBef>
                <a:spcPts val="0"/>
              </a:spcBef>
              <a:spcAft>
                <a:spcPts val="0"/>
              </a:spcAft>
              <a:buClr>
                <a:srgbClr val="830051"/>
              </a:buClr>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Overall survival</a:t>
            </a:r>
          </a:p>
          <a:p>
            <a:pPr marL="134935" marR="0" lvl="0" indent="-134935" algn="l" defTabSz="4571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Overall</a:t>
            </a:r>
          </a:p>
          <a:p>
            <a:pPr marL="134935" marR="0" lvl="0" indent="-134935" algn="l" defTabSz="45716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AKT pathway-altered </a:t>
            </a:r>
            <a:r>
              <a:rPr kumimoji="0" lang="en-GB" sz="14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a:cs typeface="+mn-cs"/>
              </a:rPr>
              <a:t>tumors</a:t>
            </a:r>
            <a:endPar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a:p>
            <a:pPr marL="0" marR="0" lvl="0" indent="0" algn="l" defTabSz="457167" rtl="0" eaLnBrk="1" fontAlgn="auto" latinLnBrk="0" hangingPunct="1">
              <a:lnSpc>
                <a:spcPct val="90000"/>
              </a:lnSpc>
              <a:spcBef>
                <a:spcPts val="0"/>
              </a:spcBef>
              <a:spcAft>
                <a:spcPts val="0"/>
              </a:spcAft>
              <a:buClr>
                <a:srgbClr val="830051"/>
              </a:buClr>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Objective response rate</a:t>
            </a:r>
          </a:p>
          <a:p>
            <a:pPr marL="134935" marR="0" lvl="0" indent="-134935" algn="l" defTabSz="4571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Overall</a:t>
            </a:r>
          </a:p>
          <a:p>
            <a:pPr marL="134935" marR="0" lvl="0" indent="-134935" algn="l" defTabSz="4571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AKT pathway-altered </a:t>
            </a:r>
            <a:r>
              <a:rPr kumimoji="0" lang="en-GB" sz="14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a:cs typeface="+mn-cs"/>
              </a:rPr>
              <a:t>tumors</a:t>
            </a:r>
            <a:endPar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a:p>
            <a:pPr marL="134935" marR="0" lvl="0" indent="-134935" algn="l" defTabSz="457167" rtl="0" eaLnBrk="1" fontAlgn="auto" latinLnBrk="0" hangingPunct="1">
              <a:lnSpc>
                <a:spcPct val="90000"/>
              </a:lnSpc>
              <a:spcBef>
                <a:spcPts val="0"/>
              </a:spcBef>
              <a:spcAft>
                <a:spcPts val="0"/>
              </a:spcAft>
              <a:buClr>
                <a:srgbClr val="830051"/>
              </a:buClr>
              <a:buSzTx/>
              <a:buFont typeface="Arial" panose="020B0604020202020204" pitchFamily="34" charset="0"/>
              <a:buChar char="•"/>
              <a:tabLst/>
              <a:defRPr/>
            </a:pPr>
            <a:endParaRPr kumimoji="0" lang="en-GB" sz="1400" b="0" i="0" u="none" strike="noStrike" kern="1200" cap="none" spc="0" normalizeH="0" baseline="0" noProof="0" dirty="0">
              <a:ln>
                <a:noFill/>
              </a:ln>
              <a:solidFill>
                <a:srgbClr val="3F4444"/>
              </a:solidFill>
              <a:effectLst/>
              <a:uLnTx/>
              <a:uFillTx/>
              <a:latin typeface="Arial" panose="020B0604020202020204" pitchFamily="34" charset="0"/>
              <a:ea typeface="ＭＳ Ｐゴシック"/>
              <a:cs typeface="+mn-cs"/>
            </a:endParaRPr>
          </a:p>
        </p:txBody>
      </p:sp>
      <p:sp>
        <p:nvSpPr>
          <p:cNvPr id="22" name="Rectangle: Rounded Corners 50">
            <a:extLst>
              <a:ext uri="{FF2B5EF4-FFF2-40B4-BE49-F238E27FC236}">
                <a16:creationId xmlns:a16="http://schemas.microsoft.com/office/drawing/2014/main" id="{C55FF460-CBAA-F1F4-D2AC-48DC57C75BE4}"/>
              </a:ext>
            </a:extLst>
          </p:cNvPr>
          <p:cNvSpPr/>
          <p:nvPr/>
        </p:nvSpPr>
        <p:spPr>
          <a:xfrm>
            <a:off x="300208" y="1976356"/>
            <a:ext cx="3777144" cy="3589592"/>
          </a:xfrm>
          <a:prstGeom prst="round2SameRect">
            <a:avLst>
              <a:gd name="adj1" fmla="val 0"/>
              <a:gd name="adj2" fmla="val 2948"/>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endParaRPr>
          </a:p>
        </p:txBody>
      </p:sp>
      <p:sp>
        <p:nvSpPr>
          <p:cNvPr id="23" name="Rectangle: Rounded Corners 51">
            <a:extLst>
              <a:ext uri="{FF2B5EF4-FFF2-40B4-BE49-F238E27FC236}">
                <a16:creationId xmlns:a16="http://schemas.microsoft.com/office/drawing/2014/main" id="{4AF14CB6-E8D9-9AA1-71E6-22D5A5F2172C}"/>
              </a:ext>
            </a:extLst>
          </p:cNvPr>
          <p:cNvSpPr/>
          <p:nvPr/>
        </p:nvSpPr>
        <p:spPr>
          <a:xfrm>
            <a:off x="300208" y="1531368"/>
            <a:ext cx="3777144" cy="445104"/>
          </a:xfrm>
          <a:prstGeom prst="round2Same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Patients with HR+/HER2– ABC</a:t>
            </a:r>
            <a:endPar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a:cs typeface="+mn-cs"/>
            </a:endParaRPr>
          </a:p>
        </p:txBody>
      </p:sp>
      <p:sp>
        <p:nvSpPr>
          <p:cNvPr id="24" name="Rectangle 23">
            <a:extLst>
              <a:ext uri="{FF2B5EF4-FFF2-40B4-BE49-F238E27FC236}">
                <a16:creationId xmlns:a16="http://schemas.microsoft.com/office/drawing/2014/main" id="{A00AF900-B743-5F31-E33A-0D93A7C74C3E}"/>
              </a:ext>
            </a:extLst>
          </p:cNvPr>
          <p:cNvSpPr/>
          <p:nvPr/>
        </p:nvSpPr>
        <p:spPr>
          <a:xfrm>
            <a:off x="372917" y="2105313"/>
            <a:ext cx="3626464" cy="3331681"/>
          </a:xfrm>
          <a:prstGeom prst="rect">
            <a:avLst/>
          </a:prstGeom>
        </p:spPr>
        <p:txBody>
          <a:bodyPr wrap="square">
            <a:spAutoFit/>
          </a:bodyPr>
          <a:lstStyle/>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Men and pre-/post-menopausal women</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Recurrence while on or &lt;12 months from end of adjuvant AI, or progression while on prior AI for ABC</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≤2 lines of prior endocrine therapy for ABC </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≤1 line of chemotherapy for ABC</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a:cs typeface="+mn-cs"/>
              </a:rPr>
              <a:t>Prior CDK4/6 inhibitors allowed (at least 51% required)</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No prior SERD, mTOR inhibitor, PI3K inhibitor, or AKT inhibitor</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HbA1c &lt;8.0% (63.9 mmol/mol) and diabetes not requiring insulin allowed</a:t>
            </a:r>
          </a:p>
          <a:p>
            <a:pPr marL="134935" marR="0" lvl="0" indent="-134935" algn="l" defTabSz="457167" rtl="0" eaLnBrk="1" fontAlgn="auto" latinLnBrk="0" hangingPunct="1">
              <a:lnSpc>
                <a:spcPct val="90000"/>
              </a:lnSpc>
              <a:spcBef>
                <a:spcPts val="0"/>
              </a:spcBef>
              <a:spcAft>
                <a:spcPts val="600"/>
              </a:spcAft>
              <a:buClr>
                <a:srgbClr val="3F4444"/>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FFPE </a:t>
            </a:r>
            <a:r>
              <a:rPr kumimoji="0" lang="en-GB" sz="13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a:cs typeface="+mn-cs"/>
              </a:rPr>
              <a:t>tumor</a:t>
            </a: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 sample from the primary/recurrent cancer available for retrospective central molecular testing</a:t>
            </a:r>
            <a:endParaRPr kumimoji="0" lang="en-GB" sz="13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a:cs typeface="+mn-cs"/>
            </a:endParaRPr>
          </a:p>
        </p:txBody>
      </p:sp>
      <p:sp>
        <p:nvSpPr>
          <p:cNvPr id="25" name="TextBox 24">
            <a:extLst>
              <a:ext uri="{FF2B5EF4-FFF2-40B4-BE49-F238E27FC236}">
                <a16:creationId xmlns:a16="http://schemas.microsoft.com/office/drawing/2014/main" id="{573F33A2-D931-9742-05C4-E89BA0C713B4}"/>
              </a:ext>
            </a:extLst>
          </p:cNvPr>
          <p:cNvSpPr txBox="1"/>
          <p:nvPr/>
        </p:nvSpPr>
        <p:spPr>
          <a:xfrm>
            <a:off x="5003431" y="3122641"/>
            <a:ext cx="2860308" cy="867930"/>
          </a:xfrm>
          <a:prstGeom prst="rect">
            <a:avLst/>
          </a:prstGeom>
          <a:solidFill>
            <a:schemeClr val="bg1"/>
          </a:solidFill>
        </p:spPr>
        <p:txBody>
          <a:bodyPr wrap="square">
            <a:spAutoFit/>
          </a:bodyPr>
          <a:lstStyle/>
          <a:p>
            <a:pPr marL="0" marR="0" lvl="0" indent="0" algn="l" defTabSz="914377"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Stratification factors:</a:t>
            </a:r>
          </a:p>
          <a:p>
            <a:pPr marL="134935" marR="0" lvl="0" indent="-134935" algn="l" defTabSz="914377"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Liver metastases (yes/no)</a:t>
            </a:r>
          </a:p>
          <a:p>
            <a:pPr marL="134935" marR="0" lvl="0" indent="-134935" algn="l" defTabSz="914377"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Prior CDK4/6 inhibitor (yes/no) </a:t>
            </a:r>
          </a:p>
          <a:p>
            <a:pPr marL="134935" marR="0" lvl="0" indent="-134935" algn="l" defTabSz="914377"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Region</a:t>
            </a:r>
            <a:r>
              <a:rPr kumimoji="0" lang="en-US" sz="140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a:cs typeface="+mn-cs"/>
              </a:rPr>
              <a:t>*</a:t>
            </a:r>
            <a:endParaRPr kumimoji="0" lang="en-US" sz="1400" b="0" i="0" u="none" strike="noStrike" kern="1200" cap="none" spc="0" normalizeH="0" baseline="0" noProof="0" dirty="0">
              <a:ln>
                <a:noFill/>
              </a:ln>
              <a:solidFill>
                <a:srgbClr val="FFFFFF"/>
              </a:solidFill>
              <a:effectLst/>
              <a:uLnTx/>
              <a:uFillTx/>
              <a:latin typeface="Calibri"/>
              <a:ea typeface="ＭＳ Ｐゴシック"/>
              <a:cs typeface="+mn-cs"/>
            </a:endParaRPr>
          </a:p>
        </p:txBody>
      </p:sp>
      <p:sp>
        <p:nvSpPr>
          <p:cNvPr id="27" name="Rectangle 3, chunk 1, chunk 1">
            <a:extLst>
              <a:ext uri="{FF2B5EF4-FFF2-40B4-BE49-F238E27FC236}">
                <a16:creationId xmlns:a16="http://schemas.microsoft.com/office/drawing/2014/main" id="{FE3B3B0E-0873-0254-8949-6A5545927941}"/>
              </a:ext>
            </a:extLst>
          </p:cNvPr>
          <p:cNvSpPr txBox="1"/>
          <p:nvPr/>
        </p:nvSpPr>
        <p:spPr>
          <a:xfrm>
            <a:off x="6001035" y="1538775"/>
            <a:ext cx="2395173" cy="662400"/>
          </a:xfrm>
          <a:prstGeom prst="roundRect">
            <a:avLst/>
          </a:prstGeom>
          <a:solidFill>
            <a:schemeClr val="accent1">
              <a:alpha val="8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wrap="square" tIns="46800" rIns="90000" numCol="1" anchor="ctr">
            <a:noAutofit/>
          </a:bodyPr>
          <a:lstStyle>
            <a:defPPr>
              <a:defRPr lang="en-US"/>
            </a:defPPr>
            <a:lvl1pPr marR="0" lvl="0" indent="0" defTabSz="913829" fontAlgn="auto">
              <a:lnSpc>
                <a:spcPct val="90000"/>
              </a:lnSpc>
              <a:spcBef>
                <a:spcPts val="0"/>
              </a:spcBef>
              <a:spcAft>
                <a:spcPts val="600"/>
              </a:spcAft>
              <a:buClrTx/>
              <a:buSzTx/>
              <a:buFontTx/>
              <a:buNone/>
              <a:tabLst/>
              <a:defRPr kumimoji="0" sz="1400" b="0" i="0" u="none" strike="noStrike" cap="none" spc="0" normalizeH="0" baseline="0">
                <a:ln>
                  <a:noFill/>
                </a:ln>
                <a:effectLst/>
                <a:uLnTx/>
                <a:uFillTx/>
                <a:latin typeface="Arial" panose="020B0604020202020204" pitchFamily="34" charset="0"/>
                <a:cs typeface="Arial" charset="0"/>
              </a:defRPr>
            </a:lvl1pPr>
            <a:lvl2pPr fontAlgn="base">
              <a:spcBef>
                <a:spcPct val="0"/>
              </a:spcBef>
              <a:spcAft>
                <a:spcPct val="0"/>
              </a:spcAft>
              <a:defRPr sz="2400">
                <a:solidFill>
                  <a:schemeClr val="lt1"/>
                </a:solidFill>
              </a:defRPr>
            </a:lvl2pPr>
            <a:lvl3pPr fontAlgn="base">
              <a:spcBef>
                <a:spcPct val="0"/>
              </a:spcBef>
              <a:spcAft>
                <a:spcPct val="0"/>
              </a:spcAft>
              <a:defRPr sz="2400">
                <a:solidFill>
                  <a:schemeClr val="lt1"/>
                </a:solidFill>
              </a:defRPr>
            </a:lvl3pPr>
            <a:lvl4pPr fontAlgn="base">
              <a:spcBef>
                <a:spcPct val="0"/>
              </a:spcBef>
              <a:spcAft>
                <a:spcPct val="0"/>
              </a:spcAft>
              <a:defRPr sz="2400">
                <a:solidFill>
                  <a:schemeClr val="lt1"/>
                </a:solidFill>
              </a:defRPr>
            </a:lvl4pPr>
            <a:lvl5pPr fontAlgn="base">
              <a:spcBef>
                <a:spcPct val="0"/>
              </a:spcBef>
              <a:spcAft>
                <a:spcPct val="0"/>
              </a:spcAft>
              <a:defRPr sz="2400">
                <a:solidFill>
                  <a:schemeClr val="lt1"/>
                </a:solidFill>
              </a:defRPr>
            </a:lvl5pPr>
            <a:lvl6pPr>
              <a:defRPr sz="2400">
                <a:solidFill>
                  <a:schemeClr val="lt1"/>
                </a:solidFill>
              </a:defRPr>
            </a:lvl6pPr>
            <a:lvl7pPr>
              <a:defRPr sz="2400">
                <a:solidFill>
                  <a:schemeClr val="lt1"/>
                </a:solidFill>
              </a:defRPr>
            </a:lvl7pPr>
            <a:lvl8pPr>
              <a:defRPr sz="2400">
                <a:solidFill>
                  <a:schemeClr val="lt1"/>
                </a:solidFill>
              </a:defRPr>
            </a:lvl8pPr>
            <a:lvl9pPr>
              <a:defRPr sz="2400">
                <a:solidFill>
                  <a:schemeClr val="lt1"/>
                </a:solidFill>
              </a:defRPr>
            </a:lvl9pPr>
          </a:lstStyle>
          <a:p>
            <a:pPr marL="84137" marR="0" lvl="0" indent="0" algn="ctr" defTabSz="913806" rtl="0" eaLnBrk="1" fontAlgn="auto" latinLnBrk="0" hangingPunct="1">
              <a:lnSpc>
                <a:spcPct val="9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charset="0"/>
              </a:rPr>
              <a:t>400 mg twice daily, </a:t>
            </a:r>
          </a:p>
          <a:p>
            <a:pPr marL="84137" marR="0" lvl="0" indent="0" algn="ctr" defTabSz="913806" rtl="0" eaLnBrk="1" fontAlgn="auto" latinLnBrk="0" hangingPunct="1">
              <a:lnSpc>
                <a:spcPct val="9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charset="0"/>
              </a:rPr>
              <a:t>4 days on, 3 days off</a:t>
            </a:r>
          </a:p>
        </p:txBody>
      </p:sp>
      <p:sp>
        <p:nvSpPr>
          <p:cNvPr id="28" name="Rectangle 3, chunk 2, chunk 1">
            <a:extLst>
              <a:ext uri="{FF2B5EF4-FFF2-40B4-BE49-F238E27FC236}">
                <a16:creationId xmlns:a16="http://schemas.microsoft.com/office/drawing/2014/main" id="{21D857AE-639D-084E-CEFC-C25B707C04E4}"/>
              </a:ext>
            </a:extLst>
          </p:cNvPr>
          <p:cNvSpPr txBox="1"/>
          <p:nvPr/>
        </p:nvSpPr>
        <p:spPr>
          <a:xfrm>
            <a:off x="5991727" y="2302868"/>
            <a:ext cx="2395173" cy="662400"/>
          </a:xfrm>
          <a:prstGeom prst="roundRect">
            <a:avLst/>
          </a:prstGeom>
          <a:solidFill>
            <a:schemeClr val="accent1">
              <a:alpha val="8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wrap="square" tIns="46800" rIns="90000" numCol="1" anchor="ctr" anchorCtr="0">
            <a:noAutofit/>
          </a:bodyPr>
          <a:lstStyle>
            <a:defPPr>
              <a:defRPr lang="en-US"/>
            </a:defPPr>
            <a:lvl1pPr defTabSz="913829" fontAlgn="base">
              <a:lnSpc>
                <a:spcPct val="90000"/>
              </a:lnSpc>
              <a:spcBef>
                <a:spcPct val="0"/>
              </a:spcBef>
              <a:spcAft>
                <a:spcPts val="600"/>
              </a:spcAft>
              <a:defRPr kumimoji="0" sz="1400" b="0" i="0" u="none" strike="noStrike" cap="none" spc="0" normalizeH="0" baseline="0">
                <a:ln>
                  <a:noFill/>
                </a:ln>
                <a:effectLst/>
                <a:uLnTx/>
                <a:uFillTx/>
                <a:latin typeface="Arial" panose="020B0604020202020204" pitchFamily="34" charset="0"/>
                <a:cs typeface="Arial" charset="0"/>
              </a:defRPr>
            </a:lvl1pPr>
            <a:lvl2pPr fontAlgn="base">
              <a:spcBef>
                <a:spcPct val="0"/>
              </a:spcBef>
              <a:spcAft>
                <a:spcPct val="0"/>
              </a:spcAft>
              <a:defRPr sz="2400">
                <a:solidFill>
                  <a:schemeClr val="lt1"/>
                </a:solidFill>
              </a:defRPr>
            </a:lvl2pPr>
            <a:lvl3pPr fontAlgn="base">
              <a:spcBef>
                <a:spcPct val="0"/>
              </a:spcBef>
              <a:spcAft>
                <a:spcPct val="0"/>
              </a:spcAft>
              <a:defRPr sz="2400">
                <a:solidFill>
                  <a:schemeClr val="lt1"/>
                </a:solidFill>
              </a:defRPr>
            </a:lvl3pPr>
            <a:lvl4pPr fontAlgn="base">
              <a:spcBef>
                <a:spcPct val="0"/>
              </a:spcBef>
              <a:spcAft>
                <a:spcPct val="0"/>
              </a:spcAft>
              <a:defRPr sz="2400">
                <a:solidFill>
                  <a:schemeClr val="lt1"/>
                </a:solidFill>
              </a:defRPr>
            </a:lvl4pPr>
            <a:lvl5pPr fontAlgn="base">
              <a:spcBef>
                <a:spcPct val="0"/>
              </a:spcBef>
              <a:spcAft>
                <a:spcPct val="0"/>
              </a:spcAft>
              <a:defRPr sz="2400">
                <a:solidFill>
                  <a:schemeClr val="lt1"/>
                </a:solidFill>
              </a:defRPr>
            </a:lvl5pPr>
            <a:lvl6pPr>
              <a:defRPr sz="2400">
                <a:solidFill>
                  <a:schemeClr val="lt1"/>
                </a:solidFill>
              </a:defRPr>
            </a:lvl6pPr>
            <a:lvl7pPr>
              <a:defRPr sz="2400">
                <a:solidFill>
                  <a:schemeClr val="lt1"/>
                </a:solidFill>
              </a:defRPr>
            </a:lvl7pPr>
            <a:lvl8pPr>
              <a:defRPr sz="2400">
                <a:solidFill>
                  <a:schemeClr val="lt1"/>
                </a:solidFill>
              </a:defRPr>
            </a:lvl8pPr>
            <a:lvl9pPr>
              <a:defRPr sz="2400">
                <a:solidFill>
                  <a:schemeClr val="lt1"/>
                </a:solidFill>
              </a:defRPr>
            </a:lvl9pPr>
          </a:lstStyle>
          <a:p>
            <a:pPr marL="84137" marR="0" lvl="0" indent="0" algn="ctr" defTabSz="913806" rtl="0" eaLnBrk="1" fontAlgn="base" latinLnBrk="0" hangingPunct="1">
              <a:lnSpc>
                <a:spcPct val="90000"/>
              </a:lnSpc>
              <a:spcBef>
                <a:spcPct val="0"/>
              </a:spcBef>
              <a:spcAft>
                <a:spcPts val="6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charset="0"/>
              </a:rPr>
              <a:t>500 mg: cycle 1, days 1 &amp; 15; then every 4 weeks</a:t>
            </a:r>
            <a:endPar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charset="0"/>
            </a:endParaRPr>
          </a:p>
        </p:txBody>
      </p:sp>
      <p:cxnSp>
        <p:nvCxnSpPr>
          <p:cNvPr id="29" name="Straight Connector 28">
            <a:extLst>
              <a:ext uri="{FF2B5EF4-FFF2-40B4-BE49-F238E27FC236}">
                <a16:creationId xmlns:a16="http://schemas.microsoft.com/office/drawing/2014/main" id="{776153CC-E229-51FF-F0C4-23FD80C0CBDA}"/>
              </a:ext>
            </a:extLst>
          </p:cNvPr>
          <p:cNvCxnSpPr>
            <a:cxnSpLocks/>
          </p:cNvCxnSpPr>
          <p:nvPr/>
        </p:nvCxnSpPr>
        <p:spPr>
          <a:xfrm>
            <a:off x="4067224" y="3544900"/>
            <a:ext cx="14581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Elbow Connector 68">
            <a:extLst>
              <a:ext uri="{FF2B5EF4-FFF2-40B4-BE49-F238E27FC236}">
                <a16:creationId xmlns:a16="http://schemas.microsoft.com/office/drawing/2014/main" id="{3FD4972C-EE79-16EF-1846-50B4C80FD538}"/>
              </a:ext>
            </a:extLst>
          </p:cNvPr>
          <p:cNvCxnSpPr>
            <a:stCxn id="35" idx="3"/>
            <a:endCxn id="26" idx="0"/>
          </p:cNvCxnSpPr>
          <p:nvPr/>
        </p:nvCxnSpPr>
        <p:spPr>
          <a:xfrm rot="10800000" flipV="1">
            <a:off x="4571668" y="1864582"/>
            <a:ext cx="150560" cy="1326225"/>
          </a:xfrm>
          <a:prstGeom prst="bentConnector2">
            <a:avLst/>
          </a:prstGeom>
          <a:ln w="38100">
            <a:solidFill>
              <a:schemeClr val="tx1"/>
            </a:solidFill>
            <a:headEnd type="triangle"/>
          </a:ln>
        </p:spPr>
        <p:style>
          <a:lnRef idx="1">
            <a:schemeClr val="accent1"/>
          </a:lnRef>
          <a:fillRef idx="0">
            <a:schemeClr val="accent1"/>
          </a:fillRef>
          <a:effectRef idx="0">
            <a:schemeClr val="accent1"/>
          </a:effectRef>
          <a:fontRef idx="minor">
            <a:schemeClr val="tx1"/>
          </a:fontRef>
        </p:style>
      </p:cxnSp>
      <p:cxnSp>
        <p:nvCxnSpPr>
          <p:cNvPr id="32" name="Elbow Connector 69">
            <a:extLst>
              <a:ext uri="{FF2B5EF4-FFF2-40B4-BE49-F238E27FC236}">
                <a16:creationId xmlns:a16="http://schemas.microsoft.com/office/drawing/2014/main" id="{66A22644-6331-54E4-7997-F5C06F34B9FE}"/>
              </a:ext>
            </a:extLst>
          </p:cNvPr>
          <p:cNvCxnSpPr>
            <a:cxnSpLocks/>
            <a:stCxn id="36" idx="3"/>
            <a:endCxn id="26" idx="0"/>
          </p:cNvCxnSpPr>
          <p:nvPr/>
        </p:nvCxnSpPr>
        <p:spPr>
          <a:xfrm rot="10800000" flipV="1">
            <a:off x="4571671" y="2632991"/>
            <a:ext cx="150559" cy="557816"/>
          </a:xfrm>
          <a:prstGeom prst="bentConnector2">
            <a:avLst/>
          </a:prstGeom>
          <a:ln w="38100">
            <a:solidFill>
              <a:schemeClr val="tx1"/>
            </a:solidFill>
            <a:headEnd type="triangle"/>
          </a:ln>
        </p:spPr>
        <p:style>
          <a:lnRef idx="1">
            <a:schemeClr val="accent1"/>
          </a:lnRef>
          <a:fillRef idx="0">
            <a:schemeClr val="accent1"/>
          </a:fillRef>
          <a:effectRef idx="0">
            <a:schemeClr val="accent1"/>
          </a:effectRef>
          <a:fontRef idx="minor">
            <a:schemeClr val="tx1"/>
          </a:fontRef>
        </p:style>
      </p:cxnSp>
      <p:cxnSp>
        <p:nvCxnSpPr>
          <p:cNvPr id="33" name="Elbow Connector 72">
            <a:extLst>
              <a:ext uri="{FF2B5EF4-FFF2-40B4-BE49-F238E27FC236}">
                <a16:creationId xmlns:a16="http://schemas.microsoft.com/office/drawing/2014/main" id="{00BAE528-6320-A42B-C2AE-A512B9AE8079}"/>
              </a:ext>
            </a:extLst>
          </p:cNvPr>
          <p:cNvCxnSpPr>
            <a:cxnSpLocks/>
            <a:stCxn id="37" idx="3"/>
            <a:endCxn id="26" idx="2"/>
          </p:cNvCxnSpPr>
          <p:nvPr/>
        </p:nvCxnSpPr>
        <p:spPr>
          <a:xfrm rot="10800000">
            <a:off x="4571671" y="3929702"/>
            <a:ext cx="150559" cy="544229"/>
          </a:xfrm>
          <a:prstGeom prst="bentConnector2">
            <a:avLst/>
          </a:prstGeom>
          <a:ln w="38100">
            <a:solidFill>
              <a:schemeClr val="tx1"/>
            </a:solidFill>
            <a:headEnd type="triangle"/>
          </a:ln>
        </p:spPr>
        <p:style>
          <a:lnRef idx="1">
            <a:schemeClr val="accent1"/>
          </a:lnRef>
          <a:fillRef idx="0">
            <a:schemeClr val="accent1"/>
          </a:fillRef>
          <a:effectRef idx="0">
            <a:schemeClr val="accent1"/>
          </a:effectRef>
          <a:fontRef idx="minor">
            <a:schemeClr val="tx1"/>
          </a:fontRef>
        </p:style>
      </p:cxnSp>
      <p:cxnSp>
        <p:nvCxnSpPr>
          <p:cNvPr id="34" name="Elbow Connector 75">
            <a:extLst>
              <a:ext uri="{FF2B5EF4-FFF2-40B4-BE49-F238E27FC236}">
                <a16:creationId xmlns:a16="http://schemas.microsoft.com/office/drawing/2014/main" id="{22D330C9-9040-36CE-4E28-E2F26A1245AD}"/>
              </a:ext>
            </a:extLst>
          </p:cNvPr>
          <p:cNvCxnSpPr>
            <a:cxnSpLocks/>
            <a:stCxn id="38" idx="3"/>
            <a:endCxn id="26" idx="2"/>
          </p:cNvCxnSpPr>
          <p:nvPr/>
        </p:nvCxnSpPr>
        <p:spPr>
          <a:xfrm rot="10800000">
            <a:off x="4571668" y="3929703"/>
            <a:ext cx="150560" cy="1284163"/>
          </a:xfrm>
          <a:prstGeom prst="bentConnector2">
            <a:avLst/>
          </a:prstGeom>
          <a:ln w="38100">
            <a:solidFill>
              <a:schemeClr val="tx1"/>
            </a:solidFill>
            <a:headEnd type="triangle"/>
          </a:ln>
        </p:spPr>
        <p:style>
          <a:lnRef idx="1">
            <a:schemeClr val="accent1"/>
          </a:lnRef>
          <a:fillRef idx="0">
            <a:schemeClr val="accent1"/>
          </a:fillRef>
          <a:effectRef idx="0">
            <a:schemeClr val="accent1"/>
          </a:effectRef>
          <a:fontRef idx="minor">
            <a:schemeClr val="tx1"/>
          </a:fontRef>
        </p:style>
      </p:cxnSp>
      <p:sp>
        <p:nvSpPr>
          <p:cNvPr id="35" name="Rectangle 3">
            <a:extLst>
              <a:ext uri="{FF2B5EF4-FFF2-40B4-BE49-F238E27FC236}">
                <a16:creationId xmlns:a16="http://schemas.microsoft.com/office/drawing/2014/main" id="{1CF2490D-83EB-ED0E-9A1C-8B0ED617CF5F}"/>
              </a:ext>
            </a:extLst>
          </p:cNvPr>
          <p:cNvSpPr/>
          <p:nvPr/>
        </p:nvSpPr>
        <p:spPr bwMode="auto">
          <a:xfrm rot="16200000">
            <a:off x="5077950" y="1177687"/>
            <a:ext cx="662351" cy="1373792"/>
          </a:xfrm>
          <a:prstGeom prst="round2SameRect">
            <a:avLst/>
          </a:prstGeom>
          <a:solidFill>
            <a:schemeClr val="accent1"/>
          </a:solidFill>
          <a:ln>
            <a:solidFill>
              <a:schemeClr val="accent1"/>
            </a:solidFill>
          </a:ln>
        </p:spPr>
        <p:style>
          <a:lnRef idx="2">
            <a:schemeClr val="accent6">
              <a:shade val="50000"/>
            </a:schemeClr>
          </a:lnRef>
          <a:fillRef idx="1">
            <a:schemeClr val="accent6"/>
          </a:fillRef>
          <a:effectRef idx="0">
            <a:schemeClr val="accent6"/>
          </a:effectRef>
          <a:fontRef idx="minor">
            <a:schemeClr val="lt1"/>
          </a:fontRef>
        </p:style>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06" rtl="0" eaLnBrk="1" fontAlgn="base" latinLnBrk="0" hangingPunct="1">
              <a:lnSpc>
                <a:spcPct val="90000"/>
              </a:lnSpc>
              <a:spcBef>
                <a:spcPct val="0"/>
              </a:spcBef>
              <a:spcAft>
                <a:spcPts val="60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Capivasertib</a:t>
            </a:r>
            <a:endParaRPr kumimoji="0" lang="en-GB" sz="1600" b="1"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sp>
        <p:nvSpPr>
          <p:cNvPr id="36" name="Rectangle 3">
            <a:extLst>
              <a:ext uri="{FF2B5EF4-FFF2-40B4-BE49-F238E27FC236}">
                <a16:creationId xmlns:a16="http://schemas.microsoft.com/office/drawing/2014/main" id="{1CA1F436-B095-E03F-4127-C04375B242F4}"/>
              </a:ext>
            </a:extLst>
          </p:cNvPr>
          <p:cNvSpPr/>
          <p:nvPr/>
        </p:nvSpPr>
        <p:spPr bwMode="auto">
          <a:xfrm rot="16200000">
            <a:off x="5076849" y="1946093"/>
            <a:ext cx="664553" cy="1373795"/>
          </a:xfrm>
          <a:prstGeom prst="round2SameRect">
            <a:avLst/>
          </a:prstGeom>
          <a:solidFill>
            <a:schemeClr val="accent1"/>
          </a:solidFill>
          <a:ln>
            <a:solidFill>
              <a:schemeClr val="accent1"/>
            </a:solidFill>
          </a:ln>
        </p:spPr>
        <p:style>
          <a:lnRef idx="2">
            <a:schemeClr val="accent6">
              <a:shade val="50000"/>
            </a:schemeClr>
          </a:lnRef>
          <a:fillRef idx="1">
            <a:schemeClr val="accent6"/>
          </a:fillRef>
          <a:effectRef idx="0">
            <a:schemeClr val="accent6"/>
          </a:effectRef>
          <a:fontRef idx="minor">
            <a:schemeClr val="lt1"/>
          </a:fontRef>
        </p:style>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06" rtl="0" eaLnBrk="1" fontAlgn="base" latinLnBrk="0" hangingPunct="1">
              <a:lnSpc>
                <a:spcPct val="90000"/>
              </a:lnSpc>
              <a:spcBef>
                <a:spcPct val="0"/>
              </a:spcBef>
              <a:spcAft>
                <a:spcPts val="60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Fulvestrant</a:t>
            </a:r>
            <a:endParaRPr kumimoji="0" lang="en-GB" sz="1600" b="1"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sp>
        <p:nvSpPr>
          <p:cNvPr id="37" name="Rectangle 3">
            <a:extLst>
              <a:ext uri="{FF2B5EF4-FFF2-40B4-BE49-F238E27FC236}">
                <a16:creationId xmlns:a16="http://schemas.microsoft.com/office/drawing/2014/main" id="{1F576DFE-98F6-3D4E-55B1-7930F0060733}"/>
              </a:ext>
            </a:extLst>
          </p:cNvPr>
          <p:cNvSpPr/>
          <p:nvPr/>
        </p:nvSpPr>
        <p:spPr bwMode="auto">
          <a:xfrm rot="16200000">
            <a:off x="5074269" y="3787033"/>
            <a:ext cx="669713" cy="1373795"/>
          </a:xfrm>
          <a:prstGeom prst="round2SameRect">
            <a:avLst/>
          </a:prstGeom>
          <a:solidFill>
            <a:schemeClr val="tx1"/>
          </a:solidFill>
          <a:ln>
            <a:solidFill>
              <a:schemeClr val="tx1"/>
            </a:solidFill>
          </a:ln>
        </p:spPr>
        <p:style>
          <a:lnRef idx="2">
            <a:schemeClr val="accent6">
              <a:shade val="50000"/>
            </a:schemeClr>
          </a:lnRef>
          <a:fillRef idx="1">
            <a:schemeClr val="accent6"/>
          </a:fillRef>
          <a:effectRef idx="0">
            <a:schemeClr val="accent6"/>
          </a:effectRef>
          <a:fontRef idx="minor">
            <a:schemeClr val="lt1"/>
          </a:fontRef>
        </p:style>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06" rtl="0" eaLnBrk="1" fontAlgn="base" latinLnBrk="0" hangingPunct="1">
              <a:lnSpc>
                <a:spcPct val="90000"/>
              </a:lnSpc>
              <a:spcBef>
                <a:spcPct val="0"/>
              </a:spcBef>
              <a:spcAft>
                <a:spcPts val="600"/>
              </a:spcAft>
              <a:buClrTx/>
              <a:buSzTx/>
              <a:buFontTx/>
              <a:buNone/>
              <a:tabLst/>
              <a:defRPr/>
            </a:pPr>
            <a:r>
              <a:rPr kumimoji="0" lang="en-GB" sz="1600" b="1" i="0" u="none" strike="noStrike" kern="1200" cap="none" spc="0" normalizeH="0" baseline="0" noProof="0" dirty="0">
                <a:ln>
                  <a:noFill/>
                </a:ln>
                <a:solidFill>
                  <a:srgbClr val="234278"/>
                </a:solidFill>
                <a:effectLst/>
                <a:uLnTx/>
                <a:uFillTx/>
                <a:latin typeface="Arial" panose="020B0604020202020204" pitchFamily="34" charset="0"/>
                <a:ea typeface="Arial" charset="0"/>
                <a:cs typeface="Arial" charset="0"/>
              </a:rPr>
              <a:t>Placebo</a:t>
            </a:r>
            <a:endParaRPr kumimoji="0" lang="en-GB" sz="1600" b="1" i="0" u="none" strike="noStrike" kern="1200" cap="none" spc="0" normalizeH="0" baseline="30000" noProof="0" dirty="0">
              <a:ln>
                <a:noFill/>
              </a:ln>
              <a:solidFill>
                <a:srgbClr val="234278"/>
              </a:solidFill>
              <a:effectLst/>
              <a:uLnTx/>
              <a:uFillTx/>
              <a:latin typeface="Arial" panose="020B0604020202020204" pitchFamily="34" charset="0"/>
              <a:ea typeface="Arial" charset="0"/>
              <a:cs typeface="Arial" charset="0"/>
            </a:endParaRPr>
          </a:p>
        </p:txBody>
      </p:sp>
      <p:sp>
        <p:nvSpPr>
          <p:cNvPr id="38" name="Rectangle 3">
            <a:extLst>
              <a:ext uri="{FF2B5EF4-FFF2-40B4-BE49-F238E27FC236}">
                <a16:creationId xmlns:a16="http://schemas.microsoft.com/office/drawing/2014/main" id="{D62C307B-DC89-2F3F-3D4A-5F4C4F636701}"/>
              </a:ext>
            </a:extLst>
          </p:cNvPr>
          <p:cNvSpPr/>
          <p:nvPr/>
        </p:nvSpPr>
        <p:spPr bwMode="auto">
          <a:xfrm rot="16200000">
            <a:off x="5074269" y="4526967"/>
            <a:ext cx="669713" cy="1373795"/>
          </a:xfrm>
          <a:prstGeom prst="round2SameRect">
            <a:avLst/>
          </a:prstGeom>
          <a:solidFill>
            <a:schemeClr val="tx1"/>
          </a:solidFill>
          <a:ln>
            <a:solidFill>
              <a:schemeClr val="tx1"/>
            </a:solidFill>
          </a:ln>
        </p:spPr>
        <p:style>
          <a:lnRef idx="2">
            <a:schemeClr val="accent6">
              <a:shade val="50000"/>
            </a:schemeClr>
          </a:lnRef>
          <a:fillRef idx="1">
            <a:schemeClr val="accent6"/>
          </a:fillRef>
          <a:effectRef idx="0">
            <a:schemeClr val="accent6"/>
          </a:effectRef>
          <a:fontRef idx="minor">
            <a:schemeClr val="lt1"/>
          </a:fontRef>
        </p:style>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06" rtl="0" eaLnBrk="1" fontAlgn="base" latinLnBrk="0" hangingPunct="1">
              <a:lnSpc>
                <a:spcPct val="90000"/>
              </a:lnSpc>
              <a:spcBef>
                <a:spcPct val="0"/>
              </a:spcBef>
              <a:spcAft>
                <a:spcPts val="600"/>
              </a:spcAft>
              <a:buClrTx/>
              <a:buSzTx/>
              <a:buFontTx/>
              <a:buNone/>
              <a:tabLst/>
              <a:defRPr/>
            </a:pPr>
            <a:r>
              <a:rPr kumimoji="0" lang="en-GB" sz="1600" b="1" i="0" u="none" strike="noStrike" kern="1200" cap="none" spc="0" normalizeH="0" baseline="0" noProof="0" dirty="0" err="1">
                <a:ln>
                  <a:noFill/>
                </a:ln>
                <a:solidFill>
                  <a:srgbClr val="234278"/>
                </a:solidFill>
                <a:effectLst/>
                <a:uLnTx/>
                <a:uFillTx/>
                <a:latin typeface="Arial" panose="020B0604020202020204" pitchFamily="34" charset="0"/>
                <a:ea typeface="Arial" charset="0"/>
                <a:cs typeface="Arial" charset="0"/>
              </a:rPr>
              <a:t>Fulvestrant</a:t>
            </a:r>
            <a:endParaRPr kumimoji="0" lang="en-GB" sz="1600" b="1" i="0" u="none" strike="noStrike" kern="1200" cap="none" spc="0" normalizeH="0" baseline="30000" noProof="0" dirty="0">
              <a:ln>
                <a:noFill/>
              </a:ln>
              <a:solidFill>
                <a:srgbClr val="234278"/>
              </a:solidFill>
              <a:effectLst/>
              <a:uLnTx/>
              <a:uFillTx/>
              <a:latin typeface="Arial" panose="020B0604020202020204" pitchFamily="34" charset="0"/>
              <a:ea typeface="Arial" charset="0"/>
              <a:cs typeface="Arial" charset="0"/>
            </a:endParaRPr>
          </a:p>
        </p:txBody>
      </p:sp>
      <p:sp>
        <p:nvSpPr>
          <p:cNvPr id="26" name="Rectangle: Rounded Corners 25">
            <a:extLst>
              <a:ext uri="{FF2B5EF4-FFF2-40B4-BE49-F238E27FC236}">
                <a16:creationId xmlns:a16="http://schemas.microsoft.com/office/drawing/2014/main" id="{59090A35-39B6-86E8-58FE-6169471AB3FE}"/>
              </a:ext>
            </a:extLst>
          </p:cNvPr>
          <p:cNvSpPr>
            <a:spLocks noChangeAspect="1"/>
          </p:cNvSpPr>
          <p:nvPr/>
        </p:nvSpPr>
        <p:spPr>
          <a:xfrm>
            <a:off x="4202222" y="3190807"/>
            <a:ext cx="738895" cy="738895"/>
          </a:xfrm>
          <a:prstGeom prst="roundRect">
            <a:avLst>
              <a:gd name="adj" fmla="val 50000"/>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1"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mn-cs"/>
              </a:rPr>
              <a:t>R1:1</a:t>
            </a:r>
            <a:b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mn-cs"/>
              </a:rPr>
            </a:br>
            <a:r>
              <a:rPr kumimoji="0" lang="en-GB" sz="1100" b="1"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mn-cs"/>
              </a:rPr>
              <a:t>(N=708)</a:t>
            </a:r>
            <a:endParaRPr kumimoji="0" lang="en-GB" sz="1400" b="1"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mn-cs"/>
            </a:endParaRPr>
          </a:p>
        </p:txBody>
      </p:sp>
      <p:sp>
        <p:nvSpPr>
          <p:cNvPr id="3" name="TextBox 2">
            <a:extLst>
              <a:ext uri="{FF2B5EF4-FFF2-40B4-BE49-F238E27FC236}">
                <a16:creationId xmlns:a16="http://schemas.microsoft.com/office/drawing/2014/main" id="{51D1DADD-E2BA-6875-2E0A-AED247855155}"/>
              </a:ext>
            </a:extLst>
          </p:cNvPr>
          <p:cNvSpPr txBox="1"/>
          <p:nvPr/>
        </p:nvSpPr>
        <p:spPr>
          <a:xfrm>
            <a:off x="293767" y="5597835"/>
            <a:ext cx="8496052"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80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a:cs typeface="+mn-cs"/>
              </a:rPr>
              <a:t>2/3 had prior CDK4/6i;  40% had PI3K-pathway alteration</a:t>
            </a:r>
          </a:p>
        </p:txBody>
      </p:sp>
      <p:sp>
        <p:nvSpPr>
          <p:cNvPr id="4" name="Text Box 4">
            <a:extLst>
              <a:ext uri="{FF2B5EF4-FFF2-40B4-BE49-F238E27FC236}">
                <a16:creationId xmlns:a16="http://schemas.microsoft.com/office/drawing/2014/main" id="{563F1D3E-7DC8-9FA5-BD03-FA49A5D9E2D3}"/>
              </a:ext>
            </a:extLst>
          </p:cNvPr>
          <p:cNvSpPr txBox="1">
            <a:spLocks noChangeArrowheads="1"/>
          </p:cNvSpPr>
          <p:nvPr/>
        </p:nvSpPr>
        <p:spPr bwMode="auto">
          <a:xfrm>
            <a:off x="8455519" y="6299146"/>
            <a:ext cx="3656416" cy="477695"/>
          </a:xfrm>
          <a:prstGeom prst="rect">
            <a:avLst/>
          </a:prstGeom>
          <a:noFill/>
          <a:ln w="9525">
            <a:noFill/>
            <a:miter lim="800000"/>
            <a:headEnd/>
            <a:tailEnd/>
          </a:ln>
        </p:spPr>
        <p:txBody>
          <a:bodyPr wrap="square" lIns="0" tIns="0" rIns="0" bIns="0">
            <a:spAutoFit/>
          </a:bodyPr>
          <a:lstStyle/>
          <a:p>
            <a:pPr marL="0" marR="0" lvl="0" indent="0" algn="r"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rPr>
              <a:t>Turner NC et al. N Engl J Med 2023;388:2058-2070</a:t>
            </a:r>
          </a:p>
        </p:txBody>
      </p:sp>
    </p:spTree>
    <p:extLst>
      <p:ext uri="{BB962C8B-B14F-4D97-AF65-F5344CB8AC3E}">
        <p14:creationId xmlns:p14="http://schemas.microsoft.com/office/powerpoint/2010/main" val="3814392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7F5FB9-7F11-F104-0547-FE5503543A1E}"/>
              </a:ext>
            </a:extLst>
          </p:cNvPr>
          <p:cNvSpPr>
            <a:spLocks noGrp="1"/>
          </p:cNvSpPr>
          <p:nvPr>
            <p:ph type="title"/>
          </p:nvPr>
        </p:nvSpPr>
        <p:spPr>
          <a:xfrm>
            <a:off x="418721" y="79375"/>
            <a:ext cx="11563072" cy="935039"/>
          </a:xfrm>
        </p:spPr>
        <p:txBody>
          <a:bodyPr anchor="ctr"/>
          <a:lstStyle/>
          <a:p>
            <a:r>
              <a:rPr lang="en-US" dirty="0"/>
              <a:t>CAPItello-291: </a:t>
            </a:r>
            <a:r>
              <a:rPr lang="en-US" dirty="0" err="1"/>
              <a:t>Fulvestrant</a:t>
            </a:r>
            <a:r>
              <a:rPr lang="en-US" dirty="0"/>
              <a:t> + </a:t>
            </a:r>
            <a:r>
              <a:rPr lang="en-US" dirty="0" err="1"/>
              <a:t>Capivasertib</a:t>
            </a:r>
            <a:r>
              <a:rPr lang="en-US" dirty="0"/>
              <a:t> or Placebo</a:t>
            </a:r>
          </a:p>
        </p:txBody>
      </p:sp>
      <p:sp>
        <p:nvSpPr>
          <p:cNvPr id="5" name="Text Box 4">
            <a:extLst>
              <a:ext uri="{FF2B5EF4-FFF2-40B4-BE49-F238E27FC236}">
                <a16:creationId xmlns:a16="http://schemas.microsoft.com/office/drawing/2014/main" id="{0FA6B84B-4818-14CD-7CF4-0E41367F3C1F}"/>
              </a:ext>
            </a:extLst>
          </p:cNvPr>
          <p:cNvSpPr txBox="1">
            <a:spLocks noChangeArrowheads="1"/>
          </p:cNvSpPr>
          <p:nvPr/>
        </p:nvSpPr>
        <p:spPr bwMode="auto">
          <a:xfrm>
            <a:off x="0" y="6412259"/>
            <a:ext cx="3656416" cy="477695"/>
          </a:xfrm>
          <a:prstGeom prst="rect">
            <a:avLst/>
          </a:prstGeom>
          <a:noFill/>
          <a:ln w="9525">
            <a:noFill/>
            <a:miter lim="800000"/>
            <a:headEnd/>
            <a:tailEnd/>
          </a:ln>
        </p:spPr>
        <p:txBody>
          <a:bodyPr wrap="square" lIns="0" tIns="0" rIns="0" bIns="0">
            <a:spAutoFit/>
          </a:bodyPr>
          <a:lstStyle/>
          <a:p>
            <a:pPr marL="0" marR="0" lvl="0" indent="0" algn="l"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rPr>
              <a:t>Turner NC et al. N Engl J Med 2023;388:2058-2070</a:t>
            </a:r>
          </a:p>
        </p:txBody>
      </p:sp>
      <p:pic>
        <p:nvPicPr>
          <p:cNvPr id="6" name="Picture 5" descr="Image">
            <a:extLst>
              <a:ext uri="{FF2B5EF4-FFF2-40B4-BE49-F238E27FC236}">
                <a16:creationId xmlns:a16="http://schemas.microsoft.com/office/drawing/2014/main" id="{8F3DC7CC-70BC-9F6D-C535-BEDF14A1F55B}"/>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a:stretch>
            <a:fillRect/>
          </a:stretch>
        </p:blipFill>
        <p:spPr>
          <a:xfrm>
            <a:off x="635837" y="925515"/>
            <a:ext cx="6958763" cy="2806120"/>
          </a:xfrm>
          <a:prstGeom prst="rect">
            <a:avLst/>
          </a:prstGeom>
        </p:spPr>
      </p:pic>
      <p:sp>
        <p:nvSpPr>
          <p:cNvPr id="7" name="Text Box 4">
            <a:extLst>
              <a:ext uri="{FF2B5EF4-FFF2-40B4-BE49-F238E27FC236}">
                <a16:creationId xmlns:a16="http://schemas.microsoft.com/office/drawing/2014/main" id="{9184F646-D6AB-7C86-DCD2-B4EAD0909C58}"/>
              </a:ext>
            </a:extLst>
          </p:cNvPr>
          <p:cNvSpPr txBox="1">
            <a:spLocks noChangeArrowheads="1"/>
          </p:cNvSpPr>
          <p:nvPr/>
        </p:nvSpPr>
        <p:spPr bwMode="auto">
          <a:xfrm>
            <a:off x="3511257" y="8777817"/>
            <a:ext cx="8899463" cy="238848"/>
          </a:xfrm>
          <a:prstGeom prst="rect">
            <a:avLst/>
          </a:prstGeom>
          <a:noFill/>
          <a:ln w="9525">
            <a:noFill/>
            <a:miter lim="800000"/>
            <a:headEnd/>
            <a:tailEnd/>
          </a:ln>
        </p:spPr>
        <p:txBody>
          <a:bodyPr lIns="0" tIns="0" rIns="0" bIns="0">
            <a:spAutoFit/>
          </a:bodyPr>
          <a:lstStyle/>
          <a:p>
            <a:pPr marL="0" marR="0" lvl="0" indent="0" algn="l"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600" b="1" i="0" u="none" strike="noStrike" kern="1200" cap="none" spc="0" normalizeH="0" baseline="0" noProof="0">
                <a:ln>
                  <a:noFill/>
                </a:ln>
                <a:solidFill>
                  <a:srgbClr val="FFFFFF"/>
                </a:solidFill>
                <a:effectLst/>
                <a:uLnTx/>
                <a:uFillTx/>
                <a:latin typeface="Arial" charset="0"/>
                <a:ea typeface="ＭＳ Ｐゴシック"/>
                <a:cs typeface="+mn-cs"/>
              </a:rPr>
              <a:t>Turner NC et al. N Engl J Med2023;388:2058-2070</a:t>
            </a:r>
            <a:endPar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endParaRPr>
          </a:p>
        </p:txBody>
      </p:sp>
      <p:pic>
        <p:nvPicPr>
          <p:cNvPr id="8" name="Picture 7" descr="Image">
            <a:extLst>
              <a:ext uri="{FF2B5EF4-FFF2-40B4-BE49-F238E27FC236}">
                <a16:creationId xmlns:a16="http://schemas.microsoft.com/office/drawing/2014/main" id="{03A95E8E-866F-F2A8-2C95-F5035355E345}"/>
              </a:ext>
            </a:extLst>
          </p:cNvPr>
          <p:cNvPicPr>
            <a:picLocks noChangeAspect="1"/>
          </p:cNvPicPr>
          <p:nvPr/>
        </p:nvPicPr>
        <p:blipFill>
          <a:blip r:embed="rId5" cstate="screen">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a:ext>
            </a:extLst>
          </a:blip>
          <a:srcRect/>
          <a:stretch>
            <a:fillRect/>
          </a:stretch>
        </p:blipFill>
        <p:spPr>
          <a:xfrm>
            <a:off x="4263441" y="3777119"/>
            <a:ext cx="7877759" cy="3030082"/>
          </a:xfrm>
          <a:prstGeom prst="rect">
            <a:avLst/>
          </a:prstGeom>
        </p:spPr>
      </p:pic>
      <p:sp>
        <p:nvSpPr>
          <p:cNvPr id="9" name="TextBox 8">
            <a:extLst>
              <a:ext uri="{FF2B5EF4-FFF2-40B4-BE49-F238E27FC236}">
                <a16:creationId xmlns:a16="http://schemas.microsoft.com/office/drawing/2014/main" id="{D84BEEF4-647B-CEA0-3571-75A4B3694E2D}"/>
              </a:ext>
            </a:extLst>
          </p:cNvPr>
          <p:cNvSpPr txBox="1"/>
          <p:nvPr/>
        </p:nvSpPr>
        <p:spPr>
          <a:xfrm>
            <a:off x="1" y="4012991"/>
            <a:ext cx="4342355" cy="1785104"/>
          </a:xfrm>
          <a:prstGeom prst="rect">
            <a:avLst/>
          </a:prstGeom>
          <a:noFill/>
        </p:spPr>
        <p:txBody>
          <a:bodyPr wrap="square" rtlCol="0">
            <a:spAutoFit/>
          </a:bodyPr>
          <a:lstStyle/>
          <a:p>
            <a:pPr marL="380990" marR="0" lvl="0" indent="-38099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~70% prior CDK4/6i</a:t>
            </a:r>
          </a:p>
          <a:p>
            <a:pPr marL="380990" marR="0" lvl="0" indent="-38099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~18% prior chemo for MBC</a:t>
            </a:r>
          </a:p>
          <a:p>
            <a:pPr marL="380990" marR="0" lvl="0" indent="-38099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Overall survival not statistically significantly different</a:t>
            </a:r>
          </a:p>
        </p:txBody>
      </p:sp>
      <p:sp>
        <p:nvSpPr>
          <p:cNvPr id="10" name="TextBox 9">
            <a:extLst>
              <a:ext uri="{FF2B5EF4-FFF2-40B4-BE49-F238E27FC236}">
                <a16:creationId xmlns:a16="http://schemas.microsoft.com/office/drawing/2014/main" id="{F3094A9B-C1BD-54B8-686D-02F856015459}"/>
              </a:ext>
            </a:extLst>
          </p:cNvPr>
          <p:cNvSpPr txBox="1"/>
          <p:nvPr/>
        </p:nvSpPr>
        <p:spPr>
          <a:xfrm>
            <a:off x="7889545" y="1258157"/>
            <a:ext cx="4211409" cy="212365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200" b="0" i="0" u="sng" strike="noStrike" kern="1200" cap="none" spc="0" normalizeH="0" baseline="0" noProof="0" dirty="0">
                <a:ln>
                  <a:noFill/>
                </a:ln>
                <a:solidFill>
                  <a:srgbClr val="FFFFFF"/>
                </a:solidFill>
                <a:effectLst/>
                <a:uLnTx/>
                <a:uFillTx/>
                <a:latin typeface="Arial"/>
                <a:ea typeface="ＭＳ Ｐゴシック"/>
                <a:cs typeface="+mn-cs"/>
              </a:rPr>
              <a:t>FDA approved 11/2023:</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-HR+/HER2- with PIK3CA, AKT1 and/or PTEN-alteration after PD on </a:t>
            </a:r>
            <a:r>
              <a:rPr kumimoji="0" lang="en-US" sz="2200" b="0" i="0" u="sng" strike="noStrike" kern="1200" cap="none" spc="0" normalizeH="0" baseline="0" noProof="0" dirty="0">
                <a:ln>
                  <a:noFill/>
                </a:ln>
                <a:solidFill>
                  <a:srgbClr val="FFFFFF"/>
                </a:solidFill>
                <a:effectLst/>
                <a:uLnTx/>
                <a:uFillTx/>
                <a:latin typeface="Arial"/>
                <a:ea typeface="ＭＳ Ｐゴシック"/>
                <a:cs typeface="+mn-cs"/>
              </a:rPr>
              <a:t>&gt;</a:t>
            </a: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1 endocrine therapy in MBC (or </a:t>
            </a:r>
            <a:r>
              <a:rPr kumimoji="0" lang="en-US" sz="2200" b="0" i="0" u="sng" strike="noStrike" kern="1200" cap="none" spc="0" normalizeH="0" baseline="0" noProof="0" dirty="0">
                <a:ln>
                  <a:noFill/>
                </a:ln>
                <a:solidFill>
                  <a:srgbClr val="FFFFFF"/>
                </a:solidFill>
                <a:effectLst/>
                <a:uLnTx/>
                <a:uFillTx/>
                <a:latin typeface="Arial"/>
                <a:ea typeface="ＭＳ Ｐゴシック"/>
                <a:cs typeface="+mn-cs"/>
              </a:rPr>
              <a:t>&lt;</a:t>
            </a: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12 </a:t>
            </a:r>
            <a:r>
              <a:rPr kumimoji="0" lang="en-US" sz="2200" b="0" i="0" u="none" strike="noStrike" kern="1200" cap="none" spc="0" normalizeH="0" baseline="0" noProof="0" dirty="0" err="1">
                <a:ln>
                  <a:noFill/>
                </a:ln>
                <a:solidFill>
                  <a:srgbClr val="FFFFFF"/>
                </a:solidFill>
                <a:effectLst/>
                <a:uLnTx/>
                <a:uFillTx/>
                <a:latin typeface="Arial"/>
                <a:ea typeface="ＭＳ Ｐゴシック"/>
                <a:cs typeface="+mn-cs"/>
              </a:rPr>
              <a:t>mos</a:t>
            </a:r>
            <a:r>
              <a:rPr kumimoji="0" lang="en-US" sz="2200" b="0" i="0" u="none" strike="noStrike" kern="1200" cap="none" spc="0" normalizeH="0" baseline="0" noProof="0" dirty="0">
                <a:ln>
                  <a:noFill/>
                </a:ln>
                <a:solidFill>
                  <a:srgbClr val="FFFFFF"/>
                </a:solidFill>
                <a:effectLst/>
                <a:uLnTx/>
                <a:uFillTx/>
                <a:latin typeface="Arial"/>
                <a:ea typeface="ＭＳ Ｐゴシック"/>
                <a:cs typeface="+mn-cs"/>
              </a:rPr>
              <a:t> from adjuvant ET)</a:t>
            </a:r>
          </a:p>
        </p:txBody>
      </p:sp>
    </p:spTree>
    <p:extLst>
      <p:ext uri="{BB962C8B-B14F-4D97-AF65-F5344CB8AC3E}">
        <p14:creationId xmlns:p14="http://schemas.microsoft.com/office/powerpoint/2010/main" val="18531042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77ED4-4E0F-696D-1B80-BCF0126F88B9}"/>
              </a:ext>
            </a:extLst>
          </p:cNvPr>
          <p:cNvSpPr>
            <a:spLocks noGrp="1"/>
          </p:cNvSpPr>
          <p:nvPr>
            <p:ph type="title"/>
          </p:nvPr>
        </p:nvSpPr>
        <p:spPr/>
        <p:txBody>
          <a:bodyPr/>
          <a:lstStyle/>
          <a:p>
            <a:r>
              <a:rPr lang="en-US" dirty="0" err="1"/>
              <a:t>Capivasertib</a:t>
            </a:r>
            <a:r>
              <a:rPr lang="en-US" dirty="0"/>
              <a:t> Benefit Seen After CDK4/6i</a:t>
            </a:r>
          </a:p>
        </p:txBody>
      </p:sp>
      <p:pic>
        <p:nvPicPr>
          <p:cNvPr id="4" name="Picture 3" descr="Image">
            <a:extLst>
              <a:ext uri="{FF2B5EF4-FFF2-40B4-BE49-F238E27FC236}">
                <a16:creationId xmlns:a16="http://schemas.microsoft.com/office/drawing/2014/main" id="{24755A87-620D-8143-615A-F216E83EA1AF}"/>
              </a:ext>
            </a:extLst>
          </p:cNvPr>
          <p:cNvPicPr>
            <a:picLocks noChangeAspect="1"/>
          </p:cNvPicPr>
          <p:nvPr/>
        </p:nvPicPr>
        <p:blipFill>
          <a:blip r:embed="rId3" cstate="print">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391069" y="1014413"/>
            <a:ext cx="5409863" cy="5645355"/>
          </a:xfrm>
          <a:prstGeom prst="rect">
            <a:avLst/>
          </a:prstGeom>
        </p:spPr>
      </p:pic>
      <p:sp>
        <p:nvSpPr>
          <p:cNvPr id="5" name="Rectangle 4">
            <a:extLst>
              <a:ext uri="{FF2B5EF4-FFF2-40B4-BE49-F238E27FC236}">
                <a16:creationId xmlns:a16="http://schemas.microsoft.com/office/drawing/2014/main" id="{4F7B9898-61BB-F7FD-8C81-5C9823926960}"/>
              </a:ext>
            </a:extLst>
          </p:cNvPr>
          <p:cNvSpPr/>
          <p:nvPr/>
        </p:nvSpPr>
        <p:spPr>
          <a:xfrm>
            <a:off x="3391069" y="5178323"/>
            <a:ext cx="5409863" cy="498168"/>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6" name="Text Box 4">
            <a:extLst>
              <a:ext uri="{FF2B5EF4-FFF2-40B4-BE49-F238E27FC236}">
                <a16:creationId xmlns:a16="http://schemas.microsoft.com/office/drawing/2014/main" id="{6DA8B3F2-A921-2B8A-FE99-7B0C72E8E704}"/>
              </a:ext>
            </a:extLst>
          </p:cNvPr>
          <p:cNvSpPr txBox="1">
            <a:spLocks noChangeArrowheads="1"/>
          </p:cNvSpPr>
          <p:nvPr/>
        </p:nvSpPr>
        <p:spPr bwMode="auto">
          <a:xfrm>
            <a:off x="139700" y="6316805"/>
            <a:ext cx="3656416" cy="477695"/>
          </a:xfrm>
          <a:prstGeom prst="rect">
            <a:avLst/>
          </a:prstGeom>
          <a:noFill/>
          <a:ln w="9525">
            <a:noFill/>
            <a:miter lim="800000"/>
            <a:headEnd/>
            <a:tailEnd/>
          </a:ln>
        </p:spPr>
        <p:txBody>
          <a:bodyPr wrap="square" lIns="0" tIns="0" rIns="0" bIns="0">
            <a:spAutoFit/>
          </a:bodyPr>
          <a:lstStyle/>
          <a:p>
            <a:pPr marL="0" marR="0" lvl="0" indent="0" algn="l"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600" b="1" i="0" u="none" strike="noStrike" kern="1200" cap="none" spc="0" normalizeH="0" baseline="0" noProof="0" dirty="0">
                <a:ln>
                  <a:noFill/>
                </a:ln>
                <a:solidFill>
                  <a:srgbClr val="FFFFFF"/>
                </a:solidFill>
                <a:effectLst/>
                <a:uLnTx/>
                <a:uFillTx/>
                <a:latin typeface="Arial" charset="0"/>
                <a:ea typeface="ＭＳ Ｐゴシック"/>
                <a:cs typeface="+mn-cs"/>
              </a:rPr>
              <a:t>Turner NC et al. N Engl J Med 2023;388:2058-2070</a:t>
            </a:r>
          </a:p>
        </p:txBody>
      </p:sp>
    </p:spTree>
    <p:extLst>
      <p:ext uri="{BB962C8B-B14F-4D97-AF65-F5344CB8AC3E}">
        <p14:creationId xmlns:p14="http://schemas.microsoft.com/office/powerpoint/2010/main" val="7137222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5A13E02-D977-8CB7-C097-2669DCAC759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t="1522" b="1522"/>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F7299635-0B59-6F2C-D69D-54C785CB1DB5}"/>
              </a:ext>
            </a:extLst>
          </p:cNvPr>
          <p:cNvSpPr/>
          <p:nvPr/>
        </p:nvSpPr>
        <p:spPr>
          <a:xfrm>
            <a:off x="427703" y="6518787"/>
            <a:ext cx="5073445" cy="221226"/>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TextBox 4">
            <a:extLst>
              <a:ext uri="{FF2B5EF4-FFF2-40B4-BE49-F238E27FC236}">
                <a16:creationId xmlns:a16="http://schemas.microsoft.com/office/drawing/2014/main" id="{D6FEE13C-3A16-692D-0BF1-3AA1E0F2977F}"/>
              </a:ext>
            </a:extLst>
          </p:cNvPr>
          <p:cNvSpPr txBox="1"/>
          <p:nvPr/>
        </p:nvSpPr>
        <p:spPr>
          <a:xfrm>
            <a:off x="4202926" y="6566949"/>
            <a:ext cx="2596444"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ＭＳ Ｐゴシック"/>
                <a:cs typeface="+mn-cs"/>
              </a:rPr>
              <a:t>ESMO 2026</a:t>
            </a:r>
          </a:p>
        </p:txBody>
      </p:sp>
    </p:spTree>
    <p:extLst>
      <p:ext uri="{BB962C8B-B14F-4D97-AF65-F5344CB8AC3E}">
        <p14:creationId xmlns:p14="http://schemas.microsoft.com/office/powerpoint/2010/main" val="18775912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88F49C-5435-4715-853F-458D3DFA520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8829" y="0"/>
            <a:ext cx="12174341" cy="6858000"/>
          </a:xfrm>
          <a:prstGeom prst="rect">
            <a:avLst/>
          </a:prstGeom>
        </p:spPr>
      </p:pic>
      <p:sp>
        <p:nvSpPr>
          <p:cNvPr id="4" name="Rectangle 3">
            <a:extLst>
              <a:ext uri="{FF2B5EF4-FFF2-40B4-BE49-F238E27FC236}">
                <a16:creationId xmlns:a16="http://schemas.microsoft.com/office/drawing/2014/main" id="{45FC4A13-B995-0304-1B20-A5B240F7C287}"/>
              </a:ext>
            </a:extLst>
          </p:cNvPr>
          <p:cNvSpPr/>
          <p:nvPr/>
        </p:nvSpPr>
        <p:spPr>
          <a:xfrm>
            <a:off x="427703" y="6563943"/>
            <a:ext cx="5073445" cy="221226"/>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TextBox 4">
            <a:extLst>
              <a:ext uri="{FF2B5EF4-FFF2-40B4-BE49-F238E27FC236}">
                <a16:creationId xmlns:a16="http://schemas.microsoft.com/office/drawing/2014/main" id="{FE091A46-C6A5-DD8A-A6A8-F53E40A0783A}"/>
              </a:ext>
            </a:extLst>
          </p:cNvPr>
          <p:cNvSpPr txBox="1"/>
          <p:nvPr/>
        </p:nvSpPr>
        <p:spPr>
          <a:xfrm>
            <a:off x="4202926" y="6566949"/>
            <a:ext cx="2596444"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ＭＳ Ｐゴシック"/>
                <a:cs typeface="+mn-cs"/>
              </a:rPr>
              <a:t>ESMO 2026</a:t>
            </a:r>
          </a:p>
        </p:txBody>
      </p:sp>
    </p:spTree>
    <p:extLst>
      <p:ext uri="{BB962C8B-B14F-4D97-AF65-F5344CB8AC3E}">
        <p14:creationId xmlns:p14="http://schemas.microsoft.com/office/powerpoint/2010/main" val="27474831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053BD5-9965-98B6-AA47-742E26CF37B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9680"/>
            <a:ext cx="12192000" cy="6838640"/>
          </a:xfrm>
          <a:prstGeom prst="rect">
            <a:avLst/>
          </a:prstGeom>
        </p:spPr>
      </p:pic>
      <p:sp>
        <p:nvSpPr>
          <p:cNvPr id="4" name="Rectangle 3">
            <a:extLst>
              <a:ext uri="{FF2B5EF4-FFF2-40B4-BE49-F238E27FC236}">
                <a16:creationId xmlns:a16="http://schemas.microsoft.com/office/drawing/2014/main" id="{AE068D85-D974-0336-763B-E31A81FAB1B5}"/>
              </a:ext>
            </a:extLst>
          </p:cNvPr>
          <p:cNvSpPr/>
          <p:nvPr/>
        </p:nvSpPr>
        <p:spPr>
          <a:xfrm>
            <a:off x="427703" y="6563943"/>
            <a:ext cx="5073445" cy="221226"/>
          </a:xfrm>
          <a:prstGeom prst="rect">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TextBox 4">
            <a:extLst>
              <a:ext uri="{FF2B5EF4-FFF2-40B4-BE49-F238E27FC236}">
                <a16:creationId xmlns:a16="http://schemas.microsoft.com/office/drawing/2014/main" id="{7B51B31B-0F85-9A5B-15BA-98D586F22513}"/>
              </a:ext>
            </a:extLst>
          </p:cNvPr>
          <p:cNvSpPr txBox="1"/>
          <p:nvPr/>
        </p:nvSpPr>
        <p:spPr>
          <a:xfrm>
            <a:off x="4202926" y="6566949"/>
            <a:ext cx="2596444" cy="276999"/>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ＭＳ Ｐゴシック"/>
                <a:cs typeface="+mn-cs"/>
              </a:rPr>
              <a:t>ESMO 2026</a:t>
            </a:r>
          </a:p>
        </p:txBody>
      </p:sp>
    </p:spTree>
    <p:extLst>
      <p:ext uri="{BB962C8B-B14F-4D97-AF65-F5344CB8AC3E}">
        <p14:creationId xmlns:p14="http://schemas.microsoft.com/office/powerpoint/2010/main" val="39565321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B40BF6-CBB8-0B5F-EC6E-F1D0965CABB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02AFD44-FCBD-C942-6AF4-20DEDB2B6201}"/>
              </a:ext>
            </a:extLst>
          </p:cNvPr>
          <p:cNvSpPr>
            <a:spLocks noGrp="1"/>
          </p:cNvSpPr>
          <p:nvPr>
            <p:ph type="title"/>
          </p:nvPr>
        </p:nvSpPr>
        <p:spPr>
          <a:xfrm>
            <a:off x="496713" y="163485"/>
            <a:ext cx="10857089" cy="537700"/>
          </a:xfrm>
        </p:spPr>
        <p:txBody>
          <a:bodyPr>
            <a:noAutofit/>
          </a:bodyPr>
          <a:lstStyle/>
          <a:p>
            <a:pPr algn="ctr"/>
            <a:r>
              <a:rPr lang="en-US" sz="3600" dirty="0"/>
              <a:t>Summary of Trials with PI3Ki or </a:t>
            </a:r>
            <a:r>
              <a:rPr lang="en-US" sz="3600" dirty="0" err="1"/>
              <a:t>AKTi</a:t>
            </a:r>
            <a:endParaRPr lang="en-US" sz="3600" dirty="0"/>
          </a:p>
        </p:txBody>
      </p:sp>
      <p:graphicFrame>
        <p:nvGraphicFramePr>
          <p:cNvPr id="4" name="Content Placeholder 3">
            <a:extLst>
              <a:ext uri="{FF2B5EF4-FFF2-40B4-BE49-F238E27FC236}">
                <a16:creationId xmlns:a16="http://schemas.microsoft.com/office/drawing/2014/main" id="{0AEC4865-3836-0CB0-B98C-5330AD45374A}"/>
              </a:ext>
            </a:extLst>
          </p:cNvPr>
          <p:cNvGraphicFramePr>
            <a:graphicFrameLocks noGrp="1"/>
          </p:cNvGraphicFramePr>
          <p:nvPr>
            <p:ph idx="1"/>
          </p:nvPr>
        </p:nvGraphicFramePr>
        <p:xfrm>
          <a:off x="193781" y="735475"/>
          <a:ext cx="11735809" cy="5501640"/>
        </p:xfrm>
        <a:graphic>
          <a:graphicData uri="http://schemas.openxmlformats.org/drawingml/2006/table">
            <a:tbl>
              <a:tblPr firstRow="1" bandRow="1">
                <a:tableStyleId>{00A15C55-8517-42AA-B614-E9B94910E393}</a:tableStyleId>
              </a:tblPr>
              <a:tblGrid>
                <a:gridCol w="2261519">
                  <a:extLst>
                    <a:ext uri="{9D8B030D-6E8A-4147-A177-3AD203B41FA5}">
                      <a16:colId xmlns:a16="http://schemas.microsoft.com/office/drawing/2014/main" val="1993501923"/>
                    </a:ext>
                  </a:extLst>
                </a:gridCol>
                <a:gridCol w="3178939">
                  <a:extLst>
                    <a:ext uri="{9D8B030D-6E8A-4147-A177-3AD203B41FA5}">
                      <a16:colId xmlns:a16="http://schemas.microsoft.com/office/drawing/2014/main" val="1907742700"/>
                    </a:ext>
                  </a:extLst>
                </a:gridCol>
                <a:gridCol w="3091439">
                  <a:extLst>
                    <a:ext uri="{9D8B030D-6E8A-4147-A177-3AD203B41FA5}">
                      <a16:colId xmlns:a16="http://schemas.microsoft.com/office/drawing/2014/main" val="706967287"/>
                    </a:ext>
                  </a:extLst>
                </a:gridCol>
                <a:gridCol w="3203912">
                  <a:extLst>
                    <a:ext uri="{9D8B030D-6E8A-4147-A177-3AD203B41FA5}">
                      <a16:colId xmlns:a16="http://schemas.microsoft.com/office/drawing/2014/main" val="3035562117"/>
                    </a:ext>
                  </a:extLst>
                </a:gridCol>
              </a:tblGrid>
              <a:tr h="335280">
                <a:tc>
                  <a:txBody>
                    <a:bodyPr/>
                    <a:lstStyle/>
                    <a:p>
                      <a:endParaRPr lang="en-US" sz="1500"/>
                    </a:p>
                  </a:txBody>
                  <a:tcPr/>
                </a:tc>
                <a:tc>
                  <a:txBody>
                    <a:bodyPr/>
                    <a:lstStyle/>
                    <a:p>
                      <a:pPr algn="ctr"/>
                      <a:r>
                        <a:rPr lang="en-US" sz="1600" dirty="0">
                          <a:solidFill>
                            <a:schemeClr val="bg2"/>
                          </a:solidFill>
                        </a:rPr>
                        <a:t>SOLAR-1</a:t>
                      </a:r>
                      <a:r>
                        <a:rPr lang="en-US" sz="1600" baseline="30000" dirty="0">
                          <a:solidFill>
                            <a:schemeClr val="bg2"/>
                          </a:solidFill>
                        </a:rPr>
                        <a:t>1</a:t>
                      </a:r>
                      <a:endParaRPr lang="en-US" sz="1600" dirty="0">
                        <a:solidFill>
                          <a:schemeClr val="bg2"/>
                        </a:solidFill>
                      </a:endParaRPr>
                    </a:p>
                  </a:txBody>
                  <a:tcPr/>
                </a:tc>
                <a:tc>
                  <a:txBody>
                    <a:bodyPr/>
                    <a:lstStyle/>
                    <a:p>
                      <a:pPr algn="ctr"/>
                      <a:r>
                        <a:rPr lang="en-US" sz="1600" dirty="0">
                          <a:solidFill>
                            <a:schemeClr val="bg2"/>
                          </a:solidFill>
                        </a:rPr>
                        <a:t>Capitello-291</a:t>
                      </a:r>
                      <a:r>
                        <a:rPr lang="en-US" sz="1600" baseline="30000" dirty="0">
                          <a:solidFill>
                            <a:schemeClr val="bg2"/>
                          </a:solidFill>
                        </a:rPr>
                        <a:t>2.3</a:t>
                      </a:r>
                      <a:endParaRPr lang="en-US" sz="1600" dirty="0">
                        <a:solidFill>
                          <a:schemeClr val="bg2"/>
                        </a:solidFill>
                      </a:endParaRPr>
                    </a:p>
                  </a:txBody>
                  <a:tcPr/>
                </a:tc>
                <a:tc>
                  <a:txBody>
                    <a:bodyPr/>
                    <a:lstStyle/>
                    <a:p>
                      <a:pPr algn="ctr"/>
                      <a:r>
                        <a:rPr lang="en-US" sz="1600" dirty="0">
                          <a:solidFill>
                            <a:schemeClr val="bg2"/>
                          </a:solidFill>
                        </a:rPr>
                        <a:t>Inavo-120</a:t>
                      </a:r>
                      <a:r>
                        <a:rPr lang="en-US" sz="1600" baseline="30000" dirty="0">
                          <a:solidFill>
                            <a:schemeClr val="bg2"/>
                          </a:solidFill>
                        </a:rPr>
                        <a:t>4</a:t>
                      </a:r>
                      <a:endParaRPr lang="en-US" sz="1600" dirty="0">
                        <a:solidFill>
                          <a:schemeClr val="bg2"/>
                        </a:solidFill>
                      </a:endParaRPr>
                    </a:p>
                  </a:txBody>
                  <a:tcPr/>
                </a:tc>
                <a:extLst>
                  <a:ext uri="{0D108BD9-81ED-4DB2-BD59-A6C34878D82A}">
                    <a16:rowId xmlns:a16="http://schemas.microsoft.com/office/drawing/2014/main" val="1743855778"/>
                  </a:ext>
                </a:extLst>
              </a:tr>
              <a:tr h="314960">
                <a:tc>
                  <a:txBody>
                    <a:bodyPr/>
                    <a:lstStyle/>
                    <a:p>
                      <a:r>
                        <a:rPr lang="en-US" sz="1500" b="0"/>
                        <a:t>Agent</a:t>
                      </a:r>
                    </a:p>
                  </a:txBody>
                  <a:tcPr/>
                </a:tc>
                <a:tc>
                  <a:txBody>
                    <a:bodyPr/>
                    <a:lstStyle/>
                    <a:p>
                      <a:pPr algn="ctr"/>
                      <a:r>
                        <a:rPr lang="en-US" sz="1500" dirty="0" err="1"/>
                        <a:t>Alpelisib</a:t>
                      </a:r>
                      <a:r>
                        <a:rPr lang="en-US" sz="1500" dirty="0"/>
                        <a:t> (</a:t>
                      </a:r>
                      <a:r>
                        <a:rPr lang="el-GR" sz="1500" dirty="0"/>
                        <a:t>α-</a:t>
                      </a:r>
                      <a:r>
                        <a:rPr lang="en-US" sz="1500" dirty="0"/>
                        <a:t>selective PI3Ki)</a:t>
                      </a:r>
                    </a:p>
                  </a:txBody>
                  <a:tcPr/>
                </a:tc>
                <a:tc>
                  <a:txBody>
                    <a:bodyPr/>
                    <a:lstStyle/>
                    <a:p>
                      <a:pPr algn="ctr"/>
                      <a:r>
                        <a:rPr lang="en-US" sz="1500" dirty="0" err="1"/>
                        <a:t>Capivasertib</a:t>
                      </a:r>
                      <a:r>
                        <a:rPr lang="en-US" sz="1500" dirty="0"/>
                        <a:t> (AKT1/2/3i)</a:t>
                      </a:r>
                    </a:p>
                  </a:txBody>
                  <a:tcPr/>
                </a:tc>
                <a:tc>
                  <a:txBody>
                    <a:bodyPr/>
                    <a:lstStyle/>
                    <a:p>
                      <a:pPr algn="ctr"/>
                      <a:r>
                        <a:rPr lang="en-US" sz="1500" dirty="0" err="1"/>
                        <a:t>Inavolisib</a:t>
                      </a:r>
                      <a:r>
                        <a:rPr lang="en-US" sz="1500" dirty="0"/>
                        <a:t> (</a:t>
                      </a:r>
                      <a:r>
                        <a:rPr lang="el-GR" sz="1500" dirty="0"/>
                        <a:t>α-</a:t>
                      </a:r>
                      <a:r>
                        <a:rPr lang="en-US" sz="1500" dirty="0"/>
                        <a:t>selective PI3Ki)</a:t>
                      </a:r>
                    </a:p>
                  </a:txBody>
                  <a:tcPr/>
                </a:tc>
                <a:extLst>
                  <a:ext uri="{0D108BD9-81ED-4DB2-BD59-A6C34878D82A}">
                    <a16:rowId xmlns:a16="http://schemas.microsoft.com/office/drawing/2014/main" val="2179147344"/>
                  </a:ext>
                </a:extLst>
              </a:tr>
              <a:tr h="314960">
                <a:tc>
                  <a:txBody>
                    <a:bodyPr/>
                    <a:lstStyle/>
                    <a:p>
                      <a:r>
                        <a:rPr lang="en-US" sz="1500" b="0"/>
                        <a:t>Treatment Arms</a:t>
                      </a:r>
                    </a:p>
                  </a:txBody>
                  <a:tcPr/>
                </a:tc>
                <a:tc>
                  <a:txBody>
                    <a:bodyPr/>
                    <a:lstStyle/>
                    <a:p>
                      <a:pPr algn="ctr"/>
                      <a:r>
                        <a:rPr lang="en-US" sz="1500" err="1"/>
                        <a:t>Fulv</a:t>
                      </a:r>
                      <a:r>
                        <a:rPr lang="en-US" sz="1500"/>
                        <a:t> + Alpelisib/Pbo; P3 RCT</a:t>
                      </a:r>
                    </a:p>
                  </a:txBody>
                  <a:tcPr/>
                </a:tc>
                <a:tc>
                  <a:txBody>
                    <a:bodyPr/>
                    <a:lstStyle/>
                    <a:p>
                      <a:pPr algn="ctr"/>
                      <a:r>
                        <a:rPr lang="en-US" sz="1500" dirty="0" err="1"/>
                        <a:t>Fulv</a:t>
                      </a:r>
                      <a:r>
                        <a:rPr lang="en-US" sz="1500" dirty="0"/>
                        <a:t> + </a:t>
                      </a:r>
                      <a:r>
                        <a:rPr lang="en-US" sz="1500" dirty="0" err="1"/>
                        <a:t>Capivasertib</a:t>
                      </a:r>
                      <a:r>
                        <a:rPr lang="en-US" sz="1500" dirty="0"/>
                        <a:t>/</a:t>
                      </a:r>
                      <a:r>
                        <a:rPr lang="en-US" sz="1500" dirty="0" err="1"/>
                        <a:t>Pbo</a:t>
                      </a:r>
                      <a:r>
                        <a:rPr lang="en-US" sz="1500" dirty="0"/>
                        <a:t>; P3 RCT</a:t>
                      </a:r>
                    </a:p>
                  </a:txBody>
                  <a:tcPr/>
                </a:tc>
                <a:tc>
                  <a:txBody>
                    <a:bodyPr/>
                    <a:lstStyle/>
                    <a:p>
                      <a:pPr algn="ctr"/>
                      <a:r>
                        <a:rPr lang="en-US" sz="1500" err="1"/>
                        <a:t>Fulv</a:t>
                      </a:r>
                      <a:r>
                        <a:rPr lang="en-US" sz="1500"/>
                        <a:t> + Palbo + Inavo/Pbo; P3 RCT</a:t>
                      </a:r>
                    </a:p>
                  </a:txBody>
                  <a:tcPr/>
                </a:tc>
                <a:extLst>
                  <a:ext uri="{0D108BD9-81ED-4DB2-BD59-A6C34878D82A}">
                    <a16:rowId xmlns:a16="http://schemas.microsoft.com/office/drawing/2014/main" val="484072011"/>
                  </a:ext>
                </a:extLst>
              </a:tr>
              <a:tr h="274320">
                <a:tc gridSpan="4">
                  <a:txBody>
                    <a:bodyPr/>
                    <a:lstStyle/>
                    <a:p>
                      <a:r>
                        <a:rPr lang="en-US" sz="1200" b="1" dirty="0">
                          <a:solidFill>
                            <a:schemeClr val="bg1"/>
                          </a:solidFill>
                        </a:rPr>
                        <a:t>KEY</a:t>
                      </a:r>
                      <a:r>
                        <a:rPr lang="en-US" sz="1200" b="1" baseline="0" dirty="0">
                          <a:solidFill>
                            <a:schemeClr val="bg1"/>
                          </a:solidFill>
                        </a:rPr>
                        <a:t> </a:t>
                      </a:r>
                      <a:r>
                        <a:rPr lang="en-US" sz="1200" b="1" dirty="0">
                          <a:solidFill>
                            <a:schemeClr val="bg1"/>
                          </a:solidFill>
                        </a:rPr>
                        <a:t>PARTICIPANT</a:t>
                      </a:r>
                      <a:r>
                        <a:rPr lang="en-US" sz="1200" b="1" baseline="0" dirty="0">
                          <a:solidFill>
                            <a:schemeClr val="bg1"/>
                          </a:solidFill>
                        </a:rPr>
                        <a:t> </a:t>
                      </a:r>
                      <a:r>
                        <a:rPr lang="en-US" sz="1200" b="1" dirty="0">
                          <a:solidFill>
                            <a:schemeClr val="bg1"/>
                          </a:solidFill>
                        </a:rPr>
                        <a:t>CHARACTERISTICS</a:t>
                      </a:r>
                    </a:p>
                  </a:txBody>
                  <a:tcPr>
                    <a:solidFill>
                      <a:schemeClr val="accent4">
                        <a:lumMod val="75000"/>
                      </a:schemeClr>
                    </a:solidFill>
                  </a:tcPr>
                </a:tc>
                <a:tc hMerge="1">
                  <a:txBody>
                    <a:bodyPr/>
                    <a:lstStyle/>
                    <a:p>
                      <a:pPr algn="ctr"/>
                      <a:endParaRPr lang="en-US" sz="1600"/>
                    </a:p>
                  </a:txBody>
                  <a:tcPr/>
                </a:tc>
                <a:tc hMerge="1">
                  <a:txBody>
                    <a:bodyPr/>
                    <a:lstStyle/>
                    <a:p>
                      <a:pPr algn="ctr"/>
                      <a:endParaRPr lang="en-US" sz="1600" i="1"/>
                    </a:p>
                  </a:txBody>
                  <a:tcPr/>
                </a:tc>
                <a:tc hMerge="1">
                  <a:txBody>
                    <a:bodyPr/>
                    <a:lstStyle/>
                    <a:p>
                      <a:pPr algn="ctr"/>
                      <a:endParaRPr lang="en-US" sz="1600"/>
                    </a:p>
                  </a:txBody>
                  <a:tcPr/>
                </a:tc>
                <a:extLst>
                  <a:ext uri="{0D108BD9-81ED-4DB2-BD59-A6C34878D82A}">
                    <a16:rowId xmlns:a16="http://schemas.microsoft.com/office/drawing/2014/main" val="562215723"/>
                  </a:ext>
                </a:extLst>
              </a:tr>
              <a:tr h="538480">
                <a:tc>
                  <a:txBody>
                    <a:bodyPr/>
                    <a:lstStyle/>
                    <a:p>
                      <a:r>
                        <a:rPr lang="en-US" sz="1500" b="0"/>
                        <a:t>Patient Population</a:t>
                      </a:r>
                    </a:p>
                  </a:txBody>
                  <a:tcPr/>
                </a:tc>
                <a:tc>
                  <a:txBody>
                    <a:bodyPr/>
                    <a:lstStyle/>
                    <a:p>
                      <a:pPr algn="ctr"/>
                      <a:r>
                        <a:rPr lang="en-US" sz="1500"/>
                        <a:t>Recurrence/PD post AI</a:t>
                      </a:r>
                    </a:p>
                    <a:p>
                      <a:pPr algn="ctr"/>
                      <a:r>
                        <a:rPr lang="en-US" sz="1500"/>
                        <a:t>PIK3CAm (60%)</a:t>
                      </a:r>
                    </a:p>
                  </a:txBody>
                  <a:tcPr/>
                </a:tc>
                <a:tc>
                  <a:txBody>
                    <a:bodyPr/>
                    <a:lstStyle/>
                    <a:p>
                      <a:pPr algn="ctr"/>
                      <a:r>
                        <a:rPr lang="en-US" sz="1500" dirty="0"/>
                        <a:t>≤ 2L ET for ABC; ≤ 1L chemo</a:t>
                      </a:r>
                    </a:p>
                    <a:p>
                      <a:pPr algn="ctr"/>
                      <a:r>
                        <a:rPr lang="en-US" sz="1500" dirty="0"/>
                        <a:t>PIK3CAm/</a:t>
                      </a:r>
                      <a:r>
                        <a:rPr lang="en-US" sz="1500" dirty="0" err="1"/>
                        <a:t>AKTm</a:t>
                      </a:r>
                      <a:r>
                        <a:rPr lang="en-US" sz="1500" dirty="0"/>
                        <a:t>/</a:t>
                      </a:r>
                      <a:r>
                        <a:rPr lang="en-US" sz="1500" dirty="0" err="1"/>
                        <a:t>mTORalt</a:t>
                      </a:r>
                      <a:r>
                        <a:rPr lang="en-US" sz="1500" dirty="0"/>
                        <a:t> (41%)</a:t>
                      </a:r>
                      <a:endParaRPr lang="en-US" sz="1500" i="1" dirty="0"/>
                    </a:p>
                  </a:txBody>
                  <a:tcPr/>
                </a:tc>
                <a:tc>
                  <a:txBody>
                    <a:bodyPr/>
                    <a:lstStyle/>
                    <a:p>
                      <a:pPr algn="ctr"/>
                      <a:r>
                        <a:rPr lang="en-US" sz="1500"/>
                        <a:t>1L Relapsed &lt; 12 adj ET</a:t>
                      </a:r>
                    </a:p>
                    <a:p>
                      <a:pPr algn="ctr"/>
                      <a:r>
                        <a:rPr lang="en-US" sz="1500"/>
                        <a:t>PIK3CAm only (100%)</a:t>
                      </a:r>
                    </a:p>
                  </a:txBody>
                  <a:tcPr/>
                </a:tc>
                <a:extLst>
                  <a:ext uri="{0D108BD9-81ED-4DB2-BD59-A6C34878D82A}">
                    <a16:rowId xmlns:a16="http://schemas.microsoft.com/office/drawing/2014/main" val="1317645600"/>
                  </a:ext>
                </a:extLst>
              </a:tr>
              <a:tr h="314960">
                <a:tc>
                  <a:txBody>
                    <a:bodyPr/>
                    <a:lstStyle/>
                    <a:p>
                      <a:r>
                        <a:rPr lang="en-US" sz="1500" b="0"/>
                        <a:t>1L/2L/3L</a:t>
                      </a:r>
                    </a:p>
                  </a:txBody>
                  <a:tcPr/>
                </a:tc>
                <a:tc>
                  <a:txBody>
                    <a:bodyPr/>
                    <a:lstStyle/>
                    <a:p>
                      <a:pPr algn="ctr"/>
                      <a:r>
                        <a:rPr lang="en-US" sz="1500"/>
                        <a:t>52%/47%/0%</a:t>
                      </a:r>
                    </a:p>
                  </a:txBody>
                  <a:tcPr/>
                </a:tc>
                <a:tc>
                  <a:txBody>
                    <a:bodyPr/>
                    <a:lstStyle/>
                    <a:p>
                      <a:pPr algn="ctr"/>
                      <a:r>
                        <a:rPr lang="en-US" sz="1500" dirty="0"/>
                        <a:t>10%/66%/21%</a:t>
                      </a:r>
                    </a:p>
                  </a:txBody>
                  <a:tcPr/>
                </a:tc>
                <a:tc>
                  <a:txBody>
                    <a:bodyPr/>
                    <a:lstStyle/>
                    <a:p>
                      <a:pPr algn="ctr"/>
                      <a:r>
                        <a:rPr lang="en-US" sz="1500"/>
                        <a:t>100% 1L</a:t>
                      </a:r>
                    </a:p>
                  </a:txBody>
                  <a:tcPr/>
                </a:tc>
                <a:extLst>
                  <a:ext uri="{0D108BD9-81ED-4DB2-BD59-A6C34878D82A}">
                    <a16:rowId xmlns:a16="http://schemas.microsoft.com/office/drawing/2014/main" val="1957804128"/>
                  </a:ext>
                </a:extLst>
              </a:tr>
              <a:tr h="314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a:t>HgA1c </a:t>
                      </a:r>
                    </a:p>
                  </a:txBody>
                  <a:tcPr/>
                </a:tc>
                <a:tc>
                  <a:txBody>
                    <a:bodyPr/>
                    <a:lstStyle/>
                    <a:p>
                      <a:pPr algn="ctr"/>
                      <a:r>
                        <a:rPr lang="en-US" sz="1500"/>
                        <a:t>&lt; 6.4%</a:t>
                      </a:r>
                    </a:p>
                  </a:txBody>
                  <a:tcPr/>
                </a:tc>
                <a:tc>
                  <a:txBody>
                    <a:bodyPr/>
                    <a:lstStyle/>
                    <a:p>
                      <a:pPr algn="ctr"/>
                      <a:r>
                        <a:rPr lang="en-US" sz="1500" dirty="0"/>
                        <a:t>&lt; 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a:t>&lt; 6.0%</a:t>
                      </a:r>
                    </a:p>
                  </a:txBody>
                  <a:tcPr/>
                </a:tc>
                <a:extLst>
                  <a:ext uri="{0D108BD9-81ED-4DB2-BD59-A6C34878D82A}">
                    <a16:rowId xmlns:a16="http://schemas.microsoft.com/office/drawing/2014/main" val="2125542285"/>
                  </a:ext>
                </a:extLst>
              </a:tr>
              <a:tr h="314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a:t>Prior CDK4/6i</a:t>
                      </a:r>
                    </a:p>
                  </a:txBody>
                  <a:tcPr/>
                </a:tc>
                <a:tc>
                  <a:txBody>
                    <a:bodyPr/>
                    <a:lstStyle/>
                    <a:p>
                      <a:pPr algn="ctr"/>
                      <a:r>
                        <a:rPr lang="en-US" sz="1500" b="1" dirty="0">
                          <a:solidFill>
                            <a:srgbClr val="FF0000"/>
                          </a:solidFill>
                        </a:rPr>
                        <a:t>6%</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a:t>69%</a:t>
                      </a:r>
                    </a:p>
                  </a:txBody>
                  <a:tcPr/>
                </a:tc>
                <a:tc>
                  <a:txBody>
                    <a:bodyPr/>
                    <a:lstStyle/>
                    <a:p>
                      <a:pPr algn="ctr"/>
                      <a:r>
                        <a:rPr lang="en-US" sz="1500" dirty="0"/>
                        <a:t>1%</a:t>
                      </a:r>
                    </a:p>
                  </a:txBody>
                  <a:tcPr/>
                </a:tc>
                <a:extLst>
                  <a:ext uri="{0D108BD9-81ED-4DB2-BD59-A6C34878D82A}">
                    <a16:rowId xmlns:a16="http://schemas.microsoft.com/office/drawing/2014/main" val="610608648"/>
                  </a:ext>
                </a:extLst>
              </a:tr>
              <a:tr h="274320">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OUTCOME</a:t>
                      </a:r>
                      <a:endParaRPr lang="en-US" sz="1200" b="1" i="0">
                        <a:solidFill>
                          <a:schemeClr val="bg1"/>
                        </a:solidFill>
                      </a:endParaRPr>
                    </a:p>
                  </a:txBody>
                  <a:tcPr>
                    <a:solidFill>
                      <a:schemeClr val="accent4">
                        <a:lumMod val="75000"/>
                      </a:schemeClr>
                    </a:solidFill>
                  </a:tcPr>
                </a:tc>
                <a:tc hMerge="1">
                  <a:txBody>
                    <a:bodyPr/>
                    <a:lstStyle/>
                    <a:p>
                      <a:pPr algn="ctr"/>
                      <a:endParaRPr lang="en-US" sz="1400"/>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400"/>
                    </a:p>
                  </a:txBody>
                  <a:tcPr/>
                </a:tc>
                <a:tc hMerge="1">
                  <a:txBody>
                    <a:bodyPr/>
                    <a:lstStyle/>
                    <a:p>
                      <a:pPr algn="ctr"/>
                      <a:endParaRPr lang="en-US" sz="1400"/>
                    </a:p>
                  </a:txBody>
                  <a:tcPr/>
                </a:tc>
                <a:extLst>
                  <a:ext uri="{0D108BD9-81ED-4DB2-BD59-A6C34878D82A}">
                    <a16:rowId xmlns:a16="http://schemas.microsoft.com/office/drawing/2014/main" val="1168852628"/>
                  </a:ext>
                </a:extLst>
              </a:tr>
              <a:tr h="5384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err="1"/>
                        <a:t>mPFS</a:t>
                      </a:r>
                      <a:r>
                        <a:rPr lang="en-US" sz="1500" b="0"/>
                        <a:t> (for PIK3CAm or AKT </a:t>
                      </a:r>
                      <a:r>
                        <a:rPr lang="en-US" sz="1500" b="0" err="1"/>
                        <a:t>pway</a:t>
                      </a:r>
                      <a:r>
                        <a:rPr lang="en-US" sz="1500" b="0"/>
                        <a:t> altered)</a:t>
                      </a:r>
                      <a:endParaRPr lang="en-US" sz="1500" b="0" i="1"/>
                    </a:p>
                  </a:txBody>
                  <a:tcPr/>
                </a:tc>
                <a:tc>
                  <a:txBody>
                    <a:bodyPr/>
                    <a:lstStyle/>
                    <a:p>
                      <a:pPr algn="ctr"/>
                      <a:r>
                        <a:rPr lang="en-US" sz="1500" b="1" dirty="0"/>
                        <a:t>11 vs 5.7 </a:t>
                      </a:r>
                      <a:r>
                        <a:rPr lang="en-US" sz="1500" b="1" dirty="0" err="1"/>
                        <a:t>mos</a:t>
                      </a:r>
                      <a:endParaRPr lang="en-US" sz="1500" b="1" dirty="0"/>
                    </a:p>
                    <a:p>
                      <a:pPr algn="ctr"/>
                      <a:r>
                        <a:rPr lang="en-US" sz="1200" dirty="0"/>
                        <a:t>(HR 0.65, 0.50-0.85)</a:t>
                      </a:r>
                    </a:p>
                  </a:txBody>
                  <a:tcPr/>
                </a:tc>
                <a:tc>
                  <a:txBody>
                    <a:bodyPr/>
                    <a:lstStyle/>
                    <a:p>
                      <a:pPr algn="ctr"/>
                      <a:r>
                        <a:rPr lang="en-US" sz="1500" b="1" dirty="0"/>
                        <a:t>7.3 vs 3.1 </a:t>
                      </a:r>
                      <a:r>
                        <a:rPr lang="en-US" sz="1500" b="1" dirty="0" err="1"/>
                        <a:t>mos</a:t>
                      </a:r>
                      <a:endParaRPr lang="en-US" sz="1500" b="1" dirty="0"/>
                    </a:p>
                    <a:p>
                      <a:pPr marL="0" marR="0" indent="0" algn="ctr" defTabSz="914400" rtl="0" eaLnBrk="1" fontAlgn="auto" latinLnBrk="0" hangingPunct="1">
                        <a:lnSpc>
                          <a:spcPct val="100000"/>
                        </a:lnSpc>
                        <a:spcBef>
                          <a:spcPts val="0"/>
                        </a:spcBef>
                        <a:spcAft>
                          <a:spcPts val="0"/>
                        </a:spcAft>
                        <a:buClrTx/>
                        <a:buSzTx/>
                        <a:buFontTx/>
                        <a:buNone/>
                        <a:tabLst/>
                        <a:defRPr/>
                      </a:pPr>
                      <a:r>
                        <a:rPr lang="en-US" sz="1200" dirty="0"/>
                        <a:t>(HR 0.50, 0.38–0.65)</a:t>
                      </a:r>
                    </a:p>
                  </a:txBody>
                  <a:tcPr/>
                </a:tc>
                <a:tc>
                  <a:txBody>
                    <a:bodyPr/>
                    <a:lstStyle/>
                    <a:p>
                      <a:pPr algn="ctr"/>
                      <a:r>
                        <a:rPr lang="en-US" sz="1500" b="1" dirty="0"/>
                        <a:t>17.2 vs 7.3 </a:t>
                      </a:r>
                      <a:r>
                        <a:rPr lang="en-US" sz="1500" b="1" dirty="0" err="1"/>
                        <a:t>mos</a:t>
                      </a:r>
                      <a:endParaRPr lang="en-US" sz="1500" b="1" dirty="0"/>
                    </a:p>
                    <a:p>
                      <a:pPr algn="ctr"/>
                      <a:r>
                        <a:rPr lang="en-US" sz="1200" dirty="0"/>
                        <a:t>(HR 0.42, 0.32-0.55)</a:t>
                      </a:r>
                    </a:p>
                  </a:txBody>
                  <a:tcPr/>
                </a:tc>
                <a:extLst>
                  <a:ext uri="{0D108BD9-81ED-4DB2-BD59-A6C34878D82A}">
                    <a16:rowId xmlns:a16="http://schemas.microsoft.com/office/drawing/2014/main" val="568517864"/>
                  </a:ext>
                </a:extLst>
              </a:tr>
              <a:tr h="5384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a:t>OS </a:t>
                      </a:r>
                      <a:r>
                        <a:rPr lang="en-US" sz="1500" b="0"/>
                        <a:t>(for PIK3CAm or AKT </a:t>
                      </a:r>
                      <a:r>
                        <a:rPr lang="en-US" sz="1500" b="0" err="1"/>
                        <a:t>pway</a:t>
                      </a:r>
                      <a:r>
                        <a:rPr lang="en-US" sz="1500" b="0"/>
                        <a:t> altered)</a:t>
                      </a:r>
                      <a:endParaRPr lang="en-US" sz="1500" b="0" i="0"/>
                    </a:p>
                  </a:txBody>
                  <a:tcPr/>
                </a:tc>
                <a:tc>
                  <a:txBody>
                    <a:bodyPr/>
                    <a:lstStyle/>
                    <a:p>
                      <a:pPr algn="ctr"/>
                      <a:r>
                        <a:rPr lang="en-US" sz="1500"/>
                        <a:t>39.3 vs 31.4 mos</a:t>
                      </a:r>
                    </a:p>
                    <a:p>
                      <a:pPr marL="0" marR="0" indent="0" algn="ctr" defTabSz="914400" rtl="0" eaLnBrk="1" fontAlgn="auto" latinLnBrk="0" hangingPunct="1">
                        <a:lnSpc>
                          <a:spcPct val="100000"/>
                        </a:lnSpc>
                        <a:spcBef>
                          <a:spcPts val="0"/>
                        </a:spcBef>
                        <a:spcAft>
                          <a:spcPts val="0"/>
                        </a:spcAft>
                        <a:buClrTx/>
                        <a:buSzTx/>
                        <a:buFontTx/>
                        <a:buNone/>
                        <a:tabLst/>
                        <a:defRPr/>
                      </a:pPr>
                      <a:r>
                        <a:rPr lang="en-US" sz="1200"/>
                        <a:t>(HR 0.86, 0.64-1.15)</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dirty="0"/>
                        <a:t>28.5 vs 30.4</a:t>
                      </a:r>
                    </a:p>
                    <a:p>
                      <a:pPr marL="0" marR="0" indent="0" algn="ctr" defTabSz="914400" rtl="0" eaLnBrk="1" fontAlgn="auto" latinLnBrk="0" hangingPunct="1">
                        <a:lnSpc>
                          <a:spcPct val="100000"/>
                        </a:lnSpc>
                        <a:spcBef>
                          <a:spcPts val="0"/>
                        </a:spcBef>
                        <a:spcAft>
                          <a:spcPts val="0"/>
                        </a:spcAft>
                        <a:buClrTx/>
                        <a:buSzTx/>
                        <a:buFontTx/>
                        <a:buNone/>
                        <a:tabLst/>
                        <a:defRPr/>
                      </a:pPr>
                      <a:r>
                        <a:rPr lang="en-US" sz="1200" b="0" dirty="0"/>
                        <a:t>(HR 0.83, 0.63-1.10)</a:t>
                      </a:r>
                      <a:r>
                        <a:rPr lang="en-US" sz="1200" b="1" dirty="0"/>
                        <a:t> </a:t>
                      </a:r>
                    </a:p>
                  </a:txBody>
                  <a:tcPr/>
                </a:tc>
                <a:tc>
                  <a:txBody>
                    <a:bodyPr/>
                    <a:lstStyle/>
                    <a:p>
                      <a:pPr algn="ctr"/>
                      <a:r>
                        <a:rPr lang="en-US" sz="1500" dirty="0"/>
                        <a:t>34 vs 27 </a:t>
                      </a:r>
                      <a:r>
                        <a:rPr lang="en-US" sz="1500" dirty="0" err="1"/>
                        <a:t>mos</a:t>
                      </a:r>
                      <a:endParaRPr lang="en-US" sz="15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(HR 0.67, 0.48-0.94)</a:t>
                      </a:r>
                    </a:p>
                  </a:txBody>
                  <a:tcPr/>
                </a:tc>
                <a:extLst>
                  <a:ext uri="{0D108BD9-81ED-4DB2-BD59-A6C34878D82A}">
                    <a16:rowId xmlns:a16="http://schemas.microsoft.com/office/drawing/2014/main" val="2806073884"/>
                  </a:ext>
                </a:extLst>
              </a:tr>
              <a:tr h="274320">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chemeClr val="bg1"/>
                          </a:solidFill>
                        </a:rPr>
                        <a:t>TOXICITIES</a:t>
                      </a:r>
                    </a:p>
                  </a:txBody>
                  <a:tcPr>
                    <a:solidFill>
                      <a:schemeClr val="accent4">
                        <a:lumMod val="75000"/>
                      </a:schemeClr>
                    </a:solidFill>
                  </a:tcPr>
                </a:tc>
                <a:tc hMerge="1">
                  <a:txBody>
                    <a:bodyPr/>
                    <a:lstStyle/>
                    <a:p>
                      <a:pPr marL="0" indent="0" algn="ctr">
                        <a:buFontTx/>
                        <a:buNone/>
                      </a:pPr>
                      <a:endParaRPr lang="en-US" sz="1600"/>
                    </a:p>
                  </a:txBody>
                  <a:tcPr/>
                </a:tc>
                <a:tc hMerge="1">
                  <a:txBody>
                    <a:bodyPr/>
                    <a:lstStyle/>
                    <a:p>
                      <a:pPr marL="0" indent="0" algn="ctr">
                        <a:buFontTx/>
                        <a:buNone/>
                      </a:pPr>
                      <a:endParaRPr lang="en-US" sz="1600"/>
                    </a:p>
                  </a:txBody>
                  <a:tcPr/>
                </a:tc>
                <a:tc hMerge="1">
                  <a:txBody>
                    <a:bodyPr/>
                    <a:lstStyle/>
                    <a:p>
                      <a:pPr marL="0" indent="0" algn="ctr">
                        <a:buFontTx/>
                        <a:buNone/>
                      </a:pPr>
                      <a:endParaRPr lang="en-US" sz="1600"/>
                    </a:p>
                  </a:txBody>
                  <a:tcPr/>
                </a:tc>
                <a:extLst>
                  <a:ext uri="{0D108BD9-81ED-4DB2-BD59-A6C34878D82A}">
                    <a16:rowId xmlns:a16="http://schemas.microsoft.com/office/drawing/2014/main" val="3127981157"/>
                  </a:ext>
                </a:extLst>
              </a:tr>
              <a:tr h="762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dirty="0"/>
                        <a:t>Toxicities</a:t>
                      </a:r>
                    </a:p>
                  </a:txBody>
                  <a:tcPr/>
                </a:tc>
                <a:tc>
                  <a:txBody>
                    <a:bodyPr/>
                    <a:lstStyle/>
                    <a:p>
                      <a:pPr marL="0" indent="0" algn="ctr">
                        <a:buFontTx/>
                        <a:buNone/>
                      </a:pPr>
                      <a:r>
                        <a:rPr lang="en-US" sz="1500"/>
                        <a:t>Diarrhea 58% (G3+ 7%)</a:t>
                      </a:r>
                    </a:p>
                    <a:p>
                      <a:pPr marL="0" indent="0" algn="ctr">
                        <a:buFontTx/>
                        <a:buNone/>
                      </a:pPr>
                      <a:r>
                        <a:rPr lang="en-US" sz="1500"/>
                        <a:t>↑Glucose 64% (G3+ 37%)</a:t>
                      </a:r>
                    </a:p>
                    <a:p>
                      <a:pPr marL="0" indent="0" algn="ctr">
                        <a:buFontTx/>
                        <a:buNone/>
                      </a:pPr>
                      <a:r>
                        <a:rPr lang="en-US" sz="1500"/>
                        <a:t>Rash 36% (G3+ 10%)</a:t>
                      </a:r>
                    </a:p>
                  </a:txBody>
                  <a:tcPr/>
                </a:tc>
                <a:tc>
                  <a:txBody>
                    <a:bodyPr/>
                    <a:lstStyle/>
                    <a:p>
                      <a:pPr marL="0" indent="0" algn="ctr">
                        <a:buFontTx/>
                        <a:buNone/>
                      </a:pPr>
                      <a:r>
                        <a:rPr lang="en-US" sz="1500"/>
                        <a:t>Diarrhea 72% (G3+ 9%)</a:t>
                      </a:r>
                    </a:p>
                    <a:p>
                      <a:pPr marL="0" indent="0" algn="ctr">
                        <a:buFontTx/>
                        <a:buNone/>
                      </a:pPr>
                      <a:r>
                        <a:rPr lang="en-US" sz="1500"/>
                        <a:t>↑Glucose 16% (G3+ 2%)</a:t>
                      </a:r>
                    </a:p>
                    <a:p>
                      <a:pPr marL="0" indent="0" algn="ctr">
                        <a:buFontTx/>
                        <a:buNone/>
                      </a:pPr>
                      <a:r>
                        <a:rPr lang="en-US" sz="1500"/>
                        <a:t>Rash 38% (G3+ 12%)</a:t>
                      </a:r>
                    </a:p>
                  </a:txBody>
                  <a:tcPr/>
                </a:tc>
                <a:tc>
                  <a:txBody>
                    <a:bodyPr/>
                    <a:lstStyle/>
                    <a:p>
                      <a:pPr marL="0" indent="0" algn="ctr">
                        <a:buFontTx/>
                        <a:buNone/>
                      </a:pPr>
                      <a:r>
                        <a:rPr lang="en-US" sz="1500" dirty="0"/>
                        <a:t>Diarrhea 48% (G3+ 4%)</a:t>
                      </a:r>
                    </a:p>
                    <a:p>
                      <a:pPr marL="0" indent="0" algn="ctr">
                        <a:buFontTx/>
                        <a:buNone/>
                      </a:pPr>
                      <a:r>
                        <a:rPr lang="en-US" sz="1500" dirty="0"/>
                        <a:t>↑Glucose 59% (G3+ 6%)</a:t>
                      </a:r>
                    </a:p>
                    <a:p>
                      <a:pPr marL="0" indent="0" algn="ctr">
                        <a:buFontTx/>
                        <a:buNone/>
                      </a:pPr>
                      <a:r>
                        <a:rPr lang="en-US" sz="1500" dirty="0"/>
                        <a:t>Rash 25% (G3+ 0%)</a:t>
                      </a:r>
                    </a:p>
                  </a:txBody>
                  <a:tcPr/>
                </a:tc>
                <a:extLst>
                  <a:ext uri="{0D108BD9-81ED-4DB2-BD59-A6C34878D82A}">
                    <a16:rowId xmlns:a16="http://schemas.microsoft.com/office/drawing/2014/main" val="2535772049"/>
                  </a:ext>
                </a:extLst>
              </a:tr>
              <a:tr h="314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a:t>D/C rate due to TRAEs</a:t>
                      </a:r>
                    </a:p>
                  </a:txBody>
                  <a:tcPr/>
                </a:tc>
                <a:tc>
                  <a:txBody>
                    <a:bodyPr/>
                    <a:lstStyle/>
                    <a:p>
                      <a:pPr algn="ctr"/>
                      <a:r>
                        <a:rPr lang="en-US" sz="1500"/>
                        <a:t>25%</a:t>
                      </a:r>
                    </a:p>
                  </a:txBody>
                  <a:tcPr/>
                </a:tc>
                <a:tc>
                  <a:txBody>
                    <a:bodyPr/>
                    <a:lstStyle/>
                    <a:p>
                      <a:pPr algn="ctr"/>
                      <a:r>
                        <a:rPr lang="en-US" sz="1500"/>
                        <a:t>13%</a:t>
                      </a:r>
                    </a:p>
                  </a:txBody>
                  <a:tcPr/>
                </a:tc>
                <a:tc>
                  <a:txBody>
                    <a:bodyPr/>
                    <a:lstStyle/>
                    <a:p>
                      <a:pPr algn="ctr"/>
                      <a:r>
                        <a:rPr lang="en-US" sz="1500" dirty="0"/>
                        <a:t>7%</a:t>
                      </a:r>
                    </a:p>
                  </a:txBody>
                  <a:tcPr/>
                </a:tc>
                <a:extLst>
                  <a:ext uri="{0D108BD9-81ED-4DB2-BD59-A6C34878D82A}">
                    <a16:rowId xmlns:a16="http://schemas.microsoft.com/office/drawing/2014/main" val="333773527"/>
                  </a:ext>
                </a:extLst>
              </a:tr>
            </a:tbl>
          </a:graphicData>
        </a:graphic>
      </p:graphicFrame>
      <p:sp>
        <p:nvSpPr>
          <p:cNvPr id="5" name="TextBox 4">
            <a:extLst>
              <a:ext uri="{FF2B5EF4-FFF2-40B4-BE49-F238E27FC236}">
                <a16:creationId xmlns:a16="http://schemas.microsoft.com/office/drawing/2014/main" id="{EE952D66-A66D-15E0-0A34-AD2FEA110D7A}"/>
              </a:ext>
            </a:extLst>
          </p:cNvPr>
          <p:cNvSpPr txBox="1"/>
          <p:nvPr/>
        </p:nvSpPr>
        <p:spPr>
          <a:xfrm>
            <a:off x="193782" y="6236142"/>
            <a:ext cx="11877913"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ＭＳ Ｐゴシック"/>
                <a:cs typeface="+mn-cs"/>
              </a:rPr>
              <a:t>1. Andre F </a:t>
            </a:r>
            <a:r>
              <a:rPr kumimoji="0" lang="en-US" sz="1200" b="0" i="1" u="none" strike="noStrike" kern="1200" cap="none" spc="0" normalizeH="0" baseline="0" noProof="0" dirty="0">
                <a:ln>
                  <a:noFill/>
                </a:ln>
                <a:solidFill>
                  <a:srgbClr val="FFFFFF"/>
                </a:solidFill>
                <a:effectLst/>
                <a:uLnTx/>
                <a:uFillTx/>
                <a:latin typeface="Arial"/>
                <a:ea typeface="ＭＳ Ｐゴシック"/>
                <a:cs typeface="+mn-cs"/>
              </a:rPr>
              <a:t>Ann Oncol</a:t>
            </a:r>
            <a:r>
              <a:rPr kumimoji="0" lang="en-US" sz="1200" b="0" i="0" u="none" strike="noStrike" kern="1200" cap="none" spc="0" normalizeH="0" baseline="0" noProof="0" dirty="0">
                <a:ln>
                  <a:noFill/>
                </a:ln>
                <a:solidFill>
                  <a:srgbClr val="FFFFFF"/>
                </a:solidFill>
                <a:effectLst/>
                <a:uLnTx/>
                <a:uFillTx/>
                <a:latin typeface="Arial"/>
                <a:ea typeface="ＭＳ Ｐゴシック"/>
                <a:cs typeface="+mn-cs"/>
              </a:rPr>
              <a:t> 2021; 32:208; 2. </a:t>
            </a:r>
            <a:r>
              <a:rPr kumimoji="0" lang="en-US" sz="1200" b="0" i="0" u="none" strike="noStrike" kern="1200" cap="none" spc="0" normalizeH="0" baseline="0" noProof="0" dirty="0">
                <a:ln>
                  <a:noFill/>
                </a:ln>
                <a:solidFill>
                  <a:srgbClr val="FFFFFF"/>
                </a:solidFill>
                <a:effectLst/>
                <a:uLnTx/>
                <a:uFillTx/>
                <a:latin typeface="Arial"/>
                <a:ea typeface="ＭＳ Ｐゴシック"/>
                <a:cs typeface="Calibri" panose="020F0502020204030204" pitchFamily="34" charset="0"/>
              </a:rPr>
              <a:t>Turner et al </a:t>
            </a:r>
            <a:r>
              <a:rPr kumimoji="0" lang="en-US" sz="1200" b="0" i="1" u="none" strike="noStrike" kern="1200" cap="none" spc="0" normalizeH="0" baseline="0" noProof="0" dirty="0">
                <a:ln>
                  <a:noFill/>
                </a:ln>
                <a:solidFill>
                  <a:srgbClr val="FFFFFF"/>
                </a:solidFill>
                <a:effectLst/>
                <a:uLnTx/>
                <a:uFillTx/>
                <a:latin typeface="Arial"/>
                <a:ea typeface="ＭＳ Ｐゴシック"/>
                <a:cs typeface="Calibri" panose="020F0502020204030204" pitchFamily="34" charset="0"/>
              </a:rPr>
              <a:t>NEJM</a:t>
            </a:r>
            <a:r>
              <a:rPr kumimoji="0" lang="en-US" sz="1200" b="0" i="0" u="none" strike="noStrike" kern="1200" cap="none" spc="0" normalizeH="0" baseline="0" noProof="0" dirty="0">
                <a:ln>
                  <a:noFill/>
                </a:ln>
                <a:solidFill>
                  <a:srgbClr val="FFFFFF"/>
                </a:solidFill>
                <a:effectLst/>
                <a:uLnTx/>
                <a:uFillTx/>
                <a:latin typeface="Arial"/>
                <a:ea typeface="ＭＳ Ｐゴシック"/>
                <a:cs typeface="Calibri" panose="020F0502020204030204" pitchFamily="34" charset="0"/>
              </a:rPr>
              <a:t> 2023;388:2058; 3. Rugo et al. ESMO Breast 2026; 4. </a:t>
            </a:r>
            <a:r>
              <a:rPr kumimoji="0" lang="en-GB" sz="1200" b="0" i="0" u="none" strike="noStrike" kern="1200" cap="none" spc="0" normalizeH="0" baseline="0" noProof="0" dirty="0">
                <a:ln>
                  <a:noFill/>
                </a:ln>
                <a:solidFill>
                  <a:srgbClr val="FFFFFF"/>
                </a:solidFill>
                <a:effectLst/>
                <a:uLnTx/>
                <a:uFillTx/>
                <a:latin typeface="Arial"/>
                <a:ea typeface="ＭＳ Ｐゴシック"/>
                <a:cs typeface="+mn-cs"/>
              </a:rPr>
              <a:t>Jhaveri KL et al.  </a:t>
            </a:r>
            <a:r>
              <a:rPr kumimoji="0" lang="en-GB" sz="1200" b="0" i="1" u="none" strike="noStrike" kern="1200" cap="none" spc="0" normalizeH="0" baseline="0" noProof="0" dirty="0">
                <a:ln>
                  <a:noFill/>
                </a:ln>
                <a:solidFill>
                  <a:srgbClr val="FFFFFF"/>
                </a:solidFill>
                <a:effectLst/>
                <a:uLnTx/>
                <a:uFillTx/>
                <a:latin typeface="Arial"/>
                <a:ea typeface="ＭＳ Ｐゴシック"/>
                <a:cs typeface="+mn-cs"/>
              </a:rPr>
              <a:t>NEJM</a:t>
            </a:r>
            <a:r>
              <a:rPr kumimoji="0" lang="en-GB" sz="1200" b="0" i="0" u="none" strike="noStrike" kern="1200" cap="none" spc="0" normalizeH="0" baseline="0" noProof="0" dirty="0">
                <a:ln>
                  <a:noFill/>
                </a:ln>
                <a:solidFill>
                  <a:srgbClr val="FFFFFF"/>
                </a:solidFill>
                <a:effectLst/>
                <a:uLnTx/>
                <a:uFillTx/>
                <a:latin typeface="Arial"/>
                <a:ea typeface="ＭＳ Ｐゴシック"/>
                <a:cs typeface="+mn-cs"/>
              </a:rPr>
              <a:t> 2025; 393:151.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a:ea typeface="ＭＳ Ｐゴシック"/>
                <a:cs typeface="+mn-cs"/>
              </a:rPr>
              <a:t>Slide courtesy of Dr. Claudine Isaacs</a:t>
            </a:r>
          </a:p>
        </p:txBody>
      </p:sp>
    </p:spTree>
    <p:extLst>
      <p:ext uri="{BB962C8B-B14F-4D97-AF65-F5344CB8AC3E}">
        <p14:creationId xmlns:p14="http://schemas.microsoft.com/office/powerpoint/2010/main" val="17698030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935649"/>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30264606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A1336A-0E8B-87BD-4760-26A01E84091A}"/>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2E01DEB-D03D-58C3-A925-072175AAEF18}"/>
              </a:ext>
            </a:extLst>
          </p:cNvPr>
          <p:cNvSpPr>
            <a:spLocks noGrp="1"/>
          </p:cNvSpPr>
          <p:nvPr>
            <p:ph type="ctrTitle"/>
          </p:nvPr>
        </p:nvSpPr>
        <p:spPr/>
        <p:txBody>
          <a:bodyPr/>
          <a:lstStyle/>
          <a:p>
            <a:r>
              <a:rPr lang="en-US" dirty="0"/>
              <a:t>Phase III Trials of PI3K-pathway inhibition </a:t>
            </a:r>
            <a:br>
              <a:rPr lang="en-US" dirty="0"/>
            </a:br>
            <a:r>
              <a:rPr lang="en-US" dirty="0"/>
              <a:t>in PI3K altered or non-altered disease</a:t>
            </a:r>
          </a:p>
        </p:txBody>
      </p:sp>
      <p:sp>
        <p:nvSpPr>
          <p:cNvPr id="4" name="Subtitle 3">
            <a:extLst>
              <a:ext uri="{FF2B5EF4-FFF2-40B4-BE49-F238E27FC236}">
                <a16:creationId xmlns:a16="http://schemas.microsoft.com/office/drawing/2014/main" id="{37921228-C6AD-6672-443D-D5761B896777}"/>
              </a:ext>
            </a:extLst>
          </p:cNvPr>
          <p:cNvSpPr>
            <a:spLocks noGrp="1"/>
          </p:cNvSpPr>
          <p:nvPr>
            <p:ph type="subTitle" idx="1"/>
          </p:nvPr>
        </p:nvSpPr>
        <p:spPr/>
        <p:txBody>
          <a:bodyPr/>
          <a:lstStyle/>
          <a:p>
            <a:r>
              <a:rPr lang="en-US" dirty="0"/>
              <a:t>Everolimus</a:t>
            </a:r>
          </a:p>
        </p:txBody>
      </p:sp>
    </p:spTree>
    <p:extLst>
      <p:ext uri="{BB962C8B-B14F-4D97-AF65-F5344CB8AC3E}">
        <p14:creationId xmlns:p14="http://schemas.microsoft.com/office/powerpoint/2010/main" val="10046579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FBB433-C94D-B737-19EC-08FBA7C00A35}"/>
              </a:ext>
            </a:extLst>
          </p:cNvPr>
          <p:cNvSpPr>
            <a:spLocks noGrp="1"/>
          </p:cNvSpPr>
          <p:nvPr>
            <p:ph type="title"/>
          </p:nvPr>
        </p:nvSpPr>
        <p:spPr/>
        <p:txBody>
          <a:bodyPr/>
          <a:lstStyle/>
          <a:p>
            <a:r>
              <a:rPr lang="en-US" dirty="0"/>
              <a:t>BOLERO-2: Everolimus + Exemestane </a:t>
            </a:r>
            <a:br>
              <a:rPr lang="en-US" dirty="0"/>
            </a:br>
            <a:r>
              <a:rPr lang="en-US" dirty="0"/>
              <a:t>**</a:t>
            </a:r>
            <a:r>
              <a:rPr lang="en-US" i="1" dirty="0"/>
              <a:t>(no one had received prior CDK4/6i)</a:t>
            </a:r>
          </a:p>
        </p:txBody>
      </p:sp>
      <p:pic>
        <p:nvPicPr>
          <p:cNvPr id="4" name="Picture 3">
            <a:extLst>
              <a:ext uri="{FF2B5EF4-FFF2-40B4-BE49-F238E27FC236}">
                <a16:creationId xmlns:a16="http://schemas.microsoft.com/office/drawing/2014/main" id="{3A52BE20-9D01-EA14-3B7B-357B4855BD4F}"/>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b="2602"/>
          <a:stretch>
            <a:fillRect/>
          </a:stretch>
        </p:blipFill>
        <p:spPr>
          <a:xfrm>
            <a:off x="2182976" y="1342021"/>
            <a:ext cx="8355573" cy="4753979"/>
          </a:xfrm>
          <a:prstGeom prst="rect">
            <a:avLst/>
          </a:prstGeom>
        </p:spPr>
      </p:pic>
      <p:sp>
        <p:nvSpPr>
          <p:cNvPr id="5" name="TextBox 4">
            <a:extLst>
              <a:ext uri="{FF2B5EF4-FFF2-40B4-BE49-F238E27FC236}">
                <a16:creationId xmlns:a16="http://schemas.microsoft.com/office/drawing/2014/main" id="{98B21658-25BC-279A-3D56-0B04B138579F}"/>
              </a:ext>
            </a:extLst>
          </p:cNvPr>
          <p:cNvSpPr txBox="1"/>
          <p:nvPr/>
        </p:nvSpPr>
        <p:spPr bwMode="auto">
          <a:xfrm>
            <a:off x="0" y="6409293"/>
            <a:ext cx="58273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377"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Calibri" panose="020F0502020204030204" pitchFamily="34" charset="0"/>
                <a:ea typeface="ＭＳ Ｐゴシック"/>
                <a:cs typeface="+mn-cs"/>
              </a:rPr>
              <a:t>Baselga</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a:cs typeface="+mn-cs"/>
              </a:rPr>
              <a:t> J et al. N Engl J Med 2012</a:t>
            </a:r>
          </a:p>
        </p:txBody>
      </p:sp>
    </p:spTree>
    <p:extLst>
      <p:ext uri="{BB962C8B-B14F-4D97-AF65-F5344CB8AC3E}">
        <p14:creationId xmlns:p14="http://schemas.microsoft.com/office/powerpoint/2010/main" val="8552800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520">
          <a:extLst>
            <a:ext uri="{FF2B5EF4-FFF2-40B4-BE49-F238E27FC236}">
              <a16:creationId xmlns:a16="http://schemas.microsoft.com/office/drawing/2014/main" id="{B63B527A-7949-CC52-DDB7-63B32ABB7D9F}"/>
            </a:ext>
          </a:extLst>
        </p:cNvPr>
        <p:cNvGrpSpPr/>
        <p:nvPr/>
      </p:nvGrpSpPr>
      <p:grpSpPr>
        <a:xfrm>
          <a:off x="0" y="0"/>
          <a:ext cx="0" cy="0"/>
          <a:chOff x="0" y="0"/>
          <a:chExt cx="0" cy="0"/>
        </a:xfrm>
      </p:grpSpPr>
      <p:sp>
        <p:nvSpPr>
          <p:cNvPr id="521" name="Google Shape;521;p10">
            <a:extLst>
              <a:ext uri="{FF2B5EF4-FFF2-40B4-BE49-F238E27FC236}">
                <a16:creationId xmlns:a16="http://schemas.microsoft.com/office/drawing/2014/main" id="{0F38E16A-0E6A-4F99-BA98-BE4769568C2D}"/>
              </a:ext>
            </a:extLst>
          </p:cNvPr>
          <p:cNvSpPr txBox="1">
            <a:spLocks noGrp="1"/>
          </p:cNvSpPr>
          <p:nvPr>
            <p:ph type="title"/>
          </p:nvPr>
        </p:nvSpPr>
        <p:spPr>
          <a:xfrm>
            <a:off x="212165" y="97478"/>
            <a:ext cx="9643035" cy="1067087"/>
          </a:xfrm>
          <a:prstGeom prst="rect">
            <a:avLst/>
          </a:prstGeom>
          <a:noFill/>
          <a:ln>
            <a:noFill/>
          </a:ln>
        </p:spPr>
        <p:txBody>
          <a:bodyPr spcFirstLastPara="1" wrap="square" lIns="0" tIns="0" rIns="0" bIns="0" anchor="b" anchorCtr="0">
            <a:spAutoFit/>
          </a:bodyPr>
          <a:lstStyle/>
          <a:p>
            <a:pPr algn="l" rtl="0"/>
            <a:r>
              <a:rPr lang="en-US" dirty="0"/>
              <a:t>Everolimus benefit independent of </a:t>
            </a:r>
            <a:br>
              <a:rPr lang="en-US" dirty="0"/>
            </a:br>
            <a:r>
              <a:rPr lang="en-US" i="1" dirty="0"/>
              <a:t>PIK3CA </a:t>
            </a:r>
            <a:r>
              <a:rPr lang="en-US" dirty="0"/>
              <a:t>mutation in BOLERO2</a:t>
            </a:r>
            <a:endParaRPr lang="en-US" noProof="0" dirty="0"/>
          </a:p>
        </p:txBody>
      </p:sp>
      <p:grpSp>
        <p:nvGrpSpPr>
          <p:cNvPr id="531" name="Group 530">
            <a:extLst>
              <a:ext uri="{FF2B5EF4-FFF2-40B4-BE49-F238E27FC236}">
                <a16:creationId xmlns:a16="http://schemas.microsoft.com/office/drawing/2014/main" id="{8365938E-0C44-10C4-8FC8-5DBD9792CA3B}"/>
              </a:ext>
            </a:extLst>
          </p:cNvPr>
          <p:cNvGrpSpPr/>
          <p:nvPr/>
        </p:nvGrpSpPr>
        <p:grpSpPr>
          <a:xfrm>
            <a:off x="1955" y="2144111"/>
            <a:ext cx="5729690" cy="4251238"/>
            <a:chOff x="1466" y="914402"/>
            <a:chExt cx="4850427" cy="3867955"/>
          </a:xfrm>
        </p:grpSpPr>
        <p:grpSp>
          <p:nvGrpSpPr>
            <p:cNvPr id="8" name="Group 111">
              <a:extLst>
                <a:ext uri="{FF2B5EF4-FFF2-40B4-BE49-F238E27FC236}">
                  <a16:creationId xmlns:a16="http://schemas.microsoft.com/office/drawing/2014/main" id="{B5706886-F6F9-BBF1-8D98-3F762F822703}"/>
                </a:ext>
              </a:extLst>
            </p:cNvPr>
            <p:cNvGrpSpPr>
              <a:grpSpLocks/>
            </p:cNvGrpSpPr>
            <p:nvPr/>
          </p:nvGrpSpPr>
          <p:grpSpPr bwMode="auto">
            <a:xfrm>
              <a:off x="96718" y="914402"/>
              <a:ext cx="4755175" cy="3861998"/>
              <a:chOff x="3474695" y="1212658"/>
              <a:chExt cx="4754880" cy="5150532"/>
            </a:xfrm>
          </p:grpSpPr>
          <p:sp>
            <p:nvSpPr>
              <p:cNvPr id="9" name="Rectangle 7">
                <a:extLst>
                  <a:ext uri="{FF2B5EF4-FFF2-40B4-BE49-F238E27FC236}">
                    <a16:creationId xmlns:a16="http://schemas.microsoft.com/office/drawing/2014/main" id="{30C28210-318D-9B25-B12B-76EF1C684147}"/>
                  </a:ext>
                </a:extLst>
              </p:cNvPr>
              <p:cNvSpPr>
                <a:spLocks noChangeArrowheads="1"/>
              </p:cNvSpPr>
              <p:nvPr/>
            </p:nvSpPr>
            <p:spPr bwMode="auto">
              <a:xfrm>
                <a:off x="5759804" y="5779375"/>
                <a:ext cx="726824"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log</a:t>
                </a:r>
                <a:r>
                  <a:rPr kumimoji="0" lang="en-US" sz="1200" b="1" i="0" u="none" strike="noStrike" kern="1200" cap="none" spc="0" normalizeH="0" baseline="-25000" noProof="0">
                    <a:ln>
                      <a:noFill/>
                    </a:ln>
                    <a:solidFill>
                      <a:srgbClr val="000000"/>
                    </a:solidFill>
                    <a:effectLst/>
                    <a:uLnTx/>
                    <a:uFillTx/>
                    <a:latin typeface="Calibri"/>
                    <a:ea typeface="Arial" charset="0"/>
                    <a:cs typeface="Arial" charset="0"/>
                  </a:rPr>
                  <a:t>10</a:t>
                </a: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 (hazard)</a:t>
                </a:r>
                <a:endParaRPr kumimoji="0" lang="en-US" sz="1200" b="1" i="0" u="none" strike="noStrike" kern="1200" cap="none" spc="0" normalizeH="0" baseline="0" noProof="0">
                  <a:ln>
                    <a:noFill/>
                  </a:ln>
                  <a:solidFill>
                    <a:prstClr val="black"/>
                  </a:solidFill>
                  <a:effectLst/>
                  <a:uLnTx/>
                  <a:uFillTx/>
                  <a:latin typeface="Calibri"/>
                  <a:ea typeface="Arial" charset="0"/>
                  <a:cs typeface="Arial" charset="0"/>
                </a:endParaRPr>
              </a:p>
            </p:txBody>
          </p:sp>
          <p:sp>
            <p:nvSpPr>
              <p:cNvPr id="10" name="Rectangle 8">
                <a:extLst>
                  <a:ext uri="{FF2B5EF4-FFF2-40B4-BE49-F238E27FC236}">
                    <a16:creationId xmlns:a16="http://schemas.microsoft.com/office/drawing/2014/main" id="{FF79EAB8-FC1F-1BB5-0BEC-B3D364087013}"/>
                  </a:ext>
                </a:extLst>
              </p:cNvPr>
              <p:cNvSpPr>
                <a:spLocks noChangeArrowheads="1"/>
              </p:cNvSpPr>
              <p:nvPr/>
            </p:nvSpPr>
            <p:spPr bwMode="auto">
              <a:xfrm rot="16200000">
                <a:off x="3749288" y="3560765"/>
                <a:ext cx="42792" cy="156318"/>
              </a:xfrm>
              <a:prstGeom prst="rect">
                <a:avLst/>
              </a:prstGeom>
              <a:noFill/>
              <a:ln w="9525">
                <a:noFill/>
                <a:miter lim="800000"/>
                <a:headEnd/>
                <a:tailEnd/>
              </a:ln>
            </p:spPr>
            <p:txBody>
              <a:bodyPr wrap="none" lIns="0" tIns="0" rIns="0" bIns="0">
                <a:prstTxWarp prst="textNoShape">
                  <a:avLst/>
                </a:prstTxWarp>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Arial" charset="0"/>
                    <a:cs typeface="Arial" charset="0"/>
                  </a:rPr>
                  <a:t> </a:t>
                </a:r>
                <a:endParaRPr kumimoji="0" lang="en-US" sz="1200" b="0" i="0" u="none" strike="noStrike" kern="1200" cap="none" spc="0" normalizeH="0" baseline="0" noProof="0">
                  <a:ln>
                    <a:noFill/>
                  </a:ln>
                  <a:solidFill>
                    <a:prstClr val="black"/>
                  </a:solidFill>
                  <a:effectLst/>
                  <a:uLnTx/>
                  <a:uFillTx/>
                  <a:latin typeface="Calibri"/>
                  <a:ea typeface="Arial" charset="0"/>
                  <a:cs typeface="Arial" charset="0"/>
                </a:endParaRPr>
              </a:p>
            </p:txBody>
          </p:sp>
          <p:sp>
            <p:nvSpPr>
              <p:cNvPr id="11" name="Line 45">
                <a:extLst>
                  <a:ext uri="{FF2B5EF4-FFF2-40B4-BE49-F238E27FC236}">
                    <a16:creationId xmlns:a16="http://schemas.microsoft.com/office/drawing/2014/main" id="{FD6C91A1-4775-CEC6-AD8E-0F71FBB43F7D}"/>
                  </a:ext>
                </a:extLst>
              </p:cNvPr>
              <p:cNvSpPr>
                <a:spLocks noChangeShapeType="1"/>
              </p:cNvSpPr>
              <p:nvPr/>
            </p:nvSpPr>
            <p:spPr bwMode="auto">
              <a:xfrm>
                <a:off x="5148888" y="5520405"/>
                <a:ext cx="0" cy="105734"/>
              </a:xfrm>
              <a:prstGeom prst="line">
                <a:avLst/>
              </a:prstGeom>
              <a:noFill/>
              <a:ln w="19050" cap="rnd">
                <a:solidFill>
                  <a:srgbClr val="000000"/>
                </a:solidFill>
                <a:round/>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2" name="Line 46">
                <a:extLst>
                  <a:ext uri="{FF2B5EF4-FFF2-40B4-BE49-F238E27FC236}">
                    <a16:creationId xmlns:a16="http://schemas.microsoft.com/office/drawing/2014/main" id="{277F4463-B2D6-695C-D95B-3D7F93CEF500}"/>
                  </a:ext>
                </a:extLst>
              </p:cNvPr>
              <p:cNvSpPr>
                <a:spLocks noChangeShapeType="1"/>
              </p:cNvSpPr>
              <p:nvPr/>
            </p:nvSpPr>
            <p:spPr bwMode="auto">
              <a:xfrm>
                <a:off x="6029951" y="5520405"/>
                <a:ext cx="0" cy="105734"/>
              </a:xfrm>
              <a:prstGeom prst="line">
                <a:avLst/>
              </a:prstGeom>
              <a:noFill/>
              <a:ln w="19050" cap="rnd">
                <a:solidFill>
                  <a:srgbClr val="000000"/>
                </a:solidFill>
                <a:round/>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8" name="Line 47">
                <a:extLst>
                  <a:ext uri="{FF2B5EF4-FFF2-40B4-BE49-F238E27FC236}">
                    <a16:creationId xmlns:a16="http://schemas.microsoft.com/office/drawing/2014/main" id="{C2E8626C-7CC3-3687-7B5B-9A6D39820DF1}"/>
                  </a:ext>
                </a:extLst>
              </p:cNvPr>
              <p:cNvSpPr>
                <a:spLocks noChangeShapeType="1"/>
              </p:cNvSpPr>
              <p:nvPr/>
            </p:nvSpPr>
            <p:spPr bwMode="auto">
              <a:xfrm>
                <a:off x="6901488" y="5520405"/>
                <a:ext cx="0" cy="105734"/>
              </a:xfrm>
              <a:prstGeom prst="line">
                <a:avLst/>
              </a:prstGeom>
              <a:noFill/>
              <a:ln w="19050" cap="rnd">
                <a:solidFill>
                  <a:srgbClr val="000000"/>
                </a:solidFill>
                <a:round/>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9" name="Line 48">
                <a:extLst>
                  <a:ext uri="{FF2B5EF4-FFF2-40B4-BE49-F238E27FC236}">
                    <a16:creationId xmlns:a16="http://schemas.microsoft.com/office/drawing/2014/main" id="{731D1D5B-A053-5E5A-389C-F35C0963C235}"/>
                  </a:ext>
                </a:extLst>
              </p:cNvPr>
              <p:cNvSpPr>
                <a:spLocks noChangeShapeType="1"/>
              </p:cNvSpPr>
              <p:nvPr/>
            </p:nvSpPr>
            <p:spPr bwMode="auto">
              <a:xfrm>
                <a:off x="7774613" y="5520405"/>
                <a:ext cx="0" cy="105734"/>
              </a:xfrm>
              <a:prstGeom prst="line">
                <a:avLst/>
              </a:prstGeom>
              <a:noFill/>
              <a:ln w="19050" cap="rnd">
                <a:solidFill>
                  <a:srgbClr val="000000"/>
                </a:solidFill>
                <a:round/>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49">
                <a:extLst>
                  <a:ext uri="{FF2B5EF4-FFF2-40B4-BE49-F238E27FC236}">
                    <a16:creationId xmlns:a16="http://schemas.microsoft.com/office/drawing/2014/main" id="{B591037E-BFAF-FB59-6ACF-53FC95F329BD}"/>
                  </a:ext>
                </a:extLst>
              </p:cNvPr>
              <p:cNvSpPr>
                <a:spLocks noChangeArrowheads="1"/>
              </p:cNvSpPr>
              <p:nvPr/>
            </p:nvSpPr>
            <p:spPr bwMode="auto">
              <a:xfrm>
                <a:off x="5044988" y="5630113"/>
                <a:ext cx="207610"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-0.6</a:t>
                </a:r>
                <a:endParaRPr kumimoji="0" lang="en-US" sz="1200" b="1" i="0" u="none" strike="noStrike" kern="1200" cap="none" spc="0" normalizeH="0" baseline="0" noProof="0">
                  <a:ln>
                    <a:noFill/>
                  </a:ln>
                  <a:solidFill>
                    <a:prstClr val="black"/>
                  </a:solidFill>
                  <a:effectLst/>
                  <a:uLnTx/>
                  <a:uFillTx/>
                  <a:latin typeface="Calibri"/>
                  <a:ea typeface="Arial" charset="0"/>
                  <a:cs typeface="Arial" charset="0"/>
                </a:endParaRPr>
              </a:p>
            </p:txBody>
          </p:sp>
          <p:sp>
            <p:nvSpPr>
              <p:cNvPr id="21" name="Rectangle 50">
                <a:extLst>
                  <a:ext uri="{FF2B5EF4-FFF2-40B4-BE49-F238E27FC236}">
                    <a16:creationId xmlns:a16="http://schemas.microsoft.com/office/drawing/2014/main" id="{2C84E58D-95F1-0A2E-1203-ABE619B92B83}"/>
                  </a:ext>
                </a:extLst>
              </p:cNvPr>
              <p:cNvSpPr>
                <a:spLocks noChangeArrowheads="1"/>
              </p:cNvSpPr>
              <p:nvPr/>
            </p:nvSpPr>
            <p:spPr bwMode="auto">
              <a:xfrm>
                <a:off x="5925629" y="5630113"/>
                <a:ext cx="207610"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-0.4</a:t>
                </a:r>
                <a:endParaRPr kumimoji="0" lang="en-US" sz="1200" b="1" i="0" u="none" strike="noStrike" kern="1200" cap="none" spc="0" normalizeH="0" baseline="0" noProof="0">
                  <a:ln>
                    <a:noFill/>
                  </a:ln>
                  <a:solidFill>
                    <a:prstClr val="black"/>
                  </a:solidFill>
                  <a:effectLst/>
                  <a:uLnTx/>
                  <a:uFillTx/>
                  <a:latin typeface="Calibri"/>
                  <a:ea typeface="Arial" charset="0"/>
                  <a:cs typeface="Arial" charset="0"/>
                </a:endParaRPr>
              </a:p>
            </p:txBody>
          </p:sp>
          <p:sp>
            <p:nvSpPr>
              <p:cNvPr id="22" name="Rectangle 51">
                <a:extLst>
                  <a:ext uri="{FF2B5EF4-FFF2-40B4-BE49-F238E27FC236}">
                    <a16:creationId xmlns:a16="http://schemas.microsoft.com/office/drawing/2014/main" id="{9369BCA4-C07B-42D3-6821-2CECC3125485}"/>
                  </a:ext>
                </a:extLst>
              </p:cNvPr>
              <p:cNvSpPr>
                <a:spLocks noChangeArrowheads="1"/>
              </p:cNvSpPr>
              <p:nvPr/>
            </p:nvSpPr>
            <p:spPr bwMode="auto">
              <a:xfrm>
                <a:off x="6797480" y="5630113"/>
                <a:ext cx="207610"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-0.2</a:t>
                </a:r>
                <a:endParaRPr kumimoji="0" lang="en-US" sz="1200" b="1" i="0" u="none" strike="noStrike" kern="1200" cap="none" spc="0" normalizeH="0" baseline="0" noProof="0">
                  <a:ln>
                    <a:noFill/>
                  </a:ln>
                  <a:solidFill>
                    <a:prstClr val="black"/>
                  </a:solidFill>
                  <a:effectLst/>
                  <a:uLnTx/>
                  <a:uFillTx/>
                  <a:latin typeface="Calibri"/>
                  <a:ea typeface="Arial" charset="0"/>
                  <a:cs typeface="Arial" charset="0"/>
                </a:endParaRPr>
              </a:p>
            </p:txBody>
          </p:sp>
          <p:sp>
            <p:nvSpPr>
              <p:cNvPr id="23" name="Rectangle 52">
                <a:extLst>
                  <a:ext uri="{FF2B5EF4-FFF2-40B4-BE49-F238E27FC236}">
                    <a16:creationId xmlns:a16="http://schemas.microsoft.com/office/drawing/2014/main" id="{F00639B5-6E74-0A30-452D-D4C462FADC5C}"/>
                  </a:ext>
                </a:extLst>
              </p:cNvPr>
              <p:cNvSpPr>
                <a:spLocks noChangeArrowheads="1"/>
              </p:cNvSpPr>
              <p:nvPr/>
            </p:nvSpPr>
            <p:spPr bwMode="auto">
              <a:xfrm>
                <a:off x="7689739" y="5630113"/>
                <a:ext cx="168259"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Arial" charset="0"/>
                    <a:cs typeface="Arial" charset="0"/>
                  </a:rPr>
                  <a:t>0.0</a:t>
                </a:r>
                <a:endParaRPr kumimoji="0" lang="en-US" sz="1200" b="1" i="0" u="none" strike="noStrike" kern="1200" cap="none" spc="0" normalizeH="0" baseline="0" noProof="0">
                  <a:ln>
                    <a:noFill/>
                  </a:ln>
                  <a:solidFill>
                    <a:prstClr val="black"/>
                  </a:solidFill>
                  <a:effectLst/>
                  <a:uLnTx/>
                  <a:uFillTx/>
                  <a:latin typeface="Calibri"/>
                  <a:ea typeface="Arial" charset="0"/>
                  <a:cs typeface="Arial" charset="0"/>
                </a:endParaRPr>
              </a:p>
            </p:txBody>
          </p:sp>
          <p:grpSp>
            <p:nvGrpSpPr>
              <p:cNvPr id="24" name="Group 99">
                <a:extLst>
                  <a:ext uri="{FF2B5EF4-FFF2-40B4-BE49-F238E27FC236}">
                    <a16:creationId xmlns:a16="http://schemas.microsoft.com/office/drawing/2014/main" id="{C37293CA-DAB9-6DA1-47CA-2D33B042DDBC}"/>
                  </a:ext>
                </a:extLst>
              </p:cNvPr>
              <p:cNvGrpSpPr>
                <a:grpSpLocks/>
              </p:cNvGrpSpPr>
              <p:nvPr/>
            </p:nvGrpSpPr>
            <p:grpSpPr bwMode="auto">
              <a:xfrm>
                <a:off x="3952943" y="1260169"/>
                <a:ext cx="3139046" cy="887617"/>
                <a:chOff x="3952943" y="1241017"/>
                <a:chExt cx="3139046" cy="887617"/>
              </a:xfrm>
            </p:grpSpPr>
            <p:grpSp>
              <p:nvGrpSpPr>
                <p:cNvPr id="947" name="Group 98">
                  <a:extLst>
                    <a:ext uri="{FF2B5EF4-FFF2-40B4-BE49-F238E27FC236}">
                      <a16:creationId xmlns:a16="http://schemas.microsoft.com/office/drawing/2014/main" id="{ECE35218-47EC-390A-F4F6-003D6F4F0F79}"/>
                    </a:ext>
                  </a:extLst>
                </p:cNvPr>
                <p:cNvGrpSpPr>
                  <a:grpSpLocks/>
                </p:cNvGrpSpPr>
                <p:nvPr/>
              </p:nvGrpSpPr>
              <p:grpSpPr bwMode="auto">
                <a:xfrm>
                  <a:off x="5795000" y="1306130"/>
                  <a:ext cx="423863" cy="764513"/>
                  <a:chOff x="5795000" y="1306130"/>
                  <a:chExt cx="423863" cy="764513"/>
                </a:xfrm>
              </p:grpSpPr>
              <p:sp>
                <p:nvSpPr>
                  <p:cNvPr id="514" name="Rectangle 283">
                    <a:extLst>
                      <a:ext uri="{FF2B5EF4-FFF2-40B4-BE49-F238E27FC236}">
                        <a16:creationId xmlns:a16="http://schemas.microsoft.com/office/drawing/2014/main" id="{B6449954-1C35-1657-5975-FC4E054A5483}"/>
                      </a:ext>
                    </a:extLst>
                  </p:cNvPr>
                  <p:cNvSpPr>
                    <a:spLocks noChangeArrowheads="1"/>
                  </p:cNvSpPr>
                  <p:nvPr/>
                </p:nvSpPr>
                <p:spPr bwMode="auto">
                  <a:xfrm>
                    <a:off x="5795000" y="1979203"/>
                    <a:ext cx="14288" cy="91440"/>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15" name="Rectangle 298">
                    <a:extLst>
                      <a:ext uri="{FF2B5EF4-FFF2-40B4-BE49-F238E27FC236}">
                        <a16:creationId xmlns:a16="http://schemas.microsoft.com/office/drawing/2014/main" id="{9B241EB9-78E6-4A0D-EE46-1869B0D3E2EB}"/>
                      </a:ext>
                    </a:extLst>
                  </p:cNvPr>
                  <p:cNvSpPr>
                    <a:spLocks noChangeArrowheads="1"/>
                  </p:cNvSpPr>
                  <p:nvPr/>
                </p:nvSpPr>
                <p:spPr bwMode="auto">
                  <a:xfrm>
                    <a:off x="6204575" y="1751277"/>
                    <a:ext cx="14288" cy="91440"/>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16" name="Rectangle 313">
                    <a:extLst>
                      <a:ext uri="{FF2B5EF4-FFF2-40B4-BE49-F238E27FC236}">
                        <a16:creationId xmlns:a16="http://schemas.microsoft.com/office/drawing/2014/main" id="{5FF20B6C-8177-298B-7F15-204A1EC78928}"/>
                      </a:ext>
                    </a:extLst>
                  </p:cNvPr>
                  <p:cNvSpPr>
                    <a:spLocks noChangeArrowheads="1"/>
                  </p:cNvSpPr>
                  <p:nvPr/>
                </p:nvSpPr>
                <p:spPr bwMode="auto">
                  <a:xfrm>
                    <a:off x="5809288" y="1532528"/>
                    <a:ext cx="15875" cy="91440"/>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17" name="Rectangle 328">
                    <a:extLst>
                      <a:ext uri="{FF2B5EF4-FFF2-40B4-BE49-F238E27FC236}">
                        <a16:creationId xmlns:a16="http://schemas.microsoft.com/office/drawing/2014/main" id="{8FF700B4-01B1-FD31-2527-B325CD81B35A}"/>
                      </a:ext>
                    </a:extLst>
                  </p:cNvPr>
                  <p:cNvSpPr>
                    <a:spLocks noChangeArrowheads="1"/>
                  </p:cNvSpPr>
                  <p:nvPr/>
                </p:nvSpPr>
                <p:spPr bwMode="auto">
                  <a:xfrm>
                    <a:off x="6188700" y="1306130"/>
                    <a:ext cx="15875" cy="91440"/>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948" name="Group 92">
                  <a:extLst>
                    <a:ext uri="{FF2B5EF4-FFF2-40B4-BE49-F238E27FC236}">
                      <a16:creationId xmlns:a16="http://schemas.microsoft.com/office/drawing/2014/main" id="{01823F74-32D3-106A-7143-DC6624D9E128}"/>
                    </a:ext>
                  </a:extLst>
                </p:cNvPr>
                <p:cNvGrpSpPr>
                  <a:grpSpLocks/>
                </p:cNvGrpSpPr>
                <p:nvPr/>
              </p:nvGrpSpPr>
              <p:grpSpPr bwMode="auto">
                <a:xfrm>
                  <a:off x="3952943" y="1241017"/>
                  <a:ext cx="3139046" cy="887617"/>
                  <a:chOff x="3952943" y="1694547"/>
                  <a:chExt cx="3139046" cy="887617"/>
                </a:xfrm>
              </p:grpSpPr>
              <p:sp>
                <p:nvSpPr>
                  <p:cNvPr id="949" name="Rectangle 41">
                    <a:extLst>
                      <a:ext uri="{FF2B5EF4-FFF2-40B4-BE49-F238E27FC236}">
                        <a16:creationId xmlns:a16="http://schemas.microsoft.com/office/drawing/2014/main" id="{F8D72500-E513-8A9D-4D3B-1403676FBEF0}"/>
                      </a:ext>
                    </a:extLst>
                  </p:cNvPr>
                  <p:cNvSpPr>
                    <a:spLocks noChangeArrowheads="1"/>
                  </p:cNvSpPr>
                  <p:nvPr/>
                </p:nvSpPr>
                <p:spPr bwMode="auto">
                  <a:xfrm>
                    <a:off x="4107634" y="2358089"/>
                    <a:ext cx="499349"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PI3K</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950" name="Rectangle 42">
                    <a:extLst>
                      <a:ext uri="{FF2B5EF4-FFF2-40B4-BE49-F238E27FC236}">
                        <a16:creationId xmlns:a16="http://schemas.microsoft.com/office/drawing/2014/main" id="{1DA7F9A2-7B80-E37F-48D0-7271A9548AAE}"/>
                      </a:ext>
                    </a:extLst>
                  </p:cNvPr>
                  <p:cNvSpPr>
                    <a:spLocks noChangeArrowheads="1"/>
                  </p:cNvSpPr>
                  <p:nvPr/>
                </p:nvSpPr>
                <p:spPr bwMode="auto">
                  <a:xfrm>
                    <a:off x="4130700" y="2139027"/>
                    <a:ext cx="476282"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charset="0"/>
                        <a:ea typeface="Arial" charset="0"/>
                        <a:cs typeface="Arial" charset="0"/>
                      </a:rPr>
                      <a:t>Alt : PI3K</a:t>
                    </a:r>
                    <a:endParaRPr kumimoji="0" lang="en-US" sz="1200" b="1" i="0" u="none" strike="noStrike" kern="1200" cap="none" spc="0" normalizeH="0" baseline="0" noProof="0" dirty="0">
                      <a:ln>
                        <a:noFill/>
                      </a:ln>
                      <a:solidFill>
                        <a:prstClr val="black"/>
                      </a:solidFill>
                      <a:effectLst/>
                      <a:uLnTx/>
                      <a:uFillTx/>
                      <a:latin typeface="Arial Narrow" charset="0"/>
                      <a:ea typeface="Arial" charset="0"/>
                      <a:cs typeface="Arial" charset="0"/>
                    </a:endParaRPr>
                  </a:p>
                </p:txBody>
              </p:sp>
              <p:sp>
                <p:nvSpPr>
                  <p:cNvPr id="951" name="Rectangle 43">
                    <a:extLst>
                      <a:ext uri="{FF2B5EF4-FFF2-40B4-BE49-F238E27FC236}">
                        <a16:creationId xmlns:a16="http://schemas.microsoft.com/office/drawing/2014/main" id="{15E6C146-0865-AB6F-7F43-E89AE2873DAB}"/>
                      </a:ext>
                    </a:extLst>
                  </p:cNvPr>
                  <p:cNvSpPr>
                    <a:spLocks noChangeArrowheads="1"/>
                  </p:cNvSpPr>
                  <p:nvPr/>
                </p:nvSpPr>
                <p:spPr bwMode="auto">
                  <a:xfrm>
                    <a:off x="3952943" y="1913612"/>
                    <a:ext cx="654038"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PIK3CA</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952" name="Rectangle 44">
                    <a:extLst>
                      <a:ext uri="{FF2B5EF4-FFF2-40B4-BE49-F238E27FC236}">
                        <a16:creationId xmlns:a16="http://schemas.microsoft.com/office/drawing/2014/main" id="{67DE9B36-2934-3711-9D7F-0B3A40FF66B5}"/>
                      </a:ext>
                    </a:extLst>
                  </p:cNvPr>
                  <p:cNvSpPr>
                    <a:spLocks noChangeArrowheads="1"/>
                  </p:cNvSpPr>
                  <p:nvPr/>
                </p:nvSpPr>
                <p:spPr bwMode="auto">
                  <a:xfrm>
                    <a:off x="3976010" y="1694547"/>
                    <a:ext cx="630971"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 PIK3CA</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grpSp>
                <p:nvGrpSpPr>
                  <p:cNvPr id="953" name="Group 91">
                    <a:extLst>
                      <a:ext uri="{FF2B5EF4-FFF2-40B4-BE49-F238E27FC236}">
                        <a16:creationId xmlns:a16="http://schemas.microsoft.com/office/drawing/2014/main" id="{EB4C028B-7DE7-65FA-F63D-716C30C54E19}"/>
                      </a:ext>
                    </a:extLst>
                  </p:cNvPr>
                  <p:cNvGrpSpPr>
                    <a:grpSpLocks/>
                  </p:cNvGrpSpPr>
                  <p:nvPr/>
                </p:nvGrpSpPr>
                <p:grpSpPr bwMode="auto">
                  <a:xfrm>
                    <a:off x="4801226" y="1745030"/>
                    <a:ext cx="2290763" cy="789332"/>
                    <a:chOff x="4801226" y="1745030"/>
                    <a:chExt cx="2290763" cy="789332"/>
                  </a:xfrm>
                </p:grpSpPr>
                <p:sp>
                  <p:nvSpPr>
                    <p:cNvPr id="954" name="Line 98">
                      <a:extLst>
                        <a:ext uri="{FF2B5EF4-FFF2-40B4-BE49-F238E27FC236}">
                          <a16:creationId xmlns:a16="http://schemas.microsoft.com/office/drawing/2014/main" id="{2BBAE90F-21AD-42F4-46B2-2372217F606C}"/>
                        </a:ext>
                      </a:extLst>
                    </p:cNvPr>
                    <p:cNvSpPr>
                      <a:spLocks noChangeShapeType="1"/>
                    </p:cNvSpPr>
                    <p:nvPr/>
                  </p:nvSpPr>
                  <p:spPr bwMode="auto">
                    <a:xfrm>
                      <a:off x="4801226" y="2476232"/>
                      <a:ext cx="20018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55" name="Line 99">
                      <a:extLst>
                        <a:ext uri="{FF2B5EF4-FFF2-40B4-BE49-F238E27FC236}">
                          <a16:creationId xmlns:a16="http://schemas.microsoft.com/office/drawing/2014/main" id="{DC4503AF-1754-777E-2438-90347805B887}"/>
                        </a:ext>
                      </a:extLst>
                    </p:cNvPr>
                    <p:cNvSpPr>
                      <a:spLocks noChangeShapeType="1"/>
                    </p:cNvSpPr>
                    <p:nvPr/>
                  </p:nvSpPr>
                  <p:spPr bwMode="auto">
                    <a:xfrm>
                      <a:off x="5385426" y="2249835"/>
                      <a:ext cx="1644650"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56" name="Line 100">
                      <a:extLst>
                        <a:ext uri="{FF2B5EF4-FFF2-40B4-BE49-F238E27FC236}">
                          <a16:creationId xmlns:a16="http://schemas.microsoft.com/office/drawing/2014/main" id="{FB6D30E5-A7F8-9BAD-57AE-D3F2F38D4593}"/>
                        </a:ext>
                      </a:extLst>
                    </p:cNvPr>
                    <p:cNvSpPr>
                      <a:spLocks noChangeShapeType="1"/>
                    </p:cNvSpPr>
                    <p:nvPr/>
                  </p:nvSpPr>
                  <p:spPr bwMode="auto">
                    <a:xfrm>
                      <a:off x="4907588" y="2029557"/>
                      <a:ext cx="18113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57" name="Line 101">
                      <a:extLst>
                        <a:ext uri="{FF2B5EF4-FFF2-40B4-BE49-F238E27FC236}">
                          <a16:creationId xmlns:a16="http://schemas.microsoft.com/office/drawing/2014/main" id="{78C63274-6F38-963F-74D7-F0E4EA2DD6CC}"/>
                        </a:ext>
                      </a:extLst>
                    </p:cNvPr>
                    <p:cNvSpPr>
                      <a:spLocks noChangeShapeType="1"/>
                    </p:cNvSpPr>
                    <p:nvPr/>
                  </p:nvSpPr>
                  <p:spPr bwMode="auto">
                    <a:xfrm>
                      <a:off x="5293351" y="1803159"/>
                      <a:ext cx="17986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58" name="Oval 957">
                      <a:extLst>
                        <a:ext uri="{FF2B5EF4-FFF2-40B4-BE49-F238E27FC236}">
                          <a16:creationId xmlns:a16="http://schemas.microsoft.com/office/drawing/2014/main" id="{C64EBEBC-4464-11D2-F989-789EF261BB35}"/>
                        </a:ext>
                      </a:extLst>
                    </p:cNvPr>
                    <p:cNvSpPr>
                      <a:spLocks noChangeArrowheads="1"/>
                    </p:cNvSpPr>
                    <p:nvPr/>
                  </p:nvSpPr>
                  <p:spPr bwMode="auto">
                    <a:xfrm>
                      <a:off x="6136313" y="1745030"/>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59" name="Oval 958">
                      <a:extLst>
                        <a:ext uri="{FF2B5EF4-FFF2-40B4-BE49-F238E27FC236}">
                          <a16:creationId xmlns:a16="http://schemas.microsoft.com/office/drawing/2014/main" id="{BA28838C-89CD-660E-A2AA-C2FE009DB4AC}"/>
                        </a:ext>
                      </a:extLst>
                    </p:cNvPr>
                    <p:cNvSpPr>
                      <a:spLocks noChangeArrowheads="1"/>
                    </p:cNvSpPr>
                    <p:nvPr/>
                  </p:nvSpPr>
                  <p:spPr bwMode="auto">
                    <a:xfrm>
                      <a:off x="5756900" y="1971428"/>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2" name="Oval 511">
                      <a:extLst>
                        <a:ext uri="{FF2B5EF4-FFF2-40B4-BE49-F238E27FC236}">
                          <a16:creationId xmlns:a16="http://schemas.microsoft.com/office/drawing/2014/main" id="{505F7765-54AE-690D-096C-E38FD37822A6}"/>
                        </a:ext>
                      </a:extLst>
                    </p:cNvPr>
                    <p:cNvSpPr>
                      <a:spLocks noChangeArrowheads="1"/>
                    </p:cNvSpPr>
                    <p:nvPr/>
                  </p:nvSpPr>
                  <p:spPr bwMode="auto">
                    <a:xfrm>
                      <a:off x="6152188" y="2191707"/>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3" name="Oval 512">
                      <a:extLst>
                        <a:ext uri="{FF2B5EF4-FFF2-40B4-BE49-F238E27FC236}">
                          <a16:creationId xmlns:a16="http://schemas.microsoft.com/office/drawing/2014/main" id="{7E3F0307-3C5C-8DD9-CB28-6F1CB5EDB39B}"/>
                        </a:ext>
                      </a:extLst>
                    </p:cNvPr>
                    <p:cNvSpPr>
                      <a:spLocks noChangeArrowheads="1"/>
                    </p:cNvSpPr>
                    <p:nvPr/>
                  </p:nvSpPr>
                  <p:spPr bwMode="auto">
                    <a:xfrm>
                      <a:off x="5742613" y="2418104"/>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26" name="Group 106">
                <a:extLst>
                  <a:ext uri="{FF2B5EF4-FFF2-40B4-BE49-F238E27FC236}">
                    <a16:creationId xmlns:a16="http://schemas.microsoft.com/office/drawing/2014/main" id="{D1064B3E-D63C-B463-7075-33263ADB00F1}"/>
                  </a:ext>
                </a:extLst>
              </p:cNvPr>
              <p:cNvGrpSpPr>
                <a:grpSpLocks/>
              </p:cNvGrpSpPr>
              <p:nvPr/>
            </p:nvGrpSpPr>
            <p:grpSpPr bwMode="auto">
              <a:xfrm>
                <a:off x="3832618" y="2341161"/>
                <a:ext cx="3426058" cy="887617"/>
                <a:chOff x="3832618" y="2204969"/>
                <a:chExt cx="3426058" cy="887617"/>
              </a:xfrm>
            </p:grpSpPr>
            <p:grpSp>
              <p:nvGrpSpPr>
                <p:cNvPr id="929" name="Group 96">
                  <a:extLst>
                    <a:ext uri="{FF2B5EF4-FFF2-40B4-BE49-F238E27FC236}">
                      <a16:creationId xmlns:a16="http://schemas.microsoft.com/office/drawing/2014/main" id="{C765B821-399F-66BB-7133-C7A0604241C4}"/>
                    </a:ext>
                  </a:extLst>
                </p:cNvPr>
                <p:cNvGrpSpPr>
                  <a:grpSpLocks/>
                </p:cNvGrpSpPr>
                <p:nvPr/>
              </p:nvGrpSpPr>
              <p:grpSpPr bwMode="auto">
                <a:xfrm>
                  <a:off x="5945813" y="2260354"/>
                  <a:ext cx="227013" cy="789331"/>
                  <a:chOff x="5945813" y="2322307"/>
                  <a:chExt cx="227013" cy="789331"/>
                </a:xfrm>
              </p:grpSpPr>
              <p:sp>
                <p:nvSpPr>
                  <p:cNvPr id="943" name="Rectangle 223">
                    <a:extLst>
                      <a:ext uri="{FF2B5EF4-FFF2-40B4-BE49-F238E27FC236}">
                        <a16:creationId xmlns:a16="http://schemas.microsoft.com/office/drawing/2014/main" id="{6D9F7EBE-2F5B-43B7-FB6E-91159088BB90}"/>
                      </a:ext>
                    </a:extLst>
                  </p:cNvPr>
                  <p:cNvSpPr>
                    <a:spLocks noChangeArrowheads="1"/>
                  </p:cNvSpPr>
                  <p:nvPr/>
                </p:nvSpPr>
                <p:spPr bwMode="auto">
                  <a:xfrm>
                    <a:off x="6082338" y="2993850"/>
                    <a:ext cx="15875" cy="11778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44" name="Rectangle 238">
                    <a:extLst>
                      <a:ext uri="{FF2B5EF4-FFF2-40B4-BE49-F238E27FC236}">
                        <a16:creationId xmlns:a16="http://schemas.microsoft.com/office/drawing/2014/main" id="{4460BCAC-CAAF-240D-4E3D-3DF42205F9B2}"/>
                      </a:ext>
                    </a:extLst>
                  </p:cNvPr>
                  <p:cNvSpPr>
                    <a:spLocks noChangeArrowheads="1"/>
                  </p:cNvSpPr>
                  <p:nvPr/>
                </p:nvSpPr>
                <p:spPr bwMode="auto">
                  <a:xfrm>
                    <a:off x="5945813" y="2767453"/>
                    <a:ext cx="15875" cy="11778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45" name="Rectangle 253">
                    <a:extLst>
                      <a:ext uri="{FF2B5EF4-FFF2-40B4-BE49-F238E27FC236}">
                        <a16:creationId xmlns:a16="http://schemas.microsoft.com/office/drawing/2014/main" id="{6946ED1A-2F0B-C2C4-4732-8E67936AA88F}"/>
                      </a:ext>
                    </a:extLst>
                  </p:cNvPr>
                  <p:cNvSpPr>
                    <a:spLocks noChangeArrowheads="1"/>
                  </p:cNvSpPr>
                  <p:nvPr/>
                </p:nvSpPr>
                <p:spPr bwMode="auto">
                  <a:xfrm>
                    <a:off x="5991850" y="2548705"/>
                    <a:ext cx="14288" cy="11625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46" name="Rectangle 268">
                    <a:extLst>
                      <a:ext uri="{FF2B5EF4-FFF2-40B4-BE49-F238E27FC236}">
                        <a16:creationId xmlns:a16="http://schemas.microsoft.com/office/drawing/2014/main" id="{B3050072-EFC5-BCC2-4153-4F5A990DD608}"/>
                      </a:ext>
                    </a:extLst>
                  </p:cNvPr>
                  <p:cNvSpPr>
                    <a:spLocks noChangeArrowheads="1"/>
                  </p:cNvSpPr>
                  <p:nvPr/>
                </p:nvSpPr>
                <p:spPr bwMode="auto">
                  <a:xfrm>
                    <a:off x="6158538" y="2322307"/>
                    <a:ext cx="14288" cy="11625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930" name="Group 93">
                  <a:extLst>
                    <a:ext uri="{FF2B5EF4-FFF2-40B4-BE49-F238E27FC236}">
                      <a16:creationId xmlns:a16="http://schemas.microsoft.com/office/drawing/2014/main" id="{D414EA1B-0D3A-6B41-221D-7870F917BC81}"/>
                    </a:ext>
                  </a:extLst>
                </p:cNvPr>
                <p:cNvGrpSpPr>
                  <a:grpSpLocks/>
                </p:cNvGrpSpPr>
                <p:nvPr/>
              </p:nvGrpSpPr>
              <p:grpSpPr bwMode="auto">
                <a:xfrm>
                  <a:off x="3832618" y="2204969"/>
                  <a:ext cx="3426058" cy="887617"/>
                  <a:chOff x="3832618" y="2586369"/>
                  <a:chExt cx="3426058" cy="887617"/>
                </a:xfrm>
              </p:grpSpPr>
              <p:sp>
                <p:nvSpPr>
                  <p:cNvPr id="931" name="Rectangle 37">
                    <a:extLst>
                      <a:ext uri="{FF2B5EF4-FFF2-40B4-BE49-F238E27FC236}">
                        <a16:creationId xmlns:a16="http://schemas.microsoft.com/office/drawing/2014/main" id="{4770AFE6-E087-68BC-DA64-1C919B20CF34}"/>
                      </a:ext>
                    </a:extLst>
                  </p:cNvPr>
                  <p:cNvSpPr>
                    <a:spLocks noChangeArrowheads="1"/>
                  </p:cNvSpPr>
                  <p:nvPr/>
                </p:nvSpPr>
                <p:spPr bwMode="auto">
                  <a:xfrm>
                    <a:off x="3832618" y="3249911"/>
                    <a:ext cx="773448"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Cell Cycle</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932" name="Rectangle 38">
                    <a:extLst>
                      <a:ext uri="{FF2B5EF4-FFF2-40B4-BE49-F238E27FC236}">
                        <a16:creationId xmlns:a16="http://schemas.microsoft.com/office/drawing/2014/main" id="{F7287F54-7E45-3414-47C4-2668FAF50E6A}"/>
                      </a:ext>
                    </a:extLst>
                  </p:cNvPr>
                  <p:cNvSpPr>
                    <a:spLocks noChangeArrowheads="1"/>
                  </p:cNvSpPr>
                  <p:nvPr/>
                </p:nvSpPr>
                <p:spPr bwMode="auto">
                  <a:xfrm>
                    <a:off x="3855690" y="3030848"/>
                    <a:ext cx="750380"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charset="0"/>
                        <a:ea typeface="Arial" charset="0"/>
                        <a:cs typeface="Arial" charset="0"/>
                      </a:rPr>
                      <a:t>Alt : Cell Cycle</a:t>
                    </a:r>
                    <a:endParaRPr kumimoji="0" lang="en-US" sz="1200" b="1" i="0" u="none" strike="noStrike" kern="1200" cap="none" spc="0" normalizeH="0" baseline="0" noProof="0" dirty="0">
                      <a:ln>
                        <a:noFill/>
                      </a:ln>
                      <a:solidFill>
                        <a:prstClr val="black"/>
                      </a:solidFill>
                      <a:effectLst/>
                      <a:uLnTx/>
                      <a:uFillTx/>
                      <a:latin typeface="Arial Narrow" charset="0"/>
                      <a:ea typeface="Arial" charset="0"/>
                      <a:cs typeface="Arial" charset="0"/>
                    </a:endParaRPr>
                  </a:p>
                </p:txBody>
              </p:sp>
              <p:sp>
                <p:nvSpPr>
                  <p:cNvPr id="933" name="Rectangle 39">
                    <a:extLst>
                      <a:ext uri="{FF2B5EF4-FFF2-40B4-BE49-F238E27FC236}">
                        <a16:creationId xmlns:a16="http://schemas.microsoft.com/office/drawing/2014/main" id="{0CAB48CF-773C-C9D3-E858-590DD8CB6599}"/>
                      </a:ext>
                    </a:extLst>
                  </p:cNvPr>
                  <p:cNvSpPr>
                    <a:spLocks noChangeArrowheads="1"/>
                  </p:cNvSpPr>
                  <p:nvPr/>
                </p:nvSpPr>
                <p:spPr bwMode="auto">
                  <a:xfrm>
                    <a:off x="3976453" y="2805434"/>
                    <a:ext cx="629613"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CCND1</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934" name="Rectangle 40">
                    <a:extLst>
                      <a:ext uri="{FF2B5EF4-FFF2-40B4-BE49-F238E27FC236}">
                        <a16:creationId xmlns:a16="http://schemas.microsoft.com/office/drawing/2014/main" id="{386CC0D4-6FBB-5F65-D3CD-BDB67102EB0F}"/>
                      </a:ext>
                    </a:extLst>
                  </p:cNvPr>
                  <p:cNvSpPr>
                    <a:spLocks noChangeArrowheads="1"/>
                  </p:cNvSpPr>
                  <p:nvPr/>
                </p:nvSpPr>
                <p:spPr bwMode="auto">
                  <a:xfrm>
                    <a:off x="3999522" y="2586369"/>
                    <a:ext cx="606546"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 CCND1</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935" name="Line 94">
                    <a:extLst>
                      <a:ext uri="{FF2B5EF4-FFF2-40B4-BE49-F238E27FC236}">
                        <a16:creationId xmlns:a16="http://schemas.microsoft.com/office/drawing/2014/main" id="{4A7CCBDD-2E8D-4FC3-4CAA-964DBE68B829}"/>
                      </a:ext>
                    </a:extLst>
                  </p:cNvPr>
                  <p:cNvSpPr>
                    <a:spLocks noChangeShapeType="1"/>
                  </p:cNvSpPr>
                  <p:nvPr/>
                </p:nvSpPr>
                <p:spPr bwMode="auto">
                  <a:xfrm>
                    <a:off x="5279063" y="3368054"/>
                    <a:ext cx="161448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6" name="Line 95">
                    <a:extLst>
                      <a:ext uri="{FF2B5EF4-FFF2-40B4-BE49-F238E27FC236}">
                        <a16:creationId xmlns:a16="http://schemas.microsoft.com/office/drawing/2014/main" id="{70494843-E916-C4E0-195D-F3BA8E570E8F}"/>
                      </a:ext>
                    </a:extLst>
                  </p:cNvPr>
                  <p:cNvSpPr>
                    <a:spLocks noChangeShapeType="1"/>
                  </p:cNvSpPr>
                  <p:nvPr/>
                </p:nvSpPr>
                <p:spPr bwMode="auto">
                  <a:xfrm>
                    <a:off x="4929813" y="3141657"/>
                    <a:ext cx="2055813"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7" name="Line 96">
                    <a:extLst>
                      <a:ext uri="{FF2B5EF4-FFF2-40B4-BE49-F238E27FC236}">
                        <a16:creationId xmlns:a16="http://schemas.microsoft.com/office/drawing/2014/main" id="{D7E2973B-581B-593E-873F-234A44DB4EBF}"/>
                      </a:ext>
                    </a:extLst>
                  </p:cNvPr>
                  <p:cNvSpPr>
                    <a:spLocks noChangeShapeType="1"/>
                  </p:cNvSpPr>
                  <p:nvPr/>
                </p:nvSpPr>
                <p:spPr bwMode="auto">
                  <a:xfrm>
                    <a:off x="5217151" y="2921379"/>
                    <a:ext cx="156368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8" name="Line 97">
                    <a:extLst>
                      <a:ext uri="{FF2B5EF4-FFF2-40B4-BE49-F238E27FC236}">
                        <a16:creationId xmlns:a16="http://schemas.microsoft.com/office/drawing/2014/main" id="{59F2C4D1-97D9-D4AB-9486-78554FA1F757}"/>
                      </a:ext>
                    </a:extLst>
                  </p:cNvPr>
                  <p:cNvSpPr>
                    <a:spLocks noChangeShapeType="1"/>
                  </p:cNvSpPr>
                  <p:nvPr/>
                </p:nvSpPr>
                <p:spPr bwMode="auto">
                  <a:xfrm>
                    <a:off x="5074276" y="2694981"/>
                    <a:ext cx="2184400"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9" name="Oval 938">
                    <a:extLst>
                      <a:ext uri="{FF2B5EF4-FFF2-40B4-BE49-F238E27FC236}">
                        <a16:creationId xmlns:a16="http://schemas.microsoft.com/office/drawing/2014/main" id="{4278178C-4642-62D6-8CA1-FE31564B7899}"/>
                      </a:ext>
                    </a:extLst>
                  </p:cNvPr>
                  <p:cNvSpPr>
                    <a:spLocks noChangeArrowheads="1"/>
                  </p:cNvSpPr>
                  <p:nvPr/>
                </p:nvSpPr>
                <p:spPr bwMode="auto">
                  <a:xfrm>
                    <a:off x="6104564" y="2636852"/>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0" name="Oval 939">
                    <a:extLst>
                      <a:ext uri="{FF2B5EF4-FFF2-40B4-BE49-F238E27FC236}">
                        <a16:creationId xmlns:a16="http://schemas.microsoft.com/office/drawing/2014/main" id="{E5ECDF0F-1AC8-5895-0214-15F7741495EB}"/>
                      </a:ext>
                    </a:extLst>
                  </p:cNvPr>
                  <p:cNvSpPr>
                    <a:spLocks noChangeArrowheads="1"/>
                  </p:cNvSpPr>
                  <p:nvPr/>
                </p:nvSpPr>
                <p:spPr bwMode="auto">
                  <a:xfrm>
                    <a:off x="5939464" y="2863250"/>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1" name="Oval 940">
                    <a:extLst>
                      <a:ext uri="{FF2B5EF4-FFF2-40B4-BE49-F238E27FC236}">
                        <a16:creationId xmlns:a16="http://schemas.microsoft.com/office/drawing/2014/main" id="{779ED45F-9F51-1412-831D-772C5F46554D}"/>
                      </a:ext>
                    </a:extLst>
                  </p:cNvPr>
                  <p:cNvSpPr>
                    <a:spLocks noChangeArrowheads="1"/>
                  </p:cNvSpPr>
                  <p:nvPr/>
                </p:nvSpPr>
                <p:spPr bwMode="auto">
                  <a:xfrm>
                    <a:off x="5893426" y="3081998"/>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2" name="Oval 941">
                    <a:extLst>
                      <a:ext uri="{FF2B5EF4-FFF2-40B4-BE49-F238E27FC236}">
                        <a16:creationId xmlns:a16="http://schemas.microsoft.com/office/drawing/2014/main" id="{AA0A2C18-92E8-E4C7-658F-825ED7C15126}"/>
                      </a:ext>
                    </a:extLst>
                  </p:cNvPr>
                  <p:cNvSpPr>
                    <a:spLocks noChangeArrowheads="1"/>
                  </p:cNvSpPr>
                  <p:nvPr/>
                </p:nvSpPr>
                <p:spPr bwMode="auto">
                  <a:xfrm>
                    <a:off x="6031539" y="3308395"/>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7" name="Group 104">
                <a:extLst>
                  <a:ext uri="{FF2B5EF4-FFF2-40B4-BE49-F238E27FC236}">
                    <a16:creationId xmlns:a16="http://schemas.microsoft.com/office/drawing/2014/main" id="{94BDD7CE-2CEC-DA3E-EFED-4B37A44AB99B}"/>
                  </a:ext>
                </a:extLst>
              </p:cNvPr>
              <p:cNvGrpSpPr>
                <a:grpSpLocks/>
              </p:cNvGrpSpPr>
              <p:nvPr/>
            </p:nvGrpSpPr>
            <p:grpSpPr bwMode="auto">
              <a:xfrm>
                <a:off x="4090028" y="3422152"/>
                <a:ext cx="3289298" cy="889162"/>
                <a:chOff x="4090028" y="3308415"/>
                <a:chExt cx="3289298" cy="889162"/>
              </a:xfrm>
            </p:grpSpPr>
            <p:grpSp>
              <p:nvGrpSpPr>
                <p:cNvPr id="54" name="Group 103">
                  <a:extLst>
                    <a:ext uri="{FF2B5EF4-FFF2-40B4-BE49-F238E27FC236}">
                      <a16:creationId xmlns:a16="http://schemas.microsoft.com/office/drawing/2014/main" id="{5D675685-FCF0-999E-E74B-1E461D46EE2A}"/>
                    </a:ext>
                  </a:extLst>
                </p:cNvPr>
                <p:cNvGrpSpPr>
                  <a:grpSpLocks/>
                </p:cNvGrpSpPr>
                <p:nvPr/>
              </p:nvGrpSpPr>
              <p:grpSpPr bwMode="auto">
                <a:xfrm>
                  <a:off x="6036301" y="3363298"/>
                  <a:ext cx="136525" cy="789331"/>
                  <a:chOff x="6036301" y="3528674"/>
                  <a:chExt cx="136525" cy="789331"/>
                </a:xfrm>
              </p:grpSpPr>
              <p:sp>
                <p:nvSpPr>
                  <p:cNvPr id="924" name="Rectangle 192">
                    <a:extLst>
                      <a:ext uri="{FF2B5EF4-FFF2-40B4-BE49-F238E27FC236}">
                        <a16:creationId xmlns:a16="http://schemas.microsoft.com/office/drawing/2014/main" id="{08BE1580-70D6-9FD1-007B-90E68935E45D}"/>
                      </a:ext>
                    </a:extLst>
                  </p:cNvPr>
                  <p:cNvSpPr>
                    <a:spLocks noChangeArrowheads="1"/>
                  </p:cNvSpPr>
                  <p:nvPr/>
                </p:nvSpPr>
                <p:spPr bwMode="auto">
                  <a:xfrm>
                    <a:off x="6036301" y="3755071"/>
                    <a:ext cx="15875" cy="11625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925" name="Group 102">
                    <a:extLst>
                      <a:ext uri="{FF2B5EF4-FFF2-40B4-BE49-F238E27FC236}">
                        <a16:creationId xmlns:a16="http://schemas.microsoft.com/office/drawing/2014/main" id="{9484A8AB-9596-C5D4-5FDE-E932178B42CB}"/>
                      </a:ext>
                    </a:extLst>
                  </p:cNvPr>
                  <p:cNvGrpSpPr>
                    <a:grpSpLocks/>
                  </p:cNvGrpSpPr>
                  <p:nvPr/>
                </p:nvGrpSpPr>
                <p:grpSpPr bwMode="auto">
                  <a:xfrm>
                    <a:off x="6074401" y="3528674"/>
                    <a:ext cx="98425" cy="789331"/>
                    <a:chOff x="6074401" y="3528674"/>
                    <a:chExt cx="98425" cy="789331"/>
                  </a:xfrm>
                </p:grpSpPr>
                <p:sp>
                  <p:nvSpPr>
                    <p:cNvPr id="926" name="Rectangle 162">
                      <a:extLst>
                        <a:ext uri="{FF2B5EF4-FFF2-40B4-BE49-F238E27FC236}">
                          <a16:creationId xmlns:a16="http://schemas.microsoft.com/office/drawing/2014/main" id="{A6E7CBF9-CA27-566A-FED6-30CE4C053BF0}"/>
                        </a:ext>
                      </a:extLst>
                    </p:cNvPr>
                    <p:cNvSpPr>
                      <a:spLocks noChangeArrowheads="1"/>
                    </p:cNvSpPr>
                    <p:nvPr/>
                  </p:nvSpPr>
                  <p:spPr bwMode="auto">
                    <a:xfrm>
                      <a:off x="6074401" y="4200217"/>
                      <a:ext cx="15875" cy="11778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27" name="Rectangle 177">
                      <a:extLst>
                        <a:ext uri="{FF2B5EF4-FFF2-40B4-BE49-F238E27FC236}">
                          <a16:creationId xmlns:a16="http://schemas.microsoft.com/office/drawing/2014/main" id="{8473B6D5-30B0-6AA8-3C65-6B7715D8F650}"/>
                        </a:ext>
                      </a:extLst>
                    </p:cNvPr>
                    <p:cNvSpPr>
                      <a:spLocks noChangeArrowheads="1"/>
                    </p:cNvSpPr>
                    <p:nvPr/>
                  </p:nvSpPr>
                  <p:spPr bwMode="auto">
                    <a:xfrm>
                      <a:off x="6090276" y="3973820"/>
                      <a:ext cx="14288" cy="11778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28" name="Rectangle 208">
                      <a:extLst>
                        <a:ext uri="{FF2B5EF4-FFF2-40B4-BE49-F238E27FC236}">
                          <a16:creationId xmlns:a16="http://schemas.microsoft.com/office/drawing/2014/main" id="{704E8893-77CA-5D1F-1590-2519111890AF}"/>
                        </a:ext>
                      </a:extLst>
                    </p:cNvPr>
                    <p:cNvSpPr>
                      <a:spLocks noChangeArrowheads="1"/>
                    </p:cNvSpPr>
                    <p:nvPr/>
                  </p:nvSpPr>
                  <p:spPr bwMode="auto">
                    <a:xfrm>
                      <a:off x="6158538" y="3528674"/>
                      <a:ext cx="14288" cy="11625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55" name="Group 94">
                  <a:extLst>
                    <a:ext uri="{FF2B5EF4-FFF2-40B4-BE49-F238E27FC236}">
                      <a16:creationId xmlns:a16="http://schemas.microsoft.com/office/drawing/2014/main" id="{0383BC6B-DF9B-29B5-65D4-C4F50E6C95F6}"/>
                    </a:ext>
                  </a:extLst>
                </p:cNvPr>
                <p:cNvGrpSpPr>
                  <a:grpSpLocks/>
                </p:cNvGrpSpPr>
                <p:nvPr/>
              </p:nvGrpSpPr>
              <p:grpSpPr bwMode="auto">
                <a:xfrm>
                  <a:off x="4090028" y="3308415"/>
                  <a:ext cx="3289298" cy="889162"/>
                  <a:chOff x="4090028" y="3476660"/>
                  <a:chExt cx="3289298" cy="889162"/>
                </a:xfrm>
              </p:grpSpPr>
              <p:sp>
                <p:nvSpPr>
                  <p:cNvPr id="56" name="Rectangle 33">
                    <a:extLst>
                      <a:ext uri="{FF2B5EF4-FFF2-40B4-BE49-F238E27FC236}">
                        <a16:creationId xmlns:a16="http://schemas.microsoft.com/office/drawing/2014/main" id="{D502F142-B572-5A2E-5F67-A08CDCBD5260}"/>
                      </a:ext>
                    </a:extLst>
                  </p:cNvPr>
                  <p:cNvSpPr>
                    <a:spLocks noChangeArrowheads="1"/>
                  </p:cNvSpPr>
                  <p:nvPr/>
                </p:nvSpPr>
                <p:spPr bwMode="auto">
                  <a:xfrm>
                    <a:off x="4161946" y="4141747"/>
                    <a:ext cx="445072"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p53</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57" name="Rectangle 34">
                    <a:extLst>
                      <a:ext uri="{FF2B5EF4-FFF2-40B4-BE49-F238E27FC236}">
                        <a16:creationId xmlns:a16="http://schemas.microsoft.com/office/drawing/2014/main" id="{34EDA962-8975-F69C-8C13-6D36CB5A7A9D}"/>
                      </a:ext>
                    </a:extLst>
                  </p:cNvPr>
                  <p:cNvSpPr>
                    <a:spLocks noChangeArrowheads="1"/>
                  </p:cNvSpPr>
                  <p:nvPr/>
                </p:nvSpPr>
                <p:spPr bwMode="auto">
                  <a:xfrm>
                    <a:off x="4185011" y="3922696"/>
                    <a:ext cx="422004"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 p53</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58" name="Rectangle 35">
                    <a:extLst>
                      <a:ext uri="{FF2B5EF4-FFF2-40B4-BE49-F238E27FC236}">
                        <a16:creationId xmlns:a16="http://schemas.microsoft.com/office/drawing/2014/main" id="{D6F3A328-9962-42F1-B1D5-C4FE88503399}"/>
                      </a:ext>
                    </a:extLst>
                  </p:cNvPr>
                  <p:cNvSpPr>
                    <a:spLocks noChangeArrowheads="1"/>
                  </p:cNvSpPr>
                  <p:nvPr/>
                </p:nvSpPr>
                <p:spPr bwMode="auto">
                  <a:xfrm>
                    <a:off x="4090028" y="3697296"/>
                    <a:ext cx="516989"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TP53</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59" name="Rectangle 36">
                    <a:extLst>
                      <a:ext uri="{FF2B5EF4-FFF2-40B4-BE49-F238E27FC236}">
                        <a16:creationId xmlns:a16="http://schemas.microsoft.com/office/drawing/2014/main" id="{2729BC4D-0B83-34FA-9847-B1E7CC20E70F}"/>
                      </a:ext>
                    </a:extLst>
                  </p:cNvPr>
                  <p:cNvSpPr>
                    <a:spLocks noChangeArrowheads="1"/>
                  </p:cNvSpPr>
                  <p:nvPr/>
                </p:nvSpPr>
                <p:spPr bwMode="auto">
                  <a:xfrm>
                    <a:off x="4113096" y="3476660"/>
                    <a:ext cx="493921"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 TP53</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60" name="Line 90">
                    <a:extLst>
                      <a:ext uri="{FF2B5EF4-FFF2-40B4-BE49-F238E27FC236}">
                        <a16:creationId xmlns:a16="http://schemas.microsoft.com/office/drawing/2014/main" id="{2336211E-BDB9-4C17-CA61-DB07028D99AA}"/>
                      </a:ext>
                    </a:extLst>
                  </p:cNvPr>
                  <p:cNvSpPr>
                    <a:spLocks noChangeShapeType="1"/>
                  </p:cNvSpPr>
                  <p:nvPr/>
                </p:nvSpPr>
                <p:spPr bwMode="auto">
                  <a:xfrm>
                    <a:off x="5248901" y="4259875"/>
                    <a:ext cx="1668463"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1" name="Line 91">
                    <a:extLst>
                      <a:ext uri="{FF2B5EF4-FFF2-40B4-BE49-F238E27FC236}">
                        <a16:creationId xmlns:a16="http://schemas.microsoft.com/office/drawing/2014/main" id="{495F4F9E-02C9-A2EA-81EC-309C19667D7E}"/>
                      </a:ext>
                    </a:extLst>
                  </p:cNvPr>
                  <p:cNvSpPr>
                    <a:spLocks noChangeShapeType="1"/>
                  </p:cNvSpPr>
                  <p:nvPr/>
                </p:nvSpPr>
                <p:spPr bwMode="auto">
                  <a:xfrm>
                    <a:off x="5088563" y="4031949"/>
                    <a:ext cx="2017713"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2" name="Line 92">
                    <a:extLst>
                      <a:ext uri="{FF2B5EF4-FFF2-40B4-BE49-F238E27FC236}">
                        <a16:creationId xmlns:a16="http://schemas.microsoft.com/office/drawing/2014/main" id="{25C8F247-7516-7A10-4A93-7FB1C5A0AD8E}"/>
                      </a:ext>
                    </a:extLst>
                  </p:cNvPr>
                  <p:cNvSpPr>
                    <a:spLocks noChangeShapeType="1"/>
                  </p:cNvSpPr>
                  <p:nvPr/>
                </p:nvSpPr>
                <p:spPr bwMode="auto">
                  <a:xfrm>
                    <a:off x="5301288" y="3813200"/>
                    <a:ext cx="14938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3" name="Line 93">
                    <a:extLst>
                      <a:ext uri="{FF2B5EF4-FFF2-40B4-BE49-F238E27FC236}">
                        <a16:creationId xmlns:a16="http://schemas.microsoft.com/office/drawing/2014/main" id="{8B16FC3E-626C-DAC1-C648-CA6B5F213F8E}"/>
                      </a:ext>
                    </a:extLst>
                  </p:cNvPr>
                  <p:cNvSpPr>
                    <a:spLocks noChangeShapeType="1"/>
                  </p:cNvSpPr>
                  <p:nvPr/>
                </p:nvSpPr>
                <p:spPr bwMode="auto">
                  <a:xfrm>
                    <a:off x="4945688" y="3586803"/>
                    <a:ext cx="24336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20" name="Oval 919">
                    <a:extLst>
                      <a:ext uri="{FF2B5EF4-FFF2-40B4-BE49-F238E27FC236}">
                        <a16:creationId xmlns:a16="http://schemas.microsoft.com/office/drawing/2014/main" id="{92E0AAC8-8E7E-3795-4293-9D5949B0126F}"/>
                      </a:ext>
                    </a:extLst>
                  </p:cNvPr>
                  <p:cNvSpPr>
                    <a:spLocks noChangeArrowheads="1"/>
                  </p:cNvSpPr>
                  <p:nvPr/>
                </p:nvSpPr>
                <p:spPr bwMode="auto">
                  <a:xfrm>
                    <a:off x="6106151" y="3528675"/>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1" name="Oval 920">
                    <a:extLst>
                      <a:ext uri="{FF2B5EF4-FFF2-40B4-BE49-F238E27FC236}">
                        <a16:creationId xmlns:a16="http://schemas.microsoft.com/office/drawing/2014/main" id="{52896921-F286-D2A3-0719-E9B7AAB615F9}"/>
                      </a:ext>
                    </a:extLst>
                  </p:cNvPr>
                  <p:cNvSpPr>
                    <a:spLocks noChangeArrowheads="1"/>
                  </p:cNvSpPr>
                  <p:nvPr/>
                </p:nvSpPr>
                <p:spPr bwMode="auto">
                  <a:xfrm>
                    <a:off x="5983913" y="3755071"/>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2" name="Oval 921">
                    <a:extLst>
                      <a:ext uri="{FF2B5EF4-FFF2-40B4-BE49-F238E27FC236}">
                        <a16:creationId xmlns:a16="http://schemas.microsoft.com/office/drawing/2014/main" id="{93C78B2F-C6F1-B5F6-9F52-E289C6E4F815}"/>
                      </a:ext>
                    </a:extLst>
                  </p:cNvPr>
                  <p:cNvSpPr>
                    <a:spLocks noChangeArrowheads="1"/>
                  </p:cNvSpPr>
                  <p:nvPr/>
                </p:nvSpPr>
                <p:spPr bwMode="auto">
                  <a:xfrm>
                    <a:off x="6044238" y="3973820"/>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3" name="Oval 922">
                    <a:extLst>
                      <a:ext uri="{FF2B5EF4-FFF2-40B4-BE49-F238E27FC236}">
                        <a16:creationId xmlns:a16="http://schemas.microsoft.com/office/drawing/2014/main" id="{464A3C64-2BCC-AB1B-F4BB-5E3783766DAF}"/>
                      </a:ext>
                    </a:extLst>
                  </p:cNvPr>
                  <p:cNvSpPr>
                    <a:spLocks noChangeArrowheads="1"/>
                  </p:cNvSpPr>
                  <p:nvPr/>
                </p:nvSpPr>
                <p:spPr bwMode="auto">
                  <a:xfrm>
                    <a:off x="6022013" y="4200217"/>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8" name="Group 105">
                <a:extLst>
                  <a:ext uri="{FF2B5EF4-FFF2-40B4-BE49-F238E27FC236}">
                    <a16:creationId xmlns:a16="http://schemas.microsoft.com/office/drawing/2014/main" id="{8A9705BD-51A8-B8E0-E8C3-B0C57474004F}"/>
                  </a:ext>
                </a:extLst>
              </p:cNvPr>
              <p:cNvGrpSpPr>
                <a:grpSpLocks/>
              </p:cNvGrpSpPr>
              <p:nvPr/>
            </p:nvGrpSpPr>
            <p:grpSpPr bwMode="auto">
              <a:xfrm>
                <a:off x="3907292" y="4504675"/>
                <a:ext cx="4184546" cy="1015876"/>
                <a:chOff x="3907292" y="4368483"/>
                <a:chExt cx="4184546" cy="1015876"/>
              </a:xfrm>
            </p:grpSpPr>
            <p:sp>
              <p:nvSpPr>
                <p:cNvPr id="35" name="Rectangle 102">
                  <a:extLst>
                    <a:ext uri="{FF2B5EF4-FFF2-40B4-BE49-F238E27FC236}">
                      <a16:creationId xmlns:a16="http://schemas.microsoft.com/office/drawing/2014/main" id="{F2CB8BAB-B4FD-8AB4-3E6D-AEA8C5E09F66}"/>
                    </a:ext>
                  </a:extLst>
                </p:cNvPr>
                <p:cNvSpPr>
                  <a:spLocks noChangeArrowheads="1"/>
                </p:cNvSpPr>
                <p:nvPr/>
              </p:nvSpPr>
              <p:spPr bwMode="auto">
                <a:xfrm>
                  <a:off x="5817226" y="5092038"/>
                  <a:ext cx="14288" cy="11778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7" name="Rectangle 117">
                  <a:extLst>
                    <a:ext uri="{FF2B5EF4-FFF2-40B4-BE49-F238E27FC236}">
                      <a16:creationId xmlns:a16="http://schemas.microsoft.com/office/drawing/2014/main" id="{DEC189D5-1087-CEE0-73E5-571875AB2406}"/>
                    </a:ext>
                  </a:extLst>
                </p:cNvPr>
                <p:cNvSpPr>
                  <a:spLocks noChangeArrowheads="1"/>
                </p:cNvSpPr>
                <p:nvPr/>
              </p:nvSpPr>
              <p:spPr bwMode="auto">
                <a:xfrm>
                  <a:off x="6772901" y="4865641"/>
                  <a:ext cx="14288" cy="11778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132">
                  <a:extLst>
                    <a:ext uri="{FF2B5EF4-FFF2-40B4-BE49-F238E27FC236}">
                      <a16:creationId xmlns:a16="http://schemas.microsoft.com/office/drawing/2014/main" id="{82BEAC37-DA0B-C07C-AF01-325FBF12AE9E}"/>
                    </a:ext>
                  </a:extLst>
                </p:cNvPr>
                <p:cNvSpPr>
                  <a:spLocks noChangeArrowheads="1"/>
                </p:cNvSpPr>
                <p:nvPr/>
              </p:nvSpPr>
              <p:spPr bwMode="auto">
                <a:xfrm>
                  <a:off x="5937876" y="4646893"/>
                  <a:ext cx="15875" cy="116258"/>
                </a:xfrm>
                <a:prstGeom prst="rect">
                  <a:avLst/>
                </a:prstGeom>
                <a:solidFill>
                  <a:srgbClr val="00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9" name="Rectangle 147">
                  <a:extLst>
                    <a:ext uri="{FF2B5EF4-FFF2-40B4-BE49-F238E27FC236}">
                      <a16:creationId xmlns:a16="http://schemas.microsoft.com/office/drawing/2014/main" id="{A9902502-5D31-99B6-EF42-1F79135B363C}"/>
                    </a:ext>
                  </a:extLst>
                </p:cNvPr>
                <p:cNvSpPr>
                  <a:spLocks noChangeArrowheads="1"/>
                </p:cNvSpPr>
                <p:nvPr/>
              </p:nvSpPr>
              <p:spPr bwMode="auto">
                <a:xfrm>
                  <a:off x="6483976" y="4420496"/>
                  <a:ext cx="15875" cy="116258"/>
                </a:xfrm>
                <a:prstGeom prst="rect">
                  <a:avLst/>
                </a:prstGeom>
                <a:solidFill>
                  <a:srgbClr val="FF0000"/>
                </a:solidFill>
                <a:ln w="9525">
                  <a:no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40" name="Group 95">
                  <a:extLst>
                    <a:ext uri="{FF2B5EF4-FFF2-40B4-BE49-F238E27FC236}">
                      <a16:creationId xmlns:a16="http://schemas.microsoft.com/office/drawing/2014/main" id="{CD90F998-0735-64CB-AFAA-CE7D9081B892}"/>
                    </a:ext>
                  </a:extLst>
                </p:cNvPr>
                <p:cNvGrpSpPr>
                  <a:grpSpLocks/>
                </p:cNvGrpSpPr>
                <p:nvPr/>
              </p:nvGrpSpPr>
              <p:grpSpPr bwMode="auto">
                <a:xfrm>
                  <a:off x="3907292" y="4368483"/>
                  <a:ext cx="4116559" cy="889090"/>
                  <a:chOff x="3907292" y="4368483"/>
                  <a:chExt cx="4116559" cy="889090"/>
                </a:xfrm>
              </p:grpSpPr>
              <p:sp>
                <p:nvSpPr>
                  <p:cNvPr id="42" name="Rectangle 29">
                    <a:extLst>
                      <a:ext uri="{FF2B5EF4-FFF2-40B4-BE49-F238E27FC236}">
                        <a16:creationId xmlns:a16="http://schemas.microsoft.com/office/drawing/2014/main" id="{C1D7B967-62E7-C14A-AF05-2C5FA5314670}"/>
                      </a:ext>
                    </a:extLst>
                  </p:cNvPr>
                  <p:cNvSpPr>
                    <a:spLocks noChangeArrowheads="1"/>
                  </p:cNvSpPr>
                  <p:nvPr/>
                </p:nvSpPr>
                <p:spPr bwMode="auto">
                  <a:xfrm>
                    <a:off x="3907292" y="5033498"/>
                    <a:ext cx="700174"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charset="0"/>
                        <a:ea typeface="Arial" charset="0"/>
                        <a:cs typeface="Arial" charset="0"/>
                      </a:rPr>
                      <a:t>WT : FGFR1/2</a:t>
                    </a:r>
                    <a:endParaRPr kumimoji="0" lang="en-US" sz="1200" b="1" i="0" u="none" strike="noStrike" kern="1200" cap="none" spc="0" normalizeH="0" baseline="0" noProof="0" dirty="0">
                      <a:ln>
                        <a:noFill/>
                      </a:ln>
                      <a:solidFill>
                        <a:prstClr val="black"/>
                      </a:solidFill>
                      <a:effectLst/>
                      <a:uLnTx/>
                      <a:uFillTx/>
                      <a:latin typeface="Arial Narrow" charset="0"/>
                      <a:ea typeface="Arial" charset="0"/>
                      <a:cs typeface="Arial" charset="0"/>
                    </a:endParaRPr>
                  </a:p>
                </p:txBody>
              </p:sp>
              <p:sp>
                <p:nvSpPr>
                  <p:cNvPr id="43" name="Rectangle 30">
                    <a:extLst>
                      <a:ext uri="{FF2B5EF4-FFF2-40B4-BE49-F238E27FC236}">
                        <a16:creationId xmlns:a16="http://schemas.microsoft.com/office/drawing/2014/main" id="{17A14C21-A8C4-BDAE-D7F8-70A719569DE3}"/>
                      </a:ext>
                    </a:extLst>
                  </p:cNvPr>
                  <p:cNvSpPr>
                    <a:spLocks noChangeArrowheads="1"/>
                  </p:cNvSpPr>
                  <p:nvPr/>
                </p:nvSpPr>
                <p:spPr bwMode="auto">
                  <a:xfrm>
                    <a:off x="3960212" y="4814474"/>
                    <a:ext cx="647253"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FGFR1/2</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44" name="Rectangle 31">
                    <a:extLst>
                      <a:ext uri="{FF2B5EF4-FFF2-40B4-BE49-F238E27FC236}">
                        <a16:creationId xmlns:a16="http://schemas.microsoft.com/office/drawing/2014/main" id="{8B60D104-0A7D-F0CC-69BE-7C19AEEEBB26}"/>
                      </a:ext>
                    </a:extLst>
                  </p:cNvPr>
                  <p:cNvSpPr>
                    <a:spLocks noChangeArrowheads="1"/>
                  </p:cNvSpPr>
                  <p:nvPr/>
                </p:nvSpPr>
                <p:spPr bwMode="auto">
                  <a:xfrm>
                    <a:off x="3996852" y="4589096"/>
                    <a:ext cx="610616"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WT : FGFR1</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45" name="Rectangle 32">
                    <a:extLst>
                      <a:ext uri="{FF2B5EF4-FFF2-40B4-BE49-F238E27FC236}">
                        <a16:creationId xmlns:a16="http://schemas.microsoft.com/office/drawing/2014/main" id="{369388BC-6B5B-CD60-8C3F-3FE463485625}"/>
                      </a:ext>
                    </a:extLst>
                  </p:cNvPr>
                  <p:cNvSpPr>
                    <a:spLocks noChangeArrowheads="1"/>
                  </p:cNvSpPr>
                  <p:nvPr/>
                </p:nvSpPr>
                <p:spPr bwMode="auto">
                  <a:xfrm>
                    <a:off x="4019919" y="4368483"/>
                    <a:ext cx="587550" cy="224075"/>
                  </a:xfrm>
                  <a:prstGeom prst="rect">
                    <a:avLst/>
                  </a:prstGeom>
                  <a:noFill/>
                  <a:ln w="9525">
                    <a:noFill/>
                    <a:miter lim="800000"/>
                    <a:headEnd/>
                    <a:tailEnd/>
                  </a:ln>
                </p:spPr>
                <p:txBody>
                  <a:bodyPr wrap="none" lIns="0" tIns="0" rIns="0" bIns="0">
                    <a:prstTxWarp prst="textNoShape">
                      <a:avLst/>
                    </a:prstTxWarp>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Arial" charset="0"/>
                        <a:cs typeface="Arial" charset="0"/>
                      </a:rPr>
                      <a:t>Alt : FGFR1</a:t>
                    </a:r>
                    <a:endParaRPr kumimoji="0" lang="en-US" sz="1200" b="1" i="0" u="none" strike="noStrike" kern="1200" cap="none" spc="0" normalizeH="0" baseline="0" noProof="0">
                      <a:ln>
                        <a:noFill/>
                      </a:ln>
                      <a:solidFill>
                        <a:prstClr val="black"/>
                      </a:solidFill>
                      <a:effectLst/>
                      <a:uLnTx/>
                      <a:uFillTx/>
                      <a:latin typeface="Arial Narrow" charset="0"/>
                      <a:ea typeface="Arial" charset="0"/>
                      <a:cs typeface="Arial" charset="0"/>
                    </a:endParaRPr>
                  </a:p>
                </p:txBody>
              </p:sp>
              <p:sp>
                <p:nvSpPr>
                  <p:cNvPr id="46" name="Line 86">
                    <a:extLst>
                      <a:ext uri="{FF2B5EF4-FFF2-40B4-BE49-F238E27FC236}">
                        <a16:creationId xmlns:a16="http://schemas.microsoft.com/office/drawing/2014/main" id="{B1A91E05-E5AA-16B4-7902-01F800E3D200}"/>
                      </a:ext>
                    </a:extLst>
                  </p:cNvPr>
                  <p:cNvSpPr>
                    <a:spLocks noChangeShapeType="1"/>
                  </p:cNvSpPr>
                  <p:nvPr/>
                </p:nvSpPr>
                <p:spPr bwMode="auto">
                  <a:xfrm>
                    <a:off x="5080626" y="5150167"/>
                    <a:ext cx="148748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7" name="Line 87">
                    <a:extLst>
                      <a:ext uri="{FF2B5EF4-FFF2-40B4-BE49-F238E27FC236}">
                        <a16:creationId xmlns:a16="http://schemas.microsoft.com/office/drawing/2014/main" id="{49861D40-56B1-4051-8038-F3125833F77B}"/>
                      </a:ext>
                    </a:extLst>
                  </p:cNvPr>
                  <p:cNvSpPr>
                    <a:spLocks noChangeShapeType="1"/>
                  </p:cNvSpPr>
                  <p:nvPr/>
                </p:nvSpPr>
                <p:spPr bwMode="auto">
                  <a:xfrm>
                    <a:off x="5544176" y="4923770"/>
                    <a:ext cx="2479675"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8" name="Line 88">
                    <a:extLst>
                      <a:ext uri="{FF2B5EF4-FFF2-40B4-BE49-F238E27FC236}">
                        <a16:creationId xmlns:a16="http://schemas.microsoft.com/office/drawing/2014/main" id="{6AAA39E9-1DDE-CAF8-2D7E-B12CA33A4BD2}"/>
                      </a:ext>
                    </a:extLst>
                  </p:cNvPr>
                  <p:cNvSpPr>
                    <a:spLocks noChangeShapeType="1"/>
                  </p:cNvSpPr>
                  <p:nvPr/>
                </p:nvSpPr>
                <p:spPr bwMode="auto">
                  <a:xfrm>
                    <a:off x="5217151" y="4705022"/>
                    <a:ext cx="144938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9" name="Line 89">
                    <a:extLst>
                      <a:ext uri="{FF2B5EF4-FFF2-40B4-BE49-F238E27FC236}">
                        <a16:creationId xmlns:a16="http://schemas.microsoft.com/office/drawing/2014/main" id="{F308A321-8CD0-9DD0-10DF-FB66E6E5F4AC}"/>
                      </a:ext>
                    </a:extLst>
                  </p:cNvPr>
                  <p:cNvSpPr>
                    <a:spLocks noChangeShapeType="1"/>
                  </p:cNvSpPr>
                  <p:nvPr/>
                </p:nvSpPr>
                <p:spPr bwMode="auto">
                  <a:xfrm>
                    <a:off x="5142538" y="4478625"/>
                    <a:ext cx="2700338" cy="0"/>
                  </a:xfrm>
                  <a:prstGeom prst="line">
                    <a:avLst/>
                  </a:prstGeom>
                  <a:noFill/>
                  <a:ln w="38100">
                    <a:solidFill>
                      <a:srgbClr val="0070C0"/>
                    </a:solidFill>
                    <a:miter lim="800000"/>
                    <a:headEnd/>
                    <a:tailEnd/>
                  </a:ln>
                </p:spPr>
                <p:txBody>
                  <a:bodyPr>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0" name="Oval 49">
                    <a:extLst>
                      <a:ext uri="{FF2B5EF4-FFF2-40B4-BE49-F238E27FC236}">
                        <a16:creationId xmlns:a16="http://schemas.microsoft.com/office/drawing/2014/main" id="{2422AAFA-05E5-8002-B323-EED32C1B2249}"/>
                      </a:ext>
                    </a:extLst>
                  </p:cNvPr>
                  <p:cNvSpPr>
                    <a:spLocks noChangeArrowheads="1"/>
                  </p:cNvSpPr>
                  <p:nvPr/>
                </p:nvSpPr>
                <p:spPr bwMode="auto">
                  <a:xfrm>
                    <a:off x="6431588" y="4420496"/>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 name="Oval 50">
                    <a:extLst>
                      <a:ext uri="{FF2B5EF4-FFF2-40B4-BE49-F238E27FC236}">
                        <a16:creationId xmlns:a16="http://schemas.microsoft.com/office/drawing/2014/main" id="{898EC465-13B6-F01D-2D0D-EA6542100671}"/>
                      </a:ext>
                    </a:extLst>
                  </p:cNvPr>
                  <p:cNvSpPr>
                    <a:spLocks noChangeArrowheads="1"/>
                  </p:cNvSpPr>
                  <p:nvPr/>
                </p:nvSpPr>
                <p:spPr bwMode="auto">
                  <a:xfrm>
                    <a:off x="5885489" y="4646893"/>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 name="Oval 51">
                    <a:extLst>
                      <a:ext uri="{FF2B5EF4-FFF2-40B4-BE49-F238E27FC236}">
                        <a16:creationId xmlns:a16="http://schemas.microsoft.com/office/drawing/2014/main" id="{0CD9B9F5-19F6-D450-40D8-9A18F9B56570}"/>
                      </a:ext>
                    </a:extLst>
                  </p:cNvPr>
                  <p:cNvSpPr>
                    <a:spLocks noChangeArrowheads="1"/>
                  </p:cNvSpPr>
                  <p:nvPr/>
                </p:nvSpPr>
                <p:spPr bwMode="auto">
                  <a:xfrm>
                    <a:off x="6720514" y="4867171"/>
                    <a:ext cx="120650" cy="116258"/>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Oval 52">
                    <a:extLst>
                      <a:ext uri="{FF2B5EF4-FFF2-40B4-BE49-F238E27FC236}">
                        <a16:creationId xmlns:a16="http://schemas.microsoft.com/office/drawing/2014/main" id="{BBC6FE96-00DE-4116-047B-CE119BF24E7B}"/>
                      </a:ext>
                    </a:extLst>
                  </p:cNvPr>
                  <p:cNvSpPr>
                    <a:spLocks noChangeArrowheads="1"/>
                  </p:cNvSpPr>
                  <p:nvPr/>
                </p:nvSpPr>
                <p:spPr bwMode="auto">
                  <a:xfrm>
                    <a:off x="5764839" y="5092038"/>
                    <a:ext cx="120650" cy="116258"/>
                  </a:xfrm>
                  <a:prstGeom prst="ellipse">
                    <a:avLst/>
                  </a:prstGeom>
                  <a:solidFill>
                    <a:srgbClr val="000000"/>
                  </a:solidFill>
                  <a:ln w="9525">
                    <a:solidFill>
                      <a:srgbClr val="0000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cxnSp>
              <p:nvCxnSpPr>
                <p:cNvPr id="41" name="Straight Connector 40">
                  <a:extLst>
                    <a:ext uri="{FF2B5EF4-FFF2-40B4-BE49-F238E27FC236}">
                      <a16:creationId xmlns:a16="http://schemas.microsoft.com/office/drawing/2014/main" id="{55067DB3-7703-9190-1F16-E205E2AFBED0}"/>
                    </a:ext>
                  </a:extLst>
                </p:cNvPr>
                <p:cNvCxnSpPr/>
                <p:nvPr/>
              </p:nvCxnSpPr>
              <p:spPr>
                <a:xfrm>
                  <a:off x="4865260" y="5384359"/>
                  <a:ext cx="322657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grpSp>
          <p:sp>
            <p:nvSpPr>
              <p:cNvPr id="29" name="TextBox 81">
                <a:extLst>
                  <a:ext uri="{FF2B5EF4-FFF2-40B4-BE49-F238E27FC236}">
                    <a16:creationId xmlns:a16="http://schemas.microsoft.com/office/drawing/2014/main" id="{C3F4CDF5-F67E-AC3D-CDE1-CB209A9CBDEA}"/>
                  </a:ext>
                </a:extLst>
              </p:cNvPr>
              <p:cNvSpPr txBox="1">
                <a:spLocks noChangeArrowheads="1"/>
              </p:cNvSpPr>
              <p:nvPr/>
            </p:nvSpPr>
            <p:spPr bwMode="auto">
              <a:xfrm>
                <a:off x="6491736" y="6027078"/>
                <a:ext cx="988222" cy="336112"/>
              </a:xfrm>
              <a:prstGeom prst="rect">
                <a:avLst/>
              </a:prstGeom>
              <a:noFill/>
              <a:ln w="9525">
                <a:noFill/>
                <a:miter lim="800000"/>
                <a:headEnd/>
                <a:tailEnd/>
              </a:ln>
            </p:spPr>
            <p:txBody>
              <a:bodyPr wrap="none">
                <a:prstTxWarp prst="textNoShape">
                  <a:avLst/>
                </a:prstTxWarp>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charset="0"/>
                    <a:ea typeface="+mn-ea"/>
                    <a:cs typeface="+mn-cs"/>
                  </a:rPr>
                  <a:t>EVE+EXE better</a:t>
                </a:r>
              </a:p>
            </p:txBody>
          </p:sp>
          <p:cxnSp>
            <p:nvCxnSpPr>
              <p:cNvPr id="30" name="Straight Connector 29">
                <a:extLst>
                  <a:ext uri="{FF2B5EF4-FFF2-40B4-BE49-F238E27FC236}">
                    <a16:creationId xmlns:a16="http://schemas.microsoft.com/office/drawing/2014/main" id="{9A2E4D00-3008-91F4-1B07-F42AF6479B54}"/>
                  </a:ext>
                </a:extLst>
              </p:cNvPr>
              <p:cNvCxnSpPr>
                <a:cxnSpLocks noChangeShapeType="1"/>
              </p:cNvCxnSpPr>
              <p:nvPr/>
            </p:nvCxnSpPr>
            <p:spPr bwMode="auto">
              <a:xfrm>
                <a:off x="7777584" y="1212658"/>
                <a:ext cx="0" cy="4389120"/>
              </a:xfrm>
              <a:prstGeom prst="line">
                <a:avLst/>
              </a:prstGeom>
              <a:noFill/>
              <a:ln w="19050">
                <a:solidFill>
                  <a:srgbClr val="000000"/>
                </a:solidFill>
                <a:round/>
                <a:headEnd/>
                <a:tailEnd/>
              </a:ln>
              <a:effectLst>
                <a:outerShdw blurRad="63500" dist="20000" dir="5400000" rotWithShape="0">
                  <a:srgbClr val="000000">
                    <a:alpha val="37999"/>
                  </a:srgbClr>
                </a:outerShdw>
              </a:effectLst>
            </p:spPr>
          </p:cxnSp>
          <p:cxnSp>
            <p:nvCxnSpPr>
              <p:cNvPr id="31" name="Straight Connector 30">
                <a:extLst>
                  <a:ext uri="{FF2B5EF4-FFF2-40B4-BE49-F238E27FC236}">
                    <a16:creationId xmlns:a16="http://schemas.microsoft.com/office/drawing/2014/main" id="{43564931-767E-8676-5FC1-15A477C994C0}"/>
                  </a:ext>
                </a:extLst>
              </p:cNvPr>
              <p:cNvCxnSpPr>
                <a:cxnSpLocks noChangeShapeType="1"/>
              </p:cNvCxnSpPr>
              <p:nvPr/>
            </p:nvCxnSpPr>
            <p:spPr bwMode="auto">
              <a:xfrm>
                <a:off x="6025709" y="1228866"/>
                <a:ext cx="0" cy="4389120"/>
              </a:xfrm>
              <a:prstGeom prst="line">
                <a:avLst/>
              </a:prstGeom>
              <a:noFill/>
              <a:ln w="9525">
                <a:solidFill>
                  <a:srgbClr val="FF9900"/>
                </a:solidFill>
                <a:prstDash val="sysDot"/>
                <a:round/>
                <a:headEnd/>
                <a:tailEnd/>
              </a:ln>
              <a:effectLst>
                <a:outerShdw blurRad="63500" dist="20000" dir="5400000" rotWithShape="0">
                  <a:srgbClr val="000000">
                    <a:alpha val="37999"/>
                  </a:srgbClr>
                </a:outerShdw>
              </a:effectLst>
            </p:spPr>
          </p:cxnSp>
          <p:cxnSp>
            <p:nvCxnSpPr>
              <p:cNvPr id="32" name="Straight Connector 31">
                <a:extLst>
                  <a:ext uri="{FF2B5EF4-FFF2-40B4-BE49-F238E27FC236}">
                    <a16:creationId xmlns:a16="http://schemas.microsoft.com/office/drawing/2014/main" id="{94DDF727-18E4-DCE3-1451-9A65923ABB8A}"/>
                  </a:ext>
                </a:extLst>
              </p:cNvPr>
              <p:cNvCxnSpPr>
                <a:cxnSpLocks noChangeShapeType="1"/>
              </p:cNvCxnSpPr>
              <p:nvPr/>
            </p:nvCxnSpPr>
            <p:spPr bwMode="auto">
              <a:xfrm rot="10800000">
                <a:off x="3474695" y="2216259"/>
                <a:ext cx="4754880" cy="0"/>
              </a:xfrm>
              <a:prstGeom prst="line">
                <a:avLst/>
              </a:prstGeom>
              <a:noFill/>
              <a:ln w="9525">
                <a:solidFill>
                  <a:srgbClr val="777777"/>
                </a:solidFill>
                <a:round/>
                <a:headEnd/>
                <a:tailEnd/>
              </a:ln>
              <a:effectLst>
                <a:outerShdw blurRad="63500" dist="20000" dir="5400000" rotWithShape="0">
                  <a:srgbClr val="000000">
                    <a:alpha val="37999"/>
                  </a:srgbClr>
                </a:outerShdw>
              </a:effectLst>
            </p:spPr>
          </p:cxnSp>
          <p:cxnSp>
            <p:nvCxnSpPr>
              <p:cNvPr id="33" name="Straight Connector 32">
                <a:extLst>
                  <a:ext uri="{FF2B5EF4-FFF2-40B4-BE49-F238E27FC236}">
                    <a16:creationId xmlns:a16="http://schemas.microsoft.com/office/drawing/2014/main" id="{EE169C2B-AA85-2C8D-08D8-3A6897173779}"/>
                  </a:ext>
                </a:extLst>
              </p:cNvPr>
              <p:cNvCxnSpPr>
                <a:cxnSpLocks noChangeShapeType="1"/>
              </p:cNvCxnSpPr>
              <p:nvPr/>
            </p:nvCxnSpPr>
            <p:spPr bwMode="auto">
              <a:xfrm rot="10800000">
                <a:off x="3474695" y="3312275"/>
                <a:ext cx="4754880" cy="0"/>
              </a:xfrm>
              <a:prstGeom prst="line">
                <a:avLst/>
              </a:prstGeom>
              <a:noFill/>
              <a:ln w="9525">
                <a:solidFill>
                  <a:srgbClr val="777777"/>
                </a:solidFill>
                <a:round/>
                <a:headEnd/>
                <a:tailEnd/>
              </a:ln>
              <a:effectLst>
                <a:outerShdw blurRad="63500" dist="20000" dir="5400000" rotWithShape="0">
                  <a:srgbClr val="000000">
                    <a:alpha val="37999"/>
                  </a:srgbClr>
                </a:outerShdw>
              </a:effectLst>
            </p:spPr>
          </p:cxnSp>
          <p:cxnSp>
            <p:nvCxnSpPr>
              <p:cNvPr id="34" name="Straight Connector 33">
                <a:extLst>
                  <a:ext uri="{FF2B5EF4-FFF2-40B4-BE49-F238E27FC236}">
                    <a16:creationId xmlns:a16="http://schemas.microsoft.com/office/drawing/2014/main" id="{29D23269-EC7C-490C-C39E-3CE2546696A2}"/>
                  </a:ext>
                </a:extLst>
              </p:cNvPr>
              <p:cNvCxnSpPr>
                <a:cxnSpLocks noChangeShapeType="1"/>
              </p:cNvCxnSpPr>
              <p:nvPr/>
            </p:nvCxnSpPr>
            <p:spPr bwMode="auto">
              <a:xfrm rot="10800000">
                <a:off x="3474695" y="4398563"/>
                <a:ext cx="4754880" cy="0"/>
              </a:xfrm>
              <a:prstGeom prst="line">
                <a:avLst/>
              </a:prstGeom>
              <a:noFill/>
              <a:ln w="9525">
                <a:solidFill>
                  <a:srgbClr val="777777"/>
                </a:solidFill>
                <a:round/>
                <a:headEnd/>
                <a:tailEnd/>
              </a:ln>
              <a:effectLst>
                <a:outerShdw blurRad="63500" dist="20000" dir="5400000" rotWithShape="0">
                  <a:srgbClr val="000000">
                    <a:alpha val="37999"/>
                  </a:srgbClr>
                </a:outerShdw>
              </a:effectLst>
            </p:spPr>
          </p:cxnSp>
        </p:grpSp>
        <p:sp>
          <p:nvSpPr>
            <p:cNvPr id="518" name="Oval 517">
              <a:extLst>
                <a:ext uri="{FF2B5EF4-FFF2-40B4-BE49-F238E27FC236}">
                  <a16:creationId xmlns:a16="http://schemas.microsoft.com/office/drawing/2014/main" id="{4D371422-9021-312F-53E6-A532EF8C2298}"/>
                </a:ext>
              </a:extLst>
            </p:cNvPr>
            <p:cNvSpPr>
              <a:spLocks noChangeArrowheads="1"/>
            </p:cNvSpPr>
            <p:nvPr/>
          </p:nvSpPr>
          <p:spPr bwMode="auto">
            <a:xfrm>
              <a:off x="39566" y="4379122"/>
              <a:ext cx="105508" cy="84535"/>
            </a:xfrm>
            <a:prstGeom prst="ellipse">
              <a:avLst/>
            </a:prstGeom>
            <a:solidFill>
              <a:srgbClr val="CC6600"/>
            </a:solidFill>
            <a:ln w="9525">
              <a:solidFill>
                <a:srgbClr val="FF9900"/>
              </a:solid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9" name="Oval 518">
              <a:extLst>
                <a:ext uri="{FF2B5EF4-FFF2-40B4-BE49-F238E27FC236}">
                  <a16:creationId xmlns:a16="http://schemas.microsoft.com/office/drawing/2014/main" id="{5FD33FD6-D7C9-DE20-794C-F1EB20613453}"/>
                </a:ext>
              </a:extLst>
            </p:cNvPr>
            <p:cNvSpPr>
              <a:spLocks noChangeArrowheads="1"/>
            </p:cNvSpPr>
            <p:nvPr/>
          </p:nvSpPr>
          <p:spPr bwMode="auto">
            <a:xfrm>
              <a:off x="52759" y="4592241"/>
              <a:ext cx="104043" cy="84534"/>
            </a:xfrm>
            <a:prstGeom prst="ellipse">
              <a:avLst/>
            </a:prstGeom>
            <a:solidFill>
              <a:srgbClr val="000000"/>
            </a:solidFill>
            <a:ln w="9525">
              <a:noFill/>
              <a:round/>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0" name="TextBox 112">
              <a:extLst>
                <a:ext uri="{FF2B5EF4-FFF2-40B4-BE49-F238E27FC236}">
                  <a16:creationId xmlns:a16="http://schemas.microsoft.com/office/drawing/2014/main" id="{B44B18FF-472F-2242-F75D-6F22337FB8AE}"/>
                </a:ext>
              </a:extLst>
            </p:cNvPr>
            <p:cNvSpPr txBox="1">
              <a:spLocks noChangeArrowheads="1"/>
            </p:cNvSpPr>
            <p:nvPr/>
          </p:nvSpPr>
          <p:spPr bwMode="auto">
            <a:xfrm>
              <a:off x="77671" y="4326733"/>
              <a:ext cx="1407980" cy="252025"/>
            </a:xfrm>
            <a:prstGeom prst="rect">
              <a:avLst/>
            </a:prstGeom>
            <a:noFill/>
            <a:ln w="9525">
              <a:noFill/>
              <a:miter lim="800000"/>
              <a:headEnd/>
              <a:tailEnd/>
            </a:ln>
          </p:spPr>
          <p:txBody>
            <a:bodyPr wrap="none">
              <a:prstTxWarp prst="textNoShape">
                <a:avLst/>
              </a:prstTxWarp>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Genetically altered (Alt)</a:t>
              </a:r>
            </a:p>
          </p:txBody>
        </p:sp>
        <p:sp>
          <p:nvSpPr>
            <p:cNvPr id="524" name="TextBox 113">
              <a:extLst>
                <a:ext uri="{FF2B5EF4-FFF2-40B4-BE49-F238E27FC236}">
                  <a16:creationId xmlns:a16="http://schemas.microsoft.com/office/drawing/2014/main" id="{2014CCF5-8D8A-8A5D-1074-440579F4F90C}"/>
                </a:ext>
              </a:extLst>
            </p:cNvPr>
            <p:cNvSpPr txBox="1">
              <a:spLocks noChangeArrowheads="1"/>
            </p:cNvSpPr>
            <p:nvPr/>
          </p:nvSpPr>
          <p:spPr bwMode="auto">
            <a:xfrm>
              <a:off x="95249" y="4530332"/>
              <a:ext cx="965975" cy="252025"/>
            </a:xfrm>
            <a:prstGeom prst="rect">
              <a:avLst/>
            </a:prstGeom>
            <a:noFill/>
            <a:ln w="9525">
              <a:noFill/>
              <a:miter lim="800000"/>
              <a:headEnd/>
              <a:tailEnd/>
            </a:ln>
          </p:spPr>
          <p:txBody>
            <a:bodyPr wrap="none">
              <a:prstTxWarp prst="textNoShape">
                <a:avLst/>
              </a:prstTxWarp>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Wild Type (WT)</a:t>
              </a:r>
            </a:p>
          </p:txBody>
        </p:sp>
        <p:sp>
          <p:nvSpPr>
            <p:cNvPr id="525" name="Rectangle 524">
              <a:extLst>
                <a:ext uri="{FF2B5EF4-FFF2-40B4-BE49-F238E27FC236}">
                  <a16:creationId xmlns:a16="http://schemas.microsoft.com/office/drawing/2014/main" id="{0231AEB1-4DF6-E807-58F1-1AED3180227F}"/>
                </a:ext>
              </a:extLst>
            </p:cNvPr>
            <p:cNvSpPr>
              <a:spLocks noChangeArrowheads="1"/>
            </p:cNvSpPr>
            <p:nvPr/>
          </p:nvSpPr>
          <p:spPr bwMode="auto">
            <a:xfrm>
              <a:off x="1466" y="4311256"/>
              <a:ext cx="1660280" cy="420290"/>
            </a:xfrm>
            <a:prstGeom prst="rect">
              <a:avLst/>
            </a:prstGeom>
            <a:noFill/>
            <a:ln w="9525">
              <a:noFill/>
              <a:miter lim="800000"/>
              <a:headEnd/>
              <a:tailEnd/>
            </a:ln>
            <a:effectLst>
              <a:outerShdw blurRad="63500" dist="23000" dir="5400000" rotWithShape="0">
                <a:srgbClr val="000000">
                  <a:alpha val="34999"/>
                </a:srgbClr>
              </a:outerShdw>
            </a:effectLst>
          </p:spPr>
          <p:txBody>
            <a:bodyPr anchor="ctr">
              <a:prstTxWarp prst="textNoShape">
                <a:avLst/>
              </a:prstTxWarp>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529" name="Straight Arrow Connector 528">
              <a:extLst>
                <a:ext uri="{FF2B5EF4-FFF2-40B4-BE49-F238E27FC236}">
                  <a16:creationId xmlns:a16="http://schemas.microsoft.com/office/drawing/2014/main" id="{FC378B30-C801-FE7F-3237-B9C028474AAE}"/>
                </a:ext>
              </a:extLst>
            </p:cNvPr>
            <p:cNvCxnSpPr>
              <a:cxnSpLocks noChangeShapeType="1"/>
            </p:cNvCxnSpPr>
            <p:nvPr/>
          </p:nvCxnSpPr>
          <p:spPr bwMode="auto">
            <a:xfrm flipH="1" flipV="1">
              <a:off x="2549023" y="4069633"/>
              <a:ext cx="1825868" cy="22456"/>
            </a:xfrm>
            <a:prstGeom prst="straightConnector1">
              <a:avLst/>
            </a:prstGeom>
            <a:noFill/>
            <a:ln w="25400">
              <a:solidFill>
                <a:schemeClr val="accent1"/>
              </a:solidFill>
              <a:round/>
              <a:headEnd/>
              <a:tailEnd type="arrow" w="med" len="med"/>
            </a:ln>
            <a:effectLst>
              <a:outerShdw blurRad="63500" dist="20000" dir="5400000" rotWithShape="0">
                <a:srgbClr val="000000">
                  <a:alpha val="37999"/>
                </a:srgbClr>
              </a:outerShdw>
            </a:effectLst>
          </p:spPr>
        </p:cxnSp>
      </p:grpSp>
      <p:sp>
        <p:nvSpPr>
          <p:cNvPr id="530" name="TextBox 529">
            <a:extLst>
              <a:ext uri="{FF2B5EF4-FFF2-40B4-BE49-F238E27FC236}">
                <a16:creationId xmlns:a16="http://schemas.microsoft.com/office/drawing/2014/main" id="{B0E821D6-DB89-CBD0-95AC-266AF03F9CBD}"/>
              </a:ext>
            </a:extLst>
          </p:cNvPr>
          <p:cNvSpPr txBox="1"/>
          <p:nvPr/>
        </p:nvSpPr>
        <p:spPr>
          <a:xfrm>
            <a:off x="8276" y="6406595"/>
            <a:ext cx="7827625"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a:ea typeface="+mn-ea"/>
                <a:cs typeface="+mn-cs"/>
              </a:rPr>
              <a:t>(Slide: Turner N SABCS 2025) </a:t>
            </a:r>
            <a:r>
              <a:rPr kumimoji="0" lang="en-US" sz="1867" b="0" i="0" u="none" strike="noStrike" kern="1200" cap="none" spc="0" normalizeH="0" baseline="0" noProof="0" dirty="0" err="1">
                <a:ln>
                  <a:noFill/>
                </a:ln>
                <a:solidFill>
                  <a:prstClr val="black"/>
                </a:solidFill>
                <a:effectLst/>
                <a:uLnTx/>
                <a:uFillTx/>
                <a:latin typeface="Calibri"/>
                <a:ea typeface="+mn-ea"/>
                <a:cs typeface="+mn-cs"/>
              </a:rPr>
              <a:t>Hortobagyi</a:t>
            </a:r>
            <a:r>
              <a:rPr kumimoji="0" lang="en-US" sz="1867" b="0" i="0" u="none" strike="noStrike" kern="1200" cap="none" spc="0" normalizeH="0" baseline="0" noProof="0" dirty="0">
                <a:ln>
                  <a:noFill/>
                </a:ln>
                <a:solidFill>
                  <a:prstClr val="black"/>
                </a:solidFill>
                <a:effectLst/>
                <a:uLnTx/>
                <a:uFillTx/>
                <a:latin typeface="Calibri"/>
                <a:ea typeface="+mn-ea"/>
                <a:cs typeface="+mn-cs"/>
              </a:rPr>
              <a:t> </a:t>
            </a:r>
            <a:r>
              <a:rPr kumimoji="0" lang="en-US" sz="1867" b="0" i="1" u="none" strike="noStrike" kern="1200" cap="none" spc="0" normalizeH="0" baseline="0" noProof="0" dirty="0">
                <a:ln>
                  <a:noFill/>
                </a:ln>
                <a:solidFill>
                  <a:prstClr val="black"/>
                </a:solidFill>
                <a:effectLst/>
                <a:uLnTx/>
                <a:uFillTx/>
                <a:latin typeface="Calibri"/>
                <a:ea typeface="+mn-ea"/>
                <a:cs typeface="+mn-cs"/>
              </a:rPr>
              <a:t>et al </a:t>
            </a:r>
            <a:r>
              <a:rPr kumimoji="0" lang="en-US" sz="1867" b="0" i="0" u="none" strike="noStrike" kern="1200" cap="none" spc="0" normalizeH="0" baseline="0" noProof="0" dirty="0">
                <a:ln>
                  <a:noFill/>
                </a:ln>
                <a:solidFill>
                  <a:prstClr val="black"/>
                </a:solidFill>
                <a:effectLst/>
                <a:uLnTx/>
                <a:uFillTx/>
                <a:latin typeface="Calibri"/>
                <a:ea typeface="+mn-ea"/>
                <a:cs typeface="+mn-cs"/>
              </a:rPr>
              <a:t>ASCO 2013</a:t>
            </a:r>
          </a:p>
        </p:txBody>
      </p:sp>
      <p:sp>
        <p:nvSpPr>
          <p:cNvPr id="532" name="Rectangle 531">
            <a:extLst>
              <a:ext uri="{FF2B5EF4-FFF2-40B4-BE49-F238E27FC236}">
                <a16:creationId xmlns:a16="http://schemas.microsoft.com/office/drawing/2014/main" id="{A2DCC001-E742-E721-5FFF-F5AE3BC4DCCE}"/>
              </a:ext>
            </a:extLst>
          </p:cNvPr>
          <p:cNvSpPr/>
          <p:nvPr/>
        </p:nvSpPr>
        <p:spPr>
          <a:xfrm>
            <a:off x="1" y="1376221"/>
            <a:ext cx="6201335" cy="913199"/>
          </a:xfrm>
          <a:prstGeom prst="rect">
            <a:avLst/>
          </a:prstGeom>
        </p:spPr>
        <p:txBody>
          <a:bodyPr wrap="square">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Efficacy not impacted by</a:t>
            </a:r>
            <a:r>
              <a:rPr kumimoji="0" lang="en-US" sz="2667" b="0" i="1" u="none" strike="noStrike" kern="1200" cap="none" spc="0" normalizeH="0" baseline="0" noProof="0" dirty="0">
                <a:ln>
                  <a:noFill/>
                </a:ln>
                <a:solidFill>
                  <a:prstClr val="black"/>
                </a:solidFill>
                <a:effectLst/>
                <a:uLnTx/>
                <a:uFillTx/>
                <a:latin typeface="Calibri"/>
                <a:ea typeface="+mn-ea"/>
                <a:cs typeface="+mn-cs"/>
              </a:rPr>
              <a:t> PIK3CA </a:t>
            </a:r>
            <a:r>
              <a:rPr kumimoji="0" lang="en-US" sz="2667" b="0" i="0" u="none" strike="noStrike" kern="1200" cap="none" spc="0" normalizeH="0" baseline="0" noProof="0" dirty="0">
                <a:ln>
                  <a:noFill/>
                </a:ln>
                <a:solidFill>
                  <a:prstClr val="black"/>
                </a:solidFill>
                <a:effectLst/>
                <a:uLnTx/>
                <a:uFillTx/>
                <a:latin typeface="Calibri"/>
                <a:ea typeface="+mn-ea"/>
                <a:cs typeface="+mn-cs"/>
              </a:rPr>
              <a:t>mutations</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 </a:t>
            </a:r>
          </a:p>
        </p:txBody>
      </p:sp>
      <p:sp>
        <p:nvSpPr>
          <p:cNvPr id="533" name="Rectangle 532">
            <a:extLst>
              <a:ext uri="{FF2B5EF4-FFF2-40B4-BE49-F238E27FC236}">
                <a16:creationId xmlns:a16="http://schemas.microsoft.com/office/drawing/2014/main" id="{76292201-8CE3-0EB0-431C-610399768DB1}"/>
              </a:ext>
            </a:extLst>
          </p:cNvPr>
          <p:cNvSpPr/>
          <p:nvPr/>
        </p:nvSpPr>
        <p:spPr>
          <a:xfrm>
            <a:off x="6761227" y="1376221"/>
            <a:ext cx="5007708" cy="913199"/>
          </a:xfrm>
          <a:prstGeom prst="rect">
            <a:avLst/>
          </a:prstGeom>
        </p:spPr>
        <p:txBody>
          <a:bodyPr>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mTOR activity has many inputs not just PI3K/AKT signaling</a:t>
            </a:r>
          </a:p>
        </p:txBody>
      </p:sp>
      <p:sp>
        <p:nvSpPr>
          <p:cNvPr id="536" name="TextBox 535">
            <a:extLst>
              <a:ext uri="{FF2B5EF4-FFF2-40B4-BE49-F238E27FC236}">
                <a16:creationId xmlns:a16="http://schemas.microsoft.com/office/drawing/2014/main" id="{B7D4E06C-6411-A1D1-7B7C-AF1860AC9E41}"/>
              </a:ext>
            </a:extLst>
          </p:cNvPr>
          <p:cNvSpPr txBox="1"/>
          <p:nvPr/>
        </p:nvSpPr>
        <p:spPr>
          <a:xfrm>
            <a:off x="7943028" y="6478344"/>
            <a:ext cx="4240696" cy="379656"/>
          </a:xfrm>
          <a:prstGeom prst="rect">
            <a:avLst/>
          </a:prstGeom>
          <a:solidFill>
            <a:schemeClr val="bg1"/>
          </a:solid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a:ea typeface="+mn-ea"/>
                <a:cs typeface="+mn-cs"/>
              </a:rPr>
              <a:t>Browne </a:t>
            </a:r>
            <a:r>
              <a:rPr kumimoji="0" lang="en-US" sz="1867" b="0" i="1" u="none" strike="noStrike" kern="1200" cap="none" spc="0" normalizeH="0" baseline="0" noProof="0" dirty="0">
                <a:ln>
                  <a:noFill/>
                </a:ln>
                <a:solidFill>
                  <a:prstClr val="black"/>
                </a:solidFill>
                <a:effectLst/>
                <a:uLnTx/>
                <a:uFillTx/>
                <a:latin typeface="Calibri"/>
                <a:ea typeface="+mn-ea"/>
                <a:cs typeface="+mn-cs"/>
              </a:rPr>
              <a:t>et al </a:t>
            </a:r>
            <a:r>
              <a:rPr kumimoji="0" lang="en-US" sz="1867" b="0" i="0" u="none" strike="noStrike" kern="1200" cap="none" spc="0" normalizeH="0" baseline="0" noProof="0" dirty="0">
                <a:ln>
                  <a:noFill/>
                </a:ln>
                <a:solidFill>
                  <a:prstClr val="black"/>
                </a:solidFill>
                <a:effectLst/>
                <a:uLnTx/>
                <a:uFillTx/>
                <a:latin typeface="Calibri"/>
                <a:ea typeface="+mn-ea"/>
                <a:cs typeface="+mn-cs"/>
              </a:rPr>
              <a:t>Lancet Oncol 2024</a:t>
            </a:r>
          </a:p>
        </p:txBody>
      </p:sp>
      <p:pic>
        <p:nvPicPr>
          <p:cNvPr id="2" name="Picture 1">
            <a:extLst>
              <a:ext uri="{FF2B5EF4-FFF2-40B4-BE49-F238E27FC236}">
                <a16:creationId xmlns:a16="http://schemas.microsoft.com/office/drawing/2014/main" id="{EDBE56D5-C36C-5F2A-D211-8320440C735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6751173" y="2294449"/>
            <a:ext cx="4927600" cy="3962400"/>
          </a:xfrm>
          <a:prstGeom prst="rect">
            <a:avLst/>
          </a:prstGeom>
        </p:spPr>
      </p:pic>
    </p:spTree>
    <p:extLst>
      <p:ext uri="{BB962C8B-B14F-4D97-AF65-F5344CB8AC3E}">
        <p14:creationId xmlns:p14="http://schemas.microsoft.com/office/powerpoint/2010/main" val="7727998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36336-EA0C-B602-A617-4BE8E066445A}"/>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868D5F9-2755-8983-36DA-6F8FC5ECBDF4}"/>
              </a:ext>
            </a:extLst>
          </p:cNvPr>
          <p:cNvSpPr>
            <a:spLocks noGrp="1"/>
          </p:cNvSpPr>
          <p:nvPr>
            <p:ph type="ctrTitle"/>
          </p:nvPr>
        </p:nvSpPr>
        <p:spPr>
          <a:xfrm>
            <a:off x="914400" y="2693987"/>
            <a:ext cx="10363200" cy="1470025"/>
          </a:xfrm>
        </p:spPr>
        <p:txBody>
          <a:bodyPr/>
          <a:lstStyle/>
          <a:p>
            <a:r>
              <a:rPr lang="en-US" dirty="0"/>
              <a:t>Triplet pathway inhibition in PIK3CA altered </a:t>
            </a:r>
            <a:br>
              <a:rPr lang="en-US" dirty="0"/>
            </a:br>
            <a:r>
              <a:rPr lang="en-US" dirty="0"/>
              <a:t>or non-altered disease after CDK4/6i</a:t>
            </a:r>
          </a:p>
        </p:txBody>
      </p:sp>
    </p:spTree>
    <p:extLst>
      <p:ext uri="{BB962C8B-B14F-4D97-AF65-F5344CB8AC3E}">
        <p14:creationId xmlns:p14="http://schemas.microsoft.com/office/powerpoint/2010/main" val="33637652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40874F-DA35-C32E-A59A-E126D9D99DB1}"/>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E11DAD94-FE65-B923-79AC-8D6C4265E460}"/>
              </a:ext>
            </a:extLst>
          </p:cNvPr>
          <p:cNvSpPr>
            <a:spLocks noGrp="1"/>
          </p:cNvSpPr>
          <p:nvPr>
            <p:ph type="title"/>
          </p:nvPr>
        </p:nvSpPr>
        <p:spPr>
          <a:xfrm>
            <a:off x="914400" y="1"/>
            <a:ext cx="10363200" cy="935039"/>
          </a:xfrm>
        </p:spPr>
        <p:txBody>
          <a:bodyPr/>
          <a:lstStyle/>
          <a:p>
            <a:r>
              <a:rPr lang="en-US" dirty="0" err="1"/>
              <a:t>Gedatolisib</a:t>
            </a:r>
            <a:r>
              <a:rPr lang="en-US" dirty="0"/>
              <a:t> 3 weeks on/1 week off + Palbo + ET Dose Expansion (Previous CDK4/6i)</a:t>
            </a:r>
          </a:p>
        </p:txBody>
      </p:sp>
      <p:sp>
        <p:nvSpPr>
          <p:cNvPr id="8" name="Text Box 4">
            <a:extLst>
              <a:ext uri="{FF2B5EF4-FFF2-40B4-BE49-F238E27FC236}">
                <a16:creationId xmlns:a16="http://schemas.microsoft.com/office/drawing/2014/main" id="{11C9E1E8-52BD-8AED-17FE-4044CEDA00B3}"/>
              </a:ext>
            </a:extLst>
          </p:cNvPr>
          <p:cNvSpPr txBox="1">
            <a:spLocks noChangeArrowheads="1"/>
          </p:cNvSpPr>
          <p:nvPr/>
        </p:nvSpPr>
        <p:spPr bwMode="auto">
          <a:xfrm>
            <a:off x="163848" y="6565451"/>
            <a:ext cx="3656416" cy="223907"/>
          </a:xfrm>
          <a:prstGeom prst="rect">
            <a:avLst/>
          </a:prstGeom>
          <a:noFill/>
          <a:ln w="9525">
            <a:noFill/>
            <a:miter lim="800000"/>
            <a:headEnd/>
            <a:tailEnd/>
          </a:ln>
        </p:spPr>
        <p:txBody>
          <a:bodyPr wrap="square" lIns="0" tIns="0" rIns="0" bIns="0">
            <a:spAutoFit/>
          </a:bodyPr>
          <a:lstStyle/>
          <a:p>
            <a:pPr marL="0" marR="0" lvl="0" indent="0" algn="l" defTabSz="1219170" rtl="0" eaLnBrk="1" fontAlgn="auto" latinLnBrk="0" hangingPunct="1">
              <a:lnSpc>
                <a:spcPct val="97000"/>
              </a:lnSpc>
              <a:spcBef>
                <a:spcPts val="0"/>
              </a:spcBef>
              <a:spcAft>
                <a:spcPts val="0"/>
              </a:spcAft>
              <a:buClr>
                <a:srgbClr val="FFFFFF"/>
              </a:buClr>
              <a:buSzPct val="45000"/>
              <a:buFontTx/>
              <a:buNone/>
              <a:tabLst>
                <a:tab pos="965176" algn="l"/>
                <a:tab pos="1930352" algn="l"/>
                <a:tab pos="2895528" algn="l"/>
                <a:tab pos="3860703" algn="l"/>
                <a:tab pos="4825879" algn="l"/>
              </a:tabLst>
              <a:defRPr/>
            </a:pPr>
            <a:r>
              <a:rPr kumimoji="0" lang="en-GB" sz="1500" b="1" i="0" u="none" strike="noStrike" kern="1200" cap="none" spc="0" normalizeH="0" baseline="0" noProof="0" dirty="0">
                <a:ln>
                  <a:noFill/>
                </a:ln>
                <a:solidFill>
                  <a:srgbClr val="FFFFFF"/>
                </a:solidFill>
                <a:effectLst/>
                <a:uLnTx/>
                <a:uFillTx/>
                <a:latin typeface="Arial" charset="0"/>
                <a:ea typeface="ＭＳ Ｐゴシック"/>
                <a:cs typeface="+mn-cs"/>
              </a:rPr>
              <a:t>Layman R et al. Lancet Oncol 2024</a:t>
            </a:r>
          </a:p>
        </p:txBody>
      </p:sp>
      <p:grpSp>
        <p:nvGrpSpPr>
          <p:cNvPr id="12" name="Group 11">
            <a:extLst>
              <a:ext uri="{FF2B5EF4-FFF2-40B4-BE49-F238E27FC236}">
                <a16:creationId xmlns:a16="http://schemas.microsoft.com/office/drawing/2014/main" id="{C82D5304-421F-6742-A3A1-7C5026989107}"/>
              </a:ext>
            </a:extLst>
          </p:cNvPr>
          <p:cNvGrpSpPr/>
          <p:nvPr/>
        </p:nvGrpSpPr>
        <p:grpSpPr>
          <a:xfrm>
            <a:off x="3456925" y="1120208"/>
            <a:ext cx="5496575" cy="5498923"/>
            <a:chOff x="2802244" y="840156"/>
            <a:chExt cx="3272478" cy="3389497"/>
          </a:xfrm>
        </p:grpSpPr>
        <p:pic>
          <p:nvPicPr>
            <p:cNvPr id="14" name="Picture 13" descr="A table with numbers and text&#10;&#10;AI-generated content may be incorrect.">
              <a:extLst>
                <a:ext uri="{FF2B5EF4-FFF2-40B4-BE49-F238E27FC236}">
                  <a16:creationId xmlns:a16="http://schemas.microsoft.com/office/drawing/2014/main" id="{796D94A3-0EA0-BDED-B7C2-604CEEC1EB3C}"/>
                </a:ext>
              </a:extLst>
            </p:cNvPr>
            <p:cNvPicPr>
              <a:picLocks noChangeAspect="1"/>
            </p:cNvPicPr>
            <p:nvPr/>
          </p:nvPicPr>
          <p:blipFill>
            <a:blip r:embed="rId3" cstate="screen">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a:stretch>
              <a:fillRect/>
            </a:stretch>
          </p:blipFill>
          <p:spPr>
            <a:xfrm>
              <a:off x="4635501" y="840157"/>
              <a:ext cx="1439221" cy="3389496"/>
            </a:xfrm>
            <a:prstGeom prst="rect">
              <a:avLst/>
            </a:prstGeom>
          </p:spPr>
        </p:pic>
        <p:pic>
          <p:nvPicPr>
            <p:cNvPr id="10" name="Picture 9" descr="A table with numbers and text&#10;&#10;AI-generated content may be incorrect.">
              <a:extLst>
                <a:ext uri="{FF2B5EF4-FFF2-40B4-BE49-F238E27FC236}">
                  <a16:creationId xmlns:a16="http://schemas.microsoft.com/office/drawing/2014/main" id="{09C2F7B3-AC3C-ABD9-51CF-7CBC53B453CE}"/>
                </a:ext>
              </a:extLst>
            </p:cNvPr>
            <p:cNvPicPr>
              <a:picLocks noChangeAspect="1"/>
            </p:cNvPicPr>
            <p:nvPr/>
          </p:nvPicPr>
          <p:blipFill>
            <a:blip r:embed="rId5" cstate="screen">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a:ext>
              </a:extLst>
            </a:blip>
            <a:srcRect/>
            <a:stretch>
              <a:fillRect/>
            </a:stretch>
          </p:blipFill>
          <p:spPr>
            <a:xfrm>
              <a:off x="2802244" y="840156"/>
              <a:ext cx="1833257" cy="3389497"/>
            </a:xfrm>
            <a:prstGeom prst="rect">
              <a:avLst/>
            </a:prstGeom>
          </p:spPr>
        </p:pic>
      </p:grpSp>
      <p:sp>
        <p:nvSpPr>
          <p:cNvPr id="13" name="Rectangle 12">
            <a:extLst>
              <a:ext uri="{FF2B5EF4-FFF2-40B4-BE49-F238E27FC236}">
                <a16:creationId xmlns:a16="http://schemas.microsoft.com/office/drawing/2014/main" id="{8475FC11-BA1C-289F-78B0-10B708AD3C74}"/>
              </a:ext>
            </a:extLst>
          </p:cNvPr>
          <p:cNvSpPr/>
          <p:nvPr/>
        </p:nvSpPr>
        <p:spPr>
          <a:xfrm>
            <a:off x="6536131" y="3022600"/>
            <a:ext cx="1464869" cy="254000"/>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Rectangle 14">
            <a:extLst>
              <a:ext uri="{FF2B5EF4-FFF2-40B4-BE49-F238E27FC236}">
                <a16:creationId xmlns:a16="http://schemas.microsoft.com/office/drawing/2014/main" id="{946DF546-1679-C805-3270-50A90C5C0187}"/>
              </a:ext>
            </a:extLst>
          </p:cNvPr>
          <p:cNvSpPr/>
          <p:nvPr/>
        </p:nvSpPr>
        <p:spPr>
          <a:xfrm>
            <a:off x="6536131" y="3869669"/>
            <a:ext cx="1007669" cy="254000"/>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 name="Rectangle 15">
            <a:extLst>
              <a:ext uri="{FF2B5EF4-FFF2-40B4-BE49-F238E27FC236}">
                <a16:creationId xmlns:a16="http://schemas.microsoft.com/office/drawing/2014/main" id="{0F6917C2-5927-F912-F056-F52B0C3841D5}"/>
              </a:ext>
            </a:extLst>
          </p:cNvPr>
          <p:cNvSpPr/>
          <p:nvPr/>
        </p:nvSpPr>
        <p:spPr>
          <a:xfrm>
            <a:off x="6536131" y="5275538"/>
            <a:ext cx="1007669" cy="706161"/>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42195441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0249DB-ED1D-315D-2D0C-CD1E7631BEDD}"/>
            </a:ext>
          </a:extLst>
        </p:cNvPr>
        <p:cNvGrpSpPr/>
        <p:nvPr/>
      </p:nvGrpSpPr>
      <p:grpSpPr>
        <a:xfrm>
          <a:off x="0" y="0"/>
          <a:ext cx="0" cy="0"/>
          <a:chOff x="0" y="0"/>
          <a:chExt cx="0" cy="0"/>
        </a:xfrm>
      </p:grpSpPr>
      <p:sp>
        <p:nvSpPr>
          <p:cNvPr id="4" name="Segnaposto testo 3">
            <a:extLst>
              <a:ext uri="{FF2B5EF4-FFF2-40B4-BE49-F238E27FC236}">
                <a16:creationId xmlns:a16="http://schemas.microsoft.com/office/drawing/2014/main" id="{E89D9298-7B50-AD89-9605-C7F2C6FBA0D7}"/>
              </a:ext>
            </a:extLst>
          </p:cNvPr>
          <p:cNvSpPr>
            <a:spLocks noGrp="1"/>
          </p:cNvSpPr>
          <p:nvPr>
            <p:ph type="body" sz="quarter" idx="12"/>
          </p:nvPr>
        </p:nvSpPr>
        <p:spPr/>
        <p:txBody>
          <a:bodyPr/>
          <a:lstStyle/>
          <a:p>
            <a:r>
              <a:rPr lang="it-IT" dirty="0"/>
              <a:t>A Gennari</a:t>
            </a:r>
          </a:p>
        </p:txBody>
      </p:sp>
      <p:sp>
        <p:nvSpPr>
          <p:cNvPr id="9" name="Rettangolo 8">
            <a:extLst>
              <a:ext uri="{FF2B5EF4-FFF2-40B4-BE49-F238E27FC236}">
                <a16:creationId xmlns:a16="http://schemas.microsoft.com/office/drawing/2014/main" id="{6BA27D52-CB22-A68D-DC1D-70260ADB66F6}"/>
              </a:ext>
            </a:extLst>
          </p:cNvPr>
          <p:cNvSpPr/>
          <p:nvPr/>
        </p:nvSpPr>
        <p:spPr>
          <a:xfrm>
            <a:off x="6016812" y="3305890"/>
            <a:ext cx="219932" cy="276999"/>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dirty="0">
                <a:ln>
                  <a:noFill/>
                </a:ln>
                <a:solidFill>
                  <a:prstClr val="black"/>
                </a:solidFill>
                <a:effectLst/>
                <a:uLnTx/>
                <a:uFillTx/>
                <a:latin typeface="Calibri" panose="020F0502020204030204"/>
                <a:ea typeface="ＭＳ Ｐゴシック"/>
                <a:cs typeface="+mn-cs"/>
              </a:rPr>
              <a:t> </a:t>
            </a:r>
          </a:p>
        </p:txBody>
      </p:sp>
      <p:sp>
        <p:nvSpPr>
          <p:cNvPr id="91" name="Google Shape;309;p4">
            <a:extLst>
              <a:ext uri="{FF2B5EF4-FFF2-40B4-BE49-F238E27FC236}">
                <a16:creationId xmlns:a16="http://schemas.microsoft.com/office/drawing/2014/main" id="{89B21A20-0A25-494A-0A6D-162517362F0D}"/>
              </a:ext>
            </a:extLst>
          </p:cNvPr>
          <p:cNvSpPr/>
          <p:nvPr/>
        </p:nvSpPr>
        <p:spPr>
          <a:xfrm>
            <a:off x="4289426" y="2746329"/>
            <a:ext cx="1034540" cy="881028"/>
          </a:xfrm>
          <a:custGeom>
            <a:avLst/>
            <a:gdLst/>
            <a:ahLst/>
            <a:cxnLst/>
            <a:rect l="l" t="t" r="r" b="b"/>
            <a:pathLst>
              <a:path w="1441682" h="921075" extrusionOk="0">
                <a:moveTo>
                  <a:pt x="0" y="921075"/>
                </a:moveTo>
                <a:lnTo>
                  <a:pt x="0" y="0"/>
                </a:lnTo>
                <a:lnTo>
                  <a:pt x="1441682" y="0"/>
                </a:lnTo>
              </a:path>
            </a:pathLst>
          </a:custGeom>
          <a:noFill/>
          <a:ln w="28575" cap="flat" cmpd="sng">
            <a:solidFill>
              <a:srgbClr val="00305D"/>
            </a:solidFill>
            <a:prstDash val="solid"/>
            <a:round/>
            <a:headEnd type="none" w="sm" len="sm"/>
            <a:tailEnd type="triangle" w="med" len="med"/>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800"/>
              <a:buFontTx/>
              <a:buNone/>
              <a:tabLst/>
              <a:defRPr/>
            </a:pPr>
            <a:endParaRPr kumimoji="0" sz="1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92" name="Google Shape;310;p4">
            <a:extLst>
              <a:ext uri="{FF2B5EF4-FFF2-40B4-BE49-F238E27FC236}">
                <a16:creationId xmlns:a16="http://schemas.microsoft.com/office/drawing/2014/main" id="{B589787C-16EA-43C4-0D40-25F4456AE654}"/>
              </a:ext>
            </a:extLst>
          </p:cNvPr>
          <p:cNvSpPr/>
          <p:nvPr/>
        </p:nvSpPr>
        <p:spPr>
          <a:xfrm rot="10800000" flipH="1">
            <a:off x="4279901" y="4255879"/>
            <a:ext cx="1034540" cy="881028"/>
          </a:xfrm>
          <a:custGeom>
            <a:avLst/>
            <a:gdLst/>
            <a:ahLst/>
            <a:cxnLst/>
            <a:rect l="l" t="t" r="r" b="b"/>
            <a:pathLst>
              <a:path w="1441682" h="921075" extrusionOk="0">
                <a:moveTo>
                  <a:pt x="0" y="921075"/>
                </a:moveTo>
                <a:lnTo>
                  <a:pt x="0" y="0"/>
                </a:lnTo>
                <a:lnTo>
                  <a:pt x="1441682" y="0"/>
                </a:lnTo>
              </a:path>
            </a:pathLst>
          </a:custGeom>
          <a:noFill/>
          <a:ln w="28575" cap="flat" cmpd="sng">
            <a:solidFill>
              <a:srgbClr val="00305D"/>
            </a:solidFill>
            <a:prstDash val="solid"/>
            <a:round/>
            <a:headEnd type="none" w="sm" len="sm"/>
            <a:tailEnd type="triangle" w="med" len="med"/>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800"/>
              <a:buFontTx/>
              <a:buNone/>
              <a:tabLst/>
              <a:defRPr/>
            </a:pPr>
            <a:endParaRPr kumimoji="0" sz="1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93" name="Google Shape;311;p4">
            <a:extLst>
              <a:ext uri="{FF2B5EF4-FFF2-40B4-BE49-F238E27FC236}">
                <a16:creationId xmlns:a16="http://schemas.microsoft.com/office/drawing/2014/main" id="{FD3C1053-2E80-D2F2-417C-AFEDAEE9C080}"/>
              </a:ext>
            </a:extLst>
          </p:cNvPr>
          <p:cNvSpPr txBox="1">
            <a:spLocks/>
          </p:cNvSpPr>
          <p:nvPr/>
        </p:nvSpPr>
        <p:spPr>
          <a:xfrm>
            <a:off x="396240" y="260924"/>
            <a:ext cx="11282257" cy="519758"/>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305D"/>
              </a:buClr>
              <a:buSzPts val="2800"/>
              <a:buFont typeface="Arial Narrow"/>
              <a:buNone/>
              <a:defRPr sz="2800" b="1" i="0" u="none" strike="noStrike" cap="none">
                <a:solidFill>
                  <a:srgbClr val="00305D"/>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609585" rtl="0" eaLnBrk="1" fontAlgn="auto" latinLnBrk="0" hangingPunct="1">
              <a:lnSpc>
                <a:spcPct val="90000"/>
              </a:lnSpc>
              <a:spcBef>
                <a:spcPts val="0"/>
              </a:spcBef>
              <a:spcAft>
                <a:spcPts val="0"/>
              </a:spcAft>
              <a:buClr>
                <a:srgbClr val="00305D"/>
              </a:buClr>
              <a:buSzPts val="2800"/>
              <a:buFont typeface="Arial Narrow"/>
              <a:buNone/>
              <a:tabLst/>
              <a:defRPr/>
            </a:pPr>
            <a:r>
              <a:rPr kumimoji="0" lang="en-US" sz="3753" b="1" i="0" u="none" strike="noStrike" kern="1200" cap="none" spc="0" normalizeH="0" baseline="0" noProof="0" dirty="0">
                <a:ln>
                  <a:noFill/>
                </a:ln>
                <a:solidFill>
                  <a:srgbClr val="FDB907"/>
                </a:solidFill>
                <a:effectLst/>
                <a:uLnTx/>
                <a:uFillTx/>
                <a:latin typeface="Arial Narrow" panose="020B0604020202020204" pitchFamily="34" charset="0"/>
                <a:ea typeface="ＭＳ Ｐゴシック"/>
                <a:cs typeface="Arial Narrow" panose="020B0604020202020204" pitchFamily="34" charset="0"/>
                <a:sym typeface="Arial"/>
              </a:rPr>
              <a:t>VIKTORIA-1 Study Design</a:t>
            </a:r>
            <a:endParaRPr kumimoji="0" lang="en-US" sz="3753" b="1" i="0" u="none" strike="noStrike" kern="1200" cap="none" spc="0" normalizeH="0" baseline="0" noProof="0" dirty="0">
              <a:ln>
                <a:noFill/>
              </a:ln>
              <a:solidFill>
                <a:srgbClr val="FDB907"/>
              </a:solidFill>
              <a:effectLst/>
              <a:uLnTx/>
              <a:uFillTx/>
              <a:latin typeface="Arial Narrow" panose="020B0604020202020204" pitchFamily="34" charset="0"/>
              <a:ea typeface="ＭＳ Ｐゴシック"/>
              <a:cs typeface="Arial Narrow" panose="020B0604020202020204" pitchFamily="34" charset="0"/>
              <a:sym typeface="Arial Narrow"/>
            </a:endParaRPr>
          </a:p>
        </p:txBody>
      </p:sp>
      <p:sp>
        <p:nvSpPr>
          <p:cNvPr id="94" name="Google Shape;312;p4">
            <a:extLst>
              <a:ext uri="{FF2B5EF4-FFF2-40B4-BE49-F238E27FC236}">
                <a16:creationId xmlns:a16="http://schemas.microsoft.com/office/drawing/2014/main" id="{168AA378-D813-27EA-CC74-A80A6874E112}"/>
              </a:ext>
            </a:extLst>
          </p:cNvPr>
          <p:cNvSpPr/>
          <p:nvPr/>
        </p:nvSpPr>
        <p:spPr>
          <a:xfrm>
            <a:off x="153813" y="1513519"/>
            <a:ext cx="3211465" cy="4412996"/>
          </a:xfrm>
          <a:prstGeom prst="rect">
            <a:avLst/>
          </a:prstGeom>
          <a:gradFill>
            <a:gsLst>
              <a:gs pos="0">
                <a:srgbClr val="03045E"/>
              </a:gs>
              <a:gs pos="25000">
                <a:srgbClr val="03045E"/>
              </a:gs>
              <a:gs pos="100000">
                <a:srgbClr val="1C56A7"/>
              </a:gs>
            </a:gsLst>
            <a:lin ang="5400000" scaled="0"/>
          </a:gra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0" cap="none" spc="0" normalizeH="0" baseline="0" noProof="0">
              <a:ln>
                <a:noFill/>
              </a:ln>
              <a:solidFill>
                <a:srgbClr val="000000"/>
              </a:solidFill>
              <a:effectLst/>
              <a:uLnTx/>
              <a:uFillTx/>
              <a:latin typeface="Arial Narrow"/>
              <a:ea typeface="Arial Narrow"/>
              <a:cs typeface="Arial Narrow"/>
              <a:sym typeface="Arial Narrow"/>
            </a:endParaRPr>
          </a:p>
        </p:txBody>
      </p:sp>
      <p:sp>
        <p:nvSpPr>
          <p:cNvPr id="95" name="Google Shape;313;p4">
            <a:extLst>
              <a:ext uri="{FF2B5EF4-FFF2-40B4-BE49-F238E27FC236}">
                <a16:creationId xmlns:a16="http://schemas.microsoft.com/office/drawing/2014/main" id="{C23D3783-B5ED-B85A-728E-139758834729}"/>
              </a:ext>
            </a:extLst>
          </p:cNvPr>
          <p:cNvSpPr/>
          <p:nvPr/>
        </p:nvSpPr>
        <p:spPr>
          <a:xfrm>
            <a:off x="5352370" y="2401925"/>
            <a:ext cx="684999" cy="689303"/>
          </a:xfrm>
          <a:prstGeom prst="ellipse">
            <a:avLst/>
          </a:prstGeom>
          <a:solidFill>
            <a:srgbClr val="1C56A7"/>
          </a:solidFill>
          <a:ln w="9525" cap="flat" cmpd="sng">
            <a:solidFill>
              <a:srgbClr val="00305D"/>
            </a:solidFill>
            <a:prstDash val="solid"/>
            <a:round/>
            <a:headEnd type="none" w="sm" len="sm"/>
            <a:tailEnd type="none" w="sm" len="sm"/>
          </a:ln>
        </p:spPr>
        <p:txBody>
          <a:bodyPr spcFirstLastPara="1" wrap="square" lIns="0" tIns="0" rIns="0" bIns="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R 1:1:1</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(N=392)</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96" name="Google Shape;314;p4">
            <a:extLst>
              <a:ext uri="{FF2B5EF4-FFF2-40B4-BE49-F238E27FC236}">
                <a16:creationId xmlns:a16="http://schemas.microsoft.com/office/drawing/2014/main" id="{4DC7FEE2-B249-15A1-45B6-37F01B52C64A}"/>
              </a:ext>
            </a:extLst>
          </p:cNvPr>
          <p:cNvSpPr/>
          <p:nvPr/>
        </p:nvSpPr>
        <p:spPr>
          <a:xfrm rot="10800000">
            <a:off x="6078417" y="1236235"/>
            <a:ext cx="321383" cy="2909044"/>
          </a:xfrm>
          <a:prstGeom prst="rightBrace">
            <a:avLst>
              <a:gd name="adj1" fmla="val 37889"/>
              <a:gd name="adj2" fmla="val 48166"/>
            </a:avLst>
          </a:prstGeom>
          <a:noFill/>
          <a:ln w="28575"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0" cap="none" spc="0" normalizeH="0" baseline="0" noProof="0">
              <a:ln>
                <a:noFill/>
              </a:ln>
              <a:solidFill>
                <a:srgbClr val="1C56A7"/>
              </a:solidFill>
              <a:effectLst/>
              <a:uLnTx/>
              <a:uFillTx/>
              <a:latin typeface="Arial Narrow"/>
              <a:ea typeface="Arial Narrow"/>
              <a:cs typeface="Arial Narrow"/>
              <a:sym typeface="Arial Narrow"/>
            </a:endParaRPr>
          </a:p>
        </p:txBody>
      </p:sp>
      <p:sp>
        <p:nvSpPr>
          <p:cNvPr id="97" name="Google Shape;315;p4">
            <a:extLst>
              <a:ext uri="{FF2B5EF4-FFF2-40B4-BE49-F238E27FC236}">
                <a16:creationId xmlns:a16="http://schemas.microsoft.com/office/drawing/2014/main" id="{C463D389-F9FA-04EF-B4A4-787C997DF4B1}"/>
              </a:ext>
            </a:extLst>
          </p:cNvPr>
          <p:cNvSpPr/>
          <p:nvPr/>
        </p:nvSpPr>
        <p:spPr>
          <a:xfrm>
            <a:off x="98329" y="1621478"/>
            <a:ext cx="3322679" cy="4518341"/>
          </a:xfrm>
          <a:prstGeom prst="roundRect">
            <a:avLst>
              <a:gd name="adj" fmla="val 0"/>
            </a:avLst>
          </a:prstGeom>
          <a:noFill/>
          <a:ln>
            <a:noFill/>
          </a:ln>
        </p:spPr>
        <p:txBody>
          <a:bodyPr spcFirstLastPara="1" wrap="square" lIns="182876"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r>
              <a:rPr kumimoji="0" lang="en-US" sz="1500" b="1" i="0" u="none" strike="noStrike" kern="0" cap="none" spc="0" normalizeH="0" baseline="0" noProof="0" dirty="0">
                <a:ln>
                  <a:noFill/>
                </a:ln>
                <a:solidFill>
                  <a:srgbClr val="FFFFFF"/>
                </a:solidFill>
                <a:effectLst/>
                <a:uLnTx/>
                <a:uFillTx/>
                <a:latin typeface="Arial Narrow"/>
                <a:ea typeface="Arial Narrow"/>
                <a:cs typeface="Arial Narrow"/>
                <a:sym typeface="Arial Narrow"/>
              </a:rPr>
              <a:t>Eligibility Criteria</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Pre- &amp; postmenopausal women &amp; men</a:t>
            </a:r>
            <a:endParaRPr kumimoji="0" sz="1800" b="0" i="0" u="none" strike="noStrike" kern="0" cap="none" spc="0" normalizeH="0" baseline="0" noProof="0" dirty="0">
              <a:ln>
                <a:noFill/>
              </a:ln>
              <a:solidFill>
                <a:srgbClr val="FFFFFF"/>
              </a:solidFill>
              <a:effectLst/>
              <a:uLnTx/>
              <a:uFillTx/>
              <a:latin typeface="Arial Narrow"/>
              <a:ea typeface="Arial Narrow"/>
              <a:cs typeface="Arial Narrow"/>
              <a:sym typeface="Arial Narrow"/>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Progression on/after CDK4/6i + NSAI</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≤2 lines of prior ET for ABC</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Measurable disease, RECIST v1.1</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Screening result for </a:t>
            </a:r>
            <a:r>
              <a:rPr kumimoji="0" lang="en-US" sz="1500" b="0" i="1" u="none" strike="noStrike" kern="0" cap="none" spc="0" normalizeH="0" baseline="0" noProof="0" dirty="0">
                <a:ln>
                  <a:noFill/>
                </a:ln>
                <a:solidFill>
                  <a:srgbClr val="FFFFFF"/>
                </a:solidFill>
                <a:effectLst/>
                <a:uLnTx/>
                <a:uFillTx/>
                <a:latin typeface="Arial Narrow"/>
                <a:ea typeface="Arial Narrow"/>
                <a:cs typeface="Arial Narrow"/>
                <a:sym typeface="Arial Narrow"/>
              </a:rPr>
              <a:t>PIK3CA</a:t>
            </a: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 status</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No T2DM with HbA1c &gt;6.4% or T1DM</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No prior </a:t>
            </a:r>
            <a:r>
              <a:rPr kumimoji="0" lang="en-US" sz="1500" b="0" i="0" u="none" strike="noStrike" kern="0" cap="none" spc="0" normalizeH="0" baseline="0" noProof="0" dirty="0" err="1">
                <a:ln>
                  <a:noFill/>
                </a:ln>
                <a:solidFill>
                  <a:srgbClr val="FFFFFF"/>
                </a:solidFill>
                <a:effectLst/>
                <a:uLnTx/>
                <a:uFillTx/>
                <a:latin typeface="Arial Narrow"/>
                <a:ea typeface="Arial Narrow"/>
                <a:cs typeface="Arial Narrow"/>
                <a:sym typeface="Arial Narrow"/>
              </a:rPr>
              <a:t>mTORi</a:t>
            </a: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 PI3Ki, or </a:t>
            </a:r>
            <a:r>
              <a:rPr kumimoji="0" lang="en-US" sz="1500" b="0" i="0" u="none" strike="noStrike" kern="0" cap="none" spc="0" normalizeH="0" baseline="0" noProof="0" dirty="0" err="1">
                <a:ln>
                  <a:noFill/>
                </a:ln>
                <a:solidFill>
                  <a:srgbClr val="FFFFFF"/>
                </a:solidFill>
                <a:effectLst/>
                <a:uLnTx/>
                <a:uFillTx/>
                <a:latin typeface="Arial Narrow"/>
                <a:ea typeface="Arial Narrow"/>
                <a:cs typeface="Arial Narrow"/>
                <a:sym typeface="Arial Narrow"/>
              </a:rPr>
              <a:t>AKTi</a:t>
            </a: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 </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No prior chemotherapy for ABC</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0" marR="0" lvl="0" indent="0" algn="l" defTabSz="914377" rtl="0" eaLnBrk="1" fontAlgn="auto" latinLnBrk="0" hangingPunct="1">
              <a:lnSpc>
                <a:spcPct val="100000"/>
              </a:lnSpc>
              <a:spcBef>
                <a:spcPts val="600"/>
              </a:spcBef>
              <a:spcAft>
                <a:spcPts val="0"/>
              </a:spcAft>
              <a:buClr>
                <a:srgbClr val="000000"/>
              </a:buClr>
              <a:buSzTx/>
              <a:buFontTx/>
              <a:buNone/>
              <a:tabLst/>
              <a:defRPr/>
            </a:pPr>
            <a:r>
              <a:rPr kumimoji="0" lang="en-US" sz="1500" b="1" i="0" u="none" strike="noStrike" kern="0" cap="none" spc="0" normalizeH="0" baseline="0" noProof="0" dirty="0">
                <a:ln>
                  <a:noFill/>
                </a:ln>
                <a:solidFill>
                  <a:srgbClr val="FFFFFF"/>
                </a:solidFill>
                <a:effectLst/>
                <a:uLnTx/>
                <a:uFillTx/>
                <a:latin typeface="Arial Narrow"/>
                <a:ea typeface="Arial Narrow"/>
                <a:cs typeface="Arial Narrow"/>
                <a:sym typeface="Arial Narrow"/>
              </a:rPr>
              <a:t>Stratification Factors</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Lung/liver metastases (yes/no)</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Time to progression on immediate prior therapy (</a:t>
            </a:r>
            <a:r>
              <a:rPr kumimoji="0" lang="en-US" sz="15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a:t>
            </a: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 or &gt;6 months) </a:t>
            </a:r>
            <a:endParaRPr kumimoji="0"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endParaRPr>
          </a:p>
          <a:p>
            <a:pPr marL="117473" marR="0" lvl="0" indent="-117473" algn="l" defTabSz="914377" rtl="0" eaLnBrk="1" fontAlgn="auto" latinLnBrk="0" hangingPunct="1">
              <a:lnSpc>
                <a:spcPct val="100000"/>
              </a:lnSpc>
              <a:spcBef>
                <a:spcPts val="600"/>
              </a:spcBef>
              <a:spcAft>
                <a:spcPts val="0"/>
              </a:spcAft>
              <a:buClr>
                <a:srgbClr val="6ECFF6"/>
              </a:buClr>
              <a:buSzPts val="1500"/>
              <a:buFont typeface="Arial"/>
              <a:buChar char="•"/>
              <a:tabLst/>
              <a:defRPr/>
            </a:pPr>
            <a:r>
              <a:rPr kumimoji="0" lang="en-US" sz="1500"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Region (US/Canada or ROW</a:t>
            </a:r>
            <a:r>
              <a:rPr kumimoji="0" lang="en-US" sz="1500" b="1" i="0" u="none" strike="noStrike" kern="0" cap="none" spc="0" normalizeH="0" baseline="0" noProof="0" dirty="0">
                <a:ln>
                  <a:noFill/>
                </a:ln>
                <a:solidFill>
                  <a:srgbClr val="FFFFFF"/>
                </a:solidFill>
                <a:effectLst/>
                <a:uLnTx/>
                <a:uFillTx/>
                <a:latin typeface="Arial Narrow"/>
                <a:ea typeface="Arial Narrow"/>
                <a:cs typeface="Arial Narrow"/>
                <a:sym typeface="Arial Narrow"/>
              </a:rPr>
              <a:t>)</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0" marR="0" lvl="0" indent="0" algn="l" defTabSz="914377" rtl="0" eaLnBrk="1" fontAlgn="auto" latinLnBrk="0" hangingPunct="1">
              <a:lnSpc>
                <a:spcPct val="100000"/>
              </a:lnSpc>
              <a:spcBef>
                <a:spcPts val="600"/>
              </a:spcBef>
              <a:spcAft>
                <a:spcPts val="0"/>
              </a:spcAft>
              <a:buClr>
                <a:srgbClr val="000000"/>
              </a:buClr>
              <a:buSzTx/>
              <a:buFontTx/>
              <a:buNone/>
              <a:tabLst/>
              <a:defRPr/>
            </a:pPr>
            <a:endParaRPr kumimoji="0" sz="1500" b="1" i="0" u="none" strike="noStrike" kern="0" cap="none" spc="0" normalizeH="0" baseline="0" noProof="0" dirty="0">
              <a:ln>
                <a:noFill/>
              </a:ln>
              <a:solidFill>
                <a:srgbClr val="FFFFFF"/>
              </a:solidFill>
              <a:effectLst/>
              <a:uLnTx/>
              <a:uFillTx/>
              <a:latin typeface="Arial Narrow"/>
              <a:ea typeface="Arial Narrow"/>
              <a:cs typeface="Arial Narrow"/>
              <a:sym typeface="Arial Narrow"/>
            </a:endParaRPr>
          </a:p>
        </p:txBody>
      </p:sp>
      <p:sp>
        <p:nvSpPr>
          <p:cNvPr id="98" name="Google Shape;316;p4">
            <a:extLst>
              <a:ext uri="{FF2B5EF4-FFF2-40B4-BE49-F238E27FC236}">
                <a16:creationId xmlns:a16="http://schemas.microsoft.com/office/drawing/2014/main" id="{D7D7DD60-A4DA-8C34-60DB-2A877E54D269}"/>
              </a:ext>
            </a:extLst>
          </p:cNvPr>
          <p:cNvSpPr/>
          <p:nvPr/>
        </p:nvSpPr>
        <p:spPr>
          <a:xfrm>
            <a:off x="157317" y="956869"/>
            <a:ext cx="3207961" cy="612436"/>
          </a:xfrm>
          <a:prstGeom prst="round2SameRect">
            <a:avLst>
              <a:gd name="adj1" fmla="val 16667"/>
              <a:gd name="adj2" fmla="val 0"/>
            </a:avLst>
          </a:prstGeom>
          <a:solidFill>
            <a:srgbClr val="1C56A7"/>
          </a:soli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600"/>
              <a:buFontTx/>
              <a:buNone/>
              <a:tabLst/>
              <a:defRPr/>
            </a:pPr>
            <a:r>
              <a:rPr kumimoji="0" lang="en-US" sz="1600" b="0" i="0" u="none" strike="noStrike" kern="0" cap="none" spc="0" normalizeH="0" baseline="0" noProof="0">
                <a:ln>
                  <a:noFill/>
                </a:ln>
                <a:solidFill>
                  <a:srgbClr val="FFFFFF"/>
                </a:solidFill>
                <a:effectLst/>
                <a:uLnTx/>
                <a:uFillTx/>
                <a:latin typeface="Arial Narrow"/>
                <a:ea typeface="Arial Narrow"/>
                <a:cs typeface="Arial Narrow"/>
                <a:sym typeface="Arial Narrow"/>
              </a:rPr>
              <a:t>HR+/HER2- </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00000"/>
              </a:lnSpc>
              <a:spcBef>
                <a:spcPts val="0"/>
              </a:spcBef>
              <a:spcAft>
                <a:spcPts val="0"/>
              </a:spcAft>
              <a:buClr>
                <a:srgbClr val="FFFFFF"/>
              </a:buClr>
              <a:buSzPts val="1600"/>
              <a:buFontTx/>
              <a:buNone/>
              <a:tabLst/>
              <a:defRPr/>
            </a:pPr>
            <a:r>
              <a:rPr kumimoji="0" lang="en-US" sz="1600" b="0" i="0" u="none" strike="noStrike" kern="0" cap="none" spc="0" normalizeH="0" baseline="0" noProof="0">
                <a:ln>
                  <a:noFill/>
                </a:ln>
                <a:solidFill>
                  <a:srgbClr val="FFFFFF"/>
                </a:solidFill>
                <a:effectLst/>
                <a:uLnTx/>
                <a:uFillTx/>
                <a:latin typeface="Arial Narrow"/>
                <a:ea typeface="Arial Narrow"/>
                <a:cs typeface="Arial Narrow"/>
                <a:sym typeface="Arial Narrow"/>
              </a:rPr>
              <a:t>Advanced Breast Cancer</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99" name="Google Shape;317;p4">
            <a:extLst>
              <a:ext uri="{FF2B5EF4-FFF2-40B4-BE49-F238E27FC236}">
                <a16:creationId xmlns:a16="http://schemas.microsoft.com/office/drawing/2014/main" id="{CB8D5B5A-29A9-2AB2-FC1F-4A4B44E162C8}"/>
              </a:ext>
            </a:extLst>
          </p:cNvPr>
          <p:cNvSpPr txBox="1"/>
          <p:nvPr/>
        </p:nvSpPr>
        <p:spPr>
          <a:xfrm>
            <a:off x="6456214" y="1237828"/>
            <a:ext cx="1187885" cy="378329"/>
          </a:xfrm>
          <a:prstGeom prst="rect">
            <a:avLst/>
          </a:prstGeom>
          <a:solidFill>
            <a:srgbClr val="6F3996"/>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Gedatolisib</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00" name="Google Shape;318;p4">
            <a:extLst>
              <a:ext uri="{FF2B5EF4-FFF2-40B4-BE49-F238E27FC236}">
                <a16:creationId xmlns:a16="http://schemas.microsoft.com/office/drawing/2014/main" id="{82C2A043-0B04-7F6C-CE2E-DDCF171A11C6}"/>
              </a:ext>
            </a:extLst>
          </p:cNvPr>
          <p:cNvSpPr txBox="1"/>
          <p:nvPr/>
        </p:nvSpPr>
        <p:spPr>
          <a:xfrm>
            <a:off x="7646604" y="1237828"/>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180 mg IV once weekly, </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3 weeks on, 1 week off</a:t>
            </a:r>
            <a:endParaRPr kumimoji="0" sz="1051" b="0" i="0" u="none" strike="noStrike" kern="0" cap="none" spc="0" normalizeH="0" baseline="0" noProof="0">
              <a:ln>
                <a:noFill/>
              </a:ln>
              <a:solidFill>
                <a:srgbClr val="03045E"/>
              </a:solidFill>
              <a:effectLst/>
              <a:uLnTx/>
              <a:uFillTx/>
              <a:latin typeface="Arial Narrow"/>
              <a:ea typeface="Arial Narrow"/>
              <a:cs typeface="Arial Narrow"/>
              <a:sym typeface="Arial Narrow"/>
            </a:endParaRPr>
          </a:p>
        </p:txBody>
      </p:sp>
      <p:sp>
        <p:nvSpPr>
          <p:cNvPr id="101" name="Google Shape;319;p4">
            <a:extLst>
              <a:ext uri="{FF2B5EF4-FFF2-40B4-BE49-F238E27FC236}">
                <a16:creationId xmlns:a16="http://schemas.microsoft.com/office/drawing/2014/main" id="{EEB60140-3E9F-41B3-B665-840C9EDFEF16}"/>
              </a:ext>
            </a:extLst>
          </p:cNvPr>
          <p:cNvSpPr txBox="1"/>
          <p:nvPr/>
        </p:nvSpPr>
        <p:spPr>
          <a:xfrm>
            <a:off x="6456214" y="1652454"/>
            <a:ext cx="1187885" cy="378329"/>
          </a:xfrm>
          <a:prstGeom prst="rect">
            <a:avLst/>
          </a:prstGeom>
          <a:solidFill>
            <a:srgbClr val="6F3996"/>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Palbociclib</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02" name="Google Shape;320;p4">
            <a:extLst>
              <a:ext uri="{FF2B5EF4-FFF2-40B4-BE49-F238E27FC236}">
                <a16:creationId xmlns:a16="http://schemas.microsoft.com/office/drawing/2014/main" id="{C75F8371-ABAF-518E-9BC4-2D4B393534AD}"/>
              </a:ext>
            </a:extLst>
          </p:cNvPr>
          <p:cNvSpPr txBox="1"/>
          <p:nvPr/>
        </p:nvSpPr>
        <p:spPr>
          <a:xfrm>
            <a:off x="7646604" y="1652454"/>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125 mg daily,</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21 days on, 7 days off </a:t>
            </a:r>
            <a:endParaRPr kumimoji="0" sz="1051" b="0" i="0" u="none" strike="noStrike" kern="0" cap="none" spc="0" normalizeH="0" baseline="0" noProof="0">
              <a:ln>
                <a:noFill/>
              </a:ln>
              <a:solidFill>
                <a:srgbClr val="03045E"/>
              </a:solidFill>
              <a:effectLst/>
              <a:uLnTx/>
              <a:uFillTx/>
              <a:latin typeface="Arial Narrow"/>
              <a:ea typeface="Arial Narrow"/>
              <a:cs typeface="Arial Narrow"/>
              <a:sym typeface="Arial Narrow"/>
            </a:endParaRPr>
          </a:p>
        </p:txBody>
      </p:sp>
      <p:sp>
        <p:nvSpPr>
          <p:cNvPr id="103" name="Google Shape;321;p4">
            <a:extLst>
              <a:ext uri="{FF2B5EF4-FFF2-40B4-BE49-F238E27FC236}">
                <a16:creationId xmlns:a16="http://schemas.microsoft.com/office/drawing/2014/main" id="{BCCBC101-A17C-1DEF-4F8A-E1D280CBE494}"/>
              </a:ext>
            </a:extLst>
          </p:cNvPr>
          <p:cNvSpPr txBox="1"/>
          <p:nvPr/>
        </p:nvSpPr>
        <p:spPr>
          <a:xfrm>
            <a:off x="6456214" y="2062953"/>
            <a:ext cx="1187885" cy="382044"/>
          </a:xfrm>
          <a:prstGeom prst="rect">
            <a:avLst/>
          </a:prstGeom>
          <a:solidFill>
            <a:srgbClr val="6F3996"/>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Fulvestrant</a:t>
            </a:r>
            <a:endParaRPr kumimoji="0" sz="14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04" name="Google Shape;322;p4">
            <a:extLst>
              <a:ext uri="{FF2B5EF4-FFF2-40B4-BE49-F238E27FC236}">
                <a16:creationId xmlns:a16="http://schemas.microsoft.com/office/drawing/2014/main" id="{BCA69359-BA60-89CF-3DE9-853B03BFF24C}"/>
              </a:ext>
            </a:extLst>
          </p:cNvPr>
          <p:cNvSpPr txBox="1"/>
          <p:nvPr/>
        </p:nvSpPr>
        <p:spPr>
          <a:xfrm>
            <a:off x="7646604" y="2064193"/>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500 mg; cycle 1, days 1 &amp; 15, then every 4 weeks</a:t>
            </a:r>
            <a:endParaRPr kumimoji="0" sz="1051" b="0" i="0" u="none" strike="noStrike" kern="0" cap="none" spc="0" normalizeH="0" baseline="0" noProof="0">
              <a:ln>
                <a:noFill/>
              </a:ln>
              <a:solidFill>
                <a:srgbClr val="03045E"/>
              </a:solidFill>
              <a:effectLst/>
              <a:uLnTx/>
              <a:uFillTx/>
              <a:latin typeface="Arial Narrow"/>
              <a:ea typeface="Arial Narrow"/>
              <a:cs typeface="Arial Narrow"/>
              <a:sym typeface="Arial Narrow"/>
            </a:endParaRPr>
          </a:p>
        </p:txBody>
      </p:sp>
      <p:sp>
        <p:nvSpPr>
          <p:cNvPr id="105" name="Google Shape;323;p4">
            <a:extLst>
              <a:ext uri="{FF2B5EF4-FFF2-40B4-BE49-F238E27FC236}">
                <a16:creationId xmlns:a16="http://schemas.microsoft.com/office/drawing/2014/main" id="{5938C596-221E-C291-982F-9C4D3C707008}"/>
              </a:ext>
            </a:extLst>
          </p:cNvPr>
          <p:cNvSpPr txBox="1"/>
          <p:nvPr/>
        </p:nvSpPr>
        <p:spPr>
          <a:xfrm>
            <a:off x="7753322" y="962028"/>
            <a:ext cx="676276" cy="307736"/>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305D"/>
              </a:buClr>
              <a:buSzPts val="1400"/>
              <a:buFontTx/>
              <a:buNone/>
              <a:tabLst/>
              <a:defRPr/>
            </a:pPr>
            <a:r>
              <a:rPr kumimoji="0" lang="en-US" sz="1400" b="1" i="0" u="none" strike="noStrike" kern="0" cap="none" spc="0" normalizeH="0" baseline="0" noProof="0" dirty="0">
                <a:ln>
                  <a:noFill/>
                </a:ln>
                <a:solidFill>
                  <a:srgbClr val="00305D"/>
                </a:solidFill>
                <a:effectLst/>
                <a:uLnTx/>
                <a:uFillTx/>
                <a:latin typeface="Arial Narrow"/>
                <a:ea typeface="Arial Narrow"/>
                <a:cs typeface="Arial Narrow"/>
                <a:sym typeface="Arial Narrow"/>
              </a:rPr>
              <a:t>Arm A</a:t>
            </a:r>
            <a:r>
              <a:rPr kumimoji="0" lang="en-US" sz="1400" b="1" i="0" u="none" strike="noStrike" kern="0" cap="none" spc="0" normalizeH="0" baseline="30000" noProof="0" dirty="0">
                <a:ln>
                  <a:noFill/>
                </a:ln>
                <a:solidFill>
                  <a:srgbClr val="00305D"/>
                </a:solidFill>
                <a:effectLst/>
                <a:uLnTx/>
                <a:uFillTx/>
                <a:latin typeface="Arial Narrow"/>
                <a:ea typeface="Arial Narrow"/>
                <a:cs typeface="Arial Narrow"/>
                <a:sym typeface="Arial Narrow"/>
              </a:rPr>
              <a:t>†</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p:txBody>
      </p:sp>
      <p:sp>
        <p:nvSpPr>
          <p:cNvPr id="106" name="Google Shape;324;p4">
            <a:extLst>
              <a:ext uri="{FF2B5EF4-FFF2-40B4-BE49-F238E27FC236}">
                <a16:creationId xmlns:a16="http://schemas.microsoft.com/office/drawing/2014/main" id="{FE8A49CA-A303-5EE1-4630-908DB279DB35}"/>
              </a:ext>
            </a:extLst>
          </p:cNvPr>
          <p:cNvSpPr txBox="1"/>
          <p:nvPr/>
        </p:nvSpPr>
        <p:spPr>
          <a:xfrm>
            <a:off x="6456214" y="2713854"/>
            <a:ext cx="1187885" cy="378329"/>
          </a:xfrm>
          <a:prstGeom prst="rect">
            <a:avLst/>
          </a:prstGeom>
          <a:solidFill>
            <a:srgbClr val="E97131"/>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Gedatolisib</a:t>
            </a:r>
            <a:endParaRPr kumimoji="0" sz="14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07" name="Google Shape;325;p4">
            <a:extLst>
              <a:ext uri="{FF2B5EF4-FFF2-40B4-BE49-F238E27FC236}">
                <a16:creationId xmlns:a16="http://schemas.microsoft.com/office/drawing/2014/main" id="{7723E623-912E-88CB-A7A4-A36B791F1EC3}"/>
              </a:ext>
            </a:extLst>
          </p:cNvPr>
          <p:cNvSpPr txBox="1"/>
          <p:nvPr/>
        </p:nvSpPr>
        <p:spPr>
          <a:xfrm>
            <a:off x="7646604" y="2713854"/>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dirty="0">
                <a:ln>
                  <a:noFill/>
                </a:ln>
                <a:solidFill>
                  <a:srgbClr val="03045E"/>
                </a:solidFill>
                <a:effectLst/>
                <a:uLnTx/>
                <a:uFillTx/>
                <a:latin typeface="Arial Narrow"/>
                <a:ea typeface="Arial Narrow"/>
                <a:cs typeface="Arial Narrow"/>
                <a:sym typeface="Arial Narrow"/>
              </a:rPr>
              <a:t>180 mg IV once weekly, </a:t>
            </a:r>
            <a:endParaRPr kumimoji="0" sz="1400" b="0" i="0" u="none" strike="noStrike" kern="0" cap="none" spc="0" normalizeH="0" baseline="0" noProof="0" dirty="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dirty="0">
                <a:ln>
                  <a:noFill/>
                </a:ln>
                <a:solidFill>
                  <a:srgbClr val="03045E"/>
                </a:solidFill>
                <a:effectLst/>
                <a:uLnTx/>
                <a:uFillTx/>
                <a:latin typeface="Arial Narrow"/>
                <a:ea typeface="Arial Narrow"/>
                <a:cs typeface="Arial Narrow"/>
                <a:sym typeface="Arial Narrow"/>
              </a:rPr>
              <a:t>3 weeks on, 1 week off</a:t>
            </a:r>
            <a:endParaRPr kumimoji="0" sz="1051" b="0" i="0" u="none" strike="noStrike" kern="0" cap="none" spc="0" normalizeH="0" baseline="0" noProof="0" dirty="0">
              <a:ln>
                <a:noFill/>
              </a:ln>
              <a:solidFill>
                <a:srgbClr val="03045E"/>
              </a:solidFill>
              <a:effectLst/>
              <a:uLnTx/>
              <a:uFillTx/>
              <a:latin typeface="Arial Narrow"/>
              <a:ea typeface="Arial Narrow"/>
              <a:cs typeface="Arial Narrow"/>
              <a:sym typeface="Arial Narrow"/>
            </a:endParaRPr>
          </a:p>
        </p:txBody>
      </p:sp>
      <p:sp>
        <p:nvSpPr>
          <p:cNvPr id="108" name="Google Shape;326;p4">
            <a:extLst>
              <a:ext uri="{FF2B5EF4-FFF2-40B4-BE49-F238E27FC236}">
                <a16:creationId xmlns:a16="http://schemas.microsoft.com/office/drawing/2014/main" id="{F5079CCF-94C8-B0C3-A477-AC4A7D5E3F54}"/>
              </a:ext>
            </a:extLst>
          </p:cNvPr>
          <p:cNvSpPr txBox="1"/>
          <p:nvPr/>
        </p:nvSpPr>
        <p:spPr>
          <a:xfrm>
            <a:off x="6456214" y="3123189"/>
            <a:ext cx="1187885" cy="378329"/>
          </a:xfrm>
          <a:prstGeom prst="rect">
            <a:avLst/>
          </a:prstGeom>
          <a:solidFill>
            <a:srgbClr val="E97131"/>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Fulvestrant</a:t>
            </a:r>
            <a:endParaRPr kumimoji="0" sz="14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09" name="Google Shape;327;p4">
            <a:extLst>
              <a:ext uri="{FF2B5EF4-FFF2-40B4-BE49-F238E27FC236}">
                <a16:creationId xmlns:a16="http://schemas.microsoft.com/office/drawing/2014/main" id="{FA6D9D5B-7496-5B79-C169-E97A86333F35}"/>
              </a:ext>
            </a:extLst>
          </p:cNvPr>
          <p:cNvSpPr txBox="1"/>
          <p:nvPr/>
        </p:nvSpPr>
        <p:spPr>
          <a:xfrm>
            <a:off x="7646604" y="3123189"/>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500 mg; cycle 1, days 1 &amp; 15, then every 4 weeks</a:t>
            </a:r>
            <a:endParaRPr kumimoji="0" sz="1051" b="0" i="0" u="none" strike="noStrike" kern="0" cap="none" spc="0" normalizeH="0" baseline="0" noProof="0">
              <a:ln>
                <a:noFill/>
              </a:ln>
              <a:solidFill>
                <a:srgbClr val="03045E"/>
              </a:solidFill>
              <a:effectLst/>
              <a:uLnTx/>
              <a:uFillTx/>
              <a:latin typeface="Arial Narrow"/>
              <a:ea typeface="Arial Narrow"/>
              <a:cs typeface="Arial Narrow"/>
              <a:sym typeface="Arial Narrow"/>
            </a:endParaRPr>
          </a:p>
        </p:txBody>
      </p:sp>
      <p:sp>
        <p:nvSpPr>
          <p:cNvPr id="110" name="Google Shape;328;p4">
            <a:extLst>
              <a:ext uri="{FF2B5EF4-FFF2-40B4-BE49-F238E27FC236}">
                <a16:creationId xmlns:a16="http://schemas.microsoft.com/office/drawing/2014/main" id="{D035CC83-D935-5123-6DD7-B345320AFDEF}"/>
              </a:ext>
            </a:extLst>
          </p:cNvPr>
          <p:cNvSpPr txBox="1"/>
          <p:nvPr/>
        </p:nvSpPr>
        <p:spPr>
          <a:xfrm>
            <a:off x="7748000" y="2445842"/>
            <a:ext cx="681597" cy="307736"/>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305D"/>
              </a:buClr>
              <a:buSzPts val="1400"/>
              <a:buFontTx/>
              <a:buNone/>
              <a:tabLst/>
              <a:defRPr/>
            </a:pPr>
            <a:r>
              <a:rPr kumimoji="0" lang="en-US" sz="1400" b="1" i="0" u="none" strike="noStrike" kern="0" cap="none" spc="0" normalizeH="0" baseline="0" noProof="0">
                <a:ln>
                  <a:noFill/>
                </a:ln>
                <a:solidFill>
                  <a:srgbClr val="00305D"/>
                </a:solidFill>
                <a:effectLst/>
                <a:uLnTx/>
                <a:uFillTx/>
                <a:latin typeface="Arial Narrow"/>
                <a:ea typeface="Arial Narrow"/>
                <a:cs typeface="Arial Narrow"/>
                <a:sym typeface="Arial Narrow"/>
              </a:rPr>
              <a:t>Arm B</a:t>
            </a:r>
            <a:r>
              <a:rPr kumimoji="0" lang="en-US" sz="1400" b="1" i="0" u="none" strike="noStrike" kern="0" cap="none" spc="0" normalizeH="0" baseline="30000" noProof="0">
                <a:ln>
                  <a:noFill/>
                </a:ln>
                <a:solidFill>
                  <a:srgbClr val="00305D"/>
                </a:solidFill>
                <a:effectLst/>
                <a:uLnTx/>
                <a:uFillTx/>
                <a:latin typeface="Arial Narrow"/>
                <a:ea typeface="Arial Narrow"/>
                <a:cs typeface="Arial Narrow"/>
                <a:sym typeface="Arial Narrow"/>
              </a:rPr>
              <a:t>†</a:t>
            </a:r>
            <a:endParaRPr kumimoji="0" sz="1400" b="1" i="0" u="none" strike="noStrike" kern="0" cap="none" spc="0" normalizeH="0" baseline="0" noProof="0">
              <a:ln>
                <a:noFill/>
              </a:ln>
              <a:solidFill>
                <a:srgbClr val="00305D"/>
              </a:solidFill>
              <a:effectLst/>
              <a:uLnTx/>
              <a:uFillTx/>
              <a:latin typeface="Arial Narrow"/>
              <a:ea typeface="Arial Narrow"/>
              <a:cs typeface="Arial Narrow"/>
              <a:sym typeface="Arial Narrow"/>
            </a:endParaRPr>
          </a:p>
        </p:txBody>
      </p:sp>
      <p:sp>
        <p:nvSpPr>
          <p:cNvPr id="111" name="Google Shape;329;p4">
            <a:extLst>
              <a:ext uri="{FF2B5EF4-FFF2-40B4-BE49-F238E27FC236}">
                <a16:creationId xmlns:a16="http://schemas.microsoft.com/office/drawing/2014/main" id="{0BB204A9-B08E-EF95-4ACA-9E6CA0B02B06}"/>
              </a:ext>
            </a:extLst>
          </p:cNvPr>
          <p:cNvSpPr txBox="1"/>
          <p:nvPr/>
        </p:nvSpPr>
        <p:spPr>
          <a:xfrm>
            <a:off x="6456214" y="3776470"/>
            <a:ext cx="1187885" cy="378329"/>
          </a:xfrm>
          <a:prstGeom prst="rect">
            <a:avLst/>
          </a:prstGeom>
          <a:solidFill>
            <a:srgbClr val="0096C7"/>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Fulvestrant</a:t>
            </a:r>
            <a:endParaRPr kumimoji="0" sz="14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12" name="Google Shape;330;p4">
            <a:extLst>
              <a:ext uri="{FF2B5EF4-FFF2-40B4-BE49-F238E27FC236}">
                <a16:creationId xmlns:a16="http://schemas.microsoft.com/office/drawing/2014/main" id="{05770485-EC36-E669-603B-75ADAB7B3175}"/>
              </a:ext>
            </a:extLst>
          </p:cNvPr>
          <p:cNvSpPr txBox="1"/>
          <p:nvPr/>
        </p:nvSpPr>
        <p:spPr>
          <a:xfrm>
            <a:off x="7646604" y="3776470"/>
            <a:ext cx="1970344" cy="378329"/>
          </a:xfrm>
          <a:prstGeom prst="rect">
            <a:avLst/>
          </a:prstGeom>
          <a:solidFill>
            <a:srgbClr val="F2F2F2"/>
          </a:solidFill>
          <a:ln w="9525" cap="flat" cmpd="sng">
            <a:solidFill>
              <a:srgbClr val="0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90000"/>
              </a:lnSpc>
              <a:spcBef>
                <a:spcPts val="0"/>
              </a:spcBef>
              <a:spcAft>
                <a:spcPts val="0"/>
              </a:spcAft>
              <a:buClr>
                <a:srgbClr val="03045E"/>
              </a:buClr>
              <a:buSzPts val="1100"/>
              <a:buFontTx/>
              <a:buNone/>
              <a:tabLst/>
              <a:defRPr/>
            </a:pPr>
            <a:r>
              <a:rPr kumimoji="0" lang="en-US" sz="1100" b="0" i="0" u="none" strike="noStrike" kern="0" cap="none" spc="0" normalizeH="0" baseline="0" noProof="0">
                <a:ln>
                  <a:noFill/>
                </a:ln>
                <a:solidFill>
                  <a:srgbClr val="03045E"/>
                </a:solidFill>
                <a:effectLst/>
                <a:uLnTx/>
                <a:uFillTx/>
                <a:latin typeface="Arial Narrow"/>
                <a:ea typeface="Arial Narrow"/>
                <a:cs typeface="Arial Narrow"/>
                <a:sym typeface="Arial Narrow"/>
              </a:rPr>
              <a:t>500 mg; cycle 1, days 1 &amp; 15, then every 4 weeks</a:t>
            </a:r>
            <a:endParaRPr kumimoji="0" sz="1051" b="0" i="0" u="none" strike="noStrike" kern="0" cap="none" spc="0" normalizeH="0" baseline="0" noProof="0">
              <a:ln>
                <a:noFill/>
              </a:ln>
              <a:solidFill>
                <a:srgbClr val="03045E"/>
              </a:solidFill>
              <a:effectLst/>
              <a:uLnTx/>
              <a:uFillTx/>
              <a:latin typeface="Arial Narrow"/>
              <a:ea typeface="Arial Narrow"/>
              <a:cs typeface="Arial Narrow"/>
              <a:sym typeface="Arial Narrow"/>
            </a:endParaRPr>
          </a:p>
        </p:txBody>
      </p:sp>
      <p:sp>
        <p:nvSpPr>
          <p:cNvPr id="113" name="Google Shape;331;p4">
            <a:extLst>
              <a:ext uri="{FF2B5EF4-FFF2-40B4-BE49-F238E27FC236}">
                <a16:creationId xmlns:a16="http://schemas.microsoft.com/office/drawing/2014/main" id="{44403FDD-C1DA-93F5-3C23-E8F19CE37958}"/>
              </a:ext>
            </a:extLst>
          </p:cNvPr>
          <p:cNvSpPr txBox="1"/>
          <p:nvPr/>
        </p:nvSpPr>
        <p:spPr>
          <a:xfrm>
            <a:off x="7748001" y="3510493"/>
            <a:ext cx="627096" cy="307736"/>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305D"/>
              </a:buClr>
              <a:buSzPts val="1400"/>
              <a:buFontTx/>
              <a:buNone/>
              <a:tabLst/>
              <a:defRPr/>
            </a:pPr>
            <a:r>
              <a:rPr kumimoji="0" lang="en-US" sz="1400" b="1" i="0" u="none" strike="noStrike" kern="0" cap="none" spc="0" normalizeH="0" baseline="0" noProof="0">
                <a:ln>
                  <a:noFill/>
                </a:ln>
                <a:solidFill>
                  <a:srgbClr val="00305D"/>
                </a:solidFill>
                <a:effectLst/>
                <a:uLnTx/>
                <a:uFillTx/>
                <a:latin typeface="Arial Narrow"/>
                <a:ea typeface="Arial Narrow"/>
                <a:cs typeface="Arial Narrow"/>
                <a:sym typeface="Arial Narrow"/>
              </a:rPr>
              <a:t>Arm C</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14" name="Google Shape;332;p4">
            <a:extLst>
              <a:ext uri="{FF2B5EF4-FFF2-40B4-BE49-F238E27FC236}">
                <a16:creationId xmlns:a16="http://schemas.microsoft.com/office/drawing/2014/main" id="{84B5F966-4F48-967B-D5A3-89BC4162AD92}"/>
              </a:ext>
            </a:extLst>
          </p:cNvPr>
          <p:cNvSpPr/>
          <p:nvPr/>
        </p:nvSpPr>
        <p:spPr>
          <a:xfrm>
            <a:off x="10043872" y="1303477"/>
            <a:ext cx="1625944" cy="311076"/>
          </a:xfrm>
          <a:prstGeom prst="round2SameRect">
            <a:avLst>
              <a:gd name="adj1" fmla="val 16667"/>
              <a:gd name="adj2" fmla="val 0"/>
            </a:avLst>
          </a:prstGeom>
          <a:solidFill>
            <a:srgbClr val="1C56A7"/>
          </a:soli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Primary Endpoints</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15" name="Google Shape;333;p4">
            <a:extLst>
              <a:ext uri="{FF2B5EF4-FFF2-40B4-BE49-F238E27FC236}">
                <a16:creationId xmlns:a16="http://schemas.microsoft.com/office/drawing/2014/main" id="{78B1B7FD-8B36-ED16-0858-23DE5FD42A16}"/>
              </a:ext>
            </a:extLst>
          </p:cNvPr>
          <p:cNvSpPr txBox="1"/>
          <p:nvPr/>
        </p:nvSpPr>
        <p:spPr>
          <a:xfrm>
            <a:off x="6456214" y="4150574"/>
            <a:ext cx="3160735" cy="276959"/>
          </a:xfrm>
          <a:prstGeom prst="rect">
            <a:avLst/>
          </a:prstGeom>
          <a:solidFill>
            <a:srgbClr val="FFFFFF"/>
          </a:solidFill>
          <a:ln w="28575" cap="flat" cmpd="sng">
            <a:solidFill>
              <a:srgbClr val="FF0000"/>
            </a:solid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200" b="1" i="0" u="none" strike="noStrike" kern="0" cap="none" spc="0" normalizeH="0" baseline="0" noProof="0">
                <a:ln>
                  <a:noFill/>
                </a:ln>
                <a:solidFill>
                  <a:srgbClr val="000000"/>
                </a:solidFill>
                <a:effectLst/>
                <a:uLnTx/>
                <a:uFillTx/>
                <a:latin typeface="Arial Narrow"/>
                <a:ea typeface="Arial Narrow"/>
                <a:cs typeface="Arial Narrow"/>
                <a:sym typeface="Arial Narrow"/>
              </a:rPr>
              <a:t>Optional cross-over to Arm A or B at progression</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16" name="Google Shape;334;p4">
            <a:extLst>
              <a:ext uri="{FF2B5EF4-FFF2-40B4-BE49-F238E27FC236}">
                <a16:creationId xmlns:a16="http://schemas.microsoft.com/office/drawing/2014/main" id="{A93E1D4F-066D-D228-1CCC-0D9EAA423718}"/>
              </a:ext>
            </a:extLst>
          </p:cNvPr>
          <p:cNvSpPr/>
          <p:nvPr/>
        </p:nvSpPr>
        <p:spPr>
          <a:xfrm rot="10800000" flipH="1">
            <a:off x="9660689" y="1236235"/>
            <a:ext cx="321383" cy="2909044"/>
          </a:xfrm>
          <a:prstGeom prst="rightBrace">
            <a:avLst>
              <a:gd name="adj1" fmla="val 37889"/>
              <a:gd name="adj2" fmla="val 48166"/>
            </a:avLst>
          </a:prstGeom>
          <a:noFill/>
          <a:ln w="28575"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0" cap="none" spc="0" normalizeH="0" baseline="0" noProof="0">
              <a:ln>
                <a:noFill/>
              </a:ln>
              <a:solidFill>
                <a:srgbClr val="1C56A7"/>
              </a:solidFill>
              <a:effectLst/>
              <a:uLnTx/>
              <a:uFillTx/>
              <a:latin typeface="Arial Narrow"/>
              <a:ea typeface="Arial Narrow"/>
              <a:cs typeface="Arial Narrow"/>
              <a:sym typeface="Arial Narrow"/>
            </a:endParaRPr>
          </a:p>
        </p:txBody>
      </p:sp>
      <p:sp>
        <p:nvSpPr>
          <p:cNvPr id="117" name="Google Shape;335;p4">
            <a:extLst>
              <a:ext uri="{FF2B5EF4-FFF2-40B4-BE49-F238E27FC236}">
                <a16:creationId xmlns:a16="http://schemas.microsoft.com/office/drawing/2014/main" id="{B2DA5879-1CAF-CB4F-694F-244F1602C6F9}"/>
              </a:ext>
            </a:extLst>
          </p:cNvPr>
          <p:cNvSpPr/>
          <p:nvPr/>
        </p:nvSpPr>
        <p:spPr>
          <a:xfrm>
            <a:off x="10043872" y="1612140"/>
            <a:ext cx="1625944" cy="970248"/>
          </a:xfrm>
          <a:prstGeom prst="round2SameRect">
            <a:avLst>
              <a:gd name="adj1" fmla="val 0"/>
              <a:gd name="adj2" fmla="val 0"/>
            </a:avLst>
          </a:prstGeom>
          <a:gradFill>
            <a:gsLst>
              <a:gs pos="0">
                <a:srgbClr val="03045E"/>
              </a:gs>
              <a:gs pos="25000">
                <a:srgbClr val="03045E"/>
              </a:gs>
              <a:gs pos="100000">
                <a:srgbClr val="1C56A7"/>
              </a:gs>
            </a:gsLst>
            <a:lin ang="5400000" scaled="0"/>
          </a:gra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PFS (BICR)</a:t>
            </a:r>
            <a:endParaRPr kumimoji="0" sz="1400" b="0" i="0" u="none" strike="noStrike" kern="0" cap="none" spc="0" normalizeH="0" baseline="30000" noProof="0">
              <a:ln>
                <a:noFill/>
              </a:ln>
              <a:solidFill>
                <a:srgbClr val="FFFFFF"/>
              </a:solidFill>
              <a:effectLst/>
              <a:uLnTx/>
              <a:uFillTx/>
              <a:latin typeface="Arial Narrow"/>
              <a:ea typeface="Arial Narrow"/>
              <a:cs typeface="Arial Narrow"/>
              <a:sym typeface="Arial Narrow"/>
            </a:endParaRPr>
          </a:p>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Arm A vs. Arm C</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Arm B vs. Arm C</a:t>
            </a:r>
            <a:endParaRPr kumimoji="0" sz="18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18" name="Google Shape;336;p4">
            <a:extLst>
              <a:ext uri="{FF2B5EF4-FFF2-40B4-BE49-F238E27FC236}">
                <a16:creationId xmlns:a16="http://schemas.microsoft.com/office/drawing/2014/main" id="{E46AE261-FFB6-CFC9-1D85-0179A4782BC3}"/>
              </a:ext>
            </a:extLst>
          </p:cNvPr>
          <p:cNvSpPr/>
          <p:nvPr/>
        </p:nvSpPr>
        <p:spPr>
          <a:xfrm>
            <a:off x="5352370" y="4782038"/>
            <a:ext cx="684999" cy="689303"/>
          </a:xfrm>
          <a:prstGeom prst="ellipse">
            <a:avLst/>
          </a:prstGeom>
          <a:gradFill>
            <a:gsLst>
              <a:gs pos="0">
                <a:srgbClr val="8FA1D7"/>
              </a:gs>
              <a:gs pos="50000">
                <a:srgbClr val="BCC6E4"/>
              </a:gs>
              <a:gs pos="100000">
                <a:srgbClr val="DEE3F1"/>
              </a:gs>
            </a:gsLst>
            <a:lin ang="2700000" scaled="0"/>
          </a:gradFill>
          <a:ln w="9525" cap="flat" cmpd="sng">
            <a:solidFill>
              <a:srgbClr val="00305D"/>
            </a:solidFill>
            <a:prstDash val="solid"/>
            <a:round/>
            <a:headEnd type="none" w="sm" len="sm"/>
            <a:tailEnd type="none" w="sm" len="sm"/>
          </a:ln>
        </p:spPr>
        <p:txBody>
          <a:bodyPr spcFirstLastPara="1" wrap="square" lIns="0" tIns="0" rIns="0" bIns="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R 3:1:3</a:t>
            </a:r>
            <a:endParaRPr kumimoji="0" sz="12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19" name="Google Shape;337;p4">
            <a:extLst>
              <a:ext uri="{FF2B5EF4-FFF2-40B4-BE49-F238E27FC236}">
                <a16:creationId xmlns:a16="http://schemas.microsoft.com/office/drawing/2014/main" id="{AD792DD6-AD61-B340-5ED0-70CDFFD1529B}"/>
              </a:ext>
            </a:extLst>
          </p:cNvPr>
          <p:cNvSpPr/>
          <p:nvPr/>
        </p:nvSpPr>
        <p:spPr>
          <a:xfrm rot="10800000">
            <a:off x="6088326" y="4588476"/>
            <a:ext cx="321383" cy="1028688"/>
          </a:xfrm>
          <a:prstGeom prst="rightBrace">
            <a:avLst>
              <a:gd name="adj1" fmla="val 37889"/>
              <a:gd name="adj2" fmla="val 48166"/>
            </a:avLst>
          </a:prstGeom>
          <a:noFill/>
          <a:ln w="28575"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0" cap="none" spc="0" normalizeH="0" baseline="0" noProof="0">
              <a:ln>
                <a:noFill/>
              </a:ln>
              <a:solidFill>
                <a:srgbClr val="1C56A7"/>
              </a:solidFill>
              <a:effectLst/>
              <a:uLnTx/>
              <a:uFillTx/>
              <a:latin typeface="Arial Narrow"/>
              <a:ea typeface="Arial Narrow"/>
              <a:cs typeface="Arial Narrow"/>
              <a:sym typeface="Arial Narrow"/>
            </a:endParaRPr>
          </a:p>
        </p:txBody>
      </p:sp>
      <p:sp>
        <p:nvSpPr>
          <p:cNvPr id="120" name="Google Shape;338;p4">
            <a:extLst>
              <a:ext uri="{FF2B5EF4-FFF2-40B4-BE49-F238E27FC236}">
                <a16:creationId xmlns:a16="http://schemas.microsoft.com/office/drawing/2014/main" id="{97BE4F62-65B9-CA26-B97C-E11050D9A16B}"/>
              </a:ext>
            </a:extLst>
          </p:cNvPr>
          <p:cNvSpPr txBox="1"/>
          <p:nvPr/>
        </p:nvSpPr>
        <p:spPr>
          <a:xfrm>
            <a:off x="6484913" y="4610398"/>
            <a:ext cx="3132036" cy="296701"/>
          </a:xfrm>
          <a:prstGeom prst="rect">
            <a:avLst/>
          </a:prstGeom>
          <a:gradFill>
            <a:gsLst>
              <a:gs pos="0">
                <a:srgbClr val="6F3996"/>
              </a:gs>
              <a:gs pos="73000">
                <a:srgbClr val="BCC6E4"/>
              </a:gs>
              <a:gs pos="100000">
                <a:srgbClr val="DEE3F1"/>
              </a:gs>
            </a:gsLst>
            <a:lin ang="2700000" scaled="0"/>
          </a:gra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Gedatolisib</a:t>
            </a:r>
            <a:r>
              <a:rPr kumimoji="0" lang="en-US" sz="1200" b="0" i="0" u="none" strike="noStrike" kern="0" cap="none" spc="0" normalizeH="0" baseline="30000" noProof="0">
                <a:ln>
                  <a:noFill/>
                </a:ln>
                <a:solidFill>
                  <a:srgbClr val="FFFFFF"/>
                </a:solidFill>
                <a:effectLst/>
                <a:uLnTx/>
                <a:uFillTx/>
                <a:latin typeface="Arial Narrow"/>
                <a:ea typeface="Arial Narrow"/>
                <a:cs typeface="Arial Narrow"/>
                <a:sym typeface="Arial Narrow"/>
              </a:rPr>
              <a:t>†</a:t>
            </a: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 + Palbociclib + Fulvestrant</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1" name="Google Shape;339;p4">
            <a:extLst>
              <a:ext uri="{FF2B5EF4-FFF2-40B4-BE49-F238E27FC236}">
                <a16:creationId xmlns:a16="http://schemas.microsoft.com/office/drawing/2014/main" id="{E490E5A8-EAC9-795B-BFB3-34511AC91DF2}"/>
              </a:ext>
            </a:extLst>
          </p:cNvPr>
          <p:cNvSpPr txBox="1"/>
          <p:nvPr/>
        </p:nvSpPr>
        <p:spPr>
          <a:xfrm>
            <a:off x="6487562" y="4957730"/>
            <a:ext cx="3135649" cy="296701"/>
          </a:xfrm>
          <a:prstGeom prst="rect">
            <a:avLst/>
          </a:prstGeom>
          <a:gradFill>
            <a:gsLst>
              <a:gs pos="0">
                <a:srgbClr val="E97131"/>
              </a:gs>
              <a:gs pos="98000">
                <a:srgbClr val="BCC6E4"/>
              </a:gs>
              <a:gs pos="100000">
                <a:srgbClr val="DEE3F1"/>
              </a:gs>
            </a:gsLst>
            <a:lin ang="2700000" scaled="0"/>
          </a:gra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Gedatolisib</a:t>
            </a:r>
            <a:r>
              <a:rPr kumimoji="0" lang="en-US" sz="1200" b="0" i="0" u="none" strike="noStrike" kern="0" cap="none" spc="0" normalizeH="0" baseline="30000" noProof="0">
                <a:ln>
                  <a:noFill/>
                </a:ln>
                <a:solidFill>
                  <a:srgbClr val="FFFFFF"/>
                </a:solidFill>
                <a:effectLst/>
                <a:uLnTx/>
                <a:uFillTx/>
                <a:latin typeface="Arial Narrow"/>
                <a:ea typeface="Arial Narrow"/>
                <a:cs typeface="Arial Narrow"/>
                <a:sym typeface="Arial Narrow"/>
              </a:rPr>
              <a:t>†</a:t>
            </a: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 + Fulvestrant</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2" name="Google Shape;340;p4">
            <a:extLst>
              <a:ext uri="{FF2B5EF4-FFF2-40B4-BE49-F238E27FC236}">
                <a16:creationId xmlns:a16="http://schemas.microsoft.com/office/drawing/2014/main" id="{A7408870-20E7-3501-E574-E0283E5ECDA5}"/>
              </a:ext>
            </a:extLst>
          </p:cNvPr>
          <p:cNvSpPr txBox="1"/>
          <p:nvPr/>
        </p:nvSpPr>
        <p:spPr>
          <a:xfrm>
            <a:off x="6486947" y="5305218"/>
            <a:ext cx="3136196" cy="296701"/>
          </a:xfrm>
          <a:prstGeom prst="rect">
            <a:avLst/>
          </a:prstGeom>
          <a:gradFill>
            <a:gsLst>
              <a:gs pos="0">
                <a:srgbClr val="62CBF5"/>
              </a:gs>
              <a:gs pos="98000">
                <a:srgbClr val="BCC6E4"/>
              </a:gs>
              <a:gs pos="100000">
                <a:srgbClr val="DEE3F1"/>
              </a:gs>
            </a:gsLst>
            <a:lin ang="2700000" scaled="0"/>
          </a:gra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l" defTabSz="914377" rtl="0" eaLnBrk="1" fontAlgn="auto" latinLnBrk="0" hangingPunct="1">
              <a:lnSpc>
                <a:spcPct val="100000"/>
              </a:lnSpc>
              <a:spcBef>
                <a:spcPts val="0"/>
              </a:spcBef>
              <a:spcAft>
                <a:spcPts val="0"/>
              </a:spcAft>
              <a:buClr>
                <a:srgbClr val="FFFFFF"/>
              </a:buClr>
              <a:buSzPts val="1200"/>
              <a:buFontTx/>
              <a:buNone/>
              <a:tabLst/>
              <a:defRPr/>
            </a:pPr>
            <a:r>
              <a:rPr kumimoji="0" lang="en-US" sz="1200" b="0" i="0" u="none" strike="noStrike" kern="0" cap="none" spc="0" normalizeH="0" baseline="0" noProof="0">
                <a:ln>
                  <a:noFill/>
                </a:ln>
                <a:solidFill>
                  <a:srgbClr val="FFFFFF"/>
                </a:solidFill>
                <a:effectLst/>
                <a:uLnTx/>
                <a:uFillTx/>
                <a:latin typeface="Arial Narrow"/>
                <a:ea typeface="Arial Narrow"/>
                <a:cs typeface="Arial Narrow"/>
                <a:sym typeface="Arial Narrow"/>
              </a:rPr>
              <a:t>Alpelisib + Fulvestrant </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3" name="Google Shape;341;p4">
            <a:extLst>
              <a:ext uri="{FF2B5EF4-FFF2-40B4-BE49-F238E27FC236}">
                <a16:creationId xmlns:a16="http://schemas.microsoft.com/office/drawing/2014/main" id="{87890E66-6C34-C10E-D6E8-E0031B847F09}"/>
              </a:ext>
            </a:extLst>
          </p:cNvPr>
          <p:cNvSpPr/>
          <p:nvPr/>
        </p:nvSpPr>
        <p:spPr>
          <a:xfrm>
            <a:off x="3778724" y="3602635"/>
            <a:ext cx="1024233" cy="667496"/>
          </a:xfrm>
          <a:prstGeom prst="ellipse">
            <a:avLst/>
          </a:prstGeom>
          <a:gradFill>
            <a:gsLst>
              <a:gs pos="0">
                <a:srgbClr val="03045E"/>
              </a:gs>
              <a:gs pos="100000">
                <a:srgbClr val="1C56A7"/>
              </a:gs>
            </a:gsLst>
            <a:path path="circle">
              <a:fillToRect l="50000" t="50000" r="50000" b="50000"/>
            </a:path>
            <a:tileRect/>
          </a:gra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600"/>
              <a:buFontTx/>
              <a:buNone/>
              <a:tabLst/>
              <a:defRPr/>
            </a:pPr>
            <a:r>
              <a:rPr kumimoji="0" lang="en-US" sz="1600" b="0" i="0" u="none" strike="noStrike" kern="0" cap="none" spc="0" normalizeH="0" baseline="0" noProof="0">
                <a:ln>
                  <a:noFill/>
                </a:ln>
                <a:solidFill>
                  <a:srgbClr val="FFFFFF"/>
                </a:solidFill>
                <a:effectLst/>
                <a:uLnTx/>
                <a:uFillTx/>
                <a:latin typeface="Arial Narrow"/>
                <a:ea typeface="Arial Narrow"/>
                <a:cs typeface="Arial Narrow"/>
                <a:sym typeface="Arial Narrow"/>
              </a:rPr>
              <a:t>Assign</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4" name="Google Shape;342;p4">
            <a:extLst>
              <a:ext uri="{FF2B5EF4-FFF2-40B4-BE49-F238E27FC236}">
                <a16:creationId xmlns:a16="http://schemas.microsoft.com/office/drawing/2014/main" id="{EF0B1513-F211-AEBD-8CD3-C00225EAD43F}"/>
              </a:ext>
            </a:extLst>
          </p:cNvPr>
          <p:cNvSpPr/>
          <p:nvPr/>
        </p:nvSpPr>
        <p:spPr>
          <a:xfrm>
            <a:off x="10043872" y="2634418"/>
            <a:ext cx="1625944" cy="311076"/>
          </a:xfrm>
          <a:prstGeom prst="round2SameRect">
            <a:avLst>
              <a:gd name="adj1" fmla="val 16667"/>
              <a:gd name="adj2" fmla="val 0"/>
            </a:avLst>
          </a:prstGeom>
          <a:solidFill>
            <a:srgbClr val="1C56A7"/>
          </a:soli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Secondary Endpoints</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5" name="Google Shape;343;p4">
            <a:extLst>
              <a:ext uri="{FF2B5EF4-FFF2-40B4-BE49-F238E27FC236}">
                <a16:creationId xmlns:a16="http://schemas.microsoft.com/office/drawing/2014/main" id="{C9083B4E-C3C1-6D11-8A9B-38C8FAE7F60F}"/>
              </a:ext>
            </a:extLst>
          </p:cNvPr>
          <p:cNvSpPr/>
          <p:nvPr/>
        </p:nvSpPr>
        <p:spPr>
          <a:xfrm>
            <a:off x="10041853" y="2947049"/>
            <a:ext cx="1625944" cy="1281664"/>
          </a:xfrm>
          <a:prstGeom prst="round2SameRect">
            <a:avLst>
              <a:gd name="adj1" fmla="val 0"/>
              <a:gd name="adj2" fmla="val 0"/>
            </a:avLst>
          </a:prstGeom>
          <a:gradFill>
            <a:gsLst>
              <a:gs pos="0">
                <a:srgbClr val="03045E"/>
              </a:gs>
              <a:gs pos="25000">
                <a:srgbClr val="03045E"/>
              </a:gs>
              <a:gs pos="100000">
                <a:srgbClr val="1C56A7"/>
              </a:gs>
            </a:gsLst>
            <a:lin ang="5400000" scaled="0"/>
          </a:gradFill>
          <a:ln w="12700" cap="flat" cmpd="sng">
            <a:solidFill>
              <a:srgbClr val="00305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OS</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Response</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Safety</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10000"/>
              </a:lnSpc>
              <a:spcBef>
                <a:spcPts val="0"/>
              </a:spcBef>
              <a:spcAft>
                <a:spcPts val="0"/>
              </a:spcAft>
              <a:buClr>
                <a:srgbClr val="FFFFFF"/>
              </a:buClr>
              <a:buSzPts val="1400"/>
              <a:buFontTx/>
              <a:buNone/>
              <a:tabLst/>
              <a:defRPr/>
            </a:pP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QoL</a:t>
            </a:r>
            <a:endParaRPr kumimoji="0" sz="18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26" name="Google Shape;344;p4">
            <a:extLst>
              <a:ext uri="{FF2B5EF4-FFF2-40B4-BE49-F238E27FC236}">
                <a16:creationId xmlns:a16="http://schemas.microsoft.com/office/drawing/2014/main" id="{2731A2C5-DCEF-EB72-B4A3-9E54D2181479}"/>
              </a:ext>
            </a:extLst>
          </p:cNvPr>
          <p:cNvSpPr txBox="1"/>
          <p:nvPr/>
        </p:nvSpPr>
        <p:spPr>
          <a:xfrm>
            <a:off x="6409707" y="5631557"/>
            <a:ext cx="4523765" cy="415714"/>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0000"/>
              </a:buClr>
              <a:buSzPts val="1050"/>
              <a:buFontTx/>
              <a:buNone/>
              <a:tabLst/>
              <a:defRPr/>
            </a:pPr>
            <a:r>
              <a:rPr kumimoji="0" lang="en-US" sz="1051" b="0" i="0" u="none" strike="noStrike" kern="0" cap="none" spc="0" normalizeH="0" baseline="30000" noProof="0" dirty="0">
                <a:ln>
                  <a:noFill/>
                </a:ln>
                <a:solidFill>
                  <a:srgbClr val="FFFFFF"/>
                </a:solidFill>
                <a:effectLst/>
                <a:uLnTx/>
                <a:uFillTx/>
                <a:latin typeface="Arial Narrow"/>
                <a:ea typeface="Arial Narrow"/>
                <a:cs typeface="Arial Narrow"/>
                <a:sym typeface="Arial Narrow"/>
              </a:rPr>
              <a:t>†</a:t>
            </a:r>
            <a:r>
              <a:rPr kumimoji="0" lang="en-US" sz="1051" b="0" i="0" u="none" strike="noStrike" kern="0" cap="none" spc="0" normalizeH="0" baseline="0" noProof="0" dirty="0">
                <a:ln>
                  <a:noFill/>
                </a:ln>
                <a:solidFill>
                  <a:srgbClr val="FFFFFF"/>
                </a:solidFill>
                <a:effectLst/>
                <a:uLnTx/>
                <a:uFillTx/>
                <a:latin typeface="Arial Narrow"/>
                <a:ea typeface="Arial Narrow"/>
                <a:cs typeface="Arial Narrow"/>
                <a:sym typeface="Arial Narrow"/>
              </a:rPr>
              <a:t>Prophylactic use of a steroid-containing “swish and spit” regimen was protocol-mandated; oral non-sedating antihistamine therapy was recommended</a:t>
            </a:r>
            <a:endParaRPr kumimoji="0" sz="1051" b="0" i="0" u="none" strike="noStrike" kern="0" cap="none" spc="0" normalizeH="0" baseline="30000" noProof="0" dirty="0">
              <a:ln>
                <a:noFill/>
              </a:ln>
              <a:solidFill>
                <a:srgbClr val="FFFFFF"/>
              </a:solidFill>
              <a:effectLst/>
              <a:uLnTx/>
              <a:uFillTx/>
              <a:latin typeface="Arial"/>
              <a:ea typeface="Arial"/>
              <a:cs typeface="Arial"/>
              <a:sym typeface="Arial"/>
            </a:endParaRPr>
          </a:p>
        </p:txBody>
      </p:sp>
      <p:sp>
        <p:nvSpPr>
          <p:cNvPr id="127" name="Google Shape;345;p4">
            <a:extLst>
              <a:ext uri="{FF2B5EF4-FFF2-40B4-BE49-F238E27FC236}">
                <a16:creationId xmlns:a16="http://schemas.microsoft.com/office/drawing/2014/main" id="{7ECBAC1F-8F59-64D7-B01E-15D2DC079966}"/>
              </a:ext>
            </a:extLst>
          </p:cNvPr>
          <p:cNvSpPr txBox="1"/>
          <p:nvPr/>
        </p:nvSpPr>
        <p:spPr>
          <a:xfrm>
            <a:off x="3628101" y="2479351"/>
            <a:ext cx="1362145" cy="506256"/>
          </a:xfrm>
          <a:prstGeom prst="rect">
            <a:avLst/>
          </a:prstGeom>
          <a:solidFill>
            <a:srgbClr val="00305D"/>
          </a:soli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1" i="0" u="none" strike="noStrike" kern="0" cap="none" spc="0" normalizeH="0" baseline="0" noProof="0">
                <a:ln>
                  <a:noFill/>
                </a:ln>
                <a:solidFill>
                  <a:srgbClr val="FFFFFF"/>
                </a:solidFill>
                <a:effectLst/>
                <a:uLnTx/>
                <a:uFillTx/>
                <a:latin typeface="Arial Narrow"/>
                <a:ea typeface="Arial Narrow"/>
                <a:cs typeface="Arial Narrow"/>
                <a:sym typeface="Arial Narrow"/>
              </a:rPr>
              <a:t>STUDY 1</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1" u="none" strike="noStrike" kern="0" cap="none" spc="0" normalizeH="0" baseline="0" noProof="0">
                <a:ln>
                  <a:noFill/>
                </a:ln>
                <a:solidFill>
                  <a:srgbClr val="FFFFFF"/>
                </a:solidFill>
                <a:effectLst/>
                <a:uLnTx/>
                <a:uFillTx/>
                <a:latin typeface="Arial Narrow"/>
                <a:ea typeface="Arial Narrow"/>
                <a:cs typeface="Arial Narrow"/>
                <a:sym typeface="Arial Narrow"/>
              </a:rPr>
              <a:t>PIK3CA</a:t>
            </a: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-WT</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p:txBody>
      </p:sp>
      <p:sp>
        <p:nvSpPr>
          <p:cNvPr id="128" name="Google Shape;346;p4">
            <a:extLst>
              <a:ext uri="{FF2B5EF4-FFF2-40B4-BE49-F238E27FC236}">
                <a16:creationId xmlns:a16="http://schemas.microsoft.com/office/drawing/2014/main" id="{7F9D78A9-7F3C-64CA-DD31-5752D9F98394}"/>
              </a:ext>
            </a:extLst>
          </p:cNvPr>
          <p:cNvSpPr txBox="1"/>
          <p:nvPr/>
        </p:nvSpPr>
        <p:spPr>
          <a:xfrm>
            <a:off x="3628101" y="4887159"/>
            <a:ext cx="1362145" cy="506256"/>
          </a:xfrm>
          <a:prstGeom prst="rect">
            <a:avLst/>
          </a:prstGeom>
          <a:gradFill>
            <a:gsLst>
              <a:gs pos="0">
                <a:srgbClr val="979EAE"/>
              </a:gs>
              <a:gs pos="50000">
                <a:srgbClr val="C0C3CD"/>
              </a:gs>
              <a:gs pos="100000">
                <a:srgbClr val="E1E2E5"/>
              </a:gs>
            </a:gsLst>
            <a:lin ang="13500000" scaled="0"/>
          </a:gradFill>
          <a:ln w="9525" cap="flat" cmpd="sng">
            <a:solidFill>
              <a:srgbClr val="000000"/>
            </a:solidFill>
            <a:prstDash val="solid"/>
            <a:round/>
            <a:headEnd type="none" w="sm" len="sm"/>
            <a:tailEnd type="none" w="sm" len="sm"/>
          </a:ln>
        </p:spPr>
        <p:txBody>
          <a:bodyPr spcFirstLastPara="1" wrap="square" lIns="137151" tIns="45700" rIns="91425" bIns="45700" anchor="ctr" anchorCtr="0">
            <a:noAutofit/>
          </a:bodyPr>
          <a:lstStyle/>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1" i="0" u="none" strike="noStrike" kern="0" cap="none" spc="0" normalizeH="0" baseline="0" noProof="0">
                <a:ln>
                  <a:noFill/>
                </a:ln>
                <a:solidFill>
                  <a:srgbClr val="FFFFFF"/>
                </a:solidFill>
                <a:effectLst/>
                <a:uLnTx/>
                <a:uFillTx/>
                <a:latin typeface="Arial Narrow"/>
                <a:ea typeface="Arial Narrow"/>
                <a:cs typeface="Arial Narrow"/>
                <a:sym typeface="Arial Narrow"/>
              </a:rPr>
              <a:t>STUDY 2</a:t>
            </a:r>
            <a:endParaRPr kumimoji="0" sz="1400" b="0" i="0" u="none" strike="noStrike" kern="0" cap="none" spc="0" normalizeH="0" baseline="0" noProof="0">
              <a:ln>
                <a:noFill/>
              </a:ln>
              <a:solidFill>
                <a:srgbClr val="000000"/>
              </a:solidFill>
              <a:effectLst/>
              <a:uLnTx/>
              <a:uFillTx/>
              <a:latin typeface="Arial"/>
              <a:ea typeface="ＭＳ Ｐゴシック"/>
              <a:cs typeface="Arial"/>
              <a:sym typeface="Arial"/>
            </a:endParaRPr>
          </a:p>
          <a:p>
            <a:pPr marL="0" marR="0" lvl="0" indent="0" algn="ctr" defTabSz="914377" rtl="0" eaLnBrk="1" fontAlgn="auto" latinLnBrk="0" hangingPunct="1">
              <a:lnSpc>
                <a:spcPct val="100000"/>
              </a:lnSpc>
              <a:spcBef>
                <a:spcPts val="0"/>
              </a:spcBef>
              <a:spcAft>
                <a:spcPts val="0"/>
              </a:spcAft>
              <a:buClr>
                <a:srgbClr val="FFFFFF"/>
              </a:buClr>
              <a:buSzPts val="1400"/>
              <a:buFontTx/>
              <a:buNone/>
              <a:tabLst/>
              <a:defRPr/>
            </a:pPr>
            <a:r>
              <a:rPr kumimoji="0" lang="en-US" sz="1400" b="0" i="1" u="none" strike="noStrike" kern="0" cap="none" spc="0" normalizeH="0" baseline="0" noProof="0">
                <a:ln>
                  <a:noFill/>
                </a:ln>
                <a:solidFill>
                  <a:srgbClr val="FFFFFF"/>
                </a:solidFill>
                <a:effectLst/>
                <a:uLnTx/>
                <a:uFillTx/>
                <a:latin typeface="Arial Narrow"/>
                <a:ea typeface="Arial Narrow"/>
                <a:cs typeface="Arial Narrow"/>
                <a:sym typeface="Arial Narrow"/>
              </a:rPr>
              <a:t>PIK3CA</a:t>
            </a:r>
            <a:r>
              <a:rPr kumimoji="0" lang="en-US" sz="1400" b="0" i="0" u="none" strike="noStrike" kern="0" cap="none" spc="0" normalizeH="0" baseline="0" noProof="0">
                <a:ln>
                  <a:noFill/>
                </a:ln>
                <a:solidFill>
                  <a:srgbClr val="FFFFFF"/>
                </a:solidFill>
                <a:effectLst/>
                <a:uLnTx/>
                <a:uFillTx/>
                <a:latin typeface="Arial Narrow"/>
                <a:ea typeface="Arial Narrow"/>
                <a:cs typeface="Arial Narrow"/>
                <a:sym typeface="Arial Narrow"/>
              </a:rPr>
              <a:t>-MT</a:t>
            </a:r>
            <a:endParaRPr kumimoji="0" sz="1400" b="0" i="0" u="none" strike="noStrike" kern="0" cap="none" spc="0" normalizeH="0" baseline="0" noProof="0">
              <a:ln>
                <a:noFill/>
              </a:ln>
              <a:solidFill>
                <a:srgbClr val="FFFFFF"/>
              </a:solidFill>
              <a:effectLst/>
              <a:uLnTx/>
              <a:uFillTx/>
              <a:latin typeface="Arial Narrow"/>
              <a:ea typeface="Arial Narrow"/>
              <a:cs typeface="Arial Narrow"/>
              <a:sym typeface="Arial Narrow"/>
            </a:endParaRPr>
          </a:p>
        </p:txBody>
      </p:sp>
      <p:sp>
        <p:nvSpPr>
          <p:cNvPr id="129" name="Rettangolo 128">
            <a:extLst>
              <a:ext uri="{FF2B5EF4-FFF2-40B4-BE49-F238E27FC236}">
                <a16:creationId xmlns:a16="http://schemas.microsoft.com/office/drawing/2014/main" id="{44913E1C-5DC1-2841-BCAB-46FB71703FDD}"/>
              </a:ext>
            </a:extLst>
          </p:cNvPr>
          <p:cNvSpPr/>
          <p:nvPr/>
        </p:nvSpPr>
        <p:spPr>
          <a:xfrm>
            <a:off x="303873" y="2234883"/>
            <a:ext cx="2753361" cy="649663"/>
          </a:xfrm>
          <a:prstGeom prst="rect">
            <a:avLst/>
          </a:prstGeom>
          <a:noFill/>
          <a:ln w="57150" cap="flat" cmpd="sng" algn="ctr">
            <a:solidFill>
              <a:srgbClr val="FFC000"/>
            </a:solidFill>
            <a:prstDash val="solid"/>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it-IT" sz="1200" b="0" i="0" u="none" strike="noStrike" kern="0" cap="none" spc="0" normalizeH="0" baseline="0" noProof="0">
              <a:ln>
                <a:noFill/>
              </a:ln>
              <a:solidFill>
                <a:srgbClr val="FFFFFF"/>
              </a:solidFill>
              <a:effectLst/>
              <a:uLnTx/>
              <a:uFillTx/>
              <a:latin typeface="Arial"/>
              <a:ea typeface="ＭＳ Ｐゴシック"/>
              <a:cs typeface="+mn-cs"/>
            </a:endParaRPr>
          </a:p>
        </p:txBody>
      </p:sp>
      <p:sp>
        <p:nvSpPr>
          <p:cNvPr id="130" name="Rettangolo 129">
            <a:extLst>
              <a:ext uri="{FF2B5EF4-FFF2-40B4-BE49-F238E27FC236}">
                <a16:creationId xmlns:a16="http://schemas.microsoft.com/office/drawing/2014/main" id="{433A3BA0-63FB-5AEF-D81D-125C32CBC4E2}"/>
              </a:ext>
            </a:extLst>
          </p:cNvPr>
          <p:cNvSpPr/>
          <p:nvPr/>
        </p:nvSpPr>
        <p:spPr>
          <a:xfrm>
            <a:off x="303873" y="3730199"/>
            <a:ext cx="2753361" cy="649663"/>
          </a:xfrm>
          <a:prstGeom prst="rect">
            <a:avLst/>
          </a:prstGeom>
          <a:noFill/>
          <a:ln w="57150" cap="flat" cmpd="sng" algn="ctr">
            <a:solidFill>
              <a:srgbClr val="FFC000"/>
            </a:solidFill>
            <a:prstDash val="solid"/>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it-IT" sz="1200" b="0" i="0" u="none" strike="noStrike" kern="0" cap="none" spc="0" normalizeH="0" baseline="0" noProof="0">
              <a:ln>
                <a:noFill/>
              </a:ln>
              <a:solidFill>
                <a:srgbClr val="FFFFFF"/>
              </a:solidFill>
              <a:effectLst/>
              <a:uLnTx/>
              <a:uFillTx/>
              <a:latin typeface="Arial"/>
              <a:ea typeface="ＭＳ Ｐゴシック"/>
              <a:cs typeface="+mn-cs"/>
            </a:endParaRPr>
          </a:p>
        </p:txBody>
      </p:sp>
      <p:sp>
        <p:nvSpPr>
          <p:cNvPr id="131" name="Rettangolo 130">
            <a:extLst>
              <a:ext uri="{FF2B5EF4-FFF2-40B4-BE49-F238E27FC236}">
                <a16:creationId xmlns:a16="http://schemas.microsoft.com/office/drawing/2014/main" id="{DEA88C7C-363F-03F8-D02B-74E9C962A6F0}"/>
              </a:ext>
            </a:extLst>
          </p:cNvPr>
          <p:cNvSpPr/>
          <p:nvPr/>
        </p:nvSpPr>
        <p:spPr>
          <a:xfrm>
            <a:off x="3544970" y="919921"/>
            <a:ext cx="8342228" cy="3631608"/>
          </a:xfrm>
          <a:prstGeom prst="rect">
            <a:avLst/>
          </a:prstGeom>
          <a:noFill/>
          <a:ln w="57150" cap="flat" cmpd="sng" algn="ctr">
            <a:solidFill>
              <a:srgbClr val="FFC000"/>
            </a:solidFill>
            <a:prstDash val="lgDash"/>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it-IT" sz="1200" b="0" i="0" u="none" strike="noStrike" kern="0" cap="none" spc="0" normalizeH="0" baseline="0" noProof="0">
              <a:ln>
                <a:noFill/>
              </a:ln>
              <a:solidFill>
                <a:srgbClr val="FFFFFF"/>
              </a:solidFill>
              <a:effectLst/>
              <a:uLnTx/>
              <a:uFillTx/>
              <a:latin typeface="Arial"/>
              <a:ea typeface="ＭＳ Ｐゴシック"/>
              <a:cs typeface="+mn-cs"/>
            </a:endParaRPr>
          </a:p>
        </p:txBody>
      </p:sp>
      <p:sp>
        <p:nvSpPr>
          <p:cNvPr id="132" name="Text Placeholder 11">
            <a:extLst>
              <a:ext uri="{FF2B5EF4-FFF2-40B4-BE49-F238E27FC236}">
                <a16:creationId xmlns:a16="http://schemas.microsoft.com/office/drawing/2014/main" id="{248E9D4E-2B9A-5474-2C55-2A5EB261DA26}"/>
              </a:ext>
            </a:extLst>
          </p:cNvPr>
          <p:cNvSpPr txBox="1">
            <a:spLocks/>
          </p:cNvSpPr>
          <p:nvPr/>
        </p:nvSpPr>
        <p:spPr>
          <a:xfrm>
            <a:off x="4786844" y="6530995"/>
            <a:ext cx="5441505" cy="201176"/>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067" b="1" i="1"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Times New Roman" panose="02020603050405020304" pitchFamily="18" charset="0"/>
              </a:rPr>
              <a:t>Hurvitz SA et al, ESMO 2025.</a:t>
            </a:r>
            <a:endParaRPr kumimoji="0" lang="en-SG" sz="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 name="Text Placeholder 11">
            <a:extLst>
              <a:ext uri="{FF2B5EF4-FFF2-40B4-BE49-F238E27FC236}">
                <a16:creationId xmlns:a16="http://schemas.microsoft.com/office/drawing/2014/main" id="{88B3CF72-F6D0-6B27-CF6B-4B0E44F2EFF9}"/>
              </a:ext>
            </a:extLst>
          </p:cNvPr>
          <p:cNvSpPr txBox="1">
            <a:spLocks/>
          </p:cNvSpPr>
          <p:nvPr/>
        </p:nvSpPr>
        <p:spPr>
          <a:xfrm>
            <a:off x="98954" y="6510882"/>
            <a:ext cx="6733309" cy="30854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Hurvitz SA et al, J Clin Oncol 2026;44</a:t>
            </a: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ct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8827021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9BEADC-18D5-C454-F192-8BEAA05BB269}"/>
            </a:ext>
          </a:extLst>
        </p:cNvPr>
        <p:cNvGrpSpPr/>
        <p:nvPr/>
      </p:nvGrpSpPr>
      <p:grpSpPr>
        <a:xfrm>
          <a:off x="0" y="0"/>
          <a:ext cx="0" cy="0"/>
          <a:chOff x="0" y="0"/>
          <a:chExt cx="0" cy="0"/>
        </a:xfrm>
      </p:grpSpPr>
      <p:sp>
        <p:nvSpPr>
          <p:cNvPr id="44" name="Google Shape;403;p8">
            <a:extLst>
              <a:ext uri="{FF2B5EF4-FFF2-40B4-BE49-F238E27FC236}">
                <a16:creationId xmlns:a16="http://schemas.microsoft.com/office/drawing/2014/main" id="{831046AB-35A9-DADE-5F85-1BE6B01F60D8}"/>
              </a:ext>
            </a:extLst>
          </p:cNvPr>
          <p:cNvSpPr txBox="1">
            <a:spLocks/>
          </p:cNvSpPr>
          <p:nvPr/>
        </p:nvSpPr>
        <p:spPr>
          <a:xfrm>
            <a:off x="221647" y="1074173"/>
            <a:ext cx="5454651" cy="246221"/>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585"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ＭＳ Ｐゴシック"/>
                <a:cs typeface="Arial"/>
                <a:sym typeface="Arial"/>
              </a:rPr>
              <a:t>PFS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ＭＳ Ｐゴシック"/>
                <a:cs typeface="Arial"/>
                <a:sym typeface="Arial"/>
              </a:rPr>
              <a:t>Gedatolisib</a:t>
            </a: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Arial"/>
                <a:sym typeface="Arial"/>
              </a:rPr>
              <a:t> Triplet vs. Fulvestrant</a:t>
            </a:r>
          </a:p>
        </p:txBody>
      </p:sp>
      <p:sp>
        <p:nvSpPr>
          <p:cNvPr id="45" name="Google Shape;403;p8">
            <a:extLst>
              <a:ext uri="{FF2B5EF4-FFF2-40B4-BE49-F238E27FC236}">
                <a16:creationId xmlns:a16="http://schemas.microsoft.com/office/drawing/2014/main" id="{B78B03B5-5F2C-EA11-D48E-585122AB1890}"/>
              </a:ext>
            </a:extLst>
          </p:cNvPr>
          <p:cNvSpPr txBox="1">
            <a:spLocks/>
          </p:cNvSpPr>
          <p:nvPr/>
        </p:nvSpPr>
        <p:spPr>
          <a:xfrm>
            <a:off x="6360069" y="2943601"/>
            <a:ext cx="5454651" cy="221599"/>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305D"/>
              </a:buClr>
              <a:buSzPts val="1800"/>
              <a:buFont typeface="Arial Narrow"/>
              <a:buNone/>
              <a:defRPr sz="2800" b="1" i="0" u="none" strike="noStrike" cap="none">
                <a:solidFill>
                  <a:srgbClr val="00305D"/>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377" rtl="0" eaLnBrk="1" fontAlgn="auto" latinLnBrk="0" hangingPunct="1">
              <a:lnSpc>
                <a:spcPct val="90000"/>
              </a:lnSpc>
              <a:spcBef>
                <a:spcPts val="0"/>
              </a:spcBef>
              <a:spcAft>
                <a:spcPts val="0"/>
              </a:spcAft>
              <a:buClr>
                <a:srgbClr val="00305D"/>
              </a:buClr>
              <a:buSzPts val="2800"/>
              <a:buFont typeface="Arial Narrow"/>
              <a:buNone/>
              <a:tabLst/>
              <a:defRPr/>
            </a:pP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Arial"/>
                <a:cs typeface="Arial"/>
                <a:sym typeface="Arial"/>
              </a:rPr>
              <a:t>PFS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Arial"/>
                <a:cs typeface="Arial"/>
                <a:sym typeface="Arial"/>
              </a:rPr>
              <a:t>Gedatolisib</a:t>
            </a: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Arial"/>
                <a:cs typeface="Arial"/>
                <a:sym typeface="Arial"/>
              </a:rPr>
              <a:t> Doublet vs.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Arial"/>
                <a:cs typeface="Arial"/>
                <a:sym typeface="Arial"/>
              </a:rPr>
              <a:t>Fulvestrant</a:t>
            </a:r>
            <a:endPar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Arial"/>
              <a:cs typeface="Arial"/>
              <a:sym typeface="Arial"/>
            </a:endParaRPr>
          </a:p>
        </p:txBody>
      </p:sp>
      <p:sp>
        <p:nvSpPr>
          <p:cNvPr id="53" name="Text Placeholder 11">
            <a:extLst>
              <a:ext uri="{FF2B5EF4-FFF2-40B4-BE49-F238E27FC236}">
                <a16:creationId xmlns:a16="http://schemas.microsoft.com/office/drawing/2014/main" id="{DB8EDD96-5073-3AC5-31F6-2ED4BFC16486}"/>
              </a:ext>
            </a:extLst>
          </p:cNvPr>
          <p:cNvSpPr txBox="1">
            <a:spLocks/>
          </p:cNvSpPr>
          <p:nvPr/>
        </p:nvSpPr>
        <p:spPr>
          <a:xfrm>
            <a:off x="98954" y="6510882"/>
            <a:ext cx="6733309" cy="30854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Hurvitz SA et al, J Clin Oncol 2026;44</a:t>
            </a: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ct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55" name="Segnaposto testo 1">
            <a:extLst>
              <a:ext uri="{FF2B5EF4-FFF2-40B4-BE49-F238E27FC236}">
                <a16:creationId xmlns:a16="http://schemas.microsoft.com/office/drawing/2014/main" id="{7E10965D-9935-D885-5ADC-6C90B6457989}"/>
              </a:ext>
            </a:extLst>
          </p:cNvPr>
          <p:cNvSpPr>
            <a:spLocks noGrp="1"/>
          </p:cNvSpPr>
          <p:nvPr>
            <p:ph type="body" sz="quarter" idx="10"/>
          </p:nvPr>
        </p:nvSpPr>
        <p:spPr>
          <a:xfrm>
            <a:off x="368597" y="284883"/>
            <a:ext cx="11446123" cy="670052"/>
          </a:xfrm>
        </p:spPr>
        <p:txBody>
          <a:bodyPr/>
          <a:lstStyle/>
          <a:p>
            <a:pPr lvl="0" algn="ctr">
              <a:defRPr/>
            </a:pPr>
            <a:r>
              <a:rPr lang="en-GB" dirty="0">
                <a:solidFill>
                  <a:schemeClr val="tx2"/>
                </a:solidFill>
              </a:rPr>
              <a:t>VIKTORIA-1 Study 1 </a:t>
            </a:r>
            <a:r>
              <a:rPr lang="it-IT" dirty="0" err="1">
                <a:solidFill>
                  <a:schemeClr val="tx2"/>
                </a:solidFill>
              </a:rPr>
              <a:t>Results</a:t>
            </a:r>
            <a:r>
              <a:rPr lang="it-IT" dirty="0">
                <a:solidFill>
                  <a:schemeClr val="tx2"/>
                </a:solidFill>
              </a:rPr>
              <a:t>: PFS</a:t>
            </a:r>
          </a:p>
        </p:txBody>
      </p:sp>
      <p:sp>
        <p:nvSpPr>
          <p:cNvPr id="4" name="Segnaposto testo 3">
            <a:extLst>
              <a:ext uri="{FF2B5EF4-FFF2-40B4-BE49-F238E27FC236}">
                <a16:creationId xmlns:a16="http://schemas.microsoft.com/office/drawing/2014/main" id="{348EA553-CB49-9BED-D282-356A4EEDD4F9}"/>
              </a:ext>
            </a:extLst>
          </p:cNvPr>
          <p:cNvSpPr>
            <a:spLocks noGrp="1"/>
          </p:cNvSpPr>
          <p:nvPr>
            <p:ph type="body" sz="quarter" idx="12"/>
          </p:nvPr>
        </p:nvSpPr>
        <p:spPr/>
        <p:txBody>
          <a:bodyPr/>
          <a:lstStyle/>
          <a:p>
            <a:r>
              <a:rPr lang="it-IT" dirty="0"/>
              <a:t>A Gennari</a:t>
            </a:r>
          </a:p>
        </p:txBody>
      </p:sp>
      <p:pic>
        <p:nvPicPr>
          <p:cNvPr id="5" name="Main graphic">
            <a:extLst>
              <a:ext uri="{FF2B5EF4-FFF2-40B4-BE49-F238E27FC236}">
                <a16:creationId xmlns:a16="http://schemas.microsoft.com/office/drawing/2014/main" id="{3D6285AD-B29E-4A7E-DEA0-BF4CFBBACC28}"/>
              </a:ext>
            </a:extLst>
          </p:cNvPr>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b="51219"/>
          <a:stretch>
            <a:fillRect/>
          </a:stretch>
        </p:blipFill>
        <p:spPr>
          <a:xfrm>
            <a:off x="170097" y="1418193"/>
            <a:ext cx="5992705" cy="3272412"/>
          </a:xfrm>
          <a:prstGeom prst="rect">
            <a:avLst/>
          </a:prstGeom>
          <a:ln>
            <a:noFill/>
          </a:ln>
        </p:spPr>
      </p:pic>
      <p:pic>
        <p:nvPicPr>
          <p:cNvPr id="7" name="Main graphic">
            <a:extLst>
              <a:ext uri="{FF2B5EF4-FFF2-40B4-BE49-F238E27FC236}">
                <a16:creationId xmlns:a16="http://schemas.microsoft.com/office/drawing/2014/main" id="{F883662E-CEE6-0759-3340-E2A48D3DE747}"/>
              </a:ext>
            </a:extLst>
          </p:cNvPr>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rcRect t="48813"/>
          <a:stretch>
            <a:fillRect/>
          </a:stretch>
        </p:blipFill>
        <p:spPr>
          <a:xfrm>
            <a:off x="6199296" y="3394506"/>
            <a:ext cx="5902633" cy="3518717"/>
          </a:xfrm>
          <a:prstGeom prst="rect">
            <a:avLst/>
          </a:prstGeom>
          <a:ln>
            <a:noFill/>
          </a:ln>
        </p:spPr>
      </p:pic>
    </p:spTree>
    <p:extLst>
      <p:ext uri="{BB962C8B-B14F-4D97-AF65-F5344CB8AC3E}">
        <p14:creationId xmlns:p14="http://schemas.microsoft.com/office/powerpoint/2010/main" val="20722492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54FDF1-0FF0-36B3-772B-8D048D5BA86C}"/>
              </a:ext>
            </a:extLst>
          </p:cNvPr>
          <p:cNvSpPr>
            <a:spLocks noGrp="1"/>
          </p:cNvSpPr>
          <p:nvPr>
            <p:ph type="title"/>
          </p:nvPr>
        </p:nvSpPr>
        <p:spPr/>
        <p:txBody>
          <a:bodyPr/>
          <a:lstStyle/>
          <a:p>
            <a:r>
              <a:rPr lang="en-US" dirty="0"/>
              <a:t>VIKTORIA-1 Study 1 Results: PFS Subgroup Analysis</a:t>
            </a:r>
          </a:p>
        </p:txBody>
      </p:sp>
      <p:sp>
        <p:nvSpPr>
          <p:cNvPr id="3" name="Text Placeholder 11">
            <a:extLst>
              <a:ext uri="{FF2B5EF4-FFF2-40B4-BE49-F238E27FC236}">
                <a16:creationId xmlns:a16="http://schemas.microsoft.com/office/drawing/2014/main" id="{0DFFE1F2-1A13-2D21-5819-84E1A208731C}"/>
              </a:ext>
            </a:extLst>
          </p:cNvPr>
          <p:cNvSpPr txBox="1">
            <a:spLocks/>
          </p:cNvSpPr>
          <p:nvPr/>
        </p:nvSpPr>
        <p:spPr>
          <a:xfrm>
            <a:off x="98954" y="6510882"/>
            <a:ext cx="6733309" cy="30854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Hurvitz SA et al, J Clin Oncol 2026;44</a:t>
            </a: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ct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pic>
        <p:nvPicPr>
          <p:cNvPr id="5" name="Picture 4">
            <a:extLst>
              <a:ext uri="{FF2B5EF4-FFF2-40B4-BE49-F238E27FC236}">
                <a16:creationId xmlns:a16="http://schemas.microsoft.com/office/drawing/2014/main" id="{D7D0ECEF-90FC-7C22-3741-24AFD8C24770}"/>
              </a:ext>
            </a:extLst>
          </p:cNvPr>
          <p:cNvPicPr>
            <a:picLocks noChangeAspect="1"/>
          </p:cNvPicPr>
          <p:nvPr/>
        </p:nvPicPr>
        <p:blipFill>
          <a:blip r:embed="rId2"/>
          <a:stretch>
            <a:fillRect/>
          </a:stretch>
        </p:blipFill>
        <p:spPr>
          <a:xfrm>
            <a:off x="274503" y="1387752"/>
            <a:ext cx="5624070" cy="4427973"/>
          </a:xfrm>
          <a:prstGeom prst="rect">
            <a:avLst/>
          </a:prstGeom>
        </p:spPr>
      </p:pic>
      <p:pic>
        <p:nvPicPr>
          <p:cNvPr id="7" name="Picture 6">
            <a:extLst>
              <a:ext uri="{FF2B5EF4-FFF2-40B4-BE49-F238E27FC236}">
                <a16:creationId xmlns:a16="http://schemas.microsoft.com/office/drawing/2014/main" id="{176317DB-6953-1548-33EF-774986A28B9A}"/>
              </a:ext>
            </a:extLst>
          </p:cNvPr>
          <p:cNvPicPr>
            <a:picLocks noChangeAspect="1"/>
          </p:cNvPicPr>
          <p:nvPr/>
        </p:nvPicPr>
        <p:blipFill>
          <a:blip r:embed="rId3"/>
          <a:stretch>
            <a:fillRect/>
          </a:stretch>
        </p:blipFill>
        <p:spPr>
          <a:xfrm>
            <a:off x="6293429" y="1387752"/>
            <a:ext cx="5704560" cy="4427972"/>
          </a:xfrm>
          <a:prstGeom prst="rect">
            <a:avLst/>
          </a:prstGeom>
        </p:spPr>
      </p:pic>
    </p:spTree>
    <p:extLst>
      <p:ext uri="{BB962C8B-B14F-4D97-AF65-F5344CB8AC3E}">
        <p14:creationId xmlns:p14="http://schemas.microsoft.com/office/powerpoint/2010/main" val="32264269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2BD0FF-69C1-8DE9-1EF6-2BCFE078DD02}"/>
            </a:ext>
          </a:extLst>
        </p:cNvPr>
        <p:cNvGrpSpPr/>
        <p:nvPr/>
      </p:nvGrpSpPr>
      <p:grpSpPr>
        <a:xfrm>
          <a:off x="0" y="0"/>
          <a:ext cx="0" cy="0"/>
          <a:chOff x="0" y="0"/>
          <a:chExt cx="0" cy="0"/>
        </a:xfrm>
      </p:grpSpPr>
      <p:sp>
        <p:nvSpPr>
          <p:cNvPr id="44" name="Google Shape;403;p8">
            <a:extLst>
              <a:ext uri="{FF2B5EF4-FFF2-40B4-BE49-F238E27FC236}">
                <a16:creationId xmlns:a16="http://schemas.microsoft.com/office/drawing/2014/main" id="{DE1EA45E-DDD6-297C-2063-DD3B1B4514E6}"/>
              </a:ext>
            </a:extLst>
          </p:cNvPr>
          <p:cNvSpPr txBox="1">
            <a:spLocks/>
          </p:cNvSpPr>
          <p:nvPr/>
        </p:nvSpPr>
        <p:spPr>
          <a:xfrm>
            <a:off x="221647" y="1074173"/>
            <a:ext cx="5454651" cy="246221"/>
          </a:xfrm>
          <a:prstGeom prst="rect">
            <a:avLst/>
          </a:prstGeom>
          <a:noFill/>
          <a:ln>
            <a:noFill/>
          </a:ln>
        </p:spPr>
        <p:txBody>
          <a:bodyPr spcFirstLastPara="1" wrap="square" lIns="0" tIns="0" rIns="0" bIns="0" anchor="t" anchorCtr="0">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609585" rtl="0" eaLnBrk="1" fontAlgn="auto" latinLnBrk="0" hangingPunct="1">
              <a:lnSpc>
                <a:spcPct val="100000"/>
              </a:lnSpc>
              <a:spcBef>
                <a:spcPct val="0"/>
              </a:spcBef>
              <a:spcAft>
                <a:spcPts val="0"/>
              </a:spcAft>
              <a:buClrTx/>
              <a:buSzPts val="2800"/>
              <a:buFontTx/>
              <a:buNone/>
              <a:tabLst/>
              <a:defRPr/>
            </a:pP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ＭＳ Ｐゴシック"/>
                <a:cs typeface="Arial"/>
                <a:sym typeface="Arial"/>
              </a:rPr>
              <a:t>PFS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ＭＳ Ｐゴシック"/>
                <a:cs typeface="Arial"/>
                <a:sym typeface="Arial"/>
              </a:rPr>
              <a:t>Gedatolisib</a:t>
            </a: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Arial"/>
                <a:sym typeface="Arial"/>
              </a:rPr>
              <a:t> Triplet vs. Fulvestrant</a:t>
            </a:r>
          </a:p>
        </p:txBody>
      </p:sp>
      <p:sp>
        <p:nvSpPr>
          <p:cNvPr id="45" name="Google Shape;403;p8">
            <a:extLst>
              <a:ext uri="{FF2B5EF4-FFF2-40B4-BE49-F238E27FC236}">
                <a16:creationId xmlns:a16="http://schemas.microsoft.com/office/drawing/2014/main" id="{13D4F369-6CE1-9145-46EB-09D971F4C01D}"/>
              </a:ext>
            </a:extLst>
          </p:cNvPr>
          <p:cNvSpPr txBox="1">
            <a:spLocks/>
          </p:cNvSpPr>
          <p:nvPr/>
        </p:nvSpPr>
        <p:spPr>
          <a:xfrm>
            <a:off x="6416675" y="3248385"/>
            <a:ext cx="5454651" cy="221599"/>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305D"/>
              </a:buClr>
              <a:buSzPts val="1800"/>
              <a:buFont typeface="Arial Narrow"/>
              <a:buNone/>
              <a:defRPr sz="2800" b="1" i="0" u="none" strike="noStrike" cap="none">
                <a:solidFill>
                  <a:srgbClr val="00305D"/>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377" rtl="0" eaLnBrk="1" fontAlgn="auto" latinLnBrk="0" hangingPunct="1">
              <a:lnSpc>
                <a:spcPct val="90000"/>
              </a:lnSpc>
              <a:spcBef>
                <a:spcPts val="0"/>
              </a:spcBef>
              <a:spcAft>
                <a:spcPts val="0"/>
              </a:spcAft>
              <a:buClr>
                <a:srgbClr val="00305D"/>
              </a:buClr>
              <a:buSzPts val="2800"/>
              <a:buFont typeface="Arial Narrow"/>
              <a:buNone/>
              <a:tabLst/>
              <a:defRPr/>
            </a:pP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Arial"/>
                <a:cs typeface="Arial"/>
                <a:sym typeface="Arial"/>
              </a:rPr>
              <a:t>PFS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Arial"/>
                <a:cs typeface="Arial"/>
                <a:sym typeface="Arial"/>
              </a:rPr>
              <a:t>Gedatolisib</a:t>
            </a: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Arial"/>
                <a:cs typeface="Arial"/>
                <a:sym typeface="Arial"/>
              </a:rPr>
              <a:t> Doublet vs.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Arial"/>
                <a:cs typeface="Arial"/>
                <a:sym typeface="Arial"/>
              </a:rPr>
              <a:t>Fulvestrant</a:t>
            </a:r>
            <a:endPar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Arial"/>
              <a:cs typeface="Arial"/>
              <a:sym typeface="Arial"/>
            </a:endParaRPr>
          </a:p>
        </p:txBody>
      </p:sp>
      <p:sp>
        <p:nvSpPr>
          <p:cNvPr id="53" name="Text Placeholder 11">
            <a:extLst>
              <a:ext uri="{FF2B5EF4-FFF2-40B4-BE49-F238E27FC236}">
                <a16:creationId xmlns:a16="http://schemas.microsoft.com/office/drawing/2014/main" id="{DA291A43-1981-8FE0-A4AA-AEDF8A967895}"/>
              </a:ext>
            </a:extLst>
          </p:cNvPr>
          <p:cNvSpPr txBox="1">
            <a:spLocks/>
          </p:cNvSpPr>
          <p:nvPr/>
        </p:nvSpPr>
        <p:spPr>
          <a:xfrm>
            <a:off x="98954" y="6510882"/>
            <a:ext cx="6733309" cy="30854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Hurvitz SA et al, J Clin Oncol 2026;44</a:t>
            </a: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ct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55" name="Segnaposto testo 1">
            <a:extLst>
              <a:ext uri="{FF2B5EF4-FFF2-40B4-BE49-F238E27FC236}">
                <a16:creationId xmlns:a16="http://schemas.microsoft.com/office/drawing/2014/main" id="{CA4E65BF-E69B-B1FB-4BD6-1617679966D4}"/>
              </a:ext>
            </a:extLst>
          </p:cNvPr>
          <p:cNvSpPr>
            <a:spLocks noGrp="1"/>
          </p:cNvSpPr>
          <p:nvPr>
            <p:ph type="body" sz="quarter" idx="10"/>
          </p:nvPr>
        </p:nvSpPr>
        <p:spPr>
          <a:xfrm>
            <a:off x="368597" y="284883"/>
            <a:ext cx="11446123" cy="670052"/>
          </a:xfrm>
        </p:spPr>
        <p:txBody>
          <a:bodyPr/>
          <a:lstStyle/>
          <a:p>
            <a:pPr lvl="0" algn="ctr">
              <a:defRPr/>
            </a:pPr>
            <a:r>
              <a:rPr lang="en-GB" dirty="0">
                <a:solidFill>
                  <a:schemeClr val="tx2"/>
                </a:solidFill>
              </a:rPr>
              <a:t>VIKTORIA-1 Study 1 </a:t>
            </a:r>
            <a:r>
              <a:rPr lang="it-IT" dirty="0">
                <a:solidFill>
                  <a:schemeClr val="tx2"/>
                </a:solidFill>
              </a:rPr>
              <a:t>Results: OS</a:t>
            </a:r>
          </a:p>
        </p:txBody>
      </p:sp>
      <p:sp>
        <p:nvSpPr>
          <p:cNvPr id="4" name="Segnaposto testo 3">
            <a:extLst>
              <a:ext uri="{FF2B5EF4-FFF2-40B4-BE49-F238E27FC236}">
                <a16:creationId xmlns:a16="http://schemas.microsoft.com/office/drawing/2014/main" id="{8162CD83-29E7-BAB1-4918-F0806EB01CA6}"/>
              </a:ext>
            </a:extLst>
          </p:cNvPr>
          <p:cNvSpPr>
            <a:spLocks noGrp="1"/>
          </p:cNvSpPr>
          <p:nvPr>
            <p:ph type="body" sz="quarter" idx="12"/>
          </p:nvPr>
        </p:nvSpPr>
        <p:spPr/>
        <p:txBody>
          <a:bodyPr/>
          <a:lstStyle/>
          <a:p>
            <a:r>
              <a:rPr lang="it-IT" dirty="0"/>
              <a:t>A Gennari</a:t>
            </a:r>
          </a:p>
        </p:txBody>
      </p:sp>
      <p:pic>
        <p:nvPicPr>
          <p:cNvPr id="5" name="Picture 4">
            <a:extLst>
              <a:ext uri="{FF2B5EF4-FFF2-40B4-BE49-F238E27FC236}">
                <a16:creationId xmlns:a16="http://schemas.microsoft.com/office/drawing/2014/main" id="{F635B0B6-ABFA-5D1F-06EB-A8E76C57262D}"/>
              </a:ext>
            </a:extLst>
          </p:cNvPr>
          <p:cNvPicPr>
            <a:picLocks noChangeAspect="1"/>
          </p:cNvPicPr>
          <p:nvPr/>
        </p:nvPicPr>
        <p:blipFill>
          <a:blip r:embed="rId3"/>
          <a:stretch>
            <a:fillRect/>
          </a:stretch>
        </p:blipFill>
        <p:spPr>
          <a:xfrm>
            <a:off x="221647" y="1431131"/>
            <a:ext cx="5730483" cy="3084545"/>
          </a:xfrm>
          <a:prstGeom prst="rect">
            <a:avLst/>
          </a:prstGeom>
        </p:spPr>
      </p:pic>
      <p:pic>
        <p:nvPicPr>
          <p:cNvPr id="7" name="Picture 6">
            <a:extLst>
              <a:ext uri="{FF2B5EF4-FFF2-40B4-BE49-F238E27FC236}">
                <a16:creationId xmlns:a16="http://schemas.microsoft.com/office/drawing/2014/main" id="{8090D53F-91C0-9F4B-C2C5-BF89368D7D57}"/>
              </a:ext>
            </a:extLst>
          </p:cNvPr>
          <p:cNvPicPr>
            <a:picLocks noChangeAspect="1"/>
          </p:cNvPicPr>
          <p:nvPr/>
        </p:nvPicPr>
        <p:blipFill>
          <a:blip r:embed="rId4"/>
          <a:stretch>
            <a:fillRect/>
          </a:stretch>
        </p:blipFill>
        <p:spPr>
          <a:xfrm>
            <a:off x="6072190" y="3580721"/>
            <a:ext cx="5799136" cy="3084544"/>
          </a:xfrm>
          <a:prstGeom prst="rect">
            <a:avLst/>
          </a:prstGeom>
        </p:spPr>
      </p:pic>
    </p:spTree>
    <p:extLst>
      <p:ext uri="{BB962C8B-B14F-4D97-AF65-F5344CB8AC3E}">
        <p14:creationId xmlns:p14="http://schemas.microsoft.com/office/powerpoint/2010/main" val="27454301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EAD467-79BC-67F0-3D2C-79A505D22DBF}"/>
            </a:ext>
          </a:extLst>
        </p:cNvPr>
        <p:cNvGrpSpPr/>
        <p:nvPr/>
      </p:nvGrpSpPr>
      <p:grpSpPr>
        <a:xfrm>
          <a:off x="0" y="0"/>
          <a:ext cx="0" cy="0"/>
          <a:chOff x="0" y="0"/>
          <a:chExt cx="0" cy="0"/>
        </a:xfrm>
      </p:grpSpPr>
      <p:sp>
        <p:nvSpPr>
          <p:cNvPr id="53" name="Text Placeholder 11">
            <a:extLst>
              <a:ext uri="{FF2B5EF4-FFF2-40B4-BE49-F238E27FC236}">
                <a16:creationId xmlns:a16="http://schemas.microsoft.com/office/drawing/2014/main" id="{701F39ED-1BEF-9D4C-869C-86778998D662}"/>
              </a:ext>
            </a:extLst>
          </p:cNvPr>
          <p:cNvSpPr txBox="1">
            <a:spLocks/>
          </p:cNvSpPr>
          <p:nvPr/>
        </p:nvSpPr>
        <p:spPr>
          <a:xfrm>
            <a:off x="98954" y="6510882"/>
            <a:ext cx="6733309" cy="308543"/>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Hurvitz SA et al, J Clin Oncol 2026;44</a:t>
            </a: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ctr"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55" name="Segnaposto testo 1">
            <a:extLst>
              <a:ext uri="{FF2B5EF4-FFF2-40B4-BE49-F238E27FC236}">
                <a16:creationId xmlns:a16="http://schemas.microsoft.com/office/drawing/2014/main" id="{3C66C0E7-E614-0D7C-78E5-30DB7DDFFED9}"/>
              </a:ext>
            </a:extLst>
          </p:cNvPr>
          <p:cNvSpPr>
            <a:spLocks noGrp="1"/>
          </p:cNvSpPr>
          <p:nvPr>
            <p:ph type="body" sz="quarter" idx="10"/>
          </p:nvPr>
        </p:nvSpPr>
        <p:spPr>
          <a:xfrm>
            <a:off x="368597" y="284883"/>
            <a:ext cx="11446123" cy="670052"/>
          </a:xfrm>
        </p:spPr>
        <p:txBody>
          <a:bodyPr/>
          <a:lstStyle/>
          <a:p>
            <a:pPr lvl="0" algn="ctr">
              <a:defRPr/>
            </a:pPr>
            <a:r>
              <a:rPr lang="en-GB" dirty="0">
                <a:solidFill>
                  <a:schemeClr val="tx2"/>
                </a:solidFill>
              </a:rPr>
              <a:t>VIKTORIA-1 Study 1 </a:t>
            </a:r>
            <a:r>
              <a:rPr lang="it-IT" dirty="0">
                <a:solidFill>
                  <a:schemeClr val="tx2"/>
                </a:solidFill>
              </a:rPr>
              <a:t>Results: TRAEs</a:t>
            </a:r>
          </a:p>
        </p:txBody>
      </p:sp>
      <p:sp>
        <p:nvSpPr>
          <p:cNvPr id="4" name="Segnaposto testo 3">
            <a:extLst>
              <a:ext uri="{FF2B5EF4-FFF2-40B4-BE49-F238E27FC236}">
                <a16:creationId xmlns:a16="http://schemas.microsoft.com/office/drawing/2014/main" id="{078E38A6-8636-6E7D-2F3D-6E0474B254AC}"/>
              </a:ext>
            </a:extLst>
          </p:cNvPr>
          <p:cNvSpPr>
            <a:spLocks noGrp="1"/>
          </p:cNvSpPr>
          <p:nvPr>
            <p:ph type="body" sz="quarter" idx="12"/>
          </p:nvPr>
        </p:nvSpPr>
        <p:spPr/>
        <p:txBody>
          <a:bodyPr/>
          <a:lstStyle/>
          <a:p>
            <a:r>
              <a:rPr lang="it-IT" dirty="0"/>
              <a:t>A Gennari</a:t>
            </a:r>
          </a:p>
        </p:txBody>
      </p:sp>
      <p:pic>
        <p:nvPicPr>
          <p:cNvPr id="5" name="Picture 4">
            <a:extLst>
              <a:ext uri="{FF2B5EF4-FFF2-40B4-BE49-F238E27FC236}">
                <a16:creationId xmlns:a16="http://schemas.microsoft.com/office/drawing/2014/main" id="{233341B2-96C6-4943-CB3D-A8A2AA717CC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52967" y="1162501"/>
            <a:ext cx="10877384" cy="5293012"/>
          </a:xfrm>
          <a:prstGeom prst="rect">
            <a:avLst/>
          </a:prstGeom>
        </p:spPr>
      </p:pic>
    </p:spTree>
    <p:extLst>
      <p:ext uri="{BB962C8B-B14F-4D97-AF65-F5344CB8AC3E}">
        <p14:creationId xmlns:p14="http://schemas.microsoft.com/office/powerpoint/2010/main" val="11874901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0C96C1-6FBF-B6CB-A727-B2BA9055C27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6095F78-746E-2AC0-ACE8-2A6205F66DC4}"/>
              </a:ext>
            </a:extLst>
          </p:cNvPr>
          <p:cNvSpPr>
            <a:spLocks noGrp="1"/>
          </p:cNvSpPr>
          <p:nvPr>
            <p:ph type="title"/>
          </p:nvPr>
        </p:nvSpPr>
        <p:spPr>
          <a:xfrm>
            <a:off x="914400" y="266057"/>
            <a:ext cx="10363200" cy="935039"/>
          </a:xfrm>
        </p:spPr>
        <p:txBody>
          <a:bodyPr/>
          <a:lstStyle/>
          <a:p>
            <a:pPr algn="l"/>
            <a:r>
              <a:rPr lang="en-US" dirty="0"/>
              <a:t>Phase III VIKTORIA-1 Trial Achieves Primary Endpoint in PIK3CA Mutant Cohort</a:t>
            </a:r>
            <a:br>
              <a:rPr lang="en-US" dirty="0"/>
            </a:br>
            <a:r>
              <a:rPr lang="en-US" sz="2400" dirty="0"/>
              <a:t>Press Release: May 1, 2026</a:t>
            </a:r>
          </a:p>
        </p:txBody>
      </p:sp>
      <p:sp>
        <p:nvSpPr>
          <p:cNvPr id="3" name="Content Placeholder 2">
            <a:extLst>
              <a:ext uri="{FF2B5EF4-FFF2-40B4-BE49-F238E27FC236}">
                <a16:creationId xmlns:a16="http://schemas.microsoft.com/office/drawing/2014/main" id="{55BF7C28-9AE3-C548-DA7F-347ED117DA94}"/>
              </a:ext>
            </a:extLst>
          </p:cNvPr>
          <p:cNvSpPr>
            <a:spLocks noGrp="1"/>
          </p:cNvSpPr>
          <p:nvPr>
            <p:ph idx="1"/>
          </p:nvPr>
        </p:nvSpPr>
        <p:spPr>
          <a:xfrm>
            <a:off x="639234" y="1642120"/>
            <a:ext cx="10913533" cy="4486833"/>
          </a:xfrm>
        </p:spPr>
        <p:txBody>
          <a:bodyPr/>
          <a:lstStyle/>
          <a:p>
            <a:pPr marL="0" indent="0">
              <a:buNone/>
            </a:pPr>
            <a:r>
              <a:rPr lang="en-US" sz="2667" b="1" dirty="0"/>
              <a:t>“Detailed data for the </a:t>
            </a:r>
            <a:r>
              <a:rPr lang="en-US" sz="2667" b="1" dirty="0" err="1"/>
              <a:t>gedatolisib</a:t>
            </a:r>
            <a:r>
              <a:rPr lang="en-US" sz="2667" b="1" dirty="0"/>
              <a:t> triplet and doublet regimens will be presented at a late-breaking abstract oral session at the 2026 ASCO Annual Meeting…</a:t>
            </a:r>
          </a:p>
          <a:p>
            <a:pPr marL="0" indent="0">
              <a:buNone/>
            </a:pPr>
            <a:r>
              <a:rPr lang="en-US" sz="2667" dirty="0"/>
              <a:t>…positive topline results [were announced] from the </a:t>
            </a:r>
            <a:r>
              <a:rPr lang="en-US" sz="2667" i="1" dirty="0"/>
              <a:t>PIK3CA</a:t>
            </a:r>
            <a:r>
              <a:rPr lang="en-US" sz="2667" dirty="0"/>
              <a:t> mutant cohort of the Phase 3 VIKTORIA-1 clinical trial evaluating </a:t>
            </a:r>
            <a:r>
              <a:rPr lang="en-US" sz="2667" dirty="0" err="1"/>
              <a:t>gedatolisib</a:t>
            </a:r>
            <a:r>
              <a:rPr lang="en-US" sz="2667" dirty="0"/>
              <a:t> plus fulvestrant with or without palbociclib in patients with hormone receptor positive (“HR+”), human epidermal growth factor receptor 2 negative (“HER2-”), </a:t>
            </a:r>
            <a:r>
              <a:rPr lang="en-US" sz="2667" i="1" dirty="0"/>
              <a:t>PIK3CA</a:t>
            </a:r>
            <a:r>
              <a:rPr lang="en-US" sz="2667" dirty="0"/>
              <a:t> mutant locally advanced or metastatic breast cancer (“ABC”), following progression on or after treatment with a CDK4/6 inhibitor and an aromatase inhibitor.”</a:t>
            </a:r>
          </a:p>
        </p:txBody>
      </p:sp>
      <p:sp>
        <p:nvSpPr>
          <p:cNvPr id="5" name="TextBox 4">
            <a:extLst>
              <a:ext uri="{FF2B5EF4-FFF2-40B4-BE49-F238E27FC236}">
                <a16:creationId xmlns:a16="http://schemas.microsoft.com/office/drawing/2014/main" id="{D2E0735A-153A-8F4D-4AD1-21A63475E38F}"/>
              </a:ext>
            </a:extLst>
          </p:cNvPr>
          <p:cNvSpPr txBox="1"/>
          <p:nvPr/>
        </p:nvSpPr>
        <p:spPr>
          <a:xfrm>
            <a:off x="162012" y="6488669"/>
            <a:ext cx="11867977" cy="338554"/>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a:ea typeface="ＭＳ Ｐゴシック"/>
                <a:cs typeface="+mn-cs"/>
              </a:rPr>
              <a:t>https://ir.celcuity.com/news-releases/news-release-details/celcuitys-phase-3-viktoria-1-trial-achieves-primary-endpoint</a:t>
            </a:r>
          </a:p>
        </p:txBody>
      </p:sp>
    </p:spTree>
    <p:extLst>
      <p:ext uri="{BB962C8B-B14F-4D97-AF65-F5344CB8AC3E}">
        <p14:creationId xmlns:p14="http://schemas.microsoft.com/office/powerpoint/2010/main" val="2984460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B59D55-7919-AA62-825F-510975D2C7D1}"/>
            </a:ext>
          </a:extLst>
        </p:cNvPr>
        <p:cNvGrpSpPr/>
        <p:nvPr/>
      </p:nvGrpSpPr>
      <p:grpSpPr>
        <a:xfrm>
          <a:off x="0" y="0"/>
          <a:ext cx="0" cy="0"/>
          <a:chOff x="0" y="0"/>
          <a:chExt cx="0" cy="0"/>
        </a:xfrm>
      </p:grpSpPr>
      <p:sp>
        <p:nvSpPr>
          <p:cNvPr id="8" name="Freeform 7">
            <a:extLst>
              <a:ext uri="{FF2B5EF4-FFF2-40B4-BE49-F238E27FC236}">
                <a16:creationId xmlns:a16="http://schemas.microsoft.com/office/drawing/2014/main" id="{53DE62CD-78F6-0C4E-7908-16B54518AE59}"/>
              </a:ext>
            </a:extLst>
          </p:cNvPr>
          <p:cNvSpPr/>
          <p:nvPr/>
        </p:nvSpPr>
        <p:spPr>
          <a:xfrm>
            <a:off x="4289426" y="3092477"/>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ＭＳ Ｐゴシック"/>
              <a:cs typeface="+mn-cs"/>
            </a:endParaRPr>
          </a:p>
        </p:txBody>
      </p:sp>
      <p:sp>
        <p:nvSpPr>
          <p:cNvPr id="9" name="Freeform 8">
            <a:extLst>
              <a:ext uri="{FF2B5EF4-FFF2-40B4-BE49-F238E27FC236}">
                <a16:creationId xmlns:a16="http://schemas.microsoft.com/office/drawing/2014/main" id="{EE61CB30-E00F-124D-2E8A-FF105DCAD7A3}"/>
              </a:ext>
            </a:extLst>
          </p:cNvPr>
          <p:cNvSpPr/>
          <p:nvPr/>
        </p:nvSpPr>
        <p:spPr>
          <a:xfrm flipV="1">
            <a:off x="4279901" y="4526117"/>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ＭＳ Ｐゴシック"/>
              <a:cs typeface="+mn-cs"/>
            </a:endParaRPr>
          </a:p>
        </p:txBody>
      </p:sp>
      <p:sp>
        <p:nvSpPr>
          <p:cNvPr id="16" name="Text Placeholder 15">
            <a:extLst>
              <a:ext uri="{FF2B5EF4-FFF2-40B4-BE49-F238E27FC236}">
                <a16:creationId xmlns:a16="http://schemas.microsoft.com/office/drawing/2014/main" id="{5AD1A85A-E479-1B57-05A2-5C9D1F7C5BA8}"/>
              </a:ext>
            </a:extLst>
          </p:cNvPr>
          <p:cNvSpPr>
            <a:spLocks noGrp="1"/>
          </p:cNvSpPr>
          <p:nvPr>
            <p:ph type="body" sz="quarter" idx="15"/>
          </p:nvPr>
        </p:nvSpPr>
        <p:spPr>
          <a:xfrm>
            <a:off x="3324404" y="6416961"/>
            <a:ext cx="5852160" cy="281355"/>
          </a:xfrm>
        </p:spPr>
        <p:txBody>
          <a:bodyPr/>
          <a:lstStyle/>
          <a:p>
            <a:r>
              <a:rPr lang="en-US">
                <a:solidFill>
                  <a:schemeClr val="tx1"/>
                </a:solidFill>
                <a:latin typeface="Arial"/>
                <a:cs typeface="Arial"/>
              </a:rPr>
              <a:t>Sara A. Hurvitz</a:t>
            </a:r>
            <a:endParaRPr lang="en-US">
              <a:solidFill>
                <a:schemeClr val="tx1"/>
              </a:solidFill>
            </a:endParaRPr>
          </a:p>
        </p:txBody>
      </p:sp>
      <p:sp>
        <p:nvSpPr>
          <p:cNvPr id="2" name="Title 1">
            <a:extLst>
              <a:ext uri="{FF2B5EF4-FFF2-40B4-BE49-F238E27FC236}">
                <a16:creationId xmlns:a16="http://schemas.microsoft.com/office/drawing/2014/main" id="{FC5B28A7-AAD6-BF38-DA08-C24373B1DC60}"/>
              </a:ext>
            </a:extLst>
          </p:cNvPr>
          <p:cNvSpPr>
            <a:spLocks noGrp="1"/>
          </p:cNvSpPr>
          <p:nvPr>
            <p:ph type="title" idx="4294967295"/>
          </p:nvPr>
        </p:nvSpPr>
        <p:spPr>
          <a:xfrm>
            <a:off x="1" y="446089"/>
            <a:ext cx="11282363" cy="387351"/>
          </a:xfrm>
        </p:spPr>
        <p:txBody>
          <a:bodyPr>
            <a:normAutofit fontScale="90000"/>
          </a:bodyPr>
          <a:lstStyle/>
          <a:p>
            <a:r>
              <a:rPr lang="en-US" dirty="0">
                <a:latin typeface="Arial" panose="020B0604020202020204" pitchFamily="34" charset="0"/>
                <a:cs typeface="Arial" panose="020B0604020202020204" pitchFamily="34" charset="0"/>
              </a:rPr>
              <a:t>VIKTORIA-1 Study 2 Design</a:t>
            </a:r>
          </a:p>
        </p:txBody>
      </p:sp>
      <p:sp>
        <p:nvSpPr>
          <p:cNvPr id="94" name="Rectangle 93">
            <a:extLst>
              <a:ext uri="{FF2B5EF4-FFF2-40B4-BE49-F238E27FC236}">
                <a16:creationId xmlns:a16="http://schemas.microsoft.com/office/drawing/2014/main" id="{ACD6601E-8741-B3BF-A63C-A558D06B2C76}"/>
              </a:ext>
            </a:extLst>
          </p:cNvPr>
          <p:cNvSpPr>
            <a:spLocks/>
          </p:cNvSpPr>
          <p:nvPr/>
        </p:nvSpPr>
        <p:spPr>
          <a:xfrm>
            <a:off x="158129" y="1658633"/>
            <a:ext cx="3207147" cy="3074957"/>
          </a:xfrm>
          <a:prstGeom prst="rect">
            <a:avLst/>
          </a:prstGeom>
          <a:gradFill>
            <a:gsLst>
              <a:gs pos="25000">
                <a:schemeClr val="accent5">
                  <a:lumMod val="75000"/>
                </a:schemeClr>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ＭＳ Ｐゴシック"/>
              <a:cs typeface="Arial Narrow" panose="020B0604020202020204" pitchFamily="34" charset="0"/>
            </a:endParaRPr>
          </a:p>
        </p:txBody>
      </p:sp>
      <p:sp>
        <p:nvSpPr>
          <p:cNvPr id="98" name="Oval 97">
            <a:extLst>
              <a:ext uri="{FF2B5EF4-FFF2-40B4-BE49-F238E27FC236}">
                <a16:creationId xmlns:a16="http://schemas.microsoft.com/office/drawing/2014/main" id="{1F1FDA5B-5898-646C-1783-CD5C7DF8395D}"/>
              </a:ext>
            </a:extLst>
          </p:cNvPr>
          <p:cNvSpPr>
            <a:spLocks noChangeAspect="1"/>
          </p:cNvSpPr>
          <p:nvPr/>
        </p:nvSpPr>
        <p:spPr>
          <a:xfrm>
            <a:off x="5352370" y="2715648"/>
            <a:ext cx="684999" cy="689303"/>
          </a:xfrm>
          <a:prstGeom prst="ellipse">
            <a:avLst/>
          </a:prstGeom>
          <a:solidFill>
            <a:srgbClr val="1C56A7"/>
          </a:soli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R 3:1:3</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(N=362)</a:t>
            </a:r>
          </a:p>
        </p:txBody>
      </p:sp>
      <p:sp>
        <p:nvSpPr>
          <p:cNvPr id="99" name="Right Brace 98">
            <a:extLst>
              <a:ext uri="{FF2B5EF4-FFF2-40B4-BE49-F238E27FC236}">
                <a16:creationId xmlns:a16="http://schemas.microsoft.com/office/drawing/2014/main" id="{56BB4CA6-19DD-E5B0-8C7B-5848514F6BF7}"/>
              </a:ext>
            </a:extLst>
          </p:cNvPr>
          <p:cNvSpPr/>
          <p:nvPr/>
        </p:nvSpPr>
        <p:spPr>
          <a:xfrm rot="10800000">
            <a:off x="6078417" y="1329468"/>
            <a:ext cx="321383" cy="3343335"/>
          </a:xfrm>
          <a:prstGeom prst="rightBrace">
            <a:avLst>
              <a:gd name="adj1" fmla="val 37889"/>
              <a:gd name="adj2" fmla="val 48166"/>
            </a:avLst>
          </a:prstGeom>
          <a:noFill/>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0" name="Rectangle: Rounded Corners 64">
            <a:extLst>
              <a:ext uri="{FF2B5EF4-FFF2-40B4-BE49-F238E27FC236}">
                <a16:creationId xmlns:a16="http://schemas.microsoft.com/office/drawing/2014/main" id="{A0AD4071-AA3B-35EC-49F9-DB1BEC3F7F2B}"/>
              </a:ext>
            </a:extLst>
          </p:cNvPr>
          <p:cNvSpPr/>
          <p:nvPr/>
        </p:nvSpPr>
        <p:spPr>
          <a:xfrm>
            <a:off x="98327" y="1688958"/>
            <a:ext cx="3322679" cy="3160560"/>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377" rtl="0" eaLnBrk="1" fontAlgn="auto" latinLnBrk="0" hangingPunct="1">
              <a:lnSpc>
                <a:spcPct val="100000"/>
              </a:lnSpc>
              <a:spcBef>
                <a:spcPts val="0"/>
              </a:spcBef>
              <a:spcAft>
                <a:spcPts val="600"/>
              </a:spcAft>
              <a:buClr>
                <a:srgbClr val="6ECFF6"/>
              </a:buClr>
              <a:buSzTx/>
              <a:buFontTx/>
              <a:buNone/>
              <a:tabLst/>
              <a:defRPr/>
            </a:pPr>
            <a:r>
              <a:rPr kumimoji="0" lang="en-US" sz="1500" b="1"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Eligibility Criteria</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Pre- &amp; postmenopausal women &amp; men</a:t>
            </a:r>
            <a:endParaRPr kumimoji="0" lang="en-US" sz="1800" b="0" i="0" u="none" strike="noStrike" kern="1200" cap="none" spc="0" normalizeH="0" baseline="0" noProof="0" dirty="0">
              <a:ln>
                <a:noFill/>
              </a:ln>
              <a:solidFill>
                <a:srgbClr val="FFFFFF"/>
              </a:solidFill>
              <a:effectLst/>
              <a:uLnTx/>
              <a:uFillTx/>
              <a:latin typeface="Arial Narrow"/>
              <a:ea typeface="ＭＳ Ｐゴシック"/>
              <a:cs typeface="Arial" panose="020B0604020202020204"/>
            </a:endParaRP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234278"/>
                </a:solidFill>
                <a:effectLst/>
                <a:uLnTx/>
                <a:uFillTx/>
                <a:latin typeface="Arial Narrow" panose="020B0604020202020204" pitchFamily="34" charset="0"/>
                <a:ea typeface="ＭＳ Ｐゴシック"/>
                <a:cs typeface="Arial Narrow" panose="020B0604020202020204" pitchFamily="34" charset="0"/>
              </a:rPr>
              <a:t>Progression on/after CDK4/6i + NSAI</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≤2 lines of prior ET for ABC</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Measurable disease, RECIST v1.1</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Screening result for </a:t>
            </a:r>
            <a:r>
              <a:rPr kumimoji="0" lang="en-US" sz="1500" b="0" i="1"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PIK3CA</a:t>
            </a: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status</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No T2DM with HbA1c </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Times New Roman"/>
              </a:rPr>
              <a:t>&gt;6.4% or T1DM</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No prior </a:t>
            </a:r>
            <a:r>
              <a:rPr kumimoji="0" lang="en-US" sz="15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mTORi</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PI3Ki, or </a:t>
            </a:r>
            <a:r>
              <a:rPr kumimoji="0" lang="en-US" sz="15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AKTi</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No prior chemotherapy for ABC</a:t>
            </a:r>
            <a:endParaRPr kumimoji="0" lang="en-US" sz="1500" b="1"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1" name="TextBox 100">
            <a:extLst>
              <a:ext uri="{FF2B5EF4-FFF2-40B4-BE49-F238E27FC236}">
                <a16:creationId xmlns:a16="http://schemas.microsoft.com/office/drawing/2014/main" id="{DE90B5B2-7651-656A-039F-5ED432CB3AF4}"/>
              </a:ext>
            </a:extLst>
          </p:cNvPr>
          <p:cNvSpPr txBox="1"/>
          <p:nvPr/>
        </p:nvSpPr>
        <p:spPr>
          <a:xfrm>
            <a:off x="157317" y="1101983"/>
            <a:ext cx="3207961" cy="612436"/>
          </a:xfrm>
          <a:prstGeom prst="round2SameRect">
            <a:avLst/>
          </a:prstGeom>
          <a:solidFill>
            <a:schemeClr val="accent5">
              <a:lumMod val="75000"/>
            </a:schemeClr>
          </a:solidFill>
          <a:ln w="12700">
            <a:noFill/>
          </a:ln>
          <a:effectLst/>
        </p:spPr>
        <p:txBody>
          <a:bodyPr wrap="square" lIns="91440" tIns="45720" rIns="91440" bIns="4572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HR+/HER2-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Advanced Breast Cancer</a:t>
            </a:r>
          </a:p>
        </p:txBody>
      </p:sp>
      <p:sp>
        <p:nvSpPr>
          <p:cNvPr id="112" name="TextBox 111">
            <a:extLst>
              <a:ext uri="{FF2B5EF4-FFF2-40B4-BE49-F238E27FC236}">
                <a16:creationId xmlns:a16="http://schemas.microsoft.com/office/drawing/2014/main" id="{0D7267FC-0629-EFF4-CAD5-60693ABDF638}"/>
              </a:ext>
            </a:extLst>
          </p:cNvPr>
          <p:cNvSpPr txBox="1"/>
          <p:nvPr/>
        </p:nvSpPr>
        <p:spPr>
          <a:xfrm>
            <a:off x="6456214" y="1331062"/>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Gedatolisib</a:t>
            </a:r>
          </a:p>
        </p:txBody>
      </p:sp>
      <p:sp>
        <p:nvSpPr>
          <p:cNvPr id="113" name="TextBox 112">
            <a:extLst>
              <a:ext uri="{FF2B5EF4-FFF2-40B4-BE49-F238E27FC236}">
                <a16:creationId xmlns:a16="http://schemas.microsoft.com/office/drawing/2014/main" id="{3381CE50-E50A-0464-E19A-788049E5BA6D}"/>
              </a:ext>
            </a:extLst>
          </p:cNvPr>
          <p:cNvSpPr txBox="1"/>
          <p:nvPr/>
        </p:nvSpPr>
        <p:spPr>
          <a:xfrm>
            <a:off x="7646603" y="1331062"/>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180 mg IV once weekly, </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3 weeks on, 1 week off</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10" name="TextBox 109">
            <a:extLst>
              <a:ext uri="{FF2B5EF4-FFF2-40B4-BE49-F238E27FC236}">
                <a16:creationId xmlns:a16="http://schemas.microsoft.com/office/drawing/2014/main" id="{6A82CAC8-B696-13C7-D867-09A4D48CE53C}"/>
              </a:ext>
            </a:extLst>
          </p:cNvPr>
          <p:cNvSpPr txBox="1"/>
          <p:nvPr/>
        </p:nvSpPr>
        <p:spPr>
          <a:xfrm>
            <a:off x="6456214" y="1745687"/>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Palbociclib</a:t>
            </a:r>
          </a:p>
        </p:txBody>
      </p:sp>
      <p:sp>
        <p:nvSpPr>
          <p:cNvPr id="111" name="TextBox 110">
            <a:extLst>
              <a:ext uri="{FF2B5EF4-FFF2-40B4-BE49-F238E27FC236}">
                <a16:creationId xmlns:a16="http://schemas.microsoft.com/office/drawing/2014/main" id="{E25A0E0B-D509-B14A-E644-989CAC57596B}"/>
              </a:ext>
            </a:extLst>
          </p:cNvPr>
          <p:cNvSpPr txBox="1"/>
          <p:nvPr/>
        </p:nvSpPr>
        <p:spPr>
          <a:xfrm>
            <a:off x="7646603" y="1745687"/>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125 mg daily,</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21 days on, 7 days off </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8" name="TextBox 107">
            <a:extLst>
              <a:ext uri="{FF2B5EF4-FFF2-40B4-BE49-F238E27FC236}">
                <a16:creationId xmlns:a16="http://schemas.microsoft.com/office/drawing/2014/main" id="{6C061840-6E00-C0D7-1872-9C8EA63F6300}"/>
              </a:ext>
            </a:extLst>
          </p:cNvPr>
          <p:cNvSpPr txBox="1"/>
          <p:nvPr/>
        </p:nvSpPr>
        <p:spPr>
          <a:xfrm>
            <a:off x="6456214" y="2156187"/>
            <a:ext cx="1187885" cy="382044"/>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p>
        </p:txBody>
      </p:sp>
      <p:sp>
        <p:nvSpPr>
          <p:cNvPr id="109" name="TextBox 108">
            <a:extLst>
              <a:ext uri="{FF2B5EF4-FFF2-40B4-BE49-F238E27FC236}">
                <a16:creationId xmlns:a16="http://schemas.microsoft.com/office/drawing/2014/main" id="{293FCB95-26C2-26EC-EC30-F4AC873849DC}"/>
              </a:ext>
            </a:extLst>
          </p:cNvPr>
          <p:cNvSpPr txBox="1"/>
          <p:nvPr/>
        </p:nvSpPr>
        <p:spPr>
          <a:xfrm>
            <a:off x="7646603" y="2157427"/>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500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04" name="TextBox 103">
            <a:extLst>
              <a:ext uri="{FF2B5EF4-FFF2-40B4-BE49-F238E27FC236}">
                <a16:creationId xmlns:a16="http://schemas.microsoft.com/office/drawing/2014/main" id="{36E3DFD9-8A0A-BFAA-B553-545A883001C2}"/>
              </a:ext>
            </a:extLst>
          </p:cNvPr>
          <p:cNvSpPr txBox="1"/>
          <p:nvPr/>
        </p:nvSpPr>
        <p:spPr>
          <a:xfrm>
            <a:off x="7753322" y="1055262"/>
            <a:ext cx="681597"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D</a:t>
            </a:r>
            <a:r>
              <a:rPr kumimoji="0" lang="en-US" sz="1400" b="1" i="0" u="none" strike="noStrike" kern="1200" cap="none" spc="0" normalizeH="0" baseline="3000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p>
        </p:txBody>
      </p:sp>
      <p:sp>
        <p:nvSpPr>
          <p:cNvPr id="121" name="TextBox 120">
            <a:extLst>
              <a:ext uri="{FF2B5EF4-FFF2-40B4-BE49-F238E27FC236}">
                <a16:creationId xmlns:a16="http://schemas.microsoft.com/office/drawing/2014/main" id="{79E28EA1-653D-E292-71B6-CC74A6FEAD59}"/>
              </a:ext>
            </a:extLst>
          </p:cNvPr>
          <p:cNvSpPr txBox="1"/>
          <p:nvPr/>
        </p:nvSpPr>
        <p:spPr>
          <a:xfrm>
            <a:off x="6456214" y="2807088"/>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Gedatolisib</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22" name="TextBox 121">
            <a:extLst>
              <a:ext uri="{FF2B5EF4-FFF2-40B4-BE49-F238E27FC236}">
                <a16:creationId xmlns:a16="http://schemas.microsoft.com/office/drawing/2014/main" id="{E3FFD89E-60DE-3373-6698-8BCBC5CCE0C4}"/>
              </a:ext>
            </a:extLst>
          </p:cNvPr>
          <p:cNvSpPr txBox="1"/>
          <p:nvPr/>
        </p:nvSpPr>
        <p:spPr>
          <a:xfrm>
            <a:off x="7646603" y="2807088"/>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180 mg IV once weekly, </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3 weeks on, 1 week off</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19" name="TextBox 118">
            <a:extLst>
              <a:ext uri="{FF2B5EF4-FFF2-40B4-BE49-F238E27FC236}">
                <a16:creationId xmlns:a16="http://schemas.microsoft.com/office/drawing/2014/main" id="{A36413F1-30AA-3D9D-FE89-D594F2CF07BA}"/>
              </a:ext>
            </a:extLst>
          </p:cNvPr>
          <p:cNvSpPr txBox="1"/>
          <p:nvPr/>
        </p:nvSpPr>
        <p:spPr>
          <a:xfrm>
            <a:off x="6456214" y="3216423"/>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20" name="TextBox 119">
            <a:extLst>
              <a:ext uri="{FF2B5EF4-FFF2-40B4-BE49-F238E27FC236}">
                <a16:creationId xmlns:a16="http://schemas.microsoft.com/office/drawing/2014/main" id="{4CD8CC39-BC49-173D-9D1F-A30B942EB774}"/>
              </a:ext>
            </a:extLst>
          </p:cNvPr>
          <p:cNvSpPr txBox="1"/>
          <p:nvPr/>
        </p:nvSpPr>
        <p:spPr>
          <a:xfrm>
            <a:off x="7646603" y="3216423"/>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500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16" name="TextBox 115">
            <a:extLst>
              <a:ext uri="{FF2B5EF4-FFF2-40B4-BE49-F238E27FC236}">
                <a16:creationId xmlns:a16="http://schemas.microsoft.com/office/drawing/2014/main" id="{1C2BFD5B-8968-158C-1DD8-F684F3E52E7B}"/>
              </a:ext>
            </a:extLst>
          </p:cNvPr>
          <p:cNvSpPr txBox="1"/>
          <p:nvPr/>
        </p:nvSpPr>
        <p:spPr>
          <a:xfrm>
            <a:off x="7747999" y="2539076"/>
            <a:ext cx="673582"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Arm E</a:t>
            </a:r>
            <a:r>
              <a:rPr kumimoji="0" lang="en-US" sz="1400" b="1" i="0" u="none" strike="noStrike" kern="1200" cap="none" spc="0" normalizeH="0" baseline="3000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t>
            </a:r>
            <a:endPar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endParaRPr>
          </a:p>
        </p:txBody>
      </p:sp>
      <p:sp>
        <p:nvSpPr>
          <p:cNvPr id="126" name="TextBox 125">
            <a:extLst>
              <a:ext uri="{FF2B5EF4-FFF2-40B4-BE49-F238E27FC236}">
                <a16:creationId xmlns:a16="http://schemas.microsoft.com/office/drawing/2014/main" id="{CE59D7FC-EC2F-8D5A-F2AD-BC0D794A7000}"/>
              </a:ext>
            </a:extLst>
          </p:cNvPr>
          <p:cNvSpPr txBox="1"/>
          <p:nvPr/>
        </p:nvSpPr>
        <p:spPr>
          <a:xfrm>
            <a:off x="6456214" y="3869704"/>
            <a:ext cx="1187885" cy="378329"/>
          </a:xfrm>
          <a:prstGeom prst="rect">
            <a:avLst/>
          </a:prstGeom>
          <a:solidFill>
            <a:srgbClr val="0096C7"/>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Alpelisib</a:t>
            </a:r>
          </a:p>
        </p:txBody>
      </p:sp>
      <p:sp>
        <p:nvSpPr>
          <p:cNvPr id="127" name="TextBox 126">
            <a:extLst>
              <a:ext uri="{FF2B5EF4-FFF2-40B4-BE49-F238E27FC236}">
                <a16:creationId xmlns:a16="http://schemas.microsoft.com/office/drawing/2014/main" id="{63E2EA0B-342B-4C8C-C909-B82A13108A5F}"/>
              </a:ext>
            </a:extLst>
          </p:cNvPr>
          <p:cNvSpPr txBox="1"/>
          <p:nvPr/>
        </p:nvSpPr>
        <p:spPr>
          <a:xfrm>
            <a:off x="7646603" y="3869704"/>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300 mg orally daily for 4 weeks </a:t>
            </a:r>
          </a:p>
        </p:txBody>
      </p:sp>
      <p:sp>
        <p:nvSpPr>
          <p:cNvPr id="125" name="TextBox 124">
            <a:extLst>
              <a:ext uri="{FF2B5EF4-FFF2-40B4-BE49-F238E27FC236}">
                <a16:creationId xmlns:a16="http://schemas.microsoft.com/office/drawing/2014/main" id="{8EF51CC2-C517-3223-65B1-5809FBF5B5DE}"/>
              </a:ext>
            </a:extLst>
          </p:cNvPr>
          <p:cNvSpPr txBox="1"/>
          <p:nvPr/>
        </p:nvSpPr>
        <p:spPr>
          <a:xfrm>
            <a:off x="7748001" y="3603726"/>
            <a:ext cx="611065"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Arm F</a:t>
            </a:r>
          </a:p>
        </p:txBody>
      </p:sp>
      <p:sp>
        <p:nvSpPr>
          <p:cNvPr id="128" name="TextBox 127">
            <a:extLst>
              <a:ext uri="{FF2B5EF4-FFF2-40B4-BE49-F238E27FC236}">
                <a16:creationId xmlns:a16="http://schemas.microsoft.com/office/drawing/2014/main" id="{5B4E3A87-37AE-9C62-1645-0834A6D09028}"/>
              </a:ext>
            </a:extLst>
          </p:cNvPr>
          <p:cNvSpPr txBox="1"/>
          <p:nvPr/>
        </p:nvSpPr>
        <p:spPr>
          <a:xfrm>
            <a:off x="10043873" y="1448590"/>
            <a:ext cx="1625943" cy="311075"/>
          </a:xfrm>
          <a:prstGeom prst="round2SameRect">
            <a:avLst/>
          </a:prstGeom>
          <a:solidFill>
            <a:schemeClr val="accent5">
              <a:lumMod val="75000"/>
            </a:schemeClr>
          </a:solidFill>
          <a:ln w="12700">
            <a:noFill/>
          </a:ln>
          <a:effectLst/>
        </p:spPr>
        <p:txBody>
          <a:bodyPr wrap="square"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Primary Endpoint</a:t>
            </a:r>
          </a:p>
        </p:txBody>
      </p:sp>
      <p:sp>
        <p:nvSpPr>
          <p:cNvPr id="130" name="Right Brace 129">
            <a:extLst>
              <a:ext uri="{FF2B5EF4-FFF2-40B4-BE49-F238E27FC236}">
                <a16:creationId xmlns:a16="http://schemas.microsoft.com/office/drawing/2014/main" id="{6F746E92-F5F0-1B99-C364-35394F5CFE70}"/>
              </a:ext>
            </a:extLst>
          </p:cNvPr>
          <p:cNvSpPr/>
          <p:nvPr/>
        </p:nvSpPr>
        <p:spPr>
          <a:xfrm rot="10800000" flipH="1">
            <a:off x="9660687" y="1329469"/>
            <a:ext cx="321383" cy="2909044"/>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ＭＳ Ｐゴシック"/>
              <a:cs typeface="Arial Narrow" panose="020B0604020202020204" pitchFamily="34" charset="0"/>
            </a:endParaRPr>
          </a:p>
        </p:txBody>
      </p:sp>
      <p:sp>
        <p:nvSpPr>
          <p:cNvPr id="131" name="TextBox 130">
            <a:extLst>
              <a:ext uri="{FF2B5EF4-FFF2-40B4-BE49-F238E27FC236}">
                <a16:creationId xmlns:a16="http://schemas.microsoft.com/office/drawing/2014/main" id="{CE8182CB-9C5D-80BF-0394-75910D060CC6}"/>
              </a:ext>
            </a:extLst>
          </p:cNvPr>
          <p:cNvSpPr txBox="1"/>
          <p:nvPr/>
        </p:nvSpPr>
        <p:spPr>
          <a:xfrm>
            <a:off x="10043873" y="1757254"/>
            <a:ext cx="1625943" cy="970248"/>
          </a:xfrm>
          <a:prstGeom prst="round2SameRect">
            <a:avLst>
              <a:gd name="adj1" fmla="val 0"/>
              <a:gd name="adj2" fmla="val 0"/>
            </a:avLst>
          </a:prstGeom>
          <a:gradFill>
            <a:gsLst>
              <a:gs pos="25000">
                <a:schemeClr val="accent5">
                  <a:lumMod val="75000"/>
                </a:schemeClr>
              </a:gs>
              <a:gs pos="100000">
                <a:srgbClr val="1C56A7"/>
              </a:gs>
            </a:gsLst>
            <a:lin ang="5400000" scaled="0"/>
          </a:gradFill>
          <a:ln w="12700">
            <a:noFill/>
          </a:ln>
        </p:spPr>
        <p:style>
          <a:lnRef idx="2">
            <a:schemeClr val="dk1"/>
          </a:lnRef>
          <a:fillRef idx="1">
            <a:schemeClr val="lt1"/>
          </a:fillRef>
          <a:effectRef idx="0">
            <a:schemeClr val="dk1"/>
          </a:effectRef>
          <a:fontRef idx="minor">
            <a:schemeClr val="dk1"/>
          </a:fontRef>
        </p:style>
        <p:txBody>
          <a:bodyPr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PFS (BICR)</a:t>
            </a:r>
            <a:endParaRPr kumimoji="0" lang="en-US" sz="14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D vs. Arm F</a:t>
            </a:r>
            <a:endParaRPr kumimoji="0" lang="en-US" sz="18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37" name="Oval 136">
            <a:extLst>
              <a:ext uri="{FF2B5EF4-FFF2-40B4-BE49-F238E27FC236}">
                <a16:creationId xmlns:a16="http://schemas.microsoft.com/office/drawing/2014/main" id="{DA6245BF-B6A3-AF00-2B12-435AF308C986}"/>
              </a:ext>
            </a:extLst>
          </p:cNvPr>
          <p:cNvSpPr>
            <a:spLocks noChangeAspect="1"/>
          </p:cNvSpPr>
          <p:nvPr/>
        </p:nvSpPr>
        <p:spPr>
          <a:xfrm>
            <a:off x="5352370" y="5052276"/>
            <a:ext cx="684999" cy="689303"/>
          </a:xfrm>
          <a:prstGeom prst="ellipse">
            <a:avLst/>
          </a:prstGeom>
          <a:gradFill flip="none" rotWithShape="1">
            <a:gsLst>
              <a:gs pos="0">
                <a:srgbClr val="1C56A7">
                  <a:tint val="66000"/>
                  <a:satMod val="160000"/>
                </a:srgbClr>
              </a:gs>
              <a:gs pos="50000">
                <a:srgbClr val="1C56A7">
                  <a:tint val="44500"/>
                  <a:satMod val="160000"/>
                </a:srgbClr>
              </a:gs>
              <a:gs pos="100000">
                <a:srgbClr val="1C56A7">
                  <a:tint val="23500"/>
                  <a:satMod val="160000"/>
                </a:srgbClr>
              </a:gs>
            </a:gsLst>
            <a:lin ang="2700000" scaled="1"/>
            <a:tileRect/>
          </a:gra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R 1:1:1</a:t>
            </a:r>
          </a:p>
        </p:txBody>
      </p:sp>
      <p:sp>
        <p:nvSpPr>
          <p:cNvPr id="138" name="Right Brace 137">
            <a:extLst>
              <a:ext uri="{FF2B5EF4-FFF2-40B4-BE49-F238E27FC236}">
                <a16:creationId xmlns:a16="http://schemas.microsoft.com/office/drawing/2014/main" id="{4D6EB044-72E3-2E15-7C27-BAC3EB30865D}"/>
              </a:ext>
            </a:extLst>
          </p:cNvPr>
          <p:cNvSpPr/>
          <p:nvPr/>
        </p:nvSpPr>
        <p:spPr>
          <a:xfrm rot="10800000">
            <a:off x="6088326" y="4858714"/>
            <a:ext cx="321383" cy="1028688"/>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ＭＳ Ｐゴシック"/>
              <a:cs typeface="Arial Narrow" panose="020B0604020202020204" pitchFamily="34" charset="0"/>
            </a:endParaRPr>
          </a:p>
        </p:txBody>
      </p:sp>
      <p:sp>
        <p:nvSpPr>
          <p:cNvPr id="142" name="TextBox 141">
            <a:extLst>
              <a:ext uri="{FF2B5EF4-FFF2-40B4-BE49-F238E27FC236}">
                <a16:creationId xmlns:a16="http://schemas.microsoft.com/office/drawing/2014/main" id="{E63EF16B-4553-CA4D-E65A-CC78FFCBAFCB}"/>
              </a:ext>
            </a:extLst>
          </p:cNvPr>
          <p:cNvSpPr txBox="1"/>
          <p:nvPr/>
        </p:nvSpPr>
        <p:spPr>
          <a:xfrm>
            <a:off x="6484911" y="4880636"/>
            <a:ext cx="3132036" cy="296701"/>
          </a:xfrm>
          <a:prstGeom prst="rect">
            <a:avLst/>
          </a:prstGeom>
          <a:gradFill>
            <a:gsLst>
              <a:gs pos="0">
                <a:srgbClr val="6F3996"/>
              </a:gs>
              <a:gs pos="73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A: Gedatolisib</a:t>
            </a:r>
            <a:r>
              <a:rPr kumimoji="0" lang="en-US" sz="12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 Palbociclib + Fulvestrant</a:t>
            </a:r>
          </a:p>
        </p:txBody>
      </p:sp>
      <p:sp>
        <p:nvSpPr>
          <p:cNvPr id="145" name="TextBox 144">
            <a:extLst>
              <a:ext uri="{FF2B5EF4-FFF2-40B4-BE49-F238E27FC236}">
                <a16:creationId xmlns:a16="http://schemas.microsoft.com/office/drawing/2014/main" id="{BE674687-411F-BC33-6E79-A81499E51B1A}"/>
              </a:ext>
            </a:extLst>
          </p:cNvPr>
          <p:cNvSpPr txBox="1"/>
          <p:nvPr/>
        </p:nvSpPr>
        <p:spPr>
          <a:xfrm>
            <a:off x="6487562" y="5227968"/>
            <a:ext cx="3135649" cy="296701"/>
          </a:xfrm>
          <a:prstGeom prst="rect">
            <a:avLst/>
          </a:prstGeom>
          <a:gradFill>
            <a:gsLst>
              <a:gs pos="0">
                <a:srgbClr val="E97131"/>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B: Gedatolisib</a:t>
            </a:r>
            <a:r>
              <a:rPr kumimoji="0" lang="en-US" sz="12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 Fulvestrant</a:t>
            </a:r>
          </a:p>
        </p:txBody>
      </p:sp>
      <p:sp>
        <p:nvSpPr>
          <p:cNvPr id="148" name="TextBox 147">
            <a:extLst>
              <a:ext uri="{FF2B5EF4-FFF2-40B4-BE49-F238E27FC236}">
                <a16:creationId xmlns:a16="http://schemas.microsoft.com/office/drawing/2014/main" id="{F6E0D7DB-5E4D-E75A-76D2-62E78C300428}"/>
              </a:ext>
            </a:extLst>
          </p:cNvPr>
          <p:cNvSpPr txBox="1"/>
          <p:nvPr/>
        </p:nvSpPr>
        <p:spPr>
          <a:xfrm>
            <a:off x="6486947" y="5575456"/>
            <a:ext cx="3136195" cy="296701"/>
          </a:xfrm>
          <a:prstGeom prst="rect">
            <a:avLst/>
          </a:prstGeom>
          <a:gradFill>
            <a:gsLst>
              <a:gs pos="0">
                <a:srgbClr val="62CBF5"/>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tIns="45720" rIns="91440" bIns="4572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Arm C: Fulvestrant</a:t>
            </a:r>
          </a:p>
        </p:txBody>
      </p:sp>
      <p:sp>
        <p:nvSpPr>
          <p:cNvPr id="132" name="Oval 131">
            <a:extLst>
              <a:ext uri="{FF2B5EF4-FFF2-40B4-BE49-F238E27FC236}">
                <a16:creationId xmlns:a16="http://schemas.microsoft.com/office/drawing/2014/main" id="{90E4B774-9BC7-4670-FC02-9A2FDD669B6E}"/>
              </a:ext>
            </a:extLst>
          </p:cNvPr>
          <p:cNvSpPr>
            <a:spLocks noChangeAspect="1"/>
          </p:cNvSpPr>
          <p:nvPr/>
        </p:nvSpPr>
        <p:spPr>
          <a:xfrm>
            <a:off x="3778724" y="3747749"/>
            <a:ext cx="1024233" cy="667496"/>
          </a:xfrm>
          <a:prstGeom prst="ellipse">
            <a:avLst/>
          </a:prstGeom>
          <a:gradFill flip="none" rotWithShape="1">
            <a:gsLst>
              <a:gs pos="0">
                <a:schemeClr val="tx2"/>
              </a:gs>
              <a:gs pos="100000">
                <a:srgbClr val="1C56A7"/>
              </a:gs>
            </a:gsLst>
            <a:path path="circle">
              <a:fillToRect l="50000" t="50000" r="50000" b="50000"/>
            </a:path>
            <a:tileRect/>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Assign</a:t>
            </a:r>
          </a:p>
        </p:txBody>
      </p:sp>
      <p:sp>
        <p:nvSpPr>
          <p:cNvPr id="4" name="TextBox 3">
            <a:extLst>
              <a:ext uri="{FF2B5EF4-FFF2-40B4-BE49-F238E27FC236}">
                <a16:creationId xmlns:a16="http://schemas.microsoft.com/office/drawing/2014/main" id="{799C4073-C491-B986-8DE6-6EC9502A89A7}"/>
              </a:ext>
            </a:extLst>
          </p:cNvPr>
          <p:cNvSpPr txBox="1"/>
          <p:nvPr/>
        </p:nvSpPr>
        <p:spPr>
          <a:xfrm>
            <a:off x="10041853" y="3078628"/>
            <a:ext cx="1633064" cy="1587180"/>
          </a:xfrm>
          <a:prstGeom prst="round2SameRect">
            <a:avLst>
              <a:gd name="adj1" fmla="val 0"/>
              <a:gd name="adj2" fmla="val 0"/>
            </a:avLst>
          </a:prstGeom>
          <a:gradFill>
            <a:gsLst>
              <a:gs pos="25000">
                <a:schemeClr val="accent5">
                  <a:lumMod val="75000"/>
                </a:schemeClr>
              </a:gs>
              <a:gs pos="100000">
                <a:srgbClr val="1C56A7"/>
              </a:gs>
            </a:gsLst>
            <a:lin ang="5400000" scaled="0"/>
          </a:gradFill>
          <a:ln w="12700">
            <a:noFill/>
          </a:ln>
        </p:spPr>
        <p:style>
          <a:lnRef idx="2">
            <a:schemeClr val="dk1"/>
          </a:lnRef>
          <a:fillRef idx="1">
            <a:schemeClr val="lt1"/>
          </a:fillRef>
          <a:effectRef idx="0">
            <a:schemeClr val="dk1"/>
          </a:effectRef>
          <a:fontRef idx="minor">
            <a:schemeClr val="dk1"/>
          </a:fontRef>
        </p:style>
        <p:txBody>
          <a:bodyPr lIns="91440" tIns="45720" rIns="91440" bIns="45720"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OS</a:t>
            </a:r>
          </a:p>
          <a:p>
            <a:pPr marL="0" marR="0" lvl="0" indent="0" algn="ctr" defTabSz="121917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PFS (BICR,  </a:t>
            </a:r>
          </a:p>
          <a:p>
            <a:pPr marL="0" marR="0" lvl="0" indent="0" algn="ctr" defTabSz="121917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Arm E vs. Arm F)</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Response</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Safety</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QoL</a:t>
            </a: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5" name="TextBox 4">
            <a:extLst>
              <a:ext uri="{FF2B5EF4-FFF2-40B4-BE49-F238E27FC236}">
                <a16:creationId xmlns:a16="http://schemas.microsoft.com/office/drawing/2014/main" id="{029B8376-11E4-F076-1473-E39FA61709C2}"/>
              </a:ext>
            </a:extLst>
          </p:cNvPr>
          <p:cNvSpPr txBox="1"/>
          <p:nvPr/>
        </p:nvSpPr>
        <p:spPr>
          <a:xfrm>
            <a:off x="9750434" y="4862647"/>
            <a:ext cx="2208781" cy="739177"/>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3000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Prophylactic use of a steroid-containing “swish and spit” regimen was protocol-mandated; oral non-sedating antihistamine therapy was recommended</a:t>
            </a:r>
            <a:endParaRPr kumimoji="0" lang="en-US" sz="1051" b="0" i="0" u="none" strike="noStrike" kern="1200" cap="none" spc="0" normalizeH="0" baseline="30000" noProof="0" dirty="0">
              <a:ln>
                <a:noFill/>
              </a:ln>
              <a:solidFill>
                <a:srgbClr val="FFFFFF"/>
              </a:solidFill>
              <a:effectLst/>
              <a:uLnTx/>
              <a:uFillTx/>
              <a:latin typeface="Arial" panose="020B0604020202020204"/>
              <a:ea typeface="ＭＳ Ｐゴシック"/>
              <a:cs typeface="+mn-cs"/>
            </a:endParaRPr>
          </a:p>
        </p:txBody>
      </p:sp>
      <p:sp>
        <p:nvSpPr>
          <p:cNvPr id="6" name="TextBox 5">
            <a:extLst>
              <a:ext uri="{FF2B5EF4-FFF2-40B4-BE49-F238E27FC236}">
                <a16:creationId xmlns:a16="http://schemas.microsoft.com/office/drawing/2014/main" id="{16E78955-7498-A6A9-786E-D3445E483C1B}"/>
              </a:ext>
            </a:extLst>
          </p:cNvPr>
          <p:cNvSpPr txBox="1"/>
          <p:nvPr/>
        </p:nvSpPr>
        <p:spPr>
          <a:xfrm>
            <a:off x="3628101" y="2825499"/>
            <a:ext cx="1362145" cy="506256"/>
          </a:xfrm>
          <a:prstGeom prst="rect">
            <a:avLst/>
          </a:prstGeom>
          <a:solidFill>
            <a:srgbClr val="00305D"/>
          </a:solidFill>
          <a:ln>
            <a:solidFill>
              <a:schemeClr val="tx1"/>
            </a:solidFill>
          </a:ln>
          <a:effectLst/>
        </p:spPr>
        <p:txBody>
          <a:bodyPr wrap="square" lIns="13716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STUDY 2</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-MT</a:t>
            </a:r>
          </a:p>
        </p:txBody>
      </p:sp>
      <p:sp>
        <p:nvSpPr>
          <p:cNvPr id="7" name="TextBox 6">
            <a:extLst>
              <a:ext uri="{FF2B5EF4-FFF2-40B4-BE49-F238E27FC236}">
                <a16:creationId xmlns:a16="http://schemas.microsoft.com/office/drawing/2014/main" id="{24EE2B57-CB2B-8886-D5EE-BE2919265CDB}"/>
              </a:ext>
            </a:extLst>
          </p:cNvPr>
          <p:cNvSpPr txBox="1"/>
          <p:nvPr/>
        </p:nvSpPr>
        <p:spPr>
          <a:xfrm>
            <a:off x="3628101" y="5157397"/>
            <a:ext cx="1362145" cy="506256"/>
          </a:xfrm>
          <a:prstGeom prst="rect">
            <a:avLst/>
          </a:prstGeom>
          <a:solidFill>
            <a:schemeClr val="bg1">
              <a:lumMod val="65000"/>
            </a:schemeClr>
          </a:solidFill>
          <a:ln>
            <a:solidFill>
              <a:schemeClr val="tx1"/>
            </a:solidFill>
          </a:ln>
          <a:effectLst/>
        </p:spPr>
        <p:txBody>
          <a:bodyPr wrap="square" lIns="137160" tIns="45720" rIns="91440" bIns="4572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STUDY 1</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-WT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 name="TextBox 9">
            <a:extLst>
              <a:ext uri="{FF2B5EF4-FFF2-40B4-BE49-F238E27FC236}">
                <a16:creationId xmlns:a16="http://schemas.microsoft.com/office/drawing/2014/main" id="{5F2859CE-A94D-6575-4BE3-8CBC6C073960}"/>
              </a:ext>
            </a:extLst>
          </p:cNvPr>
          <p:cNvSpPr txBox="1"/>
          <p:nvPr/>
        </p:nvSpPr>
        <p:spPr>
          <a:xfrm>
            <a:off x="98329" y="5904080"/>
            <a:ext cx="11685111" cy="507831"/>
          </a:xfrm>
          <a:prstGeom prst="rect">
            <a:avLst/>
          </a:prstGeom>
          <a:noFill/>
        </p:spPr>
        <p:txBody>
          <a:bodyPr wrap="square" lIns="0" tIns="45720" rIns="0" bIns="45720" anchor="t">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Abbreviations: ABC, advanced breast cancer; </a:t>
            </a:r>
            <a:r>
              <a:rPr kumimoji="0" lang="en-US" sz="9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AKTi</a:t>
            </a: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protein kinase B inhibitor; BICR, blinded independent central review; CDK4/6i, cyclin-dependent kinase 4 and 6 inhibitor; ET, endocrine therapy; HbA1c, hemoglobin A1c; HER2-, human epidermal growth factor receptor 2-negative; HR+, hormone receptor-positive; IV, intravenous; MT, mutated; </a:t>
            </a:r>
            <a:r>
              <a:rPr kumimoji="0" lang="en-US" sz="9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mTORi</a:t>
            </a: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mechanistic target of rapamycin inhibitor; NSAI, non-steroidal aromatase inhibitor; OS, overall survival; PFS, progression-free survival; PI3Ki, phosphatidylinositol 3-kinase inhibitor; QoL, quality of life; R, randomization; ROW, rest of world; T1DM, type 1 diabetes mellitus; T2DM, type 2 diabetes mellitus; TTP, time to progression; WT, wild-type</a:t>
            </a:r>
          </a:p>
        </p:txBody>
      </p:sp>
      <p:sp>
        <p:nvSpPr>
          <p:cNvPr id="12" name="Rectangle 11">
            <a:extLst>
              <a:ext uri="{FF2B5EF4-FFF2-40B4-BE49-F238E27FC236}">
                <a16:creationId xmlns:a16="http://schemas.microsoft.com/office/drawing/2014/main" id="{FBE4B753-2FA6-6881-1BDB-BF8D8EFBFEE8}"/>
              </a:ext>
            </a:extLst>
          </p:cNvPr>
          <p:cNvSpPr>
            <a:spLocks/>
          </p:cNvSpPr>
          <p:nvPr/>
        </p:nvSpPr>
        <p:spPr>
          <a:xfrm>
            <a:off x="161841" y="4763914"/>
            <a:ext cx="3203435" cy="1137197"/>
          </a:xfrm>
          <a:prstGeom prst="rect">
            <a:avLst/>
          </a:prstGeom>
          <a:gradFill>
            <a:gsLst>
              <a:gs pos="25000">
                <a:schemeClr val="accent5">
                  <a:lumMod val="75000"/>
                </a:schemeClr>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ＭＳ Ｐゴシック"/>
              <a:cs typeface="Arial Narrow" panose="020B0604020202020204" pitchFamily="34" charset="0"/>
            </a:endParaRPr>
          </a:p>
        </p:txBody>
      </p:sp>
      <p:sp>
        <p:nvSpPr>
          <p:cNvPr id="13" name="Rectangle: Rounded Corners 64">
            <a:extLst>
              <a:ext uri="{FF2B5EF4-FFF2-40B4-BE49-F238E27FC236}">
                <a16:creationId xmlns:a16="http://schemas.microsoft.com/office/drawing/2014/main" id="{0411649A-9B57-CFA8-E165-5C967822E832}"/>
              </a:ext>
            </a:extLst>
          </p:cNvPr>
          <p:cNvSpPr/>
          <p:nvPr/>
        </p:nvSpPr>
        <p:spPr>
          <a:xfrm>
            <a:off x="54833" y="4667753"/>
            <a:ext cx="3322679" cy="1442168"/>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377" rtl="0" eaLnBrk="1" fontAlgn="auto" latinLnBrk="0" hangingPunct="1">
              <a:lnSpc>
                <a:spcPct val="100000"/>
              </a:lnSpc>
              <a:spcBef>
                <a:spcPts val="0"/>
              </a:spcBef>
              <a:spcAft>
                <a:spcPts val="600"/>
              </a:spcAft>
              <a:buClr>
                <a:srgbClr val="6ECFF6"/>
              </a:buClr>
              <a:buSzTx/>
              <a:buFontTx/>
              <a:buNone/>
              <a:tabLst/>
              <a:defRPr/>
            </a:pPr>
            <a:r>
              <a:rPr kumimoji="0" lang="en-US" sz="1200" b="1"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Stratification Factors</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Lung/liver metastases (yes/no)</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TTP on immediate prior therapy (</a:t>
            </a: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Times New Roman"/>
              </a:rPr>
              <a:t>≤</a:t>
            </a: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 or &gt;6 months) </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Region (US/Canada or ROW</a:t>
            </a:r>
            <a:r>
              <a:rPr kumimoji="0" lang="en-US" sz="1200" b="1"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a:t>
            </a:r>
          </a:p>
        </p:txBody>
      </p:sp>
      <p:sp>
        <p:nvSpPr>
          <p:cNvPr id="14" name="TextBox 13">
            <a:extLst>
              <a:ext uri="{FF2B5EF4-FFF2-40B4-BE49-F238E27FC236}">
                <a16:creationId xmlns:a16="http://schemas.microsoft.com/office/drawing/2014/main" id="{9A7D6E34-A3AC-508C-3D24-DC2414384ECC}"/>
              </a:ext>
            </a:extLst>
          </p:cNvPr>
          <p:cNvSpPr txBox="1"/>
          <p:nvPr/>
        </p:nvSpPr>
        <p:spPr>
          <a:xfrm>
            <a:off x="6459459" y="4294476"/>
            <a:ext cx="1187885" cy="378329"/>
          </a:xfrm>
          <a:prstGeom prst="rect">
            <a:avLst/>
          </a:prstGeom>
          <a:solidFill>
            <a:srgbClr val="0096C7"/>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p>
        </p:txBody>
      </p:sp>
      <p:sp>
        <p:nvSpPr>
          <p:cNvPr id="15" name="TextBox 14">
            <a:extLst>
              <a:ext uri="{FF2B5EF4-FFF2-40B4-BE49-F238E27FC236}">
                <a16:creationId xmlns:a16="http://schemas.microsoft.com/office/drawing/2014/main" id="{9F14879D-F768-922E-4293-404056E6E039}"/>
              </a:ext>
            </a:extLst>
          </p:cNvPr>
          <p:cNvSpPr txBox="1"/>
          <p:nvPr/>
        </p:nvSpPr>
        <p:spPr>
          <a:xfrm>
            <a:off x="7643363" y="4294475"/>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500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8" name="TextBox 17">
            <a:extLst>
              <a:ext uri="{FF2B5EF4-FFF2-40B4-BE49-F238E27FC236}">
                <a16:creationId xmlns:a16="http://schemas.microsoft.com/office/drawing/2014/main" id="{949A85E3-F52D-F166-7F69-DDC5C4445638}"/>
              </a:ext>
            </a:extLst>
          </p:cNvPr>
          <p:cNvSpPr txBox="1"/>
          <p:nvPr/>
        </p:nvSpPr>
        <p:spPr>
          <a:xfrm>
            <a:off x="10041854" y="2767553"/>
            <a:ext cx="1625943" cy="311075"/>
          </a:xfrm>
          <a:prstGeom prst="round2SameRect">
            <a:avLst/>
          </a:prstGeom>
          <a:solidFill>
            <a:schemeClr val="accent5">
              <a:lumMod val="75000"/>
            </a:schemeClr>
          </a:solidFill>
          <a:ln w="12700">
            <a:noFill/>
          </a:ln>
          <a:effectLst/>
        </p:spPr>
        <p:txBody>
          <a:bodyPr wrap="square" lIns="0" rIns="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Secondary Endpoints</a:t>
            </a:r>
          </a:p>
        </p:txBody>
      </p:sp>
    </p:spTree>
    <p:extLst>
      <p:ext uri="{BB962C8B-B14F-4D97-AF65-F5344CB8AC3E}">
        <p14:creationId xmlns:p14="http://schemas.microsoft.com/office/powerpoint/2010/main" val="13107112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EC9021-4500-1FA1-A732-9F13CA8A3FE6}"/>
            </a:ext>
          </a:extLst>
        </p:cNvPr>
        <p:cNvGrpSpPr/>
        <p:nvPr/>
      </p:nvGrpSpPr>
      <p:grpSpPr>
        <a:xfrm>
          <a:off x="0" y="0"/>
          <a:ext cx="0" cy="0"/>
          <a:chOff x="0" y="0"/>
          <a:chExt cx="0" cy="0"/>
        </a:xfrm>
      </p:grpSpPr>
      <p:sp>
        <p:nvSpPr>
          <p:cNvPr id="8" name="Freeform 7">
            <a:extLst>
              <a:ext uri="{FF2B5EF4-FFF2-40B4-BE49-F238E27FC236}">
                <a16:creationId xmlns:a16="http://schemas.microsoft.com/office/drawing/2014/main" id="{641F1A86-784E-1146-C90B-A4534098B7CF}"/>
              </a:ext>
            </a:extLst>
          </p:cNvPr>
          <p:cNvSpPr/>
          <p:nvPr/>
        </p:nvSpPr>
        <p:spPr>
          <a:xfrm>
            <a:off x="4289426" y="2947363"/>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ＭＳ Ｐゴシック"/>
              <a:cs typeface="+mn-cs"/>
            </a:endParaRPr>
          </a:p>
        </p:txBody>
      </p:sp>
      <p:sp>
        <p:nvSpPr>
          <p:cNvPr id="9" name="Freeform 8">
            <a:extLst>
              <a:ext uri="{FF2B5EF4-FFF2-40B4-BE49-F238E27FC236}">
                <a16:creationId xmlns:a16="http://schemas.microsoft.com/office/drawing/2014/main" id="{46BCE78A-A21F-DDEE-AA03-28383DD91F0D}"/>
              </a:ext>
            </a:extLst>
          </p:cNvPr>
          <p:cNvSpPr/>
          <p:nvPr/>
        </p:nvSpPr>
        <p:spPr>
          <a:xfrm flipV="1">
            <a:off x="4279901" y="4381003"/>
            <a:ext cx="1034540" cy="881028"/>
          </a:xfrm>
          <a:custGeom>
            <a:avLst/>
            <a:gdLst>
              <a:gd name="connsiteX0" fmla="*/ 0 w 1441682"/>
              <a:gd name="connsiteY0" fmla="*/ 921075 h 921075"/>
              <a:gd name="connsiteX1" fmla="*/ 0 w 1441682"/>
              <a:gd name="connsiteY1" fmla="*/ 0 h 921075"/>
              <a:gd name="connsiteX2" fmla="*/ 1441682 w 1441682"/>
              <a:gd name="connsiteY2" fmla="*/ 0 h 921075"/>
            </a:gdLst>
            <a:ahLst/>
            <a:cxnLst>
              <a:cxn ang="0">
                <a:pos x="connsiteX0" y="connsiteY0"/>
              </a:cxn>
              <a:cxn ang="0">
                <a:pos x="connsiteX1" y="connsiteY1"/>
              </a:cxn>
              <a:cxn ang="0">
                <a:pos x="connsiteX2" y="connsiteY2"/>
              </a:cxn>
            </a:cxnLst>
            <a:rect l="l" t="t" r="r" b="b"/>
            <a:pathLst>
              <a:path w="1441682" h="921075">
                <a:moveTo>
                  <a:pt x="0" y="921075"/>
                </a:moveTo>
                <a:lnTo>
                  <a:pt x="0" y="0"/>
                </a:lnTo>
                <a:lnTo>
                  <a:pt x="1441682" y="0"/>
                </a:lnTo>
              </a:path>
            </a:pathLst>
          </a:custGeom>
          <a:noFill/>
          <a:ln w="28575">
            <a:solidFill>
              <a:srgbClr val="00305D"/>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ＭＳ Ｐゴシック"/>
              <a:cs typeface="+mn-cs"/>
            </a:endParaRPr>
          </a:p>
        </p:txBody>
      </p:sp>
      <p:sp>
        <p:nvSpPr>
          <p:cNvPr id="16" name="Text Placeholder 15">
            <a:extLst>
              <a:ext uri="{FF2B5EF4-FFF2-40B4-BE49-F238E27FC236}">
                <a16:creationId xmlns:a16="http://schemas.microsoft.com/office/drawing/2014/main" id="{5F183D1E-9592-D625-1275-8F248495F9A8}"/>
              </a:ext>
            </a:extLst>
          </p:cNvPr>
          <p:cNvSpPr>
            <a:spLocks noGrp="1"/>
          </p:cNvSpPr>
          <p:nvPr>
            <p:ph type="body" sz="quarter" idx="15"/>
          </p:nvPr>
        </p:nvSpPr>
        <p:spPr/>
        <p:txBody>
          <a:bodyPr/>
          <a:lstStyle/>
          <a:p>
            <a:r>
              <a:rPr lang="en-US">
                <a:latin typeface="Arial"/>
                <a:cs typeface="Arial"/>
              </a:rPr>
              <a:t>Sara A. Hurvitz</a:t>
            </a:r>
            <a:endParaRPr lang="en-US"/>
          </a:p>
        </p:txBody>
      </p:sp>
      <p:sp>
        <p:nvSpPr>
          <p:cNvPr id="2" name="Title 1">
            <a:extLst>
              <a:ext uri="{FF2B5EF4-FFF2-40B4-BE49-F238E27FC236}">
                <a16:creationId xmlns:a16="http://schemas.microsoft.com/office/drawing/2014/main" id="{DD38BAFB-161B-C548-37D0-E7EB57FA581B}"/>
              </a:ext>
            </a:extLst>
          </p:cNvPr>
          <p:cNvSpPr>
            <a:spLocks noGrp="1"/>
          </p:cNvSpPr>
          <p:nvPr>
            <p:ph type="title" idx="4294967295"/>
          </p:nvPr>
        </p:nvSpPr>
        <p:spPr>
          <a:xfrm>
            <a:off x="1" y="446089"/>
            <a:ext cx="11282363" cy="387351"/>
          </a:xfrm>
        </p:spPr>
        <p:txBody>
          <a:bodyPr>
            <a:normAutofit fontScale="90000"/>
          </a:bodyPr>
          <a:lstStyle/>
          <a:p>
            <a:r>
              <a:rPr lang="en-US" dirty="0">
                <a:latin typeface="Arial" panose="020B0604020202020204" pitchFamily="34" charset="0"/>
                <a:cs typeface="Arial" panose="020B0604020202020204" pitchFamily="34" charset="0"/>
              </a:rPr>
              <a:t>VIKTORIA-1 Study 2 Design</a:t>
            </a:r>
          </a:p>
        </p:txBody>
      </p:sp>
      <p:sp>
        <p:nvSpPr>
          <p:cNvPr id="94" name="Rectangle 93">
            <a:extLst>
              <a:ext uri="{FF2B5EF4-FFF2-40B4-BE49-F238E27FC236}">
                <a16:creationId xmlns:a16="http://schemas.microsoft.com/office/drawing/2014/main" id="{988F71A1-AB9B-CC63-2328-24880C2277D0}"/>
              </a:ext>
            </a:extLst>
          </p:cNvPr>
          <p:cNvSpPr>
            <a:spLocks/>
          </p:cNvSpPr>
          <p:nvPr/>
        </p:nvSpPr>
        <p:spPr>
          <a:xfrm>
            <a:off x="158129" y="1513519"/>
            <a:ext cx="3207147" cy="3074957"/>
          </a:xfrm>
          <a:prstGeom prst="rect">
            <a:avLst/>
          </a:prstGeom>
          <a:gradFill>
            <a:gsLst>
              <a:gs pos="25000">
                <a:schemeClr val="accent5">
                  <a:lumMod val="75000"/>
                </a:schemeClr>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ＭＳ Ｐゴシック"/>
              <a:cs typeface="Arial Narrow" panose="020B0604020202020204" pitchFamily="34" charset="0"/>
            </a:endParaRPr>
          </a:p>
        </p:txBody>
      </p:sp>
      <p:sp>
        <p:nvSpPr>
          <p:cNvPr id="98" name="Oval 97">
            <a:extLst>
              <a:ext uri="{FF2B5EF4-FFF2-40B4-BE49-F238E27FC236}">
                <a16:creationId xmlns:a16="http://schemas.microsoft.com/office/drawing/2014/main" id="{8098AEED-AAAC-3C01-9384-1DC211584973}"/>
              </a:ext>
            </a:extLst>
          </p:cNvPr>
          <p:cNvSpPr>
            <a:spLocks noChangeAspect="1"/>
          </p:cNvSpPr>
          <p:nvPr/>
        </p:nvSpPr>
        <p:spPr>
          <a:xfrm>
            <a:off x="5352370" y="2570534"/>
            <a:ext cx="684999" cy="689303"/>
          </a:xfrm>
          <a:prstGeom prst="ellipse">
            <a:avLst/>
          </a:prstGeom>
          <a:solidFill>
            <a:srgbClr val="1C56A7"/>
          </a:soli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R 3:1:3</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(N=362)</a:t>
            </a:r>
          </a:p>
        </p:txBody>
      </p:sp>
      <p:sp>
        <p:nvSpPr>
          <p:cNvPr id="99" name="Right Brace 98">
            <a:extLst>
              <a:ext uri="{FF2B5EF4-FFF2-40B4-BE49-F238E27FC236}">
                <a16:creationId xmlns:a16="http://schemas.microsoft.com/office/drawing/2014/main" id="{DBD94B36-2BEF-C0E0-33ED-4D96B5970972}"/>
              </a:ext>
            </a:extLst>
          </p:cNvPr>
          <p:cNvSpPr/>
          <p:nvPr/>
        </p:nvSpPr>
        <p:spPr>
          <a:xfrm rot="10800000">
            <a:off x="6078417" y="1184354"/>
            <a:ext cx="321383" cy="3343335"/>
          </a:xfrm>
          <a:prstGeom prst="rightBrace">
            <a:avLst>
              <a:gd name="adj1" fmla="val 37889"/>
              <a:gd name="adj2" fmla="val 48166"/>
            </a:avLst>
          </a:prstGeom>
          <a:noFill/>
          <a:ln w="28575">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0" name="Rectangle: Rounded Corners 64">
            <a:extLst>
              <a:ext uri="{FF2B5EF4-FFF2-40B4-BE49-F238E27FC236}">
                <a16:creationId xmlns:a16="http://schemas.microsoft.com/office/drawing/2014/main" id="{327F052D-5078-A9DC-78C5-CBF5C0E053F4}"/>
              </a:ext>
            </a:extLst>
          </p:cNvPr>
          <p:cNvSpPr/>
          <p:nvPr/>
        </p:nvSpPr>
        <p:spPr>
          <a:xfrm>
            <a:off x="98327" y="1543844"/>
            <a:ext cx="3322679" cy="3160560"/>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377" rtl="0" eaLnBrk="1" fontAlgn="auto" latinLnBrk="0" hangingPunct="1">
              <a:lnSpc>
                <a:spcPct val="100000"/>
              </a:lnSpc>
              <a:spcBef>
                <a:spcPts val="0"/>
              </a:spcBef>
              <a:spcAft>
                <a:spcPts val="600"/>
              </a:spcAft>
              <a:buClr>
                <a:srgbClr val="6ECFF6"/>
              </a:buClr>
              <a:buSzTx/>
              <a:buFontTx/>
              <a:buNone/>
              <a:tabLst/>
              <a:defRPr/>
            </a:pPr>
            <a:r>
              <a:rPr kumimoji="0" lang="en-US" sz="1500" b="1"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Eligibility Criteria</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Pre- &amp; postmenopausal women &amp; men</a:t>
            </a:r>
            <a:endParaRPr kumimoji="0" lang="en-US" sz="1800" b="0" i="0" u="none" strike="noStrike" kern="1200" cap="none" spc="0" normalizeH="0" baseline="0" noProof="0" dirty="0">
              <a:ln>
                <a:noFill/>
              </a:ln>
              <a:solidFill>
                <a:srgbClr val="FFFFFF"/>
              </a:solidFill>
              <a:effectLst/>
              <a:uLnTx/>
              <a:uFillTx/>
              <a:latin typeface="Arial Narrow"/>
              <a:ea typeface="ＭＳ Ｐゴシック"/>
              <a:cs typeface="Arial" panose="020B0604020202020204"/>
            </a:endParaRP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234278"/>
                </a:solidFill>
                <a:effectLst/>
                <a:uLnTx/>
                <a:uFillTx/>
                <a:latin typeface="Arial Narrow" panose="020B0604020202020204" pitchFamily="34" charset="0"/>
                <a:ea typeface="ＭＳ Ｐゴシック"/>
                <a:cs typeface="Arial Narrow" panose="020B0604020202020204" pitchFamily="34" charset="0"/>
              </a:rPr>
              <a:t>Progression on/after CDK4/6i + NSAI</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≤2 lines of prior ET for ABC</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Measurable disease, RECIST v1.1</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Screening result for </a:t>
            </a:r>
            <a:r>
              <a:rPr kumimoji="0" lang="en-US" sz="1500" b="0" i="1"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PIK3CA</a:t>
            </a: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status</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No T2DM with HbA1c </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Times New Roman"/>
              </a:rPr>
              <a:t>&gt;6.4% or T1DM</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No prior </a:t>
            </a:r>
            <a:r>
              <a:rPr kumimoji="0" lang="en-US" sz="15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mTORi</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PI3Ki, or </a:t>
            </a:r>
            <a:r>
              <a:rPr kumimoji="0" lang="en-US" sz="15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AKTi</a:t>
            </a:r>
            <a:r>
              <a:rPr kumimoji="0" lang="en-US" sz="15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No prior chemotherapy for ABC</a:t>
            </a:r>
            <a:endParaRPr kumimoji="0" lang="en-US" sz="1500" b="1"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1" name="TextBox 100">
            <a:extLst>
              <a:ext uri="{FF2B5EF4-FFF2-40B4-BE49-F238E27FC236}">
                <a16:creationId xmlns:a16="http://schemas.microsoft.com/office/drawing/2014/main" id="{E76104C2-2A93-4B3C-8E99-BE9AEAC5654F}"/>
              </a:ext>
            </a:extLst>
          </p:cNvPr>
          <p:cNvSpPr txBox="1"/>
          <p:nvPr/>
        </p:nvSpPr>
        <p:spPr>
          <a:xfrm>
            <a:off x="157317" y="956869"/>
            <a:ext cx="3207961" cy="612436"/>
          </a:xfrm>
          <a:prstGeom prst="round2SameRect">
            <a:avLst/>
          </a:prstGeom>
          <a:solidFill>
            <a:schemeClr val="accent5">
              <a:lumMod val="75000"/>
            </a:schemeClr>
          </a:solidFill>
          <a:ln w="12700">
            <a:noFill/>
          </a:ln>
          <a:effectLst/>
        </p:spPr>
        <p:txBody>
          <a:bodyPr wrap="square" lIns="91440" tIns="45720" rIns="91440" bIns="4572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HR+/HER2-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Advanced Breast Cancer</a:t>
            </a:r>
          </a:p>
        </p:txBody>
      </p:sp>
      <p:sp>
        <p:nvSpPr>
          <p:cNvPr id="112" name="TextBox 111">
            <a:extLst>
              <a:ext uri="{FF2B5EF4-FFF2-40B4-BE49-F238E27FC236}">
                <a16:creationId xmlns:a16="http://schemas.microsoft.com/office/drawing/2014/main" id="{3710C5BC-C0D6-4329-7480-89D00A0F778C}"/>
              </a:ext>
            </a:extLst>
          </p:cNvPr>
          <p:cNvSpPr txBox="1"/>
          <p:nvPr/>
        </p:nvSpPr>
        <p:spPr>
          <a:xfrm>
            <a:off x="6456214" y="1185948"/>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Gedatolisib</a:t>
            </a:r>
          </a:p>
        </p:txBody>
      </p:sp>
      <p:sp>
        <p:nvSpPr>
          <p:cNvPr id="113" name="TextBox 112">
            <a:extLst>
              <a:ext uri="{FF2B5EF4-FFF2-40B4-BE49-F238E27FC236}">
                <a16:creationId xmlns:a16="http://schemas.microsoft.com/office/drawing/2014/main" id="{E52078C7-8D5A-BC74-B677-CCADA1A0BC50}"/>
              </a:ext>
            </a:extLst>
          </p:cNvPr>
          <p:cNvSpPr txBox="1"/>
          <p:nvPr/>
        </p:nvSpPr>
        <p:spPr>
          <a:xfrm>
            <a:off x="7646603" y="1185948"/>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180 mg IV once weekly, </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3 weeks on, 1 week off</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10" name="TextBox 109">
            <a:extLst>
              <a:ext uri="{FF2B5EF4-FFF2-40B4-BE49-F238E27FC236}">
                <a16:creationId xmlns:a16="http://schemas.microsoft.com/office/drawing/2014/main" id="{5037E16B-F957-2142-C7EC-DE5CFFA6B144}"/>
              </a:ext>
            </a:extLst>
          </p:cNvPr>
          <p:cNvSpPr txBox="1"/>
          <p:nvPr/>
        </p:nvSpPr>
        <p:spPr>
          <a:xfrm>
            <a:off x="6456214" y="1600573"/>
            <a:ext cx="1187885" cy="378329"/>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Palbociclib</a:t>
            </a:r>
          </a:p>
        </p:txBody>
      </p:sp>
      <p:sp>
        <p:nvSpPr>
          <p:cNvPr id="111" name="TextBox 110">
            <a:extLst>
              <a:ext uri="{FF2B5EF4-FFF2-40B4-BE49-F238E27FC236}">
                <a16:creationId xmlns:a16="http://schemas.microsoft.com/office/drawing/2014/main" id="{7DB0BC7B-02FC-CED6-F3D2-1D5CCFB3E0C0}"/>
              </a:ext>
            </a:extLst>
          </p:cNvPr>
          <p:cNvSpPr txBox="1"/>
          <p:nvPr/>
        </p:nvSpPr>
        <p:spPr>
          <a:xfrm>
            <a:off x="7646603" y="1600573"/>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125 mg daily,</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21 days on, 7 days off </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8" name="TextBox 107">
            <a:extLst>
              <a:ext uri="{FF2B5EF4-FFF2-40B4-BE49-F238E27FC236}">
                <a16:creationId xmlns:a16="http://schemas.microsoft.com/office/drawing/2014/main" id="{17A0C244-D6EA-FC0C-E513-F85AE89D8327}"/>
              </a:ext>
            </a:extLst>
          </p:cNvPr>
          <p:cNvSpPr txBox="1"/>
          <p:nvPr/>
        </p:nvSpPr>
        <p:spPr>
          <a:xfrm>
            <a:off x="6456214" y="2011073"/>
            <a:ext cx="1187885" cy="382044"/>
          </a:xfrm>
          <a:prstGeom prst="rect">
            <a:avLst/>
          </a:prstGeom>
          <a:solidFill>
            <a:srgbClr val="6F3996"/>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p>
        </p:txBody>
      </p:sp>
      <p:sp>
        <p:nvSpPr>
          <p:cNvPr id="109" name="TextBox 108">
            <a:extLst>
              <a:ext uri="{FF2B5EF4-FFF2-40B4-BE49-F238E27FC236}">
                <a16:creationId xmlns:a16="http://schemas.microsoft.com/office/drawing/2014/main" id="{F837C189-7F6C-4336-C1D7-AB53E44ED024}"/>
              </a:ext>
            </a:extLst>
          </p:cNvPr>
          <p:cNvSpPr txBox="1"/>
          <p:nvPr/>
        </p:nvSpPr>
        <p:spPr>
          <a:xfrm>
            <a:off x="7646603" y="2012313"/>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500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04" name="TextBox 103">
            <a:extLst>
              <a:ext uri="{FF2B5EF4-FFF2-40B4-BE49-F238E27FC236}">
                <a16:creationId xmlns:a16="http://schemas.microsoft.com/office/drawing/2014/main" id="{7EACC790-F5DD-CE99-0626-198CBFC47882}"/>
              </a:ext>
            </a:extLst>
          </p:cNvPr>
          <p:cNvSpPr txBox="1"/>
          <p:nvPr/>
        </p:nvSpPr>
        <p:spPr>
          <a:xfrm>
            <a:off x="7753322" y="910148"/>
            <a:ext cx="681597"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D</a:t>
            </a:r>
            <a:r>
              <a:rPr kumimoji="0" lang="en-US" sz="1400" b="1" i="0" u="none" strike="noStrike" kern="1200" cap="none" spc="0" normalizeH="0" baseline="3000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p>
        </p:txBody>
      </p:sp>
      <p:sp>
        <p:nvSpPr>
          <p:cNvPr id="121" name="TextBox 120">
            <a:extLst>
              <a:ext uri="{FF2B5EF4-FFF2-40B4-BE49-F238E27FC236}">
                <a16:creationId xmlns:a16="http://schemas.microsoft.com/office/drawing/2014/main" id="{4F3B771A-7C0F-1C58-E881-C60E74288B74}"/>
              </a:ext>
            </a:extLst>
          </p:cNvPr>
          <p:cNvSpPr txBox="1"/>
          <p:nvPr/>
        </p:nvSpPr>
        <p:spPr>
          <a:xfrm>
            <a:off x="6456214" y="2661974"/>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Gedatolisib</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22" name="TextBox 121">
            <a:extLst>
              <a:ext uri="{FF2B5EF4-FFF2-40B4-BE49-F238E27FC236}">
                <a16:creationId xmlns:a16="http://schemas.microsoft.com/office/drawing/2014/main" id="{E3CBF9B1-1E06-847B-4892-2881D5EFB8FE}"/>
              </a:ext>
            </a:extLst>
          </p:cNvPr>
          <p:cNvSpPr txBox="1"/>
          <p:nvPr/>
        </p:nvSpPr>
        <p:spPr>
          <a:xfrm>
            <a:off x="7646603" y="2661974"/>
            <a:ext cx="1970344" cy="378329"/>
          </a:xfrm>
          <a:prstGeom prst="rect">
            <a:avLst/>
          </a:prstGeom>
          <a:solidFill>
            <a:schemeClr val="bg1">
              <a:lumMod val="95000"/>
            </a:schemeClr>
          </a:solidFill>
          <a:ln>
            <a:solidFill>
              <a:schemeClr val="tx1"/>
            </a:solidFill>
          </a:ln>
          <a:effectLst/>
        </p:spPr>
        <p:txBody>
          <a:bodyPr wrap="square"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180 mg IV once weekly, </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3 weeks on, 1 week off</a:t>
            </a:r>
            <a:endPar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19" name="TextBox 118">
            <a:extLst>
              <a:ext uri="{FF2B5EF4-FFF2-40B4-BE49-F238E27FC236}">
                <a16:creationId xmlns:a16="http://schemas.microsoft.com/office/drawing/2014/main" id="{EF04BEEA-EE76-C827-8FF5-B4C398F8B4BC}"/>
              </a:ext>
            </a:extLst>
          </p:cNvPr>
          <p:cNvSpPr txBox="1"/>
          <p:nvPr/>
        </p:nvSpPr>
        <p:spPr>
          <a:xfrm>
            <a:off x="6456214" y="3071309"/>
            <a:ext cx="1187885" cy="378329"/>
          </a:xfrm>
          <a:prstGeom prst="rect">
            <a:avLst/>
          </a:prstGeom>
          <a:solidFill>
            <a:srgbClr val="E97131"/>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20" name="TextBox 119">
            <a:extLst>
              <a:ext uri="{FF2B5EF4-FFF2-40B4-BE49-F238E27FC236}">
                <a16:creationId xmlns:a16="http://schemas.microsoft.com/office/drawing/2014/main" id="{2E1314E4-06D4-FBC6-9568-41695560BD96}"/>
              </a:ext>
            </a:extLst>
          </p:cNvPr>
          <p:cNvSpPr txBox="1"/>
          <p:nvPr/>
        </p:nvSpPr>
        <p:spPr>
          <a:xfrm>
            <a:off x="7646603" y="3071309"/>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500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16" name="TextBox 115">
            <a:extLst>
              <a:ext uri="{FF2B5EF4-FFF2-40B4-BE49-F238E27FC236}">
                <a16:creationId xmlns:a16="http://schemas.microsoft.com/office/drawing/2014/main" id="{340DBB83-E29D-576E-360E-291B27E7B295}"/>
              </a:ext>
            </a:extLst>
          </p:cNvPr>
          <p:cNvSpPr txBox="1"/>
          <p:nvPr/>
        </p:nvSpPr>
        <p:spPr>
          <a:xfrm>
            <a:off x="7747999" y="2393962"/>
            <a:ext cx="673582"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Arm E</a:t>
            </a:r>
            <a:r>
              <a:rPr kumimoji="0" lang="en-US" sz="1400" b="1" i="0" u="none" strike="noStrike" kern="1200" cap="none" spc="0" normalizeH="0" baseline="3000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t>
            </a:r>
            <a:endPar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endParaRPr>
          </a:p>
        </p:txBody>
      </p:sp>
      <p:sp>
        <p:nvSpPr>
          <p:cNvPr id="126" name="TextBox 125">
            <a:extLst>
              <a:ext uri="{FF2B5EF4-FFF2-40B4-BE49-F238E27FC236}">
                <a16:creationId xmlns:a16="http://schemas.microsoft.com/office/drawing/2014/main" id="{396DEC23-211D-C5E1-A7DA-4FAAF9CC3A03}"/>
              </a:ext>
            </a:extLst>
          </p:cNvPr>
          <p:cNvSpPr txBox="1"/>
          <p:nvPr/>
        </p:nvSpPr>
        <p:spPr>
          <a:xfrm>
            <a:off x="6456214" y="3724590"/>
            <a:ext cx="1187885" cy="378329"/>
          </a:xfrm>
          <a:prstGeom prst="rect">
            <a:avLst/>
          </a:prstGeom>
          <a:solidFill>
            <a:srgbClr val="0096C7"/>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Alpelisib</a:t>
            </a:r>
          </a:p>
        </p:txBody>
      </p:sp>
      <p:sp>
        <p:nvSpPr>
          <p:cNvPr id="127" name="TextBox 126">
            <a:extLst>
              <a:ext uri="{FF2B5EF4-FFF2-40B4-BE49-F238E27FC236}">
                <a16:creationId xmlns:a16="http://schemas.microsoft.com/office/drawing/2014/main" id="{1CC25F52-AD37-687B-48BC-AADD3F37448B}"/>
              </a:ext>
            </a:extLst>
          </p:cNvPr>
          <p:cNvSpPr txBox="1"/>
          <p:nvPr/>
        </p:nvSpPr>
        <p:spPr>
          <a:xfrm>
            <a:off x="7646603" y="3724590"/>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300 mg orally daily for 4 weeks </a:t>
            </a:r>
          </a:p>
        </p:txBody>
      </p:sp>
      <p:sp>
        <p:nvSpPr>
          <p:cNvPr id="125" name="TextBox 124">
            <a:extLst>
              <a:ext uri="{FF2B5EF4-FFF2-40B4-BE49-F238E27FC236}">
                <a16:creationId xmlns:a16="http://schemas.microsoft.com/office/drawing/2014/main" id="{FEA60123-15FD-D62B-0AD9-916787A026F1}"/>
              </a:ext>
            </a:extLst>
          </p:cNvPr>
          <p:cNvSpPr txBox="1"/>
          <p:nvPr/>
        </p:nvSpPr>
        <p:spPr>
          <a:xfrm>
            <a:off x="7748001" y="3458612"/>
            <a:ext cx="611065" cy="307777"/>
          </a:xfrm>
          <a:prstGeom prst="rect">
            <a:avLst/>
          </a:prstGeom>
          <a:noFill/>
          <a:ln>
            <a:no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305D"/>
                </a:solidFill>
                <a:effectLst/>
                <a:uLnTx/>
                <a:uFillTx/>
                <a:latin typeface="Arial Narrow" panose="020B0604020202020204" pitchFamily="34" charset="0"/>
                <a:ea typeface="ＭＳ Ｐゴシック"/>
                <a:cs typeface="Arial Narrow" panose="020B0604020202020204" pitchFamily="34" charset="0"/>
              </a:rPr>
              <a:t>Arm F</a:t>
            </a:r>
          </a:p>
        </p:txBody>
      </p:sp>
      <p:sp>
        <p:nvSpPr>
          <p:cNvPr id="128" name="TextBox 127">
            <a:extLst>
              <a:ext uri="{FF2B5EF4-FFF2-40B4-BE49-F238E27FC236}">
                <a16:creationId xmlns:a16="http://schemas.microsoft.com/office/drawing/2014/main" id="{608A46F4-4CCD-CC18-28E2-A0E1C77A1AF8}"/>
              </a:ext>
            </a:extLst>
          </p:cNvPr>
          <p:cNvSpPr txBox="1"/>
          <p:nvPr/>
        </p:nvSpPr>
        <p:spPr>
          <a:xfrm>
            <a:off x="10043873" y="1303476"/>
            <a:ext cx="1625943" cy="311075"/>
          </a:xfrm>
          <a:prstGeom prst="round2SameRect">
            <a:avLst/>
          </a:prstGeom>
          <a:solidFill>
            <a:schemeClr val="accent5">
              <a:lumMod val="75000"/>
            </a:schemeClr>
          </a:solidFill>
          <a:ln w="12700">
            <a:noFill/>
          </a:ln>
          <a:effectLst/>
        </p:spPr>
        <p:txBody>
          <a:bodyPr wrap="square"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Primary Endpoint</a:t>
            </a:r>
          </a:p>
        </p:txBody>
      </p:sp>
      <p:sp>
        <p:nvSpPr>
          <p:cNvPr id="130" name="Right Brace 129">
            <a:extLst>
              <a:ext uri="{FF2B5EF4-FFF2-40B4-BE49-F238E27FC236}">
                <a16:creationId xmlns:a16="http://schemas.microsoft.com/office/drawing/2014/main" id="{F9218EF1-C945-541A-98CB-94D84BD06048}"/>
              </a:ext>
            </a:extLst>
          </p:cNvPr>
          <p:cNvSpPr/>
          <p:nvPr/>
        </p:nvSpPr>
        <p:spPr>
          <a:xfrm rot="10800000" flipH="1">
            <a:off x="9660687" y="1184355"/>
            <a:ext cx="321383" cy="2909044"/>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ＭＳ Ｐゴシック"/>
              <a:cs typeface="Arial Narrow" panose="020B0604020202020204" pitchFamily="34" charset="0"/>
            </a:endParaRPr>
          </a:p>
        </p:txBody>
      </p:sp>
      <p:sp>
        <p:nvSpPr>
          <p:cNvPr id="131" name="TextBox 130">
            <a:extLst>
              <a:ext uri="{FF2B5EF4-FFF2-40B4-BE49-F238E27FC236}">
                <a16:creationId xmlns:a16="http://schemas.microsoft.com/office/drawing/2014/main" id="{06B537FD-E262-A168-5CEC-2B5FA3FD3302}"/>
              </a:ext>
            </a:extLst>
          </p:cNvPr>
          <p:cNvSpPr txBox="1"/>
          <p:nvPr/>
        </p:nvSpPr>
        <p:spPr>
          <a:xfrm>
            <a:off x="10043873" y="1612140"/>
            <a:ext cx="1625943" cy="970248"/>
          </a:xfrm>
          <a:prstGeom prst="round2SameRect">
            <a:avLst>
              <a:gd name="adj1" fmla="val 0"/>
              <a:gd name="adj2" fmla="val 0"/>
            </a:avLst>
          </a:prstGeom>
          <a:gradFill>
            <a:gsLst>
              <a:gs pos="25000">
                <a:schemeClr val="accent5">
                  <a:lumMod val="75000"/>
                </a:schemeClr>
              </a:gs>
              <a:gs pos="100000">
                <a:srgbClr val="1C56A7"/>
              </a:gs>
            </a:gsLst>
            <a:lin ang="5400000" scaled="0"/>
          </a:gradFill>
          <a:ln w="12700">
            <a:noFill/>
          </a:ln>
        </p:spPr>
        <p:style>
          <a:lnRef idx="2">
            <a:schemeClr val="dk1"/>
          </a:lnRef>
          <a:fillRef idx="1">
            <a:schemeClr val="lt1"/>
          </a:fillRef>
          <a:effectRef idx="0">
            <a:schemeClr val="dk1"/>
          </a:effectRef>
          <a:fontRef idx="minor">
            <a:schemeClr val="dk1"/>
          </a:fontRef>
        </p:style>
        <p:txBody>
          <a:bodyPr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PFS (BICR)</a:t>
            </a:r>
            <a:endParaRPr kumimoji="0" lang="en-US" sz="14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D vs. Arm F</a:t>
            </a:r>
            <a:endParaRPr kumimoji="0" lang="en-US" sz="18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37" name="Oval 136">
            <a:extLst>
              <a:ext uri="{FF2B5EF4-FFF2-40B4-BE49-F238E27FC236}">
                <a16:creationId xmlns:a16="http://schemas.microsoft.com/office/drawing/2014/main" id="{E73C7FFD-F646-A108-B27D-C453B48F690E}"/>
              </a:ext>
            </a:extLst>
          </p:cNvPr>
          <p:cNvSpPr>
            <a:spLocks noChangeAspect="1"/>
          </p:cNvSpPr>
          <p:nvPr/>
        </p:nvSpPr>
        <p:spPr>
          <a:xfrm>
            <a:off x="5352370" y="4907162"/>
            <a:ext cx="684999" cy="689303"/>
          </a:xfrm>
          <a:prstGeom prst="ellipse">
            <a:avLst/>
          </a:prstGeom>
          <a:gradFill flip="none" rotWithShape="1">
            <a:gsLst>
              <a:gs pos="0">
                <a:srgbClr val="1C56A7">
                  <a:tint val="66000"/>
                  <a:satMod val="160000"/>
                </a:srgbClr>
              </a:gs>
              <a:gs pos="50000">
                <a:srgbClr val="1C56A7">
                  <a:tint val="44500"/>
                  <a:satMod val="160000"/>
                </a:srgbClr>
              </a:gs>
              <a:gs pos="100000">
                <a:srgbClr val="1C56A7">
                  <a:tint val="23500"/>
                  <a:satMod val="160000"/>
                </a:srgbClr>
              </a:gs>
            </a:gsLst>
            <a:lin ang="2700000" scaled="1"/>
            <a:tileRect/>
          </a:gradFill>
          <a:ln>
            <a:solidFill>
              <a:srgbClr val="00305D"/>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R 1:1:1</a:t>
            </a:r>
          </a:p>
        </p:txBody>
      </p:sp>
      <p:sp>
        <p:nvSpPr>
          <p:cNvPr id="138" name="Right Brace 137">
            <a:extLst>
              <a:ext uri="{FF2B5EF4-FFF2-40B4-BE49-F238E27FC236}">
                <a16:creationId xmlns:a16="http://schemas.microsoft.com/office/drawing/2014/main" id="{491A6984-CBDB-2D1A-75E9-E5F851020018}"/>
              </a:ext>
            </a:extLst>
          </p:cNvPr>
          <p:cNvSpPr/>
          <p:nvPr/>
        </p:nvSpPr>
        <p:spPr>
          <a:xfrm rot="10800000">
            <a:off x="6088326" y="4713600"/>
            <a:ext cx="321383" cy="1028688"/>
          </a:xfrm>
          <a:prstGeom prst="rightBrace">
            <a:avLst>
              <a:gd name="adj1" fmla="val 37889"/>
              <a:gd name="adj2" fmla="val 48166"/>
            </a:avLst>
          </a:prstGeom>
          <a:noFill/>
          <a:ln w="28575">
            <a:solidFill>
              <a:srgbClr val="00305D"/>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C56A7"/>
              </a:solidFill>
              <a:effectLst/>
              <a:uLnTx/>
              <a:uFillTx/>
              <a:latin typeface="Arial Narrow" panose="020B0604020202020204" pitchFamily="34" charset="0"/>
              <a:ea typeface="ＭＳ Ｐゴシック"/>
              <a:cs typeface="Arial Narrow" panose="020B0604020202020204" pitchFamily="34" charset="0"/>
            </a:endParaRPr>
          </a:p>
        </p:txBody>
      </p:sp>
      <p:sp>
        <p:nvSpPr>
          <p:cNvPr id="142" name="TextBox 141">
            <a:extLst>
              <a:ext uri="{FF2B5EF4-FFF2-40B4-BE49-F238E27FC236}">
                <a16:creationId xmlns:a16="http://schemas.microsoft.com/office/drawing/2014/main" id="{B25F793A-27A3-6294-4C06-F4AB8FF71C3D}"/>
              </a:ext>
            </a:extLst>
          </p:cNvPr>
          <p:cNvSpPr txBox="1"/>
          <p:nvPr/>
        </p:nvSpPr>
        <p:spPr>
          <a:xfrm>
            <a:off x="6484911" y="4735522"/>
            <a:ext cx="3132036" cy="296701"/>
          </a:xfrm>
          <a:prstGeom prst="rect">
            <a:avLst/>
          </a:prstGeom>
          <a:gradFill>
            <a:gsLst>
              <a:gs pos="0">
                <a:srgbClr val="6F3996"/>
              </a:gs>
              <a:gs pos="73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A: Gedatolisib</a:t>
            </a:r>
            <a:r>
              <a:rPr kumimoji="0" lang="en-US" sz="12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 Palbociclib + Fulvestrant</a:t>
            </a:r>
          </a:p>
        </p:txBody>
      </p:sp>
      <p:sp>
        <p:nvSpPr>
          <p:cNvPr id="145" name="TextBox 144">
            <a:extLst>
              <a:ext uri="{FF2B5EF4-FFF2-40B4-BE49-F238E27FC236}">
                <a16:creationId xmlns:a16="http://schemas.microsoft.com/office/drawing/2014/main" id="{232449EB-BC81-3487-0EB3-9BA4E4AC0826}"/>
              </a:ext>
            </a:extLst>
          </p:cNvPr>
          <p:cNvSpPr txBox="1"/>
          <p:nvPr/>
        </p:nvSpPr>
        <p:spPr>
          <a:xfrm>
            <a:off x="6487562" y="5082854"/>
            <a:ext cx="3135649" cy="296701"/>
          </a:xfrm>
          <a:prstGeom prst="rect">
            <a:avLst/>
          </a:prstGeom>
          <a:gradFill>
            <a:gsLst>
              <a:gs pos="0">
                <a:srgbClr val="E97131"/>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Arm B: Gedatolisib</a:t>
            </a:r>
            <a:r>
              <a:rPr kumimoji="0" lang="en-US" sz="1200" b="0" i="0" u="none" strike="noStrike" kern="1200" cap="none" spc="0" normalizeH="0" baseline="3000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2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 + Fulvestrant</a:t>
            </a:r>
          </a:p>
        </p:txBody>
      </p:sp>
      <p:sp>
        <p:nvSpPr>
          <p:cNvPr id="148" name="TextBox 147">
            <a:extLst>
              <a:ext uri="{FF2B5EF4-FFF2-40B4-BE49-F238E27FC236}">
                <a16:creationId xmlns:a16="http://schemas.microsoft.com/office/drawing/2014/main" id="{BFA4B19F-1B72-3E64-24F1-E81ADC4F1B92}"/>
              </a:ext>
            </a:extLst>
          </p:cNvPr>
          <p:cNvSpPr txBox="1"/>
          <p:nvPr/>
        </p:nvSpPr>
        <p:spPr>
          <a:xfrm>
            <a:off x="6486947" y="5430342"/>
            <a:ext cx="3136195" cy="296701"/>
          </a:xfrm>
          <a:prstGeom prst="rect">
            <a:avLst/>
          </a:prstGeom>
          <a:gradFill>
            <a:gsLst>
              <a:gs pos="0">
                <a:srgbClr val="62CBF5"/>
              </a:gs>
              <a:gs pos="98000">
                <a:schemeClr val="accent6">
                  <a:tint val="44500"/>
                  <a:satMod val="160000"/>
                </a:schemeClr>
              </a:gs>
              <a:gs pos="100000">
                <a:schemeClr val="accent6">
                  <a:tint val="23500"/>
                  <a:satMod val="160000"/>
                </a:schemeClr>
              </a:gs>
            </a:gsLst>
            <a:lin ang="2700000" scaled="1"/>
          </a:gradFill>
          <a:ln>
            <a:solidFill>
              <a:schemeClr val="tx1"/>
            </a:solidFill>
          </a:ln>
          <a:effectLst/>
        </p:spPr>
        <p:txBody>
          <a:bodyPr wrap="square" lIns="137160" tIns="45720" rIns="91440" bIns="4572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Arm C: Fulvestrant</a:t>
            </a:r>
          </a:p>
        </p:txBody>
      </p:sp>
      <p:sp>
        <p:nvSpPr>
          <p:cNvPr id="132" name="Oval 131">
            <a:extLst>
              <a:ext uri="{FF2B5EF4-FFF2-40B4-BE49-F238E27FC236}">
                <a16:creationId xmlns:a16="http://schemas.microsoft.com/office/drawing/2014/main" id="{032FB136-8905-59B9-91A8-A1882168ACA0}"/>
              </a:ext>
            </a:extLst>
          </p:cNvPr>
          <p:cNvSpPr>
            <a:spLocks noChangeAspect="1"/>
          </p:cNvSpPr>
          <p:nvPr/>
        </p:nvSpPr>
        <p:spPr>
          <a:xfrm>
            <a:off x="3778724" y="3602635"/>
            <a:ext cx="1024233" cy="667496"/>
          </a:xfrm>
          <a:prstGeom prst="ellipse">
            <a:avLst/>
          </a:prstGeom>
          <a:gradFill flip="none" rotWithShape="1">
            <a:gsLst>
              <a:gs pos="0">
                <a:schemeClr val="tx2"/>
              </a:gs>
              <a:gs pos="100000">
                <a:srgbClr val="1C56A7"/>
              </a:gs>
            </a:gsLst>
            <a:path path="circle">
              <a:fillToRect l="50000" t="50000" r="50000" b="50000"/>
            </a:path>
            <a:tileRect/>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Assign</a:t>
            </a:r>
          </a:p>
        </p:txBody>
      </p:sp>
      <p:sp>
        <p:nvSpPr>
          <p:cNvPr id="4" name="TextBox 3">
            <a:extLst>
              <a:ext uri="{FF2B5EF4-FFF2-40B4-BE49-F238E27FC236}">
                <a16:creationId xmlns:a16="http://schemas.microsoft.com/office/drawing/2014/main" id="{6709080E-0121-39EA-9B6E-F3B7AE7CF550}"/>
              </a:ext>
            </a:extLst>
          </p:cNvPr>
          <p:cNvSpPr txBox="1"/>
          <p:nvPr/>
        </p:nvSpPr>
        <p:spPr>
          <a:xfrm>
            <a:off x="10041853" y="2933514"/>
            <a:ext cx="1633064" cy="1587180"/>
          </a:xfrm>
          <a:prstGeom prst="round2SameRect">
            <a:avLst>
              <a:gd name="adj1" fmla="val 0"/>
              <a:gd name="adj2" fmla="val 0"/>
            </a:avLst>
          </a:prstGeom>
          <a:gradFill>
            <a:gsLst>
              <a:gs pos="25000">
                <a:schemeClr val="accent5">
                  <a:lumMod val="75000"/>
                </a:schemeClr>
              </a:gs>
              <a:gs pos="100000">
                <a:srgbClr val="1C56A7"/>
              </a:gs>
            </a:gsLst>
            <a:lin ang="5400000" scaled="0"/>
          </a:gradFill>
          <a:ln w="12700">
            <a:noFill/>
          </a:ln>
        </p:spPr>
        <p:style>
          <a:lnRef idx="2">
            <a:schemeClr val="dk1"/>
          </a:lnRef>
          <a:fillRef idx="1">
            <a:schemeClr val="lt1"/>
          </a:fillRef>
          <a:effectRef idx="0">
            <a:schemeClr val="dk1"/>
          </a:effectRef>
          <a:fontRef idx="minor">
            <a:schemeClr val="dk1"/>
          </a:fontRef>
        </p:style>
        <p:txBody>
          <a:bodyPr lIns="91440" tIns="45720" rIns="91440" bIns="45720" rtlCol="0" anchor="ctr"/>
          <a:lstStyle>
            <a:defPPr>
              <a:defRPr lang="en-US"/>
            </a:defPPr>
            <a:lvl1pPr algn="ctr">
              <a:defRPr>
                <a:solidFill>
                  <a:schemeClr val="dk1"/>
                </a:solidFill>
                <a:latin typeface="Arial" panose="020B0604020202020204" pitchFamily="34" charset="0"/>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OS</a:t>
            </a:r>
          </a:p>
          <a:p>
            <a:pPr marL="0" marR="0" lvl="0" indent="0" algn="ctr" defTabSz="121917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PFS (BICR,  </a:t>
            </a:r>
          </a:p>
          <a:p>
            <a:pPr marL="0" marR="0" lvl="0" indent="0" algn="ctr" defTabSz="121917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Arm E vs. Arm F)</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Response</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Safety</a:t>
            </a:r>
          </a:p>
          <a:p>
            <a:pPr marL="0" marR="0" lvl="0" indent="0" algn="ctr" defTabSz="914377"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QoL</a:t>
            </a:r>
            <a:endParaRPr kumimoji="0" lang="en-US" sz="18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5" name="TextBox 4">
            <a:extLst>
              <a:ext uri="{FF2B5EF4-FFF2-40B4-BE49-F238E27FC236}">
                <a16:creationId xmlns:a16="http://schemas.microsoft.com/office/drawing/2014/main" id="{FABB8149-C360-04C0-7127-366A4BBF1B12}"/>
              </a:ext>
            </a:extLst>
          </p:cNvPr>
          <p:cNvSpPr txBox="1"/>
          <p:nvPr/>
        </p:nvSpPr>
        <p:spPr>
          <a:xfrm>
            <a:off x="9750434" y="4717533"/>
            <a:ext cx="2208781" cy="739177"/>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3000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a:t>
            </a:r>
            <a:r>
              <a:rPr kumimoji="0" lang="en-US" sz="1051"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Prophylactic use of a steroid-containing “swish and spit” regimen was protocol-mandated; oral non-sedating antihistamine therapy was recommended</a:t>
            </a:r>
            <a:endParaRPr kumimoji="0" lang="en-US" sz="1051" b="0" i="0" u="none" strike="noStrike" kern="1200" cap="none" spc="0" normalizeH="0" baseline="30000" noProof="0" dirty="0">
              <a:ln>
                <a:noFill/>
              </a:ln>
              <a:solidFill>
                <a:srgbClr val="FFFFFF"/>
              </a:solidFill>
              <a:effectLst/>
              <a:uLnTx/>
              <a:uFillTx/>
              <a:latin typeface="Arial" panose="020B0604020202020204"/>
              <a:ea typeface="ＭＳ Ｐゴシック"/>
              <a:cs typeface="+mn-cs"/>
            </a:endParaRPr>
          </a:p>
        </p:txBody>
      </p:sp>
      <p:sp>
        <p:nvSpPr>
          <p:cNvPr id="6" name="TextBox 5">
            <a:extLst>
              <a:ext uri="{FF2B5EF4-FFF2-40B4-BE49-F238E27FC236}">
                <a16:creationId xmlns:a16="http://schemas.microsoft.com/office/drawing/2014/main" id="{3E3865F0-1DAC-E836-E23C-9840AB54A213}"/>
              </a:ext>
            </a:extLst>
          </p:cNvPr>
          <p:cNvSpPr txBox="1"/>
          <p:nvPr/>
        </p:nvSpPr>
        <p:spPr>
          <a:xfrm>
            <a:off x="3628101" y="2680385"/>
            <a:ext cx="1362145" cy="506256"/>
          </a:xfrm>
          <a:prstGeom prst="rect">
            <a:avLst/>
          </a:prstGeom>
          <a:solidFill>
            <a:srgbClr val="00305D"/>
          </a:solidFill>
          <a:ln>
            <a:solidFill>
              <a:schemeClr val="tx1"/>
            </a:solidFill>
          </a:ln>
          <a:effectLst/>
        </p:spPr>
        <p:txBody>
          <a:bodyPr wrap="square" lIns="13716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STUDY 2</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-MT</a:t>
            </a:r>
          </a:p>
        </p:txBody>
      </p:sp>
      <p:sp>
        <p:nvSpPr>
          <p:cNvPr id="7" name="TextBox 6">
            <a:extLst>
              <a:ext uri="{FF2B5EF4-FFF2-40B4-BE49-F238E27FC236}">
                <a16:creationId xmlns:a16="http://schemas.microsoft.com/office/drawing/2014/main" id="{3ABECDBA-13AC-B3FC-642E-9BA308401519}"/>
              </a:ext>
            </a:extLst>
          </p:cNvPr>
          <p:cNvSpPr txBox="1"/>
          <p:nvPr/>
        </p:nvSpPr>
        <p:spPr>
          <a:xfrm>
            <a:off x="3628101" y="5012283"/>
            <a:ext cx="1362145" cy="506256"/>
          </a:xfrm>
          <a:prstGeom prst="rect">
            <a:avLst/>
          </a:prstGeom>
          <a:solidFill>
            <a:schemeClr val="bg1">
              <a:lumMod val="65000"/>
            </a:schemeClr>
          </a:solidFill>
          <a:ln>
            <a:solidFill>
              <a:schemeClr val="tx1"/>
            </a:solidFill>
          </a:ln>
          <a:effectLst/>
        </p:spPr>
        <p:txBody>
          <a:bodyPr wrap="square" lIns="137160" tIns="45720" rIns="91440" bIns="4572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STUDY 1</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PIK3CA</a:t>
            </a:r>
            <a:r>
              <a:rPr kumimoji="0" lang="en-US" sz="1400" b="0" i="0" u="none" strike="noStrike" kern="1200" cap="none" spc="0" normalizeH="0" baseline="0" noProof="0">
                <a:ln>
                  <a:noFill/>
                </a:ln>
                <a:solidFill>
                  <a:srgbClr val="FFFFFF"/>
                </a:solidFill>
                <a:effectLst/>
                <a:uLnTx/>
                <a:uFillTx/>
                <a:latin typeface="Arial Narrow"/>
                <a:ea typeface="ＭＳ Ｐゴシック"/>
                <a:cs typeface="Arial Narrow" panose="020B0604020202020204" pitchFamily="34" charset="0"/>
              </a:rPr>
              <a:t>-WT</a:t>
            </a:r>
            <a:endPar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endParaRPr>
          </a:p>
        </p:txBody>
      </p:sp>
      <p:sp>
        <p:nvSpPr>
          <p:cNvPr id="10" name="TextBox 9">
            <a:extLst>
              <a:ext uri="{FF2B5EF4-FFF2-40B4-BE49-F238E27FC236}">
                <a16:creationId xmlns:a16="http://schemas.microsoft.com/office/drawing/2014/main" id="{0FDCA7AE-B024-AA73-E072-CCABD72DFB73}"/>
              </a:ext>
            </a:extLst>
          </p:cNvPr>
          <p:cNvSpPr txBox="1"/>
          <p:nvPr/>
        </p:nvSpPr>
        <p:spPr>
          <a:xfrm>
            <a:off x="98329" y="5758966"/>
            <a:ext cx="11685111" cy="507831"/>
          </a:xfrm>
          <a:prstGeom prst="rect">
            <a:avLst/>
          </a:prstGeom>
          <a:noFill/>
        </p:spPr>
        <p:txBody>
          <a:bodyPr wrap="square" lIns="0" tIns="45720" rIns="0" bIns="45720" anchor="t">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Abbreviations: ABC, advanced breast cancer; </a:t>
            </a:r>
            <a:r>
              <a:rPr kumimoji="0" lang="en-US" sz="9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AKTi</a:t>
            </a: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protein kinase B inhibitor; BICR, blinded independent central review; CDK4/6i, cyclin-dependent kinase 4 and 6 inhibitor; ET, endocrine therapy; HbA1c, hemoglobin A1c; HER2-, human epidermal growth factor receptor 2-negative; HR+, hormone receptor-positive; IV, intravenous; MT, mutated; </a:t>
            </a:r>
            <a:r>
              <a:rPr kumimoji="0" lang="en-US" sz="900" b="0" i="0" u="none" strike="noStrike" kern="1200" cap="none" spc="0" normalizeH="0" baseline="0" noProof="0" dirty="0" err="1">
                <a:ln>
                  <a:noFill/>
                </a:ln>
                <a:solidFill>
                  <a:srgbClr val="FFFFFF"/>
                </a:solidFill>
                <a:effectLst/>
                <a:uLnTx/>
                <a:uFillTx/>
                <a:latin typeface="Arial Narrow"/>
                <a:ea typeface="ＭＳ Ｐゴシック"/>
                <a:cs typeface="Arial Narrow" panose="020B0604020202020204" pitchFamily="34" charset="0"/>
              </a:rPr>
              <a:t>mTORi</a:t>
            </a:r>
            <a:r>
              <a:rPr kumimoji="0" lang="en-US" sz="9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 mechanistic target of rapamycin inhibitor; NSAI, non-steroidal aromatase inhibitor; OS, overall survival; PFS, progression-free survival; PI3Ki, phosphatidylinositol 3-kinase inhibitor; QoL, quality of life; R, randomization; ROW, rest of world; T1DM, type 1 diabetes mellitus; T2DM, type 2 diabetes mellitus; TTP, time to progression; WT, wild-type</a:t>
            </a:r>
          </a:p>
        </p:txBody>
      </p:sp>
      <p:sp>
        <p:nvSpPr>
          <p:cNvPr id="12" name="Rectangle 11">
            <a:extLst>
              <a:ext uri="{FF2B5EF4-FFF2-40B4-BE49-F238E27FC236}">
                <a16:creationId xmlns:a16="http://schemas.microsoft.com/office/drawing/2014/main" id="{0DC488CB-5FDE-8543-669A-DAE6F893DE5D}"/>
              </a:ext>
            </a:extLst>
          </p:cNvPr>
          <p:cNvSpPr>
            <a:spLocks/>
          </p:cNvSpPr>
          <p:nvPr/>
        </p:nvSpPr>
        <p:spPr>
          <a:xfrm>
            <a:off x="161841" y="4618800"/>
            <a:ext cx="3203435" cy="1137197"/>
          </a:xfrm>
          <a:prstGeom prst="rect">
            <a:avLst/>
          </a:prstGeom>
          <a:gradFill>
            <a:gsLst>
              <a:gs pos="25000">
                <a:schemeClr val="accent5">
                  <a:lumMod val="75000"/>
                </a:schemeClr>
              </a:gs>
              <a:gs pos="100000">
                <a:srgbClr val="1C56A7"/>
              </a:gs>
            </a:gsLst>
            <a:lin ang="5400000" scaled="0"/>
          </a:gradFill>
          <a:ln w="12700">
            <a:solidFill>
              <a:srgbClr val="00305D"/>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Narrow" panose="020B0604020202020204" pitchFamily="34" charset="0"/>
              <a:ea typeface="ＭＳ Ｐゴシック"/>
              <a:cs typeface="Arial Narrow" panose="020B0604020202020204" pitchFamily="34" charset="0"/>
            </a:endParaRPr>
          </a:p>
        </p:txBody>
      </p:sp>
      <p:sp>
        <p:nvSpPr>
          <p:cNvPr id="13" name="Rectangle: Rounded Corners 64">
            <a:extLst>
              <a:ext uri="{FF2B5EF4-FFF2-40B4-BE49-F238E27FC236}">
                <a16:creationId xmlns:a16="http://schemas.microsoft.com/office/drawing/2014/main" id="{69EAF5EB-4284-5AE9-F3BE-CC12BBC5175A}"/>
              </a:ext>
            </a:extLst>
          </p:cNvPr>
          <p:cNvSpPr/>
          <p:nvPr/>
        </p:nvSpPr>
        <p:spPr>
          <a:xfrm>
            <a:off x="54833" y="4522639"/>
            <a:ext cx="3322679" cy="1442168"/>
          </a:xfrm>
          <a:prstGeom prst="roundRect">
            <a:avLst>
              <a:gd name="adj" fmla="val 0"/>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377" rtl="0" eaLnBrk="1" fontAlgn="auto" latinLnBrk="0" hangingPunct="1">
              <a:lnSpc>
                <a:spcPct val="100000"/>
              </a:lnSpc>
              <a:spcBef>
                <a:spcPts val="0"/>
              </a:spcBef>
              <a:spcAft>
                <a:spcPts val="600"/>
              </a:spcAft>
              <a:buClr>
                <a:srgbClr val="6ECFF6"/>
              </a:buClr>
              <a:buSzTx/>
              <a:buFontTx/>
              <a:buNone/>
              <a:tabLst/>
              <a:defRPr/>
            </a:pPr>
            <a:r>
              <a:rPr kumimoji="0" lang="en-US" sz="1200" b="1"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Stratification Factors</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Lung/liver metastases (yes/no)</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TTP on immediate prior therapy (</a:t>
            </a: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Times New Roman"/>
              </a:rPr>
              <a:t>≤</a:t>
            </a: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 or &gt;6 months) </a:t>
            </a:r>
          </a:p>
          <a:p>
            <a:pPr marL="117472" marR="0" lvl="0" indent="-117472" algn="l" defTabSz="914377" rtl="0" eaLnBrk="1" fontAlgn="auto" latinLnBrk="0" hangingPunct="1">
              <a:lnSpc>
                <a:spcPct val="100000"/>
              </a:lnSpc>
              <a:spcBef>
                <a:spcPts val="0"/>
              </a:spcBef>
              <a:spcAft>
                <a:spcPts val="600"/>
              </a:spcAft>
              <a:buClr>
                <a:srgbClr val="6ECFF6"/>
              </a:buClr>
              <a:buSzTx/>
              <a:buFont typeface="Arial" panose="020B0604020202020204" pitchFamily="34" charset="0"/>
              <a:buChar char="•"/>
              <a:tabLst/>
              <a:defRPr/>
            </a:pPr>
            <a:r>
              <a:rPr kumimoji="0" lang="en-US" sz="1200" b="0"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Region (US/Canada or ROW</a:t>
            </a:r>
            <a:r>
              <a:rPr kumimoji="0" lang="en-US" sz="1200" b="1" i="0" u="none" strike="noStrike" kern="1200" cap="none" spc="0" normalizeH="0" baseline="0" noProof="0">
                <a:ln>
                  <a:noFill/>
                </a:ln>
                <a:solidFill>
                  <a:srgbClr val="FFFFFF"/>
                </a:solidFill>
                <a:effectLst/>
                <a:uLnTx/>
                <a:uFillTx/>
                <a:latin typeface="Arial Narrow" panose="020B0606020202030204" pitchFamily="34" charset="0"/>
                <a:ea typeface="ＭＳ Ｐゴシック"/>
                <a:cs typeface="Arial Narrow" panose="020B0604020202020204" pitchFamily="34" charset="0"/>
              </a:rPr>
              <a:t>)</a:t>
            </a:r>
          </a:p>
        </p:txBody>
      </p:sp>
      <p:sp>
        <p:nvSpPr>
          <p:cNvPr id="14" name="TextBox 13">
            <a:extLst>
              <a:ext uri="{FF2B5EF4-FFF2-40B4-BE49-F238E27FC236}">
                <a16:creationId xmlns:a16="http://schemas.microsoft.com/office/drawing/2014/main" id="{A5D1CF0B-3746-CD5E-C965-3BE2E88C3F76}"/>
              </a:ext>
            </a:extLst>
          </p:cNvPr>
          <p:cNvSpPr txBox="1"/>
          <p:nvPr/>
        </p:nvSpPr>
        <p:spPr>
          <a:xfrm>
            <a:off x="6459459" y="4149362"/>
            <a:ext cx="1187885" cy="378329"/>
          </a:xfrm>
          <a:prstGeom prst="rect">
            <a:avLst/>
          </a:prstGeom>
          <a:solidFill>
            <a:srgbClr val="0096C7"/>
          </a:solidFill>
          <a:ln>
            <a:solidFill>
              <a:schemeClr val="tx1"/>
            </a:solidFill>
          </a:ln>
          <a:effectLst/>
        </p:spPr>
        <p:txBody>
          <a:bodyPr wrap="square" lIns="13716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Fulvestrant</a:t>
            </a:r>
          </a:p>
        </p:txBody>
      </p:sp>
      <p:sp>
        <p:nvSpPr>
          <p:cNvPr id="15" name="TextBox 14">
            <a:extLst>
              <a:ext uri="{FF2B5EF4-FFF2-40B4-BE49-F238E27FC236}">
                <a16:creationId xmlns:a16="http://schemas.microsoft.com/office/drawing/2014/main" id="{B7902270-6C0A-0360-F23B-1CE7D1AA681B}"/>
              </a:ext>
            </a:extLst>
          </p:cNvPr>
          <p:cNvSpPr txBox="1"/>
          <p:nvPr/>
        </p:nvSpPr>
        <p:spPr>
          <a:xfrm>
            <a:off x="7643363" y="4149361"/>
            <a:ext cx="1970344" cy="378329"/>
          </a:xfrm>
          <a:prstGeom prst="rect">
            <a:avLst/>
          </a:prstGeom>
          <a:solidFill>
            <a:schemeClr val="bg1">
              <a:lumMod val="95000"/>
            </a:schemeClr>
          </a:solidFill>
          <a:ln>
            <a:solidFill>
              <a:schemeClr val="tx1"/>
            </a:solidFill>
          </a:ln>
          <a:effectLst/>
        </p:spPr>
        <p:txBody>
          <a:bodyPr wrap="square" lIns="91440" tIns="45720" rIns="91440" bIns="45720" rtlCol="0" anchor="ctr">
            <a:no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045E"/>
                </a:solidFill>
                <a:effectLst/>
                <a:uLnTx/>
                <a:uFillTx/>
                <a:latin typeface="Arial Narrow"/>
                <a:ea typeface="ＭＳ Ｐゴシック"/>
                <a:cs typeface="Arial Narrow" panose="020B0604020202020204" pitchFamily="34" charset="0"/>
              </a:rPr>
              <a:t>5</a:t>
            </a:r>
            <a:r>
              <a:rPr kumimoji="0" lang="en-US" sz="1100"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rPr>
              <a:t>00 mg; cycle 1, days 1 &amp; 15, then every 4 weeks</a:t>
            </a:r>
            <a:endParaRPr kumimoji="0" lang="en-US" sz="1051" b="0" i="0" u="none" strike="noStrike" kern="1200" cap="none" spc="0" normalizeH="0" baseline="0" noProof="0" dirty="0">
              <a:ln>
                <a:noFill/>
              </a:ln>
              <a:solidFill>
                <a:srgbClr val="FFFFFF"/>
              </a:solidFill>
              <a:effectLst/>
              <a:uLnTx/>
              <a:uFillTx/>
              <a:latin typeface="Arial Narrow"/>
              <a:ea typeface="ＭＳ Ｐゴシック"/>
              <a:cs typeface="Arial Narrow" panose="020B0604020202020204" pitchFamily="34" charset="0"/>
            </a:endParaRPr>
          </a:p>
        </p:txBody>
      </p:sp>
      <p:sp>
        <p:nvSpPr>
          <p:cNvPr id="18" name="TextBox 17">
            <a:extLst>
              <a:ext uri="{FF2B5EF4-FFF2-40B4-BE49-F238E27FC236}">
                <a16:creationId xmlns:a16="http://schemas.microsoft.com/office/drawing/2014/main" id="{D328EE2D-E23E-BD2C-9F22-3060F9A25DEC}"/>
              </a:ext>
            </a:extLst>
          </p:cNvPr>
          <p:cNvSpPr txBox="1"/>
          <p:nvPr/>
        </p:nvSpPr>
        <p:spPr>
          <a:xfrm>
            <a:off x="10041854" y="2622439"/>
            <a:ext cx="1625943" cy="311075"/>
          </a:xfrm>
          <a:prstGeom prst="round2SameRect">
            <a:avLst/>
          </a:prstGeom>
          <a:solidFill>
            <a:schemeClr val="accent5">
              <a:lumMod val="75000"/>
            </a:schemeClr>
          </a:solidFill>
          <a:ln w="12700">
            <a:noFill/>
          </a:ln>
          <a:effectLst/>
        </p:spPr>
        <p:txBody>
          <a:bodyPr wrap="square" lIns="0" rIns="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panose="020B0604020202020204" pitchFamily="34" charset="0"/>
                <a:ea typeface="ＭＳ Ｐゴシック"/>
                <a:cs typeface="Arial Narrow" panose="020B0604020202020204" pitchFamily="34" charset="0"/>
              </a:rPr>
              <a:t>Secondary Endpoints</a:t>
            </a:r>
          </a:p>
        </p:txBody>
      </p:sp>
      <p:sp>
        <p:nvSpPr>
          <p:cNvPr id="3" name="TextBox 2">
            <a:extLst>
              <a:ext uri="{FF2B5EF4-FFF2-40B4-BE49-F238E27FC236}">
                <a16:creationId xmlns:a16="http://schemas.microsoft.com/office/drawing/2014/main" id="{1B54D1F8-F254-72DA-A6D6-54CA37A88E19}"/>
              </a:ext>
            </a:extLst>
          </p:cNvPr>
          <p:cNvSpPr txBox="1"/>
          <p:nvPr/>
        </p:nvSpPr>
        <p:spPr>
          <a:xfrm>
            <a:off x="1860506" y="1649276"/>
            <a:ext cx="9098405" cy="4524315"/>
          </a:xfrm>
          <a:prstGeom prst="rect">
            <a:avLst/>
          </a:prstGeom>
          <a:solidFill>
            <a:schemeClr val="tx2"/>
          </a:solid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a:ea typeface="ＭＳ Ｐゴシック"/>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a:cs typeface="+mn-cs"/>
              </a:rPr>
              <a:t>Tuesday, June 2, 2026</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a:ea typeface="ＭＳ Ｐゴシック"/>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a:cs typeface="+mn-cs"/>
              </a:rPr>
              <a:t>LBA1008 Hurvitz SA et al. A randomized, open-label, phase 3 study of </a:t>
            </a:r>
            <a:r>
              <a:rPr kumimoji="0" lang="en-US" sz="3200" b="1" i="0" u="none" strike="noStrike" kern="1200" cap="none" spc="0" normalizeH="0" baseline="0" noProof="0" dirty="0" err="1">
                <a:ln>
                  <a:noFill/>
                </a:ln>
                <a:solidFill>
                  <a:srgbClr val="FFFFFF"/>
                </a:solidFill>
                <a:effectLst/>
                <a:uLnTx/>
                <a:uFillTx/>
                <a:latin typeface="Arial"/>
                <a:ea typeface="ＭＳ Ｐゴシック"/>
                <a:cs typeface="+mn-cs"/>
              </a:rPr>
              <a:t>gedatolisib</a:t>
            </a:r>
            <a:r>
              <a:rPr kumimoji="0" lang="en-US" sz="3200" b="1" i="0" u="none" strike="noStrike" kern="1200" cap="none" spc="0" normalizeH="0" baseline="0" noProof="0" dirty="0">
                <a:ln>
                  <a:noFill/>
                </a:ln>
                <a:solidFill>
                  <a:srgbClr val="FFFFFF"/>
                </a:solidFill>
                <a:effectLst/>
                <a:uLnTx/>
                <a:uFillTx/>
                <a:latin typeface="Arial"/>
                <a:ea typeface="ＭＳ Ｐゴシック"/>
                <a:cs typeface="+mn-cs"/>
              </a:rPr>
              <a:t> + fulvestrant </a:t>
            </a:r>
            <a:r>
              <a:rPr kumimoji="0" lang="en-US" sz="3200" b="1" i="0" u="sng" strike="noStrike" kern="1200" cap="none" spc="0" normalizeH="0" baseline="0" noProof="0" dirty="0">
                <a:ln>
                  <a:noFill/>
                </a:ln>
                <a:solidFill>
                  <a:srgbClr val="FFFFFF"/>
                </a:solidFill>
                <a:effectLst/>
                <a:uLnTx/>
                <a:uFillTx/>
                <a:latin typeface="Arial"/>
                <a:ea typeface="ＭＳ Ｐゴシック"/>
                <a:cs typeface="+mn-cs"/>
              </a:rPr>
              <a:t>+</a:t>
            </a:r>
            <a:r>
              <a:rPr kumimoji="0" lang="en-US" sz="3200" b="1" i="0" u="none" strike="noStrike" kern="1200" cap="none" spc="0" normalizeH="0" baseline="0" noProof="0" dirty="0">
                <a:ln>
                  <a:noFill/>
                </a:ln>
                <a:solidFill>
                  <a:srgbClr val="FFFFFF"/>
                </a:solidFill>
                <a:effectLst/>
                <a:uLnTx/>
                <a:uFillTx/>
                <a:latin typeface="Arial"/>
                <a:ea typeface="ＭＳ Ｐゴシック"/>
                <a:cs typeface="+mn-cs"/>
              </a:rPr>
              <a:t> palbociclib vs standard of care in HR+/HER2-/</a:t>
            </a:r>
            <a:r>
              <a:rPr kumimoji="0" lang="en-US" sz="3200" b="1" i="1" u="none" strike="noStrike" kern="1200" cap="none" spc="0" normalizeH="0" baseline="0" noProof="0" dirty="0">
                <a:ln>
                  <a:noFill/>
                </a:ln>
                <a:solidFill>
                  <a:srgbClr val="FFFFFF"/>
                </a:solidFill>
                <a:effectLst/>
                <a:uLnTx/>
                <a:uFillTx/>
                <a:latin typeface="Arial"/>
                <a:ea typeface="ＭＳ Ｐゴシック"/>
                <a:cs typeface="+mn-cs"/>
              </a:rPr>
              <a:t>PIK3CA</a:t>
            </a:r>
            <a:r>
              <a:rPr kumimoji="0" lang="en-US" sz="3200" b="1" i="0" u="none" strike="noStrike" kern="1200" cap="none" spc="0" normalizeH="0" baseline="0" noProof="0" dirty="0">
                <a:ln>
                  <a:noFill/>
                </a:ln>
                <a:solidFill>
                  <a:srgbClr val="FFFFFF"/>
                </a:solidFill>
                <a:effectLst/>
                <a:uLnTx/>
                <a:uFillTx/>
                <a:latin typeface="Arial"/>
                <a:ea typeface="ＭＳ Ｐゴシック"/>
                <a:cs typeface="+mn-cs"/>
              </a:rPr>
              <a:t>-mutant (MT) advanced breast cancer (VIKTORIA-1 Study 2)</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17615582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DE5953-418E-7BAE-90AF-D13435A2208D}"/>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DB186601-8AE4-3F96-2788-A2F983252852}"/>
              </a:ext>
            </a:extLst>
          </p:cNvPr>
          <p:cNvSpPr>
            <a:spLocks noGrp="1"/>
          </p:cNvSpPr>
          <p:nvPr>
            <p:ph type="ctrTitle"/>
          </p:nvPr>
        </p:nvSpPr>
        <p:spPr/>
        <p:txBody>
          <a:bodyPr/>
          <a:lstStyle/>
          <a:p>
            <a:r>
              <a:rPr lang="en-US" dirty="0"/>
              <a:t>Safety</a:t>
            </a:r>
          </a:p>
        </p:txBody>
      </p:sp>
      <p:sp>
        <p:nvSpPr>
          <p:cNvPr id="4" name="Subtitle 3">
            <a:extLst>
              <a:ext uri="{FF2B5EF4-FFF2-40B4-BE49-F238E27FC236}">
                <a16:creationId xmlns:a16="http://schemas.microsoft.com/office/drawing/2014/main" id="{DB90F7A0-6E96-5827-5C18-62DACC0DB4C1}"/>
              </a:ext>
            </a:extLst>
          </p:cNvPr>
          <p:cNvSpPr>
            <a:spLocks noGrp="1"/>
          </p:cNvSpPr>
          <p:nvPr>
            <p:ph type="subTitle" idx="1"/>
          </p:nvPr>
        </p:nvSpPr>
        <p:spPr/>
        <p:txBody>
          <a:bodyPr/>
          <a:lstStyle/>
          <a:p>
            <a:endParaRPr lang="en-US" dirty="0"/>
          </a:p>
        </p:txBody>
      </p:sp>
    </p:spTree>
    <p:extLst>
      <p:ext uri="{BB962C8B-B14F-4D97-AF65-F5344CB8AC3E}">
        <p14:creationId xmlns:p14="http://schemas.microsoft.com/office/powerpoint/2010/main" val="14519099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FDEEFC-16AF-1298-5D5C-957614763D1F}"/>
            </a:ext>
          </a:extLst>
        </p:cNvPr>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8DA8F437-7E9F-01F9-9C7C-BCDB41EE25EC}"/>
              </a:ext>
            </a:extLst>
          </p:cNvPr>
          <p:cNvSpPr>
            <a:spLocks noGrp="1"/>
          </p:cNvSpPr>
          <p:nvPr>
            <p:ph type="body" sz="quarter" idx="12"/>
          </p:nvPr>
        </p:nvSpPr>
        <p:spPr/>
        <p:txBody>
          <a:bodyPr/>
          <a:lstStyle/>
          <a:p>
            <a:r>
              <a:rPr lang="fr-FR" dirty="0"/>
              <a:t>A Gennari</a:t>
            </a:r>
          </a:p>
        </p:txBody>
      </p:sp>
      <p:sp>
        <p:nvSpPr>
          <p:cNvPr id="9" name="Segnaposto testo 1">
            <a:extLst>
              <a:ext uri="{FF2B5EF4-FFF2-40B4-BE49-F238E27FC236}">
                <a16:creationId xmlns:a16="http://schemas.microsoft.com/office/drawing/2014/main" id="{97A69938-FA02-2638-4517-9A1AE06C750F}"/>
              </a:ext>
            </a:extLst>
          </p:cNvPr>
          <p:cNvSpPr txBox="1">
            <a:spLocks/>
          </p:cNvSpPr>
          <p:nvPr/>
        </p:nvSpPr>
        <p:spPr>
          <a:xfrm>
            <a:off x="472210" y="339122"/>
            <a:ext cx="7835900" cy="670052"/>
          </a:xfrm>
          <a:prstGeom prst="rect">
            <a:avLst/>
          </a:prstGeom>
        </p:spPr>
        <p:txBody>
          <a:bodyPr/>
          <a:lstStyle>
            <a:lvl1pPr marL="0" indent="0" algn="l" defTabSz="914400" rtl="0" eaLnBrk="1" latinLnBrk="0" hangingPunct="1">
              <a:spcBef>
                <a:spcPct val="20000"/>
              </a:spcBef>
              <a:buFont typeface="Arial" pitchFamily="34" charset="0"/>
              <a:buNone/>
              <a:defRPr sz="5630" b="1" i="0" kern="1200">
                <a:solidFill>
                  <a:srgbClr val="17AD86"/>
                </a:solidFill>
                <a:latin typeface="Arial Narrow" panose="020B0604020202020204" pitchFamily="34" charset="0"/>
                <a:ea typeface="+mn-ea"/>
                <a:cs typeface="Arial Narrow" panose="020B0604020202020204"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it-IT" sz="3753" b="1" i="0" u="none" strike="noStrike" kern="1200" cap="none" spc="0" normalizeH="0" baseline="0" noProof="0" dirty="0" err="1">
                <a:ln>
                  <a:noFill/>
                </a:ln>
                <a:solidFill>
                  <a:srgbClr val="FDB907"/>
                </a:solidFill>
                <a:effectLst/>
                <a:uLnTx/>
                <a:uFillTx/>
                <a:latin typeface="Arial Narrow" panose="020B0604020202020204" pitchFamily="34" charset="0"/>
                <a:ea typeface="ＭＳ Ｐゴシック"/>
                <a:cs typeface="Arial Narrow" panose="020B0604020202020204" pitchFamily="34" charset="0"/>
              </a:rPr>
              <a:t>Toxicities</a:t>
            </a:r>
            <a:r>
              <a:rPr kumimoji="0" lang="it-IT" sz="3753" b="1" i="0" u="none" strike="noStrike" kern="1200" cap="none" spc="0" normalizeH="0" baseline="0" noProof="0" dirty="0">
                <a:ln>
                  <a:noFill/>
                </a:ln>
                <a:solidFill>
                  <a:srgbClr val="FDB907"/>
                </a:solidFill>
                <a:effectLst/>
                <a:uLnTx/>
                <a:uFillTx/>
                <a:latin typeface="Arial Narrow" panose="020B0604020202020204" pitchFamily="34" charset="0"/>
                <a:ea typeface="ＭＳ Ｐゴシック"/>
                <a:cs typeface="Arial Narrow" panose="020B0604020202020204" pitchFamily="34" charset="0"/>
              </a:rPr>
              <a:t> </a:t>
            </a:r>
            <a:r>
              <a:rPr kumimoji="0" lang="it-IT" sz="3753" b="1" i="0" u="none" strike="noStrike" kern="1200" cap="none" spc="0" normalizeH="0" baseline="0" noProof="0" dirty="0" err="1">
                <a:ln>
                  <a:noFill/>
                </a:ln>
                <a:solidFill>
                  <a:srgbClr val="FDB907"/>
                </a:solidFill>
                <a:effectLst/>
                <a:uLnTx/>
                <a:uFillTx/>
                <a:latin typeface="Arial Narrow" panose="020B0604020202020204" pitchFamily="34" charset="0"/>
                <a:ea typeface="ＭＳ Ｐゴシック"/>
                <a:cs typeface="Arial Narrow" panose="020B0604020202020204" pitchFamily="34" charset="0"/>
              </a:rPr>
              <a:t>comparison</a:t>
            </a:r>
            <a:r>
              <a:rPr kumimoji="0" lang="it-IT" sz="3753" b="1" i="0" u="none" strike="noStrike" kern="1200" cap="none" spc="0" normalizeH="0" baseline="0" noProof="0" dirty="0">
                <a:ln>
                  <a:noFill/>
                </a:ln>
                <a:solidFill>
                  <a:srgbClr val="FDB907"/>
                </a:solidFill>
                <a:effectLst/>
                <a:uLnTx/>
                <a:uFillTx/>
                <a:latin typeface="Arial Narrow" panose="020B0604020202020204" pitchFamily="34" charset="0"/>
                <a:ea typeface="ＭＳ Ｐゴシック"/>
                <a:cs typeface="Arial Narrow" panose="020B0604020202020204" pitchFamily="34" charset="0"/>
              </a:rPr>
              <a:t> PI3Ki and </a:t>
            </a:r>
            <a:r>
              <a:rPr kumimoji="0" lang="it-IT" sz="3753" b="1" i="0" u="none" strike="noStrike" kern="1200" cap="none" spc="0" normalizeH="0" baseline="0" noProof="0" dirty="0" err="1">
                <a:ln>
                  <a:noFill/>
                </a:ln>
                <a:solidFill>
                  <a:srgbClr val="FDB907"/>
                </a:solidFill>
                <a:effectLst/>
                <a:uLnTx/>
                <a:uFillTx/>
                <a:latin typeface="Arial Narrow" panose="020B0604020202020204" pitchFamily="34" charset="0"/>
                <a:ea typeface="ＭＳ Ｐゴシック"/>
                <a:cs typeface="Arial Narrow" panose="020B0604020202020204" pitchFamily="34" charset="0"/>
              </a:rPr>
              <a:t>AKTi</a:t>
            </a:r>
            <a:endParaRPr kumimoji="0" lang="it-IT" sz="3753" b="1" i="0" u="none" strike="noStrike" kern="1200" cap="none" spc="0" normalizeH="0" baseline="0" noProof="0" dirty="0">
              <a:ln>
                <a:noFill/>
              </a:ln>
              <a:solidFill>
                <a:srgbClr val="FDB907"/>
              </a:solidFill>
              <a:effectLst/>
              <a:uLnTx/>
              <a:uFillTx/>
              <a:latin typeface="Arial Narrow" panose="020B0604020202020204" pitchFamily="34" charset="0"/>
              <a:ea typeface="ＭＳ Ｐゴシック"/>
              <a:cs typeface="Arial Narrow" panose="020B0604020202020204" pitchFamily="34" charset="0"/>
            </a:endParaRPr>
          </a:p>
        </p:txBody>
      </p:sp>
      <p:graphicFrame>
        <p:nvGraphicFramePr>
          <p:cNvPr id="2" name="Tabella 1">
            <a:extLst>
              <a:ext uri="{FF2B5EF4-FFF2-40B4-BE49-F238E27FC236}">
                <a16:creationId xmlns:a16="http://schemas.microsoft.com/office/drawing/2014/main" id="{3C2034ED-A857-CDB9-39D4-476A3415708A}"/>
              </a:ext>
            </a:extLst>
          </p:cNvPr>
          <p:cNvGraphicFramePr>
            <a:graphicFrameLocks noGrp="1"/>
          </p:cNvGraphicFramePr>
          <p:nvPr/>
        </p:nvGraphicFramePr>
        <p:xfrm>
          <a:off x="220133" y="1277482"/>
          <a:ext cx="11751745" cy="4730031"/>
        </p:xfrm>
        <a:graphic>
          <a:graphicData uri="http://schemas.openxmlformats.org/drawingml/2006/table">
            <a:tbl>
              <a:tblPr firstRow="1" bandRow="1">
                <a:solidFill>
                  <a:srgbClr val="15AD86"/>
                </a:solidFill>
                <a:tableStyleId>{5C22544A-7EE6-4342-B048-85BDC9FD1C3A}</a:tableStyleId>
              </a:tblPr>
              <a:tblGrid>
                <a:gridCol w="1434497">
                  <a:extLst>
                    <a:ext uri="{9D8B030D-6E8A-4147-A177-3AD203B41FA5}">
                      <a16:colId xmlns:a16="http://schemas.microsoft.com/office/drawing/2014/main" val="2579048304"/>
                    </a:ext>
                  </a:extLst>
                </a:gridCol>
                <a:gridCol w="963737">
                  <a:extLst>
                    <a:ext uri="{9D8B030D-6E8A-4147-A177-3AD203B41FA5}">
                      <a16:colId xmlns:a16="http://schemas.microsoft.com/office/drawing/2014/main" val="3029927864"/>
                    </a:ext>
                  </a:extLst>
                </a:gridCol>
                <a:gridCol w="1039279">
                  <a:extLst>
                    <a:ext uri="{9D8B030D-6E8A-4147-A177-3AD203B41FA5}">
                      <a16:colId xmlns:a16="http://schemas.microsoft.com/office/drawing/2014/main" val="1487865738"/>
                    </a:ext>
                  </a:extLst>
                </a:gridCol>
                <a:gridCol w="1039279">
                  <a:extLst>
                    <a:ext uri="{9D8B030D-6E8A-4147-A177-3AD203B41FA5}">
                      <a16:colId xmlns:a16="http://schemas.microsoft.com/office/drawing/2014/main" val="2280946144"/>
                    </a:ext>
                  </a:extLst>
                </a:gridCol>
                <a:gridCol w="1039279">
                  <a:extLst>
                    <a:ext uri="{9D8B030D-6E8A-4147-A177-3AD203B41FA5}">
                      <a16:colId xmlns:a16="http://schemas.microsoft.com/office/drawing/2014/main" val="1241428065"/>
                    </a:ext>
                  </a:extLst>
                </a:gridCol>
                <a:gridCol w="1039279">
                  <a:extLst>
                    <a:ext uri="{9D8B030D-6E8A-4147-A177-3AD203B41FA5}">
                      <a16:colId xmlns:a16="http://schemas.microsoft.com/office/drawing/2014/main" val="3902962213"/>
                    </a:ext>
                  </a:extLst>
                </a:gridCol>
                <a:gridCol w="1039279">
                  <a:extLst>
                    <a:ext uri="{9D8B030D-6E8A-4147-A177-3AD203B41FA5}">
                      <a16:colId xmlns:a16="http://schemas.microsoft.com/office/drawing/2014/main" val="1397808472"/>
                    </a:ext>
                  </a:extLst>
                </a:gridCol>
                <a:gridCol w="1039279">
                  <a:extLst>
                    <a:ext uri="{9D8B030D-6E8A-4147-A177-3AD203B41FA5}">
                      <a16:colId xmlns:a16="http://schemas.microsoft.com/office/drawing/2014/main" val="564960333"/>
                    </a:ext>
                  </a:extLst>
                </a:gridCol>
                <a:gridCol w="1039279">
                  <a:extLst>
                    <a:ext uri="{9D8B030D-6E8A-4147-A177-3AD203B41FA5}">
                      <a16:colId xmlns:a16="http://schemas.microsoft.com/office/drawing/2014/main" val="414567674"/>
                    </a:ext>
                  </a:extLst>
                </a:gridCol>
                <a:gridCol w="1039279">
                  <a:extLst>
                    <a:ext uri="{9D8B030D-6E8A-4147-A177-3AD203B41FA5}">
                      <a16:colId xmlns:a16="http://schemas.microsoft.com/office/drawing/2014/main" val="3959257824"/>
                    </a:ext>
                  </a:extLst>
                </a:gridCol>
                <a:gridCol w="1039279">
                  <a:extLst>
                    <a:ext uri="{9D8B030D-6E8A-4147-A177-3AD203B41FA5}">
                      <a16:colId xmlns:a16="http://schemas.microsoft.com/office/drawing/2014/main" val="814070112"/>
                    </a:ext>
                  </a:extLst>
                </a:gridCol>
              </a:tblGrid>
              <a:tr h="670560">
                <a:tc>
                  <a:txBody>
                    <a:bodyPr/>
                    <a:lstStyle/>
                    <a:p>
                      <a:endParaRPr lang="it-IT" sz="1100" b="1" dirty="0">
                        <a:latin typeface="Arial Narrow" panose="020B0606020202030204" pitchFamily="34" charset="0"/>
                        <a:cs typeface="Arial" panose="020B0604020202020204" pitchFamily="34" charset="0"/>
                      </a:endParaRPr>
                    </a:p>
                  </a:txBody>
                  <a:tcPr marL="60960" marR="60960" marT="30480" marB="30480">
                    <a:solidFill>
                      <a:schemeClr val="bg1"/>
                    </a:solidFill>
                  </a:tcPr>
                </a:tc>
                <a:tc gridSpan="2">
                  <a:txBody>
                    <a:bodyPr/>
                    <a:lstStyle/>
                    <a:p>
                      <a:pPr algn="ctr"/>
                      <a:r>
                        <a:rPr lang="it-IT" sz="1300" b="1" u="sng" dirty="0" err="1">
                          <a:solidFill>
                            <a:schemeClr val="bg2"/>
                          </a:solidFill>
                          <a:latin typeface="Arial Narrow" panose="020B0606020202030204" pitchFamily="34" charset="0"/>
                          <a:cs typeface="Arial" panose="020B0604020202020204" pitchFamily="34" charset="0"/>
                        </a:rPr>
                        <a:t>Inavolisib</a:t>
                      </a:r>
                      <a:r>
                        <a:rPr lang="it-IT" sz="1300" b="1" dirty="0">
                          <a:solidFill>
                            <a:schemeClr val="bg2"/>
                          </a:solidFill>
                          <a:latin typeface="Arial Narrow" panose="020B0606020202030204" pitchFamily="34" charset="0"/>
                          <a:cs typeface="Arial" panose="020B0604020202020204" pitchFamily="34" charset="0"/>
                        </a:rPr>
                        <a:t> + fulvestrant +</a:t>
                      </a:r>
                      <a:r>
                        <a:rPr lang="it-IT" sz="1300" b="1" dirty="0" err="1">
                          <a:solidFill>
                            <a:schemeClr val="bg2"/>
                          </a:solidFill>
                          <a:latin typeface="Arial Narrow" panose="020B0606020202030204" pitchFamily="34" charset="0"/>
                          <a:cs typeface="Arial" panose="020B0604020202020204" pitchFamily="34" charset="0"/>
                        </a:rPr>
                        <a:t>palbociclib</a:t>
                      </a:r>
                      <a:endParaRPr lang="it-IT" sz="1300" b="1" dirty="0">
                        <a:solidFill>
                          <a:schemeClr val="bg2"/>
                        </a:solidFill>
                        <a:latin typeface="Arial Narrow" panose="020B0606020202030204" pitchFamily="34" charset="0"/>
                        <a:cs typeface="Arial" panose="020B0604020202020204" pitchFamily="34" charset="0"/>
                      </a:endParaRPr>
                    </a:p>
                    <a:p>
                      <a:pPr algn="ctr"/>
                      <a:r>
                        <a:rPr lang="it-IT" sz="1300" b="1" dirty="0">
                          <a:solidFill>
                            <a:schemeClr val="bg2"/>
                          </a:solidFill>
                          <a:latin typeface="Arial Narrow" panose="020B0606020202030204" pitchFamily="34" charset="0"/>
                          <a:cs typeface="Arial" panose="020B0604020202020204" pitchFamily="34" charset="0"/>
                        </a:rPr>
                        <a:t>INAVO120</a:t>
                      </a:r>
                    </a:p>
                  </a:txBody>
                  <a:tcPr marL="60960" marR="60960" marT="30480" marB="30480" anchor="ctr">
                    <a:solidFill>
                      <a:schemeClr val="accent4">
                        <a:lumMod val="75000"/>
                      </a:schemeClr>
                    </a:solidFill>
                  </a:tcPr>
                </a:tc>
                <a:tc hMerge="1">
                  <a:txBody>
                    <a:bodyPr/>
                    <a:lstStyle/>
                    <a:p>
                      <a:endParaRPr lang="it-IT" dirty="0"/>
                    </a:p>
                  </a:txBody>
                  <a:tcPr/>
                </a:tc>
                <a:tc gridSpan="2">
                  <a:txBody>
                    <a:bodyPr/>
                    <a:lstStyle/>
                    <a:p>
                      <a:pPr algn="ctr"/>
                      <a:r>
                        <a:rPr lang="it-IT" sz="1300" b="1" u="sng" dirty="0">
                          <a:solidFill>
                            <a:schemeClr val="bg2"/>
                          </a:solidFill>
                          <a:latin typeface="Arial Narrow" panose="020B0606020202030204" pitchFamily="34" charset="0"/>
                          <a:cs typeface="Arial" panose="020B0604020202020204" pitchFamily="34" charset="0"/>
                        </a:rPr>
                        <a:t>Alpelisib</a:t>
                      </a:r>
                      <a:r>
                        <a:rPr lang="it-IT" sz="1300" b="1" dirty="0">
                          <a:solidFill>
                            <a:schemeClr val="bg2"/>
                          </a:solidFill>
                          <a:latin typeface="Arial Narrow" panose="020B0606020202030204" pitchFamily="34" charset="0"/>
                          <a:cs typeface="Arial" panose="020B0604020202020204" pitchFamily="34" charset="0"/>
                        </a:rPr>
                        <a:t> + </a:t>
                      </a:r>
                      <a:r>
                        <a:rPr lang="it-IT" sz="1300" b="1" dirty="0" err="1">
                          <a:solidFill>
                            <a:schemeClr val="bg2"/>
                          </a:solidFill>
                          <a:latin typeface="Arial Narrow" panose="020B0606020202030204" pitchFamily="34" charset="0"/>
                          <a:cs typeface="Arial" panose="020B0604020202020204" pitchFamily="34" charset="0"/>
                        </a:rPr>
                        <a:t>fulvestrant</a:t>
                      </a:r>
                      <a:endParaRPr lang="it-IT" sz="1300" b="1" dirty="0">
                        <a:solidFill>
                          <a:schemeClr val="bg2"/>
                        </a:solidFill>
                        <a:latin typeface="Arial Narrow" panose="020B0606020202030204" pitchFamily="34" charset="0"/>
                        <a:cs typeface="Arial" panose="020B0604020202020204" pitchFamily="34" charset="0"/>
                      </a:endParaRPr>
                    </a:p>
                    <a:p>
                      <a:pPr algn="ctr"/>
                      <a:r>
                        <a:rPr lang="it-IT" sz="1300" b="1" dirty="0">
                          <a:solidFill>
                            <a:schemeClr val="bg2"/>
                          </a:solidFill>
                          <a:latin typeface="Arial Narrow" panose="020B0606020202030204" pitchFamily="34" charset="0"/>
                          <a:cs typeface="Arial" panose="020B0604020202020204" pitchFamily="34" charset="0"/>
                        </a:rPr>
                        <a:t>SOLAR-1</a:t>
                      </a:r>
                    </a:p>
                  </a:txBody>
                  <a:tcPr marL="60960" marR="60960" marT="30480" marB="30480" anchor="ctr">
                    <a:solidFill>
                      <a:schemeClr val="accent1">
                        <a:lumMod val="75000"/>
                      </a:schemeClr>
                    </a:solidFill>
                  </a:tcPr>
                </a:tc>
                <a:tc hMerge="1">
                  <a:txBody>
                    <a:bodyPr/>
                    <a:lstStyle/>
                    <a:p>
                      <a:endParaRPr lang="it-IT" dirty="0"/>
                    </a:p>
                  </a:txBody>
                  <a:tcPr/>
                </a:tc>
                <a:tc gridSpan="2">
                  <a:txBody>
                    <a:bodyPr/>
                    <a:lstStyle/>
                    <a:p>
                      <a:pPr algn="ctr"/>
                      <a:r>
                        <a:rPr lang="it-IT" sz="1300" b="1" u="sng" dirty="0" err="1">
                          <a:solidFill>
                            <a:schemeClr val="tx1"/>
                          </a:solidFill>
                          <a:latin typeface="Arial Narrow" panose="020B0606020202030204" pitchFamily="34" charset="0"/>
                          <a:cs typeface="Arial" panose="020B0604020202020204" pitchFamily="34" charset="0"/>
                        </a:rPr>
                        <a:t>Capivasertib</a:t>
                      </a:r>
                      <a:r>
                        <a:rPr lang="it-IT" sz="1300" b="1" dirty="0">
                          <a:solidFill>
                            <a:schemeClr val="tx1"/>
                          </a:solidFill>
                          <a:latin typeface="Arial Narrow" panose="020B0606020202030204" pitchFamily="34" charset="0"/>
                          <a:cs typeface="Arial" panose="020B0604020202020204" pitchFamily="34" charset="0"/>
                        </a:rPr>
                        <a:t> + </a:t>
                      </a:r>
                      <a:r>
                        <a:rPr lang="it-IT" sz="1300" b="1" dirty="0" err="1">
                          <a:solidFill>
                            <a:schemeClr val="tx1"/>
                          </a:solidFill>
                          <a:latin typeface="Arial Narrow" panose="020B0606020202030204" pitchFamily="34" charset="0"/>
                          <a:cs typeface="Arial" panose="020B0604020202020204" pitchFamily="34" charset="0"/>
                        </a:rPr>
                        <a:t>Fulvestrant</a:t>
                      </a:r>
                      <a:endParaRPr lang="it-IT" sz="1300" b="1" dirty="0">
                        <a:solidFill>
                          <a:schemeClr val="tx1"/>
                        </a:solidFill>
                        <a:latin typeface="Arial Narrow" panose="020B0606020202030204" pitchFamily="34" charset="0"/>
                        <a:cs typeface="Arial" panose="020B0604020202020204" pitchFamily="34" charset="0"/>
                      </a:endParaRPr>
                    </a:p>
                    <a:p>
                      <a:pPr algn="ctr"/>
                      <a:r>
                        <a:rPr lang="it-IT" sz="1300" b="1" dirty="0">
                          <a:solidFill>
                            <a:schemeClr val="tx1"/>
                          </a:solidFill>
                          <a:latin typeface="Arial Narrow" panose="020B0606020202030204" pitchFamily="34" charset="0"/>
                          <a:cs typeface="Arial" panose="020B0604020202020204" pitchFamily="34" charset="0"/>
                        </a:rPr>
                        <a:t>CAPItello-291</a:t>
                      </a:r>
                    </a:p>
                  </a:txBody>
                  <a:tcPr marL="60960" marR="60960" marT="30480" marB="30480" anchor="ctr">
                    <a:solidFill>
                      <a:schemeClr val="accent6">
                        <a:lumMod val="75000"/>
                      </a:schemeClr>
                    </a:solidFill>
                  </a:tcPr>
                </a:tc>
                <a:tc hMerge="1">
                  <a:txBody>
                    <a:bodyPr/>
                    <a:lstStyle/>
                    <a:p>
                      <a:endParaRPr lang="it-IT" dirty="0"/>
                    </a:p>
                  </a:txBody>
                  <a:tcPr/>
                </a:tc>
                <a:tc gridSpan="2">
                  <a:txBody>
                    <a:bodyPr/>
                    <a:lstStyle/>
                    <a:p>
                      <a:pPr algn="ctr"/>
                      <a:r>
                        <a:rPr lang="it-IT" sz="1300" b="1" u="sng" dirty="0" err="1">
                          <a:solidFill>
                            <a:schemeClr val="tx1"/>
                          </a:solidFill>
                          <a:latin typeface="Arial Narrow" panose="020B0606020202030204" pitchFamily="34" charset="0"/>
                          <a:cs typeface="Arial" panose="020B0604020202020204" pitchFamily="34" charset="0"/>
                        </a:rPr>
                        <a:t>Ipatasertib</a:t>
                      </a:r>
                      <a:r>
                        <a:rPr lang="it-IT" sz="1300" b="1" u="none" dirty="0">
                          <a:solidFill>
                            <a:schemeClr val="tx1"/>
                          </a:solidFill>
                          <a:latin typeface="Arial Narrow" panose="020B0606020202030204" pitchFamily="34" charset="0"/>
                          <a:cs typeface="Arial" panose="020B0604020202020204" pitchFamily="34" charset="0"/>
                        </a:rPr>
                        <a:t> + </a:t>
                      </a:r>
                      <a:r>
                        <a:rPr lang="it-IT" sz="1300" b="1" u="none" dirty="0" err="1">
                          <a:solidFill>
                            <a:schemeClr val="tx1"/>
                          </a:solidFill>
                          <a:latin typeface="Arial Narrow" panose="020B0606020202030204" pitchFamily="34" charset="0"/>
                          <a:cs typeface="Arial" panose="020B0604020202020204" pitchFamily="34" charset="0"/>
                        </a:rPr>
                        <a:t>fulvestrant</a:t>
                      </a:r>
                      <a:endParaRPr lang="it-IT" sz="1300" b="1" u="none" dirty="0">
                        <a:solidFill>
                          <a:schemeClr val="tx1"/>
                        </a:solidFill>
                        <a:latin typeface="Arial Narrow" panose="020B0606020202030204" pitchFamily="34" charset="0"/>
                        <a:cs typeface="Arial" panose="020B0604020202020204" pitchFamily="34" charset="0"/>
                      </a:endParaRPr>
                    </a:p>
                    <a:p>
                      <a:pPr algn="ctr"/>
                      <a:r>
                        <a:rPr lang="it-IT" sz="1300" b="1" u="none" dirty="0">
                          <a:solidFill>
                            <a:schemeClr val="tx1"/>
                          </a:solidFill>
                          <a:latin typeface="Arial Narrow" panose="020B0606020202030204" pitchFamily="34" charset="0"/>
                          <a:cs typeface="Arial" panose="020B0604020202020204" pitchFamily="34" charset="0"/>
                        </a:rPr>
                        <a:t>FINER</a:t>
                      </a:r>
                      <a:endParaRPr lang="it-IT" sz="1300" b="1" u="sng" dirty="0">
                        <a:solidFill>
                          <a:schemeClr val="tx1"/>
                        </a:solidFill>
                        <a:latin typeface="Arial Narrow" panose="020B0606020202030204" pitchFamily="34" charset="0"/>
                        <a:cs typeface="Arial" panose="020B0604020202020204" pitchFamily="34" charset="0"/>
                      </a:endParaRPr>
                    </a:p>
                  </a:txBody>
                  <a:tcPr marL="60960" marR="60960" marT="30480" marB="30480" anchor="ctr">
                    <a:solidFill>
                      <a:schemeClr val="accent2">
                        <a:lumMod val="75000"/>
                      </a:schemeClr>
                    </a:solidFill>
                  </a:tcPr>
                </a:tc>
                <a:tc hMerge="1">
                  <a:txBody>
                    <a:bodyPr/>
                    <a:lstStyle/>
                    <a:p>
                      <a:endParaRPr lang="it-IT" dirty="0"/>
                    </a:p>
                  </a:txBody>
                  <a:tcPr/>
                </a:tc>
                <a:tc gridSpan="2">
                  <a:txBody>
                    <a:bodyPr/>
                    <a:lstStyle/>
                    <a:p>
                      <a:pPr algn="ctr"/>
                      <a:r>
                        <a:rPr lang="it-IT" sz="1300" b="1" u="sng" dirty="0" err="1">
                          <a:solidFill>
                            <a:schemeClr val="bg2"/>
                          </a:solidFill>
                          <a:latin typeface="Arial Narrow" panose="020B0606020202030204" pitchFamily="34" charset="0"/>
                          <a:cs typeface="Arial" panose="020B0604020202020204" pitchFamily="34" charset="0"/>
                        </a:rPr>
                        <a:t>Gedatolisib</a:t>
                      </a:r>
                      <a:r>
                        <a:rPr lang="it-IT" sz="1300" b="1" dirty="0">
                          <a:solidFill>
                            <a:schemeClr val="bg2"/>
                          </a:solidFill>
                          <a:latin typeface="Arial Narrow" panose="020B0606020202030204" pitchFamily="34" charset="0"/>
                          <a:cs typeface="Arial" panose="020B0604020202020204" pitchFamily="34" charset="0"/>
                        </a:rPr>
                        <a:t> + fulvestrant ± palbociclib</a:t>
                      </a:r>
                    </a:p>
                    <a:p>
                      <a:pPr algn="ctr"/>
                      <a:r>
                        <a:rPr lang="it-IT" sz="1300" b="1" dirty="0">
                          <a:solidFill>
                            <a:schemeClr val="bg2"/>
                          </a:solidFill>
                          <a:latin typeface="Arial Narrow" panose="020B0606020202030204" pitchFamily="34" charset="0"/>
                          <a:cs typeface="Arial" panose="020B0604020202020204" pitchFamily="34" charset="0"/>
                        </a:rPr>
                        <a:t>VIKTORIA-1</a:t>
                      </a:r>
                    </a:p>
                  </a:txBody>
                  <a:tcPr marL="60960" marR="60960" marT="30480" marB="30480" anchor="ctr">
                    <a:solidFill>
                      <a:schemeClr val="accent5">
                        <a:lumMod val="75000"/>
                      </a:schemeClr>
                    </a:solidFill>
                  </a:tcPr>
                </a:tc>
                <a:tc hMerge="1">
                  <a:txBody>
                    <a:bodyPr/>
                    <a:lstStyle/>
                    <a:p>
                      <a:endParaRPr lang="it-IT" dirty="0"/>
                    </a:p>
                  </a:txBody>
                  <a:tcPr/>
                </a:tc>
                <a:extLst>
                  <a:ext uri="{0D108BD9-81ED-4DB2-BD59-A6C34878D82A}">
                    <a16:rowId xmlns:a16="http://schemas.microsoft.com/office/drawing/2014/main" val="1182295448"/>
                  </a:ext>
                </a:extLst>
              </a:tr>
              <a:tr h="515279">
                <a:tc>
                  <a:txBody>
                    <a:bodyPr/>
                    <a:lstStyle/>
                    <a:p>
                      <a:pPr algn="ctr"/>
                      <a:endParaRPr lang="it-IT" sz="1100" b="1" dirty="0">
                        <a:latin typeface="Arial Narrow" panose="020B0606020202030204" pitchFamily="34" charset="0"/>
                        <a:cs typeface="Arial" panose="020B0604020202020204" pitchFamily="34" charset="0"/>
                      </a:endParaRPr>
                    </a:p>
                  </a:txBody>
                  <a:tcPr marL="60960" marR="60960" marT="30480" marB="30480" anchor="ctr">
                    <a:solidFill>
                      <a:schemeClr val="bg1"/>
                    </a:solidFill>
                  </a:tcPr>
                </a:tc>
                <a:tc>
                  <a:txBody>
                    <a:bodyPr/>
                    <a:lstStyle/>
                    <a:p>
                      <a:pPr algn="ctr"/>
                      <a:r>
                        <a:rPr lang="it-IT" sz="1300" b="1" dirty="0" err="1">
                          <a:latin typeface="Arial Narrow" panose="020B0606020202030204" pitchFamily="34" charset="0"/>
                          <a:cs typeface="Arial" panose="020B0604020202020204" pitchFamily="34" charset="0"/>
                        </a:rPr>
                        <a:t>Any</a:t>
                      </a:r>
                      <a:r>
                        <a:rPr lang="it-IT" sz="1300" b="1" dirty="0">
                          <a:latin typeface="Arial Narrow" panose="020B0606020202030204" pitchFamily="34" charset="0"/>
                          <a:cs typeface="Arial" panose="020B0604020202020204" pitchFamily="34" charset="0"/>
                        </a:rPr>
                        <a:t> grade (%)</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Grade ≥3</a:t>
                      </a:r>
                    </a:p>
                    <a:p>
                      <a:pPr algn="ctr"/>
                      <a:r>
                        <a:rPr lang="it-IT" sz="1300" b="1" dirty="0">
                          <a:latin typeface="Arial Narrow" panose="020B0606020202030204" pitchFamily="34" charset="0"/>
                          <a:cs typeface="Arial" panose="020B0604020202020204" pitchFamily="34" charset="0"/>
                        </a:rPr>
                        <a:t>(%)</a:t>
                      </a:r>
                    </a:p>
                  </a:txBody>
                  <a:tcPr marL="60960" marR="60960" marT="30480" marB="30480" anchor="ctr">
                    <a:solidFill>
                      <a:schemeClr val="accent4">
                        <a:lumMod val="40000"/>
                        <a:lumOff val="60000"/>
                      </a:schemeClr>
                    </a:solidFill>
                  </a:tcPr>
                </a:tc>
                <a:tc>
                  <a:txBody>
                    <a:bodyPr/>
                    <a:lstStyle/>
                    <a:p>
                      <a:pPr algn="ctr"/>
                      <a:r>
                        <a:rPr lang="it-IT" sz="1300" b="1" dirty="0" err="1">
                          <a:latin typeface="Arial Narrow" panose="020B0606020202030204" pitchFamily="34" charset="0"/>
                          <a:cs typeface="Arial" panose="020B0604020202020204" pitchFamily="34" charset="0"/>
                        </a:rPr>
                        <a:t>Any</a:t>
                      </a:r>
                      <a:r>
                        <a:rPr lang="it-IT" sz="1300" b="1" dirty="0">
                          <a:latin typeface="Arial Narrow" panose="020B0606020202030204" pitchFamily="34" charset="0"/>
                          <a:cs typeface="Arial" panose="020B0604020202020204" pitchFamily="34" charset="0"/>
                        </a:rPr>
                        <a:t> grade (%)</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Grade ≥3 </a:t>
                      </a:r>
                    </a:p>
                    <a:p>
                      <a:pPr algn="ctr"/>
                      <a:r>
                        <a:rPr lang="it-IT" sz="1300" b="1" dirty="0">
                          <a:latin typeface="Arial Narrow" panose="020B0606020202030204" pitchFamily="34" charset="0"/>
                          <a:cs typeface="Arial" panose="020B0604020202020204" pitchFamily="34" charset="0"/>
                        </a:rPr>
                        <a:t>(%)</a:t>
                      </a:r>
                    </a:p>
                  </a:txBody>
                  <a:tcPr marL="60960" marR="60960" marT="30480" marB="30480" anchor="ctr">
                    <a:solidFill>
                      <a:schemeClr val="accent1">
                        <a:lumMod val="40000"/>
                        <a:lumOff val="60000"/>
                      </a:schemeClr>
                    </a:solidFill>
                  </a:tcPr>
                </a:tc>
                <a:tc>
                  <a:txBody>
                    <a:bodyPr/>
                    <a:lstStyle/>
                    <a:p>
                      <a:pPr algn="ctr"/>
                      <a:r>
                        <a:rPr lang="it-IT" sz="1300" b="1" dirty="0" err="1">
                          <a:latin typeface="Arial Narrow" panose="020B0606020202030204" pitchFamily="34" charset="0"/>
                          <a:cs typeface="Arial" panose="020B0604020202020204" pitchFamily="34" charset="0"/>
                        </a:rPr>
                        <a:t>Any</a:t>
                      </a:r>
                      <a:r>
                        <a:rPr lang="it-IT" sz="1300" b="1" dirty="0">
                          <a:latin typeface="Arial Narrow" panose="020B0606020202030204" pitchFamily="34" charset="0"/>
                          <a:cs typeface="Arial" panose="020B0604020202020204" pitchFamily="34" charset="0"/>
                        </a:rPr>
                        <a:t> grade (%)</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Grade ≥3 </a:t>
                      </a:r>
                    </a:p>
                    <a:p>
                      <a:pPr algn="ctr"/>
                      <a:r>
                        <a:rPr lang="it-IT" sz="1300" b="1" dirty="0">
                          <a:latin typeface="Arial Narrow" panose="020B0606020202030204" pitchFamily="34" charset="0"/>
                          <a:cs typeface="Arial" panose="020B0604020202020204" pitchFamily="34" charset="0"/>
                        </a:rPr>
                        <a:t>(%)</a:t>
                      </a:r>
                    </a:p>
                  </a:txBody>
                  <a:tcPr marL="60960" marR="60960" marT="30480" marB="30480" anchor="ctr">
                    <a:solidFill>
                      <a:schemeClr val="accent6">
                        <a:lumMod val="40000"/>
                        <a:lumOff val="60000"/>
                      </a:schemeClr>
                    </a:solidFill>
                  </a:tcPr>
                </a:tc>
                <a:tc>
                  <a:txBody>
                    <a:bodyPr/>
                    <a:lstStyle/>
                    <a:p>
                      <a:pPr algn="ctr"/>
                      <a:r>
                        <a:rPr lang="it-IT" sz="1300" b="1" dirty="0" err="1">
                          <a:latin typeface="Arial Narrow" panose="020B0606020202030204" pitchFamily="34" charset="0"/>
                          <a:cs typeface="Arial" panose="020B0604020202020204" pitchFamily="34" charset="0"/>
                        </a:rPr>
                        <a:t>Any</a:t>
                      </a:r>
                      <a:r>
                        <a:rPr lang="it-IT" sz="1300" b="1" dirty="0">
                          <a:latin typeface="Arial Narrow" panose="020B0606020202030204" pitchFamily="34" charset="0"/>
                          <a:cs typeface="Arial" panose="020B0604020202020204" pitchFamily="34" charset="0"/>
                        </a:rPr>
                        <a:t> grade (%)</a:t>
                      </a:r>
                    </a:p>
                  </a:txBody>
                  <a:tcPr marL="60960" marR="60960" marT="30480" marB="30480" anchor="ctr">
                    <a:solidFill>
                      <a:schemeClr val="accent2">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Grade ≥3 </a:t>
                      </a:r>
                    </a:p>
                    <a:p>
                      <a:pPr algn="ctr"/>
                      <a:r>
                        <a:rPr lang="it-IT" sz="1300" b="1" dirty="0">
                          <a:latin typeface="Arial Narrow" panose="020B0606020202030204" pitchFamily="34" charset="0"/>
                          <a:cs typeface="Arial" panose="020B0604020202020204" pitchFamily="34" charset="0"/>
                        </a:rPr>
                        <a:t>(%)</a:t>
                      </a:r>
                    </a:p>
                  </a:txBody>
                  <a:tcPr marL="60960" marR="60960" marT="30480" marB="30480" anchor="ctr">
                    <a:solidFill>
                      <a:schemeClr val="accent2">
                        <a:lumMod val="40000"/>
                        <a:lumOff val="60000"/>
                      </a:schemeClr>
                    </a:solidFill>
                  </a:tcPr>
                </a:tc>
                <a:tc>
                  <a:txBody>
                    <a:bodyPr/>
                    <a:lstStyle/>
                    <a:p>
                      <a:pPr algn="ctr"/>
                      <a:r>
                        <a:rPr lang="it-IT" sz="1300" b="1" dirty="0" err="1">
                          <a:latin typeface="Arial Narrow" panose="020B0606020202030204" pitchFamily="34" charset="0"/>
                          <a:cs typeface="Arial" panose="020B0604020202020204" pitchFamily="34" charset="0"/>
                        </a:rPr>
                        <a:t>Any</a:t>
                      </a:r>
                      <a:r>
                        <a:rPr lang="it-IT" sz="1300" b="1" dirty="0">
                          <a:latin typeface="Arial Narrow" panose="020B0606020202030204" pitchFamily="34" charset="0"/>
                          <a:cs typeface="Arial" panose="020B0604020202020204" pitchFamily="34" charset="0"/>
                        </a:rPr>
                        <a:t> grade (%)</a:t>
                      </a:r>
                    </a:p>
                  </a:txBody>
                  <a:tcPr marL="60960" marR="60960" marT="30480" marB="30480" anchor="ctr">
                    <a:solidFill>
                      <a:schemeClr val="accent5">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Grade ≥3 </a:t>
                      </a:r>
                    </a:p>
                    <a:p>
                      <a:pPr algn="ctr"/>
                      <a:r>
                        <a:rPr lang="it-IT" sz="1300" b="1" dirty="0">
                          <a:latin typeface="Arial Narrow" panose="020B0606020202030204" pitchFamily="34" charset="0"/>
                          <a:cs typeface="Arial" panose="020B0604020202020204" pitchFamily="34" charset="0"/>
                        </a:rPr>
                        <a:t>(%)</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608811862"/>
                  </a:ext>
                </a:extLst>
              </a:tr>
              <a:tr h="561616">
                <a:tc>
                  <a:txBody>
                    <a:bodyPr/>
                    <a:lstStyle/>
                    <a:p>
                      <a:pPr algn="ctr"/>
                      <a:r>
                        <a:rPr lang="it-IT" sz="1300" b="1" dirty="0" err="1">
                          <a:solidFill>
                            <a:schemeClr val="tx1"/>
                          </a:solidFill>
                          <a:latin typeface="Arial Narrow" panose="020B0606020202030204" pitchFamily="34" charset="0"/>
                          <a:cs typeface="Arial" panose="020B0604020202020204" pitchFamily="34" charset="0"/>
                        </a:rPr>
                        <a:t>Hyperglycaemia</a:t>
                      </a:r>
                      <a:endParaRPr lang="it-IT" sz="1300" b="1" dirty="0">
                        <a:solidFill>
                          <a:schemeClr val="tx1"/>
                        </a:solidFill>
                        <a:latin typeface="Arial Narrow" panose="020B0606020202030204" pitchFamily="34" charset="0"/>
                        <a:cs typeface="Arial" panose="020B0604020202020204" pitchFamily="34" charset="0"/>
                      </a:endParaRPr>
                    </a:p>
                  </a:txBody>
                  <a:tcPr marL="60960" marR="60960" marT="30480" marB="30480" anchor="ctr">
                    <a:solidFill>
                      <a:srgbClr val="17AD86"/>
                    </a:solidFill>
                  </a:tcPr>
                </a:tc>
                <a:tc>
                  <a:txBody>
                    <a:bodyPr/>
                    <a:lstStyle/>
                    <a:p>
                      <a:pPr algn="ctr"/>
                      <a:r>
                        <a:rPr lang="it-IT" sz="1300" b="1" dirty="0">
                          <a:latin typeface="Arial Narrow" panose="020B0606020202030204" pitchFamily="34" charset="0"/>
                          <a:cs typeface="Arial" panose="020B0604020202020204" pitchFamily="34" charset="0"/>
                        </a:rPr>
                        <a:t>58.6</a:t>
                      </a:r>
                    </a:p>
                  </a:txBody>
                  <a:tcPr marL="60960" marR="60960" marT="30480" marB="30480" anchor="ctr">
                    <a:solidFill>
                      <a:schemeClr val="accent4">
                        <a:lumMod val="40000"/>
                        <a:lumOff val="60000"/>
                      </a:schemeClr>
                    </a:solidFill>
                  </a:tcPr>
                </a:tc>
                <a:tc>
                  <a:txBody>
                    <a:bodyPr/>
                    <a:lstStyle/>
                    <a:p>
                      <a:pPr algn="ctr"/>
                      <a:r>
                        <a:rPr lang="it-IT" sz="1300" b="1" dirty="0">
                          <a:solidFill>
                            <a:srgbClr val="00B050"/>
                          </a:solidFill>
                          <a:latin typeface="Arial Narrow" panose="020B0606020202030204" pitchFamily="34" charset="0"/>
                          <a:cs typeface="Arial" panose="020B0604020202020204" pitchFamily="34" charset="0"/>
                        </a:rPr>
                        <a:t>5.6</a:t>
                      </a:r>
                    </a:p>
                  </a:txBody>
                  <a:tcPr marL="60960" marR="60960" marT="30480" marB="30480" anchor="ctr">
                    <a:solidFill>
                      <a:schemeClr val="accent4">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63.7</a:t>
                      </a:r>
                    </a:p>
                  </a:txBody>
                  <a:tcPr marL="60960" marR="60960" marT="30480" marB="30480" anchor="ctr">
                    <a:solidFill>
                      <a:schemeClr val="accent1">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36.6</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16.3</a:t>
                      </a:r>
                    </a:p>
                  </a:txBody>
                  <a:tcPr marL="60960" marR="60960" marT="30480" marB="30480" anchor="ctr">
                    <a:solidFill>
                      <a:schemeClr val="accent6">
                        <a:lumMod val="40000"/>
                        <a:lumOff val="60000"/>
                      </a:schemeClr>
                    </a:solidFill>
                  </a:tcPr>
                </a:tc>
                <a:tc>
                  <a:txBody>
                    <a:bodyPr/>
                    <a:lstStyle/>
                    <a:p>
                      <a:pPr algn="ctr"/>
                      <a:r>
                        <a:rPr lang="it-IT" sz="1300" b="1" dirty="0">
                          <a:solidFill>
                            <a:srgbClr val="00B050"/>
                          </a:solidFill>
                          <a:latin typeface="Arial Narrow" panose="020B0606020202030204" pitchFamily="34" charset="0"/>
                          <a:cs typeface="Arial" panose="020B0604020202020204" pitchFamily="34" charset="0"/>
                        </a:rPr>
                        <a:t>2.3</a:t>
                      </a:r>
                    </a:p>
                  </a:txBody>
                  <a:tcPr marL="60960" marR="60960" marT="30480" marB="30480" anchor="ctr">
                    <a:solidFill>
                      <a:schemeClr val="accent6">
                        <a:lumMod val="40000"/>
                        <a:lumOff val="60000"/>
                      </a:schemeClr>
                    </a:solidFill>
                  </a:tcPr>
                </a:tc>
                <a:tc>
                  <a:txBody>
                    <a:bodyPr/>
                    <a:lstStyle/>
                    <a:p>
                      <a:pPr algn="ctr"/>
                      <a:r>
                        <a:rPr lang="it-IT" sz="1300" b="1" dirty="0">
                          <a:solidFill>
                            <a:schemeClr val="bg2"/>
                          </a:solidFill>
                          <a:latin typeface="Arial Narrow" panose="020B0606020202030204" pitchFamily="34" charset="0"/>
                          <a:cs typeface="Arial" panose="020B0604020202020204" pitchFamily="34" charset="0"/>
                        </a:rPr>
                        <a:t>43.6</a:t>
                      </a:r>
                    </a:p>
                  </a:txBody>
                  <a:tcPr marL="60960" marR="60960" marT="30480" marB="30480" anchor="ctr">
                    <a:solidFill>
                      <a:schemeClr val="accent2">
                        <a:lumMod val="40000"/>
                        <a:lumOff val="60000"/>
                      </a:schemeClr>
                    </a:solidFill>
                  </a:tcPr>
                </a:tc>
                <a:tc>
                  <a:txBody>
                    <a:bodyPr/>
                    <a:lstStyle/>
                    <a:p>
                      <a:pPr algn="ctr"/>
                      <a:r>
                        <a:rPr lang="it-IT" sz="1300" b="1" dirty="0">
                          <a:solidFill>
                            <a:srgbClr val="17AD86"/>
                          </a:solidFill>
                          <a:latin typeface="Arial Narrow" panose="020B0606020202030204" pitchFamily="34" charset="0"/>
                          <a:cs typeface="Arial" panose="020B0604020202020204" pitchFamily="34" charset="0"/>
                        </a:rPr>
                        <a:t>0</a:t>
                      </a:r>
                    </a:p>
                  </a:txBody>
                  <a:tcPr marL="60960" marR="60960" marT="30480" marB="30480" anchor="ctr">
                    <a:solidFill>
                      <a:schemeClr val="accent2">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9.2</a:t>
                      </a:r>
                    </a:p>
                  </a:txBody>
                  <a:tcPr marL="60960" marR="60960" marT="30480" marB="30480" anchor="ctr">
                    <a:solidFill>
                      <a:schemeClr val="accent5">
                        <a:lumMod val="40000"/>
                        <a:lumOff val="60000"/>
                      </a:schemeClr>
                    </a:solidFill>
                  </a:tcPr>
                </a:tc>
                <a:tc>
                  <a:txBody>
                    <a:bodyPr/>
                    <a:lstStyle/>
                    <a:p>
                      <a:pPr algn="ctr"/>
                      <a:r>
                        <a:rPr lang="it-IT" sz="1300" b="1" dirty="0">
                          <a:solidFill>
                            <a:srgbClr val="00B050"/>
                          </a:solidFill>
                          <a:latin typeface="Arial Narrow" panose="020B0606020202030204" pitchFamily="34" charset="0"/>
                          <a:cs typeface="Arial" panose="020B0604020202020204" pitchFamily="34" charset="0"/>
                        </a:rPr>
                        <a:t>2.3</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2097702310"/>
                  </a:ext>
                </a:extLst>
              </a:tr>
              <a:tr h="561616">
                <a:tc>
                  <a:txBody>
                    <a:bodyPr/>
                    <a:lstStyle/>
                    <a:p>
                      <a:pPr algn="ctr"/>
                      <a:r>
                        <a:rPr lang="it-IT" sz="1300" b="1" dirty="0" err="1">
                          <a:solidFill>
                            <a:schemeClr val="tx1"/>
                          </a:solidFill>
                          <a:latin typeface="Arial Narrow" panose="020B0606020202030204" pitchFamily="34" charset="0"/>
                          <a:cs typeface="Arial" panose="020B0604020202020204" pitchFamily="34" charset="0"/>
                        </a:rPr>
                        <a:t>Diarrhea</a:t>
                      </a:r>
                      <a:endParaRPr lang="it-IT" sz="1300" b="1" dirty="0">
                        <a:solidFill>
                          <a:schemeClr val="tx1"/>
                        </a:solidFill>
                        <a:latin typeface="Arial Narrow" panose="020B0606020202030204" pitchFamily="34" charset="0"/>
                        <a:cs typeface="Arial" panose="020B0604020202020204" pitchFamily="34" charset="0"/>
                      </a:endParaRPr>
                    </a:p>
                  </a:txBody>
                  <a:tcPr marL="60960" marR="60960" marT="30480" marB="30480" anchor="ctr">
                    <a:solidFill>
                      <a:srgbClr val="17AD86"/>
                    </a:solidFill>
                  </a:tcPr>
                </a:tc>
                <a:tc>
                  <a:txBody>
                    <a:bodyPr/>
                    <a:lstStyle/>
                    <a:p>
                      <a:pPr algn="ctr"/>
                      <a:r>
                        <a:rPr lang="it-IT" sz="1300" b="1" dirty="0">
                          <a:latin typeface="Arial Narrow" panose="020B0606020202030204" pitchFamily="34" charset="0"/>
                          <a:cs typeface="Arial" panose="020B0604020202020204" pitchFamily="34" charset="0"/>
                        </a:rPr>
                        <a:t>48.1</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3.7</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57.7</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6.7</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72.4</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9.3</a:t>
                      </a:r>
                    </a:p>
                  </a:txBody>
                  <a:tcPr marL="60960" marR="60960" marT="30480" marB="30480" anchor="ctr">
                    <a:solidFill>
                      <a:schemeClr val="accent6">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87.1</a:t>
                      </a:r>
                    </a:p>
                  </a:txBody>
                  <a:tcPr marL="60960" marR="60960" marT="30480" marB="30480" anchor="ctr">
                    <a:solidFill>
                      <a:schemeClr val="accent2">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16.1</a:t>
                      </a:r>
                    </a:p>
                  </a:txBody>
                  <a:tcPr marL="60960" marR="60960" marT="30480" marB="30480" anchor="ctr">
                    <a:solidFill>
                      <a:schemeClr val="accent2">
                        <a:lumMod val="40000"/>
                        <a:lumOff val="60000"/>
                      </a:schemeClr>
                    </a:solidFill>
                  </a:tcPr>
                </a:tc>
                <a:tc>
                  <a:txBody>
                    <a:bodyPr/>
                    <a:lstStyle/>
                    <a:p>
                      <a:pPr algn="ctr"/>
                      <a:r>
                        <a:rPr lang="it-IT" sz="1300" b="1" dirty="0">
                          <a:solidFill>
                            <a:schemeClr val="accent6">
                              <a:lumMod val="75000"/>
                            </a:schemeClr>
                          </a:solidFill>
                          <a:latin typeface="Arial Narrow" panose="020B0606020202030204" pitchFamily="34" charset="0"/>
                          <a:cs typeface="Arial" panose="020B0604020202020204" pitchFamily="34" charset="0"/>
                        </a:rPr>
                        <a:t>16.9</a:t>
                      </a:r>
                    </a:p>
                  </a:txBody>
                  <a:tcPr marL="60960" marR="60960" marT="30480" marB="30480" anchor="ctr">
                    <a:solidFill>
                      <a:schemeClr val="accent5">
                        <a:lumMod val="40000"/>
                        <a:lumOff val="60000"/>
                      </a:schemeClr>
                    </a:solidFill>
                  </a:tcPr>
                </a:tc>
                <a:tc>
                  <a:txBody>
                    <a:bodyPr/>
                    <a:lstStyle/>
                    <a:p>
                      <a:pPr algn="ctr"/>
                      <a:r>
                        <a:rPr lang="it-IT" sz="1300" b="1" dirty="0">
                          <a:solidFill>
                            <a:schemeClr val="accent6">
                              <a:lumMod val="75000"/>
                            </a:schemeClr>
                          </a:solidFill>
                          <a:latin typeface="Arial Narrow" panose="020B0606020202030204" pitchFamily="34" charset="0"/>
                          <a:cs typeface="Arial" panose="020B0604020202020204" pitchFamily="34" charset="0"/>
                        </a:rPr>
                        <a:t>1.5</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2035315423"/>
                  </a:ext>
                </a:extLst>
              </a:tr>
              <a:tr h="561616">
                <a:tc>
                  <a:txBody>
                    <a:bodyPr/>
                    <a:lstStyle/>
                    <a:p>
                      <a:pPr algn="ctr"/>
                      <a:r>
                        <a:rPr lang="it-IT" sz="1300" b="1" dirty="0">
                          <a:solidFill>
                            <a:schemeClr val="tx1"/>
                          </a:solidFill>
                          <a:latin typeface="Arial Narrow" panose="020B0606020202030204" pitchFamily="34" charset="0"/>
                          <a:cs typeface="Arial" panose="020B0604020202020204" pitchFamily="34" charset="0"/>
                        </a:rPr>
                        <a:t>Rash</a:t>
                      </a:r>
                    </a:p>
                  </a:txBody>
                  <a:tcPr marL="60960" marR="60960" marT="30480" marB="30480" anchor="ctr">
                    <a:solidFill>
                      <a:srgbClr val="17AD86"/>
                    </a:solidFill>
                  </a:tcPr>
                </a:tc>
                <a:tc>
                  <a:txBody>
                    <a:bodyPr/>
                    <a:lstStyle/>
                    <a:p>
                      <a:pPr algn="ctr"/>
                      <a:r>
                        <a:rPr lang="it-IT" sz="1300" b="1" dirty="0">
                          <a:solidFill>
                            <a:schemeClr val="accent6">
                              <a:lumMod val="75000"/>
                            </a:schemeClr>
                          </a:solidFill>
                          <a:latin typeface="Arial Narrow" panose="020B0606020202030204" pitchFamily="34" charset="0"/>
                          <a:cs typeface="Arial" panose="020B0604020202020204" pitchFamily="34" charset="0"/>
                        </a:rPr>
                        <a:t>25.3</a:t>
                      </a:r>
                    </a:p>
                  </a:txBody>
                  <a:tcPr marL="60960" marR="60960" marT="30480" marB="30480" anchor="ctr">
                    <a:solidFill>
                      <a:schemeClr val="accent4">
                        <a:lumMod val="40000"/>
                        <a:lumOff val="60000"/>
                      </a:schemeClr>
                    </a:solidFill>
                  </a:tcPr>
                </a:tc>
                <a:tc>
                  <a:txBody>
                    <a:bodyPr/>
                    <a:lstStyle/>
                    <a:p>
                      <a:pPr algn="ctr"/>
                      <a:r>
                        <a:rPr lang="it-IT" sz="1300" b="1" dirty="0">
                          <a:solidFill>
                            <a:schemeClr val="accent6">
                              <a:lumMod val="75000"/>
                            </a:schemeClr>
                          </a:solidFill>
                          <a:latin typeface="Arial Narrow" panose="020B0606020202030204" pitchFamily="34" charset="0"/>
                          <a:cs typeface="Arial" panose="020B0604020202020204" pitchFamily="34" charset="0"/>
                        </a:rPr>
                        <a:t>0</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35.6</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9.9</a:t>
                      </a:r>
                    </a:p>
                  </a:txBody>
                  <a:tcPr marL="60960" marR="60960" marT="30480" marB="30480" anchor="ctr">
                    <a:solidFill>
                      <a:schemeClr val="accent1">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38</a:t>
                      </a:r>
                    </a:p>
                  </a:txBody>
                  <a:tcPr marL="60960" marR="60960" marT="30480" marB="30480" anchor="ctr">
                    <a:solidFill>
                      <a:schemeClr val="accent6">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12.1</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25</a:t>
                      </a:r>
                    </a:p>
                  </a:txBody>
                  <a:tcPr marL="60960" marR="60960" marT="30480" marB="30480" anchor="ctr">
                    <a:solidFill>
                      <a:schemeClr val="accent2">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1.6</a:t>
                      </a:r>
                    </a:p>
                  </a:txBody>
                  <a:tcPr marL="60960" marR="60960" marT="30480" marB="30480" anchor="ctr">
                    <a:solidFill>
                      <a:schemeClr val="accent2">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27.7</a:t>
                      </a:r>
                    </a:p>
                  </a:txBody>
                  <a:tcPr marL="60960" marR="60960" marT="30480" marB="30480" anchor="ctr">
                    <a:solidFill>
                      <a:schemeClr val="accent5">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4.6</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2962638652"/>
                  </a:ext>
                </a:extLst>
              </a:tr>
              <a:tr h="561616">
                <a:tc>
                  <a:txBody>
                    <a:bodyPr/>
                    <a:lstStyle/>
                    <a:p>
                      <a:pPr algn="ctr"/>
                      <a:r>
                        <a:rPr lang="it-IT" sz="1300" b="1" dirty="0" err="1">
                          <a:solidFill>
                            <a:schemeClr val="tx1"/>
                          </a:solidFill>
                          <a:latin typeface="Arial Narrow" panose="020B0606020202030204" pitchFamily="34" charset="0"/>
                          <a:cs typeface="Arial" panose="020B0604020202020204" pitchFamily="34" charset="0"/>
                        </a:rPr>
                        <a:t>Stomatitis</a:t>
                      </a:r>
                      <a:endParaRPr lang="it-IT" sz="1300" b="1" dirty="0">
                        <a:solidFill>
                          <a:schemeClr val="tx1"/>
                        </a:solidFill>
                        <a:latin typeface="Arial Narrow" panose="020B0606020202030204" pitchFamily="34" charset="0"/>
                        <a:cs typeface="Arial" panose="020B0604020202020204" pitchFamily="34" charset="0"/>
                      </a:endParaRPr>
                    </a:p>
                  </a:txBody>
                  <a:tcPr marL="60960" marR="60960" marT="30480" marB="30480" anchor="ctr">
                    <a:solidFill>
                      <a:srgbClr val="17AD86"/>
                    </a:solidFill>
                  </a:tcPr>
                </a:tc>
                <a:tc>
                  <a:txBody>
                    <a:bodyPr/>
                    <a:lstStyle/>
                    <a:p>
                      <a:pPr algn="ctr"/>
                      <a:r>
                        <a:rPr lang="it-IT" sz="1300" b="1" dirty="0">
                          <a:latin typeface="Arial Narrow" panose="020B0606020202030204" pitchFamily="34" charset="0"/>
                          <a:cs typeface="Arial" panose="020B0604020202020204" pitchFamily="34" charset="0"/>
                        </a:rPr>
                        <a:t>51.2</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5.6</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24.6</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2.5</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14.6</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a:t>
                      </a:r>
                    </a:p>
                  </a:txBody>
                  <a:tcPr marL="60960" marR="60960" marT="30480" marB="30480" anchor="ctr">
                    <a:solidFill>
                      <a:schemeClr val="accent6">
                        <a:lumMod val="40000"/>
                        <a:lumOff val="60000"/>
                      </a:schemeClr>
                    </a:solidFill>
                  </a:tcPr>
                </a:tc>
                <a:tc>
                  <a:txBody>
                    <a:bodyPr/>
                    <a:lstStyle/>
                    <a:p>
                      <a:pPr algn="ctr"/>
                      <a:r>
                        <a:rPr lang="it-IT" sz="1300" b="1" dirty="0">
                          <a:solidFill>
                            <a:schemeClr val="bg2"/>
                          </a:solidFill>
                          <a:latin typeface="Arial Narrow" panose="020B0606020202030204" pitchFamily="34" charset="0"/>
                          <a:cs typeface="Arial" panose="020B0604020202020204" pitchFamily="34" charset="0"/>
                        </a:rPr>
                        <a:t>16.1</a:t>
                      </a:r>
                    </a:p>
                  </a:txBody>
                  <a:tcPr marL="60960" marR="60960" marT="30480" marB="30480" anchor="ctr">
                    <a:solidFill>
                      <a:schemeClr val="accent2">
                        <a:lumMod val="40000"/>
                        <a:lumOff val="60000"/>
                      </a:schemeClr>
                    </a:solidFill>
                  </a:tcPr>
                </a:tc>
                <a:tc>
                  <a:txBody>
                    <a:bodyPr/>
                    <a:lstStyle/>
                    <a:p>
                      <a:pPr algn="ctr"/>
                      <a:r>
                        <a:rPr lang="it-IT" sz="1300" b="1" dirty="0">
                          <a:solidFill>
                            <a:schemeClr val="bg2"/>
                          </a:solidFill>
                          <a:latin typeface="Arial Narrow" panose="020B0606020202030204" pitchFamily="34" charset="0"/>
                          <a:cs typeface="Arial" panose="020B0604020202020204" pitchFamily="34" charset="0"/>
                        </a:rPr>
                        <a:t>0</a:t>
                      </a:r>
                    </a:p>
                  </a:txBody>
                  <a:tcPr marL="60960" marR="60960" marT="30480" marB="30480" anchor="ctr">
                    <a:solidFill>
                      <a:schemeClr val="accent2">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69.2</a:t>
                      </a:r>
                    </a:p>
                  </a:txBody>
                  <a:tcPr marL="60960" marR="60960" marT="30480" marB="30480" anchor="ctr">
                    <a:solidFill>
                      <a:schemeClr val="accent5">
                        <a:lumMod val="40000"/>
                        <a:lumOff val="60000"/>
                      </a:schemeClr>
                    </a:solidFill>
                  </a:tcPr>
                </a:tc>
                <a:tc>
                  <a:txBody>
                    <a:bodyPr/>
                    <a:lstStyle/>
                    <a:p>
                      <a:pPr algn="ctr"/>
                      <a:r>
                        <a:rPr lang="it-IT" sz="1300" b="1" dirty="0">
                          <a:solidFill>
                            <a:srgbClr val="FF0000"/>
                          </a:solidFill>
                          <a:latin typeface="Arial Narrow" panose="020B0606020202030204" pitchFamily="34" charset="0"/>
                          <a:cs typeface="Arial" panose="020B0604020202020204" pitchFamily="34" charset="0"/>
                        </a:rPr>
                        <a:t>19.24</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3356895193"/>
                  </a:ext>
                </a:extLst>
              </a:tr>
              <a:tr h="561616">
                <a:tc>
                  <a:txBody>
                    <a:bodyPr/>
                    <a:lstStyle/>
                    <a:p>
                      <a:pPr algn="ctr"/>
                      <a:r>
                        <a:rPr lang="it-IT" sz="1300" b="1" dirty="0">
                          <a:solidFill>
                            <a:schemeClr val="tx1"/>
                          </a:solidFill>
                          <a:latin typeface="Arial Narrow" panose="020B0606020202030204" pitchFamily="34" charset="0"/>
                          <a:cs typeface="Arial" panose="020B0604020202020204" pitchFamily="34" charset="0"/>
                        </a:rPr>
                        <a:t>Nausea</a:t>
                      </a:r>
                    </a:p>
                  </a:txBody>
                  <a:tcPr marL="60960" marR="60960" marT="30480" marB="30480" anchor="ctr">
                    <a:solidFill>
                      <a:srgbClr val="17AD86"/>
                    </a:solidFill>
                  </a:tcPr>
                </a:tc>
                <a:tc>
                  <a:txBody>
                    <a:bodyPr/>
                    <a:lstStyle/>
                    <a:p>
                      <a:pPr algn="ctr"/>
                      <a:r>
                        <a:rPr lang="it-IT" sz="1300" b="1" dirty="0">
                          <a:latin typeface="Arial Narrow" panose="020B0606020202030204" pitchFamily="34" charset="0"/>
                          <a:cs typeface="Arial" panose="020B0604020202020204" pitchFamily="34" charset="0"/>
                        </a:rPr>
                        <a:t>27.8</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0.6</a:t>
                      </a:r>
                    </a:p>
                  </a:txBody>
                  <a:tcPr marL="60960" marR="60960" marT="30480" marB="30480" anchor="ctr">
                    <a:solidFill>
                      <a:schemeClr val="accent4">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44.7</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2.5</a:t>
                      </a:r>
                    </a:p>
                  </a:txBody>
                  <a:tcPr marL="60960" marR="60960" marT="30480" marB="30480" anchor="ctr">
                    <a:solidFill>
                      <a:schemeClr val="accent1">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34.6</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0.8</a:t>
                      </a:r>
                    </a:p>
                  </a:txBody>
                  <a:tcPr marL="60960" marR="60960" marT="30480" marB="30480" anchor="ctr">
                    <a:solidFill>
                      <a:schemeClr val="accent6">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58.9</a:t>
                      </a:r>
                    </a:p>
                  </a:txBody>
                  <a:tcPr marL="60960" marR="60960" marT="30480" marB="30480" anchor="ctr">
                    <a:solidFill>
                      <a:schemeClr val="accent2">
                        <a:lumMod val="40000"/>
                        <a:lumOff val="60000"/>
                      </a:schemeClr>
                    </a:solidFill>
                  </a:tcPr>
                </a:tc>
                <a:tc>
                  <a:txBody>
                    <a:bodyPr/>
                    <a:lstStyle/>
                    <a:p>
                      <a:pPr algn="ctr"/>
                      <a:r>
                        <a:rPr lang="it-IT" sz="1300" b="1" dirty="0">
                          <a:latin typeface="Arial Narrow" panose="020B0606020202030204" pitchFamily="34" charset="0"/>
                          <a:cs typeface="Arial" panose="020B0604020202020204" pitchFamily="34" charset="0"/>
                        </a:rPr>
                        <a:t>0.8</a:t>
                      </a:r>
                    </a:p>
                  </a:txBody>
                  <a:tcPr marL="60960" marR="60960" marT="30480" marB="30480" anchor="ctr">
                    <a:solidFill>
                      <a:schemeClr val="accent2">
                        <a:lumMod val="40000"/>
                        <a:lumOff val="60000"/>
                      </a:schemeClr>
                    </a:solidFill>
                  </a:tcPr>
                </a:tc>
                <a:tc>
                  <a:txBody>
                    <a:bodyPr/>
                    <a:lstStyle/>
                    <a:p>
                      <a:pPr algn="ctr"/>
                      <a:r>
                        <a:rPr lang="it-IT" sz="1300" b="1" dirty="0">
                          <a:solidFill>
                            <a:schemeClr val="bg2"/>
                          </a:solidFill>
                          <a:latin typeface="Arial Narrow" panose="020B0606020202030204" pitchFamily="34" charset="0"/>
                          <a:cs typeface="Arial" panose="020B0604020202020204" pitchFamily="34" charset="0"/>
                        </a:rPr>
                        <a:t>43.8</a:t>
                      </a:r>
                    </a:p>
                  </a:txBody>
                  <a:tcPr marL="60960" marR="60960" marT="30480" marB="30480" anchor="ctr">
                    <a:solidFill>
                      <a:schemeClr val="accent5">
                        <a:lumMod val="40000"/>
                        <a:lumOff val="60000"/>
                      </a:schemeClr>
                    </a:solidFill>
                  </a:tcPr>
                </a:tc>
                <a:tc>
                  <a:txBody>
                    <a:bodyPr/>
                    <a:lstStyle/>
                    <a:p>
                      <a:pPr algn="ctr"/>
                      <a:r>
                        <a:rPr lang="it-IT" sz="1300" b="1" dirty="0">
                          <a:solidFill>
                            <a:schemeClr val="bg2"/>
                          </a:solidFill>
                          <a:latin typeface="Arial Narrow" panose="020B0606020202030204" pitchFamily="34" charset="0"/>
                          <a:cs typeface="Arial" panose="020B0604020202020204" pitchFamily="34" charset="0"/>
                        </a:rPr>
                        <a:t>3.8</a:t>
                      </a:r>
                    </a:p>
                  </a:txBody>
                  <a:tcPr marL="60960" marR="60960" marT="30480" marB="30480" anchor="ctr">
                    <a:solidFill>
                      <a:schemeClr val="accent5">
                        <a:lumMod val="40000"/>
                        <a:lumOff val="60000"/>
                      </a:schemeClr>
                    </a:solidFill>
                  </a:tcPr>
                </a:tc>
                <a:extLst>
                  <a:ext uri="{0D108BD9-81ED-4DB2-BD59-A6C34878D82A}">
                    <a16:rowId xmlns:a16="http://schemas.microsoft.com/office/drawing/2014/main" val="1989546029"/>
                  </a:ext>
                </a:extLst>
              </a:tr>
              <a:tr h="736112">
                <a:tc>
                  <a:txBody>
                    <a:bodyPr/>
                    <a:lstStyle/>
                    <a:p>
                      <a:pPr algn="ctr"/>
                      <a:r>
                        <a:rPr lang="it-IT" sz="1300" b="1" dirty="0" err="1">
                          <a:solidFill>
                            <a:schemeClr val="tx1"/>
                          </a:solidFill>
                          <a:latin typeface="Arial Narrow" panose="020B0606020202030204" pitchFamily="34" charset="0"/>
                          <a:cs typeface="Arial" panose="020B0604020202020204" pitchFamily="34" charset="0"/>
                        </a:rPr>
                        <a:t>AEs</a:t>
                      </a:r>
                      <a:r>
                        <a:rPr lang="it-IT" sz="1300" b="1" dirty="0">
                          <a:solidFill>
                            <a:schemeClr val="tx1"/>
                          </a:solidFill>
                          <a:latin typeface="Arial Narrow" panose="020B0606020202030204" pitchFamily="34" charset="0"/>
                          <a:cs typeface="Arial" panose="020B0604020202020204" pitchFamily="34" charset="0"/>
                        </a:rPr>
                        <a:t> </a:t>
                      </a:r>
                      <a:r>
                        <a:rPr lang="it-IT" sz="1300" b="1" dirty="0" err="1">
                          <a:solidFill>
                            <a:schemeClr val="tx1"/>
                          </a:solidFill>
                          <a:latin typeface="Arial Narrow" panose="020B0606020202030204" pitchFamily="34" charset="0"/>
                          <a:cs typeface="Arial" panose="020B0604020202020204" pitchFamily="34" charset="0"/>
                        </a:rPr>
                        <a:t>leading</a:t>
                      </a:r>
                      <a:r>
                        <a:rPr lang="it-IT" sz="1300" b="1" dirty="0">
                          <a:solidFill>
                            <a:schemeClr val="tx1"/>
                          </a:solidFill>
                          <a:latin typeface="Arial Narrow" panose="020B0606020202030204" pitchFamily="34" charset="0"/>
                          <a:cs typeface="Arial" panose="020B0604020202020204" pitchFamily="34" charset="0"/>
                        </a:rPr>
                        <a:t> to</a:t>
                      </a:r>
                    </a:p>
                    <a:p>
                      <a:pPr algn="ctr"/>
                      <a:r>
                        <a:rPr lang="it-IT" sz="1300" b="1" dirty="0" err="1">
                          <a:solidFill>
                            <a:schemeClr val="tx1"/>
                          </a:solidFill>
                          <a:latin typeface="Arial Narrow" panose="020B0606020202030204" pitchFamily="34" charset="0"/>
                          <a:cs typeface="Arial" panose="020B0604020202020204" pitchFamily="34" charset="0"/>
                        </a:rPr>
                        <a:t>study</a:t>
                      </a:r>
                      <a:r>
                        <a:rPr lang="it-IT" sz="1300" b="1" dirty="0">
                          <a:solidFill>
                            <a:schemeClr val="tx1"/>
                          </a:solidFill>
                          <a:latin typeface="Arial Narrow" panose="020B0606020202030204" pitchFamily="34" charset="0"/>
                          <a:cs typeface="Arial" panose="020B0604020202020204" pitchFamily="34" charset="0"/>
                        </a:rPr>
                        <a:t> </a:t>
                      </a:r>
                      <a:r>
                        <a:rPr lang="it-IT" sz="1300" b="1" dirty="0" err="1">
                          <a:solidFill>
                            <a:schemeClr val="tx1"/>
                          </a:solidFill>
                          <a:latin typeface="Arial Narrow" panose="020B0606020202030204" pitchFamily="34" charset="0"/>
                          <a:cs typeface="Arial" panose="020B0604020202020204" pitchFamily="34" charset="0"/>
                        </a:rPr>
                        <a:t>drug</a:t>
                      </a:r>
                      <a:endParaRPr lang="it-IT" sz="1300" b="1" dirty="0">
                        <a:solidFill>
                          <a:schemeClr val="tx1"/>
                        </a:solidFill>
                        <a:latin typeface="Arial Narrow" panose="020B0606020202030204" pitchFamily="34" charset="0"/>
                        <a:cs typeface="Arial" panose="020B0604020202020204" pitchFamily="34" charset="0"/>
                      </a:endParaRPr>
                    </a:p>
                    <a:p>
                      <a:pPr algn="ctr"/>
                      <a:r>
                        <a:rPr lang="it-IT" sz="1300" b="1" dirty="0" err="1">
                          <a:solidFill>
                            <a:schemeClr val="tx1"/>
                          </a:solidFill>
                          <a:latin typeface="Arial Narrow" panose="020B0606020202030204" pitchFamily="34" charset="0"/>
                          <a:cs typeface="Arial" panose="020B0604020202020204" pitchFamily="34" charset="0"/>
                        </a:rPr>
                        <a:t>discontinuation</a:t>
                      </a:r>
                      <a:endParaRPr lang="it-IT" sz="1300" b="1" dirty="0">
                        <a:solidFill>
                          <a:schemeClr val="tx1"/>
                        </a:solidFill>
                        <a:latin typeface="Arial Narrow" panose="020B0606020202030204" pitchFamily="34" charset="0"/>
                        <a:cs typeface="Arial" panose="020B0604020202020204" pitchFamily="34" charset="0"/>
                      </a:endParaRPr>
                    </a:p>
                  </a:txBody>
                  <a:tcPr marL="60960" marR="60960" marT="30480" marB="30480" anchor="ctr">
                    <a:solidFill>
                      <a:srgbClr val="17AD86"/>
                    </a:solidFill>
                  </a:tcPr>
                </a:tc>
                <a:tc gridSpan="2">
                  <a:txBody>
                    <a:bodyPr/>
                    <a:lstStyle/>
                    <a:p>
                      <a:pPr algn="ctr"/>
                      <a:r>
                        <a:rPr lang="it-IT" sz="1300" b="1" dirty="0">
                          <a:latin typeface="Arial Narrow" panose="020B0606020202030204" pitchFamily="34" charset="0"/>
                          <a:cs typeface="Arial" panose="020B0604020202020204" pitchFamily="34" charset="0"/>
                        </a:rPr>
                        <a:t>6.8</a:t>
                      </a:r>
                    </a:p>
                  </a:txBody>
                  <a:tcPr marL="60960" marR="60960" marT="30480" marB="30480" anchor="ctr">
                    <a:solidFill>
                      <a:schemeClr val="accent4">
                        <a:lumMod val="40000"/>
                        <a:lumOff val="60000"/>
                      </a:schemeClr>
                    </a:solidFill>
                  </a:tcPr>
                </a:tc>
                <a:tc hMerge="1">
                  <a:txBody>
                    <a:bodyPr/>
                    <a:lstStyle/>
                    <a:p>
                      <a:pPr algn="ctr"/>
                      <a:endParaRPr lang="it-IT" sz="1600" dirty="0">
                        <a:latin typeface="Arial" panose="020B0604020202020204" pitchFamily="34" charset="0"/>
                        <a:cs typeface="Arial" panose="020B0604020202020204" pitchFamily="34" charset="0"/>
                      </a:endParaRPr>
                    </a:p>
                  </a:txBody>
                  <a:tcPr anchor="ctr">
                    <a:solidFill>
                      <a:schemeClr val="accent4">
                        <a:lumMod val="40000"/>
                        <a:lumOff val="60000"/>
                      </a:schemeClr>
                    </a:solidFill>
                  </a:tcPr>
                </a:tc>
                <a:tc gridSpan="2">
                  <a:txBody>
                    <a:bodyPr/>
                    <a:lstStyle/>
                    <a:p>
                      <a:pPr algn="ctr"/>
                      <a:r>
                        <a:rPr lang="it-IT" sz="1300" b="1" dirty="0">
                          <a:solidFill>
                            <a:srgbClr val="FF0000"/>
                          </a:solidFill>
                          <a:latin typeface="Arial Narrow" panose="020B0606020202030204" pitchFamily="34" charset="0"/>
                          <a:cs typeface="Arial" panose="020B0604020202020204" pitchFamily="34" charset="0"/>
                        </a:rPr>
                        <a:t>25</a:t>
                      </a:r>
                    </a:p>
                  </a:txBody>
                  <a:tcPr marL="60960" marR="60960" marT="30480" marB="30480" anchor="ctr">
                    <a:solidFill>
                      <a:schemeClr val="accent1">
                        <a:lumMod val="40000"/>
                        <a:lumOff val="60000"/>
                      </a:schemeClr>
                    </a:solidFill>
                  </a:tcPr>
                </a:tc>
                <a:tc hMerge="1">
                  <a:txBody>
                    <a:bodyPr/>
                    <a:lstStyle/>
                    <a:p>
                      <a:pPr algn="ctr"/>
                      <a:endParaRPr lang="it-IT" sz="1600" dirty="0">
                        <a:solidFill>
                          <a:srgbClr val="FF0000"/>
                        </a:solidFill>
                        <a:latin typeface="Arial" panose="020B0604020202020204" pitchFamily="34" charset="0"/>
                        <a:cs typeface="Arial" panose="020B0604020202020204" pitchFamily="34" charset="0"/>
                      </a:endParaRPr>
                    </a:p>
                  </a:txBody>
                  <a:tcPr anchor="ctr">
                    <a:solidFill>
                      <a:schemeClr val="accent1">
                        <a:lumMod val="40000"/>
                        <a:lumOff val="60000"/>
                      </a:schemeClr>
                    </a:solidFill>
                  </a:tcPr>
                </a:tc>
                <a:tc gridSpan="2">
                  <a:txBody>
                    <a:bodyPr/>
                    <a:lstStyle/>
                    <a:p>
                      <a:pPr algn="ctr"/>
                      <a:r>
                        <a:rPr lang="it-IT" sz="1300" b="1" dirty="0">
                          <a:latin typeface="Arial Narrow" panose="020B0606020202030204" pitchFamily="34" charset="0"/>
                          <a:cs typeface="Arial" panose="020B0604020202020204" pitchFamily="34" charset="0"/>
                        </a:rPr>
                        <a:t>13</a:t>
                      </a:r>
                    </a:p>
                  </a:txBody>
                  <a:tcPr marL="60960" marR="60960" marT="30480" marB="30480" anchor="ctr">
                    <a:solidFill>
                      <a:schemeClr val="accent6">
                        <a:lumMod val="40000"/>
                        <a:lumOff val="60000"/>
                      </a:schemeClr>
                    </a:solidFill>
                  </a:tcPr>
                </a:tc>
                <a:tc hMerge="1">
                  <a:txBody>
                    <a:bodyPr/>
                    <a:lstStyle/>
                    <a:p>
                      <a:pPr algn="ctr"/>
                      <a:endParaRPr lang="it-IT" sz="1600" dirty="0">
                        <a:latin typeface="Arial" panose="020B0604020202020204" pitchFamily="34" charset="0"/>
                        <a:cs typeface="Arial" panose="020B0604020202020204" pitchFamily="34" charset="0"/>
                      </a:endParaRPr>
                    </a:p>
                  </a:txBody>
                  <a:tcPr anchor="ctr">
                    <a:solidFill>
                      <a:schemeClr val="accent6">
                        <a:lumMod val="40000"/>
                        <a:lumOff val="60000"/>
                      </a:schemeClr>
                    </a:solidFill>
                  </a:tcPr>
                </a:tc>
                <a:tc gridSpan="2">
                  <a:txBody>
                    <a:bodyPr/>
                    <a:lstStyle/>
                    <a:p>
                      <a:pPr algn="ctr"/>
                      <a:r>
                        <a:rPr lang="it-IT" sz="1300" b="1" dirty="0">
                          <a:latin typeface="Arial Narrow" panose="020B0606020202030204" pitchFamily="34" charset="0"/>
                          <a:cs typeface="Arial" panose="020B0604020202020204" pitchFamily="34" charset="0"/>
                        </a:rPr>
                        <a:t>6.5</a:t>
                      </a:r>
                    </a:p>
                  </a:txBody>
                  <a:tcPr marL="60960" marR="60960" marT="30480" marB="30480" anchor="ctr">
                    <a:solidFill>
                      <a:schemeClr val="accent2">
                        <a:lumMod val="40000"/>
                        <a:lumOff val="60000"/>
                      </a:schemeClr>
                    </a:solidFill>
                  </a:tcPr>
                </a:tc>
                <a:tc hMerge="1">
                  <a:txBody>
                    <a:bodyPr/>
                    <a:lstStyle/>
                    <a:p>
                      <a:pPr algn="ctr"/>
                      <a:endParaRPr lang="it-IT" sz="1600" dirty="0">
                        <a:latin typeface="Arial" panose="020B0604020202020204" pitchFamily="34" charset="0"/>
                        <a:cs typeface="Arial" panose="020B0604020202020204" pitchFamily="34" charset="0"/>
                      </a:endParaRPr>
                    </a:p>
                  </a:txBody>
                  <a:tcPr anchor="ctr">
                    <a:solidFill>
                      <a:schemeClr val="accent2">
                        <a:lumMod val="40000"/>
                        <a:lumOff val="60000"/>
                      </a:schemeClr>
                    </a:solidFill>
                  </a:tcPr>
                </a:tc>
                <a:tc gridSpan="2">
                  <a:txBody>
                    <a:bodyPr/>
                    <a:lstStyle/>
                    <a:p>
                      <a:pPr algn="ctr"/>
                      <a:r>
                        <a:rPr lang="it-IT" sz="1300" b="1" dirty="0">
                          <a:solidFill>
                            <a:schemeClr val="accent6">
                              <a:lumMod val="75000"/>
                            </a:schemeClr>
                          </a:solidFill>
                          <a:latin typeface="Arial Narrow" panose="020B0606020202030204" pitchFamily="34" charset="0"/>
                          <a:cs typeface="Arial" panose="020B0604020202020204" pitchFamily="34" charset="0"/>
                        </a:rPr>
                        <a:t>2.3</a:t>
                      </a:r>
                    </a:p>
                  </a:txBody>
                  <a:tcPr marL="60960" marR="60960" marT="30480" marB="30480" anchor="ctr">
                    <a:solidFill>
                      <a:schemeClr val="accent5">
                        <a:lumMod val="40000"/>
                        <a:lumOff val="60000"/>
                      </a:schemeClr>
                    </a:solidFill>
                  </a:tcPr>
                </a:tc>
                <a:tc hMerge="1">
                  <a:txBody>
                    <a:bodyPr/>
                    <a:lstStyle/>
                    <a:p>
                      <a:pPr algn="ctr"/>
                      <a:endParaRPr lang="it-IT" sz="1600" dirty="0">
                        <a:solidFill>
                          <a:schemeClr val="accent6">
                            <a:lumMod val="75000"/>
                          </a:schemeClr>
                        </a:solidFill>
                        <a:latin typeface="Arial" panose="020B0604020202020204" pitchFamily="34" charset="0"/>
                        <a:cs typeface="Arial" panose="020B0604020202020204" pitchFamily="34" charset="0"/>
                      </a:endParaRPr>
                    </a:p>
                  </a:txBody>
                  <a:tcPr anchor="ctr">
                    <a:solidFill>
                      <a:schemeClr val="accent5">
                        <a:lumMod val="40000"/>
                        <a:lumOff val="60000"/>
                      </a:schemeClr>
                    </a:solidFill>
                  </a:tcPr>
                </a:tc>
                <a:extLst>
                  <a:ext uri="{0D108BD9-81ED-4DB2-BD59-A6C34878D82A}">
                    <a16:rowId xmlns:a16="http://schemas.microsoft.com/office/drawing/2014/main" val="3508940437"/>
                  </a:ext>
                </a:extLst>
              </a:tr>
            </a:tbl>
          </a:graphicData>
        </a:graphic>
      </p:graphicFrame>
      <p:sp>
        <p:nvSpPr>
          <p:cNvPr id="3" name="Text Placeholder 11">
            <a:extLst>
              <a:ext uri="{FF2B5EF4-FFF2-40B4-BE49-F238E27FC236}">
                <a16:creationId xmlns:a16="http://schemas.microsoft.com/office/drawing/2014/main" id="{9FDA478B-19D3-02F5-9043-A56258065605}"/>
              </a:ext>
            </a:extLst>
          </p:cNvPr>
          <p:cNvSpPr txBox="1">
            <a:spLocks/>
          </p:cNvSpPr>
          <p:nvPr/>
        </p:nvSpPr>
        <p:spPr>
          <a:xfrm>
            <a:off x="1" y="6155758"/>
            <a:ext cx="4210727" cy="240124"/>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067" b="1" i="1"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Times New Roman" panose="02020603050405020304" pitchFamily="18" charset="0"/>
              </a:rPr>
              <a:t>Turner NC et al N Engl J Med. 2024; André F et al N Engl J Med. 2019;  </a:t>
            </a:r>
          </a:p>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067" b="1" i="1"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Times New Roman" panose="02020603050405020304" pitchFamily="18" charset="0"/>
              </a:rPr>
              <a:t>Turner NC et al N Engl J Med. 2023; Chia S et al ASCO 2025. </a:t>
            </a:r>
          </a:p>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r>
              <a:rPr kumimoji="0" lang="en-SG" sz="1067" b="1" i="1" u="none" strike="noStrike" kern="1200" cap="none" spc="0" normalizeH="0" baseline="0" noProof="0" dirty="0" err="1">
                <a:ln>
                  <a:noFill/>
                </a:ln>
                <a:solidFill>
                  <a:srgbClr val="FFFFFF"/>
                </a:solidFill>
                <a:effectLst/>
                <a:uLnTx/>
                <a:uFillTx/>
                <a:latin typeface="Arial Narrow" panose="020B0606020202030204" pitchFamily="34" charset="0"/>
                <a:ea typeface="ＭＳ Ｐゴシック"/>
                <a:cs typeface="Times New Roman" panose="02020603050405020304" pitchFamily="18" charset="0"/>
              </a:rPr>
              <a:t>Hurvitz</a:t>
            </a:r>
            <a:r>
              <a:rPr kumimoji="0" lang="en-SG" sz="1067" b="1" i="1" u="none" strike="noStrike" kern="1200" cap="none" spc="0" normalizeH="0" baseline="0" noProof="0" dirty="0">
                <a:ln>
                  <a:noFill/>
                </a:ln>
                <a:solidFill>
                  <a:srgbClr val="FFFFFF"/>
                </a:solidFill>
                <a:effectLst/>
                <a:uLnTx/>
                <a:uFillTx/>
                <a:latin typeface="Arial Narrow" panose="020B0606020202030204" pitchFamily="34" charset="0"/>
                <a:ea typeface="ＭＳ Ｐゴシック"/>
                <a:cs typeface="Times New Roman" panose="02020603050405020304" pitchFamily="18" charset="0"/>
              </a:rPr>
              <a:t> SA et al ESMO 2025.</a:t>
            </a:r>
          </a:p>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609585" rtl="0" eaLnBrk="1" fontAlgn="auto" latinLnBrk="0" hangingPunct="1">
              <a:lnSpc>
                <a:spcPct val="100000"/>
              </a:lnSpc>
              <a:spcBef>
                <a:spcPct val="20000"/>
              </a:spcBef>
              <a:spcAft>
                <a:spcPts val="0"/>
              </a:spcAft>
              <a:buClrTx/>
              <a:buSzTx/>
              <a:buFont typeface="Arial" pitchFamily="34" charset="0"/>
              <a:buNone/>
              <a:tabLst/>
              <a:defRPr/>
            </a:pPr>
            <a:endParaRPr kumimoji="0" lang="en-SG" sz="800" b="1" i="1"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911221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C4F8815-ED81-81B6-183E-2DBB1B906399}"/>
              </a:ext>
            </a:extLst>
          </p:cNvPr>
          <p:cNvSpPr>
            <a:spLocks noGrp="1"/>
          </p:cNvSpPr>
          <p:nvPr>
            <p:ph type="ctrTitle"/>
          </p:nvPr>
        </p:nvSpPr>
        <p:spPr/>
        <p:txBody>
          <a:bodyPr/>
          <a:lstStyle/>
          <a:p>
            <a:r>
              <a:rPr lang="en-US" dirty="0"/>
              <a:t>Other novel therapies: </a:t>
            </a:r>
            <a:r>
              <a:rPr lang="en-US" dirty="0" err="1"/>
              <a:t>Ipatasertib</a:t>
            </a:r>
            <a:endParaRPr lang="en-US" dirty="0"/>
          </a:p>
        </p:txBody>
      </p:sp>
    </p:spTree>
    <p:extLst>
      <p:ext uri="{BB962C8B-B14F-4D97-AF65-F5344CB8AC3E}">
        <p14:creationId xmlns:p14="http://schemas.microsoft.com/office/powerpoint/2010/main" val="27479661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E2C5510-5C28-FC0D-1D40-8D6DCBF7912C}"/>
              </a:ext>
            </a:extLst>
          </p:cNvPr>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200" b="0" i="0" u="none" strike="noStrike" kern="1200" cap="none" spc="0" normalizeH="0" baseline="0" noProof="0">
                <a:ln>
                  <a:noFill/>
                </a:ln>
                <a:solidFill>
                  <a:prstClr val="white"/>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 Placeholder 4">
            <a:extLst>
              <a:ext uri="{FF2B5EF4-FFF2-40B4-BE49-F238E27FC236}">
                <a16:creationId xmlns:a16="http://schemas.microsoft.com/office/drawing/2014/main" id="{963136EE-73C8-CF1E-30A3-D574563B2A8F}"/>
              </a:ext>
            </a:extLst>
          </p:cNvPr>
          <p:cNvSpPr>
            <a:spLocks noGrp="1"/>
          </p:cNvSpPr>
          <p:nvPr>
            <p:ph type="body" sz="quarter" idx="15"/>
          </p:nvPr>
        </p:nvSpPr>
        <p:spPr/>
        <p:txBody>
          <a:bodyPr/>
          <a:lstStyle/>
          <a:p>
            <a:r>
              <a:rPr lang="en-US" dirty="0"/>
              <a:t>Stephen Chia MD, FRCPC</a:t>
            </a:r>
          </a:p>
        </p:txBody>
      </p:sp>
      <p:pic>
        <p:nvPicPr>
          <p:cNvPr id="11" name="Picture 10">
            <a:extLst>
              <a:ext uri="{FF2B5EF4-FFF2-40B4-BE49-F238E27FC236}">
                <a16:creationId xmlns:a16="http://schemas.microsoft.com/office/drawing/2014/main" id="{DB0A2DD9-3A0F-5CE7-5670-82C8D64DA909}"/>
              </a:ext>
            </a:extLst>
          </p:cNvPr>
          <p:cNvPicPr>
            <a:picLocks noChangeAspect="1"/>
          </p:cNvPicPr>
          <p:nvPr/>
        </p:nvPicPr>
        <p:blipFill>
          <a:blip r:embed="rId3"/>
          <a:stretch>
            <a:fillRect/>
          </a:stretch>
        </p:blipFill>
        <p:spPr>
          <a:xfrm>
            <a:off x="7070859" y="6277659"/>
            <a:ext cx="1822807" cy="570403"/>
          </a:xfrm>
          <a:prstGeom prst="rect">
            <a:avLst/>
          </a:prstGeom>
        </p:spPr>
      </p:pic>
      <p:pic>
        <p:nvPicPr>
          <p:cNvPr id="12" name="Picture 11">
            <a:extLst>
              <a:ext uri="{FF2B5EF4-FFF2-40B4-BE49-F238E27FC236}">
                <a16:creationId xmlns:a16="http://schemas.microsoft.com/office/drawing/2014/main" id="{98A77DA9-90D5-99BF-8777-69220D5FD054}"/>
              </a:ext>
            </a:extLst>
          </p:cNvPr>
          <p:cNvPicPr>
            <a:picLocks noChangeAspect="1"/>
          </p:cNvPicPr>
          <p:nvPr/>
        </p:nvPicPr>
        <p:blipFill>
          <a:blip r:embed="rId4"/>
          <a:stretch>
            <a:fillRect/>
          </a:stretch>
        </p:blipFill>
        <p:spPr>
          <a:xfrm>
            <a:off x="9027885" y="6274985"/>
            <a:ext cx="864428" cy="592955"/>
          </a:xfrm>
          <a:prstGeom prst="rect">
            <a:avLst/>
          </a:prstGeom>
        </p:spPr>
      </p:pic>
      <p:pic>
        <p:nvPicPr>
          <p:cNvPr id="7" name="Picture 6">
            <a:extLst>
              <a:ext uri="{FF2B5EF4-FFF2-40B4-BE49-F238E27FC236}">
                <a16:creationId xmlns:a16="http://schemas.microsoft.com/office/drawing/2014/main" id="{7F3FB494-D0CE-13D9-AB6A-90CF2B13744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99391" y="117451"/>
            <a:ext cx="11340663" cy="6043308"/>
          </a:xfrm>
          <a:prstGeom prst="rect">
            <a:avLst/>
          </a:prstGeom>
        </p:spPr>
      </p:pic>
      <p:sp>
        <p:nvSpPr>
          <p:cNvPr id="8" name="TextBox 7">
            <a:extLst>
              <a:ext uri="{FF2B5EF4-FFF2-40B4-BE49-F238E27FC236}">
                <a16:creationId xmlns:a16="http://schemas.microsoft.com/office/drawing/2014/main" id="{BB05986A-A0FE-7E01-2C69-A86610FF36F2}"/>
              </a:ext>
            </a:extLst>
          </p:cNvPr>
          <p:cNvSpPr txBox="1"/>
          <p:nvPr/>
        </p:nvSpPr>
        <p:spPr>
          <a:xfrm>
            <a:off x="8492358" y="5612528"/>
            <a:ext cx="3231975" cy="46166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Fulvestrant 500 mg IM days 1 and 14 and 28</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then q28 days  </a:t>
            </a:r>
          </a:p>
        </p:txBody>
      </p:sp>
      <p:sp>
        <p:nvSpPr>
          <p:cNvPr id="2" name="Rectangle 1">
            <a:extLst>
              <a:ext uri="{FF2B5EF4-FFF2-40B4-BE49-F238E27FC236}">
                <a16:creationId xmlns:a16="http://schemas.microsoft.com/office/drawing/2014/main" id="{BCB8B9C9-F21E-E302-FB39-6601B1CE091A}"/>
              </a:ext>
            </a:extLst>
          </p:cNvPr>
          <p:cNvSpPr/>
          <p:nvPr/>
        </p:nvSpPr>
        <p:spPr>
          <a:xfrm>
            <a:off x="2639834" y="6553202"/>
            <a:ext cx="3837829" cy="187348"/>
          </a:xfrm>
          <a:prstGeom prst="rect">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88566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1C38E-6BA2-FED0-28C4-55D21E2F06E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F67C40A-0D9F-E0DF-D05E-AFF05311A17D}"/>
              </a:ext>
            </a:extLst>
          </p:cNvPr>
          <p:cNvSpPr>
            <a:spLocks noGrp="1"/>
          </p:cNvSpPr>
          <p:nvPr>
            <p:ph type="title"/>
          </p:nvPr>
        </p:nvSpPr>
        <p:spPr>
          <a:xfrm>
            <a:off x="640080" y="57014"/>
            <a:ext cx="10972800" cy="845111"/>
          </a:xfrm>
        </p:spPr>
        <p:txBody>
          <a:bodyPr/>
          <a:lstStyle/>
          <a:p>
            <a:r>
              <a:rPr lang="en-US" dirty="0"/>
              <a:t>Baseline Characteristics </a:t>
            </a:r>
          </a:p>
        </p:txBody>
      </p:sp>
      <p:sp>
        <p:nvSpPr>
          <p:cNvPr id="3" name="Slide Number Placeholder 2">
            <a:extLst>
              <a:ext uri="{FF2B5EF4-FFF2-40B4-BE49-F238E27FC236}">
                <a16:creationId xmlns:a16="http://schemas.microsoft.com/office/drawing/2014/main" id="{C4D2C077-A289-B714-7448-7E5C62ADA8EA}"/>
              </a:ext>
            </a:extLst>
          </p:cNvPr>
          <p:cNvSpPr>
            <a:spLocks noGrp="1"/>
          </p:cNvSpPr>
          <p:nvPr>
            <p:ph type="sldNum" sz="quarter" idx="12"/>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 name="Content Placeholder 5">
            <a:extLst>
              <a:ext uri="{FF2B5EF4-FFF2-40B4-BE49-F238E27FC236}">
                <a16:creationId xmlns:a16="http://schemas.microsoft.com/office/drawing/2014/main" id="{0DF5E835-A4F0-BAEC-C7F3-46E2A630CEC7}"/>
              </a:ext>
            </a:extLst>
          </p:cNvPr>
          <p:cNvGraphicFramePr>
            <a:graphicFrameLocks noGrp="1"/>
          </p:cNvGraphicFramePr>
          <p:nvPr>
            <p:ph sz="quarter" idx="13"/>
          </p:nvPr>
        </p:nvGraphicFramePr>
        <p:xfrm>
          <a:off x="640080" y="902123"/>
          <a:ext cx="10972800" cy="4775200"/>
        </p:xfrm>
        <a:graphic>
          <a:graphicData uri="http://schemas.openxmlformats.org/drawingml/2006/table">
            <a:tbl>
              <a:tblPr firstRow="1" bandRow="1">
                <a:tableStyleId>{5C22544A-7EE6-4342-B048-85BDC9FD1C3A}</a:tableStyleId>
              </a:tblPr>
              <a:tblGrid>
                <a:gridCol w="3584713">
                  <a:extLst>
                    <a:ext uri="{9D8B030D-6E8A-4147-A177-3AD203B41FA5}">
                      <a16:colId xmlns:a16="http://schemas.microsoft.com/office/drawing/2014/main" val="2143412516"/>
                    </a:ext>
                  </a:extLst>
                </a:gridCol>
                <a:gridCol w="2653748">
                  <a:extLst>
                    <a:ext uri="{9D8B030D-6E8A-4147-A177-3AD203B41FA5}">
                      <a16:colId xmlns:a16="http://schemas.microsoft.com/office/drawing/2014/main" val="4069807977"/>
                    </a:ext>
                  </a:extLst>
                </a:gridCol>
                <a:gridCol w="2474843">
                  <a:extLst>
                    <a:ext uri="{9D8B030D-6E8A-4147-A177-3AD203B41FA5}">
                      <a16:colId xmlns:a16="http://schemas.microsoft.com/office/drawing/2014/main" val="1314144915"/>
                    </a:ext>
                  </a:extLst>
                </a:gridCol>
                <a:gridCol w="2259496">
                  <a:extLst>
                    <a:ext uri="{9D8B030D-6E8A-4147-A177-3AD203B41FA5}">
                      <a16:colId xmlns:a16="http://schemas.microsoft.com/office/drawing/2014/main" val="2118499883"/>
                    </a:ext>
                  </a:extLst>
                </a:gridCol>
              </a:tblGrid>
              <a:tr h="538480">
                <a:tc>
                  <a:txBody>
                    <a:bodyPr/>
                    <a:lstStyle/>
                    <a:p>
                      <a:pPr algn="l"/>
                      <a:r>
                        <a:rPr lang="en-US" sz="1500" dirty="0"/>
                        <a:t>Characteristic</a:t>
                      </a:r>
                    </a:p>
                  </a:txBody>
                  <a:tcPr/>
                </a:tc>
                <a:tc>
                  <a:txBody>
                    <a:bodyPr/>
                    <a:lstStyle/>
                    <a:p>
                      <a:pPr algn="ctr"/>
                      <a:r>
                        <a:rPr lang="en-US" sz="1500" dirty="0"/>
                        <a:t>Ipatasertib + Fulvestrant</a:t>
                      </a:r>
                    </a:p>
                    <a:p>
                      <a:pPr algn="ctr"/>
                      <a:r>
                        <a:rPr lang="en-US" sz="1500" dirty="0"/>
                        <a:t>(n=125)</a:t>
                      </a:r>
                    </a:p>
                  </a:txBody>
                  <a:tcPr/>
                </a:tc>
                <a:tc>
                  <a:txBody>
                    <a:bodyPr/>
                    <a:lstStyle/>
                    <a:p>
                      <a:pPr algn="ctr"/>
                      <a:r>
                        <a:rPr lang="en-US" sz="1500" dirty="0"/>
                        <a:t>Placebo + Fulvestrant</a:t>
                      </a:r>
                    </a:p>
                    <a:p>
                      <a:pPr algn="ctr"/>
                      <a:r>
                        <a:rPr lang="en-US" sz="1500" dirty="0"/>
                        <a:t>(n=125)</a:t>
                      </a:r>
                    </a:p>
                  </a:txBody>
                  <a:tcPr/>
                </a:tc>
                <a:tc>
                  <a:txBody>
                    <a:bodyPr/>
                    <a:lstStyle/>
                    <a:p>
                      <a:pPr algn="ctr"/>
                      <a:r>
                        <a:rPr lang="en-US" sz="1500" dirty="0"/>
                        <a:t>Total Population</a:t>
                      </a:r>
                    </a:p>
                    <a:p>
                      <a:pPr algn="ctr"/>
                      <a:r>
                        <a:rPr lang="en-US" sz="1500" dirty="0"/>
                        <a:t>(n=250)</a:t>
                      </a:r>
                    </a:p>
                  </a:txBody>
                  <a:tcPr/>
                </a:tc>
                <a:extLst>
                  <a:ext uri="{0D108BD9-81ED-4DB2-BD59-A6C34878D82A}">
                    <a16:rowId xmlns:a16="http://schemas.microsoft.com/office/drawing/2014/main" val="2357945499"/>
                  </a:ext>
                </a:extLst>
              </a:tr>
              <a:tr h="370840">
                <a:tc>
                  <a:txBody>
                    <a:bodyPr/>
                    <a:lstStyle/>
                    <a:p>
                      <a:r>
                        <a:rPr lang="en-US" sz="1200" dirty="0"/>
                        <a:t>Median age (range)</a:t>
                      </a:r>
                    </a:p>
                  </a:txBody>
                  <a:tcPr/>
                </a:tc>
                <a:tc>
                  <a:txBody>
                    <a:bodyPr/>
                    <a:lstStyle/>
                    <a:p>
                      <a:pPr algn="ctr"/>
                      <a:r>
                        <a:rPr lang="en-US" sz="1200" dirty="0"/>
                        <a:t>60 years (29-89 years)</a:t>
                      </a:r>
                    </a:p>
                  </a:txBody>
                  <a:tcPr/>
                </a:tc>
                <a:tc>
                  <a:txBody>
                    <a:bodyPr/>
                    <a:lstStyle/>
                    <a:p>
                      <a:pPr algn="ctr"/>
                      <a:r>
                        <a:rPr lang="en-US" sz="1200" dirty="0"/>
                        <a:t>59 years (33-83 years)</a:t>
                      </a:r>
                    </a:p>
                  </a:txBody>
                  <a:tcPr/>
                </a:tc>
                <a:tc>
                  <a:txBody>
                    <a:bodyPr/>
                    <a:lstStyle/>
                    <a:p>
                      <a:pPr algn="ctr"/>
                      <a:r>
                        <a:rPr lang="en-US" sz="1200" dirty="0"/>
                        <a:t>60 years (29-89 years)</a:t>
                      </a:r>
                    </a:p>
                  </a:txBody>
                  <a:tcPr/>
                </a:tc>
                <a:extLst>
                  <a:ext uri="{0D108BD9-81ED-4DB2-BD59-A6C34878D82A}">
                    <a16:rowId xmlns:a16="http://schemas.microsoft.com/office/drawing/2014/main" val="4260907830"/>
                  </a:ext>
                </a:extLst>
              </a:tr>
              <a:tr h="370840">
                <a:tc>
                  <a:txBody>
                    <a:bodyPr/>
                    <a:lstStyle/>
                    <a:p>
                      <a:r>
                        <a:rPr lang="en-US" sz="1200" dirty="0"/>
                        <a:t>Sex</a:t>
                      </a:r>
                    </a:p>
                  </a:txBody>
                  <a:tcPr/>
                </a:tc>
                <a:tc>
                  <a:txBody>
                    <a:bodyPr/>
                    <a:lstStyle/>
                    <a:p>
                      <a:pPr algn="ctr"/>
                      <a:r>
                        <a:rPr lang="en-US" sz="1200" dirty="0"/>
                        <a:t>Female 98.4%</a:t>
                      </a:r>
                    </a:p>
                  </a:txBody>
                  <a:tcPr/>
                </a:tc>
                <a:tc>
                  <a:txBody>
                    <a:bodyPr/>
                    <a:lstStyle/>
                    <a:p>
                      <a:pPr algn="ctr"/>
                      <a:r>
                        <a:rPr lang="en-US" sz="1200" dirty="0"/>
                        <a:t>Female 99.2%</a:t>
                      </a:r>
                    </a:p>
                  </a:txBody>
                  <a:tcPr/>
                </a:tc>
                <a:tc>
                  <a:txBody>
                    <a:bodyPr/>
                    <a:lstStyle/>
                    <a:p>
                      <a:pPr algn="ctr"/>
                      <a:r>
                        <a:rPr lang="en-US" sz="1200" dirty="0"/>
                        <a:t>Female 98.8%</a:t>
                      </a:r>
                    </a:p>
                  </a:txBody>
                  <a:tcPr/>
                </a:tc>
                <a:extLst>
                  <a:ext uri="{0D108BD9-81ED-4DB2-BD59-A6C34878D82A}">
                    <a16:rowId xmlns:a16="http://schemas.microsoft.com/office/drawing/2014/main" val="2743494294"/>
                  </a:ext>
                </a:extLst>
              </a:tr>
              <a:tr h="822960">
                <a:tc>
                  <a:txBody>
                    <a:bodyPr/>
                    <a:lstStyle/>
                    <a:p>
                      <a:r>
                        <a:rPr lang="en-US" sz="1200" dirty="0"/>
                        <a:t>Race</a:t>
                      </a:r>
                    </a:p>
                    <a:p>
                      <a:r>
                        <a:rPr lang="en-US" sz="1200" dirty="0"/>
                        <a:t>  White</a:t>
                      </a:r>
                    </a:p>
                    <a:p>
                      <a:r>
                        <a:rPr lang="en-US" sz="1200" dirty="0"/>
                        <a:t>  Asian</a:t>
                      </a:r>
                    </a:p>
                    <a:p>
                      <a:r>
                        <a:rPr lang="en-US" sz="1200" dirty="0"/>
                        <a:t>  Other</a:t>
                      </a:r>
                    </a:p>
                  </a:txBody>
                  <a:tcPr/>
                </a:tc>
                <a:tc>
                  <a:txBody>
                    <a:bodyPr/>
                    <a:lstStyle/>
                    <a:p>
                      <a:pPr algn="ctr"/>
                      <a:endParaRPr lang="en-US" sz="1200" dirty="0"/>
                    </a:p>
                    <a:p>
                      <a:pPr algn="ctr"/>
                      <a:r>
                        <a:rPr lang="en-US" sz="1200" dirty="0"/>
                        <a:t>78.4%</a:t>
                      </a:r>
                    </a:p>
                    <a:p>
                      <a:pPr algn="ctr"/>
                      <a:r>
                        <a:rPr lang="en-US" sz="1200" dirty="0"/>
                        <a:t>12.8%</a:t>
                      </a:r>
                    </a:p>
                    <a:p>
                      <a:pPr algn="ctr"/>
                      <a:r>
                        <a:rPr lang="en-US" sz="1200" dirty="0"/>
                        <a:t>8.8%</a:t>
                      </a:r>
                    </a:p>
                  </a:txBody>
                  <a:tcPr/>
                </a:tc>
                <a:tc>
                  <a:txBody>
                    <a:bodyPr/>
                    <a:lstStyle/>
                    <a:p>
                      <a:pPr algn="ctr"/>
                      <a:endParaRPr lang="en-US" sz="1200" dirty="0"/>
                    </a:p>
                    <a:p>
                      <a:pPr algn="ctr"/>
                      <a:r>
                        <a:rPr lang="en-US" sz="1200" dirty="0"/>
                        <a:t>85.6%</a:t>
                      </a:r>
                    </a:p>
                    <a:p>
                      <a:pPr algn="ctr"/>
                      <a:r>
                        <a:rPr lang="en-US" sz="1200" dirty="0"/>
                        <a:t>9.6%</a:t>
                      </a:r>
                    </a:p>
                    <a:p>
                      <a:pPr algn="ctr"/>
                      <a:r>
                        <a:rPr lang="en-US" sz="1200" dirty="0"/>
                        <a:t>4.8%</a:t>
                      </a:r>
                    </a:p>
                  </a:txBody>
                  <a:tcPr/>
                </a:tc>
                <a:tc>
                  <a:txBody>
                    <a:bodyPr/>
                    <a:lstStyle/>
                    <a:p>
                      <a:pPr algn="ctr"/>
                      <a:endParaRPr lang="en-US" sz="1200" dirty="0"/>
                    </a:p>
                    <a:p>
                      <a:pPr algn="ctr"/>
                      <a:r>
                        <a:rPr lang="en-US" sz="1200" dirty="0"/>
                        <a:t>82%</a:t>
                      </a:r>
                    </a:p>
                    <a:p>
                      <a:pPr algn="ctr"/>
                      <a:r>
                        <a:rPr lang="en-US" sz="1200" dirty="0"/>
                        <a:t>11.2%</a:t>
                      </a:r>
                    </a:p>
                    <a:p>
                      <a:pPr algn="ctr"/>
                      <a:r>
                        <a:rPr lang="en-US" sz="1200" dirty="0"/>
                        <a:t>6.8%</a:t>
                      </a:r>
                    </a:p>
                  </a:txBody>
                  <a:tcPr/>
                </a:tc>
                <a:extLst>
                  <a:ext uri="{0D108BD9-81ED-4DB2-BD59-A6C34878D82A}">
                    <a16:rowId xmlns:a16="http://schemas.microsoft.com/office/drawing/2014/main" val="309325892"/>
                  </a:ext>
                </a:extLst>
              </a:tr>
              <a:tr h="370840">
                <a:tc>
                  <a:txBody>
                    <a:bodyPr/>
                    <a:lstStyle/>
                    <a:p>
                      <a:r>
                        <a:rPr lang="en-US" sz="1200" dirty="0"/>
                        <a:t>ECOG Performance Status (0/1)</a:t>
                      </a:r>
                    </a:p>
                  </a:txBody>
                  <a:tcPr/>
                </a:tc>
                <a:tc>
                  <a:txBody>
                    <a:bodyPr/>
                    <a:lstStyle/>
                    <a:p>
                      <a:pPr algn="ctr"/>
                      <a:r>
                        <a:rPr lang="en-US" sz="1200" dirty="0"/>
                        <a:t>56%/44%</a:t>
                      </a:r>
                    </a:p>
                  </a:txBody>
                  <a:tcPr/>
                </a:tc>
                <a:tc>
                  <a:txBody>
                    <a:bodyPr/>
                    <a:lstStyle/>
                    <a:p>
                      <a:pPr algn="ctr"/>
                      <a:r>
                        <a:rPr lang="en-US" sz="1200" dirty="0"/>
                        <a:t>60.8%/39.2%</a:t>
                      </a:r>
                    </a:p>
                  </a:txBody>
                  <a:tcPr/>
                </a:tc>
                <a:tc>
                  <a:txBody>
                    <a:bodyPr/>
                    <a:lstStyle/>
                    <a:p>
                      <a:pPr algn="ctr"/>
                      <a:r>
                        <a:rPr lang="en-US" sz="1200" dirty="0"/>
                        <a:t>58.4%/41.6%</a:t>
                      </a:r>
                    </a:p>
                  </a:txBody>
                  <a:tcPr/>
                </a:tc>
                <a:extLst>
                  <a:ext uri="{0D108BD9-81ED-4DB2-BD59-A6C34878D82A}">
                    <a16:rowId xmlns:a16="http://schemas.microsoft.com/office/drawing/2014/main" val="2027037221"/>
                  </a:ext>
                </a:extLst>
              </a:tr>
              <a:tr h="370840">
                <a:tc>
                  <a:txBody>
                    <a:bodyPr/>
                    <a:lstStyle/>
                    <a:p>
                      <a:r>
                        <a:rPr lang="en-US" sz="1200" dirty="0"/>
                        <a:t>De novo MBC at presentation</a:t>
                      </a:r>
                    </a:p>
                  </a:txBody>
                  <a:tcPr/>
                </a:tc>
                <a:tc>
                  <a:txBody>
                    <a:bodyPr/>
                    <a:lstStyle/>
                    <a:p>
                      <a:pPr algn="ctr"/>
                      <a:r>
                        <a:rPr lang="en-US" sz="1200" dirty="0"/>
                        <a:t>39.2%</a:t>
                      </a:r>
                    </a:p>
                  </a:txBody>
                  <a:tcPr/>
                </a:tc>
                <a:tc>
                  <a:txBody>
                    <a:bodyPr/>
                    <a:lstStyle/>
                    <a:p>
                      <a:pPr algn="ctr"/>
                      <a:r>
                        <a:rPr lang="en-US" sz="1200" dirty="0"/>
                        <a:t>40%</a:t>
                      </a:r>
                    </a:p>
                  </a:txBody>
                  <a:tcPr/>
                </a:tc>
                <a:tc>
                  <a:txBody>
                    <a:bodyPr/>
                    <a:lstStyle/>
                    <a:p>
                      <a:pPr algn="ctr"/>
                      <a:r>
                        <a:rPr lang="en-US" sz="1200" dirty="0"/>
                        <a:t>39.6%</a:t>
                      </a:r>
                    </a:p>
                  </a:txBody>
                  <a:tcPr/>
                </a:tc>
                <a:extLst>
                  <a:ext uri="{0D108BD9-81ED-4DB2-BD59-A6C34878D82A}">
                    <a16:rowId xmlns:a16="http://schemas.microsoft.com/office/drawing/2014/main" val="597079859"/>
                  </a:ext>
                </a:extLst>
              </a:tr>
              <a:tr h="640080">
                <a:tc>
                  <a:txBody>
                    <a:bodyPr/>
                    <a:lstStyle/>
                    <a:p>
                      <a:r>
                        <a:rPr lang="en-US" sz="1200" dirty="0"/>
                        <a:t>Sites of disease</a:t>
                      </a:r>
                    </a:p>
                    <a:p>
                      <a:r>
                        <a:rPr lang="en-US" sz="1200" dirty="0"/>
                        <a:t>   Bone only</a:t>
                      </a:r>
                    </a:p>
                    <a:p>
                      <a:r>
                        <a:rPr lang="en-US" sz="1200" dirty="0"/>
                        <a:t>   Lung and/or liver involvement</a:t>
                      </a:r>
                    </a:p>
                  </a:txBody>
                  <a:tcPr/>
                </a:tc>
                <a:tc>
                  <a:txBody>
                    <a:bodyPr/>
                    <a:lstStyle/>
                    <a:p>
                      <a:pPr algn="ctr"/>
                      <a:endParaRPr lang="en-US" sz="1200" dirty="0"/>
                    </a:p>
                    <a:p>
                      <a:pPr algn="ctr"/>
                      <a:r>
                        <a:rPr lang="en-US" sz="1200" dirty="0"/>
                        <a:t>16.8%</a:t>
                      </a:r>
                    </a:p>
                    <a:p>
                      <a:pPr algn="ctr"/>
                      <a:r>
                        <a:rPr lang="en-US" sz="1200" dirty="0"/>
                        <a:t>66.4%</a:t>
                      </a:r>
                    </a:p>
                  </a:txBody>
                  <a:tcPr/>
                </a:tc>
                <a:tc>
                  <a:txBody>
                    <a:bodyPr/>
                    <a:lstStyle/>
                    <a:p>
                      <a:pPr algn="ctr"/>
                      <a:endParaRPr lang="en-US" sz="1200" dirty="0"/>
                    </a:p>
                    <a:p>
                      <a:pPr algn="ctr"/>
                      <a:r>
                        <a:rPr lang="en-US" sz="1200" dirty="0"/>
                        <a:t>16.8%</a:t>
                      </a:r>
                    </a:p>
                    <a:p>
                      <a:pPr algn="ctr"/>
                      <a:r>
                        <a:rPr lang="en-US" sz="1200" dirty="0"/>
                        <a:t>66.4%</a:t>
                      </a:r>
                    </a:p>
                  </a:txBody>
                  <a:tcPr/>
                </a:tc>
                <a:tc>
                  <a:txBody>
                    <a:bodyPr/>
                    <a:lstStyle/>
                    <a:p>
                      <a:pPr algn="ctr"/>
                      <a:endParaRPr lang="en-US" sz="1200" dirty="0"/>
                    </a:p>
                    <a:p>
                      <a:pPr algn="ctr"/>
                      <a:r>
                        <a:rPr lang="en-US" sz="1200" dirty="0"/>
                        <a:t>16.8%</a:t>
                      </a:r>
                    </a:p>
                    <a:p>
                      <a:pPr algn="ctr"/>
                      <a:r>
                        <a:rPr lang="en-US" sz="1200" dirty="0"/>
                        <a:t>66.4%</a:t>
                      </a:r>
                    </a:p>
                  </a:txBody>
                  <a:tcPr/>
                </a:tc>
                <a:extLst>
                  <a:ext uri="{0D108BD9-81ED-4DB2-BD59-A6C34878D82A}">
                    <a16:rowId xmlns:a16="http://schemas.microsoft.com/office/drawing/2014/main" val="2475558811"/>
                  </a:ext>
                </a:extLst>
              </a:tr>
              <a:tr h="640080">
                <a:tc>
                  <a:txBody>
                    <a:bodyPr/>
                    <a:lstStyle/>
                    <a:p>
                      <a:r>
                        <a:rPr lang="en-US" sz="1200" dirty="0"/>
                        <a:t>Prior duration of CDK 4/6i</a:t>
                      </a:r>
                    </a:p>
                    <a:p>
                      <a:r>
                        <a:rPr lang="en-US" sz="1200" dirty="0"/>
                        <a:t>    &lt; 6 months</a:t>
                      </a:r>
                    </a:p>
                    <a:p>
                      <a:r>
                        <a:rPr lang="en-US" sz="1200" dirty="0"/>
                        <a:t>    &gt; 6 months   </a:t>
                      </a:r>
                    </a:p>
                  </a:txBody>
                  <a:tcPr/>
                </a:tc>
                <a:tc>
                  <a:txBody>
                    <a:bodyPr/>
                    <a:lstStyle/>
                    <a:p>
                      <a:pPr algn="ctr"/>
                      <a:endParaRPr lang="en-US" sz="1200" dirty="0"/>
                    </a:p>
                    <a:p>
                      <a:pPr algn="ctr"/>
                      <a:r>
                        <a:rPr lang="en-US" sz="1200" dirty="0"/>
                        <a:t>8%</a:t>
                      </a:r>
                    </a:p>
                    <a:p>
                      <a:pPr algn="ctr"/>
                      <a:r>
                        <a:rPr lang="en-US" sz="1200" dirty="0"/>
                        <a:t>92%</a:t>
                      </a:r>
                    </a:p>
                  </a:txBody>
                  <a:tcPr/>
                </a:tc>
                <a:tc>
                  <a:txBody>
                    <a:bodyPr/>
                    <a:lstStyle/>
                    <a:p>
                      <a:pPr algn="ctr"/>
                      <a:endParaRPr lang="en-US" sz="1200" dirty="0"/>
                    </a:p>
                    <a:p>
                      <a:pPr algn="ctr"/>
                      <a:r>
                        <a:rPr lang="en-US" sz="1200" dirty="0"/>
                        <a:t>4%</a:t>
                      </a:r>
                    </a:p>
                    <a:p>
                      <a:pPr algn="ctr"/>
                      <a:r>
                        <a:rPr lang="en-US" sz="1200" dirty="0"/>
                        <a:t>96%</a:t>
                      </a:r>
                    </a:p>
                  </a:txBody>
                  <a:tcPr/>
                </a:tc>
                <a:tc>
                  <a:txBody>
                    <a:bodyPr/>
                    <a:lstStyle/>
                    <a:p>
                      <a:pPr algn="ctr"/>
                      <a:endParaRPr lang="en-US" sz="1200" dirty="0"/>
                    </a:p>
                    <a:p>
                      <a:pPr algn="ctr"/>
                      <a:r>
                        <a:rPr lang="en-US" sz="1200" dirty="0"/>
                        <a:t>6%</a:t>
                      </a:r>
                    </a:p>
                    <a:p>
                      <a:pPr algn="ctr"/>
                      <a:r>
                        <a:rPr lang="en-US" sz="1200" dirty="0"/>
                        <a:t>94%</a:t>
                      </a:r>
                    </a:p>
                  </a:txBody>
                  <a:tcPr/>
                </a:tc>
                <a:extLst>
                  <a:ext uri="{0D108BD9-81ED-4DB2-BD59-A6C34878D82A}">
                    <a16:rowId xmlns:a16="http://schemas.microsoft.com/office/drawing/2014/main" val="444162849"/>
                  </a:ext>
                </a:extLst>
              </a:tr>
              <a:tr h="640080">
                <a:tc>
                  <a:txBody>
                    <a:bodyPr/>
                    <a:lstStyle/>
                    <a:p>
                      <a:r>
                        <a:rPr lang="en-US" sz="1200" i="1" dirty="0"/>
                        <a:t>PIK3CA/PTEN/AKT </a:t>
                      </a:r>
                      <a:r>
                        <a:rPr lang="en-US" sz="1200" dirty="0"/>
                        <a:t>status</a:t>
                      </a:r>
                    </a:p>
                    <a:p>
                      <a:r>
                        <a:rPr lang="en-US" sz="1200" dirty="0"/>
                        <a:t>    Wild type/unknown</a:t>
                      </a:r>
                    </a:p>
                    <a:p>
                      <a:r>
                        <a:rPr lang="en-US" sz="1200" dirty="0"/>
                        <a:t>    Altered</a:t>
                      </a:r>
                    </a:p>
                  </a:txBody>
                  <a:tcPr/>
                </a:tc>
                <a:tc>
                  <a:txBody>
                    <a:bodyPr/>
                    <a:lstStyle/>
                    <a:p>
                      <a:pPr algn="ctr"/>
                      <a:endParaRPr lang="en-US" sz="1200" dirty="0"/>
                    </a:p>
                    <a:p>
                      <a:pPr algn="ctr"/>
                      <a:r>
                        <a:rPr lang="en-US" sz="1200" dirty="0"/>
                        <a:t>54.4%</a:t>
                      </a:r>
                    </a:p>
                    <a:p>
                      <a:pPr algn="ctr"/>
                      <a:r>
                        <a:rPr lang="en-US" sz="1200" dirty="0"/>
                        <a:t>45.6%</a:t>
                      </a:r>
                    </a:p>
                  </a:txBody>
                  <a:tcPr/>
                </a:tc>
                <a:tc>
                  <a:txBody>
                    <a:bodyPr/>
                    <a:lstStyle/>
                    <a:p>
                      <a:pPr algn="ctr"/>
                      <a:endParaRPr lang="en-US" sz="1200" dirty="0"/>
                    </a:p>
                    <a:p>
                      <a:pPr algn="ctr"/>
                      <a:r>
                        <a:rPr lang="en-US" sz="1200" dirty="0"/>
                        <a:t>56.8%</a:t>
                      </a:r>
                    </a:p>
                    <a:p>
                      <a:pPr algn="ctr"/>
                      <a:r>
                        <a:rPr lang="en-US" sz="1200" dirty="0"/>
                        <a:t>43.2%</a:t>
                      </a:r>
                    </a:p>
                  </a:txBody>
                  <a:tcPr/>
                </a:tc>
                <a:tc>
                  <a:txBody>
                    <a:bodyPr/>
                    <a:lstStyle/>
                    <a:p>
                      <a:pPr algn="ctr"/>
                      <a:endParaRPr lang="en-US" sz="1200" dirty="0"/>
                    </a:p>
                    <a:p>
                      <a:pPr algn="ctr"/>
                      <a:r>
                        <a:rPr lang="en-US" sz="1200" dirty="0"/>
                        <a:t>55.6%</a:t>
                      </a:r>
                    </a:p>
                    <a:p>
                      <a:pPr algn="ctr"/>
                      <a:r>
                        <a:rPr lang="en-US" sz="1200" dirty="0"/>
                        <a:t>44.4%</a:t>
                      </a:r>
                    </a:p>
                  </a:txBody>
                  <a:tcPr/>
                </a:tc>
                <a:extLst>
                  <a:ext uri="{0D108BD9-81ED-4DB2-BD59-A6C34878D82A}">
                    <a16:rowId xmlns:a16="http://schemas.microsoft.com/office/drawing/2014/main" val="1815796185"/>
                  </a:ext>
                </a:extLst>
              </a:tr>
            </a:tbl>
          </a:graphicData>
        </a:graphic>
      </p:graphicFrame>
      <p:sp>
        <p:nvSpPr>
          <p:cNvPr id="5" name="Text Placeholder 4">
            <a:extLst>
              <a:ext uri="{FF2B5EF4-FFF2-40B4-BE49-F238E27FC236}">
                <a16:creationId xmlns:a16="http://schemas.microsoft.com/office/drawing/2014/main" id="{5D5629C7-17C6-A89C-282E-C01B742E1069}"/>
              </a:ext>
            </a:extLst>
          </p:cNvPr>
          <p:cNvSpPr>
            <a:spLocks noGrp="1"/>
          </p:cNvSpPr>
          <p:nvPr>
            <p:ph type="body" sz="quarter" idx="15"/>
          </p:nvPr>
        </p:nvSpPr>
        <p:spPr/>
        <p:txBody>
          <a:bodyPr/>
          <a:lstStyle/>
          <a:p>
            <a:r>
              <a:rPr lang="en-US" dirty="0"/>
              <a:t>Stephen Chia MD, FRCPC </a:t>
            </a:r>
          </a:p>
        </p:txBody>
      </p:sp>
      <p:pic>
        <p:nvPicPr>
          <p:cNvPr id="7" name="Picture 6">
            <a:extLst>
              <a:ext uri="{FF2B5EF4-FFF2-40B4-BE49-F238E27FC236}">
                <a16:creationId xmlns:a16="http://schemas.microsoft.com/office/drawing/2014/main" id="{02121190-AD88-E3D8-6A95-8B7C5CCC4760}"/>
              </a:ext>
            </a:extLst>
          </p:cNvPr>
          <p:cNvPicPr>
            <a:picLocks noChangeAspect="1"/>
          </p:cNvPicPr>
          <p:nvPr/>
        </p:nvPicPr>
        <p:blipFill>
          <a:blip r:embed="rId3"/>
          <a:stretch>
            <a:fillRect/>
          </a:stretch>
        </p:blipFill>
        <p:spPr>
          <a:xfrm>
            <a:off x="7190130" y="6274645"/>
            <a:ext cx="1705391" cy="533659"/>
          </a:xfrm>
          <a:prstGeom prst="rect">
            <a:avLst/>
          </a:prstGeom>
        </p:spPr>
      </p:pic>
      <p:pic>
        <p:nvPicPr>
          <p:cNvPr id="8" name="Picture 7">
            <a:extLst>
              <a:ext uri="{FF2B5EF4-FFF2-40B4-BE49-F238E27FC236}">
                <a16:creationId xmlns:a16="http://schemas.microsoft.com/office/drawing/2014/main" id="{27C5DE87-EF5B-6941-2359-2F126BCF4EAB}"/>
              </a:ext>
            </a:extLst>
          </p:cNvPr>
          <p:cNvPicPr>
            <a:picLocks noChangeAspect="1"/>
          </p:cNvPicPr>
          <p:nvPr/>
        </p:nvPicPr>
        <p:blipFill>
          <a:blip r:embed="rId4"/>
          <a:stretch>
            <a:fillRect/>
          </a:stretch>
        </p:blipFill>
        <p:spPr>
          <a:xfrm>
            <a:off x="9044885" y="6276802"/>
            <a:ext cx="834611" cy="572503"/>
          </a:xfrm>
          <a:prstGeom prst="rect">
            <a:avLst/>
          </a:prstGeom>
        </p:spPr>
      </p:pic>
      <p:sp>
        <p:nvSpPr>
          <p:cNvPr id="9" name="TextBox 8">
            <a:extLst>
              <a:ext uri="{FF2B5EF4-FFF2-40B4-BE49-F238E27FC236}">
                <a16:creationId xmlns:a16="http://schemas.microsoft.com/office/drawing/2014/main" id="{2552D532-BD5B-481E-1290-CBC264BE00AA}"/>
              </a:ext>
            </a:extLst>
          </p:cNvPr>
          <p:cNvSpPr txBox="1"/>
          <p:nvPr/>
        </p:nvSpPr>
        <p:spPr>
          <a:xfrm>
            <a:off x="3841241" y="5784575"/>
            <a:ext cx="5162375" cy="338554"/>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Unknown AKT pathway altered pathway: n=2 (&lt;1%)</a:t>
            </a:r>
          </a:p>
        </p:txBody>
      </p:sp>
      <p:sp>
        <p:nvSpPr>
          <p:cNvPr id="4" name="Rectangle 3">
            <a:extLst>
              <a:ext uri="{FF2B5EF4-FFF2-40B4-BE49-F238E27FC236}">
                <a16:creationId xmlns:a16="http://schemas.microsoft.com/office/drawing/2014/main" id="{84791F3A-F827-F7CA-85A1-EB9588509F8D}"/>
              </a:ext>
            </a:extLst>
          </p:cNvPr>
          <p:cNvSpPr/>
          <p:nvPr/>
        </p:nvSpPr>
        <p:spPr>
          <a:xfrm>
            <a:off x="2639834" y="6553202"/>
            <a:ext cx="3837829" cy="187348"/>
          </a:xfrm>
          <a:prstGeom prst="rect">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25478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79140-D6D5-259C-5CB2-9CD3482E26E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3416FA8-5C5E-6824-BDA5-708CD322CA2B}"/>
              </a:ext>
            </a:extLst>
          </p:cNvPr>
          <p:cNvSpPr>
            <a:spLocks noGrp="1"/>
          </p:cNvSpPr>
          <p:nvPr>
            <p:ph type="title"/>
          </p:nvPr>
        </p:nvSpPr>
        <p:spPr>
          <a:xfrm>
            <a:off x="640080" y="365124"/>
            <a:ext cx="10972800" cy="907864"/>
          </a:xfrm>
        </p:spPr>
        <p:txBody>
          <a:bodyPr>
            <a:normAutofit fontScale="90000"/>
          </a:bodyPr>
          <a:lstStyle/>
          <a:p>
            <a:r>
              <a:rPr lang="en-US" dirty="0"/>
              <a:t>Results – Primary Endpoint – PFS in ITT (197 events)</a:t>
            </a:r>
          </a:p>
        </p:txBody>
      </p:sp>
      <p:sp>
        <p:nvSpPr>
          <p:cNvPr id="3" name="Slide Number Placeholder 2">
            <a:extLst>
              <a:ext uri="{FF2B5EF4-FFF2-40B4-BE49-F238E27FC236}">
                <a16:creationId xmlns:a16="http://schemas.microsoft.com/office/drawing/2014/main" id="{99B3693D-2EAF-298D-EABC-547199D3CC76}"/>
              </a:ext>
            </a:extLst>
          </p:cNvPr>
          <p:cNvSpPr>
            <a:spLocks noGrp="1"/>
          </p:cNvSpPr>
          <p:nvPr>
            <p:ph type="sldNum" sz="quarter" idx="12"/>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 name="Content Placeholder 5">
            <a:extLst>
              <a:ext uri="{FF2B5EF4-FFF2-40B4-BE49-F238E27FC236}">
                <a16:creationId xmlns:a16="http://schemas.microsoft.com/office/drawing/2014/main" id="{F4697525-AEE5-5774-565C-04B2123B6625}"/>
              </a:ext>
            </a:extLst>
          </p:cNvPr>
          <p:cNvGraphicFramePr>
            <a:graphicFrameLocks noGrp="1"/>
          </p:cNvGraphicFramePr>
          <p:nvPr>
            <p:ph sz="quarter" idx="13"/>
          </p:nvPr>
        </p:nvGraphicFramePr>
        <p:xfrm>
          <a:off x="7861853" y="1866961"/>
          <a:ext cx="4096199" cy="1432567"/>
        </p:xfrm>
        <a:graphic>
          <a:graphicData uri="http://schemas.openxmlformats.org/drawingml/2006/table">
            <a:tbl>
              <a:tblPr firstRow="1" bandRow="1">
                <a:tableStyleId>{5C22544A-7EE6-4342-B048-85BDC9FD1C3A}</a:tableStyleId>
              </a:tblPr>
              <a:tblGrid>
                <a:gridCol w="1844756">
                  <a:extLst>
                    <a:ext uri="{9D8B030D-6E8A-4147-A177-3AD203B41FA5}">
                      <a16:colId xmlns:a16="http://schemas.microsoft.com/office/drawing/2014/main" val="314038315"/>
                    </a:ext>
                  </a:extLst>
                </a:gridCol>
                <a:gridCol w="1053688">
                  <a:extLst>
                    <a:ext uri="{9D8B030D-6E8A-4147-A177-3AD203B41FA5}">
                      <a16:colId xmlns:a16="http://schemas.microsoft.com/office/drawing/2014/main" val="339876782"/>
                    </a:ext>
                  </a:extLst>
                </a:gridCol>
                <a:gridCol w="1197755">
                  <a:extLst>
                    <a:ext uri="{9D8B030D-6E8A-4147-A177-3AD203B41FA5}">
                      <a16:colId xmlns:a16="http://schemas.microsoft.com/office/drawing/2014/main" val="1566915598"/>
                    </a:ext>
                  </a:extLst>
                </a:gridCol>
              </a:tblGrid>
              <a:tr h="403860">
                <a:tc>
                  <a:txBody>
                    <a:bodyPr/>
                    <a:lstStyle/>
                    <a:p>
                      <a:pPr marL="0" marR="0" lvl="0" indent="0" algn="ctr" defTabSz="946150" rtl="0" eaLnBrk="0" fontAlgn="base" latinLnBrk="0" hangingPunct="0">
                        <a:lnSpc>
                          <a:spcPct val="100000"/>
                        </a:lnSpc>
                        <a:spcBef>
                          <a:spcPts val="0"/>
                        </a:spcBef>
                        <a:spcAft>
                          <a:spcPts val="0"/>
                        </a:spcAft>
                        <a:buClr>
                          <a:schemeClr val="accent1"/>
                        </a:buClr>
                        <a:buSzPct val="80000"/>
                        <a:buFontTx/>
                        <a:buNone/>
                        <a:tabLst/>
                      </a:pPr>
                      <a:endParaRPr kumimoji="0" lang="en-GB" sz="900" b="1" u="none" strike="noStrike" kern="1200" cap="none" spc="0" normalizeH="0" baseline="0" dirty="0">
                        <a:ln>
                          <a:noFill/>
                        </a:ln>
                        <a:solidFill>
                          <a:schemeClr val="tx1"/>
                        </a:solidFill>
                        <a:effectLst/>
                        <a:latin typeface="+mn-lt"/>
                        <a:ea typeface="+mn-ea"/>
                        <a:cs typeface="+mn-cs"/>
                      </a:endParaRPr>
                    </a:p>
                  </a:txBody>
                  <a:tcPr marL="34291" marR="34291" marT="34291" marB="34291" anchor="ctr" horzOverflow="overflow">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46150" rtl="0" eaLnBrk="0" fontAlgn="base" latinLnBrk="0" hangingPunct="0">
                        <a:lnSpc>
                          <a:spcPct val="100000"/>
                        </a:lnSpc>
                        <a:spcBef>
                          <a:spcPts val="0"/>
                        </a:spcBef>
                        <a:spcAft>
                          <a:spcPts val="0"/>
                        </a:spcAft>
                        <a:buClr>
                          <a:schemeClr val="accent1"/>
                        </a:buClr>
                        <a:buSzPct val="80000"/>
                        <a:buFontTx/>
                        <a:buNone/>
                        <a:tabLst/>
                        <a:defRPr/>
                      </a:pPr>
                      <a:r>
                        <a:rPr kumimoji="0" lang="en-GB" sz="1100" b="1" u="none" strike="noStrike" kern="1200" cap="none" spc="0" normalizeH="0" baseline="0" dirty="0">
                          <a:ln>
                            <a:noFill/>
                          </a:ln>
                          <a:solidFill>
                            <a:srgbClr val="2B25D9"/>
                          </a:solidFill>
                          <a:effectLst/>
                          <a:latin typeface="+mn-lt"/>
                          <a:ea typeface="+mn-ea"/>
                          <a:cs typeface="+mn-cs"/>
                        </a:rPr>
                        <a:t>IPAT arm</a:t>
                      </a:r>
                      <a:br>
                        <a:rPr kumimoji="0" lang="en-GB" sz="1100" b="1" u="none" strike="noStrike" kern="1200" cap="none" spc="0" normalizeH="0" baseline="0" dirty="0">
                          <a:ln>
                            <a:noFill/>
                          </a:ln>
                          <a:solidFill>
                            <a:srgbClr val="2B25D9"/>
                          </a:solidFill>
                          <a:effectLst/>
                          <a:latin typeface="+mn-lt"/>
                          <a:ea typeface="+mn-ea"/>
                          <a:cs typeface="+mn-cs"/>
                        </a:rPr>
                      </a:br>
                      <a:r>
                        <a:rPr kumimoji="0" lang="en-GB" sz="1100" b="1" u="none" strike="noStrike" kern="1200" cap="none" spc="0" normalizeH="0" baseline="0" dirty="0">
                          <a:ln>
                            <a:noFill/>
                          </a:ln>
                          <a:solidFill>
                            <a:srgbClr val="2B25D9"/>
                          </a:solidFill>
                          <a:effectLst/>
                          <a:latin typeface="+mn-lt"/>
                          <a:ea typeface="+mn-ea"/>
                          <a:cs typeface="+mn-cs"/>
                        </a:rPr>
                        <a:t>n=125</a:t>
                      </a:r>
                    </a:p>
                  </a:txBody>
                  <a:tcPr marL="34291" marR="34291" marT="34291" marB="34291"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46150" rtl="0" eaLnBrk="0" fontAlgn="base" latinLnBrk="0" hangingPunct="0">
                        <a:lnSpc>
                          <a:spcPct val="100000"/>
                        </a:lnSpc>
                        <a:spcBef>
                          <a:spcPts val="0"/>
                        </a:spcBef>
                        <a:spcAft>
                          <a:spcPts val="0"/>
                        </a:spcAft>
                        <a:buClr>
                          <a:schemeClr val="accent1"/>
                        </a:buClr>
                        <a:buSzPct val="80000"/>
                        <a:buFontTx/>
                        <a:buNone/>
                        <a:tabLst/>
                        <a:defRPr/>
                      </a:pPr>
                      <a:r>
                        <a:rPr kumimoji="0" lang="en-GB" sz="1100" b="1" u="none" strike="noStrike" kern="1200" cap="none" spc="0" normalizeH="0" baseline="0" dirty="0">
                          <a:ln>
                            <a:noFill/>
                          </a:ln>
                          <a:solidFill>
                            <a:srgbClr val="B3182B"/>
                          </a:solidFill>
                          <a:effectLst/>
                          <a:latin typeface="+mn-lt"/>
                          <a:ea typeface="+mn-ea"/>
                          <a:cs typeface="+mn-cs"/>
                        </a:rPr>
                        <a:t>PBO arm</a:t>
                      </a:r>
                      <a:br>
                        <a:rPr kumimoji="0" lang="en-GB" sz="1100" b="1" u="none" strike="noStrike" kern="1200" cap="none" spc="0" normalizeH="0" baseline="0" dirty="0">
                          <a:ln>
                            <a:noFill/>
                          </a:ln>
                          <a:solidFill>
                            <a:srgbClr val="B3182B"/>
                          </a:solidFill>
                          <a:effectLst/>
                          <a:latin typeface="+mn-lt"/>
                          <a:ea typeface="+mn-ea"/>
                          <a:cs typeface="+mn-cs"/>
                        </a:rPr>
                      </a:br>
                      <a:r>
                        <a:rPr kumimoji="0" lang="en-GB" sz="1100" b="1" u="none" strike="noStrike" kern="1200" cap="none" spc="0" normalizeH="0" baseline="0" dirty="0">
                          <a:ln>
                            <a:noFill/>
                          </a:ln>
                          <a:solidFill>
                            <a:srgbClr val="B3182B"/>
                          </a:solidFill>
                          <a:effectLst/>
                          <a:latin typeface="+mn-lt"/>
                          <a:ea typeface="+mn-ea"/>
                          <a:cs typeface="+mn-cs"/>
                        </a:rPr>
                        <a:t>n=125</a:t>
                      </a:r>
                    </a:p>
                  </a:txBody>
                  <a:tcPr marL="51435" marR="51435" marT="25719" marB="25719"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36129887"/>
                  </a:ext>
                </a:extLst>
              </a:tr>
              <a:tr h="556261">
                <a:tc>
                  <a:txBody>
                    <a:bodyPr/>
                    <a:lstStyle/>
                    <a:p>
                      <a:pPr marL="0" marR="0" lvl="0" indent="0" algn="l" defTabSz="457200" rtl="0" eaLnBrk="1" fontAlgn="auto" latinLnBrk="0" hangingPunct="1">
                        <a:lnSpc>
                          <a:spcPct val="100000"/>
                        </a:lnSpc>
                        <a:spcBef>
                          <a:spcPct val="20000"/>
                        </a:spcBef>
                        <a:spcAft>
                          <a:spcPct val="30000"/>
                        </a:spcAft>
                        <a:buClr>
                          <a:srgbClr val="000000"/>
                        </a:buClr>
                        <a:buSzTx/>
                        <a:buFontTx/>
                        <a:buNone/>
                        <a:tabLst/>
                        <a:defRPr/>
                      </a:pPr>
                      <a:r>
                        <a:rPr lang="en-GB" sz="900" b="1" kern="1200" dirty="0">
                          <a:ea typeface="+mn-ea"/>
                          <a:cs typeface="+mn-cs"/>
                        </a:rPr>
                        <a:t>Median follow-up: 15.2 months</a:t>
                      </a:r>
                    </a:p>
                    <a:p>
                      <a:pPr marL="0" marR="0" lvl="0" indent="0" algn="l" defTabSz="457200" rtl="0" eaLnBrk="1" fontAlgn="auto" latinLnBrk="0" hangingPunct="1">
                        <a:lnSpc>
                          <a:spcPct val="100000"/>
                        </a:lnSpc>
                        <a:spcBef>
                          <a:spcPct val="20000"/>
                        </a:spcBef>
                        <a:spcAft>
                          <a:spcPct val="30000"/>
                        </a:spcAft>
                        <a:buFontTx/>
                        <a:buNone/>
                      </a:pPr>
                      <a:r>
                        <a:rPr kumimoji="0" lang="en-GB" sz="900" b="1" i="0" u="none" strike="noStrike" kern="1200" cap="none" spc="0" baseline="0" dirty="0">
                          <a:solidFill>
                            <a:schemeClr val="tx1"/>
                          </a:solidFill>
                          <a:effectLst/>
                          <a:latin typeface="+mn-lt"/>
                          <a:ea typeface="+mn-ea"/>
                          <a:cs typeface="+mn-cs"/>
                        </a:rPr>
                        <a:t>Median PFS (95% CI), months</a:t>
                      </a:r>
                    </a:p>
                  </a:txBody>
                  <a:tcPr marL="54000" marR="40500" marT="34291" marB="34291" anchor="ctr" horzOverflow="overflow">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FontTx/>
                        <a:buNone/>
                      </a:pPr>
                      <a:endParaRPr kumimoji="0" lang="en-US" sz="1100" b="0" i="0" u="none" strike="noStrike" kern="1200" cap="none" spc="0" baseline="0" dirty="0">
                        <a:solidFill>
                          <a:schemeClr val="tx1"/>
                        </a:solidFill>
                        <a:effectLst/>
                        <a:latin typeface="+mn-lt"/>
                        <a:ea typeface="+mn-ea"/>
                        <a:cs typeface="+mn-cs"/>
                      </a:endParaRPr>
                    </a:p>
                    <a:p>
                      <a:pPr marL="0" marR="0" lvl="0" indent="0" algn="ctr" defTabSz="457200" rtl="0" eaLnBrk="1" fontAlgn="auto" latinLnBrk="0" hangingPunct="1">
                        <a:lnSpc>
                          <a:spcPct val="100000"/>
                        </a:lnSpc>
                        <a:spcBef>
                          <a:spcPts val="0"/>
                        </a:spcBef>
                        <a:spcAft>
                          <a:spcPts val="0"/>
                        </a:spcAft>
                        <a:buFontTx/>
                        <a:buNone/>
                      </a:pPr>
                      <a:r>
                        <a:rPr kumimoji="0" lang="en-US" sz="1100" b="0" i="0" u="none" strike="noStrike" kern="1200" cap="none" spc="0" baseline="0" dirty="0">
                          <a:solidFill>
                            <a:schemeClr val="tx1"/>
                          </a:solidFill>
                          <a:effectLst/>
                          <a:latin typeface="+mn-lt"/>
                          <a:ea typeface="+mn-ea"/>
                          <a:cs typeface="+mn-cs"/>
                        </a:rPr>
                        <a:t>5.32 (3.58-5.62)</a:t>
                      </a:r>
                    </a:p>
                  </a:txBody>
                  <a:tcPr marL="54000" marR="40500" marT="34291" marB="34291"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ctr" defTabSz="457200" rtl="0" eaLnBrk="1" fontAlgn="auto" hangingPunct="1">
                        <a:lnSpc>
                          <a:spcPct val="100000"/>
                        </a:lnSpc>
                        <a:spcBef>
                          <a:spcPts val="0"/>
                        </a:spcBef>
                        <a:spcAft>
                          <a:spcPts val="0"/>
                        </a:spcAft>
                        <a:buFontTx/>
                        <a:buNone/>
                      </a:pPr>
                      <a:endParaRPr kumimoji="0" lang="en-US" sz="1100" b="0" i="0" u="none" strike="noStrike" kern="1200" cap="none" spc="0" baseline="0" dirty="0">
                        <a:solidFill>
                          <a:schemeClr val="tx1"/>
                        </a:solidFill>
                        <a:latin typeface="+mn-lt"/>
                      </a:endParaRPr>
                    </a:p>
                    <a:p>
                      <a:pPr marL="0" marR="0" lvl="0" indent="0" algn="ctr" defTabSz="457200" rtl="0" eaLnBrk="1" fontAlgn="auto" hangingPunct="1">
                        <a:lnSpc>
                          <a:spcPct val="100000"/>
                        </a:lnSpc>
                        <a:spcBef>
                          <a:spcPts val="0"/>
                        </a:spcBef>
                        <a:spcAft>
                          <a:spcPts val="0"/>
                        </a:spcAft>
                        <a:buFontTx/>
                        <a:buNone/>
                      </a:pPr>
                      <a:r>
                        <a:rPr kumimoji="0" lang="en-US" sz="1100" b="0" i="0" u="none" strike="noStrike" kern="1200" cap="none" spc="0" baseline="0" dirty="0">
                          <a:solidFill>
                            <a:schemeClr val="tx1"/>
                          </a:solidFill>
                          <a:latin typeface="+mn-lt"/>
                        </a:rPr>
                        <a:t>1.94 (1.84-3.22)</a:t>
                      </a:r>
                    </a:p>
                  </a:txBody>
                  <a:tcPr marL="54000" marR="54000" marT="34291" marB="3429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513992682"/>
                  </a:ext>
                </a:extLst>
              </a:tr>
              <a:tr h="231141">
                <a:tc>
                  <a:txBody>
                    <a:bodyPr/>
                    <a:lstStyle/>
                    <a:p>
                      <a:pPr marL="0" marR="0" lvl="0" indent="0" algn="l" defTabSz="457200" rtl="0" eaLnBrk="1" fontAlgn="auto" latinLnBrk="0" hangingPunct="1">
                        <a:lnSpc>
                          <a:spcPct val="100000"/>
                        </a:lnSpc>
                        <a:spcBef>
                          <a:spcPct val="20000"/>
                        </a:spcBef>
                        <a:spcAft>
                          <a:spcPct val="30000"/>
                        </a:spcAft>
                        <a:buFontTx/>
                        <a:buNone/>
                      </a:pPr>
                      <a:r>
                        <a:rPr kumimoji="0" lang="en-GB" sz="900" b="1" i="0" u="none" strike="noStrike" kern="1200" cap="none" spc="0" baseline="0">
                          <a:solidFill>
                            <a:schemeClr val="tx1"/>
                          </a:solidFill>
                          <a:effectLst/>
                          <a:latin typeface="+mn-lt"/>
                          <a:ea typeface="+mn-ea"/>
                          <a:cs typeface="+mn-cs"/>
                        </a:rPr>
                        <a:t>HR (95% CI)</a:t>
                      </a:r>
                    </a:p>
                  </a:txBody>
                  <a:tcPr marL="54000" marR="40500" marT="34291" marB="34291" anchor="ctr" horzOverflow="overflow">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ct val="100000"/>
                        </a:lnSpc>
                        <a:spcBef>
                          <a:spcPct val="20000"/>
                        </a:spcBef>
                        <a:spcAft>
                          <a:spcPct val="30000"/>
                        </a:spcAft>
                        <a:buFontTx/>
                        <a:buNone/>
                      </a:pPr>
                      <a:r>
                        <a:rPr kumimoji="0" lang="en-GB" sz="1100" b="0" i="0" u="none" strike="noStrike" kern="1200" cap="none" spc="0" baseline="0" dirty="0">
                          <a:solidFill>
                            <a:schemeClr val="tx1"/>
                          </a:solidFill>
                          <a:effectLst/>
                          <a:latin typeface="+mn-lt"/>
                          <a:ea typeface="+mn-ea"/>
                          <a:cs typeface="+mn-cs"/>
                        </a:rPr>
                        <a:t>0.61 (0.46-0.81)</a:t>
                      </a:r>
                    </a:p>
                  </a:txBody>
                  <a:tcPr marL="54000" marR="40500" marT="34291" marB="34291"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hMerge="1">
                  <a:txBody>
                    <a:bodyPr/>
                    <a:lstStyle/>
                    <a:p>
                      <a:pPr marL="0" marR="0" lvl="0" indent="0" algn="ctr" defTabSz="457200" rtl="0" eaLnBrk="1" fontAlgn="auto" hangingPunct="1">
                        <a:lnSpc>
                          <a:spcPct val="100000"/>
                        </a:lnSpc>
                        <a:spcBef>
                          <a:spcPts val="0"/>
                        </a:spcBef>
                        <a:spcAft>
                          <a:spcPts val="0"/>
                        </a:spcAft>
                        <a:buFontTx/>
                        <a:buNone/>
                      </a:pPr>
                      <a:endParaRPr kumimoji="0" lang="en-US" sz="1200" b="0" i="0" u="none" strike="noStrike" kern="1200" cap="none" spc="0" normalizeH="0" baseline="0">
                        <a:ln>
                          <a:noFill/>
                        </a:ln>
                        <a:solidFill>
                          <a:schemeClr val="tx1"/>
                        </a:solidFill>
                        <a:effectLst/>
                        <a:latin typeface="+mn-lt"/>
                        <a:ea typeface="+mn-ea"/>
                        <a:cs typeface="+mn-cs"/>
                      </a:endParaRPr>
                    </a:p>
                  </a:txBody>
                  <a:tcPr marL="72000" marR="72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117518902"/>
                  </a:ext>
                </a:extLst>
              </a:tr>
              <a:tr h="231141">
                <a:tc>
                  <a:txBody>
                    <a:bodyPr/>
                    <a:lstStyle/>
                    <a:p>
                      <a:pPr marL="0" marR="0" lvl="0" indent="0" algn="l" defTabSz="457200" rtl="0" eaLnBrk="1" fontAlgn="auto" latinLnBrk="0" hangingPunct="1">
                        <a:lnSpc>
                          <a:spcPct val="100000"/>
                        </a:lnSpc>
                        <a:spcBef>
                          <a:spcPct val="20000"/>
                        </a:spcBef>
                        <a:spcAft>
                          <a:spcPct val="30000"/>
                        </a:spcAft>
                        <a:buFontTx/>
                        <a:buNone/>
                      </a:pPr>
                      <a:r>
                        <a:rPr kumimoji="0" lang="en-GB" sz="900" b="1" i="1" u="none" strike="noStrike" kern="1200" cap="none" spc="0" baseline="0">
                          <a:solidFill>
                            <a:schemeClr val="tx1"/>
                          </a:solidFill>
                          <a:effectLst/>
                          <a:latin typeface="+mn-lt"/>
                          <a:ea typeface="+mn-ea"/>
                          <a:cs typeface="+mn-cs"/>
                        </a:rPr>
                        <a:t>P</a:t>
                      </a:r>
                      <a:r>
                        <a:rPr kumimoji="0" lang="en-GB" sz="900" b="1" i="0" u="none" strike="noStrike" kern="1200" cap="none" spc="0" baseline="0">
                          <a:solidFill>
                            <a:schemeClr val="tx1"/>
                          </a:solidFill>
                          <a:effectLst/>
                          <a:latin typeface="+mn-lt"/>
                          <a:ea typeface="+mn-ea"/>
                          <a:cs typeface="+mn-cs"/>
                        </a:rPr>
                        <a:t>-value (2-sided)</a:t>
                      </a:r>
                    </a:p>
                  </a:txBody>
                  <a:tcPr marL="54000" marR="40500" marT="34291" marB="34291" anchor="ctr" horzOverflow="overflow">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ct val="100000"/>
                        </a:lnSpc>
                        <a:spcBef>
                          <a:spcPct val="20000"/>
                        </a:spcBef>
                        <a:spcAft>
                          <a:spcPct val="30000"/>
                        </a:spcAft>
                        <a:buFontTx/>
                        <a:buNone/>
                      </a:pPr>
                      <a:r>
                        <a:rPr kumimoji="0" lang="en-GB" sz="1100" b="0" i="0" u="none" strike="noStrike" kern="1200" cap="none" spc="0" baseline="0" dirty="0">
                          <a:solidFill>
                            <a:schemeClr val="tx1"/>
                          </a:solidFill>
                          <a:effectLst/>
                          <a:latin typeface="+mn-lt"/>
                          <a:ea typeface="+mn-ea"/>
                          <a:cs typeface="+mn-cs"/>
                        </a:rPr>
                        <a:t>0.0007</a:t>
                      </a:r>
                    </a:p>
                  </a:txBody>
                  <a:tcPr marL="54000" marR="40500" marT="34291" marB="34291"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457200" rtl="0" eaLnBrk="1" fontAlgn="auto" hangingPunct="1">
                        <a:lnSpc>
                          <a:spcPct val="100000"/>
                        </a:lnSpc>
                        <a:spcBef>
                          <a:spcPts val="0"/>
                        </a:spcBef>
                        <a:spcAft>
                          <a:spcPts val="0"/>
                        </a:spcAft>
                        <a:buFontTx/>
                        <a:buNone/>
                      </a:pPr>
                      <a:endParaRPr kumimoji="0" lang="en-US" sz="1200" b="0" i="0" u="none" strike="noStrike" kern="1200" cap="none" spc="0" normalizeH="0" baseline="0">
                        <a:ln>
                          <a:noFill/>
                        </a:ln>
                        <a:solidFill>
                          <a:schemeClr val="tx1"/>
                        </a:solidFill>
                        <a:effectLst/>
                        <a:latin typeface="+mn-lt"/>
                        <a:ea typeface="+mn-ea"/>
                        <a:cs typeface="+mn-cs"/>
                      </a:endParaRPr>
                    </a:p>
                  </a:txBody>
                  <a:tcPr marL="72000" marR="72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1328773469"/>
                  </a:ext>
                </a:extLst>
              </a:tr>
            </a:tbl>
          </a:graphicData>
        </a:graphic>
      </p:graphicFrame>
      <p:sp>
        <p:nvSpPr>
          <p:cNvPr id="5" name="Text Placeholder 4">
            <a:extLst>
              <a:ext uri="{FF2B5EF4-FFF2-40B4-BE49-F238E27FC236}">
                <a16:creationId xmlns:a16="http://schemas.microsoft.com/office/drawing/2014/main" id="{381EAD64-62A4-D16D-CABA-CB3D06D1B621}"/>
              </a:ext>
            </a:extLst>
          </p:cNvPr>
          <p:cNvSpPr>
            <a:spLocks noGrp="1"/>
          </p:cNvSpPr>
          <p:nvPr>
            <p:ph type="body" sz="quarter" idx="15"/>
          </p:nvPr>
        </p:nvSpPr>
        <p:spPr/>
        <p:txBody>
          <a:bodyPr/>
          <a:lstStyle/>
          <a:p>
            <a:r>
              <a:rPr lang="en-US" dirty="0"/>
              <a:t>Stephen Chia MD, FRCPC</a:t>
            </a:r>
          </a:p>
        </p:txBody>
      </p:sp>
      <p:pic>
        <p:nvPicPr>
          <p:cNvPr id="7" name="Picture 6">
            <a:extLst>
              <a:ext uri="{FF2B5EF4-FFF2-40B4-BE49-F238E27FC236}">
                <a16:creationId xmlns:a16="http://schemas.microsoft.com/office/drawing/2014/main" id="{5EE65B90-9C34-8AD8-44C9-AD5090769D0F}"/>
              </a:ext>
            </a:extLst>
          </p:cNvPr>
          <p:cNvPicPr>
            <a:picLocks noChangeAspect="1"/>
          </p:cNvPicPr>
          <p:nvPr/>
        </p:nvPicPr>
        <p:blipFill>
          <a:blip r:embed="rId3"/>
          <a:stretch>
            <a:fillRect/>
          </a:stretch>
        </p:blipFill>
        <p:spPr>
          <a:xfrm>
            <a:off x="7295479" y="6317489"/>
            <a:ext cx="1530467" cy="478923"/>
          </a:xfrm>
          <a:prstGeom prst="rect">
            <a:avLst/>
          </a:prstGeom>
        </p:spPr>
      </p:pic>
      <p:pic>
        <p:nvPicPr>
          <p:cNvPr id="8" name="Picture 7">
            <a:extLst>
              <a:ext uri="{FF2B5EF4-FFF2-40B4-BE49-F238E27FC236}">
                <a16:creationId xmlns:a16="http://schemas.microsoft.com/office/drawing/2014/main" id="{26B42CA9-E51B-4197-6E2C-97DD2EB0130D}"/>
              </a:ext>
            </a:extLst>
          </p:cNvPr>
          <p:cNvPicPr>
            <a:picLocks noChangeAspect="1"/>
          </p:cNvPicPr>
          <p:nvPr/>
        </p:nvPicPr>
        <p:blipFill>
          <a:blip r:embed="rId4"/>
          <a:stretch>
            <a:fillRect/>
          </a:stretch>
        </p:blipFill>
        <p:spPr>
          <a:xfrm>
            <a:off x="8985248" y="6276069"/>
            <a:ext cx="814733" cy="558867"/>
          </a:xfrm>
          <a:prstGeom prst="rect">
            <a:avLst/>
          </a:prstGeom>
        </p:spPr>
      </p:pic>
      <p:pic>
        <p:nvPicPr>
          <p:cNvPr id="9" name="Content Placeholder 4" descr="A graph of a number of patients&#10;&#10;AI-generated content may be incorrect.">
            <a:extLst>
              <a:ext uri="{FF2B5EF4-FFF2-40B4-BE49-F238E27FC236}">
                <a16:creationId xmlns:a16="http://schemas.microsoft.com/office/drawing/2014/main" id="{405AEA83-2F1E-9FB0-CF45-7CFDF566D0A9}"/>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735644" y="1600718"/>
            <a:ext cx="7002765" cy="3656567"/>
          </a:xfrm>
          <a:prstGeom prst="rect">
            <a:avLst/>
          </a:prstGeom>
          <a:noFill/>
        </p:spPr>
      </p:pic>
      <p:graphicFrame>
        <p:nvGraphicFramePr>
          <p:cNvPr id="10" name="Table 9">
            <a:extLst>
              <a:ext uri="{FF2B5EF4-FFF2-40B4-BE49-F238E27FC236}">
                <a16:creationId xmlns:a16="http://schemas.microsoft.com/office/drawing/2014/main" id="{BA0DF5B0-1C31-EDAC-61FB-D50900EB56E6}"/>
              </a:ext>
            </a:extLst>
          </p:cNvPr>
          <p:cNvGraphicFramePr>
            <a:graphicFrameLocks noGrp="1"/>
          </p:cNvGraphicFramePr>
          <p:nvPr/>
        </p:nvGraphicFramePr>
        <p:xfrm>
          <a:off x="612199" y="5036235"/>
          <a:ext cx="7098328" cy="640080"/>
        </p:xfrm>
        <a:graphic>
          <a:graphicData uri="http://schemas.openxmlformats.org/drawingml/2006/table">
            <a:tbl>
              <a:tblPr firstRow="1" bandRow="1"/>
              <a:tblGrid>
                <a:gridCol w="887291">
                  <a:extLst>
                    <a:ext uri="{9D8B030D-6E8A-4147-A177-3AD203B41FA5}">
                      <a16:colId xmlns:a16="http://schemas.microsoft.com/office/drawing/2014/main" val="1121251125"/>
                    </a:ext>
                  </a:extLst>
                </a:gridCol>
                <a:gridCol w="887291">
                  <a:extLst>
                    <a:ext uri="{9D8B030D-6E8A-4147-A177-3AD203B41FA5}">
                      <a16:colId xmlns:a16="http://schemas.microsoft.com/office/drawing/2014/main" val="2177777803"/>
                    </a:ext>
                  </a:extLst>
                </a:gridCol>
                <a:gridCol w="887291">
                  <a:extLst>
                    <a:ext uri="{9D8B030D-6E8A-4147-A177-3AD203B41FA5}">
                      <a16:colId xmlns:a16="http://schemas.microsoft.com/office/drawing/2014/main" val="3099662931"/>
                    </a:ext>
                  </a:extLst>
                </a:gridCol>
                <a:gridCol w="887291">
                  <a:extLst>
                    <a:ext uri="{9D8B030D-6E8A-4147-A177-3AD203B41FA5}">
                      <a16:colId xmlns:a16="http://schemas.microsoft.com/office/drawing/2014/main" val="2241034741"/>
                    </a:ext>
                  </a:extLst>
                </a:gridCol>
                <a:gridCol w="946636">
                  <a:extLst>
                    <a:ext uri="{9D8B030D-6E8A-4147-A177-3AD203B41FA5}">
                      <a16:colId xmlns:a16="http://schemas.microsoft.com/office/drawing/2014/main" val="676923727"/>
                    </a:ext>
                  </a:extLst>
                </a:gridCol>
                <a:gridCol w="990600">
                  <a:extLst>
                    <a:ext uri="{9D8B030D-6E8A-4147-A177-3AD203B41FA5}">
                      <a16:colId xmlns:a16="http://schemas.microsoft.com/office/drawing/2014/main" val="769142007"/>
                    </a:ext>
                  </a:extLst>
                </a:gridCol>
                <a:gridCol w="990600">
                  <a:extLst>
                    <a:ext uri="{9D8B030D-6E8A-4147-A177-3AD203B41FA5}">
                      <a16:colId xmlns:a16="http://schemas.microsoft.com/office/drawing/2014/main" val="860345012"/>
                    </a:ext>
                  </a:extLst>
                </a:gridCol>
                <a:gridCol w="621328">
                  <a:extLst>
                    <a:ext uri="{9D8B030D-6E8A-4147-A177-3AD203B41FA5}">
                      <a16:colId xmlns:a16="http://schemas.microsoft.com/office/drawing/2014/main" val="3798073924"/>
                    </a:ext>
                  </a:extLst>
                </a:gridCol>
              </a:tblGrid>
              <a:tr h="213360">
                <a:tc>
                  <a:txBody>
                    <a:bodyPr/>
                    <a:lstStyle/>
                    <a:p>
                      <a:r>
                        <a:rPr lang="en-US" sz="800" b="1" dirty="0"/>
                        <a:t>No at Risk</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17475"/>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401638" indent="-233363"/>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227013"/>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0"/>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0"/>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0"/>
                      <a:endParaRPr lang="en-US" sz="800" dirty="0"/>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879666045"/>
                  </a:ext>
                </a:extLst>
              </a:tr>
              <a:tr h="213360">
                <a:tc>
                  <a:txBody>
                    <a:bodyPr/>
                    <a:lstStyle/>
                    <a:p>
                      <a:r>
                        <a:rPr lang="en-US" sz="800" b="1" dirty="0"/>
                        <a:t>Ipatasertib</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r>
                        <a:rPr lang="en-US" sz="800" dirty="0"/>
                        <a:t>125</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60325"/>
                      <a:r>
                        <a:rPr lang="en-US" sz="800" dirty="0"/>
                        <a:t>61</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401638" indent="-288925"/>
                      <a:r>
                        <a:rPr lang="en-US" sz="800" dirty="0"/>
                        <a:t>35</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73038"/>
                      <a:r>
                        <a:rPr lang="en-US" sz="800" dirty="0"/>
                        <a:t>24</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73038"/>
                      <a:r>
                        <a:rPr lang="en-US" sz="800" dirty="0"/>
                        <a:t>12</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12713"/>
                      <a:r>
                        <a:rPr lang="en-US" sz="800" dirty="0"/>
                        <a:t>5</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60325"/>
                      <a:r>
                        <a:rPr lang="en-US" sz="800" dirty="0"/>
                        <a:t>4</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904113947"/>
                  </a:ext>
                </a:extLst>
              </a:tr>
              <a:tr h="213360">
                <a:tc>
                  <a:txBody>
                    <a:bodyPr/>
                    <a:lstStyle/>
                    <a:p>
                      <a:r>
                        <a:rPr lang="en-US" sz="800" b="1" dirty="0"/>
                        <a:t>Placebo</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r>
                        <a:rPr lang="en-US" sz="800" dirty="0"/>
                        <a:t>125</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60325"/>
                      <a:r>
                        <a:rPr lang="en-US" sz="800" dirty="0"/>
                        <a:t>38</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12713"/>
                      <a:r>
                        <a:rPr lang="en-US" sz="800" dirty="0"/>
                        <a:t>16</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73038"/>
                      <a:r>
                        <a:rPr lang="en-US" sz="800" dirty="0"/>
                        <a:t>5</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73038"/>
                      <a:r>
                        <a:rPr lang="en-US" sz="800" dirty="0"/>
                        <a:t>3</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112713"/>
                      <a:r>
                        <a:rPr lang="en-US" sz="800" dirty="0"/>
                        <a:t>1</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60325"/>
                      <a:r>
                        <a:rPr lang="en-US" sz="800" dirty="0"/>
                        <a:t>1</a:t>
                      </a: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4231162658"/>
                  </a:ext>
                </a:extLst>
              </a:tr>
            </a:tbl>
          </a:graphicData>
        </a:graphic>
      </p:graphicFrame>
      <p:sp>
        <p:nvSpPr>
          <p:cNvPr id="4" name="TextBox 3">
            <a:extLst>
              <a:ext uri="{FF2B5EF4-FFF2-40B4-BE49-F238E27FC236}">
                <a16:creationId xmlns:a16="http://schemas.microsoft.com/office/drawing/2014/main" id="{3268CC89-09E5-1E32-EADB-A032AE7F4D99}"/>
              </a:ext>
            </a:extLst>
          </p:cNvPr>
          <p:cNvSpPr txBox="1"/>
          <p:nvPr/>
        </p:nvSpPr>
        <p:spPr>
          <a:xfrm>
            <a:off x="7538714" y="4962666"/>
            <a:ext cx="688009" cy="276999"/>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months</a:t>
            </a:r>
          </a:p>
        </p:txBody>
      </p:sp>
      <p:sp>
        <p:nvSpPr>
          <p:cNvPr id="11" name="Rectangle 10">
            <a:extLst>
              <a:ext uri="{FF2B5EF4-FFF2-40B4-BE49-F238E27FC236}">
                <a16:creationId xmlns:a16="http://schemas.microsoft.com/office/drawing/2014/main" id="{98C29AF8-8715-AD3E-437E-DE43EE8E4124}"/>
              </a:ext>
            </a:extLst>
          </p:cNvPr>
          <p:cNvSpPr/>
          <p:nvPr/>
        </p:nvSpPr>
        <p:spPr>
          <a:xfrm>
            <a:off x="2639834" y="6553202"/>
            <a:ext cx="3837829" cy="187348"/>
          </a:xfrm>
          <a:prstGeom prst="rect">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03855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3131B4-27B9-5F25-4D91-0098C29B274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5503E0A-610B-6235-FC38-B175B46430DD}"/>
              </a:ext>
            </a:extLst>
          </p:cNvPr>
          <p:cNvSpPr>
            <a:spLocks noGrp="1"/>
          </p:cNvSpPr>
          <p:nvPr>
            <p:ph type="title"/>
          </p:nvPr>
        </p:nvSpPr>
        <p:spPr>
          <a:xfrm>
            <a:off x="640080" y="79889"/>
            <a:ext cx="10972800" cy="907864"/>
          </a:xfrm>
        </p:spPr>
        <p:txBody>
          <a:bodyPr/>
          <a:lstStyle/>
          <a:p>
            <a:r>
              <a:rPr lang="en-US" dirty="0"/>
              <a:t>Results – PFS ITT Forest Plot</a:t>
            </a:r>
          </a:p>
        </p:txBody>
      </p:sp>
      <p:sp>
        <p:nvSpPr>
          <p:cNvPr id="3" name="Slide Number Placeholder 2">
            <a:extLst>
              <a:ext uri="{FF2B5EF4-FFF2-40B4-BE49-F238E27FC236}">
                <a16:creationId xmlns:a16="http://schemas.microsoft.com/office/drawing/2014/main" id="{291B962A-9EB2-BBED-7BBE-8B1258439239}"/>
              </a:ext>
            </a:extLst>
          </p:cNvPr>
          <p:cNvSpPr>
            <a:spLocks noGrp="1"/>
          </p:cNvSpPr>
          <p:nvPr>
            <p:ph type="sldNum" sz="quarter" idx="12"/>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 Placeholder 4">
            <a:extLst>
              <a:ext uri="{FF2B5EF4-FFF2-40B4-BE49-F238E27FC236}">
                <a16:creationId xmlns:a16="http://schemas.microsoft.com/office/drawing/2014/main" id="{A072926A-96DE-6D1E-6E65-49614D9E7703}"/>
              </a:ext>
            </a:extLst>
          </p:cNvPr>
          <p:cNvSpPr>
            <a:spLocks noGrp="1"/>
          </p:cNvSpPr>
          <p:nvPr>
            <p:ph type="body" sz="quarter" idx="15"/>
          </p:nvPr>
        </p:nvSpPr>
        <p:spPr/>
        <p:txBody>
          <a:bodyPr/>
          <a:lstStyle/>
          <a:p>
            <a:r>
              <a:rPr lang="en-US" dirty="0"/>
              <a:t>Stephen Chia MD, FRCPC</a:t>
            </a:r>
          </a:p>
        </p:txBody>
      </p:sp>
      <p:pic>
        <p:nvPicPr>
          <p:cNvPr id="7" name="Picture 6">
            <a:extLst>
              <a:ext uri="{FF2B5EF4-FFF2-40B4-BE49-F238E27FC236}">
                <a16:creationId xmlns:a16="http://schemas.microsoft.com/office/drawing/2014/main" id="{BEFBAF3C-3E0C-86F2-2F3C-B40FD8E5E558}"/>
              </a:ext>
            </a:extLst>
          </p:cNvPr>
          <p:cNvPicPr>
            <a:picLocks noChangeAspect="1"/>
          </p:cNvPicPr>
          <p:nvPr/>
        </p:nvPicPr>
        <p:blipFill>
          <a:blip r:embed="rId3"/>
          <a:stretch>
            <a:fillRect/>
          </a:stretch>
        </p:blipFill>
        <p:spPr>
          <a:xfrm>
            <a:off x="7295479" y="6317489"/>
            <a:ext cx="1530467" cy="478923"/>
          </a:xfrm>
          <a:prstGeom prst="rect">
            <a:avLst/>
          </a:prstGeom>
        </p:spPr>
      </p:pic>
      <p:pic>
        <p:nvPicPr>
          <p:cNvPr id="8" name="Picture 7">
            <a:extLst>
              <a:ext uri="{FF2B5EF4-FFF2-40B4-BE49-F238E27FC236}">
                <a16:creationId xmlns:a16="http://schemas.microsoft.com/office/drawing/2014/main" id="{A6626F30-9BBC-1200-D5B3-DA003A9763D1}"/>
              </a:ext>
            </a:extLst>
          </p:cNvPr>
          <p:cNvPicPr>
            <a:picLocks noChangeAspect="1"/>
          </p:cNvPicPr>
          <p:nvPr/>
        </p:nvPicPr>
        <p:blipFill>
          <a:blip r:embed="rId4"/>
          <a:stretch>
            <a:fillRect/>
          </a:stretch>
        </p:blipFill>
        <p:spPr>
          <a:xfrm>
            <a:off x="8985248" y="6276069"/>
            <a:ext cx="814733" cy="558867"/>
          </a:xfrm>
          <a:prstGeom prst="rect">
            <a:avLst/>
          </a:prstGeom>
        </p:spPr>
      </p:pic>
      <p:pic>
        <p:nvPicPr>
          <p:cNvPr id="11" name="Picture 10">
            <a:extLst>
              <a:ext uri="{FF2B5EF4-FFF2-40B4-BE49-F238E27FC236}">
                <a16:creationId xmlns:a16="http://schemas.microsoft.com/office/drawing/2014/main" id="{F159D032-D3FB-4FF3-C04C-FC73194E2569}"/>
              </a:ext>
            </a:extLst>
          </p:cNvPr>
          <p:cNvPicPr>
            <a:picLocks noChangeAspect="1"/>
          </p:cNvPicPr>
          <p:nvPr/>
        </p:nvPicPr>
        <p:blipFill>
          <a:blip r:embed="rId5" cstate="screen">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a:ext>
            </a:extLst>
          </a:blip>
          <a:srcRect b="3535"/>
          <a:stretch>
            <a:fillRect/>
          </a:stretch>
        </p:blipFill>
        <p:spPr>
          <a:xfrm>
            <a:off x="1756466" y="951911"/>
            <a:ext cx="8043515" cy="5206475"/>
          </a:xfrm>
          <a:prstGeom prst="rect">
            <a:avLst/>
          </a:prstGeom>
        </p:spPr>
      </p:pic>
      <p:sp>
        <p:nvSpPr>
          <p:cNvPr id="4" name="Rectangle 3">
            <a:extLst>
              <a:ext uri="{FF2B5EF4-FFF2-40B4-BE49-F238E27FC236}">
                <a16:creationId xmlns:a16="http://schemas.microsoft.com/office/drawing/2014/main" id="{018A9E86-9247-161F-3EBD-6F2B5AD69EB5}"/>
              </a:ext>
            </a:extLst>
          </p:cNvPr>
          <p:cNvSpPr/>
          <p:nvPr/>
        </p:nvSpPr>
        <p:spPr>
          <a:xfrm>
            <a:off x="2639834" y="6553202"/>
            <a:ext cx="3837829" cy="187348"/>
          </a:xfrm>
          <a:prstGeom prst="rect">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01170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a:extLst>
              <a:ext uri="{28A0092B-C50C-407E-A947-70E740481C1C}">
                <a14:useLocalDpi xmlns:a14="http://schemas.microsoft.com/office/drawing/2010/main" val="0"/>
              </a:ext>
            </a:extLst>
          </a:blip>
          <a:srcRect l="1" t="6250" r="-19050" b="34376"/>
          <a:stretch>
            <a:fillRect/>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2D8E29-032B-A3D2-3176-DC8A54DE0B01}"/>
            </a:ext>
          </a:extLst>
        </p:cNvPr>
        <p:cNvGrpSpPr/>
        <p:nvPr/>
      </p:nvGrpSpPr>
      <p:grpSpPr>
        <a:xfrm>
          <a:off x="0" y="0"/>
          <a:ext cx="0" cy="0"/>
          <a:chOff x="0" y="0"/>
          <a:chExt cx="0" cy="0"/>
        </a:xfrm>
      </p:grpSpPr>
      <p:sp>
        <p:nvSpPr>
          <p:cNvPr id="234498" name="Title 1">
            <a:extLst>
              <a:ext uri="{FF2B5EF4-FFF2-40B4-BE49-F238E27FC236}">
                <a16:creationId xmlns:a16="http://schemas.microsoft.com/office/drawing/2014/main" id="{C8788648-463C-55AE-EC4E-98222AAB9489}"/>
              </a:ext>
            </a:extLst>
          </p:cNvPr>
          <p:cNvSpPr>
            <a:spLocks noGrp="1" noChangeArrowheads="1"/>
          </p:cNvSpPr>
          <p:nvPr>
            <p:ph type="ctrTitle"/>
          </p:nvPr>
        </p:nvSpPr>
        <p:spPr>
          <a:xfrm>
            <a:off x="157317" y="0"/>
            <a:ext cx="12034684" cy="1016000"/>
          </a:xfrm>
        </p:spPr>
        <p:txBody>
          <a:bodyPr/>
          <a:lstStyle/>
          <a:p>
            <a:r>
              <a:rPr lang="en-US" altLang="en-US" i="1" dirty="0">
                <a:ea typeface="ＭＳ Ｐゴシック" panose="020B0600070205080204" pitchFamily="34" charset="-128"/>
              </a:rPr>
              <a:t>Summary: </a:t>
            </a:r>
            <a:br>
              <a:rPr lang="en-US" altLang="en-US" i="1" dirty="0">
                <a:ea typeface="ＭＳ Ｐゴシック" panose="020B0600070205080204" pitchFamily="34" charset="-128"/>
              </a:rPr>
            </a:br>
            <a:r>
              <a:rPr lang="en-US" altLang="en-US" sz="2933" i="1" dirty="0">
                <a:ea typeface="ＭＳ Ｐゴシック" panose="020B0600070205080204" pitchFamily="34" charset="-128"/>
              </a:rPr>
              <a:t>PI3K-Pathway Targeted Therapies in Endocrine Resistant Disease</a:t>
            </a:r>
          </a:p>
        </p:txBody>
      </p:sp>
      <p:sp>
        <p:nvSpPr>
          <p:cNvPr id="234499" name="Subtitle 2">
            <a:extLst>
              <a:ext uri="{FF2B5EF4-FFF2-40B4-BE49-F238E27FC236}">
                <a16:creationId xmlns:a16="http://schemas.microsoft.com/office/drawing/2014/main" id="{1F0DC227-26DC-B215-C137-7B078B29F5A2}"/>
              </a:ext>
            </a:extLst>
          </p:cNvPr>
          <p:cNvSpPr>
            <a:spLocks noGrp="1" noChangeArrowheads="1"/>
          </p:cNvSpPr>
          <p:nvPr>
            <p:ph type="subTitle" idx="1"/>
          </p:nvPr>
        </p:nvSpPr>
        <p:spPr>
          <a:xfrm>
            <a:off x="914401" y="1333499"/>
            <a:ext cx="10645540" cy="5376717"/>
          </a:xfrm>
        </p:spPr>
        <p:txBody>
          <a:bodyPr/>
          <a:lstStyle/>
          <a:p>
            <a:pPr algn="l">
              <a:spcBef>
                <a:spcPts val="0"/>
              </a:spcBef>
            </a:pPr>
            <a:r>
              <a:rPr lang="en-US" sz="2133" i="1" dirty="0"/>
              <a:t>PIK3CA</a:t>
            </a:r>
            <a:r>
              <a:rPr lang="en-US" sz="2133" dirty="0"/>
              <a:t> mutated: </a:t>
            </a:r>
          </a:p>
          <a:p>
            <a:pPr marL="457189" indent="-457189" algn="l">
              <a:spcBef>
                <a:spcPts val="0"/>
              </a:spcBef>
              <a:buFont typeface="Arial" panose="020B0604020202020204" pitchFamily="34" charset="0"/>
              <a:buChar char="•"/>
            </a:pPr>
            <a:r>
              <a:rPr lang="en-US" sz="2133" dirty="0" err="1"/>
              <a:t>Alpelisib</a:t>
            </a:r>
            <a:r>
              <a:rPr lang="en-US" sz="2133" dirty="0"/>
              <a:t> plus fulvestrant approved</a:t>
            </a:r>
          </a:p>
          <a:p>
            <a:pPr marL="457189" indent="-457189" algn="l">
              <a:spcBef>
                <a:spcPts val="0"/>
              </a:spcBef>
              <a:buFont typeface="Arial" panose="020B0604020202020204" pitchFamily="34" charset="0"/>
              <a:buChar char="•"/>
            </a:pPr>
            <a:r>
              <a:rPr lang="en-US" sz="2133" dirty="0" err="1"/>
              <a:t>Capivasertib</a:t>
            </a:r>
            <a:r>
              <a:rPr lang="en-US" sz="2133" dirty="0"/>
              <a:t> plus fulvestrant approved (for any PI3K-pathway alteration)</a:t>
            </a:r>
          </a:p>
          <a:p>
            <a:pPr algn="l">
              <a:spcBef>
                <a:spcPts val="0"/>
              </a:spcBef>
            </a:pPr>
            <a:r>
              <a:rPr lang="en-US" sz="2133" dirty="0"/>
              <a:t>PI3K-pathway agnostic (altered or non-altered)</a:t>
            </a:r>
          </a:p>
          <a:p>
            <a:pPr marL="457189" indent="-457189" algn="l">
              <a:spcBef>
                <a:spcPts val="0"/>
              </a:spcBef>
              <a:buFont typeface="Arial" panose="020B0604020202020204" pitchFamily="34" charset="0"/>
              <a:buChar char="•"/>
            </a:pPr>
            <a:r>
              <a:rPr lang="en-US" sz="2133" dirty="0"/>
              <a:t>Everolimus plus endocrine therapy (exemestane, fulvestrant or tamoxifen)</a:t>
            </a:r>
          </a:p>
          <a:p>
            <a:pPr marL="457189" indent="-457189" algn="l">
              <a:spcBef>
                <a:spcPts val="0"/>
              </a:spcBef>
              <a:buFont typeface="Arial" panose="020B0604020202020204" pitchFamily="34" charset="0"/>
              <a:buChar char="•"/>
            </a:pPr>
            <a:r>
              <a:rPr lang="en-US" sz="2133" dirty="0">
                <a:solidFill>
                  <a:srgbClr val="FFFF00"/>
                </a:solidFill>
              </a:rPr>
              <a:t>Coming soon: Everolimus + </a:t>
            </a:r>
            <a:r>
              <a:rPr lang="en-US" sz="2133" dirty="0" err="1">
                <a:solidFill>
                  <a:srgbClr val="FFFF00"/>
                </a:solidFill>
              </a:rPr>
              <a:t>giredestrant</a:t>
            </a:r>
            <a:r>
              <a:rPr lang="en-US" sz="2133" dirty="0">
                <a:solidFill>
                  <a:srgbClr val="FFFF00"/>
                </a:solidFill>
              </a:rPr>
              <a:t>?</a:t>
            </a:r>
            <a:endParaRPr lang="en-US" sz="2133" dirty="0"/>
          </a:p>
          <a:p>
            <a:pPr marL="457189" indent="-457189" algn="l">
              <a:spcBef>
                <a:spcPts val="0"/>
              </a:spcBef>
              <a:buFont typeface="Arial" panose="020B0604020202020204" pitchFamily="34" charset="0"/>
              <a:buChar char="•"/>
            </a:pPr>
            <a:r>
              <a:rPr lang="en-US" sz="2133" dirty="0">
                <a:solidFill>
                  <a:srgbClr val="FFFF00"/>
                </a:solidFill>
              </a:rPr>
              <a:t>Coming soon: </a:t>
            </a:r>
            <a:r>
              <a:rPr lang="en-US" sz="2133" dirty="0" err="1">
                <a:solidFill>
                  <a:srgbClr val="FFFF00"/>
                </a:solidFill>
              </a:rPr>
              <a:t>Gedatolisib</a:t>
            </a:r>
            <a:r>
              <a:rPr lang="en-US" sz="2133" dirty="0">
                <a:solidFill>
                  <a:srgbClr val="FFFF00"/>
                </a:solidFill>
              </a:rPr>
              <a:t> + fulvestrant (+/- palbociclib)?</a:t>
            </a:r>
          </a:p>
          <a:p>
            <a:pPr marL="457189" indent="-457189" algn="l">
              <a:spcBef>
                <a:spcPts val="0"/>
              </a:spcBef>
              <a:buFont typeface="Arial" panose="020B0604020202020204" pitchFamily="34" charset="0"/>
              <a:buChar char="•"/>
            </a:pPr>
            <a:r>
              <a:rPr lang="en-US" sz="2133" dirty="0">
                <a:solidFill>
                  <a:srgbClr val="FFFF00"/>
                </a:solidFill>
              </a:rPr>
              <a:t>Coming soon: </a:t>
            </a:r>
            <a:r>
              <a:rPr lang="en-US" sz="2133" dirty="0" err="1">
                <a:solidFill>
                  <a:srgbClr val="FFFF00"/>
                </a:solidFill>
              </a:rPr>
              <a:t>Ipatasertib</a:t>
            </a:r>
            <a:r>
              <a:rPr lang="en-US" sz="2133" dirty="0">
                <a:solidFill>
                  <a:srgbClr val="FFFF00"/>
                </a:solidFill>
              </a:rPr>
              <a:t> + fulvestrant?</a:t>
            </a:r>
          </a:p>
          <a:p>
            <a:pPr algn="l"/>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7706873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1A4A15-BEBD-2700-2B20-B709E1A09CC7}"/>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F6941E5D-15A8-6223-AC44-49ABFFBA18F7}"/>
              </a:ext>
            </a:extLst>
          </p:cNvPr>
          <p:cNvSpPr>
            <a:spLocks noGrp="1"/>
          </p:cNvSpPr>
          <p:nvPr>
            <p:ph type="title"/>
          </p:nvPr>
        </p:nvSpPr>
        <p:spPr>
          <a:xfrm>
            <a:off x="912285" y="1421904"/>
            <a:ext cx="10224275" cy="1143000"/>
          </a:xfrm>
        </p:spPr>
        <p:txBody>
          <a:bodyPr/>
          <a:lstStyle/>
          <a:p>
            <a:pPr algn="l"/>
            <a:r>
              <a:rPr lang="en-US" dirty="0"/>
              <a:t>Which treatment would you likely recommend next for a </a:t>
            </a:r>
            <a:br>
              <a:rPr lang="en-US" dirty="0"/>
            </a:br>
            <a:r>
              <a:rPr lang="en-US" dirty="0"/>
              <a:t>65-year-old woman (PS 0) with ER/PR-positive, HER2-low (IHC 1+) mBC who develops multiple minimally symptomatic bone metastases after receiving ribociclib/letrozole? </a:t>
            </a:r>
          </a:p>
        </p:txBody>
      </p:sp>
      <p:sp>
        <p:nvSpPr>
          <p:cNvPr id="18" name="Content Placeholder 17">
            <a:extLst>
              <a:ext uri="{FF2B5EF4-FFF2-40B4-BE49-F238E27FC236}">
                <a16:creationId xmlns:a16="http://schemas.microsoft.com/office/drawing/2014/main" id="{B04994B2-97A8-B927-993D-8475B18BA481}"/>
              </a:ext>
            </a:extLst>
          </p:cNvPr>
          <p:cNvSpPr>
            <a:spLocks noGrp="1"/>
          </p:cNvSpPr>
          <p:nvPr>
            <p:ph idx="1"/>
          </p:nvPr>
        </p:nvSpPr>
        <p:spPr>
          <a:xfrm>
            <a:off x="912285" y="3318993"/>
            <a:ext cx="10358967" cy="3506144"/>
          </a:xfrm>
        </p:spPr>
        <p:txBody>
          <a:bodyPr/>
          <a:lstStyle/>
          <a:p>
            <a:pPr marL="98425" indent="0">
              <a:buNone/>
            </a:pPr>
            <a:r>
              <a:rPr lang="en-US" dirty="0"/>
              <a:t>Her biomarker testing results are:</a:t>
            </a:r>
          </a:p>
          <a:p>
            <a:pPr lvl="0"/>
            <a:r>
              <a:rPr lang="en-US" dirty="0"/>
              <a:t>PIK3CA-positive</a:t>
            </a:r>
          </a:p>
          <a:p>
            <a:pPr lvl="0"/>
            <a:r>
              <a:rPr lang="en-US" dirty="0"/>
              <a:t>ESR1-negative</a:t>
            </a:r>
          </a:p>
          <a:p>
            <a:pPr lvl="0"/>
            <a:r>
              <a:rPr lang="en-US" dirty="0"/>
              <a:t>BRCA wild type</a:t>
            </a:r>
          </a:p>
          <a:p>
            <a:endParaRPr lang="en-US" dirty="0"/>
          </a:p>
        </p:txBody>
      </p:sp>
    </p:spTree>
    <p:extLst>
      <p:ext uri="{BB962C8B-B14F-4D97-AF65-F5344CB8AC3E}">
        <p14:creationId xmlns:p14="http://schemas.microsoft.com/office/powerpoint/2010/main" val="25783813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2413B-BB29-09B8-267F-0EC7006C6140}"/>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92D90EDA-6271-C551-0D32-309F47C7C186}"/>
              </a:ext>
            </a:extLst>
          </p:cNvPr>
          <p:cNvSpPr>
            <a:spLocks noGrp="1"/>
          </p:cNvSpPr>
          <p:nvPr>
            <p:ph idx="47"/>
          </p:nvPr>
        </p:nvSpPr>
        <p:spPr/>
        <p:txBody>
          <a:bodyPr/>
          <a:lstStyle/>
          <a:p>
            <a:r>
              <a:rPr lang="en-US" dirty="0" err="1"/>
              <a:t>Capivasertib</a:t>
            </a:r>
            <a:r>
              <a:rPr lang="en-US" dirty="0"/>
              <a:t> + </a:t>
            </a:r>
            <a:r>
              <a:rPr lang="en-US" dirty="0" err="1"/>
              <a:t>fulvestrant</a:t>
            </a:r>
            <a:endParaRPr lang="en-US" dirty="0"/>
          </a:p>
        </p:txBody>
      </p:sp>
      <p:sp>
        <p:nvSpPr>
          <p:cNvPr id="11" name="Content Placeholder 10">
            <a:extLst>
              <a:ext uri="{FF2B5EF4-FFF2-40B4-BE49-F238E27FC236}">
                <a16:creationId xmlns:a16="http://schemas.microsoft.com/office/drawing/2014/main" id="{958286B5-02D1-9007-E725-4715240ACB89}"/>
              </a:ext>
            </a:extLst>
          </p:cNvPr>
          <p:cNvSpPr>
            <a:spLocks noGrp="1"/>
          </p:cNvSpPr>
          <p:nvPr>
            <p:ph idx="48"/>
          </p:nvPr>
        </p:nvSpPr>
        <p:spPr/>
        <p:txBody>
          <a:bodyPr/>
          <a:lstStyle/>
          <a:p>
            <a:r>
              <a:rPr lang="en-US" dirty="0" err="1"/>
              <a:t>Capivasertib</a:t>
            </a:r>
            <a:r>
              <a:rPr lang="en-US" dirty="0"/>
              <a:t> + </a:t>
            </a:r>
            <a:r>
              <a:rPr lang="en-US" dirty="0" err="1"/>
              <a:t>fulvestrant</a:t>
            </a:r>
            <a:endParaRPr lang="en-US" dirty="0"/>
          </a:p>
        </p:txBody>
      </p:sp>
      <p:sp>
        <p:nvSpPr>
          <p:cNvPr id="12" name="Content Placeholder 11">
            <a:extLst>
              <a:ext uri="{FF2B5EF4-FFF2-40B4-BE49-F238E27FC236}">
                <a16:creationId xmlns:a16="http://schemas.microsoft.com/office/drawing/2014/main" id="{8C995897-2E2C-EBE3-51FA-E30C07155571}"/>
              </a:ext>
            </a:extLst>
          </p:cNvPr>
          <p:cNvSpPr>
            <a:spLocks noGrp="1"/>
          </p:cNvSpPr>
          <p:nvPr>
            <p:ph idx="49"/>
          </p:nvPr>
        </p:nvSpPr>
        <p:spPr/>
        <p:txBody>
          <a:bodyPr/>
          <a:lstStyle/>
          <a:p>
            <a:r>
              <a:rPr lang="en-US" dirty="0" err="1"/>
              <a:t>Capivasertib</a:t>
            </a:r>
            <a:r>
              <a:rPr lang="en-US" dirty="0"/>
              <a:t> + </a:t>
            </a:r>
            <a:r>
              <a:rPr lang="en-US" dirty="0" err="1"/>
              <a:t>fulvestrant</a:t>
            </a:r>
            <a:endParaRPr lang="en-US" dirty="0"/>
          </a:p>
        </p:txBody>
      </p:sp>
      <p:sp>
        <p:nvSpPr>
          <p:cNvPr id="13" name="Content Placeholder 12">
            <a:extLst>
              <a:ext uri="{FF2B5EF4-FFF2-40B4-BE49-F238E27FC236}">
                <a16:creationId xmlns:a16="http://schemas.microsoft.com/office/drawing/2014/main" id="{E26A4003-6B12-4B71-728C-8135EC70C51E}"/>
              </a:ext>
            </a:extLst>
          </p:cNvPr>
          <p:cNvSpPr>
            <a:spLocks noGrp="1"/>
          </p:cNvSpPr>
          <p:nvPr>
            <p:ph idx="50"/>
          </p:nvPr>
        </p:nvSpPr>
        <p:spPr/>
        <p:txBody>
          <a:bodyPr/>
          <a:lstStyle/>
          <a:p>
            <a:r>
              <a:rPr lang="en-US" dirty="0" err="1"/>
              <a:t>Capivasertib</a:t>
            </a:r>
            <a:r>
              <a:rPr lang="en-US" dirty="0"/>
              <a:t> + </a:t>
            </a:r>
            <a:r>
              <a:rPr lang="en-US" dirty="0" err="1"/>
              <a:t>fulvestrant</a:t>
            </a:r>
            <a:endParaRPr lang="en-US" dirty="0"/>
          </a:p>
        </p:txBody>
      </p:sp>
      <p:sp>
        <p:nvSpPr>
          <p:cNvPr id="14" name="Content Placeholder 13">
            <a:extLst>
              <a:ext uri="{FF2B5EF4-FFF2-40B4-BE49-F238E27FC236}">
                <a16:creationId xmlns:a16="http://schemas.microsoft.com/office/drawing/2014/main" id="{2CFB6ABB-65CE-1512-D80A-72492BDC03A4}"/>
              </a:ext>
            </a:extLst>
          </p:cNvPr>
          <p:cNvSpPr>
            <a:spLocks noGrp="1"/>
          </p:cNvSpPr>
          <p:nvPr>
            <p:ph idx="58"/>
          </p:nvPr>
        </p:nvSpPr>
        <p:spPr/>
        <p:txBody>
          <a:bodyPr/>
          <a:lstStyle/>
          <a:p>
            <a:r>
              <a:rPr lang="en-US" dirty="0"/>
              <a:t>After receiving </a:t>
            </a:r>
            <a:r>
              <a:rPr lang="en-US" dirty="0" err="1"/>
              <a:t>ribociclib</a:t>
            </a:r>
            <a:r>
              <a:rPr lang="en-US" dirty="0"/>
              <a:t>/letrozole for 2 years</a:t>
            </a:r>
          </a:p>
        </p:txBody>
      </p:sp>
      <p:sp>
        <p:nvSpPr>
          <p:cNvPr id="15" name="Content Placeholder 14">
            <a:extLst>
              <a:ext uri="{FF2B5EF4-FFF2-40B4-BE49-F238E27FC236}">
                <a16:creationId xmlns:a16="http://schemas.microsoft.com/office/drawing/2014/main" id="{96165203-7CCD-B669-73E9-39C49C780EC1}"/>
              </a:ext>
            </a:extLst>
          </p:cNvPr>
          <p:cNvSpPr>
            <a:spLocks noGrp="1"/>
          </p:cNvSpPr>
          <p:nvPr>
            <p:ph idx="71"/>
          </p:nvPr>
        </p:nvSpPr>
        <p:spPr/>
        <p:txBody>
          <a:bodyPr/>
          <a:lstStyle/>
          <a:p>
            <a:r>
              <a:rPr lang="en-US" dirty="0"/>
              <a:t>Capivasertib + fulvestrant</a:t>
            </a:r>
          </a:p>
        </p:txBody>
      </p:sp>
      <p:sp>
        <p:nvSpPr>
          <p:cNvPr id="16" name="Content Placeholder 15">
            <a:extLst>
              <a:ext uri="{FF2B5EF4-FFF2-40B4-BE49-F238E27FC236}">
                <a16:creationId xmlns:a16="http://schemas.microsoft.com/office/drawing/2014/main" id="{53FD03D6-2CB8-4718-1A17-05224AE7E75B}"/>
              </a:ext>
            </a:extLst>
          </p:cNvPr>
          <p:cNvSpPr>
            <a:spLocks noGrp="1"/>
          </p:cNvSpPr>
          <p:nvPr>
            <p:ph idx="74"/>
          </p:nvPr>
        </p:nvSpPr>
        <p:spPr/>
        <p:txBody>
          <a:bodyPr/>
          <a:lstStyle/>
          <a:p>
            <a:r>
              <a:rPr lang="en-US" dirty="0" err="1"/>
              <a:t>Capivasertib</a:t>
            </a:r>
            <a:r>
              <a:rPr lang="en-US" dirty="0"/>
              <a:t> + </a:t>
            </a:r>
            <a:r>
              <a:rPr lang="en-US" dirty="0" err="1"/>
              <a:t>fulvestrant</a:t>
            </a:r>
            <a:endParaRPr lang="en-US" dirty="0"/>
          </a:p>
        </p:txBody>
      </p:sp>
      <p:sp>
        <p:nvSpPr>
          <p:cNvPr id="17" name="Content Placeholder 16">
            <a:extLst>
              <a:ext uri="{FF2B5EF4-FFF2-40B4-BE49-F238E27FC236}">
                <a16:creationId xmlns:a16="http://schemas.microsoft.com/office/drawing/2014/main" id="{03EFE0F5-655A-237B-A8E0-8D587A2AEAE7}"/>
              </a:ext>
            </a:extLst>
          </p:cNvPr>
          <p:cNvSpPr>
            <a:spLocks noGrp="1"/>
          </p:cNvSpPr>
          <p:nvPr>
            <p:ph idx="75"/>
          </p:nvPr>
        </p:nvSpPr>
        <p:spPr/>
        <p:txBody>
          <a:bodyPr/>
          <a:lstStyle/>
          <a:p>
            <a:r>
              <a:rPr lang="en-US" dirty="0" err="1"/>
              <a:t>Capivasertib</a:t>
            </a:r>
            <a:r>
              <a:rPr lang="en-US" dirty="0"/>
              <a:t> + </a:t>
            </a:r>
            <a:r>
              <a:rPr lang="en-US" dirty="0" err="1"/>
              <a:t>fulvestrant</a:t>
            </a:r>
            <a:endParaRPr lang="en-US" dirty="0"/>
          </a:p>
        </p:txBody>
      </p:sp>
      <p:sp>
        <p:nvSpPr>
          <p:cNvPr id="18" name="Content Placeholder 17">
            <a:extLst>
              <a:ext uri="{FF2B5EF4-FFF2-40B4-BE49-F238E27FC236}">
                <a16:creationId xmlns:a16="http://schemas.microsoft.com/office/drawing/2014/main" id="{A9831540-3116-CC8C-4472-A15621C1D680}"/>
              </a:ext>
            </a:extLst>
          </p:cNvPr>
          <p:cNvSpPr>
            <a:spLocks noGrp="1"/>
          </p:cNvSpPr>
          <p:nvPr>
            <p:ph idx="76"/>
          </p:nvPr>
        </p:nvSpPr>
        <p:spPr/>
        <p:txBody>
          <a:bodyPr/>
          <a:lstStyle/>
          <a:p>
            <a:r>
              <a:rPr lang="en-US" dirty="0" err="1"/>
              <a:t>Abemaciclib</a:t>
            </a:r>
            <a:r>
              <a:rPr lang="en-US" dirty="0"/>
              <a:t> + </a:t>
            </a:r>
            <a:r>
              <a:rPr lang="en-US" dirty="0" err="1"/>
              <a:t>fulvestrant</a:t>
            </a:r>
            <a:r>
              <a:rPr lang="en-US" dirty="0"/>
              <a:t> </a:t>
            </a:r>
          </a:p>
        </p:txBody>
      </p:sp>
      <p:sp>
        <p:nvSpPr>
          <p:cNvPr id="19" name="Content Placeholder 18">
            <a:extLst>
              <a:ext uri="{FF2B5EF4-FFF2-40B4-BE49-F238E27FC236}">
                <a16:creationId xmlns:a16="http://schemas.microsoft.com/office/drawing/2014/main" id="{259676CF-181E-45E5-5E19-D3B73FEB13BE}"/>
              </a:ext>
            </a:extLst>
          </p:cNvPr>
          <p:cNvSpPr>
            <a:spLocks noGrp="1"/>
          </p:cNvSpPr>
          <p:nvPr>
            <p:ph idx="77"/>
          </p:nvPr>
        </p:nvSpPr>
        <p:spPr/>
        <p:txBody>
          <a:bodyPr/>
          <a:lstStyle/>
          <a:p>
            <a:r>
              <a:rPr lang="en-US" dirty="0" err="1"/>
              <a:t>Capivasertib</a:t>
            </a:r>
            <a:r>
              <a:rPr lang="en-US" dirty="0"/>
              <a:t> + </a:t>
            </a:r>
            <a:r>
              <a:rPr lang="en-US" dirty="0" err="1"/>
              <a:t>fulvestrant</a:t>
            </a:r>
            <a:endParaRPr lang="en-US" dirty="0"/>
          </a:p>
        </p:txBody>
      </p:sp>
      <p:sp>
        <p:nvSpPr>
          <p:cNvPr id="20" name="Content Placeholder 19">
            <a:extLst>
              <a:ext uri="{FF2B5EF4-FFF2-40B4-BE49-F238E27FC236}">
                <a16:creationId xmlns:a16="http://schemas.microsoft.com/office/drawing/2014/main" id="{80B06DD1-2358-E550-0EFF-B2CB3B490A46}"/>
              </a:ext>
            </a:extLst>
          </p:cNvPr>
          <p:cNvSpPr>
            <a:spLocks noGrp="1"/>
          </p:cNvSpPr>
          <p:nvPr>
            <p:ph idx="78"/>
          </p:nvPr>
        </p:nvSpPr>
        <p:spPr/>
        <p:txBody>
          <a:bodyPr/>
          <a:lstStyle/>
          <a:p>
            <a:r>
              <a:rPr lang="en-US" dirty="0"/>
              <a:t>After receiving </a:t>
            </a:r>
            <a:r>
              <a:rPr lang="en-US" dirty="0" err="1"/>
              <a:t>ribociclib</a:t>
            </a:r>
            <a:r>
              <a:rPr lang="en-US" dirty="0"/>
              <a:t>/letrozole for 10 months</a:t>
            </a:r>
          </a:p>
        </p:txBody>
      </p:sp>
      <p:sp>
        <p:nvSpPr>
          <p:cNvPr id="21" name="Content Placeholder 20">
            <a:extLst>
              <a:ext uri="{FF2B5EF4-FFF2-40B4-BE49-F238E27FC236}">
                <a16:creationId xmlns:a16="http://schemas.microsoft.com/office/drawing/2014/main" id="{2E0F55AA-C8B6-E9A3-C23B-D6327DDB76D1}"/>
              </a:ext>
            </a:extLst>
          </p:cNvPr>
          <p:cNvSpPr>
            <a:spLocks noGrp="1"/>
          </p:cNvSpPr>
          <p:nvPr>
            <p:ph idx="79"/>
          </p:nvPr>
        </p:nvSpPr>
        <p:spPr/>
        <p:txBody>
          <a:bodyPr/>
          <a:lstStyle/>
          <a:p>
            <a:r>
              <a:rPr lang="en-US" dirty="0"/>
              <a:t>Capivasertib + fulvestrant</a:t>
            </a:r>
          </a:p>
        </p:txBody>
      </p:sp>
      <p:sp>
        <p:nvSpPr>
          <p:cNvPr id="22" name="Content Placeholder 21">
            <a:extLst>
              <a:ext uri="{FF2B5EF4-FFF2-40B4-BE49-F238E27FC236}">
                <a16:creationId xmlns:a16="http://schemas.microsoft.com/office/drawing/2014/main" id="{4E069A2A-949E-62A1-97DD-8729202DA5F2}"/>
              </a:ext>
            </a:extLst>
          </p:cNvPr>
          <p:cNvSpPr>
            <a:spLocks noGrp="1"/>
          </p:cNvSpPr>
          <p:nvPr>
            <p:ph idx="80"/>
          </p:nvPr>
        </p:nvSpPr>
        <p:spPr/>
        <p:txBody>
          <a:bodyPr/>
          <a:lstStyle/>
          <a:p>
            <a:r>
              <a:rPr lang="en-US" dirty="0" err="1"/>
              <a:t>Capivasertib</a:t>
            </a:r>
            <a:r>
              <a:rPr lang="en-US" dirty="0"/>
              <a:t> + </a:t>
            </a:r>
            <a:r>
              <a:rPr lang="en-US" dirty="0" err="1"/>
              <a:t>fulvestrant</a:t>
            </a:r>
            <a:endParaRPr lang="en-US" dirty="0"/>
          </a:p>
        </p:txBody>
      </p:sp>
      <p:sp>
        <p:nvSpPr>
          <p:cNvPr id="23" name="Content Placeholder 22">
            <a:extLst>
              <a:ext uri="{FF2B5EF4-FFF2-40B4-BE49-F238E27FC236}">
                <a16:creationId xmlns:a16="http://schemas.microsoft.com/office/drawing/2014/main" id="{9D72A099-8C6A-D2FE-8E0B-A56FEEB95CF7}"/>
              </a:ext>
            </a:extLst>
          </p:cNvPr>
          <p:cNvSpPr>
            <a:spLocks noGrp="1"/>
          </p:cNvSpPr>
          <p:nvPr>
            <p:ph idx="81"/>
          </p:nvPr>
        </p:nvSpPr>
        <p:spPr/>
        <p:txBody>
          <a:bodyPr/>
          <a:lstStyle/>
          <a:p>
            <a:r>
              <a:rPr lang="en-US" dirty="0" err="1"/>
              <a:t>Capivasertib</a:t>
            </a:r>
            <a:r>
              <a:rPr lang="en-US" dirty="0"/>
              <a:t> + </a:t>
            </a:r>
            <a:r>
              <a:rPr lang="en-US" dirty="0" err="1"/>
              <a:t>fulvestrant</a:t>
            </a:r>
            <a:endParaRPr lang="en-US" dirty="0"/>
          </a:p>
        </p:txBody>
      </p:sp>
      <p:sp>
        <p:nvSpPr>
          <p:cNvPr id="2" name="Title 3">
            <a:extLst>
              <a:ext uri="{FF2B5EF4-FFF2-40B4-BE49-F238E27FC236}">
                <a16:creationId xmlns:a16="http://schemas.microsoft.com/office/drawing/2014/main" id="{8D08E8D8-C79D-67B7-80A9-A1161D2DB4B1}"/>
              </a:ext>
            </a:extLst>
          </p:cNvPr>
          <p:cNvSpPr>
            <a:spLocks noGrp="1"/>
          </p:cNvSpPr>
          <p:nvPr>
            <p:ph type="title"/>
          </p:nvPr>
        </p:nvSpPr>
        <p:spPr>
          <a:xfrm>
            <a:off x="551384" y="0"/>
            <a:ext cx="11233248" cy="1196752"/>
          </a:xfrm>
        </p:spPr>
        <p:txBody>
          <a:bodyPr/>
          <a:lstStyle/>
          <a:p>
            <a:r>
              <a:rPr lang="en-US" dirty="0"/>
              <a:t>Age 65, PS 0; HER2 IHC 1+ BRCA wild-type </a:t>
            </a:r>
            <a:r>
              <a:rPr lang="en-US" dirty="0" err="1"/>
              <a:t>mBC</a:t>
            </a:r>
            <a:br>
              <a:rPr lang="en-US" dirty="0"/>
            </a:br>
            <a:r>
              <a:rPr lang="en-US" dirty="0"/>
              <a:t>Received </a:t>
            </a:r>
            <a:r>
              <a:rPr lang="en-US" dirty="0" err="1"/>
              <a:t>ribociclib</a:t>
            </a:r>
            <a:r>
              <a:rPr lang="en-US" dirty="0"/>
              <a:t>/letrozole for 2 years</a:t>
            </a:r>
            <a:br>
              <a:rPr lang="en-US" sz="1000" dirty="0"/>
            </a:br>
            <a:r>
              <a:rPr lang="en-US" dirty="0">
                <a:solidFill>
                  <a:srgbClr val="002060"/>
                </a:solidFill>
              </a:rPr>
              <a:t>PIK3CA-positive, ESR1-negative</a:t>
            </a:r>
          </a:p>
        </p:txBody>
      </p:sp>
    </p:spTree>
    <p:extLst>
      <p:ext uri="{BB962C8B-B14F-4D97-AF65-F5344CB8AC3E}">
        <p14:creationId xmlns:p14="http://schemas.microsoft.com/office/powerpoint/2010/main" val="41182916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0E7176-02EC-39D1-DCA1-397B0E71F9AD}"/>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8C81DF58-8942-7193-81D1-DA4211FF2C54}"/>
              </a:ext>
            </a:extLst>
          </p:cNvPr>
          <p:cNvSpPr>
            <a:spLocks noGrp="1"/>
          </p:cNvSpPr>
          <p:nvPr>
            <p:ph type="title"/>
          </p:nvPr>
        </p:nvSpPr>
        <p:spPr>
          <a:xfrm>
            <a:off x="912285" y="1241248"/>
            <a:ext cx="9648211" cy="1143000"/>
          </a:xfrm>
        </p:spPr>
        <p:txBody>
          <a:bodyPr/>
          <a:lstStyle/>
          <a:p>
            <a:pPr algn="l"/>
            <a:r>
              <a:rPr lang="en-US" dirty="0"/>
              <a:t>Which treatment would you recommend next for a 65-year-old woman (PS 0) with ER/PR-positive, HER2-low (IHC 1+) mBC who develops multiple minimally symptomatic bone metastases after receiving ribociclib/letrozole for 2 years?</a:t>
            </a:r>
          </a:p>
        </p:txBody>
      </p:sp>
      <p:sp>
        <p:nvSpPr>
          <p:cNvPr id="18" name="Content Placeholder 17">
            <a:extLst>
              <a:ext uri="{FF2B5EF4-FFF2-40B4-BE49-F238E27FC236}">
                <a16:creationId xmlns:a16="http://schemas.microsoft.com/office/drawing/2014/main" id="{5BEE7F0B-49E7-1E9E-CA7E-5A56AF2A93D6}"/>
              </a:ext>
            </a:extLst>
          </p:cNvPr>
          <p:cNvSpPr>
            <a:spLocks noGrp="1"/>
          </p:cNvSpPr>
          <p:nvPr>
            <p:ph idx="1"/>
          </p:nvPr>
        </p:nvSpPr>
        <p:spPr>
          <a:xfrm>
            <a:off x="912285" y="3019200"/>
            <a:ext cx="10358967" cy="3506144"/>
          </a:xfrm>
        </p:spPr>
        <p:txBody>
          <a:bodyPr/>
          <a:lstStyle/>
          <a:p>
            <a:pPr marL="98425" indent="0">
              <a:buNone/>
            </a:pPr>
            <a:r>
              <a:rPr lang="en-US" dirty="0"/>
              <a:t>Her biomarker testing results are:</a:t>
            </a:r>
          </a:p>
          <a:p>
            <a:r>
              <a:rPr lang="en-US" dirty="0"/>
              <a:t>PIK3CA-positive</a:t>
            </a:r>
          </a:p>
          <a:p>
            <a:r>
              <a:rPr lang="en-US" dirty="0"/>
              <a:t>ESR1-positive</a:t>
            </a:r>
          </a:p>
          <a:p>
            <a:pPr lvl="0"/>
            <a:r>
              <a:rPr lang="en-US" dirty="0"/>
              <a:t>BRCA wild type</a:t>
            </a:r>
          </a:p>
          <a:p>
            <a:endParaRPr lang="en-US" dirty="0"/>
          </a:p>
        </p:txBody>
      </p:sp>
    </p:spTree>
    <p:extLst>
      <p:ext uri="{BB962C8B-B14F-4D97-AF65-F5344CB8AC3E}">
        <p14:creationId xmlns:p14="http://schemas.microsoft.com/office/powerpoint/2010/main" val="13103515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4FADB1-983E-F25E-4108-F5858F6C1FE3}"/>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1D1CB77-8948-1682-2EEA-76162125384E}"/>
              </a:ext>
            </a:extLst>
          </p:cNvPr>
          <p:cNvSpPr>
            <a:spLocks noGrp="1"/>
          </p:cNvSpPr>
          <p:nvPr>
            <p:ph idx="47"/>
          </p:nvPr>
        </p:nvSpPr>
        <p:spPr/>
        <p:txBody>
          <a:bodyPr/>
          <a:lstStyle/>
          <a:p>
            <a:r>
              <a:rPr lang="en-US" dirty="0"/>
              <a:t>Capivasertib + fulvestrant</a:t>
            </a:r>
          </a:p>
        </p:txBody>
      </p:sp>
      <p:sp>
        <p:nvSpPr>
          <p:cNvPr id="3" name="Content Placeholder 2">
            <a:extLst>
              <a:ext uri="{FF2B5EF4-FFF2-40B4-BE49-F238E27FC236}">
                <a16:creationId xmlns:a16="http://schemas.microsoft.com/office/drawing/2014/main" id="{CF695513-7DDD-DA16-5C34-0085145E7CC7}"/>
              </a:ext>
            </a:extLst>
          </p:cNvPr>
          <p:cNvSpPr>
            <a:spLocks noGrp="1"/>
          </p:cNvSpPr>
          <p:nvPr>
            <p:ph idx="48"/>
          </p:nvPr>
        </p:nvSpPr>
        <p:spPr/>
        <p:txBody>
          <a:bodyPr/>
          <a:lstStyle/>
          <a:p>
            <a:r>
              <a:rPr lang="en-US" dirty="0"/>
              <a:t>Capivasertib + fulvestrant</a:t>
            </a:r>
          </a:p>
        </p:txBody>
      </p:sp>
      <p:sp>
        <p:nvSpPr>
          <p:cNvPr id="4" name="Content Placeholder 3">
            <a:extLst>
              <a:ext uri="{FF2B5EF4-FFF2-40B4-BE49-F238E27FC236}">
                <a16:creationId xmlns:a16="http://schemas.microsoft.com/office/drawing/2014/main" id="{52D24411-A03E-8D10-6209-CE069C365752}"/>
              </a:ext>
            </a:extLst>
          </p:cNvPr>
          <p:cNvSpPr>
            <a:spLocks noGrp="1"/>
          </p:cNvSpPr>
          <p:nvPr>
            <p:ph idx="49"/>
          </p:nvPr>
        </p:nvSpPr>
        <p:spPr/>
        <p:txBody>
          <a:bodyPr/>
          <a:lstStyle/>
          <a:p>
            <a:r>
              <a:rPr lang="en-US" dirty="0" err="1"/>
              <a:t>Elacestrant</a:t>
            </a:r>
            <a:endParaRPr lang="en-US" dirty="0"/>
          </a:p>
        </p:txBody>
      </p:sp>
      <p:sp>
        <p:nvSpPr>
          <p:cNvPr id="5" name="Content Placeholder 4">
            <a:extLst>
              <a:ext uri="{FF2B5EF4-FFF2-40B4-BE49-F238E27FC236}">
                <a16:creationId xmlns:a16="http://schemas.microsoft.com/office/drawing/2014/main" id="{A50011C8-3119-FD23-5C88-277EFB526F37}"/>
              </a:ext>
            </a:extLst>
          </p:cNvPr>
          <p:cNvSpPr>
            <a:spLocks noGrp="1"/>
          </p:cNvSpPr>
          <p:nvPr>
            <p:ph idx="50"/>
          </p:nvPr>
        </p:nvSpPr>
        <p:spPr/>
        <p:txBody>
          <a:bodyPr/>
          <a:lstStyle/>
          <a:p>
            <a:r>
              <a:rPr lang="en-US" dirty="0" err="1"/>
              <a:t>Elacestrant</a:t>
            </a:r>
            <a:endParaRPr lang="en-US" dirty="0"/>
          </a:p>
        </p:txBody>
      </p:sp>
      <p:sp>
        <p:nvSpPr>
          <p:cNvPr id="6" name="Content Placeholder 5">
            <a:extLst>
              <a:ext uri="{FF2B5EF4-FFF2-40B4-BE49-F238E27FC236}">
                <a16:creationId xmlns:a16="http://schemas.microsoft.com/office/drawing/2014/main" id="{EDC2C131-37E5-3917-31C2-B0F458508F70}"/>
              </a:ext>
            </a:extLst>
          </p:cNvPr>
          <p:cNvSpPr>
            <a:spLocks noGrp="1"/>
          </p:cNvSpPr>
          <p:nvPr>
            <p:ph idx="51"/>
          </p:nvPr>
        </p:nvSpPr>
        <p:spPr/>
        <p:txBody>
          <a:bodyPr/>
          <a:lstStyle/>
          <a:p>
            <a:r>
              <a:rPr lang="en-US" dirty="0"/>
              <a:t>Elacestrant</a:t>
            </a:r>
          </a:p>
        </p:txBody>
      </p:sp>
      <p:sp>
        <p:nvSpPr>
          <p:cNvPr id="7" name="Title 6">
            <a:extLst>
              <a:ext uri="{FF2B5EF4-FFF2-40B4-BE49-F238E27FC236}">
                <a16:creationId xmlns:a16="http://schemas.microsoft.com/office/drawing/2014/main" id="{1174CCCE-1DFF-582E-341E-C64E6965BE6F}"/>
              </a:ext>
            </a:extLst>
          </p:cNvPr>
          <p:cNvSpPr>
            <a:spLocks noGrp="1"/>
          </p:cNvSpPr>
          <p:nvPr>
            <p:ph type="title"/>
          </p:nvPr>
        </p:nvSpPr>
        <p:spPr>
          <a:xfrm>
            <a:off x="479376" y="45809"/>
            <a:ext cx="11640616" cy="1023414"/>
          </a:xfrm>
        </p:spPr>
        <p:txBody>
          <a:bodyPr/>
          <a:lstStyle/>
          <a:p>
            <a:r>
              <a:rPr lang="en-US" dirty="0"/>
              <a:t>Age 65, PS 0; HER2-low (IHC 1+) BRCA wild-type mBC </a:t>
            </a:r>
            <a:br>
              <a:rPr lang="en-US" dirty="0"/>
            </a:br>
            <a:r>
              <a:rPr lang="en-US" dirty="0"/>
              <a:t>Multiple minimally symptomatic bone metastases </a:t>
            </a:r>
            <a:br>
              <a:rPr lang="en-US" dirty="0"/>
            </a:br>
            <a:r>
              <a:rPr lang="en-US" dirty="0">
                <a:solidFill>
                  <a:srgbClr val="002060"/>
                </a:solidFill>
              </a:rPr>
              <a:t>PIK3CA-positive, ESR1-positive</a:t>
            </a:r>
            <a:endParaRPr lang="en-US" dirty="0"/>
          </a:p>
        </p:txBody>
      </p:sp>
      <p:sp>
        <p:nvSpPr>
          <p:cNvPr id="8" name="Content Placeholder 7">
            <a:extLst>
              <a:ext uri="{FF2B5EF4-FFF2-40B4-BE49-F238E27FC236}">
                <a16:creationId xmlns:a16="http://schemas.microsoft.com/office/drawing/2014/main" id="{FC1D86A3-E902-E692-982B-5279AE50A183}"/>
              </a:ext>
            </a:extLst>
          </p:cNvPr>
          <p:cNvSpPr>
            <a:spLocks noGrp="1"/>
          </p:cNvSpPr>
          <p:nvPr>
            <p:ph idx="52"/>
          </p:nvPr>
        </p:nvSpPr>
        <p:spPr/>
        <p:txBody>
          <a:bodyPr/>
          <a:lstStyle/>
          <a:p>
            <a:r>
              <a:rPr lang="en-US" dirty="0"/>
              <a:t>Capivasertib + fulvestrant</a:t>
            </a:r>
          </a:p>
        </p:txBody>
      </p:sp>
    </p:spTree>
    <p:extLst>
      <p:ext uri="{BB962C8B-B14F-4D97-AF65-F5344CB8AC3E}">
        <p14:creationId xmlns:p14="http://schemas.microsoft.com/office/powerpoint/2010/main" val="20973715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156760-4D53-6652-0A41-28CFD40C7084}"/>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8DEB2F4E-8B5A-5AAF-FD53-CC8365CFC0F6}"/>
              </a:ext>
            </a:extLst>
          </p:cNvPr>
          <p:cNvSpPr>
            <a:spLocks noGrp="1"/>
          </p:cNvSpPr>
          <p:nvPr>
            <p:ph type="title"/>
          </p:nvPr>
        </p:nvSpPr>
        <p:spPr>
          <a:xfrm>
            <a:off x="912285" y="1241248"/>
            <a:ext cx="10358967" cy="1143000"/>
          </a:xfrm>
        </p:spPr>
        <p:txBody>
          <a:bodyPr/>
          <a:lstStyle/>
          <a:p>
            <a:pPr algn="l"/>
            <a:r>
              <a:rPr lang="en-US" dirty="0"/>
              <a:t>Regulatory and reimbursement issues aside, which treatment would you likely recommend for a 65-year-old woman (PS 0) with ER/PR-positive, HER2-low (IHC 1+) mBC who develops multiple minimally symptomatic bone metastases after receiving ribociclib/letrozole for 2 years? </a:t>
            </a:r>
            <a:br>
              <a:rPr lang="en-US" dirty="0"/>
            </a:br>
            <a:endParaRPr lang="en-US" dirty="0"/>
          </a:p>
        </p:txBody>
      </p:sp>
      <p:sp>
        <p:nvSpPr>
          <p:cNvPr id="18" name="Content Placeholder 17">
            <a:extLst>
              <a:ext uri="{FF2B5EF4-FFF2-40B4-BE49-F238E27FC236}">
                <a16:creationId xmlns:a16="http://schemas.microsoft.com/office/drawing/2014/main" id="{4886EA96-AC5E-676E-DC52-0B7BD95A003A}"/>
              </a:ext>
            </a:extLst>
          </p:cNvPr>
          <p:cNvSpPr>
            <a:spLocks noGrp="1"/>
          </p:cNvSpPr>
          <p:nvPr>
            <p:ph idx="1"/>
          </p:nvPr>
        </p:nvSpPr>
        <p:spPr>
          <a:xfrm>
            <a:off x="912285" y="3019200"/>
            <a:ext cx="10358967" cy="3506144"/>
          </a:xfrm>
        </p:spPr>
        <p:txBody>
          <a:bodyPr/>
          <a:lstStyle/>
          <a:p>
            <a:pPr marL="98425" indent="0">
              <a:buNone/>
            </a:pPr>
            <a:r>
              <a:rPr lang="en-US" dirty="0"/>
              <a:t>Her biomarker testing results are:</a:t>
            </a:r>
          </a:p>
          <a:p>
            <a:r>
              <a:rPr lang="en-US" dirty="0"/>
              <a:t>PIK3CA/AKT1/PTEN-negative </a:t>
            </a:r>
          </a:p>
          <a:p>
            <a:r>
              <a:rPr lang="en-US" dirty="0"/>
              <a:t>ESR1-negative</a:t>
            </a:r>
          </a:p>
          <a:p>
            <a:pPr lvl="0"/>
            <a:r>
              <a:rPr lang="en-US" dirty="0"/>
              <a:t>BRCA wild type</a:t>
            </a:r>
          </a:p>
          <a:p>
            <a:endParaRPr lang="en-US" dirty="0"/>
          </a:p>
        </p:txBody>
      </p:sp>
    </p:spTree>
    <p:extLst>
      <p:ext uri="{BB962C8B-B14F-4D97-AF65-F5344CB8AC3E}">
        <p14:creationId xmlns:p14="http://schemas.microsoft.com/office/powerpoint/2010/main" val="35153976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0F10B8-9CC2-DFE4-4946-757BFC04E830}"/>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F6401DF-6E98-2E0A-EDFA-573BEB265675}"/>
              </a:ext>
            </a:extLst>
          </p:cNvPr>
          <p:cNvSpPr>
            <a:spLocks noGrp="1"/>
          </p:cNvSpPr>
          <p:nvPr>
            <p:ph idx="47"/>
          </p:nvPr>
        </p:nvSpPr>
        <p:spPr/>
        <p:txBody>
          <a:bodyPr/>
          <a:lstStyle/>
          <a:p>
            <a:r>
              <a:rPr lang="en-US" dirty="0" err="1"/>
              <a:t>Gedatolisib</a:t>
            </a:r>
            <a:r>
              <a:rPr lang="en-US" dirty="0"/>
              <a:t> + </a:t>
            </a:r>
            <a:r>
              <a:rPr lang="en-US" dirty="0" err="1"/>
              <a:t>fulvestrant</a:t>
            </a:r>
            <a:r>
              <a:rPr lang="en-US" dirty="0"/>
              <a:t> + palbociclib</a:t>
            </a:r>
          </a:p>
        </p:txBody>
      </p:sp>
      <p:sp>
        <p:nvSpPr>
          <p:cNvPr id="3" name="Content Placeholder 2">
            <a:extLst>
              <a:ext uri="{FF2B5EF4-FFF2-40B4-BE49-F238E27FC236}">
                <a16:creationId xmlns:a16="http://schemas.microsoft.com/office/drawing/2014/main" id="{62CEF993-890D-64A0-E2FC-D6FE0845F43F}"/>
              </a:ext>
            </a:extLst>
          </p:cNvPr>
          <p:cNvSpPr>
            <a:spLocks noGrp="1"/>
          </p:cNvSpPr>
          <p:nvPr>
            <p:ph idx="48"/>
          </p:nvPr>
        </p:nvSpPr>
        <p:spPr/>
        <p:txBody>
          <a:bodyPr/>
          <a:lstStyle/>
          <a:p>
            <a:r>
              <a:rPr lang="en-US" dirty="0" err="1"/>
              <a:t>Abemaciclib</a:t>
            </a:r>
            <a:r>
              <a:rPr lang="en-US" dirty="0"/>
              <a:t> + </a:t>
            </a:r>
            <a:r>
              <a:rPr lang="en-US" dirty="0" err="1"/>
              <a:t>fulvestrant</a:t>
            </a:r>
            <a:endParaRPr lang="en-US" dirty="0"/>
          </a:p>
        </p:txBody>
      </p:sp>
      <p:sp>
        <p:nvSpPr>
          <p:cNvPr id="4" name="Content Placeholder 3">
            <a:extLst>
              <a:ext uri="{FF2B5EF4-FFF2-40B4-BE49-F238E27FC236}">
                <a16:creationId xmlns:a16="http://schemas.microsoft.com/office/drawing/2014/main" id="{26C9E2CA-26F4-FA8F-369B-8A2B2A2039C9}"/>
              </a:ext>
            </a:extLst>
          </p:cNvPr>
          <p:cNvSpPr>
            <a:spLocks noGrp="1"/>
          </p:cNvSpPr>
          <p:nvPr>
            <p:ph idx="49"/>
          </p:nvPr>
        </p:nvSpPr>
        <p:spPr/>
        <p:txBody>
          <a:bodyPr/>
          <a:lstStyle/>
          <a:p>
            <a:r>
              <a:rPr lang="en-US" dirty="0" err="1"/>
              <a:t>Everolimus</a:t>
            </a:r>
            <a:r>
              <a:rPr lang="en-US" dirty="0"/>
              <a:t> + exemestane</a:t>
            </a:r>
          </a:p>
        </p:txBody>
      </p:sp>
      <p:sp>
        <p:nvSpPr>
          <p:cNvPr id="5" name="Content Placeholder 4">
            <a:extLst>
              <a:ext uri="{FF2B5EF4-FFF2-40B4-BE49-F238E27FC236}">
                <a16:creationId xmlns:a16="http://schemas.microsoft.com/office/drawing/2014/main" id="{EA7C0EA5-C3E3-B641-A7C8-F26944ED11D5}"/>
              </a:ext>
            </a:extLst>
          </p:cNvPr>
          <p:cNvSpPr>
            <a:spLocks noGrp="1"/>
          </p:cNvSpPr>
          <p:nvPr>
            <p:ph idx="50"/>
          </p:nvPr>
        </p:nvSpPr>
        <p:spPr/>
        <p:txBody>
          <a:bodyPr/>
          <a:lstStyle/>
          <a:p>
            <a:r>
              <a:rPr lang="en-US" dirty="0" err="1"/>
              <a:t>Abemaciclib</a:t>
            </a:r>
            <a:r>
              <a:rPr lang="en-US" dirty="0"/>
              <a:t> + </a:t>
            </a:r>
            <a:r>
              <a:rPr lang="en-US" dirty="0" err="1"/>
              <a:t>fulvestrant</a:t>
            </a:r>
            <a:endParaRPr lang="en-US" dirty="0"/>
          </a:p>
        </p:txBody>
      </p:sp>
      <p:sp>
        <p:nvSpPr>
          <p:cNvPr id="6" name="Content Placeholder 5">
            <a:extLst>
              <a:ext uri="{FF2B5EF4-FFF2-40B4-BE49-F238E27FC236}">
                <a16:creationId xmlns:a16="http://schemas.microsoft.com/office/drawing/2014/main" id="{6C294871-9B63-BDEA-87F9-A97DF0565B62}"/>
              </a:ext>
            </a:extLst>
          </p:cNvPr>
          <p:cNvSpPr>
            <a:spLocks noGrp="1"/>
          </p:cNvSpPr>
          <p:nvPr>
            <p:ph idx="51"/>
          </p:nvPr>
        </p:nvSpPr>
        <p:spPr/>
        <p:txBody>
          <a:bodyPr/>
          <a:lstStyle/>
          <a:p>
            <a:r>
              <a:rPr lang="en-US" dirty="0"/>
              <a:t>Everolimus + fulvestrant</a:t>
            </a:r>
          </a:p>
        </p:txBody>
      </p:sp>
      <p:sp>
        <p:nvSpPr>
          <p:cNvPr id="8" name="Content Placeholder 7">
            <a:extLst>
              <a:ext uri="{FF2B5EF4-FFF2-40B4-BE49-F238E27FC236}">
                <a16:creationId xmlns:a16="http://schemas.microsoft.com/office/drawing/2014/main" id="{76A2C882-11D2-AD5C-EBF5-144306BBBDD2}"/>
              </a:ext>
            </a:extLst>
          </p:cNvPr>
          <p:cNvSpPr>
            <a:spLocks noGrp="1"/>
          </p:cNvSpPr>
          <p:nvPr>
            <p:ph idx="52"/>
          </p:nvPr>
        </p:nvSpPr>
        <p:spPr/>
        <p:txBody>
          <a:bodyPr/>
          <a:lstStyle/>
          <a:p>
            <a:r>
              <a:rPr lang="en-US" dirty="0" err="1"/>
              <a:t>Everolimus</a:t>
            </a:r>
            <a:r>
              <a:rPr lang="en-US" dirty="0"/>
              <a:t> + </a:t>
            </a:r>
            <a:r>
              <a:rPr lang="en-US" dirty="0" err="1"/>
              <a:t>fulvestrant</a:t>
            </a:r>
            <a:endParaRPr lang="en-US" dirty="0"/>
          </a:p>
        </p:txBody>
      </p:sp>
      <p:sp>
        <p:nvSpPr>
          <p:cNvPr id="10" name="Title 3">
            <a:extLst>
              <a:ext uri="{FF2B5EF4-FFF2-40B4-BE49-F238E27FC236}">
                <a16:creationId xmlns:a16="http://schemas.microsoft.com/office/drawing/2014/main" id="{B34A289B-E163-09FB-B81A-98D922B79DED}"/>
              </a:ext>
            </a:extLst>
          </p:cNvPr>
          <p:cNvSpPr>
            <a:spLocks noGrp="1"/>
          </p:cNvSpPr>
          <p:nvPr>
            <p:ph type="title"/>
          </p:nvPr>
        </p:nvSpPr>
        <p:spPr>
          <a:xfrm>
            <a:off x="550862" y="0"/>
            <a:ext cx="11641137" cy="1023938"/>
          </a:xfrm>
        </p:spPr>
        <p:txBody>
          <a:bodyPr/>
          <a:lstStyle/>
          <a:p>
            <a:r>
              <a:rPr lang="en-US" dirty="0"/>
              <a:t>Age 65, PS 0; HER2 IHC 1+, BRCA wild-type </a:t>
            </a:r>
            <a:r>
              <a:rPr lang="en-US" dirty="0" err="1"/>
              <a:t>mBC</a:t>
            </a:r>
            <a:br>
              <a:rPr lang="en-US" dirty="0"/>
            </a:br>
            <a:r>
              <a:rPr lang="en-US" dirty="0"/>
              <a:t>Received </a:t>
            </a:r>
            <a:r>
              <a:rPr lang="en-US" dirty="0" err="1"/>
              <a:t>ribociclib</a:t>
            </a:r>
            <a:r>
              <a:rPr lang="en-US" dirty="0"/>
              <a:t>/letrozole for 2 years; multiple minimally symptomatic bone metastases</a:t>
            </a:r>
            <a:br>
              <a:rPr lang="en-US" sz="1000" dirty="0"/>
            </a:br>
            <a:r>
              <a:rPr lang="en-US" dirty="0">
                <a:solidFill>
                  <a:srgbClr val="002060"/>
                </a:solidFill>
              </a:rPr>
              <a:t>PIK3CA/AKT1/PTEN-negative, ESR1-negative</a:t>
            </a:r>
          </a:p>
        </p:txBody>
      </p:sp>
    </p:spTree>
    <p:extLst>
      <p:ext uri="{BB962C8B-B14F-4D97-AF65-F5344CB8AC3E}">
        <p14:creationId xmlns:p14="http://schemas.microsoft.com/office/powerpoint/2010/main" val="3135378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C9D4C-322B-67CD-B1A6-1915A5DD0166}"/>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B6AACF60-D00B-FC00-6604-62E8488A9ABF}"/>
              </a:ext>
            </a:extLst>
          </p:cNvPr>
          <p:cNvSpPr>
            <a:spLocks noGrp="1"/>
          </p:cNvSpPr>
          <p:nvPr>
            <p:ph type="title"/>
          </p:nvPr>
        </p:nvSpPr>
        <p:spPr>
          <a:xfrm>
            <a:off x="912285" y="1421904"/>
            <a:ext cx="10224275" cy="1143000"/>
          </a:xfrm>
        </p:spPr>
        <p:txBody>
          <a:bodyPr/>
          <a:lstStyle/>
          <a:p>
            <a:pPr algn="l"/>
            <a:r>
              <a:rPr lang="en-US" dirty="0"/>
              <a:t>Regulatory and reimbursement issues aside, which treatment would you likely recommend next for a 65-year-old woman </a:t>
            </a:r>
            <a:br>
              <a:rPr lang="en-US" dirty="0"/>
            </a:br>
            <a:r>
              <a:rPr lang="en-US" dirty="0"/>
              <a:t>(PS 0) with ER/PR-positive, HER2-low (IHC 1+) BC who develops metastatic disease after 2 years of adju­vant anastrozole and receives ribociclib/ful­vestrant for 2 years followed by disease progression. </a:t>
            </a:r>
          </a:p>
        </p:txBody>
      </p:sp>
      <p:sp>
        <p:nvSpPr>
          <p:cNvPr id="18" name="Content Placeholder 17">
            <a:extLst>
              <a:ext uri="{FF2B5EF4-FFF2-40B4-BE49-F238E27FC236}">
                <a16:creationId xmlns:a16="http://schemas.microsoft.com/office/drawing/2014/main" id="{97C0B779-BC81-01F2-AA42-16845336C9D4}"/>
              </a:ext>
            </a:extLst>
          </p:cNvPr>
          <p:cNvSpPr>
            <a:spLocks noGrp="1"/>
          </p:cNvSpPr>
          <p:nvPr>
            <p:ph idx="1"/>
          </p:nvPr>
        </p:nvSpPr>
        <p:spPr>
          <a:xfrm>
            <a:off x="912285" y="3318993"/>
            <a:ext cx="10358967" cy="3506144"/>
          </a:xfrm>
        </p:spPr>
        <p:txBody>
          <a:bodyPr/>
          <a:lstStyle/>
          <a:p>
            <a:pPr marL="98425" indent="0">
              <a:buNone/>
            </a:pPr>
            <a:r>
              <a:rPr lang="en-US" dirty="0"/>
              <a:t>Her biomarker testing results are:</a:t>
            </a:r>
          </a:p>
          <a:p>
            <a:pPr lvl="0"/>
            <a:r>
              <a:rPr lang="en-US" dirty="0"/>
              <a:t>PIK3CA/AKT/PTEN-negative</a:t>
            </a:r>
          </a:p>
          <a:p>
            <a:pPr lvl="0"/>
            <a:r>
              <a:rPr lang="en-US" dirty="0"/>
              <a:t>ESR1-negative</a:t>
            </a:r>
          </a:p>
          <a:p>
            <a:pPr lvl="0"/>
            <a:r>
              <a:rPr lang="en-US" dirty="0"/>
              <a:t>BRCA wild type</a:t>
            </a:r>
          </a:p>
          <a:p>
            <a:endParaRPr lang="en-US" dirty="0"/>
          </a:p>
        </p:txBody>
      </p:sp>
    </p:spTree>
    <p:extLst>
      <p:ext uri="{BB962C8B-B14F-4D97-AF65-F5344CB8AC3E}">
        <p14:creationId xmlns:p14="http://schemas.microsoft.com/office/powerpoint/2010/main" val="4507214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1F2050-9478-48C4-3FBA-B92441512142}"/>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CEFAB212-F4A7-9F99-2F09-DF501F1AC795}"/>
              </a:ext>
            </a:extLst>
          </p:cNvPr>
          <p:cNvSpPr>
            <a:spLocks noGrp="1"/>
          </p:cNvSpPr>
          <p:nvPr>
            <p:ph idx="47"/>
          </p:nvPr>
        </p:nvSpPr>
        <p:spPr/>
        <p:txBody>
          <a:bodyPr/>
          <a:lstStyle/>
          <a:p>
            <a:r>
              <a:rPr lang="en-US" dirty="0" err="1"/>
              <a:t>Gedatolisib</a:t>
            </a:r>
            <a:r>
              <a:rPr lang="en-US" dirty="0"/>
              <a:t> + </a:t>
            </a:r>
            <a:r>
              <a:rPr lang="en-US" dirty="0" err="1"/>
              <a:t>fulvestrant</a:t>
            </a:r>
            <a:r>
              <a:rPr lang="en-US" dirty="0"/>
              <a:t> + palbociclib</a:t>
            </a:r>
          </a:p>
        </p:txBody>
      </p:sp>
      <p:sp>
        <p:nvSpPr>
          <p:cNvPr id="11" name="Content Placeholder 10">
            <a:extLst>
              <a:ext uri="{FF2B5EF4-FFF2-40B4-BE49-F238E27FC236}">
                <a16:creationId xmlns:a16="http://schemas.microsoft.com/office/drawing/2014/main" id="{1704BD63-FBE4-BCF8-ABF6-4870C5B57524}"/>
              </a:ext>
            </a:extLst>
          </p:cNvPr>
          <p:cNvSpPr>
            <a:spLocks noGrp="1"/>
          </p:cNvSpPr>
          <p:nvPr>
            <p:ph idx="48"/>
          </p:nvPr>
        </p:nvSpPr>
        <p:spPr/>
        <p:txBody>
          <a:bodyPr/>
          <a:lstStyle/>
          <a:p>
            <a:r>
              <a:rPr lang="en-US" dirty="0" err="1"/>
              <a:t>Everolimus</a:t>
            </a:r>
            <a:r>
              <a:rPr lang="en-US" dirty="0"/>
              <a:t> + exemestane </a:t>
            </a:r>
          </a:p>
        </p:txBody>
      </p:sp>
      <p:sp>
        <p:nvSpPr>
          <p:cNvPr id="12" name="Content Placeholder 11">
            <a:extLst>
              <a:ext uri="{FF2B5EF4-FFF2-40B4-BE49-F238E27FC236}">
                <a16:creationId xmlns:a16="http://schemas.microsoft.com/office/drawing/2014/main" id="{EBD9AD64-B0FE-3ACA-3150-805C7652F05B}"/>
              </a:ext>
            </a:extLst>
          </p:cNvPr>
          <p:cNvSpPr>
            <a:spLocks noGrp="1"/>
          </p:cNvSpPr>
          <p:nvPr>
            <p:ph idx="49"/>
          </p:nvPr>
        </p:nvSpPr>
        <p:spPr/>
        <p:txBody>
          <a:bodyPr/>
          <a:lstStyle/>
          <a:p>
            <a:r>
              <a:rPr lang="en-US" dirty="0" err="1"/>
              <a:t>Everolimus</a:t>
            </a:r>
            <a:r>
              <a:rPr lang="en-US" dirty="0"/>
              <a:t> + exemestane </a:t>
            </a:r>
          </a:p>
        </p:txBody>
      </p:sp>
      <p:sp>
        <p:nvSpPr>
          <p:cNvPr id="13" name="Content Placeholder 12">
            <a:extLst>
              <a:ext uri="{FF2B5EF4-FFF2-40B4-BE49-F238E27FC236}">
                <a16:creationId xmlns:a16="http://schemas.microsoft.com/office/drawing/2014/main" id="{AB382B29-F713-8996-CDFE-82C61ED662E4}"/>
              </a:ext>
            </a:extLst>
          </p:cNvPr>
          <p:cNvSpPr>
            <a:spLocks noGrp="1"/>
          </p:cNvSpPr>
          <p:nvPr>
            <p:ph idx="50"/>
          </p:nvPr>
        </p:nvSpPr>
        <p:spPr/>
        <p:txBody>
          <a:bodyPr/>
          <a:lstStyle/>
          <a:p>
            <a:r>
              <a:rPr lang="en-US" dirty="0" err="1"/>
              <a:t>Abemaciclib</a:t>
            </a:r>
            <a:r>
              <a:rPr lang="en-US" dirty="0"/>
              <a:t> + </a:t>
            </a:r>
            <a:r>
              <a:rPr lang="en-US" dirty="0" err="1"/>
              <a:t>fulvestrant</a:t>
            </a:r>
            <a:endParaRPr lang="en-US" dirty="0"/>
          </a:p>
        </p:txBody>
      </p:sp>
      <p:sp>
        <p:nvSpPr>
          <p:cNvPr id="14" name="Content Placeholder 13">
            <a:extLst>
              <a:ext uri="{FF2B5EF4-FFF2-40B4-BE49-F238E27FC236}">
                <a16:creationId xmlns:a16="http://schemas.microsoft.com/office/drawing/2014/main" id="{7055FE8B-88D9-0A32-6CBD-5FD17AC5DAEF}"/>
              </a:ext>
            </a:extLst>
          </p:cNvPr>
          <p:cNvSpPr>
            <a:spLocks noGrp="1"/>
          </p:cNvSpPr>
          <p:nvPr>
            <p:ph idx="58"/>
          </p:nvPr>
        </p:nvSpPr>
        <p:spPr/>
        <p:txBody>
          <a:bodyPr/>
          <a:lstStyle/>
          <a:p>
            <a:r>
              <a:rPr lang="en-US" dirty="0"/>
              <a:t>Multiple minimally symptomatic bone metastases</a:t>
            </a:r>
          </a:p>
        </p:txBody>
      </p:sp>
      <p:sp>
        <p:nvSpPr>
          <p:cNvPr id="15" name="Content Placeholder 14">
            <a:extLst>
              <a:ext uri="{FF2B5EF4-FFF2-40B4-BE49-F238E27FC236}">
                <a16:creationId xmlns:a16="http://schemas.microsoft.com/office/drawing/2014/main" id="{356BC15F-0F90-61DC-1837-6D75E76307EC}"/>
              </a:ext>
            </a:extLst>
          </p:cNvPr>
          <p:cNvSpPr>
            <a:spLocks noGrp="1"/>
          </p:cNvSpPr>
          <p:nvPr>
            <p:ph idx="71"/>
          </p:nvPr>
        </p:nvSpPr>
        <p:spPr/>
        <p:txBody>
          <a:bodyPr/>
          <a:lstStyle/>
          <a:p>
            <a:r>
              <a:rPr lang="en-US" dirty="0"/>
              <a:t>Everolimus + exemestane </a:t>
            </a:r>
          </a:p>
        </p:txBody>
      </p:sp>
      <p:sp>
        <p:nvSpPr>
          <p:cNvPr id="16" name="Content Placeholder 15">
            <a:extLst>
              <a:ext uri="{FF2B5EF4-FFF2-40B4-BE49-F238E27FC236}">
                <a16:creationId xmlns:a16="http://schemas.microsoft.com/office/drawing/2014/main" id="{AF8E1727-533D-1923-BFB4-46F5340F6F92}"/>
              </a:ext>
            </a:extLst>
          </p:cNvPr>
          <p:cNvSpPr>
            <a:spLocks noGrp="1"/>
          </p:cNvSpPr>
          <p:nvPr>
            <p:ph idx="74"/>
          </p:nvPr>
        </p:nvSpPr>
        <p:spPr/>
        <p:txBody>
          <a:bodyPr/>
          <a:lstStyle/>
          <a:p>
            <a:r>
              <a:rPr lang="en-US" dirty="0" err="1"/>
              <a:t>Gedatolisib</a:t>
            </a:r>
            <a:r>
              <a:rPr lang="en-US" dirty="0"/>
              <a:t> + </a:t>
            </a:r>
            <a:r>
              <a:rPr lang="en-US" dirty="0" err="1"/>
              <a:t>fulvestrant</a:t>
            </a:r>
            <a:r>
              <a:rPr lang="en-US" dirty="0"/>
              <a:t> + palbociclib</a:t>
            </a:r>
          </a:p>
        </p:txBody>
      </p:sp>
      <p:sp>
        <p:nvSpPr>
          <p:cNvPr id="17" name="Content Placeholder 16">
            <a:extLst>
              <a:ext uri="{FF2B5EF4-FFF2-40B4-BE49-F238E27FC236}">
                <a16:creationId xmlns:a16="http://schemas.microsoft.com/office/drawing/2014/main" id="{65A770D7-AFC8-7D05-0E10-61874C06FC9C}"/>
              </a:ext>
            </a:extLst>
          </p:cNvPr>
          <p:cNvSpPr>
            <a:spLocks noGrp="1"/>
          </p:cNvSpPr>
          <p:nvPr>
            <p:ph idx="75"/>
          </p:nvPr>
        </p:nvSpPr>
        <p:spPr/>
        <p:txBody>
          <a:bodyPr/>
          <a:lstStyle/>
          <a:p>
            <a:r>
              <a:rPr lang="en-US" dirty="0" err="1"/>
              <a:t>Gedatolisib</a:t>
            </a:r>
            <a:r>
              <a:rPr lang="en-US" dirty="0"/>
              <a:t> + </a:t>
            </a:r>
            <a:r>
              <a:rPr lang="en-US" dirty="0" err="1"/>
              <a:t>fulvestrant</a:t>
            </a:r>
            <a:r>
              <a:rPr lang="en-US" dirty="0"/>
              <a:t> + palbociclib</a:t>
            </a:r>
          </a:p>
        </p:txBody>
      </p:sp>
      <p:sp>
        <p:nvSpPr>
          <p:cNvPr id="18" name="Content Placeholder 17">
            <a:extLst>
              <a:ext uri="{FF2B5EF4-FFF2-40B4-BE49-F238E27FC236}">
                <a16:creationId xmlns:a16="http://schemas.microsoft.com/office/drawing/2014/main" id="{14D09E4B-62BE-780C-657F-F870F1E29DE0}"/>
              </a:ext>
            </a:extLst>
          </p:cNvPr>
          <p:cNvSpPr>
            <a:spLocks noGrp="1"/>
          </p:cNvSpPr>
          <p:nvPr>
            <p:ph idx="76"/>
          </p:nvPr>
        </p:nvSpPr>
        <p:spPr/>
        <p:txBody>
          <a:bodyPr/>
          <a:lstStyle/>
          <a:p>
            <a:r>
              <a:rPr lang="en-US" dirty="0" err="1"/>
              <a:t>Gedatolisib</a:t>
            </a:r>
            <a:r>
              <a:rPr lang="en-US" dirty="0"/>
              <a:t> + </a:t>
            </a:r>
            <a:r>
              <a:rPr lang="en-US" dirty="0" err="1"/>
              <a:t>fulvestrant</a:t>
            </a:r>
            <a:r>
              <a:rPr lang="en-US" dirty="0"/>
              <a:t> + palbociclib</a:t>
            </a:r>
          </a:p>
        </p:txBody>
      </p:sp>
      <p:sp>
        <p:nvSpPr>
          <p:cNvPr id="19" name="Content Placeholder 18">
            <a:extLst>
              <a:ext uri="{FF2B5EF4-FFF2-40B4-BE49-F238E27FC236}">
                <a16:creationId xmlns:a16="http://schemas.microsoft.com/office/drawing/2014/main" id="{D7E314B9-CA09-9495-AD05-F96825999843}"/>
              </a:ext>
            </a:extLst>
          </p:cNvPr>
          <p:cNvSpPr>
            <a:spLocks noGrp="1"/>
          </p:cNvSpPr>
          <p:nvPr>
            <p:ph idx="77"/>
          </p:nvPr>
        </p:nvSpPr>
        <p:spPr/>
        <p:txBody>
          <a:bodyPr/>
          <a:lstStyle/>
          <a:p>
            <a:r>
              <a:rPr lang="en-US" dirty="0" err="1"/>
              <a:t>Gedatolisib</a:t>
            </a:r>
            <a:r>
              <a:rPr lang="en-US" dirty="0"/>
              <a:t> + </a:t>
            </a:r>
            <a:r>
              <a:rPr lang="en-US" dirty="0" err="1"/>
              <a:t>fulvestrant</a:t>
            </a:r>
            <a:r>
              <a:rPr lang="en-US" dirty="0"/>
              <a:t> + palbociclib</a:t>
            </a:r>
          </a:p>
        </p:txBody>
      </p:sp>
      <p:sp>
        <p:nvSpPr>
          <p:cNvPr id="20" name="Content Placeholder 19">
            <a:extLst>
              <a:ext uri="{FF2B5EF4-FFF2-40B4-BE49-F238E27FC236}">
                <a16:creationId xmlns:a16="http://schemas.microsoft.com/office/drawing/2014/main" id="{00B6C221-E5C5-9A65-EA3F-C94101B8362B}"/>
              </a:ext>
            </a:extLst>
          </p:cNvPr>
          <p:cNvSpPr>
            <a:spLocks noGrp="1"/>
          </p:cNvSpPr>
          <p:nvPr>
            <p:ph idx="78"/>
          </p:nvPr>
        </p:nvSpPr>
        <p:spPr/>
        <p:txBody>
          <a:bodyPr/>
          <a:lstStyle/>
          <a:p>
            <a:r>
              <a:rPr lang="en-US" dirty="0"/>
              <a:t>Multiple symptomatic visceral metastases and normal LFTs</a:t>
            </a:r>
          </a:p>
        </p:txBody>
      </p:sp>
      <p:sp>
        <p:nvSpPr>
          <p:cNvPr id="21" name="Content Placeholder 20">
            <a:extLst>
              <a:ext uri="{FF2B5EF4-FFF2-40B4-BE49-F238E27FC236}">
                <a16:creationId xmlns:a16="http://schemas.microsoft.com/office/drawing/2014/main" id="{62E2F98F-C46E-011A-B1BE-FEED65155640}"/>
              </a:ext>
            </a:extLst>
          </p:cNvPr>
          <p:cNvSpPr>
            <a:spLocks noGrp="1"/>
          </p:cNvSpPr>
          <p:nvPr>
            <p:ph idx="79"/>
          </p:nvPr>
        </p:nvSpPr>
        <p:spPr/>
        <p:txBody>
          <a:bodyPr/>
          <a:lstStyle/>
          <a:p>
            <a:r>
              <a:rPr lang="en-US" dirty="0"/>
              <a:t>Everolimus + exemestane </a:t>
            </a:r>
          </a:p>
        </p:txBody>
      </p:sp>
      <p:sp>
        <p:nvSpPr>
          <p:cNvPr id="22" name="Content Placeholder 21">
            <a:extLst>
              <a:ext uri="{FF2B5EF4-FFF2-40B4-BE49-F238E27FC236}">
                <a16:creationId xmlns:a16="http://schemas.microsoft.com/office/drawing/2014/main" id="{4DCACAF0-C565-7967-6F2A-E778CE2233E3}"/>
              </a:ext>
            </a:extLst>
          </p:cNvPr>
          <p:cNvSpPr>
            <a:spLocks noGrp="1"/>
          </p:cNvSpPr>
          <p:nvPr>
            <p:ph idx="80"/>
          </p:nvPr>
        </p:nvSpPr>
        <p:spPr/>
        <p:txBody>
          <a:bodyPr/>
          <a:lstStyle/>
          <a:p>
            <a:r>
              <a:rPr lang="en-US" dirty="0" err="1"/>
              <a:t>Everolimus</a:t>
            </a:r>
            <a:r>
              <a:rPr lang="en-US" dirty="0"/>
              <a:t> + </a:t>
            </a:r>
            <a:r>
              <a:rPr lang="en-US" dirty="0" err="1"/>
              <a:t>fulvestrant</a:t>
            </a:r>
            <a:r>
              <a:rPr lang="en-US" dirty="0"/>
              <a:t> </a:t>
            </a:r>
          </a:p>
        </p:txBody>
      </p:sp>
      <p:sp>
        <p:nvSpPr>
          <p:cNvPr id="23" name="Content Placeholder 22">
            <a:extLst>
              <a:ext uri="{FF2B5EF4-FFF2-40B4-BE49-F238E27FC236}">
                <a16:creationId xmlns:a16="http://schemas.microsoft.com/office/drawing/2014/main" id="{C53CA269-8D0E-36A6-6EAC-2575592EFABF}"/>
              </a:ext>
            </a:extLst>
          </p:cNvPr>
          <p:cNvSpPr>
            <a:spLocks noGrp="1"/>
          </p:cNvSpPr>
          <p:nvPr>
            <p:ph idx="81"/>
          </p:nvPr>
        </p:nvSpPr>
        <p:spPr/>
        <p:txBody>
          <a:bodyPr/>
          <a:lstStyle/>
          <a:p>
            <a:r>
              <a:rPr lang="en-US" dirty="0"/>
              <a:t>Trastuzumab </a:t>
            </a:r>
            <a:r>
              <a:rPr lang="en-US" dirty="0" err="1"/>
              <a:t>deruxtecan</a:t>
            </a:r>
            <a:endParaRPr lang="en-US" dirty="0"/>
          </a:p>
        </p:txBody>
      </p:sp>
      <p:sp>
        <p:nvSpPr>
          <p:cNvPr id="2" name="Title 3">
            <a:extLst>
              <a:ext uri="{FF2B5EF4-FFF2-40B4-BE49-F238E27FC236}">
                <a16:creationId xmlns:a16="http://schemas.microsoft.com/office/drawing/2014/main" id="{4B675CA7-6CCA-1E66-3A6F-0BBE61913AC8}"/>
              </a:ext>
            </a:extLst>
          </p:cNvPr>
          <p:cNvSpPr>
            <a:spLocks noGrp="1"/>
          </p:cNvSpPr>
          <p:nvPr>
            <p:ph type="title"/>
          </p:nvPr>
        </p:nvSpPr>
        <p:spPr>
          <a:xfrm>
            <a:off x="551384" y="0"/>
            <a:ext cx="11233248" cy="1196752"/>
          </a:xfrm>
        </p:spPr>
        <p:txBody>
          <a:bodyPr/>
          <a:lstStyle/>
          <a:p>
            <a:r>
              <a:rPr lang="en-US" dirty="0"/>
              <a:t>Age 65, PS 0; HER2 IHC 1+, metastatic PD 2 years after adjuvant anastrozole;</a:t>
            </a:r>
            <a:br>
              <a:rPr lang="en-US" dirty="0"/>
            </a:br>
            <a:r>
              <a:rPr lang="en-US" dirty="0"/>
              <a:t>received </a:t>
            </a:r>
            <a:r>
              <a:rPr lang="en-US" dirty="0" err="1"/>
              <a:t>ribociclib</a:t>
            </a:r>
            <a:r>
              <a:rPr lang="en-US" dirty="0"/>
              <a:t>/</a:t>
            </a:r>
            <a:r>
              <a:rPr lang="en-US" dirty="0" err="1"/>
              <a:t>fulvestrant</a:t>
            </a:r>
            <a:r>
              <a:rPr lang="en-US" dirty="0"/>
              <a:t> for 2 years</a:t>
            </a:r>
            <a:br>
              <a:rPr lang="en-US" sz="1000" dirty="0"/>
            </a:br>
            <a:r>
              <a:rPr lang="en-US" dirty="0">
                <a:solidFill>
                  <a:srgbClr val="002060"/>
                </a:solidFill>
              </a:rPr>
              <a:t>PIK3CA/AKT1/PTEN-negative, ESR1-negative, BRCA wild type</a:t>
            </a:r>
          </a:p>
        </p:txBody>
      </p:sp>
    </p:spTree>
    <p:extLst>
      <p:ext uri="{BB962C8B-B14F-4D97-AF65-F5344CB8AC3E}">
        <p14:creationId xmlns:p14="http://schemas.microsoft.com/office/powerpoint/2010/main" val="25820948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8BC334-5950-2330-ED61-41139A54EB86}"/>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2D599D4-5B19-A535-42CA-08F6E3F9A7FC}"/>
              </a:ext>
            </a:extLst>
          </p:cNvPr>
          <p:cNvSpPr>
            <a:spLocks noGrp="1"/>
          </p:cNvSpPr>
          <p:nvPr>
            <p:ph idx="47"/>
          </p:nvPr>
        </p:nvSpPr>
        <p:spPr/>
        <p:txBody>
          <a:bodyPr/>
          <a:lstStyle/>
          <a:p>
            <a:r>
              <a:rPr lang="en-US" dirty="0" err="1"/>
              <a:t>Gedatolisib</a:t>
            </a:r>
            <a:r>
              <a:rPr lang="en-US" dirty="0"/>
              <a:t> is more efficacious </a:t>
            </a:r>
          </a:p>
        </p:txBody>
      </p:sp>
      <p:sp>
        <p:nvSpPr>
          <p:cNvPr id="3" name="Content Placeholder 2">
            <a:extLst>
              <a:ext uri="{FF2B5EF4-FFF2-40B4-BE49-F238E27FC236}">
                <a16:creationId xmlns:a16="http://schemas.microsoft.com/office/drawing/2014/main" id="{D438C9BB-8F61-6993-72AC-B043C79E96E5}"/>
              </a:ext>
            </a:extLst>
          </p:cNvPr>
          <p:cNvSpPr>
            <a:spLocks noGrp="1"/>
          </p:cNvSpPr>
          <p:nvPr>
            <p:ph idx="48"/>
          </p:nvPr>
        </p:nvSpPr>
        <p:spPr/>
        <p:txBody>
          <a:bodyPr/>
          <a:lstStyle/>
          <a:p>
            <a:r>
              <a:rPr lang="en-US" dirty="0" err="1"/>
              <a:t>Gedatolisib</a:t>
            </a:r>
            <a:r>
              <a:rPr lang="en-US" dirty="0"/>
              <a:t> is more efficacious </a:t>
            </a:r>
          </a:p>
        </p:txBody>
      </p:sp>
      <p:sp>
        <p:nvSpPr>
          <p:cNvPr id="4" name="Content Placeholder 3">
            <a:extLst>
              <a:ext uri="{FF2B5EF4-FFF2-40B4-BE49-F238E27FC236}">
                <a16:creationId xmlns:a16="http://schemas.microsoft.com/office/drawing/2014/main" id="{B95807F4-7FEA-0D18-849C-41AA4F251F1E}"/>
              </a:ext>
            </a:extLst>
          </p:cNvPr>
          <p:cNvSpPr>
            <a:spLocks noGrp="1"/>
          </p:cNvSpPr>
          <p:nvPr>
            <p:ph idx="49"/>
          </p:nvPr>
        </p:nvSpPr>
        <p:spPr/>
        <p:txBody>
          <a:bodyPr/>
          <a:lstStyle/>
          <a:p>
            <a:r>
              <a:rPr lang="en-US" dirty="0" err="1"/>
              <a:t>Gedatolisib</a:t>
            </a:r>
            <a:r>
              <a:rPr lang="en-US" dirty="0"/>
              <a:t> is more efficacious </a:t>
            </a:r>
          </a:p>
        </p:txBody>
      </p:sp>
      <p:sp>
        <p:nvSpPr>
          <p:cNvPr id="5" name="Content Placeholder 4">
            <a:extLst>
              <a:ext uri="{FF2B5EF4-FFF2-40B4-BE49-F238E27FC236}">
                <a16:creationId xmlns:a16="http://schemas.microsoft.com/office/drawing/2014/main" id="{853ED170-7A03-9327-53CA-0DCFA31AAF2D}"/>
              </a:ext>
            </a:extLst>
          </p:cNvPr>
          <p:cNvSpPr>
            <a:spLocks noGrp="1"/>
          </p:cNvSpPr>
          <p:nvPr>
            <p:ph idx="50"/>
          </p:nvPr>
        </p:nvSpPr>
        <p:spPr/>
        <p:txBody>
          <a:bodyPr/>
          <a:lstStyle/>
          <a:p>
            <a:r>
              <a:rPr lang="en-US" dirty="0" err="1"/>
              <a:t>Gedatolisib</a:t>
            </a:r>
            <a:r>
              <a:rPr lang="en-US" dirty="0"/>
              <a:t> is more efficacious </a:t>
            </a:r>
          </a:p>
        </p:txBody>
      </p:sp>
      <p:sp>
        <p:nvSpPr>
          <p:cNvPr id="6" name="Content Placeholder 5">
            <a:extLst>
              <a:ext uri="{FF2B5EF4-FFF2-40B4-BE49-F238E27FC236}">
                <a16:creationId xmlns:a16="http://schemas.microsoft.com/office/drawing/2014/main" id="{AB412EA2-1DF0-D4F4-235A-8FD447D09F97}"/>
              </a:ext>
            </a:extLst>
          </p:cNvPr>
          <p:cNvSpPr>
            <a:spLocks noGrp="1"/>
          </p:cNvSpPr>
          <p:nvPr>
            <p:ph idx="51"/>
          </p:nvPr>
        </p:nvSpPr>
        <p:spPr/>
        <p:txBody>
          <a:bodyPr/>
          <a:lstStyle/>
          <a:p>
            <a:r>
              <a:rPr lang="en-US" dirty="0"/>
              <a:t>Gedatolisib is more efficacious </a:t>
            </a:r>
          </a:p>
        </p:txBody>
      </p:sp>
      <p:sp>
        <p:nvSpPr>
          <p:cNvPr id="7" name="Title 6">
            <a:extLst>
              <a:ext uri="{FF2B5EF4-FFF2-40B4-BE49-F238E27FC236}">
                <a16:creationId xmlns:a16="http://schemas.microsoft.com/office/drawing/2014/main" id="{DB9995CE-E913-5982-D7DE-1079E75A5A0C}"/>
              </a:ext>
            </a:extLst>
          </p:cNvPr>
          <p:cNvSpPr>
            <a:spLocks noGrp="1"/>
          </p:cNvSpPr>
          <p:nvPr>
            <p:ph type="title"/>
          </p:nvPr>
        </p:nvSpPr>
        <p:spPr/>
        <p:txBody>
          <a:bodyPr/>
          <a:lstStyle/>
          <a:p>
            <a:r>
              <a:rPr lang="en-US" dirty="0"/>
              <a:t>How would you indirectly compare the global effi­cacy of </a:t>
            </a:r>
            <a:r>
              <a:rPr lang="en-US" dirty="0" err="1"/>
              <a:t>gedatolisib</a:t>
            </a:r>
            <a:r>
              <a:rPr lang="en-US" dirty="0"/>
              <a:t> to that of currently available agents targeting the PI3K/AKT/mTOR pathway for endocrine therapy-pretreated, HR-positive, HER2-negative </a:t>
            </a:r>
            <a:r>
              <a:rPr lang="en-US" dirty="0" err="1"/>
              <a:t>mBC</a:t>
            </a:r>
            <a:r>
              <a:rPr lang="en-US" dirty="0"/>
              <a:t>? </a:t>
            </a:r>
          </a:p>
        </p:txBody>
      </p:sp>
      <p:sp>
        <p:nvSpPr>
          <p:cNvPr id="8" name="Content Placeholder 7">
            <a:extLst>
              <a:ext uri="{FF2B5EF4-FFF2-40B4-BE49-F238E27FC236}">
                <a16:creationId xmlns:a16="http://schemas.microsoft.com/office/drawing/2014/main" id="{97FC6240-6B66-343C-03FC-803854AAB2E7}"/>
              </a:ext>
            </a:extLst>
          </p:cNvPr>
          <p:cNvSpPr>
            <a:spLocks noGrp="1"/>
          </p:cNvSpPr>
          <p:nvPr>
            <p:ph idx="52"/>
          </p:nvPr>
        </p:nvSpPr>
        <p:spPr/>
        <p:txBody>
          <a:bodyPr/>
          <a:lstStyle/>
          <a:p>
            <a:r>
              <a:rPr lang="en-US" dirty="0"/>
              <a:t>About the same</a:t>
            </a:r>
          </a:p>
        </p:txBody>
      </p:sp>
    </p:spTree>
    <p:extLst>
      <p:ext uri="{BB962C8B-B14F-4D97-AF65-F5344CB8AC3E}">
        <p14:creationId xmlns:p14="http://schemas.microsoft.com/office/powerpoint/2010/main" val="23368026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02DCEC-9501-6044-836E-5954A9F44F5C}"/>
              </a:ext>
            </a:extLst>
          </p:cNvPr>
          <p:cNvPicPr>
            <a:picLocks noChangeAspect="1"/>
          </p:cNvPicPr>
          <p:nvPr/>
        </p:nvPicPr>
        <p:blipFill>
          <a:blip r:embed="rId3">
            <a:extLst>
              <a:ext uri="{28A0092B-C50C-407E-A947-70E740481C1C}">
                <a14:useLocalDpi xmlns:a14="http://schemas.microsoft.com/office/drawing/2010/main" val="0"/>
              </a:ext>
            </a:extLst>
          </a:blip>
          <a:srcRect t="1411" b="1411"/>
          <a:stretch/>
        </p:blipFill>
        <p:spPr>
          <a:xfrm>
            <a:off x="3166791" y="177578"/>
            <a:ext cx="5858418" cy="6502844"/>
          </a:xfrm>
          <a:prstGeom prst="rect">
            <a:avLst/>
          </a:prstGeom>
          <a:effectLst>
            <a:glow rad="190500">
              <a:schemeClr val="bg2">
                <a:alpha val="20000"/>
              </a:schemeClr>
            </a:glow>
          </a:effectLst>
        </p:spPr>
      </p:pic>
    </p:spTree>
    <p:extLst>
      <p:ext uri="{BB962C8B-B14F-4D97-AF65-F5344CB8AC3E}">
        <p14:creationId xmlns:p14="http://schemas.microsoft.com/office/powerpoint/2010/main" val="7191603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043E00-5BC1-5556-6F00-70EB6FBBB928}"/>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00591604-F47F-AEAE-7DC8-69F3642168CD}"/>
              </a:ext>
            </a:extLst>
          </p:cNvPr>
          <p:cNvSpPr>
            <a:spLocks noGrp="1"/>
          </p:cNvSpPr>
          <p:nvPr>
            <p:ph idx="47"/>
          </p:nvPr>
        </p:nvSpPr>
        <p:spPr/>
        <p:txBody>
          <a:bodyPr/>
          <a:lstStyle/>
          <a:p>
            <a:r>
              <a:rPr lang="en-US" dirty="0"/>
              <a:t>Yes</a:t>
            </a:r>
          </a:p>
        </p:txBody>
      </p:sp>
      <p:sp>
        <p:nvSpPr>
          <p:cNvPr id="11" name="Content Placeholder 10">
            <a:extLst>
              <a:ext uri="{FF2B5EF4-FFF2-40B4-BE49-F238E27FC236}">
                <a16:creationId xmlns:a16="http://schemas.microsoft.com/office/drawing/2014/main" id="{E2624C9C-7A5D-E06F-D519-0312FA22C8D3}"/>
              </a:ext>
            </a:extLst>
          </p:cNvPr>
          <p:cNvSpPr>
            <a:spLocks noGrp="1"/>
          </p:cNvSpPr>
          <p:nvPr>
            <p:ph idx="48"/>
          </p:nvPr>
        </p:nvSpPr>
        <p:spPr/>
        <p:txBody>
          <a:bodyPr/>
          <a:lstStyle/>
          <a:p>
            <a:r>
              <a:rPr lang="en-US" dirty="0"/>
              <a:t>Yes</a:t>
            </a:r>
          </a:p>
        </p:txBody>
      </p:sp>
      <p:sp>
        <p:nvSpPr>
          <p:cNvPr id="12" name="Content Placeholder 11">
            <a:extLst>
              <a:ext uri="{FF2B5EF4-FFF2-40B4-BE49-F238E27FC236}">
                <a16:creationId xmlns:a16="http://schemas.microsoft.com/office/drawing/2014/main" id="{F2E1FF93-6F1D-A595-2B62-14D5046A0608}"/>
              </a:ext>
            </a:extLst>
          </p:cNvPr>
          <p:cNvSpPr>
            <a:spLocks noGrp="1"/>
          </p:cNvSpPr>
          <p:nvPr>
            <p:ph idx="49"/>
          </p:nvPr>
        </p:nvSpPr>
        <p:spPr/>
        <p:txBody>
          <a:bodyPr/>
          <a:lstStyle/>
          <a:p>
            <a:r>
              <a:rPr lang="en-US" dirty="0"/>
              <a:t>Yes</a:t>
            </a:r>
          </a:p>
        </p:txBody>
      </p:sp>
      <p:sp>
        <p:nvSpPr>
          <p:cNvPr id="13" name="Content Placeholder 12">
            <a:extLst>
              <a:ext uri="{FF2B5EF4-FFF2-40B4-BE49-F238E27FC236}">
                <a16:creationId xmlns:a16="http://schemas.microsoft.com/office/drawing/2014/main" id="{B989BABF-B757-E9B1-AF27-FB052094B71D}"/>
              </a:ext>
            </a:extLst>
          </p:cNvPr>
          <p:cNvSpPr>
            <a:spLocks noGrp="1"/>
          </p:cNvSpPr>
          <p:nvPr>
            <p:ph idx="50"/>
          </p:nvPr>
        </p:nvSpPr>
        <p:spPr/>
        <p:txBody>
          <a:bodyPr/>
          <a:lstStyle/>
          <a:p>
            <a:r>
              <a:rPr lang="en-US" dirty="0"/>
              <a:t>Yes</a:t>
            </a:r>
          </a:p>
        </p:txBody>
      </p:sp>
      <p:sp>
        <p:nvSpPr>
          <p:cNvPr id="14" name="Content Placeholder 13">
            <a:extLst>
              <a:ext uri="{FF2B5EF4-FFF2-40B4-BE49-F238E27FC236}">
                <a16:creationId xmlns:a16="http://schemas.microsoft.com/office/drawing/2014/main" id="{D09FB493-5488-4536-8E3A-F2C61D4E1CF1}"/>
              </a:ext>
            </a:extLst>
          </p:cNvPr>
          <p:cNvSpPr>
            <a:spLocks noGrp="1"/>
          </p:cNvSpPr>
          <p:nvPr>
            <p:ph idx="58"/>
          </p:nvPr>
        </p:nvSpPr>
        <p:spPr/>
        <p:txBody>
          <a:bodyPr/>
          <a:lstStyle/>
          <a:p>
            <a:r>
              <a:rPr lang="en-US" dirty="0"/>
              <a:t>PIK3CA mutant</a:t>
            </a:r>
          </a:p>
        </p:txBody>
      </p:sp>
      <p:sp>
        <p:nvSpPr>
          <p:cNvPr id="15" name="Content Placeholder 14">
            <a:extLst>
              <a:ext uri="{FF2B5EF4-FFF2-40B4-BE49-F238E27FC236}">
                <a16:creationId xmlns:a16="http://schemas.microsoft.com/office/drawing/2014/main" id="{10D46C14-F724-C999-6842-CC85DA3361E3}"/>
              </a:ext>
            </a:extLst>
          </p:cNvPr>
          <p:cNvSpPr>
            <a:spLocks noGrp="1"/>
          </p:cNvSpPr>
          <p:nvPr>
            <p:ph idx="71"/>
          </p:nvPr>
        </p:nvSpPr>
        <p:spPr/>
        <p:txBody>
          <a:bodyPr/>
          <a:lstStyle/>
          <a:p>
            <a:r>
              <a:rPr lang="en-US" dirty="0"/>
              <a:t>Yes</a:t>
            </a:r>
          </a:p>
        </p:txBody>
      </p:sp>
      <p:sp>
        <p:nvSpPr>
          <p:cNvPr id="9" name="Title 8">
            <a:extLst>
              <a:ext uri="{FF2B5EF4-FFF2-40B4-BE49-F238E27FC236}">
                <a16:creationId xmlns:a16="http://schemas.microsoft.com/office/drawing/2014/main" id="{20BA230D-13DB-7B05-F893-C20D4664D8FF}"/>
              </a:ext>
            </a:extLst>
          </p:cNvPr>
          <p:cNvSpPr>
            <a:spLocks noGrp="1"/>
          </p:cNvSpPr>
          <p:nvPr>
            <p:ph type="title"/>
          </p:nvPr>
        </p:nvSpPr>
        <p:spPr/>
        <p:txBody>
          <a:bodyPr/>
          <a:lstStyle/>
          <a:p>
            <a:r>
              <a:rPr lang="en-US" dirty="0"/>
              <a:t>Based on available and emerging data, would you like to have access to </a:t>
            </a:r>
            <a:r>
              <a:rPr lang="en-US" dirty="0" err="1"/>
              <a:t>gedatolisib</a:t>
            </a:r>
            <a:r>
              <a:rPr lang="en-US" dirty="0"/>
              <a:t> for your patients with endocrine therapy-pretreated, HR-positive, HER2-negative </a:t>
            </a:r>
            <a:r>
              <a:rPr lang="en-US" dirty="0" err="1"/>
              <a:t>mBC</a:t>
            </a:r>
            <a:r>
              <a:rPr lang="en-US" dirty="0"/>
              <a:t> at the current time? </a:t>
            </a:r>
          </a:p>
        </p:txBody>
      </p:sp>
      <p:sp>
        <p:nvSpPr>
          <p:cNvPr id="16" name="Content Placeholder 15">
            <a:extLst>
              <a:ext uri="{FF2B5EF4-FFF2-40B4-BE49-F238E27FC236}">
                <a16:creationId xmlns:a16="http://schemas.microsoft.com/office/drawing/2014/main" id="{EB586B41-33B4-EA9A-4CAF-9EDA8C85BB8B}"/>
              </a:ext>
            </a:extLst>
          </p:cNvPr>
          <p:cNvSpPr>
            <a:spLocks noGrp="1"/>
          </p:cNvSpPr>
          <p:nvPr>
            <p:ph idx="74"/>
          </p:nvPr>
        </p:nvSpPr>
        <p:spPr/>
        <p:txBody>
          <a:bodyPr/>
          <a:lstStyle/>
          <a:p>
            <a:r>
              <a:rPr lang="en-US" dirty="0"/>
              <a:t>Yes</a:t>
            </a:r>
          </a:p>
        </p:txBody>
      </p:sp>
      <p:sp>
        <p:nvSpPr>
          <p:cNvPr id="17" name="Content Placeholder 16">
            <a:extLst>
              <a:ext uri="{FF2B5EF4-FFF2-40B4-BE49-F238E27FC236}">
                <a16:creationId xmlns:a16="http://schemas.microsoft.com/office/drawing/2014/main" id="{2F6EAC0F-1D83-AAED-DECC-FEFD17A638EE}"/>
              </a:ext>
            </a:extLst>
          </p:cNvPr>
          <p:cNvSpPr>
            <a:spLocks noGrp="1"/>
          </p:cNvSpPr>
          <p:nvPr>
            <p:ph idx="75"/>
          </p:nvPr>
        </p:nvSpPr>
        <p:spPr/>
        <p:txBody>
          <a:bodyPr/>
          <a:lstStyle/>
          <a:p>
            <a:r>
              <a:rPr lang="en-US" dirty="0"/>
              <a:t>Yes</a:t>
            </a:r>
          </a:p>
        </p:txBody>
      </p:sp>
      <p:sp>
        <p:nvSpPr>
          <p:cNvPr id="18" name="Content Placeholder 17">
            <a:extLst>
              <a:ext uri="{FF2B5EF4-FFF2-40B4-BE49-F238E27FC236}">
                <a16:creationId xmlns:a16="http://schemas.microsoft.com/office/drawing/2014/main" id="{B7D7C15F-4620-96E0-CB9D-087FD90DFC3D}"/>
              </a:ext>
            </a:extLst>
          </p:cNvPr>
          <p:cNvSpPr>
            <a:spLocks noGrp="1"/>
          </p:cNvSpPr>
          <p:nvPr>
            <p:ph idx="76"/>
          </p:nvPr>
        </p:nvSpPr>
        <p:spPr/>
        <p:txBody>
          <a:bodyPr/>
          <a:lstStyle/>
          <a:p>
            <a:r>
              <a:rPr lang="en-US" dirty="0"/>
              <a:t>Yes</a:t>
            </a:r>
          </a:p>
        </p:txBody>
      </p:sp>
      <p:sp>
        <p:nvSpPr>
          <p:cNvPr id="19" name="Content Placeholder 18">
            <a:extLst>
              <a:ext uri="{FF2B5EF4-FFF2-40B4-BE49-F238E27FC236}">
                <a16:creationId xmlns:a16="http://schemas.microsoft.com/office/drawing/2014/main" id="{FA25B79C-ADB4-9019-590E-076E30E7FA01}"/>
              </a:ext>
            </a:extLst>
          </p:cNvPr>
          <p:cNvSpPr>
            <a:spLocks noGrp="1"/>
          </p:cNvSpPr>
          <p:nvPr>
            <p:ph idx="77"/>
          </p:nvPr>
        </p:nvSpPr>
        <p:spPr/>
        <p:txBody>
          <a:bodyPr/>
          <a:lstStyle/>
          <a:p>
            <a:r>
              <a:rPr lang="en-US"/>
              <a:t>Yes</a:t>
            </a:r>
            <a:endParaRPr lang="en-US" dirty="0"/>
          </a:p>
        </p:txBody>
      </p:sp>
      <p:sp>
        <p:nvSpPr>
          <p:cNvPr id="20" name="Content Placeholder 19">
            <a:extLst>
              <a:ext uri="{FF2B5EF4-FFF2-40B4-BE49-F238E27FC236}">
                <a16:creationId xmlns:a16="http://schemas.microsoft.com/office/drawing/2014/main" id="{187DEDC5-C37B-53E5-0D1F-7AE8E1B8EEED}"/>
              </a:ext>
            </a:extLst>
          </p:cNvPr>
          <p:cNvSpPr>
            <a:spLocks noGrp="1"/>
          </p:cNvSpPr>
          <p:nvPr>
            <p:ph idx="78"/>
          </p:nvPr>
        </p:nvSpPr>
        <p:spPr/>
        <p:txBody>
          <a:bodyPr/>
          <a:lstStyle/>
          <a:p>
            <a:r>
              <a:rPr lang="en-US" dirty="0"/>
              <a:t>PIK3CA wild type</a:t>
            </a:r>
          </a:p>
        </p:txBody>
      </p:sp>
      <p:sp>
        <p:nvSpPr>
          <p:cNvPr id="21" name="Content Placeholder 20">
            <a:extLst>
              <a:ext uri="{FF2B5EF4-FFF2-40B4-BE49-F238E27FC236}">
                <a16:creationId xmlns:a16="http://schemas.microsoft.com/office/drawing/2014/main" id="{E6362437-4660-4BD6-3425-530937DC0800}"/>
              </a:ext>
            </a:extLst>
          </p:cNvPr>
          <p:cNvSpPr>
            <a:spLocks noGrp="1"/>
          </p:cNvSpPr>
          <p:nvPr>
            <p:ph idx="79"/>
          </p:nvPr>
        </p:nvSpPr>
        <p:spPr/>
        <p:txBody>
          <a:bodyPr/>
          <a:lstStyle/>
          <a:p>
            <a:r>
              <a:rPr lang="en-US" dirty="0"/>
              <a:t>Yes</a:t>
            </a:r>
          </a:p>
        </p:txBody>
      </p:sp>
      <p:sp>
        <p:nvSpPr>
          <p:cNvPr id="22" name="Content Placeholder 21">
            <a:extLst>
              <a:ext uri="{FF2B5EF4-FFF2-40B4-BE49-F238E27FC236}">
                <a16:creationId xmlns:a16="http://schemas.microsoft.com/office/drawing/2014/main" id="{648EB238-828F-C231-1538-A22467F2DB45}"/>
              </a:ext>
            </a:extLst>
          </p:cNvPr>
          <p:cNvSpPr>
            <a:spLocks noGrp="1"/>
          </p:cNvSpPr>
          <p:nvPr>
            <p:ph idx="80"/>
          </p:nvPr>
        </p:nvSpPr>
        <p:spPr/>
        <p:txBody>
          <a:bodyPr/>
          <a:lstStyle/>
          <a:p>
            <a:r>
              <a:rPr lang="en-US" dirty="0"/>
              <a:t>No</a:t>
            </a:r>
          </a:p>
        </p:txBody>
      </p:sp>
      <p:sp>
        <p:nvSpPr>
          <p:cNvPr id="23" name="Content Placeholder 22">
            <a:extLst>
              <a:ext uri="{FF2B5EF4-FFF2-40B4-BE49-F238E27FC236}">
                <a16:creationId xmlns:a16="http://schemas.microsoft.com/office/drawing/2014/main" id="{EB4DCDEB-D2E1-49D5-6B1B-0E9B832E8563}"/>
              </a:ext>
            </a:extLst>
          </p:cNvPr>
          <p:cNvSpPr>
            <a:spLocks noGrp="1"/>
          </p:cNvSpPr>
          <p:nvPr>
            <p:ph idx="81"/>
          </p:nvPr>
        </p:nvSpPr>
        <p:spPr/>
        <p:txBody>
          <a:bodyPr/>
          <a:lstStyle/>
          <a:p>
            <a:r>
              <a:rPr lang="en-US" dirty="0"/>
              <a:t>Yes</a:t>
            </a:r>
          </a:p>
        </p:txBody>
      </p:sp>
    </p:spTree>
    <p:extLst>
      <p:ext uri="{BB962C8B-B14F-4D97-AF65-F5344CB8AC3E}">
        <p14:creationId xmlns:p14="http://schemas.microsoft.com/office/powerpoint/2010/main" val="12576714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8DA1B1-3FDC-5DC4-6ED8-D25A6F7736BA}"/>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03A8FA5E-E47D-BDF0-88A8-64264EAEA7B4}"/>
              </a:ext>
            </a:extLst>
          </p:cNvPr>
          <p:cNvSpPr>
            <a:spLocks noGrp="1"/>
          </p:cNvSpPr>
          <p:nvPr>
            <p:ph idx="47"/>
          </p:nvPr>
        </p:nvSpPr>
        <p:spPr/>
        <p:txBody>
          <a:bodyPr/>
          <a:lstStyle/>
          <a:p>
            <a:r>
              <a:rPr lang="en-US" dirty="0"/>
              <a:t>After a CDK4/6 inhibitor</a:t>
            </a:r>
          </a:p>
        </p:txBody>
      </p:sp>
      <p:sp>
        <p:nvSpPr>
          <p:cNvPr id="11" name="Content Placeholder 10">
            <a:extLst>
              <a:ext uri="{FF2B5EF4-FFF2-40B4-BE49-F238E27FC236}">
                <a16:creationId xmlns:a16="http://schemas.microsoft.com/office/drawing/2014/main" id="{17EEA822-F3AD-7C49-102F-EA6006D5DE75}"/>
              </a:ext>
            </a:extLst>
          </p:cNvPr>
          <p:cNvSpPr>
            <a:spLocks noGrp="1"/>
          </p:cNvSpPr>
          <p:nvPr>
            <p:ph idx="48"/>
          </p:nvPr>
        </p:nvSpPr>
        <p:spPr>
          <a:xfrm>
            <a:off x="2927648" y="2917467"/>
            <a:ext cx="4204320" cy="576072"/>
          </a:xfrm>
        </p:spPr>
        <p:txBody>
          <a:bodyPr/>
          <a:lstStyle/>
          <a:p>
            <a:pPr>
              <a:lnSpc>
                <a:spcPts val="1800"/>
              </a:lnSpc>
            </a:pPr>
            <a:r>
              <a:rPr lang="en-US" dirty="0"/>
              <a:t>Post-CDK and weekly IV therapy acceptable to patient</a:t>
            </a:r>
          </a:p>
        </p:txBody>
      </p:sp>
      <p:sp>
        <p:nvSpPr>
          <p:cNvPr id="12" name="Content Placeholder 11">
            <a:extLst>
              <a:ext uri="{FF2B5EF4-FFF2-40B4-BE49-F238E27FC236}">
                <a16:creationId xmlns:a16="http://schemas.microsoft.com/office/drawing/2014/main" id="{471D80BF-8EDD-34F6-3A3B-50213715CA66}"/>
              </a:ext>
            </a:extLst>
          </p:cNvPr>
          <p:cNvSpPr>
            <a:spLocks noGrp="1"/>
          </p:cNvSpPr>
          <p:nvPr>
            <p:ph idx="49"/>
          </p:nvPr>
        </p:nvSpPr>
        <p:spPr/>
        <p:txBody>
          <a:bodyPr/>
          <a:lstStyle/>
          <a:p>
            <a:r>
              <a:rPr lang="en-US" sz="1600" dirty="0"/>
              <a:t>After a CDK4/6i and after </a:t>
            </a:r>
            <a:r>
              <a:rPr lang="en-US" sz="1600" dirty="0" err="1"/>
              <a:t>capivasertib</a:t>
            </a:r>
            <a:r>
              <a:rPr lang="en-US" sz="1600" dirty="0"/>
              <a:t> or </a:t>
            </a:r>
            <a:br>
              <a:rPr lang="en-US" sz="1600" dirty="0"/>
            </a:br>
            <a:r>
              <a:rPr lang="en-US" sz="1600" dirty="0" err="1"/>
              <a:t>inavolisib</a:t>
            </a:r>
            <a:r>
              <a:rPr lang="en-US" sz="1600" dirty="0"/>
              <a:t> or other oral PI3K pathway inhibitors</a:t>
            </a:r>
          </a:p>
        </p:txBody>
      </p:sp>
      <p:sp>
        <p:nvSpPr>
          <p:cNvPr id="13" name="Content Placeholder 12">
            <a:extLst>
              <a:ext uri="{FF2B5EF4-FFF2-40B4-BE49-F238E27FC236}">
                <a16:creationId xmlns:a16="http://schemas.microsoft.com/office/drawing/2014/main" id="{6E8B1B76-BC92-2499-61A4-876EC6D52B2C}"/>
              </a:ext>
            </a:extLst>
          </p:cNvPr>
          <p:cNvSpPr>
            <a:spLocks noGrp="1"/>
          </p:cNvSpPr>
          <p:nvPr>
            <p:ph idx="50"/>
          </p:nvPr>
        </p:nvSpPr>
        <p:spPr/>
        <p:txBody>
          <a:bodyPr/>
          <a:lstStyle/>
          <a:p>
            <a:r>
              <a:rPr lang="en-US" dirty="0"/>
              <a:t>After-progression on CDK4/6 inhibitor</a:t>
            </a:r>
          </a:p>
        </p:txBody>
      </p:sp>
      <p:sp>
        <p:nvSpPr>
          <p:cNvPr id="14" name="Content Placeholder 13">
            <a:extLst>
              <a:ext uri="{FF2B5EF4-FFF2-40B4-BE49-F238E27FC236}">
                <a16:creationId xmlns:a16="http://schemas.microsoft.com/office/drawing/2014/main" id="{4FDC6769-9B57-7CFC-D26C-384ABAD20C94}"/>
              </a:ext>
            </a:extLst>
          </p:cNvPr>
          <p:cNvSpPr>
            <a:spLocks noGrp="1"/>
          </p:cNvSpPr>
          <p:nvPr>
            <p:ph idx="58"/>
          </p:nvPr>
        </p:nvSpPr>
        <p:spPr/>
        <p:txBody>
          <a:bodyPr/>
          <a:lstStyle/>
          <a:p>
            <a:r>
              <a:rPr lang="en-US" dirty="0"/>
              <a:t>PIK3CA-mutant disease</a:t>
            </a:r>
          </a:p>
        </p:txBody>
      </p:sp>
      <p:sp>
        <p:nvSpPr>
          <p:cNvPr id="15" name="Content Placeholder 14">
            <a:extLst>
              <a:ext uri="{FF2B5EF4-FFF2-40B4-BE49-F238E27FC236}">
                <a16:creationId xmlns:a16="http://schemas.microsoft.com/office/drawing/2014/main" id="{BBFEB936-6D38-70DD-6E80-BD28726FC4CE}"/>
              </a:ext>
            </a:extLst>
          </p:cNvPr>
          <p:cNvSpPr>
            <a:spLocks noGrp="1"/>
          </p:cNvSpPr>
          <p:nvPr>
            <p:ph idx="71"/>
          </p:nvPr>
        </p:nvSpPr>
        <p:spPr/>
        <p:txBody>
          <a:bodyPr/>
          <a:lstStyle/>
          <a:p>
            <a:r>
              <a:rPr lang="en-US" dirty="0"/>
              <a:t>Some second line</a:t>
            </a:r>
          </a:p>
        </p:txBody>
      </p:sp>
      <p:sp>
        <p:nvSpPr>
          <p:cNvPr id="9" name="Title 8">
            <a:extLst>
              <a:ext uri="{FF2B5EF4-FFF2-40B4-BE49-F238E27FC236}">
                <a16:creationId xmlns:a16="http://schemas.microsoft.com/office/drawing/2014/main" id="{A3D6A6EB-B455-E906-3C26-7D084ED3C5F8}"/>
              </a:ext>
            </a:extLst>
          </p:cNvPr>
          <p:cNvSpPr>
            <a:spLocks noGrp="1"/>
          </p:cNvSpPr>
          <p:nvPr>
            <p:ph type="title"/>
          </p:nvPr>
        </p:nvSpPr>
        <p:spPr/>
        <p:txBody>
          <a:bodyPr/>
          <a:lstStyle/>
          <a:p>
            <a:r>
              <a:rPr lang="en-US" dirty="0"/>
              <a:t>If </a:t>
            </a:r>
            <a:r>
              <a:rPr lang="en-US" dirty="0" err="1"/>
              <a:t>gedatolisib</a:t>
            </a:r>
            <a:r>
              <a:rPr lang="en-US" dirty="0"/>
              <a:t> were available today, where in the therapeutic sequence and for which types of patients would you most likely employ it for …?</a:t>
            </a:r>
          </a:p>
        </p:txBody>
      </p:sp>
      <p:sp>
        <p:nvSpPr>
          <p:cNvPr id="16" name="Content Placeholder 15">
            <a:extLst>
              <a:ext uri="{FF2B5EF4-FFF2-40B4-BE49-F238E27FC236}">
                <a16:creationId xmlns:a16="http://schemas.microsoft.com/office/drawing/2014/main" id="{9CEC2F18-646B-853A-F607-70C83A090AF1}"/>
              </a:ext>
            </a:extLst>
          </p:cNvPr>
          <p:cNvSpPr>
            <a:spLocks noGrp="1"/>
          </p:cNvSpPr>
          <p:nvPr>
            <p:ph idx="74"/>
          </p:nvPr>
        </p:nvSpPr>
        <p:spPr/>
        <p:txBody>
          <a:bodyPr/>
          <a:lstStyle/>
          <a:p>
            <a:r>
              <a:rPr lang="en-US" dirty="0"/>
              <a:t>After a CDK4/6 inhibitor</a:t>
            </a:r>
          </a:p>
        </p:txBody>
      </p:sp>
      <p:sp>
        <p:nvSpPr>
          <p:cNvPr id="17" name="Content Placeholder 16">
            <a:extLst>
              <a:ext uri="{FF2B5EF4-FFF2-40B4-BE49-F238E27FC236}">
                <a16:creationId xmlns:a16="http://schemas.microsoft.com/office/drawing/2014/main" id="{6C9C80AC-325A-6DB5-DD46-8104357FC770}"/>
              </a:ext>
            </a:extLst>
          </p:cNvPr>
          <p:cNvSpPr>
            <a:spLocks noGrp="1"/>
          </p:cNvSpPr>
          <p:nvPr>
            <p:ph idx="75"/>
          </p:nvPr>
        </p:nvSpPr>
        <p:spPr/>
        <p:txBody>
          <a:bodyPr/>
          <a:lstStyle/>
          <a:p>
            <a:r>
              <a:rPr lang="en-US" dirty="0"/>
              <a:t>Post-CDK and not using everolimus based regimen</a:t>
            </a:r>
          </a:p>
        </p:txBody>
      </p:sp>
      <p:sp>
        <p:nvSpPr>
          <p:cNvPr id="18" name="Content Placeholder 17">
            <a:extLst>
              <a:ext uri="{FF2B5EF4-FFF2-40B4-BE49-F238E27FC236}">
                <a16:creationId xmlns:a16="http://schemas.microsoft.com/office/drawing/2014/main" id="{8A68F5D7-BF18-B9B4-7F3C-2BC7C668E0F7}"/>
              </a:ext>
            </a:extLst>
          </p:cNvPr>
          <p:cNvSpPr>
            <a:spLocks noGrp="1"/>
          </p:cNvSpPr>
          <p:nvPr>
            <p:ph idx="76"/>
          </p:nvPr>
        </p:nvSpPr>
        <p:spPr>
          <a:xfrm>
            <a:off x="7299176" y="3618033"/>
            <a:ext cx="4204320" cy="576072"/>
          </a:xfrm>
        </p:spPr>
        <p:txBody>
          <a:bodyPr/>
          <a:lstStyle/>
          <a:p>
            <a:pPr>
              <a:lnSpc>
                <a:spcPts val="1500"/>
              </a:lnSpc>
            </a:pPr>
            <a:r>
              <a:rPr lang="en-US" sz="1600" dirty="0"/>
              <a:t>Without liver </a:t>
            </a:r>
            <a:r>
              <a:rPr lang="en-US" sz="1600" dirty="0" err="1"/>
              <a:t>mets</a:t>
            </a:r>
            <a:r>
              <a:rPr lang="en-US" sz="1600" dirty="0"/>
              <a:t>: after a CDK4/6i and </a:t>
            </a:r>
            <a:br>
              <a:rPr lang="en-US" sz="1600" dirty="0"/>
            </a:br>
            <a:r>
              <a:rPr lang="en-US" sz="1600" dirty="0" err="1"/>
              <a:t>everolimus</a:t>
            </a:r>
            <a:r>
              <a:rPr lang="en-US" sz="1600" dirty="0"/>
              <a:t>. With liver </a:t>
            </a:r>
            <a:r>
              <a:rPr lang="en-US" sz="1600" dirty="0" err="1"/>
              <a:t>mets</a:t>
            </a:r>
            <a:r>
              <a:rPr lang="en-US" sz="1600" dirty="0"/>
              <a:t>: instead </a:t>
            </a:r>
            <a:br>
              <a:rPr lang="en-US" sz="1600" dirty="0"/>
            </a:br>
            <a:r>
              <a:rPr lang="en-US" sz="1600" dirty="0"/>
              <a:t>of </a:t>
            </a:r>
            <a:r>
              <a:rPr lang="en-US" sz="1600" dirty="0" err="1"/>
              <a:t>everolimus</a:t>
            </a:r>
            <a:r>
              <a:rPr lang="en-US" sz="1600" dirty="0"/>
              <a:t> (+ </a:t>
            </a:r>
            <a:r>
              <a:rPr lang="en-US" sz="1600" dirty="0" err="1"/>
              <a:t>palbo</a:t>
            </a:r>
            <a:r>
              <a:rPr lang="en-US" sz="1600" dirty="0"/>
              <a:t> and </a:t>
            </a:r>
            <a:r>
              <a:rPr lang="en-US" sz="1600" dirty="0" err="1"/>
              <a:t>fulvestrant</a:t>
            </a:r>
            <a:r>
              <a:rPr lang="en-US" sz="1600" dirty="0"/>
              <a:t>)</a:t>
            </a:r>
          </a:p>
        </p:txBody>
      </p:sp>
      <p:sp>
        <p:nvSpPr>
          <p:cNvPr id="19" name="Content Placeholder 18">
            <a:extLst>
              <a:ext uri="{FF2B5EF4-FFF2-40B4-BE49-F238E27FC236}">
                <a16:creationId xmlns:a16="http://schemas.microsoft.com/office/drawing/2014/main" id="{1C1DA548-BEF2-7292-FB83-DB16943FB0BB}"/>
              </a:ext>
            </a:extLst>
          </p:cNvPr>
          <p:cNvSpPr>
            <a:spLocks noGrp="1"/>
          </p:cNvSpPr>
          <p:nvPr>
            <p:ph idx="77"/>
          </p:nvPr>
        </p:nvSpPr>
        <p:spPr>
          <a:xfrm>
            <a:off x="7299176" y="4305208"/>
            <a:ext cx="4204320" cy="576072"/>
          </a:xfrm>
        </p:spPr>
        <p:txBody>
          <a:bodyPr/>
          <a:lstStyle/>
          <a:p>
            <a:r>
              <a:rPr lang="en-US" dirty="0"/>
              <a:t>Maybe if ESR1 </a:t>
            </a:r>
            <a:r>
              <a:rPr lang="en-US" dirty="0" err="1"/>
              <a:t>wt</a:t>
            </a:r>
            <a:r>
              <a:rPr lang="en-US" dirty="0"/>
              <a:t> </a:t>
            </a:r>
            <a:br>
              <a:rPr lang="en-US" dirty="0"/>
            </a:br>
            <a:r>
              <a:rPr lang="en-US" dirty="0"/>
              <a:t>and lots of visceral </a:t>
            </a:r>
            <a:r>
              <a:rPr lang="en-US" dirty="0" err="1"/>
              <a:t>mets</a:t>
            </a:r>
            <a:endParaRPr lang="en-US" dirty="0"/>
          </a:p>
        </p:txBody>
      </p:sp>
      <p:sp>
        <p:nvSpPr>
          <p:cNvPr id="20" name="Content Placeholder 19">
            <a:extLst>
              <a:ext uri="{FF2B5EF4-FFF2-40B4-BE49-F238E27FC236}">
                <a16:creationId xmlns:a16="http://schemas.microsoft.com/office/drawing/2014/main" id="{8D34924D-4DE1-6153-89A4-A78CB58B59B2}"/>
              </a:ext>
            </a:extLst>
          </p:cNvPr>
          <p:cNvSpPr>
            <a:spLocks noGrp="1"/>
          </p:cNvSpPr>
          <p:nvPr>
            <p:ph idx="78"/>
          </p:nvPr>
        </p:nvSpPr>
        <p:spPr/>
        <p:txBody>
          <a:bodyPr/>
          <a:lstStyle/>
          <a:p>
            <a:r>
              <a:rPr lang="en-US" dirty="0"/>
              <a:t>PIK3CA wild-type disease</a:t>
            </a:r>
          </a:p>
        </p:txBody>
      </p:sp>
      <p:sp>
        <p:nvSpPr>
          <p:cNvPr id="21" name="Content Placeholder 20">
            <a:extLst>
              <a:ext uri="{FF2B5EF4-FFF2-40B4-BE49-F238E27FC236}">
                <a16:creationId xmlns:a16="http://schemas.microsoft.com/office/drawing/2014/main" id="{208A07FA-50F9-80C1-5F75-D3FC6350EA01}"/>
              </a:ext>
            </a:extLst>
          </p:cNvPr>
          <p:cNvSpPr>
            <a:spLocks noGrp="1"/>
          </p:cNvSpPr>
          <p:nvPr>
            <p:ph idx="79"/>
          </p:nvPr>
        </p:nvSpPr>
        <p:spPr/>
        <p:txBody>
          <a:bodyPr/>
          <a:lstStyle/>
          <a:p>
            <a:r>
              <a:rPr lang="en-US" dirty="0"/>
              <a:t>Need to see data</a:t>
            </a:r>
          </a:p>
        </p:txBody>
      </p:sp>
      <p:sp>
        <p:nvSpPr>
          <p:cNvPr id="22" name="Content Placeholder 21">
            <a:extLst>
              <a:ext uri="{FF2B5EF4-FFF2-40B4-BE49-F238E27FC236}">
                <a16:creationId xmlns:a16="http://schemas.microsoft.com/office/drawing/2014/main" id="{97F6E18D-4CDC-88CC-E434-F9C70CFC8A57}"/>
              </a:ext>
            </a:extLst>
          </p:cNvPr>
          <p:cNvSpPr>
            <a:spLocks noGrp="1"/>
          </p:cNvSpPr>
          <p:nvPr>
            <p:ph idx="80"/>
          </p:nvPr>
        </p:nvSpPr>
        <p:spPr/>
        <p:txBody>
          <a:bodyPr/>
          <a:lstStyle/>
          <a:p>
            <a:r>
              <a:rPr lang="en-US" dirty="0"/>
              <a:t>Not used</a:t>
            </a:r>
          </a:p>
        </p:txBody>
      </p:sp>
      <p:sp>
        <p:nvSpPr>
          <p:cNvPr id="23" name="Content Placeholder 22">
            <a:extLst>
              <a:ext uri="{FF2B5EF4-FFF2-40B4-BE49-F238E27FC236}">
                <a16:creationId xmlns:a16="http://schemas.microsoft.com/office/drawing/2014/main" id="{E53975AA-BD22-592C-5567-F6B6761BC9EA}"/>
              </a:ext>
            </a:extLst>
          </p:cNvPr>
          <p:cNvSpPr>
            <a:spLocks noGrp="1"/>
          </p:cNvSpPr>
          <p:nvPr>
            <p:ph idx="81"/>
          </p:nvPr>
        </p:nvSpPr>
        <p:spPr/>
        <p:txBody>
          <a:bodyPr/>
          <a:lstStyle/>
          <a:p>
            <a:r>
              <a:rPr lang="en-US" dirty="0"/>
              <a:t>ESR1 </a:t>
            </a:r>
            <a:r>
              <a:rPr lang="en-US" dirty="0" err="1"/>
              <a:t>wt</a:t>
            </a:r>
            <a:endParaRPr lang="en-US" dirty="0"/>
          </a:p>
        </p:txBody>
      </p:sp>
      <p:sp>
        <p:nvSpPr>
          <p:cNvPr id="3" name="TextBox 2">
            <a:extLst>
              <a:ext uri="{FF2B5EF4-FFF2-40B4-BE49-F238E27FC236}">
                <a16:creationId xmlns:a16="http://schemas.microsoft.com/office/drawing/2014/main" id="{2B9F363E-9074-0F94-6C4A-B596F3F33711}"/>
              </a:ext>
            </a:extLst>
          </p:cNvPr>
          <p:cNvSpPr txBox="1"/>
          <p:nvPr/>
        </p:nvSpPr>
        <p:spPr>
          <a:xfrm>
            <a:off x="407368" y="6435983"/>
            <a:ext cx="6099716" cy="323165"/>
          </a:xfrm>
          <a:prstGeom prst="rect">
            <a:avLst/>
          </a:prstGeom>
          <a:noFill/>
        </p:spPr>
        <p:txBody>
          <a:bodyPr wrap="square">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CDK4/6i = CDK4/6 inhibitor</a:t>
            </a:r>
          </a:p>
        </p:txBody>
      </p:sp>
    </p:spTree>
    <p:extLst>
      <p:ext uri="{BB962C8B-B14F-4D97-AF65-F5344CB8AC3E}">
        <p14:creationId xmlns:p14="http://schemas.microsoft.com/office/powerpoint/2010/main" val="12446518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ED837F-F02D-8794-22A0-23F3E9F92EAC}"/>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B56434ED-92BD-C224-E63F-6C3F9AEBF7E9}"/>
              </a:ext>
            </a:extLst>
          </p:cNvPr>
          <p:cNvSpPr>
            <a:spLocks noGrp="1"/>
          </p:cNvSpPr>
          <p:nvPr>
            <p:ph idx="47"/>
          </p:nvPr>
        </p:nvSpPr>
        <p:spPr/>
        <p:txBody>
          <a:bodyPr/>
          <a:lstStyle/>
          <a:p>
            <a:r>
              <a:rPr lang="en-US" dirty="0"/>
              <a:t>PIK3CA WT: triplet for most; PIK3CA mut: </a:t>
            </a:r>
            <a:br>
              <a:rPr lang="en-US" dirty="0"/>
            </a:br>
            <a:r>
              <a:rPr lang="en-US" dirty="0"/>
              <a:t>doublet reasonable for most but awaiting long-term data</a:t>
            </a:r>
          </a:p>
        </p:txBody>
      </p:sp>
      <p:sp>
        <p:nvSpPr>
          <p:cNvPr id="3" name="Content Placeholder 2">
            <a:extLst>
              <a:ext uri="{FF2B5EF4-FFF2-40B4-BE49-F238E27FC236}">
                <a16:creationId xmlns:a16="http://schemas.microsoft.com/office/drawing/2014/main" id="{14B83970-4C3B-90A6-AF7D-95FFA6756A35}"/>
              </a:ext>
            </a:extLst>
          </p:cNvPr>
          <p:cNvSpPr>
            <a:spLocks noGrp="1"/>
          </p:cNvSpPr>
          <p:nvPr>
            <p:ph idx="48"/>
          </p:nvPr>
        </p:nvSpPr>
        <p:spPr/>
        <p:txBody>
          <a:bodyPr/>
          <a:lstStyle/>
          <a:p>
            <a:r>
              <a:rPr lang="en-US" dirty="0"/>
              <a:t>Would likely select the triplet</a:t>
            </a:r>
          </a:p>
        </p:txBody>
      </p:sp>
      <p:sp>
        <p:nvSpPr>
          <p:cNvPr id="4" name="Content Placeholder 3">
            <a:extLst>
              <a:ext uri="{FF2B5EF4-FFF2-40B4-BE49-F238E27FC236}">
                <a16:creationId xmlns:a16="http://schemas.microsoft.com/office/drawing/2014/main" id="{3EB83DDF-6C02-0BC9-3410-3F02976BE040}"/>
              </a:ext>
            </a:extLst>
          </p:cNvPr>
          <p:cNvSpPr>
            <a:spLocks noGrp="1"/>
          </p:cNvSpPr>
          <p:nvPr>
            <p:ph idx="49"/>
          </p:nvPr>
        </p:nvSpPr>
        <p:spPr/>
        <p:txBody>
          <a:bodyPr/>
          <a:lstStyle/>
          <a:p>
            <a:r>
              <a:rPr lang="en-US" dirty="0"/>
              <a:t>Likely would mainly use the triplet</a:t>
            </a:r>
          </a:p>
        </p:txBody>
      </p:sp>
      <p:sp>
        <p:nvSpPr>
          <p:cNvPr id="5" name="Content Placeholder 4">
            <a:extLst>
              <a:ext uri="{FF2B5EF4-FFF2-40B4-BE49-F238E27FC236}">
                <a16:creationId xmlns:a16="http://schemas.microsoft.com/office/drawing/2014/main" id="{193B2FDB-0D57-A03D-7C92-5E9FEB60C0A0}"/>
              </a:ext>
            </a:extLst>
          </p:cNvPr>
          <p:cNvSpPr>
            <a:spLocks noGrp="1"/>
          </p:cNvSpPr>
          <p:nvPr>
            <p:ph idx="50"/>
          </p:nvPr>
        </p:nvSpPr>
        <p:spPr/>
        <p:txBody>
          <a:bodyPr/>
          <a:lstStyle/>
          <a:p>
            <a:r>
              <a:rPr lang="en-US" dirty="0"/>
              <a:t>Would use triplet with palbociclib unless Rb mutation, </a:t>
            </a:r>
            <a:br>
              <a:rPr lang="en-US" dirty="0"/>
            </a:br>
            <a:r>
              <a:rPr lang="en-US" dirty="0"/>
              <a:t>as it doesn’t add much toxicity</a:t>
            </a:r>
          </a:p>
        </p:txBody>
      </p:sp>
      <p:sp>
        <p:nvSpPr>
          <p:cNvPr id="6" name="Content Placeholder 5">
            <a:extLst>
              <a:ext uri="{FF2B5EF4-FFF2-40B4-BE49-F238E27FC236}">
                <a16:creationId xmlns:a16="http://schemas.microsoft.com/office/drawing/2014/main" id="{1314028A-34C2-0313-8BB0-3152EC4391AA}"/>
              </a:ext>
            </a:extLst>
          </p:cNvPr>
          <p:cNvSpPr>
            <a:spLocks noGrp="1"/>
          </p:cNvSpPr>
          <p:nvPr>
            <p:ph idx="51"/>
          </p:nvPr>
        </p:nvSpPr>
        <p:spPr/>
        <p:txBody>
          <a:bodyPr/>
          <a:lstStyle/>
          <a:p>
            <a:r>
              <a:rPr lang="en-US" dirty="0"/>
              <a:t>Triplet for most; doublet for older patients</a:t>
            </a:r>
          </a:p>
        </p:txBody>
      </p:sp>
      <p:sp>
        <p:nvSpPr>
          <p:cNvPr id="7" name="Title 6">
            <a:extLst>
              <a:ext uri="{FF2B5EF4-FFF2-40B4-BE49-F238E27FC236}">
                <a16:creationId xmlns:a16="http://schemas.microsoft.com/office/drawing/2014/main" id="{689DBB84-2DF9-8715-2D40-D6C92A7A8BA6}"/>
              </a:ext>
            </a:extLst>
          </p:cNvPr>
          <p:cNvSpPr>
            <a:spLocks noGrp="1"/>
          </p:cNvSpPr>
          <p:nvPr>
            <p:ph type="title"/>
          </p:nvPr>
        </p:nvSpPr>
        <p:spPr/>
        <p:txBody>
          <a:bodyPr/>
          <a:lstStyle/>
          <a:p>
            <a:r>
              <a:rPr lang="en-US" dirty="0"/>
              <a:t>If </a:t>
            </a:r>
            <a:r>
              <a:rPr lang="en-US" dirty="0" err="1"/>
              <a:t>gedatolisib</a:t>
            </a:r>
            <a:r>
              <a:rPr lang="en-US" dirty="0"/>
              <a:t> were available today, for which types of patients would you most likely combine it with </a:t>
            </a:r>
            <a:r>
              <a:rPr lang="en-US" dirty="0" err="1"/>
              <a:t>fulvestrant</a:t>
            </a:r>
            <a:r>
              <a:rPr lang="en-US" dirty="0"/>
              <a:t> alone versus </a:t>
            </a:r>
            <a:r>
              <a:rPr lang="en-US" dirty="0" err="1"/>
              <a:t>fulvestrant</a:t>
            </a:r>
            <a:r>
              <a:rPr lang="en-US" dirty="0"/>
              <a:t>/palbociclib? </a:t>
            </a:r>
          </a:p>
        </p:txBody>
      </p:sp>
      <p:sp>
        <p:nvSpPr>
          <p:cNvPr id="8" name="Content Placeholder 7">
            <a:extLst>
              <a:ext uri="{FF2B5EF4-FFF2-40B4-BE49-F238E27FC236}">
                <a16:creationId xmlns:a16="http://schemas.microsoft.com/office/drawing/2014/main" id="{CEB1BB32-F1D2-9F8F-A2BA-AFCB03F41419}"/>
              </a:ext>
            </a:extLst>
          </p:cNvPr>
          <p:cNvSpPr>
            <a:spLocks noGrp="1"/>
          </p:cNvSpPr>
          <p:nvPr>
            <p:ph idx="52"/>
          </p:nvPr>
        </p:nvSpPr>
        <p:spPr/>
        <p:txBody>
          <a:bodyPr/>
          <a:lstStyle/>
          <a:p>
            <a:r>
              <a:rPr lang="en-US" dirty="0"/>
              <a:t>Would combine with fulvestrant alone</a:t>
            </a:r>
          </a:p>
        </p:txBody>
      </p:sp>
    </p:spTree>
    <p:extLst>
      <p:ext uri="{BB962C8B-B14F-4D97-AF65-F5344CB8AC3E}">
        <p14:creationId xmlns:p14="http://schemas.microsoft.com/office/powerpoint/2010/main" val="26260925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A0E09B-D1FC-5E9B-1D9B-F5BFAFCEA9C0}"/>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7B5003B-3024-AE80-1CDF-86121197F41B}"/>
              </a:ext>
            </a:extLst>
          </p:cNvPr>
          <p:cNvSpPr/>
          <p:nvPr/>
        </p:nvSpPr>
        <p:spPr bwMode="auto">
          <a:xfrm>
            <a:off x="740128" y="5461032"/>
            <a:ext cx="10531125" cy="81826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736A1535-90C7-20FC-07E3-2866C43E060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26A50649-34BB-76F4-686D-C19985BA2989}"/>
              </a:ext>
            </a:extLst>
          </p:cNvPr>
          <p:cNvSpPr>
            <a:spLocks noGrp="1"/>
          </p:cNvSpPr>
          <p:nvPr>
            <p:ph idx="1"/>
          </p:nvPr>
        </p:nvSpPr>
        <p:spPr>
          <a:xfrm>
            <a:off x="767408" y="1416053"/>
            <a:ext cx="10225136" cy="4799013"/>
          </a:xfrm>
        </p:spPr>
        <p:txBody>
          <a:bodyPr/>
          <a:lstStyle/>
          <a:p>
            <a:pPr marL="98425" lvl="0" indent="0">
              <a:lnSpc>
                <a:spcPct val="100000"/>
              </a:lnSpc>
              <a:spcBef>
                <a:spcPts val="1200"/>
              </a:spcBef>
              <a:spcAft>
                <a:spcPts val="0"/>
              </a:spcAft>
              <a:buNone/>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1:</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a:t>
            </a:r>
            <a:r>
              <a:rPr lang="en-US" sz="2500" dirty="0"/>
              <a:t>Current and Future Roles of Agents Targeting the PI3K/AKT/mTOR Pathway and Oral SERDs in First-Line Therapy for HR-Positive, HER2-Negative Metastatic Breast Cancer (mBC) — Dr Turner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Role of Oral SERD Monotherapy in the Treatment of Progressive HR-Positive, HER2-Negative mBC — Dr O’Shaughnessy</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SERD-Containing Combination Regimens in Managing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Mayer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Clinical Utility of Agents Targeting the PI3K/AKT/mTOR Pathway for Patients with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Hurvitz</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5: Potential Use of Oral SERDs for HR-Positive, HER2-Negative Localized BC — Dr </a:t>
            </a:r>
            <a:r>
              <a:rPr kumimoji="0" lang="en-US" sz="2500" b="1" i="0" u="none" strike="noStrike" kern="0" cap="none" spc="0" normalizeH="0" baseline="0" noProof="0" dirty="0" err="1">
                <a:ln>
                  <a:noFill/>
                </a:ln>
                <a:solidFill>
                  <a:schemeClr val="bg1"/>
                </a:solidFill>
                <a:effectLst/>
                <a:uLnTx/>
                <a:uFillTx/>
                <a:latin typeface="Calibri" charset="0"/>
                <a:ea typeface="MS PGothic" pitchFamily="34" charset="-128"/>
              </a:rPr>
              <a:t>Tolaney</a:t>
            </a:r>
            <a:endParaRPr kumimoji="0" lang="en-US" sz="2500" b="1" i="0" u="none" strike="noStrike" kern="0" cap="none" spc="0" normalizeH="0" baseline="0" noProof="0" dirty="0">
              <a:ln>
                <a:noFill/>
              </a:ln>
              <a:solidFill>
                <a:schemeClr val="bg1"/>
              </a:solidFill>
              <a:effectLst/>
              <a:uLnTx/>
              <a:uFillTx/>
              <a:latin typeface="Calibri" charset="0"/>
              <a:ea typeface="MS PGothic" pitchFamily="34" charset="-128"/>
            </a:endParaRPr>
          </a:p>
        </p:txBody>
      </p:sp>
    </p:spTree>
    <p:extLst>
      <p:ext uri="{BB962C8B-B14F-4D97-AF65-F5344CB8AC3E}">
        <p14:creationId xmlns:p14="http://schemas.microsoft.com/office/powerpoint/2010/main" val="3281804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8DFE9D-7014-46D1-36B5-5B28A11A319B}"/>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9238166C-FBD7-DAB8-6302-27F56196B867}"/>
              </a:ext>
            </a:extLst>
          </p:cNvPr>
          <p:cNvPicPr>
            <a:picLocks noChangeAspect="1"/>
          </p:cNvPicPr>
          <p:nvPr/>
        </p:nvPicPr>
        <p:blipFill>
          <a:blip r:embed="rId3"/>
          <a:srcRect/>
          <a:stretch/>
        </p:blipFill>
        <p:spPr>
          <a:xfrm>
            <a:off x="0" y="0"/>
            <a:ext cx="12211783" cy="6882700"/>
          </a:xfrm>
          <a:prstGeom prst="rect">
            <a:avLst/>
          </a:prstGeom>
        </p:spPr>
      </p:pic>
      <p:grpSp>
        <p:nvGrpSpPr>
          <p:cNvPr id="11" name="Group 10">
            <a:extLst>
              <a:ext uri="{FF2B5EF4-FFF2-40B4-BE49-F238E27FC236}">
                <a16:creationId xmlns:a16="http://schemas.microsoft.com/office/drawing/2014/main" id="{8820FE8F-3224-4769-DD2F-4D48D598DC10}"/>
              </a:ext>
            </a:extLst>
          </p:cNvPr>
          <p:cNvGrpSpPr/>
          <p:nvPr/>
        </p:nvGrpSpPr>
        <p:grpSpPr>
          <a:xfrm>
            <a:off x="5657636" y="1324145"/>
            <a:ext cx="6818873" cy="4779178"/>
            <a:chOff x="-1250279" y="-1223846"/>
            <a:chExt cx="6818873" cy="4779178"/>
          </a:xfrm>
        </p:grpSpPr>
        <p:sp>
          <p:nvSpPr>
            <p:cNvPr id="5" name="TextBox 4">
              <a:extLst>
                <a:ext uri="{FF2B5EF4-FFF2-40B4-BE49-F238E27FC236}">
                  <a16:creationId xmlns:a16="http://schemas.microsoft.com/office/drawing/2014/main" id="{EE807D54-2D2E-ED5D-2BDF-FACB8807C9CB}"/>
                </a:ext>
              </a:extLst>
            </p:cNvPr>
            <p:cNvSpPr txBox="1"/>
            <p:nvPr/>
          </p:nvSpPr>
          <p:spPr>
            <a:xfrm>
              <a:off x="-1235039" y="-780070"/>
              <a:ext cx="6803633" cy="2400657"/>
            </a:xfrm>
            <a:prstGeom prst="rect">
              <a:avLst/>
            </a:prstGeom>
            <a:noFill/>
            <a:ln>
              <a:noFill/>
            </a:ln>
          </p:spPr>
          <p:txBody>
            <a:bodyPr wrap="square" lIns="0" rtlCol="0">
              <a:spAutoFit/>
            </a:bodyPr>
            <a:lstStyle/>
            <a:p>
              <a:pPr marL="0" marR="0" lvl="0" indent="0" algn="l" defTabSz="914400" rtl="0" eaLnBrk="1" fontAlgn="auto" latinLnBrk="0" hangingPunct="1">
                <a:lnSpc>
                  <a:spcPct val="100000"/>
                </a:lnSpc>
                <a:spcBef>
                  <a:spcPts val="0"/>
                </a:spcBef>
                <a:spcAft>
                  <a:spcPts val="450"/>
                </a:spcAft>
                <a:buClrTx/>
                <a:buSzTx/>
                <a:buFontTx/>
                <a:buNone/>
                <a:tabLst/>
                <a:defRPr/>
              </a:pPr>
              <a:r>
                <a:rPr kumimoji="0" lang="en-US" sz="5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Adjuvant SERD Therapy: </a:t>
              </a:r>
              <a:br>
                <a:rPr kumimoji="0" lang="en-US" sz="5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5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The Road Ahead</a:t>
              </a:r>
            </a:p>
          </p:txBody>
        </p:sp>
        <p:sp>
          <p:nvSpPr>
            <p:cNvPr id="6" name="TextBox 5">
              <a:extLst>
                <a:ext uri="{FF2B5EF4-FFF2-40B4-BE49-F238E27FC236}">
                  <a16:creationId xmlns:a16="http://schemas.microsoft.com/office/drawing/2014/main" id="{DD680F19-AA45-73ED-83D5-24D1AC1EB895}"/>
                </a:ext>
              </a:extLst>
            </p:cNvPr>
            <p:cNvSpPr txBox="1"/>
            <p:nvPr/>
          </p:nvSpPr>
          <p:spPr>
            <a:xfrm>
              <a:off x="-1235039" y="2475300"/>
              <a:ext cx="6403575" cy="338553"/>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Division of Breast Oncology, Dana-Farber Cancer Institute </a:t>
              </a:r>
            </a:p>
          </p:txBody>
        </p:sp>
        <p:sp>
          <p:nvSpPr>
            <p:cNvPr id="7" name="TextBox 6">
              <a:extLst>
                <a:ext uri="{FF2B5EF4-FFF2-40B4-BE49-F238E27FC236}">
                  <a16:creationId xmlns:a16="http://schemas.microsoft.com/office/drawing/2014/main" id="{D224E8C2-D4D9-704D-D1F5-557BAB2104D9}"/>
                </a:ext>
              </a:extLst>
            </p:cNvPr>
            <p:cNvSpPr txBox="1"/>
            <p:nvPr/>
          </p:nvSpPr>
          <p:spPr>
            <a:xfrm>
              <a:off x="-1235039" y="1982658"/>
              <a:ext cx="5138420" cy="490285"/>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sz="2800" b="1" i="0" u="none" strike="noStrike" kern="1200" cap="none" spc="0" normalizeH="0" baseline="0" noProof="0" dirty="0">
                  <a:ln>
                    <a:noFill/>
                  </a:ln>
                  <a:solidFill>
                    <a:srgbClr val="00B0F0"/>
                  </a:solidFill>
                  <a:effectLst/>
                  <a:uLnTx/>
                  <a:uFillTx/>
                  <a:latin typeface="Arial" panose="020B0604020202020204" pitchFamily="34" charset="0"/>
                  <a:ea typeface="ＭＳ Ｐゴシック" charset="0"/>
                  <a:cs typeface="+mn-cs"/>
                </a:rPr>
                <a:t>Sara M. Tolaney, MD, MPH</a:t>
              </a:r>
            </a:p>
          </p:txBody>
        </p:sp>
        <p:pic>
          <p:nvPicPr>
            <p:cNvPr id="8" name="Picture 7">
              <a:extLst>
                <a:ext uri="{FF2B5EF4-FFF2-40B4-BE49-F238E27FC236}">
                  <a16:creationId xmlns:a16="http://schemas.microsoft.com/office/drawing/2014/main" id="{86508B17-DAD5-C8FE-37F7-44D65C576D39}"/>
                </a:ext>
              </a:extLst>
            </p:cNvPr>
            <p:cNvPicPr>
              <a:picLocks noChangeAspect="1"/>
            </p:cNvPicPr>
            <p:nvPr/>
          </p:nvPicPr>
          <p:blipFill>
            <a:blip r:embed="rId4"/>
            <a:srcRect/>
            <a:stretch/>
          </p:blipFill>
          <p:spPr>
            <a:xfrm>
              <a:off x="612675" y="3146355"/>
              <a:ext cx="1406701" cy="408977"/>
            </a:xfrm>
            <a:prstGeom prst="rect">
              <a:avLst/>
            </a:prstGeom>
          </p:spPr>
        </p:pic>
        <p:pic>
          <p:nvPicPr>
            <p:cNvPr id="9" name="Picture 8">
              <a:extLst>
                <a:ext uri="{FF2B5EF4-FFF2-40B4-BE49-F238E27FC236}">
                  <a16:creationId xmlns:a16="http://schemas.microsoft.com/office/drawing/2014/main" id="{B4814E66-EFC2-2601-1042-0D90FE9BE3B4}"/>
                </a:ext>
              </a:extLst>
            </p:cNvPr>
            <p:cNvPicPr>
              <a:picLocks noChangeAspect="1"/>
            </p:cNvPicPr>
            <p:nvPr/>
          </p:nvPicPr>
          <p:blipFill>
            <a:blip r:embed="rId5"/>
            <a:srcRect/>
            <a:stretch/>
          </p:blipFill>
          <p:spPr>
            <a:xfrm>
              <a:off x="-1250279" y="3123332"/>
              <a:ext cx="1468733" cy="399194"/>
            </a:xfrm>
            <a:prstGeom prst="rect">
              <a:avLst/>
            </a:prstGeom>
          </p:spPr>
        </p:pic>
        <p:sp>
          <p:nvSpPr>
            <p:cNvPr id="10" name="TextBox 9">
              <a:extLst>
                <a:ext uri="{FF2B5EF4-FFF2-40B4-BE49-F238E27FC236}">
                  <a16:creationId xmlns:a16="http://schemas.microsoft.com/office/drawing/2014/main" id="{D09719EE-FE6C-5AE2-9B74-109599ACDD60}"/>
                </a:ext>
              </a:extLst>
            </p:cNvPr>
            <p:cNvSpPr txBox="1"/>
            <p:nvPr/>
          </p:nvSpPr>
          <p:spPr>
            <a:xfrm>
              <a:off x="-1235039" y="-1223846"/>
              <a:ext cx="5138420" cy="490285"/>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Arial" panose="020B0604020202020204" pitchFamily="34" charset="0"/>
                  <a:ea typeface="ＭＳ Ｐゴシック" charset="0"/>
                  <a:cs typeface="+mn-cs"/>
                </a:rPr>
                <a:t>MAY 2026</a:t>
              </a:r>
            </a:p>
          </p:txBody>
        </p:sp>
      </p:grpSp>
      <p:pic>
        <p:nvPicPr>
          <p:cNvPr id="12" name="Picture 11" descr="A light trails on a road&#10;&#10;AI-generated content may be incorrect.">
            <a:extLst>
              <a:ext uri="{FF2B5EF4-FFF2-40B4-BE49-F238E27FC236}">
                <a16:creationId xmlns:a16="http://schemas.microsoft.com/office/drawing/2014/main" id="{5BF5735E-417E-68FC-CEB7-93EDC77AFD5B}"/>
              </a:ext>
            </a:extLst>
          </p:cNvPr>
          <p:cNvPicPr>
            <a:picLocks noChangeAspect="1"/>
          </p:cNvPicPr>
          <p:nvPr/>
        </p:nvPicPr>
        <p:blipFill>
          <a:blip r:embed="rId6"/>
          <a:stretch>
            <a:fillRect/>
          </a:stretch>
        </p:blipFill>
        <p:spPr>
          <a:xfrm>
            <a:off x="0" y="0"/>
            <a:ext cx="5260369" cy="6862915"/>
          </a:xfrm>
          <a:prstGeom prst="rect">
            <a:avLst/>
          </a:prstGeom>
        </p:spPr>
      </p:pic>
    </p:spTree>
    <p:extLst>
      <p:ext uri="{BB962C8B-B14F-4D97-AF65-F5344CB8AC3E}">
        <p14:creationId xmlns:p14="http://schemas.microsoft.com/office/powerpoint/2010/main" val="41613152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C0BB8F-EB57-01CD-ED20-6887B2CDD18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BBAD091-E850-DC8D-5A0C-4542E144A41F}"/>
              </a:ext>
            </a:extLst>
          </p:cNvPr>
          <p:cNvSpPr>
            <a:spLocks noGrp="1"/>
          </p:cNvSpPr>
          <p:nvPr>
            <p:ph type="ctrTitle"/>
          </p:nvPr>
        </p:nvSpPr>
        <p:spPr>
          <a:xfrm>
            <a:off x="366530" y="303193"/>
            <a:ext cx="11825470" cy="611207"/>
          </a:xfrm>
        </p:spPr>
        <p:txBody>
          <a:bodyPr/>
          <a:lstStyle/>
          <a:p>
            <a:pPr>
              <a:lnSpc>
                <a:spcPct val="70000"/>
              </a:lnSpc>
            </a:pPr>
            <a:r>
              <a:rPr lang="en-US" sz="3600" dirty="0"/>
              <a:t>Novel Endocrine Therapies May Address Endocrine Resistance in MBC</a:t>
            </a:r>
          </a:p>
        </p:txBody>
      </p:sp>
      <p:sp>
        <p:nvSpPr>
          <p:cNvPr id="154" name="TextBox 153">
            <a:extLst>
              <a:ext uri="{FF2B5EF4-FFF2-40B4-BE49-F238E27FC236}">
                <a16:creationId xmlns:a16="http://schemas.microsoft.com/office/drawing/2014/main" id="{85375FEC-DE9B-A3C5-599E-4E4695225AAF}"/>
              </a:ext>
            </a:extLst>
          </p:cNvPr>
          <p:cNvSpPr txBox="1"/>
          <p:nvPr/>
        </p:nvSpPr>
        <p:spPr>
          <a:xfrm>
            <a:off x="6610071" y="3529123"/>
            <a:ext cx="5365103" cy="242374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KEY ADVANTAGES</a:t>
            </a:r>
          </a:p>
          <a:p>
            <a:pPr marL="285750" marR="0" lvl="0" indent="-222250" algn="l" defTabSz="914377" rtl="0" eaLnBrk="1" fontAlgn="auto" latinLnBrk="0" hangingPunct="1">
              <a:lnSpc>
                <a:spcPct val="100000"/>
              </a:lnSpc>
              <a:spcBef>
                <a:spcPts val="500"/>
              </a:spcBef>
              <a:spcAft>
                <a:spcPts val="500"/>
              </a:spcAft>
              <a:buClr>
                <a:srgbClr val="009CE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Oral formulation</a:t>
            </a:r>
          </a:p>
          <a:p>
            <a:pPr marL="285750" marR="0" lvl="0" indent="-222250" algn="l" defTabSz="914377" rtl="0" eaLnBrk="1" fontAlgn="auto" latinLnBrk="0" hangingPunct="1">
              <a:lnSpc>
                <a:spcPct val="100000"/>
              </a:lnSpc>
              <a:spcBef>
                <a:spcPts val="500"/>
              </a:spcBef>
              <a:spcAft>
                <a:spcPts val="500"/>
              </a:spcAft>
              <a:buClr>
                <a:srgbClr val="009CE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Higher potency</a:t>
            </a:r>
          </a:p>
          <a:p>
            <a:pPr marL="285750" marR="0" lvl="0" indent="-222250" algn="l" defTabSz="914377" rtl="0" eaLnBrk="1" fontAlgn="auto" latinLnBrk="0" hangingPunct="1">
              <a:lnSpc>
                <a:spcPct val="100000"/>
              </a:lnSpc>
              <a:spcBef>
                <a:spcPts val="500"/>
              </a:spcBef>
              <a:spcAft>
                <a:spcPts val="500"/>
              </a:spcAft>
              <a:buClr>
                <a:srgbClr val="009CE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Activity in ESR1 mutant MBC</a:t>
            </a:r>
          </a:p>
          <a:p>
            <a:pPr marL="285750" marR="0" lvl="0" indent="-222250" algn="l" defTabSz="914377" rtl="0" eaLnBrk="1" fontAlgn="auto" latinLnBrk="0" hangingPunct="1">
              <a:lnSpc>
                <a:spcPct val="100000"/>
              </a:lnSpc>
              <a:spcBef>
                <a:spcPts val="500"/>
              </a:spcBef>
              <a:spcAft>
                <a:spcPts val="500"/>
              </a:spcAft>
              <a:buClr>
                <a:srgbClr val="009CE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Activity in post-ET and CDK4/6i treated patients</a:t>
            </a:r>
          </a:p>
          <a:p>
            <a:pPr marL="285750" marR="0" lvl="0" indent="-222250" algn="l" defTabSz="914377" rtl="0" eaLnBrk="1" fontAlgn="auto" latinLnBrk="0" hangingPunct="1">
              <a:lnSpc>
                <a:spcPct val="100000"/>
              </a:lnSpc>
              <a:spcBef>
                <a:spcPts val="500"/>
              </a:spcBef>
              <a:spcAft>
                <a:spcPts val="500"/>
              </a:spcAft>
              <a:buClr>
                <a:srgbClr val="009CE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73449"/>
                </a:solidFill>
                <a:effectLst/>
                <a:uLnTx/>
                <a:uFillTx/>
                <a:latin typeface="Arial" panose="020B0604020202020204" pitchFamily="34" charset="0"/>
                <a:ea typeface="ＭＳ Ｐゴシック" charset="0"/>
                <a:cs typeface="Arial" panose="020B0604020202020204" pitchFamily="34" charset="0"/>
                <a:sym typeface="Arial"/>
              </a:rPr>
              <a:t>Can be well tolerated</a:t>
            </a:r>
          </a:p>
        </p:txBody>
      </p:sp>
      <p:pic>
        <p:nvPicPr>
          <p:cNvPr id="157" name="Picture 156">
            <a:extLst>
              <a:ext uri="{FF2B5EF4-FFF2-40B4-BE49-F238E27FC236}">
                <a16:creationId xmlns:a16="http://schemas.microsoft.com/office/drawing/2014/main" id="{D2E2B8AD-EFEA-2751-4772-930B1BA9043A}"/>
              </a:ext>
            </a:extLst>
          </p:cNvPr>
          <p:cNvPicPr>
            <a:picLocks noChangeAspect="1"/>
          </p:cNvPicPr>
          <p:nvPr/>
        </p:nvPicPr>
        <p:blipFill>
          <a:blip r:embed="rId3"/>
          <a:stretch>
            <a:fillRect/>
          </a:stretch>
        </p:blipFill>
        <p:spPr>
          <a:xfrm>
            <a:off x="6760404" y="1412443"/>
            <a:ext cx="1788873" cy="2022740"/>
          </a:xfrm>
          <a:prstGeom prst="rect">
            <a:avLst/>
          </a:prstGeom>
        </p:spPr>
      </p:pic>
      <p:sp>
        <p:nvSpPr>
          <p:cNvPr id="158" name="Oval 157">
            <a:extLst>
              <a:ext uri="{FF2B5EF4-FFF2-40B4-BE49-F238E27FC236}">
                <a16:creationId xmlns:a16="http://schemas.microsoft.com/office/drawing/2014/main" id="{B393A4A8-0241-FF92-1488-1E3C0AC9B559}"/>
              </a:ext>
            </a:extLst>
          </p:cNvPr>
          <p:cNvSpPr/>
          <p:nvPr/>
        </p:nvSpPr>
        <p:spPr>
          <a:xfrm>
            <a:off x="8639253" y="1131751"/>
            <a:ext cx="1211760" cy="121176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SERM</a:t>
            </a:r>
          </a:p>
        </p:txBody>
      </p:sp>
      <p:sp>
        <p:nvSpPr>
          <p:cNvPr id="159" name="Oval 158">
            <a:extLst>
              <a:ext uri="{FF2B5EF4-FFF2-40B4-BE49-F238E27FC236}">
                <a16:creationId xmlns:a16="http://schemas.microsoft.com/office/drawing/2014/main" id="{6D96F534-EF43-D84D-DEB5-6A96384D560D}"/>
              </a:ext>
            </a:extLst>
          </p:cNvPr>
          <p:cNvSpPr/>
          <p:nvPr/>
        </p:nvSpPr>
        <p:spPr>
          <a:xfrm>
            <a:off x="10012474" y="1152638"/>
            <a:ext cx="1211760" cy="1211760"/>
          </a:xfrm>
          <a:prstGeom prst="ellipse">
            <a:avLst/>
          </a:prstGeom>
          <a:solidFill>
            <a:schemeClr val="tx2">
              <a:lumMod val="50000"/>
              <a:lumOff val="50000"/>
              <a:alpha val="8778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SERD</a:t>
            </a:r>
          </a:p>
        </p:txBody>
      </p:sp>
      <p:sp>
        <p:nvSpPr>
          <p:cNvPr id="160" name="Oval 159">
            <a:extLst>
              <a:ext uri="{FF2B5EF4-FFF2-40B4-BE49-F238E27FC236}">
                <a16:creationId xmlns:a16="http://schemas.microsoft.com/office/drawing/2014/main" id="{D8071BF0-A10B-088F-541B-9205CCAFEFE4}"/>
              </a:ext>
            </a:extLst>
          </p:cNvPr>
          <p:cNvSpPr/>
          <p:nvPr/>
        </p:nvSpPr>
        <p:spPr>
          <a:xfrm>
            <a:off x="9251525" y="2265176"/>
            <a:ext cx="1222230" cy="1222230"/>
          </a:xfrm>
          <a:prstGeom prst="ellipse">
            <a:avLst/>
          </a:pr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PROTAC</a:t>
            </a:r>
          </a:p>
        </p:txBody>
      </p:sp>
      <p:sp>
        <p:nvSpPr>
          <p:cNvPr id="161" name="Oval 160">
            <a:extLst>
              <a:ext uri="{FF2B5EF4-FFF2-40B4-BE49-F238E27FC236}">
                <a16:creationId xmlns:a16="http://schemas.microsoft.com/office/drawing/2014/main" id="{E445DB1D-53B5-DB6B-5F9D-56CF1EFD1B25}"/>
              </a:ext>
            </a:extLst>
          </p:cNvPr>
          <p:cNvSpPr/>
          <p:nvPr/>
        </p:nvSpPr>
        <p:spPr>
          <a:xfrm>
            <a:off x="10569408" y="2286063"/>
            <a:ext cx="1222230" cy="1222230"/>
          </a:xfrm>
          <a:prstGeom prst="ellipse">
            <a:avLst/>
          </a:prstGeom>
          <a:solidFill>
            <a:schemeClr val="tx2">
              <a:lumMod val="25000"/>
              <a:lumOff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CERAN</a:t>
            </a:r>
          </a:p>
        </p:txBody>
      </p:sp>
      <p:sp>
        <p:nvSpPr>
          <p:cNvPr id="162" name="Oval 161">
            <a:extLst>
              <a:ext uri="{FF2B5EF4-FFF2-40B4-BE49-F238E27FC236}">
                <a16:creationId xmlns:a16="http://schemas.microsoft.com/office/drawing/2014/main" id="{0B10D2EF-83F4-4A4E-E332-A48B143F91F0}"/>
              </a:ext>
            </a:extLst>
          </p:cNvPr>
          <p:cNvSpPr/>
          <p:nvPr/>
        </p:nvSpPr>
        <p:spPr>
          <a:xfrm>
            <a:off x="9910467" y="3389607"/>
            <a:ext cx="1222230" cy="1222230"/>
          </a:xfrm>
          <a:prstGeom prst="ellipse">
            <a:avLst/>
          </a:prstGeom>
          <a:solidFill>
            <a:schemeClr val="tx2">
              <a:lumMod val="50000"/>
              <a:lumOff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SERCA</a:t>
            </a:r>
          </a:p>
        </p:txBody>
      </p:sp>
      <p:pic>
        <p:nvPicPr>
          <p:cNvPr id="156" name="Picture 4">
            <a:extLst>
              <a:ext uri="{FF2B5EF4-FFF2-40B4-BE49-F238E27FC236}">
                <a16:creationId xmlns:a16="http://schemas.microsoft.com/office/drawing/2014/main" id="{E8E65B64-B2FB-9190-1BE2-F440A3BBA5FD}"/>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3318" t="39254" r="72152" b="39681"/>
          <a:stretch/>
        </p:blipFill>
        <p:spPr bwMode="auto">
          <a:xfrm>
            <a:off x="89104" y="2265176"/>
            <a:ext cx="6509839" cy="3143630"/>
          </a:xfrm>
          <a:prstGeom prst="rect">
            <a:avLst/>
          </a:prstGeom>
          <a:noFill/>
          <a:extLst>
            <a:ext uri="{909E8E84-426E-40DD-AFC4-6F175D3DCCD1}">
              <a14:hiddenFill xmlns:a14="http://schemas.microsoft.com/office/drawing/2010/main">
                <a:solidFill>
                  <a:srgbClr val="FFFFFF"/>
                </a:solidFill>
              </a14:hiddenFill>
            </a:ext>
          </a:extLst>
        </p:spPr>
      </p:pic>
      <p:sp>
        <p:nvSpPr>
          <p:cNvPr id="163" name="TextBox 162">
            <a:extLst>
              <a:ext uri="{FF2B5EF4-FFF2-40B4-BE49-F238E27FC236}">
                <a16:creationId xmlns:a16="http://schemas.microsoft.com/office/drawing/2014/main" id="{4B189FFD-AD25-EE65-87EA-0610B15A5883}"/>
              </a:ext>
            </a:extLst>
          </p:cNvPr>
          <p:cNvSpPr txBox="1"/>
          <p:nvPr/>
        </p:nvSpPr>
        <p:spPr>
          <a:xfrm>
            <a:off x="1271523" y="1594641"/>
            <a:ext cx="420801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73449"/>
                </a:solidFill>
                <a:effectLst/>
                <a:uLnTx/>
                <a:uFillTx/>
                <a:latin typeface="Arial" panose="020B0604020202020204" pitchFamily="34" charset="0"/>
                <a:ea typeface="+mn-ea"/>
                <a:cs typeface="Arial" panose="020B0604020202020204" pitchFamily="34" charset="0"/>
              </a:rPr>
              <a:t>SERD Mechanism of Action</a:t>
            </a:r>
          </a:p>
        </p:txBody>
      </p:sp>
      <p:sp>
        <p:nvSpPr>
          <p:cNvPr id="165" name="Rectangle 164">
            <a:extLst>
              <a:ext uri="{FF2B5EF4-FFF2-40B4-BE49-F238E27FC236}">
                <a16:creationId xmlns:a16="http://schemas.microsoft.com/office/drawing/2014/main" id="{C12BDF4A-AA91-F8B7-DFBA-26C9F285C846}"/>
              </a:ext>
            </a:extLst>
          </p:cNvPr>
          <p:cNvSpPr/>
          <p:nvPr/>
        </p:nvSpPr>
        <p:spPr>
          <a:xfrm>
            <a:off x="914400" y="3734718"/>
            <a:ext cx="528810" cy="124307"/>
          </a:xfrm>
          <a:prstGeom prst="rect">
            <a:avLst/>
          </a:prstGeom>
          <a:solidFill>
            <a:srgbClr val="F2F3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4" name="TextBox 163">
            <a:extLst>
              <a:ext uri="{FF2B5EF4-FFF2-40B4-BE49-F238E27FC236}">
                <a16:creationId xmlns:a16="http://schemas.microsoft.com/office/drawing/2014/main" id="{682A44B4-B84C-06AE-428E-FAE99D2149A4}"/>
              </a:ext>
            </a:extLst>
          </p:cNvPr>
          <p:cNvSpPr txBox="1"/>
          <p:nvPr/>
        </p:nvSpPr>
        <p:spPr>
          <a:xfrm>
            <a:off x="836403" y="3665016"/>
            <a:ext cx="61106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SERD</a:t>
            </a:r>
          </a:p>
        </p:txBody>
      </p:sp>
      <p:sp>
        <p:nvSpPr>
          <p:cNvPr id="168" name="Rectangle 167">
            <a:extLst>
              <a:ext uri="{FF2B5EF4-FFF2-40B4-BE49-F238E27FC236}">
                <a16:creationId xmlns:a16="http://schemas.microsoft.com/office/drawing/2014/main" id="{85ED43E8-C634-01D8-1737-A8E8835C4B36}"/>
              </a:ext>
            </a:extLst>
          </p:cNvPr>
          <p:cNvSpPr/>
          <p:nvPr/>
        </p:nvSpPr>
        <p:spPr>
          <a:xfrm>
            <a:off x="836403" y="5133860"/>
            <a:ext cx="1179684" cy="274946"/>
          </a:xfrm>
          <a:prstGeom prst="rect">
            <a:avLst/>
          </a:prstGeom>
          <a:solidFill>
            <a:srgbClr val="F2F3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9" name="Rectangle 168">
            <a:extLst>
              <a:ext uri="{FF2B5EF4-FFF2-40B4-BE49-F238E27FC236}">
                <a16:creationId xmlns:a16="http://schemas.microsoft.com/office/drawing/2014/main" id="{714F811D-53B3-4F35-0EFA-B40518165B10}"/>
              </a:ext>
            </a:extLst>
          </p:cNvPr>
          <p:cNvSpPr/>
          <p:nvPr/>
        </p:nvSpPr>
        <p:spPr>
          <a:xfrm>
            <a:off x="2872687" y="5125886"/>
            <a:ext cx="1179684" cy="274946"/>
          </a:xfrm>
          <a:prstGeom prst="rect">
            <a:avLst/>
          </a:prstGeom>
          <a:solidFill>
            <a:srgbClr val="F2F3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6" name="TextBox 165">
            <a:extLst>
              <a:ext uri="{FF2B5EF4-FFF2-40B4-BE49-F238E27FC236}">
                <a16:creationId xmlns:a16="http://schemas.microsoft.com/office/drawing/2014/main" id="{812ED562-CB75-BEED-974F-75999D4B62D3}"/>
              </a:ext>
            </a:extLst>
          </p:cNvPr>
          <p:cNvSpPr txBox="1"/>
          <p:nvPr/>
        </p:nvSpPr>
        <p:spPr>
          <a:xfrm>
            <a:off x="500269" y="5133860"/>
            <a:ext cx="114005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without SERD</a:t>
            </a:r>
          </a:p>
        </p:txBody>
      </p:sp>
      <p:sp>
        <p:nvSpPr>
          <p:cNvPr id="167" name="TextBox 166">
            <a:extLst>
              <a:ext uri="{FF2B5EF4-FFF2-40B4-BE49-F238E27FC236}">
                <a16:creationId xmlns:a16="http://schemas.microsoft.com/office/drawing/2014/main" id="{310828F9-A3EE-FF58-5AE6-73E7F7C1AC4E}"/>
              </a:ext>
            </a:extLst>
          </p:cNvPr>
          <p:cNvSpPr txBox="1"/>
          <p:nvPr/>
        </p:nvSpPr>
        <p:spPr>
          <a:xfrm>
            <a:off x="2670883" y="5123833"/>
            <a:ext cx="92685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with SERD</a:t>
            </a:r>
          </a:p>
        </p:txBody>
      </p:sp>
      <p:sp>
        <p:nvSpPr>
          <p:cNvPr id="170" name="Rectangle 169">
            <a:extLst>
              <a:ext uri="{FF2B5EF4-FFF2-40B4-BE49-F238E27FC236}">
                <a16:creationId xmlns:a16="http://schemas.microsoft.com/office/drawing/2014/main" id="{6600F45F-14C4-0612-5792-D6A2D8F008E6}"/>
              </a:ext>
            </a:extLst>
          </p:cNvPr>
          <p:cNvSpPr/>
          <p:nvPr/>
        </p:nvSpPr>
        <p:spPr>
          <a:xfrm>
            <a:off x="5272528" y="4740993"/>
            <a:ext cx="1179684" cy="274946"/>
          </a:xfrm>
          <a:prstGeom prst="rect">
            <a:avLst/>
          </a:prstGeom>
          <a:solidFill>
            <a:srgbClr val="F2F3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1" name="TextBox 170">
            <a:extLst>
              <a:ext uri="{FF2B5EF4-FFF2-40B4-BE49-F238E27FC236}">
                <a16:creationId xmlns:a16="http://schemas.microsoft.com/office/drawing/2014/main" id="{3653141E-8136-A5BB-648C-783CB662D275}"/>
              </a:ext>
            </a:extLst>
          </p:cNvPr>
          <p:cNvSpPr txBox="1"/>
          <p:nvPr/>
        </p:nvSpPr>
        <p:spPr>
          <a:xfrm>
            <a:off x="5207237" y="4727923"/>
            <a:ext cx="54053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SERD</a:t>
            </a:r>
          </a:p>
        </p:txBody>
      </p:sp>
    </p:spTree>
    <p:extLst>
      <p:ext uri="{BB962C8B-B14F-4D97-AF65-F5344CB8AC3E}">
        <p14:creationId xmlns:p14="http://schemas.microsoft.com/office/powerpoint/2010/main" val="20087117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0A132E-059C-EFDC-37E3-8B03804E3781}"/>
              </a:ext>
            </a:extLst>
          </p:cNvPr>
          <p:cNvSpPr>
            <a:spLocks noGrp="1"/>
          </p:cNvSpPr>
          <p:nvPr>
            <p:ph type="ctrTitle"/>
          </p:nvPr>
        </p:nvSpPr>
        <p:spPr>
          <a:xfrm>
            <a:off x="366530" y="209334"/>
            <a:ext cx="12013830" cy="611207"/>
          </a:xfrm>
        </p:spPr>
        <p:txBody>
          <a:bodyPr/>
          <a:lstStyle/>
          <a:p>
            <a:r>
              <a:rPr lang="en-US" sz="3800" dirty="0"/>
              <a:t>Overview of Ongoing Research in Adjuvant ET</a:t>
            </a:r>
            <a:r>
              <a:rPr lang="en-US" sz="2300" baseline="82000" dirty="0"/>
              <a:t>a,1-14</a:t>
            </a:r>
            <a:endParaRPr lang="en-US" sz="2300" dirty="0"/>
          </a:p>
        </p:txBody>
      </p:sp>
      <p:cxnSp>
        <p:nvCxnSpPr>
          <p:cNvPr id="4" name="Straight Connector 3">
            <a:extLst>
              <a:ext uri="{FF2B5EF4-FFF2-40B4-BE49-F238E27FC236}">
                <a16:creationId xmlns:a16="http://schemas.microsoft.com/office/drawing/2014/main" id="{F0DD0AF7-7106-A9C8-550E-A4DE428D22E9}"/>
              </a:ext>
            </a:extLst>
          </p:cNvPr>
          <p:cNvCxnSpPr>
            <a:cxnSpLocks/>
          </p:cNvCxnSpPr>
          <p:nvPr/>
        </p:nvCxnSpPr>
        <p:spPr>
          <a:xfrm>
            <a:off x="1415211" y="4717823"/>
            <a:ext cx="1040041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96CC169A-4BF2-271F-D6E4-6EC8CD2AB016}"/>
              </a:ext>
            </a:extLst>
          </p:cNvPr>
          <p:cNvCxnSpPr>
            <a:cxnSpLocks/>
          </p:cNvCxnSpPr>
          <p:nvPr/>
        </p:nvCxnSpPr>
        <p:spPr>
          <a:xfrm>
            <a:off x="1415211" y="786118"/>
            <a:ext cx="0" cy="393972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E65D2F-66B8-4719-464C-C340EF09F735}"/>
              </a:ext>
            </a:extLst>
          </p:cNvPr>
          <p:cNvCxnSpPr/>
          <p:nvPr/>
        </p:nvCxnSpPr>
        <p:spPr>
          <a:xfrm>
            <a:off x="3712951" y="4715440"/>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2CFA9256-5BE0-69BF-D0C0-5181BA070389}"/>
              </a:ext>
            </a:extLst>
          </p:cNvPr>
          <p:cNvSpPr txBox="1"/>
          <p:nvPr/>
        </p:nvSpPr>
        <p:spPr>
          <a:xfrm>
            <a:off x="3517576" y="4890626"/>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Y2</a:t>
            </a:r>
          </a:p>
        </p:txBody>
      </p:sp>
      <p:cxnSp>
        <p:nvCxnSpPr>
          <p:cNvPr id="8" name="Straight Connector 7">
            <a:extLst>
              <a:ext uri="{FF2B5EF4-FFF2-40B4-BE49-F238E27FC236}">
                <a16:creationId xmlns:a16="http://schemas.microsoft.com/office/drawing/2014/main" id="{663E9B91-2D43-FC3F-37FE-AF97DBAC641A}"/>
              </a:ext>
            </a:extLst>
          </p:cNvPr>
          <p:cNvCxnSpPr/>
          <p:nvPr/>
        </p:nvCxnSpPr>
        <p:spPr>
          <a:xfrm>
            <a:off x="6279437" y="4725839"/>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94608FE0-5ADF-955F-850D-EF85FD64B450}"/>
              </a:ext>
            </a:extLst>
          </p:cNvPr>
          <p:cNvSpPr txBox="1"/>
          <p:nvPr/>
        </p:nvSpPr>
        <p:spPr>
          <a:xfrm>
            <a:off x="6084983" y="4881985"/>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Y5</a:t>
            </a:r>
          </a:p>
        </p:txBody>
      </p:sp>
      <p:cxnSp>
        <p:nvCxnSpPr>
          <p:cNvPr id="10" name="Straight Connector 9">
            <a:extLst>
              <a:ext uri="{FF2B5EF4-FFF2-40B4-BE49-F238E27FC236}">
                <a16:creationId xmlns:a16="http://schemas.microsoft.com/office/drawing/2014/main" id="{2A66A87D-FB3F-67D8-78E9-3421D38F6B48}"/>
              </a:ext>
            </a:extLst>
          </p:cNvPr>
          <p:cNvCxnSpPr/>
          <p:nvPr/>
        </p:nvCxnSpPr>
        <p:spPr>
          <a:xfrm>
            <a:off x="9288210" y="4721827"/>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B0B8E3E-1B39-F048-8093-545B52772006}"/>
              </a:ext>
            </a:extLst>
          </p:cNvPr>
          <p:cNvSpPr txBox="1"/>
          <p:nvPr/>
        </p:nvSpPr>
        <p:spPr>
          <a:xfrm>
            <a:off x="9106434" y="4853905"/>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Y6</a:t>
            </a:r>
          </a:p>
        </p:txBody>
      </p:sp>
      <p:sp>
        <p:nvSpPr>
          <p:cNvPr id="12" name="TextBox 11">
            <a:extLst>
              <a:ext uri="{FF2B5EF4-FFF2-40B4-BE49-F238E27FC236}">
                <a16:creationId xmlns:a16="http://schemas.microsoft.com/office/drawing/2014/main" id="{646B771F-939B-EEA3-6A72-28D6E52AF7B6}"/>
              </a:ext>
            </a:extLst>
          </p:cNvPr>
          <p:cNvSpPr txBox="1"/>
          <p:nvPr/>
        </p:nvSpPr>
        <p:spPr>
          <a:xfrm>
            <a:off x="1415211" y="3716512"/>
            <a:ext cx="2316530" cy="420372"/>
          </a:xfrm>
          <a:prstGeom prst="rect">
            <a:avLst/>
          </a:prstGeom>
          <a:solidFill>
            <a:schemeClr val="accent5">
              <a:lumMod val="20000"/>
              <a:lumOff val="80000"/>
            </a:schemeClr>
          </a:solidFill>
          <a:ln w="1905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ET (AI/Tamoxifen) + Abemaciclib</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(High-risk patients)</a:t>
            </a:r>
          </a:p>
        </p:txBody>
      </p:sp>
      <p:sp>
        <p:nvSpPr>
          <p:cNvPr id="13" name="TextBox 12">
            <a:extLst>
              <a:ext uri="{FF2B5EF4-FFF2-40B4-BE49-F238E27FC236}">
                <a16:creationId xmlns:a16="http://schemas.microsoft.com/office/drawing/2014/main" id="{FC8A90B1-D994-DA04-DC53-95CCF4EFB630}"/>
              </a:ext>
            </a:extLst>
          </p:cNvPr>
          <p:cNvSpPr txBox="1"/>
          <p:nvPr/>
        </p:nvSpPr>
        <p:spPr>
          <a:xfrm>
            <a:off x="1415212" y="4212814"/>
            <a:ext cx="3153233" cy="420372"/>
          </a:xfrm>
          <a:prstGeom prst="rect">
            <a:avLst/>
          </a:prstGeom>
          <a:solidFill>
            <a:schemeClr val="accent5">
              <a:lumMod val="20000"/>
              <a:lumOff val="80000"/>
            </a:schemeClr>
          </a:solidFill>
          <a:ln w="1905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ET (AI) + Ribociclib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(High/intermediate-risk patients)</a:t>
            </a:r>
          </a:p>
        </p:txBody>
      </p:sp>
      <p:sp>
        <p:nvSpPr>
          <p:cNvPr id="14" name="TextBox 13">
            <a:extLst>
              <a:ext uri="{FF2B5EF4-FFF2-40B4-BE49-F238E27FC236}">
                <a16:creationId xmlns:a16="http://schemas.microsoft.com/office/drawing/2014/main" id="{56F97931-7643-8744-5786-DEFC851CA9A6}"/>
              </a:ext>
            </a:extLst>
          </p:cNvPr>
          <p:cNvSpPr txBox="1"/>
          <p:nvPr/>
        </p:nvSpPr>
        <p:spPr>
          <a:xfrm>
            <a:off x="3731740" y="3719860"/>
            <a:ext cx="7913951" cy="420372"/>
          </a:xfrm>
          <a:prstGeom prst="rect">
            <a:avLst/>
          </a:prstGeom>
          <a:solidFill>
            <a:schemeClr val="bg1"/>
          </a:solidFill>
          <a:ln>
            <a:solidFill>
              <a:schemeClr val="tx1"/>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(continue same or switch MOA to AI)</a:t>
            </a:r>
          </a:p>
        </p:txBody>
      </p:sp>
      <p:sp>
        <p:nvSpPr>
          <p:cNvPr id="15" name="TextBox 14">
            <a:extLst>
              <a:ext uri="{FF2B5EF4-FFF2-40B4-BE49-F238E27FC236}">
                <a16:creationId xmlns:a16="http://schemas.microsoft.com/office/drawing/2014/main" id="{CEB8BD26-058D-02FA-264F-0F21073F4B62}"/>
              </a:ext>
            </a:extLst>
          </p:cNvPr>
          <p:cNvSpPr txBox="1"/>
          <p:nvPr/>
        </p:nvSpPr>
        <p:spPr>
          <a:xfrm>
            <a:off x="4568445" y="4211135"/>
            <a:ext cx="7077243" cy="420372"/>
          </a:xfrm>
          <a:prstGeom prst="rect">
            <a:avLst/>
          </a:prstGeom>
          <a:solidFill>
            <a:schemeClr val="bg1"/>
          </a:solidFill>
          <a:ln>
            <a:solidFill>
              <a:schemeClr val="tx1"/>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(continue same or switch MOA to AI)</a:t>
            </a:r>
          </a:p>
        </p:txBody>
      </p:sp>
      <p:sp>
        <p:nvSpPr>
          <p:cNvPr id="16" name="Right Arrow 15">
            <a:extLst>
              <a:ext uri="{FF2B5EF4-FFF2-40B4-BE49-F238E27FC236}">
                <a16:creationId xmlns:a16="http://schemas.microsoft.com/office/drawing/2014/main" id="{88CDDD2C-F2BA-5ADF-A5E0-DA432DCCCCF2}"/>
              </a:ext>
            </a:extLst>
          </p:cNvPr>
          <p:cNvSpPr/>
          <p:nvPr/>
        </p:nvSpPr>
        <p:spPr>
          <a:xfrm>
            <a:off x="11658238" y="4335294"/>
            <a:ext cx="274320" cy="203797"/>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17" name="TextBox 16">
            <a:extLst>
              <a:ext uri="{FF2B5EF4-FFF2-40B4-BE49-F238E27FC236}">
                <a16:creationId xmlns:a16="http://schemas.microsoft.com/office/drawing/2014/main" id="{4AA6A08F-04A9-CEC4-07BF-71BAAA2F431A}"/>
              </a:ext>
            </a:extLst>
          </p:cNvPr>
          <p:cNvSpPr txBox="1"/>
          <p:nvPr/>
        </p:nvSpPr>
        <p:spPr>
          <a:xfrm>
            <a:off x="1415212" y="2587630"/>
            <a:ext cx="4864226" cy="420372"/>
          </a:xfrm>
          <a:prstGeom prst="rect">
            <a:avLst/>
          </a:prstGeom>
          <a:solidFill>
            <a:schemeClr val="accent3">
              <a:lumMod val="40000"/>
              <a:lumOff val="60000"/>
            </a:schemeClr>
          </a:solidFill>
          <a:ln w="1905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lidERA Study (N=4170)*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(Giredestrant vs ET) – </a:t>
            </a:r>
            <a:r>
              <a:rPr kumimoji="0" lang="en-US" sz="1200" b="1" i="1" u="none" strike="noStrike" kern="1200" cap="none" spc="0" normalizeH="0" baseline="0" noProof="0">
                <a:ln>
                  <a:noFill/>
                </a:ln>
                <a:solidFill>
                  <a:srgbClr val="E1251B"/>
                </a:solidFill>
                <a:effectLst/>
                <a:uLnTx/>
                <a:uFillTx/>
                <a:latin typeface="Arial" panose="020B0604020202020204"/>
                <a:ea typeface="+mn-ea"/>
                <a:cs typeface="Arial" panose="020B0604020202020204" pitchFamily="34" charset="0"/>
                <a:sym typeface="Arial"/>
              </a:rPr>
              <a:t>No CDK treatment </a:t>
            </a:r>
          </a:p>
        </p:txBody>
      </p:sp>
      <p:sp>
        <p:nvSpPr>
          <p:cNvPr id="18" name="TextBox 17">
            <a:extLst>
              <a:ext uri="{FF2B5EF4-FFF2-40B4-BE49-F238E27FC236}">
                <a16:creationId xmlns:a16="http://schemas.microsoft.com/office/drawing/2014/main" id="{F9721C6F-DDD6-F2DE-4F21-242E72BF320D}"/>
              </a:ext>
            </a:extLst>
          </p:cNvPr>
          <p:cNvSpPr txBox="1"/>
          <p:nvPr/>
        </p:nvSpPr>
        <p:spPr>
          <a:xfrm>
            <a:off x="1415211" y="3090775"/>
            <a:ext cx="10243389" cy="420372"/>
          </a:xfrm>
          <a:prstGeom prst="rect">
            <a:avLst/>
          </a:prstGeom>
          <a:solidFill>
            <a:schemeClr val="accent3">
              <a:lumMod val="40000"/>
              <a:lumOff val="60000"/>
            </a:schemeClr>
          </a:solidFill>
          <a:ln w="1905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CAMBRIA-2 Study (N=5500)*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a:t>
            </a:r>
            <a:r>
              <a:rPr kumimoji="0" lang="en-US" sz="1200" b="0" i="0" u="none" strike="noStrike" kern="1200" cap="none" spc="0" normalizeH="0" baseline="0" noProof="0" dirty="0" err="1">
                <a:ln>
                  <a:noFill/>
                </a:ln>
                <a:solidFill>
                  <a:srgbClr val="212121"/>
                </a:solidFill>
                <a:effectLst/>
                <a:uLnTx/>
                <a:uFillTx/>
                <a:latin typeface="Arial" panose="020B0604020202020204"/>
                <a:ea typeface="+mn-ea"/>
                <a:cs typeface="Arial" panose="020B0604020202020204" pitchFamily="34" charset="0"/>
                <a:sym typeface="Arial"/>
              </a:rPr>
              <a:t>Camizestrant</a:t>
            </a:r>
            <a:r>
              <a:rPr kumimoji="0" lang="en-US" sz="1200" b="0"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 ± </a:t>
            </a:r>
            <a:r>
              <a:rPr kumimoji="0" lang="en-US" sz="1200" b="0" i="0" u="none" strike="noStrike" kern="1200" cap="none" spc="0" normalizeH="0" baseline="0" noProof="0" dirty="0" err="1">
                <a:ln>
                  <a:noFill/>
                </a:ln>
                <a:solidFill>
                  <a:srgbClr val="212121"/>
                </a:solidFill>
                <a:effectLst/>
                <a:uLnTx/>
                <a:uFillTx/>
                <a:latin typeface="Arial" panose="020B0604020202020204"/>
                <a:ea typeface="+mn-ea"/>
                <a:cs typeface="Arial" panose="020B0604020202020204" pitchFamily="34" charset="0"/>
                <a:sym typeface="Arial"/>
              </a:rPr>
              <a:t>Abemaciclib</a:t>
            </a:r>
            <a:r>
              <a:rPr kumimoji="0" lang="en-US" sz="1200" b="0"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 vs AI or Tamoxifen ± </a:t>
            </a:r>
            <a:r>
              <a:rPr kumimoji="0" lang="en-US" sz="1200" b="0" i="0" u="none" strike="noStrike" kern="1200" cap="none" spc="0" normalizeH="0" baseline="0" noProof="0" dirty="0" err="1">
                <a:ln>
                  <a:noFill/>
                </a:ln>
                <a:solidFill>
                  <a:srgbClr val="212121"/>
                </a:solidFill>
                <a:effectLst/>
                <a:uLnTx/>
                <a:uFillTx/>
                <a:latin typeface="Arial" panose="020B0604020202020204"/>
                <a:ea typeface="+mn-ea"/>
                <a:cs typeface="Arial" panose="020B0604020202020204" pitchFamily="34" charset="0"/>
                <a:sym typeface="Arial"/>
              </a:rPr>
              <a:t>Abemaciclib</a:t>
            </a:r>
            <a:r>
              <a:rPr kumimoji="0" lang="en-US" sz="1200" b="0"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 </a:t>
            </a:r>
          </a:p>
        </p:txBody>
      </p:sp>
      <p:sp>
        <p:nvSpPr>
          <p:cNvPr id="19" name="TextBox 18">
            <a:extLst>
              <a:ext uri="{FF2B5EF4-FFF2-40B4-BE49-F238E27FC236}">
                <a16:creationId xmlns:a16="http://schemas.microsoft.com/office/drawing/2014/main" id="{91175707-5C55-E117-2A6D-C0A991157D84}"/>
              </a:ext>
            </a:extLst>
          </p:cNvPr>
          <p:cNvSpPr txBox="1"/>
          <p:nvPr/>
        </p:nvSpPr>
        <p:spPr>
          <a:xfrm>
            <a:off x="1415211" y="921642"/>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(switch to SERD at Y2-5) </a:t>
            </a:r>
          </a:p>
        </p:txBody>
      </p:sp>
      <p:sp>
        <p:nvSpPr>
          <p:cNvPr id="20" name="TextBox 19">
            <a:extLst>
              <a:ext uri="{FF2B5EF4-FFF2-40B4-BE49-F238E27FC236}">
                <a16:creationId xmlns:a16="http://schemas.microsoft.com/office/drawing/2014/main" id="{1F6DC335-8653-BF78-5AD7-CC13AC5EDC32}"/>
              </a:ext>
            </a:extLst>
          </p:cNvPr>
          <p:cNvSpPr txBox="1"/>
          <p:nvPr/>
        </p:nvSpPr>
        <p:spPr>
          <a:xfrm>
            <a:off x="1415211" y="1419878"/>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(switch to SERD at Y2-5)</a:t>
            </a:r>
          </a:p>
        </p:txBody>
      </p:sp>
      <p:sp>
        <p:nvSpPr>
          <p:cNvPr id="21" name="TextBox 20">
            <a:extLst>
              <a:ext uri="{FF2B5EF4-FFF2-40B4-BE49-F238E27FC236}">
                <a16:creationId xmlns:a16="http://schemas.microsoft.com/office/drawing/2014/main" id="{5E7657A9-60FE-C6BA-43FD-86D647C71B40}"/>
              </a:ext>
            </a:extLst>
          </p:cNvPr>
          <p:cNvSpPr txBox="1"/>
          <p:nvPr/>
        </p:nvSpPr>
        <p:spPr>
          <a:xfrm>
            <a:off x="1415211" y="1945299"/>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(switch to SERD at Y2-5)</a:t>
            </a:r>
          </a:p>
        </p:txBody>
      </p:sp>
      <p:sp>
        <p:nvSpPr>
          <p:cNvPr id="22" name="TextBox 21">
            <a:extLst>
              <a:ext uri="{FF2B5EF4-FFF2-40B4-BE49-F238E27FC236}">
                <a16:creationId xmlns:a16="http://schemas.microsoft.com/office/drawing/2014/main" id="{6D71FA7A-88A0-3DEC-0E89-3B34C606D9CC}"/>
              </a:ext>
            </a:extLst>
          </p:cNvPr>
          <p:cNvSpPr txBox="1"/>
          <p:nvPr/>
        </p:nvSpPr>
        <p:spPr>
          <a:xfrm>
            <a:off x="213335" y="3954250"/>
            <a:ext cx="1092344" cy="496547"/>
          </a:xfrm>
          <a:prstGeom prst="rect">
            <a:avLst/>
          </a:prstGeom>
          <a:solidFill>
            <a:schemeClr val="accent5">
              <a:lumMod val="20000"/>
              <a:lumOff val="80000"/>
            </a:schemeClr>
          </a:solidFill>
          <a:ln w="3810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Current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SoC</a:t>
            </a:r>
          </a:p>
        </p:txBody>
      </p:sp>
      <p:sp>
        <p:nvSpPr>
          <p:cNvPr id="23" name="Right Arrow 22">
            <a:extLst>
              <a:ext uri="{FF2B5EF4-FFF2-40B4-BE49-F238E27FC236}">
                <a16:creationId xmlns:a16="http://schemas.microsoft.com/office/drawing/2014/main" id="{D740EFC0-C01C-CECE-014D-87C661A3CA22}"/>
              </a:ext>
            </a:extLst>
          </p:cNvPr>
          <p:cNvSpPr/>
          <p:nvPr/>
        </p:nvSpPr>
        <p:spPr>
          <a:xfrm>
            <a:off x="6309636" y="2693097"/>
            <a:ext cx="274320" cy="203797"/>
          </a:xfrm>
          <a:prstGeom prst="rightArrow">
            <a:avLst/>
          </a:prstGeom>
          <a:solidFill>
            <a:schemeClr val="tx1">
              <a:lumMod val="10000"/>
              <a:lumOff val="90000"/>
            </a:schemeClr>
          </a:solidFill>
          <a:ln w="15875">
            <a:solidFill>
              <a:srgbClr val="00B05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24" name="Right Arrow 23">
            <a:extLst>
              <a:ext uri="{FF2B5EF4-FFF2-40B4-BE49-F238E27FC236}">
                <a16:creationId xmlns:a16="http://schemas.microsoft.com/office/drawing/2014/main" id="{315D6357-DDBF-BA8A-382B-C642F41D905E}"/>
              </a:ext>
            </a:extLst>
          </p:cNvPr>
          <p:cNvSpPr/>
          <p:nvPr/>
        </p:nvSpPr>
        <p:spPr>
          <a:xfrm>
            <a:off x="11645712" y="3851593"/>
            <a:ext cx="274320" cy="203797"/>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25" name="TextBox 24">
            <a:extLst>
              <a:ext uri="{FF2B5EF4-FFF2-40B4-BE49-F238E27FC236}">
                <a16:creationId xmlns:a16="http://schemas.microsoft.com/office/drawing/2014/main" id="{8A34842B-E550-B193-4510-56D771EE4E35}"/>
              </a:ext>
            </a:extLst>
          </p:cNvPr>
          <p:cNvSpPr txBox="1"/>
          <p:nvPr/>
        </p:nvSpPr>
        <p:spPr>
          <a:xfrm>
            <a:off x="1147525" y="4850626"/>
            <a:ext cx="1045707" cy="274616"/>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Start</a:t>
            </a:r>
          </a:p>
        </p:txBody>
      </p:sp>
      <p:cxnSp>
        <p:nvCxnSpPr>
          <p:cNvPr id="26" name="Straight Connector 25">
            <a:extLst>
              <a:ext uri="{FF2B5EF4-FFF2-40B4-BE49-F238E27FC236}">
                <a16:creationId xmlns:a16="http://schemas.microsoft.com/office/drawing/2014/main" id="{C4021D06-D093-90F3-6A06-A474DF9A1711}"/>
              </a:ext>
            </a:extLst>
          </p:cNvPr>
          <p:cNvCxnSpPr>
            <a:cxnSpLocks/>
          </p:cNvCxnSpPr>
          <p:nvPr/>
        </p:nvCxnSpPr>
        <p:spPr>
          <a:xfrm>
            <a:off x="11682684" y="4717811"/>
            <a:ext cx="0" cy="100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9553A363-33FE-48F5-32E9-825DF158D92F}"/>
              </a:ext>
            </a:extLst>
          </p:cNvPr>
          <p:cNvSpPr txBox="1"/>
          <p:nvPr/>
        </p:nvSpPr>
        <p:spPr>
          <a:xfrm>
            <a:off x="11477463" y="4849438"/>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Y7+</a:t>
            </a:r>
          </a:p>
        </p:txBody>
      </p:sp>
      <p:sp>
        <p:nvSpPr>
          <p:cNvPr id="28" name="Right Arrow 27">
            <a:extLst>
              <a:ext uri="{FF2B5EF4-FFF2-40B4-BE49-F238E27FC236}">
                <a16:creationId xmlns:a16="http://schemas.microsoft.com/office/drawing/2014/main" id="{7800EA8B-095F-CC71-0587-C1A884F0997F}"/>
              </a:ext>
            </a:extLst>
          </p:cNvPr>
          <p:cNvSpPr/>
          <p:nvPr/>
        </p:nvSpPr>
        <p:spPr>
          <a:xfrm>
            <a:off x="11658600" y="2049768"/>
            <a:ext cx="304800" cy="212412"/>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29" name="Right Arrow 28">
            <a:extLst>
              <a:ext uri="{FF2B5EF4-FFF2-40B4-BE49-F238E27FC236}">
                <a16:creationId xmlns:a16="http://schemas.microsoft.com/office/drawing/2014/main" id="{3AF74321-283C-C3DD-84D4-61441D7AA496}"/>
              </a:ext>
            </a:extLst>
          </p:cNvPr>
          <p:cNvSpPr/>
          <p:nvPr/>
        </p:nvSpPr>
        <p:spPr>
          <a:xfrm>
            <a:off x="11658600" y="1540449"/>
            <a:ext cx="304800" cy="212412"/>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0" name="Right Arrow 29">
            <a:extLst>
              <a:ext uri="{FF2B5EF4-FFF2-40B4-BE49-F238E27FC236}">
                <a16:creationId xmlns:a16="http://schemas.microsoft.com/office/drawing/2014/main" id="{BA38CC46-036C-D599-3EE8-5C863D876BA7}"/>
              </a:ext>
            </a:extLst>
          </p:cNvPr>
          <p:cNvSpPr/>
          <p:nvPr/>
        </p:nvSpPr>
        <p:spPr>
          <a:xfrm>
            <a:off x="11658600" y="1028749"/>
            <a:ext cx="304800" cy="212412"/>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1" name="Rounded Rectangle 30">
            <a:extLst>
              <a:ext uri="{FF2B5EF4-FFF2-40B4-BE49-F238E27FC236}">
                <a16:creationId xmlns:a16="http://schemas.microsoft.com/office/drawing/2014/main" id="{29CD4C7E-A445-6D1A-2845-DA2CB33190AB}"/>
              </a:ext>
            </a:extLst>
          </p:cNvPr>
          <p:cNvSpPr/>
          <p:nvPr/>
        </p:nvSpPr>
        <p:spPr>
          <a:xfrm>
            <a:off x="103976" y="2533497"/>
            <a:ext cx="11897523" cy="1062974"/>
          </a:xfrm>
          <a:prstGeom prst="roundRect">
            <a:avLst>
              <a:gd name="adj" fmla="val 7011"/>
            </a:avLst>
          </a:prstGeom>
          <a:noFill/>
          <a:ln w="38100">
            <a:solidFill>
              <a:schemeClr val="accent2">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3" name="Text Placeholder 4">
            <a:extLst>
              <a:ext uri="{FF2B5EF4-FFF2-40B4-BE49-F238E27FC236}">
                <a16:creationId xmlns:a16="http://schemas.microsoft.com/office/drawing/2014/main" id="{8996CED4-ED26-F125-870B-61C58ABE5B24}"/>
              </a:ext>
            </a:extLst>
          </p:cNvPr>
          <p:cNvSpPr txBox="1">
            <a:spLocks/>
          </p:cNvSpPr>
          <p:nvPr/>
        </p:nvSpPr>
        <p:spPr>
          <a:xfrm>
            <a:off x="-171450" y="5340370"/>
            <a:ext cx="12001500" cy="1140294"/>
          </a:xfrm>
          <a:prstGeom prst="rect">
            <a:avLst/>
          </a:prstGeom>
          <a:ln w="254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tIns="91439" bIns="91439" anchor="b">
            <a:noAutofit/>
          </a:bodyPr>
          <a:lstStyle>
            <a:lvl1pPr marL="0" marR="0" indent="0" algn="l" defTabSz="457200" eaLnBrk="1" latinLnBrk="0" hangingPunct="1">
              <a:lnSpc>
                <a:spcPct val="100000"/>
              </a:lnSpc>
              <a:spcBef>
                <a:spcPts val="600"/>
              </a:spcBef>
              <a:spcAft>
                <a:spcPts val="0"/>
              </a:spcAft>
              <a:buClr>
                <a:srgbClr val="469DD9"/>
              </a:buClr>
              <a:buSzPct val="100000"/>
              <a:buFont typeface="Arial"/>
              <a:buNone/>
              <a:tabLst/>
              <a:defRPr sz="900" b="0" i="0" u="none" strike="noStrike" cap="none" spc="0" baseline="0">
                <a:solidFill>
                  <a:srgbClr val="000000"/>
                </a:solidFill>
                <a:uFillTx/>
                <a:latin typeface="Roboto Regular"/>
                <a:ea typeface="Roboto Regular"/>
                <a:cs typeface="Roboto Regular"/>
                <a:sym typeface="Roboto Regular"/>
              </a:defRPr>
            </a:lvl1pPr>
            <a:lvl2pPr marL="546100" marR="0" indent="-3175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2pPr>
            <a:lvl3pPr marL="742950" marR="0" indent="-28575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3pPr>
            <a:lvl4pPr marL="971550" marR="0" indent="-28575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4pPr>
            <a:lvl5pPr marL="1200150" marR="0" indent="-28575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5pPr>
            <a:lvl6pPr marL="13716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6pPr>
            <a:lvl7pPr marL="16002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7pPr>
            <a:lvl8pPr marL="18288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8pPr>
            <a:lvl9pPr marL="20574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9pPr>
          </a:lstStyle>
          <a:p>
            <a:pPr marL="0" marR="0" lvl="0" indent="0" algn="r" defTabSz="457200" rtl="0" eaLnBrk="1" fontAlgn="auto" latinLnBrk="0" hangingPunct="1">
              <a:lnSpc>
                <a:spcPct val="100000"/>
              </a:lnSpc>
              <a:spcBef>
                <a:spcPts val="0"/>
              </a:spcBef>
              <a:spcAft>
                <a:spcPts val="0"/>
              </a:spcAft>
              <a:buClr>
                <a:srgbClr val="469DD9"/>
              </a:buClr>
              <a:buSzPct val="100000"/>
              <a:buFont typeface="Arial"/>
              <a:buNone/>
              <a:tabLst/>
              <a:defRPr/>
            </a:pPr>
            <a:r>
              <a:rPr kumimoji="0" lang="en-US" sz="700" b="0" i="0" u="none" strike="noStrike" kern="0" cap="none" spc="0" normalizeH="0" baseline="30000" noProof="0" dirty="0" err="1">
                <a:ln>
                  <a:noFill/>
                </a:ln>
                <a:solidFill>
                  <a:prstClr val="black">
                    <a:lumMod val="50000"/>
                    <a:lumOff val="50000"/>
                  </a:prstClr>
                </a:solidFill>
                <a:effectLst/>
                <a:uLnTx/>
                <a:uFillTx/>
                <a:latin typeface="Arial" panose="020B0604020202020204"/>
                <a:sym typeface="Roboto Regular"/>
              </a:rPr>
              <a:t>a</a:t>
            </a:r>
            <a:r>
              <a:rPr kumimoji="0" lang="en-US" sz="700" b="0" i="0" u="none" strike="noStrike" kern="0" cap="none" spc="0" normalizeH="0" baseline="0" noProof="0" dirty="0" err="1">
                <a:ln>
                  <a:noFill/>
                </a:ln>
                <a:solidFill>
                  <a:prstClr val="black">
                    <a:lumMod val="50000"/>
                    <a:lumOff val="50000"/>
                  </a:prstClr>
                </a:solidFill>
                <a:effectLst/>
                <a:uLnTx/>
                <a:uFillTx/>
                <a:latin typeface="Arial" panose="020B0604020202020204"/>
                <a:sym typeface="Roboto Regular"/>
              </a:rPr>
              <a:t>“Intermediate</a:t>
            </a: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/high-risk patients” definitions varied across studies. *</a:t>
            </a:r>
            <a:r>
              <a:rPr kumimoji="0" lang="en-GB"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Indication currently not approved or included in treatment recommendations</a:t>
            </a: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 </a:t>
            </a:r>
          </a:p>
          <a:p>
            <a:pPr marL="0" marR="0" lvl="0" indent="0" algn="r" defTabSz="457200" rtl="0" eaLnBrk="1" fontAlgn="auto" latinLnBrk="0" hangingPunct="1">
              <a:lnSpc>
                <a:spcPct val="100000"/>
              </a:lnSpc>
              <a:spcBef>
                <a:spcPts val="0"/>
              </a:spcBef>
              <a:spcAft>
                <a:spcPts val="0"/>
              </a:spcAft>
              <a:buClr>
                <a:srgbClr val="469DD9"/>
              </a:buClr>
              <a:buSzPct val="100000"/>
              <a:buFont typeface="Arial"/>
              <a:buNone/>
              <a:tabLst/>
              <a:defRPr/>
            </a:pP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AI, aromatase inhibitor; CDK, cyclin-dependent kinase; CDK4/6i, cyclin-dependent kinase 4/6 inhibitor; EBC, early breast cancer; ET, endocrine therapy; HR, hormone receptor; SoC, standard of care; Y, year. </a:t>
            </a:r>
          </a:p>
          <a:p>
            <a:pPr marL="0" marR="0" lvl="0" indent="0" algn="r" defTabSz="457200" rtl="0" eaLnBrk="1" fontAlgn="auto" latinLnBrk="0" hangingPunct="1">
              <a:lnSpc>
                <a:spcPct val="100000"/>
              </a:lnSpc>
              <a:spcBef>
                <a:spcPts val="0"/>
              </a:spcBef>
              <a:spcAft>
                <a:spcPts val="0"/>
              </a:spcAft>
              <a:buClr>
                <a:srgbClr val="469DD9"/>
              </a:buClr>
              <a:buSzPct val="100000"/>
              <a:buFont typeface="Arial"/>
              <a:buNone/>
              <a:tabLst/>
              <a:defRPr/>
            </a:pP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1. https://clinicaltrials.gov/study/NCT05514054. (Accessed February 10, 2026). 2. https://www.lillyoncologypipeline.com/molecule/selective-er-degrader/clinical-trial/NCT05514054. (Accessed February 10, 2026). 3. </a:t>
            </a:r>
            <a:r>
              <a:rPr kumimoji="0" lang="en-GB" sz="700" b="0" i="0" u="none" strike="noStrike" kern="400" cap="none" spc="0" normalizeH="0" baseline="0" noProof="0" dirty="0">
                <a:ln>
                  <a:noFill/>
                </a:ln>
                <a:solidFill>
                  <a:prstClr val="black">
                    <a:lumMod val="50000"/>
                    <a:lumOff val="50000"/>
                  </a:prstClr>
                </a:solidFill>
                <a:effectLst/>
                <a:uLnTx/>
                <a:uFillTx/>
                <a:latin typeface="Arial"/>
                <a:cs typeface="Arial"/>
                <a:sym typeface="Roboto Regular"/>
              </a:rPr>
              <a:t>Jhaveri K, et al. Oral presentation at: SABCS 2025. Abstract GS3-08</a:t>
            </a: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 4. https://clinicaltrials.gov/study/NCT06492616. (Accessed February 10, 2026). 5. Bardia A, et al. Poster presentation at: ASCO 2025. Abstract TPS619. </a:t>
            </a:r>
            <a:b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b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6. https://clinicaltrials.gov/study/NCT05774951 (Accessed February 10, 2026). 7. https://clinicaltrials.gov/study/NCT04961996. (Accessed February 10, 2026). 8. Bardia AL, et al. Oral presentation at: SABCS 2025. Abstract GS1-10. </a:t>
            </a:r>
            <a:b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b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9. https://clinicaltrials.gov/study/NCT05952557. (Accessed February 10, 2026). 10. Hamilton EP, et al. Future Oncol. 2025;21(7):795-806. 11. Loibl S, et al. Ann Oncol. 2024;35(2):159-182. </a:t>
            </a:r>
            <a:b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br>
            <a:r>
              <a:rPr kumimoji="0" lang="en-US" sz="700" b="0" i="0" u="none" strike="noStrike" kern="0" cap="none" spc="0" normalizeH="0" baseline="0" noProof="0" dirty="0">
                <a:ln>
                  <a:noFill/>
                </a:ln>
                <a:solidFill>
                  <a:prstClr val="black">
                    <a:lumMod val="50000"/>
                    <a:lumOff val="50000"/>
                  </a:prstClr>
                </a:solidFill>
                <a:effectLst/>
                <a:uLnTx/>
                <a:uFillTx/>
                <a:latin typeface="Arial" panose="020B0604020202020204"/>
                <a:sym typeface="Roboto Regular"/>
              </a:rPr>
              <a:t>12. Freedman RA, et al. J Clin Oncol. 2024;42(18):2233-2235. 13. NCCN Clinical Practice Guidelines in Oncology. Breast Cancer. Version 2.2026. 14. Park-Simon T-W, et al. Breast Care (Basel), 2025;20(3):189-207. </a:t>
            </a:r>
          </a:p>
        </p:txBody>
      </p:sp>
      <p:sp>
        <p:nvSpPr>
          <p:cNvPr id="34" name="TextBox 33">
            <a:extLst>
              <a:ext uri="{FF2B5EF4-FFF2-40B4-BE49-F238E27FC236}">
                <a16:creationId xmlns:a16="http://schemas.microsoft.com/office/drawing/2014/main" id="{5DFB0B1D-2A73-C7B9-6633-997AC7497930}"/>
              </a:ext>
            </a:extLst>
          </p:cNvPr>
          <p:cNvSpPr txBox="1"/>
          <p:nvPr/>
        </p:nvSpPr>
        <p:spPr>
          <a:xfrm>
            <a:off x="3712951" y="928123"/>
            <a:ext cx="7945650" cy="412048"/>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a:sym typeface="Arial"/>
              </a:rPr>
              <a:t>EMBER-4 Study (N=8000)*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(Imlunestrant for 5 years vs ET for 5 years) </a:t>
            </a:r>
          </a:p>
        </p:txBody>
      </p:sp>
      <p:sp>
        <p:nvSpPr>
          <p:cNvPr id="35" name="TextBox 34">
            <a:extLst>
              <a:ext uri="{FF2B5EF4-FFF2-40B4-BE49-F238E27FC236}">
                <a16:creationId xmlns:a16="http://schemas.microsoft.com/office/drawing/2014/main" id="{A39B8358-E84B-28C7-D42C-821C0DFDBD3F}"/>
              </a:ext>
            </a:extLst>
          </p:cNvPr>
          <p:cNvSpPr txBox="1"/>
          <p:nvPr/>
        </p:nvSpPr>
        <p:spPr>
          <a:xfrm>
            <a:off x="3712951" y="1419914"/>
            <a:ext cx="7945650" cy="420372"/>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a:sym typeface="Arial"/>
              </a:rPr>
              <a:t>ELEGANT Study (N=4220)*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(Elacestrant for 5 years vs ET for 5 years) </a:t>
            </a:r>
          </a:p>
        </p:txBody>
      </p:sp>
      <p:sp>
        <p:nvSpPr>
          <p:cNvPr id="36" name="TextBox 35">
            <a:extLst>
              <a:ext uri="{FF2B5EF4-FFF2-40B4-BE49-F238E27FC236}">
                <a16:creationId xmlns:a16="http://schemas.microsoft.com/office/drawing/2014/main" id="{98488B1E-3FD0-07B2-DE33-0D0D1635DB2F}"/>
              </a:ext>
            </a:extLst>
          </p:cNvPr>
          <p:cNvSpPr txBox="1"/>
          <p:nvPr/>
        </p:nvSpPr>
        <p:spPr>
          <a:xfrm>
            <a:off x="3712951" y="1944525"/>
            <a:ext cx="7945649" cy="420372"/>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a:sym typeface="Arial"/>
              </a:rPr>
              <a:t>CAMBRIA-1 Study (N=4300)*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(Camizestrant for 5 years vs ET for 5 years) </a:t>
            </a:r>
          </a:p>
        </p:txBody>
      </p:sp>
      <p:sp>
        <p:nvSpPr>
          <p:cNvPr id="37" name="TextBox 36">
            <a:extLst>
              <a:ext uri="{FF2B5EF4-FFF2-40B4-BE49-F238E27FC236}">
                <a16:creationId xmlns:a16="http://schemas.microsoft.com/office/drawing/2014/main" id="{229BC5B4-BAC7-F8B6-354E-115811162FB4}"/>
              </a:ext>
            </a:extLst>
          </p:cNvPr>
          <p:cNvSpPr txBox="1"/>
          <p:nvPr/>
        </p:nvSpPr>
        <p:spPr>
          <a:xfrm>
            <a:off x="1415212" y="5172139"/>
            <a:ext cx="2316528" cy="365760"/>
          </a:xfrm>
          <a:prstGeom prst="rect">
            <a:avLst/>
          </a:prstGeom>
          <a:solidFill>
            <a:schemeClr val="accent3">
              <a:lumMod val="40000"/>
              <a:lumOff val="60000"/>
            </a:schemeClr>
          </a:solidFill>
          <a:ln w="3810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Upfront Treatment</a:t>
            </a:r>
          </a:p>
        </p:txBody>
      </p:sp>
      <p:sp>
        <p:nvSpPr>
          <p:cNvPr id="38" name="TextBox 37">
            <a:extLst>
              <a:ext uri="{FF2B5EF4-FFF2-40B4-BE49-F238E27FC236}">
                <a16:creationId xmlns:a16="http://schemas.microsoft.com/office/drawing/2014/main" id="{177516AC-DCDC-AD2A-65CE-C606293FB5CB}"/>
              </a:ext>
            </a:extLst>
          </p:cNvPr>
          <p:cNvSpPr txBox="1"/>
          <p:nvPr/>
        </p:nvSpPr>
        <p:spPr>
          <a:xfrm>
            <a:off x="3716593" y="5167832"/>
            <a:ext cx="7966091" cy="365760"/>
          </a:xfrm>
          <a:prstGeom prst="rect">
            <a:avLst/>
          </a:prstGeom>
          <a:solidFill>
            <a:schemeClr val="accent4">
              <a:lumMod val="25000"/>
              <a:lumOff val="75000"/>
            </a:schemeClr>
          </a:solidFill>
          <a:ln w="3810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Sequential Treatment</a:t>
            </a:r>
          </a:p>
        </p:txBody>
      </p:sp>
      <p:sp>
        <p:nvSpPr>
          <p:cNvPr id="39" name="TextBox 38">
            <a:extLst>
              <a:ext uri="{FF2B5EF4-FFF2-40B4-BE49-F238E27FC236}">
                <a16:creationId xmlns:a16="http://schemas.microsoft.com/office/drawing/2014/main" id="{B62D7BCE-95EC-C9D1-E04F-F003E0697CCE}"/>
              </a:ext>
            </a:extLst>
          </p:cNvPr>
          <p:cNvSpPr txBox="1"/>
          <p:nvPr/>
        </p:nvSpPr>
        <p:spPr>
          <a:xfrm>
            <a:off x="213335" y="2794021"/>
            <a:ext cx="1092344" cy="458379"/>
          </a:xfrm>
          <a:prstGeom prst="rect">
            <a:avLst/>
          </a:prstGeom>
          <a:solidFill>
            <a:schemeClr val="accent3">
              <a:lumMod val="40000"/>
              <a:lumOff val="60000"/>
            </a:schemeClr>
          </a:solidFill>
          <a:ln w="38100">
            <a:no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Upfront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rPr>
              <a:t>Trials</a:t>
            </a:r>
          </a:p>
        </p:txBody>
      </p:sp>
      <p:sp>
        <p:nvSpPr>
          <p:cNvPr id="40" name="TextBox 39">
            <a:extLst>
              <a:ext uri="{FF2B5EF4-FFF2-40B4-BE49-F238E27FC236}">
                <a16:creationId xmlns:a16="http://schemas.microsoft.com/office/drawing/2014/main" id="{178D465B-F392-635C-0F4C-E8D172BFC250}"/>
              </a:ext>
            </a:extLst>
          </p:cNvPr>
          <p:cNvSpPr txBox="1"/>
          <p:nvPr/>
        </p:nvSpPr>
        <p:spPr>
          <a:xfrm>
            <a:off x="213335" y="1368950"/>
            <a:ext cx="1092344" cy="458379"/>
          </a:xfrm>
          <a:prstGeom prst="rect">
            <a:avLst/>
          </a:prstGeom>
          <a:solidFill>
            <a:schemeClr val="accent4">
              <a:lumMod val="25000"/>
              <a:lumOff val="75000"/>
            </a:schemeClr>
          </a:solidFill>
          <a:ln w="3810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Sequencing</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Trials</a:t>
            </a:r>
          </a:p>
        </p:txBody>
      </p:sp>
      <p:sp>
        <p:nvSpPr>
          <p:cNvPr id="41" name="Rounded Rectangle 40">
            <a:extLst>
              <a:ext uri="{FF2B5EF4-FFF2-40B4-BE49-F238E27FC236}">
                <a16:creationId xmlns:a16="http://schemas.microsoft.com/office/drawing/2014/main" id="{2E3082A5-9E95-84F4-9E71-2B20763A4CA2}"/>
              </a:ext>
            </a:extLst>
          </p:cNvPr>
          <p:cNvSpPr/>
          <p:nvPr/>
        </p:nvSpPr>
        <p:spPr>
          <a:xfrm>
            <a:off x="106064" y="907193"/>
            <a:ext cx="11897523" cy="1532186"/>
          </a:xfrm>
          <a:prstGeom prst="roundRect">
            <a:avLst>
              <a:gd name="adj" fmla="val 7011"/>
            </a:avLst>
          </a:prstGeom>
          <a:noFill/>
          <a:ln w="38100">
            <a:solidFill>
              <a:schemeClr val="accent4">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42" name="Rectangle 41">
            <a:extLst>
              <a:ext uri="{FF2B5EF4-FFF2-40B4-BE49-F238E27FC236}">
                <a16:creationId xmlns:a16="http://schemas.microsoft.com/office/drawing/2014/main" id="{FED60B3B-D641-EF72-9524-1BB87618DC1C}"/>
              </a:ext>
            </a:extLst>
          </p:cNvPr>
          <p:cNvSpPr/>
          <p:nvPr/>
        </p:nvSpPr>
        <p:spPr>
          <a:xfrm>
            <a:off x="0" y="3618999"/>
            <a:ext cx="12192000" cy="2040122"/>
          </a:xfrm>
          <a:prstGeom prst="rect">
            <a:avLst/>
          </a:prstGeom>
          <a:solidFill>
            <a:srgbClr val="FFFFFF">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9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Ringside Book" panose="02000500000000000000" pitchFamily="2" charset="0"/>
              <a:ea typeface="+mn-ea"/>
              <a:cs typeface="+mn-cs"/>
            </a:endParaRPr>
          </a:p>
        </p:txBody>
      </p:sp>
      <p:sp>
        <p:nvSpPr>
          <p:cNvPr id="43" name="Rectangle 42">
            <a:extLst>
              <a:ext uri="{FF2B5EF4-FFF2-40B4-BE49-F238E27FC236}">
                <a16:creationId xmlns:a16="http://schemas.microsoft.com/office/drawing/2014/main" id="{51722C81-2958-78F2-F497-5F51FFB5D033}"/>
              </a:ext>
            </a:extLst>
          </p:cNvPr>
          <p:cNvSpPr/>
          <p:nvPr/>
        </p:nvSpPr>
        <p:spPr>
          <a:xfrm>
            <a:off x="0" y="743527"/>
            <a:ext cx="12192000" cy="1718765"/>
          </a:xfrm>
          <a:prstGeom prst="rect">
            <a:avLst/>
          </a:prstGeom>
          <a:solidFill>
            <a:srgbClr val="FFFFFF">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9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Ringside Book" panose="02000500000000000000" pitchFamily="2" charset="0"/>
              <a:ea typeface="+mn-ea"/>
              <a:cs typeface="+mn-cs"/>
            </a:endParaRPr>
          </a:p>
        </p:txBody>
      </p:sp>
    </p:spTree>
    <p:extLst>
      <p:ext uri="{BB962C8B-B14F-4D97-AF65-F5344CB8AC3E}">
        <p14:creationId xmlns:p14="http://schemas.microsoft.com/office/powerpoint/2010/main" val="13117964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01;p5">
            <a:extLst>
              <a:ext uri="{FF2B5EF4-FFF2-40B4-BE49-F238E27FC236}">
                <a16:creationId xmlns:a16="http://schemas.microsoft.com/office/drawing/2014/main" id="{E907FDD4-FC97-4D06-FDDD-CF89D3DAB8C6}"/>
              </a:ext>
            </a:extLst>
          </p:cNvPr>
          <p:cNvSpPr txBox="1"/>
          <p:nvPr/>
        </p:nvSpPr>
        <p:spPr>
          <a:xfrm>
            <a:off x="1981200" y="6342903"/>
            <a:ext cx="1676400"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 name="Google Shape;102;p5">
            <a:extLst>
              <a:ext uri="{FF2B5EF4-FFF2-40B4-BE49-F238E27FC236}">
                <a16:creationId xmlns:a16="http://schemas.microsoft.com/office/drawing/2014/main" id="{AE2A7BC3-ED69-F1BA-C4F5-36FED7EA2DAE}"/>
              </a:ext>
            </a:extLst>
          </p:cNvPr>
          <p:cNvSpPr txBox="1"/>
          <p:nvPr/>
        </p:nvSpPr>
        <p:spPr>
          <a:xfrm>
            <a:off x="5354691" y="3454222"/>
            <a:ext cx="6551060" cy="1384995"/>
          </a:xfrm>
          <a:prstGeom prst="rect">
            <a:avLst/>
          </a:prstGeom>
          <a:solidFill>
            <a:schemeClr val="bg1">
              <a:lumMod val="95000"/>
            </a:schemeClr>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Primary Endpoint</a:t>
            </a:r>
            <a:endParaRPr kumimoji="0" sz="1400" b="1"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979"/>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secondary endpoints </a:t>
            </a:r>
            <a:endParaRPr kumimoji="0"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221"/>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dirty="0">
                <a:ln>
                  <a:noFill/>
                </a:ln>
                <a:solidFill>
                  <a:srgbClr val="0A4661"/>
                </a:solidFill>
                <a:effectLst/>
                <a:uLnTx/>
                <a:uFillTx/>
                <a:latin typeface="Arial"/>
                <a:ea typeface="Arial"/>
                <a:cs typeface="Arial"/>
                <a:sym typeface="Arial"/>
              </a:rPr>
              <a:t>in situ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carcinomas of any site), LRRFI, OS, safety</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6" name="Google Shape;103;p5">
            <a:extLst>
              <a:ext uri="{FF2B5EF4-FFF2-40B4-BE49-F238E27FC236}">
                <a16:creationId xmlns:a16="http://schemas.microsoft.com/office/drawing/2014/main" id="{CDCE0448-06AA-D123-0B98-D2E8413AAC16}"/>
              </a:ext>
            </a:extLst>
          </p:cNvPr>
          <p:cNvSpPr txBox="1"/>
          <p:nvPr/>
        </p:nvSpPr>
        <p:spPr>
          <a:xfrm>
            <a:off x="280135" y="3513497"/>
            <a:ext cx="4878885"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Stratification Factors</a:t>
            </a:r>
            <a:endParaRPr kumimoji="0" sz="14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A4661"/>
                </a:solidFill>
                <a:effectLst/>
                <a:uLnTx/>
                <a:uFillTx/>
                <a:latin typeface="Arial"/>
                <a:ea typeface="+mn-ea"/>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A4661"/>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7" name="Google Shape;105;p5">
            <a:extLst>
              <a:ext uri="{FF2B5EF4-FFF2-40B4-BE49-F238E27FC236}">
                <a16:creationId xmlns:a16="http://schemas.microsoft.com/office/drawing/2014/main" id="{F060518E-DA90-350D-06B8-2DB4474055DF}"/>
              </a:ext>
            </a:extLst>
          </p:cNvPr>
          <p:cNvSpPr/>
          <p:nvPr/>
        </p:nvSpPr>
        <p:spPr>
          <a:xfrm>
            <a:off x="5354691" y="1999123"/>
            <a:ext cx="562267" cy="566667"/>
          </a:xfrm>
          <a:prstGeom prst="ellipse">
            <a:avLst/>
          </a:prstGeom>
          <a:solidFill>
            <a:schemeClr val="bg1"/>
          </a:solidFill>
          <a:ln w="28575" cap="rnd" cmpd="sng">
            <a:solidFill>
              <a:srgbClr val="0A4661"/>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A4661"/>
                </a:solidFill>
                <a:effectLst/>
                <a:uLnTx/>
                <a:uFillTx/>
                <a:latin typeface="Arial"/>
                <a:ea typeface="Arial"/>
                <a:cs typeface="Arial"/>
                <a:sym typeface="Arial"/>
              </a:rPr>
            </a:b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1:1</a:t>
            </a:r>
            <a:endParaRPr kumimoji="0" sz="1867" b="0" i="0" u="none" strike="noStrike" kern="0" cap="none" spc="0" normalizeH="0" baseline="0" noProof="0">
              <a:ln>
                <a:noFill/>
              </a:ln>
              <a:solidFill>
                <a:srgbClr val="0A4661"/>
              </a:solidFill>
              <a:effectLst/>
              <a:uLnTx/>
              <a:uFillTx/>
              <a:latin typeface="Arial"/>
              <a:ea typeface="Arial"/>
              <a:cs typeface="Arial"/>
              <a:sym typeface="Arial"/>
            </a:endParaRPr>
          </a:p>
        </p:txBody>
      </p:sp>
      <p:cxnSp>
        <p:nvCxnSpPr>
          <p:cNvPr id="8" name="Google Shape;106;p5">
            <a:extLst>
              <a:ext uri="{FF2B5EF4-FFF2-40B4-BE49-F238E27FC236}">
                <a16:creationId xmlns:a16="http://schemas.microsoft.com/office/drawing/2014/main" id="{3EDD4762-F45E-3F99-576C-C010B2FDA721}"/>
              </a:ext>
            </a:extLst>
          </p:cNvPr>
          <p:cNvCxnSpPr>
            <a:cxnSpLocks/>
          </p:cNvCxnSpPr>
          <p:nvPr/>
        </p:nvCxnSpPr>
        <p:spPr>
          <a:xfrm rot="16200000">
            <a:off x="5944824" y="1481700"/>
            <a:ext cx="133600" cy="751600"/>
          </a:xfrm>
          <a:prstGeom prst="bentConnector2">
            <a:avLst/>
          </a:prstGeom>
          <a:noFill/>
          <a:ln w="38100" cap="rnd" cmpd="sng">
            <a:solidFill>
              <a:srgbClr val="0A4661"/>
            </a:solidFill>
            <a:prstDash val="solid"/>
            <a:miter lim="800000"/>
            <a:headEnd type="none" w="sm" len="sm"/>
            <a:tailEnd type="triangle" w="med" len="med"/>
          </a:ln>
        </p:spPr>
      </p:cxnSp>
      <p:cxnSp>
        <p:nvCxnSpPr>
          <p:cNvPr id="9" name="Google Shape;111;p5">
            <a:extLst>
              <a:ext uri="{FF2B5EF4-FFF2-40B4-BE49-F238E27FC236}">
                <a16:creationId xmlns:a16="http://schemas.microsoft.com/office/drawing/2014/main" id="{4FD2007C-0F85-F308-5BBE-7C0386C2E7FD}"/>
              </a:ext>
            </a:extLst>
          </p:cNvPr>
          <p:cNvCxnSpPr>
            <a:cxnSpLocks/>
          </p:cNvCxnSpPr>
          <p:nvPr/>
        </p:nvCxnSpPr>
        <p:spPr>
          <a:xfrm>
            <a:off x="4791078" y="2282457"/>
            <a:ext cx="502829" cy="0"/>
          </a:xfrm>
          <a:prstGeom prst="straightConnector1">
            <a:avLst/>
          </a:prstGeom>
          <a:noFill/>
          <a:ln w="38100" cap="rnd" cmpd="sng">
            <a:solidFill>
              <a:srgbClr val="0A4661"/>
            </a:solidFill>
            <a:prstDash val="solid"/>
            <a:miter lim="800000"/>
            <a:headEnd type="none" w="sm" len="sm"/>
            <a:tailEnd type="triangle" w="med" len="med"/>
          </a:ln>
        </p:spPr>
      </p:cxnSp>
      <p:cxnSp>
        <p:nvCxnSpPr>
          <p:cNvPr id="10" name="Google Shape;112;p5">
            <a:extLst>
              <a:ext uri="{FF2B5EF4-FFF2-40B4-BE49-F238E27FC236}">
                <a16:creationId xmlns:a16="http://schemas.microsoft.com/office/drawing/2014/main" id="{2E48A286-823E-11E1-F104-E5518EA867D7}"/>
              </a:ext>
            </a:extLst>
          </p:cNvPr>
          <p:cNvCxnSpPr>
            <a:cxnSpLocks/>
          </p:cNvCxnSpPr>
          <p:nvPr/>
        </p:nvCxnSpPr>
        <p:spPr>
          <a:xfrm rot="16200000" flipH="1">
            <a:off x="5943024" y="2336900"/>
            <a:ext cx="137200" cy="751600"/>
          </a:xfrm>
          <a:prstGeom prst="bentConnector2">
            <a:avLst/>
          </a:prstGeom>
          <a:noFill/>
          <a:ln w="38100" cap="rnd" cmpd="sng">
            <a:solidFill>
              <a:srgbClr val="0A4661"/>
            </a:solidFill>
            <a:prstDash val="solid"/>
            <a:miter lim="800000"/>
            <a:headEnd type="none" w="sm" len="sm"/>
            <a:tailEnd type="triangle" w="med" len="med"/>
          </a:ln>
        </p:spPr>
      </p:cxnSp>
      <p:sp>
        <p:nvSpPr>
          <p:cNvPr id="11" name="Google Shape;114;p5">
            <a:extLst>
              <a:ext uri="{FF2B5EF4-FFF2-40B4-BE49-F238E27FC236}">
                <a16:creationId xmlns:a16="http://schemas.microsoft.com/office/drawing/2014/main" id="{3A349AB9-DD4D-96C2-3BD9-D22BDD95883B}"/>
              </a:ext>
            </a:extLst>
          </p:cNvPr>
          <p:cNvSpPr txBox="1"/>
          <p:nvPr/>
        </p:nvSpPr>
        <p:spPr>
          <a:xfrm>
            <a:off x="5081970" y="1411924"/>
            <a:ext cx="1203691" cy="328177"/>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dirty="0">
                <a:ln>
                  <a:noFill/>
                </a:ln>
                <a:solidFill>
                  <a:srgbClr val="0A4661"/>
                </a:solidFill>
                <a:effectLst/>
                <a:uLnTx/>
                <a:uFillTx/>
                <a:latin typeface="Arial"/>
                <a:ea typeface="Arial"/>
                <a:cs typeface="Arial"/>
                <a:sym typeface="Arial"/>
              </a:rPr>
              <a:t>N = 4170</a:t>
            </a:r>
            <a:endParaRPr kumimoji="0" sz="1333" b="1" i="0" u="none" strike="noStrike" kern="0" cap="none" spc="0" normalizeH="0" baseline="30000" noProof="0" dirty="0">
              <a:ln>
                <a:noFill/>
              </a:ln>
              <a:solidFill>
                <a:srgbClr val="0A4661"/>
              </a:solidFill>
              <a:effectLst/>
              <a:uLnTx/>
              <a:uFillTx/>
              <a:latin typeface="Arial"/>
              <a:ea typeface="Arial"/>
              <a:cs typeface="Arial"/>
              <a:sym typeface="Arial"/>
            </a:endParaRPr>
          </a:p>
        </p:txBody>
      </p:sp>
      <p:sp>
        <p:nvSpPr>
          <p:cNvPr id="12" name="Google Shape;115;p5">
            <a:extLst>
              <a:ext uri="{FF2B5EF4-FFF2-40B4-BE49-F238E27FC236}">
                <a16:creationId xmlns:a16="http://schemas.microsoft.com/office/drawing/2014/main" id="{C8DDA704-087D-919E-1E2A-6258F61AF002}"/>
              </a:ext>
            </a:extLst>
          </p:cNvPr>
          <p:cNvSpPr txBox="1"/>
          <p:nvPr/>
        </p:nvSpPr>
        <p:spPr>
          <a:xfrm>
            <a:off x="6454369" y="1172229"/>
            <a:ext cx="3722622" cy="30772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At least 5-year treatment duration</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grpSp>
        <p:nvGrpSpPr>
          <p:cNvPr id="13" name="Group 12">
            <a:extLst>
              <a:ext uri="{FF2B5EF4-FFF2-40B4-BE49-F238E27FC236}">
                <a16:creationId xmlns:a16="http://schemas.microsoft.com/office/drawing/2014/main" id="{BCC51549-EEA2-ACBA-38CF-019BA1959699}"/>
              </a:ext>
            </a:extLst>
          </p:cNvPr>
          <p:cNvGrpSpPr/>
          <p:nvPr/>
        </p:nvGrpSpPr>
        <p:grpSpPr>
          <a:xfrm>
            <a:off x="10243936" y="1865359"/>
            <a:ext cx="436779" cy="837800"/>
            <a:chOff x="10346379" y="1865359"/>
            <a:chExt cx="148800" cy="837800"/>
          </a:xfrm>
        </p:grpSpPr>
        <p:cxnSp>
          <p:nvCxnSpPr>
            <p:cNvPr id="14" name="Google Shape;116;p5">
              <a:extLst>
                <a:ext uri="{FF2B5EF4-FFF2-40B4-BE49-F238E27FC236}">
                  <a16:creationId xmlns:a16="http://schemas.microsoft.com/office/drawing/2014/main" id="{860E898C-B5BE-5A1C-1AB6-79678F7BE5F0}"/>
                </a:ext>
              </a:extLst>
            </p:cNvPr>
            <p:cNvCxnSpPr>
              <a:cxnSpLocks/>
            </p:cNvCxnSpPr>
            <p:nvPr/>
          </p:nvCxnSpPr>
          <p:spPr>
            <a:xfrm>
              <a:off x="10346379" y="1865359"/>
              <a:ext cx="148800" cy="0"/>
            </a:xfrm>
            <a:prstGeom prst="straightConnector1">
              <a:avLst/>
            </a:prstGeom>
            <a:noFill/>
            <a:ln w="38100" cap="rnd" cmpd="sng">
              <a:solidFill>
                <a:srgbClr val="0A4661"/>
              </a:solidFill>
              <a:prstDash val="solid"/>
              <a:round/>
              <a:headEnd type="none" w="sm" len="sm"/>
              <a:tailEnd type="triangle" w="med" len="med"/>
            </a:ln>
          </p:spPr>
        </p:cxnSp>
        <p:cxnSp>
          <p:nvCxnSpPr>
            <p:cNvPr id="15" name="Google Shape;117;p5">
              <a:extLst>
                <a:ext uri="{FF2B5EF4-FFF2-40B4-BE49-F238E27FC236}">
                  <a16:creationId xmlns:a16="http://schemas.microsoft.com/office/drawing/2014/main" id="{FE66BE8A-7A35-B84E-413F-1566E86B6B0B}"/>
                </a:ext>
              </a:extLst>
            </p:cNvPr>
            <p:cNvCxnSpPr>
              <a:cxnSpLocks/>
            </p:cNvCxnSpPr>
            <p:nvPr/>
          </p:nvCxnSpPr>
          <p:spPr>
            <a:xfrm>
              <a:off x="10346379" y="2703159"/>
              <a:ext cx="148800" cy="0"/>
            </a:xfrm>
            <a:prstGeom prst="straightConnector1">
              <a:avLst/>
            </a:prstGeom>
            <a:noFill/>
            <a:ln w="38100" cap="rnd" cmpd="sng">
              <a:solidFill>
                <a:srgbClr val="0A4661"/>
              </a:solidFill>
              <a:prstDash val="solid"/>
              <a:round/>
              <a:headEnd type="none" w="sm" len="sm"/>
              <a:tailEnd type="triangle" w="med" len="med"/>
            </a:ln>
          </p:spPr>
        </p:cxnSp>
      </p:grpSp>
      <p:sp>
        <p:nvSpPr>
          <p:cNvPr id="16" name="Google Shape;118;p5">
            <a:extLst>
              <a:ext uri="{FF2B5EF4-FFF2-40B4-BE49-F238E27FC236}">
                <a16:creationId xmlns:a16="http://schemas.microsoft.com/office/drawing/2014/main" id="{801A6214-49DA-4CB7-1B2B-CA94A0D5B769}"/>
              </a:ext>
            </a:extLst>
          </p:cNvPr>
          <p:cNvSpPr txBox="1"/>
          <p:nvPr/>
        </p:nvSpPr>
        <p:spPr>
          <a:xfrm>
            <a:off x="10015670" y="969379"/>
            <a:ext cx="1477569" cy="492388"/>
          </a:xfrm>
          <a:prstGeom prst="rect">
            <a:avLst/>
          </a:prstGeom>
          <a:noFill/>
          <a:ln>
            <a:noFill/>
          </a:ln>
        </p:spPr>
        <p:txBody>
          <a:bodyPr spcFirstLastPara="1" wrap="square" lIns="121900" tIns="60933" rIns="121900" bIns="60933"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5-year </a:t>
            </a:r>
            <a:b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b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follow-up</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17" name="Google Shape;120;p5">
            <a:extLst>
              <a:ext uri="{FF2B5EF4-FFF2-40B4-BE49-F238E27FC236}">
                <a16:creationId xmlns:a16="http://schemas.microsoft.com/office/drawing/2014/main" id="{5A7E4C6D-26A7-6595-04FC-7E4201E95C8D}"/>
              </a:ext>
            </a:extLst>
          </p:cNvPr>
          <p:cNvSpPr txBox="1"/>
          <p:nvPr/>
        </p:nvSpPr>
        <p:spPr>
          <a:xfrm>
            <a:off x="342900" y="5264866"/>
            <a:ext cx="11758219"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Enrollment: August 2021 to September 2023.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OncotypeDx</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 26 or high-risk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Mammaprint</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b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-menopausal patients on aromatase inhibitors or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had to receive ovarian function suppression with an approved luteinizing hormone-releasing hormone agonist.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G</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dirty="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ClinicalTrials.gov</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number, NCT04961996. Adapted from Geyer CE, </a:t>
            </a:r>
            <a:r>
              <a:rPr kumimoji="0" lang="en-US" sz="933" b="0" i="1" u="none" strike="noStrike" kern="0" cap="none" spc="0" normalizeH="0" baseline="0" noProof="0" dirty="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8" name="Google Shape;121;p5">
            <a:extLst>
              <a:ext uri="{FF2B5EF4-FFF2-40B4-BE49-F238E27FC236}">
                <a16:creationId xmlns:a16="http://schemas.microsoft.com/office/drawing/2014/main" id="{5AC58D15-5380-32FA-F910-D2D9F0EE7528}"/>
              </a:ext>
            </a:extLst>
          </p:cNvPr>
          <p:cNvSpPr txBox="1"/>
          <p:nvPr/>
        </p:nvSpPr>
        <p:spPr>
          <a:xfrm>
            <a:off x="303246" y="4927399"/>
            <a:ext cx="11622199" cy="307722"/>
          </a:xfrm>
          <a:prstGeom prst="rect">
            <a:avLst/>
          </a:prstGeom>
          <a:solidFill>
            <a:srgbClr val="6E1E4F"/>
          </a:solid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Giredestrant</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is currently also being investigated in combination with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abemaciclib</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in the adjuvant setting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lidERA</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Breast Cancer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substudy</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1)</a:t>
            </a:r>
            <a:endParaRPr kumimoji="0" sz="1200" b="1" i="1" u="none" strike="noStrike" kern="0" cap="none" spc="0" normalizeH="0" baseline="0" noProof="0" dirty="0">
              <a:ln>
                <a:noFill/>
              </a:ln>
              <a:solidFill>
                <a:prstClr val="white"/>
              </a:solidFill>
              <a:effectLst/>
              <a:uLnTx/>
              <a:uFillTx/>
              <a:latin typeface="Arial"/>
              <a:ea typeface="Arial"/>
              <a:cs typeface="Arial"/>
              <a:sym typeface="Arial"/>
            </a:endParaRPr>
          </a:p>
        </p:txBody>
      </p:sp>
      <p:sp>
        <p:nvSpPr>
          <p:cNvPr id="19" name="Rectangle 18">
            <a:extLst>
              <a:ext uri="{FF2B5EF4-FFF2-40B4-BE49-F238E27FC236}">
                <a16:creationId xmlns:a16="http://schemas.microsoft.com/office/drawing/2014/main" id="{72C81181-57A9-7594-3BED-B2C196477B91}"/>
              </a:ext>
            </a:extLst>
          </p:cNvPr>
          <p:cNvSpPr/>
          <p:nvPr/>
        </p:nvSpPr>
        <p:spPr>
          <a:xfrm>
            <a:off x="315660" y="5411485"/>
            <a:ext cx="9372600" cy="14492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Subtitle 2">
            <a:extLst>
              <a:ext uri="{FF2B5EF4-FFF2-40B4-BE49-F238E27FC236}">
                <a16:creationId xmlns:a16="http://schemas.microsoft.com/office/drawing/2014/main" id="{4239EA22-AF3F-B8B1-5AED-0AF7AE727B6A}"/>
              </a:ext>
            </a:extLst>
          </p:cNvPr>
          <p:cNvSpPr txBox="1">
            <a:spLocks/>
          </p:cNvSpPr>
          <p:nvPr/>
        </p:nvSpPr>
        <p:spPr>
          <a:xfrm>
            <a:off x="266555" y="1277494"/>
            <a:ext cx="4452006" cy="2246974"/>
          </a:xfrm>
          <a:prstGeom prst="rect">
            <a:avLst/>
          </a:prstGeom>
          <a:solidFill>
            <a:srgbClr val="EFFBFE"/>
          </a:solidFill>
          <a:ln w="28575">
            <a:noFill/>
          </a:ln>
        </p:spPr>
        <p:txBody>
          <a:bodyPr wrap="square" lIns="91440" tIns="45720" rIns="108000" bIns="45720"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Eligibility Criteria</a:t>
            </a:r>
            <a:endParaRPr kumimoji="0" lang="en-US"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A4661"/>
                </a:solidFill>
                <a:effectLst/>
                <a:uLnTx/>
                <a:uFillTx/>
                <a:latin typeface="Arial"/>
                <a:cs typeface="Arial"/>
                <a:sym typeface="Arial"/>
              </a:rPr>
              <a:t>early breast cancer</a:t>
            </a:r>
            <a:endParaRPr kumimoji="0" lang="en-US"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Stage I–III disease (anatomical)</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A4661"/>
                </a:solidFill>
                <a:effectLst/>
                <a:uLnTx/>
                <a:uFillTx/>
                <a:latin typeface="Arial"/>
                <a:cs typeface="Arial"/>
                <a:sym typeface="Arial"/>
              </a:rPr>
              <a:t>pT4N0</a:t>
            </a:r>
            <a:endParaRPr kumimoji="0" lang="en-US" sz="1200" b="0" i="0" u="none" strike="sng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Node-positive</a:t>
            </a: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A4661"/>
                </a:solidFill>
                <a:effectLst/>
                <a:uLnTx/>
                <a:uFillTx/>
                <a:latin typeface="Arial"/>
                <a:cs typeface="Arial"/>
                <a:sym typeface="Arial"/>
              </a:rPr>
              <a:t>†</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cs typeface="Arial"/>
                <a:sym typeface="Arial"/>
              </a:rPr>
              <a:t>Breast cancer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surgery within 12 months</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(Neo)adjuvant chemotherapy if indicated</a:t>
            </a: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panose="020B0604020202020204" pitchFamily="34" charset="0"/>
              </a:rPr>
              <a:t> </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for </a:t>
            </a:r>
            <a:r>
              <a:rPr kumimoji="0" lang="en-US" sz="1200" b="0" i="0" u="none" strike="noStrike" kern="0" cap="none" spc="0" normalizeH="0" baseline="0" noProof="0" dirty="0" err="1">
                <a:ln>
                  <a:noFill/>
                </a:ln>
                <a:solidFill>
                  <a:srgbClr val="0A4661"/>
                </a:solidFill>
                <a:effectLst/>
                <a:uLnTx/>
                <a:uFillTx/>
                <a:latin typeface="Arial"/>
                <a:cs typeface="Arial"/>
                <a:sym typeface="Arial" panose="020B0604020202020204" pitchFamily="34" charset="0"/>
              </a:rPr>
              <a:t>mBC</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a:t>
            </a:r>
          </a:p>
        </p:txBody>
      </p:sp>
      <p:sp>
        <p:nvSpPr>
          <p:cNvPr id="21" name="Rectangle 20">
            <a:extLst>
              <a:ext uri="{FF2B5EF4-FFF2-40B4-BE49-F238E27FC236}">
                <a16:creationId xmlns:a16="http://schemas.microsoft.com/office/drawing/2014/main" id="{228D7AF4-27B0-66EB-F8F6-76B2CEAB2BE3}"/>
              </a:ext>
            </a:extLst>
          </p:cNvPr>
          <p:cNvSpPr/>
          <p:nvPr/>
        </p:nvSpPr>
        <p:spPr>
          <a:xfrm>
            <a:off x="6454369" y="1459739"/>
            <a:ext cx="3722622" cy="808794"/>
          </a:xfrm>
          <a:prstGeom prst="rect">
            <a:avLst/>
          </a:prstGeom>
          <a:solidFill>
            <a:srgbClr val="6E1E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err="1">
                <a:ln>
                  <a:noFill/>
                </a:ln>
                <a:solidFill>
                  <a:srgbClr val="FFFFFF"/>
                </a:solidFill>
                <a:effectLst/>
                <a:uLnTx/>
                <a:uFillTx/>
                <a:latin typeface="Arial" panose="020B0604020202020204" pitchFamily="34" charset="0"/>
                <a:ea typeface="Arial"/>
                <a:cs typeface="Arial" panose="020B0604020202020204" pitchFamily="34" charset="0"/>
                <a:sym typeface="Arial"/>
              </a:rPr>
              <a:t>Giredestrant</a:t>
            </a:r>
            <a: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(30 mg PO QD)</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22" name="Rectangle 21">
            <a:extLst>
              <a:ext uri="{FF2B5EF4-FFF2-40B4-BE49-F238E27FC236}">
                <a16:creationId xmlns:a16="http://schemas.microsoft.com/office/drawing/2014/main" id="{148F8B4C-0F38-68E0-B244-B965346A73D5}"/>
              </a:ext>
            </a:extLst>
          </p:cNvPr>
          <p:cNvSpPr/>
          <p:nvPr/>
        </p:nvSpPr>
        <p:spPr>
          <a:xfrm>
            <a:off x="6454369" y="2298593"/>
            <a:ext cx="3722622" cy="808794"/>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SOC</a:t>
            </a: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ET</a:t>
            </a:r>
            <a:b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br>
            <a:r>
              <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Tamoxifen/anastrozole/letrozole/exemestane</a:t>
            </a:r>
            <a:endParaRPr kumimoji="0" lang="en-US" sz="1200" b="0" i="0" u="none" strike="noStrike" kern="0" cap="none" spc="0" normalizeH="0" baseline="30000" noProof="0" dirty="0">
              <a:ln>
                <a:noFill/>
              </a:ln>
              <a:solidFill>
                <a:srgbClr val="FFFFFF"/>
              </a:solidFill>
              <a:effectLst/>
              <a:uLnTx/>
              <a:uFillTx/>
              <a:latin typeface="Arial" panose="020B0604020202020204" pitchFamily="34" charset="0"/>
              <a:ea typeface="Arial"/>
              <a:cs typeface="Arial" panose="020B0604020202020204" pitchFamily="34" charset="0"/>
              <a:sym typeface="Arial"/>
            </a:endParaRPr>
          </a:p>
        </p:txBody>
      </p:sp>
      <p:sp>
        <p:nvSpPr>
          <p:cNvPr id="23" name="Rectangle 22">
            <a:extLst>
              <a:ext uri="{FF2B5EF4-FFF2-40B4-BE49-F238E27FC236}">
                <a16:creationId xmlns:a16="http://schemas.microsoft.com/office/drawing/2014/main" id="{144FFA10-D7A5-1E49-B74D-464C12221298}"/>
              </a:ext>
            </a:extLst>
          </p:cNvPr>
          <p:cNvSpPr/>
          <p:nvPr/>
        </p:nvSpPr>
        <p:spPr>
          <a:xfrm>
            <a:off x="10714402" y="1459742"/>
            <a:ext cx="1197463" cy="1647645"/>
          </a:xfrm>
          <a:prstGeom prst="rect">
            <a:avLst/>
          </a:prstGeom>
          <a:solidFill>
            <a:srgbClr val="E8E6E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Long-term follow-up</a:t>
            </a:r>
            <a:endParaRPr kumimoji="0" lang="en-US" sz="1800"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24" name="Rectangle 23">
            <a:extLst>
              <a:ext uri="{FF2B5EF4-FFF2-40B4-BE49-F238E27FC236}">
                <a16:creationId xmlns:a16="http://schemas.microsoft.com/office/drawing/2014/main" id="{9F8A2FB6-9943-4481-684A-82EEC5B58B81}"/>
              </a:ext>
            </a:extLst>
          </p:cNvPr>
          <p:cNvSpPr/>
          <p:nvPr/>
        </p:nvSpPr>
        <p:spPr>
          <a:xfrm>
            <a:off x="289706" y="1822018"/>
            <a:ext cx="4396594" cy="880972"/>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8" name="Title 1">
            <a:extLst>
              <a:ext uri="{FF2B5EF4-FFF2-40B4-BE49-F238E27FC236}">
                <a16:creationId xmlns:a16="http://schemas.microsoft.com/office/drawing/2014/main" id="{7289BB1E-F235-9C36-551E-1474C1041C69}"/>
              </a:ext>
            </a:extLst>
          </p:cNvPr>
          <p:cNvSpPr>
            <a:spLocks noGrp="1"/>
          </p:cNvSpPr>
          <p:nvPr>
            <p:ph type="ctrTitle"/>
          </p:nvPr>
        </p:nvSpPr>
        <p:spPr>
          <a:xfrm>
            <a:off x="366530" y="303193"/>
            <a:ext cx="11092407" cy="611207"/>
          </a:xfrm>
        </p:spPr>
        <p:txBody>
          <a:bodyPr/>
          <a:lstStyle/>
          <a:p>
            <a:r>
              <a:rPr lang="en-US" sz="3600" dirty="0" err="1"/>
              <a:t>lidERA</a:t>
            </a:r>
            <a:r>
              <a:rPr lang="en-US" sz="3600" dirty="0"/>
              <a:t> Breast Cancer Study Design</a:t>
            </a:r>
            <a:br>
              <a:rPr lang="en-US" sz="2800" dirty="0"/>
            </a:br>
            <a:r>
              <a:rPr lang="en-US" sz="2400" b="0" i="1" dirty="0"/>
              <a:t>A global, randomized, open-label, multicenter Phase III trial </a:t>
            </a:r>
            <a:endParaRPr lang="en-US" sz="2800" b="0" dirty="0"/>
          </a:p>
        </p:txBody>
      </p:sp>
      <p:pic>
        <p:nvPicPr>
          <p:cNvPr id="29" name="Picture 28">
            <a:extLst>
              <a:ext uri="{FF2B5EF4-FFF2-40B4-BE49-F238E27FC236}">
                <a16:creationId xmlns:a16="http://schemas.microsoft.com/office/drawing/2014/main" id="{711815C8-A00F-1C08-5FE2-10BA6DE6453F}"/>
              </a:ext>
            </a:extLst>
          </p:cNvPr>
          <p:cNvPicPr>
            <a:picLocks noChangeAspect="1"/>
          </p:cNvPicPr>
          <p:nvPr/>
        </p:nvPicPr>
        <p:blipFill>
          <a:blip r:embed="rId3"/>
          <a:stretch>
            <a:fillRect/>
          </a:stretch>
        </p:blipFill>
        <p:spPr>
          <a:xfrm>
            <a:off x="11493239" y="1024658"/>
            <a:ext cx="395920" cy="381830"/>
          </a:xfrm>
          <a:prstGeom prst="rect">
            <a:avLst/>
          </a:prstGeom>
        </p:spPr>
      </p:pic>
      <p:sp>
        <p:nvSpPr>
          <p:cNvPr id="25" name="TextBox 24">
            <a:extLst>
              <a:ext uri="{FF2B5EF4-FFF2-40B4-BE49-F238E27FC236}">
                <a16:creationId xmlns:a16="http://schemas.microsoft.com/office/drawing/2014/main" id="{63579C62-1C0F-3969-3CEE-472F7543B8D6}"/>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27387434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AF4258-2447-F935-D735-B184059CFD0A}"/>
            </a:ext>
          </a:extLst>
        </p:cNvPr>
        <p:cNvGrpSpPr/>
        <p:nvPr/>
      </p:nvGrpSpPr>
      <p:grpSpPr>
        <a:xfrm>
          <a:off x="0" y="0"/>
          <a:ext cx="0" cy="0"/>
          <a:chOff x="0" y="0"/>
          <a:chExt cx="0" cy="0"/>
        </a:xfrm>
      </p:grpSpPr>
      <p:sp>
        <p:nvSpPr>
          <p:cNvPr id="4" name="Google Shape;101;p5">
            <a:extLst>
              <a:ext uri="{FF2B5EF4-FFF2-40B4-BE49-F238E27FC236}">
                <a16:creationId xmlns:a16="http://schemas.microsoft.com/office/drawing/2014/main" id="{9EBB9795-A642-AA24-1FF8-BE0FDA4D32A6}"/>
              </a:ext>
            </a:extLst>
          </p:cNvPr>
          <p:cNvSpPr txBox="1"/>
          <p:nvPr/>
        </p:nvSpPr>
        <p:spPr>
          <a:xfrm>
            <a:off x="1981200" y="6342903"/>
            <a:ext cx="1676400"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 name="Google Shape;102;p5">
            <a:extLst>
              <a:ext uri="{FF2B5EF4-FFF2-40B4-BE49-F238E27FC236}">
                <a16:creationId xmlns:a16="http://schemas.microsoft.com/office/drawing/2014/main" id="{FA4F728F-267D-6E29-54D1-4FD86F4A7170}"/>
              </a:ext>
            </a:extLst>
          </p:cNvPr>
          <p:cNvSpPr txBox="1"/>
          <p:nvPr/>
        </p:nvSpPr>
        <p:spPr>
          <a:xfrm>
            <a:off x="5354691" y="3454222"/>
            <a:ext cx="6551060" cy="1384995"/>
          </a:xfrm>
          <a:prstGeom prst="rect">
            <a:avLst/>
          </a:prstGeom>
          <a:solidFill>
            <a:schemeClr val="bg1">
              <a:lumMod val="95000"/>
            </a:schemeClr>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Primary Endpoint</a:t>
            </a:r>
            <a:endParaRPr kumimoji="0" sz="1400" b="1"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979"/>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secondary endpoints </a:t>
            </a:r>
            <a:endParaRPr kumimoji="0"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221"/>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dirty="0">
                <a:ln>
                  <a:noFill/>
                </a:ln>
                <a:solidFill>
                  <a:srgbClr val="0A4661"/>
                </a:solidFill>
                <a:effectLst/>
                <a:uLnTx/>
                <a:uFillTx/>
                <a:latin typeface="Arial"/>
                <a:ea typeface="Arial"/>
                <a:cs typeface="Arial"/>
                <a:sym typeface="Arial"/>
              </a:rPr>
              <a:t>in situ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carcinomas of any site), LRRFI, OS, safety</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6" name="Google Shape;103;p5">
            <a:extLst>
              <a:ext uri="{FF2B5EF4-FFF2-40B4-BE49-F238E27FC236}">
                <a16:creationId xmlns:a16="http://schemas.microsoft.com/office/drawing/2014/main" id="{9C25550A-54C1-59E6-BFC5-EB1EB1DF9358}"/>
              </a:ext>
            </a:extLst>
          </p:cNvPr>
          <p:cNvSpPr txBox="1"/>
          <p:nvPr/>
        </p:nvSpPr>
        <p:spPr>
          <a:xfrm>
            <a:off x="280135" y="3513497"/>
            <a:ext cx="4878885"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Stratification Factors</a:t>
            </a:r>
            <a:endParaRPr kumimoji="0" sz="14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A4661"/>
                </a:solidFill>
                <a:effectLst/>
                <a:uLnTx/>
                <a:uFillTx/>
                <a:latin typeface="Arial"/>
                <a:ea typeface="+mn-ea"/>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A4661"/>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7" name="Google Shape;105;p5">
            <a:extLst>
              <a:ext uri="{FF2B5EF4-FFF2-40B4-BE49-F238E27FC236}">
                <a16:creationId xmlns:a16="http://schemas.microsoft.com/office/drawing/2014/main" id="{80203807-D3E5-414B-6934-5FA98BB11EF1}"/>
              </a:ext>
            </a:extLst>
          </p:cNvPr>
          <p:cNvSpPr/>
          <p:nvPr/>
        </p:nvSpPr>
        <p:spPr>
          <a:xfrm>
            <a:off x="5354691" y="1999123"/>
            <a:ext cx="562267" cy="566667"/>
          </a:xfrm>
          <a:prstGeom prst="ellipse">
            <a:avLst/>
          </a:prstGeom>
          <a:solidFill>
            <a:schemeClr val="bg1"/>
          </a:solidFill>
          <a:ln w="28575" cap="rnd" cmpd="sng">
            <a:solidFill>
              <a:srgbClr val="0A4661"/>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A4661"/>
                </a:solidFill>
                <a:effectLst/>
                <a:uLnTx/>
                <a:uFillTx/>
                <a:latin typeface="Arial"/>
                <a:ea typeface="Arial"/>
                <a:cs typeface="Arial"/>
                <a:sym typeface="Arial"/>
              </a:rPr>
            </a:b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1:1</a:t>
            </a:r>
            <a:endParaRPr kumimoji="0" sz="1867" b="0" i="0" u="none" strike="noStrike" kern="0" cap="none" spc="0" normalizeH="0" baseline="0" noProof="0">
              <a:ln>
                <a:noFill/>
              </a:ln>
              <a:solidFill>
                <a:srgbClr val="0A4661"/>
              </a:solidFill>
              <a:effectLst/>
              <a:uLnTx/>
              <a:uFillTx/>
              <a:latin typeface="Arial"/>
              <a:ea typeface="Arial"/>
              <a:cs typeface="Arial"/>
              <a:sym typeface="Arial"/>
            </a:endParaRPr>
          </a:p>
        </p:txBody>
      </p:sp>
      <p:cxnSp>
        <p:nvCxnSpPr>
          <p:cNvPr id="8" name="Google Shape;106;p5">
            <a:extLst>
              <a:ext uri="{FF2B5EF4-FFF2-40B4-BE49-F238E27FC236}">
                <a16:creationId xmlns:a16="http://schemas.microsoft.com/office/drawing/2014/main" id="{9E8234ED-ABCE-9A45-CA5B-6F53C4D9E11A}"/>
              </a:ext>
            </a:extLst>
          </p:cNvPr>
          <p:cNvCxnSpPr>
            <a:cxnSpLocks/>
          </p:cNvCxnSpPr>
          <p:nvPr/>
        </p:nvCxnSpPr>
        <p:spPr>
          <a:xfrm rot="16200000">
            <a:off x="5944824" y="1481700"/>
            <a:ext cx="133600" cy="751600"/>
          </a:xfrm>
          <a:prstGeom prst="bentConnector2">
            <a:avLst/>
          </a:prstGeom>
          <a:noFill/>
          <a:ln w="38100" cap="rnd" cmpd="sng">
            <a:solidFill>
              <a:srgbClr val="0A4661"/>
            </a:solidFill>
            <a:prstDash val="solid"/>
            <a:miter lim="800000"/>
            <a:headEnd type="none" w="sm" len="sm"/>
            <a:tailEnd type="triangle" w="med" len="med"/>
          </a:ln>
        </p:spPr>
      </p:cxnSp>
      <p:cxnSp>
        <p:nvCxnSpPr>
          <p:cNvPr id="9" name="Google Shape;111;p5">
            <a:extLst>
              <a:ext uri="{FF2B5EF4-FFF2-40B4-BE49-F238E27FC236}">
                <a16:creationId xmlns:a16="http://schemas.microsoft.com/office/drawing/2014/main" id="{703EB502-1723-7A7A-8FA7-124F5D179D98}"/>
              </a:ext>
            </a:extLst>
          </p:cNvPr>
          <p:cNvCxnSpPr>
            <a:cxnSpLocks/>
          </p:cNvCxnSpPr>
          <p:nvPr/>
        </p:nvCxnSpPr>
        <p:spPr>
          <a:xfrm>
            <a:off x="4791078" y="2282457"/>
            <a:ext cx="502829" cy="0"/>
          </a:xfrm>
          <a:prstGeom prst="straightConnector1">
            <a:avLst/>
          </a:prstGeom>
          <a:noFill/>
          <a:ln w="38100" cap="rnd" cmpd="sng">
            <a:solidFill>
              <a:srgbClr val="0A4661"/>
            </a:solidFill>
            <a:prstDash val="solid"/>
            <a:miter lim="800000"/>
            <a:headEnd type="none" w="sm" len="sm"/>
            <a:tailEnd type="triangle" w="med" len="med"/>
          </a:ln>
        </p:spPr>
      </p:cxnSp>
      <p:cxnSp>
        <p:nvCxnSpPr>
          <p:cNvPr id="10" name="Google Shape;112;p5">
            <a:extLst>
              <a:ext uri="{FF2B5EF4-FFF2-40B4-BE49-F238E27FC236}">
                <a16:creationId xmlns:a16="http://schemas.microsoft.com/office/drawing/2014/main" id="{CFC4BD8C-5C4F-E276-3374-FDB5D68CD982}"/>
              </a:ext>
            </a:extLst>
          </p:cNvPr>
          <p:cNvCxnSpPr>
            <a:cxnSpLocks/>
          </p:cNvCxnSpPr>
          <p:nvPr/>
        </p:nvCxnSpPr>
        <p:spPr>
          <a:xfrm rot="16200000" flipH="1">
            <a:off x="5943024" y="2336900"/>
            <a:ext cx="137200" cy="751600"/>
          </a:xfrm>
          <a:prstGeom prst="bentConnector2">
            <a:avLst/>
          </a:prstGeom>
          <a:noFill/>
          <a:ln w="38100" cap="rnd" cmpd="sng">
            <a:solidFill>
              <a:srgbClr val="0A4661"/>
            </a:solidFill>
            <a:prstDash val="solid"/>
            <a:miter lim="800000"/>
            <a:headEnd type="none" w="sm" len="sm"/>
            <a:tailEnd type="triangle" w="med" len="med"/>
          </a:ln>
        </p:spPr>
      </p:cxnSp>
      <p:sp>
        <p:nvSpPr>
          <p:cNvPr id="11" name="Google Shape;114;p5">
            <a:extLst>
              <a:ext uri="{FF2B5EF4-FFF2-40B4-BE49-F238E27FC236}">
                <a16:creationId xmlns:a16="http://schemas.microsoft.com/office/drawing/2014/main" id="{27F41E11-85B1-EBAC-17D4-4B27AF6547CB}"/>
              </a:ext>
            </a:extLst>
          </p:cNvPr>
          <p:cNvSpPr txBox="1"/>
          <p:nvPr/>
        </p:nvSpPr>
        <p:spPr>
          <a:xfrm>
            <a:off x="5081970" y="1411924"/>
            <a:ext cx="1203691" cy="328177"/>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dirty="0">
                <a:ln>
                  <a:noFill/>
                </a:ln>
                <a:solidFill>
                  <a:srgbClr val="0A4661"/>
                </a:solidFill>
                <a:effectLst/>
                <a:uLnTx/>
                <a:uFillTx/>
                <a:latin typeface="Arial"/>
                <a:ea typeface="Arial"/>
                <a:cs typeface="Arial"/>
                <a:sym typeface="Arial"/>
              </a:rPr>
              <a:t>N = 4170</a:t>
            </a:r>
            <a:endParaRPr kumimoji="0" sz="1333" b="1" i="0" u="none" strike="noStrike" kern="0" cap="none" spc="0" normalizeH="0" baseline="30000" noProof="0" dirty="0">
              <a:ln>
                <a:noFill/>
              </a:ln>
              <a:solidFill>
                <a:srgbClr val="0A4661"/>
              </a:solidFill>
              <a:effectLst/>
              <a:uLnTx/>
              <a:uFillTx/>
              <a:latin typeface="Arial"/>
              <a:ea typeface="Arial"/>
              <a:cs typeface="Arial"/>
              <a:sym typeface="Arial"/>
            </a:endParaRPr>
          </a:p>
        </p:txBody>
      </p:sp>
      <p:sp>
        <p:nvSpPr>
          <p:cNvPr id="12" name="Google Shape;115;p5">
            <a:extLst>
              <a:ext uri="{FF2B5EF4-FFF2-40B4-BE49-F238E27FC236}">
                <a16:creationId xmlns:a16="http://schemas.microsoft.com/office/drawing/2014/main" id="{A7F704F9-EE9B-2B0D-AA5C-02A39EE85772}"/>
              </a:ext>
            </a:extLst>
          </p:cNvPr>
          <p:cNvSpPr txBox="1"/>
          <p:nvPr/>
        </p:nvSpPr>
        <p:spPr>
          <a:xfrm>
            <a:off x="6454369" y="1172229"/>
            <a:ext cx="3722622" cy="30772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At least 5-year treatment duration</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grpSp>
        <p:nvGrpSpPr>
          <p:cNvPr id="13" name="Group 12">
            <a:extLst>
              <a:ext uri="{FF2B5EF4-FFF2-40B4-BE49-F238E27FC236}">
                <a16:creationId xmlns:a16="http://schemas.microsoft.com/office/drawing/2014/main" id="{A168BA5E-A540-BF11-8415-75C6BAC1BFEB}"/>
              </a:ext>
            </a:extLst>
          </p:cNvPr>
          <p:cNvGrpSpPr/>
          <p:nvPr/>
        </p:nvGrpSpPr>
        <p:grpSpPr>
          <a:xfrm>
            <a:off x="10243936" y="1865359"/>
            <a:ext cx="436779" cy="837800"/>
            <a:chOff x="10346379" y="1865359"/>
            <a:chExt cx="148800" cy="837800"/>
          </a:xfrm>
        </p:grpSpPr>
        <p:cxnSp>
          <p:nvCxnSpPr>
            <p:cNvPr id="14" name="Google Shape;116;p5">
              <a:extLst>
                <a:ext uri="{FF2B5EF4-FFF2-40B4-BE49-F238E27FC236}">
                  <a16:creationId xmlns:a16="http://schemas.microsoft.com/office/drawing/2014/main" id="{D8194780-E493-CA4C-CB00-8712D893A1B2}"/>
                </a:ext>
              </a:extLst>
            </p:cNvPr>
            <p:cNvCxnSpPr>
              <a:cxnSpLocks/>
            </p:cNvCxnSpPr>
            <p:nvPr/>
          </p:nvCxnSpPr>
          <p:spPr>
            <a:xfrm>
              <a:off x="10346379" y="1865359"/>
              <a:ext cx="148800" cy="0"/>
            </a:xfrm>
            <a:prstGeom prst="straightConnector1">
              <a:avLst/>
            </a:prstGeom>
            <a:noFill/>
            <a:ln w="38100" cap="rnd" cmpd="sng">
              <a:solidFill>
                <a:srgbClr val="0A4661"/>
              </a:solidFill>
              <a:prstDash val="solid"/>
              <a:round/>
              <a:headEnd type="none" w="sm" len="sm"/>
              <a:tailEnd type="triangle" w="med" len="med"/>
            </a:ln>
          </p:spPr>
        </p:cxnSp>
        <p:cxnSp>
          <p:nvCxnSpPr>
            <p:cNvPr id="15" name="Google Shape;117;p5">
              <a:extLst>
                <a:ext uri="{FF2B5EF4-FFF2-40B4-BE49-F238E27FC236}">
                  <a16:creationId xmlns:a16="http://schemas.microsoft.com/office/drawing/2014/main" id="{050FFF45-8328-AD4E-6786-963ACF59CC88}"/>
                </a:ext>
              </a:extLst>
            </p:cNvPr>
            <p:cNvCxnSpPr>
              <a:cxnSpLocks/>
            </p:cNvCxnSpPr>
            <p:nvPr/>
          </p:nvCxnSpPr>
          <p:spPr>
            <a:xfrm>
              <a:off x="10346379" y="2703159"/>
              <a:ext cx="148800" cy="0"/>
            </a:xfrm>
            <a:prstGeom prst="straightConnector1">
              <a:avLst/>
            </a:prstGeom>
            <a:noFill/>
            <a:ln w="38100" cap="rnd" cmpd="sng">
              <a:solidFill>
                <a:srgbClr val="0A4661"/>
              </a:solidFill>
              <a:prstDash val="solid"/>
              <a:round/>
              <a:headEnd type="none" w="sm" len="sm"/>
              <a:tailEnd type="triangle" w="med" len="med"/>
            </a:ln>
          </p:spPr>
        </p:cxnSp>
      </p:grpSp>
      <p:sp>
        <p:nvSpPr>
          <p:cNvPr id="16" name="Google Shape;118;p5">
            <a:extLst>
              <a:ext uri="{FF2B5EF4-FFF2-40B4-BE49-F238E27FC236}">
                <a16:creationId xmlns:a16="http://schemas.microsoft.com/office/drawing/2014/main" id="{E9C6A1ED-A47C-98F1-8E14-99CBB4D0256F}"/>
              </a:ext>
            </a:extLst>
          </p:cNvPr>
          <p:cNvSpPr txBox="1"/>
          <p:nvPr/>
        </p:nvSpPr>
        <p:spPr>
          <a:xfrm>
            <a:off x="10548645" y="1165255"/>
            <a:ext cx="1477569" cy="30772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5-year follow-up</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17" name="Google Shape;120;p5">
            <a:extLst>
              <a:ext uri="{FF2B5EF4-FFF2-40B4-BE49-F238E27FC236}">
                <a16:creationId xmlns:a16="http://schemas.microsoft.com/office/drawing/2014/main" id="{DEAB78A1-89CC-DB32-D185-FDD48B4C69CD}"/>
              </a:ext>
            </a:extLst>
          </p:cNvPr>
          <p:cNvSpPr txBox="1"/>
          <p:nvPr/>
        </p:nvSpPr>
        <p:spPr>
          <a:xfrm>
            <a:off x="342900" y="5264866"/>
            <a:ext cx="11758219"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Enrollment: August 2021 to September 2023.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OncotypeDx</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 26 or high-risk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Mammaprint</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b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-menopausal patients on aromatase inhibitors or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had to receive ovarian function suppression with an approved luteinizing hormone-releasing hormone agonist.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G</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dirty="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ClinicalTrials.gov</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number, NCT04961996. Adapted from Geyer CE, </a:t>
            </a:r>
            <a:r>
              <a:rPr kumimoji="0" lang="en-US" sz="933" b="0" i="1" u="none" strike="noStrike" kern="0" cap="none" spc="0" normalizeH="0" baseline="0" noProof="0" dirty="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8" name="Google Shape;121;p5">
            <a:extLst>
              <a:ext uri="{FF2B5EF4-FFF2-40B4-BE49-F238E27FC236}">
                <a16:creationId xmlns:a16="http://schemas.microsoft.com/office/drawing/2014/main" id="{89EB8A68-BED9-634F-A9C4-A5B412FAB3F0}"/>
              </a:ext>
            </a:extLst>
          </p:cNvPr>
          <p:cNvSpPr txBox="1"/>
          <p:nvPr/>
        </p:nvSpPr>
        <p:spPr>
          <a:xfrm>
            <a:off x="303246" y="4927399"/>
            <a:ext cx="11622199" cy="307722"/>
          </a:xfrm>
          <a:prstGeom prst="rect">
            <a:avLst/>
          </a:prstGeom>
          <a:solidFill>
            <a:srgbClr val="6E1E4F"/>
          </a:solid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Giredestrant</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is currently also being investigated in combination with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abemaciclib</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in the adjuvant setting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lidERA</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Breast Cancer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substudy</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1)</a:t>
            </a:r>
            <a:endParaRPr kumimoji="0" sz="1200" b="1" i="1" u="none" strike="noStrike" kern="0" cap="none" spc="0" normalizeH="0" baseline="0" noProof="0" dirty="0">
              <a:ln>
                <a:noFill/>
              </a:ln>
              <a:solidFill>
                <a:prstClr val="white"/>
              </a:solidFill>
              <a:effectLst/>
              <a:uLnTx/>
              <a:uFillTx/>
              <a:latin typeface="Arial"/>
              <a:ea typeface="Arial"/>
              <a:cs typeface="Arial"/>
              <a:sym typeface="Arial"/>
            </a:endParaRPr>
          </a:p>
        </p:txBody>
      </p:sp>
      <p:sp>
        <p:nvSpPr>
          <p:cNvPr id="19" name="Rectangle 18">
            <a:extLst>
              <a:ext uri="{FF2B5EF4-FFF2-40B4-BE49-F238E27FC236}">
                <a16:creationId xmlns:a16="http://schemas.microsoft.com/office/drawing/2014/main" id="{EF2FD84E-887E-6100-92AC-EA016E08C372}"/>
              </a:ext>
            </a:extLst>
          </p:cNvPr>
          <p:cNvSpPr/>
          <p:nvPr/>
        </p:nvSpPr>
        <p:spPr>
          <a:xfrm>
            <a:off x="315660" y="5411485"/>
            <a:ext cx="9372600" cy="14492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Subtitle 2">
            <a:extLst>
              <a:ext uri="{FF2B5EF4-FFF2-40B4-BE49-F238E27FC236}">
                <a16:creationId xmlns:a16="http://schemas.microsoft.com/office/drawing/2014/main" id="{4ECE4169-BFDF-820A-A81E-B28F180263C6}"/>
              </a:ext>
            </a:extLst>
          </p:cNvPr>
          <p:cNvSpPr txBox="1">
            <a:spLocks/>
          </p:cNvSpPr>
          <p:nvPr/>
        </p:nvSpPr>
        <p:spPr>
          <a:xfrm>
            <a:off x="266555" y="1277494"/>
            <a:ext cx="4452006" cy="2246974"/>
          </a:xfrm>
          <a:prstGeom prst="rect">
            <a:avLst/>
          </a:prstGeom>
          <a:solidFill>
            <a:srgbClr val="EFFBFE"/>
          </a:solidFill>
          <a:ln w="28575">
            <a:noFill/>
          </a:ln>
        </p:spPr>
        <p:txBody>
          <a:bodyPr wrap="square" lIns="91440" tIns="45720" rIns="108000" bIns="45720"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Eligibility Criteria</a:t>
            </a:r>
            <a:endParaRPr kumimoji="0" lang="en-US"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A4661"/>
                </a:solidFill>
                <a:effectLst/>
                <a:uLnTx/>
                <a:uFillTx/>
                <a:latin typeface="Arial"/>
                <a:cs typeface="Arial"/>
                <a:sym typeface="Arial"/>
              </a:rPr>
              <a:t>early breast cancer</a:t>
            </a:r>
            <a:endParaRPr kumimoji="0" lang="en-US"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Stage I–III disease (anatomical)</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A4661"/>
                </a:solidFill>
                <a:effectLst/>
                <a:uLnTx/>
                <a:uFillTx/>
                <a:latin typeface="Arial"/>
                <a:cs typeface="Arial"/>
                <a:sym typeface="Arial"/>
              </a:rPr>
              <a:t>pT4N0</a:t>
            </a:r>
            <a:endParaRPr kumimoji="0" lang="en-US" sz="1200" b="0" i="0" u="none" strike="sng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Node-positive</a:t>
            </a: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A4661"/>
                </a:solidFill>
                <a:effectLst/>
                <a:uLnTx/>
                <a:uFillTx/>
                <a:latin typeface="Arial"/>
                <a:cs typeface="Arial"/>
                <a:sym typeface="Arial"/>
              </a:rPr>
              <a:t>†</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cs typeface="Arial"/>
                <a:sym typeface="Arial"/>
              </a:rPr>
              <a:t>Breast cancer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surgery within 12 months</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(Neo)adjuvant chemotherapy if indicated</a:t>
            </a: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panose="020B0604020202020204" pitchFamily="34" charset="0"/>
              </a:rPr>
              <a:t> </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for </a:t>
            </a:r>
            <a:r>
              <a:rPr kumimoji="0" lang="en-US" sz="1200" b="0" i="0" u="none" strike="noStrike" kern="0" cap="none" spc="0" normalizeH="0" baseline="0" noProof="0" dirty="0" err="1">
                <a:ln>
                  <a:noFill/>
                </a:ln>
                <a:solidFill>
                  <a:srgbClr val="0A4661"/>
                </a:solidFill>
                <a:effectLst/>
                <a:uLnTx/>
                <a:uFillTx/>
                <a:latin typeface="Arial"/>
                <a:cs typeface="Arial"/>
                <a:sym typeface="Arial" panose="020B0604020202020204" pitchFamily="34" charset="0"/>
              </a:rPr>
              <a:t>mBC</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a:t>
            </a:r>
          </a:p>
        </p:txBody>
      </p:sp>
      <p:sp>
        <p:nvSpPr>
          <p:cNvPr id="21" name="Rectangle 20">
            <a:extLst>
              <a:ext uri="{FF2B5EF4-FFF2-40B4-BE49-F238E27FC236}">
                <a16:creationId xmlns:a16="http://schemas.microsoft.com/office/drawing/2014/main" id="{C34932D4-887D-0229-CD3A-1D089B7576EC}"/>
              </a:ext>
            </a:extLst>
          </p:cNvPr>
          <p:cNvSpPr/>
          <p:nvPr/>
        </p:nvSpPr>
        <p:spPr>
          <a:xfrm>
            <a:off x="6454369" y="1459739"/>
            <a:ext cx="3722622" cy="808794"/>
          </a:xfrm>
          <a:prstGeom prst="rect">
            <a:avLst/>
          </a:prstGeom>
          <a:solidFill>
            <a:srgbClr val="6E1E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err="1">
                <a:ln>
                  <a:noFill/>
                </a:ln>
                <a:solidFill>
                  <a:srgbClr val="FFFFFF"/>
                </a:solidFill>
                <a:effectLst/>
                <a:uLnTx/>
                <a:uFillTx/>
                <a:latin typeface="Arial" panose="020B0604020202020204" pitchFamily="34" charset="0"/>
                <a:ea typeface="Arial"/>
                <a:cs typeface="Arial" panose="020B0604020202020204" pitchFamily="34" charset="0"/>
                <a:sym typeface="Arial"/>
              </a:rPr>
              <a:t>Giredestrant</a:t>
            </a:r>
            <a: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(30 mg PO QD)</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22" name="Rectangle 21">
            <a:extLst>
              <a:ext uri="{FF2B5EF4-FFF2-40B4-BE49-F238E27FC236}">
                <a16:creationId xmlns:a16="http://schemas.microsoft.com/office/drawing/2014/main" id="{DF90F75D-038C-19E0-366C-E6D700797680}"/>
              </a:ext>
            </a:extLst>
          </p:cNvPr>
          <p:cNvSpPr/>
          <p:nvPr/>
        </p:nvSpPr>
        <p:spPr>
          <a:xfrm>
            <a:off x="6454369" y="2298593"/>
            <a:ext cx="3722622" cy="808794"/>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SOC</a:t>
            </a: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ET</a:t>
            </a:r>
            <a:b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br>
            <a:r>
              <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Tamoxifen/anastrozole/letrozole/exemestane</a:t>
            </a:r>
            <a:endParaRPr kumimoji="0" lang="en-US" sz="1200" b="0" i="0" u="none" strike="noStrike" kern="0" cap="none" spc="0" normalizeH="0" baseline="30000" noProof="0" dirty="0">
              <a:ln>
                <a:noFill/>
              </a:ln>
              <a:solidFill>
                <a:srgbClr val="FFFFFF"/>
              </a:solidFill>
              <a:effectLst/>
              <a:uLnTx/>
              <a:uFillTx/>
              <a:latin typeface="Arial" panose="020B0604020202020204" pitchFamily="34" charset="0"/>
              <a:ea typeface="Arial"/>
              <a:cs typeface="Arial" panose="020B0604020202020204" pitchFamily="34" charset="0"/>
              <a:sym typeface="Arial"/>
            </a:endParaRPr>
          </a:p>
        </p:txBody>
      </p:sp>
      <p:sp>
        <p:nvSpPr>
          <p:cNvPr id="23" name="Rectangle 22">
            <a:extLst>
              <a:ext uri="{FF2B5EF4-FFF2-40B4-BE49-F238E27FC236}">
                <a16:creationId xmlns:a16="http://schemas.microsoft.com/office/drawing/2014/main" id="{D654C0BA-C86B-4B3B-11AF-E197597EB23C}"/>
              </a:ext>
            </a:extLst>
          </p:cNvPr>
          <p:cNvSpPr/>
          <p:nvPr/>
        </p:nvSpPr>
        <p:spPr>
          <a:xfrm>
            <a:off x="10714402" y="1459742"/>
            <a:ext cx="1197463" cy="1647645"/>
          </a:xfrm>
          <a:prstGeom prst="rect">
            <a:avLst/>
          </a:prstGeom>
          <a:solidFill>
            <a:srgbClr val="E8E6E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Long-term follow-up</a:t>
            </a:r>
            <a:endParaRPr kumimoji="0" lang="en-US" sz="1800"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24" name="Rectangle 23">
            <a:extLst>
              <a:ext uri="{FF2B5EF4-FFF2-40B4-BE49-F238E27FC236}">
                <a16:creationId xmlns:a16="http://schemas.microsoft.com/office/drawing/2014/main" id="{7986E9E6-E011-4D81-DA55-D382A0F8735F}"/>
              </a:ext>
            </a:extLst>
          </p:cNvPr>
          <p:cNvSpPr/>
          <p:nvPr/>
        </p:nvSpPr>
        <p:spPr>
          <a:xfrm>
            <a:off x="289706" y="1822018"/>
            <a:ext cx="4396594" cy="880972"/>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8" name="Title 1">
            <a:extLst>
              <a:ext uri="{FF2B5EF4-FFF2-40B4-BE49-F238E27FC236}">
                <a16:creationId xmlns:a16="http://schemas.microsoft.com/office/drawing/2014/main" id="{5F8F23E6-3C56-1204-9A0F-5E5BBBBECA35}"/>
              </a:ext>
            </a:extLst>
          </p:cNvPr>
          <p:cNvSpPr>
            <a:spLocks noGrp="1"/>
          </p:cNvSpPr>
          <p:nvPr>
            <p:ph type="ctrTitle"/>
          </p:nvPr>
        </p:nvSpPr>
        <p:spPr>
          <a:xfrm>
            <a:off x="366530" y="303193"/>
            <a:ext cx="11092407" cy="611207"/>
          </a:xfrm>
        </p:spPr>
        <p:txBody>
          <a:bodyPr/>
          <a:lstStyle/>
          <a:p>
            <a:r>
              <a:rPr lang="en-US" sz="3600" dirty="0" err="1"/>
              <a:t>lidERA</a:t>
            </a:r>
            <a:r>
              <a:rPr lang="en-US" sz="3600" dirty="0"/>
              <a:t> Breast Cancer Study Design</a:t>
            </a:r>
            <a:br>
              <a:rPr lang="en-US" sz="2800" dirty="0"/>
            </a:br>
            <a:r>
              <a:rPr lang="en-US" sz="2400" b="0" i="1" dirty="0"/>
              <a:t>A global, randomized, open-label, multicenter Phase III trial </a:t>
            </a:r>
            <a:endParaRPr lang="en-US" sz="2800" b="0" dirty="0"/>
          </a:p>
        </p:txBody>
      </p:sp>
      <p:sp>
        <p:nvSpPr>
          <p:cNvPr id="2" name="TextBox 1">
            <a:extLst>
              <a:ext uri="{FF2B5EF4-FFF2-40B4-BE49-F238E27FC236}">
                <a16:creationId xmlns:a16="http://schemas.microsoft.com/office/drawing/2014/main" id="{E64DE0C3-06F2-D10A-A21F-5A4D771C522D}"/>
              </a:ext>
            </a:extLst>
          </p:cNvPr>
          <p:cNvSpPr txBox="1"/>
          <p:nvPr/>
        </p:nvSpPr>
        <p:spPr>
          <a:xfrm>
            <a:off x="266555" y="1218867"/>
            <a:ext cx="11778731" cy="5050954"/>
          </a:xfrm>
          <a:prstGeom prst="rect">
            <a:avLst/>
          </a:prstGeom>
          <a:solidFill>
            <a:schemeClr val="accent4">
              <a:lumMod val="20000"/>
              <a:lumOff val="80000"/>
            </a:schemeClr>
          </a:solidFill>
          <a:ln>
            <a:noFill/>
          </a:ln>
        </p:spPr>
        <p:txBody>
          <a:bodyPr wrap="square" lIns="274320" tIns="18288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Medium Risk</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t>
            </a:r>
          </a:p>
          <a:p>
            <a:pPr marL="409575" marR="0" lvl="0" indent="-236538" algn="l" defTabSz="914400" rtl="0" eaLnBrk="1" fontAlgn="auto" latinLnBrk="0" hangingPunct="1">
              <a:lnSpc>
                <a:spcPct val="100000"/>
              </a:lnSpc>
              <a:spcBef>
                <a:spcPts val="600"/>
              </a:spcBef>
              <a:spcAft>
                <a:spcPts val="0"/>
              </a:spcAft>
              <a:buClr>
                <a:srgbClr val="41B7E6"/>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pN0 and T &gt;1 cm with high-risk features </a:t>
            </a:r>
            <a:b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(G3, or Ki67 ≥ 20%, or high genomic score)</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pN1 with low-risk features </a:t>
            </a:r>
            <a:b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(G1/2 and Ki67 &lt; 20% and tumor ≤ 5 cm and low genomic score)</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High Risk</a:t>
            </a: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t>
            </a:r>
          </a:p>
          <a:p>
            <a:pPr marL="409575" marR="0" lvl="0" indent="-236538" algn="l" defTabSz="914400" rtl="0" eaLnBrk="1" fontAlgn="auto" latinLnBrk="0" hangingPunct="1">
              <a:lnSpc>
                <a:spcPct val="100000"/>
              </a:lnSpc>
              <a:spcBef>
                <a:spcPts val="600"/>
              </a:spcBef>
              <a:spcAft>
                <a:spcPts val="0"/>
              </a:spcAft>
              <a:buClr>
                <a:srgbClr val="41B7E6"/>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pT4</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pN2-3</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pN1 with high-risk features </a:t>
            </a:r>
            <a:br>
              <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(G3, or Ki67 ≥ 20%, or tumor &gt; 5 cm, or high genomic score)</a:t>
            </a:r>
            <a:endParaRPr kumimoji="0" lang="en-US" sz="2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pic>
        <p:nvPicPr>
          <p:cNvPr id="25" name="Picture 24">
            <a:extLst>
              <a:ext uri="{FF2B5EF4-FFF2-40B4-BE49-F238E27FC236}">
                <a16:creationId xmlns:a16="http://schemas.microsoft.com/office/drawing/2014/main" id="{7E09B9E3-E99D-B504-F727-53EDBDDAB9F1}"/>
              </a:ext>
            </a:extLst>
          </p:cNvPr>
          <p:cNvPicPr>
            <a:picLocks noChangeAspect="1"/>
          </p:cNvPicPr>
          <p:nvPr/>
        </p:nvPicPr>
        <p:blipFill>
          <a:blip r:embed="rId3"/>
          <a:srcRect/>
          <a:stretch/>
        </p:blipFill>
        <p:spPr>
          <a:xfrm>
            <a:off x="9027443" y="1784419"/>
            <a:ext cx="2396625" cy="3686911"/>
          </a:xfrm>
          <a:prstGeom prst="rect">
            <a:avLst/>
          </a:prstGeom>
        </p:spPr>
      </p:pic>
      <p:sp>
        <p:nvSpPr>
          <p:cNvPr id="29" name="TextBox 28">
            <a:extLst>
              <a:ext uri="{FF2B5EF4-FFF2-40B4-BE49-F238E27FC236}">
                <a16:creationId xmlns:a16="http://schemas.microsoft.com/office/drawing/2014/main" id="{C9FD19AF-D013-811B-A100-04CA3A2E0211}"/>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2100450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99D8E3-E585-7D48-A019-8FD3EF10DCE6}"/>
            </a:ext>
          </a:extLst>
        </p:cNvPr>
        <p:cNvGrpSpPr/>
        <p:nvPr/>
      </p:nvGrpSpPr>
      <p:grpSpPr>
        <a:xfrm>
          <a:off x="0" y="0"/>
          <a:ext cx="0" cy="0"/>
          <a:chOff x="0" y="0"/>
          <a:chExt cx="0" cy="0"/>
        </a:xfrm>
      </p:grpSpPr>
      <p:sp>
        <p:nvSpPr>
          <p:cNvPr id="26" name="Google Shape;118;p5">
            <a:extLst>
              <a:ext uri="{FF2B5EF4-FFF2-40B4-BE49-F238E27FC236}">
                <a16:creationId xmlns:a16="http://schemas.microsoft.com/office/drawing/2014/main" id="{721B0869-778E-381E-B05D-DBB6DEC5806D}"/>
              </a:ext>
            </a:extLst>
          </p:cNvPr>
          <p:cNvSpPr txBox="1"/>
          <p:nvPr/>
        </p:nvSpPr>
        <p:spPr>
          <a:xfrm>
            <a:off x="10015670" y="969379"/>
            <a:ext cx="1477569" cy="492388"/>
          </a:xfrm>
          <a:prstGeom prst="rect">
            <a:avLst/>
          </a:prstGeom>
          <a:noFill/>
          <a:ln>
            <a:noFill/>
          </a:ln>
        </p:spPr>
        <p:txBody>
          <a:bodyPr spcFirstLastPara="1" wrap="square" lIns="121900" tIns="60933" rIns="121900" bIns="60933"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5-year </a:t>
            </a:r>
            <a:b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b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follow-up</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pic>
        <p:nvPicPr>
          <p:cNvPr id="27" name="Picture 26">
            <a:extLst>
              <a:ext uri="{FF2B5EF4-FFF2-40B4-BE49-F238E27FC236}">
                <a16:creationId xmlns:a16="http://schemas.microsoft.com/office/drawing/2014/main" id="{C2FCFAFF-FFEC-A095-111F-6637E3DFD531}"/>
              </a:ext>
            </a:extLst>
          </p:cNvPr>
          <p:cNvPicPr>
            <a:picLocks noChangeAspect="1"/>
          </p:cNvPicPr>
          <p:nvPr/>
        </p:nvPicPr>
        <p:blipFill>
          <a:blip r:embed="rId3"/>
          <a:stretch>
            <a:fillRect/>
          </a:stretch>
        </p:blipFill>
        <p:spPr>
          <a:xfrm>
            <a:off x="11493239" y="1024658"/>
            <a:ext cx="395920" cy="381830"/>
          </a:xfrm>
          <a:prstGeom prst="rect">
            <a:avLst/>
          </a:prstGeom>
        </p:spPr>
      </p:pic>
      <p:sp>
        <p:nvSpPr>
          <p:cNvPr id="4" name="Google Shape;101;p5">
            <a:extLst>
              <a:ext uri="{FF2B5EF4-FFF2-40B4-BE49-F238E27FC236}">
                <a16:creationId xmlns:a16="http://schemas.microsoft.com/office/drawing/2014/main" id="{D9276193-E98E-96C0-103D-4FDD2AD5FDC9}"/>
              </a:ext>
            </a:extLst>
          </p:cNvPr>
          <p:cNvSpPr txBox="1"/>
          <p:nvPr/>
        </p:nvSpPr>
        <p:spPr>
          <a:xfrm>
            <a:off x="1981200" y="6342903"/>
            <a:ext cx="1676400"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 name="Google Shape;102;p5">
            <a:extLst>
              <a:ext uri="{FF2B5EF4-FFF2-40B4-BE49-F238E27FC236}">
                <a16:creationId xmlns:a16="http://schemas.microsoft.com/office/drawing/2014/main" id="{97162380-703A-299D-DB99-BC35711B304F}"/>
              </a:ext>
            </a:extLst>
          </p:cNvPr>
          <p:cNvSpPr txBox="1"/>
          <p:nvPr/>
        </p:nvSpPr>
        <p:spPr>
          <a:xfrm>
            <a:off x="5354691" y="3454222"/>
            <a:ext cx="6551060" cy="1384995"/>
          </a:xfrm>
          <a:prstGeom prst="rect">
            <a:avLst/>
          </a:prstGeom>
          <a:solidFill>
            <a:schemeClr val="bg1">
              <a:lumMod val="95000"/>
            </a:schemeClr>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Primary Endpoint</a:t>
            </a:r>
            <a:endParaRPr kumimoji="0" sz="1400" b="1"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979"/>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secondary endpoints </a:t>
            </a:r>
            <a:endParaRPr kumimoji="0"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73038" marR="0" lvl="0" indent="-115888" algn="l" defTabSz="1219170" rtl="0" eaLnBrk="1" fontAlgn="auto" latinLnBrk="0" hangingPunct="1">
              <a:lnSpc>
                <a:spcPct val="100000"/>
              </a:lnSpc>
              <a:spcBef>
                <a:spcPts val="221"/>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dirty="0">
                <a:ln>
                  <a:noFill/>
                </a:ln>
                <a:solidFill>
                  <a:srgbClr val="0A4661"/>
                </a:solidFill>
                <a:effectLst/>
                <a:uLnTx/>
                <a:uFillTx/>
                <a:latin typeface="Arial"/>
                <a:ea typeface="Arial"/>
                <a:cs typeface="Arial"/>
                <a:sym typeface="Arial"/>
              </a:rPr>
              <a:t>in situ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carcinomas of any site), LRRFI, OS, safety</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6" name="Google Shape;103;p5">
            <a:extLst>
              <a:ext uri="{FF2B5EF4-FFF2-40B4-BE49-F238E27FC236}">
                <a16:creationId xmlns:a16="http://schemas.microsoft.com/office/drawing/2014/main" id="{B9D0BEFC-88A3-3A1D-49A6-968AE52DCDAD}"/>
              </a:ext>
            </a:extLst>
          </p:cNvPr>
          <p:cNvSpPr txBox="1"/>
          <p:nvPr/>
        </p:nvSpPr>
        <p:spPr>
          <a:xfrm>
            <a:off x="280135" y="3513497"/>
            <a:ext cx="4878885"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Stratification Factors</a:t>
            </a:r>
            <a:endParaRPr kumimoji="0" sz="1400" b="0" i="0" u="none" strike="noStrike" kern="0" cap="none" spc="0" normalizeH="0" baseline="0" noProof="0" dirty="0">
              <a:ln>
                <a:noFill/>
              </a:ln>
              <a:solidFill>
                <a:srgbClr val="0A4661"/>
              </a:solidFill>
              <a:effectLst/>
              <a:highlight>
                <a:srgbClr val="FFFF00"/>
              </a:highligh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A4661"/>
                </a:solidFill>
                <a:effectLst/>
                <a:uLnTx/>
                <a:uFillTx/>
                <a:latin typeface="Arial"/>
                <a:ea typeface="+mn-ea"/>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A4661"/>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A4661"/>
              </a:solidFill>
              <a:effectLst/>
              <a:uLnTx/>
              <a:uFillTx/>
              <a:latin typeface="Arial"/>
              <a:ea typeface="+mn-ea"/>
              <a:cs typeface="Arial"/>
              <a:sym typeface="Arial"/>
            </a:endParaRPr>
          </a:p>
          <a:p>
            <a:pPr marL="114300" marR="0" lvl="0" indent="-114300" algn="l" defTabSz="1219170" rtl="0" eaLnBrk="1" fontAlgn="auto" latinLnBrk="0" hangingPunct="1">
              <a:lnSpc>
                <a:spcPct val="100000"/>
              </a:lnSpc>
              <a:spcBef>
                <a:spcPts val="379"/>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A4661"/>
              </a:solidFill>
              <a:effectLst/>
              <a:uLnTx/>
              <a:uFillTx/>
              <a:latin typeface="Arial"/>
              <a:ea typeface="Arial"/>
              <a:cs typeface="Arial"/>
              <a:sym typeface="Arial"/>
            </a:endParaRPr>
          </a:p>
        </p:txBody>
      </p:sp>
      <p:sp>
        <p:nvSpPr>
          <p:cNvPr id="7" name="Google Shape;105;p5">
            <a:extLst>
              <a:ext uri="{FF2B5EF4-FFF2-40B4-BE49-F238E27FC236}">
                <a16:creationId xmlns:a16="http://schemas.microsoft.com/office/drawing/2014/main" id="{6CAFAFAE-4AF4-C830-8F99-C5E2E824FA8D}"/>
              </a:ext>
            </a:extLst>
          </p:cNvPr>
          <p:cNvSpPr/>
          <p:nvPr/>
        </p:nvSpPr>
        <p:spPr>
          <a:xfrm>
            <a:off x="5354691" y="1999123"/>
            <a:ext cx="562267" cy="566667"/>
          </a:xfrm>
          <a:prstGeom prst="ellipse">
            <a:avLst/>
          </a:prstGeom>
          <a:solidFill>
            <a:schemeClr val="bg1"/>
          </a:solidFill>
          <a:ln w="28575" cap="rnd" cmpd="sng">
            <a:solidFill>
              <a:srgbClr val="0A4661"/>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A4661"/>
                </a:solidFill>
                <a:effectLst/>
                <a:uLnTx/>
                <a:uFillTx/>
                <a:latin typeface="Arial"/>
                <a:ea typeface="Arial"/>
                <a:cs typeface="Arial"/>
                <a:sym typeface="Arial"/>
              </a:rPr>
            </a:br>
            <a:r>
              <a:rPr kumimoji="0" lang="en-US" sz="1333" b="1" i="0" u="none" strike="noStrike" kern="0" cap="none" spc="0" normalizeH="0" baseline="0" noProof="0">
                <a:ln>
                  <a:noFill/>
                </a:ln>
                <a:solidFill>
                  <a:srgbClr val="0A4661"/>
                </a:solidFill>
                <a:effectLst/>
                <a:uLnTx/>
                <a:uFillTx/>
                <a:latin typeface="Arial"/>
                <a:ea typeface="Arial"/>
                <a:cs typeface="Arial"/>
                <a:sym typeface="Arial"/>
              </a:rPr>
              <a:t>1:1</a:t>
            </a:r>
            <a:endParaRPr kumimoji="0" sz="1867" b="0" i="0" u="none" strike="noStrike" kern="0" cap="none" spc="0" normalizeH="0" baseline="0" noProof="0">
              <a:ln>
                <a:noFill/>
              </a:ln>
              <a:solidFill>
                <a:srgbClr val="0A4661"/>
              </a:solidFill>
              <a:effectLst/>
              <a:uLnTx/>
              <a:uFillTx/>
              <a:latin typeface="Arial"/>
              <a:ea typeface="Arial"/>
              <a:cs typeface="Arial"/>
              <a:sym typeface="Arial"/>
            </a:endParaRPr>
          </a:p>
        </p:txBody>
      </p:sp>
      <p:cxnSp>
        <p:nvCxnSpPr>
          <p:cNvPr id="8" name="Google Shape;106;p5">
            <a:extLst>
              <a:ext uri="{FF2B5EF4-FFF2-40B4-BE49-F238E27FC236}">
                <a16:creationId xmlns:a16="http://schemas.microsoft.com/office/drawing/2014/main" id="{ADA9C2DD-D200-606E-C193-A710C8AD8302}"/>
              </a:ext>
            </a:extLst>
          </p:cNvPr>
          <p:cNvCxnSpPr>
            <a:cxnSpLocks/>
          </p:cNvCxnSpPr>
          <p:nvPr/>
        </p:nvCxnSpPr>
        <p:spPr>
          <a:xfrm rot="16200000">
            <a:off x="5944824" y="1481700"/>
            <a:ext cx="133600" cy="751600"/>
          </a:xfrm>
          <a:prstGeom prst="bentConnector2">
            <a:avLst/>
          </a:prstGeom>
          <a:noFill/>
          <a:ln w="38100" cap="rnd" cmpd="sng">
            <a:solidFill>
              <a:srgbClr val="0A4661"/>
            </a:solidFill>
            <a:prstDash val="solid"/>
            <a:miter lim="800000"/>
            <a:headEnd type="none" w="sm" len="sm"/>
            <a:tailEnd type="triangle" w="med" len="med"/>
          </a:ln>
        </p:spPr>
      </p:cxnSp>
      <p:cxnSp>
        <p:nvCxnSpPr>
          <p:cNvPr id="9" name="Google Shape;111;p5">
            <a:extLst>
              <a:ext uri="{FF2B5EF4-FFF2-40B4-BE49-F238E27FC236}">
                <a16:creationId xmlns:a16="http://schemas.microsoft.com/office/drawing/2014/main" id="{6AE8B198-B2AF-0436-FDBB-D85161B5D925}"/>
              </a:ext>
            </a:extLst>
          </p:cNvPr>
          <p:cNvCxnSpPr>
            <a:cxnSpLocks/>
          </p:cNvCxnSpPr>
          <p:nvPr/>
        </p:nvCxnSpPr>
        <p:spPr>
          <a:xfrm>
            <a:off x="4791078" y="2282457"/>
            <a:ext cx="502829" cy="0"/>
          </a:xfrm>
          <a:prstGeom prst="straightConnector1">
            <a:avLst/>
          </a:prstGeom>
          <a:noFill/>
          <a:ln w="38100" cap="rnd" cmpd="sng">
            <a:solidFill>
              <a:srgbClr val="0A4661"/>
            </a:solidFill>
            <a:prstDash val="solid"/>
            <a:miter lim="800000"/>
            <a:headEnd type="none" w="sm" len="sm"/>
            <a:tailEnd type="triangle" w="med" len="med"/>
          </a:ln>
        </p:spPr>
      </p:cxnSp>
      <p:cxnSp>
        <p:nvCxnSpPr>
          <p:cNvPr id="10" name="Google Shape;112;p5">
            <a:extLst>
              <a:ext uri="{FF2B5EF4-FFF2-40B4-BE49-F238E27FC236}">
                <a16:creationId xmlns:a16="http://schemas.microsoft.com/office/drawing/2014/main" id="{4288FE4A-D963-13A1-19DE-D032DB3B3063}"/>
              </a:ext>
            </a:extLst>
          </p:cNvPr>
          <p:cNvCxnSpPr>
            <a:cxnSpLocks/>
          </p:cNvCxnSpPr>
          <p:nvPr/>
        </p:nvCxnSpPr>
        <p:spPr>
          <a:xfrm rot="16200000" flipH="1">
            <a:off x="5943024" y="2336900"/>
            <a:ext cx="137200" cy="751600"/>
          </a:xfrm>
          <a:prstGeom prst="bentConnector2">
            <a:avLst/>
          </a:prstGeom>
          <a:noFill/>
          <a:ln w="38100" cap="rnd" cmpd="sng">
            <a:solidFill>
              <a:srgbClr val="0A4661"/>
            </a:solidFill>
            <a:prstDash val="solid"/>
            <a:miter lim="800000"/>
            <a:headEnd type="none" w="sm" len="sm"/>
            <a:tailEnd type="triangle" w="med" len="med"/>
          </a:ln>
        </p:spPr>
      </p:cxnSp>
      <p:sp>
        <p:nvSpPr>
          <p:cNvPr id="11" name="Google Shape;114;p5">
            <a:extLst>
              <a:ext uri="{FF2B5EF4-FFF2-40B4-BE49-F238E27FC236}">
                <a16:creationId xmlns:a16="http://schemas.microsoft.com/office/drawing/2014/main" id="{344507C3-970B-CEF8-484A-6A5395729985}"/>
              </a:ext>
            </a:extLst>
          </p:cNvPr>
          <p:cNvSpPr txBox="1"/>
          <p:nvPr/>
        </p:nvSpPr>
        <p:spPr>
          <a:xfrm>
            <a:off x="5081970" y="1411924"/>
            <a:ext cx="1203691" cy="328177"/>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dirty="0">
                <a:ln>
                  <a:noFill/>
                </a:ln>
                <a:solidFill>
                  <a:srgbClr val="0A4661"/>
                </a:solidFill>
                <a:effectLst/>
                <a:uLnTx/>
                <a:uFillTx/>
                <a:latin typeface="Arial"/>
                <a:ea typeface="Arial"/>
                <a:cs typeface="Arial"/>
                <a:sym typeface="Arial"/>
              </a:rPr>
              <a:t>N = 4170</a:t>
            </a:r>
            <a:endParaRPr kumimoji="0" sz="1333" b="1" i="0" u="none" strike="noStrike" kern="0" cap="none" spc="0" normalizeH="0" baseline="30000" noProof="0" dirty="0">
              <a:ln>
                <a:noFill/>
              </a:ln>
              <a:solidFill>
                <a:srgbClr val="0A4661"/>
              </a:solidFill>
              <a:effectLst/>
              <a:uLnTx/>
              <a:uFillTx/>
              <a:latin typeface="Arial"/>
              <a:ea typeface="Arial"/>
              <a:cs typeface="Arial"/>
              <a:sym typeface="Arial"/>
            </a:endParaRPr>
          </a:p>
        </p:txBody>
      </p:sp>
      <p:sp>
        <p:nvSpPr>
          <p:cNvPr id="12" name="Google Shape;115;p5">
            <a:extLst>
              <a:ext uri="{FF2B5EF4-FFF2-40B4-BE49-F238E27FC236}">
                <a16:creationId xmlns:a16="http://schemas.microsoft.com/office/drawing/2014/main" id="{76E26EE1-AFA6-0253-588C-E0A6B306DDED}"/>
              </a:ext>
            </a:extLst>
          </p:cNvPr>
          <p:cNvSpPr txBox="1"/>
          <p:nvPr/>
        </p:nvSpPr>
        <p:spPr>
          <a:xfrm>
            <a:off x="6454369" y="1172229"/>
            <a:ext cx="3722622" cy="30772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At least 5-year treatment duration</a:t>
            </a:r>
            <a:endParaRPr kumimoji="0" sz="1867"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grpSp>
        <p:nvGrpSpPr>
          <p:cNvPr id="13" name="Group 12">
            <a:extLst>
              <a:ext uri="{FF2B5EF4-FFF2-40B4-BE49-F238E27FC236}">
                <a16:creationId xmlns:a16="http://schemas.microsoft.com/office/drawing/2014/main" id="{795ECBD9-1AE8-6A3C-5199-48E3865E8D97}"/>
              </a:ext>
            </a:extLst>
          </p:cNvPr>
          <p:cNvGrpSpPr/>
          <p:nvPr/>
        </p:nvGrpSpPr>
        <p:grpSpPr>
          <a:xfrm>
            <a:off x="10243936" y="1865359"/>
            <a:ext cx="436779" cy="837800"/>
            <a:chOff x="10346379" y="1865359"/>
            <a:chExt cx="148800" cy="837800"/>
          </a:xfrm>
        </p:grpSpPr>
        <p:cxnSp>
          <p:nvCxnSpPr>
            <p:cNvPr id="14" name="Google Shape;116;p5">
              <a:extLst>
                <a:ext uri="{FF2B5EF4-FFF2-40B4-BE49-F238E27FC236}">
                  <a16:creationId xmlns:a16="http://schemas.microsoft.com/office/drawing/2014/main" id="{1333D294-FE8A-2BE4-85C6-2A0FD8CA5D0A}"/>
                </a:ext>
              </a:extLst>
            </p:cNvPr>
            <p:cNvCxnSpPr>
              <a:cxnSpLocks/>
            </p:cNvCxnSpPr>
            <p:nvPr/>
          </p:nvCxnSpPr>
          <p:spPr>
            <a:xfrm>
              <a:off x="10346379" y="1865359"/>
              <a:ext cx="148800" cy="0"/>
            </a:xfrm>
            <a:prstGeom prst="straightConnector1">
              <a:avLst/>
            </a:prstGeom>
            <a:noFill/>
            <a:ln w="38100" cap="rnd" cmpd="sng">
              <a:solidFill>
                <a:srgbClr val="0A4661"/>
              </a:solidFill>
              <a:prstDash val="solid"/>
              <a:round/>
              <a:headEnd type="none" w="sm" len="sm"/>
              <a:tailEnd type="triangle" w="med" len="med"/>
            </a:ln>
          </p:spPr>
        </p:cxnSp>
        <p:cxnSp>
          <p:nvCxnSpPr>
            <p:cNvPr id="15" name="Google Shape;117;p5">
              <a:extLst>
                <a:ext uri="{FF2B5EF4-FFF2-40B4-BE49-F238E27FC236}">
                  <a16:creationId xmlns:a16="http://schemas.microsoft.com/office/drawing/2014/main" id="{BC889291-1BCE-AED5-7EC1-51A22D895AF0}"/>
                </a:ext>
              </a:extLst>
            </p:cNvPr>
            <p:cNvCxnSpPr>
              <a:cxnSpLocks/>
            </p:cNvCxnSpPr>
            <p:nvPr/>
          </p:nvCxnSpPr>
          <p:spPr>
            <a:xfrm>
              <a:off x="10346379" y="2703159"/>
              <a:ext cx="148800" cy="0"/>
            </a:xfrm>
            <a:prstGeom prst="straightConnector1">
              <a:avLst/>
            </a:prstGeom>
            <a:noFill/>
            <a:ln w="38100" cap="rnd" cmpd="sng">
              <a:solidFill>
                <a:srgbClr val="0A4661"/>
              </a:solidFill>
              <a:prstDash val="solid"/>
              <a:round/>
              <a:headEnd type="none" w="sm" len="sm"/>
              <a:tailEnd type="triangle" w="med" len="med"/>
            </a:ln>
          </p:spPr>
        </p:cxnSp>
      </p:grpSp>
      <p:sp>
        <p:nvSpPr>
          <p:cNvPr id="17" name="Google Shape;120;p5">
            <a:extLst>
              <a:ext uri="{FF2B5EF4-FFF2-40B4-BE49-F238E27FC236}">
                <a16:creationId xmlns:a16="http://schemas.microsoft.com/office/drawing/2014/main" id="{E137ED9A-B614-1723-DD37-69A1C6441483}"/>
              </a:ext>
            </a:extLst>
          </p:cNvPr>
          <p:cNvSpPr txBox="1"/>
          <p:nvPr/>
        </p:nvSpPr>
        <p:spPr>
          <a:xfrm>
            <a:off x="342901" y="5264866"/>
            <a:ext cx="11622200"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Enrollment: August 2021 to September 2023.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OncotypeDx</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 26 or high-risk </a:t>
            </a:r>
            <a:r>
              <a:rPr kumimoji="0" lang="en-US" sz="933"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Mammaprint</a:t>
            </a:r>
            <a: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t>. </a:t>
            </a:r>
            <a:br>
              <a:rPr kumimoji="0" lang="en-US" sz="933" b="0" i="0" u="none" strike="noStrike" kern="0" cap="none" spc="0" normalizeH="0" baseline="0" noProof="0" dirty="0">
                <a:ln>
                  <a:noFill/>
                </a:ln>
                <a:solidFill>
                  <a:srgbClr val="FFFFFF">
                    <a:lumMod val="50000"/>
                  </a:srgbClr>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-menopausal patients on aromatase inhibitors or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had to receive ovarian function suppression with an approved luteinizing hormone-releasing hormone agonist.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G</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dirty="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dirty="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dirty="0" err="1">
                <a:ln>
                  <a:noFill/>
                </a:ln>
                <a:solidFill>
                  <a:srgbClr val="7F7F7F"/>
                </a:solidFill>
                <a:effectLst/>
                <a:uLnTx/>
                <a:uFillTx/>
                <a:latin typeface="Arial"/>
                <a:ea typeface="Arial"/>
                <a:cs typeface="Arial"/>
                <a:sym typeface="Arial"/>
              </a:rPr>
              <a:t>ClinicalTrials.gov</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number, NCT04961996. Adapted from Geyer CE, </a:t>
            </a:r>
            <a:r>
              <a:rPr kumimoji="0" lang="en-US" sz="933" b="0" i="1" u="none" strike="noStrike" kern="0" cap="none" spc="0" normalizeH="0" baseline="0" noProof="0" dirty="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dirty="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8" name="Google Shape;121;p5">
            <a:extLst>
              <a:ext uri="{FF2B5EF4-FFF2-40B4-BE49-F238E27FC236}">
                <a16:creationId xmlns:a16="http://schemas.microsoft.com/office/drawing/2014/main" id="{6680F065-3071-908D-7BE4-CAEF5C3E76E3}"/>
              </a:ext>
            </a:extLst>
          </p:cNvPr>
          <p:cNvSpPr txBox="1"/>
          <p:nvPr/>
        </p:nvSpPr>
        <p:spPr>
          <a:xfrm>
            <a:off x="303246" y="4927399"/>
            <a:ext cx="11622199" cy="307722"/>
          </a:xfrm>
          <a:prstGeom prst="rect">
            <a:avLst/>
          </a:prstGeom>
          <a:solidFill>
            <a:srgbClr val="6E1E4F"/>
          </a:solid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Giredestrant</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is currently also being investigated in combination with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abemaciclib</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in the adjuvant setting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lidERA</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Breast Cancer </a:t>
            </a:r>
            <a:r>
              <a:rPr kumimoji="0" lang="en-US" sz="1200" b="1" i="1" u="none" strike="noStrike" kern="0" cap="none" spc="0" normalizeH="0" baseline="0" noProof="0" dirty="0" err="1">
                <a:ln>
                  <a:noFill/>
                </a:ln>
                <a:solidFill>
                  <a:prstClr val="white"/>
                </a:solidFill>
                <a:effectLst/>
                <a:uLnTx/>
                <a:uFillTx/>
                <a:latin typeface="Arial"/>
                <a:ea typeface="Arial"/>
                <a:cs typeface="Arial"/>
                <a:sym typeface="Arial"/>
              </a:rPr>
              <a:t>substudy</a:t>
            </a:r>
            <a:r>
              <a:rPr kumimoji="0" lang="en-US" sz="1200" b="1" i="1" u="none" strike="noStrike" kern="0" cap="none" spc="0" normalizeH="0" baseline="0" noProof="0" dirty="0">
                <a:ln>
                  <a:noFill/>
                </a:ln>
                <a:solidFill>
                  <a:prstClr val="white"/>
                </a:solidFill>
                <a:effectLst/>
                <a:uLnTx/>
                <a:uFillTx/>
                <a:latin typeface="Arial"/>
                <a:ea typeface="Arial"/>
                <a:cs typeface="Arial"/>
                <a:sym typeface="Arial"/>
              </a:rPr>
              <a:t> 1)</a:t>
            </a:r>
            <a:endParaRPr kumimoji="0" sz="1200" b="1" i="1" u="none" strike="noStrike" kern="0" cap="none" spc="0" normalizeH="0" baseline="0" noProof="0" dirty="0">
              <a:ln>
                <a:noFill/>
              </a:ln>
              <a:solidFill>
                <a:prstClr val="white"/>
              </a:solidFill>
              <a:effectLst/>
              <a:uLnTx/>
              <a:uFillTx/>
              <a:latin typeface="Arial"/>
              <a:ea typeface="Arial"/>
              <a:cs typeface="Arial"/>
              <a:sym typeface="Arial"/>
            </a:endParaRPr>
          </a:p>
        </p:txBody>
      </p:sp>
      <p:sp>
        <p:nvSpPr>
          <p:cNvPr id="19" name="Rectangle 18">
            <a:extLst>
              <a:ext uri="{FF2B5EF4-FFF2-40B4-BE49-F238E27FC236}">
                <a16:creationId xmlns:a16="http://schemas.microsoft.com/office/drawing/2014/main" id="{6F84D0B5-60E2-AA86-7A06-848CEE9F1017}"/>
              </a:ext>
            </a:extLst>
          </p:cNvPr>
          <p:cNvSpPr/>
          <p:nvPr/>
        </p:nvSpPr>
        <p:spPr>
          <a:xfrm>
            <a:off x="315660" y="5411485"/>
            <a:ext cx="9372600" cy="14492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Subtitle 2">
            <a:extLst>
              <a:ext uri="{FF2B5EF4-FFF2-40B4-BE49-F238E27FC236}">
                <a16:creationId xmlns:a16="http://schemas.microsoft.com/office/drawing/2014/main" id="{0FE9FFFF-ED1B-043C-1D9F-52C57F1D003C}"/>
              </a:ext>
            </a:extLst>
          </p:cNvPr>
          <p:cNvSpPr txBox="1">
            <a:spLocks/>
          </p:cNvSpPr>
          <p:nvPr/>
        </p:nvSpPr>
        <p:spPr>
          <a:xfrm>
            <a:off x="266555" y="1277494"/>
            <a:ext cx="4452006" cy="2246974"/>
          </a:xfrm>
          <a:prstGeom prst="rect">
            <a:avLst/>
          </a:prstGeom>
          <a:solidFill>
            <a:srgbClr val="EFFBFE"/>
          </a:solidFill>
          <a:ln w="28575">
            <a:noFill/>
          </a:ln>
        </p:spPr>
        <p:txBody>
          <a:bodyPr wrap="square" lIns="91440" tIns="45720" rIns="108000" bIns="45720"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Arial" panose="020B0604020202020204" pitchFamily="34" charset="0"/>
                <a:ea typeface="Arial" panose="020B0604020202020204" pitchFamily="34" charset="0"/>
                <a:cs typeface="Arial" panose="020B0604020202020204" pitchFamily="34" charset="0"/>
                <a:sym typeface="Arial" panose="020B0604020202020204" pitchFamily="34" charset="0"/>
              </a:defRPr>
            </a:lvl9pPr>
          </a:lstStyle>
          <a:p>
            <a:pPr marL="0" marR="0" lvl="0" indent="0" algn="l"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400" b="1" i="0" u="none" strike="noStrike" kern="0" cap="none" spc="0" normalizeH="0" baseline="0" noProof="0" dirty="0">
                <a:ln>
                  <a:noFill/>
                </a:ln>
                <a:solidFill>
                  <a:srgbClr val="0A4661"/>
                </a:solidFill>
                <a:effectLst/>
                <a:uLnTx/>
                <a:uFillTx/>
                <a:latin typeface="Arial"/>
                <a:ea typeface="Arial"/>
                <a:cs typeface="Arial"/>
                <a:sym typeface="Arial"/>
              </a:rPr>
              <a:t>Key Eligibility Criteria</a:t>
            </a:r>
            <a:endParaRPr kumimoji="0" lang="en-US" sz="14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A4661"/>
                </a:solidFill>
                <a:effectLst/>
                <a:uLnTx/>
                <a:uFillTx/>
                <a:latin typeface="Arial"/>
                <a:cs typeface="Arial"/>
                <a:sym typeface="Arial"/>
              </a:rPr>
              <a:t>early breast cancer</a:t>
            </a:r>
            <a:endParaRPr kumimoji="0" lang="en-US" sz="1200" b="0" i="0" u="none" strike="noStrike" kern="0" cap="none" spc="0" normalizeH="0" baseline="0" noProof="0" dirty="0">
              <a:ln>
                <a:noFill/>
              </a:ln>
              <a:solidFill>
                <a:srgbClr val="0A4661"/>
              </a:solidFill>
              <a:effectLst/>
              <a:uLnTx/>
              <a:uFillTx/>
              <a:latin typeface="Arial"/>
              <a:ea typeface="Arial"/>
              <a:cs typeface="Arial"/>
              <a:sym typeface="Arial"/>
            </a:endParaRPr>
          </a:p>
          <a:p>
            <a:pPr marL="188913" marR="0" lvl="0" indent="-131763"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Stage I–III disease (anatomical)</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A4661"/>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A4661"/>
                </a:solidFill>
                <a:effectLst/>
                <a:uLnTx/>
                <a:uFillTx/>
                <a:latin typeface="Arial"/>
                <a:cs typeface="Arial"/>
                <a:sym typeface="Arial"/>
              </a:rPr>
              <a:t>pT4N0</a:t>
            </a:r>
            <a:endParaRPr kumimoji="0" lang="en-US" sz="1200" b="0" i="0" u="none" strike="sngStrike" kern="0" cap="none" spc="0" normalizeH="0" baseline="0" noProof="0" dirty="0">
              <a:ln>
                <a:noFill/>
              </a:ln>
              <a:solidFill>
                <a:srgbClr val="0A4661"/>
              </a:solidFill>
              <a:effectLst/>
              <a:uLnTx/>
              <a:uFillTx/>
              <a:latin typeface="Arial"/>
              <a:cs typeface="Arial"/>
              <a:sym typeface="Arial"/>
            </a:endParaRPr>
          </a:p>
          <a:p>
            <a:pPr marL="406400" marR="0" lvl="4" indent="-174625" algn="l" defTabSz="1219170" rtl="0" eaLnBrk="1" fontAlgn="auto" latinLnBrk="0" hangingPunct="1">
              <a:lnSpc>
                <a:spcPct val="100000"/>
              </a:lnSpc>
              <a:spcBef>
                <a:spcPts val="400"/>
              </a:spcBef>
              <a:spcAft>
                <a:spcPts val="0"/>
              </a:spcAft>
              <a:buClr>
                <a:srgbClr val="009CE0"/>
              </a:buClr>
              <a:buSzPct val="100000"/>
              <a:buFont typeface="Courier New"/>
              <a:buChar char="o"/>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Node-positive</a:t>
            </a: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A4661"/>
                </a:solidFill>
                <a:effectLst/>
                <a:uLnTx/>
                <a:uFillTx/>
                <a:latin typeface="Arial"/>
                <a:cs typeface="Arial"/>
                <a:sym typeface="Arial"/>
              </a:rPr>
              <a:t>†</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cs typeface="Arial"/>
                <a:sym typeface="Arial"/>
              </a:rPr>
              <a:t>Breast cancer </a:t>
            </a: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surgery within 12 months</a:t>
            </a:r>
            <a:endParaRPr kumimoji="0" lang="en-US" sz="1200" b="0" i="0" u="none" strike="noStrike" kern="0" cap="none" spc="0" normalizeH="0" baseline="0" noProof="0" dirty="0">
              <a:ln>
                <a:noFill/>
              </a:ln>
              <a:solidFill>
                <a:srgbClr val="0A4661"/>
              </a:solidFill>
              <a:effectLst/>
              <a:uLnTx/>
              <a:uFillTx/>
              <a:latin typeface="Arial"/>
              <a:cs typeface="Arial"/>
              <a:sym typeface="Arial"/>
            </a:endParaRPr>
          </a:p>
          <a:p>
            <a:pPr marL="190500" marR="0" lvl="0" indent="-133350" algn="l" defTabSz="1219170" rtl="0" eaLnBrk="1" fontAlgn="auto" latinLnBrk="0" hangingPunct="1">
              <a:lnSpc>
                <a:spcPct val="100000"/>
              </a:lnSpc>
              <a:spcBef>
                <a:spcPts val="400"/>
              </a:spcBef>
              <a:spcAft>
                <a:spcPts val="0"/>
              </a:spcAft>
              <a:buClr>
                <a:srgbClr val="009CE0"/>
              </a:buClr>
              <a:buSzPct val="100000"/>
              <a:buFont typeface="Arial"/>
              <a:buChar char="•"/>
              <a:tabLst/>
              <a:defRPr/>
            </a:pPr>
            <a:r>
              <a:rPr kumimoji="0" lang="en-US" sz="1200" b="0" i="0" u="none" strike="noStrike" kern="0" cap="none" spc="0" normalizeH="0" baseline="0" noProof="0" dirty="0">
                <a:ln>
                  <a:noFill/>
                </a:ln>
                <a:solidFill>
                  <a:srgbClr val="0A4661"/>
                </a:solidFill>
                <a:effectLst/>
                <a:uLnTx/>
                <a:uFillTx/>
                <a:latin typeface="Arial"/>
                <a:ea typeface="Arial"/>
                <a:cs typeface="Arial"/>
                <a:sym typeface="Arial"/>
              </a:rPr>
              <a:t>(Neo)adjuvant chemotherapy if indicated</a:t>
            </a: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panose="020B0604020202020204" pitchFamily="34" charset="0"/>
              </a:rPr>
              <a:t> </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for </a:t>
            </a:r>
            <a:r>
              <a:rPr kumimoji="0" lang="en-US" sz="1200" b="0" i="0" u="none" strike="noStrike" kern="0" cap="none" spc="0" normalizeH="0" baseline="0" noProof="0" dirty="0" err="1">
                <a:ln>
                  <a:noFill/>
                </a:ln>
                <a:solidFill>
                  <a:srgbClr val="0A4661"/>
                </a:solidFill>
                <a:effectLst/>
                <a:uLnTx/>
                <a:uFillTx/>
                <a:latin typeface="Arial"/>
                <a:cs typeface="Arial"/>
                <a:sym typeface="Arial" panose="020B0604020202020204" pitchFamily="34" charset="0"/>
              </a:rPr>
              <a:t>mBC</a:t>
            </a:r>
            <a:r>
              <a:rPr kumimoji="0" lang="en-US" sz="1200" b="0" i="0" u="none" strike="noStrike" kern="0" cap="none" spc="0" normalizeH="0" baseline="0" noProof="0" dirty="0">
                <a:ln>
                  <a:noFill/>
                </a:ln>
                <a:solidFill>
                  <a:srgbClr val="0A4661"/>
                </a:solidFill>
                <a:effectLst/>
                <a:uLnTx/>
                <a:uFillTx/>
                <a:latin typeface="Arial"/>
                <a:cs typeface="Arial"/>
                <a:sym typeface="Arial" panose="020B0604020202020204" pitchFamily="34" charset="0"/>
              </a:rPr>
              <a:t>†</a:t>
            </a:r>
          </a:p>
        </p:txBody>
      </p:sp>
      <p:sp>
        <p:nvSpPr>
          <p:cNvPr id="21" name="Rectangle 20">
            <a:extLst>
              <a:ext uri="{FF2B5EF4-FFF2-40B4-BE49-F238E27FC236}">
                <a16:creationId xmlns:a16="http://schemas.microsoft.com/office/drawing/2014/main" id="{630C189F-5C9E-2C76-BAE7-D4391441C517}"/>
              </a:ext>
            </a:extLst>
          </p:cNvPr>
          <p:cNvSpPr/>
          <p:nvPr/>
        </p:nvSpPr>
        <p:spPr>
          <a:xfrm>
            <a:off x="6454369" y="1459739"/>
            <a:ext cx="3722622" cy="808794"/>
          </a:xfrm>
          <a:prstGeom prst="rect">
            <a:avLst/>
          </a:prstGeom>
          <a:solidFill>
            <a:srgbClr val="6E1E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err="1">
                <a:ln>
                  <a:noFill/>
                </a:ln>
                <a:solidFill>
                  <a:srgbClr val="FFFFFF"/>
                </a:solidFill>
                <a:effectLst/>
                <a:uLnTx/>
                <a:uFillTx/>
                <a:latin typeface="Arial" panose="020B0604020202020204" pitchFamily="34" charset="0"/>
                <a:ea typeface="Arial"/>
                <a:cs typeface="Arial" panose="020B0604020202020204" pitchFamily="34" charset="0"/>
                <a:sym typeface="Arial"/>
              </a:rPr>
              <a:t>Giredestrant</a:t>
            </a:r>
            <a: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(30 mg PO QD)</a:t>
            </a: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22" name="Rectangle 21">
            <a:extLst>
              <a:ext uri="{FF2B5EF4-FFF2-40B4-BE49-F238E27FC236}">
                <a16:creationId xmlns:a16="http://schemas.microsoft.com/office/drawing/2014/main" id="{A4087EBA-7E0C-83E5-352C-76C6F0830CB3}"/>
              </a:ext>
            </a:extLst>
          </p:cNvPr>
          <p:cNvSpPr/>
          <p:nvPr/>
        </p:nvSpPr>
        <p:spPr>
          <a:xfrm>
            <a:off x="6454369" y="2298593"/>
            <a:ext cx="3722622" cy="808794"/>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SOC</a:t>
            </a:r>
            <a:r>
              <a:rPr kumimoji="0" lang="en-US" sz="1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 ET</a:t>
            </a:r>
            <a:br>
              <a:rPr kumimoji="0" lang="en-US" sz="1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br>
            <a:r>
              <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sym typeface="Arial"/>
              </a:rPr>
              <a:t>Tamoxifen/anastrozole/letrozole/exemestane</a:t>
            </a:r>
            <a:endParaRPr kumimoji="0" lang="en-US" sz="1200" b="0" i="0" u="none" strike="noStrike" kern="0" cap="none" spc="0" normalizeH="0" baseline="30000" noProof="0" dirty="0">
              <a:ln>
                <a:noFill/>
              </a:ln>
              <a:solidFill>
                <a:srgbClr val="FFFFFF"/>
              </a:solidFill>
              <a:effectLst/>
              <a:uLnTx/>
              <a:uFillTx/>
              <a:latin typeface="Arial" panose="020B0604020202020204" pitchFamily="34" charset="0"/>
              <a:ea typeface="Arial"/>
              <a:cs typeface="Arial" panose="020B0604020202020204" pitchFamily="34" charset="0"/>
              <a:sym typeface="Arial"/>
            </a:endParaRPr>
          </a:p>
        </p:txBody>
      </p:sp>
      <p:sp>
        <p:nvSpPr>
          <p:cNvPr id="23" name="Rectangle 22">
            <a:extLst>
              <a:ext uri="{FF2B5EF4-FFF2-40B4-BE49-F238E27FC236}">
                <a16:creationId xmlns:a16="http://schemas.microsoft.com/office/drawing/2014/main" id="{C49224EA-1B25-87EB-A940-1E0895E95786}"/>
              </a:ext>
            </a:extLst>
          </p:cNvPr>
          <p:cNvSpPr/>
          <p:nvPr/>
        </p:nvSpPr>
        <p:spPr>
          <a:xfrm>
            <a:off x="10714402" y="1459742"/>
            <a:ext cx="1197463" cy="1647645"/>
          </a:xfrm>
          <a:prstGeom prst="rect">
            <a:avLst/>
          </a:prstGeom>
          <a:solidFill>
            <a:srgbClr val="E8E6E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200" b="1"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rPr>
              <a:t>Long-term follow-up</a:t>
            </a:r>
            <a:endParaRPr kumimoji="0" lang="en-US" sz="1800" b="0" i="0" u="none" strike="noStrike" kern="0" cap="none" spc="0" normalizeH="0" baseline="0" noProof="0" dirty="0">
              <a:ln>
                <a:noFill/>
              </a:ln>
              <a:solidFill>
                <a:srgbClr val="0A4661"/>
              </a:solidFill>
              <a:effectLst/>
              <a:uLnTx/>
              <a:uFillTx/>
              <a:latin typeface="Arial" panose="020B0604020202020204" pitchFamily="34" charset="0"/>
              <a:ea typeface="Arial"/>
              <a:cs typeface="Arial" panose="020B0604020202020204" pitchFamily="34" charset="0"/>
              <a:sym typeface="Arial"/>
            </a:endParaRPr>
          </a:p>
        </p:txBody>
      </p:sp>
      <p:sp>
        <p:nvSpPr>
          <p:cNvPr id="24" name="Rectangle 23">
            <a:extLst>
              <a:ext uri="{FF2B5EF4-FFF2-40B4-BE49-F238E27FC236}">
                <a16:creationId xmlns:a16="http://schemas.microsoft.com/office/drawing/2014/main" id="{E20FB07B-460B-6E4A-545B-27F94A9B9D57}"/>
              </a:ext>
            </a:extLst>
          </p:cNvPr>
          <p:cNvSpPr/>
          <p:nvPr/>
        </p:nvSpPr>
        <p:spPr>
          <a:xfrm>
            <a:off x="289706" y="1822018"/>
            <a:ext cx="4396594" cy="880972"/>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8" name="Title 1">
            <a:extLst>
              <a:ext uri="{FF2B5EF4-FFF2-40B4-BE49-F238E27FC236}">
                <a16:creationId xmlns:a16="http://schemas.microsoft.com/office/drawing/2014/main" id="{2769316A-C4D6-8F49-EE30-31FAD4D5BAD0}"/>
              </a:ext>
            </a:extLst>
          </p:cNvPr>
          <p:cNvSpPr>
            <a:spLocks noGrp="1"/>
          </p:cNvSpPr>
          <p:nvPr>
            <p:ph type="ctrTitle"/>
          </p:nvPr>
        </p:nvSpPr>
        <p:spPr>
          <a:xfrm>
            <a:off x="366530" y="303193"/>
            <a:ext cx="11092407" cy="611207"/>
          </a:xfrm>
        </p:spPr>
        <p:txBody>
          <a:bodyPr/>
          <a:lstStyle/>
          <a:p>
            <a:r>
              <a:rPr lang="en-US" sz="3600" dirty="0" err="1"/>
              <a:t>lidERA</a:t>
            </a:r>
            <a:r>
              <a:rPr lang="en-US" sz="3600" dirty="0"/>
              <a:t> Breast Cancer Study Design</a:t>
            </a:r>
            <a:br>
              <a:rPr lang="en-US" sz="2800" dirty="0"/>
            </a:br>
            <a:r>
              <a:rPr lang="en-US" sz="2400" b="0" i="1" dirty="0"/>
              <a:t>A global, randomized, open-label, multicenter Phase III trial </a:t>
            </a:r>
            <a:endParaRPr lang="en-US" sz="2800" b="0" dirty="0"/>
          </a:p>
        </p:txBody>
      </p:sp>
      <p:sp>
        <p:nvSpPr>
          <p:cNvPr id="2" name="TextBox 1">
            <a:extLst>
              <a:ext uri="{FF2B5EF4-FFF2-40B4-BE49-F238E27FC236}">
                <a16:creationId xmlns:a16="http://schemas.microsoft.com/office/drawing/2014/main" id="{CA021D8F-E757-F6CE-AE33-716BD6C66E83}"/>
              </a:ext>
            </a:extLst>
          </p:cNvPr>
          <p:cNvSpPr txBox="1"/>
          <p:nvPr/>
        </p:nvSpPr>
        <p:spPr>
          <a:xfrm>
            <a:off x="266556" y="3180469"/>
            <a:ext cx="11658890" cy="3089351"/>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txBody>
          <a:bodyPr wrap="square" lIns="274320" tIns="18288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pic>
        <p:nvPicPr>
          <p:cNvPr id="25" name="Picture 24">
            <a:extLst>
              <a:ext uri="{FF2B5EF4-FFF2-40B4-BE49-F238E27FC236}">
                <a16:creationId xmlns:a16="http://schemas.microsoft.com/office/drawing/2014/main" id="{66F0C464-119E-3EFF-E676-96D5E2CD2EE9}"/>
              </a:ext>
            </a:extLst>
          </p:cNvPr>
          <p:cNvPicPr>
            <a:picLocks noChangeAspect="1"/>
          </p:cNvPicPr>
          <p:nvPr/>
        </p:nvPicPr>
        <p:blipFill>
          <a:blip r:embed="rId4"/>
          <a:srcRect/>
          <a:stretch/>
        </p:blipFill>
        <p:spPr>
          <a:xfrm>
            <a:off x="9575661" y="3403778"/>
            <a:ext cx="1497458" cy="2303654"/>
          </a:xfrm>
          <a:prstGeom prst="rect">
            <a:avLst/>
          </a:prstGeom>
        </p:spPr>
      </p:pic>
      <p:sp>
        <p:nvSpPr>
          <p:cNvPr id="29" name="TextBox 28">
            <a:extLst>
              <a:ext uri="{FF2B5EF4-FFF2-40B4-BE49-F238E27FC236}">
                <a16:creationId xmlns:a16="http://schemas.microsoft.com/office/drawing/2014/main" id="{0FD623B7-1C00-0320-B706-730844FB6141}"/>
              </a:ext>
            </a:extLst>
          </p:cNvPr>
          <p:cNvSpPr txBox="1"/>
          <p:nvPr/>
        </p:nvSpPr>
        <p:spPr>
          <a:xfrm>
            <a:off x="1125155" y="3429000"/>
            <a:ext cx="4070555" cy="23544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Medium Risk</a:t>
            </a: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t>
            </a:r>
          </a:p>
          <a:p>
            <a:pPr marL="409575" marR="0" lvl="0" indent="-236538" algn="l" defTabSz="914400" rtl="0" eaLnBrk="1" fontAlgn="auto" latinLnBrk="0" hangingPunct="1">
              <a:lnSpc>
                <a:spcPct val="100000"/>
              </a:lnSpc>
              <a:spcBef>
                <a:spcPts val="600"/>
              </a:spcBef>
              <a:spcAft>
                <a:spcPts val="0"/>
              </a:spcAft>
              <a:buClr>
                <a:srgbClr val="41B7E6"/>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pN0 and T &gt;1 cm with high-risk features </a:t>
            </a: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(G3, or Ki67 ≥ 20%, or high genomic score)</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pN1 with low-risk features </a:t>
            </a: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(G1/2 and Ki67 &lt; 20% and tumor ≤ 5 cm and low genomic score)</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0" name="TextBox 29">
            <a:extLst>
              <a:ext uri="{FF2B5EF4-FFF2-40B4-BE49-F238E27FC236}">
                <a16:creationId xmlns:a16="http://schemas.microsoft.com/office/drawing/2014/main" id="{66D32802-1EF9-60A4-A792-DE811402D40B}"/>
              </a:ext>
            </a:extLst>
          </p:cNvPr>
          <p:cNvSpPr txBox="1"/>
          <p:nvPr/>
        </p:nvSpPr>
        <p:spPr>
          <a:xfrm>
            <a:off x="5325233" y="3440618"/>
            <a:ext cx="3417796" cy="23544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8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High Risk</a:t>
            </a: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t>
            </a:r>
          </a:p>
          <a:p>
            <a:pPr marL="409575" marR="0" lvl="0" indent="-236538" algn="l" defTabSz="914400" rtl="0" eaLnBrk="1" fontAlgn="auto" latinLnBrk="0" hangingPunct="1">
              <a:lnSpc>
                <a:spcPct val="100000"/>
              </a:lnSpc>
              <a:spcBef>
                <a:spcPts val="600"/>
              </a:spcBef>
              <a:spcAft>
                <a:spcPts val="0"/>
              </a:spcAft>
              <a:buClr>
                <a:srgbClr val="41B7E6"/>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pT4</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pN2-3</a:t>
            </a:r>
          </a:p>
          <a:p>
            <a:pPr marL="409575" marR="0" lvl="0" indent="-236538" algn="l" defTabSz="914400" rtl="0" eaLnBrk="1" fontAlgn="auto" latinLnBrk="0" hangingPunct="1">
              <a:lnSpc>
                <a:spcPct val="100000"/>
              </a:lnSpc>
              <a:spcBef>
                <a:spcPts val="1200"/>
              </a:spcBef>
              <a:spcAft>
                <a:spcPts val="0"/>
              </a:spcAft>
              <a:buClr>
                <a:srgbClr val="41B7E6"/>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pN1 with high-risk features </a:t>
            </a:r>
            <a:b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(G3, or Ki67 ≥ 20%, or tumor &gt; 5 cm, or high genomic score)</a:t>
            </a:r>
            <a:endPar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534731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91BCEB-A3BE-5083-69C9-90BF6E95EE6B}"/>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68AF7975-A81C-0A44-5DCF-FB912B8A0156}"/>
              </a:ext>
            </a:extLst>
          </p:cNvPr>
          <p:cNvSpPr>
            <a:spLocks noGrp="1" noChangeArrowheads="1"/>
          </p:cNvSpPr>
          <p:nvPr>
            <p:ph type="title"/>
          </p:nvPr>
        </p:nvSpPr>
        <p:spPr>
          <a:xfrm>
            <a:off x="-26623" y="322888"/>
            <a:ext cx="12192000" cy="1143000"/>
          </a:xfrm>
        </p:spPr>
        <p:txBody>
          <a:bodyPr wrap="square" anchor="ctr">
            <a:noAutofit/>
          </a:bodyPr>
          <a:lstStyle/>
          <a:p>
            <a:r>
              <a:rPr lang="en-US" dirty="0"/>
              <a:t>Consensus or Controversy? Documenting and Discussing Investigators’ Approaches to the Use of Oral SERDs and Agents Targeting the </a:t>
            </a:r>
            <a:br>
              <a:rPr lang="en-US" dirty="0"/>
            </a:br>
            <a:r>
              <a:rPr lang="en-US" dirty="0"/>
              <a:t>PI3K/AKT/mTOR Pathway in Breast Cancer</a:t>
            </a:r>
          </a:p>
        </p:txBody>
      </p:sp>
      <p:sp>
        <p:nvSpPr>
          <p:cNvPr id="6" name="Text Box 6">
            <a:extLst>
              <a:ext uri="{FF2B5EF4-FFF2-40B4-BE49-F238E27FC236}">
                <a16:creationId xmlns:a16="http://schemas.microsoft.com/office/drawing/2014/main" id="{3B088B07-0C24-E379-B5C1-AAEFE3C9D69F}"/>
              </a:ext>
            </a:extLst>
          </p:cNvPr>
          <p:cNvSpPr txBox="1">
            <a:spLocks noChangeArrowheads="1"/>
          </p:cNvSpPr>
          <p:nvPr/>
        </p:nvSpPr>
        <p:spPr bwMode="auto">
          <a:xfrm>
            <a:off x="0" y="1737804"/>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May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C7CA0363-A883-8E9D-0E10-3C89BB04089E}"/>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M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Tolaney</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MPH</a:t>
            </a:r>
          </a:p>
        </p:txBody>
      </p:sp>
      <p:sp>
        <p:nvSpPr>
          <p:cNvPr id="3" name="Text Box 7">
            <a:extLst>
              <a:ext uri="{FF2B5EF4-FFF2-40B4-BE49-F238E27FC236}">
                <a16:creationId xmlns:a16="http://schemas.microsoft.com/office/drawing/2014/main" id="{A3D6B2E4-5CAD-6B54-7BF0-2AEAF0C30556}"/>
              </a:ext>
            </a:extLst>
          </p:cNvPr>
          <p:cNvSpPr txBox="1">
            <a:spLocks noChangeArrowheads="1"/>
          </p:cNvSpPr>
          <p:nvPr/>
        </p:nvSpPr>
        <p:spPr bwMode="auto">
          <a:xfrm>
            <a:off x="4647392" y="310217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17D9EB82-E83F-3565-0623-D0C0FB9702C8}"/>
              </a:ext>
            </a:extLst>
          </p:cNvPr>
          <p:cNvSpPr txBox="1">
            <a:spLocks noChangeArrowheads="1"/>
          </p:cNvSpPr>
          <p:nvPr/>
        </p:nvSpPr>
        <p:spPr bwMode="auto">
          <a:xfrm>
            <a:off x="152400" y="3656689"/>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A Hurvitz, MD, FACP</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Erica Mayer, MD, MPH, FASCO</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Joyce O’Shaughnessy,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Nicholas Turner, MD, PhD</a:t>
            </a:r>
            <a:endParaRPr kumimoji="0" lang="en-US" altLang="x-none" sz="3200" b="1"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601271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FFCEA6-24BE-E9C9-F1B3-A1828707686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E35E0F-BC7A-BF21-0201-8FEDA7854D12}"/>
              </a:ext>
            </a:extLst>
          </p:cNvPr>
          <p:cNvSpPr>
            <a:spLocks noGrp="1"/>
          </p:cNvSpPr>
          <p:nvPr>
            <p:ph type="ctrTitle"/>
          </p:nvPr>
        </p:nvSpPr>
        <p:spPr/>
        <p:txBody>
          <a:bodyPr>
            <a:noAutofit/>
          </a:bodyPr>
          <a:lstStyle/>
          <a:p>
            <a:r>
              <a:rPr lang="en-US" sz="4000" dirty="0"/>
              <a:t>Baseline Demographics and Characteristics</a:t>
            </a:r>
          </a:p>
        </p:txBody>
      </p:sp>
      <p:graphicFrame>
        <p:nvGraphicFramePr>
          <p:cNvPr id="7" name="Google Shape;175;p8">
            <a:extLst>
              <a:ext uri="{FF2B5EF4-FFF2-40B4-BE49-F238E27FC236}">
                <a16:creationId xmlns:a16="http://schemas.microsoft.com/office/drawing/2014/main" id="{A2C18014-D375-C7AC-7F25-2D93FE261923}"/>
              </a:ext>
            </a:extLst>
          </p:cNvPr>
          <p:cNvGraphicFramePr/>
          <p:nvPr/>
        </p:nvGraphicFramePr>
        <p:xfrm>
          <a:off x="211909" y="1063086"/>
          <a:ext cx="5800867" cy="4009438"/>
        </p:xfrm>
        <a:graphic>
          <a:graphicData uri="http://schemas.openxmlformats.org/drawingml/2006/table">
            <a:tbl>
              <a:tblPr>
                <a:noFill/>
              </a:tblPr>
              <a:tblGrid>
                <a:gridCol w="3375667">
                  <a:extLst>
                    <a:ext uri="{9D8B030D-6E8A-4147-A177-3AD203B41FA5}">
                      <a16:colId xmlns:a16="http://schemas.microsoft.com/office/drawing/2014/main" val="20000"/>
                    </a:ext>
                  </a:extLst>
                </a:gridCol>
                <a:gridCol w="1212600">
                  <a:extLst>
                    <a:ext uri="{9D8B030D-6E8A-4147-A177-3AD203B41FA5}">
                      <a16:colId xmlns:a16="http://schemas.microsoft.com/office/drawing/2014/main" val="20001"/>
                    </a:ext>
                  </a:extLst>
                </a:gridCol>
                <a:gridCol w="1212600">
                  <a:extLst>
                    <a:ext uri="{9D8B030D-6E8A-4147-A177-3AD203B41FA5}">
                      <a16:colId xmlns:a16="http://schemas.microsoft.com/office/drawing/2014/main" val="20002"/>
                    </a:ext>
                  </a:extLst>
                </a:gridCol>
              </a:tblGrid>
              <a:tr h="422400">
                <a:tc>
                  <a:txBody>
                    <a:bodyPr/>
                    <a:lstStyle/>
                    <a:p>
                      <a:pPr marL="0" marR="0" lvl="0" indent="0" algn="l" rtl="0">
                        <a:lnSpc>
                          <a:spcPct val="100000"/>
                        </a:lnSpc>
                        <a:spcBef>
                          <a:spcPts val="0"/>
                        </a:spcBef>
                        <a:spcAft>
                          <a:spcPts val="0"/>
                        </a:spcAft>
                        <a:buClr>
                          <a:srgbClr val="000000"/>
                        </a:buClr>
                        <a:buSzPts val="900"/>
                        <a:buFont typeface="Arial"/>
                        <a:buNone/>
                      </a:pPr>
                      <a:endParaRPr sz="1200" b="1" u="none" strike="noStrike" cap="none" dirty="0">
                        <a:solidFill>
                          <a:schemeClr val="dk1"/>
                        </a:solidFill>
                        <a:highlight>
                          <a:srgbClr val="FFFF00"/>
                        </a:highlight>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dirty="0" err="1">
                          <a:solidFill>
                            <a:schemeClr val="lt1"/>
                          </a:solidFill>
                          <a:latin typeface="Arial"/>
                          <a:ea typeface="Arial"/>
                          <a:cs typeface="Arial"/>
                          <a:sym typeface="Arial"/>
                        </a:rPr>
                        <a:t>Giredestrant</a:t>
                      </a:r>
                      <a:endParaRPr sz="1200" dirty="0"/>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lt1"/>
                          </a:solidFill>
                          <a:latin typeface="Arial"/>
                          <a:ea typeface="Arial"/>
                          <a:cs typeface="Arial"/>
                          <a:sym typeface="Arial"/>
                        </a:rPr>
                        <a:t>n = 2084</a:t>
                      </a:r>
                      <a:endParaRPr sz="1200" b="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dirty="0">
                          <a:solidFill>
                            <a:schemeClr val="lt1"/>
                          </a:solidFill>
                          <a:latin typeface="Arial"/>
                          <a:ea typeface="Arial"/>
                          <a:cs typeface="Arial"/>
                          <a:sym typeface="Arial"/>
                        </a:rPr>
                        <a:t>SOC ET </a:t>
                      </a:r>
                      <a:endParaRPr sz="1200" b="1" u="none" strike="noStrike" cap="none" dirty="0"/>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lt1"/>
                          </a:solidFill>
                          <a:latin typeface="Arial"/>
                          <a:ea typeface="Arial"/>
                          <a:cs typeface="Arial"/>
                          <a:sym typeface="Arial"/>
                        </a:rPr>
                        <a:t>n = 2086</a:t>
                      </a:r>
                      <a:endParaRPr sz="1200" b="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243049">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latin typeface="Arial"/>
                          <a:ea typeface="Arial"/>
                          <a:cs typeface="Arial"/>
                          <a:sym typeface="Arial"/>
                        </a:rPr>
                        <a:t>Median age, years (range)</a:t>
                      </a:r>
                      <a:endParaRPr sz="120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54.0 (22–91)</a:t>
                      </a:r>
                      <a:endParaRPr sz="1200" b="1"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54.0 (25–89)</a:t>
                      </a:r>
                      <a:endParaRPr sz="1200" b="1"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10001"/>
                  </a:ext>
                </a:extLst>
              </a:tr>
              <a:tr h="243049">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latin typeface="Arial"/>
                          <a:ea typeface="Arial"/>
                          <a:cs typeface="Arial"/>
                          <a:sym typeface="Arial"/>
                        </a:rPr>
                        <a:t>Female sex, n (%)</a:t>
                      </a:r>
                      <a:endParaRPr sz="120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2073 (99.5)</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2075 (99.5)</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43049">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Race, n (%)</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10003"/>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American Indian or Alaska Native</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77 (3.7)</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62 (3.0)</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Asian</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461 (22.1)</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467 (22.4)</a:t>
                      </a:r>
                      <a:endParaRPr sz="1200"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Black or African American</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50 (2.4)</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50 (2.4)</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Other*</a:t>
                      </a:r>
                      <a:endParaRPr sz="1200" u="none" strike="noStrike" cap="none" dirty="0">
                        <a:highlight>
                          <a:srgbClr val="00FF00"/>
                        </a:highlight>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263 (12.6)</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232 (11.1)</a:t>
                      </a:r>
                      <a:endParaRPr sz="1200"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u="none" strike="noStrike" cap="none"/>
                        <a:t>White</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1233 (59.2)</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1275 (61.1)</a:t>
                      </a: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43049">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Region, n (%)</a:t>
                      </a:r>
                      <a:endParaRPr sz="1200" u="none" strike="noStrike" cap="none" baseline="30000">
                        <a:highlight>
                          <a:srgbClr val="FFFF00"/>
                        </a:highlight>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10009"/>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Asia–Pacific</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544 (26.1)</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544 (26.1)</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USA/Canada/Western Europe</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860 (41.3)</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905 (43.4)</a:t>
                      </a:r>
                      <a:endParaRPr sz="1200"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43049">
                <a:tc>
                  <a:txBody>
                    <a:bodyPr/>
                    <a:lstStyle/>
                    <a:p>
                      <a:pPr marL="0" marR="0" lvl="0" indent="266700" algn="l"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Latin America/Africa/Eastern Europe</a:t>
                      </a:r>
                      <a:endParaRPr sz="120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680 (32.6)</a:t>
                      </a:r>
                      <a:endParaRPr sz="120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637 (30.5)</a:t>
                      </a:r>
                      <a:endParaRPr sz="1200"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243049">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latin typeface="Arial"/>
                          <a:ea typeface="Arial"/>
                          <a:cs typeface="Arial"/>
                          <a:sym typeface="Arial"/>
                        </a:rPr>
                        <a:t>Menopausal status, n (%)</a:t>
                      </a:r>
                      <a:r>
                        <a:rPr lang="en-US" sz="1200" b="1" u="none" strike="noStrike" cap="none" baseline="30000" dirty="0">
                          <a:solidFill>
                            <a:schemeClr val="dk1"/>
                          </a:solidFill>
                          <a:latin typeface="Arial"/>
                          <a:ea typeface="Arial"/>
                          <a:cs typeface="Arial"/>
                          <a:sym typeface="Arial"/>
                        </a:rPr>
                        <a:t>†</a:t>
                      </a:r>
                      <a:endParaRPr sz="1900" u="none" strike="noStrike" cap="none" baseline="300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chemeClr val="dk1"/>
                        </a:buClr>
                        <a:buSzPts val="900"/>
                        <a:buFont typeface="Arial"/>
                        <a:buNone/>
                      </a:pPr>
                      <a:endParaRPr sz="120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defTabSz="914400" rtl="0" eaLnBrk="1" fontAlgn="auto" latinLnBrk="0" hangingPunct="1">
                        <a:lnSpc>
                          <a:spcPct val="100000"/>
                        </a:lnSpc>
                        <a:spcBef>
                          <a:spcPts val="0"/>
                        </a:spcBef>
                        <a:spcAft>
                          <a:spcPts val="0"/>
                        </a:spcAft>
                        <a:buClr>
                          <a:schemeClr val="dk1"/>
                        </a:buClr>
                        <a:buSzPts val="900"/>
                        <a:buFont typeface="Arial"/>
                        <a:buNone/>
                        <a:tabLst/>
                        <a:defRPr/>
                      </a:pPr>
                      <a:endParaRPr lang="en-SG" sz="1200" u="none" strike="noStrike" cap="none"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10013"/>
                  </a:ext>
                </a:extLst>
              </a:tr>
              <a:tr h="243049">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Pre-menopausal</a:t>
                      </a:r>
                      <a:endParaRPr sz="1900" u="none" strike="noStrike" cap="none"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849 (41.0)</a:t>
                      </a:r>
                      <a:endParaRPr sz="1200" u="none" strike="noStrike" cap="none">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838 (40.4)</a:t>
                      </a:r>
                      <a:endParaRPr sz="1200" u="none" strike="noStrike" cap="none">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84352">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Post-menopausal</a:t>
                      </a:r>
                      <a:endParaRPr sz="2500" dirty="0"/>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1220 (59.0)</a:t>
                      </a:r>
                      <a:endParaRPr sz="1200"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1236 (59.6)</a:t>
                      </a:r>
                      <a:endParaRPr sz="1200" u="none" strike="noStrike" cap="none" dirty="0">
                        <a:solidFill>
                          <a:schemeClr val="dk1"/>
                        </a:solidFill>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6"/>
                  </a:ext>
                </a:extLst>
              </a:tr>
            </a:tbl>
          </a:graphicData>
        </a:graphic>
      </p:graphicFrame>
      <p:graphicFrame>
        <p:nvGraphicFramePr>
          <p:cNvPr id="8" name="Google Shape;176;p8">
            <a:extLst>
              <a:ext uri="{FF2B5EF4-FFF2-40B4-BE49-F238E27FC236}">
                <a16:creationId xmlns:a16="http://schemas.microsoft.com/office/drawing/2014/main" id="{3A1791D6-AC22-20B0-D818-F9118D49A856}"/>
              </a:ext>
            </a:extLst>
          </p:cNvPr>
          <p:cNvGraphicFramePr/>
          <p:nvPr/>
        </p:nvGraphicFramePr>
        <p:xfrm>
          <a:off x="6196614" y="1063083"/>
          <a:ext cx="5800867" cy="4009432"/>
        </p:xfrm>
        <a:graphic>
          <a:graphicData uri="http://schemas.openxmlformats.org/drawingml/2006/table">
            <a:tbl>
              <a:tblPr>
                <a:noFill/>
              </a:tblPr>
              <a:tblGrid>
                <a:gridCol w="3375667">
                  <a:extLst>
                    <a:ext uri="{9D8B030D-6E8A-4147-A177-3AD203B41FA5}">
                      <a16:colId xmlns:a16="http://schemas.microsoft.com/office/drawing/2014/main" val="20000"/>
                    </a:ext>
                  </a:extLst>
                </a:gridCol>
                <a:gridCol w="1212600">
                  <a:extLst>
                    <a:ext uri="{9D8B030D-6E8A-4147-A177-3AD203B41FA5}">
                      <a16:colId xmlns:a16="http://schemas.microsoft.com/office/drawing/2014/main" val="20001"/>
                    </a:ext>
                  </a:extLst>
                </a:gridCol>
                <a:gridCol w="1212600">
                  <a:extLst>
                    <a:ext uri="{9D8B030D-6E8A-4147-A177-3AD203B41FA5}">
                      <a16:colId xmlns:a16="http://schemas.microsoft.com/office/drawing/2014/main" val="20002"/>
                    </a:ext>
                  </a:extLst>
                </a:gridCol>
              </a:tblGrid>
              <a:tr h="420887">
                <a:tc>
                  <a:txBody>
                    <a:bodyPr/>
                    <a:lstStyle/>
                    <a:p>
                      <a:pPr marL="0" marR="0" lvl="0" indent="0" algn="l" rtl="0">
                        <a:lnSpc>
                          <a:spcPct val="100000"/>
                        </a:lnSpc>
                        <a:spcBef>
                          <a:spcPts val="0"/>
                        </a:spcBef>
                        <a:spcAft>
                          <a:spcPts val="0"/>
                        </a:spcAft>
                        <a:buClr>
                          <a:srgbClr val="000000"/>
                        </a:buClr>
                        <a:buSzPts val="900"/>
                        <a:buFont typeface="Arial"/>
                        <a:buNone/>
                      </a:pPr>
                      <a:endParaRPr sz="120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dirty="0" err="1">
                          <a:solidFill>
                            <a:schemeClr val="lt1"/>
                          </a:solidFill>
                          <a:latin typeface="Arial"/>
                          <a:ea typeface="Arial"/>
                          <a:cs typeface="Arial"/>
                          <a:sym typeface="Arial"/>
                        </a:rPr>
                        <a:t>Giredestrant</a:t>
                      </a:r>
                      <a:endParaRPr sz="2500" dirty="0"/>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lt1"/>
                          </a:solidFill>
                          <a:latin typeface="Arial"/>
                          <a:ea typeface="Arial"/>
                          <a:cs typeface="Arial"/>
                          <a:sym typeface="Arial"/>
                        </a:rPr>
                        <a:t>n = 2084</a:t>
                      </a:r>
                      <a:endParaRPr sz="1900" b="0" u="none" strike="noStrike" cap="none"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dirty="0">
                          <a:solidFill>
                            <a:schemeClr val="lt1"/>
                          </a:solidFill>
                          <a:latin typeface="Arial"/>
                          <a:ea typeface="Arial"/>
                          <a:cs typeface="Arial"/>
                          <a:sym typeface="Arial"/>
                        </a:rPr>
                        <a:t>SOC ET </a:t>
                      </a:r>
                      <a:endParaRPr sz="1900" b="1" u="none" strike="noStrike" cap="none" dirty="0"/>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lt1"/>
                          </a:solidFill>
                          <a:latin typeface="Arial"/>
                          <a:ea typeface="Arial"/>
                          <a:cs typeface="Arial"/>
                          <a:sym typeface="Arial"/>
                        </a:rPr>
                        <a:t>n = 2086</a:t>
                      </a:r>
                      <a:endParaRPr sz="1900" b="0" u="none" strike="noStrike" cap="none"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10441">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latin typeface="Arial"/>
                          <a:ea typeface="Arial"/>
                          <a:cs typeface="Arial"/>
                          <a:sym typeface="Arial"/>
                        </a:rPr>
                        <a:t>ER status, n (%)</a:t>
                      </a:r>
                      <a:r>
                        <a:rPr lang="en-US" sz="1200" b="1" u="none" strike="noStrike" cap="none" baseline="30000" dirty="0">
                          <a:solidFill>
                            <a:schemeClr val="dk1"/>
                          </a:solidFill>
                          <a:latin typeface="Arial"/>
                          <a:ea typeface="Arial"/>
                          <a:cs typeface="Arial"/>
                          <a:sym typeface="Arial"/>
                        </a:rPr>
                        <a:t>‡</a:t>
                      </a:r>
                      <a:endParaRPr sz="1900" u="none" strike="noStrike" cap="none" baseline="300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chemeClr val="dk1"/>
                        </a:buClr>
                        <a:buSzPts val="900"/>
                        <a:buFont typeface="Arial"/>
                        <a:buNone/>
                      </a:pPr>
                      <a:endParaRPr lang="de-CH" sz="1200" u="none" strike="noStrike" cap="none"/>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chemeClr val="dk1"/>
                        </a:buClr>
                        <a:buSzPts val="900"/>
                        <a:buFont typeface="Arial"/>
                        <a:buNone/>
                      </a:pPr>
                      <a:endParaRPr lang="de-CH" sz="1200" u="none" strike="noStrike" cap="none"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2541019183"/>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Low-positive (1–10% of cells positive)</a:t>
                      </a:r>
                      <a:endParaRPr sz="1900" u="none" strike="noStrike" cap="none"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45 (2.2)</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52 (2.5)</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43297502"/>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Positive (&gt; 10% of cells positive)</a:t>
                      </a:r>
                      <a:endParaRPr lang="en-US" sz="1900" u="none" strike="noStrike" cap="none"/>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2030 (97.8)</a:t>
                      </a:r>
                      <a:endParaRPr sz="1200" u="none" strike="noStrike" cap="none">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2031 (97.5)</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09660830"/>
                  </a:ext>
                </a:extLst>
              </a:tr>
              <a:tr h="210441">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rPr>
                        <a:t>AJCC stage at surgery, n (%)</a:t>
                      </a:r>
                      <a:r>
                        <a:rPr lang="en-US" sz="1200" baseline="30000" dirty="0"/>
                        <a:t>§</a:t>
                      </a:r>
                      <a:endParaRPr sz="1200" u="none" strike="noStrike" cap="none" baseline="300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chemeClr val="dk1"/>
                        </a:buClr>
                        <a:buSzPts val="900"/>
                        <a:buFont typeface="Arial"/>
                        <a:buNone/>
                      </a:pPr>
                      <a:endParaRPr lang="en-US" sz="1200" dirty="0"/>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chemeClr val="dk1"/>
                        </a:buClr>
                        <a:buSzPts val="900"/>
                        <a:buFont typeface="Arial"/>
                        <a:buNone/>
                      </a:pPr>
                      <a:endParaRPr lang="en-US" sz="1200"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1314668368"/>
                  </a:ext>
                </a:extLst>
              </a:tr>
              <a:tr h="210441">
                <a:tc>
                  <a:txBody>
                    <a:bodyPr/>
                    <a:lstStyle/>
                    <a:p>
                      <a:pPr marL="266700" marR="0" lvl="0" indent="-85725" algn="l" rtl="0">
                        <a:lnSpc>
                          <a:spcPct val="100000"/>
                        </a:lnSpc>
                        <a:spcBef>
                          <a:spcPts val="0"/>
                        </a:spcBef>
                        <a:spcAft>
                          <a:spcPts val="0"/>
                        </a:spcAft>
                        <a:buClr>
                          <a:srgbClr val="000000"/>
                        </a:buClr>
                        <a:buSzPts val="900"/>
                        <a:buFont typeface="Arial"/>
                        <a:buNone/>
                      </a:pPr>
                      <a:r>
                        <a:rPr lang="en-US" sz="1200" u="none" strike="noStrike" cap="none" dirty="0"/>
                        <a:t>I</a:t>
                      </a:r>
                      <a:endParaRPr sz="25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254 (12.3)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283 (13.6)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4620718"/>
                  </a:ext>
                </a:extLst>
              </a:tr>
              <a:tr h="210441">
                <a:tc>
                  <a:txBody>
                    <a:bodyPr/>
                    <a:lstStyle/>
                    <a:p>
                      <a:pPr marL="266700" marR="0" lvl="0" indent="-85725" algn="l" rtl="0">
                        <a:lnSpc>
                          <a:spcPct val="100000"/>
                        </a:lnSpc>
                        <a:spcBef>
                          <a:spcPts val="0"/>
                        </a:spcBef>
                        <a:spcAft>
                          <a:spcPts val="0"/>
                        </a:spcAft>
                        <a:buClr>
                          <a:srgbClr val="000000"/>
                        </a:buClr>
                        <a:buSzPts val="900"/>
                        <a:buFont typeface="Arial"/>
                        <a:buNone/>
                      </a:pPr>
                      <a:r>
                        <a:rPr lang="en-US" sz="1200" u="none" strike="noStrike" cap="none" dirty="0"/>
                        <a:t>II</a:t>
                      </a:r>
                      <a:endParaRPr sz="25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1013 (49.0)</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950 (45.7)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63909337"/>
                  </a:ext>
                </a:extLst>
              </a:tr>
              <a:tr h="210441">
                <a:tc>
                  <a:txBody>
                    <a:bodyPr/>
                    <a:lstStyle/>
                    <a:p>
                      <a:pPr marL="266700" marR="0" lvl="0" indent="-85725" algn="l" rtl="0">
                        <a:lnSpc>
                          <a:spcPct val="100000"/>
                        </a:lnSpc>
                        <a:spcBef>
                          <a:spcPts val="0"/>
                        </a:spcBef>
                        <a:spcAft>
                          <a:spcPts val="0"/>
                        </a:spcAft>
                        <a:buClr>
                          <a:srgbClr val="000000"/>
                        </a:buClr>
                        <a:buSzPts val="900"/>
                        <a:buFont typeface="Arial"/>
                        <a:buNone/>
                      </a:pPr>
                      <a:r>
                        <a:rPr lang="en-US" sz="1200" u="none" strike="noStrike" cap="none" dirty="0"/>
                        <a:t>III</a:t>
                      </a:r>
                      <a:endParaRPr sz="25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799 (38.7)</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844 (40.6)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3579224"/>
                  </a:ext>
                </a:extLst>
              </a:tr>
              <a:tr h="210441">
                <a:tc>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dirty="0">
                          <a:solidFill>
                            <a:schemeClr val="dk1"/>
                          </a:solidFill>
                          <a:latin typeface="Arial"/>
                          <a:ea typeface="Arial"/>
                          <a:cs typeface="Arial"/>
                          <a:sym typeface="Arial"/>
                        </a:rPr>
                        <a:t>Nodal status, n (%) on surgical specimen</a:t>
                      </a:r>
                      <a:r>
                        <a:rPr lang="en-US" sz="1200" baseline="30000" dirty="0"/>
                        <a:t>||</a:t>
                      </a:r>
                      <a:endParaRPr sz="1200" u="none" strike="noStrike" cap="none" baseline="30000"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dirty="0"/>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FFBFE"/>
                    </a:solidFill>
                  </a:tcPr>
                </a:tc>
                <a:extLst>
                  <a:ext uri="{0D108BD9-81ED-4DB2-BD59-A6C34878D82A}">
                    <a16:rowId xmlns:a16="http://schemas.microsoft.com/office/drawing/2014/main" val="986653560"/>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pN0</a:t>
                      </a:r>
                      <a:endParaRPr sz="1200" u="none" strike="noStrike" cap="none"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449 (21.6)</a:t>
                      </a:r>
                      <a:endParaRPr sz="1200" dirty="0"/>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441 (21.2)</a:t>
                      </a:r>
                      <a:endParaRPr sz="1200"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07824192"/>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pN1</a:t>
                      </a:r>
                      <a:endParaRPr sz="1200" u="none" strike="noStrike" cap="none"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968 (46.6)</a:t>
                      </a:r>
                      <a:endParaRPr sz="1200" dirty="0"/>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953 (45.7)</a:t>
                      </a:r>
                      <a:endParaRPr sz="1200"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71273889"/>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pN2–3</a:t>
                      </a:r>
                      <a:endParaRPr sz="1200" u="none" strike="noStrike" cap="none" dirty="0"/>
                    </a:p>
                  </a:txBody>
                  <a:tcPr marL="48000" marR="48000" marT="0" marB="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662 (31.8)</a:t>
                      </a:r>
                      <a:endParaRPr sz="1200" dirty="0"/>
                    </a:p>
                  </a:txBody>
                  <a:tcPr marL="48000" marR="4800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691 (33.1)</a:t>
                      </a:r>
                      <a:endParaRPr sz="1200" dirty="0"/>
                    </a:p>
                  </a:txBody>
                  <a:tcPr marL="48000" marR="48000" marT="0" marB="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71917789"/>
                  </a:ext>
                </a:extLst>
              </a:tr>
              <a:tr h="210441">
                <a:tc>
                  <a:txBody>
                    <a:bodyPr/>
                    <a:lstStyle/>
                    <a:p>
                      <a:pPr marL="0" marR="0" lvl="0" indent="0" algn="l" rtl="0">
                        <a:lnSpc>
                          <a:spcPct val="100000"/>
                        </a:lnSpc>
                        <a:spcBef>
                          <a:spcPts val="0"/>
                        </a:spcBef>
                        <a:spcAft>
                          <a:spcPts val="0"/>
                        </a:spcAft>
                        <a:buClr>
                          <a:srgbClr val="000000"/>
                        </a:buClr>
                        <a:buSzPts val="900"/>
                        <a:buFont typeface="Arial"/>
                        <a:buNone/>
                      </a:pPr>
                      <a:r>
                        <a:rPr lang="en-US" sz="1200" b="1" i="0" u="none" strike="noStrike" cap="none" dirty="0">
                          <a:latin typeface="Arial"/>
                          <a:ea typeface="Arial"/>
                          <a:cs typeface="Arial"/>
                          <a:sym typeface="Arial"/>
                        </a:rPr>
                        <a:t>Risk, n (%)</a:t>
                      </a:r>
                      <a:endParaRPr sz="1900" i="0" u="none" strike="noStrike" cap="none" baseline="30000"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dirty="0">
                        <a:solidFill>
                          <a:schemeClr val="dk1"/>
                        </a:solidFill>
                        <a:latin typeface="Calibri"/>
                        <a:ea typeface="Calibri"/>
                        <a:cs typeface="Calibri"/>
                        <a:sym typeface="Calibri"/>
                      </a:endParaRPr>
                    </a:p>
                  </a:txBody>
                  <a:tcPr marL="91433" marR="91433"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Arial"/>
                        <a:buNone/>
                      </a:pPr>
                      <a:endParaRPr sz="1200" u="none" strike="noStrike" cap="none" dirty="0">
                        <a:solidFill>
                          <a:schemeClr val="dk1"/>
                        </a:solidFill>
                        <a:latin typeface="Calibri"/>
                        <a:ea typeface="Calibri"/>
                        <a:cs typeface="Calibri"/>
                        <a:sym typeface="Calibri"/>
                      </a:endParaRPr>
                    </a:p>
                  </a:txBody>
                  <a:tcPr marL="91433" marR="91433"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EFFBFE"/>
                    </a:solidFill>
                  </a:tcPr>
                </a:tc>
                <a:extLst>
                  <a:ext uri="{0D108BD9-81ED-4DB2-BD59-A6C34878D82A}">
                    <a16:rowId xmlns:a16="http://schemas.microsoft.com/office/drawing/2014/main" val="10001"/>
                  </a:ext>
                </a:extLst>
              </a:tr>
              <a:tr h="210441">
                <a:tc>
                  <a:txBody>
                    <a:bodyPr/>
                    <a:lstStyle/>
                    <a:p>
                      <a:pPr marL="176213" marR="0" lvl="0" indent="0" algn="l" rtl="0">
                        <a:lnSpc>
                          <a:spcPct val="100000"/>
                        </a:lnSpc>
                        <a:spcBef>
                          <a:spcPts val="0"/>
                        </a:spcBef>
                        <a:spcAft>
                          <a:spcPts val="0"/>
                        </a:spcAft>
                        <a:buClr>
                          <a:schemeClr val="dk1"/>
                        </a:buClr>
                        <a:buSzPts val="900"/>
                        <a:buFont typeface="Arial"/>
                        <a:buNone/>
                      </a:pPr>
                      <a:r>
                        <a:rPr lang="en-US" sz="1200" b="0" i="0" u="none" strike="noStrike" cap="none" dirty="0">
                          <a:solidFill>
                            <a:schemeClr val="dk1"/>
                          </a:solidFill>
                          <a:latin typeface="Arial"/>
                          <a:ea typeface="Arial"/>
                          <a:cs typeface="Arial"/>
                          <a:sym typeface="Arial"/>
                        </a:rPr>
                        <a:t>High</a:t>
                      </a:r>
                      <a:endParaRPr sz="2500"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1448 (69.5)</a:t>
                      </a:r>
                      <a:endParaRPr sz="250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1447 (69.4)</a:t>
                      </a:r>
                      <a:endParaRPr sz="120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extLst>
                  <a:ext uri="{0D108BD9-81ED-4DB2-BD59-A6C34878D82A}">
                    <a16:rowId xmlns:a16="http://schemas.microsoft.com/office/drawing/2014/main" val="10002"/>
                  </a:ext>
                </a:extLst>
              </a:tr>
              <a:tr h="210441">
                <a:tc>
                  <a:txBody>
                    <a:bodyPr/>
                    <a:lstStyle/>
                    <a:p>
                      <a:pPr marL="176213" marR="0" lvl="0" indent="0" algn="l" rtl="0">
                        <a:lnSpc>
                          <a:spcPct val="100000"/>
                        </a:lnSpc>
                        <a:spcBef>
                          <a:spcPts val="0"/>
                        </a:spcBef>
                        <a:spcAft>
                          <a:spcPts val="0"/>
                        </a:spcAft>
                        <a:buClr>
                          <a:schemeClr val="dk1"/>
                        </a:buClr>
                        <a:buSzPts val="900"/>
                        <a:buFont typeface="Arial"/>
                        <a:buNone/>
                      </a:pPr>
                      <a:r>
                        <a:rPr lang="en-US" sz="1200" b="0" i="0" u="none" strike="noStrike" cap="none" dirty="0">
                          <a:latin typeface="Arial"/>
                          <a:ea typeface="Arial"/>
                          <a:cs typeface="Arial"/>
                          <a:sym typeface="Arial"/>
                        </a:rPr>
                        <a:t>Medium</a:t>
                      </a:r>
                      <a:endParaRPr sz="1200" b="0" i="0" u="none" strike="noStrike" cap="none" baseline="30000"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dk1"/>
                          </a:solidFill>
                          <a:latin typeface="Arial"/>
                          <a:ea typeface="Arial"/>
                          <a:cs typeface="Arial"/>
                          <a:sym typeface="Arial"/>
                        </a:rPr>
                        <a:t>636 (30.5)</a:t>
                      </a:r>
                      <a:endParaRPr sz="2500"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639 (30.6)</a:t>
                      </a:r>
                      <a:endParaRPr sz="120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lumMod val="95000"/>
                      </a:schemeClr>
                    </a:solidFill>
                  </a:tcPr>
                </a:tc>
                <a:extLst>
                  <a:ext uri="{0D108BD9-81ED-4DB2-BD59-A6C34878D82A}">
                    <a16:rowId xmlns:a16="http://schemas.microsoft.com/office/drawing/2014/main" val="10003"/>
                  </a:ext>
                </a:extLst>
              </a:tr>
              <a:tr h="221489">
                <a:tc>
                  <a:txBody>
                    <a:bodyPr/>
                    <a:lstStyle/>
                    <a:p>
                      <a:pPr marL="0" marR="0" lvl="0" indent="0" algn="l" rtl="0">
                        <a:lnSpc>
                          <a:spcPct val="100000"/>
                        </a:lnSpc>
                        <a:spcBef>
                          <a:spcPts val="0"/>
                        </a:spcBef>
                        <a:spcAft>
                          <a:spcPts val="0"/>
                        </a:spcAft>
                        <a:buClr>
                          <a:srgbClr val="000000"/>
                        </a:buClr>
                        <a:buSzPts val="900"/>
                        <a:buFont typeface="Arial"/>
                        <a:buNone/>
                      </a:pPr>
                      <a:r>
                        <a:rPr lang="en-US" sz="1200" b="1" i="0" u="none" strike="noStrike" cap="none" dirty="0">
                          <a:solidFill>
                            <a:srgbClr val="000000"/>
                          </a:solidFill>
                          <a:latin typeface="Arial"/>
                          <a:ea typeface="Arial"/>
                          <a:cs typeface="Arial"/>
                          <a:sym typeface="Arial"/>
                        </a:rPr>
                        <a:t>Previous chemotherapy, n (%)</a:t>
                      </a:r>
                      <a:endParaRPr sz="1900" u="none" strike="noStrike" cap="none" baseline="30000" dirty="0"/>
                    </a:p>
                  </a:txBody>
                  <a:tcPr marL="48000" marR="48000" marT="4800" marB="480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Calibri"/>
                        <a:buNone/>
                      </a:pPr>
                      <a:endParaRPr sz="1200" b="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EFFBFE"/>
                    </a:solidFill>
                  </a:tcPr>
                </a:tc>
                <a:tc>
                  <a:txBody>
                    <a:bodyPr/>
                    <a:lstStyle/>
                    <a:p>
                      <a:pPr marL="0" marR="0" lvl="0" indent="0" algn="ctr" rtl="0">
                        <a:lnSpc>
                          <a:spcPct val="100000"/>
                        </a:lnSpc>
                        <a:spcBef>
                          <a:spcPts val="0"/>
                        </a:spcBef>
                        <a:spcAft>
                          <a:spcPts val="0"/>
                        </a:spcAft>
                        <a:buClr>
                          <a:srgbClr val="000000"/>
                        </a:buClr>
                        <a:buSzPts val="900"/>
                        <a:buFont typeface="Calibri"/>
                        <a:buNone/>
                      </a:pPr>
                      <a:endParaRPr sz="1200" b="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EFFBFE"/>
                    </a:solidFill>
                  </a:tcPr>
                </a:tc>
                <a:extLst>
                  <a:ext uri="{0D108BD9-81ED-4DB2-BD59-A6C34878D82A}">
                    <a16:rowId xmlns:a16="http://schemas.microsoft.com/office/drawing/2014/main" val="10004"/>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ea typeface="Arial"/>
                          <a:cs typeface="Arial"/>
                          <a:sym typeface="Arial"/>
                        </a:rPr>
                        <a:t>No</a:t>
                      </a:r>
                      <a:endParaRPr sz="1200" u="none" strike="noStrike" cap="none"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396 (19.0)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450 (21.6) </a:t>
                      </a:r>
                      <a:endParaRPr sz="120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bg1"/>
                    </a:solidFill>
                  </a:tcPr>
                </a:tc>
                <a:extLst>
                  <a:ext uri="{0D108BD9-81ED-4DB2-BD59-A6C34878D82A}">
                    <a16:rowId xmlns:a16="http://schemas.microsoft.com/office/drawing/2014/main" val="10005"/>
                  </a:ext>
                </a:extLst>
              </a:tr>
              <a:tr h="210441">
                <a:tc>
                  <a:txBody>
                    <a:bodyPr/>
                    <a:lstStyle/>
                    <a:p>
                      <a:pPr marL="0" marR="0" lvl="0" indent="180975" algn="l" rtl="0">
                        <a:lnSpc>
                          <a:spcPct val="100000"/>
                        </a:lnSpc>
                        <a:spcBef>
                          <a:spcPts val="0"/>
                        </a:spcBef>
                        <a:spcAft>
                          <a:spcPts val="0"/>
                        </a:spcAft>
                        <a:buClr>
                          <a:srgbClr val="000000"/>
                        </a:buClr>
                        <a:buSzPts val="900"/>
                        <a:buFont typeface="Arial"/>
                        <a:buNone/>
                      </a:pPr>
                      <a:r>
                        <a:rPr lang="en-US" sz="1200" b="0" u="none" strike="noStrike" cap="none" dirty="0">
                          <a:solidFill>
                            <a:schemeClr val="dk1"/>
                          </a:solidFill>
                          <a:latin typeface="Arial"/>
                          <a:cs typeface="Arial"/>
                          <a:sym typeface="Arial"/>
                        </a:rPr>
                        <a:t>Yes</a:t>
                      </a:r>
                      <a:endParaRPr sz="1200" u="none" strike="noStrike" cap="none" dirty="0"/>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lumMod val="95000"/>
                          <a:lumOff val="5000"/>
                        </a:schemeClr>
                      </a:solidFill>
                      <a:prstDash val="solid"/>
                      <a:round/>
                      <a:headEnd type="none" w="med" len="med"/>
                      <a:tailEnd type="none" w="med" len="med"/>
                    </a:lnB>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1688 (81.0) </a:t>
                      </a:r>
                      <a:endParaRPr sz="1200" u="none" strike="noStrike" cap="none" dirty="0">
                        <a:solidFill>
                          <a:schemeClr val="dk1"/>
                        </a:solidFill>
                        <a:latin typeface="Arial"/>
                        <a:ea typeface="Arial"/>
                        <a:cs typeface="Arial"/>
                        <a:sym typeface="Arial"/>
                      </a:endParaRPr>
                    </a:p>
                  </a:txBody>
                  <a:tcPr marL="48000" marR="4800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lumMod val="95000"/>
                          <a:lumOff val="5000"/>
                        </a:schemeClr>
                      </a:solidFill>
                      <a:prstDash val="solid"/>
                      <a:round/>
                      <a:headEnd type="none" w="med" len="med"/>
                      <a:tailEnd type="none" w="med" len="med"/>
                    </a:lnB>
                    <a:solidFill>
                      <a:schemeClr val="bg1">
                        <a:lumMod val="95000"/>
                      </a:schemeClr>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1636 (78.4) </a:t>
                      </a:r>
                      <a:endParaRPr sz="1200" u="none" strike="noStrike" cap="none" dirty="0">
                        <a:solidFill>
                          <a:schemeClr val="dk1"/>
                        </a:solidFill>
                        <a:latin typeface="Arial"/>
                        <a:ea typeface="Arial"/>
                        <a:cs typeface="Arial"/>
                        <a:sym typeface="Arial"/>
                      </a:endParaRPr>
                    </a:p>
                  </a:txBody>
                  <a:tcPr marL="48000" marR="4800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lumMod val="95000"/>
                          <a:lumOff val="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9" name="Google Shape;120;p5">
            <a:extLst>
              <a:ext uri="{FF2B5EF4-FFF2-40B4-BE49-F238E27FC236}">
                <a16:creationId xmlns:a16="http://schemas.microsoft.com/office/drawing/2014/main" id="{08D8BBB0-3AD2-C8E0-91A9-EC41BD1A1096}"/>
              </a:ext>
            </a:extLst>
          </p:cNvPr>
          <p:cNvSpPr txBox="1"/>
          <p:nvPr/>
        </p:nvSpPr>
        <p:spPr>
          <a:xfrm>
            <a:off x="133666" y="5981700"/>
            <a:ext cx="11758219" cy="346249"/>
          </a:xfrm>
          <a:prstGeom prst="rect">
            <a:avLst/>
          </a:prstGeom>
          <a:noFill/>
          <a:ln>
            <a:noFill/>
          </a:ln>
        </p:spPr>
        <p:txBody>
          <a:bodyPr spcFirstLastPara="1" wrap="square" lIns="0" tIns="0" rIns="0" bIns="0" anchor="b"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1400"/>
              <a:buFontTx/>
              <a:buNone/>
              <a:tabLst/>
              <a:defRPr/>
            </a:pP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Data cutoff: </a:t>
            </a:r>
            <a:r>
              <a:rPr kumimoji="0" lang="en-US" sz="750" b="0" i="0" u="none" strike="noStrike" kern="0" cap="none" spc="0" normalizeH="0" baseline="0" noProof="0" dirty="0">
                <a:ln>
                  <a:noFill/>
                </a:ln>
                <a:solidFill>
                  <a:srgbClr val="7F7F7F"/>
                </a:solidFill>
                <a:effectLst/>
                <a:uLnTx/>
                <a:uFillTx/>
                <a:latin typeface="Arial"/>
                <a:ea typeface="Arial"/>
                <a:cs typeface="Arial"/>
                <a:sym typeface="Arial"/>
              </a:rPr>
              <a:t>August 8, 2025. </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 “Other” refers to “multiple”, “Native Hawaiian or Other Pacific Islander”, “not reported”, or “unknown”. </a:t>
            </a:r>
            <a:r>
              <a:rPr kumimoji="0" lang="en-US" sz="750"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 Twenty-seven patients had unknown menopausal status (15 in the giredestrant arm and 12 in the SOC ET arm). </a:t>
            </a:r>
            <a:r>
              <a:rPr kumimoji="0" lang="en-US" sz="750"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 Twelve patients had unknown ER status (nine in the giredestrant arm and three in the SOC ET arm). </a:t>
            </a:r>
            <a:r>
              <a:rPr kumimoji="0" lang="en-US" sz="750" b="0" i="0" u="none" strike="noStrike" kern="0" cap="none" spc="0" normalizeH="0" baseline="30000" noProof="0" dirty="0">
                <a:ln>
                  <a:noFill/>
                </a:ln>
                <a:solidFill>
                  <a:srgbClr val="7F7F7F"/>
                </a:solidFill>
                <a:effectLst/>
                <a:uLnTx/>
                <a:uFillTx/>
                <a:latin typeface="Arial"/>
                <a:ea typeface="+mn-ea"/>
                <a:cs typeface="Arial"/>
                <a:sym typeface="Arial"/>
              </a:rPr>
              <a:t>§ </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One patient had Stage 0 disease (SOC ET arm); 26 had unknown Stage (18 in the </a:t>
            </a:r>
            <a:r>
              <a:rPr kumimoji="0" lang="en-US" sz="750"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 arm and eight in the SOC ET arm). </a:t>
            </a:r>
            <a:r>
              <a:rPr kumimoji="0" lang="en-US" sz="750"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750" b="0" i="0" u="none" strike="noStrike" kern="0" cap="none" spc="0" normalizeH="0" baseline="0" noProof="0" dirty="0">
                <a:ln>
                  <a:noFill/>
                </a:ln>
                <a:solidFill>
                  <a:srgbClr val="7F7F7F"/>
                </a:solidFill>
                <a:effectLst/>
                <a:uLnTx/>
                <a:uFillTx/>
                <a:latin typeface="Arial"/>
                <a:ea typeface="+mn-ea"/>
                <a:cs typeface="Arial"/>
                <a:sym typeface="Arial"/>
              </a:rPr>
              <a:t> Six patients had unknown nodal status (five in the giredestrant arm and one in the SOC ET arm). AJCC, American Joint Committee on Cancer; ER, estrogen receptor; ET, endocrine therapy; SOC, standard-of-care.</a:t>
            </a:r>
          </a:p>
        </p:txBody>
      </p:sp>
      <p:sp>
        <p:nvSpPr>
          <p:cNvPr id="10" name="Rectangle 9">
            <a:extLst>
              <a:ext uri="{FF2B5EF4-FFF2-40B4-BE49-F238E27FC236}">
                <a16:creationId xmlns:a16="http://schemas.microsoft.com/office/drawing/2014/main" id="{2AB9066C-DBA2-A6B9-D49E-D86F940D7BAD}"/>
              </a:ext>
            </a:extLst>
          </p:cNvPr>
          <p:cNvSpPr/>
          <p:nvPr/>
        </p:nvSpPr>
        <p:spPr>
          <a:xfrm>
            <a:off x="6247670" y="2333828"/>
            <a:ext cx="5749811" cy="195065"/>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sym typeface="Arial"/>
            </a:endParaRPr>
          </a:p>
        </p:txBody>
      </p:sp>
      <p:sp>
        <p:nvSpPr>
          <p:cNvPr id="11" name="Rectangle 10">
            <a:extLst>
              <a:ext uri="{FF2B5EF4-FFF2-40B4-BE49-F238E27FC236}">
                <a16:creationId xmlns:a16="http://schemas.microsoft.com/office/drawing/2014/main" id="{EF903CBF-C3AC-4AF1-A4DA-B8E7B0E8A892}"/>
              </a:ext>
            </a:extLst>
          </p:cNvPr>
          <p:cNvSpPr/>
          <p:nvPr/>
        </p:nvSpPr>
        <p:spPr>
          <a:xfrm>
            <a:off x="221419" y="4649043"/>
            <a:ext cx="5791357" cy="236686"/>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sym typeface="Arial"/>
            </a:endParaRPr>
          </a:p>
        </p:txBody>
      </p:sp>
      <p:sp>
        <p:nvSpPr>
          <p:cNvPr id="12" name="Rectangle 11">
            <a:extLst>
              <a:ext uri="{FF2B5EF4-FFF2-40B4-BE49-F238E27FC236}">
                <a16:creationId xmlns:a16="http://schemas.microsoft.com/office/drawing/2014/main" id="{CD4EC7B2-343A-523F-A539-ACA610FFB698}"/>
              </a:ext>
            </a:extLst>
          </p:cNvPr>
          <p:cNvSpPr/>
          <p:nvPr/>
        </p:nvSpPr>
        <p:spPr>
          <a:xfrm>
            <a:off x="6238734" y="3158586"/>
            <a:ext cx="5758748" cy="195065"/>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sym typeface="Arial"/>
            </a:endParaRPr>
          </a:p>
        </p:txBody>
      </p:sp>
      <p:sp>
        <p:nvSpPr>
          <p:cNvPr id="13" name="Rectangle 12">
            <a:extLst>
              <a:ext uri="{FF2B5EF4-FFF2-40B4-BE49-F238E27FC236}">
                <a16:creationId xmlns:a16="http://schemas.microsoft.com/office/drawing/2014/main" id="{2ADB48D1-1C42-61F0-725C-7893CB33A307}"/>
              </a:ext>
            </a:extLst>
          </p:cNvPr>
          <p:cNvSpPr/>
          <p:nvPr/>
        </p:nvSpPr>
        <p:spPr>
          <a:xfrm>
            <a:off x="6175576" y="4236334"/>
            <a:ext cx="5821905" cy="231552"/>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C00000"/>
              </a:solidFill>
              <a:effectLst/>
              <a:uLnTx/>
              <a:uFillTx/>
              <a:latin typeface="Calibri" panose="020F0502020204030204" pitchFamily="34" charset="0"/>
              <a:ea typeface="+mn-ea"/>
              <a:cs typeface="Calibri" panose="020F0502020204030204" pitchFamily="34" charset="0"/>
              <a:sym typeface="Arial"/>
            </a:endParaRPr>
          </a:p>
        </p:txBody>
      </p:sp>
      <p:sp>
        <p:nvSpPr>
          <p:cNvPr id="14" name="Rectangle 13">
            <a:extLst>
              <a:ext uri="{FF2B5EF4-FFF2-40B4-BE49-F238E27FC236}">
                <a16:creationId xmlns:a16="http://schemas.microsoft.com/office/drawing/2014/main" id="{E48F993A-10CC-69B5-4308-87D5E21BC6B2}"/>
              </a:ext>
            </a:extLst>
          </p:cNvPr>
          <p:cNvSpPr/>
          <p:nvPr/>
        </p:nvSpPr>
        <p:spPr>
          <a:xfrm>
            <a:off x="6175576" y="4649043"/>
            <a:ext cx="5821905" cy="236686"/>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C00000"/>
              </a:solidFill>
              <a:effectLst/>
              <a:uLnTx/>
              <a:uFillTx/>
              <a:latin typeface="Calibri" panose="020F0502020204030204" pitchFamily="34" charset="0"/>
              <a:ea typeface="+mn-ea"/>
              <a:cs typeface="Calibri" panose="020F0502020204030204" pitchFamily="34" charset="0"/>
              <a:sym typeface="Arial"/>
            </a:endParaRPr>
          </a:p>
        </p:txBody>
      </p:sp>
      <p:sp>
        <p:nvSpPr>
          <p:cNvPr id="15" name="TextBox 14">
            <a:extLst>
              <a:ext uri="{FF2B5EF4-FFF2-40B4-BE49-F238E27FC236}">
                <a16:creationId xmlns:a16="http://schemas.microsoft.com/office/drawing/2014/main" id="{38D7B2A6-91B5-1661-C5B3-E2A172730A97}"/>
              </a:ext>
            </a:extLst>
          </p:cNvPr>
          <p:cNvSpPr txBox="1"/>
          <p:nvPr/>
        </p:nvSpPr>
        <p:spPr>
          <a:xfrm>
            <a:off x="4800600" y="4352110"/>
            <a:ext cx="1212176" cy="261610"/>
          </a:xfrm>
          <a:prstGeom prst="rect">
            <a:avLst/>
          </a:prstGeom>
          <a:solidFill>
            <a:schemeClr val="bg1"/>
          </a:solidFill>
          <a:ln w="19050">
            <a:solidFill>
              <a:srgbClr val="C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A4661"/>
                </a:solidFill>
                <a:effectLst/>
                <a:uLnTx/>
                <a:uFillTx/>
                <a:latin typeface="Arial"/>
                <a:ea typeface="+mn-ea"/>
                <a:cs typeface="+mn-cs"/>
              </a:rPr>
              <a:t>16% tamoxifen</a:t>
            </a:r>
          </a:p>
        </p:txBody>
      </p:sp>
      <p:sp>
        <p:nvSpPr>
          <p:cNvPr id="4" name="Google Shape;101;p5">
            <a:extLst>
              <a:ext uri="{FF2B5EF4-FFF2-40B4-BE49-F238E27FC236}">
                <a16:creationId xmlns:a16="http://schemas.microsoft.com/office/drawing/2014/main" id="{25E5A180-2124-34C9-F15F-AD98AE8F5647}"/>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5" name="TextBox 4">
            <a:extLst>
              <a:ext uri="{FF2B5EF4-FFF2-40B4-BE49-F238E27FC236}">
                <a16:creationId xmlns:a16="http://schemas.microsoft.com/office/drawing/2014/main" id="{9B1C7391-4137-F31B-136F-C73DF0723EFB}"/>
              </a:ext>
            </a:extLst>
          </p:cNvPr>
          <p:cNvSpPr txBox="1"/>
          <p:nvPr/>
        </p:nvSpPr>
        <p:spPr>
          <a:xfrm>
            <a:off x="381000" y="5186835"/>
            <a:ext cx="11658599" cy="680545"/>
          </a:xfrm>
          <a:prstGeom prst="rect">
            <a:avLst/>
          </a:prstGeom>
          <a:solidFill>
            <a:srgbClr val="EFFBFE"/>
          </a:solidFill>
          <a:ln>
            <a:no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3353"/>
                </a:solidFill>
                <a:effectLst/>
                <a:uLnTx/>
                <a:uFillTx/>
                <a:latin typeface="Arial"/>
                <a:ea typeface="Arial"/>
                <a:cs typeface="Arial"/>
                <a:sym typeface="Arial"/>
              </a:rPr>
              <a:t>Baseline demographics and characteristics were balanced.</a:t>
            </a:r>
            <a:endParaRPr kumimoji="0" lang="en-US" sz="2000" b="0" i="0" u="none" strike="noStrike" kern="1200" cap="none" spc="0" normalizeH="0" baseline="0" noProof="0" dirty="0">
              <a:ln>
                <a:noFill/>
              </a:ln>
              <a:solidFill>
                <a:srgbClr val="003353"/>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2212956D-170E-E18A-5A0D-9407B1950AE8}"/>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23315217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8CC37-8F46-D373-6545-E40F9DB3B168}"/>
            </a:ext>
          </a:extLst>
        </p:cNvPr>
        <p:cNvGrpSpPr/>
        <p:nvPr/>
      </p:nvGrpSpPr>
      <p:grpSpPr>
        <a:xfrm>
          <a:off x="0" y="0"/>
          <a:ext cx="0" cy="0"/>
          <a:chOff x="0" y="0"/>
          <a:chExt cx="0" cy="0"/>
        </a:xfrm>
      </p:grpSpPr>
      <p:sp>
        <p:nvSpPr>
          <p:cNvPr id="3660" name="TextBox 3659">
            <a:extLst>
              <a:ext uri="{FF2B5EF4-FFF2-40B4-BE49-F238E27FC236}">
                <a16:creationId xmlns:a16="http://schemas.microsoft.com/office/drawing/2014/main" id="{E3BF05F9-5EDE-59CD-AA55-DDD35358EF67}"/>
              </a:ext>
            </a:extLst>
          </p:cNvPr>
          <p:cNvSpPr txBox="1"/>
          <p:nvPr/>
        </p:nvSpPr>
        <p:spPr>
          <a:xfrm>
            <a:off x="8962031" y="3100697"/>
            <a:ext cx="2770041" cy="307777"/>
          </a:xfrm>
          <a:prstGeom prst="rect">
            <a:avLst/>
          </a:prstGeom>
          <a:solidFill>
            <a:srgbClr val="EFFBFE"/>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Median f/u 32 months</a:t>
            </a:r>
          </a:p>
        </p:txBody>
      </p:sp>
      <p:sp>
        <p:nvSpPr>
          <p:cNvPr id="3661" name="TextBox 3660">
            <a:extLst>
              <a:ext uri="{FF2B5EF4-FFF2-40B4-BE49-F238E27FC236}">
                <a16:creationId xmlns:a16="http://schemas.microsoft.com/office/drawing/2014/main" id="{EDE95FE6-5AC3-D887-676C-AD9BF6181E5C}"/>
              </a:ext>
            </a:extLst>
          </p:cNvPr>
          <p:cNvSpPr txBox="1"/>
          <p:nvPr/>
        </p:nvSpPr>
        <p:spPr>
          <a:xfrm>
            <a:off x="8962031" y="3508126"/>
            <a:ext cx="2764465" cy="523220"/>
          </a:xfrm>
          <a:prstGeom prst="rect">
            <a:avLst/>
          </a:prstGeom>
          <a:solidFill>
            <a:srgbClr val="EFFBFE"/>
          </a:solidFill>
          <a:ln>
            <a:noFill/>
          </a:ln>
        </p:spPr>
        <p:txBody>
          <a:bodyPr wrap="square" rtlCol="0">
            <a:spAutoFit/>
          </a:bodyPr>
          <a:lstStyle/>
          <a:p>
            <a:pPr marL="285750" marR="0" lvl="0" indent="-165100" algn="l" defTabSz="914400" rtl="0" eaLnBrk="1" fontAlgn="auto" latinLnBrk="0" hangingPunct="1">
              <a:lnSpc>
                <a:spcPct val="100000"/>
              </a:lnSpc>
              <a:spcBef>
                <a:spcPts val="0"/>
              </a:spcBef>
              <a:spcAft>
                <a:spcPts val="0"/>
              </a:spcAft>
              <a:buClr>
                <a:srgbClr val="009CE0"/>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Early separation of curves</a:t>
            </a:r>
          </a:p>
          <a:p>
            <a:pPr marL="285750" marR="0" lvl="0" indent="-165100" algn="l" defTabSz="914400" rtl="0" eaLnBrk="1" fontAlgn="auto" latinLnBrk="0" hangingPunct="1">
              <a:lnSpc>
                <a:spcPct val="100000"/>
              </a:lnSpc>
              <a:spcBef>
                <a:spcPts val="0"/>
              </a:spcBef>
              <a:spcAft>
                <a:spcPts val="0"/>
              </a:spcAft>
              <a:buClr>
                <a:srgbClr val="009CE0"/>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Absolute benefit 2.8%</a:t>
            </a:r>
          </a:p>
        </p:txBody>
      </p:sp>
      <p:sp>
        <p:nvSpPr>
          <p:cNvPr id="2" name="Title 1">
            <a:extLst>
              <a:ext uri="{FF2B5EF4-FFF2-40B4-BE49-F238E27FC236}">
                <a16:creationId xmlns:a16="http://schemas.microsoft.com/office/drawing/2014/main" id="{6F3ADA1D-A4BD-493A-57F7-7BCA79BC745B}"/>
              </a:ext>
            </a:extLst>
          </p:cNvPr>
          <p:cNvSpPr>
            <a:spLocks noGrp="1"/>
          </p:cNvSpPr>
          <p:nvPr>
            <p:ph type="ctrTitle"/>
          </p:nvPr>
        </p:nvSpPr>
        <p:spPr/>
        <p:txBody>
          <a:bodyPr/>
          <a:lstStyle/>
          <a:p>
            <a:r>
              <a:rPr lang="en-US" sz="4100" dirty="0" err="1"/>
              <a:t>lidERA</a:t>
            </a:r>
            <a:r>
              <a:rPr lang="en-US" sz="4100" dirty="0"/>
              <a:t> Primary Endpoint: IDFS</a:t>
            </a:r>
          </a:p>
        </p:txBody>
      </p:sp>
      <p:grpSp>
        <p:nvGrpSpPr>
          <p:cNvPr id="4" name="Group 3">
            <a:extLst>
              <a:ext uri="{FF2B5EF4-FFF2-40B4-BE49-F238E27FC236}">
                <a16:creationId xmlns:a16="http://schemas.microsoft.com/office/drawing/2014/main" id="{361E2EE1-0704-68C0-383D-CAAF45276C64}"/>
              </a:ext>
            </a:extLst>
          </p:cNvPr>
          <p:cNvGrpSpPr/>
          <p:nvPr/>
        </p:nvGrpSpPr>
        <p:grpSpPr>
          <a:xfrm>
            <a:off x="1753530" y="1883520"/>
            <a:ext cx="5540601" cy="1153139"/>
            <a:chOff x="9246920" y="2168957"/>
            <a:chExt cx="3924157" cy="768132"/>
          </a:xfrm>
        </p:grpSpPr>
        <p:pic>
          <p:nvPicPr>
            <p:cNvPr id="5" name="Graphic 4">
              <a:extLst>
                <a:ext uri="{FF2B5EF4-FFF2-40B4-BE49-F238E27FC236}">
                  <a16:creationId xmlns:a16="http://schemas.microsoft.com/office/drawing/2014/main" id="{D4155DE3-4FD9-8328-1ED4-A0A8CA43413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9263746" y="2192165"/>
              <a:ext cx="3900563" cy="735116"/>
            </a:xfrm>
            <a:prstGeom prst="rect">
              <a:avLst/>
            </a:prstGeom>
          </p:spPr>
        </p:pic>
        <p:grpSp>
          <p:nvGrpSpPr>
            <p:cNvPr id="6" name="Group 5">
              <a:extLst>
                <a:ext uri="{FF2B5EF4-FFF2-40B4-BE49-F238E27FC236}">
                  <a16:creationId xmlns:a16="http://schemas.microsoft.com/office/drawing/2014/main" id="{DD4369E6-D51D-049C-1CC6-427ADCFE6236}"/>
                </a:ext>
              </a:extLst>
            </p:cNvPr>
            <p:cNvGrpSpPr/>
            <p:nvPr/>
          </p:nvGrpSpPr>
          <p:grpSpPr>
            <a:xfrm>
              <a:off x="9246920" y="2184686"/>
              <a:ext cx="3899516" cy="752403"/>
              <a:chOff x="1380177" y="1849177"/>
              <a:chExt cx="3899516" cy="752403"/>
            </a:xfrm>
          </p:grpSpPr>
          <p:grpSp>
            <p:nvGrpSpPr>
              <p:cNvPr id="849" name="Graphic 61">
                <a:extLst>
                  <a:ext uri="{FF2B5EF4-FFF2-40B4-BE49-F238E27FC236}">
                    <a16:creationId xmlns:a16="http://schemas.microsoft.com/office/drawing/2014/main" id="{1CF905ED-7E8B-0886-9102-4DFB88BD4D6C}"/>
                  </a:ext>
                </a:extLst>
              </p:cNvPr>
              <p:cNvGrpSpPr/>
              <p:nvPr/>
            </p:nvGrpSpPr>
            <p:grpSpPr>
              <a:xfrm>
                <a:off x="1380177" y="1849177"/>
                <a:ext cx="28394" cy="28085"/>
                <a:chOff x="1380177" y="1849177"/>
                <a:chExt cx="28394" cy="28085"/>
              </a:xfrm>
            </p:grpSpPr>
            <p:sp>
              <p:nvSpPr>
                <p:cNvPr id="1693" name="Freeform: Shape 2941">
                  <a:extLst>
                    <a:ext uri="{FF2B5EF4-FFF2-40B4-BE49-F238E27FC236}">
                      <a16:creationId xmlns:a16="http://schemas.microsoft.com/office/drawing/2014/main" id="{9F9CBB98-7676-6A16-F5FB-A714B52171B7}"/>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Freeform: Shape 2942">
                  <a:extLst>
                    <a:ext uri="{FF2B5EF4-FFF2-40B4-BE49-F238E27FC236}">
                      <a16:creationId xmlns:a16="http://schemas.microsoft.com/office/drawing/2014/main" id="{BF329A5B-88CE-3977-002E-2681D9E5A6C1}"/>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0" name="Graphic 61">
                <a:extLst>
                  <a:ext uri="{FF2B5EF4-FFF2-40B4-BE49-F238E27FC236}">
                    <a16:creationId xmlns:a16="http://schemas.microsoft.com/office/drawing/2014/main" id="{8D589F64-6B48-CE0C-E43E-54E0D3800532}"/>
                  </a:ext>
                </a:extLst>
              </p:cNvPr>
              <p:cNvGrpSpPr/>
              <p:nvPr/>
            </p:nvGrpSpPr>
            <p:grpSpPr>
              <a:xfrm>
                <a:off x="1387499" y="1849177"/>
                <a:ext cx="28394" cy="28085"/>
                <a:chOff x="1387499" y="1849177"/>
                <a:chExt cx="28394" cy="28085"/>
              </a:xfrm>
            </p:grpSpPr>
            <p:sp>
              <p:nvSpPr>
                <p:cNvPr id="1691" name="Freeform: Shape 2939">
                  <a:extLst>
                    <a:ext uri="{FF2B5EF4-FFF2-40B4-BE49-F238E27FC236}">
                      <a16:creationId xmlns:a16="http://schemas.microsoft.com/office/drawing/2014/main" id="{274EB793-AFA4-3F29-9424-9B3C71FAB19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Freeform: Shape 2940">
                  <a:extLst>
                    <a:ext uri="{FF2B5EF4-FFF2-40B4-BE49-F238E27FC236}">
                      <a16:creationId xmlns:a16="http://schemas.microsoft.com/office/drawing/2014/main" id="{8ACCFBCB-4D77-021B-680A-45B18A029424}"/>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1" name="Graphic 61">
                <a:extLst>
                  <a:ext uri="{FF2B5EF4-FFF2-40B4-BE49-F238E27FC236}">
                    <a16:creationId xmlns:a16="http://schemas.microsoft.com/office/drawing/2014/main" id="{6CF77CA6-603B-2B4E-58D3-8C44BAE1F2F9}"/>
                  </a:ext>
                </a:extLst>
              </p:cNvPr>
              <p:cNvGrpSpPr/>
              <p:nvPr/>
            </p:nvGrpSpPr>
            <p:grpSpPr>
              <a:xfrm>
                <a:off x="1439507" y="1851542"/>
                <a:ext cx="28544" cy="28085"/>
                <a:chOff x="1439507" y="1851542"/>
                <a:chExt cx="28544" cy="28085"/>
              </a:xfrm>
            </p:grpSpPr>
            <p:sp>
              <p:nvSpPr>
                <p:cNvPr id="1689" name="Freeform: Shape 2937">
                  <a:extLst>
                    <a:ext uri="{FF2B5EF4-FFF2-40B4-BE49-F238E27FC236}">
                      <a16:creationId xmlns:a16="http://schemas.microsoft.com/office/drawing/2014/main" id="{DA821A12-74E4-41DE-70B7-3AE47B6508DB}"/>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Freeform: Shape 2938">
                  <a:extLst>
                    <a:ext uri="{FF2B5EF4-FFF2-40B4-BE49-F238E27FC236}">
                      <a16:creationId xmlns:a16="http://schemas.microsoft.com/office/drawing/2014/main" id="{D8F190E7-EFB3-ADB9-8725-F0E79CFA5001}"/>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2" name="Graphic 61">
                <a:extLst>
                  <a:ext uri="{FF2B5EF4-FFF2-40B4-BE49-F238E27FC236}">
                    <a16:creationId xmlns:a16="http://schemas.microsoft.com/office/drawing/2014/main" id="{621E71F8-3ABA-2996-70E1-CB443B4DF307}"/>
                  </a:ext>
                </a:extLst>
              </p:cNvPr>
              <p:cNvGrpSpPr/>
              <p:nvPr/>
            </p:nvGrpSpPr>
            <p:grpSpPr>
              <a:xfrm>
                <a:off x="1456992" y="1851542"/>
                <a:ext cx="28394" cy="28085"/>
                <a:chOff x="1456992" y="1851542"/>
                <a:chExt cx="28394" cy="28085"/>
              </a:xfrm>
            </p:grpSpPr>
            <p:sp>
              <p:nvSpPr>
                <p:cNvPr id="1687" name="Freeform: Shape 2935">
                  <a:extLst>
                    <a:ext uri="{FF2B5EF4-FFF2-40B4-BE49-F238E27FC236}">
                      <a16:creationId xmlns:a16="http://schemas.microsoft.com/office/drawing/2014/main" id="{BAB8237E-E156-8CBA-7080-F68639806889}"/>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Freeform: Shape 2936">
                  <a:extLst>
                    <a:ext uri="{FF2B5EF4-FFF2-40B4-BE49-F238E27FC236}">
                      <a16:creationId xmlns:a16="http://schemas.microsoft.com/office/drawing/2014/main" id="{A95B1FFD-F6B4-EF26-0372-DDEDD41A0A6B}"/>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3" name="Graphic 61">
                <a:extLst>
                  <a:ext uri="{FF2B5EF4-FFF2-40B4-BE49-F238E27FC236}">
                    <a16:creationId xmlns:a16="http://schemas.microsoft.com/office/drawing/2014/main" id="{2F2FEC81-8BBC-85CF-A48B-F100503594F9}"/>
                  </a:ext>
                </a:extLst>
              </p:cNvPr>
              <p:cNvGrpSpPr/>
              <p:nvPr/>
            </p:nvGrpSpPr>
            <p:grpSpPr>
              <a:xfrm>
                <a:off x="1465810" y="1851542"/>
                <a:ext cx="28394" cy="28085"/>
                <a:chOff x="1465810" y="1851542"/>
                <a:chExt cx="28394" cy="28085"/>
              </a:xfrm>
            </p:grpSpPr>
            <p:sp>
              <p:nvSpPr>
                <p:cNvPr id="1685" name="Freeform: Shape 2933">
                  <a:extLst>
                    <a:ext uri="{FF2B5EF4-FFF2-40B4-BE49-F238E27FC236}">
                      <a16:creationId xmlns:a16="http://schemas.microsoft.com/office/drawing/2014/main" id="{8C431C56-3729-8625-0E1D-381E24E073D0}"/>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Freeform: Shape 2934">
                  <a:extLst>
                    <a:ext uri="{FF2B5EF4-FFF2-40B4-BE49-F238E27FC236}">
                      <a16:creationId xmlns:a16="http://schemas.microsoft.com/office/drawing/2014/main" id="{AA2441A2-0372-B222-337A-DA301FAA524E}"/>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4" name="Graphic 61">
                <a:extLst>
                  <a:ext uri="{FF2B5EF4-FFF2-40B4-BE49-F238E27FC236}">
                    <a16:creationId xmlns:a16="http://schemas.microsoft.com/office/drawing/2014/main" id="{9AEB1F1F-AE5D-98BA-954C-C5AF77E42F5D}"/>
                  </a:ext>
                </a:extLst>
              </p:cNvPr>
              <p:cNvGrpSpPr/>
              <p:nvPr/>
            </p:nvGrpSpPr>
            <p:grpSpPr>
              <a:xfrm>
                <a:off x="1475822" y="1851542"/>
                <a:ext cx="28394" cy="28085"/>
                <a:chOff x="1475822" y="1851542"/>
                <a:chExt cx="28394" cy="28085"/>
              </a:xfrm>
            </p:grpSpPr>
            <p:sp>
              <p:nvSpPr>
                <p:cNvPr id="1683" name="Freeform: Shape 2931">
                  <a:extLst>
                    <a:ext uri="{FF2B5EF4-FFF2-40B4-BE49-F238E27FC236}">
                      <a16:creationId xmlns:a16="http://schemas.microsoft.com/office/drawing/2014/main" id="{C2B1A34C-703F-9ECE-3740-3BD4A78EE382}"/>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Freeform: Shape 2932">
                  <a:extLst>
                    <a:ext uri="{FF2B5EF4-FFF2-40B4-BE49-F238E27FC236}">
                      <a16:creationId xmlns:a16="http://schemas.microsoft.com/office/drawing/2014/main" id="{1BC94DE2-28E6-9A6E-0ACC-D10EE0133299}"/>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5" name="Graphic 61">
                <a:extLst>
                  <a:ext uri="{FF2B5EF4-FFF2-40B4-BE49-F238E27FC236}">
                    <a16:creationId xmlns:a16="http://schemas.microsoft.com/office/drawing/2014/main" id="{A7E74F7D-D2AB-9072-5898-A1392530AD9D}"/>
                  </a:ext>
                </a:extLst>
              </p:cNvPr>
              <p:cNvGrpSpPr/>
              <p:nvPr/>
            </p:nvGrpSpPr>
            <p:grpSpPr>
              <a:xfrm>
                <a:off x="1516173" y="1860411"/>
                <a:ext cx="28394" cy="28233"/>
                <a:chOff x="1516173" y="1860411"/>
                <a:chExt cx="28394" cy="28233"/>
              </a:xfrm>
            </p:grpSpPr>
            <p:sp>
              <p:nvSpPr>
                <p:cNvPr id="1681" name="Freeform: Shape 2929">
                  <a:extLst>
                    <a:ext uri="{FF2B5EF4-FFF2-40B4-BE49-F238E27FC236}">
                      <a16:creationId xmlns:a16="http://schemas.microsoft.com/office/drawing/2014/main" id="{8122FD29-3730-7FFB-FA8A-6F4A43A3FD39}"/>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Freeform: Shape 2930">
                  <a:extLst>
                    <a:ext uri="{FF2B5EF4-FFF2-40B4-BE49-F238E27FC236}">
                      <a16:creationId xmlns:a16="http://schemas.microsoft.com/office/drawing/2014/main" id="{FE362C57-143E-530F-8380-B63032073411}"/>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6" name="Graphic 61">
                <a:extLst>
                  <a:ext uri="{FF2B5EF4-FFF2-40B4-BE49-F238E27FC236}">
                    <a16:creationId xmlns:a16="http://schemas.microsoft.com/office/drawing/2014/main" id="{AE544AF1-207C-0106-5D90-865D66047125}"/>
                  </a:ext>
                </a:extLst>
              </p:cNvPr>
              <p:cNvGrpSpPr/>
              <p:nvPr/>
            </p:nvGrpSpPr>
            <p:grpSpPr>
              <a:xfrm>
                <a:off x="1538740" y="1860411"/>
                <a:ext cx="28544" cy="28233"/>
                <a:chOff x="1538740" y="1860411"/>
                <a:chExt cx="28544" cy="28233"/>
              </a:xfrm>
            </p:grpSpPr>
            <p:sp>
              <p:nvSpPr>
                <p:cNvPr id="1679" name="Freeform: Shape 2927">
                  <a:extLst>
                    <a:ext uri="{FF2B5EF4-FFF2-40B4-BE49-F238E27FC236}">
                      <a16:creationId xmlns:a16="http://schemas.microsoft.com/office/drawing/2014/main" id="{E02FA71C-08FF-A5C1-511C-DCF32E85813A}"/>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Freeform: Shape 2928">
                  <a:extLst>
                    <a:ext uri="{FF2B5EF4-FFF2-40B4-BE49-F238E27FC236}">
                      <a16:creationId xmlns:a16="http://schemas.microsoft.com/office/drawing/2014/main" id="{1B1CB4D7-06F8-1CD0-1A32-EBDBBA865800}"/>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7" name="Graphic 61">
                <a:extLst>
                  <a:ext uri="{FF2B5EF4-FFF2-40B4-BE49-F238E27FC236}">
                    <a16:creationId xmlns:a16="http://schemas.microsoft.com/office/drawing/2014/main" id="{0129E2AA-2F1A-6720-2C50-42191E8EDB2D}"/>
                  </a:ext>
                </a:extLst>
              </p:cNvPr>
              <p:cNvGrpSpPr/>
              <p:nvPr/>
            </p:nvGrpSpPr>
            <p:grpSpPr>
              <a:xfrm>
                <a:off x="1547557" y="1863219"/>
                <a:ext cx="28544" cy="28233"/>
                <a:chOff x="1547557" y="1863219"/>
                <a:chExt cx="28544" cy="28233"/>
              </a:xfrm>
            </p:grpSpPr>
            <p:sp>
              <p:nvSpPr>
                <p:cNvPr id="1677" name="Freeform: Shape 2925">
                  <a:extLst>
                    <a:ext uri="{FF2B5EF4-FFF2-40B4-BE49-F238E27FC236}">
                      <a16:creationId xmlns:a16="http://schemas.microsoft.com/office/drawing/2014/main" id="{205FBEC6-6EB0-F9CC-04E3-CA578E586B57}"/>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Freeform: Shape 2926">
                  <a:extLst>
                    <a:ext uri="{FF2B5EF4-FFF2-40B4-BE49-F238E27FC236}">
                      <a16:creationId xmlns:a16="http://schemas.microsoft.com/office/drawing/2014/main" id="{CE3D85A4-E784-9D4E-251C-B3B4C458A15C}"/>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8" name="Graphic 61">
                <a:extLst>
                  <a:ext uri="{FF2B5EF4-FFF2-40B4-BE49-F238E27FC236}">
                    <a16:creationId xmlns:a16="http://schemas.microsoft.com/office/drawing/2014/main" id="{6116F50D-3B4B-5B00-715A-309620A54C7C}"/>
                  </a:ext>
                </a:extLst>
              </p:cNvPr>
              <p:cNvGrpSpPr/>
              <p:nvPr/>
            </p:nvGrpSpPr>
            <p:grpSpPr>
              <a:xfrm>
                <a:off x="1560708" y="1863219"/>
                <a:ext cx="28394" cy="28233"/>
                <a:chOff x="1560708" y="1863219"/>
                <a:chExt cx="28394" cy="28233"/>
              </a:xfrm>
            </p:grpSpPr>
            <p:sp>
              <p:nvSpPr>
                <p:cNvPr id="1675" name="Freeform: Shape 2923">
                  <a:extLst>
                    <a:ext uri="{FF2B5EF4-FFF2-40B4-BE49-F238E27FC236}">
                      <a16:creationId xmlns:a16="http://schemas.microsoft.com/office/drawing/2014/main" id="{D7775CFC-D515-1517-0387-18ABADD238B0}"/>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Freeform: Shape 2924">
                  <a:extLst>
                    <a:ext uri="{FF2B5EF4-FFF2-40B4-BE49-F238E27FC236}">
                      <a16:creationId xmlns:a16="http://schemas.microsoft.com/office/drawing/2014/main" id="{DBB07C5E-067A-3613-3B18-782372B90F72}"/>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9" name="Graphic 61">
                <a:extLst>
                  <a:ext uri="{FF2B5EF4-FFF2-40B4-BE49-F238E27FC236}">
                    <a16:creationId xmlns:a16="http://schemas.microsoft.com/office/drawing/2014/main" id="{0C455031-33F3-940F-669C-563E6B11590D}"/>
                  </a:ext>
                </a:extLst>
              </p:cNvPr>
              <p:cNvGrpSpPr/>
              <p:nvPr/>
            </p:nvGrpSpPr>
            <p:grpSpPr>
              <a:xfrm>
                <a:off x="1605243" y="1866619"/>
                <a:ext cx="28544" cy="28085"/>
                <a:chOff x="1605243" y="1866619"/>
                <a:chExt cx="28544" cy="28085"/>
              </a:xfrm>
            </p:grpSpPr>
            <p:sp>
              <p:nvSpPr>
                <p:cNvPr id="1673" name="Freeform: Shape 2921">
                  <a:extLst>
                    <a:ext uri="{FF2B5EF4-FFF2-40B4-BE49-F238E27FC236}">
                      <a16:creationId xmlns:a16="http://schemas.microsoft.com/office/drawing/2014/main" id="{CE3BE41A-1781-A3D1-76B9-7D03CFF1A70A}"/>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Freeform: Shape 2922">
                  <a:extLst>
                    <a:ext uri="{FF2B5EF4-FFF2-40B4-BE49-F238E27FC236}">
                      <a16:creationId xmlns:a16="http://schemas.microsoft.com/office/drawing/2014/main" id="{93154D17-7DD9-8E93-A2E3-49D3B65EF869}"/>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0" name="Graphic 61">
                <a:extLst>
                  <a:ext uri="{FF2B5EF4-FFF2-40B4-BE49-F238E27FC236}">
                    <a16:creationId xmlns:a16="http://schemas.microsoft.com/office/drawing/2014/main" id="{CFC8AEF8-1D5F-5B2C-F216-D521236FFF29}"/>
                  </a:ext>
                </a:extLst>
              </p:cNvPr>
              <p:cNvGrpSpPr/>
              <p:nvPr/>
            </p:nvGrpSpPr>
            <p:grpSpPr>
              <a:xfrm>
                <a:off x="1610325" y="1866619"/>
                <a:ext cx="28394" cy="28085"/>
                <a:chOff x="1610325" y="1866619"/>
                <a:chExt cx="28394" cy="28085"/>
              </a:xfrm>
            </p:grpSpPr>
            <p:sp>
              <p:nvSpPr>
                <p:cNvPr id="1671" name="Freeform: Shape 2919">
                  <a:extLst>
                    <a:ext uri="{FF2B5EF4-FFF2-40B4-BE49-F238E27FC236}">
                      <a16:creationId xmlns:a16="http://schemas.microsoft.com/office/drawing/2014/main" id="{8AB2648B-5853-C879-9ECA-B4A003386190}"/>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Freeform: Shape 2920">
                  <a:extLst>
                    <a:ext uri="{FF2B5EF4-FFF2-40B4-BE49-F238E27FC236}">
                      <a16:creationId xmlns:a16="http://schemas.microsoft.com/office/drawing/2014/main" id="{CEDE1271-0DDA-0077-BAEA-E128B96DD446}"/>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1" name="Graphic 61">
                <a:extLst>
                  <a:ext uri="{FF2B5EF4-FFF2-40B4-BE49-F238E27FC236}">
                    <a16:creationId xmlns:a16="http://schemas.microsoft.com/office/drawing/2014/main" id="{75E0C35F-3B54-2E48-5C88-A05C0D7618C1}"/>
                  </a:ext>
                </a:extLst>
              </p:cNvPr>
              <p:cNvGrpSpPr/>
              <p:nvPr/>
            </p:nvGrpSpPr>
            <p:grpSpPr>
              <a:xfrm>
                <a:off x="1619590" y="1866619"/>
                <a:ext cx="28394" cy="28085"/>
                <a:chOff x="1619590" y="1866619"/>
                <a:chExt cx="28394" cy="28085"/>
              </a:xfrm>
            </p:grpSpPr>
            <p:sp>
              <p:nvSpPr>
                <p:cNvPr id="1669" name="Freeform: Shape 2917">
                  <a:extLst>
                    <a:ext uri="{FF2B5EF4-FFF2-40B4-BE49-F238E27FC236}">
                      <a16:creationId xmlns:a16="http://schemas.microsoft.com/office/drawing/2014/main" id="{B3A646C8-5D45-AA0B-302E-C6BB293484B3}"/>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Freeform: Shape 2918">
                  <a:extLst>
                    <a:ext uri="{FF2B5EF4-FFF2-40B4-BE49-F238E27FC236}">
                      <a16:creationId xmlns:a16="http://schemas.microsoft.com/office/drawing/2014/main" id="{B4ED071F-EDA3-2FBC-F902-31CF2AAACFCE}"/>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2" name="Graphic 61">
                <a:extLst>
                  <a:ext uri="{FF2B5EF4-FFF2-40B4-BE49-F238E27FC236}">
                    <a16:creationId xmlns:a16="http://schemas.microsoft.com/office/drawing/2014/main" id="{AAE54E14-39F3-9E2D-FB95-7D11591C1621}"/>
                  </a:ext>
                </a:extLst>
              </p:cNvPr>
              <p:cNvGrpSpPr/>
              <p:nvPr/>
            </p:nvGrpSpPr>
            <p:grpSpPr>
              <a:xfrm>
                <a:off x="1632443" y="1866619"/>
                <a:ext cx="28544" cy="28085"/>
                <a:chOff x="1632443" y="1866619"/>
                <a:chExt cx="28544" cy="28085"/>
              </a:xfrm>
            </p:grpSpPr>
            <p:sp>
              <p:nvSpPr>
                <p:cNvPr id="1667" name="Freeform: Shape 2915">
                  <a:extLst>
                    <a:ext uri="{FF2B5EF4-FFF2-40B4-BE49-F238E27FC236}">
                      <a16:creationId xmlns:a16="http://schemas.microsoft.com/office/drawing/2014/main" id="{B405E4C7-F023-5DD4-2C64-79F27EA58167}"/>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Freeform: Shape 2916">
                  <a:extLst>
                    <a:ext uri="{FF2B5EF4-FFF2-40B4-BE49-F238E27FC236}">
                      <a16:creationId xmlns:a16="http://schemas.microsoft.com/office/drawing/2014/main" id="{6D8FA41C-F5F2-11C5-A177-D2B1B316A65E}"/>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3" name="Graphic 61">
                <a:extLst>
                  <a:ext uri="{FF2B5EF4-FFF2-40B4-BE49-F238E27FC236}">
                    <a16:creationId xmlns:a16="http://schemas.microsoft.com/office/drawing/2014/main" id="{9A5434E3-6045-E6F6-1181-2B6173A1AA9F}"/>
                  </a:ext>
                </a:extLst>
              </p:cNvPr>
              <p:cNvGrpSpPr/>
              <p:nvPr/>
            </p:nvGrpSpPr>
            <p:grpSpPr>
              <a:xfrm>
                <a:off x="1646790" y="1867654"/>
                <a:ext cx="28394" cy="28233"/>
                <a:chOff x="1646790" y="1867654"/>
                <a:chExt cx="28394" cy="28233"/>
              </a:xfrm>
            </p:grpSpPr>
            <p:sp>
              <p:nvSpPr>
                <p:cNvPr id="1665" name="Freeform: Shape 2913">
                  <a:extLst>
                    <a:ext uri="{FF2B5EF4-FFF2-40B4-BE49-F238E27FC236}">
                      <a16:creationId xmlns:a16="http://schemas.microsoft.com/office/drawing/2014/main" id="{C24BAA87-99E7-4756-777E-1E3C2A11A814}"/>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Freeform: Shape 2914">
                  <a:extLst>
                    <a:ext uri="{FF2B5EF4-FFF2-40B4-BE49-F238E27FC236}">
                      <a16:creationId xmlns:a16="http://schemas.microsoft.com/office/drawing/2014/main" id="{E0C150FB-8DD3-C01B-3F4D-6EDAD34BA18E}"/>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4" name="Graphic 61">
                <a:extLst>
                  <a:ext uri="{FF2B5EF4-FFF2-40B4-BE49-F238E27FC236}">
                    <a16:creationId xmlns:a16="http://schemas.microsoft.com/office/drawing/2014/main" id="{2B02D3F9-EDCB-13F2-CB0F-4C8BF1D808F3}"/>
                  </a:ext>
                </a:extLst>
              </p:cNvPr>
              <p:cNvGrpSpPr/>
              <p:nvPr/>
            </p:nvGrpSpPr>
            <p:grpSpPr>
              <a:xfrm>
                <a:off x="1752748" y="1884210"/>
                <a:ext cx="28394" cy="28233"/>
                <a:chOff x="1752748" y="1884210"/>
                <a:chExt cx="28394" cy="28233"/>
              </a:xfrm>
            </p:grpSpPr>
            <p:sp>
              <p:nvSpPr>
                <p:cNvPr id="1663" name="Freeform: Shape 2911">
                  <a:extLst>
                    <a:ext uri="{FF2B5EF4-FFF2-40B4-BE49-F238E27FC236}">
                      <a16:creationId xmlns:a16="http://schemas.microsoft.com/office/drawing/2014/main" id="{26F3DE10-0DA9-32CF-48B7-B7FA2A6AB963}"/>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Freeform: Shape 2912">
                  <a:extLst>
                    <a:ext uri="{FF2B5EF4-FFF2-40B4-BE49-F238E27FC236}">
                      <a16:creationId xmlns:a16="http://schemas.microsoft.com/office/drawing/2014/main" id="{86648DF2-D57C-58F0-B0F0-5C58CDC1F011}"/>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5" name="Graphic 61">
                <a:extLst>
                  <a:ext uri="{FF2B5EF4-FFF2-40B4-BE49-F238E27FC236}">
                    <a16:creationId xmlns:a16="http://schemas.microsoft.com/office/drawing/2014/main" id="{902C6666-4198-64A4-D150-DD41C0A0C105}"/>
                  </a:ext>
                </a:extLst>
              </p:cNvPr>
              <p:cNvGrpSpPr/>
              <p:nvPr/>
            </p:nvGrpSpPr>
            <p:grpSpPr>
              <a:xfrm>
                <a:off x="1766945" y="1884210"/>
                <a:ext cx="28394" cy="28233"/>
                <a:chOff x="1766945" y="1884210"/>
                <a:chExt cx="28394" cy="28233"/>
              </a:xfrm>
            </p:grpSpPr>
            <p:sp>
              <p:nvSpPr>
                <p:cNvPr id="1661" name="Freeform: Shape 2909">
                  <a:extLst>
                    <a:ext uri="{FF2B5EF4-FFF2-40B4-BE49-F238E27FC236}">
                      <a16:creationId xmlns:a16="http://schemas.microsoft.com/office/drawing/2014/main" id="{2C43C7B9-B061-AEA9-00BC-39A5DAA32918}"/>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Freeform: Shape 2910">
                  <a:extLst>
                    <a:ext uri="{FF2B5EF4-FFF2-40B4-BE49-F238E27FC236}">
                      <a16:creationId xmlns:a16="http://schemas.microsoft.com/office/drawing/2014/main" id="{126402CE-75AB-B2CD-A2ED-5F20E841E1A9}"/>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6" name="Graphic 61">
                <a:extLst>
                  <a:ext uri="{FF2B5EF4-FFF2-40B4-BE49-F238E27FC236}">
                    <a16:creationId xmlns:a16="http://schemas.microsoft.com/office/drawing/2014/main" id="{EDB78225-0BC9-32D4-8239-33383E418A5B}"/>
                  </a:ext>
                </a:extLst>
              </p:cNvPr>
              <p:cNvGrpSpPr/>
              <p:nvPr/>
            </p:nvGrpSpPr>
            <p:grpSpPr>
              <a:xfrm>
                <a:off x="1770980" y="1884210"/>
                <a:ext cx="28544" cy="28233"/>
                <a:chOff x="1770980" y="1884210"/>
                <a:chExt cx="28544" cy="28233"/>
              </a:xfrm>
            </p:grpSpPr>
            <p:sp>
              <p:nvSpPr>
                <p:cNvPr id="1659" name="Freeform: Shape 2907">
                  <a:extLst>
                    <a:ext uri="{FF2B5EF4-FFF2-40B4-BE49-F238E27FC236}">
                      <a16:creationId xmlns:a16="http://schemas.microsoft.com/office/drawing/2014/main" id="{444FCFAC-3B0A-FB6F-56C4-8E59761407EB}"/>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Freeform: Shape 2908">
                  <a:extLst>
                    <a:ext uri="{FF2B5EF4-FFF2-40B4-BE49-F238E27FC236}">
                      <a16:creationId xmlns:a16="http://schemas.microsoft.com/office/drawing/2014/main" id="{B75B4D98-B3F8-AB4A-7B63-55156124F8E1}"/>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7" name="Graphic 61">
                <a:extLst>
                  <a:ext uri="{FF2B5EF4-FFF2-40B4-BE49-F238E27FC236}">
                    <a16:creationId xmlns:a16="http://schemas.microsoft.com/office/drawing/2014/main" id="{68F5E915-D88B-B4EA-DD9C-12667F60B0CA}"/>
                  </a:ext>
                </a:extLst>
              </p:cNvPr>
              <p:cNvGrpSpPr/>
              <p:nvPr/>
            </p:nvGrpSpPr>
            <p:grpSpPr>
              <a:xfrm>
                <a:off x="1788764" y="1884210"/>
                <a:ext cx="28394" cy="28233"/>
                <a:chOff x="1788764" y="1884210"/>
                <a:chExt cx="28394" cy="28233"/>
              </a:xfrm>
            </p:grpSpPr>
            <p:sp>
              <p:nvSpPr>
                <p:cNvPr id="1657" name="Freeform: Shape 2905">
                  <a:extLst>
                    <a:ext uri="{FF2B5EF4-FFF2-40B4-BE49-F238E27FC236}">
                      <a16:creationId xmlns:a16="http://schemas.microsoft.com/office/drawing/2014/main" id="{3DD9C25B-957B-5A56-0D8B-89AEEDDF0EEC}"/>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Freeform: Shape 2906">
                  <a:extLst>
                    <a:ext uri="{FF2B5EF4-FFF2-40B4-BE49-F238E27FC236}">
                      <a16:creationId xmlns:a16="http://schemas.microsoft.com/office/drawing/2014/main" id="{04897DE7-59D5-F592-29E2-02650E6998E7}"/>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61">
                <a:extLst>
                  <a:ext uri="{FF2B5EF4-FFF2-40B4-BE49-F238E27FC236}">
                    <a16:creationId xmlns:a16="http://schemas.microsoft.com/office/drawing/2014/main" id="{740A5958-04E5-9496-A8D2-AFC0ECA33F38}"/>
                  </a:ext>
                </a:extLst>
              </p:cNvPr>
              <p:cNvGrpSpPr/>
              <p:nvPr/>
            </p:nvGrpSpPr>
            <p:grpSpPr>
              <a:xfrm>
                <a:off x="1791753" y="1885688"/>
                <a:ext cx="28544" cy="28085"/>
                <a:chOff x="1791753" y="1885688"/>
                <a:chExt cx="28544" cy="28085"/>
              </a:xfrm>
            </p:grpSpPr>
            <p:sp>
              <p:nvSpPr>
                <p:cNvPr id="1655" name="Freeform: Shape 2903">
                  <a:extLst>
                    <a:ext uri="{FF2B5EF4-FFF2-40B4-BE49-F238E27FC236}">
                      <a16:creationId xmlns:a16="http://schemas.microsoft.com/office/drawing/2014/main" id="{FB1A0DB1-2D54-C305-FCE8-3FEF0A281A4C}"/>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Freeform: Shape 2904">
                  <a:extLst>
                    <a:ext uri="{FF2B5EF4-FFF2-40B4-BE49-F238E27FC236}">
                      <a16:creationId xmlns:a16="http://schemas.microsoft.com/office/drawing/2014/main" id="{27DFF589-61D6-ACA9-D86F-8E0CC7E7524B}"/>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9" name="Graphic 61">
                <a:extLst>
                  <a:ext uri="{FF2B5EF4-FFF2-40B4-BE49-F238E27FC236}">
                    <a16:creationId xmlns:a16="http://schemas.microsoft.com/office/drawing/2014/main" id="{F5C40EC4-2E09-B732-9CBB-10E4B92D7484}"/>
                  </a:ext>
                </a:extLst>
              </p:cNvPr>
              <p:cNvGrpSpPr/>
              <p:nvPr/>
            </p:nvGrpSpPr>
            <p:grpSpPr>
              <a:xfrm>
                <a:off x="1797731" y="1885688"/>
                <a:ext cx="28544" cy="28085"/>
                <a:chOff x="1797731" y="1885688"/>
                <a:chExt cx="28544" cy="28085"/>
              </a:xfrm>
            </p:grpSpPr>
            <p:sp>
              <p:nvSpPr>
                <p:cNvPr id="1653" name="Freeform: Shape 2901">
                  <a:extLst>
                    <a:ext uri="{FF2B5EF4-FFF2-40B4-BE49-F238E27FC236}">
                      <a16:creationId xmlns:a16="http://schemas.microsoft.com/office/drawing/2014/main" id="{B0FE5BCD-8F10-0A8B-00B8-3E2E31399F05}"/>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Freeform: Shape 2902">
                  <a:extLst>
                    <a:ext uri="{FF2B5EF4-FFF2-40B4-BE49-F238E27FC236}">
                      <a16:creationId xmlns:a16="http://schemas.microsoft.com/office/drawing/2014/main" id="{CAB9EC23-1488-39F6-2B81-E4623B1F928E}"/>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0" name="Graphic 61">
                <a:extLst>
                  <a:ext uri="{FF2B5EF4-FFF2-40B4-BE49-F238E27FC236}">
                    <a16:creationId xmlns:a16="http://schemas.microsoft.com/office/drawing/2014/main" id="{851D01C5-9122-F02A-40F5-37C1A65BD071}"/>
                  </a:ext>
                </a:extLst>
              </p:cNvPr>
              <p:cNvGrpSpPr/>
              <p:nvPr/>
            </p:nvGrpSpPr>
            <p:grpSpPr>
              <a:xfrm>
                <a:off x="1863637" y="1903279"/>
                <a:ext cx="28394" cy="28233"/>
                <a:chOff x="1863637" y="1903279"/>
                <a:chExt cx="28394" cy="28233"/>
              </a:xfrm>
            </p:grpSpPr>
            <p:sp>
              <p:nvSpPr>
                <p:cNvPr id="1651" name="Freeform: Shape 2899">
                  <a:extLst>
                    <a:ext uri="{FF2B5EF4-FFF2-40B4-BE49-F238E27FC236}">
                      <a16:creationId xmlns:a16="http://schemas.microsoft.com/office/drawing/2014/main" id="{BBAC99FD-F775-EF77-E188-574426E5F19E}"/>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Freeform: Shape 2900">
                  <a:extLst>
                    <a:ext uri="{FF2B5EF4-FFF2-40B4-BE49-F238E27FC236}">
                      <a16:creationId xmlns:a16="http://schemas.microsoft.com/office/drawing/2014/main" id="{35F50103-2E7D-7CAF-EE9C-8C916E98766D}"/>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1" name="Graphic 61">
                <a:extLst>
                  <a:ext uri="{FF2B5EF4-FFF2-40B4-BE49-F238E27FC236}">
                    <a16:creationId xmlns:a16="http://schemas.microsoft.com/office/drawing/2014/main" id="{A660E543-4416-B2BA-3F54-3B39B6C3FD11}"/>
                  </a:ext>
                </a:extLst>
              </p:cNvPr>
              <p:cNvGrpSpPr/>
              <p:nvPr/>
            </p:nvGrpSpPr>
            <p:grpSpPr>
              <a:xfrm>
                <a:off x="1873650" y="1903279"/>
                <a:ext cx="28394" cy="28233"/>
                <a:chOff x="1873650" y="1903279"/>
                <a:chExt cx="28394" cy="28233"/>
              </a:xfrm>
            </p:grpSpPr>
            <p:sp>
              <p:nvSpPr>
                <p:cNvPr id="1649" name="Freeform: Shape 2897">
                  <a:extLst>
                    <a:ext uri="{FF2B5EF4-FFF2-40B4-BE49-F238E27FC236}">
                      <a16:creationId xmlns:a16="http://schemas.microsoft.com/office/drawing/2014/main" id="{3584AB2D-4059-0142-94C0-6D8E87125F72}"/>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Freeform: Shape 2898">
                  <a:extLst>
                    <a:ext uri="{FF2B5EF4-FFF2-40B4-BE49-F238E27FC236}">
                      <a16:creationId xmlns:a16="http://schemas.microsoft.com/office/drawing/2014/main" id="{F0577115-E61F-8EBB-2F4C-9C55FB68AEF5}"/>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2" name="Graphic 61">
                <a:extLst>
                  <a:ext uri="{FF2B5EF4-FFF2-40B4-BE49-F238E27FC236}">
                    <a16:creationId xmlns:a16="http://schemas.microsoft.com/office/drawing/2014/main" id="{20E36C27-84B1-5843-69A7-2129A84F31C8}"/>
                  </a:ext>
                </a:extLst>
              </p:cNvPr>
              <p:cNvGrpSpPr/>
              <p:nvPr/>
            </p:nvGrpSpPr>
            <p:grpSpPr>
              <a:xfrm>
                <a:off x="1890986" y="1903279"/>
                <a:ext cx="28394" cy="28233"/>
                <a:chOff x="1890986" y="1903279"/>
                <a:chExt cx="28394" cy="28233"/>
              </a:xfrm>
            </p:grpSpPr>
            <p:sp>
              <p:nvSpPr>
                <p:cNvPr id="1647" name="Freeform: Shape 2895">
                  <a:extLst>
                    <a:ext uri="{FF2B5EF4-FFF2-40B4-BE49-F238E27FC236}">
                      <a16:creationId xmlns:a16="http://schemas.microsoft.com/office/drawing/2014/main" id="{71D48009-7A1D-B07E-65FA-A4D03E9EA824}"/>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Freeform: Shape 2896">
                  <a:extLst>
                    <a:ext uri="{FF2B5EF4-FFF2-40B4-BE49-F238E27FC236}">
                      <a16:creationId xmlns:a16="http://schemas.microsoft.com/office/drawing/2014/main" id="{72E87128-6D1F-3DA0-FC6D-C52520BCB7DF}"/>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61">
                <a:extLst>
                  <a:ext uri="{FF2B5EF4-FFF2-40B4-BE49-F238E27FC236}">
                    <a16:creationId xmlns:a16="http://schemas.microsoft.com/office/drawing/2014/main" id="{2C2DD5F7-B8EC-485E-A980-6A081BE25F2E}"/>
                  </a:ext>
                </a:extLst>
              </p:cNvPr>
              <p:cNvGrpSpPr/>
              <p:nvPr/>
            </p:nvGrpSpPr>
            <p:grpSpPr>
              <a:xfrm>
                <a:off x="1985735" y="1908748"/>
                <a:ext cx="28394" cy="28233"/>
                <a:chOff x="1985735" y="1908748"/>
                <a:chExt cx="28394" cy="28233"/>
              </a:xfrm>
            </p:grpSpPr>
            <p:sp>
              <p:nvSpPr>
                <p:cNvPr id="1645" name="Freeform: Shape 2893">
                  <a:extLst>
                    <a:ext uri="{FF2B5EF4-FFF2-40B4-BE49-F238E27FC236}">
                      <a16:creationId xmlns:a16="http://schemas.microsoft.com/office/drawing/2014/main" id="{A7AD83CE-2824-6979-58B0-22FD3EA03435}"/>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Freeform: Shape 2894">
                  <a:extLst>
                    <a:ext uri="{FF2B5EF4-FFF2-40B4-BE49-F238E27FC236}">
                      <a16:creationId xmlns:a16="http://schemas.microsoft.com/office/drawing/2014/main" id="{D0D443F9-D008-2D3A-A4A0-9285DC5D17A6}"/>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4" name="Graphic 61">
                <a:extLst>
                  <a:ext uri="{FF2B5EF4-FFF2-40B4-BE49-F238E27FC236}">
                    <a16:creationId xmlns:a16="http://schemas.microsoft.com/office/drawing/2014/main" id="{7120763A-C520-076D-794D-50C4DF3A4201}"/>
                  </a:ext>
                </a:extLst>
              </p:cNvPr>
              <p:cNvGrpSpPr/>
              <p:nvPr/>
            </p:nvGrpSpPr>
            <p:grpSpPr>
              <a:xfrm>
                <a:off x="1996645" y="1911113"/>
                <a:ext cx="28394" cy="28085"/>
                <a:chOff x="1996645" y="1911113"/>
                <a:chExt cx="28394" cy="28085"/>
              </a:xfrm>
            </p:grpSpPr>
            <p:sp>
              <p:nvSpPr>
                <p:cNvPr id="1643" name="Freeform: Shape 2891">
                  <a:extLst>
                    <a:ext uri="{FF2B5EF4-FFF2-40B4-BE49-F238E27FC236}">
                      <a16:creationId xmlns:a16="http://schemas.microsoft.com/office/drawing/2014/main" id="{04D7B14A-9F97-92D5-9AEC-4E53B57B67D9}"/>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Freeform: Shape 2892">
                  <a:extLst>
                    <a:ext uri="{FF2B5EF4-FFF2-40B4-BE49-F238E27FC236}">
                      <a16:creationId xmlns:a16="http://schemas.microsoft.com/office/drawing/2014/main" id="{41C72B79-4738-92EF-D650-234BDD78FC72}"/>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5" name="Graphic 61">
                <a:extLst>
                  <a:ext uri="{FF2B5EF4-FFF2-40B4-BE49-F238E27FC236}">
                    <a16:creationId xmlns:a16="http://schemas.microsoft.com/office/drawing/2014/main" id="{8108905C-FDBE-0A23-8616-06DA42D5B274}"/>
                  </a:ext>
                </a:extLst>
              </p:cNvPr>
              <p:cNvGrpSpPr/>
              <p:nvPr/>
            </p:nvGrpSpPr>
            <p:grpSpPr>
              <a:xfrm>
                <a:off x="2002623" y="1911113"/>
                <a:ext cx="28394" cy="28085"/>
                <a:chOff x="2002623" y="1911113"/>
                <a:chExt cx="28394" cy="28085"/>
              </a:xfrm>
            </p:grpSpPr>
            <p:sp>
              <p:nvSpPr>
                <p:cNvPr id="1641" name="Freeform: Shape 2889">
                  <a:extLst>
                    <a:ext uri="{FF2B5EF4-FFF2-40B4-BE49-F238E27FC236}">
                      <a16:creationId xmlns:a16="http://schemas.microsoft.com/office/drawing/2014/main" id="{C95B5601-8A29-228B-AB27-3105DBCB9641}"/>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Freeform: Shape 2890">
                  <a:extLst>
                    <a:ext uri="{FF2B5EF4-FFF2-40B4-BE49-F238E27FC236}">
                      <a16:creationId xmlns:a16="http://schemas.microsoft.com/office/drawing/2014/main" id="{3B40AF86-52C0-1A2C-48F1-A749CA99AB71}"/>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6" name="Graphic 61">
                <a:extLst>
                  <a:ext uri="{FF2B5EF4-FFF2-40B4-BE49-F238E27FC236}">
                    <a16:creationId xmlns:a16="http://schemas.microsoft.com/office/drawing/2014/main" id="{DBAD5BAD-1C9C-2CF9-C4C9-5DE1425AD514}"/>
                  </a:ext>
                </a:extLst>
              </p:cNvPr>
              <p:cNvGrpSpPr/>
              <p:nvPr/>
            </p:nvGrpSpPr>
            <p:grpSpPr>
              <a:xfrm>
                <a:off x="2005163" y="1911113"/>
                <a:ext cx="28544" cy="28085"/>
                <a:chOff x="2005163" y="1911113"/>
                <a:chExt cx="28544" cy="28085"/>
              </a:xfrm>
            </p:grpSpPr>
            <p:sp>
              <p:nvSpPr>
                <p:cNvPr id="1639" name="Freeform: Shape 2887">
                  <a:extLst>
                    <a:ext uri="{FF2B5EF4-FFF2-40B4-BE49-F238E27FC236}">
                      <a16:creationId xmlns:a16="http://schemas.microsoft.com/office/drawing/2014/main" id="{6D86DD42-20C0-76CD-AF3F-D76B96F047D9}"/>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Freeform: Shape 2888">
                  <a:extLst>
                    <a:ext uri="{FF2B5EF4-FFF2-40B4-BE49-F238E27FC236}">
                      <a16:creationId xmlns:a16="http://schemas.microsoft.com/office/drawing/2014/main" id="{DF7CD1AA-50A9-BE53-652C-2B7E6412DA7E}"/>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7" name="Graphic 61">
                <a:extLst>
                  <a:ext uri="{FF2B5EF4-FFF2-40B4-BE49-F238E27FC236}">
                    <a16:creationId xmlns:a16="http://schemas.microsoft.com/office/drawing/2014/main" id="{20C010F7-C1C0-9071-DC74-438C907274D9}"/>
                  </a:ext>
                </a:extLst>
              </p:cNvPr>
              <p:cNvGrpSpPr/>
              <p:nvPr/>
            </p:nvGrpSpPr>
            <p:grpSpPr>
              <a:xfrm>
                <a:off x="2016820" y="1912000"/>
                <a:ext cx="28394" cy="28233"/>
                <a:chOff x="2016820" y="1912000"/>
                <a:chExt cx="28394" cy="28233"/>
              </a:xfrm>
            </p:grpSpPr>
            <p:sp>
              <p:nvSpPr>
                <p:cNvPr id="1637" name="Freeform: Shape 2885">
                  <a:extLst>
                    <a:ext uri="{FF2B5EF4-FFF2-40B4-BE49-F238E27FC236}">
                      <a16:creationId xmlns:a16="http://schemas.microsoft.com/office/drawing/2014/main" id="{889E9B10-112C-48E9-5A80-6479225727E5}"/>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Freeform: Shape 2886">
                  <a:extLst>
                    <a:ext uri="{FF2B5EF4-FFF2-40B4-BE49-F238E27FC236}">
                      <a16:creationId xmlns:a16="http://schemas.microsoft.com/office/drawing/2014/main" id="{C1CE0568-8AA6-70B2-8295-6F39F743B978}"/>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8" name="Graphic 61">
                <a:extLst>
                  <a:ext uri="{FF2B5EF4-FFF2-40B4-BE49-F238E27FC236}">
                    <a16:creationId xmlns:a16="http://schemas.microsoft.com/office/drawing/2014/main" id="{39563934-4A72-A287-ABB6-43A9DAAFBA87}"/>
                  </a:ext>
                </a:extLst>
              </p:cNvPr>
              <p:cNvGrpSpPr/>
              <p:nvPr/>
            </p:nvGrpSpPr>
            <p:grpSpPr>
              <a:xfrm>
                <a:off x="2066287" y="1925156"/>
                <a:ext cx="28394" cy="28233"/>
                <a:chOff x="2066287" y="1925156"/>
                <a:chExt cx="28394" cy="28233"/>
              </a:xfrm>
            </p:grpSpPr>
            <p:sp>
              <p:nvSpPr>
                <p:cNvPr id="1635" name="Freeform: Shape 2883">
                  <a:extLst>
                    <a:ext uri="{FF2B5EF4-FFF2-40B4-BE49-F238E27FC236}">
                      <a16:creationId xmlns:a16="http://schemas.microsoft.com/office/drawing/2014/main" id="{0A8B3B29-B58E-14C2-81C7-D5DFB1B94F07}"/>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Freeform: Shape 2884">
                  <a:extLst>
                    <a:ext uri="{FF2B5EF4-FFF2-40B4-BE49-F238E27FC236}">
                      <a16:creationId xmlns:a16="http://schemas.microsoft.com/office/drawing/2014/main" id="{D4BC5260-34C7-CFFB-3BA4-1618B3E7053E}"/>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9" name="Graphic 61">
                <a:extLst>
                  <a:ext uri="{FF2B5EF4-FFF2-40B4-BE49-F238E27FC236}">
                    <a16:creationId xmlns:a16="http://schemas.microsoft.com/office/drawing/2014/main" id="{0EF52DFE-2856-1E56-0509-0D86BC5E238B}"/>
                  </a:ext>
                </a:extLst>
              </p:cNvPr>
              <p:cNvGrpSpPr/>
              <p:nvPr/>
            </p:nvGrpSpPr>
            <p:grpSpPr>
              <a:xfrm>
                <a:off x="2155507" y="1934617"/>
                <a:ext cx="28394" cy="28085"/>
                <a:chOff x="2155507" y="1934617"/>
                <a:chExt cx="28394" cy="28085"/>
              </a:xfrm>
            </p:grpSpPr>
            <p:sp>
              <p:nvSpPr>
                <p:cNvPr id="1633" name="Freeform: Shape 2881">
                  <a:extLst>
                    <a:ext uri="{FF2B5EF4-FFF2-40B4-BE49-F238E27FC236}">
                      <a16:creationId xmlns:a16="http://schemas.microsoft.com/office/drawing/2014/main" id="{D5B3D6B1-87CC-B433-0354-4875BDCD1B8E}"/>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Freeform: Shape 2882">
                  <a:extLst>
                    <a:ext uri="{FF2B5EF4-FFF2-40B4-BE49-F238E27FC236}">
                      <a16:creationId xmlns:a16="http://schemas.microsoft.com/office/drawing/2014/main" id="{FA649F31-AFB6-CBEB-2AFA-BE73777FD5DE}"/>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0" name="Graphic 61">
                <a:extLst>
                  <a:ext uri="{FF2B5EF4-FFF2-40B4-BE49-F238E27FC236}">
                    <a16:creationId xmlns:a16="http://schemas.microsoft.com/office/drawing/2014/main" id="{FAC7A51B-5968-4020-FF3C-8D1F30D82E9E}"/>
                  </a:ext>
                </a:extLst>
              </p:cNvPr>
              <p:cNvGrpSpPr/>
              <p:nvPr/>
            </p:nvGrpSpPr>
            <p:grpSpPr>
              <a:xfrm>
                <a:off x="2186741" y="1934617"/>
                <a:ext cx="28394" cy="28085"/>
                <a:chOff x="2186741" y="1934617"/>
                <a:chExt cx="28394" cy="28085"/>
              </a:xfrm>
            </p:grpSpPr>
            <p:sp>
              <p:nvSpPr>
                <p:cNvPr id="1631" name="Freeform: Shape 2879">
                  <a:extLst>
                    <a:ext uri="{FF2B5EF4-FFF2-40B4-BE49-F238E27FC236}">
                      <a16:creationId xmlns:a16="http://schemas.microsoft.com/office/drawing/2014/main" id="{E6040FD0-A017-8042-06B6-172D5E750731}"/>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Freeform: Shape 2880">
                  <a:extLst>
                    <a:ext uri="{FF2B5EF4-FFF2-40B4-BE49-F238E27FC236}">
                      <a16:creationId xmlns:a16="http://schemas.microsoft.com/office/drawing/2014/main" id="{7699CA38-3D2F-31F4-94EC-A6993E14D1A6}"/>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1" name="Graphic 61">
                <a:extLst>
                  <a:ext uri="{FF2B5EF4-FFF2-40B4-BE49-F238E27FC236}">
                    <a16:creationId xmlns:a16="http://schemas.microsoft.com/office/drawing/2014/main" id="{483D665F-7526-AD36-AFB4-C7DED6C28F62}"/>
                  </a:ext>
                </a:extLst>
              </p:cNvPr>
              <p:cNvGrpSpPr/>
              <p:nvPr/>
            </p:nvGrpSpPr>
            <p:grpSpPr>
              <a:xfrm>
                <a:off x="2232322" y="1944816"/>
                <a:ext cx="28394" cy="28085"/>
                <a:chOff x="2232322" y="1944816"/>
                <a:chExt cx="28394" cy="28085"/>
              </a:xfrm>
            </p:grpSpPr>
            <p:sp>
              <p:nvSpPr>
                <p:cNvPr id="1629" name="Freeform: Shape 2877">
                  <a:extLst>
                    <a:ext uri="{FF2B5EF4-FFF2-40B4-BE49-F238E27FC236}">
                      <a16:creationId xmlns:a16="http://schemas.microsoft.com/office/drawing/2014/main" id="{1ACB42B2-2AA1-BEAE-6F6C-69F9FBC9DDAE}"/>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Freeform: Shape 2878">
                  <a:extLst>
                    <a:ext uri="{FF2B5EF4-FFF2-40B4-BE49-F238E27FC236}">
                      <a16:creationId xmlns:a16="http://schemas.microsoft.com/office/drawing/2014/main" id="{BB72F3D0-E3FA-D0FC-9618-A5142B1D1BFE}"/>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2" name="Graphic 61">
                <a:extLst>
                  <a:ext uri="{FF2B5EF4-FFF2-40B4-BE49-F238E27FC236}">
                    <a16:creationId xmlns:a16="http://schemas.microsoft.com/office/drawing/2014/main" id="{9112DC6A-C465-CDB0-2DEC-E995C3992E8F}"/>
                  </a:ext>
                </a:extLst>
              </p:cNvPr>
              <p:cNvGrpSpPr/>
              <p:nvPr/>
            </p:nvGrpSpPr>
            <p:grpSpPr>
              <a:xfrm>
                <a:off x="2238898" y="1947625"/>
                <a:ext cx="28544" cy="28085"/>
                <a:chOff x="2238898" y="1947625"/>
                <a:chExt cx="28544" cy="28085"/>
              </a:xfrm>
            </p:grpSpPr>
            <p:sp>
              <p:nvSpPr>
                <p:cNvPr id="1627" name="Freeform: Shape 2875">
                  <a:extLst>
                    <a:ext uri="{FF2B5EF4-FFF2-40B4-BE49-F238E27FC236}">
                      <a16:creationId xmlns:a16="http://schemas.microsoft.com/office/drawing/2014/main" id="{ABCB5EAE-E565-2DF3-1D51-525F63ACF20C}"/>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Freeform: Shape 2876">
                  <a:extLst>
                    <a:ext uri="{FF2B5EF4-FFF2-40B4-BE49-F238E27FC236}">
                      <a16:creationId xmlns:a16="http://schemas.microsoft.com/office/drawing/2014/main" id="{7A5E569C-AC85-AADD-06AF-6696733BC55C}"/>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3" name="Graphic 61">
                <a:extLst>
                  <a:ext uri="{FF2B5EF4-FFF2-40B4-BE49-F238E27FC236}">
                    <a16:creationId xmlns:a16="http://schemas.microsoft.com/office/drawing/2014/main" id="{1321F15F-7C67-DB21-BADF-6FA7CCC1EB73}"/>
                  </a:ext>
                </a:extLst>
              </p:cNvPr>
              <p:cNvGrpSpPr/>
              <p:nvPr/>
            </p:nvGrpSpPr>
            <p:grpSpPr>
              <a:xfrm>
                <a:off x="2247566" y="1953390"/>
                <a:ext cx="28394" cy="28085"/>
                <a:chOff x="2247566" y="1953390"/>
                <a:chExt cx="28394" cy="28085"/>
              </a:xfrm>
            </p:grpSpPr>
            <p:sp>
              <p:nvSpPr>
                <p:cNvPr id="1625" name="Freeform: Shape 2873">
                  <a:extLst>
                    <a:ext uri="{FF2B5EF4-FFF2-40B4-BE49-F238E27FC236}">
                      <a16:creationId xmlns:a16="http://schemas.microsoft.com/office/drawing/2014/main" id="{0E4993A6-D37C-95C5-4CD7-90C5FD9DEAB2}"/>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Freeform: Shape 2874">
                  <a:extLst>
                    <a:ext uri="{FF2B5EF4-FFF2-40B4-BE49-F238E27FC236}">
                      <a16:creationId xmlns:a16="http://schemas.microsoft.com/office/drawing/2014/main" id="{97ACE963-C205-111C-E718-F25E47D2B7AC}"/>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4" name="Graphic 61">
                <a:extLst>
                  <a:ext uri="{FF2B5EF4-FFF2-40B4-BE49-F238E27FC236}">
                    <a16:creationId xmlns:a16="http://schemas.microsoft.com/office/drawing/2014/main" id="{47B97547-0B2F-E204-786E-07E2FAB23352}"/>
                  </a:ext>
                </a:extLst>
              </p:cNvPr>
              <p:cNvGrpSpPr/>
              <p:nvPr/>
            </p:nvGrpSpPr>
            <p:grpSpPr>
              <a:xfrm>
                <a:off x="2267442" y="1963885"/>
                <a:ext cx="28394" cy="28233"/>
                <a:chOff x="2267442" y="1963885"/>
                <a:chExt cx="28394" cy="28233"/>
              </a:xfrm>
            </p:grpSpPr>
            <p:sp>
              <p:nvSpPr>
                <p:cNvPr id="1623" name="Freeform: Shape 2871">
                  <a:extLst>
                    <a:ext uri="{FF2B5EF4-FFF2-40B4-BE49-F238E27FC236}">
                      <a16:creationId xmlns:a16="http://schemas.microsoft.com/office/drawing/2014/main" id="{C9168E37-719F-B1D4-4FE4-730D6C3D4BCA}"/>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Freeform: Shape 2872">
                  <a:extLst>
                    <a:ext uri="{FF2B5EF4-FFF2-40B4-BE49-F238E27FC236}">
                      <a16:creationId xmlns:a16="http://schemas.microsoft.com/office/drawing/2014/main" id="{CD6E1EAC-9FB2-85D4-E84F-5C3EB6E56DC0}"/>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5" name="Graphic 61">
                <a:extLst>
                  <a:ext uri="{FF2B5EF4-FFF2-40B4-BE49-F238E27FC236}">
                    <a16:creationId xmlns:a16="http://schemas.microsoft.com/office/drawing/2014/main" id="{87A2C95B-5E37-104F-261E-0DAA15097A9D}"/>
                  </a:ext>
                </a:extLst>
              </p:cNvPr>
              <p:cNvGrpSpPr/>
              <p:nvPr/>
            </p:nvGrpSpPr>
            <p:grpSpPr>
              <a:xfrm>
                <a:off x="2343212" y="1985910"/>
                <a:ext cx="28394" cy="28085"/>
                <a:chOff x="2343212" y="1985910"/>
                <a:chExt cx="28394" cy="28085"/>
              </a:xfrm>
            </p:grpSpPr>
            <p:sp>
              <p:nvSpPr>
                <p:cNvPr id="1621" name="Freeform: Shape 2869">
                  <a:extLst>
                    <a:ext uri="{FF2B5EF4-FFF2-40B4-BE49-F238E27FC236}">
                      <a16:creationId xmlns:a16="http://schemas.microsoft.com/office/drawing/2014/main" id="{5959672E-2661-92C0-CD16-B99B7D8B24C4}"/>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Freeform: Shape 2870">
                  <a:extLst>
                    <a:ext uri="{FF2B5EF4-FFF2-40B4-BE49-F238E27FC236}">
                      <a16:creationId xmlns:a16="http://schemas.microsoft.com/office/drawing/2014/main" id="{3D0BC8FD-0B5F-5795-AEC9-D5BCA780E67E}"/>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6" name="Graphic 61">
                <a:extLst>
                  <a:ext uri="{FF2B5EF4-FFF2-40B4-BE49-F238E27FC236}">
                    <a16:creationId xmlns:a16="http://schemas.microsoft.com/office/drawing/2014/main" id="{A972C5CF-F1AA-8271-9D1F-E81FBEC32D58}"/>
                  </a:ext>
                </a:extLst>
              </p:cNvPr>
              <p:cNvGrpSpPr/>
              <p:nvPr/>
            </p:nvGrpSpPr>
            <p:grpSpPr>
              <a:xfrm>
                <a:off x="2353823" y="1990345"/>
                <a:ext cx="28544" cy="28233"/>
                <a:chOff x="2353823" y="1990345"/>
                <a:chExt cx="28544" cy="28233"/>
              </a:xfrm>
            </p:grpSpPr>
            <p:sp>
              <p:nvSpPr>
                <p:cNvPr id="1619" name="Freeform: Shape 2867">
                  <a:extLst>
                    <a:ext uri="{FF2B5EF4-FFF2-40B4-BE49-F238E27FC236}">
                      <a16:creationId xmlns:a16="http://schemas.microsoft.com/office/drawing/2014/main" id="{FDAF1167-6B89-273F-A55E-3D5418D5D9CC}"/>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Freeform: Shape 2868">
                  <a:extLst>
                    <a:ext uri="{FF2B5EF4-FFF2-40B4-BE49-F238E27FC236}">
                      <a16:creationId xmlns:a16="http://schemas.microsoft.com/office/drawing/2014/main" id="{93B290D7-8781-D970-FF1C-1FC4EA0CC420}"/>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7" name="Graphic 61">
                <a:extLst>
                  <a:ext uri="{FF2B5EF4-FFF2-40B4-BE49-F238E27FC236}">
                    <a16:creationId xmlns:a16="http://schemas.microsoft.com/office/drawing/2014/main" id="{BE7FA7C5-C6CA-FD13-DC54-38F70CF7EF6E}"/>
                  </a:ext>
                </a:extLst>
              </p:cNvPr>
              <p:cNvGrpSpPr/>
              <p:nvPr/>
            </p:nvGrpSpPr>
            <p:grpSpPr>
              <a:xfrm>
                <a:off x="2388196" y="1992119"/>
                <a:ext cx="28544" cy="28085"/>
                <a:chOff x="2388196" y="1992119"/>
                <a:chExt cx="28544" cy="28085"/>
              </a:xfrm>
            </p:grpSpPr>
            <p:sp>
              <p:nvSpPr>
                <p:cNvPr id="1617" name="Freeform: Shape 2865">
                  <a:extLst>
                    <a:ext uri="{FF2B5EF4-FFF2-40B4-BE49-F238E27FC236}">
                      <a16:creationId xmlns:a16="http://schemas.microsoft.com/office/drawing/2014/main" id="{23C0082D-AC6C-55EA-6D6C-7517DCA9BF51}"/>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Freeform: Shape 2866">
                  <a:extLst>
                    <a:ext uri="{FF2B5EF4-FFF2-40B4-BE49-F238E27FC236}">
                      <a16:creationId xmlns:a16="http://schemas.microsoft.com/office/drawing/2014/main" id="{74D4009E-C15A-79FB-31B4-7F08DCCCA146}"/>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8" name="Graphic 61">
                <a:extLst>
                  <a:ext uri="{FF2B5EF4-FFF2-40B4-BE49-F238E27FC236}">
                    <a16:creationId xmlns:a16="http://schemas.microsoft.com/office/drawing/2014/main" id="{73AB5A8B-7DDB-B161-6D37-92F89BA8DD7F}"/>
                  </a:ext>
                </a:extLst>
              </p:cNvPr>
              <p:cNvGrpSpPr/>
              <p:nvPr/>
            </p:nvGrpSpPr>
            <p:grpSpPr>
              <a:xfrm>
                <a:off x="2455297" y="2007196"/>
                <a:ext cx="28394" cy="28085"/>
                <a:chOff x="2455297" y="2007196"/>
                <a:chExt cx="28394" cy="28085"/>
              </a:xfrm>
            </p:grpSpPr>
            <p:sp>
              <p:nvSpPr>
                <p:cNvPr id="1615" name="Freeform: Shape 2863">
                  <a:extLst>
                    <a:ext uri="{FF2B5EF4-FFF2-40B4-BE49-F238E27FC236}">
                      <a16:creationId xmlns:a16="http://schemas.microsoft.com/office/drawing/2014/main" id="{BF82D6BE-0AB1-824C-98AD-A3810BC073E2}"/>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Freeform: Shape 2864">
                  <a:extLst>
                    <a:ext uri="{FF2B5EF4-FFF2-40B4-BE49-F238E27FC236}">
                      <a16:creationId xmlns:a16="http://schemas.microsoft.com/office/drawing/2014/main" id="{51BF3BC6-D4CF-F0AC-0917-49EFC8239117}"/>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9" name="Graphic 61">
                <a:extLst>
                  <a:ext uri="{FF2B5EF4-FFF2-40B4-BE49-F238E27FC236}">
                    <a16:creationId xmlns:a16="http://schemas.microsoft.com/office/drawing/2014/main" id="{A3E8C6C0-06C3-35FA-71F6-7CA31864F76F}"/>
                  </a:ext>
                </a:extLst>
              </p:cNvPr>
              <p:cNvGrpSpPr/>
              <p:nvPr/>
            </p:nvGrpSpPr>
            <p:grpSpPr>
              <a:xfrm>
                <a:off x="2464264" y="2009266"/>
                <a:ext cx="28544" cy="28233"/>
                <a:chOff x="2464264" y="2009266"/>
                <a:chExt cx="28544" cy="28233"/>
              </a:xfrm>
            </p:grpSpPr>
            <p:sp>
              <p:nvSpPr>
                <p:cNvPr id="1613" name="Freeform: Shape 2861">
                  <a:extLst>
                    <a:ext uri="{FF2B5EF4-FFF2-40B4-BE49-F238E27FC236}">
                      <a16:creationId xmlns:a16="http://schemas.microsoft.com/office/drawing/2014/main" id="{4182DE85-72C2-1B05-42ED-477D0015336B}"/>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Freeform: Shape 2862">
                  <a:extLst>
                    <a:ext uri="{FF2B5EF4-FFF2-40B4-BE49-F238E27FC236}">
                      <a16:creationId xmlns:a16="http://schemas.microsoft.com/office/drawing/2014/main" id="{39D22DD8-6B77-50DA-2E46-23877B1232DD}"/>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0" name="Graphic 61">
                <a:extLst>
                  <a:ext uri="{FF2B5EF4-FFF2-40B4-BE49-F238E27FC236}">
                    <a16:creationId xmlns:a16="http://schemas.microsoft.com/office/drawing/2014/main" id="{6D0654DA-75DF-161F-41D5-3804674B5F1B}"/>
                  </a:ext>
                </a:extLst>
              </p:cNvPr>
              <p:cNvGrpSpPr/>
              <p:nvPr/>
            </p:nvGrpSpPr>
            <p:grpSpPr>
              <a:xfrm>
                <a:off x="2486532" y="2012666"/>
                <a:ext cx="28394" cy="28085"/>
                <a:chOff x="2486532" y="2012666"/>
                <a:chExt cx="28394" cy="28085"/>
              </a:xfrm>
            </p:grpSpPr>
            <p:sp>
              <p:nvSpPr>
                <p:cNvPr id="1611" name="Freeform: Shape 2859">
                  <a:extLst>
                    <a:ext uri="{FF2B5EF4-FFF2-40B4-BE49-F238E27FC236}">
                      <a16:creationId xmlns:a16="http://schemas.microsoft.com/office/drawing/2014/main" id="{C56BBC7C-311B-626B-65D2-6C137495EEFD}"/>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Freeform: Shape 2860">
                  <a:extLst>
                    <a:ext uri="{FF2B5EF4-FFF2-40B4-BE49-F238E27FC236}">
                      <a16:creationId xmlns:a16="http://schemas.microsoft.com/office/drawing/2014/main" id="{095FC8EC-3DC9-D1C4-1B06-9F175EE5F770}"/>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1" name="Graphic 61">
                <a:extLst>
                  <a:ext uri="{FF2B5EF4-FFF2-40B4-BE49-F238E27FC236}">
                    <a16:creationId xmlns:a16="http://schemas.microsoft.com/office/drawing/2014/main" id="{838069E8-157B-D128-02EA-DD6361916B9B}"/>
                  </a:ext>
                </a:extLst>
              </p:cNvPr>
              <p:cNvGrpSpPr/>
              <p:nvPr/>
            </p:nvGrpSpPr>
            <p:grpSpPr>
              <a:xfrm>
                <a:off x="2492808" y="2015474"/>
                <a:ext cx="28394" cy="28085"/>
                <a:chOff x="2492808" y="2015474"/>
                <a:chExt cx="28394" cy="28085"/>
              </a:xfrm>
            </p:grpSpPr>
            <p:sp>
              <p:nvSpPr>
                <p:cNvPr id="1609" name="Freeform: Shape 2857">
                  <a:extLst>
                    <a:ext uri="{FF2B5EF4-FFF2-40B4-BE49-F238E27FC236}">
                      <a16:creationId xmlns:a16="http://schemas.microsoft.com/office/drawing/2014/main" id="{841518DD-3AA9-90DA-B9E0-A4D2760E6C2A}"/>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Freeform: Shape 2858">
                  <a:extLst>
                    <a:ext uri="{FF2B5EF4-FFF2-40B4-BE49-F238E27FC236}">
                      <a16:creationId xmlns:a16="http://schemas.microsoft.com/office/drawing/2014/main" id="{BB99A069-15F2-A5B0-BAAC-885BB02661AF}"/>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2" name="Graphic 61">
                <a:extLst>
                  <a:ext uri="{FF2B5EF4-FFF2-40B4-BE49-F238E27FC236}">
                    <a16:creationId xmlns:a16="http://schemas.microsoft.com/office/drawing/2014/main" id="{E64C75DD-E834-A4C8-860F-326A6D6020F3}"/>
                  </a:ext>
                </a:extLst>
              </p:cNvPr>
              <p:cNvGrpSpPr/>
              <p:nvPr/>
            </p:nvGrpSpPr>
            <p:grpSpPr>
              <a:xfrm>
                <a:off x="2517766" y="2021239"/>
                <a:ext cx="28394" cy="28085"/>
                <a:chOff x="2517766" y="2021239"/>
                <a:chExt cx="28394" cy="28085"/>
              </a:xfrm>
            </p:grpSpPr>
            <p:sp>
              <p:nvSpPr>
                <p:cNvPr id="1607" name="Freeform: Shape 2855">
                  <a:extLst>
                    <a:ext uri="{FF2B5EF4-FFF2-40B4-BE49-F238E27FC236}">
                      <a16:creationId xmlns:a16="http://schemas.microsoft.com/office/drawing/2014/main" id="{045029FA-345E-2107-3873-944F6C425F17}"/>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Freeform: Shape 2856">
                  <a:extLst>
                    <a:ext uri="{FF2B5EF4-FFF2-40B4-BE49-F238E27FC236}">
                      <a16:creationId xmlns:a16="http://schemas.microsoft.com/office/drawing/2014/main" id="{9A68527E-4BA0-9AC7-EAEF-E23E668791ED}"/>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3" name="Graphic 61">
                <a:extLst>
                  <a:ext uri="{FF2B5EF4-FFF2-40B4-BE49-F238E27FC236}">
                    <a16:creationId xmlns:a16="http://schemas.microsoft.com/office/drawing/2014/main" id="{94699787-80DF-783B-43DD-393A1FE1BE54}"/>
                  </a:ext>
                </a:extLst>
              </p:cNvPr>
              <p:cNvGrpSpPr/>
              <p:nvPr/>
            </p:nvGrpSpPr>
            <p:grpSpPr>
              <a:xfrm>
                <a:off x="2674237" y="2040751"/>
                <a:ext cx="28394" cy="28085"/>
                <a:chOff x="2674237" y="2040751"/>
                <a:chExt cx="28394" cy="28085"/>
              </a:xfrm>
            </p:grpSpPr>
            <p:sp>
              <p:nvSpPr>
                <p:cNvPr id="1605" name="Freeform: Shape 2853">
                  <a:extLst>
                    <a:ext uri="{FF2B5EF4-FFF2-40B4-BE49-F238E27FC236}">
                      <a16:creationId xmlns:a16="http://schemas.microsoft.com/office/drawing/2014/main" id="{06B438B6-FA61-7C3B-B097-B2C749FE2EF4}"/>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Freeform: Shape 2854">
                  <a:extLst>
                    <a:ext uri="{FF2B5EF4-FFF2-40B4-BE49-F238E27FC236}">
                      <a16:creationId xmlns:a16="http://schemas.microsoft.com/office/drawing/2014/main" id="{B2A784AC-2C9E-CE34-5113-A342E626D04B}"/>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4" name="Graphic 61">
                <a:extLst>
                  <a:ext uri="{FF2B5EF4-FFF2-40B4-BE49-F238E27FC236}">
                    <a16:creationId xmlns:a16="http://schemas.microsoft.com/office/drawing/2014/main" id="{F17666DF-7363-9D98-DE82-95C16482D928}"/>
                  </a:ext>
                </a:extLst>
              </p:cNvPr>
              <p:cNvGrpSpPr/>
              <p:nvPr/>
            </p:nvGrpSpPr>
            <p:grpSpPr>
              <a:xfrm>
                <a:off x="2688434" y="2047847"/>
                <a:ext cx="28394" cy="28085"/>
                <a:chOff x="2688434" y="2047847"/>
                <a:chExt cx="28394" cy="28085"/>
              </a:xfrm>
            </p:grpSpPr>
            <p:sp>
              <p:nvSpPr>
                <p:cNvPr id="1603" name="Freeform: Shape 2851">
                  <a:extLst>
                    <a:ext uri="{FF2B5EF4-FFF2-40B4-BE49-F238E27FC236}">
                      <a16:creationId xmlns:a16="http://schemas.microsoft.com/office/drawing/2014/main" id="{84BC5826-7C4C-7D57-DBD5-8336C96FCD8E}"/>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Freeform: Shape 2852">
                  <a:extLst>
                    <a:ext uri="{FF2B5EF4-FFF2-40B4-BE49-F238E27FC236}">
                      <a16:creationId xmlns:a16="http://schemas.microsoft.com/office/drawing/2014/main" id="{D298AFA8-CFA8-A0BF-EA18-B83E51DF55CF}"/>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5" name="Graphic 61">
                <a:extLst>
                  <a:ext uri="{FF2B5EF4-FFF2-40B4-BE49-F238E27FC236}">
                    <a16:creationId xmlns:a16="http://schemas.microsoft.com/office/drawing/2014/main" id="{5D1B778A-6D78-D9AB-FDDE-8DAA93832765}"/>
                  </a:ext>
                </a:extLst>
              </p:cNvPr>
              <p:cNvGrpSpPr/>
              <p:nvPr/>
            </p:nvGrpSpPr>
            <p:grpSpPr>
              <a:xfrm>
                <a:off x="2701287" y="2049325"/>
                <a:ext cx="28544" cy="28233"/>
                <a:chOff x="2701287" y="2049325"/>
                <a:chExt cx="28544" cy="28233"/>
              </a:xfrm>
            </p:grpSpPr>
            <p:sp>
              <p:nvSpPr>
                <p:cNvPr id="1601" name="Freeform: Shape 2849">
                  <a:extLst>
                    <a:ext uri="{FF2B5EF4-FFF2-40B4-BE49-F238E27FC236}">
                      <a16:creationId xmlns:a16="http://schemas.microsoft.com/office/drawing/2014/main" id="{FEC3102B-0A1C-6D11-2951-E411ACA88DDD}"/>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Freeform: Shape 2850">
                  <a:extLst>
                    <a:ext uri="{FF2B5EF4-FFF2-40B4-BE49-F238E27FC236}">
                      <a16:creationId xmlns:a16="http://schemas.microsoft.com/office/drawing/2014/main" id="{06D6438F-F145-E815-08A9-1CC0AE2E572B}"/>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6" name="Graphic 61">
                <a:extLst>
                  <a:ext uri="{FF2B5EF4-FFF2-40B4-BE49-F238E27FC236}">
                    <a16:creationId xmlns:a16="http://schemas.microsoft.com/office/drawing/2014/main" id="{F23F09DB-3D85-8E25-6CB6-FC5AAEFFB50B}"/>
                  </a:ext>
                </a:extLst>
              </p:cNvPr>
              <p:cNvGrpSpPr/>
              <p:nvPr/>
            </p:nvGrpSpPr>
            <p:grpSpPr>
              <a:xfrm>
                <a:off x="2709506" y="2054794"/>
                <a:ext cx="28394" cy="28085"/>
                <a:chOff x="2709506" y="2054794"/>
                <a:chExt cx="28394" cy="28085"/>
              </a:xfrm>
            </p:grpSpPr>
            <p:sp>
              <p:nvSpPr>
                <p:cNvPr id="1599" name="Freeform: Shape 2847">
                  <a:extLst>
                    <a:ext uri="{FF2B5EF4-FFF2-40B4-BE49-F238E27FC236}">
                      <a16:creationId xmlns:a16="http://schemas.microsoft.com/office/drawing/2014/main" id="{6D4CD0E7-9368-D618-CA94-36C7F8C4A171}"/>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Freeform: Shape 2848">
                  <a:extLst>
                    <a:ext uri="{FF2B5EF4-FFF2-40B4-BE49-F238E27FC236}">
                      <a16:creationId xmlns:a16="http://schemas.microsoft.com/office/drawing/2014/main" id="{2A1F5F13-994F-7483-4FC7-4F6F0B06D018}"/>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7" name="Graphic 61">
                <a:extLst>
                  <a:ext uri="{FF2B5EF4-FFF2-40B4-BE49-F238E27FC236}">
                    <a16:creationId xmlns:a16="http://schemas.microsoft.com/office/drawing/2014/main" id="{C00382AF-CC0D-AC1E-7456-6A95FC0F089C}"/>
                  </a:ext>
                </a:extLst>
              </p:cNvPr>
              <p:cNvGrpSpPr/>
              <p:nvPr/>
            </p:nvGrpSpPr>
            <p:grpSpPr>
              <a:xfrm>
                <a:off x="2808141" y="2077559"/>
                <a:ext cx="28544" cy="28085"/>
                <a:chOff x="2808141" y="2077559"/>
                <a:chExt cx="28544" cy="28085"/>
              </a:xfrm>
            </p:grpSpPr>
            <p:sp>
              <p:nvSpPr>
                <p:cNvPr id="1597" name="Freeform: Shape 2845">
                  <a:extLst>
                    <a:ext uri="{FF2B5EF4-FFF2-40B4-BE49-F238E27FC236}">
                      <a16:creationId xmlns:a16="http://schemas.microsoft.com/office/drawing/2014/main" id="{8BDEE5FC-F54D-65F8-EAB3-124DC4E241BC}"/>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Freeform: Shape 2846">
                  <a:extLst>
                    <a:ext uri="{FF2B5EF4-FFF2-40B4-BE49-F238E27FC236}">
                      <a16:creationId xmlns:a16="http://schemas.microsoft.com/office/drawing/2014/main" id="{DCCF5601-6F42-8C8D-6C9E-3C6733284BF2}"/>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8" name="Graphic 61">
                <a:extLst>
                  <a:ext uri="{FF2B5EF4-FFF2-40B4-BE49-F238E27FC236}">
                    <a16:creationId xmlns:a16="http://schemas.microsoft.com/office/drawing/2014/main" id="{56D359AB-C205-83A8-F030-E7E275F1A7A2}"/>
                  </a:ext>
                </a:extLst>
              </p:cNvPr>
              <p:cNvGrpSpPr/>
              <p:nvPr/>
            </p:nvGrpSpPr>
            <p:grpSpPr>
              <a:xfrm>
                <a:off x="2836686" y="2084358"/>
                <a:ext cx="28394" cy="28085"/>
                <a:chOff x="2836686" y="2084358"/>
                <a:chExt cx="28394" cy="28085"/>
              </a:xfrm>
            </p:grpSpPr>
            <p:sp>
              <p:nvSpPr>
                <p:cNvPr id="1595" name="Freeform: Shape 2843">
                  <a:extLst>
                    <a:ext uri="{FF2B5EF4-FFF2-40B4-BE49-F238E27FC236}">
                      <a16:creationId xmlns:a16="http://schemas.microsoft.com/office/drawing/2014/main" id="{A01783EF-0ABD-B173-C075-1A9AF3A2A814}"/>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Freeform: Shape 2844">
                  <a:extLst>
                    <a:ext uri="{FF2B5EF4-FFF2-40B4-BE49-F238E27FC236}">
                      <a16:creationId xmlns:a16="http://schemas.microsoft.com/office/drawing/2014/main" id="{B69A83DF-B040-31FD-108F-7D5DAA3B2A06}"/>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9" name="Graphic 61">
                <a:extLst>
                  <a:ext uri="{FF2B5EF4-FFF2-40B4-BE49-F238E27FC236}">
                    <a16:creationId xmlns:a16="http://schemas.microsoft.com/office/drawing/2014/main" id="{3D557CD6-0573-C7A7-9541-C9144EDF5E56}"/>
                  </a:ext>
                </a:extLst>
              </p:cNvPr>
              <p:cNvGrpSpPr/>
              <p:nvPr/>
            </p:nvGrpSpPr>
            <p:grpSpPr>
              <a:xfrm>
                <a:off x="2902891" y="2091602"/>
                <a:ext cx="28394" cy="28085"/>
                <a:chOff x="2902891" y="2091602"/>
                <a:chExt cx="28394" cy="28085"/>
              </a:xfrm>
            </p:grpSpPr>
            <p:sp>
              <p:nvSpPr>
                <p:cNvPr id="1593" name="Freeform: Shape 2841">
                  <a:extLst>
                    <a:ext uri="{FF2B5EF4-FFF2-40B4-BE49-F238E27FC236}">
                      <a16:creationId xmlns:a16="http://schemas.microsoft.com/office/drawing/2014/main" id="{6C63D568-39A9-6CB6-2E22-2EAD8BD732D0}"/>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Freeform: Shape 2842">
                  <a:extLst>
                    <a:ext uri="{FF2B5EF4-FFF2-40B4-BE49-F238E27FC236}">
                      <a16:creationId xmlns:a16="http://schemas.microsoft.com/office/drawing/2014/main" id="{BBD89CE0-6D4E-2C22-349C-87F0445D1BAC}"/>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0" name="Graphic 61">
                <a:extLst>
                  <a:ext uri="{FF2B5EF4-FFF2-40B4-BE49-F238E27FC236}">
                    <a16:creationId xmlns:a16="http://schemas.microsoft.com/office/drawing/2014/main" id="{16C84D36-1603-009D-8926-BCD6B802315C}"/>
                  </a:ext>
                </a:extLst>
              </p:cNvPr>
              <p:cNvGrpSpPr/>
              <p:nvPr/>
            </p:nvGrpSpPr>
            <p:grpSpPr>
              <a:xfrm>
                <a:off x="2920226" y="2098401"/>
                <a:ext cx="28544" cy="28233"/>
                <a:chOff x="2920226" y="2098401"/>
                <a:chExt cx="28544" cy="28233"/>
              </a:xfrm>
            </p:grpSpPr>
            <p:sp>
              <p:nvSpPr>
                <p:cNvPr id="1591" name="Freeform: Shape 2839">
                  <a:extLst>
                    <a:ext uri="{FF2B5EF4-FFF2-40B4-BE49-F238E27FC236}">
                      <a16:creationId xmlns:a16="http://schemas.microsoft.com/office/drawing/2014/main" id="{154BE97D-EC13-23E4-C7A2-CCE12C576FB9}"/>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Freeform: Shape 2840">
                  <a:extLst>
                    <a:ext uri="{FF2B5EF4-FFF2-40B4-BE49-F238E27FC236}">
                      <a16:creationId xmlns:a16="http://schemas.microsoft.com/office/drawing/2014/main" id="{2C4B931A-CDC4-3AD2-1B28-EB9D3A3FE25C}"/>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1" name="Graphic 61">
                <a:extLst>
                  <a:ext uri="{FF2B5EF4-FFF2-40B4-BE49-F238E27FC236}">
                    <a16:creationId xmlns:a16="http://schemas.microsoft.com/office/drawing/2014/main" id="{F068950D-DA30-7B7F-0363-CEABEC8EC4E4}"/>
                  </a:ext>
                </a:extLst>
              </p:cNvPr>
              <p:cNvGrpSpPr/>
              <p:nvPr/>
            </p:nvGrpSpPr>
            <p:grpSpPr>
              <a:xfrm>
                <a:off x="2926951" y="2098401"/>
                <a:ext cx="28394" cy="28233"/>
                <a:chOff x="2926951" y="2098401"/>
                <a:chExt cx="28394" cy="28233"/>
              </a:xfrm>
            </p:grpSpPr>
            <p:sp>
              <p:nvSpPr>
                <p:cNvPr id="1589" name="Freeform: Shape 2837">
                  <a:extLst>
                    <a:ext uri="{FF2B5EF4-FFF2-40B4-BE49-F238E27FC236}">
                      <a16:creationId xmlns:a16="http://schemas.microsoft.com/office/drawing/2014/main" id="{AE75A55E-970A-7FF8-B050-34FC4D0BF21C}"/>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Freeform: Shape 2838">
                  <a:extLst>
                    <a:ext uri="{FF2B5EF4-FFF2-40B4-BE49-F238E27FC236}">
                      <a16:creationId xmlns:a16="http://schemas.microsoft.com/office/drawing/2014/main" id="{F69272DB-D781-E510-6519-6D49230E2832}"/>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2" name="Graphic 61">
                <a:extLst>
                  <a:ext uri="{FF2B5EF4-FFF2-40B4-BE49-F238E27FC236}">
                    <a16:creationId xmlns:a16="http://schemas.microsoft.com/office/drawing/2014/main" id="{E82FE403-2F3B-7334-3E58-A902BC344696}"/>
                  </a:ext>
                </a:extLst>
              </p:cNvPr>
              <p:cNvGrpSpPr/>
              <p:nvPr/>
            </p:nvGrpSpPr>
            <p:grpSpPr>
              <a:xfrm>
                <a:off x="2952059" y="2105645"/>
                <a:ext cx="28394" cy="28085"/>
                <a:chOff x="2952059" y="2105645"/>
                <a:chExt cx="28394" cy="28085"/>
              </a:xfrm>
            </p:grpSpPr>
            <p:sp>
              <p:nvSpPr>
                <p:cNvPr id="1587" name="Freeform: Shape 2835">
                  <a:extLst>
                    <a:ext uri="{FF2B5EF4-FFF2-40B4-BE49-F238E27FC236}">
                      <a16:creationId xmlns:a16="http://schemas.microsoft.com/office/drawing/2014/main" id="{7C4D1DD3-FF92-2891-BD4B-FD58EAA7BF6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Freeform: Shape 2836">
                  <a:extLst>
                    <a:ext uri="{FF2B5EF4-FFF2-40B4-BE49-F238E27FC236}">
                      <a16:creationId xmlns:a16="http://schemas.microsoft.com/office/drawing/2014/main" id="{B6A66BD5-D7FD-CA84-0111-DC670A1F59BD}"/>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3" name="Graphic 61">
                <a:extLst>
                  <a:ext uri="{FF2B5EF4-FFF2-40B4-BE49-F238E27FC236}">
                    <a16:creationId xmlns:a16="http://schemas.microsoft.com/office/drawing/2014/main" id="{0CF4C550-59B0-284F-0736-857221D1663F}"/>
                  </a:ext>
                </a:extLst>
              </p:cNvPr>
              <p:cNvGrpSpPr/>
              <p:nvPr/>
            </p:nvGrpSpPr>
            <p:grpSpPr>
              <a:xfrm>
                <a:off x="2958186" y="2105645"/>
                <a:ext cx="28394" cy="28085"/>
                <a:chOff x="2958186" y="2105645"/>
                <a:chExt cx="28394" cy="28085"/>
              </a:xfrm>
            </p:grpSpPr>
            <p:sp>
              <p:nvSpPr>
                <p:cNvPr id="1585" name="Freeform: Shape 2833">
                  <a:extLst>
                    <a:ext uri="{FF2B5EF4-FFF2-40B4-BE49-F238E27FC236}">
                      <a16:creationId xmlns:a16="http://schemas.microsoft.com/office/drawing/2014/main" id="{3C4F0DAB-AF88-517A-A6C4-6C6E17A061A3}"/>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Freeform: Shape 2834">
                  <a:extLst>
                    <a:ext uri="{FF2B5EF4-FFF2-40B4-BE49-F238E27FC236}">
                      <a16:creationId xmlns:a16="http://schemas.microsoft.com/office/drawing/2014/main" id="{D8D022A7-9348-8661-4EFB-D1D9F4CF2666}"/>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4" name="Graphic 61">
                <a:extLst>
                  <a:ext uri="{FF2B5EF4-FFF2-40B4-BE49-F238E27FC236}">
                    <a16:creationId xmlns:a16="http://schemas.microsoft.com/office/drawing/2014/main" id="{634D61F8-05DE-4E42-FE9A-2FEB8011AC05}"/>
                  </a:ext>
                </a:extLst>
              </p:cNvPr>
              <p:cNvGrpSpPr/>
              <p:nvPr/>
            </p:nvGrpSpPr>
            <p:grpSpPr>
              <a:xfrm>
                <a:off x="2972383" y="2109636"/>
                <a:ext cx="28544" cy="28233"/>
                <a:chOff x="2972383" y="2109636"/>
                <a:chExt cx="28544" cy="28233"/>
              </a:xfrm>
            </p:grpSpPr>
            <p:sp>
              <p:nvSpPr>
                <p:cNvPr id="1583" name="Freeform: Shape 2831">
                  <a:extLst>
                    <a:ext uri="{FF2B5EF4-FFF2-40B4-BE49-F238E27FC236}">
                      <a16:creationId xmlns:a16="http://schemas.microsoft.com/office/drawing/2014/main" id="{5F71189F-4AC8-C78F-9209-5389328A3538}"/>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Freeform: Shape 2832">
                  <a:extLst>
                    <a:ext uri="{FF2B5EF4-FFF2-40B4-BE49-F238E27FC236}">
                      <a16:creationId xmlns:a16="http://schemas.microsoft.com/office/drawing/2014/main" id="{4087EB71-326E-5321-EFF2-7E47E5087DB4}"/>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5" name="Graphic 61">
                <a:extLst>
                  <a:ext uri="{FF2B5EF4-FFF2-40B4-BE49-F238E27FC236}">
                    <a16:creationId xmlns:a16="http://schemas.microsoft.com/office/drawing/2014/main" id="{C370522B-3BCB-32F0-62F6-FC6F99B022D4}"/>
                  </a:ext>
                </a:extLst>
              </p:cNvPr>
              <p:cNvGrpSpPr/>
              <p:nvPr/>
            </p:nvGrpSpPr>
            <p:grpSpPr>
              <a:xfrm>
                <a:off x="3001077" y="2112444"/>
                <a:ext cx="28544" cy="28233"/>
                <a:chOff x="3001077" y="2112444"/>
                <a:chExt cx="28544" cy="28233"/>
              </a:xfrm>
            </p:grpSpPr>
            <p:sp>
              <p:nvSpPr>
                <p:cNvPr id="1581" name="Freeform: Shape 2829">
                  <a:extLst>
                    <a:ext uri="{FF2B5EF4-FFF2-40B4-BE49-F238E27FC236}">
                      <a16:creationId xmlns:a16="http://schemas.microsoft.com/office/drawing/2014/main" id="{B6071E96-6708-981A-1863-9E01E0831FF4}"/>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Freeform: Shape 2830">
                  <a:extLst>
                    <a:ext uri="{FF2B5EF4-FFF2-40B4-BE49-F238E27FC236}">
                      <a16:creationId xmlns:a16="http://schemas.microsoft.com/office/drawing/2014/main" id="{F0A191E1-2C4B-F10A-FE2F-BBD16F2B58F4}"/>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6" name="Graphic 61">
                <a:extLst>
                  <a:ext uri="{FF2B5EF4-FFF2-40B4-BE49-F238E27FC236}">
                    <a16:creationId xmlns:a16="http://schemas.microsoft.com/office/drawing/2014/main" id="{590E4817-BCEF-6F49-5076-5EB63BE95BB6}"/>
                  </a:ext>
                </a:extLst>
              </p:cNvPr>
              <p:cNvGrpSpPr/>
              <p:nvPr/>
            </p:nvGrpSpPr>
            <p:grpSpPr>
              <a:xfrm>
                <a:off x="3090297" y="2129296"/>
                <a:ext cx="28394" cy="28085"/>
                <a:chOff x="3090297" y="2129296"/>
                <a:chExt cx="28394" cy="28085"/>
              </a:xfrm>
            </p:grpSpPr>
            <p:sp>
              <p:nvSpPr>
                <p:cNvPr id="1579" name="Freeform: Shape 2827">
                  <a:extLst>
                    <a:ext uri="{FF2B5EF4-FFF2-40B4-BE49-F238E27FC236}">
                      <a16:creationId xmlns:a16="http://schemas.microsoft.com/office/drawing/2014/main" id="{9E7B61EB-D955-F05E-322A-63C3CB922E8B}"/>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Freeform: Shape 2828">
                  <a:extLst>
                    <a:ext uri="{FF2B5EF4-FFF2-40B4-BE49-F238E27FC236}">
                      <a16:creationId xmlns:a16="http://schemas.microsoft.com/office/drawing/2014/main" id="{228DBD3C-A6C1-6F4B-970F-9F54B654633D}"/>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7" name="Graphic 61">
                <a:extLst>
                  <a:ext uri="{FF2B5EF4-FFF2-40B4-BE49-F238E27FC236}">
                    <a16:creationId xmlns:a16="http://schemas.microsoft.com/office/drawing/2014/main" id="{FF10BE2B-B9B9-D492-4725-1A3048ACD4FC}"/>
                  </a:ext>
                </a:extLst>
              </p:cNvPr>
              <p:cNvGrpSpPr/>
              <p:nvPr/>
            </p:nvGrpSpPr>
            <p:grpSpPr>
              <a:xfrm>
                <a:off x="3099413" y="2132548"/>
                <a:ext cx="28394" cy="28085"/>
                <a:chOff x="3099413" y="2132548"/>
                <a:chExt cx="28394" cy="28085"/>
              </a:xfrm>
            </p:grpSpPr>
            <p:sp>
              <p:nvSpPr>
                <p:cNvPr id="1577" name="Freeform: Shape 2825">
                  <a:extLst>
                    <a:ext uri="{FF2B5EF4-FFF2-40B4-BE49-F238E27FC236}">
                      <a16:creationId xmlns:a16="http://schemas.microsoft.com/office/drawing/2014/main" id="{6023B31B-D06B-9178-F2D2-50008DB6CF25}"/>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Freeform: Shape 2826">
                  <a:extLst>
                    <a:ext uri="{FF2B5EF4-FFF2-40B4-BE49-F238E27FC236}">
                      <a16:creationId xmlns:a16="http://schemas.microsoft.com/office/drawing/2014/main" id="{17A5E382-4C56-4C74-E222-14B366C465D5}"/>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8" name="Graphic 61">
                <a:extLst>
                  <a:ext uri="{FF2B5EF4-FFF2-40B4-BE49-F238E27FC236}">
                    <a16:creationId xmlns:a16="http://schemas.microsoft.com/office/drawing/2014/main" id="{46128805-F271-A1D5-1F38-81806B22B29D}"/>
                  </a:ext>
                </a:extLst>
              </p:cNvPr>
              <p:cNvGrpSpPr/>
              <p:nvPr/>
            </p:nvGrpSpPr>
            <p:grpSpPr>
              <a:xfrm>
                <a:off x="3135579" y="2135209"/>
                <a:ext cx="28544" cy="28085"/>
                <a:chOff x="3135579" y="2135209"/>
                <a:chExt cx="28544" cy="28085"/>
              </a:xfrm>
            </p:grpSpPr>
            <p:sp>
              <p:nvSpPr>
                <p:cNvPr id="1575" name="Freeform: Shape 2823">
                  <a:extLst>
                    <a:ext uri="{FF2B5EF4-FFF2-40B4-BE49-F238E27FC236}">
                      <a16:creationId xmlns:a16="http://schemas.microsoft.com/office/drawing/2014/main" id="{838612B7-C044-68B2-AC50-85A196A3DA2A}"/>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Freeform: Shape 2824">
                  <a:extLst>
                    <a:ext uri="{FF2B5EF4-FFF2-40B4-BE49-F238E27FC236}">
                      <a16:creationId xmlns:a16="http://schemas.microsoft.com/office/drawing/2014/main" id="{5CA15287-01D0-C809-B03C-2A0EFA630473}"/>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9" name="Graphic 61">
                <a:extLst>
                  <a:ext uri="{FF2B5EF4-FFF2-40B4-BE49-F238E27FC236}">
                    <a16:creationId xmlns:a16="http://schemas.microsoft.com/office/drawing/2014/main" id="{48783767-7B99-A877-2595-E1A4269DFEE5}"/>
                  </a:ext>
                </a:extLst>
              </p:cNvPr>
              <p:cNvGrpSpPr/>
              <p:nvPr/>
            </p:nvGrpSpPr>
            <p:grpSpPr>
              <a:xfrm>
                <a:off x="3150823" y="2147921"/>
                <a:ext cx="28544" cy="28085"/>
                <a:chOff x="3150823" y="2147921"/>
                <a:chExt cx="28544" cy="28085"/>
              </a:xfrm>
            </p:grpSpPr>
            <p:sp>
              <p:nvSpPr>
                <p:cNvPr id="1573" name="Freeform: Shape 2821">
                  <a:extLst>
                    <a:ext uri="{FF2B5EF4-FFF2-40B4-BE49-F238E27FC236}">
                      <a16:creationId xmlns:a16="http://schemas.microsoft.com/office/drawing/2014/main" id="{B49D4CF8-6C50-5012-9E36-7A8F3DD63662}"/>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Freeform: Shape 2822">
                  <a:extLst>
                    <a:ext uri="{FF2B5EF4-FFF2-40B4-BE49-F238E27FC236}">
                      <a16:creationId xmlns:a16="http://schemas.microsoft.com/office/drawing/2014/main" id="{CCFC4F50-610C-AB78-5C7F-AC7AFEA8BEA0}"/>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0" name="Graphic 61">
                <a:extLst>
                  <a:ext uri="{FF2B5EF4-FFF2-40B4-BE49-F238E27FC236}">
                    <a16:creationId xmlns:a16="http://schemas.microsoft.com/office/drawing/2014/main" id="{22F5A9D5-88B6-2A85-9D8F-5848BCDCBC9C}"/>
                  </a:ext>
                </a:extLst>
              </p:cNvPr>
              <p:cNvGrpSpPr/>
              <p:nvPr/>
            </p:nvGrpSpPr>
            <p:grpSpPr>
              <a:xfrm>
                <a:off x="3156651" y="2151469"/>
                <a:ext cx="28394" cy="28085"/>
                <a:chOff x="3156651" y="2151469"/>
                <a:chExt cx="28394" cy="28085"/>
              </a:xfrm>
            </p:grpSpPr>
            <p:sp>
              <p:nvSpPr>
                <p:cNvPr id="1571" name="Freeform: Shape 2819">
                  <a:extLst>
                    <a:ext uri="{FF2B5EF4-FFF2-40B4-BE49-F238E27FC236}">
                      <a16:creationId xmlns:a16="http://schemas.microsoft.com/office/drawing/2014/main" id="{C96C65A7-8BA2-8E07-5770-DDAB14458379}"/>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Freeform: Shape 2820">
                  <a:extLst>
                    <a:ext uri="{FF2B5EF4-FFF2-40B4-BE49-F238E27FC236}">
                      <a16:creationId xmlns:a16="http://schemas.microsoft.com/office/drawing/2014/main" id="{B997ACAD-E1F6-289D-2AAF-48B8CA04FD12}"/>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1" name="Graphic 61">
                <a:extLst>
                  <a:ext uri="{FF2B5EF4-FFF2-40B4-BE49-F238E27FC236}">
                    <a16:creationId xmlns:a16="http://schemas.microsoft.com/office/drawing/2014/main" id="{94BF26FC-F6A5-D545-DDF0-6F11BBFD0B4F}"/>
                  </a:ext>
                </a:extLst>
              </p:cNvPr>
              <p:cNvGrpSpPr/>
              <p:nvPr/>
            </p:nvGrpSpPr>
            <p:grpSpPr>
              <a:xfrm>
                <a:off x="3162330" y="2153538"/>
                <a:ext cx="28394" cy="28085"/>
                <a:chOff x="3162330" y="2153538"/>
                <a:chExt cx="28394" cy="28085"/>
              </a:xfrm>
            </p:grpSpPr>
            <p:sp>
              <p:nvSpPr>
                <p:cNvPr id="1569" name="Freeform: Shape 2817">
                  <a:extLst>
                    <a:ext uri="{FF2B5EF4-FFF2-40B4-BE49-F238E27FC236}">
                      <a16:creationId xmlns:a16="http://schemas.microsoft.com/office/drawing/2014/main" id="{A1EC84A1-2434-3A0C-FC4C-FD072D66DB5A}"/>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Freeform: Shape 2818">
                  <a:extLst>
                    <a:ext uri="{FF2B5EF4-FFF2-40B4-BE49-F238E27FC236}">
                      <a16:creationId xmlns:a16="http://schemas.microsoft.com/office/drawing/2014/main" id="{2ECE5A4C-45FD-FC59-CFB1-E7BA7E59D056}"/>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2" name="Graphic 61">
                <a:extLst>
                  <a:ext uri="{FF2B5EF4-FFF2-40B4-BE49-F238E27FC236}">
                    <a16:creationId xmlns:a16="http://schemas.microsoft.com/office/drawing/2014/main" id="{D1CA1215-0FA9-CB8C-F0D0-BF0BB8F36EAD}"/>
                  </a:ext>
                </a:extLst>
              </p:cNvPr>
              <p:cNvGrpSpPr/>
              <p:nvPr/>
            </p:nvGrpSpPr>
            <p:grpSpPr>
              <a:xfrm>
                <a:off x="3173838" y="2155460"/>
                <a:ext cx="28394" cy="28085"/>
                <a:chOff x="3173838" y="2155460"/>
                <a:chExt cx="28394" cy="28085"/>
              </a:xfrm>
            </p:grpSpPr>
            <p:sp>
              <p:nvSpPr>
                <p:cNvPr id="1567" name="Freeform: Shape 2815">
                  <a:extLst>
                    <a:ext uri="{FF2B5EF4-FFF2-40B4-BE49-F238E27FC236}">
                      <a16:creationId xmlns:a16="http://schemas.microsoft.com/office/drawing/2014/main" id="{85272AFD-A8DE-D894-9C68-97C8D770D245}"/>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Freeform: Shape 2816">
                  <a:extLst>
                    <a:ext uri="{FF2B5EF4-FFF2-40B4-BE49-F238E27FC236}">
                      <a16:creationId xmlns:a16="http://schemas.microsoft.com/office/drawing/2014/main" id="{6BCEAEDC-1035-A17F-0C96-55E66136457F}"/>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3" name="Graphic 61">
                <a:extLst>
                  <a:ext uri="{FF2B5EF4-FFF2-40B4-BE49-F238E27FC236}">
                    <a16:creationId xmlns:a16="http://schemas.microsoft.com/office/drawing/2014/main" id="{90EBC2D1-7916-CC2C-6FDE-0A6BE4A9905D}"/>
                  </a:ext>
                </a:extLst>
              </p:cNvPr>
              <p:cNvGrpSpPr/>
              <p:nvPr/>
            </p:nvGrpSpPr>
            <p:grpSpPr>
              <a:xfrm>
                <a:off x="3189530" y="2160634"/>
                <a:ext cx="28394" cy="28233"/>
                <a:chOff x="3189530" y="2160634"/>
                <a:chExt cx="28394" cy="28233"/>
              </a:xfrm>
            </p:grpSpPr>
            <p:sp>
              <p:nvSpPr>
                <p:cNvPr id="1565" name="Freeform: Shape 2813">
                  <a:extLst>
                    <a:ext uri="{FF2B5EF4-FFF2-40B4-BE49-F238E27FC236}">
                      <a16:creationId xmlns:a16="http://schemas.microsoft.com/office/drawing/2014/main" id="{B8AD7368-3E86-BFA7-FB6E-58FBC408D5DE}"/>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Freeform: Shape 2814">
                  <a:extLst>
                    <a:ext uri="{FF2B5EF4-FFF2-40B4-BE49-F238E27FC236}">
                      <a16:creationId xmlns:a16="http://schemas.microsoft.com/office/drawing/2014/main" id="{10518477-F143-60E5-0511-C890A8C2C896}"/>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4" name="Graphic 61">
                <a:extLst>
                  <a:ext uri="{FF2B5EF4-FFF2-40B4-BE49-F238E27FC236}">
                    <a16:creationId xmlns:a16="http://schemas.microsoft.com/office/drawing/2014/main" id="{126F36AC-1589-0C26-2941-4F69122A2440}"/>
                  </a:ext>
                </a:extLst>
              </p:cNvPr>
              <p:cNvGrpSpPr/>
              <p:nvPr/>
            </p:nvGrpSpPr>
            <p:grpSpPr>
              <a:xfrm>
                <a:off x="3196404" y="2161964"/>
                <a:ext cx="28544" cy="28085"/>
                <a:chOff x="3196404" y="2161964"/>
                <a:chExt cx="28544" cy="28085"/>
              </a:xfrm>
            </p:grpSpPr>
            <p:sp>
              <p:nvSpPr>
                <p:cNvPr id="1563" name="Freeform: Shape 2811">
                  <a:extLst>
                    <a:ext uri="{FF2B5EF4-FFF2-40B4-BE49-F238E27FC236}">
                      <a16:creationId xmlns:a16="http://schemas.microsoft.com/office/drawing/2014/main" id="{98F32958-8C16-AFB4-F312-F3252FE77F60}"/>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Freeform: Shape 2812">
                  <a:extLst>
                    <a:ext uri="{FF2B5EF4-FFF2-40B4-BE49-F238E27FC236}">
                      <a16:creationId xmlns:a16="http://schemas.microsoft.com/office/drawing/2014/main" id="{94CD5E91-3469-41FF-897A-E1ABA00D969E}"/>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5" name="Graphic 61">
                <a:extLst>
                  <a:ext uri="{FF2B5EF4-FFF2-40B4-BE49-F238E27FC236}">
                    <a16:creationId xmlns:a16="http://schemas.microsoft.com/office/drawing/2014/main" id="{27E4996C-C7BE-E933-9315-AB218E1C3371}"/>
                  </a:ext>
                </a:extLst>
              </p:cNvPr>
              <p:cNvGrpSpPr/>
              <p:nvPr/>
            </p:nvGrpSpPr>
            <p:grpSpPr>
              <a:xfrm>
                <a:off x="3210602" y="2167581"/>
                <a:ext cx="28544" cy="28233"/>
                <a:chOff x="3210602" y="2167581"/>
                <a:chExt cx="28544" cy="28233"/>
              </a:xfrm>
            </p:grpSpPr>
            <p:sp>
              <p:nvSpPr>
                <p:cNvPr id="1561" name="Freeform: Shape 2809">
                  <a:extLst>
                    <a:ext uri="{FF2B5EF4-FFF2-40B4-BE49-F238E27FC236}">
                      <a16:creationId xmlns:a16="http://schemas.microsoft.com/office/drawing/2014/main" id="{A0F88D4A-4523-7037-76BC-8539A2D2E91E}"/>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Freeform: Shape 2810">
                  <a:extLst>
                    <a:ext uri="{FF2B5EF4-FFF2-40B4-BE49-F238E27FC236}">
                      <a16:creationId xmlns:a16="http://schemas.microsoft.com/office/drawing/2014/main" id="{D7BFC905-3932-6471-631E-808AF0ADDBF5}"/>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6" name="Graphic 61">
                <a:extLst>
                  <a:ext uri="{FF2B5EF4-FFF2-40B4-BE49-F238E27FC236}">
                    <a16:creationId xmlns:a16="http://schemas.microsoft.com/office/drawing/2014/main" id="{389FB7F3-92D8-A4CE-A11D-56CD83041606}"/>
                  </a:ext>
                </a:extLst>
              </p:cNvPr>
              <p:cNvGrpSpPr/>
              <p:nvPr/>
            </p:nvGrpSpPr>
            <p:grpSpPr>
              <a:xfrm>
                <a:off x="3221212" y="2174824"/>
                <a:ext cx="28544" cy="28085"/>
                <a:chOff x="3221212" y="2174824"/>
                <a:chExt cx="28544" cy="28085"/>
              </a:xfrm>
            </p:grpSpPr>
            <p:sp>
              <p:nvSpPr>
                <p:cNvPr id="1559" name="Freeform: Shape 2807">
                  <a:extLst>
                    <a:ext uri="{FF2B5EF4-FFF2-40B4-BE49-F238E27FC236}">
                      <a16:creationId xmlns:a16="http://schemas.microsoft.com/office/drawing/2014/main" id="{A3B2D39F-9676-CEF2-24C6-4AF5E5FEA927}"/>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Freeform: Shape 2808">
                  <a:extLst>
                    <a:ext uri="{FF2B5EF4-FFF2-40B4-BE49-F238E27FC236}">
                      <a16:creationId xmlns:a16="http://schemas.microsoft.com/office/drawing/2014/main" id="{8F4E8783-FF07-02E0-FE80-0097BAB0A861}"/>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7" name="Graphic 61">
                <a:extLst>
                  <a:ext uri="{FF2B5EF4-FFF2-40B4-BE49-F238E27FC236}">
                    <a16:creationId xmlns:a16="http://schemas.microsoft.com/office/drawing/2014/main" id="{628BB73A-89C9-716A-507E-F3B2DFC7D14E}"/>
                  </a:ext>
                </a:extLst>
              </p:cNvPr>
              <p:cNvGrpSpPr/>
              <p:nvPr/>
            </p:nvGrpSpPr>
            <p:grpSpPr>
              <a:xfrm>
                <a:off x="3232271" y="2174824"/>
                <a:ext cx="28394" cy="28085"/>
                <a:chOff x="3232271" y="2174824"/>
                <a:chExt cx="28394" cy="28085"/>
              </a:xfrm>
            </p:grpSpPr>
            <p:sp>
              <p:nvSpPr>
                <p:cNvPr id="1557" name="Freeform: Shape 2805">
                  <a:extLst>
                    <a:ext uri="{FF2B5EF4-FFF2-40B4-BE49-F238E27FC236}">
                      <a16:creationId xmlns:a16="http://schemas.microsoft.com/office/drawing/2014/main" id="{6A55B83E-7DC0-FAB9-CD78-AD1E3A8589A0}"/>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Freeform: Shape 2806">
                  <a:extLst>
                    <a:ext uri="{FF2B5EF4-FFF2-40B4-BE49-F238E27FC236}">
                      <a16:creationId xmlns:a16="http://schemas.microsoft.com/office/drawing/2014/main" id="{D87DB239-9E2D-3CB0-3DEE-BC11FD5A2A09}"/>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8" name="Graphic 61">
                <a:extLst>
                  <a:ext uri="{FF2B5EF4-FFF2-40B4-BE49-F238E27FC236}">
                    <a16:creationId xmlns:a16="http://schemas.microsoft.com/office/drawing/2014/main" id="{0686FCC4-3712-ACEB-0E3C-04FCCE506DA1}"/>
                  </a:ext>
                </a:extLst>
              </p:cNvPr>
              <p:cNvGrpSpPr/>
              <p:nvPr/>
            </p:nvGrpSpPr>
            <p:grpSpPr>
              <a:xfrm>
                <a:off x="3247515" y="2174824"/>
                <a:ext cx="28544" cy="28085"/>
                <a:chOff x="3247515" y="2174824"/>
                <a:chExt cx="28544" cy="28085"/>
              </a:xfrm>
            </p:grpSpPr>
            <p:sp>
              <p:nvSpPr>
                <p:cNvPr id="1555" name="Freeform: Shape 2803">
                  <a:extLst>
                    <a:ext uri="{FF2B5EF4-FFF2-40B4-BE49-F238E27FC236}">
                      <a16:creationId xmlns:a16="http://schemas.microsoft.com/office/drawing/2014/main" id="{3AD0CE7F-773C-62D1-0B2A-EEFBC3C81417}"/>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Freeform: Shape 2804">
                  <a:extLst>
                    <a:ext uri="{FF2B5EF4-FFF2-40B4-BE49-F238E27FC236}">
                      <a16:creationId xmlns:a16="http://schemas.microsoft.com/office/drawing/2014/main" id="{141CFE01-260E-4683-8E5A-710364600F5C}"/>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9" name="Graphic 61">
                <a:extLst>
                  <a:ext uri="{FF2B5EF4-FFF2-40B4-BE49-F238E27FC236}">
                    <a16:creationId xmlns:a16="http://schemas.microsoft.com/office/drawing/2014/main" id="{A62C98F2-E798-FDF6-7728-3C0AFB5F42F6}"/>
                  </a:ext>
                </a:extLst>
              </p:cNvPr>
              <p:cNvGrpSpPr/>
              <p:nvPr/>
            </p:nvGrpSpPr>
            <p:grpSpPr>
              <a:xfrm>
                <a:off x="3266046" y="2183546"/>
                <a:ext cx="28544" cy="28233"/>
                <a:chOff x="3266046" y="2183546"/>
                <a:chExt cx="28544" cy="28233"/>
              </a:xfrm>
            </p:grpSpPr>
            <p:sp>
              <p:nvSpPr>
                <p:cNvPr id="1553" name="Freeform: Shape 2801">
                  <a:extLst>
                    <a:ext uri="{FF2B5EF4-FFF2-40B4-BE49-F238E27FC236}">
                      <a16:creationId xmlns:a16="http://schemas.microsoft.com/office/drawing/2014/main" id="{0DCD33EC-08AF-51EC-A91D-D670F52FA92C}"/>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Freeform: Shape 2802">
                  <a:extLst>
                    <a:ext uri="{FF2B5EF4-FFF2-40B4-BE49-F238E27FC236}">
                      <a16:creationId xmlns:a16="http://schemas.microsoft.com/office/drawing/2014/main" id="{D0871A51-060F-75B4-6FE0-263737FA6337}"/>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0" name="Graphic 61">
                <a:extLst>
                  <a:ext uri="{FF2B5EF4-FFF2-40B4-BE49-F238E27FC236}">
                    <a16:creationId xmlns:a16="http://schemas.microsoft.com/office/drawing/2014/main" id="{140A4BA9-2706-2696-6CC3-78B8215A10F4}"/>
                  </a:ext>
                </a:extLst>
              </p:cNvPr>
              <p:cNvGrpSpPr/>
              <p:nvPr/>
            </p:nvGrpSpPr>
            <p:grpSpPr>
              <a:xfrm>
                <a:off x="3271576" y="2183546"/>
                <a:ext cx="28394" cy="28233"/>
                <a:chOff x="3271576" y="2183546"/>
                <a:chExt cx="28394" cy="28233"/>
              </a:xfrm>
            </p:grpSpPr>
            <p:sp>
              <p:nvSpPr>
                <p:cNvPr id="1551" name="Freeform: Shape 2799">
                  <a:extLst>
                    <a:ext uri="{FF2B5EF4-FFF2-40B4-BE49-F238E27FC236}">
                      <a16:creationId xmlns:a16="http://schemas.microsoft.com/office/drawing/2014/main" id="{FDE7C207-E64A-BEFC-241E-550014A69361}"/>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Freeform: Shape 2800">
                  <a:extLst>
                    <a:ext uri="{FF2B5EF4-FFF2-40B4-BE49-F238E27FC236}">
                      <a16:creationId xmlns:a16="http://schemas.microsoft.com/office/drawing/2014/main" id="{B03AA884-C4B5-A842-3141-40A50879BB9F}"/>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1" name="Graphic 61">
                <a:extLst>
                  <a:ext uri="{FF2B5EF4-FFF2-40B4-BE49-F238E27FC236}">
                    <a16:creationId xmlns:a16="http://schemas.microsoft.com/office/drawing/2014/main" id="{9BA78D70-6B6E-1D1D-D962-AE0F9B05B641}"/>
                  </a:ext>
                </a:extLst>
              </p:cNvPr>
              <p:cNvGrpSpPr/>
              <p:nvPr/>
            </p:nvGrpSpPr>
            <p:grpSpPr>
              <a:xfrm>
                <a:off x="3280244" y="2183546"/>
                <a:ext cx="28544" cy="28233"/>
                <a:chOff x="3280244" y="2183546"/>
                <a:chExt cx="28544" cy="28233"/>
              </a:xfrm>
            </p:grpSpPr>
            <p:sp>
              <p:nvSpPr>
                <p:cNvPr id="1549" name="Freeform: Shape 2797">
                  <a:extLst>
                    <a:ext uri="{FF2B5EF4-FFF2-40B4-BE49-F238E27FC236}">
                      <a16:creationId xmlns:a16="http://schemas.microsoft.com/office/drawing/2014/main" id="{A8CA4C8B-370B-1BD7-7443-701FFCF28D7E}"/>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Freeform: Shape 2798">
                  <a:extLst>
                    <a:ext uri="{FF2B5EF4-FFF2-40B4-BE49-F238E27FC236}">
                      <a16:creationId xmlns:a16="http://schemas.microsoft.com/office/drawing/2014/main" id="{81392FF5-D96A-7BC0-CE5F-9BFBEA7D86BA}"/>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2" name="Graphic 61">
                <a:extLst>
                  <a:ext uri="{FF2B5EF4-FFF2-40B4-BE49-F238E27FC236}">
                    <a16:creationId xmlns:a16="http://schemas.microsoft.com/office/drawing/2014/main" id="{DC376D4C-4CEF-439E-D7F0-AD9026F46FF8}"/>
                  </a:ext>
                </a:extLst>
              </p:cNvPr>
              <p:cNvGrpSpPr/>
              <p:nvPr/>
            </p:nvGrpSpPr>
            <p:grpSpPr>
              <a:xfrm>
                <a:off x="3292050" y="2185911"/>
                <a:ext cx="28394" cy="28085"/>
                <a:chOff x="3292050" y="2185911"/>
                <a:chExt cx="28394" cy="28085"/>
              </a:xfrm>
            </p:grpSpPr>
            <p:sp>
              <p:nvSpPr>
                <p:cNvPr id="1547" name="Freeform: Shape 2795">
                  <a:extLst>
                    <a:ext uri="{FF2B5EF4-FFF2-40B4-BE49-F238E27FC236}">
                      <a16:creationId xmlns:a16="http://schemas.microsoft.com/office/drawing/2014/main" id="{0E7EF925-1EA9-0C62-F511-A9F2A0AE694D}"/>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Freeform: Shape 2796">
                  <a:extLst>
                    <a:ext uri="{FF2B5EF4-FFF2-40B4-BE49-F238E27FC236}">
                      <a16:creationId xmlns:a16="http://schemas.microsoft.com/office/drawing/2014/main" id="{2B9B3171-6879-A7CF-9B83-637004D8070F}"/>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3" name="Graphic 61">
                <a:extLst>
                  <a:ext uri="{FF2B5EF4-FFF2-40B4-BE49-F238E27FC236}">
                    <a16:creationId xmlns:a16="http://schemas.microsoft.com/office/drawing/2014/main" id="{6FDF2C46-3168-E313-E011-480FC2A1BE7A}"/>
                  </a:ext>
                </a:extLst>
              </p:cNvPr>
              <p:cNvGrpSpPr/>
              <p:nvPr/>
            </p:nvGrpSpPr>
            <p:grpSpPr>
              <a:xfrm>
                <a:off x="3314318" y="2185911"/>
                <a:ext cx="28394" cy="28085"/>
                <a:chOff x="3314318" y="2185911"/>
                <a:chExt cx="28394" cy="28085"/>
              </a:xfrm>
            </p:grpSpPr>
            <p:sp>
              <p:nvSpPr>
                <p:cNvPr id="1545" name="Freeform: Shape 2793">
                  <a:extLst>
                    <a:ext uri="{FF2B5EF4-FFF2-40B4-BE49-F238E27FC236}">
                      <a16:creationId xmlns:a16="http://schemas.microsoft.com/office/drawing/2014/main" id="{3ADE534E-B351-D84B-49F6-47469AA6D130}"/>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Freeform: Shape 2794">
                  <a:extLst>
                    <a:ext uri="{FF2B5EF4-FFF2-40B4-BE49-F238E27FC236}">
                      <a16:creationId xmlns:a16="http://schemas.microsoft.com/office/drawing/2014/main" id="{2C6732F3-40FA-C7C1-E378-C1171A087A02}"/>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4" name="Graphic 61">
                <a:extLst>
                  <a:ext uri="{FF2B5EF4-FFF2-40B4-BE49-F238E27FC236}">
                    <a16:creationId xmlns:a16="http://schemas.microsoft.com/office/drawing/2014/main" id="{6088F79C-79DF-724C-8656-A7A3ADAE8960}"/>
                  </a:ext>
                </a:extLst>
              </p:cNvPr>
              <p:cNvGrpSpPr/>
              <p:nvPr/>
            </p:nvGrpSpPr>
            <p:grpSpPr>
              <a:xfrm>
                <a:off x="3328515" y="2187389"/>
                <a:ext cx="28394" cy="28085"/>
                <a:chOff x="3328515" y="2187389"/>
                <a:chExt cx="28394" cy="28085"/>
              </a:xfrm>
            </p:grpSpPr>
            <p:sp>
              <p:nvSpPr>
                <p:cNvPr id="1543" name="Freeform: Shape 2791">
                  <a:extLst>
                    <a:ext uri="{FF2B5EF4-FFF2-40B4-BE49-F238E27FC236}">
                      <a16:creationId xmlns:a16="http://schemas.microsoft.com/office/drawing/2014/main" id="{FEDA8F5C-568A-2188-51E5-D0D6B9C68F71}"/>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Freeform: Shape 2792">
                  <a:extLst>
                    <a:ext uri="{FF2B5EF4-FFF2-40B4-BE49-F238E27FC236}">
                      <a16:creationId xmlns:a16="http://schemas.microsoft.com/office/drawing/2014/main" id="{41477135-4B24-AC6E-01CD-93A41BD79E08}"/>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5" name="Graphic 61">
                <a:extLst>
                  <a:ext uri="{FF2B5EF4-FFF2-40B4-BE49-F238E27FC236}">
                    <a16:creationId xmlns:a16="http://schemas.microsoft.com/office/drawing/2014/main" id="{C3649450-5B69-5EC2-198B-7018F7F3EC0E}"/>
                  </a:ext>
                </a:extLst>
              </p:cNvPr>
              <p:cNvGrpSpPr/>
              <p:nvPr/>
            </p:nvGrpSpPr>
            <p:grpSpPr>
              <a:xfrm>
                <a:off x="3335240" y="2187389"/>
                <a:ext cx="28394" cy="28085"/>
                <a:chOff x="3335240" y="2187389"/>
                <a:chExt cx="28394" cy="28085"/>
              </a:xfrm>
            </p:grpSpPr>
            <p:sp>
              <p:nvSpPr>
                <p:cNvPr id="1541" name="Freeform: Shape 2789">
                  <a:extLst>
                    <a:ext uri="{FF2B5EF4-FFF2-40B4-BE49-F238E27FC236}">
                      <a16:creationId xmlns:a16="http://schemas.microsoft.com/office/drawing/2014/main" id="{5F13CF6F-EA4C-9060-402A-C910140D48D0}"/>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Freeform: Shape 2790">
                  <a:extLst>
                    <a:ext uri="{FF2B5EF4-FFF2-40B4-BE49-F238E27FC236}">
                      <a16:creationId xmlns:a16="http://schemas.microsoft.com/office/drawing/2014/main" id="{1451AEB6-CAE9-6F0C-033E-D29D5680C9B2}"/>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6" name="Graphic 61">
                <a:extLst>
                  <a:ext uri="{FF2B5EF4-FFF2-40B4-BE49-F238E27FC236}">
                    <a16:creationId xmlns:a16="http://schemas.microsoft.com/office/drawing/2014/main" id="{864B01F8-45D5-1AD8-E062-56B907D65CE6}"/>
                  </a:ext>
                </a:extLst>
              </p:cNvPr>
              <p:cNvGrpSpPr/>
              <p:nvPr/>
            </p:nvGrpSpPr>
            <p:grpSpPr>
              <a:xfrm>
                <a:off x="3341218" y="2188867"/>
                <a:ext cx="28394" cy="28085"/>
                <a:chOff x="3341218" y="2188867"/>
                <a:chExt cx="28394" cy="28085"/>
              </a:xfrm>
            </p:grpSpPr>
            <p:sp>
              <p:nvSpPr>
                <p:cNvPr id="1539" name="Freeform: Shape 2787">
                  <a:extLst>
                    <a:ext uri="{FF2B5EF4-FFF2-40B4-BE49-F238E27FC236}">
                      <a16:creationId xmlns:a16="http://schemas.microsoft.com/office/drawing/2014/main" id="{5471D077-9387-409F-4D0E-6627D75F06B7}"/>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Freeform: Shape 2788">
                  <a:extLst>
                    <a:ext uri="{FF2B5EF4-FFF2-40B4-BE49-F238E27FC236}">
                      <a16:creationId xmlns:a16="http://schemas.microsoft.com/office/drawing/2014/main" id="{79BB8D6A-4F92-82FF-9C5B-99917660C56B}"/>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7" name="Graphic 61">
                <a:extLst>
                  <a:ext uri="{FF2B5EF4-FFF2-40B4-BE49-F238E27FC236}">
                    <a16:creationId xmlns:a16="http://schemas.microsoft.com/office/drawing/2014/main" id="{C692E7D9-5A17-F7F1-1138-A598649BAF15}"/>
                  </a:ext>
                </a:extLst>
              </p:cNvPr>
              <p:cNvGrpSpPr/>
              <p:nvPr/>
            </p:nvGrpSpPr>
            <p:grpSpPr>
              <a:xfrm>
                <a:off x="3351679" y="2190050"/>
                <a:ext cx="28394" cy="28233"/>
                <a:chOff x="3351679" y="2190050"/>
                <a:chExt cx="28394" cy="28233"/>
              </a:xfrm>
            </p:grpSpPr>
            <p:sp>
              <p:nvSpPr>
                <p:cNvPr id="1537" name="Freeform: Shape 2785">
                  <a:extLst>
                    <a:ext uri="{FF2B5EF4-FFF2-40B4-BE49-F238E27FC236}">
                      <a16:creationId xmlns:a16="http://schemas.microsoft.com/office/drawing/2014/main" id="{4318C28D-6F37-32F5-92B7-CC023D27822E}"/>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Freeform: Shape 2786">
                  <a:extLst>
                    <a:ext uri="{FF2B5EF4-FFF2-40B4-BE49-F238E27FC236}">
                      <a16:creationId xmlns:a16="http://schemas.microsoft.com/office/drawing/2014/main" id="{9ECE15E0-32CE-4C97-CCD7-CB02ADDEBD0E}"/>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8" name="Graphic 61">
                <a:extLst>
                  <a:ext uri="{FF2B5EF4-FFF2-40B4-BE49-F238E27FC236}">
                    <a16:creationId xmlns:a16="http://schemas.microsoft.com/office/drawing/2014/main" id="{0ABB5A18-5B68-E942-1437-87418F4C5952}"/>
                  </a:ext>
                </a:extLst>
              </p:cNvPr>
              <p:cNvGrpSpPr/>
              <p:nvPr/>
            </p:nvGrpSpPr>
            <p:grpSpPr>
              <a:xfrm>
                <a:off x="3361692" y="2192267"/>
                <a:ext cx="28394" cy="28085"/>
                <a:chOff x="3361692" y="2192267"/>
                <a:chExt cx="28394" cy="28085"/>
              </a:xfrm>
            </p:grpSpPr>
            <p:sp>
              <p:nvSpPr>
                <p:cNvPr id="1535" name="Freeform: Shape 2783">
                  <a:extLst>
                    <a:ext uri="{FF2B5EF4-FFF2-40B4-BE49-F238E27FC236}">
                      <a16:creationId xmlns:a16="http://schemas.microsoft.com/office/drawing/2014/main" id="{3828A226-9017-C845-3EFC-044BF1D57B88}"/>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Freeform: Shape 2784">
                  <a:extLst>
                    <a:ext uri="{FF2B5EF4-FFF2-40B4-BE49-F238E27FC236}">
                      <a16:creationId xmlns:a16="http://schemas.microsoft.com/office/drawing/2014/main" id="{AC1ADE81-882B-8FE0-8AC4-5DA271B8189B}"/>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9" name="Graphic 61">
                <a:extLst>
                  <a:ext uri="{FF2B5EF4-FFF2-40B4-BE49-F238E27FC236}">
                    <a16:creationId xmlns:a16="http://schemas.microsoft.com/office/drawing/2014/main" id="{32869F2C-AC1F-4501-4B48-F500CB150A30}"/>
                  </a:ext>
                </a:extLst>
              </p:cNvPr>
              <p:cNvGrpSpPr/>
              <p:nvPr/>
            </p:nvGrpSpPr>
            <p:grpSpPr>
              <a:xfrm>
                <a:off x="3367670" y="2192267"/>
                <a:ext cx="28394" cy="28085"/>
                <a:chOff x="3367670" y="2192267"/>
                <a:chExt cx="28394" cy="28085"/>
              </a:xfrm>
            </p:grpSpPr>
            <p:sp>
              <p:nvSpPr>
                <p:cNvPr id="1533" name="Freeform: Shape 2781">
                  <a:extLst>
                    <a:ext uri="{FF2B5EF4-FFF2-40B4-BE49-F238E27FC236}">
                      <a16:creationId xmlns:a16="http://schemas.microsoft.com/office/drawing/2014/main" id="{1B0AA96C-F21C-92A7-2E70-8924BC6056A0}"/>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Freeform: Shape 2782">
                  <a:extLst>
                    <a:ext uri="{FF2B5EF4-FFF2-40B4-BE49-F238E27FC236}">
                      <a16:creationId xmlns:a16="http://schemas.microsoft.com/office/drawing/2014/main" id="{9AB0F4FE-28BF-3D95-7A10-11C7A64686A1}"/>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0" name="Graphic 61">
                <a:extLst>
                  <a:ext uri="{FF2B5EF4-FFF2-40B4-BE49-F238E27FC236}">
                    <a16:creationId xmlns:a16="http://schemas.microsoft.com/office/drawing/2014/main" id="{D49522ED-A4BB-B5CD-F3AE-61C0DE278586}"/>
                  </a:ext>
                </a:extLst>
              </p:cNvPr>
              <p:cNvGrpSpPr/>
              <p:nvPr/>
            </p:nvGrpSpPr>
            <p:grpSpPr>
              <a:xfrm>
                <a:off x="3373200" y="2192267"/>
                <a:ext cx="28394" cy="28085"/>
                <a:chOff x="3373200" y="2192267"/>
                <a:chExt cx="28394" cy="28085"/>
              </a:xfrm>
            </p:grpSpPr>
            <p:sp>
              <p:nvSpPr>
                <p:cNvPr id="1531" name="Freeform: Shape 2779">
                  <a:extLst>
                    <a:ext uri="{FF2B5EF4-FFF2-40B4-BE49-F238E27FC236}">
                      <a16:creationId xmlns:a16="http://schemas.microsoft.com/office/drawing/2014/main" id="{323294BF-2C77-2A80-70AB-0D5030970366}"/>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Freeform: Shape 2780">
                  <a:extLst>
                    <a:ext uri="{FF2B5EF4-FFF2-40B4-BE49-F238E27FC236}">
                      <a16:creationId xmlns:a16="http://schemas.microsoft.com/office/drawing/2014/main" id="{5346D506-7EBD-DA78-BA69-8BB5D1700E3A}"/>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1" name="Graphic 61">
                <a:extLst>
                  <a:ext uri="{FF2B5EF4-FFF2-40B4-BE49-F238E27FC236}">
                    <a16:creationId xmlns:a16="http://schemas.microsoft.com/office/drawing/2014/main" id="{0EE09ABE-0422-605F-A652-472714E5770A}"/>
                  </a:ext>
                </a:extLst>
              </p:cNvPr>
              <p:cNvGrpSpPr/>
              <p:nvPr/>
            </p:nvGrpSpPr>
            <p:grpSpPr>
              <a:xfrm>
                <a:off x="3380074" y="2195815"/>
                <a:ext cx="28544" cy="28085"/>
                <a:chOff x="3380074" y="2195815"/>
                <a:chExt cx="28544" cy="28085"/>
              </a:xfrm>
            </p:grpSpPr>
            <p:sp>
              <p:nvSpPr>
                <p:cNvPr id="1529" name="Freeform: Shape 2777">
                  <a:extLst>
                    <a:ext uri="{FF2B5EF4-FFF2-40B4-BE49-F238E27FC236}">
                      <a16:creationId xmlns:a16="http://schemas.microsoft.com/office/drawing/2014/main" id="{28C8F2E0-D9C1-50F3-D495-5893712A9DC1}"/>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Freeform: Shape 2778">
                  <a:extLst>
                    <a:ext uri="{FF2B5EF4-FFF2-40B4-BE49-F238E27FC236}">
                      <a16:creationId xmlns:a16="http://schemas.microsoft.com/office/drawing/2014/main" id="{292FE87E-F96C-5A39-8787-8A7448674159}"/>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2" name="Graphic 61">
                <a:extLst>
                  <a:ext uri="{FF2B5EF4-FFF2-40B4-BE49-F238E27FC236}">
                    <a16:creationId xmlns:a16="http://schemas.microsoft.com/office/drawing/2014/main" id="{9C8C0DF7-B686-A91A-054F-BB10540796FE}"/>
                  </a:ext>
                </a:extLst>
              </p:cNvPr>
              <p:cNvGrpSpPr/>
              <p:nvPr/>
            </p:nvGrpSpPr>
            <p:grpSpPr>
              <a:xfrm>
                <a:off x="3386202" y="2201432"/>
                <a:ext cx="28544" cy="28085"/>
                <a:chOff x="3386202" y="2201432"/>
                <a:chExt cx="28544" cy="28085"/>
              </a:xfrm>
            </p:grpSpPr>
            <p:sp>
              <p:nvSpPr>
                <p:cNvPr id="1527" name="Freeform: Shape 2775">
                  <a:extLst>
                    <a:ext uri="{FF2B5EF4-FFF2-40B4-BE49-F238E27FC236}">
                      <a16:creationId xmlns:a16="http://schemas.microsoft.com/office/drawing/2014/main" id="{25537CDE-4EEE-A018-BF41-3907E24CB10E}"/>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Freeform: Shape 2776">
                  <a:extLst>
                    <a:ext uri="{FF2B5EF4-FFF2-40B4-BE49-F238E27FC236}">
                      <a16:creationId xmlns:a16="http://schemas.microsoft.com/office/drawing/2014/main" id="{61281ED5-4BDD-C51E-08BC-3EB5E0F5FD2F}"/>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3" name="Graphic 61">
                <a:extLst>
                  <a:ext uri="{FF2B5EF4-FFF2-40B4-BE49-F238E27FC236}">
                    <a16:creationId xmlns:a16="http://schemas.microsoft.com/office/drawing/2014/main" id="{3A043CD3-0942-59D0-37C4-F0BFAD35AC05}"/>
                  </a:ext>
                </a:extLst>
              </p:cNvPr>
              <p:cNvGrpSpPr/>
              <p:nvPr/>
            </p:nvGrpSpPr>
            <p:grpSpPr>
              <a:xfrm>
                <a:off x="3392478" y="2205128"/>
                <a:ext cx="28394" cy="28233"/>
                <a:chOff x="3392478" y="2205128"/>
                <a:chExt cx="28394" cy="28233"/>
              </a:xfrm>
            </p:grpSpPr>
            <p:sp>
              <p:nvSpPr>
                <p:cNvPr id="1525" name="Freeform: Shape 2773">
                  <a:extLst>
                    <a:ext uri="{FF2B5EF4-FFF2-40B4-BE49-F238E27FC236}">
                      <a16:creationId xmlns:a16="http://schemas.microsoft.com/office/drawing/2014/main" id="{29E3DD10-7300-56EF-7FD5-89EF5697CB78}"/>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Freeform: Shape 2774">
                  <a:extLst>
                    <a:ext uri="{FF2B5EF4-FFF2-40B4-BE49-F238E27FC236}">
                      <a16:creationId xmlns:a16="http://schemas.microsoft.com/office/drawing/2014/main" id="{BD3288E6-A18B-904A-B06E-C065165D156F}"/>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4" name="Graphic 61">
                <a:extLst>
                  <a:ext uri="{FF2B5EF4-FFF2-40B4-BE49-F238E27FC236}">
                    <a16:creationId xmlns:a16="http://schemas.microsoft.com/office/drawing/2014/main" id="{D33E4537-3DC9-3693-DE20-DF49AD3E7C75}"/>
                  </a:ext>
                </a:extLst>
              </p:cNvPr>
              <p:cNvGrpSpPr/>
              <p:nvPr/>
            </p:nvGrpSpPr>
            <p:grpSpPr>
              <a:xfrm>
                <a:off x="3398905" y="2209858"/>
                <a:ext cx="28394" cy="28085"/>
                <a:chOff x="3398905" y="2209858"/>
                <a:chExt cx="28394" cy="28085"/>
              </a:xfrm>
            </p:grpSpPr>
            <p:sp>
              <p:nvSpPr>
                <p:cNvPr id="1523" name="Freeform: Shape 2771">
                  <a:extLst>
                    <a:ext uri="{FF2B5EF4-FFF2-40B4-BE49-F238E27FC236}">
                      <a16:creationId xmlns:a16="http://schemas.microsoft.com/office/drawing/2014/main" id="{7E2A9199-419C-A347-1707-B8BC1426CE57}"/>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Freeform: Shape 2772">
                  <a:extLst>
                    <a:ext uri="{FF2B5EF4-FFF2-40B4-BE49-F238E27FC236}">
                      <a16:creationId xmlns:a16="http://schemas.microsoft.com/office/drawing/2014/main" id="{94CC571E-F43F-3C6E-FAB4-9C22F83FCB43}"/>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5" name="Graphic 61">
                <a:extLst>
                  <a:ext uri="{FF2B5EF4-FFF2-40B4-BE49-F238E27FC236}">
                    <a16:creationId xmlns:a16="http://schemas.microsoft.com/office/drawing/2014/main" id="{9D16445C-5143-9739-667A-7401632CE141}"/>
                  </a:ext>
                </a:extLst>
              </p:cNvPr>
              <p:cNvGrpSpPr/>
              <p:nvPr/>
            </p:nvGrpSpPr>
            <p:grpSpPr>
              <a:xfrm>
                <a:off x="3406676" y="2211779"/>
                <a:ext cx="28394" cy="28085"/>
                <a:chOff x="3406676" y="2211779"/>
                <a:chExt cx="28394" cy="28085"/>
              </a:xfrm>
            </p:grpSpPr>
            <p:sp>
              <p:nvSpPr>
                <p:cNvPr id="1521" name="Freeform: Shape 2769">
                  <a:extLst>
                    <a:ext uri="{FF2B5EF4-FFF2-40B4-BE49-F238E27FC236}">
                      <a16:creationId xmlns:a16="http://schemas.microsoft.com/office/drawing/2014/main" id="{55BC3A93-A3A9-AF0F-5B27-D186A6B0AAF0}"/>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Freeform: Shape 2770">
                  <a:extLst>
                    <a:ext uri="{FF2B5EF4-FFF2-40B4-BE49-F238E27FC236}">
                      <a16:creationId xmlns:a16="http://schemas.microsoft.com/office/drawing/2014/main" id="{822D1EE4-3171-6C90-31B6-B69018458393}"/>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6" name="Graphic 61">
                <a:extLst>
                  <a:ext uri="{FF2B5EF4-FFF2-40B4-BE49-F238E27FC236}">
                    <a16:creationId xmlns:a16="http://schemas.microsoft.com/office/drawing/2014/main" id="{73A74B73-0A65-E256-EA08-AB5C923A2EC9}"/>
                  </a:ext>
                </a:extLst>
              </p:cNvPr>
              <p:cNvGrpSpPr/>
              <p:nvPr/>
            </p:nvGrpSpPr>
            <p:grpSpPr>
              <a:xfrm>
                <a:off x="3414746" y="2213110"/>
                <a:ext cx="28394" cy="28085"/>
                <a:chOff x="3414746" y="2213110"/>
                <a:chExt cx="28394" cy="28085"/>
              </a:xfrm>
            </p:grpSpPr>
            <p:sp>
              <p:nvSpPr>
                <p:cNvPr id="1519" name="Freeform: Shape 2767">
                  <a:extLst>
                    <a:ext uri="{FF2B5EF4-FFF2-40B4-BE49-F238E27FC236}">
                      <a16:creationId xmlns:a16="http://schemas.microsoft.com/office/drawing/2014/main" id="{2D68C58A-9CFF-AFF4-A8D0-4028B567F194}"/>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Freeform: Shape 2768">
                  <a:extLst>
                    <a:ext uri="{FF2B5EF4-FFF2-40B4-BE49-F238E27FC236}">
                      <a16:creationId xmlns:a16="http://schemas.microsoft.com/office/drawing/2014/main" id="{F92F6872-CEE2-58B8-A34F-ABA9B8CD0244}"/>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7" name="Graphic 61">
                <a:extLst>
                  <a:ext uri="{FF2B5EF4-FFF2-40B4-BE49-F238E27FC236}">
                    <a16:creationId xmlns:a16="http://schemas.microsoft.com/office/drawing/2014/main" id="{BF7B424E-0543-833E-1C20-4C812B6DAB17}"/>
                  </a:ext>
                </a:extLst>
              </p:cNvPr>
              <p:cNvGrpSpPr/>
              <p:nvPr/>
            </p:nvGrpSpPr>
            <p:grpSpPr>
              <a:xfrm>
                <a:off x="3423264" y="2216953"/>
                <a:ext cx="28394" cy="28085"/>
                <a:chOff x="3423264" y="2216953"/>
                <a:chExt cx="28394" cy="28085"/>
              </a:xfrm>
            </p:grpSpPr>
            <p:sp>
              <p:nvSpPr>
                <p:cNvPr id="1517" name="Freeform: Shape 2765">
                  <a:extLst>
                    <a:ext uri="{FF2B5EF4-FFF2-40B4-BE49-F238E27FC236}">
                      <a16:creationId xmlns:a16="http://schemas.microsoft.com/office/drawing/2014/main" id="{FA6750F5-D1F9-0E82-BC83-CB1FA7BC7E24}"/>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Freeform: Shape 2766">
                  <a:extLst>
                    <a:ext uri="{FF2B5EF4-FFF2-40B4-BE49-F238E27FC236}">
                      <a16:creationId xmlns:a16="http://schemas.microsoft.com/office/drawing/2014/main" id="{3BE4BEE8-C02F-E9E4-7ABB-C4CAFB2D8326}"/>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8" name="Graphic 61">
                <a:extLst>
                  <a:ext uri="{FF2B5EF4-FFF2-40B4-BE49-F238E27FC236}">
                    <a16:creationId xmlns:a16="http://schemas.microsoft.com/office/drawing/2014/main" id="{DC92417F-2649-4BB6-5292-9E7C29F6EEAA}"/>
                  </a:ext>
                </a:extLst>
              </p:cNvPr>
              <p:cNvGrpSpPr/>
              <p:nvPr/>
            </p:nvGrpSpPr>
            <p:grpSpPr>
              <a:xfrm>
                <a:off x="3437462" y="2216953"/>
                <a:ext cx="28394" cy="28085"/>
                <a:chOff x="3437462" y="2216953"/>
                <a:chExt cx="28394" cy="28085"/>
              </a:xfrm>
            </p:grpSpPr>
            <p:sp>
              <p:nvSpPr>
                <p:cNvPr id="1515" name="Freeform: Shape 2763">
                  <a:extLst>
                    <a:ext uri="{FF2B5EF4-FFF2-40B4-BE49-F238E27FC236}">
                      <a16:creationId xmlns:a16="http://schemas.microsoft.com/office/drawing/2014/main" id="{8028BFB4-079F-A7A7-88D3-96C324E7ED12}"/>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Freeform: Shape 2764">
                  <a:extLst>
                    <a:ext uri="{FF2B5EF4-FFF2-40B4-BE49-F238E27FC236}">
                      <a16:creationId xmlns:a16="http://schemas.microsoft.com/office/drawing/2014/main" id="{365695B0-00A6-E3F0-1D23-9EDE8945C49F}"/>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9" name="Graphic 61">
                <a:extLst>
                  <a:ext uri="{FF2B5EF4-FFF2-40B4-BE49-F238E27FC236}">
                    <a16:creationId xmlns:a16="http://schemas.microsoft.com/office/drawing/2014/main" id="{578F5631-EBA1-5ACE-81BE-A7A4220785BF}"/>
                  </a:ext>
                </a:extLst>
              </p:cNvPr>
              <p:cNvGrpSpPr/>
              <p:nvPr/>
            </p:nvGrpSpPr>
            <p:grpSpPr>
              <a:xfrm>
                <a:off x="3442095" y="2216953"/>
                <a:ext cx="28394" cy="28085"/>
                <a:chOff x="3442095" y="2216953"/>
                <a:chExt cx="28394" cy="28085"/>
              </a:xfrm>
            </p:grpSpPr>
            <p:sp>
              <p:nvSpPr>
                <p:cNvPr id="1513" name="Freeform: Shape 2761">
                  <a:extLst>
                    <a:ext uri="{FF2B5EF4-FFF2-40B4-BE49-F238E27FC236}">
                      <a16:creationId xmlns:a16="http://schemas.microsoft.com/office/drawing/2014/main" id="{9BCCE2CD-9391-97AA-F713-DD39B13E5BFC}"/>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Freeform: Shape 2762">
                  <a:extLst>
                    <a:ext uri="{FF2B5EF4-FFF2-40B4-BE49-F238E27FC236}">
                      <a16:creationId xmlns:a16="http://schemas.microsoft.com/office/drawing/2014/main" id="{926EE043-3897-2C3E-35F3-F41731A6741F}"/>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0" name="Graphic 61">
                <a:extLst>
                  <a:ext uri="{FF2B5EF4-FFF2-40B4-BE49-F238E27FC236}">
                    <a16:creationId xmlns:a16="http://schemas.microsoft.com/office/drawing/2014/main" id="{6161B98C-3267-FC24-1B76-A8CC285008A7}"/>
                  </a:ext>
                </a:extLst>
              </p:cNvPr>
              <p:cNvGrpSpPr/>
              <p:nvPr/>
            </p:nvGrpSpPr>
            <p:grpSpPr>
              <a:xfrm>
                <a:off x="3448073" y="2216953"/>
                <a:ext cx="28394" cy="28085"/>
                <a:chOff x="3448073" y="2216953"/>
                <a:chExt cx="28394" cy="28085"/>
              </a:xfrm>
            </p:grpSpPr>
            <p:sp>
              <p:nvSpPr>
                <p:cNvPr id="1511" name="Freeform: Shape 2759">
                  <a:extLst>
                    <a:ext uri="{FF2B5EF4-FFF2-40B4-BE49-F238E27FC236}">
                      <a16:creationId xmlns:a16="http://schemas.microsoft.com/office/drawing/2014/main" id="{487D4EFE-52D6-D519-DA26-A2847D4F2E7C}"/>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Freeform: Shape 2760">
                  <a:extLst>
                    <a:ext uri="{FF2B5EF4-FFF2-40B4-BE49-F238E27FC236}">
                      <a16:creationId xmlns:a16="http://schemas.microsoft.com/office/drawing/2014/main" id="{54749C9A-60CC-674E-8DE7-889BD57E8E98}"/>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1" name="Graphic 61">
                <a:extLst>
                  <a:ext uri="{FF2B5EF4-FFF2-40B4-BE49-F238E27FC236}">
                    <a16:creationId xmlns:a16="http://schemas.microsoft.com/office/drawing/2014/main" id="{9C272A97-212A-931B-5FDA-C2058672C79E}"/>
                  </a:ext>
                </a:extLst>
              </p:cNvPr>
              <p:cNvGrpSpPr/>
              <p:nvPr/>
            </p:nvGrpSpPr>
            <p:grpSpPr>
              <a:xfrm>
                <a:off x="3458833" y="2219318"/>
                <a:ext cx="28394" cy="28085"/>
                <a:chOff x="3458833" y="2219318"/>
                <a:chExt cx="28394" cy="28085"/>
              </a:xfrm>
            </p:grpSpPr>
            <p:sp>
              <p:nvSpPr>
                <p:cNvPr id="1509" name="Freeform: Shape 2757">
                  <a:extLst>
                    <a:ext uri="{FF2B5EF4-FFF2-40B4-BE49-F238E27FC236}">
                      <a16:creationId xmlns:a16="http://schemas.microsoft.com/office/drawing/2014/main" id="{9E4B2C96-48F8-793C-8ADC-680D46328F39}"/>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Freeform: Shape 2758">
                  <a:extLst>
                    <a:ext uri="{FF2B5EF4-FFF2-40B4-BE49-F238E27FC236}">
                      <a16:creationId xmlns:a16="http://schemas.microsoft.com/office/drawing/2014/main" id="{3434337D-2474-D946-319A-15AFA58A5588}"/>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2" name="Graphic 61">
                <a:extLst>
                  <a:ext uri="{FF2B5EF4-FFF2-40B4-BE49-F238E27FC236}">
                    <a16:creationId xmlns:a16="http://schemas.microsoft.com/office/drawing/2014/main" id="{7FD9EDF6-6632-B367-B72D-4084CEB52275}"/>
                  </a:ext>
                </a:extLst>
              </p:cNvPr>
              <p:cNvGrpSpPr/>
              <p:nvPr/>
            </p:nvGrpSpPr>
            <p:grpSpPr>
              <a:xfrm>
                <a:off x="3473030" y="2220353"/>
                <a:ext cx="28394" cy="28085"/>
                <a:chOff x="3473030" y="2220353"/>
                <a:chExt cx="28394" cy="28085"/>
              </a:xfrm>
            </p:grpSpPr>
            <p:sp>
              <p:nvSpPr>
                <p:cNvPr id="1507" name="Freeform: Shape 2755">
                  <a:extLst>
                    <a:ext uri="{FF2B5EF4-FFF2-40B4-BE49-F238E27FC236}">
                      <a16:creationId xmlns:a16="http://schemas.microsoft.com/office/drawing/2014/main" id="{98C76BFE-E840-886E-16CF-4A467D99966E}"/>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Freeform: Shape 2756">
                  <a:extLst>
                    <a:ext uri="{FF2B5EF4-FFF2-40B4-BE49-F238E27FC236}">
                      <a16:creationId xmlns:a16="http://schemas.microsoft.com/office/drawing/2014/main" id="{8F198B59-DDF1-8E3B-C142-22B4DEDC3FDA}"/>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3" name="Graphic 61">
                <a:extLst>
                  <a:ext uri="{FF2B5EF4-FFF2-40B4-BE49-F238E27FC236}">
                    <a16:creationId xmlns:a16="http://schemas.microsoft.com/office/drawing/2014/main" id="{16A78854-B7AD-8823-94EB-AE02D582F2F3}"/>
                  </a:ext>
                </a:extLst>
              </p:cNvPr>
              <p:cNvGrpSpPr/>
              <p:nvPr/>
            </p:nvGrpSpPr>
            <p:grpSpPr>
              <a:xfrm>
                <a:off x="3478111" y="2220353"/>
                <a:ext cx="28394" cy="28085"/>
                <a:chOff x="3478111" y="2220353"/>
                <a:chExt cx="28394" cy="28085"/>
              </a:xfrm>
            </p:grpSpPr>
            <p:sp>
              <p:nvSpPr>
                <p:cNvPr id="1505" name="Freeform: Shape 2753">
                  <a:extLst>
                    <a:ext uri="{FF2B5EF4-FFF2-40B4-BE49-F238E27FC236}">
                      <a16:creationId xmlns:a16="http://schemas.microsoft.com/office/drawing/2014/main" id="{FA50408B-2649-33AE-D425-2D180FE11EA9}"/>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Freeform: Shape 2754">
                  <a:extLst>
                    <a:ext uri="{FF2B5EF4-FFF2-40B4-BE49-F238E27FC236}">
                      <a16:creationId xmlns:a16="http://schemas.microsoft.com/office/drawing/2014/main" id="{A32F7BE4-7AA6-EE4D-6FA3-A797F6DD112A}"/>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4" name="Graphic 61">
                <a:extLst>
                  <a:ext uri="{FF2B5EF4-FFF2-40B4-BE49-F238E27FC236}">
                    <a16:creationId xmlns:a16="http://schemas.microsoft.com/office/drawing/2014/main" id="{9ECF6846-6A30-102B-7E6E-25E8E42F10C2}"/>
                  </a:ext>
                </a:extLst>
              </p:cNvPr>
              <p:cNvGrpSpPr/>
              <p:nvPr/>
            </p:nvGrpSpPr>
            <p:grpSpPr>
              <a:xfrm>
                <a:off x="3483193" y="2220353"/>
                <a:ext cx="28394" cy="28085"/>
                <a:chOff x="3483193" y="2220353"/>
                <a:chExt cx="28394" cy="28085"/>
              </a:xfrm>
            </p:grpSpPr>
            <p:sp>
              <p:nvSpPr>
                <p:cNvPr id="1503" name="Freeform: Shape 2751">
                  <a:extLst>
                    <a:ext uri="{FF2B5EF4-FFF2-40B4-BE49-F238E27FC236}">
                      <a16:creationId xmlns:a16="http://schemas.microsoft.com/office/drawing/2014/main" id="{F9AF36C0-EE49-0433-D366-A2DAA56F6AB9}"/>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Freeform: Shape 2752">
                  <a:extLst>
                    <a:ext uri="{FF2B5EF4-FFF2-40B4-BE49-F238E27FC236}">
                      <a16:creationId xmlns:a16="http://schemas.microsoft.com/office/drawing/2014/main" id="{2D1C8FB1-511A-32E5-BC16-BC259BBFA2C2}"/>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5" name="Graphic 61">
                <a:extLst>
                  <a:ext uri="{FF2B5EF4-FFF2-40B4-BE49-F238E27FC236}">
                    <a16:creationId xmlns:a16="http://schemas.microsoft.com/office/drawing/2014/main" id="{8690FD30-3C45-3751-4911-1BC21F5D6649}"/>
                  </a:ext>
                </a:extLst>
              </p:cNvPr>
              <p:cNvGrpSpPr/>
              <p:nvPr/>
            </p:nvGrpSpPr>
            <p:grpSpPr>
              <a:xfrm>
                <a:off x="3488274" y="2220353"/>
                <a:ext cx="28394" cy="28085"/>
                <a:chOff x="3488274" y="2220353"/>
                <a:chExt cx="28394" cy="28085"/>
              </a:xfrm>
            </p:grpSpPr>
            <p:sp>
              <p:nvSpPr>
                <p:cNvPr id="1501" name="Freeform: Shape 2749">
                  <a:extLst>
                    <a:ext uri="{FF2B5EF4-FFF2-40B4-BE49-F238E27FC236}">
                      <a16:creationId xmlns:a16="http://schemas.microsoft.com/office/drawing/2014/main" id="{0D56EA8A-45D4-1229-3281-F6D13791BA7B}"/>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Freeform: Shape 2750">
                  <a:extLst>
                    <a:ext uri="{FF2B5EF4-FFF2-40B4-BE49-F238E27FC236}">
                      <a16:creationId xmlns:a16="http://schemas.microsoft.com/office/drawing/2014/main" id="{6EC05D5A-A04A-3DA4-CD37-631310E487F7}"/>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6" name="Graphic 61">
                <a:extLst>
                  <a:ext uri="{FF2B5EF4-FFF2-40B4-BE49-F238E27FC236}">
                    <a16:creationId xmlns:a16="http://schemas.microsoft.com/office/drawing/2014/main" id="{1037CDF8-AD96-7CD1-9337-2F400E74A2C9}"/>
                  </a:ext>
                </a:extLst>
              </p:cNvPr>
              <p:cNvGrpSpPr/>
              <p:nvPr/>
            </p:nvGrpSpPr>
            <p:grpSpPr>
              <a:xfrm>
                <a:off x="3498586" y="2220353"/>
                <a:ext cx="28394" cy="28085"/>
                <a:chOff x="3498586" y="2220353"/>
                <a:chExt cx="28394" cy="28085"/>
              </a:xfrm>
            </p:grpSpPr>
            <p:sp>
              <p:nvSpPr>
                <p:cNvPr id="1499" name="Freeform: Shape 2747">
                  <a:extLst>
                    <a:ext uri="{FF2B5EF4-FFF2-40B4-BE49-F238E27FC236}">
                      <a16:creationId xmlns:a16="http://schemas.microsoft.com/office/drawing/2014/main" id="{58A37119-502A-7EF3-C10C-DDB35537853C}"/>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Freeform: Shape 2748">
                  <a:extLst>
                    <a:ext uri="{FF2B5EF4-FFF2-40B4-BE49-F238E27FC236}">
                      <a16:creationId xmlns:a16="http://schemas.microsoft.com/office/drawing/2014/main" id="{26455879-F87F-9842-A13E-44251987A8AB}"/>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7" name="Graphic 61">
                <a:extLst>
                  <a:ext uri="{FF2B5EF4-FFF2-40B4-BE49-F238E27FC236}">
                    <a16:creationId xmlns:a16="http://schemas.microsoft.com/office/drawing/2014/main" id="{BE0CC5AF-1111-8471-A761-7CA3597A1C13}"/>
                  </a:ext>
                </a:extLst>
              </p:cNvPr>
              <p:cNvGrpSpPr/>
              <p:nvPr/>
            </p:nvGrpSpPr>
            <p:grpSpPr>
              <a:xfrm>
                <a:off x="3508150" y="2225822"/>
                <a:ext cx="28394" cy="28085"/>
                <a:chOff x="3508150" y="2225822"/>
                <a:chExt cx="28394" cy="28085"/>
              </a:xfrm>
            </p:grpSpPr>
            <p:sp>
              <p:nvSpPr>
                <p:cNvPr id="1497" name="Freeform: Shape 2745">
                  <a:extLst>
                    <a:ext uri="{FF2B5EF4-FFF2-40B4-BE49-F238E27FC236}">
                      <a16:creationId xmlns:a16="http://schemas.microsoft.com/office/drawing/2014/main" id="{06ED0B82-C58A-9F7C-AAA7-D3769770BFFE}"/>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Freeform: Shape 2746">
                  <a:extLst>
                    <a:ext uri="{FF2B5EF4-FFF2-40B4-BE49-F238E27FC236}">
                      <a16:creationId xmlns:a16="http://schemas.microsoft.com/office/drawing/2014/main" id="{DCAAC7E7-E5A6-2D2C-166D-467B6663EB98}"/>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8" name="Graphic 61">
                <a:extLst>
                  <a:ext uri="{FF2B5EF4-FFF2-40B4-BE49-F238E27FC236}">
                    <a16:creationId xmlns:a16="http://schemas.microsoft.com/office/drawing/2014/main" id="{D5454D08-95E1-F66C-CF05-1DF0D6A1D286}"/>
                  </a:ext>
                </a:extLst>
              </p:cNvPr>
              <p:cNvGrpSpPr/>
              <p:nvPr/>
            </p:nvGrpSpPr>
            <p:grpSpPr>
              <a:xfrm>
                <a:off x="3515324" y="2227153"/>
                <a:ext cx="28394" cy="28233"/>
                <a:chOff x="3515324" y="2227153"/>
                <a:chExt cx="28394" cy="28233"/>
              </a:xfrm>
            </p:grpSpPr>
            <p:sp>
              <p:nvSpPr>
                <p:cNvPr id="1495" name="Freeform: Shape 2743">
                  <a:extLst>
                    <a:ext uri="{FF2B5EF4-FFF2-40B4-BE49-F238E27FC236}">
                      <a16:creationId xmlns:a16="http://schemas.microsoft.com/office/drawing/2014/main" id="{AF5EEB32-7158-652B-AEE5-9F0B68A605D2}"/>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Freeform: Shape 2744">
                  <a:extLst>
                    <a:ext uri="{FF2B5EF4-FFF2-40B4-BE49-F238E27FC236}">
                      <a16:creationId xmlns:a16="http://schemas.microsoft.com/office/drawing/2014/main" id="{AF257181-B3C0-CF30-3446-971DE37E2882}"/>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9" name="Graphic 61">
                <a:extLst>
                  <a:ext uri="{FF2B5EF4-FFF2-40B4-BE49-F238E27FC236}">
                    <a16:creationId xmlns:a16="http://schemas.microsoft.com/office/drawing/2014/main" id="{22816946-A22B-F53E-98BE-C21061835D8D}"/>
                  </a:ext>
                </a:extLst>
              </p:cNvPr>
              <p:cNvGrpSpPr/>
              <p:nvPr/>
            </p:nvGrpSpPr>
            <p:grpSpPr>
              <a:xfrm>
                <a:off x="3520256" y="2230996"/>
                <a:ext cx="28544" cy="28085"/>
                <a:chOff x="3520256" y="2230996"/>
                <a:chExt cx="28544" cy="28085"/>
              </a:xfrm>
            </p:grpSpPr>
            <p:sp>
              <p:nvSpPr>
                <p:cNvPr id="1493" name="Freeform: Shape 2741">
                  <a:extLst>
                    <a:ext uri="{FF2B5EF4-FFF2-40B4-BE49-F238E27FC236}">
                      <a16:creationId xmlns:a16="http://schemas.microsoft.com/office/drawing/2014/main" id="{81FA19E1-5AFB-B92E-1138-FC528CC91DB8}"/>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Freeform: Shape 2742">
                  <a:extLst>
                    <a:ext uri="{FF2B5EF4-FFF2-40B4-BE49-F238E27FC236}">
                      <a16:creationId xmlns:a16="http://schemas.microsoft.com/office/drawing/2014/main" id="{85A1E2BC-2DE9-A78B-BDB8-E1FD675117E9}"/>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0" name="Graphic 61">
                <a:extLst>
                  <a:ext uri="{FF2B5EF4-FFF2-40B4-BE49-F238E27FC236}">
                    <a16:creationId xmlns:a16="http://schemas.microsoft.com/office/drawing/2014/main" id="{AE029FB0-1E19-BF4E-C73E-5D3B22864525}"/>
                  </a:ext>
                </a:extLst>
              </p:cNvPr>
              <p:cNvGrpSpPr/>
              <p:nvPr/>
            </p:nvGrpSpPr>
            <p:grpSpPr>
              <a:xfrm>
                <a:off x="3534453" y="2230996"/>
                <a:ext cx="28544" cy="28085"/>
                <a:chOff x="3534453" y="2230996"/>
                <a:chExt cx="28544" cy="28085"/>
              </a:xfrm>
            </p:grpSpPr>
            <p:sp>
              <p:nvSpPr>
                <p:cNvPr id="1491" name="Freeform: Shape 2739">
                  <a:extLst>
                    <a:ext uri="{FF2B5EF4-FFF2-40B4-BE49-F238E27FC236}">
                      <a16:creationId xmlns:a16="http://schemas.microsoft.com/office/drawing/2014/main" id="{03E7391D-C3ED-F38B-2452-2AB1AE263FB4}"/>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Freeform: Shape 2740">
                  <a:extLst>
                    <a:ext uri="{FF2B5EF4-FFF2-40B4-BE49-F238E27FC236}">
                      <a16:creationId xmlns:a16="http://schemas.microsoft.com/office/drawing/2014/main" id="{EB4214FC-76A2-CA17-843A-58858AB48274}"/>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1" name="Graphic 61">
                <a:extLst>
                  <a:ext uri="{FF2B5EF4-FFF2-40B4-BE49-F238E27FC236}">
                    <a16:creationId xmlns:a16="http://schemas.microsoft.com/office/drawing/2014/main" id="{97844AF8-17EB-73B8-FB58-FC56CAFFEE6E}"/>
                  </a:ext>
                </a:extLst>
              </p:cNvPr>
              <p:cNvGrpSpPr/>
              <p:nvPr/>
            </p:nvGrpSpPr>
            <p:grpSpPr>
              <a:xfrm>
                <a:off x="3543719" y="2230996"/>
                <a:ext cx="28394" cy="28085"/>
                <a:chOff x="3543719" y="2230996"/>
                <a:chExt cx="28394" cy="28085"/>
              </a:xfrm>
            </p:grpSpPr>
            <p:sp>
              <p:nvSpPr>
                <p:cNvPr id="1489" name="Freeform: Shape 2737">
                  <a:extLst>
                    <a:ext uri="{FF2B5EF4-FFF2-40B4-BE49-F238E27FC236}">
                      <a16:creationId xmlns:a16="http://schemas.microsoft.com/office/drawing/2014/main" id="{958863C6-7F94-85FE-1B14-844880072219}"/>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Freeform: Shape 2738">
                  <a:extLst>
                    <a:ext uri="{FF2B5EF4-FFF2-40B4-BE49-F238E27FC236}">
                      <a16:creationId xmlns:a16="http://schemas.microsoft.com/office/drawing/2014/main" id="{3220A77F-893E-56F7-A63A-82B20DA91683}"/>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2" name="Graphic 61">
                <a:extLst>
                  <a:ext uri="{FF2B5EF4-FFF2-40B4-BE49-F238E27FC236}">
                    <a16:creationId xmlns:a16="http://schemas.microsoft.com/office/drawing/2014/main" id="{551A053A-2DB7-39E7-F0FC-CAC74260A4C4}"/>
                  </a:ext>
                </a:extLst>
              </p:cNvPr>
              <p:cNvGrpSpPr/>
              <p:nvPr/>
            </p:nvGrpSpPr>
            <p:grpSpPr>
              <a:xfrm>
                <a:off x="3550294" y="2230996"/>
                <a:ext cx="28544" cy="28085"/>
                <a:chOff x="3550294" y="2230996"/>
                <a:chExt cx="28544" cy="28085"/>
              </a:xfrm>
            </p:grpSpPr>
            <p:sp>
              <p:nvSpPr>
                <p:cNvPr id="1487" name="Freeform: Shape 2735">
                  <a:extLst>
                    <a:ext uri="{FF2B5EF4-FFF2-40B4-BE49-F238E27FC236}">
                      <a16:creationId xmlns:a16="http://schemas.microsoft.com/office/drawing/2014/main" id="{CC8B158D-6923-BAED-A80A-7435BE4AC0DA}"/>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Freeform: Shape 2736">
                  <a:extLst>
                    <a:ext uri="{FF2B5EF4-FFF2-40B4-BE49-F238E27FC236}">
                      <a16:creationId xmlns:a16="http://schemas.microsoft.com/office/drawing/2014/main" id="{A811F6B0-1266-4E04-5832-76E0D55E32C0}"/>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3" name="Graphic 61">
                <a:extLst>
                  <a:ext uri="{FF2B5EF4-FFF2-40B4-BE49-F238E27FC236}">
                    <a16:creationId xmlns:a16="http://schemas.microsoft.com/office/drawing/2014/main" id="{35231FD1-43D2-7E2A-8BE6-6F8937AA7E94}"/>
                  </a:ext>
                </a:extLst>
              </p:cNvPr>
              <p:cNvGrpSpPr/>
              <p:nvPr/>
            </p:nvGrpSpPr>
            <p:grpSpPr>
              <a:xfrm>
                <a:off x="3557019" y="2230996"/>
                <a:ext cx="28394" cy="28085"/>
                <a:chOff x="3557019" y="2230996"/>
                <a:chExt cx="28394" cy="28085"/>
              </a:xfrm>
            </p:grpSpPr>
            <p:sp>
              <p:nvSpPr>
                <p:cNvPr id="1485" name="Freeform: Shape 2733">
                  <a:extLst>
                    <a:ext uri="{FF2B5EF4-FFF2-40B4-BE49-F238E27FC236}">
                      <a16:creationId xmlns:a16="http://schemas.microsoft.com/office/drawing/2014/main" id="{266307A2-1E39-EC90-2943-26AFE104FA03}"/>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Freeform: Shape 2734">
                  <a:extLst>
                    <a:ext uri="{FF2B5EF4-FFF2-40B4-BE49-F238E27FC236}">
                      <a16:creationId xmlns:a16="http://schemas.microsoft.com/office/drawing/2014/main" id="{36D5256D-9DFE-E714-53FF-9AA8E1994A39}"/>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4" name="Graphic 61">
                <a:extLst>
                  <a:ext uri="{FF2B5EF4-FFF2-40B4-BE49-F238E27FC236}">
                    <a16:creationId xmlns:a16="http://schemas.microsoft.com/office/drawing/2014/main" id="{A7767D32-9936-08E0-65A7-20AC2B41F06F}"/>
                  </a:ext>
                </a:extLst>
              </p:cNvPr>
              <p:cNvGrpSpPr/>
              <p:nvPr/>
            </p:nvGrpSpPr>
            <p:grpSpPr>
              <a:xfrm>
                <a:off x="3563595" y="2230996"/>
                <a:ext cx="28394" cy="28085"/>
                <a:chOff x="3563595" y="2230996"/>
                <a:chExt cx="28394" cy="28085"/>
              </a:xfrm>
            </p:grpSpPr>
            <p:sp>
              <p:nvSpPr>
                <p:cNvPr id="1483" name="Freeform: Shape 2731">
                  <a:extLst>
                    <a:ext uri="{FF2B5EF4-FFF2-40B4-BE49-F238E27FC236}">
                      <a16:creationId xmlns:a16="http://schemas.microsoft.com/office/drawing/2014/main" id="{2C1E5EDA-E4F4-D549-3585-390E5F613470}"/>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Freeform: Shape 2732">
                  <a:extLst>
                    <a:ext uri="{FF2B5EF4-FFF2-40B4-BE49-F238E27FC236}">
                      <a16:creationId xmlns:a16="http://schemas.microsoft.com/office/drawing/2014/main" id="{C65689E1-27C4-9D50-4AD9-5662EB77981F}"/>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5" name="Graphic 61">
                <a:extLst>
                  <a:ext uri="{FF2B5EF4-FFF2-40B4-BE49-F238E27FC236}">
                    <a16:creationId xmlns:a16="http://schemas.microsoft.com/office/drawing/2014/main" id="{979F8A9B-2BA8-9B7A-BD4E-3401B99C10E2}"/>
                  </a:ext>
                </a:extLst>
              </p:cNvPr>
              <p:cNvGrpSpPr/>
              <p:nvPr/>
            </p:nvGrpSpPr>
            <p:grpSpPr>
              <a:xfrm>
                <a:off x="3577793" y="2230996"/>
                <a:ext cx="28394" cy="28085"/>
                <a:chOff x="3577793" y="2230996"/>
                <a:chExt cx="28394" cy="28085"/>
              </a:xfrm>
            </p:grpSpPr>
            <p:sp>
              <p:nvSpPr>
                <p:cNvPr id="1481" name="Freeform: Shape 2729">
                  <a:extLst>
                    <a:ext uri="{FF2B5EF4-FFF2-40B4-BE49-F238E27FC236}">
                      <a16:creationId xmlns:a16="http://schemas.microsoft.com/office/drawing/2014/main" id="{1B6EF191-3B66-4098-BC6E-A7DBC960DDF4}"/>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Freeform: Shape 2730">
                  <a:extLst>
                    <a:ext uri="{FF2B5EF4-FFF2-40B4-BE49-F238E27FC236}">
                      <a16:creationId xmlns:a16="http://schemas.microsoft.com/office/drawing/2014/main" id="{2F303F19-EF00-9CAE-ABE1-48593F341521}"/>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6" name="Graphic 61">
                <a:extLst>
                  <a:ext uri="{FF2B5EF4-FFF2-40B4-BE49-F238E27FC236}">
                    <a16:creationId xmlns:a16="http://schemas.microsoft.com/office/drawing/2014/main" id="{229BCF11-00C1-183F-CF6B-4745C3815F25}"/>
                  </a:ext>
                </a:extLst>
              </p:cNvPr>
              <p:cNvGrpSpPr/>
              <p:nvPr/>
            </p:nvGrpSpPr>
            <p:grpSpPr>
              <a:xfrm>
                <a:off x="3583472" y="2233361"/>
                <a:ext cx="28394" cy="28085"/>
                <a:chOff x="3583472" y="2233361"/>
                <a:chExt cx="28394" cy="28085"/>
              </a:xfrm>
            </p:grpSpPr>
            <p:sp>
              <p:nvSpPr>
                <p:cNvPr id="1479" name="Freeform: Shape 2727">
                  <a:extLst>
                    <a:ext uri="{FF2B5EF4-FFF2-40B4-BE49-F238E27FC236}">
                      <a16:creationId xmlns:a16="http://schemas.microsoft.com/office/drawing/2014/main" id="{53AC6E65-A21F-CC7B-F0F3-CD9CBCB2D47D}"/>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Freeform: Shape 2728">
                  <a:extLst>
                    <a:ext uri="{FF2B5EF4-FFF2-40B4-BE49-F238E27FC236}">
                      <a16:creationId xmlns:a16="http://schemas.microsoft.com/office/drawing/2014/main" id="{BE4990FB-3C8F-89EB-A96B-B10E6E7FCB49}"/>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7" name="Graphic 61">
                <a:extLst>
                  <a:ext uri="{FF2B5EF4-FFF2-40B4-BE49-F238E27FC236}">
                    <a16:creationId xmlns:a16="http://schemas.microsoft.com/office/drawing/2014/main" id="{5379066E-00F5-6A11-34C5-6529465B37F0}"/>
                  </a:ext>
                </a:extLst>
              </p:cNvPr>
              <p:cNvGrpSpPr/>
              <p:nvPr/>
            </p:nvGrpSpPr>
            <p:grpSpPr>
              <a:xfrm>
                <a:off x="3594232" y="2237648"/>
                <a:ext cx="28394" cy="28085"/>
                <a:chOff x="3594232" y="2237648"/>
                <a:chExt cx="28394" cy="28085"/>
              </a:xfrm>
            </p:grpSpPr>
            <p:sp>
              <p:nvSpPr>
                <p:cNvPr id="1477" name="Freeform: Shape 2725">
                  <a:extLst>
                    <a:ext uri="{FF2B5EF4-FFF2-40B4-BE49-F238E27FC236}">
                      <a16:creationId xmlns:a16="http://schemas.microsoft.com/office/drawing/2014/main" id="{7BE7B113-5DB2-D8C5-D758-8C60E17ACBA1}"/>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Freeform: Shape 2726">
                  <a:extLst>
                    <a:ext uri="{FF2B5EF4-FFF2-40B4-BE49-F238E27FC236}">
                      <a16:creationId xmlns:a16="http://schemas.microsoft.com/office/drawing/2014/main" id="{69CB7282-FCF9-CDDA-DD1D-EE0F43FD51CF}"/>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8" name="Graphic 61">
                <a:extLst>
                  <a:ext uri="{FF2B5EF4-FFF2-40B4-BE49-F238E27FC236}">
                    <a16:creationId xmlns:a16="http://schemas.microsoft.com/office/drawing/2014/main" id="{16EF6261-D65E-C54B-9078-25AE47C1484C}"/>
                  </a:ext>
                </a:extLst>
              </p:cNvPr>
              <p:cNvGrpSpPr/>
              <p:nvPr/>
            </p:nvGrpSpPr>
            <p:grpSpPr>
              <a:xfrm>
                <a:off x="3599761" y="2237648"/>
                <a:ext cx="28394" cy="28085"/>
                <a:chOff x="3599761" y="2237648"/>
                <a:chExt cx="28394" cy="28085"/>
              </a:xfrm>
            </p:grpSpPr>
            <p:sp>
              <p:nvSpPr>
                <p:cNvPr id="1475" name="Freeform: Shape 2723">
                  <a:extLst>
                    <a:ext uri="{FF2B5EF4-FFF2-40B4-BE49-F238E27FC236}">
                      <a16:creationId xmlns:a16="http://schemas.microsoft.com/office/drawing/2014/main" id="{0A800E99-E1F6-81E2-1D5D-B141F344D11F}"/>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Freeform: Shape 2724">
                  <a:extLst>
                    <a:ext uri="{FF2B5EF4-FFF2-40B4-BE49-F238E27FC236}">
                      <a16:creationId xmlns:a16="http://schemas.microsoft.com/office/drawing/2014/main" id="{E2ABDDF1-4797-31B8-7A96-E9CB7120DCC9}"/>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9" name="Graphic 61">
                <a:extLst>
                  <a:ext uri="{FF2B5EF4-FFF2-40B4-BE49-F238E27FC236}">
                    <a16:creationId xmlns:a16="http://schemas.microsoft.com/office/drawing/2014/main" id="{CB073CFE-CBB9-80BC-E7F5-C8F057F2C903}"/>
                  </a:ext>
                </a:extLst>
              </p:cNvPr>
              <p:cNvGrpSpPr/>
              <p:nvPr/>
            </p:nvGrpSpPr>
            <p:grpSpPr>
              <a:xfrm>
                <a:off x="3606187" y="2237648"/>
                <a:ext cx="28544" cy="28085"/>
                <a:chOff x="3606187" y="2237648"/>
                <a:chExt cx="28544" cy="28085"/>
              </a:xfrm>
            </p:grpSpPr>
            <p:sp>
              <p:nvSpPr>
                <p:cNvPr id="1473" name="Freeform: Shape 2721">
                  <a:extLst>
                    <a:ext uri="{FF2B5EF4-FFF2-40B4-BE49-F238E27FC236}">
                      <a16:creationId xmlns:a16="http://schemas.microsoft.com/office/drawing/2014/main" id="{0334D7E2-F0E7-70FC-1C96-0E3376DEC8B5}"/>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Freeform: Shape 2722">
                  <a:extLst>
                    <a:ext uri="{FF2B5EF4-FFF2-40B4-BE49-F238E27FC236}">
                      <a16:creationId xmlns:a16="http://schemas.microsoft.com/office/drawing/2014/main" id="{6FCA53CC-078A-74D8-16E2-A53F6FF51076}"/>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0" name="Graphic 61">
                <a:extLst>
                  <a:ext uri="{FF2B5EF4-FFF2-40B4-BE49-F238E27FC236}">
                    <a16:creationId xmlns:a16="http://schemas.microsoft.com/office/drawing/2014/main" id="{CBB7E1F0-BA06-9FD4-048F-36DC4883C318}"/>
                  </a:ext>
                </a:extLst>
              </p:cNvPr>
              <p:cNvGrpSpPr/>
              <p:nvPr/>
            </p:nvGrpSpPr>
            <p:grpSpPr>
              <a:xfrm>
                <a:off x="3612763" y="2237648"/>
                <a:ext cx="28394" cy="28085"/>
                <a:chOff x="3612763" y="2237648"/>
                <a:chExt cx="28394" cy="28085"/>
              </a:xfrm>
            </p:grpSpPr>
            <p:sp>
              <p:nvSpPr>
                <p:cNvPr id="1471" name="Freeform: Shape 2719">
                  <a:extLst>
                    <a:ext uri="{FF2B5EF4-FFF2-40B4-BE49-F238E27FC236}">
                      <a16:creationId xmlns:a16="http://schemas.microsoft.com/office/drawing/2014/main" id="{2FCDA808-B3E5-67BD-3C05-7C5C7A70B8EB}"/>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Freeform: Shape 2720">
                  <a:extLst>
                    <a:ext uri="{FF2B5EF4-FFF2-40B4-BE49-F238E27FC236}">
                      <a16:creationId xmlns:a16="http://schemas.microsoft.com/office/drawing/2014/main" id="{FD120371-4472-2E6D-FC2B-AE98B13AF0D8}"/>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1" name="Graphic 61">
                <a:extLst>
                  <a:ext uri="{FF2B5EF4-FFF2-40B4-BE49-F238E27FC236}">
                    <a16:creationId xmlns:a16="http://schemas.microsoft.com/office/drawing/2014/main" id="{0A888780-5853-573C-8324-71B8C879FA66}"/>
                  </a:ext>
                </a:extLst>
              </p:cNvPr>
              <p:cNvGrpSpPr/>
              <p:nvPr/>
            </p:nvGrpSpPr>
            <p:grpSpPr>
              <a:xfrm>
                <a:off x="3619339" y="2237648"/>
                <a:ext cx="28394" cy="28085"/>
                <a:chOff x="3619339" y="2237648"/>
                <a:chExt cx="28394" cy="28085"/>
              </a:xfrm>
            </p:grpSpPr>
            <p:sp>
              <p:nvSpPr>
                <p:cNvPr id="1469" name="Freeform: Shape 2717">
                  <a:extLst>
                    <a:ext uri="{FF2B5EF4-FFF2-40B4-BE49-F238E27FC236}">
                      <a16:creationId xmlns:a16="http://schemas.microsoft.com/office/drawing/2014/main" id="{CE026DAF-5EFB-44D3-BB1E-8BA68D23B4C7}"/>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Freeform: Shape 2718">
                  <a:extLst>
                    <a:ext uri="{FF2B5EF4-FFF2-40B4-BE49-F238E27FC236}">
                      <a16:creationId xmlns:a16="http://schemas.microsoft.com/office/drawing/2014/main" id="{7CD9193E-88BF-E8AE-E246-A8D5B84D2BF9}"/>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2" name="Graphic 61">
                <a:extLst>
                  <a:ext uri="{FF2B5EF4-FFF2-40B4-BE49-F238E27FC236}">
                    <a16:creationId xmlns:a16="http://schemas.microsoft.com/office/drawing/2014/main" id="{1742AF90-A508-CE5E-D1F6-EDB012F666B0}"/>
                  </a:ext>
                </a:extLst>
              </p:cNvPr>
              <p:cNvGrpSpPr/>
              <p:nvPr/>
            </p:nvGrpSpPr>
            <p:grpSpPr>
              <a:xfrm>
                <a:off x="3622627" y="2243413"/>
                <a:ext cx="28544" cy="28233"/>
                <a:chOff x="3622627" y="2243413"/>
                <a:chExt cx="28544" cy="28233"/>
              </a:xfrm>
            </p:grpSpPr>
            <p:sp>
              <p:nvSpPr>
                <p:cNvPr id="1467" name="Freeform: Shape 2715">
                  <a:extLst>
                    <a:ext uri="{FF2B5EF4-FFF2-40B4-BE49-F238E27FC236}">
                      <a16:creationId xmlns:a16="http://schemas.microsoft.com/office/drawing/2014/main" id="{46848022-5A90-64F3-CFFD-D0D1BD533703}"/>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Freeform: Shape 2716">
                  <a:extLst>
                    <a:ext uri="{FF2B5EF4-FFF2-40B4-BE49-F238E27FC236}">
                      <a16:creationId xmlns:a16="http://schemas.microsoft.com/office/drawing/2014/main" id="{6307FE04-C842-D1C8-3456-1AA26B5ED05A}"/>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3" name="Graphic 61">
                <a:extLst>
                  <a:ext uri="{FF2B5EF4-FFF2-40B4-BE49-F238E27FC236}">
                    <a16:creationId xmlns:a16="http://schemas.microsoft.com/office/drawing/2014/main" id="{7C49AE74-D3F3-426E-2EB4-D605B2F11424}"/>
                  </a:ext>
                </a:extLst>
              </p:cNvPr>
              <p:cNvGrpSpPr/>
              <p:nvPr/>
            </p:nvGrpSpPr>
            <p:grpSpPr>
              <a:xfrm>
                <a:off x="3629352" y="2246369"/>
                <a:ext cx="28394" cy="28085"/>
                <a:chOff x="3629352" y="2246369"/>
                <a:chExt cx="28394" cy="28085"/>
              </a:xfrm>
            </p:grpSpPr>
            <p:sp>
              <p:nvSpPr>
                <p:cNvPr id="1465" name="Freeform: Shape 2713">
                  <a:extLst>
                    <a:ext uri="{FF2B5EF4-FFF2-40B4-BE49-F238E27FC236}">
                      <a16:creationId xmlns:a16="http://schemas.microsoft.com/office/drawing/2014/main" id="{68E85C02-8B73-85ED-60A6-94BE91E06BFB}"/>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Freeform: Shape 2714">
                  <a:extLst>
                    <a:ext uri="{FF2B5EF4-FFF2-40B4-BE49-F238E27FC236}">
                      <a16:creationId xmlns:a16="http://schemas.microsoft.com/office/drawing/2014/main" id="{E1A8A20E-0E7A-2CB8-8E93-F9E54AFE67F8}"/>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4" name="Graphic 61">
                <a:extLst>
                  <a:ext uri="{FF2B5EF4-FFF2-40B4-BE49-F238E27FC236}">
                    <a16:creationId xmlns:a16="http://schemas.microsoft.com/office/drawing/2014/main" id="{56BFA827-7562-893B-4282-7AA040EC41DE}"/>
                  </a:ext>
                </a:extLst>
              </p:cNvPr>
              <p:cNvGrpSpPr/>
              <p:nvPr/>
            </p:nvGrpSpPr>
            <p:grpSpPr>
              <a:xfrm>
                <a:off x="3636824" y="2251691"/>
                <a:ext cx="28544" cy="28085"/>
                <a:chOff x="3636824" y="2251691"/>
                <a:chExt cx="28544" cy="28085"/>
              </a:xfrm>
            </p:grpSpPr>
            <p:sp>
              <p:nvSpPr>
                <p:cNvPr id="1463" name="Freeform: Shape 2711">
                  <a:extLst>
                    <a:ext uri="{FF2B5EF4-FFF2-40B4-BE49-F238E27FC236}">
                      <a16:creationId xmlns:a16="http://schemas.microsoft.com/office/drawing/2014/main" id="{62293EBC-9B49-A044-079A-33BE7CE94EB1}"/>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Freeform: Shape 2712">
                  <a:extLst>
                    <a:ext uri="{FF2B5EF4-FFF2-40B4-BE49-F238E27FC236}">
                      <a16:creationId xmlns:a16="http://schemas.microsoft.com/office/drawing/2014/main" id="{207791B1-DA51-1A87-93B0-E56EB779E452}"/>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5" name="Graphic 61">
                <a:extLst>
                  <a:ext uri="{FF2B5EF4-FFF2-40B4-BE49-F238E27FC236}">
                    <a16:creationId xmlns:a16="http://schemas.microsoft.com/office/drawing/2014/main" id="{86B656FE-F69C-D14F-8A24-43CBE040FFDF}"/>
                  </a:ext>
                </a:extLst>
              </p:cNvPr>
              <p:cNvGrpSpPr/>
              <p:nvPr/>
            </p:nvGrpSpPr>
            <p:grpSpPr>
              <a:xfrm>
                <a:off x="3643549" y="2257604"/>
                <a:ext cx="28394" cy="28085"/>
                <a:chOff x="3643549" y="2257604"/>
                <a:chExt cx="28394" cy="28085"/>
              </a:xfrm>
            </p:grpSpPr>
            <p:sp>
              <p:nvSpPr>
                <p:cNvPr id="1461" name="Freeform: Shape 2709">
                  <a:extLst>
                    <a:ext uri="{FF2B5EF4-FFF2-40B4-BE49-F238E27FC236}">
                      <a16:creationId xmlns:a16="http://schemas.microsoft.com/office/drawing/2014/main" id="{47D1A572-7BA2-AED1-0569-31B3A9C6C28D}"/>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Freeform: Shape 2710">
                  <a:extLst>
                    <a:ext uri="{FF2B5EF4-FFF2-40B4-BE49-F238E27FC236}">
                      <a16:creationId xmlns:a16="http://schemas.microsoft.com/office/drawing/2014/main" id="{CA6581DC-0154-B47D-B250-ABB3EAE2A4C6}"/>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6" name="Graphic 61">
                <a:extLst>
                  <a:ext uri="{FF2B5EF4-FFF2-40B4-BE49-F238E27FC236}">
                    <a16:creationId xmlns:a16="http://schemas.microsoft.com/office/drawing/2014/main" id="{965D1AFE-D5BD-1599-606E-8CC6A4AA3EB5}"/>
                  </a:ext>
                </a:extLst>
              </p:cNvPr>
              <p:cNvGrpSpPr/>
              <p:nvPr/>
            </p:nvGrpSpPr>
            <p:grpSpPr>
              <a:xfrm>
                <a:off x="3649826" y="2263517"/>
                <a:ext cx="28394" cy="28233"/>
                <a:chOff x="3649826" y="2263517"/>
                <a:chExt cx="28394" cy="28233"/>
              </a:xfrm>
            </p:grpSpPr>
            <p:sp>
              <p:nvSpPr>
                <p:cNvPr id="1459" name="Freeform: Shape 2707">
                  <a:extLst>
                    <a:ext uri="{FF2B5EF4-FFF2-40B4-BE49-F238E27FC236}">
                      <a16:creationId xmlns:a16="http://schemas.microsoft.com/office/drawing/2014/main" id="{ABDBF630-9ABB-9E6D-FF13-FEE92E78DFDD}"/>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Freeform: Shape 2708">
                  <a:extLst>
                    <a:ext uri="{FF2B5EF4-FFF2-40B4-BE49-F238E27FC236}">
                      <a16:creationId xmlns:a16="http://schemas.microsoft.com/office/drawing/2014/main" id="{C10ABDDE-B0EE-D667-A808-AF6479888F0B}"/>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7" name="Graphic 61">
                <a:extLst>
                  <a:ext uri="{FF2B5EF4-FFF2-40B4-BE49-F238E27FC236}">
                    <a16:creationId xmlns:a16="http://schemas.microsoft.com/office/drawing/2014/main" id="{A49B1878-E898-7581-8E21-9DCA23D9F03E}"/>
                  </a:ext>
                </a:extLst>
              </p:cNvPr>
              <p:cNvGrpSpPr/>
              <p:nvPr/>
            </p:nvGrpSpPr>
            <p:grpSpPr>
              <a:xfrm>
                <a:off x="3655206" y="2265734"/>
                <a:ext cx="28544" cy="28085"/>
                <a:chOff x="3655206" y="2265734"/>
                <a:chExt cx="28544" cy="28085"/>
              </a:xfrm>
            </p:grpSpPr>
            <p:sp>
              <p:nvSpPr>
                <p:cNvPr id="1457" name="Freeform: Shape 2705">
                  <a:extLst>
                    <a:ext uri="{FF2B5EF4-FFF2-40B4-BE49-F238E27FC236}">
                      <a16:creationId xmlns:a16="http://schemas.microsoft.com/office/drawing/2014/main" id="{F85ACBF6-6282-1AD0-797A-9D626D8DBBC7}"/>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Freeform: Shape 2706">
                  <a:extLst>
                    <a:ext uri="{FF2B5EF4-FFF2-40B4-BE49-F238E27FC236}">
                      <a16:creationId xmlns:a16="http://schemas.microsoft.com/office/drawing/2014/main" id="{0C10D0D4-EFBF-C456-2D9E-042F37DF5513}"/>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8" name="Graphic 61">
                <a:extLst>
                  <a:ext uri="{FF2B5EF4-FFF2-40B4-BE49-F238E27FC236}">
                    <a16:creationId xmlns:a16="http://schemas.microsoft.com/office/drawing/2014/main" id="{7587624F-327B-70AD-153A-11AFF96C5C73}"/>
                  </a:ext>
                </a:extLst>
              </p:cNvPr>
              <p:cNvGrpSpPr/>
              <p:nvPr/>
            </p:nvGrpSpPr>
            <p:grpSpPr>
              <a:xfrm>
                <a:off x="3658793" y="2266473"/>
                <a:ext cx="28544" cy="28085"/>
                <a:chOff x="3658793" y="2266473"/>
                <a:chExt cx="28544" cy="28085"/>
              </a:xfrm>
            </p:grpSpPr>
            <p:sp>
              <p:nvSpPr>
                <p:cNvPr id="1455" name="Freeform: Shape 2703">
                  <a:extLst>
                    <a:ext uri="{FF2B5EF4-FFF2-40B4-BE49-F238E27FC236}">
                      <a16:creationId xmlns:a16="http://schemas.microsoft.com/office/drawing/2014/main" id="{6B3D8A7A-108D-BD7E-DAF3-4B3A5589496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Freeform: Shape 2704">
                  <a:extLst>
                    <a:ext uri="{FF2B5EF4-FFF2-40B4-BE49-F238E27FC236}">
                      <a16:creationId xmlns:a16="http://schemas.microsoft.com/office/drawing/2014/main" id="{0DEC113D-3349-507B-ED9B-E28B1891363F}"/>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raphic 61">
                <a:extLst>
                  <a:ext uri="{FF2B5EF4-FFF2-40B4-BE49-F238E27FC236}">
                    <a16:creationId xmlns:a16="http://schemas.microsoft.com/office/drawing/2014/main" id="{783F5C43-0516-2A7F-87BD-E070CAD8722B}"/>
                  </a:ext>
                </a:extLst>
              </p:cNvPr>
              <p:cNvGrpSpPr/>
              <p:nvPr/>
            </p:nvGrpSpPr>
            <p:grpSpPr>
              <a:xfrm>
                <a:off x="3664023" y="2266473"/>
                <a:ext cx="28394" cy="28085"/>
                <a:chOff x="3664023" y="2266473"/>
                <a:chExt cx="28394" cy="28085"/>
              </a:xfrm>
            </p:grpSpPr>
            <p:sp>
              <p:nvSpPr>
                <p:cNvPr id="1453" name="Freeform: Shape 2701">
                  <a:extLst>
                    <a:ext uri="{FF2B5EF4-FFF2-40B4-BE49-F238E27FC236}">
                      <a16:creationId xmlns:a16="http://schemas.microsoft.com/office/drawing/2014/main" id="{2C6759F4-7F3D-2C23-EC8D-11DF70EFE801}"/>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Freeform: Shape 2702">
                  <a:extLst>
                    <a:ext uri="{FF2B5EF4-FFF2-40B4-BE49-F238E27FC236}">
                      <a16:creationId xmlns:a16="http://schemas.microsoft.com/office/drawing/2014/main" id="{4E590CE4-41DB-513E-79AF-D4464F0B9224}"/>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0" name="Graphic 61">
                <a:extLst>
                  <a:ext uri="{FF2B5EF4-FFF2-40B4-BE49-F238E27FC236}">
                    <a16:creationId xmlns:a16="http://schemas.microsoft.com/office/drawing/2014/main" id="{80DF92F5-9C12-D6EF-5FEE-AB619CE5AA08}"/>
                  </a:ext>
                </a:extLst>
              </p:cNvPr>
              <p:cNvGrpSpPr/>
              <p:nvPr/>
            </p:nvGrpSpPr>
            <p:grpSpPr>
              <a:xfrm>
                <a:off x="3669105" y="2266473"/>
                <a:ext cx="28544" cy="28085"/>
                <a:chOff x="3669105" y="2266473"/>
                <a:chExt cx="28544" cy="28085"/>
              </a:xfrm>
            </p:grpSpPr>
            <p:sp>
              <p:nvSpPr>
                <p:cNvPr id="1451" name="Freeform: Shape 2699">
                  <a:extLst>
                    <a:ext uri="{FF2B5EF4-FFF2-40B4-BE49-F238E27FC236}">
                      <a16:creationId xmlns:a16="http://schemas.microsoft.com/office/drawing/2014/main" id="{6DD920BE-4776-94B7-EE02-9164A7F4F919}"/>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Freeform: Shape 2700">
                  <a:extLst>
                    <a:ext uri="{FF2B5EF4-FFF2-40B4-BE49-F238E27FC236}">
                      <a16:creationId xmlns:a16="http://schemas.microsoft.com/office/drawing/2014/main" id="{25FC508B-1640-4327-7502-91842B957B1C}"/>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1" name="Graphic 61">
                <a:extLst>
                  <a:ext uri="{FF2B5EF4-FFF2-40B4-BE49-F238E27FC236}">
                    <a16:creationId xmlns:a16="http://schemas.microsoft.com/office/drawing/2014/main" id="{C61CCCDB-D336-AC7D-F984-627A3EEDD27A}"/>
                  </a:ext>
                </a:extLst>
              </p:cNvPr>
              <p:cNvGrpSpPr/>
              <p:nvPr/>
            </p:nvGrpSpPr>
            <p:grpSpPr>
              <a:xfrm>
                <a:off x="3674335" y="2266473"/>
                <a:ext cx="28394" cy="28085"/>
                <a:chOff x="3674335" y="2266473"/>
                <a:chExt cx="28394" cy="28085"/>
              </a:xfrm>
            </p:grpSpPr>
            <p:sp>
              <p:nvSpPr>
                <p:cNvPr id="1449" name="Freeform: Shape 2697">
                  <a:extLst>
                    <a:ext uri="{FF2B5EF4-FFF2-40B4-BE49-F238E27FC236}">
                      <a16:creationId xmlns:a16="http://schemas.microsoft.com/office/drawing/2014/main" id="{D5A399C2-A306-A758-3B2E-A6B20F099B14}"/>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Freeform: Shape 2698">
                  <a:extLst>
                    <a:ext uri="{FF2B5EF4-FFF2-40B4-BE49-F238E27FC236}">
                      <a16:creationId xmlns:a16="http://schemas.microsoft.com/office/drawing/2014/main" id="{0F8FFCB2-C05E-3C68-09BD-5F7A1963B948}"/>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2" name="Graphic 61">
                <a:extLst>
                  <a:ext uri="{FF2B5EF4-FFF2-40B4-BE49-F238E27FC236}">
                    <a16:creationId xmlns:a16="http://schemas.microsoft.com/office/drawing/2014/main" id="{269BF9C0-10D0-4726-CC91-223570392B00}"/>
                  </a:ext>
                </a:extLst>
              </p:cNvPr>
              <p:cNvGrpSpPr/>
              <p:nvPr/>
            </p:nvGrpSpPr>
            <p:grpSpPr>
              <a:xfrm>
                <a:off x="3683451" y="2266473"/>
                <a:ext cx="28394" cy="28085"/>
                <a:chOff x="3683451" y="2266473"/>
                <a:chExt cx="28394" cy="28085"/>
              </a:xfrm>
            </p:grpSpPr>
            <p:sp>
              <p:nvSpPr>
                <p:cNvPr id="1447" name="Freeform: Shape 2695">
                  <a:extLst>
                    <a:ext uri="{FF2B5EF4-FFF2-40B4-BE49-F238E27FC236}">
                      <a16:creationId xmlns:a16="http://schemas.microsoft.com/office/drawing/2014/main" id="{571B5A7B-7103-7DA2-05B7-75AE99BDC961}"/>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Freeform: Shape 2696">
                  <a:extLst>
                    <a:ext uri="{FF2B5EF4-FFF2-40B4-BE49-F238E27FC236}">
                      <a16:creationId xmlns:a16="http://schemas.microsoft.com/office/drawing/2014/main" id="{1E710274-FD2B-E865-DE77-042F037C04F1}"/>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3" name="Graphic 61">
                <a:extLst>
                  <a:ext uri="{FF2B5EF4-FFF2-40B4-BE49-F238E27FC236}">
                    <a16:creationId xmlns:a16="http://schemas.microsoft.com/office/drawing/2014/main" id="{BCF193B2-B2FC-381A-D2CA-3DAFF8C48F24}"/>
                  </a:ext>
                </a:extLst>
              </p:cNvPr>
              <p:cNvGrpSpPr/>
              <p:nvPr/>
            </p:nvGrpSpPr>
            <p:grpSpPr>
              <a:xfrm>
                <a:off x="3696304" y="2269281"/>
                <a:ext cx="28394" cy="28085"/>
                <a:chOff x="3696304" y="2269281"/>
                <a:chExt cx="28394" cy="28085"/>
              </a:xfrm>
            </p:grpSpPr>
            <p:sp>
              <p:nvSpPr>
                <p:cNvPr id="1445" name="Freeform: Shape 2693">
                  <a:extLst>
                    <a:ext uri="{FF2B5EF4-FFF2-40B4-BE49-F238E27FC236}">
                      <a16:creationId xmlns:a16="http://schemas.microsoft.com/office/drawing/2014/main" id="{1C3CD9C9-B96A-EA91-B120-FAA5E9A72FBE}"/>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Freeform: Shape 2694">
                  <a:extLst>
                    <a:ext uri="{FF2B5EF4-FFF2-40B4-BE49-F238E27FC236}">
                      <a16:creationId xmlns:a16="http://schemas.microsoft.com/office/drawing/2014/main" id="{4DCD3DE5-7E81-CA3F-F007-DCE08947E764}"/>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4" name="Graphic 61">
                <a:extLst>
                  <a:ext uri="{FF2B5EF4-FFF2-40B4-BE49-F238E27FC236}">
                    <a16:creationId xmlns:a16="http://schemas.microsoft.com/office/drawing/2014/main" id="{DC096517-7ECA-0A0B-1F30-F72C2221C231}"/>
                  </a:ext>
                </a:extLst>
              </p:cNvPr>
              <p:cNvGrpSpPr/>
              <p:nvPr/>
            </p:nvGrpSpPr>
            <p:grpSpPr>
              <a:xfrm>
                <a:off x="3702730" y="2270464"/>
                <a:ext cx="28544" cy="28085"/>
                <a:chOff x="3702730" y="2270464"/>
                <a:chExt cx="28544" cy="28085"/>
              </a:xfrm>
            </p:grpSpPr>
            <p:sp>
              <p:nvSpPr>
                <p:cNvPr id="1443" name="Freeform: Shape 2691">
                  <a:extLst>
                    <a:ext uri="{FF2B5EF4-FFF2-40B4-BE49-F238E27FC236}">
                      <a16:creationId xmlns:a16="http://schemas.microsoft.com/office/drawing/2014/main" id="{17EE8C26-BDC7-C967-84A8-375C20B3B6BD}"/>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Freeform: Shape 2692">
                  <a:extLst>
                    <a:ext uri="{FF2B5EF4-FFF2-40B4-BE49-F238E27FC236}">
                      <a16:creationId xmlns:a16="http://schemas.microsoft.com/office/drawing/2014/main" id="{E9CE804D-329B-3E32-337F-DC6C2A74C02C}"/>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5" name="Graphic 61">
                <a:extLst>
                  <a:ext uri="{FF2B5EF4-FFF2-40B4-BE49-F238E27FC236}">
                    <a16:creationId xmlns:a16="http://schemas.microsoft.com/office/drawing/2014/main" id="{739443F3-AA8D-133E-F53E-4E2C89FB605E}"/>
                  </a:ext>
                </a:extLst>
              </p:cNvPr>
              <p:cNvGrpSpPr/>
              <p:nvPr/>
            </p:nvGrpSpPr>
            <p:grpSpPr>
              <a:xfrm>
                <a:off x="3709156" y="2274455"/>
                <a:ext cx="28394" cy="28085"/>
                <a:chOff x="3709156" y="2274455"/>
                <a:chExt cx="28394" cy="28085"/>
              </a:xfrm>
            </p:grpSpPr>
            <p:sp>
              <p:nvSpPr>
                <p:cNvPr id="1441" name="Freeform: Shape 2689">
                  <a:extLst>
                    <a:ext uri="{FF2B5EF4-FFF2-40B4-BE49-F238E27FC236}">
                      <a16:creationId xmlns:a16="http://schemas.microsoft.com/office/drawing/2014/main" id="{1DB43054-877B-7498-0E10-E19112FD8DA8}"/>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Freeform: Shape 2690">
                  <a:extLst>
                    <a:ext uri="{FF2B5EF4-FFF2-40B4-BE49-F238E27FC236}">
                      <a16:creationId xmlns:a16="http://schemas.microsoft.com/office/drawing/2014/main" id="{FAD3A280-841B-632A-9D07-4BFBA7F50E5A}"/>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6" name="Graphic 61">
                <a:extLst>
                  <a:ext uri="{FF2B5EF4-FFF2-40B4-BE49-F238E27FC236}">
                    <a16:creationId xmlns:a16="http://schemas.microsoft.com/office/drawing/2014/main" id="{F7CB273F-4314-3753-F9DB-B9F95884FB69}"/>
                  </a:ext>
                </a:extLst>
              </p:cNvPr>
              <p:cNvGrpSpPr/>
              <p:nvPr/>
            </p:nvGrpSpPr>
            <p:grpSpPr>
              <a:xfrm>
                <a:off x="3718273" y="2274455"/>
                <a:ext cx="28394" cy="28085"/>
                <a:chOff x="3718273" y="2274455"/>
                <a:chExt cx="28394" cy="28085"/>
              </a:xfrm>
            </p:grpSpPr>
            <p:sp>
              <p:nvSpPr>
                <p:cNvPr id="1439" name="Freeform: Shape 2687">
                  <a:extLst>
                    <a:ext uri="{FF2B5EF4-FFF2-40B4-BE49-F238E27FC236}">
                      <a16:creationId xmlns:a16="http://schemas.microsoft.com/office/drawing/2014/main" id="{4326B4AA-6B68-3668-6D28-CE59244490AC}"/>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Freeform: Shape 2688">
                  <a:extLst>
                    <a:ext uri="{FF2B5EF4-FFF2-40B4-BE49-F238E27FC236}">
                      <a16:creationId xmlns:a16="http://schemas.microsoft.com/office/drawing/2014/main" id="{DC2D15A2-B1BA-E1FF-DC08-2B2514F26C80}"/>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7" name="Graphic 61">
                <a:extLst>
                  <a:ext uri="{FF2B5EF4-FFF2-40B4-BE49-F238E27FC236}">
                    <a16:creationId xmlns:a16="http://schemas.microsoft.com/office/drawing/2014/main" id="{465783AC-883F-41AD-96C0-D480C40A2269}"/>
                  </a:ext>
                </a:extLst>
              </p:cNvPr>
              <p:cNvGrpSpPr/>
              <p:nvPr/>
            </p:nvGrpSpPr>
            <p:grpSpPr>
              <a:xfrm>
                <a:off x="3724699" y="2274455"/>
                <a:ext cx="28544" cy="28085"/>
                <a:chOff x="3724699" y="2274455"/>
                <a:chExt cx="28544" cy="28085"/>
              </a:xfrm>
            </p:grpSpPr>
            <p:sp>
              <p:nvSpPr>
                <p:cNvPr id="1437" name="Freeform: Shape 2685">
                  <a:extLst>
                    <a:ext uri="{FF2B5EF4-FFF2-40B4-BE49-F238E27FC236}">
                      <a16:creationId xmlns:a16="http://schemas.microsoft.com/office/drawing/2014/main" id="{3975DB0D-EA82-1BBD-4C1E-4CDD883B9954}"/>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Freeform: Shape 2686">
                  <a:extLst>
                    <a:ext uri="{FF2B5EF4-FFF2-40B4-BE49-F238E27FC236}">
                      <a16:creationId xmlns:a16="http://schemas.microsoft.com/office/drawing/2014/main" id="{932DCE7C-02F9-B174-0C78-2A6298CAE288}"/>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8" name="Graphic 61">
                <a:extLst>
                  <a:ext uri="{FF2B5EF4-FFF2-40B4-BE49-F238E27FC236}">
                    <a16:creationId xmlns:a16="http://schemas.microsoft.com/office/drawing/2014/main" id="{7785004E-31CD-8B83-1053-0328E117E272}"/>
                  </a:ext>
                </a:extLst>
              </p:cNvPr>
              <p:cNvGrpSpPr/>
              <p:nvPr/>
            </p:nvGrpSpPr>
            <p:grpSpPr>
              <a:xfrm>
                <a:off x="3734712" y="2277707"/>
                <a:ext cx="28394" cy="28085"/>
                <a:chOff x="3734712" y="2277707"/>
                <a:chExt cx="28394" cy="28085"/>
              </a:xfrm>
            </p:grpSpPr>
            <p:sp>
              <p:nvSpPr>
                <p:cNvPr id="1435" name="Freeform: Shape 2683">
                  <a:extLst>
                    <a:ext uri="{FF2B5EF4-FFF2-40B4-BE49-F238E27FC236}">
                      <a16:creationId xmlns:a16="http://schemas.microsoft.com/office/drawing/2014/main" id="{2A629EE4-3CAE-385C-076F-2300809CE8DF}"/>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Freeform: Shape 2684">
                  <a:extLst>
                    <a:ext uri="{FF2B5EF4-FFF2-40B4-BE49-F238E27FC236}">
                      <a16:creationId xmlns:a16="http://schemas.microsoft.com/office/drawing/2014/main" id="{81DAB6C9-6A67-9300-A86A-08A529D784E3}"/>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9" name="Graphic 61">
                <a:extLst>
                  <a:ext uri="{FF2B5EF4-FFF2-40B4-BE49-F238E27FC236}">
                    <a16:creationId xmlns:a16="http://schemas.microsoft.com/office/drawing/2014/main" id="{67F76E6F-60A7-35DC-D827-911E58BD82AB}"/>
                  </a:ext>
                </a:extLst>
              </p:cNvPr>
              <p:cNvGrpSpPr/>
              <p:nvPr/>
            </p:nvGrpSpPr>
            <p:grpSpPr>
              <a:xfrm>
                <a:off x="3761612" y="2283324"/>
                <a:ext cx="28394" cy="28085"/>
                <a:chOff x="3761612" y="2283324"/>
                <a:chExt cx="28394" cy="28085"/>
              </a:xfrm>
            </p:grpSpPr>
            <p:sp>
              <p:nvSpPr>
                <p:cNvPr id="1433" name="Freeform: Shape 2681">
                  <a:extLst>
                    <a:ext uri="{FF2B5EF4-FFF2-40B4-BE49-F238E27FC236}">
                      <a16:creationId xmlns:a16="http://schemas.microsoft.com/office/drawing/2014/main" id="{2CF245C8-AB62-5C8F-A017-7597FAAF89DA}"/>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Freeform: Shape 2682">
                  <a:extLst>
                    <a:ext uri="{FF2B5EF4-FFF2-40B4-BE49-F238E27FC236}">
                      <a16:creationId xmlns:a16="http://schemas.microsoft.com/office/drawing/2014/main" id="{A8597BCA-8015-DEE6-7E26-98EBADDAC37B}"/>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0" name="Graphic 61">
                <a:extLst>
                  <a:ext uri="{FF2B5EF4-FFF2-40B4-BE49-F238E27FC236}">
                    <a16:creationId xmlns:a16="http://schemas.microsoft.com/office/drawing/2014/main" id="{A4726DFE-AA3F-4971-E2E6-BEF4B55B8999}"/>
                  </a:ext>
                </a:extLst>
              </p:cNvPr>
              <p:cNvGrpSpPr/>
              <p:nvPr/>
            </p:nvGrpSpPr>
            <p:grpSpPr>
              <a:xfrm>
                <a:off x="3766544" y="2283324"/>
                <a:ext cx="28544" cy="28085"/>
                <a:chOff x="3766544" y="2283324"/>
                <a:chExt cx="28544" cy="28085"/>
              </a:xfrm>
            </p:grpSpPr>
            <p:sp>
              <p:nvSpPr>
                <p:cNvPr id="1431" name="Freeform: Shape 2679">
                  <a:extLst>
                    <a:ext uri="{FF2B5EF4-FFF2-40B4-BE49-F238E27FC236}">
                      <a16:creationId xmlns:a16="http://schemas.microsoft.com/office/drawing/2014/main" id="{4A1BAD7C-65B4-C030-4373-7963EB9B0FD3}"/>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Freeform: Shape 2680">
                  <a:extLst>
                    <a:ext uri="{FF2B5EF4-FFF2-40B4-BE49-F238E27FC236}">
                      <a16:creationId xmlns:a16="http://schemas.microsoft.com/office/drawing/2014/main" id="{98C2530B-1581-9858-5BAD-2E5FF5202A87}"/>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1" name="Graphic 61">
                <a:extLst>
                  <a:ext uri="{FF2B5EF4-FFF2-40B4-BE49-F238E27FC236}">
                    <a16:creationId xmlns:a16="http://schemas.microsoft.com/office/drawing/2014/main" id="{C252163F-CABA-56BC-A89D-C40B2E9FED38}"/>
                  </a:ext>
                </a:extLst>
              </p:cNvPr>
              <p:cNvGrpSpPr/>
              <p:nvPr/>
            </p:nvGrpSpPr>
            <p:grpSpPr>
              <a:xfrm>
                <a:off x="3778051" y="2283324"/>
                <a:ext cx="28544" cy="28085"/>
                <a:chOff x="3778051" y="2283324"/>
                <a:chExt cx="28544" cy="28085"/>
              </a:xfrm>
            </p:grpSpPr>
            <p:sp>
              <p:nvSpPr>
                <p:cNvPr id="1429" name="Freeform: Shape 2677">
                  <a:extLst>
                    <a:ext uri="{FF2B5EF4-FFF2-40B4-BE49-F238E27FC236}">
                      <a16:creationId xmlns:a16="http://schemas.microsoft.com/office/drawing/2014/main" id="{F42843DA-820C-C996-17FB-585ED7ECF10B}"/>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Freeform: Shape 2678">
                  <a:extLst>
                    <a:ext uri="{FF2B5EF4-FFF2-40B4-BE49-F238E27FC236}">
                      <a16:creationId xmlns:a16="http://schemas.microsoft.com/office/drawing/2014/main" id="{022B1A6A-5572-CE73-A083-D5B1190BF2CA}"/>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2" name="Graphic 61">
                <a:extLst>
                  <a:ext uri="{FF2B5EF4-FFF2-40B4-BE49-F238E27FC236}">
                    <a16:creationId xmlns:a16="http://schemas.microsoft.com/office/drawing/2014/main" id="{0CBC5FA7-635B-5A9C-7FFD-B8806C901752}"/>
                  </a:ext>
                </a:extLst>
              </p:cNvPr>
              <p:cNvGrpSpPr/>
              <p:nvPr/>
            </p:nvGrpSpPr>
            <p:grpSpPr>
              <a:xfrm>
                <a:off x="3792249" y="2283324"/>
                <a:ext cx="28544" cy="28085"/>
                <a:chOff x="3792249" y="2283324"/>
                <a:chExt cx="28544" cy="28085"/>
              </a:xfrm>
            </p:grpSpPr>
            <p:sp>
              <p:nvSpPr>
                <p:cNvPr id="1427" name="Freeform: Shape 2675">
                  <a:extLst>
                    <a:ext uri="{FF2B5EF4-FFF2-40B4-BE49-F238E27FC236}">
                      <a16:creationId xmlns:a16="http://schemas.microsoft.com/office/drawing/2014/main" id="{0623B0AE-D8CA-D5E3-E8F6-EDDC0234CBD5}"/>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Freeform: Shape 2676">
                  <a:extLst>
                    <a:ext uri="{FF2B5EF4-FFF2-40B4-BE49-F238E27FC236}">
                      <a16:creationId xmlns:a16="http://schemas.microsoft.com/office/drawing/2014/main" id="{72226C46-9C2B-7AB2-A43F-1D9831AE3AF1}"/>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3" name="Graphic 61">
                <a:extLst>
                  <a:ext uri="{FF2B5EF4-FFF2-40B4-BE49-F238E27FC236}">
                    <a16:creationId xmlns:a16="http://schemas.microsoft.com/office/drawing/2014/main" id="{BF8ACD05-97D3-8CF6-71FC-2A51BE749F7C}"/>
                  </a:ext>
                </a:extLst>
              </p:cNvPr>
              <p:cNvGrpSpPr/>
              <p:nvPr/>
            </p:nvGrpSpPr>
            <p:grpSpPr>
              <a:xfrm>
                <a:off x="3803308" y="2283324"/>
                <a:ext cx="28544" cy="28085"/>
                <a:chOff x="3803308" y="2283324"/>
                <a:chExt cx="28544" cy="28085"/>
              </a:xfrm>
            </p:grpSpPr>
            <p:sp>
              <p:nvSpPr>
                <p:cNvPr id="1425" name="Freeform: Shape 2673">
                  <a:extLst>
                    <a:ext uri="{FF2B5EF4-FFF2-40B4-BE49-F238E27FC236}">
                      <a16:creationId xmlns:a16="http://schemas.microsoft.com/office/drawing/2014/main" id="{62630D56-95AB-4237-04CB-26D3F15456B6}"/>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Freeform: Shape 2674">
                  <a:extLst>
                    <a:ext uri="{FF2B5EF4-FFF2-40B4-BE49-F238E27FC236}">
                      <a16:creationId xmlns:a16="http://schemas.microsoft.com/office/drawing/2014/main" id="{0E585EF8-01C1-BD57-85FD-B2537AEAC887}"/>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4" name="Graphic 61">
                <a:extLst>
                  <a:ext uri="{FF2B5EF4-FFF2-40B4-BE49-F238E27FC236}">
                    <a16:creationId xmlns:a16="http://schemas.microsoft.com/office/drawing/2014/main" id="{5D0931E2-606E-9B09-FA2F-5FF88261C52A}"/>
                  </a:ext>
                </a:extLst>
              </p:cNvPr>
              <p:cNvGrpSpPr/>
              <p:nvPr/>
            </p:nvGrpSpPr>
            <p:grpSpPr>
              <a:xfrm>
                <a:off x="3810930" y="2283324"/>
                <a:ext cx="28544" cy="28085"/>
                <a:chOff x="3810930" y="2283324"/>
                <a:chExt cx="28544" cy="28085"/>
              </a:xfrm>
            </p:grpSpPr>
            <p:sp>
              <p:nvSpPr>
                <p:cNvPr id="1423" name="Freeform: Shape 2671">
                  <a:extLst>
                    <a:ext uri="{FF2B5EF4-FFF2-40B4-BE49-F238E27FC236}">
                      <a16:creationId xmlns:a16="http://schemas.microsoft.com/office/drawing/2014/main" id="{22D8D702-788B-FD59-4F34-EEA47AB1C1F4}"/>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Freeform: Shape 2672">
                  <a:extLst>
                    <a:ext uri="{FF2B5EF4-FFF2-40B4-BE49-F238E27FC236}">
                      <a16:creationId xmlns:a16="http://schemas.microsoft.com/office/drawing/2014/main" id="{AD123E9A-503A-B7CB-6AA6-C56D50E1EDB3}"/>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5" name="Graphic 61">
                <a:extLst>
                  <a:ext uri="{FF2B5EF4-FFF2-40B4-BE49-F238E27FC236}">
                    <a16:creationId xmlns:a16="http://schemas.microsoft.com/office/drawing/2014/main" id="{A6D00D0B-B049-5F24-2366-B73BA39C9B79}"/>
                  </a:ext>
                </a:extLst>
              </p:cNvPr>
              <p:cNvGrpSpPr/>
              <p:nvPr/>
            </p:nvGrpSpPr>
            <p:grpSpPr>
              <a:xfrm>
                <a:off x="3821241" y="2283324"/>
                <a:ext cx="28394" cy="28085"/>
                <a:chOff x="3821241" y="2283324"/>
                <a:chExt cx="28394" cy="28085"/>
              </a:xfrm>
            </p:grpSpPr>
            <p:sp>
              <p:nvSpPr>
                <p:cNvPr id="1421" name="Freeform: Shape 2669">
                  <a:extLst>
                    <a:ext uri="{FF2B5EF4-FFF2-40B4-BE49-F238E27FC236}">
                      <a16:creationId xmlns:a16="http://schemas.microsoft.com/office/drawing/2014/main" id="{C215C17F-D7E9-1F63-B8DA-2C5B3CE33FC4}"/>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Freeform: Shape 2670">
                  <a:extLst>
                    <a:ext uri="{FF2B5EF4-FFF2-40B4-BE49-F238E27FC236}">
                      <a16:creationId xmlns:a16="http://schemas.microsoft.com/office/drawing/2014/main" id="{2A70D105-F07D-C400-A1F0-8A6BABC4B700}"/>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6" name="Graphic 61">
                <a:extLst>
                  <a:ext uri="{FF2B5EF4-FFF2-40B4-BE49-F238E27FC236}">
                    <a16:creationId xmlns:a16="http://schemas.microsoft.com/office/drawing/2014/main" id="{E3FDF666-B929-1693-A376-BAD9ADAAD373}"/>
                  </a:ext>
                </a:extLst>
              </p:cNvPr>
              <p:cNvGrpSpPr/>
              <p:nvPr/>
            </p:nvGrpSpPr>
            <p:grpSpPr>
              <a:xfrm>
                <a:off x="3828265" y="2283324"/>
                <a:ext cx="28394" cy="28085"/>
                <a:chOff x="3828265" y="2283324"/>
                <a:chExt cx="28394" cy="28085"/>
              </a:xfrm>
            </p:grpSpPr>
            <p:sp>
              <p:nvSpPr>
                <p:cNvPr id="1419" name="Freeform: Shape 2667">
                  <a:extLst>
                    <a:ext uri="{FF2B5EF4-FFF2-40B4-BE49-F238E27FC236}">
                      <a16:creationId xmlns:a16="http://schemas.microsoft.com/office/drawing/2014/main" id="{1EE67C9F-B008-81CA-BC03-14461AE17DC4}"/>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Freeform: Shape 2668">
                  <a:extLst>
                    <a:ext uri="{FF2B5EF4-FFF2-40B4-BE49-F238E27FC236}">
                      <a16:creationId xmlns:a16="http://schemas.microsoft.com/office/drawing/2014/main" id="{6494D634-C3C0-C225-6BC6-A4F2AE06C136}"/>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7" name="Graphic 61">
                <a:extLst>
                  <a:ext uri="{FF2B5EF4-FFF2-40B4-BE49-F238E27FC236}">
                    <a16:creationId xmlns:a16="http://schemas.microsoft.com/office/drawing/2014/main" id="{611ABC2F-17C7-CBC6-9AAD-D442E2E428EE}"/>
                  </a:ext>
                </a:extLst>
              </p:cNvPr>
              <p:cNvGrpSpPr/>
              <p:nvPr/>
            </p:nvGrpSpPr>
            <p:grpSpPr>
              <a:xfrm>
                <a:off x="3835289" y="2283324"/>
                <a:ext cx="28394" cy="28085"/>
                <a:chOff x="3835289" y="2283324"/>
                <a:chExt cx="28394" cy="28085"/>
              </a:xfrm>
            </p:grpSpPr>
            <p:sp>
              <p:nvSpPr>
                <p:cNvPr id="1417" name="Freeform: Shape 2665">
                  <a:extLst>
                    <a:ext uri="{FF2B5EF4-FFF2-40B4-BE49-F238E27FC236}">
                      <a16:creationId xmlns:a16="http://schemas.microsoft.com/office/drawing/2014/main" id="{81019A5A-BF84-6C28-110C-F413CC4C98C1}"/>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Freeform: Shape 2666">
                  <a:extLst>
                    <a:ext uri="{FF2B5EF4-FFF2-40B4-BE49-F238E27FC236}">
                      <a16:creationId xmlns:a16="http://schemas.microsoft.com/office/drawing/2014/main" id="{F3D08098-9B23-472F-536B-97AD78F03531}"/>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raphic 61">
                <a:extLst>
                  <a:ext uri="{FF2B5EF4-FFF2-40B4-BE49-F238E27FC236}">
                    <a16:creationId xmlns:a16="http://schemas.microsoft.com/office/drawing/2014/main" id="{7686A50B-6BCB-10A0-9B95-0BD5C838882A}"/>
                  </a:ext>
                </a:extLst>
              </p:cNvPr>
              <p:cNvGrpSpPr/>
              <p:nvPr/>
            </p:nvGrpSpPr>
            <p:grpSpPr>
              <a:xfrm>
                <a:off x="3842313" y="2283324"/>
                <a:ext cx="28394" cy="28085"/>
                <a:chOff x="3842313" y="2283324"/>
                <a:chExt cx="28394" cy="28085"/>
              </a:xfrm>
            </p:grpSpPr>
            <p:sp>
              <p:nvSpPr>
                <p:cNvPr id="1415" name="Freeform: Shape 2663">
                  <a:extLst>
                    <a:ext uri="{FF2B5EF4-FFF2-40B4-BE49-F238E27FC236}">
                      <a16:creationId xmlns:a16="http://schemas.microsoft.com/office/drawing/2014/main" id="{DF587857-DB3D-6C43-A7FA-30339E26C5A9}"/>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Freeform: Shape 2664">
                  <a:extLst>
                    <a:ext uri="{FF2B5EF4-FFF2-40B4-BE49-F238E27FC236}">
                      <a16:creationId xmlns:a16="http://schemas.microsoft.com/office/drawing/2014/main" id="{0BB70C3F-E245-B51D-95AC-3938EBC09A3B}"/>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9" name="Graphic 61">
                <a:extLst>
                  <a:ext uri="{FF2B5EF4-FFF2-40B4-BE49-F238E27FC236}">
                    <a16:creationId xmlns:a16="http://schemas.microsoft.com/office/drawing/2014/main" id="{B0E70C19-AE7E-1D23-C2E8-7C940FB5EDAA}"/>
                  </a:ext>
                </a:extLst>
              </p:cNvPr>
              <p:cNvGrpSpPr/>
              <p:nvPr/>
            </p:nvGrpSpPr>
            <p:grpSpPr>
              <a:xfrm>
                <a:off x="3849337" y="2283324"/>
                <a:ext cx="28394" cy="28085"/>
                <a:chOff x="3849337" y="2283324"/>
                <a:chExt cx="28394" cy="28085"/>
              </a:xfrm>
            </p:grpSpPr>
            <p:sp>
              <p:nvSpPr>
                <p:cNvPr id="1413" name="Freeform: Shape 2661">
                  <a:extLst>
                    <a:ext uri="{FF2B5EF4-FFF2-40B4-BE49-F238E27FC236}">
                      <a16:creationId xmlns:a16="http://schemas.microsoft.com/office/drawing/2014/main" id="{22731D19-7082-CB2E-576B-8B63C645F0A0}"/>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Freeform: Shape 2662">
                  <a:extLst>
                    <a:ext uri="{FF2B5EF4-FFF2-40B4-BE49-F238E27FC236}">
                      <a16:creationId xmlns:a16="http://schemas.microsoft.com/office/drawing/2014/main" id="{5CCDAC4B-AD10-1F95-B624-747278E613BD}"/>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0" name="Graphic 61">
                <a:extLst>
                  <a:ext uri="{FF2B5EF4-FFF2-40B4-BE49-F238E27FC236}">
                    <a16:creationId xmlns:a16="http://schemas.microsoft.com/office/drawing/2014/main" id="{37F4328C-3453-F848-31FA-E417F1F2E0B9}"/>
                  </a:ext>
                </a:extLst>
              </p:cNvPr>
              <p:cNvGrpSpPr/>
              <p:nvPr/>
            </p:nvGrpSpPr>
            <p:grpSpPr>
              <a:xfrm>
                <a:off x="3856361" y="2283324"/>
                <a:ext cx="28394" cy="28085"/>
                <a:chOff x="3856361" y="2283324"/>
                <a:chExt cx="28394" cy="28085"/>
              </a:xfrm>
            </p:grpSpPr>
            <p:sp>
              <p:nvSpPr>
                <p:cNvPr id="1411" name="Freeform: Shape 2659">
                  <a:extLst>
                    <a:ext uri="{FF2B5EF4-FFF2-40B4-BE49-F238E27FC236}">
                      <a16:creationId xmlns:a16="http://schemas.microsoft.com/office/drawing/2014/main" id="{46BBE390-3DF5-E47F-79B0-77F573FC9FA4}"/>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Freeform: Shape 2660">
                  <a:extLst>
                    <a:ext uri="{FF2B5EF4-FFF2-40B4-BE49-F238E27FC236}">
                      <a16:creationId xmlns:a16="http://schemas.microsoft.com/office/drawing/2014/main" id="{028110DA-E9A2-074D-C0D5-A64254604904}"/>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1" name="Graphic 61">
                <a:extLst>
                  <a:ext uri="{FF2B5EF4-FFF2-40B4-BE49-F238E27FC236}">
                    <a16:creationId xmlns:a16="http://schemas.microsoft.com/office/drawing/2014/main" id="{F91D9340-CDEC-BC7B-A65A-F595FC6D6AFF}"/>
                  </a:ext>
                </a:extLst>
              </p:cNvPr>
              <p:cNvGrpSpPr/>
              <p:nvPr/>
            </p:nvGrpSpPr>
            <p:grpSpPr>
              <a:xfrm>
                <a:off x="3863385" y="2283324"/>
                <a:ext cx="28394" cy="28085"/>
                <a:chOff x="3863385" y="2283324"/>
                <a:chExt cx="28394" cy="28085"/>
              </a:xfrm>
            </p:grpSpPr>
            <p:sp>
              <p:nvSpPr>
                <p:cNvPr id="1409" name="Freeform: Shape 2657">
                  <a:extLst>
                    <a:ext uri="{FF2B5EF4-FFF2-40B4-BE49-F238E27FC236}">
                      <a16:creationId xmlns:a16="http://schemas.microsoft.com/office/drawing/2014/main" id="{6E12E1F0-F207-118D-1AFC-EC15A7A6E944}"/>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Freeform: Shape 2658">
                  <a:extLst>
                    <a:ext uri="{FF2B5EF4-FFF2-40B4-BE49-F238E27FC236}">
                      <a16:creationId xmlns:a16="http://schemas.microsoft.com/office/drawing/2014/main" id="{CAE79A7A-26FA-374B-B7CA-11BE63FB406D}"/>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2" name="Graphic 61">
                <a:extLst>
                  <a:ext uri="{FF2B5EF4-FFF2-40B4-BE49-F238E27FC236}">
                    <a16:creationId xmlns:a16="http://schemas.microsoft.com/office/drawing/2014/main" id="{E09B2896-9820-9917-1475-F8920E694E25}"/>
                  </a:ext>
                </a:extLst>
              </p:cNvPr>
              <p:cNvGrpSpPr/>
              <p:nvPr/>
            </p:nvGrpSpPr>
            <p:grpSpPr>
              <a:xfrm>
                <a:off x="3870409" y="2283324"/>
                <a:ext cx="28394" cy="28085"/>
                <a:chOff x="3870409" y="2283324"/>
                <a:chExt cx="28394" cy="28085"/>
              </a:xfrm>
            </p:grpSpPr>
            <p:sp>
              <p:nvSpPr>
                <p:cNvPr id="1407" name="Freeform: Shape 2655">
                  <a:extLst>
                    <a:ext uri="{FF2B5EF4-FFF2-40B4-BE49-F238E27FC236}">
                      <a16:creationId xmlns:a16="http://schemas.microsoft.com/office/drawing/2014/main" id="{FC18C3EA-E5A2-8A25-FD2D-73DE239FFB85}"/>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Freeform: Shape 2656">
                  <a:extLst>
                    <a:ext uri="{FF2B5EF4-FFF2-40B4-BE49-F238E27FC236}">
                      <a16:creationId xmlns:a16="http://schemas.microsoft.com/office/drawing/2014/main" id="{0A9181BF-22AD-02C4-E767-93A66D952268}"/>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3" name="Graphic 61">
                <a:extLst>
                  <a:ext uri="{FF2B5EF4-FFF2-40B4-BE49-F238E27FC236}">
                    <a16:creationId xmlns:a16="http://schemas.microsoft.com/office/drawing/2014/main" id="{8041F7A6-8896-C686-EA71-EA228D26ED8F}"/>
                  </a:ext>
                </a:extLst>
              </p:cNvPr>
              <p:cNvGrpSpPr/>
              <p:nvPr/>
            </p:nvGrpSpPr>
            <p:grpSpPr>
              <a:xfrm>
                <a:off x="3877434" y="2283324"/>
                <a:ext cx="28394" cy="28085"/>
                <a:chOff x="3877434" y="2283324"/>
                <a:chExt cx="28394" cy="28085"/>
              </a:xfrm>
            </p:grpSpPr>
            <p:sp>
              <p:nvSpPr>
                <p:cNvPr id="1405" name="Freeform: Shape 2653">
                  <a:extLst>
                    <a:ext uri="{FF2B5EF4-FFF2-40B4-BE49-F238E27FC236}">
                      <a16:creationId xmlns:a16="http://schemas.microsoft.com/office/drawing/2014/main" id="{62B64B65-627B-F23D-43AF-645F2AC87FA2}"/>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Freeform: Shape 2654">
                  <a:extLst>
                    <a:ext uri="{FF2B5EF4-FFF2-40B4-BE49-F238E27FC236}">
                      <a16:creationId xmlns:a16="http://schemas.microsoft.com/office/drawing/2014/main" id="{7AFCE271-5D99-812E-7705-5074A706249C}"/>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4" name="Graphic 61">
                <a:extLst>
                  <a:ext uri="{FF2B5EF4-FFF2-40B4-BE49-F238E27FC236}">
                    <a16:creationId xmlns:a16="http://schemas.microsoft.com/office/drawing/2014/main" id="{0341D37C-2581-7A31-A4A6-D7EE9CDAABF3}"/>
                  </a:ext>
                </a:extLst>
              </p:cNvPr>
              <p:cNvGrpSpPr/>
              <p:nvPr/>
            </p:nvGrpSpPr>
            <p:grpSpPr>
              <a:xfrm>
                <a:off x="3884458" y="2283324"/>
                <a:ext cx="28544" cy="28085"/>
                <a:chOff x="3884458" y="2283324"/>
                <a:chExt cx="28544" cy="28085"/>
              </a:xfrm>
            </p:grpSpPr>
            <p:sp>
              <p:nvSpPr>
                <p:cNvPr id="1403" name="Freeform: Shape 2651">
                  <a:extLst>
                    <a:ext uri="{FF2B5EF4-FFF2-40B4-BE49-F238E27FC236}">
                      <a16:creationId xmlns:a16="http://schemas.microsoft.com/office/drawing/2014/main" id="{6DB6CBAA-64A7-2AE5-43FE-B8092EBEEBB3}"/>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Freeform: Shape 2652">
                  <a:extLst>
                    <a:ext uri="{FF2B5EF4-FFF2-40B4-BE49-F238E27FC236}">
                      <a16:creationId xmlns:a16="http://schemas.microsoft.com/office/drawing/2014/main" id="{8A9C50E7-EC90-3AAA-65F6-1E5930FEA4AA}"/>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5" name="Graphic 61">
                <a:extLst>
                  <a:ext uri="{FF2B5EF4-FFF2-40B4-BE49-F238E27FC236}">
                    <a16:creationId xmlns:a16="http://schemas.microsoft.com/office/drawing/2014/main" id="{8895D3D3-0FBB-41DF-B0EC-96F9B12F5AF5}"/>
                  </a:ext>
                </a:extLst>
              </p:cNvPr>
              <p:cNvGrpSpPr/>
              <p:nvPr/>
            </p:nvGrpSpPr>
            <p:grpSpPr>
              <a:xfrm>
                <a:off x="3891482" y="2283324"/>
                <a:ext cx="28544" cy="28085"/>
                <a:chOff x="3891482" y="2283324"/>
                <a:chExt cx="28544" cy="28085"/>
              </a:xfrm>
            </p:grpSpPr>
            <p:sp>
              <p:nvSpPr>
                <p:cNvPr id="1401" name="Freeform: Shape 2649">
                  <a:extLst>
                    <a:ext uri="{FF2B5EF4-FFF2-40B4-BE49-F238E27FC236}">
                      <a16:creationId xmlns:a16="http://schemas.microsoft.com/office/drawing/2014/main" id="{44846AAE-7825-11B3-DEC1-3043E651D261}"/>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Freeform: Shape 2650">
                  <a:extLst>
                    <a:ext uri="{FF2B5EF4-FFF2-40B4-BE49-F238E27FC236}">
                      <a16:creationId xmlns:a16="http://schemas.microsoft.com/office/drawing/2014/main" id="{79959AFF-6A7D-ED4F-BE5E-0062E3AC38DB}"/>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6" name="Graphic 61">
                <a:extLst>
                  <a:ext uri="{FF2B5EF4-FFF2-40B4-BE49-F238E27FC236}">
                    <a16:creationId xmlns:a16="http://schemas.microsoft.com/office/drawing/2014/main" id="{53C4ED4C-3917-0FE7-891D-493DC6D3D9A0}"/>
                  </a:ext>
                </a:extLst>
              </p:cNvPr>
              <p:cNvGrpSpPr/>
              <p:nvPr/>
            </p:nvGrpSpPr>
            <p:grpSpPr>
              <a:xfrm>
                <a:off x="3898506" y="2283324"/>
                <a:ext cx="28544" cy="28085"/>
                <a:chOff x="3898506" y="2283324"/>
                <a:chExt cx="28544" cy="28085"/>
              </a:xfrm>
            </p:grpSpPr>
            <p:sp>
              <p:nvSpPr>
                <p:cNvPr id="1399" name="Freeform: Shape 2647">
                  <a:extLst>
                    <a:ext uri="{FF2B5EF4-FFF2-40B4-BE49-F238E27FC236}">
                      <a16:creationId xmlns:a16="http://schemas.microsoft.com/office/drawing/2014/main" id="{6B820F5B-9E4C-505C-78E3-5D7A94FCB9E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Freeform: Shape 2648">
                  <a:extLst>
                    <a:ext uri="{FF2B5EF4-FFF2-40B4-BE49-F238E27FC236}">
                      <a16:creationId xmlns:a16="http://schemas.microsoft.com/office/drawing/2014/main" id="{64356744-B24E-1335-7E57-611DAECF6312}"/>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7" name="Graphic 61">
                <a:extLst>
                  <a:ext uri="{FF2B5EF4-FFF2-40B4-BE49-F238E27FC236}">
                    <a16:creationId xmlns:a16="http://schemas.microsoft.com/office/drawing/2014/main" id="{6688324D-8730-9FCC-5501-76297052771A}"/>
                  </a:ext>
                </a:extLst>
              </p:cNvPr>
              <p:cNvGrpSpPr/>
              <p:nvPr/>
            </p:nvGrpSpPr>
            <p:grpSpPr>
              <a:xfrm>
                <a:off x="3905530" y="2294115"/>
                <a:ext cx="28544" cy="28233"/>
                <a:chOff x="3905530" y="2294115"/>
                <a:chExt cx="28544" cy="28233"/>
              </a:xfrm>
            </p:grpSpPr>
            <p:sp>
              <p:nvSpPr>
                <p:cNvPr id="1397" name="Freeform: Shape 2645">
                  <a:extLst>
                    <a:ext uri="{FF2B5EF4-FFF2-40B4-BE49-F238E27FC236}">
                      <a16:creationId xmlns:a16="http://schemas.microsoft.com/office/drawing/2014/main" id="{F43970A6-EB5E-0532-98CB-CE4664A1F15C}"/>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Freeform: Shape 2646">
                  <a:extLst>
                    <a:ext uri="{FF2B5EF4-FFF2-40B4-BE49-F238E27FC236}">
                      <a16:creationId xmlns:a16="http://schemas.microsoft.com/office/drawing/2014/main" id="{0B2FDA2B-6F8E-4007-228A-2A133DE2C6D4}"/>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8" name="Graphic 61">
                <a:extLst>
                  <a:ext uri="{FF2B5EF4-FFF2-40B4-BE49-F238E27FC236}">
                    <a16:creationId xmlns:a16="http://schemas.microsoft.com/office/drawing/2014/main" id="{624B0363-C728-2094-869B-5166D9442D43}"/>
                  </a:ext>
                </a:extLst>
              </p:cNvPr>
              <p:cNvGrpSpPr/>
              <p:nvPr/>
            </p:nvGrpSpPr>
            <p:grpSpPr>
              <a:xfrm>
                <a:off x="3912852" y="2294115"/>
                <a:ext cx="28394" cy="28233"/>
                <a:chOff x="3912852" y="2294115"/>
                <a:chExt cx="28394" cy="28233"/>
              </a:xfrm>
            </p:grpSpPr>
            <p:sp>
              <p:nvSpPr>
                <p:cNvPr id="1395" name="Freeform: Shape 2643">
                  <a:extLst>
                    <a:ext uri="{FF2B5EF4-FFF2-40B4-BE49-F238E27FC236}">
                      <a16:creationId xmlns:a16="http://schemas.microsoft.com/office/drawing/2014/main" id="{DA18F379-E868-0776-5409-0CF8FB52C466}"/>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Freeform: Shape 2644">
                  <a:extLst>
                    <a:ext uri="{FF2B5EF4-FFF2-40B4-BE49-F238E27FC236}">
                      <a16:creationId xmlns:a16="http://schemas.microsoft.com/office/drawing/2014/main" id="{1123307E-0769-F387-E738-29B2EAFCE874}"/>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9" name="Graphic 61">
                <a:extLst>
                  <a:ext uri="{FF2B5EF4-FFF2-40B4-BE49-F238E27FC236}">
                    <a16:creationId xmlns:a16="http://schemas.microsoft.com/office/drawing/2014/main" id="{5506E1E1-0A88-04CF-BECA-3DAF6D7F9F3F}"/>
                  </a:ext>
                </a:extLst>
              </p:cNvPr>
              <p:cNvGrpSpPr/>
              <p:nvPr/>
            </p:nvGrpSpPr>
            <p:grpSpPr>
              <a:xfrm>
                <a:off x="3919727" y="2294115"/>
                <a:ext cx="28394" cy="28233"/>
                <a:chOff x="3919727" y="2294115"/>
                <a:chExt cx="28394" cy="28233"/>
              </a:xfrm>
            </p:grpSpPr>
            <p:sp>
              <p:nvSpPr>
                <p:cNvPr id="1393" name="Freeform: Shape 2641">
                  <a:extLst>
                    <a:ext uri="{FF2B5EF4-FFF2-40B4-BE49-F238E27FC236}">
                      <a16:creationId xmlns:a16="http://schemas.microsoft.com/office/drawing/2014/main" id="{FE2F622A-0497-294A-4370-C8D8F87FF4BE}"/>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Freeform: Shape 2642">
                  <a:extLst>
                    <a:ext uri="{FF2B5EF4-FFF2-40B4-BE49-F238E27FC236}">
                      <a16:creationId xmlns:a16="http://schemas.microsoft.com/office/drawing/2014/main" id="{E96ACB43-3D2E-78E1-7BA4-011FBC5A766E}"/>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0" name="Graphic 61">
                <a:extLst>
                  <a:ext uri="{FF2B5EF4-FFF2-40B4-BE49-F238E27FC236}">
                    <a16:creationId xmlns:a16="http://schemas.microsoft.com/office/drawing/2014/main" id="{D619B6AD-3DD0-253F-3D3F-A693022AF24B}"/>
                  </a:ext>
                </a:extLst>
              </p:cNvPr>
              <p:cNvGrpSpPr/>
              <p:nvPr/>
            </p:nvGrpSpPr>
            <p:grpSpPr>
              <a:xfrm>
                <a:off x="3931234" y="2294115"/>
                <a:ext cx="28394" cy="28233"/>
                <a:chOff x="3931234" y="2294115"/>
                <a:chExt cx="28394" cy="28233"/>
              </a:xfrm>
            </p:grpSpPr>
            <p:sp>
              <p:nvSpPr>
                <p:cNvPr id="1391" name="Freeform: Shape 2639">
                  <a:extLst>
                    <a:ext uri="{FF2B5EF4-FFF2-40B4-BE49-F238E27FC236}">
                      <a16:creationId xmlns:a16="http://schemas.microsoft.com/office/drawing/2014/main" id="{C0F28566-DDB1-4347-F395-7DFBBEE9CF02}"/>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Freeform: Shape 2640">
                  <a:extLst>
                    <a:ext uri="{FF2B5EF4-FFF2-40B4-BE49-F238E27FC236}">
                      <a16:creationId xmlns:a16="http://schemas.microsoft.com/office/drawing/2014/main" id="{FBCFD555-D02D-5E87-93C6-4E50B493F8F7}"/>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1" name="Graphic 61">
                <a:extLst>
                  <a:ext uri="{FF2B5EF4-FFF2-40B4-BE49-F238E27FC236}">
                    <a16:creationId xmlns:a16="http://schemas.microsoft.com/office/drawing/2014/main" id="{489ECC4E-4D5A-04C7-9B41-0AF88E855B96}"/>
                  </a:ext>
                </a:extLst>
              </p:cNvPr>
              <p:cNvGrpSpPr/>
              <p:nvPr/>
            </p:nvGrpSpPr>
            <p:grpSpPr>
              <a:xfrm>
                <a:off x="3942144" y="2294115"/>
                <a:ext cx="28544" cy="28233"/>
                <a:chOff x="3942144" y="2294115"/>
                <a:chExt cx="28544" cy="28233"/>
              </a:xfrm>
            </p:grpSpPr>
            <p:sp>
              <p:nvSpPr>
                <p:cNvPr id="1389" name="Freeform: Shape 2637">
                  <a:extLst>
                    <a:ext uri="{FF2B5EF4-FFF2-40B4-BE49-F238E27FC236}">
                      <a16:creationId xmlns:a16="http://schemas.microsoft.com/office/drawing/2014/main" id="{71521FB6-D2FC-86C5-9A85-A942B896DA67}"/>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Freeform: Shape 2638">
                  <a:extLst>
                    <a:ext uri="{FF2B5EF4-FFF2-40B4-BE49-F238E27FC236}">
                      <a16:creationId xmlns:a16="http://schemas.microsoft.com/office/drawing/2014/main" id="{7D941939-F0B8-68B5-9C64-3DAFD346213D}"/>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2" name="Graphic 61">
                <a:extLst>
                  <a:ext uri="{FF2B5EF4-FFF2-40B4-BE49-F238E27FC236}">
                    <a16:creationId xmlns:a16="http://schemas.microsoft.com/office/drawing/2014/main" id="{02B4923F-D582-6A1C-1B7E-97D98EC23A3F}"/>
                  </a:ext>
                </a:extLst>
              </p:cNvPr>
              <p:cNvGrpSpPr/>
              <p:nvPr/>
            </p:nvGrpSpPr>
            <p:grpSpPr>
              <a:xfrm>
                <a:off x="3963963" y="2301654"/>
                <a:ext cx="28394" cy="28233"/>
                <a:chOff x="3963963" y="2301654"/>
                <a:chExt cx="28394" cy="28233"/>
              </a:xfrm>
            </p:grpSpPr>
            <p:sp>
              <p:nvSpPr>
                <p:cNvPr id="1387" name="Freeform: Shape 2635">
                  <a:extLst>
                    <a:ext uri="{FF2B5EF4-FFF2-40B4-BE49-F238E27FC236}">
                      <a16:creationId xmlns:a16="http://schemas.microsoft.com/office/drawing/2014/main" id="{0ED2801F-0C20-CA6B-8814-16F09FFF76AE}"/>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Freeform: Shape 2636">
                  <a:extLst>
                    <a:ext uri="{FF2B5EF4-FFF2-40B4-BE49-F238E27FC236}">
                      <a16:creationId xmlns:a16="http://schemas.microsoft.com/office/drawing/2014/main" id="{38A5E9E4-6479-2682-A2CA-73D111526530}"/>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3" name="Graphic 61">
                <a:extLst>
                  <a:ext uri="{FF2B5EF4-FFF2-40B4-BE49-F238E27FC236}">
                    <a16:creationId xmlns:a16="http://schemas.microsoft.com/office/drawing/2014/main" id="{163BA63E-468D-87C1-48C1-82B4445B8EE4}"/>
                  </a:ext>
                </a:extLst>
              </p:cNvPr>
              <p:cNvGrpSpPr/>
              <p:nvPr/>
            </p:nvGrpSpPr>
            <p:grpSpPr>
              <a:xfrm>
                <a:off x="3968297" y="2301654"/>
                <a:ext cx="28394" cy="28233"/>
                <a:chOff x="3968297" y="2301654"/>
                <a:chExt cx="28394" cy="28233"/>
              </a:xfrm>
            </p:grpSpPr>
            <p:sp>
              <p:nvSpPr>
                <p:cNvPr id="1385" name="Freeform: Shape 2633">
                  <a:extLst>
                    <a:ext uri="{FF2B5EF4-FFF2-40B4-BE49-F238E27FC236}">
                      <a16:creationId xmlns:a16="http://schemas.microsoft.com/office/drawing/2014/main" id="{DA580C3F-1A30-BC5E-0252-6B075A9408B7}"/>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Freeform: Shape 2634">
                  <a:extLst>
                    <a:ext uri="{FF2B5EF4-FFF2-40B4-BE49-F238E27FC236}">
                      <a16:creationId xmlns:a16="http://schemas.microsoft.com/office/drawing/2014/main" id="{6FEBC14B-6D2A-4B80-43B8-6C6AC98C6C06}"/>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4" name="Graphic 61">
                <a:extLst>
                  <a:ext uri="{FF2B5EF4-FFF2-40B4-BE49-F238E27FC236}">
                    <a16:creationId xmlns:a16="http://schemas.microsoft.com/office/drawing/2014/main" id="{7E413814-01A3-2FAB-57CC-65E065784F16}"/>
                  </a:ext>
                </a:extLst>
              </p:cNvPr>
              <p:cNvGrpSpPr/>
              <p:nvPr/>
            </p:nvGrpSpPr>
            <p:grpSpPr>
              <a:xfrm>
                <a:off x="3977115" y="2301654"/>
                <a:ext cx="28544" cy="28233"/>
                <a:chOff x="3977115" y="2301654"/>
                <a:chExt cx="28544" cy="28233"/>
              </a:xfrm>
            </p:grpSpPr>
            <p:sp>
              <p:nvSpPr>
                <p:cNvPr id="1383" name="Freeform: Shape 2631">
                  <a:extLst>
                    <a:ext uri="{FF2B5EF4-FFF2-40B4-BE49-F238E27FC236}">
                      <a16:creationId xmlns:a16="http://schemas.microsoft.com/office/drawing/2014/main" id="{306792BD-441C-030F-E6E8-2997F09FC04F}"/>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Freeform: Shape 2632">
                  <a:extLst>
                    <a:ext uri="{FF2B5EF4-FFF2-40B4-BE49-F238E27FC236}">
                      <a16:creationId xmlns:a16="http://schemas.microsoft.com/office/drawing/2014/main" id="{CD10CBE4-59A4-6B64-3518-96FA253AB864}"/>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5" name="Graphic 61">
                <a:extLst>
                  <a:ext uri="{FF2B5EF4-FFF2-40B4-BE49-F238E27FC236}">
                    <a16:creationId xmlns:a16="http://schemas.microsoft.com/office/drawing/2014/main" id="{56B03119-868E-414A-F2EB-DF87EC5BDC64}"/>
                  </a:ext>
                </a:extLst>
              </p:cNvPr>
              <p:cNvGrpSpPr/>
              <p:nvPr/>
            </p:nvGrpSpPr>
            <p:grpSpPr>
              <a:xfrm>
                <a:off x="3985185" y="2305497"/>
                <a:ext cx="28394" cy="28085"/>
                <a:chOff x="3985185" y="2305497"/>
                <a:chExt cx="28394" cy="28085"/>
              </a:xfrm>
            </p:grpSpPr>
            <p:sp>
              <p:nvSpPr>
                <p:cNvPr id="1381" name="Freeform: Shape 2629">
                  <a:extLst>
                    <a:ext uri="{FF2B5EF4-FFF2-40B4-BE49-F238E27FC236}">
                      <a16:creationId xmlns:a16="http://schemas.microsoft.com/office/drawing/2014/main" id="{F7403293-3975-0035-313C-46930E29A3DE}"/>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Freeform: Shape 2630">
                  <a:extLst>
                    <a:ext uri="{FF2B5EF4-FFF2-40B4-BE49-F238E27FC236}">
                      <a16:creationId xmlns:a16="http://schemas.microsoft.com/office/drawing/2014/main" id="{983AC542-1578-1CC5-6A03-0A02FDF1122D}"/>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6" name="Graphic 61">
                <a:extLst>
                  <a:ext uri="{FF2B5EF4-FFF2-40B4-BE49-F238E27FC236}">
                    <a16:creationId xmlns:a16="http://schemas.microsoft.com/office/drawing/2014/main" id="{F961B404-F125-39B6-0FDB-2DC59B610DE5}"/>
                  </a:ext>
                </a:extLst>
              </p:cNvPr>
              <p:cNvGrpSpPr/>
              <p:nvPr/>
            </p:nvGrpSpPr>
            <p:grpSpPr>
              <a:xfrm>
                <a:off x="3994899" y="2307419"/>
                <a:ext cx="28394" cy="28085"/>
                <a:chOff x="3994899" y="2307419"/>
                <a:chExt cx="28394" cy="28085"/>
              </a:xfrm>
            </p:grpSpPr>
            <p:sp>
              <p:nvSpPr>
                <p:cNvPr id="1379" name="Freeform: Shape 2627">
                  <a:extLst>
                    <a:ext uri="{FF2B5EF4-FFF2-40B4-BE49-F238E27FC236}">
                      <a16:creationId xmlns:a16="http://schemas.microsoft.com/office/drawing/2014/main" id="{739F5B16-2135-1781-0CDC-B72412F76BD1}"/>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Freeform: Shape 2628">
                  <a:extLst>
                    <a:ext uri="{FF2B5EF4-FFF2-40B4-BE49-F238E27FC236}">
                      <a16:creationId xmlns:a16="http://schemas.microsoft.com/office/drawing/2014/main" id="{89026B0C-EAFE-5EFE-1E33-47039F23FF2A}"/>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7" name="Graphic 61">
                <a:extLst>
                  <a:ext uri="{FF2B5EF4-FFF2-40B4-BE49-F238E27FC236}">
                    <a16:creationId xmlns:a16="http://schemas.microsoft.com/office/drawing/2014/main" id="{57DA98DC-3310-0EEB-2CED-0D391A813261}"/>
                  </a:ext>
                </a:extLst>
              </p:cNvPr>
              <p:cNvGrpSpPr/>
              <p:nvPr/>
            </p:nvGrpSpPr>
            <p:grpSpPr>
              <a:xfrm>
                <a:off x="4001923" y="2307419"/>
                <a:ext cx="28544" cy="28085"/>
                <a:chOff x="4001923" y="2307419"/>
                <a:chExt cx="28544" cy="28085"/>
              </a:xfrm>
            </p:grpSpPr>
            <p:sp>
              <p:nvSpPr>
                <p:cNvPr id="1377" name="Freeform: Shape 2625">
                  <a:extLst>
                    <a:ext uri="{FF2B5EF4-FFF2-40B4-BE49-F238E27FC236}">
                      <a16:creationId xmlns:a16="http://schemas.microsoft.com/office/drawing/2014/main" id="{3039ED6E-0623-C02A-DBD0-05708A1C884B}"/>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Freeform: Shape 2626">
                  <a:extLst>
                    <a:ext uri="{FF2B5EF4-FFF2-40B4-BE49-F238E27FC236}">
                      <a16:creationId xmlns:a16="http://schemas.microsoft.com/office/drawing/2014/main" id="{B70A0A46-3CEA-6585-199F-08F0C65FC856}"/>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8" name="Graphic 61">
                <a:extLst>
                  <a:ext uri="{FF2B5EF4-FFF2-40B4-BE49-F238E27FC236}">
                    <a16:creationId xmlns:a16="http://schemas.microsoft.com/office/drawing/2014/main" id="{95718A6C-E5C7-43FC-82FA-E1694256D286}"/>
                  </a:ext>
                </a:extLst>
              </p:cNvPr>
              <p:cNvGrpSpPr/>
              <p:nvPr/>
            </p:nvGrpSpPr>
            <p:grpSpPr>
              <a:xfrm>
                <a:off x="4014925" y="2311854"/>
                <a:ext cx="28394" cy="28085"/>
                <a:chOff x="4014925" y="2311854"/>
                <a:chExt cx="28394" cy="28085"/>
              </a:xfrm>
            </p:grpSpPr>
            <p:sp>
              <p:nvSpPr>
                <p:cNvPr id="1375" name="Freeform: Shape 2623">
                  <a:extLst>
                    <a:ext uri="{FF2B5EF4-FFF2-40B4-BE49-F238E27FC236}">
                      <a16:creationId xmlns:a16="http://schemas.microsoft.com/office/drawing/2014/main" id="{D79ADD5A-CE3B-6185-F47A-A5159ED7D884}"/>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Freeform: Shape 2624">
                  <a:extLst>
                    <a:ext uri="{FF2B5EF4-FFF2-40B4-BE49-F238E27FC236}">
                      <a16:creationId xmlns:a16="http://schemas.microsoft.com/office/drawing/2014/main" id="{2560B39C-64F6-C8B8-DF92-56F2ABC06B86}"/>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9" name="Graphic 61">
                <a:extLst>
                  <a:ext uri="{FF2B5EF4-FFF2-40B4-BE49-F238E27FC236}">
                    <a16:creationId xmlns:a16="http://schemas.microsoft.com/office/drawing/2014/main" id="{864550BE-CF34-7C0E-BFF9-65CF10D3D8FD}"/>
                  </a:ext>
                </a:extLst>
              </p:cNvPr>
              <p:cNvGrpSpPr/>
              <p:nvPr/>
            </p:nvGrpSpPr>
            <p:grpSpPr>
              <a:xfrm>
                <a:off x="4019856" y="2311854"/>
                <a:ext cx="28394" cy="28085"/>
                <a:chOff x="4019856" y="2311854"/>
                <a:chExt cx="28394" cy="28085"/>
              </a:xfrm>
            </p:grpSpPr>
            <p:sp>
              <p:nvSpPr>
                <p:cNvPr id="1373" name="Freeform: Shape 2621">
                  <a:extLst>
                    <a:ext uri="{FF2B5EF4-FFF2-40B4-BE49-F238E27FC236}">
                      <a16:creationId xmlns:a16="http://schemas.microsoft.com/office/drawing/2014/main" id="{45CC18BC-F696-E44C-A964-3EC2156E7B5D}"/>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Freeform: Shape 2622">
                  <a:extLst>
                    <a:ext uri="{FF2B5EF4-FFF2-40B4-BE49-F238E27FC236}">
                      <a16:creationId xmlns:a16="http://schemas.microsoft.com/office/drawing/2014/main" id="{C33AF4C3-C0F6-9E55-907C-163EBA1541FC}"/>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0" name="Graphic 61">
                <a:extLst>
                  <a:ext uri="{FF2B5EF4-FFF2-40B4-BE49-F238E27FC236}">
                    <a16:creationId xmlns:a16="http://schemas.microsoft.com/office/drawing/2014/main" id="{CC47D196-B159-9C24-E3B6-7D108BBA5A8C}"/>
                  </a:ext>
                </a:extLst>
              </p:cNvPr>
              <p:cNvGrpSpPr/>
              <p:nvPr/>
            </p:nvGrpSpPr>
            <p:grpSpPr>
              <a:xfrm>
                <a:off x="4025685" y="2311854"/>
                <a:ext cx="28544" cy="28085"/>
                <a:chOff x="4025685" y="2311854"/>
                <a:chExt cx="28544" cy="28085"/>
              </a:xfrm>
            </p:grpSpPr>
            <p:sp>
              <p:nvSpPr>
                <p:cNvPr id="1371" name="Freeform: Shape 2619">
                  <a:extLst>
                    <a:ext uri="{FF2B5EF4-FFF2-40B4-BE49-F238E27FC236}">
                      <a16:creationId xmlns:a16="http://schemas.microsoft.com/office/drawing/2014/main" id="{9658C022-DB2A-80A9-C199-D7F64B8C0D85}"/>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Freeform: Shape 2620">
                  <a:extLst>
                    <a:ext uri="{FF2B5EF4-FFF2-40B4-BE49-F238E27FC236}">
                      <a16:creationId xmlns:a16="http://schemas.microsoft.com/office/drawing/2014/main" id="{DCC5ACDB-7D9C-3419-AC8C-24F524F97FAF}"/>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1" name="Graphic 61">
                <a:extLst>
                  <a:ext uri="{FF2B5EF4-FFF2-40B4-BE49-F238E27FC236}">
                    <a16:creationId xmlns:a16="http://schemas.microsoft.com/office/drawing/2014/main" id="{FBEE2336-DE59-3EAB-490B-DC111A6A8FCA}"/>
                  </a:ext>
                </a:extLst>
              </p:cNvPr>
              <p:cNvGrpSpPr/>
              <p:nvPr/>
            </p:nvGrpSpPr>
            <p:grpSpPr>
              <a:xfrm>
                <a:off x="4037641" y="2311854"/>
                <a:ext cx="28394" cy="28085"/>
                <a:chOff x="4037641" y="2311854"/>
                <a:chExt cx="28394" cy="28085"/>
              </a:xfrm>
            </p:grpSpPr>
            <p:sp>
              <p:nvSpPr>
                <p:cNvPr id="1369" name="Freeform: Shape 2617">
                  <a:extLst>
                    <a:ext uri="{FF2B5EF4-FFF2-40B4-BE49-F238E27FC236}">
                      <a16:creationId xmlns:a16="http://schemas.microsoft.com/office/drawing/2014/main" id="{54F508B8-8F73-A4A5-7B47-F48EED470707}"/>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Freeform: Shape 2618">
                  <a:extLst>
                    <a:ext uri="{FF2B5EF4-FFF2-40B4-BE49-F238E27FC236}">
                      <a16:creationId xmlns:a16="http://schemas.microsoft.com/office/drawing/2014/main" id="{C65665B4-8FD5-5379-DCA2-3FB600EB2554}"/>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2" name="Graphic 61">
                <a:extLst>
                  <a:ext uri="{FF2B5EF4-FFF2-40B4-BE49-F238E27FC236}">
                    <a16:creationId xmlns:a16="http://schemas.microsoft.com/office/drawing/2014/main" id="{AECE6FFF-C2AE-2A4C-6BF5-AF7F4CB3B5E1}"/>
                  </a:ext>
                </a:extLst>
              </p:cNvPr>
              <p:cNvGrpSpPr/>
              <p:nvPr/>
            </p:nvGrpSpPr>
            <p:grpSpPr>
              <a:xfrm>
                <a:off x="4044515" y="2311854"/>
                <a:ext cx="28544" cy="28085"/>
                <a:chOff x="4044515" y="2311854"/>
                <a:chExt cx="28544" cy="28085"/>
              </a:xfrm>
            </p:grpSpPr>
            <p:sp>
              <p:nvSpPr>
                <p:cNvPr id="1367" name="Freeform: Shape 2615">
                  <a:extLst>
                    <a:ext uri="{FF2B5EF4-FFF2-40B4-BE49-F238E27FC236}">
                      <a16:creationId xmlns:a16="http://schemas.microsoft.com/office/drawing/2014/main" id="{C7C5F13B-7EA0-2B42-98AB-D32AAD48A3CA}"/>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Freeform: Shape 2616">
                  <a:extLst>
                    <a:ext uri="{FF2B5EF4-FFF2-40B4-BE49-F238E27FC236}">
                      <a16:creationId xmlns:a16="http://schemas.microsoft.com/office/drawing/2014/main" id="{8437267C-1EA1-FBE0-38C6-9207FFB233F5}"/>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3" name="Graphic 61">
                <a:extLst>
                  <a:ext uri="{FF2B5EF4-FFF2-40B4-BE49-F238E27FC236}">
                    <a16:creationId xmlns:a16="http://schemas.microsoft.com/office/drawing/2014/main" id="{97C05FF7-9D7F-89B4-720C-B14C67966642}"/>
                  </a:ext>
                </a:extLst>
              </p:cNvPr>
              <p:cNvGrpSpPr/>
              <p:nvPr/>
            </p:nvGrpSpPr>
            <p:grpSpPr>
              <a:xfrm>
                <a:off x="4051539" y="2311854"/>
                <a:ext cx="28544" cy="28085"/>
                <a:chOff x="4051539" y="2311854"/>
                <a:chExt cx="28544" cy="28085"/>
              </a:xfrm>
            </p:grpSpPr>
            <p:sp>
              <p:nvSpPr>
                <p:cNvPr id="1365" name="Freeform: Shape 2613">
                  <a:extLst>
                    <a:ext uri="{FF2B5EF4-FFF2-40B4-BE49-F238E27FC236}">
                      <a16:creationId xmlns:a16="http://schemas.microsoft.com/office/drawing/2014/main" id="{3DF09867-F979-68F7-2C31-DAE2845FF4AC}"/>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Freeform: Shape 2614">
                  <a:extLst>
                    <a:ext uri="{FF2B5EF4-FFF2-40B4-BE49-F238E27FC236}">
                      <a16:creationId xmlns:a16="http://schemas.microsoft.com/office/drawing/2014/main" id="{7DF6A84F-C24B-F441-E289-E9016660B785}"/>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4" name="Graphic 61">
                <a:extLst>
                  <a:ext uri="{FF2B5EF4-FFF2-40B4-BE49-F238E27FC236}">
                    <a16:creationId xmlns:a16="http://schemas.microsoft.com/office/drawing/2014/main" id="{70E6734B-04F3-FB69-6704-12516D7B46DF}"/>
                  </a:ext>
                </a:extLst>
              </p:cNvPr>
              <p:cNvGrpSpPr/>
              <p:nvPr/>
            </p:nvGrpSpPr>
            <p:grpSpPr>
              <a:xfrm>
                <a:off x="4058563" y="2311854"/>
                <a:ext cx="28394" cy="28085"/>
                <a:chOff x="4058563" y="2311854"/>
                <a:chExt cx="28394" cy="28085"/>
              </a:xfrm>
            </p:grpSpPr>
            <p:sp>
              <p:nvSpPr>
                <p:cNvPr id="1363" name="Freeform: Shape 2611">
                  <a:extLst>
                    <a:ext uri="{FF2B5EF4-FFF2-40B4-BE49-F238E27FC236}">
                      <a16:creationId xmlns:a16="http://schemas.microsoft.com/office/drawing/2014/main" id="{8F30C04A-B332-EA0E-F454-0D89B47970EE}"/>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Freeform: Shape 2612">
                  <a:extLst>
                    <a:ext uri="{FF2B5EF4-FFF2-40B4-BE49-F238E27FC236}">
                      <a16:creationId xmlns:a16="http://schemas.microsoft.com/office/drawing/2014/main" id="{8EAE2108-4739-75E0-F575-3F41E2267E2D}"/>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5" name="Graphic 61">
                <a:extLst>
                  <a:ext uri="{FF2B5EF4-FFF2-40B4-BE49-F238E27FC236}">
                    <a16:creationId xmlns:a16="http://schemas.microsoft.com/office/drawing/2014/main" id="{A11A0D2E-03C5-332F-F70E-749DB26C6812}"/>
                  </a:ext>
                </a:extLst>
              </p:cNvPr>
              <p:cNvGrpSpPr/>
              <p:nvPr/>
            </p:nvGrpSpPr>
            <p:grpSpPr>
              <a:xfrm>
                <a:off x="4065587" y="2311854"/>
                <a:ext cx="28394" cy="28085"/>
                <a:chOff x="4065587" y="2311854"/>
                <a:chExt cx="28394" cy="28085"/>
              </a:xfrm>
            </p:grpSpPr>
            <p:sp>
              <p:nvSpPr>
                <p:cNvPr id="1361" name="Freeform: Shape 2609">
                  <a:extLst>
                    <a:ext uri="{FF2B5EF4-FFF2-40B4-BE49-F238E27FC236}">
                      <a16:creationId xmlns:a16="http://schemas.microsoft.com/office/drawing/2014/main" id="{0B0344BF-B814-32C2-4CFA-D617BD0A2E36}"/>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Freeform: Shape 2610">
                  <a:extLst>
                    <a:ext uri="{FF2B5EF4-FFF2-40B4-BE49-F238E27FC236}">
                      <a16:creationId xmlns:a16="http://schemas.microsoft.com/office/drawing/2014/main" id="{7756A749-1AE9-3886-36C7-7631A09CADA2}"/>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6" name="Graphic 61">
                <a:extLst>
                  <a:ext uri="{FF2B5EF4-FFF2-40B4-BE49-F238E27FC236}">
                    <a16:creationId xmlns:a16="http://schemas.microsoft.com/office/drawing/2014/main" id="{B450A37E-4FAF-2C85-28A5-B5834ADCB215}"/>
                  </a:ext>
                </a:extLst>
              </p:cNvPr>
              <p:cNvGrpSpPr/>
              <p:nvPr/>
            </p:nvGrpSpPr>
            <p:grpSpPr>
              <a:xfrm>
                <a:off x="4072611" y="2311854"/>
                <a:ext cx="28394" cy="28085"/>
                <a:chOff x="4072611" y="2311854"/>
                <a:chExt cx="28394" cy="28085"/>
              </a:xfrm>
            </p:grpSpPr>
            <p:sp>
              <p:nvSpPr>
                <p:cNvPr id="1359" name="Freeform: Shape 2607">
                  <a:extLst>
                    <a:ext uri="{FF2B5EF4-FFF2-40B4-BE49-F238E27FC236}">
                      <a16:creationId xmlns:a16="http://schemas.microsoft.com/office/drawing/2014/main" id="{1BA5BCB4-E0A3-CED0-7DC4-0D93392A3BC5}"/>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Freeform: Shape 2608">
                  <a:extLst>
                    <a:ext uri="{FF2B5EF4-FFF2-40B4-BE49-F238E27FC236}">
                      <a16:creationId xmlns:a16="http://schemas.microsoft.com/office/drawing/2014/main" id="{BB2D9C9B-2389-65EF-8999-D6926DF98A7F}"/>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7" name="Graphic 61">
                <a:extLst>
                  <a:ext uri="{FF2B5EF4-FFF2-40B4-BE49-F238E27FC236}">
                    <a16:creationId xmlns:a16="http://schemas.microsoft.com/office/drawing/2014/main" id="{7024A8F8-3AD5-2B0B-2302-55BEF9C17F12}"/>
                  </a:ext>
                </a:extLst>
              </p:cNvPr>
              <p:cNvGrpSpPr/>
              <p:nvPr/>
            </p:nvGrpSpPr>
            <p:grpSpPr>
              <a:xfrm>
                <a:off x="4081578" y="2315845"/>
                <a:ext cx="28544" cy="28085"/>
                <a:chOff x="4081578" y="2315845"/>
                <a:chExt cx="28544" cy="28085"/>
              </a:xfrm>
            </p:grpSpPr>
            <p:sp>
              <p:nvSpPr>
                <p:cNvPr id="1357" name="Freeform: Shape 2605">
                  <a:extLst>
                    <a:ext uri="{FF2B5EF4-FFF2-40B4-BE49-F238E27FC236}">
                      <a16:creationId xmlns:a16="http://schemas.microsoft.com/office/drawing/2014/main" id="{6BFB3997-214E-EF96-0CD3-B3C27410D59A}"/>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Freeform: Shape 2606">
                  <a:extLst>
                    <a:ext uri="{FF2B5EF4-FFF2-40B4-BE49-F238E27FC236}">
                      <a16:creationId xmlns:a16="http://schemas.microsoft.com/office/drawing/2014/main" id="{58220E38-2DCA-425F-122D-0C9D92FA5581}"/>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8" name="Graphic 61">
                <a:extLst>
                  <a:ext uri="{FF2B5EF4-FFF2-40B4-BE49-F238E27FC236}">
                    <a16:creationId xmlns:a16="http://schemas.microsoft.com/office/drawing/2014/main" id="{B6F229D2-F29E-92EF-45C1-C586E6B91BAF}"/>
                  </a:ext>
                </a:extLst>
              </p:cNvPr>
              <p:cNvGrpSpPr/>
              <p:nvPr/>
            </p:nvGrpSpPr>
            <p:grpSpPr>
              <a:xfrm>
                <a:off x="4087705" y="2315845"/>
                <a:ext cx="28394" cy="28085"/>
                <a:chOff x="4087705" y="2315845"/>
                <a:chExt cx="28394" cy="28085"/>
              </a:xfrm>
            </p:grpSpPr>
            <p:sp>
              <p:nvSpPr>
                <p:cNvPr id="1355" name="Freeform: Shape 2603">
                  <a:extLst>
                    <a:ext uri="{FF2B5EF4-FFF2-40B4-BE49-F238E27FC236}">
                      <a16:creationId xmlns:a16="http://schemas.microsoft.com/office/drawing/2014/main" id="{8527493A-4F8D-FA5F-84F2-29DAE14EA544}"/>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Freeform: Shape 2604">
                  <a:extLst>
                    <a:ext uri="{FF2B5EF4-FFF2-40B4-BE49-F238E27FC236}">
                      <a16:creationId xmlns:a16="http://schemas.microsoft.com/office/drawing/2014/main" id="{C6525AD2-32F5-A153-ADE6-4125D9F56AEA}"/>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9" name="Graphic 61">
                <a:extLst>
                  <a:ext uri="{FF2B5EF4-FFF2-40B4-BE49-F238E27FC236}">
                    <a16:creationId xmlns:a16="http://schemas.microsoft.com/office/drawing/2014/main" id="{54764928-2F58-327E-D8A0-C24BFB9CDA44}"/>
                  </a:ext>
                </a:extLst>
              </p:cNvPr>
              <p:cNvGrpSpPr/>
              <p:nvPr/>
            </p:nvGrpSpPr>
            <p:grpSpPr>
              <a:xfrm>
                <a:off x="4093683" y="2315845"/>
                <a:ext cx="28544" cy="28085"/>
                <a:chOff x="4093683" y="2315845"/>
                <a:chExt cx="28544" cy="28085"/>
              </a:xfrm>
            </p:grpSpPr>
            <p:sp>
              <p:nvSpPr>
                <p:cNvPr id="1353" name="Freeform: Shape 2601">
                  <a:extLst>
                    <a:ext uri="{FF2B5EF4-FFF2-40B4-BE49-F238E27FC236}">
                      <a16:creationId xmlns:a16="http://schemas.microsoft.com/office/drawing/2014/main" id="{A97EC461-E1B5-1CF7-AFFC-6E389A3EA112}"/>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Freeform: Shape 2602">
                  <a:extLst>
                    <a:ext uri="{FF2B5EF4-FFF2-40B4-BE49-F238E27FC236}">
                      <a16:creationId xmlns:a16="http://schemas.microsoft.com/office/drawing/2014/main" id="{9A1D711F-E594-98E3-5FE8-523298253B83}"/>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0" name="Graphic 61">
                <a:extLst>
                  <a:ext uri="{FF2B5EF4-FFF2-40B4-BE49-F238E27FC236}">
                    <a16:creationId xmlns:a16="http://schemas.microsoft.com/office/drawing/2014/main" id="{62340576-49A4-93CF-FB55-560219523467}"/>
                  </a:ext>
                </a:extLst>
              </p:cNvPr>
              <p:cNvGrpSpPr/>
              <p:nvPr/>
            </p:nvGrpSpPr>
            <p:grpSpPr>
              <a:xfrm>
                <a:off x="4099810" y="2315845"/>
                <a:ext cx="28394" cy="28085"/>
                <a:chOff x="4099810" y="2315845"/>
                <a:chExt cx="28394" cy="28085"/>
              </a:xfrm>
            </p:grpSpPr>
            <p:sp>
              <p:nvSpPr>
                <p:cNvPr id="1351" name="Freeform: Shape 2599">
                  <a:extLst>
                    <a:ext uri="{FF2B5EF4-FFF2-40B4-BE49-F238E27FC236}">
                      <a16:creationId xmlns:a16="http://schemas.microsoft.com/office/drawing/2014/main" id="{00D9D784-FAD3-3534-FCC7-94E007590005}"/>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Freeform: Shape 2600">
                  <a:extLst>
                    <a:ext uri="{FF2B5EF4-FFF2-40B4-BE49-F238E27FC236}">
                      <a16:creationId xmlns:a16="http://schemas.microsoft.com/office/drawing/2014/main" id="{D23B2E36-3906-27B1-D45C-AB3775729710}"/>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1" name="Graphic 61">
                <a:extLst>
                  <a:ext uri="{FF2B5EF4-FFF2-40B4-BE49-F238E27FC236}">
                    <a16:creationId xmlns:a16="http://schemas.microsoft.com/office/drawing/2014/main" id="{EB1EF198-FD82-8177-4EF9-939F1840811F}"/>
                  </a:ext>
                </a:extLst>
              </p:cNvPr>
              <p:cNvGrpSpPr/>
              <p:nvPr/>
            </p:nvGrpSpPr>
            <p:grpSpPr>
              <a:xfrm>
                <a:off x="4105788" y="2315845"/>
                <a:ext cx="28394" cy="28085"/>
                <a:chOff x="4105788" y="2315845"/>
                <a:chExt cx="28394" cy="28085"/>
              </a:xfrm>
            </p:grpSpPr>
            <p:sp>
              <p:nvSpPr>
                <p:cNvPr id="1349" name="Freeform: Shape 2597">
                  <a:extLst>
                    <a:ext uri="{FF2B5EF4-FFF2-40B4-BE49-F238E27FC236}">
                      <a16:creationId xmlns:a16="http://schemas.microsoft.com/office/drawing/2014/main" id="{76DB445D-4E47-881C-6DEE-B8D7C7A3B8B1}"/>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Freeform: Shape 2598">
                  <a:extLst>
                    <a:ext uri="{FF2B5EF4-FFF2-40B4-BE49-F238E27FC236}">
                      <a16:creationId xmlns:a16="http://schemas.microsoft.com/office/drawing/2014/main" id="{D7A7CA38-94ED-2EEB-63CB-B8A1546ED8E4}"/>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2" name="Graphic 61">
                <a:extLst>
                  <a:ext uri="{FF2B5EF4-FFF2-40B4-BE49-F238E27FC236}">
                    <a16:creationId xmlns:a16="http://schemas.microsoft.com/office/drawing/2014/main" id="{6BB52F7E-D5CE-DC19-871F-55C9AECC44CB}"/>
                  </a:ext>
                </a:extLst>
              </p:cNvPr>
              <p:cNvGrpSpPr/>
              <p:nvPr/>
            </p:nvGrpSpPr>
            <p:grpSpPr>
              <a:xfrm>
                <a:off x="4111766" y="2315845"/>
                <a:ext cx="28544" cy="28085"/>
                <a:chOff x="4111766" y="2315845"/>
                <a:chExt cx="28544" cy="28085"/>
              </a:xfrm>
            </p:grpSpPr>
            <p:sp>
              <p:nvSpPr>
                <p:cNvPr id="1347" name="Freeform: Shape 2595">
                  <a:extLst>
                    <a:ext uri="{FF2B5EF4-FFF2-40B4-BE49-F238E27FC236}">
                      <a16:creationId xmlns:a16="http://schemas.microsoft.com/office/drawing/2014/main" id="{2F2CD8E2-6134-6205-5944-A8C6A0F7C97D}"/>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Freeform: Shape 2596">
                  <a:extLst>
                    <a:ext uri="{FF2B5EF4-FFF2-40B4-BE49-F238E27FC236}">
                      <a16:creationId xmlns:a16="http://schemas.microsoft.com/office/drawing/2014/main" id="{1FD8C926-D10E-1D19-B2C2-E0B5635290AF}"/>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3" name="Graphic 61">
                <a:extLst>
                  <a:ext uri="{FF2B5EF4-FFF2-40B4-BE49-F238E27FC236}">
                    <a16:creationId xmlns:a16="http://schemas.microsoft.com/office/drawing/2014/main" id="{EB8ACC9F-7C77-4C94-07A6-EE8282D1C9B1}"/>
                  </a:ext>
                </a:extLst>
              </p:cNvPr>
              <p:cNvGrpSpPr/>
              <p:nvPr/>
            </p:nvGrpSpPr>
            <p:grpSpPr>
              <a:xfrm>
                <a:off x="4117893" y="2315845"/>
                <a:ext cx="28394" cy="28085"/>
                <a:chOff x="4117893" y="2315845"/>
                <a:chExt cx="28394" cy="28085"/>
              </a:xfrm>
            </p:grpSpPr>
            <p:sp>
              <p:nvSpPr>
                <p:cNvPr id="1345" name="Freeform: Shape 2593">
                  <a:extLst>
                    <a:ext uri="{FF2B5EF4-FFF2-40B4-BE49-F238E27FC236}">
                      <a16:creationId xmlns:a16="http://schemas.microsoft.com/office/drawing/2014/main" id="{8D07C1AC-1D9C-F881-148A-D1B00068C24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Freeform: Shape 2594">
                  <a:extLst>
                    <a:ext uri="{FF2B5EF4-FFF2-40B4-BE49-F238E27FC236}">
                      <a16:creationId xmlns:a16="http://schemas.microsoft.com/office/drawing/2014/main" id="{7BAC0258-34C4-C248-B3C1-939F7C1EA69B}"/>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4" name="Graphic 61">
                <a:extLst>
                  <a:ext uri="{FF2B5EF4-FFF2-40B4-BE49-F238E27FC236}">
                    <a16:creationId xmlns:a16="http://schemas.microsoft.com/office/drawing/2014/main" id="{9A822A2D-CA08-1E63-0256-F36A247F1A8E}"/>
                  </a:ext>
                </a:extLst>
              </p:cNvPr>
              <p:cNvGrpSpPr/>
              <p:nvPr/>
            </p:nvGrpSpPr>
            <p:grpSpPr>
              <a:xfrm>
                <a:off x="4123871" y="2315845"/>
                <a:ext cx="28544" cy="28085"/>
                <a:chOff x="4123871" y="2315845"/>
                <a:chExt cx="28544" cy="28085"/>
              </a:xfrm>
            </p:grpSpPr>
            <p:sp>
              <p:nvSpPr>
                <p:cNvPr id="1343" name="Freeform: Shape 2591">
                  <a:extLst>
                    <a:ext uri="{FF2B5EF4-FFF2-40B4-BE49-F238E27FC236}">
                      <a16:creationId xmlns:a16="http://schemas.microsoft.com/office/drawing/2014/main" id="{32DE8B2C-F52F-0F03-6FEE-559F590ED387}"/>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Freeform: Shape 2592">
                  <a:extLst>
                    <a:ext uri="{FF2B5EF4-FFF2-40B4-BE49-F238E27FC236}">
                      <a16:creationId xmlns:a16="http://schemas.microsoft.com/office/drawing/2014/main" id="{F6A4A1B8-5720-E933-9D2A-BC2403D25CB9}"/>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5" name="Graphic 61">
                <a:extLst>
                  <a:ext uri="{FF2B5EF4-FFF2-40B4-BE49-F238E27FC236}">
                    <a16:creationId xmlns:a16="http://schemas.microsoft.com/office/drawing/2014/main" id="{587CB3D8-2C20-83CD-9EF5-6226C632F3E4}"/>
                  </a:ext>
                </a:extLst>
              </p:cNvPr>
              <p:cNvGrpSpPr/>
              <p:nvPr/>
            </p:nvGrpSpPr>
            <p:grpSpPr>
              <a:xfrm>
                <a:off x="4129999" y="2322349"/>
                <a:ext cx="28394" cy="28085"/>
                <a:chOff x="4129999" y="2322349"/>
                <a:chExt cx="28394" cy="28085"/>
              </a:xfrm>
            </p:grpSpPr>
            <p:sp>
              <p:nvSpPr>
                <p:cNvPr id="1341" name="Freeform: Shape 2589">
                  <a:extLst>
                    <a:ext uri="{FF2B5EF4-FFF2-40B4-BE49-F238E27FC236}">
                      <a16:creationId xmlns:a16="http://schemas.microsoft.com/office/drawing/2014/main" id="{B0D4AD65-DD3F-ECEC-3425-702714EF8D32}"/>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Freeform: Shape 2590">
                  <a:extLst>
                    <a:ext uri="{FF2B5EF4-FFF2-40B4-BE49-F238E27FC236}">
                      <a16:creationId xmlns:a16="http://schemas.microsoft.com/office/drawing/2014/main" id="{B06D3947-8107-E8C2-9150-3B8252052979}"/>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6" name="Graphic 61">
                <a:extLst>
                  <a:ext uri="{FF2B5EF4-FFF2-40B4-BE49-F238E27FC236}">
                    <a16:creationId xmlns:a16="http://schemas.microsoft.com/office/drawing/2014/main" id="{86103073-8C0E-7DE4-27E7-9A28162DCA1A}"/>
                  </a:ext>
                </a:extLst>
              </p:cNvPr>
              <p:cNvGrpSpPr/>
              <p:nvPr/>
            </p:nvGrpSpPr>
            <p:grpSpPr>
              <a:xfrm>
                <a:off x="4136873" y="2322349"/>
                <a:ext cx="28394" cy="28085"/>
                <a:chOff x="4136873" y="2322349"/>
                <a:chExt cx="28394" cy="28085"/>
              </a:xfrm>
            </p:grpSpPr>
            <p:sp>
              <p:nvSpPr>
                <p:cNvPr id="1339" name="Freeform: Shape 2587">
                  <a:extLst>
                    <a:ext uri="{FF2B5EF4-FFF2-40B4-BE49-F238E27FC236}">
                      <a16:creationId xmlns:a16="http://schemas.microsoft.com/office/drawing/2014/main" id="{2ADCFA06-E422-BE04-1A1F-1FA2697F5232}"/>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Freeform: Shape 2588">
                  <a:extLst>
                    <a:ext uri="{FF2B5EF4-FFF2-40B4-BE49-F238E27FC236}">
                      <a16:creationId xmlns:a16="http://schemas.microsoft.com/office/drawing/2014/main" id="{1786D8F0-6F20-92E7-254F-E7B8979A9A10}"/>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7" name="Graphic 61">
                <a:extLst>
                  <a:ext uri="{FF2B5EF4-FFF2-40B4-BE49-F238E27FC236}">
                    <a16:creationId xmlns:a16="http://schemas.microsoft.com/office/drawing/2014/main" id="{BAC80F88-9CC3-BB07-9B53-A9C659C04DCD}"/>
                  </a:ext>
                </a:extLst>
              </p:cNvPr>
              <p:cNvGrpSpPr/>
              <p:nvPr/>
            </p:nvGrpSpPr>
            <p:grpSpPr>
              <a:xfrm>
                <a:off x="4143598" y="2322349"/>
                <a:ext cx="28394" cy="28085"/>
                <a:chOff x="4143598" y="2322349"/>
                <a:chExt cx="28394" cy="28085"/>
              </a:xfrm>
            </p:grpSpPr>
            <p:sp>
              <p:nvSpPr>
                <p:cNvPr id="1337" name="Freeform: Shape 2585">
                  <a:extLst>
                    <a:ext uri="{FF2B5EF4-FFF2-40B4-BE49-F238E27FC236}">
                      <a16:creationId xmlns:a16="http://schemas.microsoft.com/office/drawing/2014/main" id="{BD4C2574-0AFF-8AF2-7E14-D6CD9DF1250C}"/>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Freeform: Shape 2586">
                  <a:extLst>
                    <a:ext uri="{FF2B5EF4-FFF2-40B4-BE49-F238E27FC236}">
                      <a16:creationId xmlns:a16="http://schemas.microsoft.com/office/drawing/2014/main" id="{C6B87F4C-0B1B-098E-D482-416861A90366}"/>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8" name="Graphic 61">
                <a:extLst>
                  <a:ext uri="{FF2B5EF4-FFF2-40B4-BE49-F238E27FC236}">
                    <a16:creationId xmlns:a16="http://schemas.microsoft.com/office/drawing/2014/main" id="{08BFBBE9-3E7E-D57E-58F0-89D93E3D8E25}"/>
                  </a:ext>
                </a:extLst>
              </p:cNvPr>
              <p:cNvGrpSpPr/>
              <p:nvPr/>
            </p:nvGrpSpPr>
            <p:grpSpPr>
              <a:xfrm>
                <a:off x="4150323" y="2322349"/>
                <a:ext cx="28544" cy="28085"/>
                <a:chOff x="4150323" y="2322349"/>
                <a:chExt cx="28544" cy="28085"/>
              </a:xfrm>
            </p:grpSpPr>
            <p:sp>
              <p:nvSpPr>
                <p:cNvPr id="1335" name="Freeform: Shape 2583">
                  <a:extLst>
                    <a:ext uri="{FF2B5EF4-FFF2-40B4-BE49-F238E27FC236}">
                      <a16:creationId xmlns:a16="http://schemas.microsoft.com/office/drawing/2014/main" id="{21A16861-FD91-E331-3B0A-0A377EDB255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Freeform: Shape 2584">
                  <a:extLst>
                    <a:ext uri="{FF2B5EF4-FFF2-40B4-BE49-F238E27FC236}">
                      <a16:creationId xmlns:a16="http://schemas.microsoft.com/office/drawing/2014/main" id="{580FF6D0-E7DD-11A5-B001-ECF68A33C65C}"/>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9" name="Graphic 61">
                <a:extLst>
                  <a:ext uri="{FF2B5EF4-FFF2-40B4-BE49-F238E27FC236}">
                    <a16:creationId xmlns:a16="http://schemas.microsoft.com/office/drawing/2014/main" id="{B7868408-1B58-4A08-F411-EFD9E3AD1A64}"/>
                  </a:ext>
                </a:extLst>
              </p:cNvPr>
              <p:cNvGrpSpPr/>
              <p:nvPr/>
            </p:nvGrpSpPr>
            <p:grpSpPr>
              <a:xfrm>
                <a:off x="4157198" y="2322349"/>
                <a:ext cx="28394" cy="28085"/>
                <a:chOff x="4157198" y="2322349"/>
                <a:chExt cx="28394" cy="28085"/>
              </a:xfrm>
            </p:grpSpPr>
            <p:sp>
              <p:nvSpPr>
                <p:cNvPr id="1333" name="Freeform: Shape 2581">
                  <a:extLst>
                    <a:ext uri="{FF2B5EF4-FFF2-40B4-BE49-F238E27FC236}">
                      <a16:creationId xmlns:a16="http://schemas.microsoft.com/office/drawing/2014/main" id="{05544009-AA3E-74F2-CF67-4481452EEB90}"/>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Freeform: Shape 2582">
                  <a:extLst>
                    <a:ext uri="{FF2B5EF4-FFF2-40B4-BE49-F238E27FC236}">
                      <a16:creationId xmlns:a16="http://schemas.microsoft.com/office/drawing/2014/main" id="{929D4EF7-AAE2-653E-474A-6E2E08FDAE83}"/>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0" name="Graphic 61">
                <a:extLst>
                  <a:ext uri="{FF2B5EF4-FFF2-40B4-BE49-F238E27FC236}">
                    <a16:creationId xmlns:a16="http://schemas.microsoft.com/office/drawing/2014/main" id="{ECB172A5-8E5F-3955-F25E-F67D5F3DEE59}"/>
                  </a:ext>
                </a:extLst>
              </p:cNvPr>
              <p:cNvGrpSpPr/>
              <p:nvPr/>
            </p:nvGrpSpPr>
            <p:grpSpPr>
              <a:xfrm>
                <a:off x="4170947" y="2323827"/>
                <a:ext cx="28394" cy="28085"/>
                <a:chOff x="4170947" y="2323827"/>
                <a:chExt cx="28394" cy="28085"/>
              </a:xfrm>
            </p:grpSpPr>
            <p:sp>
              <p:nvSpPr>
                <p:cNvPr id="1331" name="Freeform: Shape 2579">
                  <a:extLst>
                    <a:ext uri="{FF2B5EF4-FFF2-40B4-BE49-F238E27FC236}">
                      <a16:creationId xmlns:a16="http://schemas.microsoft.com/office/drawing/2014/main" id="{4B30B0E7-F5BF-CD84-BD63-AC6B7905D24A}"/>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Freeform: Shape 2580">
                  <a:extLst>
                    <a:ext uri="{FF2B5EF4-FFF2-40B4-BE49-F238E27FC236}">
                      <a16:creationId xmlns:a16="http://schemas.microsoft.com/office/drawing/2014/main" id="{30839095-231D-7715-6355-9FE0E2450DC0}"/>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1" name="Graphic 61">
                <a:extLst>
                  <a:ext uri="{FF2B5EF4-FFF2-40B4-BE49-F238E27FC236}">
                    <a16:creationId xmlns:a16="http://schemas.microsoft.com/office/drawing/2014/main" id="{95E6C277-C853-CA17-C9AB-CB07EBE06900}"/>
                  </a:ext>
                </a:extLst>
              </p:cNvPr>
              <p:cNvGrpSpPr/>
              <p:nvPr/>
            </p:nvGrpSpPr>
            <p:grpSpPr>
              <a:xfrm>
                <a:off x="4178868" y="2327523"/>
                <a:ext cx="28394" cy="28085"/>
                <a:chOff x="4178868" y="2327523"/>
                <a:chExt cx="28394" cy="28085"/>
              </a:xfrm>
            </p:grpSpPr>
            <p:sp>
              <p:nvSpPr>
                <p:cNvPr id="1329" name="Freeform: Shape 2577">
                  <a:extLst>
                    <a:ext uri="{FF2B5EF4-FFF2-40B4-BE49-F238E27FC236}">
                      <a16:creationId xmlns:a16="http://schemas.microsoft.com/office/drawing/2014/main" id="{F5C3CDD5-B88A-808F-C9CF-0B6630BCA509}"/>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Freeform: Shape 2578">
                  <a:extLst>
                    <a:ext uri="{FF2B5EF4-FFF2-40B4-BE49-F238E27FC236}">
                      <a16:creationId xmlns:a16="http://schemas.microsoft.com/office/drawing/2014/main" id="{EE1B2DF7-7AD2-0223-7B9A-A2E80B43CCA2}"/>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2" name="Graphic 61">
                <a:extLst>
                  <a:ext uri="{FF2B5EF4-FFF2-40B4-BE49-F238E27FC236}">
                    <a16:creationId xmlns:a16="http://schemas.microsoft.com/office/drawing/2014/main" id="{2F121682-EC47-BE81-4484-ACC7D5337F3B}"/>
                  </a:ext>
                </a:extLst>
              </p:cNvPr>
              <p:cNvGrpSpPr/>
              <p:nvPr/>
            </p:nvGrpSpPr>
            <p:grpSpPr>
              <a:xfrm>
                <a:off x="4185145" y="2327523"/>
                <a:ext cx="28394" cy="28085"/>
                <a:chOff x="4185145" y="2327523"/>
                <a:chExt cx="28394" cy="28085"/>
              </a:xfrm>
            </p:grpSpPr>
            <p:sp>
              <p:nvSpPr>
                <p:cNvPr id="1327" name="Freeform: Shape 2575">
                  <a:extLst>
                    <a:ext uri="{FF2B5EF4-FFF2-40B4-BE49-F238E27FC236}">
                      <a16:creationId xmlns:a16="http://schemas.microsoft.com/office/drawing/2014/main" id="{ADDDF9D2-E192-FA2E-E81A-4B83EBD03507}"/>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Freeform: Shape 2576">
                  <a:extLst>
                    <a:ext uri="{FF2B5EF4-FFF2-40B4-BE49-F238E27FC236}">
                      <a16:creationId xmlns:a16="http://schemas.microsoft.com/office/drawing/2014/main" id="{8EE75CFB-9054-998B-1F65-C8B3952947AC}"/>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3" name="Graphic 61">
                <a:extLst>
                  <a:ext uri="{FF2B5EF4-FFF2-40B4-BE49-F238E27FC236}">
                    <a16:creationId xmlns:a16="http://schemas.microsoft.com/office/drawing/2014/main" id="{66195170-6EC1-48A6-D783-FFDD4A565AF7}"/>
                  </a:ext>
                </a:extLst>
              </p:cNvPr>
              <p:cNvGrpSpPr/>
              <p:nvPr/>
            </p:nvGrpSpPr>
            <p:grpSpPr>
              <a:xfrm>
                <a:off x="4190525" y="2327523"/>
                <a:ext cx="28394" cy="28085"/>
                <a:chOff x="4190525" y="2327523"/>
                <a:chExt cx="28394" cy="28085"/>
              </a:xfrm>
            </p:grpSpPr>
            <p:sp>
              <p:nvSpPr>
                <p:cNvPr id="1325" name="Freeform: Shape 2573">
                  <a:extLst>
                    <a:ext uri="{FF2B5EF4-FFF2-40B4-BE49-F238E27FC236}">
                      <a16:creationId xmlns:a16="http://schemas.microsoft.com/office/drawing/2014/main" id="{6511575F-F725-B87A-3AE6-7942F6AB54F7}"/>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Freeform: Shape 2574">
                  <a:extLst>
                    <a:ext uri="{FF2B5EF4-FFF2-40B4-BE49-F238E27FC236}">
                      <a16:creationId xmlns:a16="http://schemas.microsoft.com/office/drawing/2014/main" id="{5C0B877C-CD48-E3F0-6E1D-7916E212D322}"/>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4" name="Graphic 61">
                <a:extLst>
                  <a:ext uri="{FF2B5EF4-FFF2-40B4-BE49-F238E27FC236}">
                    <a16:creationId xmlns:a16="http://schemas.microsoft.com/office/drawing/2014/main" id="{9DD0CA7A-CDBC-4D3C-49D3-07184C006994}"/>
                  </a:ext>
                </a:extLst>
              </p:cNvPr>
              <p:cNvGrpSpPr/>
              <p:nvPr/>
            </p:nvGrpSpPr>
            <p:grpSpPr>
              <a:xfrm>
                <a:off x="4194111" y="2327523"/>
                <a:ext cx="28544" cy="28085"/>
                <a:chOff x="4194111" y="2327523"/>
                <a:chExt cx="28544" cy="28085"/>
              </a:xfrm>
            </p:grpSpPr>
            <p:sp>
              <p:nvSpPr>
                <p:cNvPr id="1323" name="Freeform: Shape 2571">
                  <a:extLst>
                    <a:ext uri="{FF2B5EF4-FFF2-40B4-BE49-F238E27FC236}">
                      <a16:creationId xmlns:a16="http://schemas.microsoft.com/office/drawing/2014/main" id="{EE689860-79BA-B947-EEEA-B9B7653BA76A}"/>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Freeform: Shape 2572">
                  <a:extLst>
                    <a:ext uri="{FF2B5EF4-FFF2-40B4-BE49-F238E27FC236}">
                      <a16:creationId xmlns:a16="http://schemas.microsoft.com/office/drawing/2014/main" id="{A237306C-0B66-2B7D-9898-20DBACD15B09}"/>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5" name="Graphic 61">
                <a:extLst>
                  <a:ext uri="{FF2B5EF4-FFF2-40B4-BE49-F238E27FC236}">
                    <a16:creationId xmlns:a16="http://schemas.microsoft.com/office/drawing/2014/main" id="{0E971C23-39EA-3469-87D4-117596CBB4AF}"/>
                  </a:ext>
                </a:extLst>
              </p:cNvPr>
              <p:cNvGrpSpPr/>
              <p:nvPr/>
            </p:nvGrpSpPr>
            <p:grpSpPr>
              <a:xfrm>
                <a:off x="4208309" y="2327523"/>
                <a:ext cx="28544" cy="28085"/>
                <a:chOff x="4208309" y="2327523"/>
                <a:chExt cx="28544" cy="28085"/>
              </a:xfrm>
            </p:grpSpPr>
            <p:sp>
              <p:nvSpPr>
                <p:cNvPr id="1321" name="Freeform: Shape 2569">
                  <a:extLst>
                    <a:ext uri="{FF2B5EF4-FFF2-40B4-BE49-F238E27FC236}">
                      <a16:creationId xmlns:a16="http://schemas.microsoft.com/office/drawing/2014/main" id="{06E36DFA-CC5D-E209-D4B8-7AABF68CA033}"/>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Freeform: Shape 2570">
                  <a:extLst>
                    <a:ext uri="{FF2B5EF4-FFF2-40B4-BE49-F238E27FC236}">
                      <a16:creationId xmlns:a16="http://schemas.microsoft.com/office/drawing/2014/main" id="{8C00EDA2-19DF-B91D-3EC9-7E16AD8BDF1A}"/>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6" name="Graphic 61">
                <a:extLst>
                  <a:ext uri="{FF2B5EF4-FFF2-40B4-BE49-F238E27FC236}">
                    <a16:creationId xmlns:a16="http://schemas.microsoft.com/office/drawing/2014/main" id="{1D339958-E74E-B006-447A-BE3B26D3F2E0}"/>
                  </a:ext>
                </a:extLst>
              </p:cNvPr>
              <p:cNvGrpSpPr/>
              <p:nvPr/>
            </p:nvGrpSpPr>
            <p:grpSpPr>
              <a:xfrm>
                <a:off x="4214137" y="2327523"/>
                <a:ext cx="28544" cy="28085"/>
                <a:chOff x="4214137" y="2327523"/>
                <a:chExt cx="28544" cy="28085"/>
              </a:xfrm>
            </p:grpSpPr>
            <p:sp>
              <p:nvSpPr>
                <p:cNvPr id="1319" name="Freeform: Shape 2567">
                  <a:extLst>
                    <a:ext uri="{FF2B5EF4-FFF2-40B4-BE49-F238E27FC236}">
                      <a16:creationId xmlns:a16="http://schemas.microsoft.com/office/drawing/2014/main" id="{ACA4C597-6A61-A0B0-1E4A-19B985D54A36}"/>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Freeform: Shape 2568">
                  <a:extLst>
                    <a:ext uri="{FF2B5EF4-FFF2-40B4-BE49-F238E27FC236}">
                      <a16:creationId xmlns:a16="http://schemas.microsoft.com/office/drawing/2014/main" id="{C99B6FF2-24BB-5D09-5E68-49DB62F675A3}"/>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7" name="Graphic 61">
                <a:extLst>
                  <a:ext uri="{FF2B5EF4-FFF2-40B4-BE49-F238E27FC236}">
                    <a16:creationId xmlns:a16="http://schemas.microsoft.com/office/drawing/2014/main" id="{46FCFE9B-BF69-889B-7F06-D55BE656701B}"/>
                  </a:ext>
                </a:extLst>
              </p:cNvPr>
              <p:cNvGrpSpPr/>
              <p:nvPr/>
            </p:nvGrpSpPr>
            <p:grpSpPr>
              <a:xfrm>
                <a:off x="4228933" y="2327523"/>
                <a:ext cx="28544" cy="28085"/>
                <a:chOff x="4228933" y="2327523"/>
                <a:chExt cx="28544" cy="28085"/>
              </a:xfrm>
            </p:grpSpPr>
            <p:sp>
              <p:nvSpPr>
                <p:cNvPr id="1317" name="Freeform: Shape 2565">
                  <a:extLst>
                    <a:ext uri="{FF2B5EF4-FFF2-40B4-BE49-F238E27FC236}">
                      <a16:creationId xmlns:a16="http://schemas.microsoft.com/office/drawing/2014/main" id="{63DCC955-9382-425E-D397-28F166F3E73D}"/>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Freeform: Shape 2566">
                  <a:extLst>
                    <a:ext uri="{FF2B5EF4-FFF2-40B4-BE49-F238E27FC236}">
                      <a16:creationId xmlns:a16="http://schemas.microsoft.com/office/drawing/2014/main" id="{80CDD24A-6E93-E305-9A41-6EBE9BA63FF7}"/>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8" name="Graphic 61">
                <a:extLst>
                  <a:ext uri="{FF2B5EF4-FFF2-40B4-BE49-F238E27FC236}">
                    <a16:creationId xmlns:a16="http://schemas.microsoft.com/office/drawing/2014/main" id="{9172DEF2-32EE-4683-75D0-7F863A52CA0E}"/>
                  </a:ext>
                </a:extLst>
              </p:cNvPr>
              <p:cNvGrpSpPr/>
              <p:nvPr/>
            </p:nvGrpSpPr>
            <p:grpSpPr>
              <a:xfrm>
                <a:off x="4234462" y="2327523"/>
                <a:ext cx="28394" cy="28085"/>
                <a:chOff x="4234462" y="2327523"/>
                <a:chExt cx="28394" cy="28085"/>
              </a:xfrm>
            </p:grpSpPr>
            <p:sp>
              <p:nvSpPr>
                <p:cNvPr id="1315" name="Freeform: Shape 2563">
                  <a:extLst>
                    <a:ext uri="{FF2B5EF4-FFF2-40B4-BE49-F238E27FC236}">
                      <a16:creationId xmlns:a16="http://schemas.microsoft.com/office/drawing/2014/main" id="{BC56A359-C321-5FB1-1CCE-155404CD2884}"/>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Freeform: Shape 2564">
                  <a:extLst>
                    <a:ext uri="{FF2B5EF4-FFF2-40B4-BE49-F238E27FC236}">
                      <a16:creationId xmlns:a16="http://schemas.microsoft.com/office/drawing/2014/main" id="{79B4D36F-9713-A37F-D389-2D0620C2D4B9}"/>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9" name="Graphic 61">
                <a:extLst>
                  <a:ext uri="{FF2B5EF4-FFF2-40B4-BE49-F238E27FC236}">
                    <a16:creationId xmlns:a16="http://schemas.microsoft.com/office/drawing/2014/main" id="{1DC000AE-03B6-BE71-480D-16418F2B0E33}"/>
                  </a:ext>
                </a:extLst>
              </p:cNvPr>
              <p:cNvGrpSpPr/>
              <p:nvPr/>
            </p:nvGrpSpPr>
            <p:grpSpPr>
              <a:xfrm>
                <a:off x="4238647" y="2327523"/>
                <a:ext cx="28394" cy="28085"/>
                <a:chOff x="4238647" y="2327523"/>
                <a:chExt cx="28394" cy="28085"/>
              </a:xfrm>
            </p:grpSpPr>
            <p:sp>
              <p:nvSpPr>
                <p:cNvPr id="1313" name="Freeform: Shape 2561">
                  <a:extLst>
                    <a:ext uri="{FF2B5EF4-FFF2-40B4-BE49-F238E27FC236}">
                      <a16:creationId xmlns:a16="http://schemas.microsoft.com/office/drawing/2014/main" id="{78D9739E-4917-3A36-660C-4D82CDEA3F9B}"/>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Freeform: Shape 2562">
                  <a:extLst>
                    <a:ext uri="{FF2B5EF4-FFF2-40B4-BE49-F238E27FC236}">
                      <a16:creationId xmlns:a16="http://schemas.microsoft.com/office/drawing/2014/main" id="{E764FCD6-CB7F-AB39-A458-FFCEA01ABFB8}"/>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0" name="Graphic 61">
                <a:extLst>
                  <a:ext uri="{FF2B5EF4-FFF2-40B4-BE49-F238E27FC236}">
                    <a16:creationId xmlns:a16="http://schemas.microsoft.com/office/drawing/2014/main" id="{601C2553-DB9A-9899-902E-E8AFC52F6867}"/>
                  </a:ext>
                </a:extLst>
              </p:cNvPr>
              <p:cNvGrpSpPr/>
              <p:nvPr/>
            </p:nvGrpSpPr>
            <p:grpSpPr>
              <a:xfrm>
                <a:off x="4254040" y="2329001"/>
                <a:ext cx="28394" cy="28233"/>
                <a:chOff x="4254040" y="2329001"/>
                <a:chExt cx="28394" cy="28233"/>
              </a:xfrm>
            </p:grpSpPr>
            <p:sp>
              <p:nvSpPr>
                <p:cNvPr id="1311" name="Freeform: Shape 2559">
                  <a:extLst>
                    <a:ext uri="{FF2B5EF4-FFF2-40B4-BE49-F238E27FC236}">
                      <a16:creationId xmlns:a16="http://schemas.microsoft.com/office/drawing/2014/main" id="{DE051D4C-36C5-EDFC-4194-17F98145D177}"/>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Freeform: Shape 2560">
                  <a:extLst>
                    <a:ext uri="{FF2B5EF4-FFF2-40B4-BE49-F238E27FC236}">
                      <a16:creationId xmlns:a16="http://schemas.microsoft.com/office/drawing/2014/main" id="{80C1B3F9-FA35-E505-A001-894005077FD4}"/>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1" name="Graphic 61">
                <a:extLst>
                  <a:ext uri="{FF2B5EF4-FFF2-40B4-BE49-F238E27FC236}">
                    <a16:creationId xmlns:a16="http://schemas.microsoft.com/office/drawing/2014/main" id="{5869F2D1-0FC1-9FDC-F1A8-605EE6917A14}"/>
                  </a:ext>
                </a:extLst>
              </p:cNvPr>
              <p:cNvGrpSpPr/>
              <p:nvPr/>
            </p:nvGrpSpPr>
            <p:grpSpPr>
              <a:xfrm>
                <a:off x="4268237" y="2329001"/>
                <a:ext cx="28544" cy="28233"/>
                <a:chOff x="4268237" y="2329001"/>
                <a:chExt cx="28544" cy="28233"/>
              </a:xfrm>
            </p:grpSpPr>
            <p:sp>
              <p:nvSpPr>
                <p:cNvPr id="1309" name="Freeform: Shape 2557">
                  <a:extLst>
                    <a:ext uri="{FF2B5EF4-FFF2-40B4-BE49-F238E27FC236}">
                      <a16:creationId xmlns:a16="http://schemas.microsoft.com/office/drawing/2014/main" id="{9FC357FE-DF66-DA64-CDAF-215B7628EA14}"/>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Freeform: Shape 2558">
                  <a:extLst>
                    <a:ext uri="{FF2B5EF4-FFF2-40B4-BE49-F238E27FC236}">
                      <a16:creationId xmlns:a16="http://schemas.microsoft.com/office/drawing/2014/main" id="{BBDDE370-DC98-E769-3F2E-DDA91DE07B41}"/>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2" name="Graphic 61">
                <a:extLst>
                  <a:ext uri="{FF2B5EF4-FFF2-40B4-BE49-F238E27FC236}">
                    <a16:creationId xmlns:a16="http://schemas.microsoft.com/office/drawing/2014/main" id="{B04C1D22-7F33-D8F4-4014-E810AA91F748}"/>
                  </a:ext>
                </a:extLst>
              </p:cNvPr>
              <p:cNvGrpSpPr/>
              <p:nvPr/>
            </p:nvGrpSpPr>
            <p:grpSpPr>
              <a:xfrm>
                <a:off x="4277652" y="2332844"/>
                <a:ext cx="28394" cy="28085"/>
                <a:chOff x="4277652" y="2332844"/>
                <a:chExt cx="28394" cy="28085"/>
              </a:xfrm>
            </p:grpSpPr>
            <p:sp>
              <p:nvSpPr>
                <p:cNvPr id="1307" name="Freeform: Shape 2555">
                  <a:extLst>
                    <a:ext uri="{FF2B5EF4-FFF2-40B4-BE49-F238E27FC236}">
                      <a16:creationId xmlns:a16="http://schemas.microsoft.com/office/drawing/2014/main" id="{AC936B7A-FB07-65FC-24BA-25724E94CA5C}"/>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Freeform: Shape 2556">
                  <a:extLst>
                    <a:ext uri="{FF2B5EF4-FFF2-40B4-BE49-F238E27FC236}">
                      <a16:creationId xmlns:a16="http://schemas.microsoft.com/office/drawing/2014/main" id="{18530828-ED80-3C5A-4810-0928BEA45285}"/>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3" name="Graphic 61">
                <a:extLst>
                  <a:ext uri="{FF2B5EF4-FFF2-40B4-BE49-F238E27FC236}">
                    <a16:creationId xmlns:a16="http://schemas.microsoft.com/office/drawing/2014/main" id="{9BE71F3C-BDC1-1AF8-601E-D622E32E1F15}"/>
                  </a:ext>
                </a:extLst>
              </p:cNvPr>
              <p:cNvGrpSpPr/>
              <p:nvPr/>
            </p:nvGrpSpPr>
            <p:grpSpPr>
              <a:xfrm>
                <a:off x="4282434" y="2332844"/>
                <a:ext cx="28544" cy="28085"/>
                <a:chOff x="4282434" y="2332844"/>
                <a:chExt cx="28544" cy="28085"/>
              </a:xfrm>
            </p:grpSpPr>
            <p:sp>
              <p:nvSpPr>
                <p:cNvPr id="1305" name="Freeform: Shape 2553">
                  <a:extLst>
                    <a:ext uri="{FF2B5EF4-FFF2-40B4-BE49-F238E27FC236}">
                      <a16:creationId xmlns:a16="http://schemas.microsoft.com/office/drawing/2014/main" id="{1351D87D-23E2-7BA3-091B-210094358655}"/>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Freeform: Shape 2554">
                  <a:extLst>
                    <a:ext uri="{FF2B5EF4-FFF2-40B4-BE49-F238E27FC236}">
                      <a16:creationId xmlns:a16="http://schemas.microsoft.com/office/drawing/2014/main" id="{9B50F4E1-00EB-99B4-2092-F97036606A75}"/>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4" name="Graphic 61">
                <a:extLst>
                  <a:ext uri="{FF2B5EF4-FFF2-40B4-BE49-F238E27FC236}">
                    <a16:creationId xmlns:a16="http://schemas.microsoft.com/office/drawing/2014/main" id="{5A09F883-7250-0AE6-F136-7AD990ABFE36}"/>
                  </a:ext>
                </a:extLst>
              </p:cNvPr>
              <p:cNvGrpSpPr/>
              <p:nvPr/>
            </p:nvGrpSpPr>
            <p:grpSpPr>
              <a:xfrm>
                <a:off x="4287366" y="2332844"/>
                <a:ext cx="28544" cy="28085"/>
                <a:chOff x="4287366" y="2332844"/>
                <a:chExt cx="28544" cy="28085"/>
              </a:xfrm>
            </p:grpSpPr>
            <p:sp>
              <p:nvSpPr>
                <p:cNvPr id="1303" name="Freeform: Shape 2551">
                  <a:extLst>
                    <a:ext uri="{FF2B5EF4-FFF2-40B4-BE49-F238E27FC236}">
                      <a16:creationId xmlns:a16="http://schemas.microsoft.com/office/drawing/2014/main" id="{C4C846C9-B59E-0C9C-0F46-9EA97CF536FE}"/>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Freeform: Shape 2552">
                  <a:extLst>
                    <a:ext uri="{FF2B5EF4-FFF2-40B4-BE49-F238E27FC236}">
                      <a16:creationId xmlns:a16="http://schemas.microsoft.com/office/drawing/2014/main" id="{F6DC68F1-F32D-D7F3-2C84-42A18F9E96F1}"/>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5" name="Graphic 61">
                <a:extLst>
                  <a:ext uri="{FF2B5EF4-FFF2-40B4-BE49-F238E27FC236}">
                    <a16:creationId xmlns:a16="http://schemas.microsoft.com/office/drawing/2014/main" id="{BBFC8817-903D-37E0-1B2E-64D1160981C5}"/>
                  </a:ext>
                </a:extLst>
              </p:cNvPr>
              <p:cNvGrpSpPr/>
              <p:nvPr/>
            </p:nvGrpSpPr>
            <p:grpSpPr>
              <a:xfrm>
                <a:off x="4292298" y="2332844"/>
                <a:ext cx="28544" cy="28085"/>
                <a:chOff x="4292298" y="2332844"/>
                <a:chExt cx="28544" cy="28085"/>
              </a:xfrm>
            </p:grpSpPr>
            <p:sp>
              <p:nvSpPr>
                <p:cNvPr id="1301" name="Freeform: Shape 2549">
                  <a:extLst>
                    <a:ext uri="{FF2B5EF4-FFF2-40B4-BE49-F238E27FC236}">
                      <a16:creationId xmlns:a16="http://schemas.microsoft.com/office/drawing/2014/main" id="{31749238-3C72-60FE-BEA8-7CC904C3F76F}"/>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Freeform: Shape 2550">
                  <a:extLst>
                    <a:ext uri="{FF2B5EF4-FFF2-40B4-BE49-F238E27FC236}">
                      <a16:creationId xmlns:a16="http://schemas.microsoft.com/office/drawing/2014/main" id="{AC7B8D3A-AE33-4968-A1F5-EBCD569B7BAD}"/>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6" name="Graphic 61">
                <a:extLst>
                  <a:ext uri="{FF2B5EF4-FFF2-40B4-BE49-F238E27FC236}">
                    <a16:creationId xmlns:a16="http://schemas.microsoft.com/office/drawing/2014/main" id="{8A5997F2-B39D-9CDC-69CD-A27AE20B03F0}"/>
                  </a:ext>
                </a:extLst>
              </p:cNvPr>
              <p:cNvGrpSpPr/>
              <p:nvPr/>
            </p:nvGrpSpPr>
            <p:grpSpPr>
              <a:xfrm>
                <a:off x="4297230" y="2332844"/>
                <a:ext cx="28394" cy="28085"/>
                <a:chOff x="4297230" y="2332844"/>
                <a:chExt cx="28394" cy="28085"/>
              </a:xfrm>
            </p:grpSpPr>
            <p:sp>
              <p:nvSpPr>
                <p:cNvPr id="1299" name="Freeform: Shape 2547">
                  <a:extLst>
                    <a:ext uri="{FF2B5EF4-FFF2-40B4-BE49-F238E27FC236}">
                      <a16:creationId xmlns:a16="http://schemas.microsoft.com/office/drawing/2014/main" id="{B15310FE-C0D1-7B31-7FCD-04BFBF970A6C}"/>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Freeform: Shape 2548">
                  <a:extLst>
                    <a:ext uri="{FF2B5EF4-FFF2-40B4-BE49-F238E27FC236}">
                      <a16:creationId xmlns:a16="http://schemas.microsoft.com/office/drawing/2014/main" id="{17A0E259-6F35-68EF-41CF-2010FE7226C8}"/>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7" name="Graphic 61">
                <a:extLst>
                  <a:ext uri="{FF2B5EF4-FFF2-40B4-BE49-F238E27FC236}">
                    <a16:creationId xmlns:a16="http://schemas.microsoft.com/office/drawing/2014/main" id="{42883F3D-8B03-DB2B-31B1-B29B10844E30}"/>
                  </a:ext>
                </a:extLst>
              </p:cNvPr>
              <p:cNvGrpSpPr/>
              <p:nvPr/>
            </p:nvGrpSpPr>
            <p:grpSpPr>
              <a:xfrm>
                <a:off x="4302161" y="2332844"/>
                <a:ext cx="28394" cy="28085"/>
                <a:chOff x="4302161" y="2332844"/>
                <a:chExt cx="28394" cy="28085"/>
              </a:xfrm>
            </p:grpSpPr>
            <p:sp>
              <p:nvSpPr>
                <p:cNvPr id="1297" name="Freeform: Shape 2545">
                  <a:extLst>
                    <a:ext uri="{FF2B5EF4-FFF2-40B4-BE49-F238E27FC236}">
                      <a16:creationId xmlns:a16="http://schemas.microsoft.com/office/drawing/2014/main" id="{90D7833D-798C-5D90-8312-F448C930D852}"/>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Freeform: Shape 2546">
                  <a:extLst>
                    <a:ext uri="{FF2B5EF4-FFF2-40B4-BE49-F238E27FC236}">
                      <a16:creationId xmlns:a16="http://schemas.microsoft.com/office/drawing/2014/main" id="{6B712C0E-291E-DBC4-BF5B-BEA276C3A8F0}"/>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8" name="Graphic 61">
                <a:extLst>
                  <a:ext uri="{FF2B5EF4-FFF2-40B4-BE49-F238E27FC236}">
                    <a16:creationId xmlns:a16="http://schemas.microsoft.com/office/drawing/2014/main" id="{763BF974-A3C4-4940-F53B-ECDF9D6C3C3A}"/>
                  </a:ext>
                </a:extLst>
              </p:cNvPr>
              <p:cNvGrpSpPr/>
              <p:nvPr/>
            </p:nvGrpSpPr>
            <p:grpSpPr>
              <a:xfrm>
                <a:off x="4307093" y="2332844"/>
                <a:ext cx="28394" cy="28085"/>
                <a:chOff x="4307093" y="2332844"/>
                <a:chExt cx="28394" cy="28085"/>
              </a:xfrm>
            </p:grpSpPr>
            <p:sp>
              <p:nvSpPr>
                <p:cNvPr id="1295" name="Freeform: Shape 2543">
                  <a:extLst>
                    <a:ext uri="{FF2B5EF4-FFF2-40B4-BE49-F238E27FC236}">
                      <a16:creationId xmlns:a16="http://schemas.microsoft.com/office/drawing/2014/main" id="{9A7F62C7-7BA9-6116-99EB-88B90FA9A525}"/>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Freeform: Shape 2544">
                  <a:extLst>
                    <a:ext uri="{FF2B5EF4-FFF2-40B4-BE49-F238E27FC236}">
                      <a16:creationId xmlns:a16="http://schemas.microsoft.com/office/drawing/2014/main" id="{CFD95C3F-C184-020A-7E37-2E9DD58713A3}"/>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9" name="Graphic 61">
                <a:extLst>
                  <a:ext uri="{FF2B5EF4-FFF2-40B4-BE49-F238E27FC236}">
                    <a16:creationId xmlns:a16="http://schemas.microsoft.com/office/drawing/2014/main" id="{E0BA3AE5-5021-EE1E-8041-D79FE8C09866}"/>
                  </a:ext>
                </a:extLst>
              </p:cNvPr>
              <p:cNvGrpSpPr/>
              <p:nvPr/>
            </p:nvGrpSpPr>
            <p:grpSpPr>
              <a:xfrm>
                <a:off x="4312025" y="2332844"/>
                <a:ext cx="28394" cy="28085"/>
                <a:chOff x="4312025" y="2332844"/>
                <a:chExt cx="28394" cy="28085"/>
              </a:xfrm>
            </p:grpSpPr>
            <p:sp>
              <p:nvSpPr>
                <p:cNvPr id="1293" name="Freeform: Shape 2541">
                  <a:extLst>
                    <a:ext uri="{FF2B5EF4-FFF2-40B4-BE49-F238E27FC236}">
                      <a16:creationId xmlns:a16="http://schemas.microsoft.com/office/drawing/2014/main" id="{C1090C46-FBC2-067B-FE8C-DE0B9266C43A}"/>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Freeform: Shape 2542">
                  <a:extLst>
                    <a:ext uri="{FF2B5EF4-FFF2-40B4-BE49-F238E27FC236}">
                      <a16:creationId xmlns:a16="http://schemas.microsoft.com/office/drawing/2014/main" id="{905E2A5B-E063-2D47-474B-69712D391B26}"/>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0" name="Graphic 61">
                <a:extLst>
                  <a:ext uri="{FF2B5EF4-FFF2-40B4-BE49-F238E27FC236}">
                    <a16:creationId xmlns:a16="http://schemas.microsoft.com/office/drawing/2014/main" id="{8CAE5450-62AB-ABC8-7785-051A435EE0DE}"/>
                  </a:ext>
                </a:extLst>
              </p:cNvPr>
              <p:cNvGrpSpPr/>
              <p:nvPr/>
            </p:nvGrpSpPr>
            <p:grpSpPr>
              <a:xfrm>
                <a:off x="4316957" y="2332844"/>
                <a:ext cx="28394" cy="28085"/>
                <a:chOff x="4316957" y="2332844"/>
                <a:chExt cx="28394" cy="28085"/>
              </a:xfrm>
            </p:grpSpPr>
            <p:sp>
              <p:nvSpPr>
                <p:cNvPr id="1291" name="Freeform: Shape 2539">
                  <a:extLst>
                    <a:ext uri="{FF2B5EF4-FFF2-40B4-BE49-F238E27FC236}">
                      <a16:creationId xmlns:a16="http://schemas.microsoft.com/office/drawing/2014/main" id="{B2559ECB-846C-79F4-BCF4-171D7E9C164E}"/>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Freeform: Shape 2540">
                  <a:extLst>
                    <a:ext uri="{FF2B5EF4-FFF2-40B4-BE49-F238E27FC236}">
                      <a16:creationId xmlns:a16="http://schemas.microsoft.com/office/drawing/2014/main" id="{7FC576EF-A4C9-7157-5ABA-E9FF4744F870}"/>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1" name="Graphic 61">
                <a:extLst>
                  <a:ext uri="{FF2B5EF4-FFF2-40B4-BE49-F238E27FC236}">
                    <a16:creationId xmlns:a16="http://schemas.microsoft.com/office/drawing/2014/main" id="{377D2B35-90B5-5510-FD57-0D7D1DC74233}"/>
                  </a:ext>
                </a:extLst>
              </p:cNvPr>
              <p:cNvGrpSpPr/>
              <p:nvPr/>
            </p:nvGrpSpPr>
            <p:grpSpPr>
              <a:xfrm>
                <a:off x="4321888" y="2332844"/>
                <a:ext cx="28394" cy="28085"/>
                <a:chOff x="4321888" y="2332844"/>
                <a:chExt cx="28394" cy="28085"/>
              </a:xfrm>
            </p:grpSpPr>
            <p:sp>
              <p:nvSpPr>
                <p:cNvPr id="1289" name="Freeform: Shape 2537">
                  <a:extLst>
                    <a:ext uri="{FF2B5EF4-FFF2-40B4-BE49-F238E27FC236}">
                      <a16:creationId xmlns:a16="http://schemas.microsoft.com/office/drawing/2014/main" id="{88C112B2-C341-60CC-718B-213EF920A3E7}"/>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Freeform: Shape 2538">
                  <a:extLst>
                    <a:ext uri="{FF2B5EF4-FFF2-40B4-BE49-F238E27FC236}">
                      <a16:creationId xmlns:a16="http://schemas.microsoft.com/office/drawing/2014/main" id="{69482D15-F3A9-BE06-A8D7-3B1797EB897B}"/>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2" name="Graphic 61">
                <a:extLst>
                  <a:ext uri="{FF2B5EF4-FFF2-40B4-BE49-F238E27FC236}">
                    <a16:creationId xmlns:a16="http://schemas.microsoft.com/office/drawing/2014/main" id="{1985D8B0-D440-FE45-D288-BB1BB3550358}"/>
                  </a:ext>
                </a:extLst>
              </p:cNvPr>
              <p:cNvGrpSpPr/>
              <p:nvPr/>
            </p:nvGrpSpPr>
            <p:grpSpPr>
              <a:xfrm>
                <a:off x="4326820" y="2332844"/>
                <a:ext cx="28394" cy="28085"/>
                <a:chOff x="4326820" y="2332844"/>
                <a:chExt cx="28394" cy="28085"/>
              </a:xfrm>
            </p:grpSpPr>
            <p:sp>
              <p:nvSpPr>
                <p:cNvPr id="1287" name="Freeform: Shape 2535">
                  <a:extLst>
                    <a:ext uri="{FF2B5EF4-FFF2-40B4-BE49-F238E27FC236}">
                      <a16:creationId xmlns:a16="http://schemas.microsoft.com/office/drawing/2014/main" id="{F1D17B36-248F-C8E4-01B1-6D40DFB10065}"/>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Freeform: Shape 2536">
                  <a:extLst>
                    <a:ext uri="{FF2B5EF4-FFF2-40B4-BE49-F238E27FC236}">
                      <a16:creationId xmlns:a16="http://schemas.microsoft.com/office/drawing/2014/main" id="{BB58DBB3-1260-4F5A-8FED-312EB4135CA2}"/>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3" name="Graphic 61">
                <a:extLst>
                  <a:ext uri="{FF2B5EF4-FFF2-40B4-BE49-F238E27FC236}">
                    <a16:creationId xmlns:a16="http://schemas.microsoft.com/office/drawing/2014/main" id="{B1CEA091-EE98-FF2C-F9FA-D4E6B4E8CC2C}"/>
                  </a:ext>
                </a:extLst>
              </p:cNvPr>
              <p:cNvGrpSpPr/>
              <p:nvPr/>
            </p:nvGrpSpPr>
            <p:grpSpPr>
              <a:xfrm>
                <a:off x="4331603" y="2332844"/>
                <a:ext cx="28544" cy="28085"/>
                <a:chOff x="4331603" y="2332844"/>
                <a:chExt cx="28544" cy="28085"/>
              </a:xfrm>
            </p:grpSpPr>
            <p:sp>
              <p:nvSpPr>
                <p:cNvPr id="1285" name="Freeform: Shape 2533">
                  <a:extLst>
                    <a:ext uri="{FF2B5EF4-FFF2-40B4-BE49-F238E27FC236}">
                      <a16:creationId xmlns:a16="http://schemas.microsoft.com/office/drawing/2014/main" id="{D2443281-06D3-FF57-B03B-ED2CA1BC9102}"/>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Freeform: Shape 2534">
                  <a:extLst>
                    <a:ext uri="{FF2B5EF4-FFF2-40B4-BE49-F238E27FC236}">
                      <a16:creationId xmlns:a16="http://schemas.microsoft.com/office/drawing/2014/main" id="{B935C266-CEA3-901A-4B13-0C99C4FD24C3}"/>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4" name="Graphic 61">
                <a:extLst>
                  <a:ext uri="{FF2B5EF4-FFF2-40B4-BE49-F238E27FC236}">
                    <a16:creationId xmlns:a16="http://schemas.microsoft.com/office/drawing/2014/main" id="{33574862-ED13-AA29-7278-C7748B8414FB}"/>
                  </a:ext>
                </a:extLst>
              </p:cNvPr>
              <p:cNvGrpSpPr/>
              <p:nvPr/>
            </p:nvGrpSpPr>
            <p:grpSpPr>
              <a:xfrm>
                <a:off x="4336534" y="2332844"/>
                <a:ext cx="28544" cy="28085"/>
                <a:chOff x="4336534" y="2332844"/>
                <a:chExt cx="28544" cy="28085"/>
              </a:xfrm>
            </p:grpSpPr>
            <p:sp>
              <p:nvSpPr>
                <p:cNvPr id="1283" name="Freeform: Shape 2531">
                  <a:extLst>
                    <a:ext uri="{FF2B5EF4-FFF2-40B4-BE49-F238E27FC236}">
                      <a16:creationId xmlns:a16="http://schemas.microsoft.com/office/drawing/2014/main" id="{FD34D9B9-3472-C71D-0318-AAAF8666C439}"/>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Freeform: Shape 2532">
                  <a:extLst>
                    <a:ext uri="{FF2B5EF4-FFF2-40B4-BE49-F238E27FC236}">
                      <a16:creationId xmlns:a16="http://schemas.microsoft.com/office/drawing/2014/main" id="{D1903737-3E55-1A9A-6AC3-7F55499A5687}"/>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5" name="Graphic 61">
                <a:extLst>
                  <a:ext uri="{FF2B5EF4-FFF2-40B4-BE49-F238E27FC236}">
                    <a16:creationId xmlns:a16="http://schemas.microsoft.com/office/drawing/2014/main" id="{B740AFB2-090C-1012-ED26-E725597E2ED7}"/>
                  </a:ext>
                </a:extLst>
              </p:cNvPr>
              <p:cNvGrpSpPr/>
              <p:nvPr/>
            </p:nvGrpSpPr>
            <p:grpSpPr>
              <a:xfrm>
                <a:off x="4341466" y="2332844"/>
                <a:ext cx="28544" cy="28085"/>
                <a:chOff x="4341466" y="2332844"/>
                <a:chExt cx="28544" cy="28085"/>
              </a:xfrm>
            </p:grpSpPr>
            <p:sp>
              <p:nvSpPr>
                <p:cNvPr id="1281" name="Freeform: Shape 2529">
                  <a:extLst>
                    <a:ext uri="{FF2B5EF4-FFF2-40B4-BE49-F238E27FC236}">
                      <a16:creationId xmlns:a16="http://schemas.microsoft.com/office/drawing/2014/main" id="{E05C9501-8E3A-00F3-BF4F-355F1E17B0F3}"/>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Freeform: Shape 2530">
                  <a:extLst>
                    <a:ext uri="{FF2B5EF4-FFF2-40B4-BE49-F238E27FC236}">
                      <a16:creationId xmlns:a16="http://schemas.microsoft.com/office/drawing/2014/main" id="{AD866DE0-C441-FB67-BACC-78DBEFB611C6}"/>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6" name="Graphic 61">
                <a:extLst>
                  <a:ext uri="{FF2B5EF4-FFF2-40B4-BE49-F238E27FC236}">
                    <a16:creationId xmlns:a16="http://schemas.microsoft.com/office/drawing/2014/main" id="{088316C2-1803-C8B0-8C0E-0BB62419D16D}"/>
                  </a:ext>
                </a:extLst>
              </p:cNvPr>
              <p:cNvGrpSpPr/>
              <p:nvPr/>
            </p:nvGrpSpPr>
            <p:grpSpPr>
              <a:xfrm>
                <a:off x="4346398" y="2332844"/>
                <a:ext cx="28544" cy="28085"/>
                <a:chOff x="4346398" y="2332844"/>
                <a:chExt cx="28544" cy="28085"/>
              </a:xfrm>
            </p:grpSpPr>
            <p:sp>
              <p:nvSpPr>
                <p:cNvPr id="1279" name="Freeform: Shape 2527">
                  <a:extLst>
                    <a:ext uri="{FF2B5EF4-FFF2-40B4-BE49-F238E27FC236}">
                      <a16:creationId xmlns:a16="http://schemas.microsoft.com/office/drawing/2014/main" id="{6231EA7A-D7F8-446B-6C0A-E7B9FEBD8A00}"/>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Freeform: Shape 2528">
                  <a:extLst>
                    <a:ext uri="{FF2B5EF4-FFF2-40B4-BE49-F238E27FC236}">
                      <a16:creationId xmlns:a16="http://schemas.microsoft.com/office/drawing/2014/main" id="{E679A4DD-D70B-2A00-4C49-C30763FB37E3}"/>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7" name="Graphic 61">
                <a:extLst>
                  <a:ext uri="{FF2B5EF4-FFF2-40B4-BE49-F238E27FC236}">
                    <a16:creationId xmlns:a16="http://schemas.microsoft.com/office/drawing/2014/main" id="{532D5A36-379B-542E-9DC4-BAA0970E418E}"/>
                  </a:ext>
                </a:extLst>
              </p:cNvPr>
              <p:cNvGrpSpPr/>
              <p:nvPr/>
            </p:nvGrpSpPr>
            <p:grpSpPr>
              <a:xfrm>
                <a:off x="4351329" y="2332844"/>
                <a:ext cx="28394" cy="28085"/>
                <a:chOff x="4351329" y="2332844"/>
                <a:chExt cx="28394" cy="28085"/>
              </a:xfrm>
            </p:grpSpPr>
            <p:sp>
              <p:nvSpPr>
                <p:cNvPr id="1277" name="Freeform: Shape 2525">
                  <a:extLst>
                    <a:ext uri="{FF2B5EF4-FFF2-40B4-BE49-F238E27FC236}">
                      <a16:creationId xmlns:a16="http://schemas.microsoft.com/office/drawing/2014/main" id="{858EA90D-5E74-843B-A9BD-9992C0D09068}"/>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Freeform: Shape 2526">
                  <a:extLst>
                    <a:ext uri="{FF2B5EF4-FFF2-40B4-BE49-F238E27FC236}">
                      <a16:creationId xmlns:a16="http://schemas.microsoft.com/office/drawing/2014/main" id="{7679EA1C-F85F-FACA-F496-451DC5C8CB6A}"/>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8" name="Graphic 61">
                <a:extLst>
                  <a:ext uri="{FF2B5EF4-FFF2-40B4-BE49-F238E27FC236}">
                    <a16:creationId xmlns:a16="http://schemas.microsoft.com/office/drawing/2014/main" id="{60B263F8-24A8-C8AF-78B7-ECDF2D5D4384}"/>
                  </a:ext>
                </a:extLst>
              </p:cNvPr>
              <p:cNvGrpSpPr/>
              <p:nvPr/>
            </p:nvGrpSpPr>
            <p:grpSpPr>
              <a:xfrm>
                <a:off x="4361193" y="2332844"/>
                <a:ext cx="28394" cy="28085"/>
                <a:chOff x="4361193" y="2332844"/>
                <a:chExt cx="28394" cy="28085"/>
              </a:xfrm>
            </p:grpSpPr>
            <p:sp>
              <p:nvSpPr>
                <p:cNvPr id="1275" name="Freeform: Shape 2523">
                  <a:extLst>
                    <a:ext uri="{FF2B5EF4-FFF2-40B4-BE49-F238E27FC236}">
                      <a16:creationId xmlns:a16="http://schemas.microsoft.com/office/drawing/2014/main" id="{3C9144DB-8FB9-6457-F58F-EA94C525330B}"/>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Freeform: Shape 2524">
                  <a:extLst>
                    <a:ext uri="{FF2B5EF4-FFF2-40B4-BE49-F238E27FC236}">
                      <a16:creationId xmlns:a16="http://schemas.microsoft.com/office/drawing/2014/main" id="{72E7AB34-B736-B9E2-176A-AE0733B7E2BA}"/>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9" name="Graphic 61">
                <a:extLst>
                  <a:ext uri="{FF2B5EF4-FFF2-40B4-BE49-F238E27FC236}">
                    <a16:creationId xmlns:a16="http://schemas.microsoft.com/office/drawing/2014/main" id="{DCF11BC8-7F3E-F868-0326-C21BA8296294}"/>
                  </a:ext>
                </a:extLst>
              </p:cNvPr>
              <p:cNvGrpSpPr/>
              <p:nvPr/>
            </p:nvGrpSpPr>
            <p:grpSpPr>
              <a:xfrm>
                <a:off x="4367619" y="2332844"/>
                <a:ext cx="28394" cy="28085"/>
                <a:chOff x="4367619" y="2332844"/>
                <a:chExt cx="28394" cy="28085"/>
              </a:xfrm>
            </p:grpSpPr>
            <p:sp>
              <p:nvSpPr>
                <p:cNvPr id="1273" name="Freeform: Shape 2521">
                  <a:extLst>
                    <a:ext uri="{FF2B5EF4-FFF2-40B4-BE49-F238E27FC236}">
                      <a16:creationId xmlns:a16="http://schemas.microsoft.com/office/drawing/2014/main" id="{FEF5BA7F-A985-0C3B-043D-673366FC9E68}"/>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Freeform: Shape 2522">
                  <a:extLst>
                    <a:ext uri="{FF2B5EF4-FFF2-40B4-BE49-F238E27FC236}">
                      <a16:creationId xmlns:a16="http://schemas.microsoft.com/office/drawing/2014/main" id="{4E31D2FF-C8E5-B471-D8C9-9D4F445CE193}"/>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0" name="Graphic 61">
                <a:extLst>
                  <a:ext uri="{FF2B5EF4-FFF2-40B4-BE49-F238E27FC236}">
                    <a16:creationId xmlns:a16="http://schemas.microsoft.com/office/drawing/2014/main" id="{6BEBD3D9-45BA-D432-95D3-9DD13F680A2C}"/>
                  </a:ext>
                </a:extLst>
              </p:cNvPr>
              <p:cNvGrpSpPr/>
              <p:nvPr/>
            </p:nvGrpSpPr>
            <p:grpSpPr>
              <a:xfrm>
                <a:off x="4373896" y="2332844"/>
                <a:ext cx="28544" cy="28085"/>
                <a:chOff x="4373896" y="2332844"/>
                <a:chExt cx="28544" cy="28085"/>
              </a:xfrm>
            </p:grpSpPr>
            <p:sp>
              <p:nvSpPr>
                <p:cNvPr id="1271" name="Freeform: Shape 2519">
                  <a:extLst>
                    <a:ext uri="{FF2B5EF4-FFF2-40B4-BE49-F238E27FC236}">
                      <a16:creationId xmlns:a16="http://schemas.microsoft.com/office/drawing/2014/main" id="{9E88A914-A6A2-8EC8-E084-E20CB3F880FF}"/>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Freeform: Shape 2520">
                  <a:extLst>
                    <a:ext uri="{FF2B5EF4-FFF2-40B4-BE49-F238E27FC236}">
                      <a16:creationId xmlns:a16="http://schemas.microsoft.com/office/drawing/2014/main" id="{83E69340-9F6E-D10F-0AAA-50348EE27C01}"/>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1" name="Graphic 61">
                <a:extLst>
                  <a:ext uri="{FF2B5EF4-FFF2-40B4-BE49-F238E27FC236}">
                    <a16:creationId xmlns:a16="http://schemas.microsoft.com/office/drawing/2014/main" id="{0460E528-D55F-9192-78AF-B03E60E6B3B0}"/>
                  </a:ext>
                </a:extLst>
              </p:cNvPr>
              <p:cNvGrpSpPr/>
              <p:nvPr/>
            </p:nvGrpSpPr>
            <p:grpSpPr>
              <a:xfrm>
                <a:off x="4385702" y="2332844"/>
                <a:ext cx="28544" cy="28085"/>
                <a:chOff x="4385702" y="2332844"/>
                <a:chExt cx="28544" cy="28085"/>
              </a:xfrm>
            </p:grpSpPr>
            <p:sp>
              <p:nvSpPr>
                <p:cNvPr id="1269" name="Freeform: Shape 2517">
                  <a:extLst>
                    <a:ext uri="{FF2B5EF4-FFF2-40B4-BE49-F238E27FC236}">
                      <a16:creationId xmlns:a16="http://schemas.microsoft.com/office/drawing/2014/main" id="{394BC7EB-7193-C8FE-4727-5BFC8234CC92}"/>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Freeform: Shape 2518">
                  <a:extLst>
                    <a:ext uri="{FF2B5EF4-FFF2-40B4-BE49-F238E27FC236}">
                      <a16:creationId xmlns:a16="http://schemas.microsoft.com/office/drawing/2014/main" id="{6A1FAFF2-98DE-1EE0-CE20-755AE8D8E6A2}"/>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2" name="Graphic 61">
                <a:extLst>
                  <a:ext uri="{FF2B5EF4-FFF2-40B4-BE49-F238E27FC236}">
                    <a16:creationId xmlns:a16="http://schemas.microsoft.com/office/drawing/2014/main" id="{565BA118-9906-E849-5E91-C02E9C3ED3E7}"/>
                  </a:ext>
                </a:extLst>
              </p:cNvPr>
              <p:cNvGrpSpPr/>
              <p:nvPr/>
            </p:nvGrpSpPr>
            <p:grpSpPr>
              <a:xfrm>
                <a:off x="4393025" y="2332844"/>
                <a:ext cx="28394" cy="28085"/>
                <a:chOff x="4393025" y="2332844"/>
                <a:chExt cx="28394" cy="28085"/>
              </a:xfrm>
            </p:grpSpPr>
            <p:sp>
              <p:nvSpPr>
                <p:cNvPr id="1267" name="Freeform: Shape 2515">
                  <a:extLst>
                    <a:ext uri="{FF2B5EF4-FFF2-40B4-BE49-F238E27FC236}">
                      <a16:creationId xmlns:a16="http://schemas.microsoft.com/office/drawing/2014/main" id="{456377A5-90F4-9E8B-7D0C-0E65466629FA}"/>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Freeform: Shape 2516">
                  <a:extLst>
                    <a:ext uri="{FF2B5EF4-FFF2-40B4-BE49-F238E27FC236}">
                      <a16:creationId xmlns:a16="http://schemas.microsoft.com/office/drawing/2014/main" id="{DC3A4E21-F815-CDBC-2904-7280875C8425}"/>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3" name="Graphic 61">
                <a:extLst>
                  <a:ext uri="{FF2B5EF4-FFF2-40B4-BE49-F238E27FC236}">
                    <a16:creationId xmlns:a16="http://schemas.microsoft.com/office/drawing/2014/main" id="{474BC511-C99B-8259-1795-1E194B7CC903}"/>
                  </a:ext>
                </a:extLst>
              </p:cNvPr>
              <p:cNvGrpSpPr/>
              <p:nvPr/>
            </p:nvGrpSpPr>
            <p:grpSpPr>
              <a:xfrm>
                <a:off x="4398555" y="2332844"/>
                <a:ext cx="28394" cy="28085"/>
                <a:chOff x="4398555" y="2332844"/>
                <a:chExt cx="28394" cy="28085"/>
              </a:xfrm>
            </p:grpSpPr>
            <p:sp>
              <p:nvSpPr>
                <p:cNvPr id="1265" name="Freeform: Shape 2513">
                  <a:extLst>
                    <a:ext uri="{FF2B5EF4-FFF2-40B4-BE49-F238E27FC236}">
                      <a16:creationId xmlns:a16="http://schemas.microsoft.com/office/drawing/2014/main" id="{3AD5D59C-B9FB-A528-C795-7481CA62A6A8}"/>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Freeform: Shape 2514">
                  <a:extLst>
                    <a:ext uri="{FF2B5EF4-FFF2-40B4-BE49-F238E27FC236}">
                      <a16:creationId xmlns:a16="http://schemas.microsoft.com/office/drawing/2014/main" id="{828C8537-B5C1-6431-2E72-FBF4545620A6}"/>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4" name="Graphic 61">
                <a:extLst>
                  <a:ext uri="{FF2B5EF4-FFF2-40B4-BE49-F238E27FC236}">
                    <a16:creationId xmlns:a16="http://schemas.microsoft.com/office/drawing/2014/main" id="{74448005-BD79-F2C1-6E0D-85624C013AC4}"/>
                  </a:ext>
                </a:extLst>
              </p:cNvPr>
              <p:cNvGrpSpPr/>
              <p:nvPr/>
            </p:nvGrpSpPr>
            <p:grpSpPr>
              <a:xfrm>
                <a:off x="4404831" y="2332844"/>
                <a:ext cx="28394" cy="28085"/>
                <a:chOff x="4404831" y="2332844"/>
                <a:chExt cx="28394" cy="28085"/>
              </a:xfrm>
            </p:grpSpPr>
            <p:sp>
              <p:nvSpPr>
                <p:cNvPr id="1263" name="Freeform: Shape 2511">
                  <a:extLst>
                    <a:ext uri="{FF2B5EF4-FFF2-40B4-BE49-F238E27FC236}">
                      <a16:creationId xmlns:a16="http://schemas.microsoft.com/office/drawing/2014/main" id="{7A64D28C-7375-3B48-FEDE-B39D1CD255BD}"/>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Freeform: Shape 2512">
                  <a:extLst>
                    <a:ext uri="{FF2B5EF4-FFF2-40B4-BE49-F238E27FC236}">
                      <a16:creationId xmlns:a16="http://schemas.microsoft.com/office/drawing/2014/main" id="{DC081102-5417-9692-81BF-3741454609AD}"/>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5" name="Graphic 61">
                <a:extLst>
                  <a:ext uri="{FF2B5EF4-FFF2-40B4-BE49-F238E27FC236}">
                    <a16:creationId xmlns:a16="http://schemas.microsoft.com/office/drawing/2014/main" id="{D0DB9BF4-AE93-C1C2-8FEE-CB6B013D2227}"/>
                  </a:ext>
                </a:extLst>
              </p:cNvPr>
              <p:cNvGrpSpPr/>
              <p:nvPr/>
            </p:nvGrpSpPr>
            <p:grpSpPr>
              <a:xfrm>
                <a:off x="4421420" y="2337722"/>
                <a:ext cx="28544" cy="28085"/>
                <a:chOff x="4421420" y="2337722"/>
                <a:chExt cx="28544" cy="28085"/>
              </a:xfrm>
            </p:grpSpPr>
            <p:sp>
              <p:nvSpPr>
                <p:cNvPr id="1261" name="Freeform: Shape 2509">
                  <a:extLst>
                    <a:ext uri="{FF2B5EF4-FFF2-40B4-BE49-F238E27FC236}">
                      <a16:creationId xmlns:a16="http://schemas.microsoft.com/office/drawing/2014/main" id="{532E6710-C7FF-9C24-AD9A-AA24780FE722}"/>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Freeform: Shape 2510">
                  <a:extLst>
                    <a:ext uri="{FF2B5EF4-FFF2-40B4-BE49-F238E27FC236}">
                      <a16:creationId xmlns:a16="http://schemas.microsoft.com/office/drawing/2014/main" id="{A5EB8F7A-1D04-3823-8BF3-2409A3CBE3C2}"/>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6" name="Graphic 61">
                <a:extLst>
                  <a:ext uri="{FF2B5EF4-FFF2-40B4-BE49-F238E27FC236}">
                    <a16:creationId xmlns:a16="http://schemas.microsoft.com/office/drawing/2014/main" id="{F95D2480-7818-31C1-EBB7-C1510E0E2047}"/>
                  </a:ext>
                </a:extLst>
              </p:cNvPr>
              <p:cNvGrpSpPr/>
              <p:nvPr/>
            </p:nvGrpSpPr>
            <p:grpSpPr>
              <a:xfrm>
                <a:off x="4426950" y="2345557"/>
                <a:ext cx="28544" cy="28233"/>
                <a:chOff x="4426950" y="2345557"/>
                <a:chExt cx="28544" cy="28233"/>
              </a:xfrm>
            </p:grpSpPr>
            <p:sp>
              <p:nvSpPr>
                <p:cNvPr id="1259" name="Freeform: Shape 2507">
                  <a:extLst>
                    <a:ext uri="{FF2B5EF4-FFF2-40B4-BE49-F238E27FC236}">
                      <a16:creationId xmlns:a16="http://schemas.microsoft.com/office/drawing/2014/main" id="{751C569F-8D32-F6C6-0015-DA05B49942E3}"/>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Freeform: Shape 2508">
                  <a:extLst>
                    <a:ext uri="{FF2B5EF4-FFF2-40B4-BE49-F238E27FC236}">
                      <a16:creationId xmlns:a16="http://schemas.microsoft.com/office/drawing/2014/main" id="{2680F62C-4915-6279-3C52-DFC9A058CE69}"/>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7" name="Graphic 61">
                <a:extLst>
                  <a:ext uri="{FF2B5EF4-FFF2-40B4-BE49-F238E27FC236}">
                    <a16:creationId xmlns:a16="http://schemas.microsoft.com/office/drawing/2014/main" id="{CA940844-2087-B4D2-CF1E-06E28BB88EB1}"/>
                  </a:ext>
                </a:extLst>
              </p:cNvPr>
              <p:cNvGrpSpPr/>
              <p:nvPr/>
            </p:nvGrpSpPr>
            <p:grpSpPr>
              <a:xfrm>
                <a:off x="4432330" y="2345557"/>
                <a:ext cx="28394" cy="28233"/>
                <a:chOff x="4432330" y="2345557"/>
                <a:chExt cx="28394" cy="28233"/>
              </a:xfrm>
            </p:grpSpPr>
            <p:sp>
              <p:nvSpPr>
                <p:cNvPr id="1257" name="Freeform: Shape 2505">
                  <a:extLst>
                    <a:ext uri="{FF2B5EF4-FFF2-40B4-BE49-F238E27FC236}">
                      <a16:creationId xmlns:a16="http://schemas.microsoft.com/office/drawing/2014/main" id="{EEAC79FF-E4E2-DBA3-4504-0F84619DA94E}"/>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Freeform: Shape 2506">
                  <a:extLst>
                    <a:ext uri="{FF2B5EF4-FFF2-40B4-BE49-F238E27FC236}">
                      <a16:creationId xmlns:a16="http://schemas.microsoft.com/office/drawing/2014/main" id="{CA4831A2-8826-8759-84C8-0B8602EBEF9E}"/>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8" name="Graphic 61">
                <a:extLst>
                  <a:ext uri="{FF2B5EF4-FFF2-40B4-BE49-F238E27FC236}">
                    <a16:creationId xmlns:a16="http://schemas.microsoft.com/office/drawing/2014/main" id="{0A49ABAD-9D2C-B941-C71D-6A4FA96FD798}"/>
                  </a:ext>
                </a:extLst>
              </p:cNvPr>
              <p:cNvGrpSpPr/>
              <p:nvPr/>
            </p:nvGrpSpPr>
            <p:grpSpPr>
              <a:xfrm>
                <a:off x="4435618" y="2345557"/>
                <a:ext cx="28394" cy="28233"/>
                <a:chOff x="4435618" y="2345557"/>
                <a:chExt cx="28394" cy="28233"/>
              </a:xfrm>
            </p:grpSpPr>
            <p:sp>
              <p:nvSpPr>
                <p:cNvPr id="1255" name="Freeform: Shape 2503">
                  <a:extLst>
                    <a:ext uri="{FF2B5EF4-FFF2-40B4-BE49-F238E27FC236}">
                      <a16:creationId xmlns:a16="http://schemas.microsoft.com/office/drawing/2014/main" id="{39F42425-A15B-507E-3FB4-C8368A5BC6FC}"/>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Freeform: Shape 2504">
                  <a:extLst>
                    <a:ext uri="{FF2B5EF4-FFF2-40B4-BE49-F238E27FC236}">
                      <a16:creationId xmlns:a16="http://schemas.microsoft.com/office/drawing/2014/main" id="{AF699E64-3DE9-FD35-9811-825D8775C503}"/>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9" name="Graphic 61">
                <a:extLst>
                  <a:ext uri="{FF2B5EF4-FFF2-40B4-BE49-F238E27FC236}">
                    <a16:creationId xmlns:a16="http://schemas.microsoft.com/office/drawing/2014/main" id="{2F853C5F-36F8-55A6-A7C3-B041597BC71E}"/>
                  </a:ext>
                </a:extLst>
              </p:cNvPr>
              <p:cNvGrpSpPr/>
              <p:nvPr/>
            </p:nvGrpSpPr>
            <p:grpSpPr>
              <a:xfrm>
                <a:off x="4446527" y="2345557"/>
                <a:ext cx="28394" cy="28233"/>
                <a:chOff x="4446527" y="2345557"/>
                <a:chExt cx="28394" cy="28233"/>
              </a:xfrm>
            </p:grpSpPr>
            <p:sp>
              <p:nvSpPr>
                <p:cNvPr id="1253" name="Freeform: Shape 2501">
                  <a:extLst>
                    <a:ext uri="{FF2B5EF4-FFF2-40B4-BE49-F238E27FC236}">
                      <a16:creationId xmlns:a16="http://schemas.microsoft.com/office/drawing/2014/main" id="{4F1D0FBB-F006-3B7F-6FA7-2EB499DC9234}"/>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Freeform: Shape 2502">
                  <a:extLst>
                    <a:ext uri="{FF2B5EF4-FFF2-40B4-BE49-F238E27FC236}">
                      <a16:creationId xmlns:a16="http://schemas.microsoft.com/office/drawing/2014/main" id="{18AF3529-3D63-45FE-8636-D6AB31255B33}"/>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0" name="Graphic 61">
                <a:extLst>
                  <a:ext uri="{FF2B5EF4-FFF2-40B4-BE49-F238E27FC236}">
                    <a16:creationId xmlns:a16="http://schemas.microsoft.com/office/drawing/2014/main" id="{7E7F3FD6-5F60-2EFF-365E-54412D61D181}"/>
                  </a:ext>
                </a:extLst>
              </p:cNvPr>
              <p:cNvGrpSpPr/>
              <p:nvPr/>
            </p:nvGrpSpPr>
            <p:grpSpPr>
              <a:xfrm>
                <a:off x="4460725" y="2345557"/>
                <a:ext cx="28394" cy="28233"/>
                <a:chOff x="4460725" y="2345557"/>
                <a:chExt cx="28394" cy="28233"/>
              </a:xfrm>
            </p:grpSpPr>
            <p:sp>
              <p:nvSpPr>
                <p:cNvPr id="1251" name="Freeform: Shape 2499">
                  <a:extLst>
                    <a:ext uri="{FF2B5EF4-FFF2-40B4-BE49-F238E27FC236}">
                      <a16:creationId xmlns:a16="http://schemas.microsoft.com/office/drawing/2014/main" id="{1E474F1D-19D7-54D8-4442-E14B2805A3EC}"/>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Freeform: Shape 2500">
                  <a:extLst>
                    <a:ext uri="{FF2B5EF4-FFF2-40B4-BE49-F238E27FC236}">
                      <a16:creationId xmlns:a16="http://schemas.microsoft.com/office/drawing/2014/main" id="{D604C562-170A-1C49-01EB-1CA85F6619FF}"/>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1" name="Graphic 61">
                <a:extLst>
                  <a:ext uri="{FF2B5EF4-FFF2-40B4-BE49-F238E27FC236}">
                    <a16:creationId xmlns:a16="http://schemas.microsoft.com/office/drawing/2014/main" id="{72D7D35D-2B50-AC77-AA3A-0807D0CD2CD5}"/>
                  </a:ext>
                </a:extLst>
              </p:cNvPr>
              <p:cNvGrpSpPr/>
              <p:nvPr/>
            </p:nvGrpSpPr>
            <p:grpSpPr>
              <a:xfrm>
                <a:off x="4466404" y="2345557"/>
                <a:ext cx="28394" cy="28233"/>
                <a:chOff x="4466404" y="2345557"/>
                <a:chExt cx="28394" cy="28233"/>
              </a:xfrm>
            </p:grpSpPr>
            <p:sp>
              <p:nvSpPr>
                <p:cNvPr id="1249" name="Freeform: Shape 2497">
                  <a:extLst>
                    <a:ext uri="{FF2B5EF4-FFF2-40B4-BE49-F238E27FC236}">
                      <a16:creationId xmlns:a16="http://schemas.microsoft.com/office/drawing/2014/main" id="{77484E79-C5D5-329A-BED6-777DF32E5711}"/>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Freeform: Shape 2498">
                  <a:extLst>
                    <a:ext uri="{FF2B5EF4-FFF2-40B4-BE49-F238E27FC236}">
                      <a16:creationId xmlns:a16="http://schemas.microsoft.com/office/drawing/2014/main" id="{44D77AAD-685B-E956-0A62-0952C9AB3598}"/>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2" name="Graphic 61">
                <a:extLst>
                  <a:ext uri="{FF2B5EF4-FFF2-40B4-BE49-F238E27FC236}">
                    <a16:creationId xmlns:a16="http://schemas.microsoft.com/office/drawing/2014/main" id="{07BE9BE4-E733-AF8F-E570-CA49F4641B6F}"/>
                  </a:ext>
                </a:extLst>
              </p:cNvPr>
              <p:cNvGrpSpPr/>
              <p:nvPr/>
            </p:nvGrpSpPr>
            <p:grpSpPr>
              <a:xfrm>
                <a:off x="4481647" y="2345557"/>
                <a:ext cx="28544" cy="28233"/>
                <a:chOff x="4481647" y="2345557"/>
                <a:chExt cx="28544" cy="28233"/>
              </a:xfrm>
            </p:grpSpPr>
            <p:sp>
              <p:nvSpPr>
                <p:cNvPr id="1247" name="Freeform: Shape 2495">
                  <a:extLst>
                    <a:ext uri="{FF2B5EF4-FFF2-40B4-BE49-F238E27FC236}">
                      <a16:creationId xmlns:a16="http://schemas.microsoft.com/office/drawing/2014/main" id="{2FAA706D-4105-9484-953C-4B9652C42888}"/>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Freeform: Shape 2496">
                  <a:extLst>
                    <a:ext uri="{FF2B5EF4-FFF2-40B4-BE49-F238E27FC236}">
                      <a16:creationId xmlns:a16="http://schemas.microsoft.com/office/drawing/2014/main" id="{FEBD0FD7-AED1-3F3C-0E85-26E9562FF049}"/>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3" name="Graphic 61">
                <a:extLst>
                  <a:ext uri="{FF2B5EF4-FFF2-40B4-BE49-F238E27FC236}">
                    <a16:creationId xmlns:a16="http://schemas.microsoft.com/office/drawing/2014/main" id="{3A9224A6-7A7B-2B50-A9F3-CF2DB07F03E7}"/>
                  </a:ext>
                </a:extLst>
              </p:cNvPr>
              <p:cNvGrpSpPr/>
              <p:nvPr/>
            </p:nvGrpSpPr>
            <p:grpSpPr>
              <a:xfrm>
                <a:off x="4491810" y="2345557"/>
                <a:ext cx="28394" cy="28233"/>
                <a:chOff x="4491810" y="2345557"/>
                <a:chExt cx="28394" cy="28233"/>
              </a:xfrm>
            </p:grpSpPr>
            <p:sp>
              <p:nvSpPr>
                <p:cNvPr id="1245" name="Freeform: Shape 2493">
                  <a:extLst>
                    <a:ext uri="{FF2B5EF4-FFF2-40B4-BE49-F238E27FC236}">
                      <a16:creationId xmlns:a16="http://schemas.microsoft.com/office/drawing/2014/main" id="{611DF485-0249-F319-BFAB-4147EA1CC664}"/>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Freeform: Shape 2494">
                  <a:extLst>
                    <a:ext uri="{FF2B5EF4-FFF2-40B4-BE49-F238E27FC236}">
                      <a16:creationId xmlns:a16="http://schemas.microsoft.com/office/drawing/2014/main" id="{2CFBA1AE-A3EB-D1DA-7E1E-31EC90C2BD54}"/>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4" name="Graphic 61">
                <a:extLst>
                  <a:ext uri="{FF2B5EF4-FFF2-40B4-BE49-F238E27FC236}">
                    <a16:creationId xmlns:a16="http://schemas.microsoft.com/office/drawing/2014/main" id="{B12187A9-BD7F-A495-3363-527F1A2FFA97}"/>
                  </a:ext>
                </a:extLst>
              </p:cNvPr>
              <p:cNvGrpSpPr/>
              <p:nvPr/>
            </p:nvGrpSpPr>
            <p:grpSpPr>
              <a:xfrm>
                <a:off x="4498385" y="2345557"/>
                <a:ext cx="28544" cy="28233"/>
                <a:chOff x="4498385" y="2345557"/>
                <a:chExt cx="28544" cy="28233"/>
              </a:xfrm>
            </p:grpSpPr>
            <p:sp>
              <p:nvSpPr>
                <p:cNvPr id="1243" name="Freeform: Shape 2491">
                  <a:extLst>
                    <a:ext uri="{FF2B5EF4-FFF2-40B4-BE49-F238E27FC236}">
                      <a16:creationId xmlns:a16="http://schemas.microsoft.com/office/drawing/2014/main" id="{455AE410-39E0-EC8D-D5CB-5F082AECB44F}"/>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Freeform: Shape 2492">
                  <a:extLst>
                    <a:ext uri="{FF2B5EF4-FFF2-40B4-BE49-F238E27FC236}">
                      <a16:creationId xmlns:a16="http://schemas.microsoft.com/office/drawing/2014/main" id="{DA464762-ED03-6553-E4D1-97B262FAF046}"/>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5" name="Graphic 61">
                <a:extLst>
                  <a:ext uri="{FF2B5EF4-FFF2-40B4-BE49-F238E27FC236}">
                    <a16:creationId xmlns:a16="http://schemas.microsoft.com/office/drawing/2014/main" id="{969B2BDD-F408-A1D6-03C1-DD03CDC80242}"/>
                  </a:ext>
                </a:extLst>
              </p:cNvPr>
              <p:cNvGrpSpPr/>
              <p:nvPr/>
            </p:nvGrpSpPr>
            <p:grpSpPr>
              <a:xfrm>
                <a:off x="4506007" y="2345557"/>
                <a:ext cx="28394" cy="28233"/>
                <a:chOff x="4506007" y="2345557"/>
                <a:chExt cx="28394" cy="28233"/>
              </a:xfrm>
            </p:grpSpPr>
            <p:sp>
              <p:nvSpPr>
                <p:cNvPr id="1241" name="Freeform: Shape 2489">
                  <a:extLst>
                    <a:ext uri="{FF2B5EF4-FFF2-40B4-BE49-F238E27FC236}">
                      <a16:creationId xmlns:a16="http://schemas.microsoft.com/office/drawing/2014/main" id="{861BC876-05B5-4D1F-76B4-9C7C4A940B6C}"/>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Freeform: Shape 2490">
                  <a:extLst>
                    <a:ext uri="{FF2B5EF4-FFF2-40B4-BE49-F238E27FC236}">
                      <a16:creationId xmlns:a16="http://schemas.microsoft.com/office/drawing/2014/main" id="{9BD70719-C5B4-FFBE-0164-FDD87835FE73}"/>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6" name="Graphic 61">
                <a:extLst>
                  <a:ext uri="{FF2B5EF4-FFF2-40B4-BE49-F238E27FC236}">
                    <a16:creationId xmlns:a16="http://schemas.microsoft.com/office/drawing/2014/main" id="{7F45FA42-B81E-6237-78DF-E0466A47C8F9}"/>
                  </a:ext>
                </a:extLst>
              </p:cNvPr>
              <p:cNvGrpSpPr/>
              <p:nvPr/>
            </p:nvGrpSpPr>
            <p:grpSpPr>
              <a:xfrm>
                <a:off x="4507651" y="2345557"/>
                <a:ext cx="28394" cy="28233"/>
                <a:chOff x="4507651" y="2345557"/>
                <a:chExt cx="28394" cy="28233"/>
              </a:xfrm>
            </p:grpSpPr>
            <p:sp>
              <p:nvSpPr>
                <p:cNvPr id="1239" name="Freeform: Shape 2487">
                  <a:extLst>
                    <a:ext uri="{FF2B5EF4-FFF2-40B4-BE49-F238E27FC236}">
                      <a16:creationId xmlns:a16="http://schemas.microsoft.com/office/drawing/2014/main" id="{52BB4D82-AFFD-1337-1887-6DEED54B9A9F}"/>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Freeform: Shape 2488">
                  <a:extLst>
                    <a:ext uri="{FF2B5EF4-FFF2-40B4-BE49-F238E27FC236}">
                      <a16:creationId xmlns:a16="http://schemas.microsoft.com/office/drawing/2014/main" id="{4702950F-5923-A26B-5B93-051FF51E8DBE}"/>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7" name="Graphic 61">
                <a:extLst>
                  <a:ext uri="{FF2B5EF4-FFF2-40B4-BE49-F238E27FC236}">
                    <a16:creationId xmlns:a16="http://schemas.microsoft.com/office/drawing/2014/main" id="{F42666EA-09F6-AE7C-5744-154402C66104}"/>
                  </a:ext>
                </a:extLst>
              </p:cNvPr>
              <p:cNvGrpSpPr/>
              <p:nvPr/>
            </p:nvGrpSpPr>
            <p:grpSpPr>
              <a:xfrm>
                <a:off x="4520204" y="2345557"/>
                <a:ext cx="28394" cy="28233"/>
                <a:chOff x="4520204" y="2345557"/>
                <a:chExt cx="28394" cy="28233"/>
              </a:xfrm>
            </p:grpSpPr>
            <p:sp>
              <p:nvSpPr>
                <p:cNvPr id="1237" name="Freeform: Shape 2485">
                  <a:extLst>
                    <a:ext uri="{FF2B5EF4-FFF2-40B4-BE49-F238E27FC236}">
                      <a16:creationId xmlns:a16="http://schemas.microsoft.com/office/drawing/2014/main" id="{70A59CD7-05A4-11AD-6645-65DFDD2D55AA}"/>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Freeform: Shape 2486">
                  <a:extLst>
                    <a:ext uri="{FF2B5EF4-FFF2-40B4-BE49-F238E27FC236}">
                      <a16:creationId xmlns:a16="http://schemas.microsoft.com/office/drawing/2014/main" id="{F5504662-3814-25F3-A277-DE4AAB7B5FCB}"/>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8" name="Graphic 61">
                <a:extLst>
                  <a:ext uri="{FF2B5EF4-FFF2-40B4-BE49-F238E27FC236}">
                    <a16:creationId xmlns:a16="http://schemas.microsoft.com/office/drawing/2014/main" id="{55415A1E-D8BA-1E6C-7225-A340301198AE}"/>
                  </a:ext>
                </a:extLst>
              </p:cNvPr>
              <p:cNvGrpSpPr/>
              <p:nvPr/>
            </p:nvGrpSpPr>
            <p:grpSpPr>
              <a:xfrm>
                <a:off x="4524987" y="2345557"/>
                <a:ext cx="28394" cy="28233"/>
                <a:chOff x="4524987" y="2345557"/>
                <a:chExt cx="28394" cy="28233"/>
              </a:xfrm>
            </p:grpSpPr>
            <p:sp>
              <p:nvSpPr>
                <p:cNvPr id="1235" name="Freeform: Shape 2483">
                  <a:extLst>
                    <a:ext uri="{FF2B5EF4-FFF2-40B4-BE49-F238E27FC236}">
                      <a16:creationId xmlns:a16="http://schemas.microsoft.com/office/drawing/2014/main" id="{85EC2370-9211-5ECE-5FD5-FB04501314EC}"/>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Freeform: Shape 2484">
                  <a:extLst>
                    <a:ext uri="{FF2B5EF4-FFF2-40B4-BE49-F238E27FC236}">
                      <a16:creationId xmlns:a16="http://schemas.microsoft.com/office/drawing/2014/main" id="{CD768EC4-1E18-F1A8-E7C3-B78744BA2859}"/>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9" name="Graphic 61">
                <a:extLst>
                  <a:ext uri="{FF2B5EF4-FFF2-40B4-BE49-F238E27FC236}">
                    <a16:creationId xmlns:a16="http://schemas.microsoft.com/office/drawing/2014/main" id="{8C11833C-8E55-324E-A705-3A7F7D703146}"/>
                  </a:ext>
                </a:extLst>
              </p:cNvPr>
              <p:cNvGrpSpPr/>
              <p:nvPr/>
            </p:nvGrpSpPr>
            <p:grpSpPr>
              <a:xfrm>
                <a:off x="4529769" y="2345557"/>
                <a:ext cx="28394" cy="28233"/>
                <a:chOff x="4529769" y="2345557"/>
                <a:chExt cx="28394" cy="28233"/>
              </a:xfrm>
            </p:grpSpPr>
            <p:sp>
              <p:nvSpPr>
                <p:cNvPr id="1233" name="Freeform: Shape 2481">
                  <a:extLst>
                    <a:ext uri="{FF2B5EF4-FFF2-40B4-BE49-F238E27FC236}">
                      <a16:creationId xmlns:a16="http://schemas.microsoft.com/office/drawing/2014/main" id="{0BA38A8A-6378-8329-F9A7-C4C4D02CD565}"/>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Freeform: Shape 2482">
                  <a:extLst>
                    <a:ext uri="{FF2B5EF4-FFF2-40B4-BE49-F238E27FC236}">
                      <a16:creationId xmlns:a16="http://schemas.microsoft.com/office/drawing/2014/main" id="{2BAB40F2-3210-8A2F-228F-B7BB57AAFB58}"/>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0" name="Graphic 61">
                <a:extLst>
                  <a:ext uri="{FF2B5EF4-FFF2-40B4-BE49-F238E27FC236}">
                    <a16:creationId xmlns:a16="http://schemas.microsoft.com/office/drawing/2014/main" id="{F2577351-81FC-E886-82EB-BB749F2FC854}"/>
                  </a:ext>
                </a:extLst>
              </p:cNvPr>
              <p:cNvGrpSpPr/>
              <p:nvPr/>
            </p:nvGrpSpPr>
            <p:grpSpPr>
              <a:xfrm>
                <a:off x="4534551" y="2345557"/>
                <a:ext cx="28394" cy="28233"/>
                <a:chOff x="4534551" y="2345557"/>
                <a:chExt cx="28394" cy="28233"/>
              </a:xfrm>
            </p:grpSpPr>
            <p:sp>
              <p:nvSpPr>
                <p:cNvPr id="1231" name="Freeform: Shape 2479">
                  <a:extLst>
                    <a:ext uri="{FF2B5EF4-FFF2-40B4-BE49-F238E27FC236}">
                      <a16:creationId xmlns:a16="http://schemas.microsoft.com/office/drawing/2014/main" id="{6A5B4E42-33EA-B818-92EB-50FB45B63370}"/>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Freeform: Shape 2480">
                  <a:extLst>
                    <a:ext uri="{FF2B5EF4-FFF2-40B4-BE49-F238E27FC236}">
                      <a16:creationId xmlns:a16="http://schemas.microsoft.com/office/drawing/2014/main" id="{3139B66F-4B79-949E-24A8-D3463B581A72}"/>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1" name="Graphic 61">
                <a:extLst>
                  <a:ext uri="{FF2B5EF4-FFF2-40B4-BE49-F238E27FC236}">
                    <a16:creationId xmlns:a16="http://schemas.microsoft.com/office/drawing/2014/main" id="{2FE24DBE-FA51-5226-4DF2-D11646D5E3EC}"/>
                  </a:ext>
                </a:extLst>
              </p:cNvPr>
              <p:cNvGrpSpPr/>
              <p:nvPr/>
            </p:nvGrpSpPr>
            <p:grpSpPr>
              <a:xfrm>
                <a:off x="4539334" y="2345557"/>
                <a:ext cx="28394" cy="28233"/>
                <a:chOff x="4539334" y="2345557"/>
                <a:chExt cx="28394" cy="28233"/>
              </a:xfrm>
            </p:grpSpPr>
            <p:sp>
              <p:nvSpPr>
                <p:cNvPr id="1229" name="Freeform: Shape 2477">
                  <a:extLst>
                    <a:ext uri="{FF2B5EF4-FFF2-40B4-BE49-F238E27FC236}">
                      <a16:creationId xmlns:a16="http://schemas.microsoft.com/office/drawing/2014/main" id="{6E9630A0-1880-7641-B602-62CB734D4728}"/>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Freeform: Shape 2478">
                  <a:extLst>
                    <a:ext uri="{FF2B5EF4-FFF2-40B4-BE49-F238E27FC236}">
                      <a16:creationId xmlns:a16="http://schemas.microsoft.com/office/drawing/2014/main" id="{8FA2904A-F224-8EC1-8028-DE0400759123}"/>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2" name="Graphic 61">
                <a:extLst>
                  <a:ext uri="{FF2B5EF4-FFF2-40B4-BE49-F238E27FC236}">
                    <a16:creationId xmlns:a16="http://schemas.microsoft.com/office/drawing/2014/main" id="{20AD8BCE-D501-D05E-A811-10BEF019B4E1}"/>
                  </a:ext>
                </a:extLst>
              </p:cNvPr>
              <p:cNvGrpSpPr/>
              <p:nvPr/>
            </p:nvGrpSpPr>
            <p:grpSpPr>
              <a:xfrm>
                <a:off x="4544116" y="2345557"/>
                <a:ext cx="28394" cy="28233"/>
                <a:chOff x="4544116" y="2345557"/>
                <a:chExt cx="28394" cy="28233"/>
              </a:xfrm>
            </p:grpSpPr>
            <p:sp>
              <p:nvSpPr>
                <p:cNvPr id="1227" name="Freeform: Shape 2475">
                  <a:extLst>
                    <a:ext uri="{FF2B5EF4-FFF2-40B4-BE49-F238E27FC236}">
                      <a16:creationId xmlns:a16="http://schemas.microsoft.com/office/drawing/2014/main" id="{F684C8E6-5250-5F7B-8C0C-6BD1ACC29B3B}"/>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Freeform: Shape 2476">
                  <a:extLst>
                    <a:ext uri="{FF2B5EF4-FFF2-40B4-BE49-F238E27FC236}">
                      <a16:creationId xmlns:a16="http://schemas.microsoft.com/office/drawing/2014/main" id="{593EE679-7C6B-EA22-EBE1-DF24F1FEFEDF}"/>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3" name="Graphic 61">
                <a:extLst>
                  <a:ext uri="{FF2B5EF4-FFF2-40B4-BE49-F238E27FC236}">
                    <a16:creationId xmlns:a16="http://schemas.microsoft.com/office/drawing/2014/main" id="{AD9F06EF-1FD6-4F91-A54B-688C584D1118}"/>
                  </a:ext>
                </a:extLst>
              </p:cNvPr>
              <p:cNvGrpSpPr/>
              <p:nvPr/>
            </p:nvGrpSpPr>
            <p:grpSpPr>
              <a:xfrm>
                <a:off x="4550094" y="2372608"/>
                <a:ext cx="28394" cy="28085"/>
                <a:chOff x="4550094" y="2372608"/>
                <a:chExt cx="28394" cy="28085"/>
              </a:xfrm>
            </p:grpSpPr>
            <p:sp>
              <p:nvSpPr>
                <p:cNvPr id="1225" name="Freeform: Shape 2473">
                  <a:extLst>
                    <a:ext uri="{FF2B5EF4-FFF2-40B4-BE49-F238E27FC236}">
                      <a16:creationId xmlns:a16="http://schemas.microsoft.com/office/drawing/2014/main" id="{810EA1E0-7410-344D-5DCC-F3BE0808186C}"/>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Freeform: Shape 2474">
                  <a:extLst>
                    <a:ext uri="{FF2B5EF4-FFF2-40B4-BE49-F238E27FC236}">
                      <a16:creationId xmlns:a16="http://schemas.microsoft.com/office/drawing/2014/main" id="{B5C63A8F-794C-71DE-3B6D-6365C1551F41}"/>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4" name="Graphic 61">
                <a:extLst>
                  <a:ext uri="{FF2B5EF4-FFF2-40B4-BE49-F238E27FC236}">
                    <a16:creationId xmlns:a16="http://schemas.microsoft.com/office/drawing/2014/main" id="{969E8DF9-28D8-38BA-89D4-B31386D97B32}"/>
                  </a:ext>
                </a:extLst>
              </p:cNvPr>
              <p:cNvGrpSpPr/>
              <p:nvPr/>
            </p:nvGrpSpPr>
            <p:grpSpPr>
              <a:xfrm>
                <a:off x="4556669" y="2372608"/>
                <a:ext cx="28394" cy="28085"/>
                <a:chOff x="4556669" y="2372608"/>
                <a:chExt cx="28394" cy="28085"/>
              </a:xfrm>
            </p:grpSpPr>
            <p:sp>
              <p:nvSpPr>
                <p:cNvPr id="1223" name="Freeform: Shape 2471">
                  <a:extLst>
                    <a:ext uri="{FF2B5EF4-FFF2-40B4-BE49-F238E27FC236}">
                      <a16:creationId xmlns:a16="http://schemas.microsoft.com/office/drawing/2014/main" id="{D4594374-3326-1172-1FD8-E7D8AF89D445}"/>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Freeform: Shape 2472">
                  <a:extLst>
                    <a:ext uri="{FF2B5EF4-FFF2-40B4-BE49-F238E27FC236}">
                      <a16:creationId xmlns:a16="http://schemas.microsoft.com/office/drawing/2014/main" id="{54749756-C32B-5A7E-738A-BB6EA224DEF0}"/>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5" name="Graphic 61">
                <a:extLst>
                  <a:ext uri="{FF2B5EF4-FFF2-40B4-BE49-F238E27FC236}">
                    <a16:creationId xmlns:a16="http://schemas.microsoft.com/office/drawing/2014/main" id="{3E6328F3-93A7-8E04-EF39-B202B80647D4}"/>
                  </a:ext>
                </a:extLst>
              </p:cNvPr>
              <p:cNvGrpSpPr/>
              <p:nvPr/>
            </p:nvGrpSpPr>
            <p:grpSpPr>
              <a:xfrm>
                <a:off x="4563096" y="2372608"/>
                <a:ext cx="28544" cy="28085"/>
                <a:chOff x="4563096" y="2372608"/>
                <a:chExt cx="28544" cy="28085"/>
              </a:xfrm>
            </p:grpSpPr>
            <p:sp>
              <p:nvSpPr>
                <p:cNvPr id="1221" name="Freeform: Shape 2469">
                  <a:extLst>
                    <a:ext uri="{FF2B5EF4-FFF2-40B4-BE49-F238E27FC236}">
                      <a16:creationId xmlns:a16="http://schemas.microsoft.com/office/drawing/2014/main" id="{B4672EB7-6C3E-8430-C9D3-92E3D3D432D7}"/>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Freeform: Shape 2470">
                  <a:extLst>
                    <a:ext uri="{FF2B5EF4-FFF2-40B4-BE49-F238E27FC236}">
                      <a16:creationId xmlns:a16="http://schemas.microsoft.com/office/drawing/2014/main" id="{0B1FDA7D-152B-D74B-96EC-A1EF4988650C}"/>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6" name="Graphic 61">
                <a:extLst>
                  <a:ext uri="{FF2B5EF4-FFF2-40B4-BE49-F238E27FC236}">
                    <a16:creationId xmlns:a16="http://schemas.microsoft.com/office/drawing/2014/main" id="{CBADFE09-F0E9-0282-F917-675FFFB17EDB}"/>
                  </a:ext>
                </a:extLst>
              </p:cNvPr>
              <p:cNvGrpSpPr/>
              <p:nvPr/>
            </p:nvGrpSpPr>
            <p:grpSpPr>
              <a:xfrm>
                <a:off x="4569671" y="2372608"/>
                <a:ext cx="28394" cy="28085"/>
                <a:chOff x="4569671" y="2372608"/>
                <a:chExt cx="28394" cy="28085"/>
              </a:xfrm>
            </p:grpSpPr>
            <p:sp>
              <p:nvSpPr>
                <p:cNvPr id="1219" name="Freeform: Shape 2467">
                  <a:extLst>
                    <a:ext uri="{FF2B5EF4-FFF2-40B4-BE49-F238E27FC236}">
                      <a16:creationId xmlns:a16="http://schemas.microsoft.com/office/drawing/2014/main" id="{AEABBC49-2038-9F7F-59B4-14EF0C3A04F7}"/>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Freeform: Shape 2468">
                  <a:extLst>
                    <a:ext uri="{FF2B5EF4-FFF2-40B4-BE49-F238E27FC236}">
                      <a16:creationId xmlns:a16="http://schemas.microsoft.com/office/drawing/2014/main" id="{0BC4F7B4-D2C4-86A0-2D09-C354217284CF}"/>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7" name="Graphic 61">
                <a:extLst>
                  <a:ext uri="{FF2B5EF4-FFF2-40B4-BE49-F238E27FC236}">
                    <a16:creationId xmlns:a16="http://schemas.microsoft.com/office/drawing/2014/main" id="{D9CC5C23-A88C-917B-F872-39E741C2F75B}"/>
                  </a:ext>
                </a:extLst>
              </p:cNvPr>
              <p:cNvGrpSpPr/>
              <p:nvPr/>
            </p:nvGrpSpPr>
            <p:grpSpPr>
              <a:xfrm>
                <a:off x="4576098" y="2372608"/>
                <a:ext cx="28544" cy="28085"/>
                <a:chOff x="4576098" y="2372608"/>
                <a:chExt cx="28544" cy="28085"/>
              </a:xfrm>
            </p:grpSpPr>
            <p:sp>
              <p:nvSpPr>
                <p:cNvPr id="1217" name="Freeform: Shape 2465">
                  <a:extLst>
                    <a:ext uri="{FF2B5EF4-FFF2-40B4-BE49-F238E27FC236}">
                      <a16:creationId xmlns:a16="http://schemas.microsoft.com/office/drawing/2014/main" id="{06C2CD10-E392-AC13-4735-AA655BC5926A}"/>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Freeform: Shape 2466">
                  <a:extLst>
                    <a:ext uri="{FF2B5EF4-FFF2-40B4-BE49-F238E27FC236}">
                      <a16:creationId xmlns:a16="http://schemas.microsoft.com/office/drawing/2014/main" id="{93274338-54A5-2547-048C-D09D3F12476C}"/>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8" name="Graphic 61">
                <a:extLst>
                  <a:ext uri="{FF2B5EF4-FFF2-40B4-BE49-F238E27FC236}">
                    <a16:creationId xmlns:a16="http://schemas.microsoft.com/office/drawing/2014/main" id="{8B78B2A6-BDDA-EF1D-9650-09ECF6BAFFE9}"/>
                  </a:ext>
                </a:extLst>
              </p:cNvPr>
              <p:cNvGrpSpPr/>
              <p:nvPr/>
            </p:nvGrpSpPr>
            <p:grpSpPr>
              <a:xfrm>
                <a:off x="4580880" y="2372608"/>
                <a:ext cx="28544" cy="28085"/>
                <a:chOff x="4580880" y="2372608"/>
                <a:chExt cx="28544" cy="28085"/>
              </a:xfrm>
            </p:grpSpPr>
            <p:sp>
              <p:nvSpPr>
                <p:cNvPr id="1215" name="Freeform: Shape 2463">
                  <a:extLst>
                    <a:ext uri="{FF2B5EF4-FFF2-40B4-BE49-F238E27FC236}">
                      <a16:creationId xmlns:a16="http://schemas.microsoft.com/office/drawing/2014/main" id="{79E5943D-9606-98C4-A1FE-F1024AB96837}"/>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Freeform: Shape 2464">
                  <a:extLst>
                    <a:ext uri="{FF2B5EF4-FFF2-40B4-BE49-F238E27FC236}">
                      <a16:creationId xmlns:a16="http://schemas.microsoft.com/office/drawing/2014/main" id="{F491929A-461A-11A1-791E-2D2B769B4B99}"/>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9" name="Graphic 61">
                <a:extLst>
                  <a:ext uri="{FF2B5EF4-FFF2-40B4-BE49-F238E27FC236}">
                    <a16:creationId xmlns:a16="http://schemas.microsoft.com/office/drawing/2014/main" id="{0C740B5D-7A6E-0A17-9F63-2E301BFEFAC4}"/>
                  </a:ext>
                </a:extLst>
              </p:cNvPr>
              <p:cNvGrpSpPr/>
              <p:nvPr/>
            </p:nvGrpSpPr>
            <p:grpSpPr>
              <a:xfrm>
                <a:off x="4580880" y="2403650"/>
                <a:ext cx="28544" cy="28085"/>
                <a:chOff x="4580880" y="2403650"/>
                <a:chExt cx="28544" cy="28085"/>
              </a:xfrm>
            </p:grpSpPr>
            <p:sp>
              <p:nvSpPr>
                <p:cNvPr id="1213" name="Freeform: Shape 2461">
                  <a:extLst>
                    <a:ext uri="{FF2B5EF4-FFF2-40B4-BE49-F238E27FC236}">
                      <a16:creationId xmlns:a16="http://schemas.microsoft.com/office/drawing/2014/main" id="{F336851F-8FAD-A8DF-D011-58E7130E1B25}"/>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Freeform: Shape 2462">
                  <a:extLst>
                    <a:ext uri="{FF2B5EF4-FFF2-40B4-BE49-F238E27FC236}">
                      <a16:creationId xmlns:a16="http://schemas.microsoft.com/office/drawing/2014/main" id="{47539F9B-F8FA-59C8-2947-9265F33A4DD4}"/>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0" name="Graphic 61">
                <a:extLst>
                  <a:ext uri="{FF2B5EF4-FFF2-40B4-BE49-F238E27FC236}">
                    <a16:creationId xmlns:a16="http://schemas.microsoft.com/office/drawing/2014/main" id="{718ECBC9-6610-F3C9-926C-62E3FD595CEB}"/>
                  </a:ext>
                </a:extLst>
              </p:cNvPr>
              <p:cNvGrpSpPr/>
              <p:nvPr/>
            </p:nvGrpSpPr>
            <p:grpSpPr>
              <a:xfrm>
                <a:off x="4587605" y="2403650"/>
                <a:ext cx="28394" cy="28085"/>
                <a:chOff x="4587605" y="2403650"/>
                <a:chExt cx="28394" cy="28085"/>
              </a:xfrm>
            </p:grpSpPr>
            <p:sp>
              <p:nvSpPr>
                <p:cNvPr id="1211" name="Freeform: Shape 2459">
                  <a:extLst>
                    <a:ext uri="{FF2B5EF4-FFF2-40B4-BE49-F238E27FC236}">
                      <a16:creationId xmlns:a16="http://schemas.microsoft.com/office/drawing/2014/main" id="{CF8A45DB-7CE5-BA47-E167-8FE818E551BD}"/>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Freeform: Shape 2460">
                  <a:extLst>
                    <a:ext uri="{FF2B5EF4-FFF2-40B4-BE49-F238E27FC236}">
                      <a16:creationId xmlns:a16="http://schemas.microsoft.com/office/drawing/2014/main" id="{7AD1AB0E-1049-39CD-BC7F-32603336A4E1}"/>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1" name="Graphic 61">
                <a:extLst>
                  <a:ext uri="{FF2B5EF4-FFF2-40B4-BE49-F238E27FC236}">
                    <a16:creationId xmlns:a16="http://schemas.microsoft.com/office/drawing/2014/main" id="{DC459C7E-CED3-24E7-6F62-3CAE893C3A10}"/>
                  </a:ext>
                </a:extLst>
              </p:cNvPr>
              <p:cNvGrpSpPr/>
              <p:nvPr/>
            </p:nvGrpSpPr>
            <p:grpSpPr>
              <a:xfrm>
                <a:off x="4594330" y="2403650"/>
                <a:ext cx="28394" cy="28085"/>
                <a:chOff x="4594330" y="2403650"/>
                <a:chExt cx="28394" cy="28085"/>
              </a:xfrm>
            </p:grpSpPr>
            <p:sp>
              <p:nvSpPr>
                <p:cNvPr id="1209" name="Freeform: Shape 2457">
                  <a:extLst>
                    <a:ext uri="{FF2B5EF4-FFF2-40B4-BE49-F238E27FC236}">
                      <a16:creationId xmlns:a16="http://schemas.microsoft.com/office/drawing/2014/main" id="{11B94DA2-CC98-B7D3-92AE-0183F34933B9}"/>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Freeform: Shape 2458">
                  <a:extLst>
                    <a:ext uri="{FF2B5EF4-FFF2-40B4-BE49-F238E27FC236}">
                      <a16:creationId xmlns:a16="http://schemas.microsoft.com/office/drawing/2014/main" id="{8500CCC6-58F0-6E24-66FC-3508801DBB7E}"/>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2" name="Graphic 61">
                <a:extLst>
                  <a:ext uri="{FF2B5EF4-FFF2-40B4-BE49-F238E27FC236}">
                    <a16:creationId xmlns:a16="http://schemas.microsoft.com/office/drawing/2014/main" id="{301CA777-7EBC-530C-EDB7-082A7AAC6C66}"/>
                  </a:ext>
                </a:extLst>
              </p:cNvPr>
              <p:cNvGrpSpPr/>
              <p:nvPr/>
            </p:nvGrpSpPr>
            <p:grpSpPr>
              <a:xfrm>
                <a:off x="4600906" y="2403650"/>
                <a:ext cx="28544" cy="28085"/>
                <a:chOff x="4600906" y="2403650"/>
                <a:chExt cx="28544" cy="28085"/>
              </a:xfrm>
            </p:grpSpPr>
            <p:sp>
              <p:nvSpPr>
                <p:cNvPr id="1207" name="Freeform: Shape 2455">
                  <a:extLst>
                    <a:ext uri="{FF2B5EF4-FFF2-40B4-BE49-F238E27FC236}">
                      <a16:creationId xmlns:a16="http://schemas.microsoft.com/office/drawing/2014/main" id="{0B2F2B3C-BA17-8DDE-6646-D3FB3D1A4015}"/>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Freeform: Shape 2456">
                  <a:extLst>
                    <a:ext uri="{FF2B5EF4-FFF2-40B4-BE49-F238E27FC236}">
                      <a16:creationId xmlns:a16="http://schemas.microsoft.com/office/drawing/2014/main" id="{468BBC94-897D-EADF-662B-9C6155708269}"/>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3" name="Graphic 61">
                <a:extLst>
                  <a:ext uri="{FF2B5EF4-FFF2-40B4-BE49-F238E27FC236}">
                    <a16:creationId xmlns:a16="http://schemas.microsoft.com/office/drawing/2014/main" id="{7DD51394-92E6-73B0-5182-05B18BD5ED70}"/>
                  </a:ext>
                </a:extLst>
              </p:cNvPr>
              <p:cNvGrpSpPr/>
              <p:nvPr/>
            </p:nvGrpSpPr>
            <p:grpSpPr>
              <a:xfrm>
                <a:off x="4607631" y="2403650"/>
                <a:ext cx="28394" cy="28085"/>
                <a:chOff x="4607631" y="2403650"/>
                <a:chExt cx="28394" cy="28085"/>
              </a:xfrm>
            </p:grpSpPr>
            <p:sp>
              <p:nvSpPr>
                <p:cNvPr id="1205" name="Freeform: Shape 2453">
                  <a:extLst>
                    <a:ext uri="{FF2B5EF4-FFF2-40B4-BE49-F238E27FC236}">
                      <a16:creationId xmlns:a16="http://schemas.microsoft.com/office/drawing/2014/main" id="{8FA08056-336C-58E5-7833-C338CA7A3B95}"/>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Freeform: Shape 2454">
                  <a:extLst>
                    <a:ext uri="{FF2B5EF4-FFF2-40B4-BE49-F238E27FC236}">
                      <a16:creationId xmlns:a16="http://schemas.microsoft.com/office/drawing/2014/main" id="{21B1ACAD-A37E-931C-CDED-8659FAB41CCD}"/>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4" name="Graphic 61">
                <a:extLst>
                  <a:ext uri="{FF2B5EF4-FFF2-40B4-BE49-F238E27FC236}">
                    <a16:creationId xmlns:a16="http://schemas.microsoft.com/office/drawing/2014/main" id="{CF110D53-310F-6DB7-F67E-0D2846E74B11}"/>
                  </a:ext>
                </a:extLst>
              </p:cNvPr>
              <p:cNvGrpSpPr/>
              <p:nvPr/>
            </p:nvGrpSpPr>
            <p:grpSpPr>
              <a:xfrm>
                <a:off x="4614356" y="2403650"/>
                <a:ext cx="28394" cy="28085"/>
                <a:chOff x="4614356" y="2403650"/>
                <a:chExt cx="28394" cy="28085"/>
              </a:xfrm>
            </p:grpSpPr>
            <p:sp>
              <p:nvSpPr>
                <p:cNvPr id="1203" name="Freeform: Shape 2451">
                  <a:extLst>
                    <a:ext uri="{FF2B5EF4-FFF2-40B4-BE49-F238E27FC236}">
                      <a16:creationId xmlns:a16="http://schemas.microsoft.com/office/drawing/2014/main" id="{3015220F-ACE5-2E60-2C2D-10708853BAAB}"/>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Freeform: Shape 2452">
                  <a:extLst>
                    <a:ext uri="{FF2B5EF4-FFF2-40B4-BE49-F238E27FC236}">
                      <a16:creationId xmlns:a16="http://schemas.microsoft.com/office/drawing/2014/main" id="{F36BE6D0-F926-9849-E847-1D6C518E638E}"/>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5" name="Graphic 61">
                <a:extLst>
                  <a:ext uri="{FF2B5EF4-FFF2-40B4-BE49-F238E27FC236}">
                    <a16:creationId xmlns:a16="http://schemas.microsoft.com/office/drawing/2014/main" id="{09F7EE4D-EDEB-9D49-9CF6-ADAA237D161F}"/>
                  </a:ext>
                </a:extLst>
              </p:cNvPr>
              <p:cNvGrpSpPr/>
              <p:nvPr/>
            </p:nvGrpSpPr>
            <p:grpSpPr>
              <a:xfrm>
                <a:off x="4626312" y="2403650"/>
                <a:ext cx="28394" cy="28085"/>
                <a:chOff x="4626312" y="2403650"/>
                <a:chExt cx="28394" cy="28085"/>
              </a:xfrm>
            </p:grpSpPr>
            <p:sp>
              <p:nvSpPr>
                <p:cNvPr id="1201" name="Freeform: Shape 2449">
                  <a:extLst>
                    <a:ext uri="{FF2B5EF4-FFF2-40B4-BE49-F238E27FC236}">
                      <a16:creationId xmlns:a16="http://schemas.microsoft.com/office/drawing/2014/main" id="{4D59F5CD-08A6-6460-690D-FE74EDCBA41B}"/>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Freeform: Shape 2450">
                  <a:extLst>
                    <a:ext uri="{FF2B5EF4-FFF2-40B4-BE49-F238E27FC236}">
                      <a16:creationId xmlns:a16="http://schemas.microsoft.com/office/drawing/2014/main" id="{8F1912C2-87C0-0280-C62D-E2AE71B304F6}"/>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6" name="Graphic 61">
                <a:extLst>
                  <a:ext uri="{FF2B5EF4-FFF2-40B4-BE49-F238E27FC236}">
                    <a16:creationId xmlns:a16="http://schemas.microsoft.com/office/drawing/2014/main" id="{CA3CFA64-ED1C-FA13-D479-B238714A970E}"/>
                  </a:ext>
                </a:extLst>
              </p:cNvPr>
              <p:cNvGrpSpPr/>
              <p:nvPr/>
            </p:nvGrpSpPr>
            <p:grpSpPr>
              <a:xfrm>
                <a:off x="4633037" y="2403650"/>
                <a:ext cx="28544" cy="28085"/>
                <a:chOff x="4633037" y="2403650"/>
                <a:chExt cx="28544" cy="28085"/>
              </a:xfrm>
            </p:grpSpPr>
            <p:sp>
              <p:nvSpPr>
                <p:cNvPr id="1199" name="Freeform: Shape 2447">
                  <a:extLst>
                    <a:ext uri="{FF2B5EF4-FFF2-40B4-BE49-F238E27FC236}">
                      <a16:creationId xmlns:a16="http://schemas.microsoft.com/office/drawing/2014/main" id="{BD0276CD-ABD8-B957-3107-442CD6C4D7E9}"/>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Freeform: Shape 2448">
                  <a:extLst>
                    <a:ext uri="{FF2B5EF4-FFF2-40B4-BE49-F238E27FC236}">
                      <a16:creationId xmlns:a16="http://schemas.microsoft.com/office/drawing/2014/main" id="{4988E10B-416E-7E0F-F6BD-BC93259F4C3F}"/>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7" name="Graphic 61">
                <a:extLst>
                  <a:ext uri="{FF2B5EF4-FFF2-40B4-BE49-F238E27FC236}">
                    <a16:creationId xmlns:a16="http://schemas.microsoft.com/office/drawing/2014/main" id="{AAB529EE-DD2D-E02A-E7C9-F042412DA880}"/>
                  </a:ext>
                </a:extLst>
              </p:cNvPr>
              <p:cNvGrpSpPr/>
              <p:nvPr/>
            </p:nvGrpSpPr>
            <p:grpSpPr>
              <a:xfrm>
                <a:off x="4642751" y="2403650"/>
                <a:ext cx="28394" cy="28085"/>
                <a:chOff x="4642751" y="2403650"/>
                <a:chExt cx="28394" cy="28085"/>
              </a:xfrm>
            </p:grpSpPr>
            <p:sp>
              <p:nvSpPr>
                <p:cNvPr id="1197" name="Freeform: Shape 2445">
                  <a:extLst>
                    <a:ext uri="{FF2B5EF4-FFF2-40B4-BE49-F238E27FC236}">
                      <a16:creationId xmlns:a16="http://schemas.microsoft.com/office/drawing/2014/main" id="{9AC33F6B-494D-3898-5B2D-4A3B07934310}"/>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Freeform: Shape 2446">
                  <a:extLst>
                    <a:ext uri="{FF2B5EF4-FFF2-40B4-BE49-F238E27FC236}">
                      <a16:creationId xmlns:a16="http://schemas.microsoft.com/office/drawing/2014/main" id="{6067BE47-1674-B70D-B198-C352D5519301}"/>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8" name="Graphic 61">
                <a:extLst>
                  <a:ext uri="{FF2B5EF4-FFF2-40B4-BE49-F238E27FC236}">
                    <a16:creationId xmlns:a16="http://schemas.microsoft.com/office/drawing/2014/main" id="{0F9F603E-9605-2654-04D5-3D204324C23B}"/>
                  </a:ext>
                </a:extLst>
              </p:cNvPr>
              <p:cNvGrpSpPr/>
              <p:nvPr/>
            </p:nvGrpSpPr>
            <p:grpSpPr>
              <a:xfrm>
                <a:off x="4653959" y="2403650"/>
                <a:ext cx="28394" cy="28085"/>
                <a:chOff x="4653959" y="2403650"/>
                <a:chExt cx="28394" cy="28085"/>
              </a:xfrm>
            </p:grpSpPr>
            <p:sp>
              <p:nvSpPr>
                <p:cNvPr id="1195" name="Freeform: Shape 2443">
                  <a:extLst>
                    <a:ext uri="{FF2B5EF4-FFF2-40B4-BE49-F238E27FC236}">
                      <a16:creationId xmlns:a16="http://schemas.microsoft.com/office/drawing/2014/main" id="{2305876E-0E8B-A147-B1B4-035F24555D44}"/>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Freeform: Shape 2444">
                  <a:extLst>
                    <a:ext uri="{FF2B5EF4-FFF2-40B4-BE49-F238E27FC236}">
                      <a16:creationId xmlns:a16="http://schemas.microsoft.com/office/drawing/2014/main" id="{AE4F101A-40E5-9DAD-F475-C2EF7A8F362E}"/>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9" name="Graphic 61">
                <a:extLst>
                  <a:ext uri="{FF2B5EF4-FFF2-40B4-BE49-F238E27FC236}">
                    <a16:creationId xmlns:a16="http://schemas.microsoft.com/office/drawing/2014/main" id="{8CBC30CC-2539-6A7B-EF63-66F488B97F17}"/>
                  </a:ext>
                </a:extLst>
              </p:cNvPr>
              <p:cNvGrpSpPr/>
              <p:nvPr/>
            </p:nvGrpSpPr>
            <p:grpSpPr>
              <a:xfrm>
                <a:off x="4672491" y="2403650"/>
                <a:ext cx="28394" cy="28085"/>
                <a:chOff x="4672491" y="2403650"/>
                <a:chExt cx="28394" cy="28085"/>
              </a:xfrm>
            </p:grpSpPr>
            <p:sp>
              <p:nvSpPr>
                <p:cNvPr id="1193" name="Freeform: Shape 2441">
                  <a:extLst>
                    <a:ext uri="{FF2B5EF4-FFF2-40B4-BE49-F238E27FC236}">
                      <a16:creationId xmlns:a16="http://schemas.microsoft.com/office/drawing/2014/main" id="{37973812-3548-1C2E-C912-463A7D3C6AA5}"/>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Freeform: Shape 2442">
                  <a:extLst>
                    <a:ext uri="{FF2B5EF4-FFF2-40B4-BE49-F238E27FC236}">
                      <a16:creationId xmlns:a16="http://schemas.microsoft.com/office/drawing/2014/main" id="{BE295C21-82A2-A6E1-A2AB-837A8C52586E}"/>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0" name="Graphic 61">
                <a:extLst>
                  <a:ext uri="{FF2B5EF4-FFF2-40B4-BE49-F238E27FC236}">
                    <a16:creationId xmlns:a16="http://schemas.microsoft.com/office/drawing/2014/main" id="{C9A96956-1058-FB15-983A-7903EE8B09BF}"/>
                  </a:ext>
                </a:extLst>
              </p:cNvPr>
              <p:cNvGrpSpPr/>
              <p:nvPr/>
            </p:nvGrpSpPr>
            <p:grpSpPr>
              <a:xfrm>
                <a:off x="4682952" y="2403650"/>
                <a:ext cx="28544" cy="28085"/>
                <a:chOff x="4682952" y="2403650"/>
                <a:chExt cx="28544" cy="28085"/>
              </a:xfrm>
            </p:grpSpPr>
            <p:sp>
              <p:nvSpPr>
                <p:cNvPr id="1191" name="Freeform: Shape 2439">
                  <a:extLst>
                    <a:ext uri="{FF2B5EF4-FFF2-40B4-BE49-F238E27FC236}">
                      <a16:creationId xmlns:a16="http://schemas.microsoft.com/office/drawing/2014/main" id="{1B6587C4-A282-2AFB-2A71-2BA7FC668348}"/>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Freeform: Shape 2440">
                  <a:extLst>
                    <a:ext uri="{FF2B5EF4-FFF2-40B4-BE49-F238E27FC236}">
                      <a16:creationId xmlns:a16="http://schemas.microsoft.com/office/drawing/2014/main" id="{B7DA2BF4-E673-E53C-EEE7-3B2EFCCB26B8}"/>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1" name="Graphic 61">
                <a:extLst>
                  <a:ext uri="{FF2B5EF4-FFF2-40B4-BE49-F238E27FC236}">
                    <a16:creationId xmlns:a16="http://schemas.microsoft.com/office/drawing/2014/main" id="{B639FA60-163C-ECFB-645F-225EE9A6F28D}"/>
                  </a:ext>
                </a:extLst>
              </p:cNvPr>
              <p:cNvGrpSpPr/>
              <p:nvPr/>
            </p:nvGrpSpPr>
            <p:grpSpPr>
              <a:xfrm>
                <a:off x="4724498" y="2403650"/>
                <a:ext cx="28394" cy="28085"/>
                <a:chOff x="4724498" y="2403650"/>
                <a:chExt cx="28394" cy="28085"/>
              </a:xfrm>
            </p:grpSpPr>
            <p:sp>
              <p:nvSpPr>
                <p:cNvPr id="1189" name="Freeform: Shape 2437">
                  <a:extLst>
                    <a:ext uri="{FF2B5EF4-FFF2-40B4-BE49-F238E27FC236}">
                      <a16:creationId xmlns:a16="http://schemas.microsoft.com/office/drawing/2014/main" id="{1B4E1692-F9B3-6913-825A-1CFF269FCA2D}"/>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Freeform: Shape 2438">
                  <a:extLst>
                    <a:ext uri="{FF2B5EF4-FFF2-40B4-BE49-F238E27FC236}">
                      <a16:creationId xmlns:a16="http://schemas.microsoft.com/office/drawing/2014/main" id="{F2D934A7-B547-273A-2BC3-B202112D208D}"/>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2" name="Graphic 61">
                <a:extLst>
                  <a:ext uri="{FF2B5EF4-FFF2-40B4-BE49-F238E27FC236}">
                    <a16:creationId xmlns:a16="http://schemas.microsoft.com/office/drawing/2014/main" id="{7971CCC6-254D-3484-001D-CB22527DDC3A}"/>
                  </a:ext>
                </a:extLst>
              </p:cNvPr>
              <p:cNvGrpSpPr/>
              <p:nvPr/>
            </p:nvGrpSpPr>
            <p:grpSpPr>
              <a:xfrm>
                <a:off x="4735408" y="2403650"/>
                <a:ext cx="28544" cy="28085"/>
                <a:chOff x="4735408" y="2403650"/>
                <a:chExt cx="28544" cy="28085"/>
              </a:xfrm>
            </p:grpSpPr>
            <p:sp>
              <p:nvSpPr>
                <p:cNvPr id="1187" name="Freeform: Shape 2435">
                  <a:extLst>
                    <a:ext uri="{FF2B5EF4-FFF2-40B4-BE49-F238E27FC236}">
                      <a16:creationId xmlns:a16="http://schemas.microsoft.com/office/drawing/2014/main" id="{56C2833D-BA8B-727D-52CE-C005B5A93A63}"/>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Freeform: Shape 2436">
                  <a:extLst>
                    <a:ext uri="{FF2B5EF4-FFF2-40B4-BE49-F238E27FC236}">
                      <a16:creationId xmlns:a16="http://schemas.microsoft.com/office/drawing/2014/main" id="{53FCFEC8-E6B5-5523-F1A9-D6D7591D64AA}"/>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3" name="Graphic 61">
                <a:extLst>
                  <a:ext uri="{FF2B5EF4-FFF2-40B4-BE49-F238E27FC236}">
                    <a16:creationId xmlns:a16="http://schemas.microsoft.com/office/drawing/2014/main" id="{3586995A-EF0A-11D1-091A-02CC084A1333}"/>
                  </a:ext>
                </a:extLst>
              </p:cNvPr>
              <p:cNvGrpSpPr/>
              <p:nvPr/>
            </p:nvGrpSpPr>
            <p:grpSpPr>
              <a:xfrm>
                <a:off x="4742731" y="2403650"/>
                <a:ext cx="28544" cy="28085"/>
                <a:chOff x="4742731" y="2403650"/>
                <a:chExt cx="28544" cy="28085"/>
              </a:xfrm>
            </p:grpSpPr>
            <p:sp>
              <p:nvSpPr>
                <p:cNvPr id="1185" name="Freeform: Shape 2433">
                  <a:extLst>
                    <a:ext uri="{FF2B5EF4-FFF2-40B4-BE49-F238E27FC236}">
                      <a16:creationId xmlns:a16="http://schemas.microsoft.com/office/drawing/2014/main" id="{702ED0B9-523A-FCE4-1E41-76B30660F570}"/>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Freeform: Shape 2434">
                  <a:extLst>
                    <a:ext uri="{FF2B5EF4-FFF2-40B4-BE49-F238E27FC236}">
                      <a16:creationId xmlns:a16="http://schemas.microsoft.com/office/drawing/2014/main" id="{800AAB96-B88B-2C7D-ECCD-60D47CECB14E}"/>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4" name="Graphic 61">
                <a:extLst>
                  <a:ext uri="{FF2B5EF4-FFF2-40B4-BE49-F238E27FC236}">
                    <a16:creationId xmlns:a16="http://schemas.microsoft.com/office/drawing/2014/main" id="{A2D8F402-C775-0561-C0B5-B74D345DE261}"/>
                  </a:ext>
                </a:extLst>
              </p:cNvPr>
              <p:cNvGrpSpPr/>
              <p:nvPr/>
            </p:nvGrpSpPr>
            <p:grpSpPr>
              <a:xfrm>
                <a:off x="4750054" y="2403650"/>
                <a:ext cx="28544" cy="28085"/>
                <a:chOff x="4750054" y="2403650"/>
                <a:chExt cx="28544" cy="28085"/>
              </a:xfrm>
            </p:grpSpPr>
            <p:sp>
              <p:nvSpPr>
                <p:cNvPr id="1183" name="Freeform: Shape 2431">
                  <a:extLst>
                    <a:ext uri="{FF2B5EF4-FFF2-40B4-BE49-F238E27FC236}">
                      <a16:creationId xmlns:a16="http://schemas.microsoft.com/office/drawing/2014/main" id="{FA11FDFA-E3B3-077B-1D0A-20A7474B8307}"/>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Freeform: Shape 2432">
                  <a:extLst>
                    <a:ext uri="{FF2B5EF4-FFF2-40B4-BE49-F238E27FC236}">
                      <a16:creationId xmlns:a16="http://schemas.microsoft.com/office/drawing/2014/main" id="{5A8FA02C-CFE8-6DDE-5729-811A95654420}"/>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5" name="Graphic 61">
                <a:extLst>
                  <a:ext uri="{FF2B5EF4-FFF2-40B4-BE49-F238E27FC236}">
                    <a16:creationId xmlns:a16="http://schemas.microsoft.com/office/drawing/2014/main" id="{118FFF6D-BB5E-283E-2276-C64CDEF17EF2}"/>
                  </a:ext>
                </a:extLst>
              </p:cNvPr>
              <p:cNvGrpSpPr/>
              <p:nvPr/>
            </p:nvGrpSpPr>
            <p:grpSpPr>
              <a:xfrm>
                <a:off x="4757377" y="2403650"/>
                <a:ext cx="28544" cy="28085"/>
                <a:chOff x="4757377" y="2403650"/>
                <a:chExt cx="28544" cy="28085"/>
              </a:xfrm>
            </p:grpSpPr>
            <p:sp>
              <p:nvSpPr>
                <p:cNvPr id="1181" name="Freeform: Shape 2429">
                  <a:extLst>
                    <a:ext uri="{FF2B5EF4-FFF2-40B4-BE49-F238E27FC236}">
                      <a16:creationId xmlns:a16="http://schemas.microsoft.com/office/drawing/2014/main" id="{9A2562B6-D445-F39A-7D4B-62DB2D755D9D}"/>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Freeform: Shape 2430">
                  <a:extLst>
                    <a:ext uri="{FF2B5EF4-FFF2-40B4-BE49-F238E27FC236}">
                      <a16:creationId xmlns:a16="http://schemas.microsoft.com/office/drawing/2014/main" id="{7CC2AF35-408D-E7EA-4979-AC2C97F88584}"/>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6" name="Graphic 61">
                <a:extLst>
                  <a:ext uri="{FF2B5EF4-FFF2-40B4-BE49-F238E27FC236}">
                    <a16:creationId xmlns:a16="http://schemas.microsoft.com/office/drawing/2014/main" id="{47204A4E-2E81-CC29-CF80-CFCF3EA48361}"/>
                  </a:ext>
                </a:extLst>
              </p:cNvPr>
              <p:cNvGrpSpPr/>
              <p:nvPr/>
            </p:nvGrpSpPr>
            <p:grpSpPr>
              <a:xfrm>
                <a:off x="4764699" y="2403650"/>
                <a:ext cx="28394" cy="28085"/>
                <a:chOff x="4764699" y="2403650"/>
                <a:chExt cx="28394" cy="28085"/>
              </a:xfrm>
            </p:grpSpPr>
            <p:sp>
              <p:nvSpPr>
                <p:cNvPr id="1179" name="Freeform: Shape 2427">
                  <a:extLst>
                    <a:ext uri="{FF2B5EF4-FFF2-40B4-BE49-F238E27FC236}">
                      <a16:creationId xmlns:a16="http://schemas.microsoft.com/office/drawing/2014/main" id="{6F69BAB2-2BE1-9FA2-CD31-AD32F65195DA}"/>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Freeform: Shape 2428">
                  <a:extLst>
                    <a:ext uri="{FF2B5EF4-FFF2-40B4-BE49-F238E27FC236}">
                      <a16:creationId xmlns:a16="http://schemas.microsoft.com/office/drawing/2014/main" id="{9CED7D30-80A1-8ACA-2F71-F699771B14E8}"/>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7" name="Graphic 61">
                <a:extLst>
                  <a:ext uri="{FF2B5EF4-FFF2-40B4-BE49-F238E27FC236}">
                    <a16:creationId xmlns:a16="http://schemas.microsoft.com/office/drawing/2014/main" id="{4958CD8A-0BC2-C59D-1B4E-4C43B09709C5}"/>
                  </a:ext>
                </a:extLst>
              </p:cNvPr>
              <p:cNvGrpSpPr/>
              <p:nvPr/>
            </p:nvGrpSpPr>
            <p:grpSpPr>
              <a:xfrm>
                <a:off x="4772022" y="2403650"/>
                <a:ext cx="28394" cy="28085"/>
                <a:chOff x="4772022" y="2403650"/>
                <a:chExt cx="28394" cy="28085"/>
              </a:xfrm>
            </p:grpSpPr>
            <p:sp>
              <p:nvSpPr>
                <p:cNvPr id="1177" name="Freeform: Shape 2425">
                  <a:extLst>
                    <a:ext uri="{FF2B5EF4-FFF2-40B4-BE49-F238E27FC236}">
                      <a16:creationId xmlns:a16="http://schemas.microsoft.com/office/drawing/2014/main" id="{AB86190F-27A6-15EC-E1A3-FD9B2297C3D0}"/>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Freeform: Shape 2426">
                  <a:extLst>
                    <a:ext uri="{FF2B5EF4-FFF2-40B4-BE49-F238E27FC236}">
                      <a16:creationId xmlns:a16="http://schemas.microsoft.com/office/drawing/2014/main" id="{002D3EA1-484C-443E-369B-1D51EE529FD4}"/>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8" name="Graphic 61">
                <a:extLst>
                  <a:ext uri="{FF2B5EF4-FFF2-40B4-BE49-F238E27FC236}">
                    <a16:creationId xmlns:a16="http://schemas.microsoft.com/office/drawing/2014/main" id="{92B1C5DC-F668-B7BA-B639-86998DD73250}"/>
                  </a:ext>
                </a:extLst>
              </p:cNvPr>
              <p:cNvGrpSpPr/>
              <p:nvPr/>
            </p:nvGrpSpPr>
            <p:grpSpPr>
              <a:xfrm>
                <a:off x="4779345" y="2403650"/>
                <a:ext cx="28394" cy="28085"/>
                <a:chOff x="4779345" y="2403650"/>
                <a:chExt cx="28394" cy="28085"/>
              </a:xfrm>
            </p:grpSpPr>
            <p:sp>
              <p:nvSpPr>
                <p:cNvPr id="1175" name="Freeform: Shape 2423">
                  <a:extLst>
                    <a:ext uri="{FF2B5EF4-FFF2-40B4-BE49-F238E27FC236}">
                      <a16:creationId xmlns:a16="http://schemas.microsoft.com/office/drawing/2014/main" id="{40DF6154-7B24-2103-DE68-70FD10A3D395}"/>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Freeform: Shape 2424">
                  <a:extLst>
                    <a:ext uri="{FF2B5EF4-FFF2-40B4-BE49-F238E27FC236}">
                      <a16:creationId xmlns:a16="http://schemas.microsoft.com/office/drawing/2014/main" id="{B9E2A5FB-5E64-50FE-CD1C-2981DA0E4FBB}"/>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9" name="Graphic 61">
                <a:extLst>
                  <a:ext uri="{FF2B5EF4-FFF2-40B4-BE49-F238E27FC236}">
                    <a16:creationId xmlns:a16="http://schemas.microsoft.com/office/drawing/2014/main" id="{0849C782-E2A7-80BA-DE0A-AA04FA968E44}"/>
                  </a:ext>
                </a:extLst>
              </p:cNvPr>
              <p:cNvGrpSpPr/>
              <p:nvPr/>
            </p:nvGrpSpPr>
            <p:grpSpPr>
              <a:xfrm>
                <a:off x="4791152" y="2485542"/>
                <a:ext cx="28394" cy="28085"/>
                <a:chOff x="4791152" y="2485542"/>
                <a:chExt cx="28394" cy="28085"/>
              </a:xfrm>
            </p:grpSpPr>
            <p:sp>
              <p:nvSpPr>
                <p:cNvPr id="1173" name="Freeform: Shape 2421">
                  <a:extLst>
                    <a:ext uri="{FF2B5EF4-FFF2-40B4-BE49-F238E27FC236}">
                      <a16:creationId xmlns:a16="http://schemas.microsoft.com/office/drawing/2014/main" id="{1B3F6F44-7C2C-87E2-3036-4CA10E3FA824}"/>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Freeform: Shape 2422">
                  <a:extLst>
                    <a:ext uri="{FF2B5EF4-FFF2-40B4-BE49-F238E27FC236}">
                      <a16:creationId xmlns:a16="http://schemas.microsoft.com/office/drawing/2014/main" id="{BE09AE99-D61F-5826-81E7-B487AD2A6EAC}"/>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0" name="Graphic 61">
                <a:extLst>
                  <a:ext uri="{FF2B5EF4-FFF2-40B4-BE49-F238E27FC236}">
                    <a16:creationId xmlns:a16="http://schemas.microsoft.com/office/drawing/2014/main" id="{B30FF8DE-0D9B-DF18-B24C-F62564B72A26}"/>
                  </a:ext>
                </a:extLst>
              </p:cNvPr>
              <p:cNvGrpSpPr/>
              <p:nvPr/>
            </p:nvGrpSpPr>
            <p:grpSpPr>
              <a:xfrm>
                <a:off x="4795037" y="2573495"/>
                <a:ext cx="28544" cy="28085"/>
                <a:chOff x="4795037" y="2573495"/>
                <a:chExt cx="28544" cy="28085"/>
              </a:xfrm>
            </p:grpSpPr>
            <p:sp>
              <p:nvSpPr>
                <p:cNvPr id="1171" name="Freeform: Shape 2419">
                  <a:extLst>
                    <a:ext uri="{FF2B5EF4-FFF2-40B4-BE49-F238E27FC236}">
                      <a16:creationId xmlns:a16="http://schemas.microsoft.com/office/drawing/2014/main" id="{3A7F4D36-31E1-6B22-04AC-50BCA264F492}"/>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Freeform: Shape 2420">
                  <a:extLst>
                    <a:ext uri="{FF2B5EF4-FFF2-40B4-BE49-F238E27FC236}">
                      <a16:creationId xmlns:a16="http://schemas.microsoft.com/office/drawing/2014/main" id="{06547D51-ADEB-7BE7-E27B-6F1D84B2BD66}"/>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1" name="Graphic 61">
                <a:extLst>
                  <a:ext uri="{FF2B5EF4-FFF2-40B4-BE49-F238E27FC236}">
                    <a16:creationId xmlns:a16="http://schemas.microsoft.com/office/drawing/2014/main" id="{4A55FDE4-0A37-FE43-FD92-973CC6FB4ED1}"/>
                  </a:ext>
                </a:extLst>
              </p:cNvPr>
              <p:cNvGrpSpPr/>
              <p:nvPr/>
            </p:nvGrpSpPr>
            <p:grpSpPr>
              <a:xfrm>
                <a:off x="4802211" y="2573495"/>
                <a:ext cx="28544" cy="28085"/>
                <a:chOff x="4802211" y="2573495"/>
                <a:chExt cx="28544" cy="28085"/>
              </a:xfrm>
            </p:grpSpPr>
            <p:sp>
              <p:nvSpPr>
                <p:cNvPr id="1169" name="Freeform: Shape 2417">
                  <a:extLst>
                    <a:ext uri="{FF2B5EF4-FFF2-40B4-BE49-F238E27FC236}">
                      <a16:creationId xmlns:a16="http://schemas.microsoft.com/office/drawing/2014/main" id="{BCEE8854-F427-B474-E491-2C1443DBCDE7}"/>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Freeform: Shape 2418">
                  <a:extLst>
                    <a:ext uri="{FF2B5EF4-FFF2-40B4-BE49-F238E27FC236}">
                      <a16:creationId xmlns:a16="http://schemas.microsoft.com/office/drawing/2014/main" id="{44621B91-DC9B-981F-9E13-80A87E0CD793}"/>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2" name="Graphic 61">
                <a:extLst>
                  <a:ext uri="{FF2B5EF4-FFF2-40B4-BE49-F238E27FC236}">
                    <a16:creationId xmlns:a16="http://schemas.microsoft.com/office/drawing/2014/main" id="{1D7E7A3C-CCBA-7E25-81BD-CC3A8E479CCC}"/>
                  </a:ext>
                </a:extLst>
              </p:cNvPr>
              <p:cNvGrpSpPr/>
              <p:nvPr/>
            </p:nvGrpSpPr>
            <p:grpSpPr>
              <a:xfrm>
                <a:off x="4808487" y="2573495"/>
                <a:ext cx="28394" cy="28085"/>
                <a:chOff x="4808487" y="2573495"/>
                <a:chExt cx="28394" cy="28085"/>
              </a:xfrm>
            </p:grpSpPr>
            <p:sp>
              <p:nvSpPr>
                <p:cNvPr id="1167" name="Freeform: Shape 2415">
                  <a:extLst>
                    <a:ext uri="{FF2B5EF4-FFF2-40B4-BE49-F238E27FC236}">
                      <a16:creationId xmlns:a16="http://schemas.microsoft.com/office/drawing/2014/main" id="{0CD28140-D0A8-9B3E-B483-75CA350E10CC}"/>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Freeform: Shape 2416">
                  <a:extLst>
                    <a:ext uri="{FF2B5EF4-FFF2-40B4-BE49-F238E27FC236}">
                      <a16:creationId xmlns:a16="http://schemas.microsoft.com/office/drawing/2014/main" id="{2217B9D9-04E9-6AC1-B720-FE49B1776A13}"/>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3" name="Graphic 61">
                <a:extLst>
                  <a:ext uri="{FF2B5EF4-FFF2-40B4-BE49-F238E27FC236}">
                    <a16:creationId xmlns:a16="http://schemas.microsoft.com/office/drawing/2014/main" id="{719015B2-3F36-8F16-1B61-56CFCC339BD8}"/>
                  </a:ext>
                </a:extLst>
              </p:cNvPr>
              <p:cNvGrpSpPr/>
              <p:nvPr/>
            </p:nvGrpSpPr>
            <p:grpSpPr>
              <a:xfrm>
                <a:off x="4824628" y="2573495"/>
                <a:ext cx="28544" cy="28085"/>
                <a:chOff x="4824628" y="2573495"/>
                <a:chExt cx="28544" cy="28085"/>
              </a:xfrm>
            </p:grpSpPr>
            <p:sp>
              <p:nvSpPr>
                <p:cNvPr id="1165" name="Freeform: Shape 2413">
                  <a:extLst>
                    <a:ext uri="{FF2B5EF4-FFF2-40B4-BE49-F238E27FC236}">
                      <a16:creationId xmlns:a16="http://schemas.microsoft.com/office/drawing/2014/main" id="{C300046E-DA5C-5C0D-A922-27D0AD95C12A}"/>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Freeform: Shape 2414">
                  <a:extLst>
                    <a:ext uri="{FF2B5EF4-FFF2-40B4-BE49-F238E27FC236}">
                      <a16:creationId xmlns:a16="http://schemas.microsoft.com/office/drawing/2014/main" id="{096D8893-3AA5-5A39-078B-6E3D9B252B80}"/>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4" name="Graphic 61">
                <a:extLst>
                  <a:ext uri="{FF2B5EF4-FFF2-40B4-BE49-F238E27FC236}">
                    <a16:creationId xmlns:a16="http://schemas.microsoft.com/office/drawing/2014/main" id="{6716A473-C79E-CB86-7DC0-7F114157F969}"/>
                  </a:ext>
                </a:extLst>
              </p:cNvPr>
              <p:cNvGrpSpPr/>
              <p:nvPr/>
            </p:nvGrpSpPr>
            <p:grpSpPr>
              <a:xfrm>
                <a:off x="4829111" y="2573495"/>
                <a:ext cx="28394" cy="28085"/>
                <a:chOff x="4829111" y="2573495"/>
                <a:chExt cx="28394" cy="28085"/>
              </a:xfrm>
            </p:grpSpPr>
            <p:sp>
              <p:nvSpPr>
                <p:cNvPr id="1163" name="Freeform: Shape 2411">
                  <a:extLst>
                    <a:ext uri="{FF2B5EF4-FFF2-40B4-BE49-F238E27FC236}">
                      <a16:creationId xmlns:a16="http://schemas.microsoft.com/office/drawing/2014/main" id="{E5DFA071-BD9A-B6BA-45D9-5CFF3DA709D9}"/>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Freeform: Shape 2412">
                  <a:extLst>
                    <a:ext uri="{FF2B5EF4-FFF2-40B4-BE49-F238E27FC236}">
                      <a16:creationId xmlns:a16="http://schemas.microsoft.com/office/drawing/2014/main" id="{F978D40F-B685-C3DD-A90E-1A17FD74A582}"/>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5" name="Graphic 61">
                <a:extLst>
                  <a:ext uri="{FF2B5EF4-FFF2-40B4-BE49-F238E27FC236}">
                    <a16:creationId xmlns:a16="http://schemas.microsoft.com/office/drawing/2014/main" id="{FC0642BA-47E4-1716-83EB-ECABD2FFA447}"/>
                  </a:ext>
                </a:extLst>
              </p:cNvPr>
              <p:cNvGrpSpPr/>
              <p:nvPr/>
            </p:nvGrpSpPr>
            <p:grpSpPr>
              <a:xfrm>
                <a:off x="4841665" y="2573495"/>
                <a:ext cx="28394" cy="28085"/>
                <a:chOff x="4841665" y="2573495"/>
                <a:chExt cx="28394" cy="28085"/>
              </a:xfrm>
            </p:grpSpPr>
            <p:sp>
              <p:nvSpPr>
                <p:cNvPr id="1161" name="Freeform: Shape 2409">
                  <a:extLst>
                    <a:ext uri="{FF2B5EF4-FFF2-40B4-BE49-F238E27FC236}">
                      <a16:creationId xmlns:a16="http://schemas.microsoft.com/office/drawing/2014/main" id="{C39D86E4-5D96-265B-B81B-5B313A99DE21}"/>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Freeform: Shape 2410">
                  <a:extLst>
                    <a:ext uri="{FF2B5EF4-FFF2-40B4-BE49-F238E27FC236}">
                      <a16:creationId xmlns:a16="http://schemas.microsoft.com/office/drawing/2014/main" id="{D02FD129-346A-5EF6-C626-BACE0E8D7FA5}"/>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6" name="Graphic 61">
                <a:extLst>
                  <a:ext uri="{FF2B5EF4-FFF2-40B4-BE49-F238E27FC236}">
                    <a16:creationId xmlns:a16="http://schemas.microsoft.com/office/drawing/2014/main" id="{7D2E9F72-D262-B00C-BDA3-219752B5BDD6}"/>
                  </a:ext>
                </a:extLst>
              </p:cNvPr>
              <p:cNvGrpSpPr/>
              <p:nvPr/>
            </p:nvGrpSpPr>
            <p:grpSpPr>
              <a:xfrm>
                <a:off x="4857506" y="2573495"/>
                <a:ext cx="28544" cy="28085"/>
                <a:chOff x="4857506" y="2573495"/>
                <a:chExt cx="28544" cy="28085"/>
              </a:xfrm>
            </p:grpSpPr>
            <p:sp>
              <p:nvSpPr>
                <p:cNvPr id="1159" name="Freeform: Shape 2407">
                  <a:extLst>
                    <a:ext uri="{FF2B5EF4-FFF2-40B4-BE49-F238E27FC236}">
                      <a16:creationId xmlns:a16="http://schemas.microsoft.com/office/drawing/2014/main" id="{2E162933-373B-0ACA-DFF5-0DF020FC0E7D}"/>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Freeform: Shape 2408">
                  <a:extLst>
                    <a:ext uri="{FF2B5EF4-FFF2-40B4-BE49-F238E27FC236}">
                      <a16:creationId xmlns:a16="http://schemas.microsoft.com/office/drawing/2014/main" id="{D9C52287-4BFF-A3F2-8D12-7B7FADABC0EB}"/>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7" name="Graphic 61">
                <a:extLst>
                  <a:ext uri="{FF2B5EF4-FFF2-40B4-BE49-F238E27FC236}">
                    <a16:creationId xmlns:a16="http://schemas.microsoft.com/office/drawing/2014/main" id="{7E8ABE02-D776-2173-61A4-FD4B85B98308}"/>
                  </a:ext>
                </a:extLst>
              </p:cNvPr>
              <p:cNvGrpSpPr/>
              <p:nvPr/>
            </p:nvGrpSpPr>
            <p:grpSpPr>
              <a:xfrm>
                <a:off x="4867220" y="2573495"/>
                <a:ext cx="28544" cy="28085"/>
                <a:chOff x="4867220" y="2573495"/>
                <a:chExt cx="28544" cy="28085"/>
              </a:xfrm>
            </p:grpSpPr>
            <p:sp>
              <p:nvSpPr>
                <p:cNvPr id="1157" name="Freeform: Shape 2405">
                  <a:extLst>
                    <a:ext uri="{FF2B5EF4-FFF2-40B4-BE49-F238E27FC236}">
                      <a16:creationId xmlns:a16="http://schemas.microsoft.com/office/drawing/2014/main" id="{E4BC9A87-D844-5FB4-8AF1-5CBB35ECB4E1}"/>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Freeform: Shape 2406">
                  <a:extLst>
                    <a:ext uri="{FF2B5EF4-FFF2-40B4-BE49-F238E27FC236}">
                      <a16:creationId xmlns:a16="http://schemas.microsoft.com/office/drawing/2014/main" id="{8A9ABD2B-B79B-9D12-26C1-4D1926834F89}"/>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8" name="Graphic 61">
                <a:extLst>
                  <a:ext uri="{FF2B5EF4-FFF2-40B4-BE49-F238E27FC236}">
                    <a16:creationId xmlns:a16="http://schemas.microsoft.com/office/drawing/2014/main" id="{A8E5961B-8575-9D58-C9CC-C3ABB2B78C51}"/>
                  </a:ext>
                </a:extLst>
              </p:cNvPr>
              <p:cNvGrpSpPr/>
              <p:nvPr/>
            </p:nvGrpSpPr>
            <p:grpSpPr>
              <a:xfrm>
                <a:off x="4876486" y="2573495"/>
                <a:ext cx="28394" cy="28085"/>
                <a:chOff x="4876486" y="2573495"/>
                <a:chExt cx="28394" cy="28085"/>
              </a:xfrm>
            </p:grpSpPr>
            <p:sp>
              <p:nvSpPr>
                <p:cNvPr id="1155" name="Freeform: Shape 2403">
                  <a:extLst>
                    <a:ext uri="{FF2B5EF4-FFF2-40B4-BE49-F238E27FC236}">
                      <a16:creationId xmlns:a16="http://schemas.microsoft.com/office/drawing/2014/main" id="{7BDFC099-0B13-769F-B8C2-E3AAB9DE491B}"/>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Freeform: Shape 2404">
                  <a:extLst>
                    <a:ext uri="{FF2B5EF4-FFF2-40B4-BE49-F238E27FC236}">
                      <a16:creationId xmlns:a16="http://schemas.microsoft.com/office/drawing/2014/main" id="{BC035C74-4C02-FFA1-723E-518DCBA2A64B}"/>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9" name="Graphic 61">
                <a:extLst>
                  <a:ext uri="{FF2B5EF4-FFF2-40B4-BE49-F238E27FC236}">
                    <a16:creationId xmlns:a16="http://schemas.microsoft.com/office/drawing/2014/main" id="{24C02A96-8A2B-8DFE-5EC5-1CB58B251F64}"/>
                  </a:ext>
                </a:extLst>
              </p:cNvPr>
              <p:cNvGrpSpPr/>
              <p:nvPr/>
            </p:nvGrpSpPr>
            <p:grpSpPr>
              <a:xfrm>
                <a:off x="4939552" y="2573495"/>
                <a:ext cx="28544" cy="28085"/>
                <a:chOff x="4939552" y="2573495"/>
                <a:chExt cx="28544" cy="28085"/>
              </a:xfrm>
            </p:grpSpPr>
            <p:sp>
              <p:nvSpPr>
                <p:cNvPr id="1153" name="Freeform: Shape 2401">
                  <a:extLst>
                    <a:ext uri="{FF2B5EF4-FFF2-40B4-BE49-F238E27FC236}">
                      <a16:creationId xmlns:a16="http://schemas.microsoft.com/office/drawing/2014/main" id="{20AEB107-AB9D-1A9D-6DDA-3872ECD29693}"/>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Freeform: Shape 2402">
                  <a:extLst>
                    <a:ext uri="{FF2B5EF4-FFF2-40B4-BE49-F238E27FC236}">
                      <a16:creationId xmlns:a16="http://schemas.microsoft.com/office/drawing/2014/main" id="{EB096073-0A34-4206-98B6-8E36493D4AF4}"/>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0" name="Graphic 61">
                <a:extLst>
                  <a:ext uri="{FF2B5EF4-FFF2-40B4-BE49-F238E27FC236}">
                    <a16:creationId xmlns:a16="http://schemas.microsoft.com/office/drawing/2014/main" id="{593FF91D-4744-1AE4-634F-B12B1777EBAF}"/>
                  </a:ext>
                </a:extLst>
              </p:cNvPr>
              <p:cNvGrpSpPr/>
              <p:nvPr/>
            </p:nvGrpSpPr>
            <p:grpSpPr>
              <a:xfrm>
                <a:off x="4960475" y="2573495"/>
                <a:ext cx="28394" cy="28085"/>
                <a:chOff x="4960475" y="2573495"/>
                <a:chExt cx="28394" cy="28085"/>
              </a:xfrm>
            </p:grpSpPr>
            <p:sp>
              <p:nvSpPr>
                <p:cNvPr id="1151" name="Freeform: Shape 2399">
                  <a:extLst>
                    <a:ext uri="{FF2B5EF4-FFF2-40B4-BE49-F238E27FC236}">
                      <a16:creationId xmlns:a16="http://schemas.microsoft.com/office/drawing/2014/main" id="{ABB3756C-F85E-2AC0-C5CB-96D2B1BE830F}"/>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Freeform: Shape 2400">
                  <a:extLst>
                    <a:ext uri="{FF2B5EF4-FFF2-40B4-BE49-F238E27FC236}">
                      <a16:creationId xmlns:a16="http://schemas.microsoft.com/office/drawing/2014/main" id="{3043FE0C-051D-A111-CD46-2417F99EE454}"/>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1" name="Graphic 61">
                <a:extLst>
                  <a:ext uri="{FF2B5EF4-FFF2-40B4-BE49-F238E27FC236}">
                    <a16:creationId xmlns:a16="http://schemas.microsoft.com/office/drawing/2014/main" id="{BF6458EF-F74D-AB50-2F7C-106D9E164FFE}"/>
                  </a:ext>
                </a:extLst>
              </p:cNvPr>
              <p:cNvGrpSpPr/>
              <p:nvPr/>
            </p:nvGrpSpPr>
            <p:grpSpPr>
              <a:xfrm>
                <a:off x="4970338" y="2573495"/>
                <a:ext cx="28394" cy="28085"/>
                <a:chOff x="4970338" y="2573495"/>
                <a:chExt cx="28394" cy="28085"/>
              </a:xfrm>
            </p:grpSpPr>
            <p:sp>
              <p:nvSpPr>
                <p:cNvPr id="1149" name="Freeform: Shape 2397">
                  <a:extLst>
                    <a:ext uri="{FF2B5EF4-FFF2-40B4-BE49-F238E27FC236}">
                      <a16:creationId xmlns:a16="http://schemas.microsoft.com/office/drawing/2014/main" id="{A822A978-1375-FD2D-2E9A-CE6B62068DE1}"/>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Freeform: Shape 2398">
                  <a:extLst>
                    <a:ext uri="{FF2B5EF4-FFF2-40B4-BE49-F238E27FC236}">
                      <a16:creationId xmlns:a16="http://schemas.microsoft.com/office/drawing/2014/main" id="{53E322FD-AF96-2FD9-7E27-57DE4643DDDF}"/>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2" name="Graphic 61">
                <a:extLst>
                  <a:ext uri="{FF2B5EF4-FFF2-40B4-BE49-F238E27FC236}">
                    <a16:creationId xmlns:a16="http://schemas.microsoft.com/office/drawing/2014/main" id="{6337CB43-6E32-06DD-020E-F3944EA8E20D}"/>
                  </a:ext>
                </a:extLst>
              </p:cNvPr>
              <p:cNvGrpSpPr/>
              <p:nvPr/>
            </p:nvGrpSpPr>
            <p:grpSpPr>
              <a:xfrm>
                <a:off x="4980052" y="2573495"/>
                <a:ext cx="28394" cy="28085"/>
                <a:chOff x="4980052" y="2573495"/>
                <a:chExt cx="28394" cy="28085"/>
              </a:xfrm>
            </p:grpSpPr>
            <p:sp>
              <p:nvSpPr>
                <p:cNvPr id="1147" name="Freeform: Shape 2395">
                  <a:extLst>
                    <a:ext uri="{FF2B5EF4-FFF2-40B4-BE49-F238E27FC236}">
                      <a16:creationId xmlns:a16="http://schemas.microsoft.com/office/drawing/2014/main" id="{1A111A20-E45F-0F77-B854-EFF01E0CF14D}"/>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Freeform: Shape 2396">
                  <a:extLst>
                    <a:ext uri="{FF2B5EF4-FFF2-40B4-BE49-F238E27FC236}">
                      <a16:creationId xmlns:a16="http://schemas.microsoft.com/office/drawing/2014/main" id="{4AD819F5-A8C3-7FD0-B388-82A7DB16B01A}"/>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3" name="Graphic 61">
                <a:extLst>
                  <a:ext uri="{FF2B5EF4-FFF2-40B4-BE49-F238E27FC236}">
                    <a16:creationId xmlns:a16="http://schemas.microsoft.com/office/drawing/2014/main" id="{440CCD94-62AA-DF16-C705-BB094541D5D1}"/>
                  </a:ext>
                </a:extLst>
              </p:cNvPr>
              <p:cNvGrpSpPr/>
              <p:nvPr/>
            </p:nvGrpSpPr>
            <p:grpSpPr>
              <a:xfrm>
                <a:off x="4988870" y="2573495"/>
                <a:ext cx="28394" cy="28085"/>
                <a:chOff x="4988870" y="2573495"/>
                <a:chExt cx="28394" cy="28085"/>
              </a:xfrm>
            </p:grpSpPr>
            <p:sp>
              <p:nvSpPr>
                <p:cNvPr id="1145" name="Freeform: Shape 2393">
                  <a:extLst>
                    <a:ext uri="{FF2B5EF4-FFF2-40B4-BE49-F238E27FC236}">
                      <a16:creationId xmlns:a16="http://schemas.microsoft.com/office/drawing/2014/main" id="{A7F4B966-EAB8-8EC9-62B3-BA9E1213B066}"/>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Freeform: Shape 2394">
                  <a:extLst>
                    <a:ext uri="{FF2B5EF4-FFF2-40B4-BE49-F238E27FC236}">
                      <a16:creationId xmlns:a16="http://schemas.microsoft.com/office/drawing/2014/main" id="{051F367F-C748-DDA6-EC19-3299F7892BDB}"/>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4" name="Graphic 61">
                <a:extLst>
                  <a:ext uri="{FF2B5EF4-FFF2-40B4-BE49-F238E27FC236}">
                    <a16:creationId xmlns:a16="http://schemas.microsoft.com/office/drawing/2014/main" id="{CA6B001E-8FF8-F457-DC2B-9A0CE064AF6B}"/>
                  </a:ext>
                </a:extLst>
              </p:cNvPr>
              <p:cNvGrpSpPr/>
              <p:nvPr/>
            </p:nvGrpSpPr>
            <p:grpSpPr>
              <a:xfrm>
                <a:off x="4998733" y="2573495"/>
                <a:ext cx="28394" cy="28085"/>
                <a:chOff x="4998733" y="2573495"/>
                <a:chExt cx="28394" cy="28085"/>
              </a:xfrm>
            </p:grpSpPr>
            <p:sp>
              <p:nvSpPr>
                <p:cNvPr id="1143" name="Freeform: Shape 2391">
                  <a:extLst>
                    <a:ext uri="{FF2B5EF4-FFF2-40B4-BE49-F238E27FC236}">
                      <a16:creationId xmlns:a16="http://schemas.microsoft.com/office/drawing/2014/main" id="{E1DF8B52-036B-6D8B-ACF1-F9F08D755448}"/>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Freeform: Shape 2392">
                  <a:extLst>
                    <a:ext uri="{FF2B5EF4-FFF2-40B4-BE49-F238E27FC236}">
                      <a16:creationId xmlns:a16="http://schemas.microsoft.com/office/drawing/2014/main" id="{C5DB1775-B8FD-8E4E-0C33-51504C73CF2B}"/>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5" name="Graphic 61">
                <a:extLst>
                  <a:ext uri="{FF2B5EF4-FFF2-40B4-BE49-F238E27FC236}">
                    <a16:creationId xmlns:a16="http://schemas.microsoft.com/office/drawing/2014/main" id="{4F13EF5F-A040-7379-CB7C-E51AE8EA3150}"/>
                  </a:ext>
                </a:extLst>
              </p:cNvPr>
              <p:cNvGrpSpPr/>
              <p:nvPr/>
            </p:nvGrpSpPr>
            <p:grpSpPr>
              <a:xfrm>
                <a:off x="5005010" y="2573495"/>
                <a:ext cx="28394" cy="28085"/>
                <a:chOff x="5005010" y="2573495"/>
                <a:chExt cx="28394" cy="28085"/>
              </a:xfrm>
            </p:grpSpPr>
            <p:sp>
              <p:nvSpPr>
                <p:cNvPr id="1141" name="Freeform: Shape 2389">
                  <a:extLst>
                    <a:ext uri="{FF2B5EF4-FFF2-40B4-BE49-F238E27FC236}">
                      <a16:creationId xmlns:a16="http://schemas.microsoft.com/office/drawing/2014/main" id="{54AE56A5-B708-4872-F32A-E43330360E6B}"/>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Freeform: Shape 2390">
                  <a:extLst>
                    <a:ext uri="{FF2B5EF4-FFF2-40B4-BE49-F238E27FC236}">
                      <a16:creationId xmlns:a16="http://schemas.microsoft.com/office/drawing/2014/main" id="{BBB0127C-F362-1671-72EB-AB66E5DB767D}"/>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6" name="Graphic 61">
                <a:extLst>
                  <a:ext uri="{FF2B5EF4-FFF2-40B4-BE49-F238E27FC236}">
                    <a16:creationId xmlns:a16="http://schemas.microsoft.com/office/drawing/2014/main" id="{52D897AB-1E1C-246E-160F-0AA7CA2691E1}"/>
                  </a:ext>
                </a:extLst>
              </p:cNvPr>
              <p:cNvGrpSpPr/>
              <p:nvPr/>
            </p:nvGrpSpPr>
            <p:grpSpPr>
              <a:xfrm>
                <a:off x="5011137" y="2573495"/>
                <a:ext cx="28394" cy="28085"/>
                <a:chOff x="5011137" y="2573495"/>
                <a:chExt cx="28394" cy="28085"/>
              </a:xfrm>
            </p:grpSpPr>
            <p:sp>
              <p:nvSpPr>
                <p:cNvPr id="1139" name="Freeform: Shape 2387">
                  <a:extLst>
                    <a:ext uri="{FF2B5EF4-FFF2-40B4-BE49-F238E27FC236}">
                      <a16:creationId xmlns:a16="http://schemas.microsoft.com/office/drawing/2014/main" id="{AE172F0A-0F8C-B706-FBE3-2B3B81208E67}"/>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Freeform: Shape 2388">
                  <a:extLst>
                    <a:ext uri="{FF2B5EF4-FFF2-40B4-BE49-F238E27FC236}">
                      <a16:creationId xmlns:a16="http://schemas.microsoft.com/office/drawing/2014/main" id="{FDFE5733-F40F-0DDD-F204-DBDB6F368004}"/>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raphic 61">
                <a:extLst>
                  <a:ext uri="{FF2B5EF4-FFF2-40B4-BE49-F238E27FC236}">
                    <a16:creationId xmlns:a16="http://schemas.microsoft.com/office/drawing/2014/main" id="{E223A5B0-8B42-5F8D-8451-BB6648E2B4DE}"/>
                  </a:ext>
                </a:extLst>
              </p:cNvPr>
              <p:cNvGrpSpPr/>
              <p:nvPr/>
            </p:nvGrpSpPr>
            <p:grpSpPr>
              <a:xfrm>
                <a:off x="5014126" y="2573495"/>
                <a:ext cx="28544" cy="28085"/>
                <a:chOff x="5014126" y="2573495"/>
                <a:chExt cx="28544" cy="28085"/>
              </a:xfrm>
            </p:grpSpPr>
            <p:sp>
              <p:nvSpPr>
                <p:cNvPr id="1137" name="Freeform: Shape 2385">
                  <a:extLst>
                    <a:ext uri="{FF2B5EF4-FFF2-40B4-BE49-F238E27FC236}">
                      <a16:creationId xmlns:a16="http://schemas.microsoft.com/office/drawing/2014/main" id="{32936176-95A0-46C7-F8BE-4F6288F09C06}"/>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Freeform: Shape 2386">
                  <a:extLst>
                    <a:ext uri="{FF2B5EF4-FFF2-40B4-BE49-F238E27FC236}">
                      <a16:creationId xmlns:a16="http://schemas.microsoft.com/office/drawing/2014/main" id="{B1B3D41A-6D6B-1F76-6039-6F23FFA11E25}"/>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8" name="Graphic 61">
                <a:extLst>
                  <a:ext uri="{FF2B5EF4-FFF2-40B4-BE49-F238E27FC236}">
                    <a16:creationId xmlns:a16="http://schemas.microsoft.com/office/drawing/2014/main" id="{3C3DCEE3-C3BA-41BA-B83D-03BDEA6CFB27}"/>
                  </a:ext>
                </a:extLst>
              </p:cNvPr>
              <p:cNvGrpSpPr/>
              <p:nvPr/>
            </p:nvGrpSpPr>
            <p:grpSpPr>
              <a:xfrm>
                <a:off x="5069272" y="2573495"/>
                <a:ext cx="28544" cy="28085"/>
                <a:chOff x="5069272" y="2573495"/>
                <a:chExt cx="28544" cy="28085"/>
              </a:xfrm>
            </p:grpSpPr>
            <p:sp>
              <p:nvSpPr>
                <p:cNvPr id="1135" name="Freeform: Shape 2383">
                  <a:extLst>
                    <a:ext uri="{FF2B5EF4-FFF2-40B4-BE49-F238E27FC236}">
                      <a16:creationId xmlns:a16="http://schemas.microsoft.com/office/drawing/2014/main" id="{BB11C9D1-D850-CBC5-D207-AF94E8B8CF7D}"/>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Freeform: Shape 2384">
                  <a:extLst>
                    <a:ext uri="{FF2B5EF4-FFF2-40B4-BE49-F238E27FC236}">
                      <a16:creationId xmlns:a16="http://schemas.microsoft.com/office/drawing/2014/main" id="{BE23D3D1-76ED-7F92-2C7E-29251DB46A52}"/>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9" name="Graphic 61">
                <a:extLst>
                  <a:ext uri="{FF2B5EF4-FFF2-40B4-BE49-F238E27FC236}">
                    <a16:creationId xmlns:a16="http://schemas.microsoft.com/office/drawing/2014/main" id="{6AEF521C-0FF9-9184-8037-118C140B05FD}"/>
                  </a:ext>
                </a:extLst>
              </p:cNvPr>
              <p:cNvGrpSpPr/>
              <p:nvPr/>
            </p:nvGrpSpPr>
            <p:grpSpPr>
              <a:xfrm>
                <a:off x="5251149" y="2573495"/>
                <a:ext cx="28544" cy="28085"/>
                <a:chOff x="5251149" y="2573495"/>
                <a:chExt cx="28544" cy="28085"/>
              </a:xfrm>
            </p:grpSpPr>
            <p:sp>
              <p:nvSpPr>
                <p:cNvPr id="1133" name="Freeform: Shape 2381">
                  <a:extLst>
                    <a:ext uri="{FF2B5EF4-FFF2-40B4-BE49-F238E27FC236}">
                      <a16:creationId xmlns:a16="http://schemas.microsoft.com/office/drawing/2014/main" id="{81CA0CB3-A892-360C-20FE-7F168ADC1752}"/>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Freeform: Shape 2382">
                  <a:extLst>
                    <a:ext uri="{FF2B5EF4-FFF2-40B4-BE49-F238E27FC236}">
                      <a16:creationId xmlns:a16="http://schemas.microsoft.com/office/drawing/2014/main" id="{3E403D7F-95D0-5F4A-4B2A-B3974A6277F8}"/>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0" name="Graphic 61">
                <a:extLst>
                  <a:ext uri="{FF2B5EF4-FFF2-40B4-BE49-F238E27FC236}">
                    <a16:creationId xmlns:a16="http://schemas.microsoft.com/office/drawing/2014/main" id="{CC7606D6-DCA0-E416-CD52-6E1D4940DD82}"/>
                  </a:ext>
                </a:extLst>
              </p:cNvPr>
              <p:cNvGrpSpPr/>
              <p:nvPr/>
            </p:nvGrpSpPr>
            <p:grpSpPr>
              <a:xfrm>
                <a:off x="4217873" y="2327523"/>
                <a:ext cx="28394" cy="28085"/>
                <a:chOff x="4217873" y="2327523"/>
                <a:chExt cx="28394" cy="28085"/>
              </a:xfrm>
            </p:grpSpPr>
            <p:sp>
              <p:nvSpPr>
                <p:cNvPr id="1131" name="Freeform: Shape 2379">
                  <a:extLst>
                    <a:ext uri="{FF2B5EF4-FFF2-40B4-BE49-F238E27FC236}">
                      <a16:creationId xmlns:a16="http://schemas.microsoft.com/office/drawing/2014/main" id="{C1FFA32E-B318-9EB9-1257-49F019EFC855}"/>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Freeform: Shape 2380">
                  <a:extLst>
                    <a:ext uri="{FF2B5EF4-FFF2-40B4-BE49-F238E27FC236}">
                      <a16:creationId xmlns:a16="http://schemas.microsoft.com/office/drawing/2014/main" id="{3AE7C29E-DA4E-7437-DC3B-29BBE2EEF5DB}"/>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7" name="Graphic 6">
              <a:extLst>
                <a:ext uri="{FF2B5EF4-FFF2-40B4-BE49-F238E27FC236}">
                  <a16:creationId xmlns:a16="http://schemas.microsoft.com/office/drawing/2014/main" id="{26A61156-C6C5-E50A-F73A-8C8EFA30E6FD}"/>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9257389" y="2191390"/>
              <a:ext cx="3900563" cy="373097"/>
            </a:xfrm>
            <a:prstGeom prst="rect">
              <a:avLst/>
            </a:prstGeom>
          </p:spPr>
        </p:pic>
        <p:grpSp>
          <p:nvGrpSpPr>
            <p:cNvPr id="8" name="Group 7">
              <a:extLst>
                <a:ext uri="{FF2B5EF4-FFF2-40B4-BE49-F238E27FC236}">
                  <a16:creationId xmlns:a16="http://schemas.microsoft.com/office/drawing/2014/main" id="{791B8331-3B41-E565-DAF9-C85A051AAE9E}"/>
                </a:ext>
              </a:extLst>
            </p:cNvPr>
            <p:cNvGrpSpPr/>
            <p:nvPr/>
          </p:nvGrpSpPr>
          <p:grpSpPr>
            <a:xfrm>
              <a:off x="9293706" y="2168957"/>
              <a:ext cx="3877371" cy="402793"/>
              <a:chOff x="1426963" y="1833448"/>
              <a:chExt cx="3877371" cy="402793"/>
            </a:xfrm>
          </p:grpSpPr>
          <p:grpSp>
            <p:nvGrpSpPr>
              <p:cNvPr id="9" name="Graphic 198">
                <a:extLst>
                  <a:ext uri="{FF2B5EF4-FFF2-40B4-BE49-F238E27FC236}">
                    <a16:creationId xmlns:a16="http://schemas.microsoft.com/office/drawing/2014/main" id="{AE01E798-1345-B6D8-263D-D2A3079D706B}"/>
                  </a:ext>
                </a:extLst>
              </p:cNvPr>
              <p:cNvGrpSpPr/>
              <p:nvPr/>
            </p:nvGrpSpPr>
            <p:grpSpPr>
              <a:xfrm>
                <a:off x="1426963" y="1833448"/>
                <a:ext cx="28641" cy="28641"/>
                <a:chOff x="1426963" y="1833448"/>
                <a:chExt cx="28641" cy="28641"/>
              </a:xfrm>
            </p:grpSpPr>
            <p:sp>
              <p:nvSpPr>
                <p:cNvPr id="847" name="Freeform: Shape 3783">
                  <a:extLst>
                    <a:ext uri="{FF2B5EF4-FFF2-40B4-BE49-F238E27FC236}">
                      <a16:creationId xmlns:a16="http://schemas.microsoft.com/office/drawing/2014/main" id="{BE09681B-EC5F-69DC-5162-06B715111B46}"/>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3784">
                  <a:extLst>
                    <a:ext uri="{FF2B5EF4-FFF2-40B4-BE49-F238E27FC236}">
                      <a16:creationId xmlns:a16="http://schemas.microsoft.com/office/drawing/2014/main" id="{67215E99-ADEA-6666-DAB3-16E5ADBF7222}"/>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raphic 198">
                <a:extLst>
                  <a:ext uri="{FF2B5EF4-FFF2-40B4-BE49-F238E27FC236}">
                    <a16:creationId xmlns:a16="http://schemas.microsoft.com/office/drawing/2014/main" id="{8155D616-1115-A49D-FD9F-DE88E6F2400B}"/>
                  </a:ext>
                </a:extLst>
              </p:cNvPr>
              <p:cNvGrpSpPr/>
              <p:nvPr/>
            </p:nvGrpSpPr>
            <p:grpSpPr>
              <a:xfrm>
                <a:off x="1438570" y="1833448"/>
                <a:ext cx="28641" cy="28641"/>
                <a:chOff x="1438570" y="1833448"/>
                <a:chExt cx="28641" cy="28641"/>
              </a:xfrm>
            </p:grpSpPr>
            <p:sp>
              <p:nvSpPr>
                <p:cNvPr id="845" name="Freeform: Shape 3781">
                  <a:extLst>
                    <a:ext uri="{FF2B5EF4-FFF2-40B4-BE49-F238E27FC236}">
                      <a16:creationId xmlns:a16="http://schemas.microsoft.com/office/drawing/2014/main" id="{7AC04AE6-5308-C8E0-B1E2-5CC5ADBBDCAA}"/>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3782">
                  <a:extLst>
                    <a:ext uri="{FF2B5EF4-FFF2-40B4-BE49-F238E27FC236}">
                      <a16:creationId xmlns:a16="http://schemas.microsoft.com/office/drawing/2014/main" id="{92F5779E-CDB2-BBC3-E6E0-AFF2C5ACA343}"/>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 name="Graphic 198">
                <a:extLst>
                  <a:ext uri="{FF2B5EF4-FFF2-40B4-BE49-F238E27FC236}">
                    <a16:creationId xmlns:a16="http://schemas.microsoft.com/office/drawing/2014/main" id="{BD873A67-8528-CDB2-1E57-273434EA76DF}"/>
                  </a:ext>
                </a:extLst>
              </p:cNvPr>
              <p:cNvGrpSpPr/>
              <p:nvPr/>
            </p:nvGrpSpPr>
            <p:grpSpPr>
              <a:xfrm>
                <a:off x="1449725" y="1833448"/>
                <a:ext cx="28641" cy="28641"/>
                <a:chOff x="1449725" y="1833448"/>
                <a:chExt cx="28641" cy="28641"/>
              </a:xfrm>
            </p:grpSpPr>
            <p:sp>
              <p:nvSpPr>
                <p:cNvPr id="843" name="Freeform: Shape 3779">
                  <a:extLst>
                    <a:ext uri="{FF2B5EF4-FFF2-40B4-BE49-F238E27FC236}">
                      <a16:creationId xmlns:a16="http://schemas.microsoft.com/office/drawing/2014/main" id="{2562CD0E-A473-D491-0A56-7E0FF8FABD0D}"/>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3780">
                  <a:extLst>
                    <a:ext uri="{FF2B5EF4-FFF2-40B4-BE49-F238E27FC236}">
                      <a16:creationId xmlns:a16="http://schemas.microsoft.com/office/drawing/2014/main" id="{03CE975A-7EBE-8792-FF69-116D017FA1EC}"/>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aphic 198">
                <a:extLst>
                  <a:ext uri="{FF2B5EF4-FFF2-40B4-BE49-F238E27FC236}">
                    <a16:creationId xmlns:a16="http://schemas.microsoft.com/office/drawing/2014/main" id="{483231ED-9B79-1F3E-B66F-20ED46F3EFC4}"/>
                  </a:ext>
                </a:extLst>
              </p:cNvPr>
              <p:cNvGrpSpPr/>
              <p:nvPr/>
            </p:nvGrpSpPr>
            <p:grpSpPr>
              <a:xfrm>
                <a:off x="1494045" y="1833448"/>
                <a:ext cx="28641" cy="28641"/>
                <a:chOff x="1494045" y="1833448"/>
                <a:chExt cx="28641" cy="28641"/>
              </a:xfrm>
            </p:grpSpPr>
            <p:sp>
              <p:nvSpPr>
                <p:cNvPr id="841" name="Freeform: Shape 3777">
                  <a:extLst>
                    <a:ext uri="{FF2B5EF4-FFF2-40B4-BE49-F238E27FC236}">
                      <a16:creationId xmlns:a16="http://schemas.microsoft.com/office/drawing/2014/main" id="{2B5455DA-7D41-DE20-7175-B89241F74550}"/>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3778">
                  <a:extLst>
                    <a:ext uri="{FF2B5EF4-FFF2-40B4-BE49-F238E27FC236}">
                      <a16:creationId xmlns:a16="http://schemas.microsoft.com/office/drawing/2014/main" id="{6F49F8A1-ABF3-734D-1D90-F39707214132}"/>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 name="Graphic 198">
                <a:extLst>
                  <a:ext uri="{FF2B5EF4-FFF2-40B4-BE49-F238E27FC236}">
                    <a16:creationId xmlns:a16="http://schemas.microsoft.com/office/drawing/2014/main" id="{6D2D26CA-FD94-A26A-9F4B-BB5B1027219E}"/>
                  </a:ext>
                </a:extLst>
              </p:cNvPr>
              <p:cNvGrpSpPr/>
              <p:nvPr/>
            </p:nvGrpSpPr>
            <p:grpSpPr>
              <a:xfrm>
                <a:off x="1508366" y="1837367"/>
                <a:ext cx="28641" cy="28641"/>
                <a:chOff x="1508366" y="1837367"/>
                <a:chExt cx="28641" cy="28641"/>
              </a:xfrm>
            </p:grpSpPr>
            <p:sp>
              <p:nvSpPr>
                <p:cNvPr id="839" name="Freeform: Shape 3775">
                  <a:extLst>
                    <a:ext uri="{FF2B5EF4-FFF2-40B4-BE49-F238E27FC236}">
                      <a16:creationId xmlns:a16="http://schemas.microsoft.com/office/drawing/2014/main" id="{3608C960-C6F5-FFA9-29DB-59A470D90EF1}"/>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3776">
                  <a:extLst>
                    <a:ext uri="{FF2B5EF4-FFF2-40B4-BE49-F238E27FC236}">
                      <a16:creationId xmlns:a16="http://schemas.microsoft.com/office/drawing/2014/main" id="{51576C0E-C335-EEA6-5ED6-83C909094590}"/>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aphic 198">
                <a:extLst>
                  <a:ext uri="{FF2B5EF4-FFF2-40B4-BE49-F238E27FC236}">
                    <a16:creationId xmlns:a16="http://schemas.microsoft.com/office/drawing/2014/main" id="{F53441AC-8D76-01DA-FF75-96C177027B57}"/>
                  </a:ext>
                </a:extLst>
              </p:cNvPr>
              <p:cNvGrpSpPr/>
              <p:nvPr/>
            </p:nvGrpSpPr>
            <p:grpSpPr>
              <a:xfrm>
                <a:off x="1516054" y="1837367"/>
                <a:ext cx="28641" cy="28641"/>
                <a:chOff x="1516054" y="1837367"/>
                <a:chExt cx="28641" cy="28641"/>
              </a:xfrm>
            </p:grpSpPr>
            <p:sp>
              <p:nvSpPr>
                <p:cNvPr id="837" name="Freeform: Shape 3773">
                  <a:extLst>
                    <a:ext uri="{FF2B5EF4-FFF2-40B4-BE49-F238E27FC236}">
                      <a16:creationId xmlns:a16="http://schemas.microsoft.com/office/drawing/2014/main" id="{79B015B7-2787-0A19-AF7E-2D9121437355}"/>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3774">
                  <a:extLst>
                    <a:ext uri="{FF2B5EF4-FFF2-40B4-BE49-F238E27FC236}">
                      <a16:creationId xmlns:a16="http://schemas.microsoft.com/office/drawing/2014/main" id="{A805755F-AB4F-7AF4-DCE7-678E63C21FD0}"/>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raphic 198">
                <a:extLst>
                  <a:ext uri="{FF2B5EF4-FFF2-40B4-BE49-F238E27FC236}">
                    <a16:creationId xmlns:a16="http://schemas.microsoft.com/office/drawing/2014/main" id="{08468AD3-4D00-E33C-9DBA-995EA227628C}"/>
                  </a:ext>
                </a:extLst>
              </p:cNvPr>
              <p:cNvGrpSpPr/>
              <p:nvPr/>
            </p:nvGrpSpPr>
            <p:grpSpPr>
              <a:xfrm>
                <a:off x="1518918" y="1837367"/>
                <a:ext cx="28641" cy="28641"/>
                <a:chOff x="1518918" y="1837367"/>
                <a:chExt cx="28641" cy="28641"/>
              </a:xfrm>
            </p:grpSpPr>
            <p:sp>
              <p:nvSpPr>
                <p:cNvPr id="835" name="Freeform: Shape 3771">
                  <a:extLst>
                    <a:ext uri="{FF2B5EF4-FFF2-40B4-BE49-F238E27FC236}">
                      <a16:creationId xmlns:a16="http://schemas.microsoft.com/office/drawing/2014/main" id="{33000A08-AD09-50AB-B108-261434246989}"/>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3772">
                  <a:extLst>
                    <a:ext uri="{FF2B5EF4-FFF2-40B4-BE49-F238E27FC236}">
                      <a16:creationId xmlns:a16="http://schemas.microsoft.com/office/drawing/2014/main" id="{223BB1D6-A4B5-A2FD-EA4D-3F7E9918FFAB}"/>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 name="Graphic 198">
                <a:extLst>
                  <a:ext uri="{FF2B5EF4-FFF2-40B4-BE49-F238E27FC236}">
                    <a16:creationId xmlns:a16="http://schemas.microsoft.com/office/drawing/2014/main" id="{E824CAE6-228E-4DCC-921F-291B7805C359}"/>
                  </a:ext>
                </a:extLst>
              </p:cNvPr>
              <p:cNvGrpSpPr/>
              <p:nvPr/>
            </p:nvGrpSpPr>
            <p:grpSpPr>
              <a:xfrm>
                <a:off x="1592031" y="1840533"/>
                <a:ext cx="28792" cy="28641"/>
                <a:chOff x="1592031" y="1840533"/>
                <a:chExt cx="28792" cy="28641"/>
              </a:xfrm>
            </p:grpSpPr>
            <p:sp>
              <p:nvSpPr>
                <p:cNvPr id="833" name="Freeform: Shape 3769">
                  <a:extLst>
                    <a:ext uri="{FF2B5EF4-FFF2-40B4-BE49-F238E27FC236}">
                      <a16:creationId xmlns:a16="http://schemas.microsoft.com/office/drawing/2014/main" id="{0D425122-C3D4-170D-C30F-F0A315D40813}"/>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3770">
                  <a:extLst>
                    <a:ext uri="{FF2B5EF4-FFF2-40B4-BE49-F238E27FC236}">
                      <a16:creationId xmlns:a16="http://schemas.microsoft.com/office/drawing/2014/main" id="{FF1DD67A-1766-F478-446F-ED3B82B6C70A}"/>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 name="Graphic 198">
                <a:extLst>
                  <a:ext uri="{FF2B5EF4-FFF2-40B4-BE49-F238E27FC236}">
                    <a16:creationId xmlns:a16="http://schemas.microsoft.com/office/drawing/2014/main" id="{C3895AFB-58E7-5A75-C200-7A6D8C240761}"/>
                  </a:ext>
                </a:extLst>
              </p:cNvPr>
              <p:cNvGrpSpPr/>
              <p:nvPr/>
            </p:nvGrpSpPr>
            <p:grpSpPr>
              <a:xfrm>
                <a:off x="1645998" y="1840533"/>
                <a:ext cx="28641" cy="28641"/>
                <a:chOff x="1645998" y="1840533"/>
                <a:chExt cx="28641" cy="28641"/>
              </a:xfrm>
            </p:grpSpPr>
            <p:sp>
              <p:nvSpPr>
                <p:cNvPr id="831" name="Freeform: Shape 3767">
                  <a:extLst>
                    <a:ext uri="{FF2B5EF4-FFF2-40B4-BE49-F238E27FC236}">
                      <a16:creationId xmlns:a16="http://schemas.microsoft.com/office/drawing/2014/main" id="{50C17CC0-2217-C0D2-09CD-59714D1E0E3E}"/>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3768">
                  <a:extLst>
                    <a:ext uri="{FF2B5EF4-FFF2-40B4-BE49-F238E27FC236}">
                      <a16:creationId xmlns:a16="http://schemas.microsoft.com/office/drawing/2014/main" id="{0F00B488-C5D9-56ED-95F3-782226C98A9F}"/>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 name="Graphic 198">
                <a:extLst>
                  <a:ext uri="{FF2B5EF4-FFF2-40B4-BE49-F238E27FC236}">
                    <a16:creationId xmlns:a16="http://schemas.microsoft.com/office/drawing/2014/main" id="{4C08D9B3-0E93-B372-1D91-08D08F4881FC}"/>
                  </a:ext>
                </a:extLst>
              </p:cNvPr>
              <p:cNvGrpSpPr/>
              <p:nvPr/>
            </p:nvGrpSpPr>
            <p:grpSpPr>
              <a:xfrm>
                <a:off x="1710368" y="1846261"/>
                <a:ext cx="28792" cy="28641"/>
                <a:chOff x="1710368" y="1846261"/>
                <a:chExt cx="28792" cy="28641"/>
              </a:xfrm>
            </p:grpSpPr>
            <p:sp>
              <p:nvSpPr>
                <p:cNvPr id="829" name="Freeform: Shape 3765">
                  <a:extLst>
                    <a:ext uri="{FF2B5EF4-FFF2-40B4-BE49-F238E27FC236}">
                      <a16:creationId xmlns:a16="http://schemas.microsoft.com/office/drawing/2014/main" id="{85F0D740-2764-4F2A-412F-5F8A8071D718}"/>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3766">
                  <a:extLst>
                    <a:ext uri="{FF2B5EF4-FFF2-40B4-BE49-F238E27FC236}">
                      <a16:creationId xmlns:a16="http://schemas.microsoft.com/office/drawing/2014/main" id="{5639BDD4-EBAE-E712-DDB6-28878936279F}"/>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 name="Graphic 198">
                <a:extLst>
                  <a:ext uri="{FF2B5EF4-FFF2-40B4-BE49-F238E27FC236}">
                    <a16:creationId xmlns:a16="http://schemas.microsoft.com/office/drawing/2014/main" id="{C91D1D20-6318-E350-852D-07A9F1D2C3A4}"/>
                  </a:ext>
                </a:extLst>
              </p:cNvPr>
              <p:cNvGrpSpPr/>
              <p:nvPr/>
            </p:nvGrpSpPr>
            <p:grpSpPr>
              <a:xfrm>
                <a:off x="1727703" y="1846261"/>
                <a:ext cx="28792" cy="28641"/>
                <a:chOff x="1727703" y="1846261"/>
                <a:chExt cx="28792" cy="28641"/>
              </a:xfrm>
            </p:grpSpPr>
            <p:sp>
              <p:nvSpPr>
                <p:cNvPr id="827" name="Freeform: Shape 3763">
                  <a:extLst>
                    <a:ext uri="{FF2B5EF4-FFF2-40B4-BE49-F238E27FC236}">
                      <a16:creationId xmlns:a16="http://schemas.microsoft.com/office/drawing/2014/main" id="{978C0090-D00B-FF4C-CE71-FD1FD8CF20AD}"/>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3764">
                  <a:extLst>
                    <a:ext uri="{FF2B5EF4-FFF2-40B4-BE49-F238E27FC236}">
                      <a16:creationId xmlns:a16="http://schemas.microsoft.com/office/drawing/2014/main" id="{744574EB-6708-F3E9-586F-72B0B2764C03}"/>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 name="Graphic 198">
                <a:extLst>
                  <a:ext uri="{FF2B5EF4-FFF2-40B4-BE49-F238E27FC236}">
                    <a16:creationId xmlns:a16="http://schemas.microsoft.com/office/drawing/2014/main" id="{14838F54-2B44-F824-88B2-C1744C0799E2}"/>
                  </a:ext>
                </a:extLst>
              </p:cNvPr>
              <p:cNvGrpSpPr/>
              <p:nvPr/>
            </p:nvGrpSpPr>
            <p:grpSpPr>
              <a:xfrm>
                <a:off x="1739462" y="1846261"/>
                <a:ext cx="28641" cy="28641"/>
                <a:chOff x="1739462" y="1846261"/>
                <a:chExt cx="28641" cy="28641"/>
              </a:xfrm>
            </p:grpSpPr>
            <p:sp>
              <p:nvSpPr>
                <p:cNvPr id="825" name="Freeform: Shape 3761">
                  <a:extLst>
                    <a:ext uri="{FF2B5EF4-FFF2-40B4-BE49-F238E27FC236}">
                      <a16:creationId xmlns:a16="http://schemas.microsoft.com/office/drawing/2014/main" id="{197D59B7-33BC-BE3E-D74E-386FF456B3BC}"/>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3762">
                  <a:extLst>
                    <a:ext uri="{FF2B5EF4-FFF2-40B4-BE49-F238E27FC236}">
                      <a16:creationId xmlns:a16="http://schemas.microsoft.com/office/drawing/2014/main" id="{61A35D1B-3D26-A87D-CE00-B1105214D858}"/>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 name="Graphic 198">
                <a:extLst>
                  <a:ext uri="{FF2B5EF4-FFF2-40B4-BE49-F238E27FC236}">
                    <a16:creationId xmlns:a16="http://schemas.microsoft.com/office/drawing/2014/main" id="{BE814F16-57C0-8339-E83A-C38FF13367E3}"/>
                  </a:ext>
                </a:extLst>
              </p:cNvPr>
              <p:cNvGrpSpPr/>
              <p:nvPr/>
            </p:nvGrpSpPr>
            <p:grpSpPr>
              <a:xfrm>
                <a:off x="1746999" y="1846261"/>
                <a:ext cx="28641" cy="28641"/>
                <a:chOff x="1746999" y="1846261"/>
                <a:chExt cx="28641" cy="28641"/>
              </a:xfrm>
            </p:grpSpPr>
            <p:sp>
              <p:nvSpPr>
                <p:cNvPr id="823" name="Freeform: Shape 3759">
                  <a:extLst>
                    <a:ext uri="{FF2B5EF4-FFF2-40B4-BE49-F238E27FC236}">
                      <a16:creationId xmlns:a16="http://schemas.microsoft.com/office/drawing/2014/main" id="{D6484675-7161-14DA-D149-DE90AE7AE052}"/>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3760">
                  <a:extLst>
                    <a:ext uri="{FF2B5EF4-FFF2-40B4-BE49-F238E27FC236}">
                      <a16:creationId xmlns:a16="http://schemas.microsoft.com/office/drawing/2014/main" id="{C3D952CC-7646-68D7-C5F7-4D787A4E4BE6}"/>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 name="Graphic 198">
                <a:extLst>
                  <a:ext uri="{FF2B5EF4-FFF2-40B4-BE49-F238E27FC236}">
                    <a16:creationId xmlns:a16="http://schemas.microsoft.com/office/drawing/2014/main" id="{D459096F-A7A6-76F8-A230-C40B2FEB20AB}"/>
                  </a:ext>
                </a:extLst>
              </p:cNvPr>
              <p:cNvGrpSpPr/>
              <p:nvPr/>
            </p:nvGrpSpPr>
            <p:grpSpPr>
              <a:xfrm>
                <a:off x="1751522" y="1847768"/>
                <a:ext cx="28641" cy="28792"/>
                <a:chOff x="1751522" y="1847768"/>
                <a:chExt cx="28641" cy="28792"/>
              </a:xfrm>
            </p:grpSpPr>
            <p:sp>
              <p:nvSpPr>
                <p:cNvPr id="821" name="Freeform: Shape 3757">
                  <a:extLst>
                    <a:ext uri="{FF2B5EF4-FFF2-40B4-BE49-F238E27FC236}">
                      <a16:creationId xmlns:a16="http://schemas.microsoft.com/office/drawing/2014/main" id="{F75777F1-294F-576D-63C0-F6DEA7AF7E29}"/>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3758">
                  <a:extLst>
                    <a:ext uri="{FF2B5EF4-FFF2-40B4-BE49-F238E27FC236}">
                      <a16:creationId xmlns:a16="http://schemas.microsoft.com/office/drawing/2014/main" id="{D78C51DD-212E-A11F-1E4F-6C9162A79ABD}"/>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 name="Graphic 198">
                <a:extLst>
                  <a:ext uri="{FF2B5EF4-FFF2-40B4-BE49-F238E27FC236}">
                    <a16:creationId xmlns:a16="http://schemas.microsoft.com/office/drawing/2014/main" id="{A704480E-8EEE-CAFF-0334-7E99090B786C}"/>
                  </a:ext>
                </a:extLst>
              </p:cNvPr>
              <p:cNvGrpSpPr/>
              <p:nvPr/>
            </p:nvGrpSpPr>
            <p:grpSpPr>
              <a:xfrm>
                <a:off x="1756496" y="1849879"/>
                <a:ext cx="28641" cy="28641"/>
                <a:chOff x="1756496" y="1849879"/>
                <a:chExt cx="28641" cy="28641"/>
              </a:xfrm>
            </p:grpSpPr>
            <p:sp>
              <p:nvSpPr>
                <p:cNvPr id="819" name="Freeform: Shape 3755">
                  <a:extLst>
                    <a:ext uri="{FF2B5EF4-FFF2-40B4-BE49-F238E27FC236}">
                      <a16:creationId xmlns:a16="http://schemas.microsoft.com/office/drawing/2014/main" id="{49615321-0BC2-D248-E311-DA966AC01539}"/>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3756">
                  <a:extLst>
                    <a:ext uri="{FF2B5EF4-FFF2-40B4-BE49-F238E27FC236}">
                      <a16:creationId xmlns:a16="http://schemas.microsoft.com/office/drawing/2014/main" id="{1A8AF1CC-F8F8-43B5-7B09-9E7A83125380}"/>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 name="Graphic 198">
                <a:extLst>
                  <a:ext uri="{FF2B5EF4-FFF2-40B4-BE49-F238E27FC236}">
                    <a16:creationId xmlns:a16="http://schemas.microsoft.com/office/drawing/2014/main" id="{DB6EF0A7-55A8-04BD-2BBD-12FBDC9BC55E}"/>
                  </a:ext>
                </a:extLst>
              </p:cNvPr>
              <p:cNvGrpSpPr/>
              <p:nvPr/>
            </p:nvGrpSpPr>
            <p:grpSpPr>
              <a:xfrm>
                <a:off x="1935132" y="1867818"/>
                <a:ext cx="28641" cy="28641"/>
                <a:chOff x="1935132" y="1867818"/>
                <a:chExt cx="28641" cy="28641"/>
              </a:xfrm>
            </p:grpSpPr>
            <p:sp>
              <p:nvSpPr>
                <p:cNvPr id="817" name="Freeform: Shape 3753">
                  <a:extLst>
                    <a:ext uri="{FF2B5EF4-FFF2-40B4-BE49-F238E27FC236}">
                      <a16:creationId xmlns:a16="http://schemas.microsoft.com/office/drawing/2014/main" id="{854C9702-3EBF-174F-0C25-494421AC955B}"/>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3754">
                  <a:extLst>
                    <a:ext uri="{FF2B5EF4-FFF2-40B4-BE49-F238E27FC236}">
                      <a16:creationId xmlns:a16="http://schemas.microsoft.com/office/drawing/2014/main" id="{5F984784-AEF7-464D-7FED-3E64858DFC89}"/>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 name="Graphic 198">
                <a:extLst>
                  <a:ext uri="{FF2B5EF4-FFF2-40B4-BE49-F238E27FC236}">
                    <a16:creationId xmlns:a16="http://schemas.microsoft.com/office/drawing/2014/main" id="{E503A5C0-23C9-7308-6265-115D1E134595}"/>
                  </a:ext>
                </a:extLst>
              </p:cNvPr>
              <p:cNvGrpSpPr/>
              <p:nvPr/>
            </p:nvGrpSpPr>
            <p:grpSpPr>
              <a:xfrm>
                <a:off x="1977341" y="1871888"/>
                <a:ext cx="28792" cy="28792"/>
                <a:chOff x="1977341" y="1871888"/>
                <a:chExt cx="28792" cy="28792"/>
              </a:xfrm>
            </p:grpSpPr>
            <p:sp>
              <p:nvSpPr>
                <p:cNvPr id="815" name="Freeform: Shape 3751">
                  <a:extLst>
                    <a:ext uri="{FF2B5EF4-FFF2-40B4-BE49-F238E27FC236}">
                      <a16:creationId xmlns:a16="http://schemas.microsoft.com/office/drawing/2014/main" id="{FFE73DCF-2530-1516-8BCC-D94BCA7F8E69}"/>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Freeform: Shape 3752">
                  <a:extLst>
                    <a:ext uri="{FF2B5EF4-FFF2-40B4-BE49-F238E27FC236}">
                      <a16:creationId xmlns:a16="http://schemas.microsoft.com/office/drawing/2014/main" id="{EB9A05BF-9BF0-FD8B-E590-656928DD881D}"/>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 name="Graphic 198">
                <a:extLst>
                  <a:ext uri="{FF2B5EF4-FFF2-40B4-BE49-F238E27FC236}">
                    <a16:creationId xmlns:a16="http://schemas.microsoft.com/office/drawing/2014/main" id="{A72AA590-D2EC-05A2-03EE-19E2D8CF5435}"/>
                  </a:ext>
                </a:extLst>
              </p:cNvPr>
              <p:cNvGrpSpPr/>
              <p:nvPr/>
            </p:nvGrpSpPr>
            <p:grpSpPr>
              <a:xfrm>
                <a:off x="1980959" y="1871888"/>
                <a:ext cx="28641" cy="28792"/>
                <a:chOff x="1980959" y="1871888"/>
                <a:chExt cx="28641" cy="28792"/>
              </a:xfrm>
            </p:grpSpPr>
            <p:sp>
              <p:nvSpPr>
                <p:cNvPr id="813" name="Freeform: Shape 3749">
                  <a:extLst>
                    <a:ext uri="{FF2B5EF4-FFF2-40B4-BE49-F238E27FC236}">
                      <a16:creationId xmlns:a16="http://schemas.microsoft.com/office/drawing/2014/main" id="{F6B7C279-811B-FEDE-08BC-6AFD178879EB}"/>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Freeform: Shape 3750">
                  <a:extLst>
                    <a:ext uri="{FF2B5EF4-FFF2-40B4-BE49-F238E27FC236}">
                      <a16:creationId xmlns:a16="http://schemas.microsoft.com/office/drawing/2014/main" id="{BC55F897-12D9-F12F-6A3D-E1144BF42B41}"/>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 name="Graphic 198">
                <a:extLst>
                  <a:ext uri="{FF2B5EF4-FFF2-40B4-BE49-F238E27FC236}">
                    <a16:creationId xmlns:a16="http://schemas.microsoft.com/office/drawing/2014/main" id="{D16D2CE1-56EA-E71A-681B-C1AE09D5A76F}"/>
                  </a:ext>
                </a:extLst>
              </p:cNvPr>
              <p:cNvGrpSpPr/>
              <p:nvPr/>
            </p:nvGrpSpPr>
            <p:grpSpPr>
              <a:xfrm>
                <a:off x="2048042" y="1886209"/>
                <a:ext cx="28641" cy="28792"/>
                <a:chOff x="2048042" y="1886209"/>
                <a:chExt cx="28641" cy="28792"/>
              </a:xfrm>
            </p:grpSpPr>
            <p:sp>
              <p:nvSpPr>
                <p:cNvPr id="811" name="Freeform: Shape 3747">
                  <a:extLst>
                    <a:ext uri="{FF2B5EF4-FFF2-40B4-BE49-F238E27FC236}">
                      <a16:creationId xmlns:a16="http://schemas.microsoft.com/office/drawing/2014/main" id="{A3DCE869-C464-94CA-7D57-5B38B420A4DA}"/>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3748">
                  <a:extLst>
                    <a:ext uri="{FF2B5EF4-FFF2-40B4-BE49-F238E27FC236}">
                      <a16:creationId xmlns:a16="http://schemas.microsoft.com/office/drawing/2014/main" id="{A341EE96-1E4B-2C93-1872-435606330DD8}"/>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 name="Graphic 198">
                <a:extLst>
                  <a:ext uri="{FF2B5EF4-FFF2-40B4-BE49-F238E27FC236}">
                    <a16:creationId xmlns:a16="http://schemas.microsoft.com/office/drawing/2014/main" id="{6C400DA3-A128-4BC9-8A79-8F10AC183BDD}"/>
                  </a:ext>
                </a:extLst>
              </p:cNvPr>
              <p:cNvGrpSpPr/>
              <p:nvPr/>
            </p:nvGrpSpPr>
            <p:grpSpPr>
              <a:xfrm>
                <a:off x="2060101" y="1887716"/>
                <a:ext cx="28792" cy="28641"/>
                <a:chOff x="2060101" y="1887716"/>
                <a:chExt cx="28792" cy="28641"/>
              </a:xfrm>
            </p:grpSpPr>
            <p:sp>
              <p:nvSpPr>
                <p:cNvPr id="809" name="Freeform: Shape 3745">
                  <a:extLst>
                    <a:ext uri="{FF2B5EF4-FFF2-40B4-BE49-F238E27FC236}">
                      <a16:creationId xmlns:a16="http://schemas.microsoft.com/office/drawing/2014/main" id="{F5FC99C7-06FF-4CB1-5AA6-01817DB7C395}"/>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3746">
                  <a:extLst>
                    <a:ext uri="{FF2B5EF4-FFF2-40B4-BE49-F238E27FC236}">
                      <a16:creationId xmlns:a16="http://schemas.microsoft.com/office/drawing/2014/main" id="{002BBE12-825B-97B0-BBAD-92BA477F151C}"/>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 name="Graphic 198">
                <a:extLst>
                  <a:ext uri="{FF2B5EF4-FFF2-40B4-BE49-F238E27FC236}">
                    <a16:creationId xmlns:a16="http://schemas.microsoft.com/office/drawing/2014/main" id="{257D1FA5-1322-1945-E15A-1367F8518D77}"/>
                  </a:ext>
                </a:extLst>
              </p:cNvPr>
              <p:cNvGrpSpPr/>
              <p:nvPr/>
            </p:nvGrpSpPr>
            <p:grpSpPr>
              <a:xfrm>
                <a:off x="2088894" y="1892389"/>
                <a:ext cx="28641" cy="28792"/>
                <a:chOff x="2088894" y="1892389"/>
                <a:chExt cx="28641" cy="28792"/>
              </a:xfrm>
            </p:grpSpPr>
            <p:sp>
              <p:nvSpPr>
                <p:cNvPr id="807" name="Freeform: Shape 3743">
                  <a:extLst>
                    <a:ext uri="{FF2B5EF4-FFF2-40B4-BE49-F238E27FC236}">
                      <a16:creationId xmlns:a16="http://schemas.microsoft.com/office/drawing/2014/main" id="{F1F0D930-BC4C-B63D-C7D8-D6E3362E44BA}"/>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3744">
                  <a:extLst>
                    <a:ext uri="{FF2B5EF4-FFF2-40B4-BE49-F238E27FC236}">
                      <a16:creationId xmlns:a16="http://schemas.microsoft.com/office/drawing/2014/main" id="{4E373780-AEC6-3A3A-2987-0D3F922C25D4}"/>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 name="Graphic 198">
                <a:extLst>
                  <a:ext uri="{FF2B5EF4-FFF2-40B4-BE49-F238E27FC236}">
                    <a16:creationId xmlns:a16="http://schemas.microsoft.com/office/drawing/2014/main" id="{1E76CEB5-F154-4871-1A07-770CF71C265F}"/>
                  </a:ext>
                </a:extLst>
              </p:cNvPr>
              <p:cNvGrpSpPr/>
              <p:nvPr/>
            </p:nvGrpSpPr>
            <p:grpSpPr>
              <a:xfrm>
                <a:off x="2103215" y="1898570"/>
                <a:ext cx="28641" cy="28641"/>
                <a:chOff x="2103215" y="1898570"/>
                <a:chExt cx="28641" cy="28641"/>
              </a:xfrm>
            </p:grpSpPr>
            <p:sp>
              <p:nvSpPr>
                <p:cNvPr id="805" name="Freeform: Shape 3741">
                  <a:extLst>
                    <a:ext uri="{FF2B5EF4-FFF2-40B4-BE49-F238E27FC236}">
                      <a16:creationId xmlns:a16="http://schemas.microsoft.com/office/drawing/2014/main" id="{20EA3E01-C05E-E3AB-D920-A863A298AD44}"/>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3742">
                  <a:extLst>
                    <a:ext uri="{FF2B5EF4-FFF2-40B4-BE49-F238E27FC236}">
                      <a16:creationId xmlns:a16="http://schemas.microsoft.com/office/drawing/2014/main" id="{44237690-7C42-4FA7-A009-4CC42D946F11}"/>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 name="Graphic 198">
                <a:extLst>
                  <a:ext uri="{FF2B5EF4-FFF2-40B4-BE49-F238E27FC236}">
                    <a16:creationId xmlns:a16="http://schemas.microsoft.com/office/drawing/2014/main" id="{405D0EB3-EED5-D647-990C-2895F4CE7EA4}"/>
                  </a:ext>
                </a:extLst>
              </p:cNvPr>
              <p:cNvGrpSpPr/>
              <p:nvPr/>
            </p:nvGrpSpPr>
            <p:grpSpPr>
              <a:xfrm>
                <a:off x="2196829" y="1908519"/>
                <a:ext cx="28792" cy="28641"/>
                <a:chOff x="2196829" y="1908519"/>
                <a:chExt cx="28792" cy="28641"/>
              </a:xfrm>
            </p:grpSpPr>
            <p:sp>
              <p:nvSpPr>
                <p:cNvPr id="803" name="Freeform: Shape 3739">
                  <a:extLst>
                    <a:ext uri="{FF2B5EF4-FFF2-40B4-BE49-F238E27FC236}">
                      <a16:creationId xmlns:a16="http://schemas.microsoft.com/office/drawing/2014/main" id="{8478FF3C-39B9-8DB2-BAFF-68A2082BDB75}"/>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3740">
                  <a:extLst>
                    <a:ext uri="{FF2B5EF4-FFF2-40B4-BE49-F238E27FC236}">
                      <a16:creationId xmlns:a16="http://schemas.microsoft.com/office/drawing/2014/main" id="{B058C29D-8DEA-273F-06FD-25D31296A01B}"/>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 name="Graphic 198">
                <a:extLst>
                  <a:ext uri="{FF2B5EF4-FFF2-40B4-BE49-F238E27FC236}">
                    <a16:creationId xmlns:a16="http://schemas.microsoft.com/office/drawing/2014/main" id="{D4D7CD4C-FDC6-D7E7-C35E-F75029BB54B0}"/>
                  </a:ext>
                </a:extLst>
              </p:cNvPr>
              <p:cNvGrpSpPr/>
              <p:nvPr/>
            </p:nvGrpSpPr>
            <p:grpSpPr>
              <a:xfrm>
                <a:off x="2213261" y="1912891"/>
                <a:ext cx="28641" cy="28641"/>
                <a:chOff x="2213261" y="1912891"/>
                <a:chExt cx="28641" cy="28641"/>
              </a:xfrm>
            </p:grpSpPr>
            <p:sp>
              <p:nvSpPr>
                <p:cNvPr id="801" name="Freeform: Shape 3737">
                  <a:extLst>
                    <a:ext uri="{FF2B5EF4-FFF2-40B4-BE49-F238E27FC236}">
                      <a16:creationId xmlns:a16="http://schemas.microsoft.com/office/drawing/2014/main" id="{12CCC13F-CCA1-26CC-C6D7-0A4E7CE51601}"/>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3738">
                  <a:extLst>
                    <a:ext uri="{FF2B5EF4-FFF2-40B4-BE49-F238E27FC236}">
                      <a16:creationId xmlns:a16="http://schemas.microsoft.com/office/drawing/2014/main" id="{63E73853-5212-5B20-0F2D-CDAC1C88D136}"/>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 name="Graphic 198">
                <a:extLst>
                  <a:ext uri="{FF2B5EF4-FFF2-40B4-BE49-F238E27FC236}">
                    <a16:creationId xmlns:a16="http://schemas.microsoft.com/office/drawing/2014/main" id="{2BAC4728-395F-81A4-9BB6-F0CC6E8A7C84}"/>
                  </a:ext>
                </a:extLst>
              </p:cNvPr>
              <p:cNvGrpSpPr/>
              <p:nvPr/>
            </p:nvGrpSpPr>
            <p:grpSpPr>
              <a:xfrm>
                <a:off x="2227582" y="1912891"/>
                <a:ext cx="28641" cy="28641"/>
                <a:chOff x="2227582" y="1912891"/>
                <a:chExt cx="28641" cy="28641"/>
              </a:xfrm>
            </p:grpSpPr>
            <p:sp>
              <p:nvSpPr>
                <p:cNvPr id="799" name="Freeform: Shape 3735">
                  <a:extLst>
                    <a:ext uri="{FF2B5EF4-FFF2-40B4-BE49-F238E27FC236}">
                      <a16:creationId xmlns:a16="http://schemas.microsoft.com/office/drawing/2014/main" id="{BD4D40F6-DB55-6924-B91D-E6808BDBC3CD}"/>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3736">
                  <a:extLst>
                    <a:ext uri="{FF2B5EF4-FFF2-40B4-BE49-F238E27FC236}">
                      <a16:creationId xmlns:a16="http://schemas.microsoft.com/office/drawing/2014/main" id="{B5186E98-ADA0-E04D-5906-DD898FD65C5C}"/>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 name="Graphic 198">
                <a:extLst>
                  <a:ext uri="{FF2B5EF4-FFF2-40B4-BE49-F238E27FC236}">
                    <a16:creationId xmlns:a16="http://schemas.microsoft.com/office/drawing/2014/main" id="{87649A58-FB36-9FC8-888A-E988FC195D2F}"/>
                  </a:ext>
                </a:extLst>
              </p:cNvPr>
              <p:cNvGrpSpPr/>
              <p:nvPr/>
            </p:nvGrpSpPr>
            <p:grpSpPr>
              <a:xfrm>
                <a:off x="2241903" y="1918770"/>
                <a:ext cx="28641" cy="28641"/>
                <a:chOff x="2241903" y="1918770"/>
                <a:chExt cx="28641" cy="28641"/>
              </a:xfrm>
            </p:grpSpPr>
            <p:sp>
              <p:nvSpPr>
                <p:cNvPr id="797" name="Freeform: Shape 3733">
                  <a:extLst>
                    <a:ext uri="{FF2B5EF4-FFF2-40B4-BE49-F238E27FC236}">
                      <a16:creationId xmlns:a16="http://schemas.microsoft.com/office/drawing/2014/main" id="{6A2F0C46-57D8-BD3F-285B-1B3A7C05356A}"/>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3734">
                  <a:extLst>
                    <a:ext uri="{FF2B5EF4-FFF2-40B4-BE49-F238E27FC236}">
                      <a16:creationId xmlns:a16="http://schemas.microsoft.com/office/drawing/2014/main" id="{FE9C1AF0-B143-4C73-FC23-CD3E8DD46EA6}"/>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 name="Graphic 198">
                <a:extLst>
                  <a:ext uri="{FF2B5EF4-FFF2-40B4-BE49-F238E27FC236}">
                    <a16:creationId xmlns:a16="http://schemas.microsoft.com/office/drawing/2014/main" id="{9641847E-C0B9-F284-B965-A5FFD5F66EAA}"/>
                  </a:ext>
                </a:extLst>
              </p:cNvPr>
              <p:cNvGrpSpPr/>
              <p:nvPr/>
            </p:nvGrpSpPr>
            <p:grpSpPr>
              <a:xfrm>
                <a:off x="2283057" y="1927212"/>
                <a:ext cx="28641" cy="28792"/>
                <a:chOff x="2283057" y="1927212"/>
                <a:chExt cx="28641" cy="28792"/>
              </a:xfrm>
            </p:grpSpPr>
            <p:sp>
              <p:nvSpPr>
                <p:cNvPr id="795" name="Freeform: Shape 3731">
                  <a:extLst>
                    <a:ext uri="{FF2B5EF4-FFF2-40B4-BE49-F238E27FC236}">
                      <a16:creationId xmlns:a16="http://schemas.microsoft.com/office/drawing/2014/main" id="{80877587-BB32-F0C7-743D-FAC962DD9C25}"/>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3732">
                  <a:extLst>
                    <a:ext uri="{FF2B5EF4-FFF2-40B4-BE49-F238E27FC236}">
                      <a16:creationId xmlns:a16="http://schemas.microsoft.com/office/drawing/2014/main" id="{02813D70-5C7C-AB6E-17E9-10F7B54E56A6}"/>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 name="Graphic 198">
                <a:extLst>
                  <a:ext uri="{FF2B5EF4-FFF2-40B4-BE49-F238E27FC236}">
                    <a16:creationId xmlns:a16="http://schemas.microsoft.com/office/drawing/2014/main" id="{2B294D49-D4D2-77FE-002B-D9058B7B3C66}"/>
                  </a:ext>
                </a:extLst>
              </p:cNvPr>
              <p:cNvGrpSpPr/>
              <p:nvPr/>
            </p:nvGrpSpPr>
            <p:grpSpPr>
              <a:xfrm>
                <a:off x="2286976" y="1927212"/>
                <a:ext cx="28641" cy="28792"/>
                <a:chOff x="2286976" y="1927212"/>
                <a:chExt cx="28641" cy="28792"/>
              </a:xfrm>
            </p:grpSpPr>
            <p:sp>
              <p:nvSpPr>
                <p:cNvPr id="793" name="Freeform: Shape 3729">
                  <a:extLst>
                    <a:ext uri="{FF2B5EF4-FFF2-40B4-BE49-F238E27FC236}">
                      <a16:creationId xmlns:a16="http://schemas.microsoft.com/office/drawing/2014/main" id="{6E9E9B2F-9579-2AFD-AAEA-4246AFB9ED2F}"/>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3730">
                  <a:extLst>
                    <a:ext uri="{FF2B5EF4-FFF2-40B4-BE49-F238E27FC236}">
                      <a16:creationId xmlns:a16="http://schemas.microsoft.com/office/drawing/2014/main" id="{B53FEBAD-5EFF-6BCB-AF1E-8C3981E18523}"/>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 name="Graphic 198">
                <a:extLst>
                  <a:ext uri="{FF2B5EF4-FFF2-40B4-BE49-F238E27FC236}">
                    <a16:creationId xmlns:a16="http://schemas.microsoft.com/office/drawing/2014/main" id="{C596C72D-5608-0ECC-D54D-EB6143A60A49}"/>
                  </a:ext>
                </a:extLst>
              </p:cNvPr>
              <p:cNvGrpSpPr/>
              <p:nvPr/>
            </p:nvGrpSpPr>
            <p:grpSpPr>
              <a:xfrm>
                <a:off x="2318935" y="1931131"/>
                <a:ext cx="28641" cy="28641"/>
                <a:chOff x="2318935" y="1931131"/>
                <a:chExt cx="28641" cy="28641"/>
              </a:xfrm>
            </p:grpSpPr>
            <p:sp>
              <p:nvSpPr>
                <p:cNvPr id="791" name="Freeform: Shape 3727">
                  <a:extLst>
                    <a:ext uri="{FF2B5EF4-FFF2-40B4-BE49-F238E27FC236}">
                      <a16:creationId xmlns:a16="http://schemas.microsoft.com/office/drawing/2014/main" id="{9B3163AD-91F7-FDD3-6FAB-017204C71D52}"/>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3728">
                  <a:extLst>
                    <a:ext uri="{FF2B5EF4-FFF2-40B4-BE49-F238E27FC236}">
                      <a16:creationId xmlns:a16="http://schemas.microsoft.com/office/drawing/2014/main" id="{6AD7DA19-C1B8-86AE-F3BC-61B4016459E4}"/>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 name="Graphic 198">
                <a:extLst>
                  <a:ext uri="{FF2B5EF4-FFF2-40B4-BE49-F238E27FC236}">
                    <a16:creationId xmlns:a16="http://schemas.microsoft.com/office/drawing/2014/main" id="{A90AF7D9-BF01-BE2F-59FB-80E4F0BE5CF1}"/>
                  </a:ext>
                </a:extLst>
              </p:cNvPr>
              <p:cNvGrpSpPr/>
              <p:nvPr/>
            </p:nvGrpSpPr>
            <p:grpSpPr>
              <a:xfrm>
                <a:off x="2363857" y="1939422"/>
                <a:ext cx="28641" cy="28641"/>
                <a:chOff x="2363857" y="1939422"/>
                <a:chExt cx="28641" cy="28641"/>
              </a:xfrm>
            </p:grpSpPr>
            <p:sp>
              <p:nvSpPr>
                <p:cNvPr id="789" name="Freeform: Shape 3725">
                  <a:extLst>
                    <a:ext uri="{FF2B5EF4-FFF2-40B4-BE49-F238E27FC236}">
                      <a16:creationId xmlns:a16="http://schemas.microsoft.com/office/drawing/2014/main" id="{E6E22627-4ECF-0337-D0AE-F3D8AADD2BE4}"/>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3726">
                  <a:extLst>
                    <a:ext uri="{FF2B5EF4-FFF2-40B4-BE49-F238E27FC236}">
                      <a16:creationId xmlns:a16="http://schemas.microsoft.com/office/drawing/2014/main" id="{5AF2C930-A50B-2E42-A63B-25DF878356F9}"/>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 name="Graphic 198">
                <a:extLst>
                  <a:ext uri="{FF2B5EF4-FFF2-40B4-BE49-F238E27FC236}">
                    <a16:creationId xmlns:a16="http://schemas.microsoft.com/office/drawing/2014/main" id="{68003F18-E914-BB00-8E54-F681A723C5CE}"/>
                  </a:ext>
                </a:extLst>
              </p:cNvPr>
              <p:cNvGrpSpPr/>
              <p:nvPr/>
            </p:nvGrpSpPr>
            <p:grpSpPr>
              <a:xfrm>
                <a:off x="2386017" y="1939422"/>
                <a:ext cx="28641" cy="28641"/>
                <a:chOff x="2386017" y="1939422"/>
                <a:chExt cx="28641" cy="28641"/>
              </a:xfrm>
            </p:grpSpPr>
            <p:sp>
              <p:nvSpPr>
                <p:cNvPr id="787" name="Freeform: Shape 3723">
                  <a:extLst>
                    <a:ext uri="{FF2B5EF4-FFF2-40B4-BE49-F238E27FC236}">
                      <a16:creationId xmlns:a16="http://schemas.microsoft.com/office/drawing/2014/main" id="{67598311-A203-791E-4496-ECDA81BC5F7D}"/>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3724">
                  <a:extLst>
                    <a:ext uri="{FF2B5EF4-FFF2-40B4-BE49-F238E27FC236}">
                      <a16:creationId xmlns:a16="http://schemas.microsoft.com/office/drawing/2014/main" id="{FCB9CBA7-83DA-FDDB-33E5-60C19B752029}"/>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 name="Graphic 198">
                <a:extLst>
                  <a:ext uri="{FF2B5EF4-FFF2-40B4-BE49-F238E27FC236}">
                    <a16:creationId xmlns:a16="http://schemas.microsoft.com/office/drawing/2014/main" id="{26D617E0-8355-B300-26D3-92E2C6CAA623}"/>
                  </a:ext>
                </a:extLst>
              </p:cNvPr>
              <p:cNvGrpSpPr/>
              <p:nvPr/>
            </p:nvGrpSpPr>
            <p:grpSpPr>
              <a:xfrm>
                <a:off x="2414659" y="1943040"/>
                <a:ext cx="28641" cy="28641"/>
                <a:chOff x="2414659" y="1943040"/>
                <a:chExt cx="28641" cy="28641"/>
              </a:xfrm>
            </p:grpSpPr>
            <p:sp>
              <p:nvSpPr>
                <p:cNvPr id="785" name="Freeform: Shape 3721">
                  <a:extLst>
                    <a:ext uri="{FF2B5EF4-FFF2-40B4-BE49-F238E27FC236}">
                      <a16:creationId xmlns:a16="http://schemas.microsoft.com/office/drawing/2014/main" id="{D62DC067-B11F-C283-6215-80F3F597A524}"/>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3722">
                  <a:extLst>
                    <a:ext uri="{FF2B5EF4-FFF2-40B4-BE49-F238E27FC236}">
                      <a16:creationId xmlns:a16="http://schemas.microsoft.com/office/drawing/2014/main" id="{2AE262D0-6534-FDBC-B169-672500624C22}"/>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 name="Graphic 198">
                <a:extLst>
                  <a:ext uri="{FF2B5EF4-FFF2-40B4-BE49-F238E27FC236}">
                    <a16:creationId xmlns:a16="http://schemas.microsoft.com/office/drawing/2014/main" id="{A1C607AF-9230-8BB4-CC56-74E5F1947E96}"/>
                  </a:ext>
                </a:extLst>
              </p:cNvPr>
              <p:cNvGrpSpPr/>
              <p:nvPr/>
            </p:nvGrpSpPr>
            <p:grpSpPr>
              <a:xfrm>
                <a:off x="2438929" y="1947412"/>
                <a:ext cx="28641" cy="28792"/>
                <a:chOff x="2438929" y="1947412"/>
                <a:chExt cx="28641" cy="28792"/>
              </a:xfrm>
            </p:grpSpPr>
            <p:sp>
              <p:nvSpPr>
                <p:cNvPr id="783" name="Freeform: Shape 3719">
                  <a:extLst>
                    <a:ext uri="{FF2B5EF4-FFF2-40B4-BE49-F238E27FC236}">
                      <a16:creationId xmlns:a16="http://schemas.microsoft.com/office/drawing/2014/main" id="{EA077EEE-9537-5F58-822A-DCC1D7D0C024}"/>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3720">
                  <a:extLst>
                    <a:ext uri="{FF2B5EF4-FFF2-40B4-BE49-F238E27FC236}">
                      <a16:creationId xmlns:a16="http://schemas.microsoft.com/office/drawing/2014/main" id="{9C5F668A-CCA4-07F4-7740-99EACC183F0A}"/>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 name="Graphic 198">
                <a:extLst>
                  <a:ext uri="{FF2B5EF4-FFF2-40B4-BE49-F238E27FC236}">
                    <a16:creationId xmlns:a16="http://schemas.microsoft.com/office/drawing/2014/main" id="{869B1A3B-9D68-B2F0-AFB0-05AE992D59EF}"/>
                  </a:ext>
                </a:extLst>
              </p:cNvPr>
              <p:cNvGrpSpPr/>
              <p:nvPr/>
            </p:nvGrpSpPr>
            <p:grpSpPr>
              <a:xfrm>
                <a:off x="2458828" y="1947412"/>
                <a:ext cx="28641" cy="28792"/>
                <a:chOff x="2458828" y="1947412"/>
                <a:chExt cx="28641" cy="28792"/>
              </a:xfrm>
            </p:grpSpPr>
            <p:sp>
              <p:nvSpPr>
                <p:cNvPr id="781" name="Freeform: Shape 3717">
                  <a:extLst>
                    <a:ext uri="{FF2B5EF4-FFF2-40B4-BE49-F238E27FC236}">
                      <a16:creationId xmlns:a16="http://schemas.microsoft.com/office/drawing/2014/main" id="{07170601-7BE4-A354-AD37-C471ACBA807B}"/>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3718">
                  <a:extLst>
                    <a:ext uri="{FF2B5EF4-FFF2-40B4-BE49-F238E27FC236}">
                      <a16:creationId xmlns:a16="http://schemas.microsoft.com/office/drawing/2014/main" id="{4757C2A6-F502-BBAC-4862-B5B02B46B9ED}"/>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 name="Graphic 198">
                <a:extLst>
                  <a:ext uri="{FF2B5EF4-FFF2-40B4-BE49-F238E27FC236}">
                    <a16:creationId xmlns:a16="http://schemas.microsoft.com/office/drawing/2014/main" id="{75F150EA-1A17-FB79-34E2-201F5FE4BB1D}"/>
                  </a:ext>
                </a:extLst>
              </p:cNvPr>
              <p:cNvGrpSpPr/>
              <p:nvPr/>
            </p:nvGrpSpPr>
            <p:grpSpPr>
              <a:xfrm>
                <a:off x="2525760" y="1965803"/>
                <a:ext cx="28792" cy="28641"/>
                <a:chOff x="2525760" y="1965803"/>
                <a:chExt cx="28792" cy="28641"/>
              </a:xfrm>
            </p:grpSpPr>
            <p:sp>
              <p:nvSpPr>
                <p:cNvPr id="779" name="Freeform: Shape 3715">
                  <a:extLst>
                    <a:ext uri="{FF2B5EF4-FFF2-40B4-BE49-F238E27FC236}">
                      <a16:creationId xmlns:a16="http://schemas.microsoft.com/office/drawing/2014/main" id="{E6978821-E986-CE38-7B70-24252227A8CA}"/>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3716">
                  <a:extLst>
                    <a:ext uri="{FF2B5EF4-FFF2-40B4-BE49-F238E27FC236}">
                      <a16:creationId xmlns:a16="http://schemas.microsoft.com/office/drawing/2014/main" id="{5260EF41-8AD5-6E40-A40E-904BE83A016E}"/>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 name="Graphic 198">
                <a:extLst>
                  <a:ext uri="{FF2B5EF4-FFF2-40B4-BE49-F238E27FC236}">
                    <a16:creationId xmlns:a16="http://schemas.microsoft.com/office/drawing/2014/main" id="{D623C0D6-F59E-C2E5-80A6-2D61352ED0EA}"/>
                  </a:ext>
                </a:extLst>
              </p:cNvPr>
              <p:cNvGrpSpPr/>
              <p:nvPr/>
            </p:nvGrpSpPr>
            <p:grpSpPr>
              <a:xfrm>
                <a:off x="2562090" y="1968064"/>
                <a:ext cx="28641" cy="28792"/>
                <a:chOff x="2562090" y="1968064"/>
                <a:chExt cx="28641" cy="28792"/>
              </a:xfrm>
            </p:grpSpPr>
            <p:sp>
              <p:nvSpPr>
                <p:cNvPr id="777" name="Freeform: Shape 3713">
                  <a:extLst>
                    <a:ext uri="{FF2B5EF4-FFF2-40B4-BE49-F238E27FC236}">
                      <a16:creationId xmlns:a16="http://schemas.microsoft.com/office/drawing/2014/main" id="{0505FB93-7AD2-F454-7C87-6228E2DC4FD4}"/>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3714">
                  <a:extLst>
                    <a:ext uri="{FF2B5EF4-FFF2-40B4-BE49-F238E27FC236}">
                      <a16:creationId xmlns:a16="http://schemas.microsoft.com/office/drawing/2014/main" id="{F6763359-9FEF-FC6E-928C-FDE9811D2342}"/>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 name="Graphic 198">
                <a:extLst>
                  <a:ext uri="{FF2B5EF4-FFF2-40B4-BE49-F238E27FC236}">
                    <a16:creationId xmlns:a16="http://schemas.microsoft.com/office/drawing/2014/main" id="{48BD4B56-8353-2CBD-DE60-DEAAAF5EE62A}"/>
                  </a:ext>
                </a:extLst>
              </p:cNvPr>
              <p:cNvGrpSpPr/>
              <p:nvPr/>
            </p:nvGrpSpPr>
            <p:grpSpPr>
              <a:xfrm>
                <a:off x="2598269" y="1972586"/>
                <a:ext cx="28792" cy="28792"/>
                <a:chOff x="2598269" y="1972586"/>
                <a:chExt cx="28792" cy="28792"/>
              </a:xfrm>
            </p:grpSpPr>
            <p:sp>
              <p:nvSpPr>
                <p:cNvPr id="775" name="Freeform: Shape 3711">
                  <a:extLst>
                    <a:ext uri="{FF2B5EF4-FFF2-40B4-BE49-F238E27FC236}">
                      <a16:creationId xmlns:a16="http://schemas.microsoft.com/office/drawing/2014/main" id="{7F7F3FC1-5741-BF8B-8A1D-87F56D38A971}"/>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3712">
                  <a:extLst>
                    <a:ext uri="{FF2B5EF4-FFF2-40B4-BE49-F238E27FC236}">
                      <a16:creationId xmlns:a16="http://schemas.microsoft.com/office/drawing/2014/main" id="{92C46266-E642-BA2E-C0F4-86496EBFC77F}"/>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 name="Graphic 198">
                <a:extLst>
                  <a:ext uri="{FF2B5EF4-FFF2-40B4-BE49-F238E27FC236}">
                    <a16:creationId xmlns:a16="http://schemas.microsoft.com/office/drawing/2014/main" id="{AC686FB1-2501-D84B-D6C0-381A80B05BDF}"/>
                  </a:ext>
                </a:extLst>
              </p:cNvPr>
              <p:cNvGrpSpPr/>
              <p:nvPr/>
            </p:nvGrpSpPr>
            <p:grpSpPr>
              <a:xfrm>
                <a:off x="2625555" y="1977712"/>
                <a:ext cx="28641" cy="28792"/>
                <a:chOff x="2625555" y="1977712"/>
                <a:chExt cx="28641" cy="28792"/>
              </a:xfrm>
            </p:grpSpPr>
            <p:sp>
              <p:nvSpPr>
                <p:cNvPr id="773" name="Freeform: Shape 3709">
                  <a:extLst>
                    <a:ext uri="{FF2B5EF4-FFF2-40B4-BE49-F238E27FC236}">
                      <a16:creationId xmlns:a16="http://schemas.microsoft.com/office/drawing/2014/main" id="{37584DFE-CE84-3333-C3C9-B4B5796765D9}"/>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3710">
                  <a:extLst>
                    <a:ext uri="{FF2B5EF4-FFF2-40B4-BE49-F238E27FC236}">
                      <a16:creationId xmlns:a16="http://schemas.microsoft.com/office/drawing/2014/main" id="{AC6AEB80-B158-DACC-403F-420A27C65ECD}"/>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 name="Graphic 198">
                <a:extLst>
                  <a:ext uri="{FF2B5EF4-FFF2-40B4-BE49-F238E27FC236}">
                    <a16:creationId xmlns:a16="http://schemas.microsoft.com/office/drawing/2014/main" id="{E293528A-C8DB-0AC3-340B-A9C1812865FE}"/>
                  </a:ext>
                </a:extLst>
              </p:cNvPr>
              <p:cNvGrpSpPr/>
              <p:nvPr/>
            </p:nvGrpSpPr>
            <p:grpSpPr>
              <a:xfrm>
                <a:off x="2738464" y="1985400"/>
                <a:ext cx="28641" cy="28792"/>
                <a:chOff x="2738464" y="1985400"/>
                <a:chExt cx="28641" cy="28792"/>
              </a:xfrm>
            </p:grpSpPr>
            <p:sp>
              <p:nvSpPr>
                <p:cNvPr id="771" name="Freeform: Shape 3707">
                  <a:extLst>
                    <a:ext uri="{FF2B5EF4-FFF2-40B4-BE49-F238E27FC236}">
                      <a16:creationId xmlns:a16="http://schemas.microsoft.com/office/drawing/2014/main" id="{BF71DEB3-D67E-54D0-6FCD-067EB3C5A4E1}"/>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3708">
                  <a:extLst>
                    <a:ext uri="{FF2B5EF4-FFF2-40B4-BE49-F238E27FC236}">
                      <a16:creationId xmlns:a16="http://schemas.microsoft.com/office/drawing/2014/main" id="{CE5C8344-7FAD-6650-1CCF-BD5D509BE942}"/>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 name="Graphic 198">
                <a:extLst>
                  <a:ext uri="{FF2B5EF4-FFF2-40B4-BE49-F238E27FC236}">
                    <a16:creationId xmlns:a16="http://schemas.microsoft.com/office/drawing/2014/main" id="{CC2C10B5-FBF5-CE41-545D-D05E8C742894}"/>
                  </a:ext>
                </a:extLst>
              </p:cNvPr>
              <p:cNvGrpSpPr/>
              <p:nvPr/>
            </p:nvGrpSpPr>
            <p:grpSpPr>
              <a:xfrm>
                <a:off x="2783990" y="1994445"/>
                <a:ext cx="28641" cy="28641"/>
                <a:chOff x="2783990" y="1994445"/>
                <a:chExt cx="28641" cy="28641"/>
              </a:xfrm>
            </p:grpSpPr>
            <p:sp>
              <p:nvSpPr>
                <p:cNvPr id="769" name="Freeform: Shape 3705">
                  <a:extLst>
                    <a:ext uri="{FF2B5EF4-FFF2-40B4-BE49-F238E27FC236}">
                      <a16:creationId xmlns:a16="http://schemas.microsoft.com/office/drawing/2014/main" id="{C65AB148-A466-E20F-FD97-1F5F9496464A}"/>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3706">
                  <a:extLst>
                    <a:ext uri="{FF2B5EF4-FFF2-40B4-BE49-F238E27FC236}">
                      <a16:creationId xmlns:a16="http://schemas.microsoft.com/office/drawing/2014/main" id="{65838E99-B4EA-D274-AAC0-107FE19E2D3D}"/>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raphic 198">
                <a:extLst>
                  <a:ext uri="{FF2B5EF4-FFF2-40B4-BE49-F238E27FC236}">
                    <a16:creationId xmlns:a16="http://schemas.microsoft.com/office/drawing/2014/main" id="{94987CCF-9F1B-AAB0-17CF-3F72C65145D6}"/>
                  </a:ext>
                </a:extLst>
              </p:cNvPr>
              <p:cNvGrpSpPr/>
              <p:nvPr/>
            </p:nvGrpSpPr>
            <p:grpSpPr>
              <a:xfrm>
                <a:off x="2824390" y="1999871"/>
                <a:ext cx="28792" cy="28641"/>
                <a:chOff x="2824390" y="1999871"/>
                <a:chExt cx="28792" cy="28641"/>
              </a:xfrm>
            </p:grpSpPr>
            <p:sp>
              <p:nvSpPr>
                <p:cNvPr id="767" name="Freeform: Shape 3703">
                  <a:extLst>
                    <a:ext uri="{FF2B5EF4-FFF2-40B4-BE49-F238E27FC236}">
                      <a16:creationId xmlns:a16="http://schemas.microsoft.com/office/drawing/2014/main" id="{94E0AB28-959B-ABC5-210B-A697B81D147E}"/>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3704">
                  <a:extLst>
                    <a:ext uri="{FF2B5EF4-FFF2-40B4-BE49-F238E27FC236}">
                      <a16:creationId xmlns:a16="http://schemas.microsoft.com/office/drawing/2014/main" id="{2AC311A8-8AD6-B9DD-0871-126DCB516B0A}"/>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 name="Graphic 198">
                <a:extLst>
                  <a:ext uri="{FF2B5EF4-FFF2-40B4-BE49-F238E27FC236}">
                    <a16:creationId xmlns:a16="http://schemas.microsoft.com/office/drawing/2014/main" id="{5C15A058-A686-473D-0BD9-CB266D40ADD1}"/>
                  </a:ext>
                </a:extLst>
              </p:cNvPr>
              <p:cNvGrpSpPr/>
              <p:nvPr/>
            </p:nvGrpSpPr>
            <p:grpSpPr>
              <a:xfrm>
                <a:off x="2913633" y="2014192"/>
                <a:ext cx="28641" cy="28641"/>
                <a:chOff x="2913633" y="2014192"/>
                <a:chExt cx="28641" cy="28641"/>
              </a:xfrm>
            </p:grpSpPr>
            <p:sp>
              <p:nvSpPr>
                <p:cNvPr id="765" name="Freeform: Shape 3701">
                  <a:extLst>
                    <a:ext uri="{FF2B5EF4-FFF2-40B4-BE49-F238E27FC236}">
                      <a16:creationId xmlns:a16="http://schemas.microsoft.com/office/drawing/2014/main" id="{6670A408-3F87-05B1-73AA-5AC9758851CB}"/>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3702">
                  <a:extLst>
                    <a:ext uri="{FF2B5EF4-FFF2-40B4-BE49-F238E27FC236}">
                      <a16:creationId xmlns:a16="http://schemas.microsoft.com/office/drawing/2014/main" id="{2B151D60-23B9-F87E-5CB5-10E0AA613890}"/>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 name="Graphic 198">
                <a:extLst>
                  <a:ext uri="{FF2B5EF4-FFF2-40B4-BE49-F238E27FC236}">
                    <a16:creationId xmlns:a16="http://schemas.microsoft.com/office/drawing/2014/main" id="{D8F25D82-F942-ACB1-1EC5-2A16BBBB39DA}"/>
                  </a:ext>
                </a:extLst>
              </p:cNvPr>
              <p:cNvGrpSpPr/>
              <p:nvPr/>
            </p:nvGrpSpPr>
            <p:grpSpPr>
              <a:xfrm>
                <a:off x="2927954" y="2021730"/>
                <a:ext cx="28641" cy="28641"/>
                <a:chOff x="2927954" y="2021730"/>
                <a:chExt cx="28641" cy="28641"/>
              </a:xfrm>
            </p:grpSpPr>
            <p:sp>
              <p:nvSpPr>
                <p:cNvPr id="763" name="Freeform: Shape 3699">
                  <a:extLst>
                    <a:ext uri="{FF2B5EF4-FFF2-40B4-BE49-F238E27FC236}">
                      <a16:creationId xmlns:a16="http://schemas.microsoft.com/office/drawing/2014/main" id="{8EF677D2-1540-4235-6BC3-757C17A5E9D6}"/>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3700">
                  <a:extLst>
                    <a:ext uri="{FF2B5EF4-FFF2-40B4-BE49-F238E27FC236}">
                      <a16:creationId xmlns:a16="http://schemas.microsoft.com/office/drawing/2014/main" id="{4690E597-86A4-56F5-08B2-79684653C090}"/>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raphic 198">
                <a:extLst>
                  <a:ext uri="{FF2B5EF4-FFF2-40B4-BE49-F238E27FC236}">
                    <a16:creationId xmlns:a16="http://schemas.microsoft.com/office/drawing/2014/main" id="{4FE29200-C157-5533-9B45-2FEF83139A61}"/>
                  </a:ext>
                </a:extLst>
              </p:cNvPr>
              <p:cNvGrpSpPr/>
              <p:nvPr/>
            </p:nvGrpSpPr>
            <p:grpSpPr>
              <a:xfrm>
                <a:off x="2942275" y="2024594"/>
                <a:ext cx="28641" cy="28641"/>
                <a:chOff x="2942275" y="2024594"/>
                <a:chExt cx="28641" cy="28641"/>
              </a:xfrm>
            </p:grpSpPr>
            <p:sp>
              <p:nvSpPr>
                <p:cNvPr id="761" name="Freeform: Shape 3697">
                  <a:extLst>
                    <a:ext uri="{FF2B5EF4-FFF2-40B4-BE49-F238E27FC236}">
                      <a16:creationId xmlns:a16="http://schemas.microsoft.com/office/drawing/2014/main" id="{0B621C0B-C790-D7EF-5A76-07C2592E07E1}"/>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3698">
                  <a:extLst>
                    <a:ext uri="{FF2B5EF4-FFF2-40B4-BE49-F238E27FC236}">
                      <a16:creationId xmlns:a16="http://schemas.microsoft.com/office/drawing/2014/main" id="{451BBB81-13FB-F89B-A606-CD9A9A81DD32}"/>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 name="Graphic 198">
                <a:extLst>
                  <a:ext uri="{FF2B5EF4-FFF2-40B4-BE49-F238E27FC236}">
                    <a16:creationId xmlns:a16="http://schemas.microsoft.com/office/drawing/2014/main" id="{488535BD-ADC6-9D1E-D668-CB78182EAC6F}"/>
                  </a:ext>
                </a:extLst>
              </p:cNvPr>
              <p:cNvGrpSpPr/>
              <p:nvPr/>
            </p:nvGrpSpPr>
            <p:grpSpPr>
              <a:xfrm>
                <a:off x="2996092" y="2036051"/>
                <a:ext cx="28792" cy="28641"/>
                <a:chOff x="2996092" y="2036051"/>
                <a:chExt cx="28792" cy="28641"/>
              </a:xfrm>
            </p:grpSpPr>
            <p:sp>
              <p:nvSpPr>
                <p:cNvPr id="759" name="Freeform: Shape 3695">
                  <a:extLst>
                    <a:ext uri="{FF2B5EF4-FFF2-40B4-BE49-F238E27FC236}">
                      <a16:creationId xmlns:a16="http://schemas.microsoft.com/office/drawing/2014/main" id="{7880F1CE-31DB-6FB9-4034-3632A69D4326}"/>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3696">
                  <a:extLst>
                    <a:ext uri="{FF2B5EF4-FFF2-40B4-BE49-F238E27FC236}">
                      <a16:creationId xmlns:a16="http://schemas.microsoft.com/office/drawing/2014/main" id="{D6A6229E-1497-F8AF-29B2-4F8D7E91D6E5}"/>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 name="Graphic 198">
                <a:extLst>
                  <a:ext uri="{FF2B5EF4-FFF2-40B4-BE49-F238E27FC236}">
                    <a16:creationId xmlns:a16="http://schemas.microsoft.com/office/drawing/2014/main" id="{1889DC76-1B44-5FC6-545E-6970DB741689}"/>
                  </a:ext>
                </a:extLst>
              </p:cNvPr>
              <p:cNvGrpSpPr/>
              <p:nvPr/>
            </p:nvGrpSpPr>
            <p:grpSpPr>
              <a:xfrm>
                <a:off x="3005740" y="2038915"/>
                <a:ext cx="28792" cy="28792"/>
                <a:chOff x="3005740" y="2038915"/>
                <a:chExt cx="28792" cy="28792"/>
              </a:xfrm>
            </p:grpSpPr>
            <p:sp>
              <p:nvSpPr>
                <p:cNvPr id="757" name="Freeform: Shape 3693">
                  <a:extLst>
                    <a:ext uri="{FF2B5EF4-FFF2-40B4-BE49-F238E27FC236}">
                      <a16:creationId xmlns:a16="http://schemas.microsoft.com/office/drawing/2014/main" id="{E9EE2050-2211-A68F-AA19-446599B31B75}"/>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3694">
                  <a:extLst>
                    <a:ext uri="{FF2B5EF4-FFF2-40B4-BE49-F238E27FC236}">
                      <a16:creationId xmlns:a16="http://schemas.microsoft.com/office/drawing/2014/main" id="{36A908D1-0B32-A448-26E2-81B0DA5D78F2}"/>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 name="Graphic 198">
                <a:extLst>
                  <a:ext uri="{FF2B5EF4-FFF2-40B4-BE49-F238E27FC236}">
                    <a16:creationId xmlns:a16="http://schemas.microsoft.com/office/drawing/2014/main" id="{2A0E218F-3377-B050-8D24-92D0DD1CE554}"/>
                  </a:ext>
                </a:extLst>
              </p:cNvPr>
              <p:cNvGrpSpPr/>
              <p:nvPr/>
            </p:nvGrpSpPr>
            <p:grpSpPr>
              <a:xfrm>
                <a:off x="3045838" y="2042834"/>
                <a:ext cx="28792" cy="28641"/>
                <a:chOff x="3045838" y="2042834"/>
                <a:chExt cx="28792" cy="28641"/>
              </a:xfrm>
            </p:grpSpPr>
            <p:sp>
              <p:nvSpPr>
                <p:cNvPr id="755" name="Freeform: Shape 3691">
                  <a:extLst>
                    <a:ext uri="{FF2B5EF4-FFF2-40B4-BE49-F238E27FC236}">
                      <a16:creationId xmlns:a16="http://schemas.microsoft.com/office/drawing/2014/main" id="{23B25553-D012-A3BF-AFF6-571D8635490F}"/>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3692">
                  <a:extLst>
                    <a:ext uri="{FF2B5EF4-FFF2-40B4-BE49-F238E27FC236}">
                      <a16:creationId xmlns:a16="http://schemas.microsoft.com/office/drawing/2014/main" id="{C423E337-E37F-10EE-DFB5-5CCD59F7E435}"/>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 name="Graphic 198">
                <a:extLst>
                  <a:ext uri="{FF2B5EF4-FFF2-40B4-BE49-F238E27FC236}">
                    <a16:creationId xmlns:a16="http://schemas.microsoft.com/office/drawing/2014/main" id="{F74D1A91-FB99-F3A6-9050-29DAEAF4A2A6}"/>
                  </a:ext>
                </a:extLst>
              </p:cNvPr>
              <p:cNvGrpSpPr/>
              <p:nvPr/>
            </p:nvGrpSpPr>
            <p:grpSpPr>
              <a:xfrm>
                <a:off x="3081415" y="2045095"/>
                <a:ext cx="28792" cy="28792"/>
                <a:chOff x="3081415" y="2045095"/>
                <a:chExt cx="28792" cy="28792"/>
              </a:xfrm>
            </p:grpSpPr>
            <p:sp>
              <p:nvSpPr>
                <p:cNvPr id="753" name="Freeform: Shape 3689">
                  <a:extLst>
                    <a:ext uri="{FF2B5EF4-FFF2-40B4-BE49-F238E27FC236}">
                      <a16:creationId xmlns:a16="http://schemas.microsoft.com/office/drawing/2014/main" id="{42758D8E-BBA2-1F8D-D19D-639D623C4C4E}"/>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3690">
                  <a:extLst>
                    <a:ext uri="{FF2B5EF4-FFF2-40B4-BE49-F238E27FC236}">
                      <a16:creationId xmlns:a16="http://schemas.microsoft.com/office/drawing/2014/main" id="{AA7A344A-6837-E9AA-B560-A0E3841B3E59}"/>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 name="Graphic 198">
                <a:extLst>
                  <a:ext uri="{FF2B5EF4-FFF2-40B4-BE49-F238E27FC236}">
                    <a16:creationId xmlns:a16="http://schemas.microsoft.com/office/drawing/2014/main" id="{97AEFE7F-5C36-A2B6-2480-87E62D72A3BB}"/>
                  </a:ext>
                </a:extLst>
              </p:cNvPr>
              <p:cNvGrpSpPr/>
              <p:nvPr/>
            </p:nvGrpSpPr>
            <p:grpSpPr>
              <a:xfrm>
                <a:off x="3121212" y="2047658"/>
                <a:ext cx="28792" cy="28792"/>
                <a:chOff x="3121212" y="2047658"/>
                <a:chExt cx="28792" cy="28792"/>
              </a:xfrm>
            </p:grpSpPr>
            <p:sp>
              <p:nvSpPr>
                <p:cNvPr id="751" name="Freeform: Shape 3687">
                  <a:extLst>
                    <a:ext uri="{FF2B5EF4-FFF2-40B4-BE49-F238E27FC236}">
                      <a16:creationId xmlns:a16="http://schemas.microsoft.com/office/drawing/2014/main" id="{7D9672B9-115C-24B4-B762-286E418B8DE8}"/>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3688">
                  <a:extLst>
                    <a:ext uri="{FF2B5EF4-FFF2-40B4-BE49-F238E27FC236}">
                      <a16:creationId xmlns:a16="http://schemas.microsoft.com/office/drawing/2014/main" id="{07B74463-7E99-C1F4-B31F-2026384A087B}"/>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 name="Graphic 198">
                <a:extLst>
                  <a:ext uri="{FF2B5EF4-FFF2-40B4-BE49-F238E27FC236}">
                    <a16:creationId xmlns:a16="http://schemas.microsoft.com/office/drawing/2014/main" id="{A2B37FD0-2D7C-1AD5-A9BB-0C2A9F3C42C3}"/>
                  </a:ext>
                </a:extLst>
              </p:cNvPr>
              <p:cNvGrpSpPr/>
              <p:nvPr/>
            </p:nvGrpSpPr>
            <p:grpSpPr>
              <a:xfrm>
                <a:off x="3127091" y="2050371"/>
                <a:ext cx="28641" cy="28792"/>
                <a:chOff x="3127091" y="2050371"/>
                <a:chExt cx="28641" cy="28792"/>
              </a:xfrm>
            </p:grpSpPr>
            <p:sp>
              <p:nvSpPr>
                <p:cNvPr id="749" name="Freeform: Shape 3685">
                  <a:extLst>
                    <a:ext uri="{FF2B5EF4-FFF2-40B4-BE49-F238E27FC236}">
                      <a16:creationId xmlns:a16="http://schemas.microsoft.com/office/drawing/2014/main" id="{B641FBD4-D175-56AA-436A-094329C1CE7B}"/>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3686">
                  <a:extLst>
                    <a:ext uri="{FF2B5EF4-FFF2-40B4-BE49-F238E27FC236}">
                      <a16:creationId xmlns:a16="http://schemas.microsoft.com/office/drawing/2014/main" id="{9B707F1A-E0D6-AB26-8474-F9B0CE2F60AF}"/>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raphic 198">
                <a:extLst>
                  <a:ext uri="{FF2B5EF4-FFF2-40B4-BE49-F238E27FC236}">
                    <a16:creationId xmlns:a16="http://schemas.microsoft.com/office/drawing/2014/main" id="{0AC12D4D-E271-CCFC-4B82-AFE8F3EA6BB5}"/>
                  </a:ext>
                </a:extLst>
              </p:cNvPr>
              <p:cNvGrpSpPr/>
              <p:nvPr/>
            </p:nvGrpSpPr>
            <p:grpSpPr>
              <a:xfrm>
                <a:off x="3138849" y="2054894"/>
                <a:ext cx="28792" cy="28641"/>
                <a:chOff x="3138849" y="2054894"/>
                <a:chExt cx="28792" cy="28641"/>
              </a:xfrm>
            </p:grpSpPr>
            <p:sp>
              <p:nvSpPr>
                <p:cNvPr id="747" name="Freeform: Shape 3683">
                  <a:extLst>
                    <a:ext uri="{FF2B5EF4-FFF2-40B4-BE49-F238E27FC236}">
                      <a16:creationId xmlns:a16="http://schemas.microsoft.com/office/drawing/2014/main" id="{410EBF63-F068-FAC2-6AF8-DE1D7D951744}"/>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3684">
                  <a:extLst>
                    <a:ext uri="{FF2B5EF4-FFF2-40B4-BE49-F238E27FC236}">
                      <a16:creationId xmlns:a16="http://schemas.microsoft.com/office/drawing/2014/main" id="{EF1337BD-BF60-E94B-CA86-00E2910B4B29}"/>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 name="Graphic 198">
                <a:extLst>
                  <a:ext uri="{FF2B5EF4-FFF2-40B4-BE49-F238E27FC236}">
                    <a16:creationId xmlns:a16="http://schemas.microsoft.com/office/drawing/2014/main" id="{FF3E8224-E7E2-80CA-B350-4B18DC116882}"/>
                  </a:ext>
                </a:extLst>
              </p:cNvPr>
              <p:cNvGrpSpPr/>
              <p:nvPr/>
            </p:nvGrpSpPr>
            <p:grpSpPr>
              <a:xfrm>
                <a:off x="3144126" y="2054894"/>
                <a:ext cx="28792" cy="28641"/>
                <a:chOff x="3144126" y="2054894"/>
                <a:chExt cx="28792" cy="28641"/>
              </a:xfrm>
            </p:grpSpPr>
            <p:sp>
              <p:nvSpPr>
                <p:cNvPr id="745" name="Freeform: Shape 3681">
                  <a:extLst>
                    <a:ext uri="{FF2B5EF4-FFF2-40B4-BE49-F238E27FC236}">
                      <a16:creationId xmlns:a16="http://schemas.microsoft.com/office/drawing/2014/main" id="{49F5E85C-A254-7890-401A-FC1E8C27246B}"/>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3682">
                  <a:extLst>
                    <a:ext uri="{FF2B5EF4-FFF2-40B4-BE49-F238E27FC236}">
                      <a16:creationId xmlns:a16="http://schemas.microsoft.com/office/drawing/2014/main" id="{B7286147-E48D-BD09-2D26-1DD7120390D0}"/>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raphic 198">
                <a:extLst>
                  <a:ext uri="{FF2B5EF4-FFF2-40B4-BE49-F238E27FC236}">
                    <a16:creationId xmlns:a16="http://schemas.microsoft.com/office/drawing/2014/main" id="{F402A641-70BE-1E4F-A9D7-3CA6079FFA3A}"/>
                  </a:ext>
                </a:extLst>
              </p:cNvPr>
              <p:cNvGrpSpPr/>
              <p:nvPr/>
            </p:nvGrpSpPr>
            <p:grpSpPr>
              <a:xfrm>
                <a:off x="3149553" y="2054894"/>
                <a:ext cx="28641" cy="28641"/>
                <a:chOff x="3149553" y="2054894"/>
                <a:chExt cx="28641" cy="28641"/>
              </a:xfrm>
            </p:grpSpPr>
            <p:sp>
              <p:nvSpPr>
                <p:cNvPr id="743" name="Freeform: Shape 3679">
                  <a:extLst>
                    <a:ext uri="{FF2B5EF4-FFF2-40B4-BE49-F238E27FC236}">
                      <a16:creationId xmlns:a16="http://schemas.microsoft.com/office/drawing/2014/main" id="{1388C7DF-DB03-BC5D-4B7C-33C85556821D}"/>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3680">
                  <a:extLst>
                    <a:ext uri="{FF2B5EF4-FFF2-40B4-BE49-F238E27FC236}">
                      <a16:creationId xmlns:a16="http://schemas.microsoft.com/office/drawing/2014/main" id="{FB7BFBA0-D178-0875-FF65-0B9265DAF4AD}"/>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 name="Graphic 198">
                <a:extLst>
                  <a:ext uri="{FF2B5EF4-FFF2-40B4-BE49-F238E27FC236}">
                    <a16:creationId xmlns:a16="http://schemas.microsoft.com/office/drawing/2014/main" id="{72D1AB0C-694E-4DFE-5283-D05C19306B03}"/>
                  </a:ext>
                </a:extLst>
              </p:cNvPr>
              <p:cNvGrpSpPr/>
              <p:nvPr/>
            </p:nvGrpSpPr>
            <p:grpSpPr>
              <a:xfrm>
                <a:off x="3154829" y="2054894"/>
                <a:ext cx="28641" cy="28641"/>
                <a:chOff x="3154829" y="2054894"/>
                <a:chExt cx="28641" cy="28641"/>
              </a:xfrm>
            </p:grpSpPr>
            <p:sp>
              <p:nvSpPr>
                <p:cNvPr id="741" name="Freeform: Shape 3677">
                  <a:extLst>
                    <a:ext uri="{FF2B5EF4-FFF2-40B4-BE49-F238E27FC236}">
                      <a16:creationId xmlns:a16="http://schemas.microsoft.com/office/drawing/2014/main" id="{F1B5E315-4D97-26D4-6222-2447F0401C41}"/>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3678">
                  <a:extLst>
                    <a:ext uri="{FF2B5EF4-FFF2-40B4-BE49-F238E27FC236}">
                      <a16:creationId xmlns:a16="http://schemas.microsoft.com/office/drawing/2014/main" id="{819BCFE4-13B0-07FF-E429-91D4FC2A2C77}"/>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 name="Graphic 198">
                <a:extLst>
                  <a:ext uri="{FF2B5EF4-FFF2-40B4-BE49-F238E27FC236}">
                    <a16:creationId xmlns:a16="http://schemas.microsoft.com/office/drawing/2014/main" id="{793493D4-C9FA-ACEA-1DA6-3E70B8AE037C}"/>
                  </a:ext>
                </a:extLst>
              </p:cNvPr>
              <p:cNvGrpSpPr/>
              <p:nvPr/>
            </p:nvGrpSpPr>
            <p:grpSpPr>
              <a:xfrm>
                <a:off x="3160105" y="2054894"/>
                <a:ext cx="28641" cy="28641"/>
                <a:chOff x="3160105" y="2054894"/>
                <a:chExt cx="28641" cy="28641"/>
              </a:xfrm>
            </p:grpSpPr>
            <p:sp>
              <p:nvSpPr>
                <p:cNvPr id="739" name="Freeform: Shape 3675">
                  <a:extLst>
                    <a:ext uri="{FF2B5EF4-FFF2-40B4-BE49-F238E27FC236}">
                      <a16:creationId xmlns:a16="http://schemas.microsoft.com/office/drawing/2014/main" id="{02694F8B-1A7A-F01D-446B-F5DEEE2580EC}"/>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3676">
                  <a:extLst>
                    <a:ext uri="{FF2B5EF4-FFF2-40B4-BE49-F238E27FC236}">
                      <a16:creationId xmlns:a16="http://schemas.microsoft.com/office/drawing/2014/main" id="{FC5FCE41-A99F-9B9A-8541-00F71FE5F35B}"/>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 name="Graphic 198">
                <a:extLst>
                  <a:ext uri="{FF2B5EF4-FFF2-40B4-BE49-F238E27FC236}">
                    <a16:creationId xmlns:a16="http://schemas.microsoft.com/office/drawing/2014/main" id="{898A3870-C875-BF24-6587-4E07C051409D}"/>
                  </a:ext>
                </a:extLst>
              </p:cNvPr>
              <p:cNvGrpSpPr/>
              <p:nvPr/>
            </p:nvGrpSpPr>
            <p:grpSpPr>
              <a:xfrm>
                <a:off x="3165381" y="2054894"/>
                <a:ext cx="28641" cy="28641"/>
                <a:chOff x="3165381" y="2054894"/>
                <a:chExt cx="28641" cy="28641"/>
              </a:xfrm>
            </p:grpSpPr>
            <p:sp>
              <p:nvSpPr>
                <p:cNvPr id="737" name="Freeform: Shape 3673">
                  <a:extLst>
                    <a:ext uri="{FF2B5EF4-FFF2-40B4-BE49-F238E27FC236}">
                      <a16:creationId xmlns:a16="http://schemas.microsoft.com/office/drawing/2014/main" id="{97D67B65-7232-908F-D078-D473ED920622}"/>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3674">
                  <a:extLst>
                    <a:ext uri="{FF2B5EF4-FFF2-40B4-BE49-F238E27FC236}">
                      <a16:creationId xmlns:a16="http://schemas.microsoft.com/office/drawing/2014/main" id="{4FB3F2FC-CE99-D0C9-43DE-30874F533E30}"/>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 name="Graphic 198">
                <a:extLst>
                  <a:ext uri="{FF2B5EF4-FFF2-40B4-BE49-F238E27FC236}">
                    <a16:creationId xmlns:a16="http://schemas.microsoft.com/office/drawing/2014/main" id="{8B74A2B8-ED7D-873F-85D4-CEB9554E338E}"/>
                  </a:ext>
                </a:extLst>
              </p:cNvPr>
              <p:cNvGrpSpPr/>
              <p:nvPr/>
            </p:nvGrpSpPr>
            <p:grpSpPr>
              <a:xfrm>
                <a:off x="3180606" y="2056251"/>
                <a:ext cx="28641" cy="28641"/>
                <a:chOff x="3180606" y="2056251"/>
                <a:chExt cx="28641" cy="28641"/>
              </a:xfrm>
            </p:grpSpPr>
            <p:sp>
              <p:nvSpPr>
                <p:cNvPr id="735" name="Freeform: Shape 3671">
                  <a:extLst>
                    <a:ext uri="{FF2B5EF4-FFF2-40B4-BE49-F238E27FC236}">
                      <a16:creationId xmlns:a16="http://schemas.microsoft.com/office/drawing/2014/main" id="{0F8B8A7E-D674-C53E-F401-AA12221B80A5}"/>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3672">
                  <a:extLst>
                    <a:ext uri="{FF2B5EF4-FFF2-40B4-BE49-F238E27FC236}">
                      <a16:creationId xmlns:a16="http://schemas.microsoft.com/office/drawing/2014/main" id="{02030B26-4A1B-7EB7-16C5-9C810B7F1102}"/>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raphic 198">
                <a:extLst>
                  <a:ext uri="{FF2B5EF4-FFF2-40B4-BE49-F238E27FC236}">
                    <a16:creationId xmlns:a16="http://schemas.microsoft.com/office/drawing/2014/main" id="{5BA988D2-2F2E-FD99-D413-42D8002179FF}"/>
                  </a:ext>
                </a:extLst>
              </p:cNvPr>
              <p:cNvGrpSpPr/>
              <p:nvPr/>
            </p:nvGrpSpPr>
            <p:grpSpPr>
              <a:xfrm>
                <a:off x="3183471" y="2056251"/>
                <a:ext cx="28641" cy="28641"/>
                <a:chOff x="3183471" y="2056251"/>
                <a:chExt cx="28641" cy="28641"/>
              </a:xfrm>
            </p:grpSpPr>
            <p:sp>
              <p:nvSpPr>
                <p:cNvPr id="733" name="Freeform: Shape 3669">
                  <a:extLst>
                    <a:ext uri="{FF2B5EF4-FFF2-40B4-BE49-F238E27FC236}">
                      <a16:creationId xmlns:a16="http://schemas.microsoft.com/office/drawing/2014/main" id="{776871AA-837B-7DF3-1959-F9A25971A719}"/>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3670">
                  <a:extLst>
                    <a:ext uri="{FF2B5EF4-FFF2-40B4-BE49-F238E27FC236}">
                      <a16:creationId xmlns:a16="http://schemas.microsoft.com/office/drawing/2014/main" id="{397B2238-0CCC-23BD-6C7F-B6DBDD0F0AA3}"/>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raphic 198">
                <a:extLst>
                  <a:ext uri="{FF2B5EF4-FFF2-40B4-BE49-F238E27FC236}">
                    <a16:creationId xmlns:a16="http://schemas.microsoft.com/office/drawing/2014/main" id="{50716BEC-CED7-7568-496A-E31B38C3CB01}"/>
                  </a:ext>
                </a:extLst>
              </p:cNvPr>
              <p:cNvGrpSpPr/>
              <p:nvPr/>
            </p:nvGrpSpPr>
            <p:grpSpPr>
              <a:xfrm>
                <a:off x="3194023" y="2059416"/>
                <a:ext cx="28792" cy="28792"/>
                <a:chOff x="3194023" y="2059416"/>
                <a:chExt cx="28792" cy="28792"/>
              </a:xfrm>
            </p:grpSpPr>
            <p:sp>
              <p:nvSpPr>
                <p:cNvPr id="731" name="Freeform: Shape 3667">
                  <a:extLst>
                    <a:ext uri="{FF2B5EF4-FFF2-40B4-BE49-F238E27FC236}">
                      <a16:creationId xmlns:a16="http://schemas.microsoft.com/office/drawing/2014/main" id="{98F531EE-2BC7-5675-ADBF-0A1E856D736E}"/>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3668">
                  <a:extLst>
                    <a:ext uri="{FF2B5EF4-FFF2-40B4-BE49-F238E27FC236}">
                      <a16:creationId xmlns:a16="http://schemas.microsoft.com/office/drawing/2014/main" id="{3A16BFCE-645C-CF4F-B1FB-1E3BD528F810}"/>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 name="Graphic 198">
                <a:extLst>
                  <a:ext uri="{FF2B5EF4-FFF2-40B4-BE49-F238E27FC236}">
                    <a16:creationId xmlns:a16="http://schemas.microsoft.com/office/drawing/2014/main" id="{A463DFDF-C4E8-8F17-E47F-FC90ECB1622D}"/>
                  </a:ext>
                </a:extLst>
              </p:cNvPr>
              <p:cNvGrpSpPr/>
              <p:nvPr/>
            </p:nvGrpSpPr>
            <p:grpSpPr>
              <a:xfrm>
                <a:off x="3200204" y="2061979"/>
                <a:ext cx="28641" cy="28792"/>
                <a:chOff x="3200204" y="2061979"/>
                <a:chExt cx="28641" cy="28792"/>
              </a:xfrm>
            </p:grpSpPr>
            <p:sp>
              <p:nvSpPr>
                <p:cNvPr id="729" name="Freeform: Shape 3665">
                  <a:extLst>
                    <a:ext uri="{FF2B5EF4-FFF2-40B4-BE49-F238E27FC236}">
                      <a16:creationId xmlns:a16="http://schemas.microsoft.com/office/drawing/2014/main" id="{D8C0FF0A-4071-1BAD-D7DB-DC2DCF50017B}"/>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3666">
                  <a:extLst>
                    <a:ext uri="{FF2B5EF4-FFF2-40B4-BE49-F238E27FC236}">
                      <a16:creationId xmlns:a16="http://schemas.microsoft.com/office/drawing/2014/main" id="{C393EE4F-C0E3-FDE6-8A4D-95158FFF79B6}"/>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 name="Graphic 198">
                <a:extLst>
                  <a:ext uri="{FF2B5EF4-FFF2-40B4-BE49-F238E27FC236}">
                    <a16:creationId xmlns:a16="http://schemas.microsoft.com/office/drawing/2014/main" id="{3F6F486E-F2F6-7DA0-C852-9E84BC93F8DE}"/>
                  </a:ext>
                </a:extLst>
              </p:cNvPr>
              <p:cNvGrpSpPr/>
              <p:nvPr/>
            </p:nvGrpSpPr>
            <p:grpSpPr>
              <a:xfrm>
                <a:off x="3203671" y="2061979"/>
                <a:ext cx="28641" cy="28792"/>
                <a:chOff x="3203671" y="2061979"/>
                <a:chExt cx="28641" cy="28792"/>
              </a:xfrm>
            </p:grpSpPr>
            <p:sp>
              <p:nvSpPr>
                <p:cNvPr id="727" name="Freeform: Shape 3663">
                  <a:extLst>
                    <a:ext uri="{FF2B5EF4-FFF2-40B4-BE49-F238E27FC236}">
                      <a16:creationId xmlns:a16="http://schemas.microsoft.com/office/drawing/2014/main" id="{F388F1B1-E44F-C732-D6F8-47976D5EA7CA}"/>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3664">
                  <a:extLst>
                    <a:ext uri="{FF2B5EF4-FFF2-40B4-BE49-F238E27FC236}">
                      <a16:creationId xmlns:a16="http://schemas.microsoft.com/office/drawing/2014/main" id="{F3B84C3C-DEFE-4846-D25D-2601F315350A}"/>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raphic 198">
                <a:extLst>
                  <a:ext uri="{FF2B5EF4-FFF2-40B4-BE49-F238E27FC236}">
                    <a16:creationId xmlns:a16="http://schemas.microsoft.com/office/drawing/2014/main" id="{42DA8A0B-BE9A-34C3-5315-CB8E2091C314}"/>
                  </a:ext>
                </a:extLst>
              </p:cNvPr>
              <p:cNvGrpSpPr/>
              <p:nvPr/>
            </p:nvGrpSpPr>
            <p:grpSpPr>
              <a:xfrm>
                <a:off x="3211660" y="2061979"/>
                <a:ext cx="28792" cy="28792"/>
                <a:chOff x="3211660" y="2061979"/>
                <a:chExt cx="28792" cy="28792"/>
              </a:xfrm>
            </p:grpSpPr>
            <p:sp>
              <p:nvSpPr>
                <p:cNvPr id="725" name="Freeform: Shape 3661">
                  <a:extLst>
                    <a:ext uri="{FF2B5EF4-FFF2-40B4-BE49-F238E27FC236}">
                      <a16:creationId xmlns:a16="http://schemas.microsoft.com/office/drawing/2014/main" id="{FB79EF65-48B0-88CE-0FBA-6C5217119A22}"/>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3662">
                  <a:extLst>
                    <a:ext uri="{FF2B5EF4-FFF2-40B4-BE49-F238E27FC236}">
                      <a16:creationId xmlns:a16="http://schemas.microsoft.com/office/drawing/2014/main" id="{2D2842C2-0B15-6DBD-D1E8-C23AC47550CA}"/>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 name="Graphic 198">
                <a:extLst>
                  <a:ext uri="{FF2B5EF4-FFF2-40B4-BE49-F238E27FC236}">
                    <a16:creationId xmlns:a16="http://schemas.microsoft.com/office/drawing/2014/main" id="{86CD3E2B-3A7B-7CEB-8ADA-96964D5CE625}"/>
                  </a:ext>
                </a:extLst>
              </p:cNvPr>
              <p:cNvGrpSpPr/>
              <p:nvPr/>
            </p:nvGrpSpPr>
            <p:grpSpPr>
              <a:xfrm>
                <a:off x="3235328" y="2067707"/>
                <a:ext cx="28641" cy="28641"/>
                <a:chOff x="3235328" y="2067707"/>
                <a:chExt cx="28641" cy="28641"/>
              </a:xfrm>
            </p:grpSpPr>
            <p:sp>
              <p:nvSpPr>
                <p:cNvPr id="723" name="Freeform: Shape 3659">
                  <a:extLst>
                    <a:ext uri="{FF2B5EF4-FFF2-40B4-BE49-F238E27FC236}">
                      <a16:creationId xmlns:a16="http://schemas.microsoft.com/office/drawing/2014/main" id="{D56E4189-FC8F-83B7-34E4-D9CD47E51B7B}"/>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3660">
                  <a:extLst>
                    <a:ext uri="{FF2B5EF4-FFF2-40B4-BE49-F238E27FC236}">
                      <a16:creationId xmlns:a16="http://schemas.microsoft.com/office/drawing/2014/main" id="{703BF2C9-34B8-66D1-804C-F61284C0C7FB}"/>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aphic 198">
                <a:extLst>
                  <a:ext uri="{FF2B5EF4-FFF2-40B4-BE49-F238E27FC236}">
                    <a16:creationId xmlns:a16="http://schemas.microsoft.com/office/drawing/2014/main" id="{071B1995-3308-7881-415D-6E3ACDEBE14C}"/>
                  </a:ext>
                </a:extLst>
              </p:cNvPr>
              <p:cNvGrpSpPr/>
              <p:nvPr/>
            </p:nvGrpSpPr>
            <p:grpSpPr>
              <a:xfrm>
                <a:off x="3256432" y="2070571"/>
                <a:ext cx="28792" cy="28641"/>
                <a:chOff x="3256432" y="2070571"/>
                <a:chExt cx="28792" cy="28641"/>
              </a:xfrm>
            </p:grpSpPr>
            <p:sp>
              <p:nvSpPr>
                <p:cNvPr id="721" name="Freeform: Shape 3657">
                  <a:extLst>
                    <a:ext uri="{FF2B5EF4-FFF2-40B4-BE49-F238E27FC236}">
                      <a16:creationId xmlns:a16="http://schemas.microsoft.com/office/drawing/2014/main" id="{5AC22B1F-355B-5AF2-84C3-8896E0CA63A9}"/>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3658">
                  <a:extLst>
                    <a:ext uri="{FF2B5EF4-FFF2-40B4-BE49-F238E27FC236}">
                      <a16:creationId xmlns:a16="http://schemas.microsoft.com/office/drawing/2014/main" id="{76F360A1-3307-7A7A-7E9E-602A77CB6299}"/>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 name="Graphic 198">
                <a:extLst>
                  <a:ext uri="{FF2B5EF4-FFF2-40B4-BE49-F238E27FC236}">
                    <a16:creationId xmlns:a16="http://schemas.microsoft.com/office/drawing/2014/main" id="{889446F7-F9F7-3B2E-1E5B-72B97515E2E1}"/>
                  </a:ext>
                </a:extLst>
              </p:cNvPr>
              <p:cNvGrpSpPr/>
              <p:nvPr/>
            </p:nvGrpSpPr>
            <p:grpSpPr>
              <a:xfrm>
                <a:off x="3266834" y="2075094"/>
                <a:ext cx="28792" cy="28641"/>
                <a:chOff x="3266834" y="2075094"/>
                <a:chExt cx="28792" cy="28641"/>
              </a:xfrm>
            </p:grpSpPr>
            <p:sp>
              <p:nvSpPr>
                <p:cNvPr id="719" name="Freeform: Shape 3655">
                  <a:extLst>
                    <a:ext uri="{FF2B5EF4-FFF2-40B4-BE49-F238E27FC236}">
                      <a16:creationId xmlns:a16="http://schemas.microsoft.com/office/drawing/2014/main" id="{5830D4FB-DDEE-E8F9-6052-941249B602B4}"/>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3656">
                  <a:extLst>
                    <a:ext uri="{FF2B5EF4-FFF2-40B4-BE49-F238E27FC236}">
                      <a16:creationId xmlns:a16="http://schemas.microsoft.com/office/drawing/2014/main" id="{5110E4B8-642F-C2F5-9DA0-B7CE4B4A0573}"/>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raphic 198">
                <a:extLst>
                  <a:ext uri="{FF2B5EF4-FFF2-40B4-BE49-F238E27FC236}">
                    <a16:creationId xmlns:a16="http://schemas.microsoft.com/office/drawing/2014/main" id="{1BD5B735-0214-FFC7-6D1B-0BD1BB5B63C8}"/>
                  </a:ext>
                </a:extLst>
              </p:cNvPr>
              <p:cNvGrpSpPr/>
              <p:nvPr/>
            </p:nvGrpSpPr>
            <p:grpSpPr>
              <a:xfrm>
                <a:off x="3275427" y="2075094"/>
                <a:ext cx="28641" cy="28641"/>
                <a:chOff x="3275427" y="2075094"/>
                <a:chExt cx="28641" cy="28641"/>
              </a:xfrm>
            </p:grpSpPr>
            <p:sp>
              <p:nvSpPr>
                <p:cNvPr id="717" name="Freeform: Shape 3653">
                  <a:extLst>
                    <a:ext uri="{FF2B5EF4-FFF2-40B4-BE49-F238E27FC236}">
                      <a16:creationId xmlns:a16="http://schemas.microsoft.com/office/drawing/2014/main" id="{69F1B93A-C620-B783-3AA1-4A2E547BDAA3}"/>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3654">
                  <a:extLst>
                    <a:ext uri="{FF2B5EF4-FFF2-40B4-BE49-F238E27FC236}">
                      <a16:creationId xmlns:a16="http://schemas.microsoft.com/office/drawing/2014/main" id="{E9E81BED-66FD-C5B4-554A-5507CEC6081B}"/>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raphic 198">
                <a:extLst>
                  <a:ext uri="{FF2B5EF4-FFF2-40B4-BE49-F238E27FC236}">
                    <a16:creationId xmlns:a16="http://schemas.microsoft.com/office/drawing/2014/main" id="{DDCED01F-F0D4-4838-F4E1-D36FBC0B51CB}"/>
                  </a:ext>
                </a:extLst>
              </p:cNvPr>
              <p:cNvGrpSpPr/>
              <p:nvPr/>
            </p:nvGrpSpPr>
            <p:grpSpPr>
              <a:xfrm>
                <a:off x="3280552" y="2075094"/>
                <a:ext cx="28641" cy="28641"/>
                <a:chOff x="3280552" y="2075094"/>
                <a:chExt cx="28641" cy="28641"/>
              </a:xfrm>
            </p:grpSpPr>
            <p:sp>
              <p:nvSpPr>
                <p:cNvPr id="715" name="Freeform: Shape 3651">
                  <a:extLst>
                    <a:ext uri="{FF2B5EF4-FFF2-40B4-BE49-F238E27FC236}">
                      <a16:creationId xmlns:a16="http://schemas.microsoft.com/office/drawing/2014/main" id="{7BDDA9EF-AB2E-5316-BDE1-32AB950484A4}"/>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3652">
                  <a:extLst>
                    <a:ext uri="{FF2B5EF4-FFF2-40B4-BE49-F238E27FC236}">
                      <a16:creationId xmlns:a16="http://schemas.microsoft.com/office/drawing/2014/main" id="{EC225E45-2F32-2BE5-8CF6-6180D393372D}"/>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raphic 198">
                <a:extLst>
                  <a:ext uri="{FF2B5EF4-FFF2-40B4-BE49-F238E27FC236}">
                    <a16:creationId xmlns:a16="http://schemas.microsoft.com/office/drawing/2014/main" id="{1C5582E7-068A-397F-06E0-17C8650DB498}"/>
                  </a:ext>
                </a:extLst>
              </p:cNvPr>
              <p:cNvGrpSpPr/>
              <p:nvPr/>
            </p:nvGrpSpPr>
            <p:grpSpPr>
              <a:xfrm>
                <a:off x="3283265" y="2075094"/>
                <a:ext cx="28641" cy="28641"/>
                <a:chOff x="3283265" y="2075094"/>
                <a:chExt cx="28641" cy="28641"/>
              </a:xfrm>
            </p:grpSpPr>
            <p:sp>
              <p:nvSpPr>
                <p:cNvPr id="713" name="Freeform: Shape 3649">
                  <a:extLst>
                    <a:ext uri="{FF2B5EF4-FFF2-40B4-BE49-F238E27FC236}">
                      <a16:creationId xmlns:a16="http://schemas.microsoft.com/office/drawing/2014/main" id="{13C87A9F-111C-B30A-69F0-0B264A5AF22B}"/>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3650">
                  <a:extLst>
                    <a:ext uri="{FF2B5EF4-FFF2-40B4-BE49-F238E27FC236}">
                      <a16:creationId xmlns:a16="http://schemas.microsoft.com/office/drawing/2014/main" id="{D016BADE-BBF2-C8C9-BB45-6425A39E532E}"/>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raphic 198">
                <a:extLst>
                  <a:ext uri="{FF2B5EF4-FFF2-40B4-BE49-F238E27FC236}">
                    <a16:creationId xmlns:a16="http://schemas.microsoft.com/office/drawing/2014/main" id="{9B17B7C0-5140-E3E9-814F-9986009EE969}"/>
                  </a:ext>
                </a:extLst>
              </p:cNvPr>
              <p:cNvGrpSpPr/>
              <p:nvPr/>
            </p:nvGrpSpPr>
            <p:grpSpPr>
              <a:xfrm>
                <a:off x="3294873" y="2079315"/>
                <a:ext cx="28641" cy="28641"/>
                <a:chOff x="3294873" y="2079315"/>
                <a:chExt cx="28641" cy="28641"/>
              </a:xfrm>
            </p:grpSpPr>
            <p:sp>
              <p:nvSpPr>
                <p:cNvPr id="711" name="Freeform: Shape 3647">
                  <a:extLst>
                    <a:ext uri="{FF2B5EF4-FFF2-40B4-BE49-F238E27FC236}">
                      <a16:creationId xmlns:a16="http://schemas.microsoft.com/office/drawing/2014/main" id="{3F21624B-26AC-51F2-0F0F-62F18AA59B33}"/>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3648">
                  <a:extLst>
                    <a:ext uri="{FF2B5EF4-FFF2-40B4-BE49-F238E27FC236}">
                      <a16:creationId xmlns:a16="http://schemas.microsoft.com/office/drawing/2014/main" id="{268BDCF4-4949-2DBE-0C0F-6B32FCB554A8}"/>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raphic 198">
                <a:extLst>
                  <a:ext uri="{FF2B5EF4-FFF2-40B4-BE49-F238E27FC236}">
                    <a16:creationId xmlns:a16="http://schemas.microsoft.com/office/drawing/2014/main" id="{FB2E2326-4AD0-3152-3AB0-C3FC9BC2551C}"/>
                  </a:ext>
                </a:extLst>
              </p:cNvPr>
              <p:cNvGrpSpPr/>
              <p:nvPr/>
            </p:nvGrpSpPr>
            <p:grpSpPr>
              <a:xfrm>
                <a:off x="3306631" y="2079315"/>
                <a:ext cx="28792" cy="28641"/>
                <a:chOff x="3306631" y="2079315"/>
                <a:chExt cx="28792" cy="28641"/>
              </a:xfrm>
            </p:grpSpPr>
            <p:sp>
              <p:nvSpPr>
                <p:cNvPr id="709" name="Freeform: Shape 3645">
                  <a:extLst>
                    <a:ext uri="{FF2B5EF4-FFF2-40B4-BE49-F238E27FC236}">
                      <a16:creationId xmlns:a16="http://schemas.microsoft.com/office/drawing/2014/main" id="{856D9BA3-3AA7-82E9-B851-00E6FEA3403A}"/>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3646">
                  <a:extLst>
                    <a:ext uri="{FF2B5EF4-FFF2-40B4-BE49-F238E27FC236}">
                      <a16:creationId xmlns:a16="http://schemas.microsoft.com/office/drawing/2014/main" id="{7DCC25A0-88EE-A4BC-E395-2D1C63161FC8}"/>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raphic 198">
                <a:extLst>
                  <a:ext uri="{FF2B5EF4-FFF2-40B4-BE49-F238E27FC236}">
                    <a16:creationId xmlns:a16="http://schemas.microsoft.com/office/drawing/2014/main" id="{94ADDCD3-7FCE-A392-8567-22927017C58E}"/>
                  </a:ext>
                </a:extLst>
              </p:cNvPr>
              <p:cNvGrpSpPr/>
              <p:nvPr/>
            </p:nvGrpSpPr>
            <p:grpSpPr>
              <a:xfrm>
                <a:off x="3321103" y="2079315"/>
                <a:ext cx="28641" cy="28641"/>
                <a:chOff x="3321103" y="2079315"/>
                <a:chExt cx="28641" cy="28641"/>
              </a:xfrm>
            </p:grpSpPr>
            <p:sp>
              <p:nvSpPr>
                <p:cNvPr id="707" name="Freeform: Shape 3643">
                  <a:extLst>
                    <a:ext uri="{FF2B5EF4-FFF2-40B4-BE49-F238E27FC236}">
                      <a16:creationId xmlns:a16="http://schemas.microsoft.com/office/drawing/2014/main" id="{9BE53437-4474-F7B6-F317-4CD1975B8D8E}"/>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3644">
                  <a:extLst>
                    <a:ext uri="{FF2B5EF4-FFF2-40B4-BE49-F238E27FC236}">
                      <a16:creationId xmlns:a16="http://schemas.microsoft.com/office/drawing/2014/main" id="{144CC738-5F71-0E3A-7A9A-66855FD9E54B}"/>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raphic 198">
                <a:extLst>
                  <a:ext uri="{FF2B5EF4-FFF2-40B4-BE49-F238E27FC236}">
                    <a16:creationId xmlns:a16="http://schemas.microsoft.com/office/drawing/2014/main" id="{50D54A82-8DC5-9D4C-4106-014886DA4A67}"/>
                  </a:ext>
                </a:extLst>
              </p:cNvPr>
              <p:cNvGrpSpPr/>
              <p:nvPr/>
            </p:nvGrpSpPr>
            <p:grpSpPr>
              <a:xfrm>
                <a:off x="3329545" y="2079315"/>
                <a:ext cx="28641" cy="28641"/>
                <a:chOff x="3329545" y="2079315"/>
                <a:chExt cx="28641" cy="28641"/>
              </a:xfrm>
            </p:grpSpPr>
            <p:sp>
              <p:nvSpPr>
                <p:cNvPr id="705" name="Freeform: Shape 3641">
                  <a:extLst>
                    <a:ext uri="{FF2B5EF4-FFF2-40B4-BE49-F238E27FC236}">
                      <a16:creationId xmlns:a16="http://schemas.microsoft.com/office/drawing/2014/main" id="{B0D1A9F6-D548-710F-A8E7-0DB3D6B2B293}"/>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3642">
                  <a:extLst>
                    <a:ext uri="{FF2B5EF4-FFF2-40B4-BE49-F238E27FC236}">
                      <a16:creationId xmlns:a16="http://schemas.microsoft.com/office/drawing/2014/main" id="{CA7CEAF2-D8A9-ACEA-388E-4C8133F63C16}"/>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raphic 198">
                <a:extLst>
                  <a:ext uri="{FF2B5EF4-FFF2-40B4-BE49-F238E27FC236}">
                    <a16:creationId xmlns:a16="http://schemas.microsoft.com/office/drawing/2014/main" id="{0BA799F8-92E7-CCB1-E194-F9D6186013D1}"/>
                  </a:ext>
                </a:extLst>
              </p:cNvPr>
              <p:cNvGrpSpPr/>
              <p:nvPr/>
            </p:nvGrpSpPr>
            <p:grpSpPr>
              <a:xfrm>
                <a:off x="3340700" y="2078410"/>
                <a:ext cx="28792" cy="28641"/>
                <a:chOff x="3340700" y="2078410"/>
                <a:chExt cx="28792" cy="28641"/>
              </a:xfrm>
            </p:grpSpPr>
            <p:sp>
              <p:nvSpPr>
                <p:cNvPr id="703" name="Freeform: Shape 3639">
                  <a:extLst>
                    <a:ext uri="{FF2B5EF4-FFF2-40B4-BE49-F238E27FC236}">
                      <a16:creationId xmlns:a16="http://schemas.microsoft.com/office/drawing/2014/main" id="{B8485EDB-6085-10B0-E77E-692E759EFC6E}"/>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3640">
                  <a:extLst>
                    <a:ext uri="{FF2B5EF4-FFF2-40B4-BE49-F238E27FC236}">
                      <a16:creationId xmlns:a16="http://schemas.microsoft.com/office/drawing/2014/main" id="{632B787C-A7CF-274F-9937-4079D2223699}"/>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 name="Graphic 198">
                <a:extLst>
                  <a:ext uri="{FF2B5EF4-FFF2-40B4-BE49-F238E27FC236}">
                    <a16:creationId xmlns:a16="http://schemas.microsoft.com/office/drawing/2014/main" id="{B44BF58B-42ED-C9AE-28A1-EE5869D6FDD1}"/>
                  </a:ext>
                </a:extLst>
              </p:cNvPr>
              <p:cNvGrpSpPr/>
              <p:nvPr/>
            </p:nvGrpSpPr>
            <p:grpSpPr>
              <a:xfrm>
                <a:off x="3347785" y="2078410"/>
                <a:ext cx="28792" cy="28641"/>
                <a:chOff x="3347785" y="2078410"/>
                <a:chExt cx="28792" cy="28641"/>
              </a:xfrm>
            </p:grpSpPr>
            <p:sp>
              <p:nvSpPr>
                <p:cNvPr id="701" name="Freeform: Shape 3637">
                  <a:extLst>
                    <a:ext uri="{FF2B5EF4-FFF2-40B4-BE49-F238E27FC236}">
                      <a16:creationId xmlns:a16="http://schemas.microsoft.com/office/drawing/2014/main" id="{9DB01F0E-90A0-24B6-58B0-625AC5E7643B}"/>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3638">
                  <a:extLst>
                    <a:ext uri="{FF2B5EF4-FFF2-40B4-BE49-F238E27FC236}">
                      <a16:creationId xmlns:a16="http://schemas.microsoft.com/office/drawing/2014/main" id="{7DCBFC14-998E-D46C-7905-7FAF4C8FD1E9}"/>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3" name="Graphic 198">
                <a:extLst>
                  <a:ext uri="{FF2B5EF4-FFF2-40B4-BE49-F238E27FC236}">
                    <a16:creationId xmlns:a16="http://schemas.microsoft.com/office/drawing/2014/main" id="{CA12B16E-3828-6989-1612-720F2AF65F82}"/>
                  </a:ext>
                </a:extLst>
              </p:cNvPr>
              <p:cNvGrpSpPr/>
              <p:nvPr/>
            </p:nvGrpSpPr>
            <p:grpSpPr>
              <a:xfrm>
                <a:off x="3351705" y="2078410"/>
                <a:ext cx="28641" cy="28641"/>
                <a:chOff x="3351705" y="2078410"/>
                <a:chExt cx="28641" cy="28641"/>
              </a:xfrm>
            </p:grpSpPr>
            <p:sp>
              <p:nvSpPr>
                <p:cNvPr id="699" name="Freeform: Shape 3635">
                  <a:extLst>
                    <a:ext uri="{FF2B5EF4-FFF2-40B4-BE49-F238E27FC236}">
                      <a16:creationId xmlns:a16="http://schemas.microsoft.com/office/drawing/2014/main" id="{ED2AFE6D-486B-1446-BE73-9EFCE849B842}"/>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3636">
                  <a:extLst>
                    <a:ext uri="{FF2B5EF4-FFF2-40B4-BE49-F238E27FC236}">
                      <a16:creationId xmlns:a16="http://schemas.microsoft.com/office/drawing/2014/main" id="{84404F55-33F7-DAB5-2A13-098878F9319D}"/>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 name="Graphic 198">
                <a:extLst>
                  <a:ext uri="{FF2B5EF4-FFF2-40B4-BE49-F238E27FC236}">
                    <a16:creationId xmlns:a16="http://schemas.microsoft.com/office/drawing/2014/main" id="{4A09BC4E-49AF-C5C4-9C62-D3289A02779B}"/>
                  </a:ext>
                </a:extLst>
              </p:cNvPr>
              <p:cNvGrpSpPr/>
              <p:nvPr/>
            </p:nvGrpSpPr>
            <p:grpSpPr>
              <a:xfrm>
                <a:off x="3358187" y="2082933"/>
                <a:ext cx="28792" cy="28792"/>
                <a:chOff x="3358187" y="2082933"/>
                <a:chExt cx="28792" cy="28792"/>
              </a:xfrm>
            </p:grpSpPr>
            <p:sp>
              <p:nvSpPr>
                <p:cNvPr id="697" name="Freeform: Shape 3633">
                  <a:extLst>
                    <a:ext uri="{FF2B5EF4-FFF2-40B4-BE49-F238E27FC236}">
                      <a16:creationId xmlns:a16="http://schemas.microsoft.com/office/drawing/2014/main" id="{048E708B-ABBF-261A-64F9-0F84933B4AA2}"/>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3634">
                  <a:extLst>
                    <a:ext uri="{FF2B5EF4-FFF2-40B4-BE49-F238E27FC236}">
                      <a16:creationId xmlns:a16="http://schemas.microsoft.com/office/drawing/2014/main" id="{799F0B13-4F29-6C0B-78ED-DA2F09268747}"/>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 name="Graphic 198">
                <a:extLst>
                  <a:ext uri="{FF2B5EF4-FFF2-40B4-BE49-F238E27FC236}">
                    <a16:creationId xmlns:a16="http://schemas.microsoft.com/office/drawing/2014/main" id="{A28188EA-0566-A1A2-17B1-D6E8E410220D}"/>
                  </a:ext>
                </a:extLst>
              </p:cNvPr>
              <p:cNvGrpSpPr/>
              <p:nvPr/>
            </p:nvGrpSpPr>
            <p:grpSpPr>
              <a:xfrm>
                <a:off x="3363011" y="2082933"/>
                <a:ext cx="28641" cy="28792"/>
                <a:chOff x="3363011" y="2082933"/>
                <a:chExt cx="28641" cy="28792"/>
              </a:xfrm>
            </p:grpSpPr>
            <p:sp>
              <p:nvSpPr>
                <p:cNvPr id="695" name="Freeform: Shape 3631">
                  <a:extLst>
                    <a:ext uri="{FF2B5EF4-FFF2-40B4-BE49-F238E27FC236}">
                      <a16:creationId xmlns:a16="http://schemas.microsoft.com/office/drawing/2014/main" id="{DB11990D-2E75-F77C-829D-BB51BFA4F3E7}"/>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3632">
                  <a:extLst>
                    <a:ext uri="{FF2B5EF4-FFF2-40B4-BE49-F238E27FC236}">
                      <a16:creationId xmlns:a16="http://schemas.microsoft.com/office/drawing/2014/main" id="{3A7C9B38-4F66-959D-5B91-76B927A86F4A}"/>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 name="Graphic 198">
                <a:extLst>
                  <a:ext uri="{FF2B5EF4-FFF2-40B4-BE49-F238E27FC236}">
                    <a16:creationId xmlns:a16="http://schemas.microsoft.com/office/drawing/2014/main" id="{584BE3D3-1B4E-73FE-6055-32B60416A961}"/>
                  </a:ext>
                </a:extLst>
              </p:cNvPr>
              <p:cNvGrpSpPr/>
              <p:nvPr/>
            </p:nvGrpSpPr>
            <p:grpSpPr>
              <a:xfrm>
                <a:off x="3367684" y="2082933"/>
                <a:ext cx="28792" cy="28792"/>
                <a:chOff x="3367684" y="2082933"/>
                <a:chExt cx="28792" cy="28792"/>
              </a:xfrm>
            </p:grpSpPr>
            <p:sp>
              <p:nvSpPr>
                <p:cNvPr id="693" name="Freeform: Shape 3629">
                  <a:extLst>
                    <a:ext uri="{FF2B5EF4-FFF2-40B4-BE49-F238E27FC236}">
                      <a16:creationId xmlns:a16="http://schemas.microsoft.com/office/drawing/2014/main" id="{B980E117-D2DD-E9BB-6772-E898683A8F70}"/>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3630">
                  <a:extLst>
                    <a:ext uri="{FF2B5EF4-FFF2-40B4-BE49-F238E27FC236}">
                      <a16:creationId xmlns:a16="http://schemas.microsoft.com/office/drawing/2014/main" id="{0AB7D5BA-E15A-21E2-7979-B14444E398D0}"/>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 name="Graphic 198">
                <a:extLst>
                  <a:ext uri="{FF2B5EF4-FFF2-40B4-BE49-F238E27FC236}">
                    <a16:creationId xmlns:a16="http://schemas.microsoft.com/office/drawing/2014/main" id="{C5C0FD91-EFA3-A03D-EEF9-6287A6583211}"/>
                  </a:ext>
                </a:extLst>
              </p:cNvPr>
              <p:cNvGrpSpPr/>
              <p:nvPr/>
            </p:nvGrpSpPr>
            <p:grpSpPr>
              <a:xfrm>
                <a:off x="3372508" y="2082933"/>
                <a:ext cx="28641" cy="28792"/>
                <a:chOff x="3372508" y="2082933"/>
                <a:chExt cx="28641" cy="28792"/>
              </a:xfrm>
            </p:grpSpPr>
            <p:sp>
              <p:nvSpPr>
                <p:cNvPr id="691" name="Freeform: Shape 3627">
                  <a:extLst>
                    <a:ext uri="{FF2B5EF4-FFF2-40B4-BE49-F238E27FC236}">
                      <a16:creationId xmlns:a16="http://schemas.microsoft.com/office/drawing/2014/main" id="{A6AA56F3-AEB3-DEC8-95CF-AE9BC3F2EADC}"/>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3628">
                  <a:extLst>
                    <a:ext uri="{FF2B5EF4-FFF2-40B4-BE49-F238E27FC236}">
                      <a16:creationId xmlns:a16="http://schemas.microsoft.com/office/drawing/2014/main" id="{1ED887AF-389D-1A68-3DD4-91861061A0FF}"/>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 name="Graphic 198">
                <a:extLst>
                  <a:ext uri="{FF2B5EF4-FFF2-40B4-BE49-F238E27FC236}">
                    <a16:creationId xmlns:a16="http://schemas.microsoft.com/office/drawing/2014/main" id="{77967CF2-EE8E-ED17-740F-E164F0B88661}"/>
                  </a:ext>
                </a:extLst>
              </p:cNvPr>
              <p:cNvGrpSpPr/>
              <p:nvPr/>
            </p:nvGrpSpPr>
            <p:grpSpPr>
              <a:xfrm>
                <a:off x="3378236" y="2089264"/>
                <a:ext cx="28641" cy="28641"/>
                <a:chOff x="3378236" y="2089264"/>
                <a:chExt cx="28641" cy="28641"/>
              </a:xfrm>
            </p:grpSpPr>
            <p:sp>
              <p:nvSpPr>
                <p:cNvPr id="689" name="Freeform: Shape 3625">
                  <a:extLst>
                    <a:ext uri="{FF2B5EF4-FFF2-40B4-BE49-F238E27FC236}">
                      <a16:creationId xmlns:a16="http://schemas.microsoft.com/office/drawing/2014/main" id="{DB31B7FE-8C48-E793-7C7F-1A2FAB8FD964}"/>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3626">
                  <a:extLst>
                    <a:ext uri="{FF2B5EF4-FFF2-40B4-BE49-F238E27FC236}">
                      <a16:creationId xmlns:a16="http://schemas.microsoft.com/office/drawing/2014/main" id="{72D94205-050E-AB9D-53BB-883460627D64}"/>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 name="Graphic 198">
                <a:extLst>
                  <a:ext uri="{FF2B5EF4-FFF2-40B4-BE49-F238E27FC236}">
                    <a16:creationId xmlns:a16="http://schemas.microsoft.com/office/drawing/2014/main" id="{470809C3-0087-9A93-DE5D-B3D467EEB952}"/>
                  </a:ext>
                </a:extLst>
              </p:cNvPr>
              <p:cNvGrpSpPr/>
              <p:nvPr/>
            </p:nvGrpSpPr>
            <p:grpSpPr>
              <a:xfrm>
                <a:off x="3383965" y="2089264"/>
                <a:ext cx="28641" cy="28641"/>
                <a:chOff x="3383965" y="2089264"/>
                <a:chExt cx="28641" cy="28641"/>
              </a:xfrm>
            </p:grpSpPr>
            <p:sp>
              <p:nvSpPr>
                <p:cNvPr id="687" name="Freeform: Shape 3623">
                  <a:extLst>
                    <a:ext uri="{FF2B5EF4-FFF2-40B4-BE49-F238E27FC236}">
                      <a16:creationId xmlns:a16="http://schemas.microsoft.com/office/drawing/2014/main" id="{167C8057-2AA6-7A0A-7671-8D71B2743018}"/>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3624">
                  <a:extLst>
                    <a:ext uri="{FF2B5EF4-FFF2-40B4-BE49-F238E27FC236}">
                      <a16:creationId xmlns:a16="http://schemas.microsoft.com/office/drawing/2014/main" id="{B5EB5D5F-4E83-20EE-62C6-50D890221911}"/>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 name="Graphic 198">
                <a:extLst>
                  <a:ext uri="{FF2B5EF4-FFF2-40B4-BE49-F238E27FC236}">
                    <a16:creationId xmlns:a16="http://schemas.microsoft.com/office/drawing/2014/main" id="{311A3ED9-155D-7227-EC50-6D43D75221FF}"/>
                  </a:ext>
                </a:extLst>
              </p:cNvPr>
              <p:cNvGrpSpPr/>
              <p:nvPr/>
            </p:nvGrpSpPr>
            <p:grpSpPr>
              <a:xfrm>
                <a:off x="3389542" y="2089264"/>
                <a:ext cx="28641" cy="28641"/>
                <a:chOff x="3389542" y="2089264"/>
                <a:chExt cx="28641" cy="28641"/>
              </a:xfrm>
            </p:grpSpPr>
            <p:sp>
              <p:nvSpPr>
                <p:cNvPr id="685" name="Freeform: Shape 3621">
                  <a:extLst>
                    <a:ext uri="{FF2B5EF4-FFF2-40B4-BE49-F238E27FC236}">
                      <a16:creationId xmlns:a16="http://schemas.microsoft.com/office/drawing/2014/main" id="{228111E0-CAC3-1BDB-71E7-E5F1D21ED4A6}"/>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3622">
                  <a:extLst>
                    <a:ext uri="{FF2B5EF4-FFF2-40B4-BE49-F238E27FC236}">
                      <a16:creationId xmlns:a16="http://schemas.microsoft.com/office/drawing/2014/main" id="{E1CFD2AB-4C3D-9BD6-DF74-0B3BC2C63BC8}"/>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raphic 198">
                <a:extLst>
                  <a:ext uri="{FF2B5EF4-FFF2-40B4-BE49-F238E27FC236}">
                    <a16:creationId xmlns:a16="http://schemas.microsoft.com/office/drawing/2014/main" id="{77EE15A3-211D-A3B1-586F-3C367EF6FDCC}"/>
                  </a:ext>
                </a:extLst>
              </p:cNvPr>
              <p:cNvGrpSpPr/>
              <p:nvPr/>
            </p:nvGrpSpPr>
            <p:grpSpPr>
              <a:xfrm>
                <a:off x="3395271" y="2089264"/>
                <a:ext cx="28641" cy="28641"/>
                <a:chOff x="3395271" y="2089264"/>
                <a:chExt cx="28641" cy="28641"/>
              </a:xfrm>
            </p:grpSpPr>
            <p:sp>
              <p:nvSpPr>
                <p:cNvPr id="683" name="Freeform: Shape 3619">
                  <a:extLst>
                    <a:ext uri="{FF2B5EF4-FFF2-40B4-BE49-F238E27FC236}">
                      <a16:creationId xmlns:a16="http://schemas.microsoft.com/office/drawing/2014/main" id="{4D4A7B89-4E9B-4333-1A56-4325383437FD}"/>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3620">
                  <a:extLst>
                    <a:ext uri="{FF2B5EF4-FFF2-40B4-BE49-F238E27FC236}">
                      <a16:creationId xmlns:a16="http://schemas.microsoft.com/office/drawing/2014/main" id="{88CD858E-FA4F-0777-9A3B-1BCB637022E5}"/>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 name="Graphic 198">
                <a:extLst>
                  <a:ext uri="{FF2B5EF4-FFF2-40B4-BE49-F238E27FC236}">
                    <a16:creationId xmlns:a16="http://schemas.microsoft.com/office/drawing/2014/main" id="{0BC4BECE-521B-619F-1C3D-A1CC372B50FA}"/>
                  </a:ext>
                </a:extLst>
              </p:cNvPr>
              <p:cNvGrpSpPr/>
              <p:nvPr/>
            </p:nvGrpSpPr>
            <p:grpSpPr>
              <a:xfrm>
                <a:off x="3400848" y="2089264"/>
                <a:ext cx="28641" cy="28641"/>
                <a:chOff x="3400848" y="2089264"/>
                <a:chExt cx="28641" cy="28641"/>
              </a:xfrm>
            </p:grpSpPr>
            <p:sp>
              <p:nvSpPr>
                <p:cNvPr id="681" name="Freeform: Shape 3617">
                  <a:extLst>
                    <a:ext uri="{FF2B5EF4-FFF2-40B4-BE49-F238E27FC236}">
                      <a16:creationId xmlns:a16="http://schemas.microsoft.com/office/drawing/2014/main" id="{5848E249-8B80-425F-0ECB-6A7164BD1490}"/>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3618">
                  <a:extLst>
                    <a:ext uri="{FF2B5EF4-FFF2-40B4-BE49-F238E27FC236}">
                      <a16:creationId xmlns:a16="http://schemas.microsoft.com/office/drawing/2014/main" id="{5128DD1A-2DC3-DD11-962A-F12BB08D9DDB}"/>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 name="Graphic 198">
                <a:extLst>
                  <a:ext uri="{FF2B5EF4-FFF2-40B4-BE49-F238E27FC236}">
                    <a16:creationId xmlns:a16="http://schemas.microsoft.com/office/drawing/2014/main" id="{A17BDC1D-C1DC-C6D5-CA5D-2AD0529D0336}"/>
                  </a:ext>
                </a:extLst>
              </p:cNvPr>
              <p:cNvGrpSpPr/>
              <p:nvPr/>
            </p:nvGrpSpPr>
            <p:grpSpPr>
              <a:xfrm>
                <a:off x="3406577" y="2089264"/>
                <a:ext cx="28641" cy="28641"/>
                <a:chOff x="3406577" y="2089264"/>
                <a:chExt cx="28641" cy="28641"/>
              </a:xfrm>
            </p:grpSpPr>
            <p:sp>
              <p:nvSpPr>
                <p:cNvPr id="679" name="Freeform: Shape 3615">
                  <a:extLst>
                    <a:ext uri="{FF2B5EF4-FFF2-40B4-BE49-F238E27FC236}">
                      <a16:creationId xmlns:a16="http://schemas.microsoft.com/office/drawing/2014/main" id="{04446899-8E96-E5CD-F9A0-211117D34B52}"/>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3616">
                  <a:extLst>
                    <a:ext uri="{FF2B5EF4-FFF2-40B4-BE49-F238E27FC236}">
                      <a16:creationId xmlns:a16="http://schemas.microsoft.com/office/drawing/2014/main" id="{69C6C61A-5A3E-0D33-138B-1A0CA5953544}"/>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 name="Graphic 198">
                <a:extLst>
                  <a:ext uri="{FF2B5EF4-FFF2-40B4-BE49-F238E27FC236}">
                    <a16:creationId xmlns:a16="http://schemas.microsoft.com/office/drawing/2014/main" id="{CB94E07E-10F9-0FC7-3061-7BAD55B2A1B2}"/>
                  </a:ext>
                </a:extLst>
              </p:cNvPr>
              <p:cNvGrpSpPr/>
              <p:nvPr/>
            </p:nvGrpSpPr>
            <p:grpSpPr>
              <a:xfrm>
                <a:off x="3412607" y="2093636"/>
                <a:ext cx="28641" cy="28641"/>
                <a:chOff x="3412607" y="2093636"/>
                <a:chExt cx="28641" cy="28641"/>
              </a:xfrm>
            </p:grpSpPr>
            <p:sp>
              <p:nvSpPr>
                <p:cNvPr id="677" name="Freeform: Shape 3613">
                  <a:extLst>
                    <a:ext uri="{FF2B5EF4-FFF2-40B4-BE49-F238E27FC236}">
                      <a16:creationId xmlns:a16="http://schemas.microsoft.com/office/drawing/2014/main" id="{9047CF58-8AD4-6DB5-8B89-60655EDF36AF}"/>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3614">
                  <a:extLst>
                    <a:ext uri="{FF2B5EF4-FFF2-40B4-BE49-F238E27FC236}">
                      <a16:creationId xmlns:a16="http://schemas.microsoft.com/office/drawing/2014/main" id="{779E5A95-E57C-C937-6076-BC1B44C28E57}"/>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 name="Graphic 198">
                <a:extLst>
                  <a:ext uri="{FF2B5EF4-FFF2-40B4-BE49-F238E27FC236}">
                    <a16:creationId xmlns:a16="http://schemas.microsoft.com/office/drawing/2014/main" id="{2BA91224-C7D4-0C46-061C-7A7C8445440B}"/>
                  </a:ext>
                </a:extLst>
              </p:cNvPr>
              <p:cNvGrpSpPr/>
              <p:nvPr/>
            </p:nvGrpSpPr>
            <p:grpSpPr>
              <a:xfrm>
                <a:off x="3418938" y="2100268"/>
                <a:ext cx="28641" cy="28641"/>
                <a:chOff x="3418938" y="2100268"/>
                <a:chExt cx="28641" cy="28641"/>
              </a:xfrm>
            </p:grpSpPr>
            <p:sp>
              <p:nvSpPr>
                <p:cNvPr id="675" name="Freeform: Shape 3611">
                  <a:extLst>
                    <a:ext uri="{FF2B5EF4-FFF2-40B4-BE49-F238E27FC236}">
                      <a16:creationId xmlns:a16="http://schemas.microsoft.com/office/drawing/2014/main" id="{92F8A7CE-1E44-1C27-413A-D29A2DF717C3}"/>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3612">
                  <a:extLst>
                    <a:ext uri="{FF2B5EF4-FFF2-40B4-BE49-F238E27FC236}">
                      <a16:creationId xmlns:a16="http://schemas.microsoft.com/office/drawing/2014/main" id="{08807194-6179-0BEC-2288-AAAF443293AC}"/>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 name="Graphic 198">
                <a:extLst>
                  <a:ext uri="{FF2B5EF4-FFF2-40B4-BE49-F238E27FC236}">
                    <a16:creationId xmlns:a16="http://schemas.microsoft.com/office/drawing/2014/main" id="{15C1C5CF-4158-346F-88D9-A3AECD6805B9}"/>
                  </a:ext>
                </a:extLst>
              </p:cNvPr>
              <p:cNvGrpSpPr/>
              <p:nvPr/>
            </p:nvGrpSpPr>
            <p:grpSpPr>
              <a:xfrm>
                <a:off x="3424666" y="2100268"/>
                <a:ext cx="28641" cy="28641"/>
                <a:chOff x="3424666" y="2100268"/>
                <a:chExt cx="28641" cy="28641"/>
              </a:xfrm>
            </p:grpSpPr>
            <p:sp>
              <p:nvSpPr>
                <p:cNvPr id="673" name="Freeform: Shape 3609">
                  <a:extLst>
                    <a:ext uri="{FF2B5EF4-FFF2-40B4-BE49-F238E27FC236}">
                      <a16:creationId xmlns:a16="http://schemas.microsoft.com/office/drawing/2014/main" id="{5D08F91D-684B-7599-5316-6F3DECA44D84}"/>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3610">
                  <a:extLst>
                    <a:ext uri="{FF2B5EF4-FFF2-40B4-BE49-F238E27FC236}">
                      <a16:creationId xmlns:a16="http://schemas.microsoft.com/office/drawing/2014/main" id="{73A70802-1EEC-67B6-D0C1-CC66A22ACBE6}"/>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 name="Graphic 198">
                <a:extLst>
                  <a:ext uri="{FF2B5EF4-FFF2-40B4-BE49-F238E27FC236}">
                    <a16:creationId xmlns:a16="http://schemas.microsoft.com/office/drawing/2014/main" id="{E036EEB2-8356-1857-6C1E-BFACBBF4558E}"/>
                  </a:ext>
                </a:extLst>
              </p:cNvPr>
              <p:cNvGrpSpPr/>
              <p:nvPr/>
            </p:nvGrpSpPr>
            <p:grpSpPr>
              <a:xfrm>
                <a:off x="3430395" y="2100268"/>
                <a:ext cx="28792" cy="28641"/>
                <a:chOff x="3430395" y="2100268"/>
                <a:chExt cx="28792" cy="28641"/>
              </a:xfrm>
            </p:grpSpPr>
            <p:sp>
              <p:nvSpPr>
                <p:cNvPr id="671" name="Freeform: Shape 3607">
                  <a:extLst>
                    <a:ext uri="{FF2B5EF4-FFF2-40B4-BE49-F238E27FC236}">
                      <a16:creationId xmlns:a16="http://schemas.microsoft.com/office/drawing/2014/main" id="{6139A8A7-A56D-6366-B1EA-CF6DB316E6F4}"/>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3608">
                  <a:extLst>
                    <a:ext uri="{FF2B5EF4-FFF2-40B4-BE49-F238E27FC236}">
                      <a16:creationId xmlns:a16="http://schemas.microsoft.com/office/drawing/2014/main" id="{30270CD3-412A-3671-6627-E50F0715190A}"/>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raphic 198">
                <a:extLst>
                  <a:ext uri="{FF2B5EF4-FFF2-40B4-BE49-F238E27FC236}">
                    <a16:creationId xmlns:a16="http://schemas.microsoft.com/office/drawing/2014/main" id="{36F2A1A0-3528-7137-C196-ED1E7262AECA}"/>
                  </a:ext>
                </a:extLst>
              </p:cNvPr>
              <p:cNvGrpSpPr/>
              <p:nvPr/>
            </p:nvGrpSpPr>
            <p:grpSpPr>
              <a:xfrm>
                <a:off x="3436274" y="2100268"/>
                <a:ext cx="28641" cy="28641"/>
                <a:chOff x="3436274" y="2100268"/>
                <a:chExt cx="28641" cy="28641"/>
              </a:xfrm>
            </p:grpSpPr>
            <p:sp>
              <p:nvSpPr>
                <p:cNvPr id="669" name="Freeform: Shape 3605">
                  <a:extLst>
                    <a:ext uri="{FF2B5EF4-FFF2-40B4-BE49-F238E27FC236}">
                      <a16:creationId xmlns:a16="http://schemas.microsoft.com/office/drawing/2014/main" id="{AE748955-74BB-CFD9-F737-21E254602FFF}"/>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3606">
                  <a:extLst>
                    <a:ext uri="{FF2B5EF4-FFF2-40B4-BE49-F238E27FC236}">
                      <a16:creationId xmlns:a16="http://schemas.microsoft.com/office/drawing/2014/main" id="{9A25F242-0C36-2CB0-0A83-A425CC9D3EE7}"/>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 name="Graphic 198">
                <a:extLst>
                  <a:ext uri="{FF2B5EF4-FFF2-40B4-BE49-F238E27FC236}">
                    <a16:creationId xmlns:a16="http://schemas.microsoft.com/office/drawing/2014/main" id="{A38156FD-6F8A-D858-AD0E-CB69D9A17595}"/>
                  </a:ext>
                </a:extLst>
              </p:cNvPr>
              <p:cNvGrpSpPr/>
              <p:nvPr/>
            </p:nvGrpSpPr>
            <p:grpSpPr>
              <a:xfrm>
                <a:off x="3442002" y="2100268"/>
                <a:ext cx="28641" cy="28641"/>
                <a:chOff x="3442002" y="2100268"/>
                <a:chExt cx="28641" cy="28641"/>
              </a:xfrm>
            </p:grpSpPr>
            <p:sp>
              <p:nvSpPr>
                <p:cNvPr id="667" name="Freeform: Shape 3603">
                  <a:extLst>
                    <a:ext uri="{FF2B5EF4-FFF2-40B4-BE49-F238E27FC236}">
                      <a16:creationId xmlns:a16="http://schemas.microsoft.com/office/drawing/2014/main" id="{94A3EC60-1ACE-103F-D20D-56EF3236A314}"/>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3604">
                  <a:extLst>
                    <a:ext uri="{FF2B5EF4-FFF2-40B4-BE49-F238E27FC236}">
                      <a16:creationId xmlns:a16="http://schemas.microsoft.com/office/drawing/2014/main" id="{A4C46390-9956-86D0-7864-E8B50CEFBD45}"/>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aphic 198">
                <a:extLst>
                  <a:ext uri="{FF2B5EF4-FFF2-40B4-BE49-F238E27FC236}">
                    <a16:creationId xmlns:a16="http://schemas.microsoft.com/office/drawing/2014/main" id="{F5D4F44C-D41A-48AC-0BDB-2CC8C0046CFA}"/>
                  </a:ext>
                </a:extLst>
              </p:cNvPr>
              <p:cNvGrpSpPr/>
              <p:nvPr/>
            </p:nvGrpSpPr>
            <p:grpSpPr>
              <a:xfrm>
                <a:off x="3451952" y="2100268"/>
                <a:ext cx="28792" cy="28641"/>
                <a:chOff x="3451952" y="2100268"/>
                <a:chExt cx="28792" cy="28641"/>
              </a:xfrm>
            </p:grpSpPr>
            <p:sp>
              <p:nvSpPr>
                <p:cNvPr id="665" name="Freeform: Shape 3601">
                  <a:extLst>
                    <a:ext uri="{FF2B5EF4-FFF2-40B4-BE49-F238E27FC236}">
                      <a16:creationId xmlns:a16="http://schemas.microsoft.com/office/drawing/2014/main" id="{02244069-8B8A-FBA5-F011-B99734C68B86}"/>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3602">
                  <a:extLst>
                    <a:ext uri="{FF2B5EF4-FFF2-40B4-BE49-F238E27FC236}">
                      <a16:creationId xmlns:a16="http://schemas.microsoft.com/office/drawing/2014/main" id="{307A0E07-0881-941A-FBD0-1DD7C9CBAD87}"/>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aphic 198">
                <a:extLst>
                  <a:ext uri="{FF2B5EF4-FFF2-40B4-BE49-F238E27FC236}">
                    <a16:creationId xmlns:a16="http://schemas.microsoft.com/office/drawing/2014/main" id="{4CF8EDE7-371D-E14A-3C3C-E67C3F4DD170}"/>
                  </a:ext>
                </a:extLst>
              </p:cNvPr>
              <p:cNvGrpSpPr/>
              <p:nvPr/>
            </p:nvGrpSpPr>
            <p:grpSpPr>
              <a:xfrm>
                <a:off x="3461750" y="2100268"/>
                <a:ext cx="28641" cy="28641"/>
                <a:chOff x="3461750" y="2100268"/>
                <a:chExt cx="28641" cy="28641"/>
              </a:xfrm>
            </p:grpSpPr>
            <p:sp>
              <p:nvSpPr>
                <p:cNvPr id="663" name="Freeform: Shape 3599">
                  <a:extLst>
                    <a:ext uri="{FF2B5EF4-FFF2-40B4-BE49-F238E27FC236}">
                      <a16:creationId xmlns:a16="http://schemas.microsoft.com/office/drawing/2014/main" id="{A76E99E9-39A3-61D8-6C59-66E3A0088242}"/>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3600">
                  <a:extLst>
                    <a:ext uri="{FF2B5EF4-FFF2-40B4-BE49-F238E27FC236}">
                      <a16:creationId xmlns:a16="http://schemas.microsoft.com/office/drawing/2014/main" id="{D20398CD-7A48-C0B4-F465-753ADD311633}"/>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 name="Graphic 198">
                <a:extLst>
                  <a:ext uri="{FF2B5EF4-FFF2-40B4-BE49-F238E27FC236}">
                    <a16:creationId xmlns:a16="http://schemas.microsoft.com/office/drawing/2014/main" id="{9767C68D-2DBF-0BCB-9D9D-46078A66A16B}"/>
                  </a:ext>
                </a:extLst>
              </p:cNvPr>
              <p:cNvGrpSpPr/>
              <p:nvPr/>
            </p:nvGrpSpPr>
            <p:grpSpPr>
              <a:xfrm>
                <a:off x="3476071" y="2110218"/>
                <a:ext cx="28641" cy="28641"/>
                <a:chOff x="3476071" y="2110218"/>
                <a:chExt cx="28641" cy="28641"/>
              </a:xfrm>
            </p:grpSpPr>
            <p:sp>
              <p:nvSpPr>
                <p:cNvPr id="661" name="Freeform: Shape 3597">
                  <a:extLst>
                    <a:ext uri="{FF2B5EF4-FFF2-40B4-BE49-F238E27FC236}">
                      <a16:creationId xmlns:a16="http://schemas.microsoft.com/office/drawing/2014/main" id="{53C5A981-191A-1726-1BB0-092467FF9A8E}"/>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3598">
                  <a:extLst>
                    <a:ext uri="{FF2B5EF4-FFF2-40B4-BE49-F238E27FC236}">
                      <a16:creationId xmlns:a16="http://schemas.microsoft.com/office/drawing/2014/main" id="{4CB360E4-E8A6-F833-E031-9DFC28459099}"/>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 name="Graphic 198">
                <a:extLst>
                  <a:ext uri="{FF2B5EF4-FFF2-40B4-BE49-F238E27FC236}">
                    <a16:creationId xmlns:a16="http://schemas.microsoft.com/office/drawing/2014/main" id="{7D745E77-352D-3ABA-BFC5-6F1DFB578A8D}"/>
                  </a:ext>
                </a:extLst>
              </p:cNvPr>
              <p:cNvGrpSpPr/>
              <p:nvPr/>
            </p:nvGrpSpPr>
            <p:grpSpPr>
              <a:xfrm>
                <a:off x="3479388" y="2110218"/>
                <a:ext cx="28792" cy="28641"/>
                <a:chOff x="3479388" y="2110218"/>
                <a:chExt cx="28792" cy="28641"/>
              </a:xfrm>
            </p:grpSpPr>
            <p:sp>
              <p:nvSpPr>
                <p:cNvPr id="659" name="Freeform: Shape 3595">
                  <a:extLst>
                    <a:ext uri="{FF2B5EF4-FFF2-40B4-BE49-F238E27FC236}">
                      <a16:creationId xmlns:a16="http://schemas.microsoft.com/office/drawing/2014/main" id="{45AC13BA-79FD-A349-240A-C03AB3B822BF}"/>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3596">
                  <a:extLst>
                    <a:ext uri="{FF2B5EF4-FFF2-40B4-BE49-F238E27FC236}">
                      <a16:creationId xmlns:a16="http://schemas.microsoft.com/office/drawing/2014/main" id="{6D811CD4-018C-5E5D-9709-38B2FF81A86B}"/>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 name="Graphic 198">
                <a:extLst>
                  <a:ext uri="{FF2B5EF4-FFF2-40B4-BE49-F238E27FC236}">
                    <a16:creationId xmlns:a16="http://schemas.microsoft.com/office/drawing/2014/main" id="{E6071577-980A-4650-F13F-C76718154293}"/>
                  </a:ext>
                </a:extLst>
              </p:cNvPr>
              <p:cNvGrpSpPr/>
              <p:nvPr/>
            </p:nvGrpSpPr>
            <p:grpSpPr>
              <a:xfrm>
                <a:off x="3489186" y="2114589"/>
                <a:ext cx="28641" cy="28641"/>
                <a:chOff x="3489186" y="2114589"/>
                <a:chExt cx="28641" cy="28641"/>
              </a:xfrm>
            </p:grpSpPr>
            <p:sp>
              <p:nvSpPr>
                <p:cNvPr id="657" name="Freeform: Shape 3593">
                  <a:extLst>
                    <a:ext uri="{FF2B5EF4-FFF2-40B4-BE49-F238E27FC236}">
                      <a16:creationId xmlns:a16="http://schemas.microsoft.com/office/drawing/2014/main" id="{7FCF7459-F5EB-839E-CF16-10B19F14A3BD}"/>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3594">
                  <a:extLst>
                    <a:ext uri="{FF2B5EF4-FFF2-40B4-BE49-F238E27FC236}">
                      <a16:creationId xmlns:a16="http://schemas.microsoft.com/office/drawing/2014/main" id="{0D3F5096-A681-36EF-A3B1-EF324A4ED042}"/>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 name="Graphic 198">
                <a:extLst>
                  <a:ext uri="{FF2B5EF4-FFF2-40B4-BE49-F238E27FC236}">
                    <a16:creationId xmlns:a16="http://schemas.microsoft.com/office/drawing/2014/main" id="{9F644184-345A-BF16-8A4D-FD95A570E854}"/>
                  </a:ext>
                </a:extLst>
              </p:cNvPr>
              <p:cNvGrpSpPr/>
              <p:nvPr/>
            </p:nvGrpSpPr>
            <p:grpSpPr>
              <a:xfrm>
                <a:off x="3510894" y="2114589"/>
                <a:ext cx="28792" cy="28641"/>
                <a:chOff x="3510894" y="2114589"/>
                <a:chExt cx="28792" cy="28641"/>
              </a:xfrm>
            </p:grpSpPr>
            <p:sp>
              <p:nvSpPr>
                <p:cNvPr id="655" name="Freeform: Shape 3591">
                  <a:extLst>
                    <a:ext uri="{FF2B5EF4-FFF2-40B4-BE49-F238E27FC236}">
                      <a16:creationId xmlns:a16="http://schemas.microsoft.com/office/drawing/2014/main" id="{D9381857-10E6-BD38-1C2A-FB0D137FE0EE}"/>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3592">
                  <a:extLst>
                    <a:ext uri="{FF2B5EF4-FFF2-40B4-BE49-F238E27FC236}">
                      <a16:creationId xmlns:a16="http://schemas.microsoft.com/office/drawing/2014/main" id="{904B58B7-F7F4-B590-D119-D002BE3F3093}"/>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raphic 198">
                <a:extLst>
                  <a:ext uri="{FF2B5EF4-FFF2-40B4-BE49-F238E27FC236}">
                    <a16:creationId xmlns:a16="http://schemas.microsoft.com/office/drawing/2014/main" id="{1C782F49-5AEF-97DD-F845-EF8814151535}"/>
                  </a:ext>
                </a:extLst>
              </p:cNvPr>
              <p:cNvGrpSpPr/>
              <p:nvPr/>
            </p:nvGrpSpPr>
            <p:grpSpPr>
              <a:xfrm>
                <a:off x="3515718" y="2114589"/>
                <a:ext cx="28641" cy="28641"/>
                <a:chOff x="3515718" y="2114589"/>
                <a:chExt cx="28641" cy="28641"/>
              </a:xfrm>
            </p:grpSpPr>
            <p:sp>
              <p:nvSpPr>
                <p:cNvPr id="653" name="Freeform: Shape 3589">
                  <a:extLst>
                    <a:ext uri="{FF2B5EF4-FFF2-40B4-BE49-F238E27FC236}">
                      <a16:creationId xmlns:a16="http://schemas.microsoft.com/office/drawing/2014/main" id="{C873D39E-AFB7-3F4F-CCD1-1443038C8AC1}"/>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3590">
                  <a:extLst>
                    <a:ext uri="{FF2B5EF4-FFF2-40B4-BE49-F238E27FC236}">
                      <a16:creationId xmlns:a16="http://schemas.microsoft.com/office/drawing/2014/main" id="{ABC1C17E-A5F7-C04D-AE09-F81EE7FBCD9C}"/>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 name="Graphic 198">
                <a:extLst>
                  <a:ext uri="{FF2B5EF4-FFF2-40B4-BE49-F238E27FC236}">
                    <a16:creationId xmlns:a16="http://schemas.microsoft.com/office/drawing/2014/main" id="{EDF0A7AF-9884-77B9-4EEF-CD6F725B2561}"/>
                  </a:ext>
                </a:extLst>
              </p:cNvPr>
              <p:cNvGrpSpPr/>
              <p:nvPr/>
            </p:nvGrpSpPr>
            <p:grpSpPr>
              <a:xfrm>
                <a:off x="3538782" y="2116097"/>
                <a:ext cx="28641" cy="28641"/>
                <a:chOff x="3538782" y="2116097"/>
                <a:chExt cx="28641" cy="28641"/>
              </a:xfrm>
            </p:grpSpPr>
            <p:sp>
              <p:nvSpPr>
                <p:cNvPr id="651" name="Freeform: Shape 3587">
                  <a:extLst>
                    <a:ext uri="{FF2B5EF4-FFF2-40B4-BE49-F238E27FC236}">
                      <a16:creationId xmlns:a16="http://schemas.microsoft.com/office/drawing/2014/main" id="{A196E4AF-588E-89A6-99F1-5516B1E6D8C1}"/>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3588">
                  <a:extLst>
                    <a:ext uri="{FF2B5EF4-FFF2-40B4-BE49-F238E27FC236}">
                      <a16:creationId xmlns:a16="http://schemas.microsoft.com/office/drawing/2014/main" id="{7C48E516-2E38-C669-6F1E-46FC6DE92411}"/>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raphic 198">
                <a:extLst>
                  <a:ext uri="{FF2B5EF4-FFF2-40B4-BE49-F238E27FC236}">
                    <a16:creationId xmlns:a16="http://schemas.microsoft.com/office/drawing/2014/main" id="{C1C867FF-6C44-0BFB-8D3C-34EF8CA1F4C4}"/>
                  </a:ext>
                </a:extLst>
              </p:cNvPr>
              <p:cNvGrpSpPr/>
              <p:nvPr/>
            </p:nvGrpSpPr>
            <p:grpSpPr>
              <a:xfrm>
                <a:off x="3552048" y="2119413"/>
                <a:ext cx="28641" cy="28641"/>
                <a:chOff x="3552048" y="2119413"/>
                <a:chExt cx="28641" cy="28641"/>
              </a:xfrm>
            </p:grpSpPr>
            <p:sp>
              <p:nvSpPr>
                <p:cNvPr id="649" name="Freeform: Shape 3585">
                  <a:extLst>
                    <a:ext uri="{FF2B5EF4-FFF2-40B4-BE49-F238E27FC236}">
                      <a16:creationId xmlns:a16="http://schemas.microsoft.com/office/drawing/2014/main" id="{773CB28F-1AE4-5B63-2883-F8391FCB336D}"/>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3586">
                  <a:extLst>
                    <a:ext uri="{FF2B5EF4-FFF2-40B4-BE49-F238E27FC236}">
                      <a16:creationId xmlns:a16="http://schemas.microsoft.com/office/drawing/2014/main" id="{1C77A2FD-CDDB-920F-3FB0-AB9B0FA2E7DB}"/>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raphic 198">
                <a:extLst>
                  <a:ext uri="{FF2B5EF4-FFF2-40B4-BE49-F238E27FC236}">
                    <a16:creationId xmlns:a16="http://schemas.microsoft.com/office/drawing/2014/main" id="{C693F68D-AC87-48DE-C86C-B88D298EF22E}"/>
                  </a:ext>
                </a:extLst>
              </p:cNvPr>
              <p:cNvGrpSpPr/>
              <p:nvPr/>
            </p:nvGrpSpPr>
            <p:grpSpPr>
              <a:xfrm>
                <a:off x="3557776" y="2120468"/>
                <a:ext cx="28641" cy="28641"/>
                <a:chOff x="3557776" y="2120468"/>
                <a:chExt cx="28641" cy="28641"/>
              </a:xfrm>
            </p:grpSpPr>
            <p:sp>
              <p:nvSpPr>
                <p:cNvPr id="647" name="Freeform: Shape 3583">
                  <a:extLst>
                    <a:ext uri="{FF2B5EF4-FFF2-40B4-BE49-F238E27FC236}">
                      <a16:creationId xmlns:a16="http://schemas.microsoft.com/office/drawing/2014/main" id="{C3B1B501-45B7-A9AB-2220-CE93B7C58C77}"/>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3584">
                  <a:extLst>
                    <a:ext uri="{FF2B5EF4-FFF2-40B4-BE49-F238E27FC236}">
                      <a16:creationId xmlns:a16="http://schemas.microsoft.com/office/drawing/2014/main" id="{68890102-BCC0-19ED-C911-036E8EED2856}"/>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 name="Graphic 198">
                <a:extLst>
                  <a:ext uri="{FF2B5EF4-FFF2-40B4-BE49-F238E27FC236}">
                    <a16:creationId xmlns:a16="http://schemas.microsoft.com/office/drawing/2014/main" id="{B6242C4A-2DE3-D922-4CA8-58D7CDCB4707}"/>
                  </a:ext>
                </a:extLst>
              </p:cNvPr>
              <p:cNvGrpSpPr/>
              <p:nvPr/>
            </p:nvGrpSpPr>
            <p:grpSpPr>
              <a:xfrm>
                <a:off x="3562148" y="2122428"/>
                <a:ext cx="28641" cy="28792"/>
                <a:chOff x="3562148" y="2122428"/>
                <a:chExt cx="28641" cy="28792"/>
              </a:xfrm>
            </p:grpSpPr>
            <p:sp>
              <p:nvSpPr>
                <p:cNvPr id="645" name="Freeform: Shape 3581">
                  <a:extLst>
                    <a:ext uri="{FF2B5EF4-FFF2-40B4-BE49-F238E27FC236}">
                      <a16:creationId xmlns:a16="http://schemas.microsoft.com/office/drawing/2014/main" id="{E9A623F8-DAB8-FC86-D9B8-D885435F5655}"/>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3582">
                  <a:extLst>
                    <a:ext uri="{FF2B5EF4-FFF2-40B4-BE49-F238E27FC236}">
                      <a16:creationId xmlns:a16="http://schemas.microsoft.com/office/drawing/2014/main" id="{255F5A7D-88C6-D249-3B7E-36D5C12A8816}"/>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198">
                <a:extLst>
                  <a:ext uri="{FF2B5EF4-FFF2-40B4-BE49-F238E27FC236}">
                    <a16:creationId xmlns:a16="http://schemas.microsoft.com/office/drawing/2014/main" id="{82C41964-C757-DE74-35C1-91C72DEEC2AB}"/>
                  </a:ext>
                </a:extLst>
              </p:cNvPr>
              <p:cNvGrpSpPr/>
              <p:nvPr/>
            </p:nvGrpSpPr>
            <p:grpSpPr>
              <a:xfrm>
                <a:off x="3570288" y="2123483"/>
                <a:ext cx="28792" cy="28641"/>
                <a:chOff x="3570288" y="2123483"/>
                <a:chExt cx="28792" cy="28641"/>
              </a:xfrm>
            </p:grpSpPr>
            <p:sp>
              <p:nvSpPr>
                <p:cNvPr id="643" name="Freeform: Shape 3579">
                  <a:extLst>
                    <a:ext uri="{FF2B5EF4-FFF2-40B4-BE49-F238E27FC236}">
                      <a16:creationId xmlns:a16="http://schemas.microsoft.com/office/drawing/2014/main" id="{6113730B-C4F4-9320-2117-0165999F93AC}"/>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3580">
                  <a:extLst>
                    <a:ext uri="{FF2B5EF4-FFF2-40B4-BE49-F238E27FC236}">
                      <a16:creationId xmlns:a16="http://schemas.microsoft.com/office/drawing/2014/main" id="{58D02A1C-9C6C-20E6-3801-0EBFFE9857E1}"/>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198">
                <a:extLst>
                  <a:ext uri="{FF2B5EF4-FFF2-40B4-BE49-F238E27FC236}">
                    <a16:creationId xmlns:a16="http://schemas.microsoft.com/office/drawing/2014/main" id="{6D0E9AF9-E10A-9FF1-2034-AB8749397941}"/>
                  </a:ext>
                </a:extLst>
              </p:cNvPr>
              <p:cNvGrpSpPr/>
              <p:nvPr/>
            </p:nvGrpSpPr>
            <p:grpSpPr>
              <a:xfrm>
                <a:off x="3579635" y="2128307"/>
                <a:ext cx="28641" cy="28792"/>
                <a:chOff x="3579635" y="2128307"/>
                <a:chExt cx="28641" cy="28792"/>
              </a:xfrm>
            </p:grpSpPr>
            <p:sp>
              <p:nvSpPr>
                <p:cNvPr id="641" name="Freeform: Shape 3577">
                  <a:extLst>
                    <a:ext uri="{FF2B5EF4-FFF2-40B4-BE49-F238E27FC236}">
                      <a16:creationId xmlns:a16="http://schemas.microsoft.com/office/drawing/2014/main" id="{95C9392A-A6B4-A70B-E907-6941EDD00347}"/>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3578">
                  <a:extLst>
                    <a:ext uri="{FF2B5EF4-FFF2-40B4-BE49-F238E27FC236}">
                      <a16:creationId xmlns:a16="http://schemas.microsoft.com/office/drawing/2014/main" id="{73C68D02-05CA-C1A8-98B5-926386CFFBDB}"/>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 name="Graphic 198">
                <a:extLst>
                  <a:ext uri="{FF2B5EF4-FFF2-40B4-BE49-F238E27FC236}">
                    <a16:creationId xmlns:a16="http://schemas.microsoft.com/office/drawing/2014/main" id="{98D8B73D-2DAF-3A14-5100-FCF7595B2A96}"/>
                  </a:ext>
                </a:extLst>
              </p:cNvPr>
              <p:cNvGrpSpPr/>
              <p:nvPr/>
            </p:nvGrpSpPr>
            <p:grpSpPr>
              <a:xfrm>
                <a:off x="3586418" y="2128307"/>
                <a:ext cx="28641" cy="28792"/>
                <a:chOff x="3586418" y="2128307"/>
                <a:chExt cx="28641" cy="28792"/>
              </a:xfrm>
            </p:grpSpPr>
            <p:sp>
              <p:nvSpPr>
                <p:cNvPr id="639" name="Freeform: Shape 3575">
                  <a:extLst>
                    <a:ext uri="{FF2B5EF4-FFF2-40B4-BE49-F238E27FC236}">
                      <a16:creationId xmlns:a16="http://schemas.microsoft.com/office/drawing/2014/main" id="{8B03AC9A-94FF-9589-ABD1-16F2183816E1}"/>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3576">
                  <a:extLst>
                    <a:ext uri="{FF2B5EF4-FFF2-40B4-BE49-F238E27FC236}">
                      <a16:creationId xmlns:a16="http://schemas.microsoft.com/office/drawing/2014/main" id="{7FC9E16C-07F0-0786-7EBA-9D5713BCA4FE}"/>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 name="Graphic 198">
                <a:extLst>
                  <a:ext uri="{FF2B5EF4-FFF2-40B4-BE49-F238E27FC236}">
                    <a16:creationId xmlns:a16="http://schemas.microsoft.com/office/drawing/2014/main" id="{7753EEA4-8A01-1FA8-673C-042B6C8547CA}"/>
                  </a:ext>
                </a:extLst>
              </p:cNvPr>
              <p:cNvGrpSpPr/>
              <p:nvPr/>
            </p:nvGrpSpPr>
            <p:grpSpPr>
              <a:xfrm>
                <a:off x="3593202" y="2128307"/>
                <a:ext cx="28641" cy="28792"/>
                <a:chOff x="3593202" y="2128307"/>
                <a:chExt cx="28641" cy="28792"/>
              </a:xfrm>
            </p:grpSpPr>
            <p:sp>
              <p:nvSpPr>
                <p:cNvPr id="637" name="Freeform: Shape 3573">
                  <a:extLst>
                    <a:ext uri="{FF2B5EF4-FFF2-40B4-BE49-F238E27FC236}">
                      <a16:creationId xmlns:a16="http://schemas.microsoft.com/office/drawing/2014/main" id="{8AA31C24-E35E-A4AF-9D5F-BE2D579AAA89}"/>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3574">
                  <a:extLst>
                    <a:ext uri="{FF2B5EF4-FFF2-40B4-BE49-F238E27FC236}">
                      <a16:creationId xmlns:a16="http://schemas.microsoft.com/office/drawing/2014/main" id="{15240933-CFC3-C739-034E-9D480A23D51B}"/>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 name="Graphic 198">
                <a:extLst>
                  <a:ext uri="{FF2B5EF4-FFF2-40B4-BE49-F238E27FC236}">
                    <a16:creationId xmlns:a16="http://schemas.microsoft.com/office/drawing/2014/main" id="{33F48985-D98B-8753-5071-77443EE8278B}"/>
                  </a:ext>
                </a:extLst>
              </p:cNvPr>
              <p:cNvGrpSpPr/>
              <p:nvPr/>
            </p:nvGrpSpPr>
            <p:grpSpPr>
              <a:xfrm>
                <a:off x="3599986" y="2128307"/>
                <a:ext cx="28792" cy="28792"/>
                <a:chOff x="3599986" y="2128307"/>
                <a:chExt cx="28792" cy="28792"/>
              </a:xfrm>
            </p:grpSpPr>
            <p:sp>
              <p:nvSpPr>
                <p:cNvPr id="635" name="Freeform: Shape 3571">
                  <a:extLst>
                    <a:ext uri="{FF2B5EF4-FFF2-40B4-BE49-F238E27FC236}">
                      <a16:creationId xmlns:a16="http://schemas.microsoft.com/office/drawing/2014/main" id="{BDAC8A0B-FEC5-3956-6FD6-55D768B68737}"/>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3572">
                  <a:extLst>
                    <a:ext uri="{FF2B5EF4-FFF2-40B4-BE49-F238E27FC236}">
                      <a16:creationId xmlns:a16="http://schemas.microsoft.com/office/drawing/2014/main" id="{0FA6BB7D-9A25-B873-8E4D-9E88C1FFA718}"/>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198">
                <a:extLst>
                  <a:ext uri="{FF2B5EF4-FFF2-40B4-BE49-F238E27FC236}">
                    <a16:creationId xmlns:a16="http://schemas.microsoft.com/office/drawing/2014/main" id="{E16FCA12-34B1-02F7-60A0-3DD3F48D137C}"/>
                  </a:ext>
                </a:extLst>
              </p:cNvPr>
              <p:cNvGrpSpPr/>
              <p:nvPr/>
            </p:nvGrpSpPr>
            <p:grpSpPr>
              <a:xfrm>
                <a:off x="3606769" y="2128307"/>
                <a:ext cx="28792" cy="28792"/>
                <a:chOff x="3606769" y="2128307"/>
                <a:chExt cx="28792" cy="28792"/>
              </a:xfrm>
            </p:grpSpPr>
            <p:sp>
              <p:nvSpPr>
                <p:cNvPr id="633" name="Freeform: Shape 3569">
                  <a:extLst>
                    <a:ext uri="{FF2B5EF4-FFF2-40B4-BE49-F238E27FC236}">
                      <a16:creationId xmlns:a16="http://schemas.microsoft.com/office/drawing/2014/main" id="{4941E7C7-6A16-E7C8-FA2C-D6B127C7DE0A}"/>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3570">
                  <a:extLst>
                    <a:ext uri="{FF2B5EF4-FFF2-40B4-BE49-F238E27FC236}">
                      <a16:creationId xmlns:a16="http://schemas.microsoft.com/office/drawing/2014/main" id="{923A7D8E-6933-7739-2D31-C46688C84398}"/>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 name="Graphic 198">
                <a:extLst>
                  <a:ext uri="{FF2B5EF4-FFF2-40B4-BE49-F238E27FC236}">
                    <a16:creationId xmlns:a16="http://schemas.microsoft.com/office/drawing/2014/main" id="{561EC974-2F56-9F9F-397F-35B07449A34E}"/>
                  </a:ext>
                </a:extLst>
              </p:cNvPr>
              <p:cNvGrpSpPr/>
              <p:nvPr/>
            </p:nvGrpSpPr>
            <p:grpSpPr>
              <a:xfrm>
                <a:off x="3613854" y="2131322"/>
                <a:ext cx="28641" cy="28792"/>
                <a:chOff x="3613854" y="2131322"/>
                <a:chExt cx="28641" cy="28792"/>
              </a:xfrm>
            </p:grpSpPr>
            <p:sp>
              <p:nvSpPr>
                <p:cNvPr id="631" name="Freeform: Shape 3567">
                  <a:extLst>
                    <a:ext uri="{FF2B5EF4-FFF2-40B4-BE49-F238E27FC236}">
                      <a16:creationId xmlns:a16="http://schemas.microsoft.com/office/drawing/2014/main" id="{425041D3-0A75-AED7-9541-9050A8475B98}"/>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3568">
                  <a:extLst>
                    <a:ext uri="{FF2B5EF4-FFF2-40B4-BE49-F238E27FC236}">
                      <a16:creationId xmlns:a16="http://schemas.microsoft.com/office/drawing/2014/main" id="{E4D2382A-7F86-BB8D-FC6A-3C3D856AFA8C}"/>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 name="Graphic 198">
                <a:extLst>
                  <a:ext uri="{FF2B5EF4-FFF2-40B4-BE49-F238E27FC236}">
                    <a16:creationId xmlns:a16="http://schemas.microsoft.com/office/drawing/2014/main" id="{26829872-6AC8-FF77-7390-3DB5CC2E4D7A}"/>
                  </a:ext>
                </a:extLst>
              </p:cNvPr>
              <p:cNvGrpSpPr/>
              <p:nvPr/>
            </p:nvGrpSpPr>
            <p:grpSpPr>
              <a:xfrm>
                <a:off x="3617925" y="2132528"/>
                <a:ext cx="28641" cy="28792"/>
                <a:chOff x="3617925" y="2132528"/>
                <a:chExt cx="28641" cy="28792"/>
              </a:xfrm>
            </p:grpSpPr>
            <p:sp>
              <p:nvSpPr>
                <p:cNvPr id="629" name="Freeform: Shape 3565">
                  <a:extLst>
                    <a:ext uri="{FF2B5EF4-FFF2-40B4-BE49-F238E27FC236}">
                      <a16:creationId xmlns:a16="http://schemas.microsoft.com/office/drawing/2014/main" id="{C5CB2355-0118-6211-8F85-5A3705F5E072}"/>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3566">
                  <a:extLst>
                    <a:ext uri="{FF2B5EF4-FFF2-40B4-BE49-F238E27FC236}">
                      <a16:creationId xmlns:a16="http://schemas.microsoft.com/office/drawing/2014/main" id="{272559CA-285D-CA16-ABD4-6955DD102206}"/>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 name="Graphic 198">
                <a:extLst>
                  <a:ext uri="{FF2B5EF4-FFF2-40B4-BE49-F238E27FC236}">
                    <a16:creationId xmlns:a16="http://schemas.microsoft.com/office/drawing/2014/main" id="{EEEFB707-C11E-0BA8-8D0E-2E5488E4C29C}"/>
                  </a:ext>
                </a:extLst>
              </p:cNvPr>
              <p:cNvGrpSpPr/>
              <p:nvPr/>
            </p:nvGrpSpPr>
            <p:grpSpPr>
              <a:xfrm>
                <a:off x="3624256" y="2135392"/>
                <a:ext cx="28641" cy="28641"/>
                <a:chOff x="3624256" y="2135392"/>
                <a:chExt cx="28641" cy="28641"/>
              </a:xfrm>
            </p:grpSpPr>
            <p:sp>
              <p:nvSpPr>
                <p:cNvPr id="627" name="Freeform: Shape 3563">
                  <a:extLst>
                    <a:ext uri="{FF2B5EF4-FFF2-40B4-BE49-F238E27FC236}">
                      <a16:creationId xmlns:a16="http://schemas.microsoft.com/office/drawing/2014/main" id="{B85EFD6F-8722-A205-2672-B849501433D1}"/>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3564">
                  <a:extLst>
                    <a:ext uri="{FF2B5EF4-FFF2-40B4-BE49-F238E27FC236}">
                      <a16:creationId xmlns:a16="http://schemas.microsoft.com/office/drawing/2014/main" id="{D42B364E-4956-D6E4-A6E6-94087B30729D}"/>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 name="Graphic 198">
                <a:extLst>
                  <a:ext uri="{FF2B5EF4-FFF2-40B4-BE49-F238E27FC236}">
                    <a16:creationId xmlns:a16="http://schemas.microsoft.com/office/drawing/2014/main" id="{BED23C7C-31AE-551F-50FA-A19F34223759}"/>
                  </a:ext>
                </a:extLst>
              </p:cNvPr>
              <p:cNvGrpSpPr/>
              <p:nvPr/>
            </p:nvGrpSpPr>
            <p:grpSpPr>
              <a:xfrm>
                <a:off x="3629683" y="2135392"/>
                <a:ext cx="28641" cy="28641"/>
                <a:chOff x="3629683" y="2135392"/>
                <a:chExt cx="28641" cy="28641"/>
              </a:xfrm>
            </p:grpSpPr>
            <p:sp>
              <p:nvSpPr>
                <p:cNvPr id="625" name="Freeform: Shape 3561">
                  <a:extLst>
                    <a:ext uri="{FF2B5EF4-FFF2-40B4-BE49-F238E27FC236}">
                      <a16:creationId xmlns:a16="http://schemas.microsoft.com/office/drawing/2014/main" id="{89089251-412A-153B-DD65-E2C8E270C3A9}"/>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3562">
                  <a:extLst>
                    <a:ext uri="{FF2B5EF4-FFF2-40B4-BE49-F238E27FC236}">
                      <a16:creationId xmlns:a16="http://schemas.microsoft.com/office/drawing/2014/main" id="{2E36C052-43B4-92D7-B59B-0BFBBDE6E357}"/>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 name="Graphic 198">
                <a:extLst>
                  <a:ext uri="{FF2B5EF4-FFF2-40B4-BE49-F238E27FC236}">
                    <a16:creationId xmlns:a16="http://schemas.microsoft.com/office/drawing/2014/main" id="{C74FC970-D91B-30A6-B4C0-E412E3AB11C5}"/>
                  </a:ext>
                </a:extLst>
              </p:cNvPr>
              <p:cNvGrpSpPr/>
              <p:nvPr/>
            </p:nvGrpSpPr>
            <p:grpSpPr>
              <a:xfrm>
                <a:off x="3635562" y="2135392"/>
                <a:ext cx="28641" cy="28641"/>
                <a:chOff x="3635562" y="2135392"/>
                <a:chExt cx="28641" cy="28641"/>
              </a:xfrm>
            </p:grpSpPr>
            <p:sp>
              <p:nvSpPr>
                <p:cNvPr id="623" name="Freeform: Shape 3559">
                  <a:extLst>
                    <a:ext uri="{FF2B5EF4-FFF2-40B4-BE49-F238E27FC236}">
                      <a16:creationId xmlns:a16="http://schemas.microsoft.com/office/drawing/2014/main" id="{D0451C27-8EB2-8873-F85F-8159D2F10F22}"/>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3560">
                  <a:extLst>
                    <a:ext uri="{FF2B5EF4-FFF2-40B4-BE49-F238E27FC236}">
                      <a16:creationId xmlns:a16="http://schemas.microsoft.com/office/drawing/2014/main" id="{E820ED73-3619-3C86-FF2A-2E3A5DE26F8F}"/>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raphic 198">
                <a:extLst>
                  <a:ext uri="{FF2B5EF4-FFF2-40B4-BE49-F238E27FC236}">
                    <a16:creationId xmlns:a16="http://schemas.microsoft.com/office/drawing/2014/main" id="{5D30A3B1-DF39-15D2-9A2C-29BEA1761980}"/>
                  </a:ext>
                </a:extLst>
              </p:cNvPr>
              <p:cNvGrpSpPr/>
              <p:nvPr/>
            </p:nvGrpSpPr>
            <p:grpSpPr>
              <a:xfrm>
                <a:off x="3642496" y="2140819"/>
                <a:ext cx="28641" cy="28792"/>
                <a:chOff x="3642496" y="2140819"/>
                <a:chExt cx="28641" cy="28792"/>
              </a:xfrm>
            </p:grpSpPr>
            <p:sp>
              <p:nvSpPr>
                <p:cNvPr id="621" name="Freeform: Shape 3557">
                  <a:extLst>
                    <a:ext uri="{FF2B5EF4-FFF2-40B4-BE49-F238E27FC236}">
                      <a16:creationId xmlns:a16="http://schemas.microsoft.com/office/drawing/2014/main" id="{5C6F47C3-A976-E2AA-DBA3-62DB0EECC118}"/>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3558">
                  <a:extLst>
                    <a:ext uri="{FF2B5EF4-FFF2-40B4-BE49-F238E27FC236}">
                      <a16:creationId xmlns:a16="http://schemas.microsoft.com/office/drawing/2014/main" id="{C4F71DAD-4C60-A7FB-7AC5-9C92F09AAFDE}"/>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 name="Graphic 198">
                <a:extLst>
                  <a:ext uri="{FF2B5EF4-FFF2-40B4-BE49-F238E27FC236}">
                    <a16:creationId xmlns:a16="http://schemas.microsoft.com/office/drawing/2014/main" id="{EDD0BD08-9FED-08A2-DA69-6B3B26458B7A}"/>
                  </a:ext>
                </a:extLst>
              </p:cNvPr>
              <p:cNvGrpSpPr/>
              <p:nvPr/>
            </p:nvGrpSpPr>
            <p:grpSpPr>
              <a:xfrm>
                <a:off x="3648074" y="2140819"/>
                <a:ext cx="28792" cy="28792"/>
                <a:chOff x="3648074" y="2140819"/>
                <a:chExt cx="28792" cy="28792"/>
              </a:xfrm>
            </p:grpSpPr>
            <p:sp>
              <p:nvSpPr>
                <p:cNvPr id="619" name="Freeform: Shape 3555">
                  <a:extLst>
                    <a:ext uri="{FF2B5EF4-FFF2-40B4-BE49-F238E27FC236}">
                      <a16:creationId xmlns:a16="http://schemas.microsoft.com/office/drawing/2014/main" id="{61B6221A-7CC3-1D0F-9582-86E35747B55F}"/>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3556">
                  <a:extLst>
                    <a:ext uri="{FF2B5EF4-FFF2-40B4-BE49-F238E27FC236}">
                      <a16:creationId xmlns:a16="http://schemas.microsoft.com/office/drawing/2014/main" id="{1BB1DA55-DE8B-A40B-2788-490A23F42D9F}"/>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 name="Graphic 198">
                <a:extLst>
                  <a:ext uri="{FF2B5EF4-FFF2-40B4-BE49-F238E27FC236}">
                    <a16:creationId xmlns:a16="http://schemas.microsoft.com/office/drawing/2014/main" id="{BE431428-BB9C-4AC6-3505-231B1C2C38E2}"/>
                  </a:ext>
                </a:extLst>
              </p:cNvPr>
              <p:cNvGrpSpPr/>
              <p:nvPr/>
            </p:nvGrpSpPr>
            <p:grpSpPr>
              <a:xfrm>
                <a:off x="3653802" y="2140819"/>
                <a:ext cx="28641" cy="28792"/>
                <a:chOff x="3653802" y="2140819"/>
                <a:chExt cx="28641" cy="28792"/>
              </a:xfrm>
            </p:grpSpPr>
            <p:sp>
              <p:nvSpPr>
                <p:cNvPr id="617" name="Freeform: Shape 3553">
                  <a:extLst>
                    <a:ext uri="{FF2B5EF4-FFF2-40B4-BE49-F238E27FC236}">
                      <a16:creationId xmlns:a16="http://schemas.microsoft.com/office/drawing/2014/main" id="{E4006360-AAA9-1919-0850-180C6BE44BC6}"/>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3554">
                  <a:extLst>
                    <a:ext uri="{FF2B5EF4-FFF2-40B4-BE49-F238E27FC236}">
                      <a16:creationId xmlns:a16="http://schemas.microsoft.com/office/drawing/2014/main" id="{F66471C2-960F-7FEB-FCD7-C51130695643}"/>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 name="Graphic 198">
                <a:extLst>
                  <a:ext uri="{FF2B5EF4-FFF2-40B4-BE49-F238E27FC236}">
                    <a16:creationId xmlns:a16="http://schemas.microsoft.com/office/drawing/2014/main" id="{CE5F9D98-A909-C61B-8A62-B1EAE1639CBD}"/>
                  </a:ext>
                </a:extLst>
              </p:cNvPr>
              <p:cNvGrpSpPr/>
              <p:nvPr/>
            </p:nvGrpSpPr>
            <p:grpSpPr>
              <a:xfrm>
                <a:off x="3659380" y="2140819"/>
                <a:ext cx="28792" cy="28792"/>
                <a:chOff x="3659380" y="2140819"/>
                <a:chExt cx="28792" cy="28792"/>
              </a:xfrm>
            </p:grpSpPr>
            <p:sp>
              <p:nvSpPr>
                <p:cNvPr id="615" name="Freeform: Shape 3551">
                  <a:extLst>
                    <a:ext uri="{FF2B5EF4-FFF2-40B4-BE49-F238E27FC236}">
                      <a16:creationId xmlns:a16="http://schemas.microsoft.com/office/drawing/2014/main" id="{5AB3B7FB-FDF3-11CA-365A-D24224ACDB2C}"/>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3552">
                  <a:extLst>
                    <a:ext uri="{FF2B5EF4-FFF2-40B4-BE49-F238E27FC236}">
                      <a16:creationId xmlns:a16="http://schemas.microsoft.com/office/drawing/2014/main" id="{8DF9D14B-FEBB-9EA6-2AA9-A84725ECD302}"/>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raphic 198">
                <a:extLst>
                  <a:ext uri="{FF2B5EF4-FFF2-40B4-BE49-F238E27FC236}">
                    <a16:creationId xmlns:a16="http://schemas.microsoft.com/office/drawing/2014/main" id="{37C90B08-5B06-E03D-F1E4-BA26FD9D94F3}"/>
                  </a:ext>
                </a:extLst>
              </p:cNvPr>
              <p:cNvGrpSpPr/>
              <p:nvPr/>
            </p:nvGrpSpPr>
            <p:grpSpPr>
              <a:xfrm>
                <a:off x="3665108" y="2140819"/>
                <a:ext cx="28641" cy="28792"/>
                <a:chOff x="3665108" y="2140819"/>
                <a:chExt cx="28641" cy="28792"/>
              </a:xfrm>
            </p:grpSpPr>
            <p:sp>
              <p:nvSpPr>
                <p:cNvPr id="613" name="Freeform: Shape 3549">
                  <a:extLst>
                    <a:ext uri="{FF2B5EF4-FFF2-40B4-BE49-F238E27FC236}">
                      <a16:creationId xmlns:a16="http://schemas.microsoft.com/office/drawing/2014/main" id="{3A5C5BB6-210C-82E0-C662-C9005B63EB82}"/>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3550">
                  <a:extLst>
                    <a:ext uri="{FF2B5EF4-FFF2-40B4-BE49-F238E27FC236}">
                      <a16:creationId xmlns:a16="http://schemas.microsoft.com/office/drawing/2014/main" id="{CA6853E4-2558-EDDF-B789-565D47193492}"/>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 name="Graphic 198">
                <a:extLst>
                  <a:ext uri="{FF2B5EF4-FFF2-40B4-BE49-F238E27FC236}">
                    <a16:creationId xmlns:a16="http://schemas.microsoft.com/office/drawing/2014/main" id="{CB6F7D42-FBB8-AA1C-54E2-24F5B04EAAA5}"/>
                  </a:ext>
                </a:extLst>
              </p:cNvPr>
              <p:cNvGrpSpPr/>
              <p:nvPr/>
            </p:nvGrpSpPr>
            <p:grpSpPr>
              <a:xfrm>
                <a:off x="3670686" y="2140819"/>
                <a:ext cx="28792" cy="28792"/>
                <a:chOff x="3670686" y="2140819"/>
                <a:chExt cx="28792" cy="28792"/>
              </a:xfrm>
            </p:grpSpPr>
            <p:sp>
              <p:nvSpPr>
                <p:cNvPr id="611" name="Freeform: Shape 3547">
                  <a:extLst>
                    <a:ext uri="{FF2B5EF4-FFF2-40B4-BE49-F238E27FC236}">
                      <a16:creationId xmlns:a16="http://schemas.microsoft.com/office/drawing/2014/main" id="{D786F48A-2EE4-9D77-88D6-D932367997B9}"/>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3548">
                  <a:extLst>
                    <a:ext uri="{FF2B5EF4-FFF2-40B4-BE49-F238E27FC236}">
                      <a16:creationId xmlns:a16="http://schemas.microsoft.com/office/drawing/2014/main" id="{D619E95A-73EF-8BB3-F92A-1435EAA0E693}"/>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 name="Graphic 198">
                <a:extLst>
                  <a:ext uri="{FF2B5EF4-FFF2-40B4-BE49-F238E27FC236}">
                    <a16:creationId xmlns:a16="http://schemas.microsoft.com/office/drawing/2014/main" id="{9643A0F6-F877-20E6-D6B3-8E5F571CB56B}"/>
                  </a:ext>
                </a:extLst>
              </p:cNvPr>
              <p:cNvGrpSpPr/>
              <p:nvPr/>
            </p:nvGrpSpPr>
            <p:grpSpPr>
              <a:xfrm>
                <a:off x="3676415" y="2140819"/>
                <a:ext cx="28641" cy="28792"/>
                <a:chOff x="3676415" y="2140819"/>
                <a:chExt cx="28641" cy="28792"/>
              </a:xfrm>
            </p:grpSpPr>
            <p:sp>
              <p:nvSpPr>
                <p:cNvPr id="609" name="Freeform: Shape 3545">
                  <a:extLst>
                    <a:ext uri="{FF2B5EF4-FFF2-40B4-BE49-F238E27FC236}">
                      <a16:creationId xmlns:a16="http://schemas.microsoft.com/office/drawing/2014/main" id="{8370469F-B01B-1CAD-07DB-DCAEB7A8E8C4}"/>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3546">
                  <a:extLst>
                    <a:ext uri="{FF2B5EF4-FFF2-40B4-BE49-F238E27FC236}">
                      <a16:creationId xmlns:a16="http://schemas.microsoft.com/office/drawing/2014/main" id="{A604FED9-D825-B701-E58E-DA954CAC3997}"/>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 name="Graphic 198">
                <a:extLst>
                  <a:ext uri="{FF2B5EF4-FFF2-40B4-BE49-F238E27FC236}">
                    <a16:creationId xmlns:a16="http://schemas.microsoft.com/office/drawing/2014/main" id="{B24A7986-6BCF-19F3-E795-FEED4B84E884}"/>
                  </a:ext>
                </a:extLst>
              </p:cNvPr>
              <p:cNvGrpSpPr/>
              <p:nvPr/>
            </p:nvGrpSpPr>
            <p:grpSpPr>
              <a:xfrm>
                <a:off x="3681992" y="2140819"/>
                <a:ext cx="28792" cy="28792"/>
                <a:chOff x="3681992" y="2140819"/>
                <a:chExt cx="28792" cy="28792"/>
              </a:xfrm>
            </p:grpSpPr>
            <p:sp>
              <p:nvSpPr>
                <p:cNvPr id="607" name="Freeform: Shape 3543">
                  <a:extLst>
                    <a:ext uri="{FF2B5EF4-FFF2-40B4-BE49-F238E27FC236}">
                      <a16:creationId xmlns:a16="http://schemas.microsoft.com/office/drawing/2014/main" id="{1EEC3E52-4C20-7833-5224-3B8B0A33B198}"/>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3544">
                  <a:extLst>
                    <a:ext uri="{FF2B5EF4-FFF2-40B4-BE49-F238E27FC236}">
                      <a16:creationId xmlns:a16="http://schemas.microsoft.com/office/drawing/2014/main" id="{A25355A0-0697-FF76-C7CF-71CDF4903900}"/>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 name="Graphic 198">
                <a:extLst>
                  <a:ext uri="{FF2B5EF4-FFF2-40B4-BE49-F238E27FC236}">
                    <a16:creationId xmlns:a16="http://schemas.microsoft.com/office/drawing/2014/main" id="{42771DB2-EFDB-B68E-550E-3D357047C62A}"/>
                  </a:ext>
                </a:extLst>
              </p:cNvPr>
              <p:cNvGrpSpPr/>
              <p:nvPr/>
            </p:nvGrpSpPr>
            <p:grpSpPr>
              <a:xfrm>
                <a:off x="3692092" y="2140819"/>
                <a:ext cx="28792" cy="28792"/>
                <a:chOff x="3692092" y="2140819"/>
                <a:chExt cx="28792" cy="28792"/>
              </a:xfrm>
            </p:grpSpPr>
            <p:sp>
              <p:nvSpPr>
                <p:cNvPr id="605" name="Freeform: Shape 3541">
                  <a:extLst>
                    <a:ext uri="{FF2B5EF4-FFF2-40B4-BE49-F238E27FC236}">
                      <a16:creationId xmlns:a16="http://schemas.microsoft.com/office/drawing/2014/main" id="{4C72A56D-91D3-111B-E4C2-3A4447F512AB}"/>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3542">
                  <a:extLst>
                    <a:ext uri="{FF2B5EF4-FFF2-40B4-BE49-F238E27FC236}">
                      <a16:creationId xmlns:a16="http://schemas.microsoft.com/office/drawing/2014/main" id="{8EE889CB-CE41-D44E-9222-957E86AF84DC}"/>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 name="Graphic 198">
                <a:extLst>
                  <a:ext uri="{FF2B5EF4-FFF2-40B4-BE49-F238E27FC236}">
                    <a16:creationId xmlns:a16="http://schemas.microsoft.com/office/drawing/2014/main" id="{4E741B30-1C14-8BFC-B9BA-F90C4DC3393C}"/>
                  </a:ext>
                </a:extLst>
              </p:cNvPr>
              <p:cNvGrpSpPr/>
              <p:nvPr/>
            </p:nvGrpSpPr>
            <p:grpSpPr>
              <a:xfrm>
                <a:off x="3705057" y="2142779"/>
                <a:ext cx="28792" cy="28641"/>
                <a:chOff x="3705057" y="2142779"/>
                <a:chExt cx="28792" cy="28641"/>
              </a:xfrm>
            </p:grpSpPr>
            <p:sp>
              <p:nvSpPr>
                <p:cNvPr id="603" name="Freeform: Shape 3539">
                  <a:extLst>
                    <a:ext uri="{FF2B5EF4-FFF2-40B4-BE49-F238E27FC236}">
                      <a16:creationId xmlns:a16="http://schemas.microsoft.com/office/drawing/2014/main" id="{651B3D89-7B3E-45F8-FF73-A72FB087C2C9}"/>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3540">
                  <a:extLst>
                    <a:ext uri="{FF2B5EF4-FFF2-40B4-BE49-F238E27FC236}">
                      <a16:creationId xmlns:a16="http://schemas.microsoft.com/office/drawing/2014/main" id="{1085812E-FB21-1776-2C06-A57801713C8A}"/>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raphic 198">
                <a:extLst>
                  <a:ext uri="{FF2B5EF4-FFF2-40B4-BE49-F238E27FC236}">
                    <a16:creationId xmlns:a16="http://schemas.microsoft.com/office/drawing/2014/main" id="{849E89CB-FA1F-5D73-1DB9-61876B575482}"/>
                  </a:ext>
                </a:extLst>
              </p:cNvPr>
              <p:cNvGrpSpPr/>
              <p:nvPr/>
            </p:nvGrpSpPr>
            <p:grpSpPr>
              <a:xfrm>
                <a:off x="3710785" y="2145794"/>
                <a:ext cx="28641" cy="28641"/>
                <a:chOff x="3710785" y="2145794"/>
                <a:chExt cx="28641" cy="28641"/>
              </a:xfrm>
            </p:grpSpPr>
            <p:sp>
              <p:nvSpPr>
                <p:cNvPr id="601" name="Freeform: Shape 3537">
                  <a:extLst>
                    <a:ext uri="{FF2B5EF4-FFF2-40B4-BE49-F238E27FC236}">
                      <a16:creationId xmlns:a16="http://schemas.microsoft.com/office/drawing/2014/main" id="{6543652B-5162-D7EE-D330-99068E0C4D10}"/>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3538">
                  <a:extLst>
                    <a:ext uri="{FF2B5EF4-FFF2-40B4-BE49-F238E27FC236}">
                      <a16:creationId xmlns:a16="http://schemas.microsoft.com/office/drawing/2014/main" id="{3C903B20-3C4A-413E-6C6E-ECB570E86581}"/>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 name="Graphic 198">
                <a:extLst>
                  <a:ext uri="{FF2B5EF4-FFF2-40B4-BE49-F238E27FC236}">
                    <a16:creationId xmlns:a16="http://schemas.microsoft.com/office/drawing/2014/main" id="{32674FD0-041C-AC16-C35D-5000A2782102}"/>
                  </a:ext>
                </a:extLst>
              </p:cNvPr>
              <p:cNvGrpSpPr/>
              <p:nvPr/>
            </p:nvGrpSpPr>
            <p:grpSpPr>
              <a:xfrm>
                <a:off x="3713498" y="2145794"/>
                <a:ext cx="28792" cy="28641"/>
                <a:chOff x="3713498" y="2145794"/>
                <a:chExt cx="28792" cy="28641"/>
              </a:xfrm>
            </p:grpSpPr>
            <p:sp>
              <p:nvSpPr>
                <p:cNvPr id="599" name="Freeform: Shape 3535">
                  <a:extLst>
                    <a:ext uri="{FF2B5EF4-FFF2-40B4-BE49-F238E27FC236}">
                      <a16:creationId xmlns:a16="http://schemas.microsoft.com/office/drawing/2014/main" id="{78E407AF-93D2-DD65-63DA-CB4ED3552E4B}"/>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3536">
                  <a:extLst>
                    <a:ext uri="{FF2B5EF4-FFF2-40B4-BE49-F238E27FC236}">
                      <a16:creationId xmlns:a16="http://schemas.microsoft.com/office/drawing/2014/main" id="{F5054E9C-3B02-5046-3F20-5E78DEE4BB1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raphic 198">
                <a:extLst>
                  <a:ext uri="{FF2B5EF4-FFF2-40B4-BE49-F238E27FC236}">
                    <a16:creationId xmlns:a16="http://schemas.microsoft.com/office/drawing/2014/main" id="{FF246FE2-6872-C181-5D69-4CAC57B1FF49}"/>
                  </a:ext>
                </a:extLst>
              </p:cNvPr>
              <p:cNvGrpSpPr/>
              <p:nvPr/>
            </p:nvGrpSpPr>
            <p:grpSpPr>
              <a:xfrm>
                <a:off x="3727819" y="2145794"/>
                <a:ext cx="28792" cy="28641"/>
                <a:chOff x="3727819" y="2145794"/>
                <a:chExt cx="28792" cy="28641"/>
              </a:xfrm>
            </p:grpSpPr>
            <p:sp>
              <p:nvSpPr>
                <p:cNvPr id="597" name="Freeform: Shape 3533">
                  <a:extLst>
                    <a:ext uri="{FF2B5EF4-FFF2-40B4-BE49-F238E27FC236}">
                      <a16:creationId xmlns:a16="http://schemas.microsoft.com/office/drawing/2014/main" id="{27C5C4BA-B3B1-23D4-A2DF-AD83D9560218}"/>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3534">
                  <a:extLst>
                    <a:ext uri="{FF2B5EF4-FFF2-40B4-BE49-F238E27FC236}">
                      <a16:creationId xmlns:a16="http://schemas.microsoft.com/office/drawing/2014/main" id="{790BB86B-57E6-D61C-B3F3-6F1C0A5D3AD4}"/>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raphic 198">
                <a:extLst>
                  <a:ext uri="{FF2B5EF4-FFF2-40B4-BE49-F238E27FC236}">
                    <a16:creationId xmlns:a16="http://schemas.microsoft.com/office/drawing/2014/main" id="{2C7BADE7-6B28-8382-548F-06E4F3F47BC8}"/>
                  </a:ext>
                </a:extLst>
              </p:cNvPr>
              <p:cNvGrpSpPr/>
              <p:nvPr/>
            </p:nvGrpSpPr>
            <p:grpSpPr>
              <a:xfrm>
                <a:off x="3733849" y="2145794"/>
                <a:ext cx="28641" cy="28641"/>
                <a:chOff x="3733849" y="2145794"/>
                <a:chExt cx="28641" cy="28641"/>
              </a:xfrm>
            </p:grpSpPr>
            <p:sp>
              <p:nvSpPr>
                <p:cNvPr id="595" name="Freeform: Shape 3531">
                  <a:extLst>
                    <a:ext uri="{FF2B5EF4-FFF2-40B4-BE49-F238E27FC236}">
                      <a16:creationId xmlns:a16="http://schemas.microsoft.com/office/drawing/2014/main" id="{18994F27-2F6C-27A0-3088-2E33357BD720}"/>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3532">
                  <a:extLst>
                    <a:ext uri="{FF2B5EF4-FFF2-40B4-BE49-F238E27FC236}">
                      <a16:creationId xmlns:a16="http://schemas.microsoft.com/office/drawing/2014/main" id="{0C0F4B07-AD6E-EA4C-AF5F-F33C10774892}"/>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 name="Graphic 198">
                <a:extLst>
                  <a:ext uri="{FF2B5EF4-FFF2-40B4-BE49-F238E27FC236}">
                    <a16:creationId xmlns:a16="http://schemas.microsoft.com/office/drawing/2014/main" id="{50E012AF-7C46-20E9-DDF2-8C9F3C82BE46}"/>
                  </a:ext>
                </a:extLst>
              </p:cNvPr>
              <p:cNvGrpSpPr/>
              <p:nvPr/>
            </p:nvGrpSpPr>
            <p:grpSpPr>
              <a:xfrm>
                <a:off x="3739427" y="2149110"/>
                <a:ext cx="28792" cy="28792"/>
                <a:chOff x="3739427" y="2149110"/>
                <a:chExt cx="28792" cy="28792"/>
              </a:xfrm>
            </p:grpSpPr>
            <p:sp>
              <p:nvSpPr>
                <p:cNvPr id="593" name="Freeform: Shape 3529">
                  <a:extLst>
                    <a:ext uri="{FF2B5EF4-FFF2-40B4-BE49-F238E27FC236}">
                      <a16:creationId xmlns:a16="http://schemas.microsoft.com/office/drawing/2014/main" id="{1CC9E7DE-BDCA-BD63-63F8-3CBD04446C34}"/>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3530">
                  <a:extLst>
                    <a:ext uri="{FF2B5EF4-FFF2-40B4-BE49-F238E27FC236}">
                      <a16:creationId xmlns:a16="http://schemas.microsoft.com/office/drawing/2014/main" id="{1094D9E3-2BD6-138C-4D05-B16B7B90B384}"/>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 name="Graphic 198">
                <a:extLst>
                  <a:ext uri="{FF2B5EF4-FFF2-40B4-BE49-F238E27FC236}">
                    <a16:creationId xmlns:a16="http://schemas.microsoft.com/office/drawing/2014/main" id="{2F1170E0-ECA6-EBAA-4D37-B9E56308E19B}"/>
                  </a:ext>
                </a:extLst>
              </p:cNvPr>
              <p:cNvGrpSpPr/>
              <p:nvPr/>
            </p:nvGrpSpPr>
            <p:grpSpPr>
              <a:xfrm>
                <a:off x="3745005" y="2149110"/>
                <a:ext cx="28641" cy="28792"/>
                <a:chOff x="3745005" y="2149110"/>
                <a:chExt cx="28641" cy="28792"/>
              </a:xfrm>
            </p:grpSpPr>
            <p:sp>
              <p:nvSpPr>
                <p:cNvPr id="591" name="Freeform: Shape 3527">
                  <a:extLst>
                    <a:ext uri="{FF2B5EF4-FFF2-40B4-BE49-F238E27FC236}">
                      <a16:creationId xmlns:a16="http://schemas.microsoft.com/office/drawing/2014/main" id="{87940210-E828-AE18-318A-66D45B184889}"/>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3528">
                  <a:extLst>
                    <a:ext uri="{FF2B5EF4-FFF2-40B4-BE49-F238E27FC236}">
                      <a16:creationId xmlns:a16="http://schemas.microsoft.com/office/drawing/2014/main" id="{44E27A7D-164C-1DFF-FB90-D3B968CDBFE9}"/>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 name="Graphic 198">
                <a:extLst>
                  <a:ext uri="{FF2B5EF4-FFF2-40B4-BE49-F238E27FC236}">
                    <a16:creationId xmlns:a16="http://schemas.microsoft.com/office/drawing/2014/main" id="{2DBEF397-85E5-E8AB-95B5-9F72BDF29F9F}"/>
                  </a:ext>
                </a:extLst>
              </p:cNvPr>
              <p:cNvGrpSpPr/>
              <p:nvPr/>
            </p:nvGrpSpPr>
            <p:grpSpPr>
              <a:xfrm>
                <a:off x="3748170" y="2149110"/>
                <a:ext cx="28641" cy="28792"/>
                <a:chOff x="3748170" y="2149110"/>
                <a:chExt cx="28641" cy="28792"/>
              </a:xfrm>
            </p:grpSpPr>
            <p:sp>
              <p:nvSpPr>
                <p:cNvPr id="589" name="Freeform: Shape 3525">
                  <a:extLst>
                    <a:ext uri="{FF2B5EF4-FFF2-40B4-BE49-F238E27FC236}">
                      <a16:creationId xmlns:a16="http://schemas.microsoft.com/office/drawing/2014/main" id="{04C3DCEE-E0BB-D812-1039-EF71D9DAB330}"/>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3526">
                  <a:extLst>
                    <a:ext uri="{FF2B5EF4-FFF2-40B4-BE49-F238E27FC236}">
                      <a16:creationId xmlns:a16="http://schemas.microsoft.com/office/drawing/2014/main" id="{96D83BC9-5333-D1A9-68C2-D8FEE6C69D11}"/>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 name="Graphic 198">
                <a:extLst>
                  <a:ext uri="{FF2B5EF4-FFF2-40B4-BE49-F238E27FC236}">
                    <a16:creationId xmlns:a16="http://schemas.microsoft.com/office/drawing/2014/main" id="{C5953B71-CEC6-EEF8-9C72-CB2412B0BE01}"/>
                  </a:ext>
                </a:extLst>
              </p:cNvPr>
              <p:cNvGrpSpPr/>
              <p:nvPr/>
            </p:nvGrpSpPr>
            <p:grpSpPr>
              <a:xfrm>
                <a:off x="3764602" y="2155291"/>
                <a:ext cx="28641" cy="28641"/>
                <a:chOff x="3764602" y="2155291"/>
                <a:chExt cx="28641" cy="28641"/>
              </a:xfrm>
            </p:grpSpPr>
            <p:sp>
              <p:nvSpPr>
                <p:cNvPr id="587" name="Freeform: Shape 3523">
                  <a:extLst>
                    <a:ext uri="{FF2B5EF4-FFF2-40B4-BE49-F238E27FC236}">
                      <a16:creationId xmlns:a16="http://schemas.microsoft.com/office/drawing/2014/main" id="{76A84979-F6E4-1A80-0CA4-552834819903}"/>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3524">
                  <a:extLst>
                    <a:ext uri="{FF2B5EF4-FFF2-40B4-BE49-F238E27FC236}">
                      <a16:creationId xmlns:a16="http://schemas.microsoft.com/office/drawing/2014/main" id="{AC708498-B843-7516-A981-AA013E9B95FD}"/>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 name="Graphic 198">
                <a:extLst>
                  <a:ext uri="{FF2B5EF4-FFF2-40B4-BE49-F238E27FC236}">
                    <a16:creationId xmlns:a16="http://schemas.microsoft.com/office/drawing/2014/main" id="{DAE52AB8-344E-9B6C-4B9C-51753D3D0280}"/>
                  </a:ext>
                </a:extLst>
              </p:cNvPr>
              <p:cNvGrpSpPr/>
              <p:nvPr/>
            </p:nvGrpSpPr>
            <p:grpSpPr>
              <a:xfrm>
                <a:off x="3771385" y="2155291"/>
                <a:ext cx="28641" cy="28641"/>
                <a:chOff x="3771385" y="2155291"/>
                <a:chExt cx="28641" cy="28641"/>
              </a:xfrm>
            </p:grpSpPr>
            <p:sp>
              <p:nvSpPr>
                <p:cNvPr id="585" name="Freeform: Shape 3521">
                  <a:extLst>
                    <a:ext uri="{FF2B5EF4-FFF2-40B4-BE49-F238E27FC236}">
                      <a16:creationId xmlns:a16="http://schemas.microsoft.com/office/drawing/2014/main" id="{ACDA851F-0618-B990-7004-5B4493ED634C}"/>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3522">
                  <a:extLst>
                    <a:ext uri="{FF2B5EF4-FFF2-40B4-BE49-F238E27FC236}">
                      <a16:creationId xmlns:a16="http://schemas.microsoft.com/office/drawing/2014/main" id="{51690447-08FE-FFB5-FDAB-08E931C2AAF0}"/>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 name="Graphic 198">
                <a:extLst>
                  <a:ext uri="{FF2B5EF4-FFF2-40B4-BE49-F238E27FC236}">
                    <a16:creationId xmlns:a16="http://schemas.microsoft.com/office/drawing/2014/main" id="{412E3B25-970B-55A9-761A-D43382D2A1E9}"/>
                  </a:ext>
                </a:extLst>
              </p:cNvPr>
              <p:cNvGrpSpPr/>
              <p:nvPr/>
            </p:nvGrpSpPr>
            <p:grpSpPr>
              <a:xfrm>
                <a:off x="3776812" y="2155743"/>
                <a:ext cx="28792" cy="28792"/>
                <a:chOff x="3776812" y="2155743"/>
                <a:chExt cx="28792" cy="28792"/>
              </a:xfrm>
            </p:grpSpPr>
            <p:sp>
              <p:nvSpPr>
                <p:cNvPr id="583" name="Freeform: Shape 3519">
                  <a:extLst>
                    <a:ext uri="{FF2B5EF4-FFF2-40B4-BE49-F238E27FC236}">
                      <a16:creationId xmlns:a16="http://schemas.microsoft.com/office/drawing/2014/main" id="{200899EA-8E04-54BE-5CF5-2608D862A68D}"/>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3520">
                  <a:extLst>
                    <a:ext uri="{FF2B5EF4-FFF2-40B4-BE49-F238E27FC236}">
                      <a16:creationId xmlns:a16="http://schemas.microsoft.com/office/drawing/2014/main" id="{197A5B99-9160-9588-93F9-6AD84CC6881E}"/>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 name="Graphic 198">
                <a:extLst>
                  <a:ext uri="{FF2B5EF4-FFF2-40B4-BE49-F238E27FC236}">
                    <a16:creationId xmlns:a16="http://schemas.microsoft.com/office/drawing/2014/main" id="{DE3B2072-11A8-6644-C3F8-7D0583CA583C}"/>
                  </a:ext>
                </a:extLst>
              </p:cNvPr>
              <p:cNvGrpSpPr/>
              <p:nvPr/>
            </p:nvGrpSpPr>
            <p:grpSpPr>
              <a:xfrm>
                <a:off x="3782842" y="2158607"/>
                <a:ext cx="28641" cy="28792"/>
                <a:chOff x="3782842" y="2158607"/>
                <a:chExt cx="28641" cy="28792"/>
              </a:xfrm>
            </p:grpSpPr>
            <p:sp>
              <p:nvSpPr>
                <p:cNvPr id="581" name="Freeform: Shape 3517">
                  <a:extLst>
                    <a:ext uri="{FF2B5EF4-FFF2-40B4-BE49-F238E27FC236}">
                      <a16:creationId xmlns:a16="http://schemas.microsoft.com/office/drawing/2014/main" id="{191F67C2-E2A1-B424-3DC9-6E469DB741FA}"/>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3518">
                  <a:extLst>
                    <a:ext uri="{FF2B5EF4-FFF2-40B4-BE49-F238E27FC236}">
                      <a16:creationId xmlns:a16="http://schemas.microsoft.com/office/drawing/2014/main" id="{6626DE96-3C7F-FD27-02AE-1DE92F28C772}"/>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3" name="Graphic 198">
                <a:extLst>
                  <a:ext uri="{FF2B5EF4-FFF2-40B4-BE49-F238E27FC236}">
                    <a16:creationId xmlns:a16="http://schemas.microsoft.com/office/drawing/2014/main" id="{EBB485DC-E0DA-3F03-D584-DFC51C7BE9E8}"/>
                  </a:ext>
                </a:extLst>
              </p:cNvPr>
              <p:cNvGrpSpPr/>
              <p:nvPr/>
            </p:nvGrpSpPr>
            <p:grpSpPr>
              <a:xfrm>
                <a:off x="3795505" y="2158607"/>
                <a:ext cx="28641" cy="28792"/>
                <a:chOff x="3795505" y="2158607"/>
                <a:chExt cx="28641" cy="28792"/>
              </a:xfrm>
            </p:grpSpPr>
            <p:sp>
              <p:nvSpPr>
                <p:cNvPr id="579" name="Freeform: Shape 3515">
                  <a:extLst>
                    <a:ext uri="{FF2B5EF4-FFF2-40B4-BE49-F238E27FC236}">
                      <a16:creationId xmlns:a16="http://schemas.microsoft.com/office/drawing/2014/main" id="{6505B5EB-A3F3-C3AF-649A-599656615B5A}"/>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3516">
                  <a:extLst>
                    <a:ext uri="{FF2B5EF4-FFF2-40B4-BE49-F238E27FC236}">
                      <a16:creationId xmlns:a16="http://schemas.microsoft.com/office/drawing/2014/main" id="{05971294-A1AD-4C82-5AC1-55DDC25C12AE}"/>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4" name="Graphic 198">
                <a:extLst>
                  <a:ext uri="{FF2B5EF4-FFF2-40B4-BE49-F238E27FC236}">
                    <a16:creationId xmlns:a16="http://schemas.microsoft.com/office/drawing/2014/main" id="{C1CEAE07-F95B-F44F-6495-851A759CFAE0}"/>
                  </a:ext>
                </a:extLst>
              </p:cNvPr>
              <p:cNvGrpSpPr/>
              <p:nvPr/>
            </p:nvGrpSpPr>
            <p:grpSpPr>
              <a:xfrm>
                <a:off x="3802138" y="2158607"/>
                <a:ext cx="28641" cy="28792"/>
                <a:chOff x="3802138" y="2158607"/>
                <a:chExt cx="28641" cy="28792"/>
              </a:xfrm>
            </p:grpSpPr>
            <p:sp>
              <p:nvSpPr>
                <p:cNvPr id="577" name="Freeform: Shape 3513">
                  <a:extLst>
                    <a:ext uri="{FF2B5EF4-FFF2-40B4-BE49-F238E27FC236}">
                      <a16:creationId xmlns:a16="http://schemas.microsoft.com/office/drawing/2014/main" id="{F7ADD3CD-A9E7-2B35-7CD5-927BF732F1BA}"/>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3514">
                  <a:extLst>
                    <a:ext uri="{FF2B5EF4-FFF2-40B4-BE49-F238E27FC236}">
                      <a16:creationId xmlns:a16="http://schemas.microsoft.com/office/drawing/2014/main" id="{98DECF69-D46B-6566-E39B-8E40358F3E95}"/>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5" name="Graphic 198">
                <a:extLst>
                  <a:ext uri="{FF2B5EF4-FFF2-40B4-BE49-F238E27FC236}">
                    <a16:creationId xmlns:a16="http://schemas.microsoft.com/office/drawing/2014/main" id="{FDE6E698-41D6-13AA-D6E9-53196BB236A7}"/>
                  </a:ext>
                </a:extLst>
              </p:cNvPr>
              <p:cNvGrpSpPr/>
              <p:nvPr/>
            </p:nvGrpSpPr>
            <p:grpSpPr>
              <a:xfrm>
                <a:off x="3808620" y="2158607"/>
                <a:ext cx="28792" cy="28792"/>
                <a:chOff x="3808620" y="2158607"/>
                <a:chExt cx="28792" cy="28792"/>
              </a:xfrm>
            </p:grpSpPr>
            <p:sp>
              <p:nvSpPr>
                <p:cNvPr id="575" name="Freeform: Shape 3511">
                  <a:extLst>
                    <a:ext uri="{FF2B5EF4-FFF2-40B4-BE49-F238E27FC236}">
                      <a16:creationId xmlns:a16="http://schemas.microsoft.com/office/drawing/2014/main" id="{089AFE54-6CDF-DA9B-6D8B-CC4F081F9CAC}"/>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3512">
                  <a:extLst>
                    <a:ext uri="{FF2B5EF4-FFF2-40B4-BE49-F238E27FC236}">
                      <a16:creationId xmlns:a16="http://schemas.microsoft.com/office/drawing/2014/main" id="{CFB3838D-AF3B-C792-ED98-C7D9ADF599FD}"/>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6" name="Graphic 198">
                <a:extLst>
                  <a:ext uri="{FF2B5EF4-FFF2-40B4-BE49-F238E27FC236}">
                    <a16:creationId xmlns:a16="http://schemas.microsoft.com/office/drawing/2014/main" id="{2A15B468-3667-3CFA-179A-56DB42784E5A}"/>
                  </a:ext>
                </a:extLst>
              </p:cNvPr>
              <p:cNvGrpSpPr/>
              <p:nvPr/>
            </p:nvGrpSpPr>
            <p:grpSpPr>
              <a:xfrm>
                <a:off x="3812389" y="2158607"/>
                <a:ext cx="28641" cy="28792"/>
                <a:chOff x="3812389" y="2158607"/>
                <a:chExt cx="28641" cy="28792"/>
              </a:xfrm>
            </p:grpSpPr>
            <p:sp>
              <p:nvSpPr>
                <p:cNvPr id="573" name="Freeform: Shape 3509">
                  <a:extLst>
                    <a:ext uri="{FF2B5EF4-FFF2-40B4-BE49-F238E27FC236}">
                      <a16:creationId xmlns:a16="http://schemas.microsoft.com/office/drawing/2014/main" id="{5AB50B17-F692-920A-8E98-EA8B94F82059}"/>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3510">
                  <a:extLst>
                    <a:ext uri="{FF2B5EF4-FFF2-40B4-BE49-F238E27FC236}">
                      <a16:creationId xmlns:a16="http://schemas.microsoft.com/office/drawing/2014/main" id="{E914AF4B-0B13-723C-C18B-5E467F593F3B}"/>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7" name="Graphic 198">
                <a:extLst>
                  <a:ext uri="{FF2B5EF4-FFF2-40B4-BE49-F238E27FC236}">
                    <a16:creationId xmlns:a16="http://schemas.microsoft.com/office/drawing/2014/main" id="{45F0D9F3-D843-257C-3953-C4F65B0B6050}"/>
                  </a:ext>
                </a:extLst>
              </p:cNvPr>
              <p:cNvGrpSpPr/>
              <p:nvPr/>
            </p:nvGrpSpPr>
            <p:grpSpPr>
              <a:xfrm>
                <a:off x="3819172" y="2163582"/>
                <a:ext cx="28641" cy="28641"/>
                <a:chOff x="3819172" y="2163582"/>
                <a:chExt cx="28641" cy="28641"/>
              </a:xfrm>
            </p:grpSpPr>
            <p:sp>
              <p:nvSpPr>
                <p:cNvPr id="571" name="Freeform: Shape 3507">
                  <a:extLst>
                    <a:ext uri="{FF2B5EF4-FFF2-40B4-BE49-F238E27FC236}">
                      <a16:creationId xmlns:a16="http://schemas.microsoft.com/office/drawing/2014/main" id="{D1093069-1155-CB58-95DC-038906AE4B89}"/>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3508">
                  <a:extLst>
                    <a:ext uri="{FF2B5EF4-FFF2-40B4-BE49-F238E27FC236}">
                      <a16:creationId xmlns:a16="http://schemas.microsoft.com/office/drawing/2014/main" id="{F7A1C2D7-DAAB-B771-4D68-A33AD97EF6A4}"/>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 name="Graphic 198">
                <a:extLst>
                  <a:ext uri="{FF2B5EF4-FFF2-40B4-BE49-F238E27FC236}">
                    <a16:creationId xmlns:a16="http://schemas.microsoft.com/office/drawing/2014/main" id="{2AC22048-31E2-D687-23D4-8F67AA2E0F96}"/>
                  </a:ext>
                </a:extLst>
              </p:cNvPr>
              <p:cNvGrpSpPr/>
              <p:nvPr/>
            </p:nvGrpSpPr>
            <p:grpSpPr>
              <a:xfrm>
                <a:off x="3826257" y="2163582"/>
                <a:ext cx="28641" cy="28641"/>
                <a:chOff x="3826257" y="2163582"/>
                <a:chExt cx="28641" cy="28641"/>
              </a:xfrm>
            </p:grpSpPr>
            <p:sp>
              <p:nvSpPr>
                <p:cNvPr id="569" name="Freeform: Shape 3505">
                  <a:extLst>
                    <a:ext uri="{FF2B5EF4-FFF2-40B4-BE49-F238E27FC236}">
                      <a16:creationId xmlns:a16="http://schemas.microsoft.com/office/drawing/2014/main" id="{ABAAFDB7-5A5A-8B27-AF0F-FBACB654885F}"/>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3506">
                  <a:extLst>
                    <a:ext uri="{FF2B5EF4-FFF2-40B4-BE49-F238E27FC236}">
                      <a16:creationId xmlns:a16="http://schemas.microsoft.com/office/drawing/2014/main" id="{C5DEE2CA-A784-DD47-E0D1-EDB2BAF7D85D}"/>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 name="Graphic 198">
                <a:extLst>
                  <a:ext uri="{FF2B5EF4-FFF2-40B4-BE49-F238E27FC236}">
                    <a16:creationId xmlns:a16="http://schemas.microsoft.com/office/drawing/2014/main" id="{452BC7FA-1793-141F-39D9-4FC4D520EE4E}"/>
                  </a:ext>
                </a:extLst>
              </p:cNvPr>
              <p:cNvGrpSpPr/>
              <p:nvPr/>
            </p:nvGrpSpPr>
            <p:grpSpPr>
              <a:xfrm>
                <a:off x="3833343" y="2163582"/>
                <a:ext cx="28792" cy="28641"/>
                <a:chOff x="3833343" y="2163582"/>
                <a:chExt cx="28792" cy="28641"/>
              </a:xfrm>
            </p:grpSpPr>
            <p:sp>
              <p:nvSpPr>
                <p:cNvPr id="567" name="Freeform: Shape 3503">
                  <a:extLst>
                    <a:ext uri="{FF2B5EF4-FFF2-40B4-BE49-F238E27FC236}">
                      <a16:creationId xmlns:a16="http://schemas.microsoft.com/office/drawing/2014/main" id="{3EDF05DE-75F8-62A9-F921-C2B81FA2B096}"/>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3504">
                  <a:extLst>
                    <a:ext uri="{FF2B5EF4-FFF2-40B4-BE49-F238E27FC236}">
                      <a16:creationId xmlns:a16="http://schemas.microsoft.com/office/drawing/2014/main" id="{D0C7E120-42E2-29EC-9D5D-005AE3F608CA}"/>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 name="Graphic 198">
                <a:extLst>
                  <a:ext uri="{FF2B5EF4-FFF2-40B4-BE49-F238E27FC236}">
                    <a16:creationId xmlns:a16="http://schemas.microsoft.com/office/drawing/2014/main" id="{91FA3D73-F45D-BD0A-E43C-E3D86F67C38E}"/>
                  </a:ext>
                </a:extLst>
              </p:cNvPr>
              <p:cNvGrpSpPr/>
              <p:nvPr/>
            </p:nvGrpSpPr>
            <p:grpSpPr>
              <a:xfrm>
                <a:off x="3840578" y="2163582"/>
                <a:ext cx="28641" cy="28641"/>
                <a:chOff x="3840578" y="2163582"/>
                <a:chExt cx="28641" cy="28641"/>
              </a:xfrm>
            </p:grpSpPr>
            <p:sp>
              <p:nvSpPr>
                <p:cNvPr id="565" name="Freeform: Shape 3501">
                  <a:extLst>
                    <a:ext uri="{FF2B5EF4-FFF2-40B4-BE49-F238E27FC236}">
                      <a16:creationId xmlns:a16="http://schemas.microsoft.com/office/drawing/2014/main" id="{E5A147BF-C5C5-AB2B-015E-7F7B611C785C}"/>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3502">
                  <a:extLst>
                    <a:ext uri="{FF2B5EF4-FFF2-40B4-BE49-F238E27FC236}">
                      <a16:creationId xmlns:a16="http://schemas.microsoft.com/office/drawing/2014/main" id="{2D2F6288-9806-0975-E089-C8CDDC6B08DC}"/>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raphic 198">
                <a:extLst>
                  <a:ext uri="{FF2B5EF4-FFF2-40B4-BE49-F238E27FC236}">
                    <a16:creationId xmlns:a16="http://schemas.microsoft.com/office/drawing/2014/main" id="{917BA2B6-B1A1-684B-7A23-9115B60A2669}"/>
                  </a:ext>
                </a:extLst>
              </p:cNvPr>
              <p:cNvGrpSpPr/>
              <p:nvPr/>
            </p:nvGrpSpPr>
            <p:grpSpPr>
              <a:xfrm>
                <a:off x="3847664" y="2163582"/>
                <a:ext cx="28641" cy="28641"/>
                <a:chOff x="3847664" y="2163582"/>
                <a:chExt cx="28641" cy="28641"/>
              </a:xfrm>
            </p:grpSpPr>
            <p:sp>
              <p:nvSpPr>
                <p:cNvPr id="563" name="Freeform: Shape 3499">
                  <a:extLst>
                    <a:ext uri="{FF2B5EF4-FFF2-40B4-BE49-F238E27FC236}">
                      <a16:creationId xmlns:a16="http://schemas.microsoft.com/office/drawing/2014/main" id="{27232736-F825-2491-192C-C09C87D933C8}"/>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3500">
                  <a:extLst>
                    <a:ext uri="{FF2B5EF4-FFF2-40B4-BE49-F238E27FC236}">
                      <a16:creationId xmlns:a16="http://schemas.microsoft.com/office/drawing/2014/main" id="{8785E6D8-58C2-284C-BE89-4162C7671B51}"/>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 name="Graphic 198">
                <a:extLst>
                  <a:ext uri="{FF2B5EF4-FFF2-40B4-BE49-F238E27FC236}">
                    <a16:creationId xmlns:a16="http://schemas.microsoft.com/office/drawing/2014/main" id="{5F340A13-6056-E6F6-79B5-F2339970F229}"/>
                  </a:ext>
                </a:extLst>
              </p:cNvPr>
              <p:cNvGrpSpPr/>
              <p:nvPr/>
            </p:nvGrpSpPr>
            <p:grpSpPr>
              <a:xfrm>
                <a:off x="3854749" y="2163582"/>
                <a:ext cx="28792" cy="28641"/>
                <a:chOff x="3854749" y="2163582"/>
                <a:chExt cx="28792" cy="28641"/>
              </a:xfrm>
            </p:grpSpPr>
            <p:sp>
              <p:nvSpPr>
                <p:cNvPr id="561" name="Freeform: Shape 3497">
                  <a:extLst>
                    <a:ext uri="{FF2B5EF4-FFF2-40B4-BE49-F238E27FC236}">
                      <a16:creationId xmlns:a16="http://schemas.microsoft.com/office/drawing/2014/main" id="{3C9FCE97-3008-5859-9208-65C69364EA05}"/>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3498">
                  <a:extLst>
                    <a:ext uri="{FF2B5EF4-FFF2-40B4-BE49-F238E27FC236}">
                      <a16:creationId xmlns:a16="http://schemas.microsoft.com/office/drawing/2014/main" id="{FAA21C00-16AC-B4F8-C7EF-C9F8F4BF122F}"/>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 name="Graphic 198">
                <a:extLst>
                  <a:ext uri="{FF2B5EF4-FFF2-40B4-BE49-F238E27FC236}">
                    <a16:creationId xmlns:a16="http://schemas.microsoft.com/office/drawing/2014/main" id="{D4559400-A3B8-F269-04A7-1197FCC9830B}"/>
                  </a:ext>
                </a:extLst>
              </p:cNvPr>
              <p:cNvGrpSpPr/>
              <p:nvPr/>
            </p:nvGrpSpPr>
            <p:grpSpPr>
              <a:xfrm>
                <a:off x="3861985" y="2163582"/>
                <a:ext cx="28641" cy="28641"/>
                <a:chOff x="3861985" y="2163582"/>
                <a:chExt cx="28641" cy="28641"/>
              </a:xfrm>
            </p:grpSpPr>
            <p:sp>
              <p:nvSpPr>
                <p:cNvPr id="559" name="Freeform: Shape 3495">
                  <a:extLst>
                    <a:ext uri="{FF2B5EF4-FFF2-40B4-BE49-F238E27FC236}">
                      <a16:creationId xmlns:a16="http://schemas.microsoft.com/office/drawing/2014/main" id="{33BD1621-E577-CCD2-5D3F-5566E0BA289C}"/>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3496">
                  <a:extLst>
                    <a:ext uri="{FF2B5EF4-FFF2-40B4-BE49-F238E27FC236}">
                      <a16:creationId xmlns:a16="http://schemas.microsoft.com/office/drawing/2014/main" id="{2464FBA6-DF32-47FF-A116-5C16A605F9E9}"/>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 name="Graphic 198">
                <a:extLst>
                  <a:ext uri="{FF2B5EF4-FFF2-40B4-BE49-F238E27FC236}">
                    <a16:creationId xmlns:a16="http://schemas.microsoft.com/office/drawing/2014/main" id="{30063AA3-DD65-1E67-1A0D-6412E75B2A8C}"/>
                  </a:ext>
                </a:extLst>
              </p:cNvPr>
              <p:cNvGrpSpPr/>
              <p:nvPr/>
            </p:nvGrpSpPr>
            <p:grpSpPr>
              <a:xfrm>
                <a:off x="3869070" y="2163582"/>
                <a:ext cx="28641" cy="28641"/>
                <a:chOff x="3869070" y="2163582"/>
                <a:chExt cx="28641" cy="28641"/>
              </a:xfrm>
            </p:grpSpPr>
            <p:sp>
              <p:nvSpPr>
                <p:cNvPr id="557" name="Freeform: Shape 3493">
                  <a:extLst>
                    <a:ext uri="{FF2B5EF4-FFF2-40B4-BE49-F238E27FC236}">
                      <a16:creationId xmlns:a16="http://schemas.microsoft.com/office/drawing/2014/main" id="{EA2D8880-8A57-F34D-C339-519F134B9C67}"/>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3494">
                  <a:extLst>
                    <a:ext uri="{FF2B5EF4-FFF2-40B4-BE49-F238E27FC236}">
                      <a16:creationId xmlns:a16="http://schemas.microsoft.com/office/drawing/2014/main" id="{3010E4C2-E251-B579-C7D9-E7BF8DF6E54A}"/>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 name="Graphic 198">
                <a:extLst>
                  <a:ext uri="{FF2B5EF4-FFF2-40B4-BE49-F238E27FC236}">
                    <a16:creationId xmlns:a16="http://schemas.microsoft.com/office/drawing/2014/main" id="{DA5D1659-3C40-C628-7E68-EFAC69D14468}"/>
                  </a:ext>
                </a:extLst>
              </p:cNvPr>
              <p:cNvGrpSpPr/>
              <p:nvPr/>
            </p:nvGrpSpPr>
            <p:grpSpPr>
              <a:xfrm>
                <a:off x="3876155" y="2163582"/>
                <a:ext cx="28792" cy="28641"/>
                <a:chOff x="3876155" y="2163582"/>
                <a:chExt cx="28792" cy="28641"/>
              </a:xfrm>
            </p:grpSpPr>
            <p:sp>
              <p:nvSpPr>
                <p:cNvPr id="555" name="Freeform: Shape 3491">
                  <a:extLst>
                    <a:ext uri="{FF2B5EF4-FFF2-40B4-BE49-F238E27FC236}">
                      <a16:creationId xmlns:a16="http://schemas.microsoft.com/office/drawing/2014/main" id="{226C4E41-A582-76B4-686A-EC9AE2B82908}"/>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3492">
                  <a:extLst>
                    <a:ext uri="{FF2B5EF4-FFF2-40B4-BE49-F238E27FC236}">
                      <a16:creationId xmlns:a16="http://schemas.microsoft.com/office/drawing/2014/main" id="{2CC086E3-99C1-D72F-C716-32162561601E}"/>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 name="Graphic 198">
                <a:extLst>
                  <a:ext uri="{FF2B5EF4-FFF2-40B4-BE49-F238E27FC236}">
                    <a16:creationId xmlns:a16="http://schemas.microsoft.com/office/drawing/2014/main" id="{6BEF5353-E170-942B-445D-3D1BCD758D63}"/>
                  </a:ext>
                </a:extLst>
              </p:cNvPr>
              <p:cNvGrpSpPr/>
              <p:nvPr/>
            </p:nvGrpSpPr>
            <p:grpSpPr>
              <a:xfrm>
                <a:off x="3882034" y="2167049"/>
                <a:ext cx="28641" cy="28641"/>
                <a:chOff x="3882034" y="2167049"/>
                <a:chExt cx="28641" cy="28641"/>
              </a:xfrm>
            </p:grpSpPr>
            <p:sp>
              <p:nvSpPr>
                <p:cNvPr id="553" name="Freeform: Shape 3489">
                  <a:extLst>
                    <a:ext uri="{FF2B5EF4-FFF2-40B4-BE49-F238E27FC236}">
                      <a16:creationId xmlns:a16="http://schemas.microsoft.com/office/drawing/2014/main" id="{81502E1C-4E21-B1C2-DA7E-CF6CC2016027}"/>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3490">
                  <a:extLst>
                    <a:ext uri="{FF2B5EF4-FFF2-40B4-BE49-F238E27FC236}">
                      <a16:creationId xmlns:a16="http://schemas.microsoft.com/office/drawing/2014/main" id="{0A8DD9F9-91F0-86B9-9575-AEC801AF095C}"/>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 name="Graphic 198">
                <a:extLst>
                  <a:ext uri="{FF2B5EF4-FFF2-40B4-BE49-F238E27FC236}">
                    <a16:creationId xmlns:a16="http://schemas.microsoft.com/office/drawing/2014/main" id="{3DF67AAF-F26F-6FB7-A574-5D7C08F6D3FC}"/>
                  </a:ext>
                </a:extLst>
              </p:cNvPr>
              <p:cNvGrpSpPr/>
              <p:nvPr/>
            </p:nvGrpSpPr>
            <p:grpSpPr>
              <a:xfrm>
                <a:off x="3888516" y="2167049"/>
                <a:ext cx="28792" cy="28641"/>
                <a:chOff x="3888516" y="2167049"/>
                <a:chExt cx="28792" cy="28641"/>
              </a:xfrm>
            </p:grpSpPr>
            <p:sp>
              <p:nvSpPr>
                <p:cNvPr id="551" name="Freeform: Shape 3487">
                  <a:extLst>
                    <a:ext uri="{FF2B5EF4-FFF2-40B4-BE49-F238E27FC236}">
                      <a16:creationId xmlns:a16="http://schemas.microsoft.com/office/drawing/2014/main" id="{6B8268C0-FA56-7611-66FF-D6B7D81D0043}"/>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3488">
                  <a:extLst>
                    <a:ext uri="{FF2B5EF4-FFF2-40B4-BE49-F238E27FC236}">
                      <a16:creationId xmlns:a16="http://schemas.microsoft.com/office/drawing/2014/main" id="{4FB42EDA-239C-C934-4AF6-93E7A8E31111}"/>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 name="Graphic 198">
                <a:extLst>
                  <a:ext uri="{FF2B5EF4-FFF2-40B4-BE49-F238E27FC236}">
                    <a16:creationId xmlns:a16="http://schemas.microsoft.com/office/drawing/2014/main" id="{CA1DDD76-AB85-941E-3D50-F1D00432518B}"/>
                  </a:ext>
                </a:extLst>
              </p:cNvPr>
              <p:cNvGrpSpPr/>
              <p:nvPr/>
            </p:nvGrpSpPr>
            <p:grpSpPr>
              <a:xfrm>
                <a:off x="3895149" y="2167049"/>
                <a:ext cx="28792" cy="28641"/>
                <a:chOff x="3895149" y="2167049"/>
                <a:chExt cx="28792" cy="28641"/>
              </a:xfrm>
            </p:grpSpPr>
            <p:sp>
              <p:nvSpPr>
                <p:cNvPr id="549" name="Freeform: Shape 3485">
                  <a:extLst>
                    <a:ext uri="{FF2B5EF4-FFF2-40B4-BE49-F238E27FC236}">
                      <a16:creationId xmlns:a16="http://schemas.microsoft.com/office/drawing/2014/main" id="{C7BFFFC6-2FD2-7813-6D08-78D869ADF96B}"/>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3486">
                  <a:extLst>
                    <a:ext uri="{FF2B5EF4-FFF2-40B4-BE49-F238E27FC236}">
                      <a16:creationId xmlns:a16="http://schemas.microsoft.com/office/drawing/2014/main" id="{3E089384-453F-AD03-6ED8-A68668739AE8}"/>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 name="Graphic 198">
                <a:extLst>
                  <a:ext uri="{FF2B5EF4-FFF2-40B4-BE49-F238E27FC236}">
                    <a16:creationId xmlns:a16="http://schemas.microsoft.com/office/drawing/2014/main" id="{76432494-82AA-4207-9A37-DD6BE374FCDE}"/>
                  </a:ext>
                </a:extLst>
              </p:cNvPr>
              <p:cNvGrpSpPr/>
              <p:nvPr/>
            </p:nvGrpSpPr>
            <p:grpSpPr>
              <a:xfrm>
                <a:off x="3901782" y="2167049"/>
                <a:ext cx="28792" cy="28641"/>
                <a:chOff x="3901782" y="2167049"/>
                <a:chExt cx="28792" cy="28641"/>
              </a:xfrm>
            </p:grpSpPr>
            <p:sp>
              <p:nvSpPr>
                <p:cNvPr id="547" name="Freeform: Shape 3483">
                  <a:extLst>
                    <a:ext uri="{FF2B5EF4-FFF2-40B4-BE49-F238E27FC236}">
                      <a16:creationId xmlns:a16="http://schemas.microsoft.com/office/drawing/2014/main" id="{700F6269-12C3-47B7-BEC7-5B9263D25E41}"/>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3484">
                  <a:extLst>
                    <a:ext uri="{FF2B5EF4-FFF2-40B4-BE49-F238E27FC236}">
                      <a16:creationId xmlns:a16="http://schemas.microsoft.com/office/drawing/2014/main" id="{03A0E582-C645-0B72-23EA-DD4F52082114}"/>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 name="Graphic 198">
                <a:extLst>
                  <a:ext uri="{FF2B5EF4-FFF2-40B4-BE49-F238E27FC236}">
                    <a16:creationId xmlns:a16="http://schemas.microsoft.com/office/drawing/2014/main" id="{6FFE831D-C4C7-E23F-4680-AD96C5090DB0}"/>
                  </a:ext>
                </a:extLst>
              </p:cNvPr>
              <p:cNvGrpSpPr/>
              <p:nvPr/>
            </p:nvGrpSpPr>
            <p:grpSpPr>
              <a:xfrm>
                <a:off x="3908415" y="2167049"/>
                <a:ext cx="28641" cy="28641"/>
                <a:chOff x="3908415" y="2167049"/>
                <a:chExt cx="28641" cy="28641"/>
              </a:xfrm>
            </p:grpSpPr>
            <p:sp>
              <p:nvSpPr>
                <p:cNvPr id="545" name="Freeform: Shape 3481">
                  <a:extLst>
                    <a:ext uri="{FF2B5EF4-FFF2-40B4-BE49-F238E27FC236}">
                      <a16:creationId xmlns:a16="http://schemas.microsoft.com/office/drawing/2014/main" id="{1405D573-5406-61D8-2B30-255B6A365ECA}"/>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3482">
                  <a:extLst>
                    <a:ext uri="{FF2B5EF4-FFF2-40B4-BE49-F238E27FC236}">
                      <a16:creationId xmlns:a16="http://schemas.microsoft.com/office/drawing/2014/main" id="{671FCC4E-9BCF-5650-3969-BC96E0D8B6E5}"/>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raphic 198">
                <a:extLst>
                  <a:ext uri="{FF2B5EF4-FFF2-40B4-BE49-F238E27FC236}">
                    <a16:creationId xmlns:a16="http://schemas.microsoft.com/office/drawing/2014/main" id="{EB52ACE1-F2A8-B500-9536-4118D36245AB}"/>
                  </a:ext>
                </a:extLst>
              </p:cNvPr>
              <p:cNvGrpSpPr/>
              <p:nvPr/>
            </p:nvGrpSpPr>
            <p:grpSpPr>
              <a:xfrm>
                <a:off x="3915048" y="2167049"/>
                <a:ext cx="28641" cy="28641"/>
                <a:chOff x="3915048" y="2167049"/>
                <a:chExt cx="28641" cy="28641"/>
              </a:xfrm>
            </p:grpSpPr>
            <p:sp>
              <p:nvSpPr>
                <p:cNvPr id="543" name="Freeform: Shape 3479">
                  <a:extLst>
                    <a:ext uri="{FF2B5EF4-FFF2-40B4-BE49-F238E27FC236}">
                      <a16:creationId xmlns:a16="http://schemas.microsoft.com/office/drawing/2014/main" id="{A4A69004-6ED0-ED4C-4ED0-E7F0B9FC43A1}"/>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3480">
                  <a:extLst>
                    <a:ext uri="{FF2B5EF4-FFF2-40B4-BE49-F238E27FC236}">
                      <a16:creationId xmlns:a16="http://schemas.microsoft.com/office/drawing/2014/main" id="{71E396E4-96B5-7130-6A69-EF972335E316}"/>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raphic 198">
                <a:extLst>
                  <a:ext uri="{FF2B5EF4-FFF2-40B4-BE49-F238E27FC236}">
                    <a16:creationId xmlns:a16="http://schemas.microsoft.com/office/drawing/2014/main" id="{6BFA7AF5-BCC6-86FD-634D-03B871BEA6F4}"/>
                  </a:ext>
                </a:extLst>
              </p:cNvPr>
              <p:cNvGrpSpPr/>
              <p:nvPr/>
            </p:nvGrpSpPr>
            <p:grpSpPr>
              <a:xfrm>
                <a:off x="3927258" y="2170667"/>
                <a:ext cx="28641" cy="28792"/>
                <a:chOff x="3927258" y="2170667"/>
                <a:chExt cx="28641" cy="28792"/>
              </a:xfrm>
            </p:grpSpPr>
            <p:sp>
              <p:nvSpPr>
                <p:cNvPr id="541" name="Freeform: Shape 3477">
                  <a:extLst>
                    <a:ext uri="{FF2B5EF4-FFF2-40B4-BE49-F238E27FC236}">
                      <a16:creationId xmlns:a16="http://schemas.microsoft.com/office/drawing/2014/main" id="{B73B731F-63F1-83A4-A1F3-2CB7C3C6B7BB}"/>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3478">
                  <a:extLst>
                    <a:ext uri="{FF2B5EF4-FFF2-40B4-BE49-F238E27FC236}">
                      <a16:creationId xmlns:a16="http://schemas.microsoft.com/office/drawing/2014/main" id="{9F6361C3-A292-3ADE-0F31-895F31709E7C}"/>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 name="Graphic 198">
                <a:extLst>
                  <a:ext uri="{FF2B5EF4-FFF2-40B4-BE49-F238E27FC236}">
                    <a16:creationId xmlns:a16="http://schemas.microsoft.com/office/drawing/2014/main" id="{71B631A0-4580-956C-B7AF-874D0547B78B}"/>
                  </a:ext>
                </a:extLst>
              </p:cNvPr>
              <p:cNvGrpSpPr/>
              <p:nvPr/>
            </p:nvGrpSpPr>
            <p:grpSpPr>
              <a:xfrm>
                <a:off x="3937057" y="2170667"/>
                <a:ext cx="28792" cy="28792"/>
                <a:chOff x="3937057" y="2170667"/>
                <a:chExt cx="28792" cy="28792"/>
              </a:xfrm>
            </p:grpSpPr>
            <p:sp>
              <p:nvSpPr>
                <p:cNvPr id="539" name="Freeform: Shape 3475">
                  <a:extLst>
                    <a:ext uri="{FF2B5EF4-FFF2-40B4-BE49-F238E27FC236}">
                      <a16:creationId xmlns:a16="http://schemas.microsoft.com/office/drawing/2014/main" id="{95C53361-B20D-3E96-499E-9CAF7D03383A}"/>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3476">
                  <a:extLst>
                    <a:ext uri="{FF2B5EF4-FFF2-40B4-BE49-F238E27FC236}">
                      <a16:creationId xmlns:a16="http://schemas.microsoft.com/office/drawing/2014/main" id="{AE892A97-721A-E84A-CB69-B822DACA2CAA}"/>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 name="Graphic 198">
                <a:extLst>
                  <a:ext uri="{FF2B5EF4-FFF2-40B4-BE49-F238E27FC236}">
                    <a16:creationId xmlns:a16="http://schemas.microsoft.com/office/drawing/2014/main" id="{D3E01AE7-619D-E1B6-DB61-CE76802585C7}"/>
                  </a:ext>
                </a:extLst>
              </p:cNvPr>
              <p:cNvGrpSpPr/>
              <p:nvPr/>
            </p:nvGrpSpPr>
            <p:grpSpPr>
              <a:xfrm>
                <a:off x="3949569" y="2176546"/>
                <a:ext cx="28792" cy="28792"/>
                <a:chOff x="3949569" y="2176546"/>
                <a:chExt cx="28792" cy="28792"/>
              </a:xfrm>
            </p:grpSpPr>
            <p:sp>
              <p:nvSpPr>
                <p:cNvPr id="537" name="Freeform: Shape 3473">
                  <a:extLst>
                    <a:ext uri="{FF2B5EF4-FFF2-40B4-BE49-F238E27FC236}">
                      <a16:creationId xmlns:a16="http://schemas.microsoft.com/office/drawing/2014/main" id="{E503570B-0695-18B5-7BB9-885560A4B828}"/>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3474">
                  <a:extLst>
                    <a:ext uri="{FF2B5EF4-FFF2-40B4-BE49-F238E27FC236}">
                      <a16:creationId xmlns:a16="http://schemas.microsoft.com/office/drawing/2014/main" id="{54D739A3-0CEE-50A7-E399-E5A5C5DAF953}"/>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 name="Graphic 198">
                <a:extLst>
                  <a:ext uri="{FF2B5EF4-FFF2-40B4-BE49-F238E27FC236}">
                    <a16:creationId xmlns:a16="http://schemas.microsoft.com/office/drawing/2014/main" id="{6BD25F80-2333-D360-E846-C93860478D9C}"/>
                  </a:ext>
                </a:extLst>
              </p:cNvPr>
              <p:cNvGrpSpPr/>
              <p:nvPr/>
            </p:nvGrpSpPr>
            <p:grpSpPr>
              <a:xfrm>
                <a:off x="3952734" y="2176546"/>
                <a:ext cx="28641" cy="28792"/>
                <a:chOff x="3952734" y="2176546"/>
                <a:chExt cx="28641" cy="28792"/>
              </a:xfrm>
            </p:grpSpPr>
            <p:sp>
              <p:nvSpPr>
                <p:cNvPr id="535" name="Freeform: Shape 3471">
                  <a:extLst>
                    <a:ext uri="{FF2B5EF4-FFF2-40B4-BE49-F238E27FC236}">
                      <a16:creationId xmlns:a16="http://schemas.microsoft.com/office/drawing/2014/main" id="{09209C10-2EB3-C94C-0775-37EFD0D00C20}"/>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3472">
                  <a:extLst>
                    <a:ext uri="{FF2B5EF4-FFF2-40B4-BE49-F238E27FC236}">
                      <a16:creationId xmlns:a16="http://schemas.microsoft.com/office/drawing/2014/main" id="{CAF7E7A7-F942-90D6-8756-AEAC513E9232}"/>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 name="Graphic 198">
                <a:extLst>
                  <a:ext uri="{FF2B5EF4-FFF2-40B4-BE49-F238E27FC236}">
                    <a16:creationId xmlns:a16="http://schemas.microsoft.com/office/drawing/2014/main" id="{55491257-4FC1-26AF-5D83-4EB0E4F4C947}"/>
                  </a:ext>
                </a:extLst>
              </p:cNvPr>
              <p:cNvGrpSpPr/>
              <p:nvPr/>
            </p:nvGrpSpPr>
            <p:grpSpPr>
              <a:xfrm>
                <a:off x="3962985" y="2176546"/>
                <a:ext cx="28641" cy="28792"/>
                <a:chOff x="3962985" y="2176546"/>
                <a:chExt cx="28641" cy="28792"/>
              </a:xfrm>
            </p:grpSpPr>
            <p:sp>
              <p:nvSpPr>
                <p:cNvPr id="533" name="Freeform: Shape 3469">
                  <a:extLst>
                    <a:ext uri="{FF2B5EF4-FFF2-40B4-BE49-F238E27FC236}">
                      <a16:creationId xmlns:a16="http://schemas.microsoft.com/office/drawing/2014/main" id="{7685759D-FF01-A37F-D494-D200075E1F2C}"/>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3470">
                  <a:extLst>
                    <a:ext uri="{FF2B5EF4-FFF2-40B4-BE49-F238E27FC236}">
                      <a16:creationId xmlns:a16="http://schemas.microsoft.com/office/drawing/2014/main" id="{2B4E6B74-C49B-0032-1FD5-70B187D9B5A9}"/>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 name="Graphic 198">
                <a:extLst>
                  <a:ext uri="{FF2B5EF4-FFF2-40B4-BE49-F238E27FC236}">
                    <a16:creationId xmlns:a16="http://schemas.microsoft.com/office/drawing/2014/main" id="{ADA5A0BE-9CA8-AB68-7044-D9CE23628BFB}"/>
                  </a:ext>
                </a:extLst>
              </p:cNvPr>
              <p:cNvGrpSpPr/>
              <p:nvPr/>
            </p:nvGrpSpPr>
            <p:grpSpPr>
              <a:xfrm>
                <a:off x="3972482" y="2180315"/>
                <a:ext cx="28641" cy="28641"/>
                <a:chOff x="3972482" y="2180315"/>
                <a:chExt cx="28641" cy="28641"/>
              </a:xfrm>
            </p:grpSpPr>
            <p:sp>
              <p:nvSpPr>
                <p:cNvPr id="531" name="Freeform: Shape 3467">
                  <a:extLst>
                    <a:ext uri="{FF2B5EF4-FFF2-40B4-BE49-F238E27FC236}">
                      <a16:creationId xmlns:a16="http://schemas.microsoft.com/office/drawing/2014/main" id="{B29C8588-C8DE-3778-7B97-4B4E192D0465}"/>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3468">
                  <a:extLst>
                    <a:ext uri="{FF2B5EF4-FFF2-40B4-BE49-F238E27FC236}">
                      <a16:creationId xmlns:a16="http://schemas.microsoft.com/office/drawing/2014/main" id="{892CE796-854C-BAB9-F32C-B495EAA75E9A}"/>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 name="Graphic 198">
                <a:extLst>
                  <a:ext uri="{FF2B5EF4-FFF2-40B4-BE49-F238E27FC236}">
                    <a16:creationId xmlns:a16="http://schemas.microsoft.com/office/drawing/2014/main" id="{242017D4-5D43-6553-F81C-EE0A6B747456}"/>
                  </a:ext>
                </a:extLst>
              </p:cNvPr>
              <p:cNvGrpSpPr/>
              <p:nvPr/>
            </p:nvGrpSpPr>
            <p:grpSpPr>
              <a:xfrm>
                <a:off x="3978361" y="2180315"/>
                <a:ext cx="28641" cy="28641"/>
                <a:chOff x="3978361" y="2180315"/>
                <a:chExt cx="28641" cy="28641"/>
              </a:xfrm>
            </p:grpSpPr>
            <p:sp>
              <p:nvSpPr>
                <p:cNvPr id="529" name="Freeform: Shape 3465">
                  <a:extLst>
                    <a:ext uri="{FF2B5EF4-FFF2-40B4-BE49-F238E27FC236}">
                      <a16:creationId xmlns:a16="http://schemas.microsoft.com/office/drawing/2014/main" id="{BF453664-743C-6E33-28EB-CD230C19D8AD}"/>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3466">
                  <a:extLst>
                    <a:ext uri="{FF2B5EF4-FFF2-40B4-BE49-F238E27FC236}">
                      <a16:creationId xmlns:a16="http://schemas.microsoft.com/office/drawing/2014/main" id="{F5328D31-636F-BF92-3021-9EED24574CC6}"/>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 name="Graphic 198">
                <a:extLst>
                  <a:ext uri="{FF2B5EF4-FFF2-40B4-BE49-F238E27FC236}">
                    <a16:creationId xmlns:a16="http://schemas.microsoft.com/office/drawing/2014/main" id="{9BC937A1-E82B-4237-CA11-0CAB8F9D5D2C}"/>
                  </a:ext>
                </a:extLst>
              </p:cNvPr>
              <p:cNvGrpSpPr/>
              <p:nvPr/>
            </p:nvGrpSpPr>
            <p:grpSpPr>
              <a:xfrm>
                <a:off x="3989517" y="2180315"/>
                <a:ext cx="28641" cy="28641"/>
                <a:chOff x="3989517" y="2180315"/>
                <a:chExt cx="28641" cy="28641"/>
              </a:xfrm>
            </p:grpSpPr>
            <p:sp>
              <p:nvSpPr>
                <p:cNvPr id="527" name="Freeform: Shape 3463">
                  <a:extLst>
                    <a:ext uri="{FF2B5EF4-FFF2-40B4-BE49-F238E27FC236}">
                      <a16:creationId xmlns:a16="http://schemas.microsoft.com/office/drawing/2014/main" id="{FEC827BB-B6BE-0AA6-F183-EFBAAF172C8D}"/>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3464">
                  <a:extLst>
                    <a:ext uri="{FF2B5EF4-FFF2-40B4-BE49-F238E27FC236}">
                      <a16:creationId xmlns:a16="http://schemas.microsoft.com/office/drawing/2014/main" id="{B801A55A-CEBB-D92B-46CE-1C49C085378B}"/>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 name="Graphic 198">
                <a:extLst>
                  <a:ext uri="{FF2B5EF4-FFF2-40B4-BE49-F238E27FC236}">
                    <a16:creationId xmlns:a16="http://schemas.microsoft.com/office/drawing/2014/main" id="{577A24E6-1AEB-4915-2B61-BA294585E50D}"/>
                  </a:ext>
                </a:extLst>
              </p:cNvPr>
              <p:cNvGrpSpPr/>
              <p:nvPr/>
            </p:nvGrpSpPr>
            <p:grpSpPr>
              <a:xfrm>
                <a:off x="3998712" y="2180315"/>
                <a:ext cx="28792" cy="28641"/>
                <a:chOff x="3998712" y="2180315"/>
                <a:chExt cx="28792" cy="28641"/>
              </a:xfrm>
            </p:grpSpPr>
            <p:sp>
              <p:nvSpPr>
                <p:cNvPr id="525" name="Freeform: Shape 3461">
                  <a:extLst>
                    <a:ext uri="{FF2B5EF4-FFF2-40B4-BE49-F238E27FC236}">
                      <a16:creationId xmlns:a16="http://schemas.microsoft.com/office/drawing/2014/main" id="{861F6D71-303C-50D7-6852-888FBC1E0C5F}"/>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3462">
                  <a:extLst>
                    <a:ext uri="{FF2B5EF4-FFF2-40B4-BE49-F238E27FC236}">
                      <a16:creationId xmlns:a16="http://schemas.microsoft.com/office/drawing/2014/main" id="{C83815AD-38B5-7A7B-1CA5-6F76B61B1E32}"/>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 name="Graphic 198">
                <a:extLst>
                  <a:ext uri="{FF2B5EF4-FFF2-40B4-BE49-F238E27FC236}">
                    <a16:creationId xmlns:a16="http://schemas.microsoft.com/office/drawing/2014/main" id="{DC12BB8B-4695-44FD-60EB-21058C0E5C78}"/>
                  </a:ext>
                </a:extLst>
              </p:cNvPr>
              <p:cNvGrpSpPr/>
              <p:nvPr/>
            </p:nvGrpSpPr>
            <p:grpSpPr>
              <a:xfrm>
                <a:off x="4007606" y="2180315"/>
                <a:ext cx="28792" cy="28641"/>
                <a:chOff x="4007606" y="2180315"/>
                <a:chExt cx="28792" cy="28641"/>
              </a:xfrm>
            </p:grpSpPr>
            <p:sp>
              <p:nvSpPr>
                <p:cNvPr id="523" name="Freeform: Shape 3459">
                  <a:extLst>
                    <a:ext uri="{FF2B5EF4-FFF2-40B4-BE49-F238E27FC236}">
                      <a16:creationId xmlns:a16="http://schemas.microsoft.com/office/drawing/2014/main" id="{3DF78F95-DB82-25FA-1B25-7D087D8236DA}"/>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3460">
                  <a:extLst>
                    <a:ext uri="{FF2B5EF4-FFF2-40B4-BE49-F238E27FC236}">
                      <a16:creationId xmlns:a16="http://schemas.microsoft.com/office/drawing/2014/main" id="{9E7A0BEA-83AF-366B-C68E-DCD25DE138B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 name="Graphic 198">
                <a:extLst>
                  <a:ext uri="{FF2B5EF4-FFF2-40B4-BE49-F238E27FC236}">
                    <a16:creationId xmlns:a16="http://schemas.microsoft.com/office/drawing/2014/main" id="{A65C1F02-D894-08F4-1258-6B568C1BD7C5}"/>
                  </a:ext>
                </a:extLst>
              </p:cNvPr>
              <p:cNvGrpSpPr/>
              <p:nvPr/>
            </p:nvGrpSpPr>
            <p:grpSpPr>
              <a:xfrm>
                <a:off x="4018159" y="2180315"/>
                <a:ext cx="28792" cy="28641"/>
                <a:chOff x="4018159" y="2180315"/>
                <a:chExt cx="28792" cy="28641"/>
              </a:xfrm>
            </p:grpSpPr>
            <p:sp>
              <p:nvSpPr>
                <p:cNvPr id="521" name="Freeform: Shape 3457">
                  <a:extLst>
                    <a:ext uri="{FF2B5EF4-FFF2-40B4-BE49-F238E27FC236}">
                      <a16:creationId xmlns:a16="http://schemas.microsoft.com/office/drawing/2014/main" id="{51968049-3C53-15B3-3B18-733B3FDE5D59}"/>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3458">
                  <a:extLst>
                    <a:ext uri="{FF2B5EF4-FFF2-40B4-BE49-F238E27FC236}">
                      <a16:creationId xmlns:a16="http://schemas.microsoft.com/office/drawing/2014/main" id="{9830AA0F-5DDA-A637-D66E-79D8F66D4A61}"/>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 name="Graphic 198">
                <a:extLst>
                  <a:ext uri="{FF2B5EF4-FFF2-40B4-BE49-F238E27FC236}">
                    <a16:creationId xmlns:a16="http://schemas.microsoft.com/office/drawing/2014/main" id="{F5EAB902-852F-14CA-B864-51B16F295415}"/>
                  </a:ext>
                </a:extLst>
              </p:cNvPr>
              <p:cNvGrpSpPr/>
              <p:nvPr/>
            </p:nvGrpSpPr>
            <p:grpSpPr>
              <a:xfrm>
                <a:off x="4030822" y="2180315"/>
                <a:ext cx="28641" cy="28641"/>
                <a:chOff x="4030822" y="2180315"/>
                <a:chExt cx="28641" cy="28641"/>
              </a:xfrm>
            </p:grpSpPr>
            <p:sp>
              <p:nvSpPr>
                <p:cNvPr id="519" name="Freeform: Shape 3455">
                  <a:extLst>
                    <a:ext uri="{FF2B5EF4-FFF2-40B4-BE49-F238E27FC236}">
                      <a16:creationId xmlns:a16="http://schemas.microsoft.com/office/drawing/2014/main" id="{8C022E0B-418D-E607-5710-1DEBFD65EE3B}"/>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3456">
                  <a:extLst>
                    <a:ext uri="{FF2B5EF4-FFF2-40B4-BE49-F238E27FC236}">
                      <a16:creationId xmlns:a16="http://schemas.microsoft.com/office/drawing/2014/main" id="{370A1885-942A-0726-99B4-AB1086117CA8}"/>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 name="Graphic 198">
                <a:extLst>
                  <a:ext uri="{FF2B5EF4-FFF2-40B4-BE49-F238E27FC236}">
                    <a16:creationId xmlns:a16="http://schemas.microsoft.com/office/drawing/2014/main" id="{5C32B9BF-314F-39E6-E837-8281352AB3A8}"/>
                  </a:ext>
                </a:extLst>
              </p:cNvPr>
              <p:cNvGrpSpPr/>
              <p:nvPr/>
            </p:nvGrpSpPr>
            <p:grpSpPr>
              <a:xfrm>
                <a:off x="4040168" y="2180315"/>
                <a:ext cx="28792" cy="28641"/>
                <a:chOff x="4040168" y="2180315"/>
                <a:chExt cx="28792" cy="28641"/>
              </a:xfrm>
            </p:grpSpPr>
            <p:sp>
              <p:nvSpPr>
                <p:cNvPr id="517" name="Freeform: Shape 3453">
                  <a:extLst>
                    <a:ext uri="{FF2B5EF4-FFF2-40B4-BE49-F238E27FC236}">
                      <a16:creationId xmlns:a16="http://schemas.microsoft.com/office/drawing/2014/main" id="{EE476974-7980-6001-A3A9-EFF0795CE280}"/>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3454">
                  <a:extLst>
                    <a:ext uri="{FF2B5EF4-FFF2-40B4-BE49-F238E27FC236}">
                      <a16:creationId xmlns:a16="http://schemas.microsoft.com/office/drawing/2014/main" id="{6E77AE90-F988-027C-4117-A27E6B6C37FC}"/>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 name="Graphic 198">
                <a:extLst>
                  <a:ext uri="{FF2B5EF4-FFF2-40B4-BE49-F238E27FC236}">
                    <a16:creationId xmlns:a16="http://schemas.microsoft.com/office/drawing/2014/main" id="{ADF03F08-B58A-4967-376C-57423965FEBE}"/>
                  </a:ext>
                </a:extLst>
              </p:cNvPr>
              <p:cNvGrpSpPr/>
              <p:nvPr/>
            </p:nvGrpSpPr>
            <p:grpSpPr>
              <a:xfrm>
                <a:off x="4046952" y="2180315"/>
                <a:ext cx="28641" cy="28641"/>
                <a:chOff x="4046952" y="2180315"/>
                <a:chExt cx="28641" cy="28641"/>
              </a:xfrm>
            </p:grpSpPr>
            <p:sp>
              <p:nvSpPr>
                <p:cNvPr id="515" name="Freeform: Shape 3451">
                  <a:extLst>
                    <a:ext uri="{FF2B5EF4-FFF2-40B4-BE49-F238E27FC236}">
                      <a16:creationId xmlns:a16="http://schemas.microsoft.com/office/drawing/2014/main" id="{C907F353-DE4A-7359-D4E1-E37411F72BD3}"/>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3452">
                  <a:extLst>
                    <a:ext uri="{FF2B5EF4-FFF2-40B4-BE49-F238E27FC236}">
                      <a16:creationId xmlns:a16="http://schemas.microsoft.com/office/drawing/2014/main" id="{292E4131-5324-FE3A-7B00-75011E684F53}"/>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 name="Graphic 198">
                <a:extLst>
                  <a:ext uri="{FF2B5EF4-FFF2-40B4-BE49-F238E27FC236}">
                    <a16:creationId xmlns:a16="http://schemas.microsoft.com/office/drawing/2014/main" id="{55030A9C-6787-EB58-E972-44B94C8992E0}"/>
                  </a:ext>
                </a:extLst>
              </p:cNvPr>
              <p:cNvGrpSpPr/>
              <p:nvPr/>
            </p:nvGrpSpPr>
            <p:grpSpPr>
              <a:xfrm>
                <a:off x="4053584" y="2180315"/>
                <a:ext cx="28641" cy="28641"/>
                <a:chOff x="4053584" y="2180315"/>
                <a:chExt cx="28641" cy="28641"/>
              </a:xfrm>
            </p:grpSpPr>
            <p:sp>
              <p:nvSpPr>
                <p:cNvPr id="513" name="Freeform: Shape 3449">
                  <a:extLst>
                    <a:ext uri="{FF2B5EF4-FFF2-40B4-BE49-F238E27FC236}">
                      <a16:creationId xmlns:a16="http://schemas.microsoft.com/office/drawing/2014/main" id="{88D194EC-F5AA-99B1-7FCC-19AEF034CB82}"/>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3450">
                  <a:extLst>
                    <a:ext uri="{FF2B5EF4-FFF2-40B4-BE49-F238E27FC236}">
                      <a16:creationId xmlns:a16="http://schemas.microsoft.com/office/drawing/2014/main" id="{874A5738-8610-EDAC-F496-29A8E91F7F70}"/>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 name="Graphic 198">
                <a:extLst>
                  <a:ext uri="{FF2B5EF4-FFF2-40B4-BE49-F238E27FC236}">
                    <a16:creationId xmlns:a16="http://schemas.microsoft.com/office/drawing/2014/main" id="{70B4F66D-DA6B-13E5-63A5-2405A174D7B9}"/>
                  </a:ext>
                </a:extLst>
              </p:cNvPr>
              <p:cNvGrpSpPr/>
              <p:nvPr/>
            </p:nvGrpSpPr>
            <p:grpSpPr>
              <a:xfrm>
                <a:off x="4060217" y="2180315"/>
                <a:ext cx="28792" cy="28641"/>
                <a:chOff x="4060217" y="2180315"/>
                <a:chExt cx="28792" cy="28641"/>
              </a:xfrm>
            </p:grpSpPr>
            <p:sp>
              <p:nvSpPr>
                <p:cNvPr id="511" name="Freeform: Shape 3447">
                  <a:extLst>
                    <a:ext uri="{FF2B5EF4-FFF2-40B4-BE49-F238E27FC236}">
                      <a16:creationId xmlns:a16="http://schemas.microsoft.com/office/drawing/2014/main" id="{4CE326CF-4DFA-1C69-772C-C53BAD8C62BD}"/>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3448">
                  <a:extLst>
                    <a:ext uri="{FF2B5EF4-FFF2-40B4-BE49-F238E27FC236}">
                      <a16:creationId xmlns:a16="http://schemas.microsoft.com/office/drawing/2014/main" id="{E298B74A-770C-A027-C3D1-1825E17F72AE}"/>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raphic 198">
                <a:extLst>
                  <a:ext uri="{FF2B5EF4-FFF2-40B4-BE49-F238E27FC236}">
                    <a16:creationId xmlns:a16="http://schemas.microsoft.com/office/drawing/2014/main" id="{0B32F9CE-25AC-1B71-125A-1AE4B74CEC8A}"/>
                  </a:ext>
                </a:extLst>
              </p:cNvPr>
              <p:cNvGrpSpPr/>
              <p:nvPr/>
            </p:nvGrpSpPr>
            <p:grpSpPr>
              <a:xfrm>
                <a:off x="4067001" y="2180315"/>
                <a:ext cx="28641" cy="28641"/>
                <a:chOff x="4067001" y="2180315"/>
                <a:chExt cx="28641" cy="28641"/>
              </a:xfrm>
            </p:grpSpPr>
            <p:sp>
              <p:nvSpPr>
                <p:cNvPr id="509" name="Freeform: Shape 3445">
                  <a:extLst>
                    <a:ext uri="{FF2B5EF4-FFF2-40B4-BE49-F238E27FC236}">
                      <a16:creationId xmlns:a16="http://schemas.microsoft.com/office/drawing/2014/main" id="{0AAEE740-2499-ED5B-B845-4DB0B2B42F7C}"/>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3446">
                  <a:extLst>
                    <a:ext uri="{FF2B5EF4-FFF2-40B4-BE49-F238E27FC236}">
                      <a16:creationId xmlns:a16="http://schemas.microsoft.com/office/drawing/2014/main" id="{6410ED13-3032-3A5F-D274-6E0883185277}"/>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raphic 198">
                <a:extLst>
                  <a:ext uri="{FF2B5EF4-FFF2-40B4-BE49-F238E27FC236}">
                    <a16:creationId xmlns:a16="http://schemas.microsoft.com/office/drawing/2014/main" id="{EFDFB9B1-1998-9BA6-1A24-28ACF11687D8}"/>
                  </a:ext>
                </a:extLst>
              </p:cNvPr>
              <p:cNvGrpSpPr/>
              <p:nvPr/>
            </p:nvGrpSpPr>
            <p:grpSpPr>
              <a:xfrm>
                <a:off x="4073634" y="2180315"/>
                <a:ext cx="28641" cy="28641"/>
                <a:chOff x="4073634" y="2180315"/>
                <a:chExt cx="28641" cy="28641"/>
              </a:xfrm>
            </p:grpSpPr>
            <p:sp>
              <p:nvSpPr>
                <p:cNvPr id="507" name="Freeform: Shape 3443">
                  <a:extLst>
                    <a:ext uri="{FF2B5EF4-FFF2-40B4-BE49-F238E27FC236}">
                      <a16:creationId xmlns:a16="http://schemas.microsoft.com/office/drawing/2014/main" id="{6A935474-F1C2-6914-F2CD-7724E8806EB2}"/>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3444">
                  <a:extLst>
                    <a:ext uri="{FF2B5EF4-FFF2-40B4-BE49-F238E27FC236}">
                      <a16:creationId xmlns:a16="http://schemas.microsoft.com/office/drawing/2014/main" id="{E349535E-7C25-29BD-A824-3126C4332D7E}"/>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 name="Graphic 198">
                <a:extLst>
                  <a:ext uri="{FF2B5EF4-FFF2-40B4-BE49-F238E27FC236}">
                    <a16:creationId xmlns:a16="http://schemas.microsoft.com/office/drawing/2014/main" id="{69DD7B60-5BC4-7A50-11CF-397AC92556E9}"/>
                  </a:ext>
                </a:extLst>
              </p:cNvPr>
              <p:cNvGrpSpPr/>
              <p:nvPr/>
            </p:nvGrpSpPr>
            <p:grpSpPr>
              <a:xfrm>
                <a:off x="4080267" y="2180315"/>
                <a:ext cx="28792" cy="28641"/>
                <a:chOff x="4080267" y="2180315"/>
                <a:chExt cx="28792" cy="28641"/>
              </a:xfrm>
            </p:grpSpPr>
            <p:sp>
              <p:nvSpPr>
                <p:cNvPr id="505" name="Freeform: Shape 3441">
                  <a:extLst>
                    <a:ext uri="{FF2B5EF4-FFF2-40B4-BE49-F238E27FC236}">
                      <a16:creationId xmlns:a16="http://schemas.microsoft.com/office/drawing/2014/main" id="{DFFB5C75-FEAA-351A-EB36-F60241F67153}"/>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3442">
                  <a:extLst>
                    <a:ext uri="{FF2B5EF4-FFF2-40B4-BE49-F238E27FC236}">
                      <a16:creationId xmlns:a16="http://schemas.microsoft.com/office/drawing/2014/main" id="{240A63EC-2514-2BCE-19FF-58160C837DD7}"/>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 name="Graphic 198">
                <a:extLst>
                  <a:ext uri="{FF2B5EF4-FFF2-40B4-BE49-F238E27FC236}">
                    <a16:creationId xmlns:a16="http://schemas.microsoft.com/office/drawing/2014/main" id="{9AC1E128-468B-42CB-3DB1-C1054B198D19}"/>
                  </a:ext>
                </a:extLst>
              </p:cNvPr>
              <p:cNvGrpSpPr/>
              <p:nvPr/>
            </p:nvGrpSpPr>
            <p:grpSpPr>
              <a:xfrm>
                <a:off x="4087050" y="2180315"/>
                <a:ext cx="28641" cy="28641"/>
                <a:chOff x="4087050" y="2180315"/>
                <a:chExt cx="28641" cy="28641"/>
              </a:xfrm>
            </p:grpSpPr>
            <p:sp>
              <p:nvSpPr>
                <p:cNvPr id="503" name="Freeform: Shape 3439">
                  <a:extLst>
                    <a:ext uri="{FF2B5EF4-FFF2-40B4-BE49-F238E27FC236}">
                      <a16:creationId xmlns:a16="http://schemas.microsoft.com/office/drawing/2014/main" id="{90F6DA1E-6378-657B-167E-72345F0900ED}"/>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3440">
                  <a:extLst>
                    <a:ext uri="{FF2B5EF4-FFF2-40B4-BE49-F238E27FC236}">
                      <a16:creationId xmlns:a16="http://schemas.microsoft.com/office/drawing/2014/main" id="{AFAFAFA0-0A9C-EA1F-BA9F-D72E4303279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 name="Graphic 198">
                <a:extLst>
                  <a:ext uri="{FF2B5EF4-FFF2-40B4-BE49-F238E27FC236}">
                    <a16:creationId xmlns:a16="http://schemas.microsoft.com/office/drawing/2014/main" id="{431B385E-D7CC-D9BB-4A3A-7E56D18E64B9}"/>
                  </a:ext>
                </a:extLst>
              </p:cNvPr>
              <p:cNvGrpSpPr/>
              <p:nvPr/>
            </p:nvGrpSpPr>
            <p:grpSpPr>
              <a:xfrm>
                <a:off x="4093683" y="2180315"/>
                <a:ext cx="28641" cy="28641"/>
                <a:chOff x="4093683" y="2180315"/>
                <a:chExt cx="28641" cy="28641"/>
              </a:xfrm>
            </p:grpSpPr>
            <p:sp>
              <p:nvSpPr>
                <p:cNvPr id="501" name="Freeform: Shape 3437">
                  <a:extLst>
                    <a:ext uri="{FF2B5EF4-FFF2-40B4-BE49-F238E27FC236}">
                      <a16:creationId xmlns:a16="http://schemas.microsoft.com/office/drawing/2014/main" id="{E325A6E6-8DBC-3165-3DDB-849722284773}"/>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3438">
                  <a:extLst>
                    <a:ext uri="{FF2B5EF4-FFF2-40B4-BE49-F238E27FC236}">
                      <a16:creationId xmlns:a16="http://schemas.microsoft.com/office/drawing/2014/main" id="{0475F7E3-0695-1EE8-A910-5D953CA658F9}"/>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 name="Graphic 198">
                <a:extLst>
                  <a:ext uri="{FF2B5EF4-FFF2-40B4-BE49-F238E27FC236}">
                    <a16:creationId xmlns:a16="http://schemas.microsoft.com/office/drawing/2014/main" id="{C9C4A2E1-1B2C-23E9-8598-ACA43F35CFD1}"/>
                  </a:ext>
                </a:extLst>
              </p:cNvPr>
              <p:cNvGrpSpPr/>
              <p:nvPr/>
            </p:nvGrpSpPr>
            <p:grpSpPr>
              <a:xfrm>
                <a:off x="4100316" y="2180315"/>
                <a:ext cx="28792" cy="28641"/>
                <a:chOff x="4100316" y="2180315"/>
                <a:chExt cx="28792" cy="28641"/>
              </a:xfrm>
            </p:grpSpPr>
            <p:sp>
              <p:nvSpPr>
                <p:cNvPr id="499" name="Freeform: Shape 3435">
                  <a:extLst>
                    <a:ext uri="{FF2B5EF4-FFF2-40B4-BE49-F238E27FC236}">
                      <a16:creationId xmlns:a16="http://schemas.microsoft.com/office/drawing/2014/main" id="{7532ABA8-44EE-A035-5B87-4104DBB73DAE}"/>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3436">
                  <a:extLst>
                    <a:ext uri="{FF2B5EF4-FFF2-40B4-BE49-F238E27FC236}">
                      <a16:creationId xmlns:a16="http://schemas.microsoft.com/office/drawing/2014/main" id="{135D42CA-B2F8-077C-77D0-C8E57847CA92}"/>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 name="Graphic 198">
                <a:extLst>
                  <a:ext uri="{FF2B5EF4-FFF2-40B4-BE49-F238E27FC236}">
                    <a16:creationId xmlns:a16="http://schemas.microsoft.com/office/drawing/2014/main" id="{EBD2B1D1-C38A-07BD-E6E2-C0EF48E7271C}"/>
                  </a:ext>
                </a:extLst>
              </p:cNvPr>
              <p:cNvGrpSpPr/>
              <p:nvPr/>
            </p:nvGrpSpPr>
            <p:grpSpPr>
              <a:xfrm>
                <a:off x="4107100" y="2180315"/>
                <a:ext cx="28641" cy="28641"/>
                <a:chOff x="4107100" y="2180315"/>
                <a:chExt cx="28641" cy="28641"/>
              </a:xfrm>
            </p:grpSpPr>
            <p:sp>
              <p:nvSpPr>
                <p:cNvPr id="497" name="Freeform: Shape 3433">
                  <a:extLst>
                    <a:ext uri="{FF2B5EF4-FFF2-40B4-BE49-F238E27FC236}">
                      <a16:creationId xmlns:a16="http://schemas.microsoft.com/office/drawing/2014/main" id="{96886BA5-9342-FDD5-2AC9-5B9EC10C5ECC}"/>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3434">
                  <a:extLst>
                    <a:ext uri="{FF2B5EF4-FFF2-40B4-BE49-F238E27FC236}">
                      <a16:creationId xmlns:a16="http://schemas.microsoft.com/office/drawing/2014/main" id="{E14BE4D6-8411-BA06-FBE1-5044E4151B78}"/>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 name="Graphic 198">
                <a:extLst>
                  <a:ext uri="{FF2B5EF4-FFF2-40B4-BE49-F238E27FC236}">
                    <a16:creationId xmlns:a16="http://schemas.microsoft.com/office/drawing/2014/main" id="{62E7C67A-6042-FEB8-48E8-83B7C90B9D7A}"/>
                  </a:ext>
                </a:extLst>
              </p:cNvPr>
              <p:cNvGrpSpPr/>
              <p:nvPr/>
            </p:nvGrpSpPr>
            <p:grpSpPr>
              <a:xfrm>
                <a:off x="4113733" y="2180315"/>
                <a:ext cx="28641" cy="28641"/>
                <a:chOff x="4113733" y="2180315"/>
                <a:chExt cx="28641" cy="28641"/>
              </a:xfrm>
            </p:grpSpPr>
            <p:sp>
              <p:nvSpPr>
                <p:cNvPr id="495" name="Freeform: Shape 3431">
                  <a:extLst>
                    <a:ext uri="{FF2B5EF4-FFF2-40B4-BE49-F238E27FC236}">
                      <a16:creationId xmlns:a16="http://schemas.microsoft.com/office/drawing/2014/main" id="{C2E5B0C5-7C45-0502-2327-B79A2950BC89}"/>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3432">
                  <a:extLst>
                    <a:ext uri="{FF2B5EF4-FFF2-40B4-BE49-F238E27FC236}">
                      <a16:creationId xmlns:a16="http://schemas.microsoft.com/office/drawing/2014/main" id="{34525BA3-AA12-73E5-0DF1-32E728E24BE8}"/>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 name="Graphic 198">
                <a:extLst>
                  <a:ext uri="{FF2B5EF4-FFF2-40B4-BE49-F238E27FC236}">
                    <a16:creationId xmlns:a16="http://schemas.microsoft.com/office/drawing/2014/main" id="{E04EC6D6-119B-BC05-53F0-CF15AF856DA3}"/>
                  </a:ext>
                </a:extLst>
              </p:cNvPr>
              <p:cNvGrpSpPr/>
              <p:nvPr/>
            </p:nvGrpSpPr>
            <p:grpSpPr>
              <a:xfrm>
                <a:off x="4120365" y="2180315"/>
                <a:ext cx="28792" cy="28641"/>
                <a:chOff x="4120365" y="2180315"/>
                <a:chExt cx="28792" cy="28641"/>
              </a:xfrm>
            </p:grpSpPr>
            <p:sp>
              <p:nvSpPr>
                <p:cNvPr id="493" name="Freeform: Shape 3429">
                  <a:extLst>
                    <a:ext uri="{FF2B5EF4-FFF2-40B4-BE49-F238E27FC236}">
                      <a16:creationId xmlns:a16="http://schemas.microsoft.com/office/drawing/2014/main" id="{6738B860-DC43-A70B-091C-3F7A0C99E44B}"/>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3430">
                  <a:extLst>
                    <a:ext uri="{FF2B5EF4-FFF2-40B4-BE49-F238E27FC236}">
                      <a16:creationId xmlns:a16="http://schemas.microsoft.com/office/drawing/2014/main" id="{6181D95E-0152-D045-54D6-9313C0AE15C3}"/>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 name="Graphic 198">
                <a:extLst>
                  <a:ext uri="{FF2B5EF4-FFF2-40B4-BE49-F238E27FC236}">
                    <a16:creationId xmlns:a16="http://schemas.microsoft.com/office/drawing/2014/main" id="{847184CC-F91D-CAF9-B570-DF3D9A80F759}"/>
                  </a:ext>
                </a:extLst>
              </p:cNvPr>
              <p:cNvGrpSpPr/>
              <p:nvPr/>
            </p:nvGrpSpPr>
            <p:grpSpPr>
              <a:xfrm>
                <a:off x="4124737" y="2188003"/>
                <a:ext cx="28641" cy="28641"/>
                <a:chOff x="4124737" y="2188003"/>
                <a:chExt cx="28641" cy="28641"/>
              </a:xfrm>
            </p:grpSpPr>
            <p:sp>
              <p:nvSpPr>
                <p:cNvPr id="491" name="Freeform: Shape 3427">
                  <a:extLst>
                    <a:ext uri="{FF2B5EF4-FFF2-40B4-BE49-F238E27FC236}">
                      <a16:creationId xmlns:a16="http://schemas.microsoft.com/office/drawing/2014/main" id="{CEEDAD5B-139B-2E6A-13E6-82C31CEA3F57}"/>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3428">
                  <a:extLst>
                    <a:ext uri="{FF2B5EF4-FFF2-40B4-BE49-F238E27FC236}">
                      <a16:creationId xmlns:a16="http://schemas.microsoft.com/office/drawing/2014/main" id="{AC8EFC6B-E885-1E7C-B0FC-DCF522880707}"/>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198">
                <a:extLst>
                  <a:ext uri="{FF2B5EF4-FFF2-40B4-BE49-F238E27FC236}">
                    <a16:creationId xmlns:a16="http://schemas.microsoft.com/office/drawing/2014/main" id="{F130910D-70AD-C4D5-4A1A-7136432DE91B}"/>
                  </a:ext>
                </a:extLst>
              </p:cNvPr>
              <p:cNvGrpSpPr/>
              <p:nvPr/>
            </p:nvGrpSpPr>
            <p:grpSpPr>
              <a:xfrm>
                <a:off x="4131370" y="2188003"/>
                <a:ext cx="28641" cy="28641"/>
                <a:chOff x="4131370" y="2188003"/>
                <a:chExt cx="28641" cy="28641"/>
              </a:xfrm>
            </p:grpSpPr>
            <p:sp>
              <p:nvSpPr>
                <p:cNvPr id="489" name="Freeform: Shape 3425">
                  <a:extLst>
                    <a:ext uri="{FF2B5EF4-FFF2-40B4-BE49-F238E27FC236}">
                      <a16:creationId xmlns:a16="http://schemas.microsoft.com/office/drawing/2014/main" id="{FB4251D3-7E0E-D1D8-B07C-9B7569C3B4E3}"/>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3426">
                  <a:extLst>
                    <a:ext uri="{FF2B5EF4-FFF2-40B4-BE49-F238E27FC236}">
                      <a16:creationId xmlns:a16="http://schemas.microsoft.com/office/drawing/2014/main" id="{3B536296-2FCE-F21F-91ED-1EE77255F5C6}"/>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 name="Graphic 198">
                <a:extLst>
                  <a:ext uri="{FF2B5EF4-FFF2-40B4-BE49-F238E27FC236}">
                    <a16:creationId xmlns:a16="http://schemas.microsoft.com/office/drawing/2014/main" id="{1D7701CF-78F9-2CE6-3564-9B7A5EBFE7AA}"/>
                  </a:ext>
                </a:extLst>
              </p:cNvPr>
              <p:cNvGrpSpPr/>
              <p:nvPr/>
            </p:nvGrpSpPr>
            <p:grpSpPr>
              <a:xfrm>
                <a:off x="4137852" y="2188003"/>
                <a:ext cx="28792" cy="28641"/>
                <a:chOff x="4137852" y="2188003"/>
                <a:chExt cx="28792" cy="28641"/>
              </a:xfrm>
            </p:grpSpPr>
            <p:sp>
              <p:nvSpPr>
                <p:cNvPr id="487" name="Freeform: Shape 3423">
                  <a:extLst>
                    <a:ext uri="{FF2B5EF4-FFF2-40B4-BE49-F238E27FC236}">
                      <a16:creationId xmlns:a16="http://schemas.microsoft.com/office/drawing/2014/main" id="{731ACD0B-D814-92AD-0493-2A40D672D4C1}"/>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3424">
                  <a:extLst>
                    <a:ext uri="{FF2B5EF4-FFF2-40B4-BE49-F238E27FC236}">
                      <a16:creationId xmlns:a16="http://schemas.microsoft.com/office/drawing/2014/main" id="{86938E9A-E266-3C8F-3C1A-A1A94705E943}"/>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 name="Graphic 198">
                <a:extLst>
                  <a:ext uri="{FF2B5EF4-FFF2-40B4-BE49-F238E27FC236}">
                    <a16:creationId xmlns:a16="http://schemas.microsoft.com/office/drawing/2014/main" id="{93405897-F2DB-BCFF-4407-A825A1ECE5C3}"/>
                  </a:ext>
                </a:extLst>
              </p:cNvPr>
              <p:cNvGrpSpPr/>
              <p:nvPr/>
            </p:nvGrpSpPr>
            <p:grpSpPr>
              <a:xfrm>
                <a:off x="4144485" y="2188003"/>
                <a:ext cx="28641" cy="28641"/>
                <a:chOff x="4144485" y="2188003"/>
                <a:chExt cx="28641" cy="28641"/>
              </a:xfrm>
            </p:grpSpPr>
            <p:sp>
              <p:nvSpPr>
                <p:cNvPr id="485" name="Freeform: Shape 3421">
                  <a:extLst>
                    <a:ext uri="{FF2B5EF4-FFF2-40B4-BE49-F238E27FC236}">
                      <a16:creationId xmlns:a16="http://schemas.microsoft.com/office/drawing/2014/main" id="{249F72C1-3888-6E59-7128-EF1A6264D806}"/>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3422">
                  <a:extLst>
                    <a:ext uri="{FF2B5EF4-FFF2-40B4-BE49-F238E27FC236}">
                      <a16:creationId xmlns:a16="http://schemas.microsoft.com/office/drawing/2014/main" id="{665F4F51-C14C-1F84-EE52-511FE204D92E}"/>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 name="Graphic 198">
                <a:extLst>
                  <a:ext uri="{FF2B5EF4-FFF2-40B4-BE49-F238E27FC236}">
                    <a16:creationId xmlns:a16="http://schemas.microsoft.com/office/drawing/2014/main" id="{34779D2E-D5B6-987A-9489-6616AF6C43A0}"/>
                  </a:ext>
                </a:extLst>
              </p:cNvPr>
              <p:cNvGrpSpPr/>
              <p:nvPr/>
            </p:nvGrpSpPr>
            <p:grpSpPr>
              <a:xfrm>
                <a:off x="4155791" y="2188606"/>
                <a:ext cx="28641" cy="28641"/>
                <a:chOff x="4155791" y="2188606"/>
                <a:chExt cx="28641" cy="28641"/>
              </a:xfrm>
            </p:grpSpPr>
            <p:sp>
              <p:nvSpPr>
                <p:cNvPr id="483" name="Freeform: Shape 3419">
                  <a:extLst>
                    <a:ext uri="{FF2B5EF4-FFF2-40B4-BE49-F238E27FC236}">
                      <a16:creationId xmlns:a16="http://schemas.microsoft.com/office/drawing/2014/main" id="{B3DC0B95-51DF-9A15-6DCC-D65A6519AE7C}"/>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3420">
                  <a:extLst>
                    <a:ext uri="{FF2B5EF4-FFF2-40B4-BE49-F238E27FC236}">
                      <a16:creationId xmlns:a16="http://schemas.microsoft.com/office/drawing/2014/main" id="{514D3C5C-FABB-CCC4-C2BE-284D0CCE029B}"/>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 name="Graphic 198">
                <a:extLst>
                  <a:ext uri="{FF2B5EF4-FFF2-40B4-BE49-F238E27FC236}">
                    <a16:creationId xmlns:a16="http://schemas.microsoft.com/office/drawing/2014/main" id="{273427CE-323A-746F-73BC-CDA435C8469E}"/>
                  </a:ext>
                </a:extLst>
              </p:cNvPr>
              <p:cNvGrpSpPr/>
              <p:nvPr/>
            </p:nvGrpSpPr>
            <p:grpSpPr>
              <a:xfrm>
                <a:off x="4166645" y="2191018"/>
                <a:ext cx="28641" cy="28641"/>
                <a:chOff x="4166645" y="2191018"/>
                <a:chExt cx="28641" cy="28641"/>
              </a:xfrm>
            </p:grpSpPr>
            <p:sp>
              <p:nvSpPr>
                <p:cNvPr id="481" name="Freeform: Shape 3417">
                  <a:extLst>
                    <a:ext uri="{FF2B5EF4-FFF2-40B4-BE49-F238E27FC236}">
                      <a16:creationId xmlns:a16="http://schemas.microsoft.com/office/drawing/2014/main" id="{5BC41F62-110B-5DEB-98F1-69AB206F4B17}"/>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3418">
                  <a:extLst>
                    <a:ext uri="{FF2B5EF4-FFF2-40B4-BE49-F238E27FC236}">
                      <a16:creationId xmlns:a16="http://schemas.microsoft.com/office/drawing/2014/main" id="{586A7631-09DA-98B9-9B93-581FC74FD8AC}"/>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 name="Graphic 198">
                <a:extLst>
                  <a:ext uri="{FF2B5EF4-FFF2-40B4-BE49-F238E27FC236}">
                    <a16:creationId xmlns:a16="http://schemas.microsoft.com/office/drawing/2014/main" id="{90671B3B-4DB3-4148-5068-418F84E1BB46}"/>
                  </a:ext>
                </a:extLst>
              </p:cNvPr>
              <p:cNvGrpSpPr/>
              <p:nvPr/>
            </p:nvGrpSpPr>
            <p:grpSpPr>
              <a:xfrm>
                <a:off x="4168755" y="2191018"/>
                <a:ext cx="28641" cy="28641"/>
                <a:chOff x="4168755" y="2191018"/>
                <a:chExt cx="28641" cy="28641"/>
              </a:xfrm>
            </p:grpSpPr>
            <p:sp>
              <p:nvSpPr>
                <p:cNvPr id="479" name="Freeform: Shape 3415">
                  <a:extLst>
                    <a:ext uri="{FF2B5EF4-FFF2-40B4-BE49-F238E27FC236}">
                      <a16:creationId xmlns:a16="http://schemas.microsoft.com/office/drawing/2014/main" id="{B71F8380-7353-561E-2AAD-702024666C3C}"/>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3416">
                  <a:extLst>
                    <a:ext uri="{FF2B5EF4-FFF2-40B4-BE49-F238E27FC236}">
                      <a16:creationId xmlns:a16="http://schemas.microsoft.com/office/drawing/2014/main" id="{BE9B466B-9EAF-87D3-6120-632CC62CDBFE}"/>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raphic 198">
                <a:extLst>
                  <a:ext uri="{FF2B5EF4-FFF2-40B4-BE49-F238E27FC236}">
                    <a16:creationId xmlns:a16="http://schemas.microsoft.com/office/drawing/2014/main" id="{3770826E-8246-75B5-713B-50AC82024EDB}"/>
                  </a:ext>
                </a:extLst>
              </p:cNvPr>
              <p:cNvGrpSpPr/>
              <p:nvPr/>
            </p:nvGrpSpPr>
            <p:grpSpPr>
              <a:xfrm>
                <a:off x="4179911" y="2191018"/>
                <a:ext cx="28792" cy="28641"/>
                <a:chOff x="4179911" y="2191018"/>
                <a:chExt cx="28792" cy="28641"/>
              </a:xfrm>
            </p:grpSpPr>
            <p:sp>
              <p:nvSpPr>
                <p:cNvPr id="477" name="Freeform: Shape 3413">
                  <a:extLst>
                    <a:ext uri="{FF2B5EF4-FFF2-40B4-BE49-F238E27FC236}">
                      <a16:creationId xmlns:a16="http://schemas.microsoft.com/office/drawing/2014/main" id="{A9380295-BC64-587A-2149-D2D481452AD0}"/>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3414">
                  <a:extLst>
                    <a:ext uri="{FF2B5EF4-FFF2-40B4-BE49-F238E27FC236}">
                      <a16:creationId xmlns:a16="http://schemas.microsoft.com/office/drawing/2014/main" id="{E4C9551D-F8F3-5F17-A866-16203E32E4E6}"/>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 name="Graphic 198">
                <a:extLst>
                  <a:ext uri="{FF2B5EF4-FFF2-40B4-BE49-F238E27FC236}">
                    <a16:creationId xmlns:a16="http://schemas.microsoft.com/office/drawing/2014/main" id="{FC9CC0E9-2261-EC3E-2546-A1E1B41D206E}"/>
                  </a:ext>
                </a:extLst>
              </p:cNvPr>
              <p:cNvGrpSpPr/>
              <p:nvPr/>
            </p:nvGrpSpPr>
            <p:grpSpPr>
              <a:xfrm>
                <a:off x="4186845" y="2191018"/>
                <a:ext cx="28792" cy="28641"/>
                <a:chOff x="4186845" y="2191018"/>
                <a:chExt cx="28792" cy="28641"/>
              </a:xfrm>
            </p:grpSpPr>
            <p:sp>
              <p:nvSpPr>
                <p:cNvPr id="475" name="Freeform: Shape 3411">
                  <a:extLst>
                    <a:ext uri="{FF2B5EF4-FFF2-40B4-BE49-F238E27FC236}">
                      <a16:creationId xmlns:a16="http://schemas.microsoft.com/office/drawing/2014/main" id="{843BCF3D-A34B-C942-3B7C-49D2F0A0C0F0}"/>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3412">
                  <a:extLst>
                    <a:ext uri="{FF2B5EF4-FFF2-40B4-BE49-F238E27FC236}">
                      <a16:creationId xmlns:a16="http://schemas.microsoft.com/office/drawing/2014/main" id="{A31E1DCC-BA8E-B5A3-6E9F-4C621EA63896}"/>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 name="Graphic 198">
                <a:extLst>
                  <a:ext uri="{FF2B5EF4-FFF2-40B4-BE49-F238E27FC236}">
                    <a16:creationId xmlns:a16="http://schemas.microsoft.com/office/drawing/2014/main" id="{6FE10BF0-A538-E25D-7B2E-9D087585BCCD}"/>
                  </a:ext>
                </a:extLst>
              </p:cNvPr>
              <p:cNvGrpSpPr/>
              <p:nvPr/>
            </p:nvGrpSpPr>
            <p:grpSpPr>
              <a:xfrm>
                <a:off x="4190614" y="2191018"/>
                <a:ext cx="28641" cy="28641"/>
                <a:chOff x="4190614" y="2191018"/>
                <a:chExt cx="28641" cy="28641"/>
              </a:xfrm>
            </p:grpSpPr>
            <p:sp>
              <p:nvSpPr>
                <p:cNvPr id="473" name="Freeform: Shape 3409">
                  <a:extLst>
                    <a:ext uri="{FF2B5EF4-FFF2-40B4-BE49-F238E27FC236}">
                      <a16:creationId xmlns:a16="http://schemas.microsoft.com/office/drawing/2014/main" id="{255F6D43-2247-274F-66B0-7619F79B3F79}"/>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3410">
                  <a:extLst>
                    <a:ext uri="{FF2B5EF4-FFF2-40B4-BE49-F238E27FC236}">
                      <a16:creationId xmlns:a16="http://schemas.microsoft.com/office/drawing/2014/main" id="{FAAD7B58-E673-8962-DBDE-29BC300AD62F}"/>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 name="Graphic 198">
                <a:extLst>
                  <a:ext uri="{FF2B5EF4-FFF2-40B4-BE49-F238E27FC236}">
                    <a16:creationId xmlns:a16="http://schemas.microsoft.com/office/drawing/2014/main" id="{DD2AED82-C913-F348-D07F-5F5D31B6DC8B}"/>
                  </a:ext>
                </a:extLst>
              </p:cNvPr>
              <p:cNvGrpSpPr/>
              <p:nvPr/>
            </p:nvGrpSpPr>
            <p:grpSpPr>
              <a:xfrm>
                <a:off x="4204935" y="2191018"/>
                <a:ext cx="28641" cy="28641"/>
                <a:chOff x="4204935" y="2191018"/>
                <a:chExt cx="28641" cy="28641"/>
              </a:xfrm>
            </p:grpSpPr>
            <p:sp>
              <p:nvSpPr>
                <p:cNvPr id="471" name="Freeform: Shape 3407">
                  <a:extLst>
                    <a:ext uri="{FF2B5EF4-FFF2-40B4-BE49-F238E27FC236}">
                      <a16:creationId xmlns:a16="http://schemas.microsoft.com/office/drawing/2014/main" id="{D823078E-F680-0C54-ED7E-29B846615953}"/>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3408">
                  <a:extLst>
                    <a:ext uri="{FF2B5EF4-FFF2-40B4-BE49-F238E27FC236}">
                      <a16:creationId xmlns:a16="http://schemas.microsoft.com/office/drawing/2014/main" id="{8BE3ABE1-733E-B7A4-6FB5-E6980294BB0F}"/>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 name="Graphic 198">
                <a:extLst>
                  <a:ext uri="{FF2B5EF4-FFF2-40B4-BE49-F238E27FC236}">
                    <a16:creationId xmlns:a16="http://schemas.microsoft.com/office/drawing/2014/main" id="{A12B0879-A571-055F-1A5D-4F6527AFA5FE}"/>
                  </a:ext>
                </a:extLst>
              </p:cNvPr>
              <p:cNvGrpSpPr/>
              <p:nvPr/>
            </p:nvGrpSpPr>
            <p:grpSpPr>
              <a:xfrm>
                <a:off x="4215638" y="2191018"/>
                <a:ext cx="28641" cy="28641"/>
                <a:chOff x="4215638" y="2191018"/>
                <a:chExt cx="28641" cy="28641"/>
              </a:xfrm>
            </p:grpSpPr>
            <p:sp>
              <p:nvSpPr>
                <p:cNvPr id="469" name="Freeform: Shape 3405">
                  <a:extLst>
                    <a:ext uri="{FF2B5EF4-FFF2-40B4-BE49-F238E27FC236}">
                      <a16:creationId xmlns:a16="http://schemas.microsoft.com/office/drawing/2014/main" id="{93756770-E8B1-F129-26D2-D9C687058222}"/>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3406">
                  <a:extLst>
                    <a:ext uri="{FF2B5EF4-FFF2-40B4-BE49-F238E27FC236}">
                      <a16:creationId xmlns:a16="http://schemas.microsoft.com/office/drawing/2014/main" id="{8A9FCBE4-F77C-8713-DBC6-49FCA87C9CD7}"/>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raphic 198">
                <a:extLst>
                  <a:ext uri="{FF2B5EF4-FFF2-40B4-BE49-F238E27FC236}">
                    <a16:creationId xmlns:a16="http://schemas.microsoft.com/office/drawing/2014/main" id="{DE719439-FB3A-76F9-69C9-F0CBD9DE3AF4}"/>
                  </a:ext>
                </a:extLst>
              </p:cNvPr>
              <p:cNvGrpSpPr/>
              <p:nvPr/>
            </p:nvGrpSpPr>
            <p:grpSpPr>
              <a:xfrm>
                <a:off x="4225286" y="2191018"/>
                <a:ext cx="28641" cy="28641"/>
                <a:chOff x="4225286" y="2191018"/>
                <a:chExt cx="28641" cy="28641"/>
              </a:xfrm>
            </p:grpSpPr>
            <p:sp>
              <p:nvSpPr>
                <p:cNvPr id="467" name="Freeform: Shape 3403">
                  <a:extLst>
                    <a:ext uri="{FF2B5EF4-FFF2-40B4-BE49-F238E27FC236}">
                      <a16:creationId xmlns:a16="http://schemas.microsoft.com/office/drawing/2014/main" id="{165F11A9-1D0B-A716-C778-7D0E40E10D9B}"/>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3404">
                  <a:extLst>
                    <a:ext uri="{FF2B5EF4-FFF2-40B4-BE49-F238E27FC236}">
                      <a16:creationId xmlns:a16="http://schemas.microsoft.com/office/drawing/2014/main" id="{7D66F698-D05D-4B53-08AE-071DF39B2158}"/>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 name="Graphic 198">
                <a:extLst>
                  <a:ext uri="{FF2B5EF4-FFF2-40B4-BE49-F238E27FC236}">
                    <a16:creationId xmlns:a16="http://schemas.microsoft.com/office/drawing/2014/main" id="{540BCBE4-AC34-1B7C-9A36-D8881F13606E}"/>
                  </a:ext>
                </a:extLst>
              </p:cNvPr>
              <p:cNvGrpSpPr/>
              <p:nvPr/>
            </p:nvGrpSpPr>
            <p:grpSpPr>
              <a:xfrm>
                <a:off x="4232069" y="2191018"/>
                <a:ext cx="28641" cy="28641"/>
                <a:chOff x="4232069" y="2191018"/>
                <a:chExt cx="28641" cy="28641"/>
              </a:xfrm>
            </p:grpSpPr>
            <p:sp>
              <p:nvSpPr>
                <p:cNvPr id="465" name="Freeform: Shape 3401">
                  <a:extLst>
                    <a:ext uri="{FF2B5EF4-FFF2-40B4-BE49-F238E27FC236}">
                      <a16:creationId xmlns:a16="http://schemas.microsoft.com/office/drawing/2014/main" id="{53490FD2-D68B-3A20-30B6-ACB6DACE25E6}"/>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3402">
                  <a:extLst>
                    <a:ext uri="{FF2B5EF4-FFF2-40B4-BE49-F238E27FC236}">
                      <a16:creationId xmlns:a16="http://schemas.microsoft.com/office/drawing/2014/main" id="{E31E6F2A-353A-B198-C67A-8EE544C7B14A}"/>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 name="Graphic 198">
                <a:extLst>
                  <a:ext uri="{FF2B5EF4-FFF2-40B4-BE49-F238E27FC236}">
                    <a16:creationId xmlns:a16="http://schemas.microsoft.com/office/drawing/2014/main" id="{5F05C8CB-8A10-F9B5-CC1F-259B2879D140}"/>
                  </a:ext>
                </a:extLst>
              </p:cNvPr>
              <p:cNvGrpSpPr/>
              <p:nvPr/>
            </p:nvGrpSpPr>
            <p:grpSpPr>
              <a:xfrm>
                <a:off x="4236139" y="2191018"/>
                <a:ext cx="28792" cy="28641"/>
                <a:chOff x="4236139" y="2191018"/>
                <a:chExt cx="28792" cy="28641"/>
              </a:xfrm>
            </p:grpSpPr>
            <p:sp>
              <p:nvSpPr>
                <p:cNvPr id="463" name="Freeform: Shape 3399">
                  <a:extLst>
                    <a:ext uri="{FF2B5EF4-FFF2-40B4-BE49-F238E27FC236}">
                      <a16:creationId xmlns:a16="http://schemas.microsoft.com/office/drawing/2014/main" id="{49C22CD8-3063-B4C3-96CD-D95FC5F00E1A}"/>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3400">
                  <a:extLst>
                    <a:ext uri="{FF2B5EF4-FFF2-40B4-BE49-F238E27FC236}">
                      <a16:creationId xmlns:a16="http://schemas.microsoft.com/office/drawing/2014/main" id="{7BA44187-2B72-1F18-CFE9-F27D3427150C}"/>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 name="Graphic 198">
                <a:extLst>
                  <a:ext uri="{FF2B5EF4-FFF2-40B4-BE49-F238E27FC236}">
                    <a16:creationId xmlns:a16="http://schemas.microsoft.com/office/drawing/2014/main" id="{6EC570E5-823B-C091-80C3-9CA30445BDEB}"/>
                  </a:ext>
                </a:extLst>
              </p:cNvPr>
              <p:cNvGrpSpPr/>
              <p:nvPr/>
            </p:nvGrpSpPr>
            <p:grpSpPr>
              <a:xfrm>
                <a:off x="4252722" y="2191018"/>
                <a:ext cx="28641" cy="28641"/>
                <a:chOff x="4252722" y="2191018"/>
                <a:chExt cx="28641" cy="28641"/>
              </a:xfrm>
            </p:grpSpPr>
            <p:sp>
              <p:nvSpPr>
                <p:cNvPr id="461" name="Freeform: Shape 3397">
                  <a:extLst>
                    <a:ext uri="{FF2B5EF4-FFF2-40B4-BE49-F238E27FC236}">
                      <a16:creationId xmlns:a16="http://schemas.microsoft.com/office/drawing/2014/main" id="{55EDF379-B050-9B75-3DBE-F86BB10C88A3}"/>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3398">
                  <a:extLst>
                    <a:ext uri="{FF2B5EF4-FFF2-40B4-BE49-F238E27FC236}">
                      <a16:creationId xmlns:a16="http://schemas.microsoft.com/office/drawing/2014/main" id="{6ECB2D15-2507-1CE1-C2BF-42C3E9783C3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 name="Graphic 198">
                <a:extLst>
                  <a:ext uri="{FF2B5EF4-FFF2-40B4-BE49-F238E27FC236}">
                    <a16:creationId xmlns:a16="http://schemas.microsoft.com/office/drawing/2014/main" id="{0033471D-FAA7-42BB-4826-171FC5A71095}"/>
                  </a:ext>
                </a:extLst>
              </p:cNvPr>
              <p:cNvGrpSpPr/>
              <p:nvPr/>
            </p:nvGrpSpPr>
            <p:grpSpPr>
              <a:xfrm>
                <a:off x="4259355" y="2191018"/>
                <a:ext cx="28641" cy="28641"/>
                <a:chOff x="4259355" y="2191018"/>
                <a:chExt cx="28641" cy="28641"/>
              </a:xfrm>
            </p:grpSpPr>
            <p:sp>
              <p:nvSpPr>
                <p:cNvPr id="459" name="Freeform: Shape 3395">
                  <a:extLst>
                    <a:ext uri="{FF2B5EF4-FFF2-40B4-BE49-F238E27FC236}">
                      <a16:creationId xmlns:a16="http://schemas.microsoft.com/office/drawing/2014/main" id="{98F5E83A-B579-0F05-5C60-6461A5D3C43C}"/>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3396">
                  <a:extLst>
                    <a:ext uri="{FF2B5EF4-FFF2-40B4-BE49-F238E27FC236}">
                      <a16:creationId xmlns:a16="http://schemas.microsoft.com/office/drawing/2014/main" id="{C547D10B-5BB5-E9B9-A9FF-13AF50067750}"/>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 name="Graphic 198">
                <a:extLst>
                  <a:ext uri="{FF2B5EF4-FFF2-40B4-BE49-F238E27FC236}">
                    <a16:creationId xmlns:a16="http://schemas.microsoft.com/office/drawing/2014/main" id="{17EA8E8E-F3E2-A3ED-BF58-3C962567DB30}"/>
                  </a:ext>
                </a:extLst>
              </p:cNvPr>
              <p:cNvGrpSpPr/>
              <p:nvPr/>
            </p:nvGrpSpPr>
            <p:grpSpPr>
              <a:xfrm>
                <a:off x="4265837" y="2191018"/>
                <a:ext cx="28641" cy="28641"/>
                <a:chOff x="4265837" y="2191018"/>
                <a:chExt cx="28641" cy="28641"/>
              </a:xfrm>
            </p:grpSpPr>
            <p:sp>
              <p:nvSpPr>
                <p:cNvPr id="457" name="Freeform: Shape 3393">
                  <a:extLst>
                    <a:ext uri="{FF2B5EF4-FFF2-40B4-BE49-F238E27FC236}">
                      <a16:creationId xmlns:a16="http://schemas.microsoft.com/office/drawing/2014/main" id="{E681FB2A-D135-C3EC-232A-AB3EDB9813E6}"/>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3394">
                  <a:extLst>
                    <a:ext uri="{FF2B5EF4-FFF2-40B4-BE49-F238E27FC236}">
                      <a16:creationId xmlns:a16="http://schemas.microsoft.com/office/drawing/2014/main" id="{8D6AC7D5-4FE5-FA53-7F1E-3ED837D0B587}"/>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 name="Graphic 198">
                <a:extLst>
                  <a:ext uri="{FF2B5EF4-FFF2-40B4-BE49-F238E27FC236}">
                    <a16:creationId xmlns:a16="http://schemas.microsoft.com/office/drawing/2014/main" id="{FBFA7B77-3409-6A37-B479-045C75DAEACB}"/>
                  </a:ext>
                </a:extLst>
              </p:cNvPr>
              <p:cNvGrpSpPr/>
              <p:nvPr/>
            </p:nvGrpSpPr>
            <p:grpSpPr>
              <a:xfrm>
                <a:off x="4272470" y="2191018"/>
                <a:ext cx="28641" cy="28641"/>
                <a:chOff x="4272470" y="2191018"/>
                <a:chExt cx="28641" cy="28641"/>
              </a:xfrm>
            </p:grpSpPr>
            <p:sp>
              <p:nvSpPr>
                <p:cNvPr id="455" name="Freeform: Shape 3391">
                  <a:extLst>
                    <a:ext uri="{FF2B5EF4-FFF2-40B4-BE49-F238E27FC236}">
                      <a16:creationId xmlns:a16="http://schemas.microsoft.com/office/drawing/2014/main" id="{3F25EEA7-5DAE-E8A8-BE2B-145D249922E5}"/>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3392">
                  <a:extLst>
                    <a:ext uri="{FF2B5EF4-FFF2-40B4-BE49-F238E27FC236}">
                      <a16:creationId xmlns:a16="http://schemas.microsoft.com/office/drawing/2014/main" id="{DC2253F4-6FDB-34DC-E04F-B82D90CA931F}"/>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raphic 198">
                <a:extLst>
                  <a:ext uri="{FF2B5EF4-FFF2-40B4-BE49-F238E27FC236}">
                    <a16:creationId xmlns:a16="http://schemas.microsoft.com/office/drawing/2014/main" id="{44A6134F-266C-B98F-7ED4-02256AFC2204}"/>
                  </a:ext>
                </a:extLst>
              </p:cNvPr>
              <p:cNvGrpSpPr/>
              <p:nvPr/>
            </p:nvGrpSpPr>
            <p:grpSpPr>
              <a:xfrm>
                <a:off x="4278952" y="2191018"/>
                <a:ext cx="28792" cy="28641"/>
                <a:chOff x="4278952" y="2191018"/>
                <a:chExt cx="28792" cy="28641"/>
              </a:xfrm>
            </p:grpSpPr>
            <p:sp>
              <p:nvSpPr>
                <p:cNvPr id="453" name="Freeform: Shape 3389">
                  <a:extLst>
                    <a:ext uri="{FF2B5EF4-FFF2-40B4-BE49-F238E27FC236}">
                      <a16:creationId xmlns:a16="http://schemas.microsoft.com/office/drawing/2014/main" id="{5E58E800-CFC6-BC4E-72A9-B1D8FC710CBF}"/>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3390">
                  <a:extLst>
                    <a:ext uri="{FF2B5EF4-FFF2-40B4-BE49-F238E27FC236}">
                      <a16:creationId xmlns:a16="http://schemas.microsoft.com/office/drawing/2014/main" id="{7A654757-D183-0647-0C99-1CB157943EA4}"/>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 name="Graphic 198">
                <a:extLst>
                  <a:ext uri="{FF2B5EF4-FFF2-40B4-BE49-F238E27FC236}">
                    <a16:creationId xmlns:a16="http://schemas.microsoft.com/office/drawing/2014/main" id="{95A85639-5353-B1A6-CB36-12F1B643826E}"/>
                  </a:ext>
                </a:extLst>
              </p:cNvPr>
              <p:cNvGrpSpPr/>
              <p:nvPr/>
            </p:nvGrpSpPr>
            <p:grpSpPr>
              <a:xfrm>
                <a:off x="4285585" y="2191018"/>
                <a:ext cx="28641" cy="28641"/>
                <a:chOff x="4285585" y="2191018"/>
                <a:chExt cx="28641" cy="28641"/>
              </a:xfrm>
            </p:grpSpPr>
            <p:sp>
              <p:nvSpPr>
                <p:cNvPr id="451" name="Freeform: Shape 3387">
                  <a:extLst>
                    <a:ext uri="{FF2B5EF4-FFF2-40B4-BE49-F238E27FC236}">
                      <a16:creationId xmlns:a16="http://schemas.microsoft.com/office/drawing/2014/main" id="{0E0F5E07-77FE-48E4-8262-944CE5A46050}"/>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3388">
                  <a:extLst>
                    <a:ext uri="{FF2B5EF4-FFF2-40B4-BE49-F238E27FC236}">
                      <a16:creationId xmlns:a16="http://schemas.microsoft.com/office/drawing/2014/main" id="{B5D9B9F5-69F3-1D79-06B3-111516D3F95B}"/>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 name="Graphic 198">
                <a:extLst>
                  <a:ext uri="{FF2B5EF4-FFF2-40B4-BE49-F238E27FC236}">
                    <a16:creationId xmlns:a16="http://schemas.microsoft.com/office/drawing/2014/main" id="{0F94C9D7-23CE-A042-57B0-58709C7BC06B}"/>
                  </a:ext>
                </a:extLst>
              </p:cNvPr>
              <p:cNvGrpSpPr/>
              <p:nvPr/>
            </p:nvGrpSpPr>
            <p:grpSpPr>
              <a:xfrm>
                <a:off x="4292217" y="2191018"/>
                <a:ext cx="28641" cy="28641"/>
                <a:chOff x="4292217" y="2191018"/>
                <a:chExt cx="28641" cy="28641"/>
              </a:xfrm>
            </p:grpSpPr>
            <p:sp>
              <p:nvSpPr>
                <p:cNvPr id="449" name="Freeform: Shape 3385">
                  <a:extLst>
                    <a:ext uri="{FF2B5EF4-FFF2-40B4-BE49-F238E27FC236}">
                      <a16:creationId xmlns:a16="http://schemas.microsoft.com/office/drawing/2014/main" id="{CD9C438E-89D8-FBD0-C5D1-865A260EAF72}"/>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3386">
                  <a:extLst>
                    <a:ext uri="{FF2B5EF4-FFF2-40B4-BE49-F238E27FC236}">
                      <a16:creationId xmlns:a16="http://schemas.microsoft.com/office/drawing/2014/main" id="{53AAD0F2-4DBC-EC06-D9EE-6DC2A06E0D4D}"/>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 name="Graphic 198">
                <a:extLst>
                  <a:ext uri="{FF2B5EF4-FFF2-40B4-BE49-F238E27FC236}">
                    <a16:creationId xmlns:a16="http://schemas.microsoft.com/office/drawing/2014/main" id="{0B84E69C-17B6-952A-E3ED-73B4AAE83943}"/>
                  </a:ext>
                </a:extLst>
              </p:cNvPr>
              <p:cNvGrpSpPr/>
              <p:nvPr/>
            </p:nvGrpSpPr>
            <p:grpSpPr>
              <a:xfrm>
                <a:off x="4298700" y="2191018"/>
                <a:ext cx="28792" cy="28641"/>
                <a:chOff x="4298700" y="2191018"/>
                <a:chExt cx="28792" cy="28641"/>
              </a:xfrm>
            </p:grpSpPr>
            <p:sp>
              <p:nvSpPr>
                <p:cNvPr id="447" name="Freeform: Shape 3383">
                  <a:extLst>
                    <a:ext uri="{FF2B5EF4-FFF2-40B4-BE49-F238E27FC236}">
                      <a16:creationId xmlns:a16="http://schemas.microsoft.com/office/drawing/2014/main" id="{C449A2C5-9095-22A5-DD78-CD7C6CC1EC17}"/>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3384">
                  <a:extLst>
                    <a:ext uri="{FF2B5EF4-FFF2-40B4-BE49-F238E27FC236}">
                      <a16:creationId xmlns:a16="http://schemas.microsoft.com/office/drawing/2014/main" id="{797D115D-286D-1C81-9788-5B6A44784C17}"/>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raphic 198">
                <a:extLst>
                  <a:ext uri="{FF2B5EF4-FFF2-40B4-BE49-F238E27FC236}">
                    <a16:creationId xmlns:a16="http://schemas.microsoft.com/office/drawing/2014/main" id="{27A12E77-4EDA-486A-EAC0-9D86D8CDBD2F}"/>
                  </a:ext>
                </a:extLst>
              </p:cNvPr>
              <p:cNvGrpSpPr/>
              <p:nvPr/>
            </p:nvGrpSpPr>
            <p:grpSpPr>
              <a:xfrm>
                <a:off x="4305332" y="2191018"/>
                <a:ext cx="28641" cy="28641"/>
                <a:chOff x="4305332" y="2191018"/>
                <a:chExt cx="28641" cy="28641"/>
              </a:xfrm>
            </p:grpSpPr>
            <p:sp>
              <p:nvSpPr>
                <p:cNvPr id="445" name="Freeform: Shape 3381">
                  <a:extLst>
                    <a:ext uri="{FF2B5EF4-FFF2-40B4-BE49-F238E27FC236}">
                      <a16:creationId xmlns:a16="http://schemas.microsoft.com/office/drawing/2014/main" id="{E3E4DE11-98F7-4BB2-0D72-C4617EB5CB4D}"/>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3382">
                  <a:extLst>
                    <a:ext uri="{FF2B5EF4-FFF2-40B4-BE49-F238E27FC236}">
                      <a16:creationId xmlns:a16="http://schemas.microsoft.com/office/drawing/2014/main" id="{721CC3AE-AA65-3F52-480A-47CE8981BE26}"/>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 name="Graphic 198">
                <a:extLst>
                  <a:ext uri="{FF2B5EF4-FFF2-40B4-BE49-F238E27FC236}">
                    <a16:creationId xmlns:a16="http://schemas.microsoft.com/office/drawing/2014/main" id="{DFEFE9B3-050F-763B-AB40-D704EDFF394A}"/>
                  </a:ext>
                </a:extLst>
              </p:cNvPr>
              <p:cNvGrpSpPr/>
              <p:nvPr/>
            </p:nvGrpSpPr>
            <p:grpSpPr>
              <a:xfrm>
                <a:off x="4311815" y="2191018"/>
                <a:ext cx="28792" cy="28641"/>
                <a:chOff x="4311815" y="2191018"/>
                <a:chExt cx="28792" cy="28641"/>
              </a:xfrm>
            </p:grpSpPr>
            <p:sp>
              <p:nvSpPr>
                <p:cNvPr id="443" name="Freeform: Shape 3379">
                  <a:extLst>
                    <a:ext uri="{FF2B5EF4-FFF2-40B4-BE49-F238E27FC236}">
                      <a16:creationId xmlns:a16="http://schemas.microsoft.com/office/drawing/2014/main" id="{C9E54547-0179-0BEB-0F88-73D41411280B}"/>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3380">
                  <a:extLst>
                    <a:ext uri="{FF2B5EF4-FFF2-40B4-BE49-F238E27FC236}">
                      <a16:creationId xmlns:a16="http://schemas.microsoft.com/office/drawing/2014/main" id="{A3E61B9C-D66A-5A6E-4280-BE4E463FC476}"/>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2" name="Graphic 198">
                <a:extLst>
                  <a:ext uri="{FF2B5EF4-FFF2-40B4-BE49-F238E27FC236}">
                    <a16:creationId xmlns:a16="http://schemas.microsoft.com/office/drawing/2014/main" id="{FFF9B118-4621-99C9-9BEF-9ADD23676C5D}"/>
                  </a:ext>
                </a:extLst>
              </p:cNvPr>
              <p:cNvGrpSpPr/>
              <p:nvPr/>
            </p:nvGrpSpPr>
            <p:grpSpPr>
              <a:xfrm>
                <a:off x="4318447" y="2191018"/>
                <a:ext cx="28641" cy="28641"/>
                <a:chOff x="4318447" y="2191018"/>
                <a:chExt cx="28641" cy="28641"/>
              </a:xfrm>
            </p:grpSpPr>
            <p:sp>
              <p:nvSpPr>
                <p:cNvPr id="441" name="Freeform: Shape 3377">
                  <a:extLst>
                    <a:ext uri="{FF2B5EF4-FFF2-40B4-BE49-F238E27FC236}">
                      <a16:creationId xmlns:a16="http://schemas.microsoft.com/office/drawing/2014/main" id="{7DAEFA3C-E50D-5CAC-4CAC-B4E1BA070E19}"/>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3378">
                  <a:extLst>
                    <a:ext uri="{FF2B5EF4-FFF2-40B4-BE49-F238E27FC236}">
                      <a16:creationId xmlns:a16="http://schemas.microsoft.com/office/drawing/2014/main" id="{F743291E-80E8-536F-B5B4-BFF6F98BB061}"/>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raphic 198">
                <a:extLst>
                  <a:ext uri="{FF2B5EF4-FFF2-40B4-BE49-F238E27FC236}">
                    <a16:creationId xmlns:a16="http://schemas.microsoft.com/office/drawing/2014/main" id="{313EDBA8-F832-B116-A590-28B4730683FE}"/>
                  </a:ext>
                </a:extLst>
              </p:cNvPr>
              <p:cNvGrpSpPr/>
              <p:nvPr/>
            </p:nvGrpSpPr>
            <p:grpSpPr>
              <a:xfrm>
                <a:off x="4325080" y="2191018"/>
                <a:ext cx="28641" cy="28641"/>
                <a:chOff x="4325080" y="2191018"/>
                <a:chExt cx="28641" cy="28641"/>
              </a:xfrm>
            </p:grpSpPr>
            <p:sp>
              <p:nvSpPr>
                <p:cNvPr id="439" name="Freeform: Shape 3375">
                  <a:extLst>
                    <a:ext uri="{FF2B5EF4-FFF2-40B4-BE49-F238E27FC236}">
                      <a16:creationId xmlns:a16="http://schemas.microsoft.com/office/drawing/2014/main" id="{23066190-0353-C686-F26D-AAB07A85632B}"/>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3376">
                  <a:extLst>
                    <a:ext uri="{FF2B5EF4-FFF2-40B4-BE49-F238E27FC236}">
                      <a16:creationId xmlns:a16="http://schemas.microsoft.com/office/drawing/2014/main" id="{02D8CA8D-BEFD-CA83-1394-C764A04C19F0}"/>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4" name="Graphic 198">
                <a:extLst>
                  <a:ext uri="{FF2B5EF4-FFF2-40B4-BE49-F238E27FC236}">
                    <a16:creationId xmlns:a16="http://schemas.microsoft.com/office/drawing/2014/main" id="{176D8D27-6C6D-AC0A-5AC1-B0AFB4496304}"/>
                  </a:ext>
                </a:extLst>
              </p:cNvPr>
              <p:cNvGrpSpPr/>
              <p:nvPr/>
            </p:nvGrpSpPr>
            <p:grpSpPr>
              <a:xfrm>
                <a:off x="4331563" y="2191018"/>
                <a:ext cx="28792" cy="28641"/>
                <a:chOff x="4331563" y="2191018"/>
                <a:chExt cx="28792" cy="28641"/>
              </a:xfrm>
            </p:grpSpPr>
            <p:sp>
              <p:nvSpPr>
                <p:cNvPr id="437" name="Freeform: Shape 3373">
                  <a:extLst>
                    <a:ext uri="{FF2B5EF4-FFF2-40B4-BE49-F238E27FC236}">
                      <a16:creationId xmlns:a16="http://schemas.microsoft.com/office/drawing/2014/main" id="{4426E9B2-C774-F2E8-BE70-E949D137FB22}"/>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3374">
                  <a:extLst>
                    <a:ext uri="{FF2B5EF4-FFF2-40B4-BE49-F238E27FC236}">
                      <a16:creationId xmlns:a16="http://schemas.microsoft.com/office/drawing/2014/main" id="{E6EF0710-6CE1-2488-A452-16DA6BFBA79D}"/>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5" name="Graphic 198">
                <a:extLst>
                  <a:ext uri="{FF2B5EF4-FFF2-40B4-BE49-F238E27FC236}">
                    <a16:creationId xmlns:a16="http://schemas.microsoft.com/office/drawing/2014/main" id="{4DDBE34C-E905-8CE1-E689-504D1D22BBB4}"/>
                  </a:ext>
                </a:extLst>
              </p:cNvPr>
              <p:cNvGrpSpPr/>
              <p:nvPr/>
            </p:nvGrpSpPr>
            <p:grpSpPr>
              <a:xfrm>
                <a:off x="4338195" y="2191018"/>
                <a:ext cx="28641" cy="28641"/>
                <a:chOff x="4338195" y="2191018"/>
                <a:chExt cx="28641" cy="28641"/>
              </a:xfrm>
            </p:grpSpPr>
            <p:sp>
              <p:nvSpPr>
                <p:cNvPr id="435" name="Freeform: Shape 3371">
                  <a:extLst>
                    <a:ext uri="{FF2B5EF4-FFF2-40B4-BE49-F238E27FC236}">
                      <a16:creationId xmlns:a16="http://schemas.microsoft.com/office/drawing/2014/main" id="{3264F749-EDC3-ECA5-EB20-D182C78F627E}"/>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3372">
                  <a:extLst>
                    <a:ext uri="{FF2B5EF4-FFF2-40B4-BE49-F238E27FC236}">
                      <a16:creationId xmlns:a16="http://schemas.microsoft.com/office/drawing/2014/main" id="{9422AA40-2B97-E28C-7F18-BD8F2B7A813B}"/>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 name="Graphic 198">
                <a:extLst>
                  <a:ext uri="{FF2B5EF4-FFF2-40B4-BE49-F238E27FC236}">
                    <a16:creationId xmlns:a16="http://schemas.microsoft.com/office/drawing/2014/main" id="{F53E763B-B495-E6E1-2BE7-FE70FE537F99}"/>
                  </a:ext>
                </a:extLst>
              </p:cNvPr>
              <p:cNvGrpSpPr/>
              <p:nvPr/>
            </p:nvGrpSpPr>
            <p:grpSpPr>
              <a:xfrm>
                <a:off x="4344828" y="2191018"/>
                <a:ext cx="28641" cy="28641"/>
                <a:chOff x="4344828" y="2191018"/>
                <a:chExt cx="28641" cy="28641"/>
              </a:xfrm>
            </p:grpSpPr>
            <p:sp>
              <p:nvSpPr>
                <p:cNvPr id="433" name="Freeform: Shape 3369">
                  <a:extLst>
                    <a:ext uri="{FF2B5EF4-FFF2-40B4-BE49-F238E27FC236}">
                      <a16:creationId xmlns:a16="http://schemas.microsoft.com/office/drawing/2014/main" id="{0D731A5B-316B-071C-0DF7-D897146F6870}"/>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3370">
                  <a:extLst>
                    <a:ext uri="{FF2B5EF4-FFF2-40B4-BE49-F238E27FC236}">
                      <a16:creationId xmlns:a16="http://schemas.microsoft.com/office/drawing/2014/main" id="{A75EB8F5-8AB6-CC16-439D-5670061DBBC5}"/>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7" name="Graphic 198">
                <a:extLst>
                  <a:ext uri="{FF2B5EF4-FFF2-40B4-BE49-F238E27FC236}">
                    <a16:creationId xmlns:a16="http://schemas.microsoft.com/office/drawing/2014/main" id="{81DBF798-77E0-9D80-F1F8-ECBF953FC3D6}"/>
                  </a:ext>
                </a:extLst>
              </p:cNvPr>
              <p:cNvGrpSpPr/>
              <p:nvPr/>
            </p:nvGrpSpPr>
            <p:grpSpPr>
              <a:xfrm>
                <a:off x="4351310" y="2191018"/>
                <a:ext cx="28641" cy="28641"/>
                <a:chOff x="4351310" y="2191018"/>
                <a:chExt cx="28641" cy="28641"/>
              </a:xfrm>
            </p:grpSpPr>
            <p:sp>
              <p:nvSpPr>
                <p:cNvPr id="431" name="Freeform: Shape 3367">
                  <a:extLst>
                    <a:ext uri="{FF2B5EF4-FFF2-40B4-BE49-F238E27FC236}">
                      <a16:creationId xmlns:a16="http://schemas.microsoft.com/office/drawing/2014/main" id="{75F83E3C-CBEE-9B7A-A9C1-2D23C0D16A79}"/>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3368">
                  <a:extLst>
                    <a:ext uri="{FF2B5EF4-FFF2-40B4-BE49-F238E27FC236}">
                      <a16:creationId xmlns:a16="http://schemas.microsoft.com/office/drawing/2014/main" id="{B9D98AEF-6B7A-3864-5043-EAC9F4D883B1}"/>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8" name="Graphic 198">
                <a:extLst>
                  <a:ext uri="{FF2B5EF4-FFF2-40B4-BE49-F238E27FC236}">
                    <a16:creationId xmlns:a16="http://schemas.microsoft.com/office/drawing/2014/main" id="{7FC852B3-4D64-EC82-C5A2-261450338F86}"/>
                  </a:ext>
                </a:extLst>
              </p:cNvPr>
              <p:cNvGrpSpPr/>
              <p:nvPr/>
            </p:nvGrpSpPr>
            <p:grpSpPr>
              <a:xfrm>
                <a:off x="4357943" y="2191018"/>
                <a:ext cx="28641" cy="28641"/>
                <a:chOff x="4357943" y="2191018"/>
                <a:chExt cx="28641" cy="28641"/>
              </a:xfrm>
            </p:grpSpPr>
            <p:sp>
              <p:nvSpPr>
                <p:cNvPr id="429" name="Freeform: Shape 3365">
                  <a:extLst>
                    <a:ext uri="{FF2B5EF4-FFF2-40B4-BE49-F238E27FC236}">
                      <a16:creationId xmlns:a16="http://schemas.microsoft.com/office/drawing/2014/main" id="{F9276A14-4AEC-DBDE-8599-09077A93D58A}"/>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3366">
                  <a:extLst>
                    <a:ext uri="{FF2B5EF4-FFF2-40B4-BE49-F238E27FC236}">
                      <a16:creationId xmlns:a16="http://schemas.microsoft.com/office/drawing/2014/main" id="{2AF9D112-CC4E-7B78-E7DF-06226143BF51}"/>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9" name="Graphic 198">
                <a:extLst>
                  <a:ext uri="{FF2B5EF4-FFF2-40B4-BE49-F238E27FC236}">
                    <a16:creationId xmlns:a16="http://schemas.microsoft.com/office/drawing/2014/main" id="{17DC98AB-5717-DA5A-60F6-9AF0F180D3FB}"/>
                  </a:ext>
                </a:extLst>
              </p:cNvPr>
              <p:cNvGrpSpPr/>
              <p:nvPr/>
            </p:nvGrpSpPr>
            <p:grpSpPr>
              <a:xfrm>
                <a:off x="4364425" y="2191018"/>
                <a:ext cx="28792" cy="28641"/>
                <a:chOff x="4364425" y="2191018"/>
                <a:chExt cx="28792" cy="28641"/>
              </a:xfrm>
            </p:grpSpPr>
            <p:sp>
              <p:nvSpPr>
                <p:cNvPr id="427" name="Freeform: Shape 3363">
                  <a:extLst>
                    <a:ext uri="{FF2B5EF4-FFF2-40B4-BE49-F238E27FC236}">
                      <a16:creationId xmlns:a16="http://schemas.microsoft.com/office/drawing/2014/main" id="{8006C520-59F9-B3DB-784C-DB4930BCBA98}"/>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3364">
                  <a:extLst>
                    <a:ext uri="{FF2B5EF4-FFF2-40B4-BE49-F238E27FC236}">
                      <a16:creationId xmlns:a16="http://schemas.microsoft.com/office/drawing/2014/main" id="{1A03BB37-4CD0-8275-657B-0A00B4C329D2}"/>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raphic 198">
                <a:extLst>
                  <a:ext uri="{FF2B5EF4-FFF2-40B4-BE49-F238E27FC236}">
                    <a16:creationId xmlns:a16="http://schemas.microsoft.com/office/drawing/2014/main" id="{0FCECE81-F6E3-6E62-038E-06E8D768EC27}"/>
                  </a:ext>
                </a:extLst>
              </p:cNvPr>
              <p:cNvGrpSpPr/>
              <p:nvPr/>
            </p:nvGrpSpPr>
            <p:grpSpPr>
              <a:xfrm>
                <a:off x="4371058" y="2191018"/>
                <a:ext cx="28641" cy="28641"/>
                <a:chOff x="4371058" y="2191018"/>
                <a:chExt cx="28641" cy="28641"/>
              </a:xfrm>
            </p:grpSpPr>
            <p:sp>
              <p:nvSpPr>
                <p:cNvPr id="425" name="Freeform: Shape 3361">
                  <a:extLst>
                    <a:ext uri="{FF2B5EF4-FFF2-40B4-BE49-F238E27FC236}">
                      <a16:creationId xmlns:a16="http://schemas.microsoft.com/office/drawing/2014/main" id="{31EAC4BB-0621-B4BA-1523-A707C1CD96F4}"/>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3362">
                  <a:extLst>
                    <a:ext uri="{FF2B5EF4-FFF2-40B4-BE49-F238E27FC236}">
                      <a16:creationId xmlns:a16="http://schemas.microsoft.com/office/drawing/2014/main" id="{B4795979-C193-543E-3D77-CA8B7AB82CE7}"/>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1" name="Graphic 198">
                <a:extLst>
                  <a:ext uri="{FF2B5EF4-FFF2-40B4-BE49-F238E27FC236}">
                    <a16:creationId xmlns:a16="http://schemas.microsoft.com/office/drawing/2014/main" id="{923DE91D-C025-17EE-1567-C75061B793D5}"/>
                  </a:ext>
                </a:extLst>
              </p:cNvPr>
              <p:cNvGrpSpPr/>
              <p:nvPr/>
            </p:nvGrpSpPr>
            <p:grpSpPr>
              <a:xfrm>
                <a:off x="4377691" y="2191018"/>
                <a:ext cx="28641" cy="28641"/>
                <a:chOff x="4377691" y="2191018"/>
                <a:chExt cx="28641" cy="28641"/>
              </a:xfrm>
            </p:grpSpPr>
            <p:sp>
              <p:nvSpPr>
                <p:cNvPr id="423" name="Freeform: Shape 3359">
                  <a:extLst>
                    <a:ext uri="{FF2B5EF4-FFF2-40B4-BE49-F238E27FC236}">
                      <a16:creationId xmlns:a16="http://schemas.microsoft.com/office/drawing/2014/main" id="{E6F5555A-3E87-8D4A-4A3A-F8487A2B1050}"/>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3360">
                  <a:extLst>
                    <a:ext uri="{FF2B5EF4-FFF2-40B4-BE49-F238E27FC236}">
                      <a16:creationId xmlns:a16="http://schemas.microsoft.com/office/drawing/2014/main" id="{430B9705-62D0-A497-3014-609CA5EF5B30}"/>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raphic 198">
                <a:extLst>
                  <a:ext uri="{FF2B5EF4-FFF2-40B4-BE49-F238E27FC236}">
                    <a16:creationId xmlns:a16="http://schemas.microsoft.com/office/drawing/2014/main" id="{6FE2C67B-1E91-7E54-E74A-F2BFD56D843E}"/>
                  </a:ext>
                </a:extLst>
              </p:cNvPr>
              <p:cNvGrpSpPr/>
              <p:nvPr/>
            </p:nvGrpSpPr>
            <p:grpSpPr>
              <a:xfrm>
                <a:off x="4384173" y="2191018"/>
                <a:ext cx="28792" cy="28641"/>
                <a:chOff x="4384173" y="2191018"/>
                <a:chExt cx="28792" cy="28641"/>
              </a:xfrm>
            </p:grpSpPr>
            <p:sp>
              <p:nvSpPr>
                <p:cNvPr id="421" name="Freeform: Shape 3357">
                  <a:extLst>
                    <a:ext uri="{FF2B5EF4-FFF2-40B4-BE49-F238E27FC236}">
                      <a16:creationId xmlns:a16="http://schemas.microsoft.com/office/drawing/2014/main" id="{4440A9F0-7261-A4F6-3125-FF2C631F0F74}"/>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3358">
                  <a:extLst>
                    <a:ext uri="{FF2B5EF4-FFF2-40B4-BE49-F238E27FC236}">
                      <a16:creationId xmlns:a16="http://schemas.microsoft.com/office/drawing/2014/main" id="{0C44E788-0EF1-229F-914D-73A085D1E2F3}"/>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3" name="Graphic 198">
                <a:extLst>
                  <a:ext uri="{FF2B5EF4-FFF2-40B4-BE49-F238E27FC236}">
                    <a16:creationId xmlns:a16="http://schemas.microsoft.com/office/drawing/2014/main" id="{631AFCBC-80EE-D3FF-4E9E-1B4A33539C22}"/>
                  </a:ext>
                </a:extLst>
              </p:cNvPr>
              <p:cNvGrpSpPr/>
              <p:nvPr/>
            </p:nvGrpSpPr>
            <p:grpSpPr>
              <a:xfrm>
                <a:off x="4390806" y="2191018"/>
                <a:ext cx="28641" cy="28641"/>
                <a:chOff x="4390806" y="2191018"/>
                <a:chExt cx="28641" cy="28641"/>
              </a:xfrm>
            </p:grpSpPr>
            <p:sp>
              <p:nvSpPr>
                <p:cNvPr id="419" name="Freeform: Shape 3355">
                  <a:extLst>
                    <a:ext uri="{FF2B5EF4-FFF2-40B4-BE49-F238E27FC236}">
                      <a16:creationId xmlns:a16="http://schemas.microsoft.com/office/drawing/2014/main" id="{01B0FF13-9D70-3313-583D-D48F42E33F35}"/>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3356">
                  <a:extLst>
                    <a:ext uri="{FF2B5EF4-FFF2-40B4-BE49-F238E27FC236}">
                      <a16:creationId xmlns:a16="http://schemas.microsoft.com/office/drawing/2014/main" id="{CC3770B6-64C9-AC72-B9EB-CFB1114A105C}"/>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 name="Graphic 198">
                <a:extLst>
                  <a:ext uri="{FF2B5EF4-FFF2-40B4-BE49-F238E27FC236}">
                    <a16:creationId xmlns:a16="http://schemas.microsoft.com/office/drawing/2014/main" id="{F91042D9-9ADF-7637-7460-3645835BD734}"/>
                  </a:ext>
                </a:extLst>
              </p:cNvPr>
              <p:cNvGrpSpPr/>
              <p:nvPr/>
            </p:nvGrpSpPr>
            <p:grpSpPr>
              <a:xfrm>
                <a:off x="4397288" y="2191018"/>
                <a:ext cx="28792" cy="28641"/>
                <a:chOff x="4397288" y="2191018"/>
                <a:chExt cx="28792" cy="28641"/>
              </a:xfrm>
            </p:grpSpPr>
            <p:sp>
              <p:nvSpPr>
                <p:cNvPr id="417" name="Freeform: Shape 3353">
                  <a:extLst>
                    <a:ext uri="{FF2B5EF4-FFF2-40B4-BE49-F238E27FC236}">
                      <a16:creationId xmlns:a16="http://schemas.microsoft.com/office/drawing/2014/main" id="{8F9C6DDA-FFD6-D919-4B3F-30866E5EA7EE}"/>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3354">
                  <a:extLst>
                    <a:ext uri="{FF2B5EF4-FFF2-40B4-BE49-F238E27FC236}">
                      <a16:creationId xmlns:a16="http://schemas.microsoft.com/office/drawing/2014/main" id="{D421044B-DD49-8E76-749E-083A158F3D4C}"/>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5" name="Graphic 198">
                <a:extLst>
                  <a:ext uri="{FF2B5EF4-FFF2-40B4-BE49-F238E27FC236}">
                    <a16:creationId xmlns:a16="http://schemas.microsoft.com/office/drawing/2014/main" id="{DE48C182-F27D-A8F6-9CC6-55E5176F404C}"/>
                  </a:ext>
                </a:extLst>
              </p:cNvPr>
              <p:cNvGrpSpPr/>
              <p:nvPr/>
            </p:nvGrpSpPr>
            <p:grpSpPr>
              <a:xfrm>
                <a:off x="4403921" y="2191018"/>
                <a:ext cx="28641" cy="28641"/>
                <a:chOff x="4403921" y="2191018"/>
                <a:chExt cx="28641" cy="28641"/>
              </a:xfrm>
            </p:grpSpPr>
            <p:sp>
              <p:nvSpPr>
                <p:cNvPr id="415" name="Freeform: Shape 3351">
                  <a:extLst>
                    <a:ext uri="{FF2B5EF4-FFF2-40B4-BE49-F238E27FC236}">
                      <a16:creationId xmlns:a16="http://schemas.microsoft.com/office/drawing/2014/main" id="{96867A5E-40C2-28AA-94DD-2636C38C82E1}"/>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3352">
                  <a:extLst>
                    <a:ext uri="{FF2B5EF4-FFF2-40B4-BE49-F238E27FC236}">
                      <a16:creationId xmlns:a16="http://schemas.microsoft.com/office/drawing/2014/main" id="{51FB6F98-1EE5-B59A-18BF-4A9847568E07}"/>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6" name="Graphic 198">
                <a:extLst>
                  <a:ext uri="{FF2B5EF4-FFF2-40B4-BE49-F238E27FC236}">
                    <a16:creationId xmlns:a16="http://schemas.microsoft.com/office/drawing/2014/main" id="{80837A43-FAD5-F5D2-95A2-3BF6E0CDE19B}"/>
                  </a:ext>
                </a:extLst>
              </p:cNvPr>
              <p:cNvGrpSpPr/>
              <p:nvPr/>
            </p:nvGrpSpPr>
            <p:grpSpPr>
              <a:xfrm>
                <a:off x="4410554" y="2191018"/>
                <a:ext cx="28641" cy="28641"/>
                <a:chOff x="4410554" y="2191018"/>
                <a:chExt cx="28641" cy="28641"/>
              </a:xfrm>
            </p:grpSpPr>
            <p:sp>
              <p:nvSpPr>
                <p:cNvPr id="413" name="Freeform: Shape 3349">
                  <a:extLst>
                    <a:ext uri="{FF2B5EF4-FFF2-40B4-BE49-F238E27FC236}">
                      <a16:creationId xmlns:a16="http://schemas.microsoft.com/office/drawing/2014/main" id="{C85947F9-B730-6AF1-CB3C-DCD6C3D9FE6F}"/>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3350">
                  <a:extLst>
                    <a:ext uri="{FF2B5EF4-FFF2-40B4-BE49-F238E27FC236}">
                      <a16:creationId xmlns:a16="http://schemas.microsoft.com/office/drawing/2014/main" id="{DD04551C-DE77-B97F-C3E7-4A895484EEF0}"/>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raphic 198">
                <a:extLst>
                  <a:ext uri="{FF2B5EF4-FFF2-40B4-BE49-F238E27FC236}">
                    <a16:creationId xmlns:a16="http://schemas.microsoft.com/office/drawing/2014/main" id="{F6A2BECB-D9FC-59BC-25CD-41D8A0FCA60C}"/>
                  </a:ext>
                </a:extLst>
              </p:cNvPr>
              <p:cNvGrpSpPr/>
              <p:nvPr/>
            </p:nvGrpSpPr>
            <p:grpSpPr>
              <a:xfrm>
                <a:off x="4417036" y="2191018"/>
                <a:ext cx="28792" cy="28641"/>
                <a:chOff x="4417036" y="2191018"/>
                <a:chExt cx="28792" cy="28641"/>
              </a:xfrm>
            </p:grpSpPr>
            <p:sp>
              <p:nvSpPr>
                <p:cNvPr id="411" name="Freeform: Shape 3347">
                  <a:extLst>
                    <a:ext uri="{FF2B5EF4-FFF2-40B4-BE49-F238E27FC236}">
                      <a16:creationId xmlns:a16="http://schemas.microsoft.com/office/drawing/2014/main" id="{611459AC-464C-9391-6039-B56A1622272B}"/>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3348">
                  <a:extLst>
                    <a:ext uri="{FF2B5EF4-FFF2-40B4-BE49-F238E27FC236}">
                      <a16:creationId xmlns:a16="http://schemas.microsoft.com/office/drawing/2014/main" id="{86134142-F8D8-F84B-D898-01BB9766199A}"/>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 name="Graphic 198">
                <a:extLst>
                  <a:ext uri="{FF2B5EF4-FFF2-40B4-BE49-F238E27FC236}">
                    <a16:creationId xmlns:a16="http://schemas.microsoft.com/office/drawing/2014/main" id="{DCF61CA2-7D2B-5054-2477-76F07DD807F8}"/>
                  </a:ext>
                </a:extLst>
              </p:cNvPr>
              <p:cNvGrpSpPr/>
              <p:nvPr/>
            </p:nvGrpSpPr>
            <p:grpSpPr>
              <a:xfrm>
                <a:off x="4423669" y="2191018"/>
                <a:ext cx="28641" cy="28641"/>
                <a:chOff x="4423669" y="2191018"/>
                <a:chExt cx="28641" cy="28641"/>
              </a:xfrm>
            </p:grpSpPr>
            <p:sp>
              <p:nvSpPr>
                <p:cNvPr id="409" name="Freeform: Shape 3345">
                  <a:extLst>
                    <a:ext uri="{FF2B5EF4-FFF2-40B4-BE49-F238E27FC236}">
                      <a16:creationId xmlns:a16="http://schemas.microsoft.com/office/drawing/2014/main" id="{B3E9E9DA-8DE6-C291-D49F-716CD573114F}"/>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3346">
                  <a:extLst>
                    <a:ext uri="{FF2B5EF4-FFF2-40B4-BE49-F238E27FC236}">
                      <a16:creationId xmlns:a16="http://schemas.microsoft.com/office/drawing/2014/main" id="{46BF11F6-5A8D-B257-3ABD-C30A4B36068C}"/>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9" name="Graphic 198">
                <a:extLst>
                  <a:ext uri="{FF2B5EF4-FFF2-40B4-BE49-F238E27FC236}">
                    <a16:creationId xmlns:a16="http://schemas.microsoft.com/office/drawing/2014/main" id="{88C216A1-30B8-761F-4D5E-4E609370E575}"/>
                  </a:ext>
                </a:extLst>
              </p:cNvPr>
              <p:cNvGrpSpPr/>
              <p:nvPr/>
            </p:nvGrpSpPr>
            <p:grpSpPr>
              <a:xfrm>
                <a:off x="4430302" y="2191018"/>
                <a:ext cx="28641" cy="28641"/>
                <a:chOff x="4430302" y="2191018"/>
                <a:chExt cx="28641" cy="28641"/>
              </a:xfrm>
            </p:grpSpPr>
            <p:sp>
              <p:nvSpPr>
                <p:cNvPr id="407" name="Freeform: Shape 3343">
                  <a:extLst>
                    <a:ext uri="{FF2B5EF4-FFF2-40B4-BE49-F238E27FC236}">
                      <a16:creationId xmlns:a16="http://schemas.microsoft.com/office/drawing/2014/main" id="{6C8215A5-AEEF-B768-51CD-7C27BB581F29}"/>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3344">
                  <a:extLst>
                    <a:ext uri="{FF2B5EF4-FFF2-40B4-BE49-F238E27FC236}">
                      <a16:creationId xmlns:a16="http://schemas.microsoft.com/office/drawing/2014/main" id="{627C1108-E0D3-405A-5738-85B2B929C770}"/>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0" name="Graphic 198">
                <a:extLst>
                  <a:ext uri="{FF2B5EF4-FFF2-40B4-BE49-F238E27FC236}">
                    <a16:creationId xmlns:a16="http://schemas.microsoft.com/office/drawing/2014/main" id="{56D371D5-0F85-6E11-9AF5-3AD30A9BE665}"/>
                  </a:ext>
                </a:extLst>
              </p:cNvPr>
              <p:cNvGrpSpPr/>
              <p:nvPr/>
            </p:nvGrpSpPr>
            <p:grpSpPr>
              <a:xfrm>
                <a:off x="4442513" y="2191018"/>
                <a:ext cx="28792" cy="28641"/>
                <a:chOff x="4442513" y="2191018"/>
                <a:chExt cx="28792" cy="28641"/>
              </a:xfrm>
            </p:grpSpPr>
            <p:sp>
              <p:nvSpPr>
                <p:cNvPr id="405" name="Freeform: Shape 3341">
                  <a:extLst>
                    <a:ext uri="{FF2B5EF4-FFF2-40B4-BE49-F238E27FC236}">
                      <a16:creationId xmlns:a16="http://schemas.microsoft.com/office/drawing/2014/main" id="{F50C10B7-FA60-4A96-207B-7452F5E217BE}"/>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3342">
                  <a:extLst>
                    <a:ext uri="{FF2B5EF4-FFF2-40B4-BE49-F238E27FC236}">
                      <a16:creationId xmlns:a16="http://schemas.microsoft.com/office/drawing/2014/main" id="{43F15380-B126-E9FF-5440-AF0A4A77236C}"/>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1" name="Graphic 198">
                <a:extLst>
                  <a:ext uri="{FF2B5EF4-FFF2-40B4-BE49-F238E27FC236}">
                    <a16:creationId xmlns:a16="http://schemas.microsoft.com/office/drawing/2014/main" id="{84F2BAEC-FE3C-A9A7-0676-017AF1E5C089}"/>
                  </a:ext>
                </a:extLst>
              </p:cNvPr>
              <p:cNvGrpSpPr/>
              <p:nvPr/>
            </p:nvGrpSpPr>
            <p:grpSpPr>
              <a:xfrm>
                <a:off x="4452311" y="2191018"/>
                <a:ext cx="28792" cy="28641"/>
                <a:chOff x="4452311" y="2191018"/>
                <a:chExt cx="28792" cy="28641"/>
              </a:xfrm>
            </p:grpSpPr>
            <p:sp>
              <p:nvSpPr>
                <p:cNvPr id="403" name="Freeform: Shape 3339">
                  <a:extLst>
                    <a:ext uri="{FF2B5EF4-FFF2-40B4-BE49-F238E27FC236}">
                      <a16:creationId xmlns:a16="http://schemas.microsoft.com/office/drawing/2014/main" id="{B27151CC-A1F7-C767-17C1-65771A25D301}"/>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3340">
                  <a:extLst>
                    <a:ext uri="{FF2B5EF4-FFF2-40B4-BE49-F238E27FC236}">
                      <a16:creationId xmlns:a16="http://schemas.microsoft.com/office/drawing/2014/main" id="{0DD83A48-53EE-EBDD-9B9D-1FDD9C53FC49}"/>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raphic 198">
                <a:extLst>
                  <a:ext uri="{FF2B5EF4-FFF2-40B4-BE49-F238E27FC236}">
                    <a16:creationId xmlns:a16="http://schemas.microsoft.com/office/drawing/2014/main" id="{BB131EEC-78D8-CA88-4971-083ECDD52160}"/>
                  </a:ext>
                </a:extLst>
              </p:cNvPr>
              <p:cNvGrpSpPr/>
              <p:nvPr/>
            </p:nvGrpSpPr>
            <p:grpSpPr>
              <a:xfrm>
                <a:off x="4465275" y="2191018"/>
                <a:ext cx="28792" cy="28641"/>
                <a:chOff x="4465275" y="2191018"/>
                <a:chExt cx="28792" cy="28641"/>
              </a:xfrm>
            </p:grpSpPr>
            <p:sp>
              <p:nvSpPr>
                <p:cNvPr id="401" name="Freeform: Shape 3337">
                  <a:extLst>
                    <a:ext uri="{FF2B5EF4-FFF2-40B4-BE49-F238E27FC236}">
                      <a16:creationId xmlns:a16="http://schemas.microsoft.com/office/drawing/2014/main" id="{4F9F75AD-C662-40BB-7681-D074599DDFEC}"/>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3338">
                  <a:extLst>
                    <a:ext uri="{FF2B5EF4-FFF2-40B4-BE49-F238E27FC236}">
                      <a16:creationId xmlns:a16="http://schemas.microsoft.com/office/drawing/2014/main" id="{36E8F2DB-F9E6-079C-A593-15F5F0D7AB34}"/>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3" name="Graphic 198">
                <a:extLst>
                  <a:ext uri="{FF2B5EF4-FFF2-40B4-BE49-F238E27FC236}">
                    <a16:creationId xmlns:a16="http://schemas.microsoft.com/office/drawing/2014/main" id="{C6B06EAD-D027-B444-55FA-AC3EAAAA120F}"/>
                  </a:ext>
                </a:extLst>
              </p:cNvPr>
              <p:cNvGrpSpPr/>
              <p:nvPr/>
            </p:nvGrpSpPr>
            <p:grpSpPr>
              <a:xfrm>
                <a:off x="4479747" y="2191018"/>
                <a:ext cx="28641" cy="28641"/>
                <a:chOff x="4479747" y="2191018"/>
                <a:chExt cx="28641" cy="28641"/>
              </a:xfrm>
            </p:grpSpPr>
            <p:sp>
              <p:nvSpPr>
                <p:cNvPr id="399" name="Freeform: Shape 3335">
                  <a:extLst>
                    <a:ext uri="{FF2B5EF4-FFF2-40B4-BE49-F238E27FC236}">
                      <a16:creationId xmlns:a16="http://schemas.microsoft.com/office/drawing/2014/main" id="{C048AB7A-2C0D-E921-2527-772DC690C469}"/>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336">
                  <a:extLst>
                    <a:ext uri="{FF2B5EF4-FFF2-40B4-BE49-F238E27FC236}">
                      <a16:creationId xmlns:a16="http://schemas.microsoft.com/office/drawing/2014/main" id="{3AA2EB85-F4EA-302E-2F3D-42DA63E63663}"/>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raphic 198">
                <a:extLst>
                  <a:ext uri="{FF2B5EF4-FFF2-40B4-BE49-F238E27FC236}">
                    <a16:creationId xmlns:a16="http://schemas.microsoft.com/office/drawing/2014/main" id="{910787C7-B2FB-5D15-3CFF-495B3757E5A1}"/>
                  </a:ext>
                </a:extLst>
              </p:cNvPr>
              <p:cNvGrpSpPr/>
              <p:nvPr/>
            </p:nvGrpSpPr>
            <p:grpSpPr>
              <a:xfrm>
                <a:off x="4489998" y="2191018"/>
                <a:ext cx="28641" cy="28641"/>
                <a:chOff x="4489998" y="2191018"/>
                <a:chExt cx="28641" cy="28641"/>
              </a:xfrm>
            </p:grpSpPr>
            <p:sp>
              <p:nvSpPr>
                <p:cNvPr id="397" name="Freeform: Shape 3333">
                  <a:extLst>
                    <a:ext uri="{FF2B5EF4-FFF2-40B4-BE49-F238E27FC236}">
                      <a16:creationId xmlns:a16="http://schemas.microsoft.com/office/drawing/2014/main" id="{E04F37C2-93C3-47A6-5FD1-A9FCD253D72B}"/>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334">
                  <a:extLst>
                    <a:ext uri="{FF2B5EF4-FFF2-40B4-BE49-F238E27FC236}">
                      <a16:creationId xmlns:a16="http://schemas.microsoft.com/office/drawing/2014/main" id="{E0A6E931-AAC6-8D30-97D2-DD018B3A6AE3}"/>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raphic 198">
                <a:extLst>
                  <a:ext uri="{FF2B5EF4-FFF2-40B4-BE49-F238E27FC236}">
                    <a16:creationId xmlns:a16="http://schemas.microsoft.com/office/drawing/2014/main" id="{0A2A549F-5942-7808-3E49-99C3B5694135}"/>
                  </a:ext>
                </a:extLst>
              </p:cNvPr>
              <p:cNvGrpSpPr/>
              <p:nvPr/>
            </p:nvGrpSpPr>
            <p:grpSpPr>
              <a:xfrm>
                <a:off x="4500400" y="2191018"/>
                <a:ext cx="28792" cy="28641"/>
                <a:chOff x="4500400" y="2191018"/>
                <a:chExt cx="28792" cy="28641"/>
              </a:xfrm>
            </p:grpSpPr>
            <p:sp>
              <p:nvSpPr>
                <p:cNvPr id="395" name="Freeform: Shape 3331">
                  <a:extLst>
                    <a:ext uri="{FF2B5EF4-FFF2-40B4-BE49-F238E27FC236}">
                      <a16:creationId xmlns:a16="http://schemas.microsoft.com/office/drawing/2014/main" id="{E37FFDE8-194B-FE16-4872-6803FC4A2B42}"/>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332">
                  <a:extLst>
                    <a:ext uri="{FF2B5EF4-FFF2-40B4-BE49-F238E27FC236}">
                      <a16:creationId xmlns:a16="http://schemas.microsoft.com/office/drawing/2014/main" id="{4E32DC3F-7CCA-4617-EF89-A450808DFE5D}"/>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raphic 198">
                <a:extLst>
                  <a:ext uri="{FF2B5EF4-FFF2-40B4-BE49-F238E27FC236}">
                    <a16:creationId xmlns:a16="http://schemas.microsoft.com/office/drawing/2014/main" id="{EB06215F-0813-A936-3B78-94168F8BB28B}"/>
                  </a:ext>
                </a:extLst>
              </p:cNvPr>
              <p:cNvGrpSpPr/>
              <p:nvPr/>
            </p:nvGrpSpPr>
            <p:grpSpPr>
              <a:xfrm>
                <a:off x="4507032" y="2191018"/>
                <a:ext cx="28641" cy="28641"/>
                <a:chOff x="4507032" y="2191018"/>
                <a:chExt cx="28641" cy="28641"/>
              </a:xfrm>
            </p:grpSpPr>
            <p:sp>
              <p:nvSpPr>
                <p:cNvPr id="393" name="Freeform: Shape 3329">
                  <a:extLst>
                    <a:ext uri="{FF2B5EF4-FFF2-40B4-BE49-F238E27FC236}">
                      <a16:creationId xmlns:a16="http://schemas.microsoft.com/office/drawing/2014/main" id="{B422FBA8-00AB-4513-085E-1DFFEF8A3F17}"/>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330">
                  <a:extLst>
                    <a:ext uri="{FF2B5EF4-FFF2-40B4-BE49-F238E27FC236}">
                      <a16:creationId xmlns:a16="http://schemas.microsoft.com/office/drawing/2014/main" id="{9205E859-83E1-1C13-9708-666E99ED0319}"/>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raphic 198">
                <a:extLst>
                  <a:ext uri="{FF2B5EF4-FFF2-40B4-BE49-F238E27FC236}">
                    <a16:creationId xmlns:a16="http://schemas.microsoft.com/office/drawing/2014/main" id="{9ED62E8A-0881-3C94-D398-DBAED84F782B}"/>
                  </a:ext>
                </a:extLst>
              </p:cNvPr>
              <p:cNvGrpSpPr/>
              <p:nvPr/>
            </p:nvGrpSpPr>
            <p:grpSpPr>
              <a:xfrm>
                <a:off x="4520600" y="2191018"/>
                <a:ext cx="28792" cy="28641"/>
                <a:chOff x="4520600" y="2191018"/>
                <a:chExt cx="28792" cy="28641"/>
              </a:xfrm>
            </p:grpSpPr>
            <p:sp>
              <p:nvSpPr>
                <p:cNvPr id="391" name="Freeform: Shape 3327">
                  <a:extLst>
                    <a:ext uri="{FF2B5EF4-FFF2-40B4-BE49-F238E27FC236}">
                      <a16:creationId xmlns:a16="http://schemas.microsoft.com/office/drawing/2014/main" id="{3DF1FBC3-7575-F74E-816F-366EB694CBFF}"/>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328">
                  <a:extLst>
                    <a:ext uri="{FF2B5EF4-FFF2-40B4-BE49-F238E27FC236}">
                      <a16:creationId xmlns:a16="http://schemas.microsoft.com/office/drawing/2014/main" id="{D0A5E9E9-C0DC-ECAC-6580-8F1DD77CD08E}"/>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 name="Graphic 198">
                <a:extLst>
                  <a:ext uri="{FF2B5EF4-FFF2-40B4-BE49-F238E27FC236}">
                    <a16:creationId xmlns:a16="http://schemas.microsoft.com/office/drawing/2014/main" id="{99D99C84-8E31-4F79-750B-DCE1F92C615E}"/>
                  </a:ext>
                </a:extLst>
              </p:cNvPr>
              <p:cNvGrpSpPr/>
              <p:nvPr/>
            </p:nvGrpSpPr>
            <p:grpSpPr>
              <a:xfrm>
                <a:off x="4527534" y="2207600"/>
                <a:ext cx="28641" cy="28641"/>
                <a:chOff x="4527534" y="2207600"/>
                <a:chExt cx="28641" cy="28641"/>
              </a:xfrm>
            </p:grpSpPr>
            <p:sp>
              <p:nvSpPr>
                <p:cNvPr id="389" name="Freeform: Shape 3325">
                  <a:extLst>
                    <a:ext uri="{FF2B5EF4-FFF2-40B4-BE49-F238E27FC236}">
                      <a16:creationId xmlns:a16="http://schemas.microsoft.com/office/drawing/2014/main" id="{3A88FD4F-F3FD-C7C9-5558-D478A9741CB8}"/>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326">
                  <a:extLst>
                    <a:ext uri="{FF2B5EF4-FFF2-40B4-BE49-F238E27FC236}">
                      <a16:creationId xmlns:a16="http://schemas.microsoft.com/office/drawing/2014/main" id="{1860C0EB-77B7-3C29-0473-2F873FCCE661}"/>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9" name="Graphic 198">
                <a:extLst>
                  <a:ext uri="{FF2B5EF4-FFF2-40B4-BE49-F238E27FC236}">
                    <a16:creationId xmlns:a16="http://schemas.microsoft.com/office/drawing/2014/main" id="{45CAB940-7669-8F32-0964-7FA0E6F0C42C}"/>
                  </a:ext>
                </a:extLst>
              </p:cNvPr>
              <p:cNvGrpSpPr/>
              <p:nvPr/>
            </p:nvGrpSpPr>
            <p:grpSpPr>
              <a:xfrm>
                <a:off x="4534619" y="2207600"/>
                <a:ext cx="28792" cy="28641"/>
                <a:chOff x="4534619" y="2207600"/>
                <a:chExt cx="28792" cy="28641"/>
              </a:xfrm>
            </p:grpSpPr>
            <p:sp>
              <p:nvSpPr>
                <p:cNvPr id="387" name="Freeform: Shape 3323">
                  <a:extLst>
                    <a:ext uri="{FF2B5EF4-FFF2-40B4-BE49-F238E27FC236}">
                      <a16:creationId xmlns:a16="http://schemas.microsoft.com/office/drawing/2014/main" id="{3346A212-9C9E-1105-C022-467577B57150}"/>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324">
                  <a:extLst>
                    <a:ext uri="{FF2B5EF4-FFF2-40B4-BE49-F238E27FC236}">
                      <a16:creationId xmlns:a16="http://schemas.microsoft.com/office/drawing/2014/main" id="{9CEE62B8-DEEA-1C8A-15DD-5D6583FE8BB5}"/>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0" name="Graphic 198">
                <a:extLst>
                  <a:ext uri="{FF2B5EF4-FFF2-40B4-BE49-F238E27FC236}">
                    <a16:creationId xmlns:a16="http://schemas.microsoft.com/office/drawing/2014/main" id="{12802F44-9DAE-B8B2-EFCA-7879E5261403}"/>
                  </a:ext>
                </a:extLst>
              </p:cNvPr>
              <p:cNvGrpSpPr/>
              <p:nvPr/>
            </p:nvGrpSpPr>
            <p:grpSpPr>
              <a:xfrm>
                <a:off x="4541855" y="2207600"/>
                <a:ext cx="28641" cy="28641"/>
                <a:chOff x="4541855" y="2207600"/>
                <a:chExt cx="28641" cy="28641"/>
              </a:xfrm>
            </p:grpSpPr>
            <p:sp>
              <p:nvSpPr>
                <p:cNvPr id="385" name="Freeform: Shape 3321">
                  <a:extLst>
                    <a:ext uri="{FF2B5EF4-FFF2-40B4-BE49-F238E27FC236}">
                      <a16:creationId xmlns:a16="http://schemas.microsoft.com/office/drawing/2014/main" id="{36133D8A-3638-07D3-C3BC-345279C4199D}"/>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322">
                  <a:extLst>
                    <a:ext uri="{FF2B5EF4-FFF2-40B4-BE49-F238E27FC236}">
                      <a16:creationId xmlns:a16="http://schemas.microsoft.com/office/drawing/2014/main" id="{C544D089-DA97-0DFF-0187-8AE5CB7C9EBD}"/>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raphic 198">
                <a:extLst>
                  <a:ext uri="{FF2B5EF4-FFF2-40B4-BE49-F238E27FC236}">
                    <a16:creationId xmlns:a16="http://schemas.microsoft.com/office/drawing/2014/main" id="{57B2A80E-CAA7-37ED-827C-4D673C6B835F}"/>
                  </a:ext>
                </a:extLst>
              </p:cNvPr>
              <p:cNvGrpSpPr/>
              <p:nvPr/>
            </p:nvGrpSpPr>
            <p:grpSpPr>
              <a:xfrm>
                <a:off x="4548940" y="2207600"/>
                <a:ext cx="28792" cy="28641"/>
                <a:chOff x="4548940" y="2207600"/>
                <a:chExt cx="28792" cy="28641"/>
              </a:xfrm>
            </p:grpSpPr>
            <p:sp>
              <p:nvSpPr>
                <p:cNvPr id="383" name="Freeform: Shape 3319">
                  <a:extLst>
                    <a:ext uri="{FF2B5EF4-FFF2-40B4-BE49-F238E27FC236}">
                      <a16:creationId xmlns:a16="http://schemas.microsoft.com/office/drawing/2014/main" id="{210CAFA9-33D9-30AA-84D8-503AA950C1DC}"/>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320">
                  <a:extLst>
                    <a:ext uri="{FF2B5EF4-FFF2-40B4-BE49-F238E27FC236}">
                      <a16:creationId xmlns:a16="http://schemas.microsoft.com/office/drawing/2014/main" id="{96ACE638-9120-AF91-B04B-2E3973CDB829}"/>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 name="Graphic 198">
                <a:extLst>
                  <a:ext uri="{FF2B5EF4-FFF2-40B4-BE49-F238E27FC236}">
                    <a16:creationId xmlns:a16="http://schemas.microsoft.com/office/drawing/2014/main" id="{332BF68B-8B14-6BED-1313-45E88E1F5CFC}"/>
                  </a:ext>
                </a:extLst>
              </p:cNvPr>
              <p:cNvGrpSpPr/>
              <p:nvPr/>
            </p:nvGrpSpPr>
            <p:grpSpPr>
              <a:xfrm>
                <a:off x="4556176" y="2207600"/>
                <a:ext cx="28641" cy="28641"/>
                <a:chOff x="4556176" y="2207600"/>
                <a:chExt cx="28641" cy="28641"/>
              </a:xfrm>
            </p:grpSpPr>
            <p:sp>
              <p:nvSpPr>
                <p:cNvPr id="381" name="Freeform: Shape 3317">
                  <a:extLst>
                    <a:ext uri="{FF2B5EF4-FFF2-40B4-BE49-F238E27FC236}">
                      <a16:creationId xmlns:a16="http://schemas.microsoft.com/office/drawing/2014/main" id="{A5FCA880-D361-F0D2-0832-1984ADE4D2F6}"/>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318">
                  <a:extLst>
                    <a:ext uri="{FF2B5EF4-FFF2-40B4-BE49-F238E27FC236}">
                      <a16:creationId xmlns:a16="http://schemas.microsoft.com/office/drawing/2014/main" id="{A8374C84-877A-5CAD-AA0A-3AF45AC07634}"/>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3" name="Graphic 198">
                <a:extLst>
                  <a:ext uri="{FF2B5EF4-FFF2-40B4-BE49-F238E27FC236}">
                    <a16:creationId xmlns:a16="http://schemas.microsoft.com/office/drawing/2014/main" id="{748C07E7-F1CD-9E33-6DA2-03855676BFFC}"/>
                  </a:ext>
                </a:extLst>
              </p:cNvPr>
              <p:cNvGrpSpPr/>
              <p:nvPr/>
            </p:nvGrpSpPr>
            <p:grpSpPr>
              <a:xfrm>
                <a:off x="4563261" y="2207600"/>
                <a:ext cx="28641" cy="28641"/>
                <a:chOff x="4563261" y="2207600"/>
                <a:chExt cx="28641" cy="28641"/>
              </a:xfrm>
            </p:grpSpPr>
            <p:sp>
              <p:nvSpPr>
                <p:cNvPr id="379" name="Freeform: Shape 3315">
                  <a:extLst>
                    <a:ext uri="{FF2B5EF4-FFF2-40B4-BE49-F238E27FC236}">
                      <a16:creationId xmlns:a16="http://schemas.microsoft.com/office/drawing/2014/main" id="{D74C79AD-30B9-6144-6B84-E398D6E36C30}"/>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316">
                  <a:extLst>
                    <a:ext uri="{FF2B5EF4-FFF2-40B4-BE49-F238E27FC236}">
                      <a16:creationId xmlns:a16="http://schemas.microsoft.com/office/drawing/2014/main" id="{5A491021-9A2D-1C8E-DAFF-BFF122AE20E0}"/>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4" name="Graphic 198">
                <a:extLst>
                  <a:ext uri="{FF2B5EF4-FFF2-40B4-BE49-F238E27FC236}">
                    <a16:creationId xmlns:a16="http://schemas.microsoft.com/office/drawing/2014/main" id="{980FB588-64AA-A02F-8942-8AF36ADD8712}"/>
                  </a:ext>
                </a:extLst>
              </p:cNvPr>
              <p:cNvGrpSpPr/>
              <p:nvPr/>
            </p:nvGrpSpPr>
            <p:grpSpPr>
              <a:xfrm>
                <a:off x="4570346" y="2207600"/>
                <a:ext cx="28792" cy="28641"/>
                <a:chOff x="4570346" y="2207600"/>
                <a:chExt cx="28792" cy="28641"/>
              </a:xfrm>
            </p:grpSpPr>
            <p:sp>
              <p:nvSpPr>
                <p:cNvPr id="377" name="Freeform: Shape 3313">
                  <a:extLst>
                    <a:ext uri="{FF2B5EF4-FFF2-40B4-BE49-F238E27FC236}">
                      <a16:creationId xmlns:a16="http://schemas.microsoft.com/office/drawing/2014/main" id="{47D755FB-1310-7F71-5E9F-7C0793FBFBF1}"/>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314">
                  <a:extLst>
                    <a:ext uri="{FF2B5EF4-FFF2-40B4-BE49-F238E27FC236}">
                      <a16:creationId xmlns:a16="http://schemas.microsoft.com/office/drawing/2014/main" id="{C67DA4BF-DF61-E798-EE3B-F71A1884C48E}"/>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5" name="Graphic 198">
                <a:extLst>
                  <a:ext uri="{FF2B5EF4-FFF2-40B4-BE49-F238E27FC236}">
                    <a16:creationId xmlns:a16="http://schemas.microsoft.com/office/drawing/2014/main" id="{363FF8F5-9AAA-2F74-E316-CD70D8A601C4}"/>
                  </a:ext>
                </a:extLst>
              </p:cNvPr>
              <p:cNvGrpSpPr/>
              <p:nvPr/>
            </p:nvGrpSpPr>
            <p:grpSpPr>
              <a:xfrm>
                <a:off x="4577582" y="2207600"/>
                <a:ext cx="28641" cy="28641"/>
                <a:chOff x="4577582" y="2207600"/>
                <a:chExt cx="28641" cy="28641"/>
              </a:xfrm>
            </p:grpSpPr>
            <p:sp>
              <p:nvSpPr>
                <p:cNvPr id="375" name="Freeform: Shape 3311">
                  <a:extLst>
                    <a:ext uri="{FF2B5EF4-FFF2-40B4-BE49-F238E27FC236}">
                      <a16:creationId xmlns:a16="http://schemas.microsoft.com/office/drawing/2014/main" id="{1D55223B-4F2C-A826-CCFB-B47CF2E28ADB}"/>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312">
                  <a:extLst>
                    <a:ext uri="{FF2B5EF4-FFF2-40B4-BE49-F238E27FC236}">
                      <a16:creationId xmlns:a16="http://schemas.microsoft.com/office/drawing/2014/main" id="{57BE0884-0409-F43D-66E7-3B8089D89EDD}"/>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6" name="Graphic 198">
                <a:extLst>
                  <a:ext uri="{FF2B5EF4-FFF2-40B4-BE49-F238E27FC236}">
                    <a16:creationId xmlns:a16="http://schemas.microsoft.com/office/drawing/2014/main" id="{2949A289-8FC3-D772-87CD-C968A109ED7E}"/>
                  </a:ext>
                </a:extLst>
              </p:cNvPr>
              <p:cNvGrpSpPr/>
              <p:nvPr/>
            </p:nvGrpSpPr>
            <p:grpSpPr>
              <a:xfrm>
                <a:off x="4584667" y="2207600"/>
                <a:ext cx="28641" cy="28641"/>
                <a:chOff x="4584667" y="2207600"/>
                <a:chExt cx="28641" cy="28641"/>
              </a:xfrm>
            </p:grpSpPr>
            <p:sp>
              <p:nvSpPr>
                <p:cNvPr id="373" name="Freeform: Shape 3309">
                  <a:extLst>
                    <a:ext uri="{FF2B5EF4-FFF2-40B4-BE49-F238E27FC236}">
                      <a16:creationId xmlns:a16="http://schemas.microsoft.com/office/drawing/2014/main" id="{4BD1EBFC-D28D-514B-DF9F-1382550E6991}"/>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310">
                  <a:extLst>
                    <a:ext uri="{FF2B5EF4-FFF2-40B4-BE49-F238E27FC236}">
                      <a16:creationId xmlns:a16="http://schemas.microsoft.com/office/drawing/2014/main" id="{7847D87B-5B8B-C1DE-C452-36C4B4448547}"/>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7" name="Graphic 198">
                <a:extLst>
                  <a:ext uri="{FF2B5EF4-FFF2-40B4-BE49-F238E27FC236}">
                    <a16:creationId xmlns:a16="http://schemas.microsoft.com/office/drawing/2014/main" id="{67C7F7E6-DCBC-AD35-4BBB-FD32B50CD004}"/>
                  </a:ext>
                </a:extLst>
              </p:cNvPr>
              <p:cNvGrpSpPr/>
              <p:nvPr/>
            </p:nvGrpSpPr>
            <p:grpSpPr>
              <a:xfrm>
                <a:off x="4591752" y="2207600"/>
                <a:ext cx="28792" cy="28641"/>
                <a:chOff x="4591752" y="2207600"/>
                <a:chExt cx="28792" cy="28641"/>
              </a:xfrm>
            </p:grpSpPr>
            <p:sp>
              <p:nvSpPr>
                <p:cNvPr id="371" name="Freeform: Shape 3307">
                  <a:extLst>
                    <a:ext uri="{FF2B5EF4-FFF2-40B4-BE49-F238E27FC236}">
                      <a16:creationId xmlns:a16="http://schemas.microsoft.com/office/drawing/2014/main" id="{E0082229-A0AB-133E-CFF8-A952B55B3EE1}"/>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308">
                  <a:extLst>
                    <a:ext uri="{FF2B5EF4-FFF2-40B4-BE49-F238E27FC236}">
                      <a16:creationId xmlns:a16="http://schemas.microsoft.com/office/drawing/2014/main" id="{C2EA0FAA-742B-1A6E-F4E0-EC83B0224EAE}"/>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raphic 198">
                <a:extLst>
                  <a:ext uri="{FF2B5EF4-FFF2-40B4-BE49-F238E27FC236}">
                    <a16:creationId xmlns:a16="http://schemas.microsoft.com/office/drawing/2014/main" id="{8EB8E149-8B8E-94FE-47AF-0BC9CA08BE37}"/>
                  </a:ext>
                </a:extLst>
              </p:cNvPr>
              <p:cNvGrpSpPr/>
              <p:nvPr/>
            </p:nvGrpSpPr>
            <p:grpSpPr>
              <a:xfrm>
                <a:off x="4598988" y="2207600"/>
                <a:ext cx="28641" cy="28641"/>
                <a:chOff x="4598988" y="2207600"/>
                <a:chExt cx="28641" cy="28641"/>
              </a:xfrm>
            </p:grpSpPr>
            <p:sp>
              <p:nvSpPr>
                <p:cNvPr id="369" name="Freeform: Shape 3305">
                  <a:extLst>
                    <a:ext uri="{FF2B5EF4-FFF2-40B4-BE49-F238E27FC236}">
                      <a16:creationId xmlns:a16="http://schemas.microsoft.com/office/drawing/2014/main" id="{23985F27-AB27-B3A0-33BC-8C1379B29DDE}"/>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306">
                  <a:extLst>
                    <a:ext uri="{FF2B5EF4-FFF2-40B4-BE49-F238E27FC236}">
                      <a16:creationId xmlns:a16="http://schemas.microsoft.com/office/drawing/2014/main" id="{0A56D119-DA69-FDD9-CCD9-8FD0644AD7FB}"/>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9" name="Graphic 198">
                <a:extLst>
                  <a:ext uri="{FF2B5EF4-FFF2-40B4-BE49-F238E27FC236}">
                    <a16:creationId xmlns:a16="http://schemas.microsoft.com/office/drawing/2014/main" id="{22FDFB4A-A08B-C3DF-E6C8-34B6E81E0AFF}"/>
                  </a:ext>
                </a:extLst>
              </p:cNvPr>
              <p:cNvGrpSpPr/>
              <p:nvPr/>
            </p:nvGrpSpPr>
            <p:grpSpPr>
              <a:xfrm>
                <a:off x="4606073" y="2207600"/>
                <a:ext cx="28641" cy="28641"/>
                <a:chOff x="4606073" y="2207600"/>
                <a:chExt cx="28641" cy="28641"/>
              </a:xfrm>
            </p:grpSpPr>
            <p:sp>
              <p:nvSpPr>
                <p:cNvPr id="367" name="Freeform: Shape 3303">
                  <a:extLst>
                    <a:ext uri="{FF2B5EF4-FFF2-40B4-BE49-F238E27FC236}">
                      <a16:creationId xmlns:a16="http://schemas.microsoft.com/office/drawing/2014/main" id="{987B7E49-6BD3-6026-2F24-4E9C3F3D7271}"/>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304">
                  <a:extLst>
                    <a:ext uri="{FF2B5EF4-FFF2-40B4-BE49-F238E27FC236}">
                      <a16:creationId xmlns:a16="http://schemas.microsoft.com/office/drawing/2014/main" id="{71369B83-7A5D-61D7-3F1F-6360B54EA02B}"/>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raphic 198">
                <a:extLst>
                  <a:ext uri="{FF2B5EF4-FFF2-40B4-BE49-F238E27FC236}">
                    <a16:creationId xmlns:a16="http://schemas.microsoft.com/office/drawing/2014/main" id="{8B553233-137B-F3E4-2E07-92CEEE74BE6A}"/>
                  </a:ext>
                </a:extLst>
              </p:cNvPr>
              <p:cNvGrpSpPr/>
              <p:nvPr/>
            </p:nvGrpSpPr>
            <p:grpSpPr>
              <a:xfrm>
                <a:off x="4613159" y="2207600"/>
                <a:ext cx="28792" cy="28641"/>
                <a:chOff x="4613159" y="2207600"/>
                <a:chExt cx="28792" cy="28641"/>
              </a:xfrm>
            </p:grpSpPr>
            <p:sp>
              <p:nvSpPr>
                <p:cNvPr id="365" name="Freeform: Shape 3301">
                  <a:extLst>
                    <a:ext uri="{FF2B5EF4-FFF2-40B4-BE49-F238E27FC236}">
                      <a16:creationId xmlns:a16="http://schemas.microsoft.com/office/drawing/2014/main" id="{2454C879-AB60-4CE5-5528-18A16A936C45}"/>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302">
                  <a:extLst>
                    <a:ext uri="{FF2B5EF4-FFF2-40B4-BE49-F238E27FC236}">
                      <a16:creationId xmlns:a16="http://schemas.microsoft.com/office/drawing/2014/main" id="{D9B0126F-7DF6-95AB-BD55-E8079BCA0D1A}"/>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 name="Graphic 198">
                <a:extLst>
                  <a:ext uri="{FF2B5EF4-FFF2-40B4-BE49-F238E27FC236}">
                    <a16:creationId xmlns:a16="http://schemas.microsoft.com/office/drawing/2014/main" id="{54E51122-8CA2-4B47-57E6-9369089659FB}"/>
                  </a:ext>
                </a:extLst>
              </p:cNvPr>
              <p:cNvGrpSpPr/>
              <p:nvPr/>
            </p:nvGrpSpPr>
            <p:grpSpPr>
              <a:xfrm>
                <a:off x="4626274" y="2207600"/>
                <a:ext cx="28641" cy="28641"/>
                <a:chOff x="4626274" y="2207600"/>
                <a:chExt cx="28641" cy="28641"/>
              </a:xfrm>
            </p:grpSpPr>
            <p:sp>
              <p:nvSpPr>
                <p:cNvPr id="363" name="Freeform: Shape 3299">
                  <a:extLst>
                    <a:ext uri="{FF2B5EF4-FFF2-40B4-BE49-F238E27FC236}">
                      <a16:creationId xmlns:a16="http://schemas.microsoft.com/office/drawing/2014/main" id="{84BED90C-E545-CFC4-6EB4-0B05D8C3DB93}"/>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300">
                  <a:extLst>
                    <a:ext uri="{FF2B5EF4-FFF2-40B4-BE49-F238E27FC236}">
                      <a16:creationId xmlns:a16="http://schemas.microsoft.com/office/drawing/2014/main" id="{A4776087-4814-E647-E14C-79D5C1560549}"/>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 name="Graphic 198">
                <a:extLst>
                  <a:ext uri="{FF2B5EF4-FFF2-40B4-BE49-F238E27FC236}">
                    <a16:creationId xmlns:a16="http://schemas.microsoft.com/office/drawing/2014/main" id="{E7EB2C94-87B9-958F-6F70-8CF77827EDC3}"/>
                  </a:ext>
                </a:extLst>
              </p:cNvPr>
              <p:cNvGrpSpPr/>
              <p:nvPr/>
            </p:nvGrpSpPr>
            <p:grpSpPr>
              <a:xfrm>
                <a:off x="4634414" y="2207600"/>
                <a:ext cx="28792" cy="28641"/>
                <a:chOff x="4634414" y="2207600"/>
                <a:chExt cx="28792" cy="28641"/>
              </a:xfrm>
            </p:grpSpPr>
            <p:sp>
              <p:nvSpPr>
                <p:cNvPr id="361" name="Freeform: Shape 3297">
                  <a:extLst>
                    <a:ext uri="{FF2B5EF4-FFF2-40B4-BE49-F238E27FC236}">
                      <a16:creationId xmlns:a16="http://schemas.microsoft.com/office/drawing/2014/main" id="{BC6D0750-2D04-61DB-A55D-916BCB0FAF43}"/>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298">
                  <a:extLst>
                    <a:ext uri="{FF2B5EF4-FFF2-40B4-BE49-F238E27FC236}">
                      <a16:creationId xmlns:a16="http://schemas.microsoft.com/office/drawing/2014/main" id="{D23ADB57-11C4-A516-0966-8F97C02F4636}"/>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3" name="Graphic 198">
                <a:extLst>
                  <a:ext uri="{FF2B5EF4-FFF2-40B4-BE49-F238E27FC236}">
                    <a16:creationId xmlns:a16="http://schemas.microsoft.com/office/drawing/2014/main" id="{648D75A0-57B9-10A1-C386-0721D97F3944}"/>
                  </a:ext>
                </a:extLst>
              </p:cNvPr>
              <p:cNvGrpSpPr/>
              <p:nvPr/>
            </p:nvGrpSpPr>
            <p:grpSpPr>
              <a:xfrm>
                <a:off x="4643308" y="2207600"/>
                <a:ext cx="28792" cy="28641"/>
                <a:chOff x="4643308" y="2207600"/>
                <a:chExt cx="28792" cy="28641"/>
              </a:xfrm>
            </p:grpSpPr>
            <p:sp>
              <p:nvSpPr>
                <p:cNvPr id="359" name="Freeform: Shape 3295">
                  <a:extLst>
                    <a:ext uri="{FF2B5EF4-FFF2-40B4-BE49-F238E27FC236}">
                      <a16:creationId xmlns:a16="http://schemas.microsoft.com/office/drawing/2014/main" id="{EB395C48-BD37-BC29-CBC3-88481BFE7688}"/>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296">
                  <a:extLst>
                    <a:ext uri="{FF2B5EF4-FFF2-40B4-BE49-F238E27FC236}">
                      <a16:creationId xmlns:a16="http://schemas.microsoft.com/office/drawing/2014/main" id="{7945B4BA-2A47-A1C5-F1F3-055A983D9CB2}"/>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4" name="Graphic 198">
                <a:extLst>
                  <a:ext uri="{FF2B5EF4-FFF2-40B4-BE49-F238E27FC236}">
                    <a16:creationId xmlns:a16="http://schemas.microsoft.com/office/drawing/2014/main" id="{A68A08B3-AD34-B4F8-A39B-3296D2CF6EAD}"/>
                  </a:ext>
                </a:extLst>
              </p:cNvPr>
              <p:cNvGrpSpPr/>
              <p:nvPr/>
            </p:nvGrpSpPr>
            <p:grpSpPr>
              <a:xfrm>
                <a:off x="4653559" y="2207600"/>
                <a:ext cx="28792" cy="28641"/>
                <a:chOff x="4653559" y="2207600"/>
                <a:chExt cx="28792" cy="28641"/>
              </a:xfrm>
            </p:grpSpPr>
            <p:sp>
              <p:nvSpPr>
                <p:cNvPr id="357" name="Freeform: Shape 3293">
                  <a:extLst>
                    <a:ext uri="{FF2B5EF4-FFF2-40B4-BE49-F238E27FC236}">
                      <a16:creationId xmlns:a16="http://schemas.microsoft.com/office/drawing/2014/main" id="{E123BA36-D196-2A7F-217D-C797D41A5A3A}"/>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294">
                  <a:extLst>
                    <a:ext uri="{FF2B5EF4-FFF2-40B4-BE49-F238E27FC236}">
                      <a16:creationId xmlns:a16="http://schemas.microsoft.com/office/drawing/2014/main" id="{28B15DC2-6781-45DB-71C5-897F14C7F509}"/>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5" name="Graphic 198">
                <a:extLst>
                  <a:ext uri="{FF2B5EF4-FFF2-40B4-BE49-F238E27FC236}">
                    <a16:creationId xmlns:a16="http://schemas.microsoft.com/office/drawing/2014/main" id="{9E31A549-B408-5EE3-86E4-1F2BEE8A3744}"/>
                  </a:ext>
                </a:extLst>
              </p:cNvPr>
              <p:cNvGrpSpPr/>
              <p:nvPr/>
            </p:nvGrpSpPr>
            <p:grpSpPr>
              <a:xfrm>
                <a:off x="4672704" y="2207600"/>
                <a:ext cx="28641" cy="28641"/>
                <a:chOff x="4672704" y="2207600"/>
                <a:chExt cx="28641" cy="28641"/>
              </a:xfrm>
            </p:grpSpPr>
            <p:sp>
              <p:nvSpPr>
                <p:cNvPr id="355" name="Freeform: Shape 3291">
                  <a:extLst>
                    <a:ext uri="{FF2B5EF4-FFF2-40B4-BE49-F238E27FC236}">
                      <a16:creationId xmlns:a16="http://schemas.microsoft.com/office/drawing/2014/main" id="{1D424B9B-3E32-7D60-11A1-2E38A62348F7}"/>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292">
                  <a:extLst>
                    <a:ext uri="{FF2B5EF4-FFF2-40B4-BE49-F238E27FC236}">
                      <a16:creationId xmlns:a16="http://schemas.microsoft.com/office/drawing/2014/main" id="{076D6C22-55F7-B796-5847-A9489B363DFF}"/>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raphic 198">
                <a:extLst>
                  <a:ext uri="{FF2B5EF4-FFF2-40B4-BE49-F238E27FC236}">
                    <a16:creationId xmlns:a16="http://schemas.microsoft.com/office/drawing/2014/main" id="{2B1C3382-D7C8-0C90-4EFD-1FFF81D43070}"/>
                  </a:ext>
                </a:extLst>
              </p:cNvPr>
              <p:cNvGrpSpPr/>
              <p:nvPr/>
            </p:nvGrpSpPr>
            <p:grpSpPr>
              <a:xfrm>
                <a:off x="4695316" y="2207600"/>
                <a:ext cx="28641" cy="28641"/>
                <a:chOff x="4695316" y="2207600"/>
                <a:chExt cx="28641" cy="28641"/>
              </a:xfrm>
            </p:grpSpPr>
            <p:sp>
              <p:nvSpPr>
                <p:cNvPr id="353" name="Freeform: Shape 3289">
                  <a:extLst>
                    <a:ext uri="{FF2B5EF4-FFF2-40B4-BE49-F238E27FC236}">
                      <a16:creationId xmlns:a16="http://schemas.microsoft.com/office/drawing/2014/main" id="{46EF5040-55A4-ECB0-FECB-57C7C582C084}"/>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290">
                  <a:extLst>
                    <a:ext uri="{FF2B5EF4-FFF2-40B4-BE49-F238E27FC236}">
                      <a16:creationId xmlns:a16="http://schemas.microsoft.com/office/drawing/2014/main" id="{8D9F68F4-92E8-4A64-FFA4-CEF1694090AA}"/>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7" name="Graphic 198">
                <a:extLst>
                  <a:ext uri="{FF2B5EF4-FFF2-40B4-BE49-F238E27FC236}">
                    <a16:creationId xmlns:a16="http://schemas.microsoft.com/office/drawing/2014/main" id="{9269F11E-EA29-1A84-EE98-00B4EDF06476}"/>
                  </a:ext>
                </a:extLst>
              </p:cNvPr>
              <p:cNvGrpSpPr/>
              <p:nvPr/>
            </p:nvGrpSpPr>
            <p:grpSpPr>
              <a:xfrm>
                <a:off x="4710994" y="2207600"/>
                <a:ext cx="28641" cy="28641"/>
                <a:chOff x="4710994" y="2207600"/>
                <a:chExt cx="28641" cy="28641"/>
              </a:xfrm>
            </p:grpSpPr>
            <p:sp>
              <p:nvSpPr>
                <p:cNvPr id="351" name="Freeform: Shape 3287">
                  <a:extLst>
                    <a:ext uri="{FF2B5EF4-FFF2-40B4-BE49-F238E27FC236}">
                      <a16:creationId xmlns:a16="http://schemas.microsoft.com/office/drawing/2014/main" id="{2BF1480F-3EB3-F224-C1EE-E816BD402469}"/>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288">
                  <a:extLst>
                    <a:ext uri="{FF2B5EF4-FFF2-40B4-BE49-F238E27FC236}">
                      <a16:creationId xmlns:a16="http://schemas.microsoft.com/office/drawing/2014/main" id="{455247A3-F2F5-D654-799A-11B1E5FA6920}"/>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raphic 198">
                <a:extLst>
                  <a:ext uri="{FF2B5EF4-FFF2-40B4-BE49-F238E27FC236}">
                    <a16:creationId xmlns:a16="http://schemas.microsoft.com/office/drawing/2014/main" id="{677DCE6D-AAC2-5984-26DA-98735A2F3555}"/>
                  </a:ext>
                </a:extLst>
              </p:cNvPr>
              <p:cNvGrpSpPr/>
              <p:nvPr/>
            </p:nvGrpSpPr>
            <p:grpSpPr>
              <a:xfrm>
                <a:off x="4720189" y="2207600"/>
                <a:ext cx="28792" cy="28641"/>
                <a:chOff x="4720189" y="2207600"/>
                <a:chExt cx="28792" cy="28641"/>
              </a:xfrm>
            </p:grpSpPr>
            <p:sp>
              <p:nvSpPr>
                <p:cNvPr id="349" name="Freeform: Shape 3285">
                  <a:extLst>
                    <a:ext uri="{FF2B5EF4-FFF2-40B4-BE49-F238E27FC236}">
                      <a16:creationId xmlns:a16="http://schemas.microsoft.com/office/drawing/2014/main" id="{BF03C951-7006-EA60-29D3-FA9DE40ED415}"/>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286">
                  <a:extLst>
                    <a:ext uri="{FF2B5EF4-FFF2-40B4-BE49-F238E27FC236}">
                      <a16:creationId xmlns:a16="http://schemas.microsoft.com/office/drawing/2014/main" id="{4060B612-65CC-46E1-84D3-4C13FAAD5993}"/>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9" name="Graphic 198">
                <a:extLst>
                  <a:ext uri="{FF2B5EF4-FFF2-40B4-BE49-F238E27FC236}">
                    <a16:creationId xmlns:a16="http://schemas.microsoft.com/office/drawing/2014/main" id="{1179BF23-717A-A89C-59B7-EF0011D6EBB3}"/>
                  </a:ext>
                </a:extLst>
              </p:cNvPr>
              <p:cNvGrpSpPr/>
              <p:nvPr/>
            </p:nvGrpSpPr>
            <p:grpSpPr>
              <a:xfrm>
                <a:off x="4729837" y="2207600"/>
                <a:ext cx="28641" cy="28641"/>
                <a:chOff x="4729837" y="2207600"/>
                <a:chExt cx="28641" cy="28641"/>
              </a:xfrm>
            </p:grpSpPr>
            <p:sp>
              <p:nvSpPr>
                <p:cNvPr id="347" name="Freeform: Shape 3283">
                  <a:extLst>
                    <a:ext uri="{FF2B5EF4-FFF2-40B4-BE49-F238E27FC236}">
                      <a16:creationId xmlns:a16="http://schemas.microsoft.com/office/drawing/2014/main" id="{BF434175-BF6F-2325-92E0-24A369A15051}"/>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284">
                  <a:extLst>
                    <a:ext uri="{FF2B5EF4-FFF2-40B4-BE49-F238E27FC236}">
                      <a16:creationId xmlns:a16="http://schemas.microsoft.com/office/drawing/2014/main" id="{7EF24992-6CDA-8C65-5CCF-157380496DA0}"/>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 name="Graphic 198">
                <a:extLst>
                  <a:ext uri="{FF2B5EF4-FFF2-40B4-BE49-F238E27FC236}">
                    <a16:creationId xmlns:a16="http://schemas.microsoft.com/office/drawing/2014/main" id="{F4177424-D870-EE1E-7951-6015EAE7EFBF}"/>
                  </a:ext>
                </a:extLst>
              </p:cNvPr>
              <p:cNvGrpSpPr/>
              <p:nvPr/>
            </p:nvGrpSpPr>
            <p:grpSpPr>
              <a:xfrm>
                <a:off x="4739636" y="2207600"/>
                <a:ext cx="28641" cy="28641"/>
                <a:chOff x="4739636" y="2207600"/>
                <a:chExt cx="28641" cy="28641"/>
              </a:xfrm>
            </p:grpSpPr>
            <p:sp>
              <p:nvSpPr>
                <p:cNvPr id="345" name="Freeform: Shape 3281">
                  <a:extLst>
                    <a:ext uri="{FF2B5EF4-FFF2-40B4-BE49-F238E27FC236}">
                      <a16:creationId xmlns:a16="http://schemas.microsoft.com/office/drawing/2014/main" id="{29BE8550-A617-4FC5-275B-886C7989E8E2}"/>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282">
                  <a:extLst>
                    <a:ext uri="{FF2B5EF4-FFF2-40B4-BE49-F238E27FC236}">
                      <a16:creationId xmlns:a16="http://schemas.microsoft.com/office/drawing/2014/main" id="{1A805BBF-CFF9-673F-E698-410AE58123BF}"/>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raphic 198">
                <a:extLst>
                  <a:ext uri="{FF2B5EF4-FFF2-40B4-BE49-F238E27FC236}">
                    <a16:creationId xmlns:a16="http://schemas.microsoft.com/office/drawing/2014/main" id="{73D90EA1-5A17-B145-F72F-1A2299FACAEA}"/>
                  </a:ext>
                </a:extLst>
              </p:cNvPr>
              <p:cNvGrpSpPr/>
              <p:nvPr/>
            </p:nvGrpSpPr>
            <p:grpSpPr>
              <a:xfrm>
                <a:off x="4749133" y="2207600"/>
                <a:ext cx="28792" cy="28641"/>
                <a:chOff x="4749133" y="2207600"/>
                <a:chExt cx="28792" cy="28641"/>
              </a:xfrm>
            </p:grpSpPr>
            <p:sp>
              <p:nvSpPr>
                <p:cNvPr id="343" name="Freeform: Shape 3279">
                  <a:extLst>
                    <a:ext uri="{FF2B5EF4-FFF2-40B4-BE49-F238E27FC236}">
                      <a16:creationId xmlns:a16="http://schemas.microsoft.com/office/drawing/2014/main" id="{0A373911-6776-8BC2-B4FF-BC186D25F06B}"/>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280">
                  <a:extLst>
                    <a:ext uri="{FF2B5EF4-FFF2-40B4-BE49-F238E27FC236}">
                      <a16:creationId xmlns:a16="http://schemas.microsoft.com/office/drawing/2014/main" id="{2914EC32-1468-1C69-0132-0A530D11F7ED}"/>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2" name="Graphic 198">
                <a:extLst>
                  <a:ext uri="{FF2B5EF4-FFF2-40B4-BE49-F238E27FC236}">
                    <a16:creationId xmlns:a16="http://schemas.microsoft.com/office/drawing/2014/main" id="{7BABCD26-8618-1DC9-7702-DD0DF914B912}"/>
                  </a:ext>
                </a:extLst>
              </p:cNvPr>
              <p:cNvGrpSpPr/>
              <p:nvPr/>
            </p:nvGrpSpPr>
            <p:grpSpPr>
              <a:xfrm>
                <a:off x="4756369" y="2207600"/>
                <a:ext cx="28641" cy="28641"/>
                <a:chOff x="4756369" y="2207600"/>
                <a:chExt cx="28641" cy="28641"/>
              </a:xfrm>
            </p:grpSpPr>
            <p:sp>
              <p:nvSpPr>
                <p:cNvPr id="341" name="Freeform: Shape 3277">
                  <a:extLst>
                    <a:ext uri="{FF2B5EF4-FFF2-40B4-BE49-F238E27FC236}">
                      <a16:creationId xmlns:a16="http://schemas.microsoft.com/office/drawing/2014/main" id="{BAA23C15-1E56-B4ED-D0FA-444E958CE8CF}"/>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278">
                  <a:extLst>
                    <a:ext uri="{FF2B5EF4-FFF2-40B4-BE49-F238E27FC236}">
                      <a16:creationId xmlns:a16="http://schemas.microsoft.com/office/drawing/2014/main" id="{50757E2E-C6E2-8B78-82B6-81E8EFDA805F}"/>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raphic 198">
                <a:extLst>
                  <a:ext uri="{FF2B5EF4-FFF2-40B4-BE49-F238E27FC236}">
                    <a16:creationId xmlns:a16="http://schemas.microsoft.com/office/drawing/2014/main" id="{1BE10B91-829A-B7C8-8A3A-CDA050050B15}"/>
                  </a:ext>
                </a:extLst>
              </p:cNvPr>
              <p:cNvGrpSpPr/>
              <p:nvPr/>
            </p:nvGrpSpPr>
            <p:grpSpPr>
              <a:xfrm>
                <a:off x="4763604" y="2207600"/>
                <a:ext cx="28641" cy="28641"/>
                <a:chOff x="4763604" y="2207600"/>
                <a:chExt cx="28641" cy="28641"/>
              </a:xfrm>
            </p:grpSpPr>
            <p:sp>
              <p:nvSpPr>
                <p:cNvPr id="339" name="Freeform: Shape 3275">
                  <a:extLst>
                    <a:ext uri="{FF2B5EF4-FFF2-40B4-BE49-F238E27FC236}">
                      <a16:creationId xmlns:a16="http://schemas.microsoft.com/office/drawing/2014/main" id="{4E5225E5-319A-FD7B-A9D5-A66016D613F3}"/>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276">
                  <a:extLst>
                    <a:ext uri="{FF2B5EF4-FFF2-40B4-BE49-F238E27FC236}">
                      <a16:creationId xmlns:a16="http://schemas.microsoft.com/office/drawing/2014/main" id="{271F87B0-8B21-3A70-FDB4-7BB9E0222FBF}"/>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4" name="Graphic 198">
                <a:extLst>
                  <a:ext uri="{FF2B5EF4-FFF2-40B4-BE49-F238E27FC236}">
                    <a16:creationId xmlns:a16="http://schemas.microsoft.com/office/drawing/2014/main" id="{F3D7E8F0-AEC2-E204-5468-571AC62B69E6}"/>
                  </a:ext>
                </a:extLst>
              </p:cNvPr>
              <p:cNvGrpSpPr/>
              <p:nvPr/>
            </p:nvGrpSpPr>
            <p:grpSpPr>
              <a:xfrm>
                <a:off x="4770840" y="2207600"/>
                <a:ext cx="28641" cy="28641"/>
                <a:chOff x="4770840" y="2207600"/>
                <a:chExt cx="28641" cy="28641"/>
              </a:xfrm>
            </p:grpSpPr>
            <p:sp>
              <p:nvSpPr>
                <p:cNvPr id="337" name="Freeform: Shape 3273">
                  <a:extLst>
                    <a:ext uri="{FF2B5EF4-FFF2-40B4-BE49-F238E27FC236}">
                      <a16:creationId xmlns:a16="http://schemas.microsoft.com/office/drawing/2014/main" id="{ED71C173-AC75-71E0-5AAF-8F7AE85E1CEB}"/>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274">
                  <a:extLst>
                    <a:ext uri="{FF2B5EF4-FFF2-40B4-BE49-F238E27FC236}">
                      <a16:creationId xmlns:a16="http://schemas.microsoft.com/office/drawing/2014/main" id="{9CC10A2E-07E7-A6E4-75CF-90335DFA5562}"/>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5" name="Graphic 198">
                <a:extLst>
                  <a:ext uri="{FF2B5EF4-FFF2-40B4-BE49-F238E27FC236}">
                    <a16:creationId xmlns:a16="http://schemas.microsoft.com/office/drawing/2014/main" id="{5124A34B-8A5B-9B01-A176-AD2433D91407}"/>
                  </a:ext>
                </a:extLst>
              </p:cNvPr>
              <p:cNvGrpSpPr/>
              <p:nvPr/>
            </p:nvGrpSpPr>
            <p:grpSpPr>
              <a:xfrm>
                <a:off x="4778076" y="2207600"/>
                <a:ext cx="28641" cy="28641"/>
                <a:chOff x="4778076" y="2207600"/>
                <a:chExt cx="28641" cy="28641"/>
              </a:xfrm>
            </p:grpSpPr>
            <p:sp>
              <p:nvSpPr>
                <p:cNvPr id="335" name="Freeform: Shape 3271">
                  <a:extLst>
                    <a:ext uri="{FF2B5EF4-FFF2-40B4-BE49-F238E27FC236}">
                      <a16:creationId xmlns:a16="http://schemas.microsoft.com/office/drawing/2014/main" id="{49AFE508-AFD2-8745-A1F8-AA840047CA51}"/>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272">
                  <a:extLst>
                    <a:ext uri="{FF2B5EF4-FFF2-40B4-BE49-F238E27FC236}">
                      <a16:creationId xmlns:a16="http://schemas.microsoft.com/office/drawing/2014/main" id="{F82B9B3E-0CD4-9940-12FE-F385B2ECE3EC}"/>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6" name="Graphic 198">
                <a:extLst>
                  <a:ext uri="{FF2B5EF4-FFF2-40B4-BE49-F238E27FC236}">
                    <a16:creationId xmlns:a16="http://schemas.microsoft.com/office/drawing/2014/main" id="{CA669E03-46C8-D836-4508-2140828668D1}"/>
                  </a:ext>
                </a:extLst>
              </p:cNvPr>
              <p:cNvGrpSpPr/>
              <p:nvPr/>
            </p:nvGrpSpPr>
            <p:grpSpPr>
              <a:xfrm>
                <a:off x="4785312" y="2207600"/>
                <a:ext cx="28641" cy="28641"/>
                <a:chOff x="4785312" y="2207600"/>
                <a:chExt cx="28641" cy="28641"/>
              </a:xfrm>
            </p:grpSpPr>
            <p:sp>
              <p:nvSpPr>
                <p:cNvPr id="333" name="Freeform: Shape 3269">
                  <a:extLst>
                    <a:ext uri="{FF2B5EF4-FFF2-40B4-BE49-F238E27FC236}">
                      <a16:creationId xmlns:a16="http://schemas.microsoft.com/office/drawing/2014/main" id="{E1E7BEFA-58E1-999E-B3D7-0D66BA3A690E}"/>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270">
                  <a:extLst>
                    <a:ext uri="{FF2B5EF4-FFF2-40B4-BE49-F238E27FC236}">
                      <a16:creationId xmlns:a16="http://schemas.microsoft.com/office/drawing/2014/main" id="{03F0E437-1FBD-43BD-EB6E-7909398CFB89}"/>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7" name="Graphic 198">
                <a:extLst>
                  <a:ext uri="{FF2B5EF4-FFF2-40B4-BE49-F238E27FC236}">
                    <a16:creationId xmlns:a16="http://schemas.microsoft.com/office/drawing/2014/main" id="{0B8B5A73-9FE9-4935-BF43-0CA2B200F8B3}"/>
                  </a:ext>
                </a:extLst>
              </p:cNvPr>
              <p:cNvGrpSpPr/>
              <p:nvPr/>
            </p:nvGrpSpPr>
            <p:grpSpPr>
              <a:xfrm>
                <a:off x="4792397" y="2207600"/>
                <a:ext cx="28792" cy="28641"/>
                <a:chOff x="4792397" y="2207600"/>
                <a:chExt cx="28792" cy="28641"/>
              </a:xfrm>
            </p:grpSpPr>
            <p:sp>
              <p:nvSpPr>
                <p:cNvPr id="331" name="Freeform: Shape 3267">
                  <a:extLst>
                    <a:ext uri="{FF2B5EF4-FFF2-40B4-BE49-F238E27FC236}">
                      <a16:creationId xmlns:a16="http://schemas.microsoft.com/office/drawing/2014/main" id="{F8682DBC-8115-B1A6-34EF-79AE7702E21A}"/>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268">
                  <a:extLst>
                    <a:ext uri="{FF2B5EF4-FFF2-40B4-BE49-F238E27FC236}">
                      <a16:creationId xmlns:a16="http://schemas.microsoft.com/office/drawing/2014/main" id="{833EF85A-44B6-FD90-BA17-ECA368D23F0C}"/>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8" name="Graphic 198">
                <a:extLst>
                  <a:ext uri="{FF2B5EF4-FFF2-40B4-BE49-F238E27FC236}">
                    <a16:creationId xmlns:a16="http://schemas.microsoft.com/office/drawing/2014/main" id="{84DAB2A8-E1CF-3813-B4B1-6F760B7FB02D}"/>
                  </a:ext>
                </a:extLst>
              </p:cNvPr>
              <p:cNvGrpSpPr/>
              <p:nvPr/>
            </p:nvGrpSpPr>
            <p:grpSpPr>
              <a:xfrm>
                <a:off x="4796166" y="2207600"/>
                <a:ext cx="28641" cy="28641"/>
                <a:chOff x="4796166" y="2207600"/>
                <a:chExt cx="28641" cy="28641"/>
              </a:xfrm>
            </p:grpSpPr>
            <p:sp>
              <p:nvSpPr>
                <p:cNvPr id="329" name="Freeform: Shape 3265">
                  <a:extLst>
                    <a:ext uri="{FF2B5EF4-FFF2-40B4-BE49-F238E27FC236}">
                      <a16:creationId xmlns:a16="http://schemas.microsoft.com/office/drawing/2014/main" id="{4334CFEC-859B-CA40-C4F3-4B4905F2D397}"/>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66">
                  <a:extLst>
                    <a:ext uri="{FF2B5EF4-FFF2-40B4-BE49-F238E27FC236}">
                      <a16:creationId xmlns:a16="http://schemas.microsoft.com/office/drawing/2014/main" id="{B23C3D57-F9AB-D6DA-0045-193592A247EA}"/>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9" name="Graphic 198">
                <a:extLst>
                  <a:ext uri="{FF2B5EF4-FFF2-40B4-BE49-F238E27FC236}">
                    <a16:creationId xmlns:a16="http://schemas.microsoft.com/office/drawing/2014/main" id="{BA87801C-A882-73B8-728C-A441A5B2E243}"/>
                  </a:ext>
                </a:extLst>
              </p:cNvPr>
              <p:cNvGrpSpPr/>
              <p:nvPr/>
            </p:nvGrpSpPr>
            <p:grpSpPr>
              <a:xfrm>
                <a:off x="4807623" y="2207600"/>
                <a:ext cx="28792" cy="28641"/>
                <a:chOff x="4807623" y="2207600"/>
                <a:chExt cx="28792" cy="28641"/>
              </a:xfrm>
            </p:grpSpPr>
            <p:sp>
              <p:nvSpPr>
                <p:cNvPr id="327" name="Freeform: Shape 3263">
                  <a:extLst>
                    <a:ext uri="{FF2B5EF4-FFF2-40B4-BE49-F238E27FC236}">
                      <a16:creationId xmlns:a16="http://schemas.microsoft.com/office/drawing/2014/main" id="{F4098059-609C-76DF-88E9-8C4CD8ADFBCC}"/>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64">
                  <a:extLst>
                    <a:ext uri="{FF2B5EF4-FFF2-40B4-BE49-F238E27FC236}">
                      <a16:creationId xmlns:a16="http://schemas.microsoft.com/office/drawing/2014/main" id="{328A9D95-8826-E86C-ABD1-A3B2254BFF45}"/>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raphic 198">
                <a:extLst>
                  <a:ext uri="{FF2B5EF4-FFF2-40B4-BE49-F238E27FC236}">
                    <a16:creationId xmlns:a16="http://schemas.microsoft.com/office/drawing/2014/main" id="{CA088C2C-993B-F5BA-6ADF-392AD41E55F9}"/>
                  </a:ext>
                </a:extLst>
              </p:cNvPr>
              <p:cNvGrpSpPr/>
              <p:nvPr/>
            </p:nvGrpSpPr>
            <p:grpSpPr>
              <a:xfrm>
                <a:off x="4815009" y="2207600"/>
                <a:ext cx="28792" cy="28641"/>
                <a:chOff x="4815009" y="2207600"/>
                <a:chExt cx="28792" cy="28641"/>
              </a:xfrm>
            </p:grpSpPr>
            <p:sp>
              <p:nvSpPr>
                <p:cNvPr id="325" name="Freeform: Shape 3261">
                  <a:extLst>
                    <a:ext uri="{FF2B5EF4-FFF2-40B4-BE49-F238E27FC236}">
                      <a16:creationId xmlns:a16="http://schemas.microsoft.com/office/drawing/2014/main" id="{5E315E90-EC41-43EB-4217-C4795B98BF11}"/>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62">
                  <a:extLst>
                    <a:ext uri="{FF2B5EF4-FFF2-40B4-BE49-F238E27FC236}">
                      <a16:creationId xmlns:a16="http://schemas.microsoft.com/office/drawing/2014/main" id="{8DA86D99-3E73-1D14-ADEE-5450EDED6B83}"/>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 name="Graphic 198">
                <a:extLst>
                  <a:ext uri="{FF2B5EF4-FFF2-40B4-BE49-F238E27FC236}">
                    <a16:creationId xmlns:a16="http://schemas.microsoft.com/office/drawing/2014/main" id="{4F4FBDE7-82C3-5750-F600-5940EF092339}"/>
                  </a:ext>
                </a:extLst>
              </p:cNvPr>
              <p:cNvGrpSpPr/>
              <p:nvPr/>
            </p:nvGrpSpPr>
            <p:grpSpPr>
              <a:xfrm>
                <a:off x="4822396" y="2207600"/>
                <a:ext cx="28792" cy="28641"/>
                <a:chOff x="4822396" y="2207600"/>
                <a:chExt cx="28792" cy="28641"/>
              </a:xfrm>
            </p:grpSpPr>
            <p:sp>
              <p:nvSpPr>
                <p:cNvPr id="323" name="Freeform: Shape 3259">
                  <a:extLst>
                    <a:ext uri="{FF2B5EF4-FFF2-40B4-BE49-F238E27FC236}">
                      <a16:creationId xmlns:a16="http://schemas.microsoft.com/office/drawing/2014/main" id="{433C9796-8DC1-217B-C8A7-8289E7EF5901}"/>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60">
                  <a:extLst>
                    <a:ext uri="{FF2B5EF4-FFF2-40B4-BE49-F238E27FC236}">
                      <a16:creationId xmlns:a16="http://schemas.microsoft.com/office/drawing/2014/main" id="{B23ADBB9-1814-7BAC-8989-00F2F9083AEA}"/>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 name="Graphic 198">
                <a:extLst>
                  <a:ext uri="{FF2B5EF4-FFF2-40B4-BE49-F238E27FC236}">
                    <a16:creationId xmlns:a16="http://schemas.microsoft.com/office/drawing/2014/main" id="{CFD72AA3-8B48-EF41-5D89-44EDF4CC40F8}"/>
                  </a:ext>
                </a:extLst>
              </p:cNvPr>
              <p:cNvGrpSpPr/>
              <p:nvPr/>
            </p:nvGrpSpPr>
            <p:grpSpPr>
              <a:xfrm>
                <a:off x="4826918" y="2207600"/>
                <a:ext cx="28641" cy="28641"/>
                <a:chOff x="4826918" y="2207600"/>
                <a:chExt cx="28641" cy="28641"/>
              </a:xfrm>
            </p:grpSpPr>
            <p:sp>
              <p:nvSpPr>
                <p:cNvPr id="321" name="Freeform: Shape 3257">
                  <a:extLst>
                    <a:ext uri="{FF2B5EF4-FFF2-40B4-BE49-F238E27FC236}">
                      <a16:creationId xmlns:a16="http://schemas.microsoft.com/office/drawing/2014/main" id="{B7F17B74-A082-0B9C-8775-60C193D94837}"/>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58">
                  <a:extLst>
                    <a:ext uri="{FF2B5EF4-FFF2-40B4-BE49-F238E27FC236}">
                      <a16:creationId xmlns:a16="http://schemas.microsoft.com/office/drawing/2014/main" id="{5B2A36CB-42B1-DF6A-09E8-D93C4CF760EA}"/>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 name="Graphic 198">
                <a:extLst>
                  <a:ext uri="{FF2B5EF4-FFF2-40B4-BE49-F238E27FC236}">
                    <a16:creationId xmlns:a16="http://schemas.microsoft.com/office/drawing/2014/main" id="{1706A251-14F2-6C1C-4DC9-F992DAD1CAB0}"/>
                  </a:ext>
                </a:extLst>
              </p:cNvPr>
              <p:cNvGrpSpPr/>
              <p:nvPr/>
            </p:nvGrpSpPr>
            <p:grpSpPr>
              <a:xfrm>
                <a:off x="4838375" y="2207600"/>
                <a:ext cx="28641" cy="28641"/>
                <a:chOff x="4838375" y="2207600"/>
                <a:chExt cx="28641" cy="28641"/>
              </a:xfrm>
            </p:grpSpPr>
            <p:sp>
              <p:nvSpPr>
                <p:cNvPr id="319" name="Freeform: Shape 3255">
                  <a:extLst>
                    <a:ext uri="{FF2B5EF4-FFF2-40B4-BE49-F238E27FC236}">
                      <a16:creationId xmlns:a16="http://schemas.microsoft.com/office/drawing/2014/main" id="{02020E7E-5B12-9C44-8E60-F88566424A7A}"/>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256">
                  <a:extLst>
                    <a:ext uri="{FF2B5EF4-FFF2-40B4-BE49-F238E27FC236}">
                      <a16:creationId xmlns:a16="http://schemas.microsoft.com/office/drawing/2014/main" id="{ACB75B01-E046-C44B-28BF-0B505A87CA53}"/>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 name="Graphic 198">
                <a:extLst>
                  <a:ext uri="{FF2B5EF4-FFF2-40B4-BE49-F238E27FC236}">
                    <a16:creationId xmlns:a16="http://schemas.microsoft.com/office/drawing/2014/main" id="{84806AC1-6FCE-F735-7675-F8F9F4E6F0B4}"/>
                  </a:ext>
                </a:extLst>
              </p:cNvPr>
              <p:cNvGrpSpPr/>
              <p:nvPr/>
            </p:nvGrpSpPr>
            <p:grpSpPr>
              <a:xfrm>
                <a:off x="4847571" y="2207600"/>
                <a:ext cx="28792" cy="28641"/>
                <a:chOff x="4847571" y="2207600"/>
                <a:chExt cx="28792" cy="28641"/>
              </a:xfrm>
            </p:grpSpPr>
            <p:sp>
              <p:nvSpPr>
                <p:cNvPr id="317" name="Freeform: Shape 3253">
                  <a:extLst>
                    <a:ext uri="{FF2B5EF4-FFF2-40B4-BE49-F238E27FC236}">
                      <a16:creationId xmlns:a16="http://schemas.microsoft.com/office/drawing/2014/main" id="{E94847DD-D955-AEB5-4C86-0CCF080E2978}"/>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254">
                  <a:extLst>
                    <a:ext uri="{FF2B5EF4-FFF2-40B4-BE49-F238E27FC236}">
                      <a16:creationId xmlns:a16="http://schemas.microsoft.com/office/drawing/2014/main" id="{CE600037-A9A4-845E-6592-D551938FF7AE}"/>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 name="Graphic 198">
                <a:extLst>
                  <a:ext uri="{FF2B5EF4-FFF2-40B4-BE49-F238E27FC236}">
                    <a16:creationId xmlns:a16="http://schemas.microsoft.com/office/drawing/2014/main" id="{AF842298-DA3D-104D-C5CD-A352C2F7CEC0}"/>
                  </a:ext>
                </a:extLst>
              </p:cNvPr>
              <p:cNvGrpSpPr/>
              <p:nvPr/>
            </p:nvGrpSpPr>
            <p:grpSpPr>
              <a:xfrm>
                <a:off x="4878926" y="2207600"/>
                <a:ext cx="28641" cy="28641"/>
                <a:chOff x="4878926" y="2207600"/>
                <a:chExt cx="28641" cy="28641"/>
              </a:xfrm>
            </p:grpSpPr>
            <p:sp>
              <p:nvSpPr>
                <p:cNvPr id="315" name="Freeform: Shape 3251">
                  <a:extLst>
                    <a:ext uri="{FF2B5EF4-FFF2-40B4-BE49-F238E27FC236}">
                      <a16:creationId xmlns:a16="http://schemas.microsoft.com/office/drawing/2014/main" id="{CC7F9FB9-52AA-AC17-5237-BEDE4B108877}"/>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252">
                  <a:extLst>
                    <a:ext uri="{FF2B5EF4-FFF2-40B4-BE49-F238E27FC236}">
                      <a16:creationId xmlns:a16="http://schemas.microsoft.com/office/drawing/2014/main" id="{6280A6C3-FF9C-7C5A-AF20-847339BE1CA6}"/>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 name="Graphic 198">
                <a:extLst>
                  <a:ext uri="{FF2B5EF4-FFF2-40B4-BE49-F238E27FC236}">
                    <a16:creationId xmlns:a16="http://schemas.microsoft.com/office/drawing/2014/main" id="{8ED9D45E-22D5-22A0-B26C-8569E6F84003}"/>
                  </a:ext>
                </a:extLst>
              </p:cNvPr>
              <p:cNvGrpSpPr/>
              <p:nvPr/>
            </p:nvGrpSpPr>
            <p:grpSpPr>
              <a:xfrm>
                <a:off x="4931989" y="2207600"/>
                <a:ext cx="28641" cy="28641"/>
                <a:chOff x="4931989" y="2207600"/>
                <a:chExt cx="28641" cy="28641"/>
              </a:xfrm>
            </p:grpSpPr>
            <p:sp>
              <p:nvSpPr>
                <p:cNvPr id="313" name="Freeform: Shape 3249">
                  <a:extLst>
                    <a:ext uri="{FF2B5EF4-FFF2-40B4-BE49-F238E27FC236}">
                      <a16:creationId xmlns:a16="http://schemas.microsoft.com/office/drawing/2014/main" id="{EF53BC3C-F3AF-3C6C-9034-DD31D79239B8}"/>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250">
                  <a:extLst>
                    <a:ext uri="{FF2B5EF4-FFF2-40B4-BE49-F238E27FC236}">
                      <a16:creationId xmlns:a16="http://schemas.microsoft.com/office/drawing/2014/main" id="{60E5A2F6-99B5-9CD1-1746-B4909D08C9E5}"/>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 name="Graphic 198">
                <a:extLst>
                  <a:ext uri="{FF2B5EF4-FFF2-40B4-BE49-F238E27FC236}">
                    <a16:creationId xmlns:a16="http://schemas.microsoft.com/office/drawing/2014/main" id="{66ADE20C-C16F-0949-DF96-C736F2841A53}"/>
                  </a:ext>
                </a:extLst>
              </p:cNvPr>
              <p:cNvGrpSpPr/>
              <p:nvPr/>
            </p:nvGrpSpPr>
            <p:grpSpPr>
              <a:xfrm>
                <a:off x="4991987" y="2207600"/>
                <a:ext cx="28641" cy="28641"/>
                <a:chOff x="4991987" y="2207600"/>
                <a:chExt cx="28641" cy="28641"/>
              </a:xfrm>
            </p:grpSpPr>
            <p:sp>
              <p:nvSpPr>
                <p:cNvPr id="311" name="Freeform: Shape 3247">
                  <a:extLst>
                    <a:ext uri="{FF2B5EF4-FFF2-40B4-BE49-F238E27FC236}">
                      <a16:creationId xmlns:a16="http://schemas.microsoft.com/office/drawing/2014/main" id="{31D3ABE4-2882-F6FA-BEEF-3913C68C3650}"/>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248">
                  <a:extLst>
                    <a:ext uri="{FF2B5EF4-FFF2-40B4-BE49-F238E27FC236}">
                      <a16:creationId xmlns:a16="http://schemas.microsoft.com/office/drawing/2014/main" id="{084D4453-487D-FFDA-6F8A-287382DD10BF}"/>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 name="Graphic 198">
                <a:extLst>
                  <a:ext uri="{FF2B5EF4-FFF2-40B4-BE49-F238E27FC236}">
                    <a16:creationId xmlns:a16="http://schemas.microsoft.com/office/drawing/2014/main" id="{1DABE366-406A-6999-1422-2C53792D0745}"/>
                  </a:ext>
                </a:extLst>
              </p:cNvPr>
              <p:cNvGrpSpPr/>
              <p:nvPr/>
            </p:nvGrpSpPr>
            <p:grpSpPr>
              <a:xfrm>
                <a:off x="5000579" y="2207600"/>
                <a:ext cx="28792" cy="28641"/>
                <a:chOff x="5000579" y="2207600"/>
                <a:chExt cx="28792" cy="28641"/>
              </a:xfrm>
            </p:grpSpPr>
            <p:sp>
              <p:nvSpPr>
                <p:cNvPr id="309" name="Freeform: Shape 3245">
                  <a:extLst>
                    <a:ext uri="{FF2B5EF4-FFF2-40B4-BE49-F238E27FC236}">
                      <a16:creationId xmlns:a16="http://schemas.microsoft.com/office/drawing/2014/main" id="{14BBD373-3630-5C73-85C1-2608EEAD77C8}"/>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246">
                  <a:extLst>
                    <a:ext uri="{FF2B5EF4-FFF2-40B4-BE49-F238E27FC236}">
                      <a16:creationId xmlns:a16="http://schemas.microsoft.com/office/drawing/2014/main" id="{F4D4FE43-BCE1-63FF-3FAB-B814C812D337}"/>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 name="Graphic 198">
                <a:extLst>
                  <a:ext uri="{FF2B5EF4-FFF2-40B4-BE49-F238E27FC236}">
                    <a16:creationId xmlns:a16="http://schemas.microsoft.com/office/drawing/2014/main" id="{75D50752-79A4-6234-8C2C-7B81CB4C596E}"/>
                  </a:ext>
                </a:extLst>
              </p:cNvPr>
              <p:cNvGrpSpPr/>
              <p:nvPr/>
            </p:nvGrpSpPr>
            <p:grpSpPr>
              <a:xfrm>
                <a:off x="5004197" y="2207600"/>
                <a:ext cx="28641" cy="28641"/>
                <a:chOff x="5004197" y="2207600"/>
                <a:chExt cx="28641" cy="28641"/>
              </a:xfrm>
            </p:grpSpPr>
            <p:sp>
              <p:nvSpPr>
                <p:cNvPr id="307" name="Freeform: Shape 3243">
                  <a:extLst>
                    <a:ext uri="{FF2B5EF4-FFF2-40B4-BE49-F238E27FC236}">
                      <a16:creationId xmlns:a16="http://schemas.microsoft.com/office/drawing/2014/main" id="{3D2FE8B2-15F5-9B21-4521-F9D0486E5B30}"/>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244">
                  <a:extLst>
                    <a:ext uri="{FF2B5EF4-FFF2-40B4-BE49-F238E27FC236}">
                      <a16:creationId xmlns:a16="http://schemas.microsoft.com/office/drawing/2014/main" id="{BF5A5DC5-9ED3-6ED0-23DA-4630662EC475}"/>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 name="Graphic 198">
                <a:extLst>
                  <a:ext uri="{FF2B5EF4-FFF2-40B4-BE49-F238E27FC236}">
                    <a16:creationId xmlns:a16="http://schemas.microsoft.com/office/drawing/2014/main" id="{94191BF1-DD4A-8E32-27D7-65C7D9C8411D}"/>
                  </a:ext>
                </a:extLst>
              </p:cNvPr>
              <p:cNvGrpSpPr/>
              <p:nvPr/>
            </p:nvGrpSpPr>
            <p:grpSpPr>
              <a:xfrm>
                <a:off x="5014900" y="2207600"/>
                <a:ext cx="28792" cy="28641"/>
                <a:chOff x="5014900" y="2207600"/>
                <a:chExt cx="28792" cy="28641"/>
              </a:xfrm>
            </p:grpSpPr>
            <p:sp>
              <p:nvSpPr>
                <p:cNvPr id="305" name="Freeform: Shape 3241">
                  <a:extLst>
                    <a:ext uri="{FF2B5EF4-FFF2-40B4-BE49-F238E27FC236}">
                      <a16:creationId xmlns:a16="http://schemas.microsoft.com/office/drawing/2014/main" id="{C85D7E42-17D7-70A4-CB4D-7769017D3A29}"/>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242">
                  <a:extLst>
                    <a:ext uri="{FF2B5EF4-FFF2-40B4-BE49-F238E27FC236}">
                      <a16:creationId xmlns:a16="http://schemas.microsoft.com/office/drawing/2014/main" id="{883411AD-AAFA-4144-8661-ABFDC8B01E6A}"/>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 name="Graphic 198">
                <a:extLst>
                  <a:ext uri="{FF2B5EF4-FFF2-40B4-BE49-F238E27FC236}">
                    <a16:creationId xmlns:a16="http://schemas.microsoft.com/office/drawing/2014/main" id="{5D5FC894-E29B-72E7-BDA7-11FA4A892194}"/>
                  </a:ext>
                </a:extLst>
              </p:cNvPr>
              <p:cNvGrpSpPr/>
              <p:nvPr/>
            </p:nvGrpSpPr>
            <p:grpSpPr>
              <a:xfrm>
                <a:off x="5022438" y="2207600"/>
                <a:ext cx="28792" cy="28641"/>
                <a:chOff x="5022438" y="2207600"/>
                <a:chExt cx="28792" cy="28641"/>
              </a:xfrm>
            </p:grpSpPr>
            <p:sp>
              <p:nvSpPr>
                <p:cNvPr id="303" name="Freeform: Shape 3239">
                  <a:extLst>
                    <a:ext uri="{FF2B5EF4-FFF2-40B4-BE49-F238E27FC236}">
                      <a16:creationId xmlns:a16="http://schemas.microsoft.com/office/drawing/2014/main" id="{BF970100-5B7C-406A-7C1C-72168D58F178}"/>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240">
                  <a:extLst>
                    <a:ext uri="{FF2B5EF4-FFF2-40B4-BE49-F238E27FC236}">
                      <a16:creationId xmlns:a16="http://schemas.microsoft.com/office/drawing/2014/main" id="{54241CF7-B2EB-4358-AFA1-69DB2212701B}"/>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 name="Graphic 198">
                <a:extLst>
                  <a:ext uri="{FF2B5EF4-FFF2-40B4-BE49-F238E27FC236}">
                    <a16:creationId xmlns:a16="http://schemas.microsoft.com/office/drawing/2014/main" id="{3D62A69D-6F43-EAC8-E18E-89E5F19E827D}"/>
                  </a:ext>
                </a:extLst>
              </p:cNvPr>
              <p:cNvGrpSpPr/>
              <p:nvPr/>
            </p:nvGrpSpPr>
            <p:grpSpPr>
              <a:xfrm>
                <a:off x="5026508" y="2207600"/>
                <a:ext cx="28792" cy="28641"/>
                <a:chOff x="5026508" y="2207600"/>
                <a:chExt cx="28792" cy="28641"/>
              </a:xfrm>
            </p:grpSpPr>
            <p:sp>
              <p:nvSpPr>
                <p:cNvPr id="301" name="Freeform: Shape 3237">
                  <a:extLst>
                    <a:ext uri="{FF2B5EF4-FFF2-40B4-BE49-F238E27FC236}">
                      <a16:creationId xmlns:a16="http://schemas.microsoft.com/office/drawing/2014/main" id="{55A5A5DF-CEF7-1C82-C556-C0864A47549E}"/>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238">
                  <a:extLst>
                    <a:ext uri="{FF2B5EF4-FFF2-40B4-BE49-F238E27FC236}">
                      <a16:creationId xmlns:a16="http://schemas.microsoft.com/office/drawing/2014/main" id="{F5683B80-F16A-BAC1-2123-6D97D118D44E}"/>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 name="Graphic 198">
                <a:extLst>
                  <a:ext uri="{FF2B5EF4-FFF2-40B4-BE49-F238E27FC236}">
                    <a16:creationId xmlns:a16="http://schemas.microsoft.com/office/drawing/2014/main" id="{50EFB4D5-AFB0-BE89-415C-080AE33CBA59}"/>
                  </a:ext>
                </a:extLst>
              </p:cNvPr>
              <p:cNvGrpSpPr/>
              <p:nvPr/>
            </p:nvGrpSpPr>
            <p:grpSpPr>
              <a:xfrm>
                <a:off x="5040075" y="2207600"/>
                <a:ext cx="28641" cy="28641"/>
                <a:chOff x="5040075" y="2207600"/>
                <a:chExt cx="28641" cy="28641"/>
              </a:xfrm>
            </p:grpSpPr>
            <p:sp>
              <p:nvSpPr>
                <p:cNvPr id="299" name="Freeform: Shape 3235">
                  <a:extLst>
                    <a:ext uri="{FF2B5EF4-FFF2-40B4-BE49-F238E27FC236}">
                      <a16:creationId xmlns:a16="http://schemas.microsoft.com/office/drawing/2014/main" id="{74909F87-ECF5-3969-7309-62CCA0A0093A}"/>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3236">
                  <a:extLst>
                    <a:ext uri="{FF2B5EF4-FFF2-40B4-BE49-F238E27FC236}">
                      <a16:creationId xmlns:a16="http://schemas.microsoft.com/office/drawing/2014/main" id="{D2CB71AF-8EDC-C624-46BA-6DC37620FB80}"/>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raphic 198">
                <a:extLst>
                  <a:ext uri="{FF2B5EF4-FFF2-40B4-BE49-F238E27FC236}">
                    <a16:creationId xmlns:a16="http://schemas.microsoft.com/office/drawing/2014/main" id="{0054647D-48E7-66AE-1F66-87D8A5D4FA40}"/>
                  </a:ext>
                </a:extLst>
              </p:cNvPr>
              <p:cNvGrpSpPr/>
              <p:nvPr/>
            </p:nvGrpSpPr>
            <p:grpSpPr>
              <a:xfrm>
                <a:off x="5054396" y="2207600"/>
                <a:ext cx="28641" cy="28641"/>
                <a:chOff x="5054396" y="2207600"/>
                <a:chExt cx="28641" cy="28641"/>
              </a:xfrm>
            </p:grpSpPr>
            <p:sp>
              <p:nvSpPr>
                <p:cNvPr id="297" name="Freeform: Shape 3233">
                  <a:extLst>
                    <a:ext uri="{FF2B5EF4-FFF2-40B4-BE49-F238E27FC236}">
                      <a16:creationId xmlns:a16="http://schemas.microsoft.com/office/drawing/2014/main" id="{44838B87-A5D5-A048-58B4-7BDF40222DFD}"/>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3234">
                  <a:extLst>
                    <a:ext uri="{FF2B5EF4-FFF2-40B4-BE49-F238E27FC236}">
                      <a16:creationId xmlns:a16="http://schemas.microsoft.com/office/drawing/2014/main" id="{10E0C1EC-76E1-B790-DA81-5E93CF2224BF}"/>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 name="Graphic 198">
                <a:extLst>
                  <a:ext uri="{FF2B5EF4-FFF2-40B4-BE49-F238E27FC236}">
                    <a16:creationId xmlns:a16="http://schemas.microsoft.com/office/drawing/2014/main" id="{F876C92D-71F7-C004-7A74-A27F1EAB96FE}"/>
                  </a:ext>
                </a:extLst>
              </p:cNvPr>
              <p:cNvGrpSpPr/>
              <p:nvPr/>
            </p:nvGrpSpPr>
            <p:grpSpPr>
              <a:xfrm>
                <a:off x="5063592" y="2207600"/>
                <a:ext cx="28792" cy="28641"/>
                <a:chOff x="5063592" y="2207600"/>
                <a:chExt cx="28792" cy="28641"/>
              </a:xfrm>
            </p:grpSpPr>
            <p:sp>
              <p:nvSpPr>
                <p:cNvPr id="295" name="Freeform: Shape 3231">
                  <a:extLst>
                    <a:ext uri="{FF2B5EF4-FFF2-40B4-BE49-F238E27FC236}">
                      <a16:creationId xmlns:a16="http://schemas.microsoft.com/office/drawing/2014/main" id="{5AE45E46-B60E-BFBB-662A-826B105925F0}"/>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3232">
                  <a:extLst>
                    <a:ext uri="{FF2B5EF4-FFF2-40B4-BE49-F238E27FC236}">
                      <a16:creationId xmlns:a16="http://schemas.microsoft.com/office/drawing/2014/main" id="{D95E2FCF-70C1-7977-CB5B-0C8FD06DD5E9}"/>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 name="Graphic 198">
                <a:extLst>
                  <a:ext uri="{FF2B5EF4-FFF2-40B4-BE49-F238E27FC236}">
                    <a16:creationId xmlns:a16="http://schemas.microsoft.com/office/drawing/2014/main" id="{B1626983-3F02-727A-5483-15DC4449E62F}"/>
                  </a:ext>
                </a:extLst>
              </p:cNvPr>
              <p:cNvGrpSpPr/>
              <p:nvPr/>
            </p:nvGrpSpPr>
            <p:grpSpPr>
              <a:xfrm>
                <a:off x="5081229" y="2207600"/>
                <a:ext cx="28792" cy="28641"/>
                <a:chOff x="5081229" y="2207600"/>
                <a:chExt cx="28792" cy="28641"/>
              </a:xfrm>
            </p:grpSpPr>
            <p:sp>
              <p:nvSpPr>
                <p:cNvPr id="293" name="Freeform: Shape 3229">
                  <a:extLst>
                    <a:ext uri="{FF2B5EF4-FFF2-40B4-BE49-F238E27FC236}">
                      <a16:creationId xmlns:a16="http://schemas.microsoft.com/office/drawing/2014/main" id="{FF520BFE-CE91-8921-105B-415C10383AEE}"/>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3230">
                  <a:extLst>
                    <a:ext uri="{FF2B5EF4-FFF2-40B4-BE49-F238E27FC236}">
                      <a16:creationId xmlns:a16="http://schemas.microsoft.com/office/drawing/2014/main" id="{41A73B2D-2654-FD1C-C25C-CAFF3314A5DC}"/>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 name="Graphic 198">
                <a:extLst>
                  <a:ext uri="{FF2B5EF4-FFF2-40B4-BE49-F238E27FC236}">
                    <a16:creationId xmlns:a16="http://schemas.microsoft.com/office/drawing/2014/main" id="{0B5D6D37-1335-F95D-90EB-64CE485DBE60}"/>
                  </a:ext>
                </a:extLst>
              </p:cNvPr>
              <p:cNvGrpSpPr/>
              <p:nvPr/>
            </p:nvGrpSpPr>
            <p:grpSpPr>
              <a:xfrm>
                <a:off x="5103540" y="2207600"/>
                <a:ext cx="28792" cy="28641"/>
                <a:chOff x="5103540" y="2207600"/>
                <a:chExt cx="28792" cy="28641"/>
              </a:xfrm>
            </p:grpSpPr>
            <p:sp>
              <p:nvSpPr>
                <p:cNvPr id="291" name="Freeform: Shape 3227">
                  <a:extLst>
                    <a:ext uri="{FF2B5EF4-FFF2-40B4-BE49-F238E27FC236}">
                      <a16:creationId xmlns:a16="http://schemas.microsoft.com/office/drawing/2014/main" id="{3C824442-6F66-FFBB-CD7D-EF097FD1B330}"/>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3228">
                  <a:extLst>
                    <a:ext uri="{FF2B5EF4-FFF2-40B4-BE49-F238E27FC236}">
                      <a16:creationId xmlns:a16="http://schemas.microsoft.com/office/drawing/2014/main" id="{354D1D68-997A-237A-E8DD-071BABE4B970}"/>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 name="Graphic 198">
                <a:extLst>
                  <a:ext uri="{FF2B5EF4-FFF2-40B4-BE49-F238E27FC236}">
                    <a16:creationId xmlns:a16="http://schemas.microsoft.com/office/drawing/2014/main" id="{AB542D67-E41F-66E0-0097-82BE2CFB8BA8}"/>
                  </a:ext>
                </a:extLst>
              </p:cNvPr>
              <p:cNvGrpSpPr/>
              <p:nvPr/>
            </p:nvGrpSpPr>
            <p:grpSpPr>
              <a:xfrm>
                <a:off x="5275693" y="2207600"/>
                <a:ext cx="28641" cy="28641"/>
                <a:chOff x="5275693" y="2207600"/>
                <a:chExt cx="28641" cy="28641"/>
              </a:xfrm>
            </p:grpSpPr>
            <p:sp>
              <p:nvSpPr>
                <p:cNvPr id="289" name="Freeform: Shape 3225">
                  <a:extLst>
                    <a:ext uri="{FF2B5EF4-FFF2-40B4-BE49-F238E27FC236}">
                      <a16:creationId xmlns:a16="http://schemas.microsoft.com/office/drawing/2014/main" id="{49A63E25-940E-AABB-64A3-B8576211DECA}"/>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3226">
                  <a:extLst>
                    <a:ext uri="{FF2B5EF4-FFF2-40B4-BE49-F238E27FC236}">
                      <a16:creationId xmlns:a16="http://schemas.microsoft.com/office/drawing/2014/main" id="{D3257694-07FA-A0FB-4845-03405184AE7B}"/>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1695" name="Google Shape;247;p10">
            <a:extLst>
              <a:ext uri="{FF2B5EF4-FFF2-40B4-BE49-F238E27FC236}">
                <a16:creationId xmlns:a16="http://schemas.microsoft.com/office/drawing/2014/main" id="{AC83E7C0-B6D2-5BC0-A144-B423A952BC5B}"/>
              </a:ext>
            </a:extLst>
          </p:cNvPr>
          <p:cNvGrpSpPr/>
          <p:nvPr/>
        </p:nvGrpSpPr>
        <p:grpSpPr>
          <a:xfrm>
            <a:off x="1394625" y="1752600"/>
            <a:ext cx="5442991" cy="2552563"/>
            <a:chOff x="1259298" y="1990924"/>
            <a:chExt cx="3264258" cy="1441790"/>
          </a:xfrm>
        </p:grpSpPr>
        <p:cxnSp>
          <p:nvCxnSpPr>
            <p:cNvPr id="1696" name="Google Shape;248;p10">
              <a:extLst>
                <a:ext uri="{FF2B5EF4-FFF2-40B4-BE49-F238E27FC236}">
                  <a16:creationId xmlns:a16="http://schemas.microsoft.com/office/drawing/2014/main" id="{5CD3A74B-50B2-A04D-90D2-A857FB736E33}"/>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1697" name="Google Shape;249;p10">
              <a:extLst>
                <a:ext uri="{FF2B5EF4-FFF2-40B4-BE49-F238E27FC236}">
                  <a16:creationId xmlns:a16="http://schemas.microsoft.com/office/drawing/2014/main" id="{849AE5D0-F3A7-3CE4-73CA-08157B8A2CA4}"/>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1698" name="Google Shape;250;p10">
              <a:extLst>
                <a:ext uri="{FF2B5EF4-FFF2-40B4-BE49-F238E27FC236}">
                  <a16:creationId xmlns:a16="http://schemas.microsoft.com/office/drawing/2014/main" id="{7AAB54F1-3769-D04A-737D-7A050A1F5F4C}"/>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1699" name="Google Shape;253;p10">
              <a:extLst>
                <a:ext uri="{FF2B5EF4-FFF2-40B4-BE49-F238E27FC236}">
                  <a16:creationId xmlns:a16="http://schemas.microsoft.com/office/drawing/2014/main" id="{57D08035-D1DB-C4DA-CFAA-5808559E2E1F}"/>
                </a:ext>
              </a:extLst>
            </p:cNvPr>
            <p:cNvGrpSpPr/>
            <p:nvPr/>
          </p:nvGrpSpPr>
          <p:grpSpPr>
            <a:xfrm>
              <a:off x="1259298" y="2055825"/>
              <a:ext cx="3264258" cy="1376889"/>
              <a:chOff x="705280" y="1478466"/>
              <a:chExt cx="4483577" cy="2192906"/>
            </a:xfrm>
          </p:grpSpPr>
          <p:grpSp>
            <p:nvGrpSpPr>
              <p:cNvPr id="1706" name="Google Shape;254;p10">
                <a:extLst>
                  <a:ext uri="{FF2B5EF4-FFF2-40B4-BE49-F238E27FC236}">
                    <a16:creationId xmlns:a16="http://schemas.microsoft.com/office/drawing/2014/main" id="{1AD9FF1A-CFDF-A55D-DB14-A3486A36E3DD}"/>
                  </a:ext>
                </a:extLst>
              </p:cNvPr>
              <p:cNvGrpSpPr/>
              <p:nvPr/>
            </p:nvGrpSpPr>
            <p:grpSpPr>
              <a:xfrm>
                <a:off x="930358" y="3467559"/>
                <a:ext cx="4258499" cy="203813"/>
                <a:chOff x="820160" y="4004099"/>
                <a:chExt cx="3717383" cy="206606"/>
              </a:xfrm>
            </p:grpSpPr>
            <p:grpSp>
              <p:nvGrpSpPr>
                <p:cNvPr id="1714" name="Google Shape;255;p10">
                  <a:extLst>
                    <a:ext uri="{FF2B5EF4-FFF2-40B4-BE49-F238E27FC236}">
                      <a16:creationId xmlns:a16="http://schemas.microsoft.com/office/drawing/2014/main" id="{562D5227-BCE3-F8AB-2E89-A4999298F2F2}"/>
                    </a:ext>
                  </a:extLst>
                </p:cNvPr>
                <p:cNvGrpSpPr/>
                <p:nvPr/>
              </p:nvGrpSpPr>
              <p:grpSpPr>
                <a:xfrm>
                  <a:off x="853653" y="4004099"/>
                  <a:ext cx="3653535" cy="58277"/>
                  <a:chOff x="853653" y="4004099"/>
                  <a:chExt cx="3653535" cy="58277"/>
                </a:xfrm>
              </p:grpSpPr>
              <p:cxnSp>
                <p:nvCxnSpPr>
                  <p:cNvPr id="1723" name="Google Shape;256;p10">
                    <a:extLst>
                      <a:ext uri="{FF2B5EF4-FFF2-40B4-BE49-F238E27FC236}">
                        <a16:creationId xmlns:a16="http://schemas.microsoft.com/office/drawing/2014/main" id="{1B62FCBA-16BD-BA25-CE10-9FCAE5BB0594}"/>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1724" name="Google Shape;257;p10">
                    <a:extLst>
                      <a:ext uri="{FF2B5EF4-FFF2-40B4-BE49-F238E27FC236}">
                        <a16:creationId xmlns:a16="http://schemas.microsoft.com/office/drawing/2014/main" id="{1FA7DC0B-E350-6020-0AB0-1BFA0DF07E0C}"/>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5" name="Google Shape;258;p10">
                    <a:extLst>
                      <a:ext uri="{FF2B5EF4-FFF2-40B4-BE49-F238E27FC236}">
                        <a16:creationId xmlns:a16="http://schemas.microsoft.com/office/drawing/2014/main" id="{1176BB31-324E-C6A1-7A7C-07F1B61D193A}"/>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6" name="Google Shape;259;p10">
                    <a:extLst>
                      <a:ext uri="{FF2B5EF4-FFF2-40B4-BE49-F238E27FC236}">
                        <a16:creationId xmlns:a16="http://schemas.microsoft.com/office/drawing/2014/main" id="{0FA6515A-C16E-7BF0-F9DE-898DD1963D42}"/>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7" name="Google Shape;260;p10">
                    <a:extLst>
                      <a:ext uri="{FF2B5EF4-FFF2-40B4-BE49-F238E27FC236}">
                        <a16:creationId xmlns:a16="http://schemas.microsoft.com/office/drawing/2014/main" id="{4B84B703-7368-E37E-EF17-02199F9A9209}"/>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8" name="Google Shape;261;p10">
                    <a:extLst>
                      <a:ext uri="{FF2B5EF4-FFF2-40B4-BE49-F238E27FC236}">
                        <a16:creationId xmlns:a16="http://schemas.microsoft.com/office/drawing/2014/main" id="{0242E27E-EFBB-7526-536A-771008275100}"/>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9" name="Google Shape;262;p10">
                    <a:extLst>
                      <a:ext uri="{FF2B5EF4-FFF2-40B4-BE49-F238E27FC236}">
                        <a16:creationId xmlns:a16="http://schemas.microsoft.com/office/drawing/2014/main" id="{2EFB2891-C3AB-4AB8-B8EF-7F4A1A8AED4F}"/>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0" name="Google Shape;263;p10">
                    <a:extLst>
                      <a:ext uri="{FF2B5EF4-FFF2-40B4-BE49-F238E27FC236}">
                        <a16:creationId xmlns:a16="http://schemas.microsoft.com/office/drawing/2014/main" id="{9E25FAA1-947E-09DD-17DD-0BBD74A7D453}"/>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1" name="Google Shape;264;p10">
                    <a:extLst>
                      <a:ext uri="{FF2B5EF4-FFF2-40B4-BE49-F238E27FC236}">
                        <a16:creationId xmlns:a16="http://schemas.microsoft.com/office/drawing/2014/main" id="{B230143C-F1F0-9AEB-55C0-EE3975D4C867}"/>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1715" name="Google Shape;265;p10">
                  <a:extLst>
                    <a:ext uri="{FF2B5EF4-FFF2-40B4-BE49-F238E27FC236}">
                      <a16:creationId xmlns:a16="http://schemas.microsoft.com/office/drawing/2014/main" id="{3B2D56BC-C69E-5E87-46DB-46D19732E4BC}"/>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266;p10">
                  <a:extLst>
                    <a:ext uri="{FF2B5EF4-FFF2-40B4-BE49-F238E27FC236}">
                      <a16:creationId xmlns:a16="http://schemas.microsoft.com/office/drawing/2014/main" id="{E9A54022-BD0C-59E3-F9F1-8BEDFBC60787}"/>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267;p10">
                  <a:extLst>
                    <a:ext uri="{FF2B5EF4-FFF2-40B4-BE49-F238E27FC236}">
                      <a16:creationId xmlns:a16="http://schemas.microsoft.com/office/drawing/2014/main" id="{76A719E4-F1D1-15E5-F351-FA8D050218F7}"/>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268;p10">
                  <a:extLst>
                    <a:ext uri="{FF2B5EF4-FFF2-40B4-BE49-F238E27FC236}">
                      <a16:creationId xmlns:a16="http://schemas.microsoft.com/office/drawing/2014/main" id="{5B0362A1-B86E-B872-69CA-CFB28AF42E27}"/>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269;p10">
                  <a:extLst>
                    <a:ext uri="{FF2B5EF4-FFF2-40B4-BE49-F238E27FC236}">
                      <a16:creationId xmlns:a16="http://schemas.microsoft.com/office/drawing/2014/main" id="{AADA0745-4330-4462-03B6-46D2DD21A753}"/>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270;p10">
                  <a:extLst>
                    <a:ext uri="{FF2B5EF4-FFF2-40B4-BE49-F238E27FC236}">
                      <a16:creationId xmlns:a16="http://schemas.microsoft.com/office/drawing/2014/main" id="{8C47D584-8013-0BBA-7DFC-FA7EAF3BE77E}"/>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271;p10">
                  <a:extLst>
                    <a:ext uri="{FF2B5EF4-FFF2-40B4-BE49-F238E27FC236}">
                      <a16:creationId xmlns:a16="http://schemas.microsoft.com/office/drawing/2014/main" id="{4E5D368A-2B64-EB9A-C803-5BBA33888416}"/>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272;p10">
                  <a:extLst>
                    <a:ext uri="{FF2B5EF4-FFF2-40B4-BE49-F238E27FC236}">
                      <a16:creationId xmlns:a16="http://schemas.microsoft.com/office/drawing/2014/main" id="{510C90F9-6AE6-BDEF-B328-0145AAA23E4A}"/>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7" name="Google Shape;273;p10">
                <a:extLst>
                  <a:ext uri="{FF2B5EF4-FFF2-40B4-BE49-F238E27FC236}">
                    <a16:creationId xmlns:a16="http://schemas.microsoft.com/office/drawing/2014/main" id="{4FB06239-753E-947E-F3B6-97F8EEA28956}"/>
                  </a:ext>
                </a:extLst>
              </p:cNvPr>
              <p:cNvGrpSpPr/>
              <p:nvPr/>
            </p:nvGrpSpPr>
            <p:grpSpPr>
              <a:xfrm>
                <a:off x="705280" y="1478466"/>
                <a:ext cx="263288" cy="1996524"/>
                <a:chOff x="623685" y="1987746"/>
                <a:chExt cx="229834" cy="2023879"/>
              </a:xfrm>
            </p:grpSpPr>
            <p:sp>
              <p:nvSpPr>
                <p:cNvPr id="1708" name="Google Shape;275;p10">
                  <a:extLst>
                    <a:ext uri="{FF2B5EF4-FFF2-40B4-BE49-F238E27FC236}">
                      <a16:creationId xmlns:a16="http://schemas.microsoft.com/office/drawing/2014/main" id="{1D4749F2-0159-EE94-3734-5A1E166B4C30}"/>
                    </a:ext>
                  </a:extLst>
                </p:cNvPr>
                <p:cNvSpPr txBox="1"/>
                <p:nvPr/>
              </p:nvSpPr>
              <p:spPr>
                <a:xfrm>
                  <a:off x="623685" y="3276325"/>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276;p10">
                  <a:extLst>
                    <a:ext uri="{FF2B5EF4-FFF2-40B4-BE49-F238E27FC236}">
                      <a16:creationId xmlns:a16="http://schemas.microsoft.com/office/drawing/2014/main" id="{A8532F20-A4A5-A733-45BD-A52D370B155A}"/>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10" name="Google Shape;277;p10">
                  <a:extLst>
                    <a:ext uri="{FF2B5EF4-FFF2-40B4-BE49-F238E27FC236}">
                      <a16:creationId xmlns:a16="http://schemas.microsoft.com/office/drawing/2014/main" id="{A80CA8B0-AD12-20E1-22E5-5E6E87792F69}"/>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11" name="Google Shape;278;p10">
                  <a:extLst>
                    <a:ext uri="{FF2B5EF4-FFF2-40B4-BE49-F238E27FC236}">
                      <a16:creationId xmlns:a16="http://schemas.microsoft.com/office/drawing/2014/main" id="{856AA50A-1C43-701E-25BD-6F9734354B7A}"/>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1712" name="Google Shape;279;p10">
                  <a:extLst>
                    <a:ext uri="{FF2B5EF4-FFF2-40B4-BE49-F238E27FC236}">
                      <a16:creationId xmlns:a16="http://schemas.microsoft.com/office/drawing/2014/main" id="{AE193ECA-FF5C-01D8-3517-CC713E5EAE68}"/>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1713" name="Google Shape;280;p10">
                  <a:extLst>
                    <a:ext uri="{FF2B5EF4-FFF2-40B4-BE49-F238E27FC236}">
                      <a16:creationId xmlns:a16="http://schemas.microsoft.com/office/drawing/2014/main" id="{21F75B65-D45E-3AF6-80C2-AFC1B21986CC}"/>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00" name="Google Shape;283;p10">
              <a:extLst>
                <a:ext uri="{FF2B5EF4-FFF2-40B4-BE49-F238E27FC236}">
                  <a16:creationId xmlns:a16="http://schemas.microsoft.com/office/drawing/2014/main" id="{DF611E75-496B-4355-5C3A-CEC9D16C357B}"/>
                </a:ext>
              </a:extLst>
            </p:cNvPr>
            <p:cNvSpPr txBox="1"/>
            <p:nvPr/>
          </p:nvSpPr>
          <p:spPr>
            <a:xfrm>
              <a:off x="2078523" y="1990924"/>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284;p10">
              <a:extLst>
                <a:ext uri="{FF2B5EF4-FFF2-40B4-BE49-F238E27FC236}">
                  <a16:creationId xmlns:a16="http://schemas.microsoft.com/office/drawing/2014/main" id="{A9F4E9E3-3A71-C814-89AA-89887B564B5E}"/>
                </a:ext>
              </a:extLst>
            </p:cNvPr>
            <p:cNvSpPr txBox="1"/>
            <p:nvPr/>
          </p:nvSpPr>
          <p:spPr>
            <a:xfrm>
              <a:off x="2081603" y="2220109"/>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96.9%</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285;p10">
              <a:extLst>
                <a:ext uri="{FF2B5EF4-FFF2-40B4-BE49-F238E27FC236}">
                  <a16:creationId xmlns:a16="http://schemas.microsoft.com/office/drawing/2014/main" id="{C3F7E603-E8E1-0AFE-2422-1E534BAB09CF}"/>
                </a:ext>
              </a:extLst>
            </p:cNvPr>
            <p:cNvSpPr txBox="1"/>
            <p:nvPr/>
          </p:nvSpPr>
          <p:spPr>
            <a:xfrm>
              <a:off x="2920452" y="2121339"/>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286;p10">
              <a:extLst>
                <a:ext uri="{FF2B5EF4-FFF2-40B4-BE49-F238E27FC236}">
                  <a16:creationId xmlns:a16="http://schemas.microsoft.com/office/drawing/2014/main" id="{FDED5DED-453D-2245-D749-83E7D6511B4A}"/>
                </a:ext>
              </a:extLst>
            </p:cNvPr>
            <p:cNvSpPr txBox="1"/>
            <p:nvPr/>
          </p:nvSpPr>
          <p:spPr>
            <a:xfrm>
              <a:off x="2923502" y="2419527"/>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92.3%</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287;p10">
              <a:extLst>
                <a:ext uri="{FF2B5EF4-FFF2-40B4-BE49-F238E27FC236}">
                  <a16:creationId xmlns:a16="http://schemas.microsoft.com/office/drawing/2014/main" id="{41DBC290-7FD5-5A5C-8E4D-C79F8F1A97A8}"/>
                </a:ext>
              </a:extLst>
            </p:cNvPr>
            <p:cNvSpPr txBox="1"/>
            <p:nvPr/>
          </p:nvSpPr>
          <p:spPr>
            <a:xfrm>
              <a:off x="3771060" y="2212147"/>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288;p10">
              <a:extLst>
                <a:ext uri="{FF2B5EF4-FFF2-40B4-BE49-F238E27FC236}">
                  <a16:creationId xmlns:a16="http://schemas.microsoft.com/office/drawing/2014/main" id="{2065EE78-A245-C2C8-E1ED-E3246D4E26E4}"/>
                </a:ext>
              </a:extLst>
            </p:cNvPr>
            <p:cNvSpPr txBox="1"/>
            <p:nvPr/>
          </p:nvSpPr>
          <p:spPr>
            <a:xfrm>
              <a:off x="3778172" y="2553243"/>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89.6%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2" name="Google Shape;181;p9">
            <a:extLst>
              <a:ext uri="{FF2B5EF4-FFF2-40B4-BE49-F238E27FC236}">
                <a16:creationId xmlns:a16="http://schemas.microsoft.com/office/drawing/2014/main" id="{DC79E91E-1452-39A7-053D-EE2F00A2376F}"/>
              </a:ext>
            </a:extLst>
          </p:cNvPr>
          <p:cNvGrpSpPr/>
          <p:nvPr/>
        </p:nvGrpSpPr>
        <p:grpSpPr>
          <a:xfrm>
            <a:off x="-302281" y="1208726"/>
            <a:ext cx="9237321" cy="3982571"/>
            <a:chOff x="1751" y="1478466"/>
            <a:chExt cx="5589394" cy="2482525"/>
          </a:xfrm>
        </p:grpSpPr>
        <p:grpSp>
          <p:nvGrpSpPr>
            <p:cNvPr id="1733" name="Google Shape;184;p9">
              <a:extLst>
                <a:ext uri="{FF2B5EF4-FFF2-40B4-BE49-F238E27FC236}">
                  <a16:creationId xmlns:a16="http://schemas.microsoft.com/office/drawing/2014/main" id="{B82269FD-AC79-ED80-6F9D-3DBBE5B41D17}"/>
                </a:ext>
              </a:extLst>
            </p:cNvPr>
            <p:cNvGrpSpPr/>
            <p:nvPr/>
          </p:nvGrpSpPr>
          <p:grpSpPr>
            <a:xfrm>
              <a:off x="1751" y="3690047"/>
              <a:ext cx="5175176" cy="270944"/>
              <a:chOff x="-2519414" y="7614733"/>
              <a:chExt cx="20607106" cy="617740"/>
            </a:xfrm>
          </p:grpSpPr>
          <p:sp>
            <p:nvSpPr>
              <p:cNvPr id="1766" name="Google Shape;185;p9">
                <a:extLst>
                  <a:ext uri="{FF2B5EF4-FFF2-40B4-BE49-F238E27FC236}">
                    <a16:creationId xmlns:a16="http://schemas.microsoft.com/office/drawing/2014/main" id="{19DFACB8-D17F-0B3B-103F-74C5A420D9E3}"/>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86;p9">
                <a:extLst>
                  <a:ext uri="{FF2B5EF4-FFF2-40B4-BE49-F238E27FC236}">
                    <a16:creationId xmlns:a16="http://schemas.microsoft.com/office/drawing/2014/main" id="{CEE5FD2D-D83D-AC75-E7E9-F0A0979ADA33}"/>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87;p9">
                <a:extLst>
                  <a:ext uri="{FF2B5EF4-FFF2-40B4-BE49-F238E27FC236}">
                    <a16:creationId xmlns:a16="http://schemas.microsoft.com/office/drawing/2014/main" id="{71B62084-4E52-D4C3-E3CB-0F0FFF7786F8}"/>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88;p9">
                <a:extLst>
                  <a:ext uri="{FF2B5EF4-FFF2-40B4-BE49-F238E27FC236}">
                    <a16:creationId xmlns:a16="http://schemas.microsoft.com/office/drawing/2014/main" id="{7426E8D7-248A-10B9-58C7-2AB21AFEB4DC}"/>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2016</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0" name="Google Shape;189;p9">
                <a:extLst>
                  <a:ext uri="{FF2B5EF4-FFF2-40B4-BE49-F238E27FC236}">
                    <a16:creationId xmlns:a16="http://schemas.microsoft.com/office/drawing/2014/main" id="{A4452008-7416-D6AD-0270-6A26CC2A1F44}"/>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1969</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90;p9">
                <a:extLst>
                  <a:ext uri="{FF2B5EF4-FFF2-40B4-BE49-F238E27FC236}">
                    <a16:creationId xmlns:a16="http://schemas.microsoft.com/office/drawing/2014/main" id="{C97687CA-D8C7-2CD0-0126-B694215DFAE1}"/>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1932</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91;p9">
                <a:extLst>
                  <a:ext uri="{FF2B5EF4-FFF2-40B4-BE49-F238E27FC236}">
                    <a16:creationId xmlns:a16="http://schemas.microsoft.com/office/drawing/2014/main" id="{62CF3540-0451-825D-3474-7BCDB3408237}"/>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1683</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92;p9">
                <a:extLst>
                  <a:ext uri="{FF2B5EF4-FFF2-40B4-BE49-F238E27FC236}">
                    <a16:creationId xmlns:a16="http://schemas.microsoft.com/office/drawing/2014/main" id="{3B32B658-7D37-A6E9-21B4-AD9D00306072}"/>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93;p9">
                <a:extLst>
                  <a:ext uri="{FF2B5EF4-FFF2-40B4-BE49-F238E27FC236}">
                    <a16:creationId xmlns:a16="http://schemas.microsoft.com/office/drawing/2014/main" id="{7DA4E606-453F-9E8C-D736-22DC350CB7AE}"/>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94;p9">
                <a:extLst>
                  <a:ext uri="{FF2B5EF4-FFF2-40B4-BE49-F238E27FC236}">
                    <a16:creationId xmlns:a16="http://schemas.microsoft.com/office/drawing/2014/main" id="{9D7DE50C-746E-5A88-D9FD-3A75676BE8D8}"/>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4" name="Google Shape;195;p9">
              <a:extLst>
                <a:ext uri="{FF2B5EF4-FFF2-40B4-BE49-F238E27FC236}">
                  <a16:creationId xmlns:a16="http://schemas.microsoft.com/office/drawing/2014/main" id="{A8D59EAE-3F01-1860-5231-5558F24FC595}"/>
                </a:ext>
              </a:extLst>
            </p:cNvPr>
            <p:cNvGrpSpPr/>
            <p:nvPr/>
          </p:nvGrpSpPr>
          <p:grpSpPr>
            <a:xfrm>
              <a:off x="463765" y="1478466"/>
              <a:ext cx="5127380" cy="2294054"/>
              <a:chOff x="463765" y="1478466"/>
              <a:chExt cx="5127380" cy="2294054"/>
            </a:xfrm>
          </p:grpSpPr>
          <p:grpSp>
            <p:nvGrpSpPr>
              <p:cNvPr id="1736" name="Google Shape;196;p9">
                <a:extLst>
                  <a:ext uri="{FF2B5EF4-FFF2-40B4-BE49-F238E27FC236}">
                    <a16:creationId xmlns:a16="http://schemas.microsoft.com/office/drawing/2014/main" id="{1E12655E-80E7-3B11-80D1-A2D2951B9F01}"/>
                  </a:ext>
                </a:extLst>
              </p:cNvPr>
              <p:cNvGrpSpPr/>
              <p:nvPr/>
            </p:nvGrpSpPr>
            <p:grpSpPr>
              <a:xfrm>
                <a:off x="930358" y="3467574"/>
                <a:ext cx="4660787" cy="304946"/>
                <a:chOff x="820160" y="4004099"/>
                <a:chExt cx="4068553" cy="309124"/>
              </a:xfrm>
            </p:grpSpPr>
            <p:sp>
              <p:nvSpPr>
                <p:cNvPr id="1746" name="Google Shape;197;p9">
                  <a:extLst>
                    <a:ext uri="{FF2B5EF4-FFF2-40B4-BE49-F238E27FC236}">
                      <a16:creationId xmlns:a16="http://schemas.microsoft.com/office/drawing/2014/main" id="{F5EB3F14-DF78-75AE-5A60-D95308620357}"/>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47" name="Google Shape;198;p9">
                  <a:extLst>
                    <a:ext uri="{FF2B5EF4-FFF2-40B4-BE49-F238E27FC236}">
                      <a16:creationId xmlns:a16="http://schemas.microsoft.com/office/drawing/2014/main" id="{73C14A17-A5D3-AD4C-2D29-AC5AAE1E297D}"/>
                    </a:ext>
                  </a:extLst>
                </p:cNvPr>
                <p:cNvGrpSpPr/>
                <p:nvPr/>
              </p:nvGrpSpPr>
              <p:grpSpPr>
                <a:xfrm>
                  <a:off x="820160" y="4004099"/>
                  <a:ext cx="4068553" cy="146166"/>
                  <a:chOff x="820160" y="4004099"/>
                  <a:chExt cx="4068553" cy="146166"/>
                </a:xfrm>
              </p:grpSpPr>
              <p:grpSp>
                <p:nvGrpSpPr>
                  <p:cNvPr id="1748" name="Google Shape;199;p9">
                    <a:extLst>
                      <a:ext uri="{FF2B5EF4-FFF2-40B4-BE49-F238E27FC236}">
                        <a16:creationId xmlns:a16="http://schemas.microsoft.com/office/drawing/2014/main" id="{A6230B93-4B78-49F3-F7D9-5EFB44D1DC22}"/>
                      </a:ext>
                    </a:extLst>
                  </p:cNvPr>
                  <p:cNvGrpSpPr/>
                  <p:nvPr/>
                </p:nvGrpSpPr>
                <p:grpSpPr>
                  <a:xfrm>
                    <a:off x="853653" y="4004099"/>
                    <a:ext cx="4035060" cy="24166"/>
                    <a:chOff x="853653" y="4004099"/>
                    <a:chExt cx="4035060" cy="24166"/>
                  </a:xfrm>
                </p:grpSpPr>
                <p:cxnSp>
                  <p:nvCxnSpPr>
                    <p:cNvPr id="1757" name="Google Shape;200;p9">
                      <a:extLst>
                        <a:ext uri="{FF2B5EF4-FFF2-40B4-BE49-F238E27FC236}">
                          <a16:creationId xmlns:a16="http://schemas.microsoft.com/office/drawing/2014/main" id="{DE8BAD5A-FCAF-0C57-F3FD-C452CFEDD853}"/>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1758" name="Google Shape;201;p9">
                      <a:extLst>
                        <a:ext uri="{FF2B5EF4-FFF2-40B4-BE49-F238E27FC236}">
                          <a16:creationId xmlns:a16="http://schemas.microsoft.com/office/drawing/2014/main" id="{8866D421-9FFB-A585-39B9-B1C8143D7DCA}"/>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59" name="Google Shape;202;p9">
                      <a:extLst>
                        <a:ext uri="{FF2B5EF4-FFF2-40B4-BE49-F238E27FC236}">
                          <a16:creationId xmlns:a16="http://schemas.microsoft.com/office/drawing/2014/main" id="{A03D9996-2AC5-93AC-5DDB-374A248F67FB}"/>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0" name="Google Shape;203;p9">
                      <a:extLst>
                        <a:ext uri="{FF2B5EF4-FFF2-40B4-BE49-F238E27FC236}">
                          <a16:creationId xmlns:a16="http://schemas.microsoft.com/office/drawing/2014/main" id="{8B7E84E9-8390-3049-E583-A08CA5645C15}"/>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1" name="Google Shape;204;p9">
                      <a:extLst>
                        <a:ext uri="{FF2B5EF4-FFF2-40B4-BE49-F238E27FC236}">
                          <a16:creationId xmlns:a16="http://schemas.microsoft.com/office/drawing/2014/main" id="{147CC389-7A4C-ECFB-C07F-8012061EAAF7}"/>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2" name="Google Shape;205;p9">
                      <a:extLst>
                        <a:ext uri="{FF2B5EF4-FFF2-40B4-BE49-F238E27FC236}">
                          <a16:creationId xmlns:a16="http://schemas.microsoft.com/office/drawing/2014/main" id="{46769488-C8F3-5698-174E-07DC3FCF90F2}"/>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3" name="Google Shape;206;p9">
                      <a:extLst>
                        <a:ext uri="{FF2B5EF4-FFF2-40B4-BE49-F238E27FC236}">
                          <a16:creationId xmlns:a16="http://schemas.microsoft.com/office/drawing/2014/main" id="{82750BF5-C31B-61B4-BCA7-7C22E8C9639C}"/>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4" name="Google Shape;207;p9">
                      <a:extLst>
                        <a:ext uri="{FF2B5EF4-FFF2-40B4-BE49-F238E27FC236}">
                          <a16:creationId xmlns:a16="http://schemas.microsoft.com/office/drawing/2014/main" id="{8C410D2C-0B72-A099-061C-AB52DE3CB784}"/>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5" name="Google Shape;208;p9">
                      <a:extLst>
                        <a:ext uri="{FF2B5EF4-FFF2-40B4-BE49-F238E27FC236}">
                          <a16:creationId xmlns:a16="http://schemas.microsoft.com/office/drawing/2014/main" id="{158E0687-3F4E-7E18-455F-96A5871380D5}"/>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1749" name="Google Shape;209;p9">
                    <a:extLst>
                      <a:ext uri="{FF2B5EF4-FFF2-40B4-BE49-F238E27FC236}">
                        <a16:creationId xmlns:a16="http://schemas.microsoft.com/office/drawing/2014/main" id="{E5B34906-074E-3DE8-A5F8-BD052BC6201E}"/>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210;p9">
                    <a:extLst>
                      <a:ext uri="{FF2B5EF4-FFF2-40B4-BE49-F238E27FC236}">
                        <a16:creationId xmlns:a16="http://schemas.microsoft.com/office/drawing/2014/main" id="{190AAAB1-67D6-32E0-32AD-87424100FCB5}"/>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211;p9">
                    <a:extLst>
                      <a:ext uri="{FF2B5EF4-FFF2-40B4-BE49-F238E27FC236}">
                        <a16:creationId xmlns:a16="http://schemas.microsoft.com/office/drawing/2014/main" id="{BD469094-F6E4-6B08-335A-16C14D67D854}"/>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212;p9">
                    <a:extLst>
                      <a:ext uri="{FF2B5EF4-FFF2-40B4-BE49-F238E27FC236}">
                        <a16:creationId xmlns:a16="http://schemas.microsoft.com/office/drawing/2014/main" id="{EB75F104-13E2-ED07-E3B2-B1460A7A4C94}"/>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213;p9">
                    <a:extLst>
                      <a:ext uri="{FF2B5EF4-FFF2-40B4-BE49-F238E27FC236}">
                        <a16:creationId xmlns:a16="http://schemas.microsoft.com/office/drawing/2014/main" id="{E694F736-40C9-2C34-D24D-DB689F2E3A86}"/>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214;p9">
                    <a:extLst>
                      <a:ext uri="{FF2B5EF4-FFF2-40B4-BE49-F238E27FC236}">
                        <a16:creationId xmlns:a16="http://schemas.microsoft.com/office/drawing/2014/main" id="{F49C9F8E-9E9C-0058-8798-A178C3486244}"/>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215;p9">
                    <a:extLst>
                      <a:ext uri="{FF2B5EF4-FFF2-40B4-BE49-F238E27FC236}">
                        <a16:creationId xmlns:a16="http://schemas.microsoft.com/office/drawing/2014/main" id="{16B66E88-495E-43B1-0032-BF5FCF4CB89F}"/>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216;p9">
                    <a:extLst>
                      <a:ext uri="{FF2B5EF4-FFF2-40B4-BE49-F238E27FC236}">
                        <a16:creationId xmlns:a16="http://schemas.microsoft.com/office/drawing/2014/main" id="{6FD408DA-029C-6205-C957-7FC2FF2AF840}"/>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37" name="Google Shape;217;p9">
                <a:extLst>
                  <a:ext uri="{FF2B5EF4-FFF2-40B4-BE49-F238E27FC236}">
                    <a16:creationId xmlns:a16="http://schemas.microsoft.com/office/drawing/2014/main" id="{D39A747A-CEDA-8A4C-0CF6-F3C16F8407F6}"/>
                  </a:ext>
                </a:extLst>
              </p:cNvPr>
              <p:cNvGrpSpPr/>
              <p:nvPr/>
            </p:nvGrpSpPr>
            <p:grpSpPr>
              <a:xfrm>
                <a:off x="463765" y="1478466"/>
                <a:ext cx="504809" cy="1985091"/>
                <a:chOff x="412855" y="1987746"/>
                <a:chExt cx="440664" cy="2012291"/>
              </a:xfrm>
            </p:grpSpPr>
            <p:sp>
              <p:nvSpPr>
                <p:cNvPr id="1738" name="Google Shape;218;p9">
                  <a:extLst>
                    <a:ext uri="{FF2B5EF4-FFF2-40B4-BE49-F238E27FC236}">
                      <a16:creationId xmlns:a16="http://schemas.microsoft.com/office/drawing/2014/main" id="{ACD5ED54-2B0A-0AF4-7054-9392EC352B23}"/>
                    </a:ext>
                  </a:extLst>
                </p:cNvPr>
                <p:cNvSpPr txBox="1"/>
                <p:nvPr/>
              </p:nvSpPr>
              <p:spPr>
                <a:xfrm rot="16200000">
                  <a:off x="-262278" y="2896974"/>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IDFS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39" name="Google Shape;225;p9">
                  <a:extLst>
                    <a:ext uri="{FF2B5EF4-FFF2-40B4-BE49-F238E27FC236}">
                      <a16:creationId xmlns:a16="http://schemas.microsoft.com/office/drawing/2014/main" id="{F5658B20-FC6C-8D28-7874-3F0A5FD0108D}"/>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40" name="Google Shape;226;p9">
                  <a:extLst>
                    <a:ext uri="{FF2B5EF4-FFF2-40B4-BE49-F238E27FC236}">
                      <a16:creationId xmlns:a16="http://schemas.microsoft.com/office/drawing/2014/main" id="{015F4951-A73B-D60F-190D-83798BF1727D}"/>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1" name="Google Shape;227;p9">
                  <a:extLst>
                    <a:ext uri="{FF2B5EF4-FFF2-40B4-BE49-F238E27FC236}">
                      <a16:creationId xmlns:a16="http://schemas.microsoft.com/office/drawing/2014/main" id="{C0189164-DF9E-CCBF-F345-FF5D5742AFDA}"/>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2" name="Google Shape;228;p9">
                  <a:extLst>
                    <a:ext uri="{FF2B5EF4-FFF2-40B4-BE49-F238E27FC236}">
                      <a16:creationId xmlns:a16="http://schemas.microsoft.com/office/drawing/2014/main" id="{A88BE42A-E4B4-8BBB-A833-F5C644CC5CD7}"/>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3" name="Google Shape;229;p9">
                  <a:extLst>
                    <a:ext uri="{FF2B5EF4-FFF2-40B4-BE49-F238E27FC236}">
                      <a16:creationId xmlns:a16="http://schemas.microsoft.com/office/drawing/2014/main" id="{370194F2-BD51-D4E1-FBF3-8B19B1BD93D4}"/>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4" name="Google Shape;230;p9">
                  <a:extLst>
                    <a:ext uri="{FF2B5EF4-FFF2-40B4-BE49-F238E27FC236}">
                      <a16:creationId xmlns:a16="http://schemas.microsoft.com/office/drawing/2014/main" id="{5B197778-A16A-6108-CB9B-E888BEE53A3E}"/>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5" name="Google Shape;231;p9">
                  <a:extLst>
                    <a:ext uri="{FF2B5EF4-FFF2-40B4-BE49-F238E27FC236}">
                      <a16:creationId xmlns:a16="http://schemas.microsoft.com/office/drawing/2014/main" id="{62F6D1C6-F62C-21D9-47C6-4F34854FCE2E}"/>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35" name="Google Shape;234;p9">
              <a:extLst>
                <a:ext uri="{FF2B5EF4-FFF2-40B4-BE49-F238E27FC236}">
                  <a16:creationId xmlns:a16="http://schemas.microsoft.com/office/drawing/2014/main" id="{10A6CF5D-2840-23DC-9600-7AD30B188B62}"/>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76" name="Group 1775">
            <a:extLst>
              <a:ext uri="{FF2B5EF4-FFF2-40B4-BE49-F238E27FC236}">
                <a16:creationId xmlns:a16="http://schemas.microsoft.com/office/drawing/2014/main" id="{2B232FE7-E1BF-9D65-8E47-F5DA8BCF8D73}"/>
              </a:ext>
            </a:extLst>
          </p:cNvPr>
          <p:cNvGrpSpPr/>
          <p:nvPr/>
        </p:nvGrpSpPr>
        <p:grpSpPr>
          <a:xfrm>
            <a:off x="1333500" y="1234514"/>
            <a:ext cx="7686535" cy="534063"/>
            <a:chOff x="1151717" y="1185798"/>
            <a:chExt cx="5477683" cy="408933"/>
          </a:xfrm>
        </p:grpSpPr>
        <p:pic>
          <p:nvPicPr>
            <p:cNvPr id="1777" name="Graphic 1776">
              <a:extLst>
                <a:ext uri="{FF2B5EF4-FFF2-40B4-BE49-F238E27FC236}">
                  <a16:creationId xmlns:a16="http://schemas.microsoft.com/office/drawing/2014/main" id="{4D75DAE1-2246-8C8D-0F6F-1A46DB5D04F1}"/>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162935" y="1216488"/>
              <a:ext cx="5384473" cy="364618"/>
            </a:xfrm>
            <a:prstGeom prst="rect">
              <a:avLst/>
            </a:prstGeom>
          </p:spPr>
        </p:pic>
        <p:grpSp>
          <p:nvGrpSpPr>
            <p:cNvPr id="1778" name="Group 1777">
              <a:extLst>
                <a:ext uri="{FF2B5EF4-FFF2-40B4-BE49-F238E27FC236}">
                  <a16:creationId xmlns:a16="http://schemas.microsoft.com/office/drawing/2014/main" id="{C0F15A3E-26BD-FC36-1E23-2EFAF944E389}"/>
                </a:ext>
              </a:extLst>
            </p:cNvPr>
            <p:cNvGrpSpPr/>
            <p:nvPr/>
          </p:nvGrpSpPr>
          <p:grpSpPr>
            <a:xfrm>
              <a:off x="1162936" y="1200577"/>
              <a:ext cx="5381599" cy="394154"/>
              <a:chOff x="1162936" y="1200577"/>
              <a:chExt cx="5381599" cy="394154"/>
            </a:xfrm>
          </p:grpSpPr>
          <p:grpSp>
            <p:nvGrpSpPr>
              <p:cNvPr id="2711" name="Graphic 191">
                <a:extLst>
                  <a:ext uri="{FF2B5EF4-FFF2-40B4-BE49-F238E27FC236}">
                    <a16:creationId xmlns:a16="http://schemas.microsoft.com/office/drawing/2014/main" id="{0C8FBDA6-BDAB-5E60-71E8-E6C3D4752536}"/>
                  </a:ext>
                </a:extLst>
              </p:cNvPr>
              <p:cNvGrpSpPr/>
              <p:nvPr/>
            </p:nvGrpSpPr>
            <p:grpSpPr>
              <a:xfrm>
                <a:off x="1162936" y="1200577"/>
                <a:ext cx="43711" cy="40696"/>
                <a:chOff x="1162936" y="1200577"/>
                <a:chExt cx="43711" cy="40696"/>
              </a:xfrm>
            </p:grpSpPr>
            <p:sp>
              <p:nvSpPr>
                <p:cNvPr id="3636" name="Freeform: Shape 2093">
                  <a:extLst>
                    <a:ext uri="{FF2B5EF4-FFF2-40B4-BE49-F238E27FC236}">
                      <a16:creationId xmlns:a16="http://schemas.microsoft.com/office/drawing/2014/main" id="{37F609AA-4774-FB43-527C-271FCC8303ED}"/>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Freeform: Shape 2094">
                  <a:extLst>
                    <a:ext uri="{FF2B5EF4-FFF2-40B4-BE49-F238E27FC236}">
                      <a16:creationId xmlns:a16="http://schemas.microsoft.com/office/drawing/2014/main" id="{20F35C5B-4032-2D1E-0D5E-582B90F79D68}"/>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2" name="Graphic 191">
                <a:extLst>
                  <a:ext uri="{FF2B5EF4-FFF2-40B4-BE49-F238E27FC236}">
                    <a16:creationId xmlns:a16="http://schemas.microsoft.com/office/drawing/2014/main" id="{6AFD217D-F3C7-BE32-6E06-2E0C90807533}"/>
                  </a:ext>
                </a:extLst>
              </p:cNvPr>
              <p:cNvGrpSpPr/>
              <p:nvPr/>
            </p:nvGrpSpPr>
            <p:grpSpPr>
              <a:xfrm>
                <a:off x="1172767" y="1200577"/>
                <a:ext cx="43711" cy="40696"/>
                <a:chOff x="1172767" y="1200577"/>
                <a:chExt cx="43711" cy="40696"/>
              </a:xfrm>
            </p:grpSpPr>
            <p:sp>
              <p:nvSpPr>
                <p:cNvPr id="3634" name="Freeform: Shape 2091">
                  <a:extLst>
                    <a:ext uri="{FF2B5EF4-FFF2-40B4-BE49-F238E27FC236}">
                      <a16:creationId xmlns:a16="http://schemas.microsoft.com/office/drawing/2014/main" id="{6AB875BD-369D-EF52-88D7-CD5499A4368D}"/>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Freeform: Shape 2092">
                  <a:extLst>
                    <a:ext uri="{FF2B5EF4-FFF2-40B4-BE49-F238E27FC236}">
                      <a16:creationId xmlns:a16="http://schemas.microsoft.com/office/drawing/2014/main" id="{4583E09A-3B9C-2666-C266-5878E5C5D7D6}"/>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3" name="Graphic 191">
                <a:extLst>
                  <a:ext uri="{FF2B5EF4-FFF2-40B4-BE49-F238E27FC236}">
                    <a16:creationId xmlns:a16="http://schemas.microsoft.com/office/drawing/2014/main" id="{16B573DA-76BA-972D-E729-C6A2145ECBD5}"/>
                  </a:ext>
                </a:extLst>
              </p:cNvPr>
              <p:cNvGrpSpPr/>
              <p:nvPr/>
            </p:nvGrpSpPr>
            <p:grpSpPr>
              <a:xfrm>
                <a:off x="1409321" y="1205083"/>
                <a:ext cx="43711" cy="40696"/>
                <a:chOff x="1409321" y="1205083"/>
                <a:chExt cx="43711" cy="40696"/>
              </a:xfrm>
            </p:grpSpPr>
            <p:sp>
              <p:nvSpPr>
                <p:cNvPr id="3632" name="Freeform: Shape 2089">
                  <a:extLst>
                    <a:ext uri="{FF2B5EF4-FFF2-40B4-BE49-F238E27FC236}">
                      <a16:creationId xmlns:a16="http://schemas.microsoft.com/office/drawing/2014/main" id="{2C130D10-E401-9C53-A14B-F5B1441D54FC}"/>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Freeform: Shape 2090">
                  <a:extLst>
                    <a:ext uri="{FF2B5EF4-FFF2-40B4-BE49-F238E27FC236}">
                      <a16:creationId xmlns:a16="http://schemas.microsoft.com/office/drawing/2014/main" id="{D1D28F3B-9170-482C-223E-469B5E6239D2}"/>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4" name="Graphic 191">
                <a:extLst>
                  <a:ext uri="{FF2B5EF4-FFF2-40B4-BE49-F238E27FC236}">
                    <a16:creationId xmlns:a16="http://schemas.microsoft.com/office/drawing/2014/main" id="{93EA5DC4-431E-D412-26C5-0CE9D194ACC5}"/>
                  </a:ext>
                </a:extLst>
              </p:cNvPr>
              <p:cNvGrpSpPr/>
              <p:nvPr/>
            </p:nvGrpSpPr>
            <p:grpSpPr>
              <a:xfrm>
                <a:off x="1471030" y="1205083"/>
                <a:ext cx="43862" cy="40696"/>
                <a:chOff x="1471030" y="1205083"/>
                <a:chExt cx="43862" cy="40696"/>
              </a:xfrm>
            </p:grpSpPr>
            <p:sp>
              <p:nvSpPr>
                <p:cNvPr id="3630" name="Freeform: Shape 2087">
                  <a:extLst>
                    <a:ext uri="{FF2B5EF4-FFF2-40B4-BE49-F238E27FC236}">
                      <a16:creationId xmlns:a16="http://schemas.microsoft.com/office/drawing/2014/main" id="{4ED56DAA-A152-2252-E8D1-FFD084F416F0}"/>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Freeform: Shape 2088">
                  <a:extLst>
                    <a:ext uri="{FF2B5EF4-FFF2-40B4-BE49-F238E27FC236}">
                      <a16:creationId xmlns:a16="http://schemas.microsoft.com/office/drawing/2014/main" id="{20263B37-9C25-3AF8-2F01-271D940325FB}"/>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5" name="Graphic 191">
                <a:extLst>
                  <a:ext uri="{FF2B5EF4-FFF2-40B4-BE49-F238E27FC236}">
                    <a16:creationId xmlns:a16="http://schemas.microsoft.com/office/drawing/2014/main" id="{3CBE26A6-9D4C-3407-BEEF-A324CC869C03}"/>
                  </a:ext>
                </a:extLst>
              </p:cNvPr>
              <p:cNvGrpSpPr/>
              <p:nvPr/>
            </p:nvGrpSpPr>
            <p:grpSpPr>
              <a:xfrm>
                <a:off x="1484643" y="1205083"/>
                <a:ext cx="43711" cy="40696"/>
                <a:chOff x="1484643" y="1205083"/>
                <a:chExt cx="43711" cy="40696"/>
              </a:xfrm>
            </p:grpSpPr>
            <p:sp>
              <p:nvSpPr>
                <p:cNvPr id="3628" name="Freeform: Shape 2085">
                  <a:extLst>
                    <a:ext uri="{FF2B5EF4-FFF2-40B4-BE49-F238E27FC236}">
                      <a16:creationId xmlns:a16="http://schemas.microsoft.com/office/drawing/2014/main" id="{D99F9D12-AF0E-85D8-4537-D3F00178F965}"/>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Freeform: Shape 2086">
                  <a:extLst>
                    <a:ext uri="{FF2B5EF4-FFF2-40B4-BE49-F238E27FC236}">
                      <a16:creationId xmlns:a16="http://schemas.microsoft.com/office/drawing/2014/main" id="{889E804F-BF64-2AC4-4F4B-217EA4FB2D9A}"/>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6" name="Graphic 191">
                <a:extLst>
                  <a:ext uri="{FF2B5EF4-FFF2-40B4-BE49-F238E27FC236}">
                    <a16:creationId xmlns:a16="http://schemas.microsoft.com/office/drawing/2014/main" id="{6EFD0970-A487-2546-776D-16159189A5D9}"/>
                  </a:ext>
                </a:extLst>
              </p:cNvPr>
              <p:cNvGrpSpPr/>
              <p:nvPr/>
            </p:nvGrpSpPr>
            <p:grpSpPr>
              <a:xfrm>
                <a:off x="1522304" y="1205083"/>
                <a:ext cx="43711" cy="40696"/>
                <a:chOff x="1522304" y="1205083"/>
                <a:chExt cx="43711" cy="40696"/>
              </a:xfrm>
            </p:grpSpPr>
            <p:sp>
              <p:nvSpPr>
                <p:cNvPr id="3626" name="Freeform: Shape 2083">
                  <a:extLst>
                    <a:ext uri="{FF2B5EF4-FFF2-40B4-BE49-F238E27FC236}">
                      <a16:creationId xmlns:a16="http://schemas.microsoft.com/office/drawing/2014/main" id="{37959AE6-3EB9-92BE-32B8-23C2C4543536}"/>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Freeform: Shape 2084">
                  <a:extLst>
                    <a:ext uri="{FF2B5EF4-FFF2-40B4-BE49-F238E27FC236}">
                      <a16:creationId xmlns:a16="http://schemas.microsoft.com/office/drawing/2014/main" id="{28DDCA5E-6103-19B5-D252-A1957CA99A91}"/>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7" name="Graphic 191">
                <a:extLst>
                  <a:ext uri="{FF2B5EF4-FFF2-40B4-BE49-F238E27FC236}">
                    <a16:creationId xmlns:a16="http://schemas.microsoft.com/office/drawing/2014/main" id="{971B04E9-4116-3D42-24B0-C60AAD91787B}"/>
                  </a:ext>
                </a:extLst>
              </p:cNvPr>
              <p:cNvGrpSpPr/>
              <p:nvPr/>
            </p:nvGrpSpPr>
            <p:grpSpPr>
              <a:xfrm>
                <a:off x="1573426" y="1205083"/>
                <a:ext cx="43711" cy="40696"/>
                <a:chOff x="1573426" y="1205083"/>
                <a:chExt cx="43711" cy="40696"/>
              </a:xfrm>
            </p:grpSpPr>
            <p:sp>
              <p:nvSpPr>
                <p:cNvPr id="3624" name="Freeform: Shape 2081">
                  <a:extLst>
                    <a:ext uri="{FF2B5EF4-FFF2-40B4-BE49-F238E27FC236}">
                      <a16:creationId xmlns:a16="http://schemas.microsoft.com/office/drawing/2014/main" id="{44C0BA21-6FF5-44AA-F388-561F50AD730A}"/>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Freeform: Shape 2082">
                  <a:extLst>
                    <a:ext uri="{FF2B5EF4-FFF2-40B4-BE49-F238E27FC236}">
                      <a16:creationId xmlns:a16="http://schemas.microsoft.com/office/drawing/2014/main" id="{1136F484-FB14-0988-E310-ECCCA14FC346}"/>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8" name="Graphic 191">
                <a:extLst>
                  <a:ext uri="{FF2B5EF4-FFF2-40B4-BE49-F238E27FC236}">
                    <a16:creationId xmlns:a16="http://schemas.microsoft.com/office/drawing/2014/main" id="{1F7CC5B2-B2BB-9C0E-54F2-7E8606DC57F2}"/>
                  </a:ext>
                </a:extLst>
              </p:cNvPr>
              <p:cNvGrpSpPr/>
              <p:nvPr/>
            </p:nvGrpSpPr>
            <p:grpSpPr>
              <a:xfrm>
                <a:off x="1648748" y="1205083"/>
                <a:ext cx="43711" cy="40696"/>
                <a:chOff x="1648748" y="1205083"/>
                <a:chExt cx="43711" cy="40696"/>
              </a:xfrm>
            </p:grpSpPr>
            <p:sp>
              <p:nvSpPr>
                <p:cNvPr id="3622" name="Freeform: Shape 2079">
                  <a:extLst>
                    <a:ext uri="{FF2B5EF4-FFF2-40B4-BE49-F238E27FC236}">
                      <a16:creationId xmlns:a16="http://schemas.microsoft.com/office/drawing/2014/main" id="{6B4A6FBC-7217-8981-2EE3-4D9B336114B4}"/>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Freeform: Shape 2080">
                  <a:extLst>
                    <a:ext uri="{FF2B5EF4-FFF2-40B4-BE49-F238E27FC236}">
                      <a16:creationId xmlns:a16="http://schemas.microsoft.com/office/drawing/2014/main" id="{D89C8EAC-C11C-1F79-BC6F-6F4380153EAC}"/>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9" name="Graphic 191">
                <a:extLst>
                  <a:ext uri="{FF2B5EF4-FFF2-40B4-BE49-F238E27FC236}">
                    <a16:creationId xmlns:a16="http://schemas.microsoft.com/office/drawing/2014/main" id="{8DD4798F-CFE4-CACC-8A5C-1EC7733CBD73}"/>
                  </a:ext>
                </a:extLst>
              </p:cNvPr>
              <p:cNvGrpSpPr/>
              <p:nvPr/>
            </p:nvGrpSpPr>
            <p:grpSpPr>
              <a:xfrm>
                <a:off x="1724070" y="1214095"/>
                <a:ext cx="43711" cy="40696"/>
                <a:chOff x="1724070" y="1214095"/>
                <a:chExt cx="43711" cy="40696"/>
              </a:xfrm>
            </p:grpSpPr>
            <p:sp>
              <p:nvSpPr>
                <p:cNvPr id="3620" name="Freeform: Shape 2077">
                  <a:extLst>
                    <a:ext uri="{FF2B5EF4-FFF2-40B4-BE49-F238E27FC236}">
                      <a16:creationId xmlns:a16="http://schemas.microsoft.com/office/drawing/2014/main" id="{547C91A7-4B08-C1EE-87DD-06595FF7283B}"/>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Freeform: Shape 2078">
                  <a:extLst>
                    <a:ext uri="{FF2B5EF4-FFF2-40B4-BE49-F238E27FC236}">
                      <a16:creationId xmlns:a16="http://schemas.microsoft.com/office/drawing/2014/main" id="{BE3C412E-00EE-506C-4770-496F0EAEC29F}"/>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0" name="Graphic 191">
                <a:extLst>
                  <a:ext uri="{FF2B5EF4-FFF2-40B4-BE49-F238E27FC236}">
                    <a16:creationId xmlns:a16="http://schemas.microsoft.com/office/drawing/2014/main" id="{DCE10124-6BA6-F5DB-A229-C83B2AE0C2E7}"/>
                  </a:ext>
                </a:extLst>
              </p:cNvPr>
              <p:cNvGrpSpPr/>
              <p:nvPr/>
            </p:nvGrpSpPr>
            <p:grpSpPr>
              <a:xfrm>
                <a:off x="1734658" y="1214095"/>
                <a:ext cx="43711" cy="40696"/>
                <a:chOff x="1734658" y="1214095"/>
                <a:chExt cx="43711" cy="40696"/>
              </a:xfrm>
            </p:grpSpPr>
            <p:sp>
              <p:nvSpPr>
                <p:cNvPr id="3618" name="Freeform: Shape 2075">
                  <a:extLst>
                    <a:ext uri="{FF2B5EF4-FFF2-40B4-BE49-F238E27FC236}">
                      <a16:creationId xmlns:a16="http://schemas.microsoft.com/office/drawing/2014/main" id="{96E8A1C3-9001-96BB-7451-3A89B16228D5}"/>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Freeform: Shape 2076">
                  <a:extLst>
                    <a:ext uri="{FF2B5EF4-FFF2-40B4-BE49-F238E27FC236}">
                      <a16:creationId xmlns:a16="http://schemas.microsoft.com/office/drawing/2014/main" id="{39BCAC12-6D91-8FC1-3283-C08D00D84399}"/>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1" name="Graphic 191">
                <a:extLst>
                  <a:ext uri="{FF2B5EF4-FFF2-40B4-BE49-F238E27FC236}">
                    <a16:creationId xmlns:a16="http://schemas.microsoft.com/office/drawing/2014/main" id="{70790233-CE69-3DC7-EE23-DAC7622F9628}"/>
                  </a:ext>
                </a:extLst>
              </p:cNvPr>
              <p:cNvGrpSpPr/>
              <p:nvPr/>
            </p:nvGrpSpPr>
            <p:grpSpPr>
              <a:xfrm>
                <a:off x="1844616" y="1225502"/>
                <a:ext cx="43862" cy="40696"/>
                <a:chOff x="1844616" y="1225502"/>
                <a:chExt cx="43862" cy="40696"/>
              </a:xfrm>
            </p:grpSpPr>
            <p:sp>
              <p:nvSpPr>
                <p:cNvPr id="3616" name="Freeform: Shape 2073">
                  <a:extLst>
                    <a:ext uri="{FF2B5EF4-FFF2-40B4-BE49-F238E27FC236}">
                      <a16:creationId xmlns:a16="http://schemas.microsoft.com/office/drawing/2014/main" id="{220D0ABB-038C-9707-7F62-5E03CDE67E1C}"/>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Freeform: Shape 2074">
                  <a:extLst>
                    <a:ext uri="{FF2B5EF4-FFF2-40B4-BE49-F238E27FC236}">
                      <a16:creationId xmlns:a16="http://schemas.microsoft.com/office/drawing/2014/main" id="{076C982E-4281-0A50-6888-DB2D6FEDB752}"/>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2" name="Graphic 191">
                <a:extLst>
                  <a:ext uri="{FF2B5EF4-FFF2-40B4-BE49-F238E27FC236}">
                    <a16:creationId xmlns:a16="http://schemas.microsoft.com/office/drawing/2014/main" id="{DC7238F1-5D2A-E968-6AE0-C4E8E0787A2B}"/>
                  </a:ext>
                </a:extLst>
              </p:cNvPr>
              <p:cNvGrpSpPr/>
              <p:nvPr/>
            </p:nvGrpSpPr>
            <p:grpSpPr>
              <a:xfrm>
                <a:off x="1866547" y="1225502"/>
                <a:ext cx="43711" cy="40696"/>
                <a:chOff x="1866547" y="1225502"/>
                <a:chExt cx="43711" cy="40696"/>
              </a:xfrm>
            </p:grpSpPr>
            <p:sp>
              <p:nvSpPr>
                <p:cNvPr id="3614" name="Freeform: Shape 2071">
                  <a:extLst>
                    <a:ext uri="{FF2B5EF4-FFF2-40B4-BE49-F238E27FC236}">
                      <a16:creationId xmlns:a16="http://schemas.microsoft.com/office/drawing/2014/main" id="{C39356F2-5F89-96F8-8590-F782B63F050F}"/>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Freeform: Shape 2072">
                  <a:extLst>
                    <a:ext uri="{FF2B5EF4-FFF2-40B4-BE49-F238E27FC236}">
                      <a16:creationId xmlns:a16="http://schemas.microsoft.com/office/drawing/2014/main" id="{46552721-DDC8-83AE-E16D-470FC92831AB}"/>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3" name="Graphic 191">
                <a:extLst>
                  <a:ext uri="{FF2B5EF4-FFF2-40B4-BE49-F238E27FC236}">
                    <a16:creationId xmlns:a16="http://schemas.microsoft.com/office/drawing/2014/main" id="{EE8C4FC6-6A47-C8F5-621B-4512185BCDF6}"/>
                  </a:ext>
                </a:extLst>
              </p:cNvPr>
              <p:cNvGrpSpPr/>
              <p:nvPr/>
            </p:nvGrpSpPr>
            <p:grpSpPr>
              <a:xfrm>
                <a:off x="1998436" y="1225502"/>
                <a:ext cx="43862" cy="40696"/>
                <a:chOff x="1998436" y="1225502"/>
                <a:chExt cx="43862" cy="40696"/>
              </a:xfrm>
            </p:grpSpPr>
            <p:sp>
              <p:nvSpPr>
                <p:cNvPr id="3612" name="Freeform: Shape 2069">
                  <a:extLst>
                    <a:ext uri="{FF2B5EF4-FFF2-40B4-BE49-F238E27FC236}">
                      <a16:creationId xmlns:a16="http://schemas.microsoft.com/office/drawing/2014/main" id="{1D2056B5-1AFF-C284-9E45-876D4D7722CC}"/>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Freeform: Shape 2070">
                  <a:extLst>
                    <a:ext uri="{FF2B5EF4-FFF2-40B4-BE49-F238E27FC236}">
                      <a16:creationId xmlns:a16="http://schemas.microsoft.com/office/drawing/2014/main" id="{D3AE87AA-496C-5EC7-6C9A-7F5659DE8EB8}"/>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4" name="Graphic 191">
                <a:extLst>
                  <a:ext uri="{FF2B5EF4-FFF2-40B4-BE49-F238E27FC236}">
                    <a16:creationId xmlns:a16="http://schemas.microsoft.com/office/drawing/2014/main" id="{385CE6C2-68D3-CCB3-5099-E32B541B2E77}"/>
                  </a:ext>
                </a:extLst>
              </p:cNvPr>
              <p:cNvGrpSpPr/>
              <p:nvPr/>
            </p:nvGrpSpPr>
            <p:grpSpPr>
              <a:xfrm>
                <a:off x="2009175" y="1225502"/>
                <a:ext cx="43711" cy="40696"/>
                <a:chOff x="2009175" y="1225502"/>
                <a:chExt cx="43711" cy="40696"/>
              </a:xfrm>
            </p:grpSpPr>
            <p:sp>
              <p:nvSpPr>
                <p:cNvPr id="3610" name="Freeform: Shape 2067">
                  <a:extLst>
                    <a:ext uri="{FF2B5EF4-FFF2-40B4-BE49-F238E27FC236}">
                      <a16:creationId xmlns:a16="http://schemas.microsoft.com/office/drawing/2014/main" id="{1C2ED6FB-BF87-EF90-7D19-473B8EC45590}"/>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Freeform: Shape 2068">
                  <a:extLst>
                    <a:ext uri="{FF2B5EF4-FFF2-40B4-BE49-F238E27FC236}">
                      <a16:creationId xmlns:a16="http://schemas.microsoft.com/office/drawing/2014/main" id="{C0860D77-028A-0676-635E-41AA4739A5B2}"/>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5" name="Graphic 191">
                <a:extLst>
                  <a:ext uri="{FF2B5EF4-FFF2-40B4-BE49-F238E27FC236}">
                    <a16:creationId xmlns:a16="http://schemas.microsoft.com/office/drawing/2014/main" id="{AEC9AAE3-7F46-5B0B-F242-A4C487838EED}"/>
                  </a:ext>
                </a:extLst>
              </p:cNvPr>
              <p:cNvGrpSpPr/>
              <p:nvPr/>
            </p:nvGrpSpPr>
            <p:grpSpPr>
              <a:xfrm>
                <a:off x="2020367" y="1225502"/>
                <a:ext cx="43862" cy="40696"/>
                <a:chOff x="2020367" y="1225502"/>
                <a:chExt cx="43862" cy="40696"/>
              </a:xfrm>
            </p:grpSpPr>
            <p:sp>
              <p:nvSpPr>
                <p:cNvPr id="3608" name="Freeform: Shape 2065">
                  <a:extLst>
                    <a:ext uri="{FF2B5EF4-FFF2-40B4-BE49-F238E27FC236}">
                      <a16:creationId xmlns:a16="http://schemas.microsoft.com/office/drawing/2014/main" id="{CDF4BED5-9654-2691-EB59-6CCA09D76B66}"/>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Freeform: Shape 2066">
                  <a:extLst>
                    <a:ext uri="{FF2B5EF4-FFF2-40B4-BE49-F238E27FC236}">
                      <a16:creationId xmlns:a16="http://schemas.microsoft.com/office/drawing/2014/main" id="{72FFAE11-A3FC-4A86-7528-56B7C532B8B7}"/>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6" name="Graphic 191">
                <a:extLst>
                  <a:ext uri="{FF2B5EF4-FFF2-40B4-BE49-F238E27FC236}">
                    <a16:creationId xmlns:a16="http://schemas.microsoft.com/office/drawing/2014/main" id="{246BC5BD-08CC-32DD-9D6A-50B068BF97B1}"/>
                  </a:ext>
                </a:extLst>
              </p:cNvPr>
              <p:cNvGrpSpPr/>
              <p:nvPr/>
            </p:nvGrpSpPr>
            <p:grpSpPr>
              <a:xfrm>
                <a:off x="2042299" y="1231134"/>
                <a:ext cx="43711" cy="40696"/>
                <a:chOff x="2042299" y="1231134"/>
                <a:chExt cx="43711" cy="40696"/>
              </a:xfrm>
            </p:grpSpPr>
            <p:sp>
              <p:nvSpPr>
                <p:cNvPr id="3606" name="Freeform: Shape 2063">
                  <a:extLst>
                    <a:ext uri="{FF2B5EF4-FFF2-40B4-BE49-F238E27FC236}">
                      <a16:creationId xmlns:a16="http://schemas.microsoft.com/office/drawing/2014/main" id="{113DED6C-B44D-2318-1F61-EF32F80B2D70}"/>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Freeform: Shape 2064">
                  <a:extLst>
                    <a:ext uri="{FF2B5EF4-FFF2-40B4-BE49-F238E27FC236}">
                      <a16:creationId xmlns:a16="http://schemas.microsoft.com/office/drawing/2014/main" id="{F1BD7EC1-AA6E-811C-66E0-E74721EC8CEE}"/>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7" name="Graphic 191">
                <a:extLst>
                  <a:ext uri="{FF2B5EF4-FFF2-40B4-BE49-F238E27FC236}">
                    <a16:creationId xmlns:a16="http://schemas.microsoft.com/office/drawing/2014/main" id="{6749CDAE-900A-4649-F641-52AA14441C91}"/>
                  </a:ext>
                </a:extLst>
              </p:cNvPr>
              <p:cNvGrpSpPr/>
              <p:nvPr/>
            </p:nvGrpSpPr>
            <p:grpSpPr>
              <a:xfrm>
                <a:off x="2106277" y="1234373"/>
                <a:ext cx="43862" cy="40837"/>
                <a:chOff x="2106277" y="1234373"/>
                <a:chExt cx="43862" cy="40837"/>
              </a:xfrm>
            </p:grpSpPr>
            <p:sp>
              <p:nvSpPr>
                <p:cNvPr id="3604" name="Freeform: Shape 2061">
                  <a:extLst>
                    <a:ext uri="{FF2B5EF4-FFF2-40B4-BE49-F238E27FC236}">
                      <a16:creationId xmlns:a16="http://schemas.microsoft.com/office/drawing/2014/main" id="{0CDBB35F-3E94-0D71-028F-A4BCB6154254}"/>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Freeform: Shape 2062">
                  <a:extLst>
                    <a:ext uri="{FF2B5EF4-FFF2-40B4-BE49-F238E27FC236}">
                      <a16:creationId xmlns:a16="http://schemas.microsoft.com/office/drawing/2014/main" id="{1CC7B5A1-5BEE-96C7-0312-CA886D1064E9}"/>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8" name="Graphic 191">
                <a:extLst>
                  <a:ext uri="{FF2B5EF4-FFF2-40B4-BE49-F238E27FC236}">
                    <a16:creationId xmlns:a16="http://schemas.microsoft.com/office/drawing/2014/main" id="{11A19EA8-71B9-4C49-9263-8288C629A9B6}"/>
                  </a:ext>
                </a:extLst>
              </p:cNvPr>
              <p:cNvGrpSpPr/>
              <p:nvPr/>
            </p:nvGrpSpPr>
            <p:grpSpPr>
              <a:xfrm>
                <a:off x="2190825" y="1231134"/>
                <a:ext cx="43711" cy="40696"/>
                <a:chOff x="2190825" y="1231134"/>
                <a:chExt cx="43711" cy="40696"/>
              </a:xfrm>
            </p:grpSpPr>
            <p:sp>
              <p:nvSpPr>
                <p:cNvPr id="3602" name="Freeform: Shape 2059">
                  <a:extLst>
                    <a:ext uri="{FF2B5EF4-FFF2-40B4-BE49-F238E27FC236}">
                      <a16:creationId xmlns:a16="http://schemas.microsoft.com/office/drawing/2014/main" id="{F7AC4311-08E6-8ADD-0668-1B13970B079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Freeform: Shape 2060">
                  <a:extLst>
                    <a:ext uri="{FF2B5EF4-FFF2-40B4-BE49-F238E27FC236}">
                      <a16:creationId xmlns:a16="http://schemas.microsoft.com/office/drawing/2014/main" id="{00084C2F-7618-DBDB-4980-9534DFE0DFEA}"/>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9" name="Graphic 191">
                <a:extLst>
                  <a:ext uri="{FF2B5EF4-FFF2-40B4-BE49-F238E27FC236}">
                    <a16:creationId xmlns:a16="http://schemas.microsoft.com/office/drawing/2014/main" id="{E09137C3-5225-08C6-FE9D-B936F4F87204}"/>
                  </a:ext>
                </a:extLst>
              </p:cNvPr>
              <p:cNvGrpSpPr/>
              <p:nvPr/>
            </p:nvGrpSpPr>
            <p:grpSpPr>
              <a:xfrm>
                <a:off x="2234536" y="1242823"/>
                <a:ext cx="43711" cy="40696"/>
                <a:chOff x="2234536" y="1242823"/>
                <a:chExt cx="43711" cy="40696"/>
              </a:xfrm>
            </p:grpSpPr>
            <p:sp>
              <p:nvSpPr>
                <p:cNvPr id="3600" name="Freeform: Shape 2057">
                  <a:extLst>
                    <a:ext uri="{FF2B5EF4-FFF2-40B4-BE49-F238E27FC236}">
                      <a16:creationId xmlns:a16="http://schemas.microsoft.com/office/drawing/2014/main" id="{530F0245-EDF1-05F0-D254-C3B28107B2BE}"/>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Freeform: Shape 2058">
                  <a:extLst>
                    <a:ext uri="{FF2B5EF4-FFF2-40B4-BE49-F238E27FC236}">
                      <a16:creationId xmlns:a16="http://schemas.microsoft.com/office/drawing/2014/main" id="{4E56F18A-E69A-2CB4-C1B8-EA89BB2CF128}"/>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0" name="Graphic 191">
                <a:extLst>
                  <a:ext uri="{FF2B5EF4-FFF2-40B4-BE49-F238E27FC236}">
                    <a16:creationId xmlns:a16="http://schemas.microsoft.com/office/drawing/2014/main" id="{BE7C05C1-9925-748F-76DD-F93C768FFFB5}"/>
                  </a:ext>
                </a:extLst>
              </p:cNvPr>
              <p:cNvGrpSpPr/>
              <p:nvPr/>
            </p:nvGrpSpPr>
            <p:grpSpPr>
              <a:xfrm>
                <a:off x="2275222" y="1242823"/>
                <a:ext cx="43862" cy="40696"/>
                <a:chOff x="2275222" y="1242823"/>
                <a:chExt cx="43862" cy="40696"/>
              </a:xfrm>
            </p:grpSpPr>
            <p:sp>
              <p:nvSpPr>
                <p:cNvPr id="3598" name="Freeform: Shape 2055">
                  <a:extLst>
                    <a:ext uri="{FF2B5EF4-FFF2-40B4-BE49-F238E27FC236}">
                      <a16:creationId xmlns:a16="http://schemas.microsoft.com/office/drawing/2014/main" id="{1A5ED853-F508-3307-5187-E2DED835B071}"/>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Freeform: Shape 2056">
                  <a:extLst>
                    <a:ext uri="{FF2B5EF4-FFF2-40B4-BE49-F238E27FC236}">
                      <a16:creationId xmlns:a16="http://schemas.microsoft.com/office/drawing/2014/main" id="{007B7532-F782-177A-4DB2-4CCEE516E1AE}"/>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1" name="Graphic 191">
                <a:extLst>
                  <a:ext uri="{FF2B5EF4-FFF2-40B4-BE49-F238E27FC236}">
                    <a16:creationId xmlns:a16="http://schemas.microsoft.com/office/drawing/2014/main" id="{7311F2F0-D877-E569-B07C-F1733C73577E}"/>
                  </a:ext>
                </a:extLst>
              </p:cNvPr>
              <p:cNvGrpSpPr/>
              <p:nvPr/>
            </p:nvGrpSpPr>
            <p:grpSpPr>
              <a:xfrm>
                <a:off x="2336630" y="1245780"/>
                <a:ext cx="43711" cy="40837"/>
                <a:chOff x="2336630" y="1245780"/>
                <a:chExt cx="43711" cy="40837"/>
              </a:xfrm>
            </p:grpSpPr>
            <p:sp>
              <p:nvSpPr>
                <p:cNvPr id="3596" name="Freeform: Shape 2053">
                  <a:extLst>
                    <a:ext uri="{FF2B5EF4-FFF2-40B4-BE49-F238E27FC236}">
                      <a16:creationId xmlns:a16="http://schemas.microsoft.com/office/drawing/2014/main" id="{D2544233-7A06-EDE8-2D17-910B9480143B}"/>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Freeform: Shape 2054">
                  <a:extLst>
                    <a:ext uri="{FF2B5EF4-FFF2-40B4-BE49-F238E27FC236}">
                      <a16:creationId xmlns:a16="http://schemas.microsoft.com/office/drawing/2014/main" id="{377309F5-A604-4241-4F3D-B889D8791E1C}"/>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2" name="Graphic 191">
                <a:extLst>
                  <a:ext uri="{FF2B5EF4-FFF2-40B4-BE49-F238E27FC236}">
                    <a16:creationId xmlns:a16="http://schemas.microsoft.com/office/drawing/2014/main" id="{F1363A54-6F1C-B8AA-F603-588E0BABDB62}"/>
                  </a:ext>
                </a:extLst>
              </p:cNvPr>
              <p:cNvGrpSpPr/>
              <p:nvPr/>
            </p:nvGrpSpPr>
            <p:grpSpPr>
              <a:xfrm>
                <a:off x="2361737" y="1251553"/>
                <a:ext cx="43711" cy="40696"/>
                <a:chOff x="2361737" y="1251553"/>
                <a:chExt cx="43711" cy="40696"/>
              </a:xfrm>
            </p:grpSpPr>
            <p:sp>
              <p:nvSpPr>
                <p:cNvPr id="3594" name="Freeform: Shape 2051">
                  <a:extLst>
                    <a:ext uri="{FF2B5EF4-FFF2-40B4-BE49-F238E27FC236}">
                      <a16:creationId xmlns:a16="http://schemas.microsoft.com/office/drawing/2014/main" id="{317FCEDC-F612-5B2D-02F5-DBC5BFB2FE84}"/>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Freeform: Shape 2052">
                  <a:extLst>
                    <a:ext uri="{FF2B5EF4-FFF2-40B4-BE49-F238E27FC236}">
                      <a16:creationId xmlns:a16="http://schemas.microsoft.com/office/drawing/2014/main" id="{EFD6DF79-9FAF-970E-850D-C14F643BD152}"/>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3" name="Graphic 191">
                <a:extLst>
                  <a:ext uri="{FF2B5EF4-FFF2-40B4-BE49-F238E27FC236}">
                    <a16:creationId xmlns:a16="http://schemas.microsoft.com/office/drawing/2014/main" id="{140140FA-2AA0-2078-418A-0404CB557BEA}"/>
                  </a:ext>
                </a:extLst>
              </p:cNvPr>
              <p:cNvGrpSpPr/>
              <p:nvPr/>
            </p:nvGrpSpPr>
            <p:grpSpPr>
              <a:xfrm>
                <a:off x="2383517" y="1251553"/>
                <a:ext cx="43862" cy="40696"/>
                <a:chOff x="2383517" y="1251553"/>
                <a:chExt cx="43862" cy="40696"/>
              </a:xfrm>
            </p:grpSpPr>
            <p:sp>
              <p:nvSpPr>
                <p:cNvPr id="3592" name="Freeform: Shape 2049">
                  <a:extLst>
                    <a:ext uri="{FF2B5EF4-FFF2-40B4-BE49-F238E27FC236}">
                      <a16:creationId xmlns:a16="http://schemas.microsoft.com/office/drawing/2014/main" id="{2EF2AF77-648A-D1AE-8B7A-44931AFA671E}"/>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Freeform: Shape 2050">
                  <a:extLst>
                    <a:ext uri="{FF2B5EF4-FFF2-40B4-BE49-F238E27FC236}">
                      <a16:creationId xmlns:a16="http://schemas.microsoft.com/office/drawing/2014/main" id="{D1C8CD27-48F6-C4D5-CD49-341281FCE897}"/>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4" name="Graphic 191">
                <a:extLst>
                  <a:ext uri="{FF2B5EF4-FFF2-40B4-BE49-F238E27FC236}">
                    <a16:creationId xmlns:a16="http://schemas.microsoft.com/office/drawing/2014/main" id="{316A860A-6BDA-E40F-AB84-7CF88FA0ECA6}"/>
                  </a:ext>
                </a:extLst>
              </p:cNvPr>
              <p:cNvGrpSpPr/>
              <p:nvPr/>
            </p:nvGrpSpPr>
            <p:grpSpPr>
              <a:xfrm>
                <a:off x="2495895" y="1268593"/>
                <a:ext cx="43711" cy="40696"/>
                <a:chOff x="2495895" y="1268593"/>
                <a:chExt cx="43711" cy="40696"/>
              </a:xfrm>
            </p:grpSpPr>
            <p:sp>
              <p:nvSpPr>
                <p:cNvPr id="3590" name="Freeform: Shape 2047">
                  <a:extLst>
                    <a:ext uri="{FF2B5EF4-FFF2-40B4-BE49-F238E27FC236}">
                      <a16:creationId xmlns:a16="http://schemas.microsoft.com/office/drawing/2014/main" id="{8F11A43A-B43F-1A22-EFD3-5F9C5B4C83E8}"/>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Freeform: Shape 2048">
                  <a:extLst>
                    <a:ext uri="{FF2B5EF4-FFF2-40B4-BE49-F238E27FC236}">
                      <a16:creationId xmlns:a16="http://schemas.microsoft.com/office/drawing/2014/main" id="{EBBD3153-05AC-6A9D-2B6D-2ADE295FD4CF}"/>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5" name="Graphic 191">
                <a:extLst>
                  <a:ext uri="{FF2B5EF4-FFF2-40B4-BE49-F238E27FC236}">
                    <a16:creationId xmlns:a16="http://schemas.microsoft.com/office/drawing/2014/main" id="{363307B2-B186-C184-8E40-EFFF0FEA0E37}"/>
                  </a:ext>
                </a:extLst>
              </p:cNvPr>
              <p:cNvGrpSpPr/>
              <p:nvPr/>
            </p:nvGrpSpPr>
            <p:grpSpPr>
              <a:xfrm>
                <a:off x="2657581" y="1275211"/>
                <a:ext cx="43711" cy="40696"/>
                <a:chOff x="2657581" y="1275211"/>
                <a:chExt cx="43711" cy="40696"/>
              </a:xfrm>
            </p:grpSpPr>
            <p:sp>
              <p:nvSpPr>
                <p:cNvPr id="3588" name="Freeform: Shape 2045">
                  <a:extLst>
                    <a:ext uri="{FF2B5EF4-FFF2-40B4-BE49-F238E27FC236}">
                      <a16:creationId xmlns:a16="http://schemas.microsoft.com/office/drawing/2014/main" id="{DAF7A9D2-BDD4-4C30-3A26-21543FC207C2}"/>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Freeform: Shape 2046">
                  <a:extLst>
                    <a:ext uri="{FF2B5EF4-FFF2-40B4-BE49-F238E27FC236}">
                      <a16:creationId xmlns:a16="http://schemas.microsoft.com/office/drawing/2014/main" id="{E72468A3-52EF-EC05-8C7E-DAB1F15F6FB0}"/>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6" name="Graphic 191">
                <a:extLst>
                  <a:ext uri="{FF2B5EF4-FFF2-40B4-BE49-F238E27FC236}">
                    <a16:creationId xmlns:a16="http://schemas.microsoft.com/office/drawing/2014/main" id="{450DD9AE-3A76-7B2F-4C16-3C0D2AA22236}"/>
                  </a:ext>
                </a:extLst>
              </p:cNvPr>
              <p:cNvGrpSpPr/>
              <p:nvPr/>
            </p:nvGrpSpPr>
            <p:grpSpPr>
              <a:xfrm>
                <a:off x="2689948" y="1279717"/>
                <a:ext cx="43711" cy="40696"/>
                <a:chOff x="2689948" y="1279717"/>
                <a:chExt cx="43711" cy="40696"/>
              </a:xfrm>
            </p:grpSpPr>
            <p:sp>
              <p:nvSpPr>
                <p:cNvPr id="3586" name="Freeform: Shape 2043">
                  <a:extLst>
                    <a:ext uri="{FF2B5EF4-FFF2-40B4-BE49-F238E27FC236}">
                      <a16:creationId xmlns:a16="http://schemas.microsoft.com/office/drawing/2014/main" id="{F078FB12-0C1B-072A-8A64-C9B30F4313C9}"/>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Freeform: Shape 2044">
                  <a:extLst>
                    <a:ext uri="{FF2B5EF4-FFF2-40B4-BE49-F238E27FC236}">
                      <a16:creationId xmlns:a16="http://schemas.microsoft.com/office/drawing/2014/main" id="{AACBA1D2-C785-9D76-8065-E455E04E736D}"/>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7" name="Graphic 191">
                <a:extLst>
                  <a:ext uri="{FF2B5EF4-FFF2-40B4-BE49-F238E27FC236}">
                    <a16:creationId xmlns:a16="http://schemas.microsoft.com/office/drawing/2014/main" id="{7C86413D-06F7-6A9F-B5D7-E63D252D43CD}"/>
                  </a:ext>
                </a:extLst>
              </p:cNvPr>
              <p:cNvGrpSpPr/>
              <p:nvPr/>
            </p:nvGrpSpPr>
            <p:grpSpPr>
              <a:xfrm>
                <a:off x="2733659" y="1286618"/>
                <a:ext cx="43711" cy="40696"/>
                <a:chOff x="2733659" y="1286618"/>
                <a:chExt cx="43711" cy="40696"/>
              </a:xfrm>
            </p:grpSpPr>
            <p:sp>
              <p:nvSpPr>
                <p:cNvPr id="3584" name="Freeform: Shape 2041">
                  <a:extLst>
                    <a:ext uri="{FF2B5EF4-FFF2-40B4-BE49-F238E27FC236}">
                      <a16:creationId xmlns:a16="http://schemas.microsoft.com/office/drawing/2014/main" id="{6754CE31-F3DA-5A41-713D-877761A0A338}"/>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Freeform: Shape 2042">
                  <a:extLst>
                    <a:ext uri="{FF2B5EF4-FFF2-40B4-BE49-F238E27FC236}">
                      <a16:creationId xmlns:a16="http://schemas.microsoft.com/office/drawing/2014/main" id="{A34DB5C5-4DF1-E4DA-B822-B9CF1CA220E4}"/>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8" name="Graphic 191">
                <a:extLst>
                  <a:ext uri="{FF2B5EF4-FFF2-40B4-BE49-F238E27FC236}">
                    <a16:creationId xmlns:a16="http://schemas.microsoft.com/office/drawing/2014/main" id="{AA027ABA-4111-DEA1-A7CE-19B8D27D17A6}"/>
                  </a:ext>
                </a:extLst>
              </p:cNvPr>
              <p:cNvGrpSpPr/>
              <p:nvPr/>
            </p:nvGrpSpPr>
            <p:grpSpPr>
              <a:xfrm>
                <a:off x="2944198" y="1292673"/>
                <a:ext cx="43711" cy="40837"/>
                <a:chOff x="2944198" y="1292673"/>
                <a:chExt cx="43711" cy="40837"/>
              </a:xfrm>
            </p:grpSpPr>
            <p:sp>
              <p:nvSpPr>
                <p:cNvPr id="3582" name="Freeform: Shape 2039">
                  <a:extLst>
                    <a:ext uri="{FF2B5EF4-FFF2-40B4-BE49-F238E27FC236}">
                      <a16:creationId xmlns:a16="http://schemas.microsoft.com/office/drawing/2014/main" id="{F64F1384-2B9C-FE6E-468F-A1F5E93DB757}"/>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Freeform: Shape 2040">
                  <a:extLst>
                    <a:ext uri="{FF2B5EF4-FFF2-40B4-BE49-F238E27FC236}">
                      <a16:creationId xmlns:a16="http://schemas.microsoft.com/office/drawing/2014/main" id="{A5910B8A-7449-EAFF-1062-2CF06B3A58A7}"/>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9" name="Graphic 191">
                <a:extLst>
                  <a:ext uri="{FF2B5EF4-FFF2-40B4-BE49-F238E27FC236}">
                    <a16:creationId xmlns:a16="http://schemas.microsoft.com/office/drawing/2014/main" id="{0C26D6E1-4070-2520-7B68-9273D4E1E9CE}"/>
                  </a:ext>
                </a:extLst>
              </p:cNvPr>
              <p:cNvGrpSpPr/>
              <p:nvPr/>
            </p:nvGrpSpPr>
            <p:grpSpPr>
              <a:xfrm>
                <a:off x="2965978" y="1299995"/>
                <a:ext cx="43862" cy="40837"/>
                <a:chOff x="2965978" y="1299995"/>
                <a:chExt cx="43862" cy="40837"/>
              </a:xfrm>
            </p:grpSpPr>
            <p:sp>
              <p:nvSpPr>
                <p:cNvPr id="3580" name="Freeform: Shape 2037">
                  <a:extLst>
                    <a:ext uri="{FF2B5EF4-FFF2-40B4-BE49-F238E27FC236}">
                      <a16:creationId xmlns:a16="http://schemas.microsoft.com/office/drawing/2014/main" id="{A2148C1A-CFA1-8688-ECD2-D0B9EFF801C0}"/>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Freeform: Shape 2038">
                  <a:extLst>
                    <a:ext uri="{FF2B5EF4-FFF2-40B4-BE49-F238E27FC236}">
                      <a16:creationId xmlns:a16="http://schemas.microsoft.com/office/drawing/2014/main" id="{85B0F9CF-B86F-842B-0DEA-CFCA63D9D993}"/>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0" name="Graphic 191">
                <a:extLst>
                  <a:ext uri="{FF2B5EF4-FFF2-40B4-BE49-F238E27FC236}">
                    <a16:creationId xmlns:a16="http://schemas.microsoft.com/office/drawing/2014/main" id="{FF313284-7409-3E08-A459-82E4C5DB40E4}"/>
                  </a:ext>
                </a:extLst>
              </p:cNvPr>
              <p:cNvGrpSpPr/>
              <p:nvPr/>
            </p:nvGrpSpPr>
            <p:grpSpPr>
              <a:xfrm>
                <a:off x="2971423" y="1299995"/>
                <a:ext cx="43862" cy="40837"/>
                <a:chOff x="2971423" y="1299995"/>
                <a:chExt cx="43862" cy="40837"/>
              </a:xfrm>
            </p:grpSpPr>
            <p:sp>
              <p:nvSpPr>
                <p:cNvPr id="3578" name="Freeform: Shape 2035">
                  <a:extLst>
                    <a:ext uri="{FF2B5EF4-FFF2-40B4-BE49-F238E27FC236}">
                      <a16:creationId xmlns:a16="http://schemas.microsoft.com/office/drawing/2014/main" id="{033AA7EB-9423-DA4B-B76B-71B4229E9418}"/>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Freeform: Shape 2036">
                  <a:extLst>
                    <a:ext uri="{FF2B5EF4-FFF2-40B4-BE49-F238E27FC236}">
                      <a16:creationId xmlns:a16="http://schemas.microsoft.com/office/drawing/2014/main" id="{BAE22306-0893-078B-0C9B-5F758D207C70}"/>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1" name="Graphic 191">
                <a:extLst>
                  <a:ext uri="{FF2B5EF4-FFF2-40B4-BE49-F238E27FC236}">
                    <a16:creationId xmlns:a16="http://schemas.microsoft.com/office/drawing/2014/main" id="{9122F49C-22AB-5C53-2B83-B78591BAD04A}"/>
                  </a:ext>
                </a:extLst>
              </p:cNvPr>
              <p:cNvGrpSpPr/>
              <p:nvPr/>
            </p:nvGrpSpPr>
            <p:grpSpPr>
              <a:xfrm>
                <a:off x="2978683" y="1299995"/>
                <a:ext cx="43862" cy="40837"/>
                <a:chOff x="2978683" y="1299995"/>
                <a:chExt cx="43862" cy="40837"/>
              </a:xfrm>
            </p:grpSpPr>
            <p:sp>
              <p:nvSpPr>
                <p:cNvPr id="3576" name="Freeform: Shape 2033">
                  <a:extLst>
                    <a:ext uri="{FF2B5EF4-FFF2-40B4-BE49-F238E27FC236}">
                      <a16:creationId xmlns:a16="http://schemas.microsoft.com/office/drawing/2014/main" id="{92F35526-0D5B-DE90-DB5C-D23695218EF9}"/>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Freeform: Shape 2034">
                  <a:extLst>
                    <a:ext uri="{FF2B5EF4-FFF2-40B4-BE49-F238E27FC236}">
                      <a16:creationId xmlns:a16="http://schemas.microsoft.com/office/drawing/2014/main" id="{C3B2ECA2-8E31-5342-2B39-CD331E1B7770}"/>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2" name="Graphic 191">
                <a:extLst>
                  <a:ext uri="{FF2B5EF4-FFF2-40B4-BE49-F238E27FC236}">
                    <a16:creationId xmlns:a16="http://schemas.microsoft.com/office/drawing/2014/main" id="{2159DA5B-11AC-C842-D099-67BE2AC2F9ED}"/>
                  </a:ext>
                </a:extLst>
              </p:cNvPr>
              <p:cNvGrpSpPr/>
              <p:nvPr/>
            </p:nvGrpSpPr>
            <p:grpSpPr>
              <a:xfrm>
                <a:off x="3000614" y="1299995"/>
                <a:ext cx="43711" cy="40837"/>
                <a:chOff x="3000614" y="1299995"/>
                <a:chExt cx="43711" cy="40837"/>
              </a:xfrm>
            </p:grpSpPr>
            <p:sp>
              <p:nvSpPr>
                <p:cNvPr id="3574" name="Freeform: Shape 2031">
                  <a:extLst>
                    <a:ext uri="{FF2B5EF4-FFF2-40B4-BE49-F238E27FC236}">
                      <a16:creationId xmlns:a16="http://schemas.microsoft.com/office/drawing/2014/main" id="{FA202BF5-3615-2FD7-8620-0B0F8CA61C01}"/>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Freeform: Shape 2032">
                  <a:extLst>
                    <a:ext uri="{FF2B5EF4-FFF2-40B4-BE49-F238E27FC236}">
                      <a16:creationId xmlns:a16="http://schemas.microsoft.com/office/drawing/2014/main" id="{C78B2AC4-6863-5B8C-BC94-B18D970924F0}"/>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3" name="Graphic 191">
                <a:extLst>
                  <a:ext uri="{FF2B5EF4-FFF2-40B4-BE49-F238E27FC236}">
                    <a16:creationId xmlns:a16="http://schemas.microsoft.com/office/drawing/2014/main" id="{978D3BDF-92D2-0634-FEFF-8B393A628BC4}"/>
                  </a:ext>
                </a:extLst>
              </p:cNvPr>
              <p:cNvGrpSpPr/>
              <p:nvPr/>
            </p:nvGrpSpPr>
            <p:grpSpPr>
              <a:xfrm>
                <a:off x="3135377" y="1313092"/>
                <a:ext cx="43862" cy="40696"/>
                <a:chOff x="3135377" y="1313092"/>
                <a:chExt cx="43862" cy="40696"/>
              </a:xfrm>
            </p:grpSpPr>
            <p:sp>
              <p:nvSpPr>
                <p:cNvPr id="3572" name="Freeform: Shape 2029">
                  <a:extLst>
                    <a:ext uri="{FF2B5EF4-FFF2-40B4-BE49-F238E27FC236}">
                      <a16:creationId xmlns:a16="http://schemas.microsoft.com/office/drawing/2014/main" id="{674063E2-3164-DA33-9DEA-99A41B40E40B}"/>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Freeform: Shape 2030">
                  <a:extLst>
                    <a:ext uri="{FF2B5EF4-FFF2-40B4-BE49-F238E27FC236}">
                      <a16:creationId xmlns:a16="http://schemas.microsoft.com/office/drawing/2014/main" id="{88FC7CA2-8050-A5A1-EC57-62BDFA7A8AC7}"/>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4" name="Graphic 191">
                <a:extLst>
                  <a:ext uri="{FF2B5EF4-FFF2-40B4-BE49-F238E27FC236}">
                    <a16:creationId xmlns:a16="http://schemas.microsoft.com/office/drawing/2014/main" id="{DDBD07BD-EDE2-1BC2-BCF2-E52C98F8DCC3}"/>
                  </a:ext>
                </a:extLst>
              </p:cNvPr>
              <p:cNvGrpSpPr/>
              <p:nvPr/>
            </p:nvGrpSpPr>
            <p:grpSpPr>
              <a:xfrm>
                <a:off x="3170618" y="1313092"/>
                <a:ext cx="43862" cy="40696"/>
                <a:chOff x="3170618" y="1313092"/>
                <a:chExt cx="43862" cy="40696"/>
              </a:xfrm>
            </p:grpSpPr>
            <p:sp>
              <p:nvSpPr>
                <p:cNvPr id="3570" name="Freeform: Shape 2027">
                  <a:extLst>
                    <a:ext uri="{FF2B5EF4-FFF2-40B4-BE49-F238E27FC236}">
                      <a16:creationId xmlns:a16="http://schemas.microsoft.com/office/drawing/2014/main" id="{F6083B12-E8E8-8E83-094B-14E9E60D7484}"/>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Freeform: Shape 2028">
                  <a:extLst>
                    <a:ext uri="{FF2B5EF4-FFF2-40B4-BE49-F238E27FC236}">
                      <a16:creationId xmlns:a16="http://schemas.microsoft.com/office/drawing/2014/main" id="{C8F8CDD3-F611-07E0-C7A2-1130CBD5E2FD}"/>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5" name="Graphic 191">
                <a:extLst>
                  <a:ext uri="{FF2B5EF4-FFF2-40B4-BE49-F238E27FC236}">
                    <a16:creationId xmlns:a16="http://schemas.microsoft.com/office/drawing/2014/main" id="{351E9AB1-F6B8-8683-9A94-D9B5F34F2F15}"/>
                  </a:ext>
                </a:extLst>
              </p:cNvPr>
              <p:cNvGrpSpPr/>
              <p:nvPr/>
            </p:nvGrpSpPr>
            <p:grpSpPr>
              <a:xfrm>
                <a:off x="3263334" y="1316894"/>
                <a:ext cx="43862" cy="40696"/>
                <a:chOff x="3263334" y="1316894"/>
                <a:chExt cx="43862" cy="40696"/>
              </a:xfrm>
            </p:grpSpPr>
            <p:sp>
              <p:nvSpPr>
                <p:cNvPr id="3568" name="Freeform: Shape 2025">
                  <a:extLst>
                    <a:ext uri="{FF2B5EF4-FFF2-40B4-BE49-F238E27FC236}">
                      <a16:creationId xmlns:a16="http://schemas.microsoft.com/office/drawing/2014/main" id="{1D2CC2FA-3F21-E8D3-40F6-4F333E17C6AE}"/>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Freeform: Shape 2026">
                  <a:extLst>
                    <a:ext uri="{FF2B5EF4-FFF2-40B4-BE49-F238E27FC236}">
                      <a16:creationId xmlns:a16="http://schemas.microsoft.com/office/drawing/2014/main" id="{AA0E6720-136C-FB95-EBED-CACF14822DF6}"/>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6" name="Graphic 191">
                <a:extLst>
                  <a:ext uri="{FF2B5EF4-FFF2-40B4-BE49-F238E27FC236}">
                    <a16:creationId xmlns:a16="http://schemas.microsoft.com/office/drawing/2014/main" id="{CE4DECCA-F18C-17E1-C9EF-C25C3AD80DFD}"/>
                  </a:ext>
                </a:extLst>
              </p:cNvPr>
              <p:cNvGrpSpPr/>
              <p:nvPr/>
            </p:nvGrpSpPr>
            <p:grpSpPr>
              <a:xfrm>
                <a:off x="3292374" y="1321259"/>
                <a:ext cx="43711" cy="40837"/>
                <a:chOff x="3292374" y="1321259"/>
                <a:chExt cx="43711" cy="40837"/>
              </a:xfrm>
            </p:grpSpPr>
            <p:sp>
              <p:nvSpPr>
                <p:cNvPr id="3566" name="Freeform: Shape 2023">
                  <a:extLst>
                    <a:ext uri="{FF2B5EF4-FFF2-40B4-BE49-F238E27FC236}">
                      <a16:creationId xmlns:a16="http://schemas.microsoft.com/office/drawing/2014/main" id="{DA945189-84A5-631C-2D24-424EC7B5735C}"/>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Freeform: Shape 2024">
                  <a:extLst>
                    <a:ext uri="{FF2B5EF4-FFF2-40B4-BE49-F238E27FC236}">
                      <a16:creationId xmlns:a16="http://schemas.microsoft.com/office/drawing/2014/main" id="{A8B1BA26-1AA7-80DD-41E8-86DC44AB901F}"/>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7" name="Graphic 191">
                <a:extLst>
                  <a:ext uri="{FF2B5EF4-FFF2-40B4-BE49-F238E27FC236}">
                    <a16:creationId xmlns:a16="http://schemas.microsoft.com/office/drawing/2014/main" id="{64CE6913-B029-F204-1948-74E55A764B52}"/>
                  </a:ext>
                </a:extLst>
              </p:cNvPr>
              <p:cNvGrpSpPr/>
              <p:nvPr/>
            </p:nvGrpSpPr>
            <p:grpSpPr>
              <a:xfrm>
                <a:off x="3298121" y="1322808"/>
                <a:ext cx="43711" cy="40696"/>
                <a:chOff x="3298121" y="1322808"/>
                <a:chExt cx="43711" cy="40696"/>
              </a:xfrm>
            </p:grpSpPr>
            <p:sp>
              <p:nvSpPr>
                <p:cNvPr id="3564" name="Freeform: Shape 2021">
                  <a:extLst>
                    <a:ext uri="{FF2B5EF4-FFF2-40B4-BE49-F238E27FC236}">
                      <a16:creationId xmlns:a16="http://schemas.microsoft.com/office/drawing/2014/main" id="{3FFA3C33-D40C-B50B-3B4F-ECFA5E8B8D56}"/>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Freeform: Shape 2022">
                  <a:extLst>
                    <a:ext uri="{FF2B5EF4-FFF2-40B4-BE49-F238E27FC236}">
                      <a16:creationId xmlns:a16="http://schemas.microsoft.com/office/drawing/2014/main" id="{15FC9ABB-816B-448E-636A-F6C1AA7AB24B}"/>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8" name="Graphic 191">
                <a:extLst>
                  <a:ext uri="{FF2B5EF4-FFF2-40B4-BE49-F238E27FC236}">
                    <a16:creationId xmlns:a16="http://schemas.microsoft.com/office/drawing/2014/main" id="{4611CCBB-7EFD-F109-1340-51AC09DB3DB1}"/>
                  </a:ext>
                </a:extLst>
              </p:cNvPr>
              <p:cNvGrpSpPr/>
              <p:nvPr/>
            </p:nvGrpSpPr>
            <p:grpSpPr>
              <a:xfrm>
                <a:off x="3331245" y="1325484"/>
                <a:ext cx="43862" cy="40837"/>
                <a:chOff x="3331245" y="1325484"/>
                <a:chExt cx="43862" cy="40837"/>
              </a:xfrm>
            </p:grpSpPr>
            <p:sp>
              <p:nvSpPr>
                <p:cNvPr id="3562" name="Freeform: Shape 2019">
                  <a:extLst>
                    <a:ext uri="{FF2B5EF4-FFF2-40B4-BE49-F238E27FC236}">
                      <a16:creationId xmlns:a16="http://schemas.microsoft.com/office/drawing/2014/main" id="{389A6888-61E7-1FCD-E69F-48DB6971B74C}"/>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Freeform: Shape 2020">
                  <a:extLst>
                    <a:ext uri="{FF2B5EF4-FFF2-40B4-BE49-F238E27FC236}">
                      <a16:creationId xmlns:a16="http://schemas.microsoft.com/office/drawing/2014/main" id="{FE8BD245-D0FE-4134-77CA-18962174973B}"/>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9" name="Graphic 191">
                <a:extLst>
                  <a:ext uri="{FF2B5EF4-FFF2-40B4-BE49-F238E27FC236}">
                    <a16:creationId xmlns:a16="http://schemas.microsoft.com/office/drawing/2014/main" id="{4EB87EA0-559A-DA36-0DCD-8A280289C2B9}"/>
                  </a:ext>
                </a:extLst>
              </p:cNvPr>
              <p:cNvGrpSpPr/>
              <p:nvPr/>
            </p:nvGrpSpPr>
            <p:grpSpPr>
              <a:xfrm>
                <a:off x="3336085" y="1325484"/>
                <a:ext cx="43711" cy="40837"/>
                <a:chOff x="3336085" y="1325484"/>
                <a:chExt cx="43711" cy="40837"/>
              </a:xfrm>
            </p:grpSpPr>
            <p:sp>
              <p:nvSpPr>
                <p:cNvPr id="3560" name="Freeform: Shape 2017">
                  <a:extLst>
                    <a:ext uri="{FF2B5EF4-FFF2-40B4-BE49-F238E27FC236}">
                      <a16:creationId xmlns:a16="http://schemas.microsoft.com/office/drawing/2014/main" id="{31AAB65B-8B70-A7A1-1893-34AEE3CFCF98}"/>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Freeform: Shape 2018">
                  <a:extLst>
                    <a:ext uri="{FF2B5EF4-FFF2-40B4-BE49-F238E27FC236}">
                      <a16:creationId xmlns:a16="http://schemas.microsoft.com/office/drawing/2014/main" id="{5FF5F750-B6AB-C9FE-1FA8-ECF439DD31D6}"/>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0" name="Graphic 191">
                <a:extLst>
                  <a:ext uri="{FF2B5EF4-FFF2-40B4-BE49-F238E27FC236}">
                    <a16:creationId xmlns:a16="http://schemas.microsoft.com/office/drawing/2014/main" id="{52304336-29C4-A6D2-0076-DCFE1879ED9C}"/>
                  </a:ext>
                </a:extLst>
              </p:cNvPr>
              <p:cNvGrpSpPr/>
              <p:nvPr/>
            </p:nvGrpSpPr>
            <p:grpSpPr>
              <a:xfrm>
                <a:off x="3353176" y="1325484"/>
                <a:ext cx="43711" cy="40837"/>
                <a:chOff x="3353176" y="1325484"/>
                <a:chExt cx="43711" cy="40837"/>
              </a:xfrm>
            </p:grpSpPr>
            <p:sp>
              <p:nvSpPr>
                <p:cNvPr id="3558" name="Freeform: Shape 2015">
                  <a:extLst>
                    <a:ext uri="{FF2B5EF4-FFF2-40B4-BE49-F238E27FC236}">
                      <a16:creationId xmlns:a16="http://schemas.microsoft.com/office/drawing/2014/main" id="{6A4288EF-200F-E749-0354-4C69EFC36903}"/>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Freeform: Shape 2016">
                  <a:extLst>
                    <a:ext uri="{FF2B5EF4-FFF2-40B4-BE49-F238E27FC236}">
                      <a16:creationId xmlns:a16="http://schemas.microsoft.com/office/drawing/2014/main" id="{329AF95C-0D93-3D17-7851-C5742E20518F}"/>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1" name="Graphic 191">
                <a:extLst>
                  <a:ext uri="{FF2B5EF4-FFF2-40B4-BE49-F238E27FC236}">
                    <a16:creationId xmlns:a16="http://schemas.microsoft.com/office/drawing/2014/main" id="{E9B530EC-1E95-5ADE-6E3C-73619A84FC39}"/>
                  </a:ext>
                </a:extLst>
              </p:cNvPr>
              <p:cNvGrpSpPr/>
              <p:nvPr/>
            </p:nvGrpSpPr>
            <p:grpSpPr>
              <a:xfrm>
                <a:off x="3399912" y="1325484"/>
                <a:ext cx="43862" cy="40837"/>
                <a:chOff x="3399912" y="1325484"/>
                <a:chExt cx="43862" cy="40837"/>
              </a:xfrm>
            </p:grpSpPr>
            <p:sp>
              <p:nvSpPr>
                <p:cNvPr id="3556" name="Freeform: Shape 2013">
                  <a:extLst>
                    <a:ext uri="{FF2B5EF4-FFF2-40B4-BE49-F238E27FC236}">
                      <a16:creationId xmlns:a16="http://schemas.microsoft.com/office/drawing/2014/main" id="{567A947A-5428-BAC2-4EDA-8C9E24A06DC0}"/>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Freeform: Shape 2014">
                  <a:extLst>
                    <a:ext uri="{FF2B5EF4-FFF2-40B4-BE49-F238E27FC236}">
                      <a16:creationId xmlns:a16="http://schemas.microsoft.com/office/drawing/2014/main" id="{B6A9B9E4-6E70-433A-5DD8-DC27102DB43F}"/>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2" name="Graphic 191">
                <a:extLst>
                  <a:ext uri="{FF2B5EF4-FFF2-40B4-BE49-F238E27FC236}">
                    <a16:creationId xmlns:a16="http://schemas.microsoft.com/office/drawing/2014/main" id="{979F592A-C395-76AD-1FBF-DC54FCB8C9DF}"/>
                  </a:ext>
                </a:extLst>
              </p:cNvPr>
              <p:cNvGrpSpPr/>
              <p:nvPr/>
            </p:nvGrpSpPr>
            <p:grpSpPr>
              <a:xfrm>
                <a:off x="3523482" y="1337172"/>
                <a:ext cx="43862" cy="40837"/>
                <a:chOff x="3523482" y="1337172"/>
                <a:chExt cx="43862" cy="40837"/>
              </a:xfrm>
            </p:grpSpPr>
            <p:sp>
              <p:nvSpPr>
                <p:cNvPr id="3554" name="Freeform: Shape 2011">
                  <a:extLst>
                    <a:ext uri="{FF2B5EF4-FFF2-40B4-BE49-F238E27FC236}">
                      <a16:creationId xmlns:a16="http://schemas.microsoft.com/office/drawing/2014/main" id="{039D997E-B511-C85B-3A16-17D4257B0BCB}"/>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Freeform: Shape 2012">
                  <a:extLst>
                    <a:ext uri="{FF2B5EF4-FFF2-40B4-BE49-F238E27FC236}">
                      <a16:creationId xmlns:a16="http://schemas.microsoft.com/office/drawing/2014/main" id="{8920F92B-1996-B691-72BD-05D5191F4DF1}"/>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3" name="Graphic 191">
                <a:extLst>
                  <a:ext uri="{FF2B5EF4-FFF2-40B4-BE49-F238E27FC236}">
                    <a16:creationId xmlns:a16="http://schemas.microsoft.com/office/drawing/2014/main" id="{5DB3CC09-6449-4AA5-F2C2-98D045187DFC}"/>
                  </a:ext>
                </a:extLst>
              </p:cNvPr>
              <p:cNvGrpSpPr/>
              <p:nvPr/>
            </p:nvGrpSpPr>
            <p:grpSpPr>
              <a:xfrm>
                <a:off x="3582470" y="1338721"/>
                <a:ext cx="43711" cy="40696"/>
                <a:chOff x="3582470" y="1338721"/>
                <a:chExt cx="43711" cy="40696"/>
              </a:xfrm>
            </p:grpSpPr>
            <p:sp>
              <p:nvSpPr>
                <p:cNvPr id="3552" name="Freeform: Shape 2009">
                  <a:extLst>
                    <a:ext uri="{FF2B5EF4-FFF2-40B4-BE49-F238E27FC236}">
                      <a16:creationId xmlns:a16="http://schemas.microsoft.com/office/drawing/2014/main" id="{F97CC83B-7FDE-E6E0-E096-9FC249E5A462}"/>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Freeform: Shape 2010">
                  <a:extLst>
                    <a:ext uri="{FF2B5EF4-FFF2-40B4-BE49-F238E27FC236}">
                      <a16:creationId xmlns:a16="http://schemas.microsoft.com/office/drawing/2014/main" id="{4235FD1D-4859-3B7E-59DE-D04D69883B15}"/>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4" name="Graphic 191">
                <a:extLst>
                  <a:ext uri="{FF2B5EF4-FFF2-40B4-BE49-F238E27FC236}">
                    <a16:creationId xmlns:a16="http://schemas.microsoft.com/office/drawing/2014/main" id="{DD08EBDC-3F8F-AB69-0B19-AD71944230A9}"/>
                  </a:ext>
                </a:extLst>
              </p:cNvPr>
              <p:cNvGrpSpPr/>
              <p:nvPr/>
            </p:nvGrpSpPr>
            <p:grpSpPr>
              <a:xfrm>
                <a:off x="3604250" y="1346748"/>
                <a:ext cx="43862" cy="40837"/>
                <a:chOff x="3604250" y="1346748"/>
                <a:chExt cx="43862" cy="40837"/>
              </a:xfrm>
            </p:grpSpPr>
            <p:sp>
              <p:nvSpPr>
                <p:cNvPr id="3550" name="Freeform: Shape 2007">
                  <a:extLst>
                    <a:ext uri="{FF2B5EF4-FFF2-40B4-BE49-F238E27FC236}">
                      <a16:creationId xmlns:a16="http://schemas.microsoft.com/office/drawing/2014/main" id="{6A04D37E-72C8-1AFB-B8F1-479CDF42C6C9}"/>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Freeform: Shape 2008">
                  <a:extLst>
                    <a:ext uri="{FF2B5EF4-FFF2-40B4-BE49-F238E27FC236}">
                      <a16:creationId xmlns:a16="http://schemas.microsoft.com/office/drawing/2014/main" id="{8E0DC4C5-2503-020A-A71F-1AD2EBF68315}"/>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5" name="Graphic 191">
                <a:extLst>
                  <a:ext uri="{FF2B5EF4-FFF2-40B4-BE49-F238E27FC236}">
                    <a16:creationId xmlns:a16="http://schemas.microsoft.com/office/drawing/2014/main" id="{9ED103EA-19DD-FA41-162D-46D238C1A6F5}"/>
                  </a:ext>
                </a:extLst>
              </p:cNvPr>
              <p:cNvGrpSpPr/>
              <p:nvPr/>
            </p:nvGrpSpPr>
            <p:grpSpPr>
              <a:xfrm>
                <a:off x="3612114" y="1346748"/>
                <a:ext cx="43711" cy="40837"/>
                <a:chOff x="3612114" y="1346748"/>
                <a:chExt cx="43711" cy="40837"/>
              </a:xfrm>
            </p:grpSpPr>
            <p:sp>
              <p:nvSpPr>
                <p:cNvPr id="3548" name="Freeform: Shape 2005">
                  <a:extLst>
                    <a:ext uri="{FF2B5EF4-FFF2-40B4-BE49-F238E27FC236}">
                      <a16:creationId xmlns:a16="http://schemas.microsoft.com/office/drawing/2014/main" id="{B5EC7E06-6D5B-BFB2-7AF3-13B2A79EC4EE}"/>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Freeform: Shape 2006">
                  <a:extLst>
                    <a:ext uri="{FF2B5EF4-FFF2-40B4-BE49-F238E27FC236}">
                      <a16:creationId xmlns:a16="http://schemas.microsoft.com/office/drawing/2014/main" id="{0D39222E-8567-691B-23E0-9ED7F38FDC4D}"/>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6" name="Graphic 191">
                <a:extLst>
                  <a:ext uri="{FF2B5EF4-FFF2-40B4-BE49-F238E27FC236}">
                    <a16:creationId xmlns:a16="http://schemas.microsoft.com/office/drawing/2014/main" id="{AC6DAAC4-AB15-E352-946F-A42435C87FB6}"/>
                  </a:ext>
                </a:extLst>
              </p:cNvPr>
              <p:cNvGrpSpPr/>
              <p:nvPr/>
            </p:nvGrpSpPr>
            <p:grpSpPr>
              <a:xfrm>
                <a:off x="3626181" y="1346748"/>
                <a:ext cx="43862" cy="40837"/>
                <a:chOff x="3626181" y="1346748"/>
                <a:chExt cx="43862" cy="40837"/>
              </a:xfrm>
            </p:grpSpPr>
            <p:sp>
              <p:nvSpPr>
                <p:cNvPr id="3546" name="Freeform: Shape 2003">
                  <a:extLst>
                    <a:ext uri="{FF2B5EF4-FFF2-40B4-BE49-F238E27FC236}">
                      <a16:creationId xmlns:a16="http://schemas.microsoft.com/office/drawing/2014/main" id="{A75FB9D2-1BA0-91A2-F0B2-B302B29C7DD8}"/>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Freeform: Shape 2004">
                  <a:extLst>
                    <a:ext uri="{FF2B5EF4-FFF2-40B4-BE49-F238E27FC236}">
                      <a16:creationId xmlns:a16="http://schemas.microsoft.com/office/drawing/2014/main" id="{2A52BF22-DA6A-F1C8-C3A0-C097BF9D46AB}"/>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7" name="Graphic 191">
                <a:extLst>
                  <a:ext uri="{FF2B5EF4-FFF2-40B4-BE49-F238E27FC236}">
                    <a16:creationId xmlns:a16="http://schemas.microsoft.com/office/drawing/2014/main" id="{C4CB1EB1-DD13-1545-198D-22BC4C138A56}"/>
                  </a:ext>
                </a:extLst>
              </p:cNvPr>
              <p:cNvGrpSpPr/>
              <p:nvPr/>
            </p:nvGrpSpPr>
            <p:grpSpPr>
              <a:xfrm>
                <a:off x="3633894" y="1346748"/>
                <a:ext cx="43862" cy="40837"/>
                <a:chOff x="3633894" y="1346748"/>
                <a:chExt cx="43862" cy="40837"/>
              </a:xfrm>
            </p:grpSpPr>
            <p:sp>
              <p:nvSpPr>
                <p:cNvPr id="3544" name="Freeform: Shape 2001">
                  <a:extLst>
                    <a:ext uri="{FF2B5EF4-FFF2-40B4-BE49-F238E27FC236}">
                      <a16:creationId xmlns:a16="http://schemas.microsoft.com/office/drawing/2014/main" id="{3F027296-1AA6-96E1-D56F-4B16002CC612}"/>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Freeform: Shape 2002">
                  <a:extLst>
                    <a:ext uri="{FF2B5EF4-FFF2-40B4-BE49-F238E27FC236}">
                      <a16:creationId xmlns:a16="http://schemas.microsoft.com/office/drawing/2014/main" id="{8675C815-F9A2-A439-0737-2358AA809796}"/>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8" name="Graphic 191">
                <a:extLst>
                  <a:ext uri="{FF2B5EF4-FFF2-40B4-BE49-F238E27FC236}">
                    <a16:creationId xmlns:a16="http://schemas.microsoft.com/office/drawing/2014/main" id="{706FE4BF-0D38-710C-837E-BAFE807D6130}"/>
                  </a:ext>
                </a:extLst>
              </p:cNvPr>
              <p:cNvGrpSpPr/>
              <p:nvPr/>
            </p:nvGrpSpPr>
            <p:grpSpPr>
              <a:xfrm>
                <a:off x="3641306" y="1346748"/>
                <a:ext cx="43862" cy="40837"/>
                <a:chOff x="3641306" y="1346748"/>
                <a:chExt cx="43862" cy="40837"/>
              </a:xfrm>
            </p:grpSpPr>
            <p:sp>
              <p:nvSpPr>
                <p:cNvPr id="3542" name="Freeform: Shape 1999">
                  <a:extLst>
                    <a:ext uri="{FF2B5EF4-FFF2-40B4-BE49-F238E27FC236}">
                      <a16:creationId xmlns:a16="http://schemas.microsoft.com/office/drawing/2014/main" id="{EA123D06-074A-44AD-DFB0-CED4014050F2}"/>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Freeform: Shape 2000">
                  <a:extLst>
                    <a:ext uri="{FF2B5EF4-FFF2-40B4-BE49-F238E27FC236}">
                      <a16:creationId xmlns:a16="http://schemas.microsoft.com/office/drawing/2014/main" id="{F555C667-7AA4-26DA-6C29-14E811BB9F8B}"/>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9" name="Graphic 191">
                <a:extLst>
                  <a:ext uri="{FF2B5EF4-FFF2-40B4-BE49-F238E27FC236}">
                    <a16:creationId xmlns:a16="http://schemas.microsoft.com/office/drawing/2014/main" id="{DC093B7B-A2E2-2FAE-1CD9-E4A77AC71B0C}"/>
                  </a:ext>
                </a:extLst>
              </p:cNvPr>
              <p:cNvGrpSpPr/>
              <p:nvPr/>
            </p:nvGrpSpPr>
            <p:grpSpPr>
              <a:xfrm>
                <a:off x="3659002" y="1352240"/>
                <a:ext cx="43862" cy="40696"/>
                <a:chOff x="3659002" y="1352240"/>
                <a:chExt cx="43862" cy="40696"/>
              </a:xfrm>
            </p:grpSpPr>
            <p:sp>
              <p:nvSpPr>
                <p:cNvPr id="3540" name="Freeform: Shape 1997">
                  <a:extLst>
                    <a:ext uri="{FF2B5EF4-FFF2-40B4-BE49-F238E27FC236}">
                      <a16:creationId xmlns:a16="http://schemas.microsoft.com/office/drawing/2014/main" id="{2619711D-A00A-48FE-7830-4C43D570133B}"/>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Freeform: Shape 1998">
                  <a:extLst>
                    <a:ext uri="{FF2B5EF4-FFF2-40B4-BE49-F238E27FC236}">
                      <a16:creationId xmlns:a16="http://schemas.microsoft.com/office/drawing/2014/main" id="{626F928A-FBB9-8F8E-BA7B-9B52F4961E0B}"/>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0" name="Graphic 191">
                <a:extLst>
                  <a:ext uri="{FF2B5EF4-FFF2-40B4-BE49-F238E27FC236}">
                    <a16:creationId xmlns:a16="http://schemas.microsoft.com/office/drawing/2014/main" id="{E4275308-5C29-E984-D4ED-AE38198E12D4}"/>
                  </a:ext>
                </a:extLst>
              </p:cNvPr>
              <p:cNvGrpSpPr/>
              <p:nvPr/>
            </p:nvGrpSpPr>
            <p:grpSpPr>
              <a:xfrm>
                <a:off x="3685470" y="1353648"/>
                <a:ext cx="43711" cy="40837"/>
                <a:chOff x="3685470" y="1353648"/>
                <a:chExt cx="43711" cy="40837"/>
              </a:xfrm>
            </p:grpSpPr>
            <p:sp>
              <p:nvSpPr>
                <p:cNvPr id="3538" name="Freeform: Shape 1995">
                  <a:extLst>
                    <a:ext uri="{FF2B5EF4-FFF2-40B4-BE49-F238E27FC236}">
                      <a16:creationId xmlns:a16="http://schemas.microsoft.com/office/drawing/2014/main" id="{5157B537-FBD4-A2BF-08D4-BB0A403B7663}"/>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Freeform: Shape 1996">
                  <a:extLst>
                    <a:ext uri="{FF2B5EF4-FFF2-40B4-BE49-F238E27FC236}">
                      <a16:creationId xmlns:a16="http://schemas.microsoft.com/office/drawing/2014/main" id="{BFECAB88-D641-C25D-D698-CE745CC7CB49}"/>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1" name="Graphic 191">
                <a:extLst>
                  <a:ext uri="{FF2B5EF4-FFF2-40B4-BE49-F238E27FC236}">
                    <a16:creationId xmlns:a16="http://schemas.microsoft.com/office/drawing/2014/main" id="{CAE7437D-3DED-5476-AD98-781507B13430}"/>
                  </a:ext>
                </a:extLst>
              </p:cNvPr>
              <p:cNvGrpSpPr/>
              <p:nvPr/>
            </p:nvGrpSpPr>
            <p:grpSpPr>
              <a:xfrm>
                <a:off x="3691218" y="1353648"/>
                <a:ext cx="43711" cy="40837"/>
                <a:chOff x="3691218" y="1353648"/>
                <a:chExt cx="43711" cy="40837"/>
              </a:xfrm>
            </p:grpSpPr>
            <p:sp>
              <p:nvSpPr>
                <p:cNvPr id="3536" name="Freeform: Shape 1993">
                  <a:extLst>
                    <a:ext uri="{FF2B5EF4-FFF2-40B4-BE49-F238E27FC236}">
                      <a16:creationId xmlns:a16="http://schemas.microsoft.com/office/drawing/2014/main" id="{50A80DD4-7A05-2E66-F43A-329424272B7B}"/>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Freeform: Shape 1994">
                  <a:extLst>
                    <a:ext uri="{FF2B5EF4-FFF2-40B4-BE49-F238E27FC236}">
                      <a16:creationId xmlns:a16="http://schemas.microsoft.com/office/drawing/2014/main" id="{3BA2415C-30F9-84AA-7674-EEE98EBBE8BF}"/>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2" name="Graphic 191">
                <a:extLst>
                  <a:ext uri="{FF2B5EF4-FFF2-40B4-BE49-F238E27FC236}">
                    <a16:creationId xmlns:a16="http://schemas.microsoft.com/office/drawing/2014/main" id="{961DCAAA-78B6-AFF2-1DAB-26026F83F9BA}"/>
                  </a:ext>
                </a:extLst>
              </p:cNvPr>
              <p:cNvGrpSpPr/>
              <p:nvPr/>
            </p:nvGrpSpPr>
            <p:grpSpPr>
              <a:xfrm>
                <a:off x="3701503" y="1359140"/>
                <a:ext cx="43711" cy="40696"/>
                <a:chOff x="3701503" y="1359140"/>
                <a:chExt cx="43711" cy="40696"/>
              </a:xfrm>
            </p:grpSpPr>
            <p:sp>
              <p:nvSpPr>
                <p:cNvPr id="3534" name="Freeform: Shape 1991">
                  <a:extLst>
                    <a:ext uri="{FF2B5EF4-FFF2-40B4-BE49-F238E27FC236}">
                      <a16:creationId xmlns:a16="http://schemas.microsoft.com/office/drawing/2014/main" id="{41EEEAF1-ACD5-3DDC-2D6E-91A46D39C7CB}"/>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Freeform: Shape 1992">
                  <a:extLst>
                    <a:ext uri="{FF2B5EF4-FFF2-40B4-BE49-F238E27FC236}">
                      <a16:creationId xmlns:a16="http://schemas.microsoft.com/office/drawing/2014/main" id="{439FF554-75CC-FB35-3D8A-D2C269CD5284}"/>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3" name="Graphic 191">
                <a:extLst>
                  <a:ext uri="{FF2B5EF4-FFF2-40B4-BE49-F238E27FC236}">
                    <a16:creationId xmlns:a16="http://schemas.microsoft.com/office/drawing/2014/main" id="{534440DF-87C0-D1D6-D147-C5BEBADF4090}"/>
                  </a:ext>
                </a:extLst>
              </p:cNvPr>
              <p:cNvGrpSpPr/>
              <p:nvPr/>
            </p:nvGrpSpPr>
            <p:grpSpPr>
              <a:xfrm>
                <a:off x="3713754" y="1359140"/>
                <a:ext cx="43711" cy="40696"/>
                <a:chOff x="3713754" y="1359140"/>
                <a:chExt cx="43711" cy="40696"/>
              </a:xfrm>
            </p:grpSpPr>
            <p:sp>
              <p:nvSpPr>
                <p:cNvPr id="3532" name="Freeform: Shape 1989">
                  <a:extLst>
                    <a:ext uri="{FF2B5EF4-FFF2-40B4-BE49-F238E27FC236}">
                      <a16:creationId xmlns:a16="http://schemas.microsoft.com/office/drawing/2014/main" id="{F84B7EAF-C844-561F-F49A-00299ED249FB}"/>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Freeform: Shape 1990">
                  <a:extLst>
                    <a:ext uri="{FF2B5EF4-FFF2-40B4-BE49-F238E27FC236}">
                      <a16:creationId xmlns:a16="http://schemas.microsoft.com/office/drawing/2014/main" id="{2C6FBC24-6BA8-ACF9-9927-7E84CBD26017}"/>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4" name="Graphic 191">
                <a:extLst>
                  <a:ext uri="{FF2B5EF4-FFF2-40B4-BE49-F238E27FC236}">
                    <a16:creationId xmlns:a16="http://schemas.microsoft.com/office/drawing/2014/main" id="{2FF25C23-5B59-551C-52C7-3C2115201545}"/>
                  </a:ext>
                </a:extLst>
              </p:cNvPr>
              <p:cNvGrpSpPr/>
              <p:nvPr/>
            </p:nvGrpSpPr>
            <p:grpSpPr>
              <a:xfrm>
                <a:off x="3739466" y="1359140"/>
                <a:ext cx="43711" cy="40696"/>
                <a:chOff x="3739466" y="1359140"/>
                <a:chExt cx="43711" cy="40696"/>
              </a:xfrm>
            </p:grpSpPr>
            <p:sp>
              <p:nvSpPr>
                <p:cNvPr id="3530" name="Freeform: Shape 1987">
                  <a:extLst>
                    <a:ext uri="{FF2B5EF4-FFF2-40B4-BE49-F238E27FC236}">
                      <a16:creationId xmlns:a16="http://schemas.microsoft.com/office/drawing/2014/main" id="{BABFB2FE-F822-CDDC-B786-ABE87BDB1110}"/>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Freeform: Shape 1988">
                  <a:extLst>
                    <a:ext uri="{FF2B5EF4-FFF2-40B4-BE49-F238E27FC236}">
                      <a16:creationId xmlns:a16="http://schemas.microsoft.com/office/drawing/2014/main" id="{C6EF223F-93D9-1429-8B37-1A8B57D266DF}"/>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5" name="Graphic 191">
                <a:extLst>
                  <a:ext uri="{FF2B5EF4-FFF2-40B4-BE49-F238E27FC236}">
                    <a16:creationId xmlns:a16="http://schemas.microsoft.com/office/drawing/2014/main" id="{3F8F6848-6496-04DA-6E73-2350C1D7524E}"/>
                  </a:ext>
                </a:extLst>
              </p:cNvPr>
              <p:cNvGrpSpPr/>
              <p:nvPr/>
            </p:nvGrpSpPr>
            <p:grpSpPr>
              <a:xfrm>
                <a:off x="3759431" y="1359140"/>
                <a:ext cx="43711" cy="40696"/>
                <a:chOff x="3759431" y="1359140"/>
                <a:chExt cx="43711" cy="40696"/>
              </a:xfrm>
            </p:grpSpPr>
            <p:sp>
              <p:nvSpPr>
                <p:cNvPr id="3528" name="Freeform: Shape 1985">
                  <a:extLst>
                    <a:ext uri="{FF2B5EF4-FFF2-40B4-BE49-F238E27FC236}">
                      <a16:creationId xmlns:a16="http://schemas.microsoft.com/office/drawing/2014/main" id="{0E6E4095-8F03-11E4-A731-5682C2FF3803}"/>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Freeform: Shape 1986">
                  <a:extLst>
                    <a:ext uri="{FF2B5EF4-FFF2-40B4-BE49-F238E27FC236}">
                      <a16:creationId xmlns:a16="http://schemas.microsoft.com/office/drawing/2014/main" id="{A6CE4D67-A1CA-23C4-DFF4-6BB8512A388A}"/>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6" name="Graphic 191">
                <a:extLst>
                  <a:ext uri="{FF2B5EF4-FFF2-40B4-BE49-F238E27FC236}">
                    <a16:creationId xmlns:a16="http://schemas.microsoft.com/office/drawing/2014/main" id="{4A7148F8-149A-4CAA-3C47-8FE5B21D00BE}"/>
                  </a:ext>
                </a:extLst>
              </p:cNvPr>
              <p:cNvGrpSpPr/>
              <p:nvPr/>
            </p:nvGrpSpPr>
            <p:grpSpPr>
              <a:xfrm>
                <a:off x="3775464" y="1362942"/>
                <a:ext cx="43862" cy="40837"/>
                <a:chOff x="3775464" y="1362942"/>
                <a:chExt cx="43862" cy="40837"/>
              </a:xfrm>
            </p:grpSpPr>
            <p:sp>
              <p:nvSpPr>
                <p:cNvPr id="3526" name="Freeform: Shape 1983">
                  <a:extLst>
                    <a:ext uri="{FF2B5EF4-FFF2-40B4-BE49-F238E27FC236}">
                      <a16:creationId xmlns:a16="http://schemas.microsoft.com/office/drawing/2014/main" id="{8D334AE7-4552-DBDB-5FFB-0F1C07C5D415}"/>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Freeform: Shape 1984">
                  <a:extLst>
                    <a:ext uri="{FF2B5EF4-FFF2-40B4-BE49-F238E27FC236}">
                      <a16:creationId xmlns:a16="http://schemas.microsoft.com/office/drawing/2014/main" id="{DAE337D7-EF2B-E277-643C-EE05717945D1}"/>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7" name="Graphic 191">
                <a:extLst>
                  <a:ext uri="{FF2B5EF4-FFF2-40B4-BE49-F238E27FC236}">
                    <a16:creationId xmlns:a16="http://schemas.microsoft.com/office/drawing/2014/main" id="{E1BFA8DE-CDDD-4F63-3EDE-926CDB1C1FE6}"/>
                  </a:ext>
                </a:extLst>
              </p:cNvPr>
              <p:cNvGrpSpPr/>
              <p:nvPr/>
            </p:nvGrpSpPr>
            <p:grpSpPr>
              <a:xfrm>
                <a:off x="3781362" y="1362942"/>
                <a:ext cx="43711" cy="40837"/>
                <a:chOff x="3781362" y="1362942"/>
                <a:chExt cx="43711" cy="40837"/>
              </a:xfrm>
            </p:grpSpPr>
            <p:sp>
              <p:nvSpPr>
                <p:cNvPr id="3524" name="Freeform: Shape 1981">
                  <a:extLst>
                    <a:ext uri="{FF2B5EF4-FFF2-40B4-BE49-F238E27FC236}">
                      <a16:creationId xmlns:a16="http://schemas.microsoft.com/office/drawing/2014/main" id="{A225DC2D-0181-303C-7715-285B21C609E3}"/>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Freeform: Shape 1982">
                  <a:extLst>
                    <a:ext uri="{FF2B5EF4-FFF2-40B4-BE49-F238E27FC236}">
                      <a16:creationId xmlns:a16="http://schemas.microsoft.com/office/drawing/2014/main" id="{08371FEF-6C51-5208-33D0-8726A347DF58}"/>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8" name="Graphic 191">
                <a:extLst>
                  <a:ext uri="{FF2B5EF4-FFF2-40B4-BE49-F238E27FC236}">
                    <a16:creationId xmlns:a16="http://schemas.microsoft.com/office/drawing/2014/main" id="{8BD5DCB6-C127-AD1F-5C1B-AAE2D2E5433D}"/>
                  </a:ext>
                </a:extLst>
              </p:cNvPr>
              <p:cNvGrpSpPr/>
              <p:nvPr/>
            </p:nvGrpSpPr>
            <p:grpSpPr>
              <a:xfrm>
                <a:off x="3787110" y="1362942"/>
                <a:ext cx="43711" cy="40837"/>
                <a:chOff x="3787110" y="1362942"/>
                <a:chExt cx="43711" cy="40837"/>
              </a:xfrm>
            </p:grpSpPr>
            <p:sp>
              <p:nvSpPr>
                <p:cNvPr id="3522" name="Freeform: Shape 1979">
                  <a:extLst>
                    <a:ext uri="{FF2B5EF4-FFF2-40B4-BE49-F238E27FC236}">
                      <a16:creationId xmlns:a16="http://schemas.microsoft.com/office/drawing/2014/main" id="{34683AB9-6B79-5797-91AA-6C7AC4490E06}"/>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Freeform: Shape 1980">
                  <a:extLst>
                    <a:ext uri="{FF2B5EF4-FFF2-40B4-BE49-F238E27FC236}">
                      <a16:creationId xmlns:a16="http://schemas.microsoft.com/office/drawing/2014/main" id="{71E7F760-2D3B-FF68-FE19-BBB5078532D8}"/>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9" name="Graphic 191">
                <a:extLst>
                  <a:ext uri="{FF2B5EF4-FFF2-40B4-BE49-F238E27FC236}">
                    <a16:creationId xmlns:a16="http://schemas.microsoft.com/office/drawing/2014/main" id="{925EA6D2-FD2A-9AA8-C6C3-325759B76C51}"/>
                  </a:ext>
                </a:extLst>
              </p:cNvPr>
              <p:cNvGrpSpPr/>
              <p:nvPr/>
            </p:nvGrpSpPr>
            <p:grpSpPr>
              <a:xfrm>
                <a:off x="3792857" y="1362942"/>
                <a:ext cx="43862" cy="40837"/>
                <a:chOff x="3792857" y="1362942"/>
                <a:chExt cx="43862" cy="40837"/>
              </a:xfrm>
            </p:grpSpPr>
            <p:sp>
              <p:nvSpPr>
                <p:cNvPr id="3520" name="Freeform: Shape 1977">
                  <a:extLst>
                    <a:ext uri="{FF2B5EF4-FFF2-40B4-BE49-F238E27FC236}">
                      <a16:creationId xmlns:a16="http://schemas.microsoft.com/office/drawing/2014/main" id="{D3795AA8-2125-9CD8-0ED5-2C2ED9424062}"/>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Freeform: Shape 1978">
                  <a:extLst>
                    <a:ext uri="{FF2B5EF4-FFF2-40B4-BE49-F238E27FC236}">
                      <a16:creationId xmlns:a16="http://schemas.microsoft.com/office/drawing/2014/main" id="{149F360E-E943-F279-B6CA-AE6EA1387A73}"/>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0" name="Graphic 191">
                <a:extLst>
                  <a:ext uri="{FF2B5EF4-FFF2-40B4-BE49-F238E27FC236}">
                    <a16:creationId xmlns:a16="http://schemas.microsoft.com/office/drawing/2014/main" id="{26DE0458-8E3F-DA51-AE48-6BAF85722E0C}"/>
                  </a:ext>
                </a:extLst>
              </p:cNvPr>
              <p:cNvGrpSpPr/>
              <p:nvPr/>
            </p:nvGrpSpPr>
            <p:grpSpPr>
              <a:xfrm>
                <a:off x="3798756" y="1362942"/>
                <a:ext cx="43711" cy="40837"/>
                <a:chOff x="3798756" y="1362942"/>
                <a:chExt cx="43711" cy="40837"/>
              </a:xfrm>
            </p:grpSpPr>
            <p:sp>
              <p:nvSpPr>
                <p:cNvPr id="3518" name="Freeform: Shape 1975">
                  <a:extLst>
                    <a:ext uri="{FF2B5EF4-FFF2-40B4-BE49-F238E27FC236}">
                      <a16:creationId xmlns:a16="http://schemas.microsoft.com/office/drawing/2014/main" id="{7A97535B-BAC2-8504-B984-2F07A997072D}"/>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Freeform: Shape 1976">
                  <a:extLst>
                    <a:ext uri="{FF2B5EF4-FFF2-40B4-BE49-F238E27FC236}">
                      <a16:creationId xmlns:a16="http://schemas.microsoft.com/office/drawing/2014/main" id="{6075DB4D-2C59-A6E4-7944-FCD8E012AE31}"/>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1" name="Graphic 191">
                <a:extLst>
                  <a:ext uri="{FF2B5EF4-FFF2-40B4-BE49-F238E27FC236}">
                    <a16:creationId xmlns:a16="http://schemas.microsoft.com/office/drawing/2014/main" id="{826A4FB3-20A8-1BD2-5522-7C5FE37545FC}"/>
                  </a:ext>
                </a:extLst>
              </p:cNvPr>
              <p:cNvGrpSpPr/>
              <p:nvPr/>
            </p:nvGrpSpPr>
            <p:grpSpPr>
              <a:xfrm>
                <a:off x="3822200" y="1362942"/>
                <a:ext cx="43711" cy="40837"/>
                <a:chOff x="3822200" y="1362942"/>
                <a:chExt cx="43711" cy="40837"/>
              </a:xfrm>
            </p:grpSpPr>
            <p:sp>
              <p:nvSpPr>
                <p:cNvPr id="3516" name="Freeform: Shape 1973">
                  <a:extLst>
                    <a:ext uri="{FF2B5EF4-FFF2-40B4-BE49-F238E27FC236}">
                      <a16:creationId xmlns:a16="http://schemas.microsoft.com/office/drawing/2014/main" id="{A9FE4527-ECA4-1695-ED4F-52DBCD153A14}"/>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Freeform: Shape 1974">
                  <a:extLst>
                    <a:ext uri="{FF2B5EF4-FFF2-40B4-BE49-F238E27FC236}">
                      <a16:creationId xmlns:a16="http://schemas.microsoft.com/office/drawing/2014/main" id="{84F6BC10-0779-7399-C84D-7659925B3598}"/>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2" name="Graphic 191">
                <a:extLst>
                  <a:ext uri="{FF2B5EF4-FFF2-40B4-BE49-F238E27FC236}">
                    <a16:creationId xmlns:a16="http://schemas.microsoft.com/office/drawing/2014/main" id="{68F14ED9-C080-135B-C73E-3064A62AC8E1}"/>
                  </a:ext>
                </a:extLst>
              </p:cNvPr>
              <p:cNvGrpSpPr/>
              <p:nvPr/>
            </p:nvGrpSpPr>
            <p:grpSpPr>
              <a:xfrm>
                <a:off x="3849878" y="1362942"/>
                <a:ext cx="43711" cy="40837"/>
                <a:chOff x="3849878" y="1362942"/>
                <a:chExt cx="43711" cy="40837"/>
              </a:xfrm>
            </p:grpSpPr>
            <p:sp>
              <p:nvSpPr>
                <p:cNvPr id="3514" name="Freeform: Shape 1971">
                  <a:extLst>
                    <a:ext uri="{FF2B5EF4-FFF2-40B4-BE49-F238E27FC236}">
                      <a16:creationId xmlns:a16="http://schemas.microsoft.com/office/drawing/2014/main" id="{AE13899D-6323-7D31-BB28-2902FDFBED12}"/>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Freeform: Shape 1972">
                  <a:extLst>
                    <a:ext uri="{FF2B5EF4-FFF2-40B4-BE49-F238E27FC236}">
                      <a16:creationId xmlns:a16="http://schemas.microsoft.com/office/drawing/2014/main" id="{5ECF8E88-D14C-6C8C-7F78-261BB78E9326}"/>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3" name="Graphic 191">
                <a:extLst>
                  <a:ext uri="{FF2B5EF4-FFF2-40B4-BE49-F238E27FC236}">
                    <a16:creationId xmlns:a16="http://schemas.microsoft.com/office/drawing/2014/main" id="{6010AD1F-825C-8131-F910-96B316EA5037}"/>
                  </a:ext>
                </a:extLst>
              </p:cNvPr>
              <p:cNvGrpSpPr/>
              <p:nvPr/>
            </p:nvGrpSpPr>
            <p:grpSpPr>
              <a:xfrm>
                <a:off x="3863037" y="1362942"/>
                <a:ext cx="43711" cy="40837"/>
                <a:chOff x="3863037" y="1362942"/>
                <a:chExt cx="43711" cy="40837"/>
              </a:xfrm>
            </p:grpSpPr>
            <p:sp>
              <p:nvSpPr>
                <p:cNvPr id="3512" name="Freeform: Shape 1969">
                  <a:extLst>
                    <a:ext uri="{FF2B5EF4-FFF2-40B4-BE49-F238E27FC236}">
                      <a16:creationId xmlns:a16="http://schemas.microsoft.com/office/drawing/2014/main" id="{59C832FE-BFCE-262C-9646-B0CECD8503E8}"/>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Freeform: Shape 1970">
                  <a:extLst>
                    <a:ext uri="{FF2B5EF4-FFF2-40B4-BE49-F238E27FC236}">
                      <a16:creationId xmlns:a16="http://schemas.microsoft.com/office/drawing/2014/main" id="{52324952-0151-4FF5-FE22-B33D86D5E4E7}"/>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4" name="Graphic 191">
                <a:extLst>
                  <a:ext uri="{FF2B5EF4-FFF2-40B4-BE49-F238E27FC236}">
                    <a16:creationId xmlns:a16="http://schemas.microsoft.com/office/drawing/2014/main" id="{A5E5C3A0-E14A-6F6E-D9DC-D799D8FEAAE5}"/>
                  </a:ext>
                </a:extLst>
              </p:cNvPr>
              <p:cNvGrpSpPr/>
              <p:nvPr/>
            </p:nvGrpSpPr>
            <p:grpSpPr>
              <a:xfrm>
                <a:off x="3876196" y="1362942"/>
                <a:ext cx="43862" cy="40837"/>
                <a:chOff x="3876196" y="1362942"/>
                <a:chExt cx="43862" cy="40837"/>
              </a:xfrm>
            </p:grpSpPr>
            <p:sp>
              <p:nvSpPr>
                <p:cNvPr id="3510" name="Freeform: Shape 1967">
                  <a:extLst>
                    <a:ext uri="{FF2B5EF4-FFF2-40B4-BE49-F238E27FC236}">
                      <a16:creationId xmlns:a16="http://schemas.microsoft.com/office/drawing/2014/main" id="{E2CB42A1-A3A0-08B0-23AB-7A749F398254}"/>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Freeform: Shape 1968">
                  <a:extLst>
                    <a:ext uri="{FF2B5EF4-FFF2-40B4-BE49-F238E27FC236}">
                      <a16:creationId xmlns:a16="http://schemas.microsoft.com/office/drawing/2014/main" id="{F0578252-6F7E-F6D4-CB5A-829E0F3940C7}"/>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5" name="Graphic 191">
                <a:extLst>
                  <a:ext uri="{FF2B5EF4-FFF2-40B4-BE49-F238E27FC236}">
                    <a16:creationId xmlns:a16="http://schemas.microsoft.com/office/drawing/2014/main" id="{04FF231E-2947-7C12-2D8B-68825B4AFAFF}"/>
                  </a:ext>
                </a:extLst>
              </p:cNvPr>
              <p:cNvGrpSpPr/>
              <p:nvPr/>
            </p:nvGrpSpPr>
            <p:grpSpPr>
              <a:xfrm>
                <a:off x="3893589" y="1362942"/>
                <a:ext cx="43862" cy="40837"/>
                <a:chOff x="3893589" y="1362942"/>
                <a:chExt cx="43862" cy="40837"/>
              </a:xfrm>
            </p:grpSpPr>
            <p:sp>
              <p:nvSpPr>
                <p:cNvPr id="3508" name="Freeform: Shape 1965">
                  <a:extLst>
                    <a:ext uri="{FF2B5EF4-FFF2-40B4-BE49-F238E27FC236}">
                      <a16:creationId xmlns:a16="http://schemas.microsoft.com/office/drawing/2014/main" id="{D954B1D4-E64F-E1FF-1721-D6FA55B25E44}"/>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Freeform: Shape 1966">
                  <a:extLst>
                    <a:ext uri="{FF2B5EF4-FFF2-40B4-BE49-F238E27FC236}">
                      <a16:creationId xmlns:a16="http://schemas.microsoft.com/office/drawing/2014/main" id="{1F90F924-1E43-973F-BDEA-D7D7A1E0AE36}"/>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6" name="Graphic 191">
                <a:extLst>
                  <a:ext uri="{FF2B5EF4-FFF2-40B4-BE49-F238E27FC236}">
                    <a16:creationId xmlns:a16="http://schemas.microsoft.com/office/drawing/2014/main" id="{D070C183-706B-62C1-D09C-65E9AA942144}"/>
                  </a:ext>
                </a:extLst>
              </p:cNvPr>
              <p:cNvGrpSpPr/>
              <p:nvPr/>
            </p:nvGrpSpPr>
            <p:grpSpPr>
              <a:xfrm>
                <a:off x="3901001" y="1362942"/>
                <a:ext cx="43862" cy="40837"/>
                <a:chOff x="3901001" y="1362942"/>
                <a:chExt cx="43862" cy="40837"/>
              </a:xfrm>
            </p:grpSpPr>
            <p:sp>
              <p:nvSpPr>
                <p:cNvPr id="3506" name="Freeform: Shape 1963">
                  <a:extLst>
                    <a:ext uri="{FF2B5EF4-FFF2-40B4-BE49-F238E27FC236}">
                      <a16:creationId xmlns:a16="http://schemas.microsoft.com/office/drawing/2014/main" id="{A0ECE6E6-CF65-D6DD-8D7F-3ADB233CF00B}"/>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Freeform: Shape 1964">
                  <a:extLst>
                    <a:ext uri="{FF2B5EF4-FFF2-40B4-BE49-F238E27FC236}">
                      <a16:creationId xmlns:a16="http://schemas.microsoft.com/office/drawing/2014/main" id="{EEAF8572-048D-4F97-8C8C-D023826EA10A}"/>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7" name="Graphic 191">
                <a:extLst>
                  <a:ext uri="{FF2B5EF4-FFF2-40B4-BE49-F238E27FC236}">
                    <a16:creationId xmlns:a16="http://schemas.microsoft.com/office/drawing/2014/main" id="{84877C76-C5AF-BE08-1390-CB9C565E2B5F}"/>
                  </a:ext>
                </a:extLst>
              </p:cNvPr>
              <p:cNvGrpSpPr/>
              <p:nvPr/>
            </p:nvGrpSpPr>
            <p:grpSpPr>
              <a:xfrm>
                <a:off x="3908412" y="1362942"/>
                <a:ext cx="43711" cy="40837"/>
                <a:chOff x="3908412" y="1362942"/>
                <a:chExt cx="43711" cy="40837"/>
              </a:xfrm>
            </p:grpSpPr>
            <p:sp>
              <p:nvSpPr>
                <p:cNvPr id="3504" name="Freeform: Shape 1961">
                  <a:extLst>
                    <a:ext uri="{FF2B5EF4-FFF2-40B4-BE49-F238E27FC236}">
                      <a16:creationId xmlns:a16="http://schemas.microsoft.com/office/drawing/2014/main" id="{E4CA7149-AFDB-4B6B-6B5F-21FFC626153E}"/>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Freeform: Shape 1962">
                  <a:extLst>
                    <a:ext uri="{FF2B5EF4-FFF2-40B4-BE49-F238E27FC236}">
                      <a16:creationId xmlns:a16="http://schemas.microsoft.com/office/drawing/2014/main" id="{BE5B0527-00D1-F9E3-40E2-91B35543FCF2}"/>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8" name="Graphic 191">
                <a:extLst>
                  <a:ext uri="{FF2B5EF4-FFF2-40B4-BE49-F238E27FC236}">
                    <a16:creationId xmlns:a16="http://schemas.microsoft.com/office/drawing/2014/main" id="{33D08DB2-9405-7327-3256-511486091C4B}"/>
                  </a:ext>
                </a:extLst>
              </p:cNvPr>
              <p:cNvGrpSpPr/>
              <p:nvPr/>
            </p:nvGrpSpPr>
            <p:grpSpPr>
              <a:xfrm>
                <a:off x="3915823" y="1362942"/>
                <a:ext cx="43711" cy="40837"/>
                <a:chOff x="3915823" y="1362942"/>
                <a:chExt cx="43711" cy="40837"/>
              </a:xfrm>
            </p:grpSpPr>
            <p:sp>
              <p:nvSpPr>
                <p:cNvPr id="3502" name="Freeform: Shape 1959">
                  <a:extLst>
                    <a:ext uri="{FF2B5EF4-FFF2-40B4-BE49-F238E27FC236}">
                      <a16:creationId xmlns:a16="http://schemas.microsoft.com/office/drawing/2014/main" id="{B3370686-75C9-4B28-6FA8-1A98D3D5E837}"/>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Freeform: Shape 1960">
                  <a:extLst>
                    <a:ext uri="{FF2B5EF4-FFF2-40B4-BE49-F238E27FC236}">
                      <a16:creationId xmlns:a16="http://schemas.microsoft.com/office/drawing/2014/main" id="{F6F83201-EB0F-FD37-CFC7-B7187C243781}"/>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9" name="Graphic 191">
                <a:extLst>
                  <a:ext uri="{FF2B5EF4-FFF2-40B4-BE49-F238E27FC236}">
                    <a16:creationId xmlns:a16="http://schemas.microsoft.com/office/drawing/2014/main" id="{5B95D6A8-8675-C89B-6941-2D1F8AA6B91C}"/>
                  </a:ext>
                </a:extLst>
              </p:cNvPr>
              <p:cNvGrpSpPr/>
              <p:nvPr/>
            </p:nvGrpSpPr>
            <p:grpSpPr>
              <a:xfrm>
                <a:off x="3920058" y="1374067"/>
                <a:ext cx="43711" cy="40696"/>
                <a:chOff x="3920058" y="1374067"/>
                <a:chExt cx="43711" cy="40696"/>
              </a:xfrm>
            </p:grpSpPr>
            <p:sp>
              <p:nvSpPr>
                <p:cNvPr id="3500" name="Freeform: Shape 1957">
                  <a:extLst>
                    <a:ext uri="{FF2B5EF4-FFF2-40B4-BE49-F238E27FC236}">
                      <a16:creationId xmlns:a16="http://schemas.microsoft.com/office/drawing/2014/main" id="{220D3720-6B02-4CEB-9B64-4C8F76F33914}"/>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Freeform: Shape 1958">
                  <a:extLst>
                    <a:ext uri="{FF2B5EF4-FFF2-40B4-BE49-F238E27FC236}">
                      <a16:creationId xmlns:a16="http://schemas.microsoft.com/office/drawing/2014/main" id="{8D86CEE5-190B-B584-A0A2-81C005D8B431}"/>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0" name="Graphic 191">
                <a:extLst>
                  <a:ext uri="{FF2B5EF4-FFF2-40B4-BE49-F238E27FC236}">
                    <a16:creationId xmlns:a16="http://schemas.microsoft.com/office/drawing/2014/main" id="{F5CA1C1F-28E7-BF53-B4CE-EE4E206E814F}"/>
                  </a:ext>
                </a:extLst>
              </p:cNvPr>
              <p:cNvGrpSpPr/>
              <p:nvPr/>
            </p:nvGrpSpPr>
            <p:grpSpPr>
              <a:xfrm>
                <a:off x="3927167" y="1374067"/>
                <a:ext cx="43711" cy="40696"/>
                <a:chOff x="3927167" y="1374067"/>
                <a:chExt cx="43711" cy="40696"/>
              </a:xfrm>
            </p:grpSpPr>
            <p:sp>
              <p:nvSpPr>
                <p:cNvPr id="3498" name="Freeform: Shape 1955">
                  <a:extLst>
                    <a:ext uri="{FF2B5EF4-FFF2-40B4-BE49-F238E27FC236}">
                      <a16:creationId xmlns:a16="http://schemas.microsoft.com/office/drawing/2014/main" id="{EAF440EC-BCEF-451F-4D78-F0513D2BCC77}"/>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Freeform: Shape 1956">
                  <a:extLst>
                    <a:ext uri="{FF2B5EF4-FFF2-40B4-BE49-F238E27FC236}">
                      <a16:creationId xmlns:a16="http://schemas.microsoft.com/office/drawing/2014/main" id="{3D1429BB-118D-07A1-7BD6-608ECAC6BEF8}"/>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1" name="Graphic 191">
                <a:extLst>
                  <a:ext uri="{FF2B5EF4-FFF2-40B4-BE49-F238E27FC236}">
                    <a16:creationId xmlns:a16="http://schemas.microsoft.com/office/drawing/2014/main" id="{3E45BC43-2D89-1F5D-8A1D-0393608B5964}"/>
                  </a:ext>
                </a:extLst>
              </p:cNvPr>
              <p:cNvGrpSpPr/>
              <p:nvPr/>
            </p:nvGrpSpPr>
            <p:grpSpPr>
              <a:xfrm>
                <a:off x="3933519" y="1374067"/>
                <a:ext cx="43711" cy="40696"/>
                <a:chOff x="3933519" y="1374067"/>
                <a:chExt cx="43711" cy="40696"/>
              </a:xfrm>
            </p:grpSpPr>
            <p:sp>
              <p:nvSpPr>
                <p:cNvPr id="3496" name="Freeform: Shape 1953">
                  <a:extLst>
                    <a:ext uri="{FF2B5EF4-FFF2-40B4-BE49-F238E27FC236}">
                      <a16:creationId xmlns:a16="http://schemas.microsoft.com/office/drawing/2014/main" id="{7EDC3179-5DD5-A84B-6563-039507F238CD}"/>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Freeform: Shape 1954">
                  <a:extLst>
                    <a:ext uri="{FF2B5EF4-FFF2-40B4-BE49-F238E27FC236}">
                      <a16:creationId xmlns:a16="http://schemas.microsoft.com/office/drawing/2014/main" id="{E2E64AB9-D6E6-BBC1-0541-9DBE67D822C2}"/>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2" name="Graphic 191">
                <a:extLst>
                  <a:ext uri="{FF2B5EF4-FFF2-40B4-BE49-F238E27FC236}">
                    <a16:creationId xmlns:a16="http://schemas.microsoft.com/office/drawing/2014/main" id="{ABF8E93F-379B-E7E5-6E18-AD22FE3C75DB}"/>
                  </a:ext>
                </a:extLst>
              </p:cNvPr>
              <p:cNvGrpSpPr/>
              <p:nvPr/>
            </p:nvGrpSpPr>
            <p:grpSpPr>
              <a:xfrm>
                <a:off x="3940023" y="1374067"/>
                <a:ext cx="43711" cy="40696"/>
                <a:chOff x="3940023" y="1374067"/>
                <a:chExt cx="43711" cy="40696"/>
              </a:xfrm>
            </p:grpSpPr>
            <p:sp>
              <p:nvSpPr>
                <p:cNvPr id="3494" name="Freeform: Shape 1951">
                  <a:extLst>
                    <a:ext uri="{FF2B5EF4-FFF2-40B4-BE49-F238E27FC236}">
                      <a16:creationId xmlns:a16="http://schemas.microsoft.com/office/drawing/2014/main" id="{2E8FBA1F-E34B-9886-EE18-14851C1B36B0}"/>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Freeform: Shape 1952">
                  <a:extLst>
                    <a:ext uri="{FF2B5EF4-FFF2-40B4-BE49-F238E27FC236}">
                      <a16:creationId xmlns:a16="http://schemas.microsoft.com/office/drawing/2014/main" id="{863BDAD3-90DC-75B1-81EF-4261F5BEB738}"/>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3" name="Graphic 191">
                <a:extLst>
                  <a:ext uri="{FF2B5EF4-FFF2-40B4-BE49-F238E27FC236}">
                    <a16:creationId xmlns:a16="http://schemas.microsoft.com/office/drawing/2014/main" id="{5056328E-9F0E-4222-1C79-569B91791E36}"/>
                  </a:ext>
                </a:extLst>
              </p:cNvPr>
              <p:cNvGrpSpPr/>
              <p:nvPr/>
            </p:nvGrpSpPr>
            <p:grpSpPr>
              <a:xfrm>
                <a:off x="3946375" y="1374067"/>
                <a:ext cx="43862" cy="40696"/>
                <a:chOff x="3946375" y="1374067"/>
                <a:chExt cx="43862" cy="40696"/>
              </a:xfrm>
            </p:grpSpPr>
            <p:sp>
              <p:nvSpPr>
                <p:cNvPr id="3492" name="Freeform: Shape 1949">
                  <a:extLst>
                    <a:ext uri="{FF2B5EF4-FFF2-40B4-BE49-F238E27FC236}">
                      <a16:creationId xmlns:a16="http://schemas.microsoft.com/office/drawing/2014/main" id="{9CE8C206-7E95-D1AA-FACB-443B6F4ABE0F}"/>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Freeform: Shape 1950">
                  <a:extLst>
                    <a:ext uri="{FF2B5EF4-FFF2-40B4-BE49-F238E27FC236}">
                      <a16:creationId xmlns:a16="http://schemas.microsoft.com/office/drawing/2014/main" id="{B12E28EF-84CD-30AF-B620-5ED838839561}"/>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4" name="Graphic 191">
                <a:extLst>
                  <a:ext uri="{FF2B5EF4-FFF2-40B4-BE49-F238E27FC236}">
                    <a16:creationId xmlns:a16="http://schemas.microsoft.com/office/drawing/2014/main" id="{966B2EB9-6985-F2FD-F4C0-559394E91A8F}"/>
                  </a:ext>
                </a:extLst>
              </p:cNvPr>
              <p:cNvGrpSpPr/>
              <p:nvPr/>
            </p:nvGrpSpPr>
            <p:grpSpPr>
              <a:xfrm>
                <a:off x="3952879" y="1374067"/>
                <a:ext cx="43711" cy="40696"/>
                <a:chOff x="3952879" y="1374067"/>
                <a:chExt cx="43711" cy="40696"/>
              </a:xfrm>
            </p:grpSpPr>
            <p:sp>
              <p:nvSpPr>
                <p:cNvPr id="3490" name="Freeform: Shape 1947">
                  <a:extLst>
                    <a:ext uri="{FF2B5EF4-FFF2-40B4-BE49-F238E27FC236}">
                      <a16:creationId xmlns:a16="http://schemas.microsoft.com/office/drawing/2014/main" id="{1CFB77BC-99B8-FCCE-7C8A-86B70A9CCF44}"/>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Freeform: Shape 1948">
                  <a:extLst>
                    <a:ext uri="{FF2B5EF4-FFF2-40B4-BE49-F238E27FC236}">
                      <a16:creationId xmlns:a16="http://schemas.microsoft.com/office/drawing/2014/main" id="{E9D8B4FC-7AAF-167A-6C8B-6063C2D4D7AC}"/>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5" name="Graphic 191">
                <a:extLst>
                  <a:ext uri="{FF2B5EF4-FFF2-40B4-BE49-F238E27FC236}">
                    <a16:creationId xmlns:a16="http://schemas.microsoft.com/office/drawing/2014/main" id="{5E5309BC-6A99-7EB6-FDB8-4ED34BDEEE57}"/>
                  </a:ext>
                </a:extLst>
              </p:cNvPr>
              <p:cNvGrpSpPr/>
              <p:nvPr/>
            </p:nvGrpSpPr>
            <p:grpSpPr>
              <a:xfrm>
                <a:off x="3959231" y="1374067"/>
                <a:ext cx="43862" cy="40696"/>
                <a:chOff x="3959231" y="1374067"/>
                <a:chExt cx="43862" cy="40696"/>
              </a:xfrm>
            </p:grpSpPr>
            <p:sp>
              <p:nvSpPr>
                <p:cNvPr id="3488" name="Freeform: Shape 1945">
                  <a:extLst>
                    <a:ext uri="{FF2B5EF4-FFF2-40B4-BE49-F238E27FC236}">
                      <a16:creationId xmlns:a16="http://schemas.microsoft.com/office/drawing/2014/main" id="{DBC9DC3B-46E9-C77F-7B73-E2671442471E}"/>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Freeform: Shape 1946">
                  <a:extLst>
                    <a:ext uri="{FF2B5EF4-FFF2-40B4-BE49-F238E27FC236}">
                      <a16:creationId xmlns:a16="http://schemas.microsoft.com/office/drawing/2014/main" id="{23042DC2-D8F8-4022-BD80-A134637A92E9}"/>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6" name="Graphic 191">
                <a:extLst>
                  <a:ext uri="{FF2B5EF4-FFF2-40B4-BE49-F238E27FC236}">
                    <a16:creationId xmlns:a16="http://schemas.microsoft.com/office/drawing/2014/main" id="{085A403B-F6B4-77C5-8A95-6F08E99A4B08}"/>
                  </a:ext>
                </a:extLst>
              </p:cNvPr>
              <p:cNvGrpSpPr/>
              <p:nvPr/>
            </p:nvGrpSpPr>
            <p:grpSpPr>
              <a:xfrm>
                <a:off x="3965735" y="1374067"/>
                <a:ext cx="43711" cy="40696"/>
                <a:chOff x="3965735" y="1374067"/>
                <a:chExt cx="43711" cy="40696"/>
              </a:xfrm>
            </p:grpSpPr>
            <p:sp>
              <p:nvSpPr>
                <p:cNvPr id="3486" name="Freeform: Shape 1943">
                  <a:extLst>
                    <a:ext uri="{FF2B5EF4-FFF2-40B4-BE49-F238E27FC236}">
                      <a16:creationId xmlns:a16="http://schemas.microsoft.com/office/drawing/2014/main" id="{BE537B26-E80A-2436-7B96-B9F1E2DAA00F}"/>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Freeform: Shape 1944">
                  <a:extLst>
                    <a:ext uri="{FF2B5EF4-FFF2-40B4-BE49-F238E27FC236}">
                      <a16:creationId xmlns:a16="http://schemas.microsoft.com/office/drawing/2014/main" id="{FD2B23EE-10BB-FD83-104C-0186A2DFC183}"/>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7" name="Graphic 191">
                <a:extLst>
                  <a:ext uri="{FF2B5EF4-FFF2-40B4-BE49-F238E27FC236}">
                    <a16:creationId xmlns:a16="http://schemas.microsoft.com/office/drawing/2014/main" id="{55E52871-9CED-46C7-47D3-14D843CF2657}"/>
                  </a:ext>
                </a:extLst>
              </p:cNvPr>
              <p:cNvGrpSpPr/>
              <p:nvPr/>
            </p:nvGrpSpPr>
            <p:grpSpPr>
              <a:xfrm>
                <a:off x="3981163" y="1379418"/>
                <a:ext cx="43711" cy="40837"/>
                <a:chOff x="3981163" y="1379418"/>
                <a:chExt cx="43711" cy="40837"/>
              </a:xfrm>
            </p:grpSpPr>
            <p:sp>
              <p:nvSpPr>
                <p:cNvPr id="3484" name="Freeform: Shape 1941">
                  <a:extLst>
                    <a:ext uri="{FF2B5EF4-FFF2-40B4-BE49-F238E27FC236}">
                      <a16:creationId xmlns:a16="http://schemas.microsoft.com/office/drawing/2014/main" id="{8D3BE613-D520-589D-7585-C3AFF90AA05D}"/>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Freeform: Shape 1942">
                  <a:extLst>
                    <a:ext uri="{FF2B5EF4-FFF2-40B4-BE49-F238E27FC236}">
                      <a16:creationId xmlns:a16="http://schemas.microsoft.com/office/drawing/2014/main" id="{63D655F5-5938-0F7A-4735-88460ECBAD69}"/>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8" name="Graphic 191">
                <a:extLst>
                  <a:ext uri="{FF2B5EF4-FFF2-40B4-BE49-F238E27FC236}">
                    <a16:creationId xmlns:a16="http://schemas.microsoft.com/office/drawing/2014/main" id="{87AA35AE-C938-7D8D-A624-9FE9F593A714}"/>
                  </a:ext>
                </a:extLst>
              </p:cNvPr>
              <p:cNvGrpSpPr/>
              <p:nvPr/>
            </p:nvGrpSpPr>
            <p:grpSpPr>
              <a:xfrm>
                <a:off x="3987666" y="1379418"/>
                <a:ext cx="43711" cy="40837"/>
                <a:chOff x="3987666" y="1379418"/>
                <a:chExt cx="43711" cy="40837"/>
              </a:xfrm>
            </p:grpSpPr>
            <p:sp>
              <p:nvSpPr>
                <p:cNvPr id="3482" name="Freeform: Shape 1939">
                  <a:extLst>
                    <a:ext uri="{FF2B5EF4-FFF2-40B4-BE49-F238E27FC236}">
                      <a16:creationId xmlns:a16="http://schemas.microsoft.com/office/drawing/2014/main" id="{3CCFB08C-D716-6E67-3643-AC15A8550BF9}"/>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Freeform: Shape 1940">
                  <a:extLst>
                    <a:ext uri="{FF2B5EF4-FFF2-40B4-BE49-F238E27FC236}">
                      <a16:creationId xmlns:a16="http://schemas.microsoft.com/office/drawing/2014/main" id="{16D137AA-C83C-4A6A-2389-387B81E1E78A}"/>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9" name="Graphic 191">
                <a:extLst>
                  <a:ext uri="{FF2B5EF4-FFF2-40B4-BE49-F238E27FC236}">
                    <a16:creationId xmlns:a16="http://schemas.microsoft.com/office/drawing/2014/main" id="{9257B4B8-87A0-3EEB-9077-38B10002DF8C}"/>
                  </a:ext>
                </a:extLst>
              </p:cNvPr>
              <p:cNvGrpSpPr/>
              <p:nvPr/>
            </p:nvGrpSpPr>
            <p:grpSpPr>
              <a:xfrm>
                <a:off x="3994019" y="1379418"/>
                <a:ext cx="43711" cy="40837"/>
                <a:chOff x="3994019" y="1379418"/>
                <a:chExt cx="43711" cy="40837"/>
              </a:xfrm>
            </p:grpSpPr>
            <p:sp>
              <p:nvSpPr>
                <p:cNvPr id="3480" name="Freeform: Shape 1937">
                  <a:extLst>
                    <a:ext uri="{FF2B5EF4-FFF2-40B4-BE49-F238E27FC236}">
                      <a16:creationId xmlns:a16="http://schemas.microsoft.com/office/drawing/2014/main" id="{38834907-09B1-C83F-551D-9F621F886716}"/>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Freeform: Shape 1938">
                  <a:extLst>
                    <a:ext uri="{FF2B5EF4-FFF2-40B4-BE49-F238E27FC236}">
                      <a16:creationId xmlns:a16="http://schemas.microsoft.com/office/drawing/2014/main" id="{C82F9492-A96B-D3B2-D405-AD7295CA6A08}"/>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0" name="Graphic 191">
                <a:extLst>
                  <a:ext uri="{FF2B5EF4-FFF2-40B4-BE49-F238E27FC236}">
                    <a16:creationId xmlns:a16="http://schemas.microsoft.com/office/drawing/2014/main" id="{EEA41331-6038-942C-3AF2-46EC557994DF}"/>
                  </a:ext>
                </a:extLst>
              </p:cNvPr>
              <p:cNvGrpSpPr/>
              <p:nvPr/>
            </p:nvGrpSpPr>
            <p:grpSpPr>
              <a:xfrm>
                <a:off x="4000523" y="1379418"/>
                <a:ext cx="43711" cy="40837"/>
                <a:chOff x="4000523" y="1379418"/>
                <a:chExt cx="43711" cy="40837"/>
              </a:xfrm>
            </p:grpSpPr>
            <p:sp>
              <p:nvSpPr>
                <p:cNvPr id="3478" name="Freeform: Shape 1935">
                  <a:extLst>
                    <a:ext uri="{FF2B5EF4-FFF2-40B4-BE49-F238E27FC236}">
                      <a16:creationId xmlns:a16="http://schemas.microsoft.com/office/drawing/2014/main" id="{88E34506-FA5E-CF5B-D8A2-3E179FCFB543}"/>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Freeform: Shape 1936">
                  <a:extLst>
                    <a:ext uri="{FF2B5EF4-FFF2-40B4-BE49-F238E27FC236}">
                      <a16:creationId xmlns:a16="http://schemas.microsoft.com/office/drawing/2014/main" id="{E3A0C53C-CB23-4C99-4F97-1413C8B5F847}"/>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1" name="Graphic 191">
                <a:extLst>
                  <a:ext uri="{FF2B5EF4-FFF2-40B4-BE49-F238E27FC236}">
                    <a16:creationId xmlns:a16="http://schemas.microsoft.com/office/drawing/2014/main" id="{C3AD8D59-C775-C3CB-7407-1C4D8F6001DC}"/>
                  </a:ext>
                </a:extLst>
              </p:cNvPr>
              <p:cNvGrpSpPr/>
              <p:nvPr/>
            </p:nvGrpSpPr>
            <p:grpSpPr>
              <a:xfrm>
                <a:off x="4006875" y="1379418"/>
                <a:ext cx="43862" cy="40837"/>
                <a:chOff x="4006875" y="1379418"/>
                <a:chExt cx="43862" cy="40837"/>
              </a:xfrm>
            </p:grpSpPr>
            <p:sp>
              <p:nvSpPr>
                <p:cNvPr id="3476" name="Freeform: Shape 1933">
                  <a:extLst>
                    <a:ext uri="{FF2B5EF4-FFF2-40B4-BE49-F238E27FC236}">
                      <a16:creationId xmlns:a16="http://schemas.microsoft.com/office/drawing/2014/main" id="{649D3C70-8E9F-699F-A7BB-609FE87CDA86}"/>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Freeform: Shape 1934">
                  <a:extLst>
                    <a:ext uri="{FF2B5EF4-FFF2-40B4-BE49-F238E27FC236}">
                      <a16:creationId xmlns:a16="http://schemas.microsoft.com/office/drawing/2014/main" id="{37C7082F-D4EA-8AEC-0976-A8A359C0E0A1}"/>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2" name="Graphic 191">
                <a:extLst>
                  <a:ext uri="{FF2B5EF4-FFF2-40B4-BE49-F238E27FC236}">
                    <a16:creationId xmlns:a16="http://schemas.microsoft.com/office/drawing/2014/main" id="{0F1AD705-99D6-7468-AF8E-7B8B91386D10}"/>
                  </a:ext>
                </a:extLst>
              </p:cNvPr>
              <p:cNvGrpSpPr/>
              <p:nvPr/>
            </p:nvGrpSpPr>
            <p:grpSpPr>
              <a:xfrm>
                <a:off x="4013379" y="1379418"/>
                <a:ext cx="43711" cy="40837"/>
                <a:chOff x="4013379" y="1379418"/>
                <a:chExt cx="43711" cy="40837"/>
              </a:xfrm>
            </p:grpSpPr>
            <p:sp>
              <p:nvSpPr>
                <p:cNvPr id="3474" name="Freeform: Shape 1931">
                  <a:extLst>
                    <a:ext uri="{FF2B5EF4-FFF2-40B4-BE49-F238E27FC236}">
                      <a16:creationId xmlns:a16="http://schemas.microsoft.com/office/drawing/2014/main" id="{9BBDC829-D999-B12B-0E93-50774688D06F}"/>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Freeform: Shape 1932">
                  <a:extLst>
                    <a:ext uri="{FF2B5EF4-FFF2-40B4-BE49-F238E27FC236}">
                      <a16:creationId xmlns:a16="http://schemas.microsoft.com/office/drawing/2014/main" id="{B8E6BDF2-BBAD-FAA7-E84B-FE006A819CE2}"/>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3" name="Graphic 191">
                <a:extLst>
                  <a:ext uri="{FF2B5EF4-FFF2-40B4-BE49-F238E27FC236}">
                    <a16:creationId xmlns:a16="http://schemas.microsoft.com/office/drawing/2014/main" id="{E252CEE4-6267-54F2-79CD-9D7D7CE41B27}"/>
                  </a:ext>
                </a:extLst>
              </p:cNvPr>
              <p:cNvGrpSpPr/>
              <p:nvPr/>
            </p:nvGrpSpPr>
            <p:grpSpPr>
              <a:xfrm>
                <a:off x="4019731" y="1379418"/>
                <a:ext cx="43862" cy="40837"/>
                <a:chOff x="4019731" y="1379418"/>
                <a:chExt cx="43862" cy="40837"/>
              </a:xfrm>
            </p:grpSpPr>
            <p:sp>
              <p:nvSpPr>
                <p:cNvPr id="3472" name="Freeform: Shape 1929">
                  <a:extLst>
                    <a:ext uri="{FF2B5EF4-FFF2-40B4-BE49-F238E27FC236}">
                      <a16:creationId xmlns:a16="http://schemas.microsoft.com/office/drawing/2014/main" id="{1911BA15-3E78-409D-6AD9-693AEC6EF99F}"/>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Freeform: Shape 1930">
                  <a:extLst>
                    <a:ext uri="{FF2B5EF4-FFF2-40B4-BE49-F238E27FC236}">
                      <a16:creationId xmlns:a16="http://schemas.microsoft.com/office/drawing/2014/main" id="{B46F283E-AEC6-9F1A-9374-2120E0FB6849}"/>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4" name="Graphic 191">
                <a:extLst>
                  <a:ext uri="{FF2B5EF4-FFF2-40B4-BE49-F238E27FC236}">
                    <a16:creationId xmlns:a16="http://schemas.microsoft.com/office/drawing/2014/main" id="{FB066E40-1556-EB61-C781-378E4D9BDCA8}"/>
                  </a:ext>
                </a:extLst>
              </p:cNvPr>
              <p:cNvGrpSpPr/>
              <p:nvPr/>
            </p:nvGrpSpPr>
            <p:grpSpPr>
              <a:xfrm>
                <a:off x="4026235" y="1379418"/>
                <a:ext cx="43711" cy="40837"/>
                <a:chOff x="4026235" y="1379418"/>
                <a:chExt cx="43711" cy="40837"/>
              </a:xfrm>
            </p:grpSpPr>
            <p:sp>
              <p:nvSpPr>
                <p:cNvPr id="3470" name="Freeform: Shape 1927">
                  <a:extLst>
                    <a:ext uri="{FF2B5EF4-FFF2-40B4-BE49-F238E27FC236}">
                      <a16:creationId xmlns:a16="http://schemas.microsoft.com/office/drawing/2014/main" id="{67206C10-98D8-BC3E-6C1D-A484009A39C7}"/>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Freeform: Shape 1928">
                  <a:extLst>
                    <a:ext uri="{FF2B5EF4-FFF2-40B4-BE49-F238E27FC236}">
                      <a16:creationId xmlns:a16="http://schemas.microsoft.com/office/drawing/2014/main" id="{32EE3618-50FE-4970-4137-CE65EEB045AF}"/>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5" name="Graphic 191">
                <a:extLst>
                  <a:ext uri="{FF2B5EF4-FFF2-40B4-BE49-F238E27FC236}">
                    <a16:creationId xmlns:a16="http://schemas.microsoft.com/office/drawing/2014/main" id="{7AB09BEB-6002-1B6F-973D-C6BD89428B13}"/>
                  </a:ext>
                </a:extLst>
              </p:cNvPr>
              <p:cNvGrpSpPr/>
              <p:nvPr/>
            </p:nvGrpSpPr>
            <p:grpSpPr>
              <a:xfrm>
                <a:off x="4046200" y="1379418"/>
                <a:ext cx="43711" cy="40837"/>
                <a:chOff x="4046200" y="1379418"/>
                <a:chExt cx="43711" cy="40837"/>
              </a:xfrm>
            </p:grpSpPr>
            <p:sp>
              <p:nvSpPr>
                <p:cNvPr id="3468" name="Freeform: Shape 1925">
                  <a:extLst>
                    <a:ext uri="{FF2B5EF4-FFF2-40B4-BE49-F238E27FC236}">
                      <a16:creationId xmlns:a16="http://schemas.microsoft.com/office/drawing/2014/main" id="{E7467844-4B1A-11F5-3C53-037991E18419}"/>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Freeform: Shape 1926">
                  <a:extLst>
                    <a:ext uri="{FF2B5EF4-FFF2-40B4-BE49-F238E27FC236}">
                      <a16:creationId xmlns:a16="http://schemas.microsoft.com/office/drawing/2014/main" id="{6B3DEEA6-45A3-38AB-54A6-7429B7CFD93B}"/>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6" name="Graphic 191">
                <a:extLst>
                  <a:ext uri="{FF2B5EF4-FFF2-40B4-BE49-F238E27FC236}">
                    <a16:creationId xmlns:a16="http://schemas.microsoft.com/office/drawing/2014/main" id="{0DC77E76-B429-ADD4-0ABC-78B5C87F4543}"/>
                  </a:ext>
                </a:extLst>
              </p:cNvPr>
              <p:cNvGrpSpPr/>
              <p:nvPr/>
            </p:nvGrpSpPr>
            <p:grpSpPr>
              <a:xfrm>
                <a:off x="4052855" y="1379418"/>
                <a:ext cx="43862" cy="40837"/>
                <a:chOff x="4052855" y="1379418"/>
                <a:chExt cx="43862" cy="40837"/>
              </a:xfrm>
            </p:grpSpPr>
            <p:sp>
              <p:nvSpPr>
                <p:cNvPr id="3466" name="Freeform: Shape 1923">
                  <a:extLst>
                    <a:ext uri="{FF2B5EF4-FFF2-40B4-BE49-F238E27FC236}">
                      <a16:creationId xmlns:a16="http://schemas.microsoft.com/office/drawing/2014/main" id="{1018C403-7E6D-92A5-1532-34C5153172A7}"/>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Freeform: Shape 1924">
                  <a:extLst>
                    <a:ext uri="{FF2B5EF4-FFF2-40B4-BE49-F238E27FC236}">
                      <a16:creationId xmlns:a16="http://schemas.microsoft.com/office/drawing/2014/main" id="{2262AFF0-F2D3-F275-54DD-291381342AA2}"/>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7" name="Graphic 191">
                <a:extLst>
                  <a:ext uri="{FF2B5EF4-FFF2-40B4-BE49-F238E27FC236}">
                    <a16:creationId xmlns:a16="http://schemas.microsoft.com/office/drawing/2014/main" id="{57B8EB84-5D76-B5EA-207E-DDAF7EC94F18}"/>
                  </a:ext>
                </a:extLst>
              </p:cNvPr>
              <p:cNvGrpSpPr/>
              <p:nvPr/>
            </p:nvGrpSpPr>
            <p:grpSpPr>
              <a:xfrm>
                <a:off x="4059661" y="1379418"/>
                <a:ext cx="43711" cy="40837"/>
                <a:chOff x="4059661" y="1379418"/>
                <a:chExt cx="43711" cy="40837"/>
              </a:xfrm>
            </p:grpSpPr>
            <p:sp>
              <p:nvSpPr>
                <p:cNvPr id="3464" name="Freeform: Shape 1921">
                  <a:extLst>
                    <a:ext uri="{FF2B5EF4-FFF2-40B4-BE49-F238E27FC236}">
                      <a16:creationId xmlns:a16="http://schemas.microsoft.com/office/drawing/2014/main" id="{A8F01670-55F5-CDBC-0A0C-00CDDC059978}"/>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Freeform: Shape 1922">
                  <a:extLst>
                    <a:ext uri="{FF2B5EF4-FFF2-40B4-BE49-F238E27FC236}">
                      <a16:creationId xmlns:a16="http://schemas.microsoft.com/office/drawing/2014/main" id="{E9E8C671-861E-68B4-FB7F-2957008D914B}"/>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8" name="Graphic 191">
                <a:extLst>
                  <a:ext uri="{FF2B5EF4-FFF2-40B4-BE49-F238E27FC236}">
                    <a16:creationId xmlns:a16="http://schemas.microsoft.com/office/drawing/2014/main" id="{4764CD61-AABC-66C6-A735-8BD2EA73B343}"/>
                  </a:ext>
                </a:extLst>
              </p:cNvPr>
              <p:cNvGrpSpPr/>
              <p:nvPr/>
            </p:nvGrpSpPr>
            <p:grpSpPr>
              <a:xfrm>
                <a:off x="4066467" y="1379418"/>
                <a:ext cx="43711" cy="40837"/>
                <a:chOff x="4066467" y="1379418"/>
                <a:chExt cx="43711" cy="40837"/>
              </a:xfrm>
            </p:grpSpPr>
            <p:sp>
              <p:nvSpPr>
                <p:cNvPr id="3462" name="Freeform: Shape 1919">
                  <a:extLst>
                    <a:ext uri="{FF2B5EF4-FFF2-40B4-BE49-F238E27FC236}">
                      <a16:creationId xmlns:a16="http://schemas.microsoft.com/office/drawing/2014/main" id="{0917FB39-0E6A-5781-0421-CCCDB4D681D0}"/>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Freeform: Shape 1920">
                  <a:extLst>
                    <a:ext uri="{FF2B5EF4-FFF2-40B4-BE49-F238E27FC236}">
                      <a16:creationId xmlns:a16="http://schemas.microsoft.com/office/drawing/2014/main" id="{A8812842-FAAA-43EF-2FCC-5C8B55787F92}"/>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9" name="Graphic 191">
                <a:extLst>
                  <a:ext uri="{FF2B5EF4-FFF2-40B4-BE49-F238E27FC236}">
                    <a16:creationId xmlns:a16="http://schemas.microsoft.com/office/drawing/2014/main" id="{9CCFB917-B859-C9CC-F13B-5FD7C784A303}"/>
                  </a:ext>
                </a:extLst>
              </p:cNvPr>
              <p:cNvGrpSpPr/>
              <p:nvPr/>
            </p:nvGrpSpPr>
            <p:grpSpPr>
              <a:xfrm>
                <a:off x="4073122" y="1379418"/>
                <a:ext cx="43862" cy="40837"/>
                <a:chOff x="4073122" y="1379418"/>
                <a:chExt cx="43862" cy="40837"/>
              </a:xfrm>
            </p:grpSpPr>
            <p:sp>
              <p:nvSpPr>
                <p:cNvPr id="3460" name="Freeform: Shape 1917">
                  <a:extLst>
                    <a:ext uri="{FF2B5EF4-FFF2-40B4-BE49-F238E27FC236}">
                      <a16:creationId xmlns:a16="http://schemas.microsoft.com/office/drawing/2014/main" id="{DDBD15BD-0982-974D-0FC8-F201DCCBA6AB}"/>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Freeform: Shape 1918">
                  <a:extLst>
                    <a:ext uri="{FF2B5EF4-FFF2-40B4-BE49-F238E27FC236}">
                      <a16:creationId xmlns:a16="http://schemas.microsoft.com/office/drawing/2014/main" id="{5C8AE2E1-9FE6-7111-9A49-29ED8B9DB8A3}"/>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0" name="Graphic 191">
                <a:extLst>
                  <a:ext uri="{FF2B5EF4-FFF2-40B4-BE49-F238E27FC236}">
                    <a16:creationId xmlns:a16="http://schemas.microsoft.com/office/drawing/2014/main" id="{E06831C9-C1A7-4F56-4243-D077D55B7614}"/>
                  </a:ext>
                </a:extLst>
              </p:cNvPr>
              <p:cNvGrpSpPr/>
              <p:nvPr/>
            </p:nvGrpSpPr>
            <p:grpSpPr>
              <a:xfrm>
                <a:off x="4079928" y="1379418"/>
                <a:ext cx="43862" cy="40837"/>
                <a:chOff x="4079928" y="1379418"/>
                <a:chExt cx="43862" cy="40837"/>
              </a:xfrm>
            </p:grpSpPr>
            <p:sp>
              <p:nvSpPr>
                <p:cNvPr id="3458" name="Freeform: Shape 1915">
                  <a:extLst>
                    <a:ext uri="{FF2B5EF4-FFF2-40B4-BE49-F238E27FC236}">
                      <a16:creationId xmlns:a16="http://schemas.microsoft.com/office/drawing/2014/main" id="{67B32D31-6D84-C2C3-5F92-299126E94799}"/>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Freeform: Shape 1916">
                  <a:extLst>
                    <a:ext uri="{FF2B5EF4-FFF2-40B4-BE49-F238E27FC236}">
                      <a16:creationId xmlns:a16="http://schemas.microsoft.com/office/drawing/2014/main" id="{20DD0AA1-F480-9A3F-163F-5FA1285ABB2C}"/>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1" name="Graphic 191">
                <a:extLst>
                  <a:ext uri="{FF2B5EF4-FFF2-40B4-BE49-F238E27FC236}">
                    <a16:creationId xmlns:a16="http://schemas.microsoft.com/office/drawing/2014/main" id="{B41C4C43-615F-30A7-4169-3DA3BD0129A4}"/>
                  </a:ext>
                </a:extLst>
              </p:cNvPr>
              <p:cNvGrpSpPr/>
              <p:nvPr/>
            </p:nvGrpSpPr>
            <p:grpSpPr>
              <a:xfrm>
                <a:off x="4086735" y="1379418"/>
                <a:ext cx="43711" cy="40837"/>
                <a:chOff x="4086735" y="1379418"/>
                <a:chExt cx="43711" cy="40837"/>
              </a:xfrm>
            </p:grpSpPr>
            <p:sp>
              <p:nvSpPr>
                <p:cNvPr id="3456" name="Freeform: Shape 1913">
                  <a:extLst>
                    <a:ext uri="{FF2B5EF4-FFF2-40B4-BE49-F238E27FC236}">
                      <a16:creationId xmlns:a16="http://schemas.microsoft.com/office/drawing/2014/main" id="{97E4B4A7-A2FC-132A-32F5-41C87985116C}"/>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Freeform: Shape 1914">
                  <a:extLst>
                    <a:ext uri="{FF2B5EF4-FFF2-40B4-BE49-F238E27FC236}">
                      <a16:creationId xmlns:a16="http://schemas.microsoft.com/office/drawing/2014/main" id="{09713D67-2913-28C3-BEB4-936AEE5E734C}"/>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2" name="Graphic 191">
                <a:extLst>
                  <a:ext uri="{FF2B5EF4-FFF2-40B4-BE49-F238E27FC236}">
                    <a16:creationId xmlns:a16="http://schemas.microsoft.com/office/drawing/2014/main" id="{ED781C7C-1258-FCD5-D627-57C2561D31E9}"/>
                  </a:ext>
                </a:extLst>
              </p:cNvPr>
              <p:cNvGrpSpPr/>
              <p:nvPr/>
            </p:nvGrpSpPr>
            <p:grpSpPr>
              <a:xfrm>
                <a:off x="4093541" y="1379418"/>
                <a:ext cx="43711" cy="40837"/>
                <a:chOff x="4093541" y="1379418"/>
                <a:chExt cx="43711" cy="40837"/>
              </a:xfrm>
            </p:grpSpPr>
            <p:sp>
              <p:nvSpPr>
                <p:cNvPr id="3454" name="Freeform: Shape 1911">
                  <a:extLst>
                    <a:ext uri="{FF2B5EF4-FFF2-40B4-BE49-F238E27FC236}">
                      <a16:creationId xmlns:a16="http://schemas.microsoft.com/office/drawing/2014/main" id="{2ADA7456-208B-ACF4-3219-F3DCDC251514}"/>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Freeform: Shape 1912">
                  <a:extLst>
                    <a:ext uri="{FF2B5EF4-FFF2-40B4-BE49-F238E27FC236}">
                      <a16:creationId xmlns:a16="http://schemas.microsoft.com/office/drawing/2014/main" id="{6FE231F5-5E1A-FE5B-66A8-352B502A6486}"/>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3" name="Graphic 191">
                <a:extLst>
                  <a:ext uri="{FF2B5EF4-FFF2-40B4-BE49-F238E27FC236}">
                    <a16:creationId xmlns:a16="http://schemas.microsoft.com/office/drawing/2014/main" id="{4E567F35-E943-DA59-B39B-9D624BB816FD}"/>
                  </a:ext>
                </a:extLst>
              </p:cNvPr>
              <p:cNvGrpSpPr/>
              <p:nvPr/>
            </p:nvGrpSpPr>
            <p:grpSpPr>
              <a:xfrm>
                <a:off x="4101860" y="1385896"/>
                <a:ext cx="43711" cy="40696"/>
                <a:chOff x="4101860" y="1385896"/>
                <a:chExt cx="43711" cy="40696"/>
              </a:xfrm>
            </p:grpSpPr>
            <p:sp>
              <p:nvSpPr>
                <p:cNvPr id="3452" name="Freeform: Shape 1909">
                  <a:extLst>
                    <a:ext uri="{FF2B5EF4-FFF2-40B4-BE49-F238E27FC236}">
                      <a16:creationId xmlns:a16="http://schemas.microsoft.com/office/drawing/2014/main" id="{5AB39F8E-B368-36F8-2372-EC18B96CA607}"/>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Freeform: Shape 1910">
                  <a:extLst>
                    <a:ext uri="{FF2B5EF4-FFF2-40B4-BE49-F238E27FC236}">
                      <a16:creationId xmlns:a16="http://schemas.microsoft.com/office/drawing/2014/main" id="{1ED13AFB-A34C-7787-4622-2D72E494B741}"/>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4" name="Graphic 191">
                <a:extLst>
                  <a:ext uri="{FF2B5EF4-FFF2-40B4-BE49-F238E27FC236}">
                    <a16:creationId xmlns:a16="http://schemas.microsoft.com/office/drawing/2014/main" id="{C3BCA5C6-E217-5AF5-CC04-B8A297D8E3FC}"/>
                  </a:ext>
                </a:extLst>
              </p:cNvPr>
              <p:cNvGrpSpPr/>
              <p:nvPr/>
            </p:nvGrpSpPr>
            <p:grpSpPr>
              <a:xfrm>
                <a:off x="4107304" y="1385896"/>
                <a:ext cx="43711" cy="40696"/>
                <a:chOff x="4107304" y="1385896"/>
                <a:chExt cx="43711" cy="40696"/>
              </a:xfrm>
            </p:grpSpPr>
            <p:sp>
              <p:nvSpPr>
                <p:cNvPr id="3450" name="Freeform: Shape 1907">
                  <a:extLst>
                    <a:ext uri="{FF2B5EF4-FFF2-40B4-BE49-F238E27FC236}">
                      <a16:creationId xmlns:a16="http://schemas.microsoft.com/office/drawing/2014/main" id="{D4148A4B-D332-EB8B-C7E5-6D9186248F5E}"/>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Freeform: Shape 1908">
                  <a:extLst>
                    <a:ext uri="{FF2B5EF4-FFF2-40B4-BE49-F238E27FC236}">
                      <a16:creationId xmlns:a16="http://schemas.microsoft.com/office/drawing/2014/main" id="{32D4FB3D-C449-EA9B-F2C2-2545BA1809A8}"/>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5" name="Graphic 191">
                <a:extLst>
                  <a:ext uri="{FF2B5EF4-FFF2-40B4-BE49-F238E27FC236}">
                    <a16:creationId xmlns:a16="http://schemas.microsoft.com/office/drawing/2014/main" id="{0B5696C1-8AE3-2E0F-C295-03A6E28C9D3A}"/>
                  </a:ext>
                </a:extLst>
              </p:cNvPr>
              <p:cNvGrpSpPr/>
              <p:nvPr/>
            </p:nvGrpSpPr>
            <p:grpSpPr>
              <a:xfrm>
                <a:off x="4111993" y="1385896"/>
                <a:ext cx="43711" cy="40696"/>
                <a:chOff x="4111993" y="1385896"/>
                <a:chExt cx="43711" cy="40696"/>
              </a:xfrm>
            </p:grpSpPr>
            <p:sp>
              <p:nvSpPr>
                <p:cNvPr id="3448" name="Freeform: Shape 1905">
                  <a:extLst>
                    <a:ext uri="{FF2B5EF4-FFF2-40B4-BE49-F238E27FC236}">
                      <a16:creationId xmlns:a16="http://schemas.microsoft.com/office/drawing/2014/main" id="{B9880DA3-78C5-D7C5-4EEF-D795B03E4858}"/>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Freeform: Shape 1906">
                  <a:extLst>
                    <a:ext uri="{FF2B5EF4-FFF2-40B4-BE49-F238E27FC236}">
                      <a16:creationId xmlns:a16="http://schemas.microsoft.com/office/drawing/2014/main" id="{9D7C0CA2-5228-F9E8-C9EA-B1C2984368F4}"/>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6" name="Graphic 191">
                <a:extLst>
                  <a:ext uri="{FF2B5EF4-FFF2-40B4-BE49-F238E27FC236}">
                    <a16:creationId xmlns:a16="http://schemas.microsoft.com/office/drawing/2014/main" id="{ABF9BED8-EB37-D391-1753-E649C2D94694}"/>
                  </a:ext>
                </a:extLst>
              </p:cNvPr>
              <p:cNvGrpSpPr/>
              <p:nvPr/>
            </p:nvGrpSpPr>
            <p:grpSpPr>
              <a:xfrm>
                <a:off x="4131504" y="1385896"/>
                <a:ext cx="43711" cy="40696"/>
                <a:chOff x="4131504" y="1385896"/>
                <a:chExt cx="43711" cy="40696"/>
              </a:xfrm>
            </p:grpSpPr>
            <p:sp>
              <p:nvSpPr>
                <p:cNvPr id="3446" name="Freeform: Shape 1903">
                  <a:extLst>
                    <a:ext uri="{FF2B5EF4-FFF2-40B4-BE49-F238E27FC236}">
                      <a16:creationId xmlns:a16="http://schemas.microsoft.com/office/drawing/2014/main" id="{D659D828-2DC5-A7F0-BE6A-4E30B4E629C2}"/>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Freeform: Shape 1904">
                  <a:extLst>
                    <a:ext uri="{FF2B5EF4-FFF2-40B4-BE49-F238E27FC236}">
                      <a16:creationId xmlns:a16="http://schemas.microsoft.com/office/drawing/2014/main" id="{01A34956-069A-4DDE-04FC-CBE96FAEC870}"/>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7" name="Graphic 191">
                <a:extLst>
                  <a:ext uri="{FF2B5EF4-FFF2-40B4-BE49-F238E27FC236}">
                    <a16:creationId xmlns:a16="http://schemas.microsoft.com/office/drawing/2014/main" id="{4DB80FAE-7869-8592-D038-12A313922AF8}"/>
                  </a:ext>
                </a:extLst>
              </p:cNvPr>
              <p:cNvGrpSpPr/>
              <p:nvPr/>
            </p:nvGrpSpPr>
            <p:grpSpPr>
              <a:xfrm>
                <a:off x="4142243" y="1385896"/>
                <a:ext cx="43711" cy="40696"/>
                <a:chOff x="4142243" y="1385896"/>
                <a:chExt cx="43711" cy="40696"/>
              </a:xfrm>
            </p:grpSpPr>
            <p:sp>
              <p:nvSpPr>
                <p:cNvPr id="3444" name="Freeform: Shape 1901">
                  <a:extLst>
                    <a:ext uri="{FF2B5EF4-FFF2-40B4-BE49-F238E27FC236}">
                      <a16:creationId xmlns:a16="http://schemas.microsoft.com/office/drawing/2014/main" id="{BB56CB84-A7CF-8756-8821-59AA32358425}"/>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Freeform: Shape 1902">
                  <a:extLst>
                    <a:ext uri="{FF2B5EF4-FFF2-40B4-BE49-F238E27FC236}">
                      <a16:creationId xmlns:a16="http://schemas.microsoft.com/office/drawing/2014/main" id="{03599B68-E8EA-3E5F-DC17-F2318F8ABB3F}"/>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8" name="Graphic 191">
                <a:extLst>
                  <a:ext uri="{FF2B5EF4-FFF2-40B4-BE49-F238E27FC236}">
                    <a16:creationId xmlns:a16="http://schemas.microsoft.com/office/drawing/2014/main" id="{276B9877-FB73-ACC5-5A22-96FBD33FC9AF}"/>
                  </a:ext>
                </a:extLst>
              </p:cNvPr>
              <p:cNvGrpSpPr/>
              <p:nvPr/>
            </p:nvGrpSpPr>
            <p:grpSpPr>
              <a:xfrm>
                <a:off x="4147991" y="1385896"/>
                <a:ext cx="43862" cy="40696"/>
                <a:chOff x="4147991" y="1385896"/>
                <a:chExt cx="43862" cy="40696"/>
              </a:xfrm>
            </p:grpSpPr>
            <p:sp>
              <p:nvSpPr>
                <p:cNvPr id="3442" name="Freeform: Shape 1899">
                  <a:extLst>
                    <a:ext uri="{FF2B5EF4-FFF2-40B4-BE49-F238E27FC236}">
                      <a16:creationId xmlns:a16="http://schemas.microsoft.com/office/drawing/2014/main" id="{68BC94E2-5B5E-F6D5-9873-A1C2098B01F9}"/>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Freeform: Shape 1900">
                  <a:extLst>
                    <a:ext uri="{FF2B5EF4-FFF2-40B4-BE49-F238E27FC236}">
                      <a16:creationId xmlns:a16="http://schemas.microsoft.com/office/drawing/2014/main" id="{253ACEF7-6667-9975-CBB1-CB41BB248C39}"/>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9" name="Graphic 191">
                <a:extLst>
                  <a:ext uri="{FF2B5EF4-FFF2-40B4-BE49-F238E27FC236}">
                    <a16:creationId xmlns:a16="http://schemas.microsoft.com/office/drawing/2014/main" id="{2EFEAE39-7810-4453-F79C-5C9037F16086}"/>
                  </a:ext>
                </a:extLst>
              </p:cNvPr>
              <p:cNvGrpSpPr/>
              <p:nvPr/>
            </p:nvGrpSpPr>
            <p:grpSpPr>
              <a:xfrm>
                <a:off x="4168409" y="1385896"/>
                <a:ext cx="43862" cy="40696"/>
                <a:chOff x="4168409" y="1385896"/>
                <a:chExt cx="43862" cy="40696"/>
              </a:xfrm>
            </p:grpSpPr>
            <p:sp>
              <p:nvSpPr>
                <p:cNvPr id="3440" name="Freeform: Shape 1897">
                  <a:extLst>
                    <a:ext uri="{FF2B5EF4-FFF2-40B4-BE49-F238E27FC236}">
                      <a16:creationId xmlns:a16="http://schemas.microsoft.com/office/drawing/2014/main" id="{D9EF7F2A-C959-D357-37C6-CA775734BCBA}"/>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Freeform: Shape 1898">
                  <a:extLst>
                    <a:ext uri="{FF2B5EF4-FFF2-40B4-BE49-F238E27FC236}">
                      <a16:creationId xmlns:a16="http://schemas.microsoft.com/office/drawing/2014/main" id="{44C22181-0525-9C94-E65B-8C7F15F3AD33}"/>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0" name="Graphic 191">
                <a:extLst>
                  <a:ext uri="{FF2B5EF4-FFF2-40B4-BE49-F238E27FC236}">
                    <a16:creationId xmlns:a16="http://schemas.microsoft.com/office/drawing/2014/main" id="{B617D48C-C2B0-147D-F912-919684D9170D}"/>
                  </a:ext>
                </a:extLst>
              </p:cNvPr>
              <p:cNvGrpSpPr/>
              <p:nvPr/>
            </p:nvGrpSpPr>
            <p:grpSpPr>
              <a:xfrm>
                <a:off x="4174308" y="1385896"/>
                <a:ext cx="43711" cy="40696"/>
                <a:chOff x="4174308" y="1385896"/>
                <a:chExt cx="43711" cy="40696"/>
              </a:xfrm>
            </p:grpSpPr>
            <p:sp>
              <p:nvSpPr>
                <p:cNvPr id="3438" name="Freeform: Shape 1895">
                  <a:extLst>
                    <a:ext uri="{FF2B5EF4-FFF2-40B4-BE49-F238E27FC236}">
                      <a16:creationId xmlns:a16="http://schemas.microsoft.com/office/drawing/2014/main" id="{27F2844B-8DDE-953B-73BC-09BBB76EA999}"/>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Freeform: Shape 1896">
                  <a:extLst>
                    <a:ext uri="{FF2B5EF4-FFF2-40B4-BE49-F238E27FC236}">
                      <a16:creationId xmlns:a16="http://schemas.microsoft.com/office/drawing/2014/main" id="{3096EDEC-CAC4-DB95-775A-5DAB3F2AF2D8}"/>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1" name="Graphic 191">
                <a:extLst>
                  <a:ext uri="{FF2B5EF4-FFF2-40B4-BE49-F238E27FC236}">
                    <a16:creationId xmlns:a16="http://schemas.microsoft.com/office/drawing/2014/main" id="{D43742E8-7FDB-E671-87EA-BC2120D1BCC1}"/>
                  </a:ext>
                </a:extLst>
              </p:cNvPr>
              <p:cNvGrpSpPr/>
              <p:nvPr/>
            </p:nvGrpSpPr>
            <p:grpSpPr>
              <a:xfrm>
                <a:off x="4191853" y="1385896"/>
                <a:ext cx="43711" cy="40696"/>
                <a:chOff x="4191853" y="1385896"/>
                <a:chExt cx="43711" cy="40696"/>
              </a:xfrm>
            </p:grpSpPr>
            <p:sp>
              <p:nvSpPr>
                <p:cNvPr id="3436" name="Freeform: Shape 1893">
                  <a:extLst>
                    <a:ext uri="{FF2B5EF4-FFF2-40B4-BE49-F238E27FC236}">
                      <a16:creationId xmlns:a16="http://schemas.microsoft.com/office/drawing/2014/main" id="{12C58AA7-3CA5-1B8A-C9C5-137F8A1C5C6E}"/>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Freeform: Shape 1894">
                  <a:extLst>
                    <a:ext uri="{FF2B5EF4-FFF2-40B4-BE49-F238E27FC236}">
                      <a16:creationId xmlns:a16="http://schemas.microsoft.com/office/drawing/2014/main" id="{6CC7CFEF-6575-A5F9-DCCD-1726183EE0F4}"/>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2" name="Graphic 191">
                <a:extLst>
                  <a:ext uri="{FF2B5EF4-FFF2-40B4-BE49-F238E27FC236}">
                    <a16:creationId xmlns:a16="http://schemas.microsoft.com/office/drawing/2014/main" id="{B097DDB1-9439-ED5A-EE0A-ABDFC5123313}"/>
                  </a:ext>
                </a:extLst>
              </p:cNvPr>
              <p:cNvGrpSpPr/>
              <p:nvPr/>
            </p:nvGrpSpPr>
            <p:grpSpPr>
              <a:xfrm>
                <a:off x="4197752" y="1385896"/>
                <a:ext cx="43711" cy="40696"/>
                <a:chOff x="4197752" y="1385896"/>
                <a:chExt cx="43711" cy="40696"/>
              </a:xfrm>
            </p:grpSpPr>
            <p:sp>
              <p:nvSpPr>
                <p:cNvPr id="3434" name="Freeform: Shape 1891">
                  <a:extLst>
                    <a:ext uri="{FF2B5EF4-FFF2-40B4-BE49-F238E27FC236}">
                      <a16:creationId xmlns:a16="http://schemas.microsoft.com/office/drawing/2014/main" id="{B59A45EF-8328-F6DA-ADE0-267829128E0F}"/>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Freeform: Shape 1892">
                  <a:extLst>
                    <a:ext uri="{FF2B5EF4-FFF2-40B4-BE49-F238E27FC236}">
                      <a16:creationId xmlns:a16="http://schemas.microsoft.com/office/drawing/2014/main" id="{F1998626-A6FA-4EBB-5F2C-56DF1675C9E1}"/>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3" name="Graphic 191">
                <a:extLst>
                  <a:ext uri="{FF2B5EF4-FFF2-40B4-BE49-F238E27FC236}">
                    <a16:creationId xmlns:a16="http://schemas.microsoft.com/office/drawing/2014/main" id="{8C3B9B40-D610-FC87-82AB-A4CACED8AC6D}"/>
                  </a:ext>
                </a:extLst>
              </p:cNvPr>
              <p:cNvGrpSpPr/>
              <p:nvPr/>
            </p:nvGrpSpPr>
            <p:grpSpPr>
              <a:xfrm>
                <a:off x="4212876" y="1385896"/>
                <a:ext cx="43711" cy="40696"/>
                <a:chOff x="4212876" y="1385896"/>
                <a:chExt cx="43711" cy="40696"/>
              </a:xfrm>
            </p:grpSpPr>
            <p:sp>
              <p:nvSpPr>
                <p:cNvPr id="3432" name="Freeform: Shape 1889">
                  <a:extLst>
                    <a:ext uri="{FF2B5EF4-FFF2-40B4-BE49-F238E27FC236}">
                      <a16:creationId xmlns:a16="http://schemas.microsoft.com/office/drawing/2014/main" id="{3A4AC7CD-24C3-6506-636F-89F02F405C98}"/>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Freeform: Shape 1890">
                  <a:extLst>
                    <a:ext uri="{FF2B5EF4-FFF2-40B4-BE49-F238E27FC236}">
                      <a16:creationId xmlns:a16="http://schemas.microsoft.com/office/drawing/2014/main" id="{017A84D5-7C9F-BA68-0553-AF65F795EB0A}"/>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4" name="Graphic 191">
                <a:extLst>
                  <a:ext uri="{FF2B5EF4-FFF2-40B4-BE49-F238E27FC236}">
                    <a16:creationId xmlns:a16="http://schemas.microsoft.com/office/drawing/2014/main" id="{DBB2D731-7C57-0DCA-DAE8-9A74E79CB24B}"/>
                  </a:ext>
                </a:extLst>
              </p:cNvPr>
              <p:cNvGrpSpPr/>
              <p:nvPr/>
            </p:nvGrpSpPr>
            <p:grpSpPr>
              <a:xfrm>
                <a:off x="4219683" y="1389979"/>
                <a:ext cx="43711" cy="40696"/>
                <a:chOff x="4219683" y="1389979"/>
                <a:chExt cx="43711" cy="40696"/>
              </a:xfrm>
            </p:grpSpPr>
            <p:sp>
              <p:nvSpPr>
                <p:cNvPr id="3430" name="Freeform: Shape 1887">
                  <a:extLst>
                    <a:ext uri="{FF2B5EF4-FFF2-40B4-BE49-F238E27FC236}">
                      <a16:creationId xmlns:a16="http://schemas.microsoft.com/office/drawing/2014/main" id="{E3AA94DE-A039-A981-04A8-CD2CFF099700}"/>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Freeform: Shape 1888">
                  <a:extLst>
                    <a:ext uri="{FF2B5EF4-FFF2-40B4-BE49-F238E27FC236}">
                      <a16:creationId xmlns:a16="http://schemas.microsoft.com/office/drawing/2014/main" id="{E242A289-0629-A366-F1A4-46A647BEFA5D}"/>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5" name="Graphic 191">
                <a:extLst>
                  <a:ext uri="{FF2B5EF4-FFF2-40B4-BE49-F238E27FC236}">
                    <a16:creationId xmlns:a16="http://schemas.microsoft.com/office/drawing/2014/main" id="{ED3E49EA-55D6-D633-36E4-FF5FCDF42C71}"/>
                  </a:ext>
                </a:extLst>
              </p:cNvPr>
              <p:cNvGrpSpPr/>
              <p:nvPr/>
            </p:nvGrpSpPr>
            <p:grpSpPr>
              <a:xfrm>
                <a:off x="4225733" y="1391951"/>
                <a:ext cx="43711" cy="40696"/>
                <a:chOff x="4225733" y="1391951"/>
                <a:chExt cx="43711" cy="40696"/>
              </a:xfrm>
            </p:grpSpPr>
            <p:sp>
              <p:nvSpPr>
                <p:cNvPr id="3428" name="Freeform: Shape 1885">
                  <a:extLst>
                    <a:ext uri="{FF2B5EF4-FFF2-40B4-BE49-F238E27FC236}">
                      <a16:creationId xmlns:a16="http://schemas.microsoft.com/office/drawing/2014/main" id="{17A59EC5-40BF-FA4D-7CAC-44A9925B19D2}"/>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Freeform: Shape 1886">
                  <a:extLst>
                    <a:ext uri="{FF2B5EF4-FFF2-40B4-BE49-F238E27FC236}">
                      <a16:creationId xmlns:a16="http://schemas.microsoft.com/office/drawing/2014/main" id="{73C67594-63C7-8E23-22A2-EF7A3F53A7BA}"/>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6" name="Graphic 191">
                <a:extLst>
                  <a:ext uri="{FF2B5EF4-FFF2-40B4-BE49-F238E27FC236}">
                    <a16:creationId xmlns:a16="http://schemas.microsoft.com/office/drawing/2014/main" id="{00F8B06E-6945-AF4A-E653-A83EFCFCD474}"/>
                  </a:ext>
                </a:extLst>
              </p:cNvPr>
              <p:cNvGrpSpPr/>
              <p:nvPr/>
            </p:nvGrpSpPr>
            <p:grpSpPr>
              <a:xfrm>
                <a:off x="4231934" y="1391951"/>
                <a:ext cx="43862" cy="40696"/>
                <a:chOff x="4231934" y="1391951"/>
                <a:chExt cx="43862" cy="40696"/>
              </a:xfrm>
            </p:grpSpPr>
            <p:sp>
              <p:nvSpPr>
                <p:cNvPr id="3426" name="Freeform: Shape 1883">
                  <a:extLst>
                    <a:ext uri="{FF2B5EF4-FFF2-40B4-BE49-F238E27FC236}">
                      <a16:creationId xmlns:a16="http://schemas.microsoft.com/office/drawing/2014/main" id="{EA468A79-5CAB-C075-A409-C5159DF6DBC5}"/>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Freeform: Shape 1884">
                  <a:extLst>
                    <a:ext uri="{FF2B5EF4-FFF2-40B4-BE49-F238E27FC236}">
                      <a16:creationId xmlns:a16="http://schemas.microsoft.com/office/drawing/2014/main" id="{B30812CE-6D9B-23E1-23BC-4C5DDD012F74}"/>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7" name="Graphic 191">
                <a:extLst>
                  <a:ext uri="{FF2B5EF4-FFF2-40B4-BE49-F238E27FC236}">
                    <a16:creationId xmlns:a16="http://schemas.microsoft.com/office/drawing/2014/main" id="{3E403CC9-E1B7-8003-02C6-811C2C6284A9}"/>
                  </a:ext>
                </a:extLst>
              </p:cNvPr>
              <p:cNvGrpSpPr/>
              <p:nvPr/>
            </p:nvGrpSpPr>
            <p:grpSpPr>
              <a:xfrm>
                <a:off x="4238286" y="1391951"/>
                <a:ext cx="43711" cy="40696"/>
                <a:chOff x="4238286" y="1391951"/>
                <a:chExt cx="43711" cy="40696"/>
              </a:xfrm>
            </p:grpSpPr>
            <p:sp>
              <p:nvSpPr>
                <p:cNvPr id="3424" name="Freeform: Shape 1881">
                  <a:extLst>
                    <a:ext uri="{FF2B5EF4-FFF2-40B4-BE49-F238E27FC236}">
                      <a16:creationId xmlns:a16="http://schemas.microsoft.com/office/drawing/2014/main" id="{E49D062B-BF1D-16E2-9E55-89E7F48EB3D3}"/>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Freeform: Shape 1882">
                  <a:extLst>
                    <a:ext uri="{FF2B5EF4-FFF2-40B4-BE49-F238E27FC236}">
                      <a16:creationId xmlns:a16="http://schemas.microsoft.com/office/drawing/2014/main" id="{27E2F666-2808-03DB-9B1C-DAB55954D883}"/>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8" name="Graphic 191">
                <a:extLst>
                  <a:ext uri="{FF2B5EF4-FFF2-40B4-BE49-F238E27FC236}">
                    <a16:creationId xmlns:a16="http://schemas.microsoft.com/office/drawing/2014/main" id="{5B8F01AF-810A-19A5-F323-E250D93BC773}"/>
                  </a:ext>
                </a:extLst>
              </p:cNvPr>
              <p:cNvGrpSpPr/>
              <p:nvPr/>
            </p:nvGrpSpPr>
            <p:grpSpPr>
              <a:xfrm>
                <a:off x="4244488" y="1391951"/>
                <a:ext cx="43862" cy="40696"/>
                <a:chOff x="4244488" y="1391951"/>
                <a:chExt cx="43862" cy="40696"/>
              </a:xfrm>
            </p:grpSpPr>
            <p:sp>
              <p:nvSpPr>
                <p:cNvPr id="3422" name="Freeform: Shape 1879">
                  <a:extLst>
                    <a:ext uri="{FF2B5EF4-FFF2-40B4-BE49-F238E27FC236}">
                      <a16:creationId xmlns:a16="http://schemas.microsoft.com/office/drawing/2014/main" id="{5C3C8642-97F6-A301-DDA9-CCA25A396FD4}"/>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Freeform: Shape 1880">
                  <a:extLst>
                    <a:ext uri="{FF2B5EF4-FFF2-40B4-BE49-F238E27FC236}">
                      <a16:creationId xmlns:a16="http://schemas.microsoft.com/office/drawing/2014/main" id="{CADA1264-4AD7-C94C-7DB5-70C64075B41E}"/>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9" name="Graphic 191">
                <a:extLst>
                  <a:ext uri="{FF2B5EF4-FFF2-40B4-BE49-F238E27FC236}">
                    <a16:creationId xmlns:a16="http://schemas.microsoft.com/office/drawing/2014/main" id="{19EB070B-9F3C-DE86-4963-4935C9760529}"/>
                  </a:ext>
                </a:extLst>
              </p:cNvPr>
              <p:cNvGrpSpPr/>
              <p:nvPr/>
            </p:nvGrpSpPr>
            <p:grpSpPr>
              <a:xfrm>
                <a:off x="4250840" y="1391951"/>
                <a:ext cx="43711" cy="40696"/>
                <a:chOff x="4250840" y="1391951"/>
                <a:chExt cx="43711" cy="40696"/>
              </a:xfrm>
            </p:grpSpPr>
            <p:sp>
              <p:nvSpPr>
                <p:cNvPr id="3420" name="Freeform: Shape 1877">
                  <a:extLst>
                    <a:ext uri="{FF2B5EF4-FFF2-40B4-BE49-F238E27FC236}">
                      <a16:creationId xmlns:a16="http://schemas.microsoft.com/office/drawing/2014/main" id="{9480BE9A-7CDB-F9F1-9C9F-5D52A22AFD0B}"/>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Freeform: Shape 1878">
                  <a:extLst>
                    <a:ext uri="{FF2B5EF4-FFF2-40B4-BE49-F238E27FC236}">
                      <a16:creationId xmlns:a16="http://schemas.microsoft.com/office/drawing/2014/main" id="{34E35A94-951B-2181-B6E8-C1155672839A}"/>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0" name="Graphic 191">
                <a:extLst>
                  <a:ext uri="{FF2B5EF4-FFF2-40B4-BE49-F238E27FC236}">
                    <a16:creationId xmlns:a16="http://schemas.microsoft.com/office/drawing/2014/main" id="{E3C6A6E3-BE96-C6C0-CECB-47100F60DDF8}"/>
                  </a:ext>
                </a:extLst>
              </p:cNvPr>
              <p:cNvGrpSpPr/>
              <p:nvPr/>
            </p:nvGrpSpPr>
            <p:grpSpPr>
              <a:xfrm>
                <a:off x="4257041" y="1391951"/>
                <a:ext cx="43862" cy="40696"/>
                <a:chOff x="4257041" y="1391951"/>
                <a:chExt cx="43862" cy="40696"/>
              </a:xfrm>
            </p:grpSpPr>
            <p:sp>
              <p:nvSpPr>
                <p:cNvPr id="3418" name="Freeform: Shape 1875">
                  <a:extLst>
                    <a:ext uri="{FF2B5EF4-FFF2-40B4-BE49-F238E27FC236}">
                      <a16:creationId xmlns:a16="http://schemas.microsoft.com/office/drawing/2014/main" id="{B161888C-6C81-3104-89FE-C1C3B2E68A6D}"/>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Freeform: Shape 1876">
                  <a:extLst>
                    <a:ext uri="{FF2B5EF4-FFF2-40B4-BE49-F238E27FC236}">
                      <a16:creationId xmlns:a16="http://schemas.microsoft.com/office/drawing/2014/main" id="{0F670DB5-3E13-344D-5EA9-5E234AD55999}"/>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1" name="Graphic 191">
                <a:extLst>
                  <a:ext uri="{FF2B5EF4-FFF2-40B4-BE49-F238E27FC236}">
                    <a16:creationId xmlns:a16="http://schemas.microsoft.com/office/drawing/2014/main" id="{EDC165A9-E8E5-12C9-CFF6-2023754055F1}"/>
                  </a:ext>
                </a:extLst>
              </p:cNvPr>
              <p:cNvGrpSpPr/>
              <p:nvPr/>
            </p:nvGrpSpPr>
            <p:grpSpPr>
              <a:xfrm>
                <a:off x="4263394" y="1397302"/>
                <a:ext cx="43711" cy="40696"/>
                <a:chOff x="4263394" y="1397302"/>
                <a:chExt cx="43711" cy="40696"/>
              </a:xfrm>
            </p:grpSpPr>
            <p:sp>
              <p:nvSpPr>
                <p:cNvPr id="3416" name="Freeform: Shape 1873">
                  <a:extLst>
                    <a:ext uri="{FF2B5EF4-FFF2-40B4-BE49-F238E27FC236}">
                      <a16:creationId xmlns:a16="http://schemas.microsoft.com/office/drawing/2014/main" id="{3BDB3903-8E31-671B-0C26-7662F8014FBB}"/>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Freeform: Shape 1874">
                  <a:extLst>
                    <a:ext uri="{FF2B5EF4-FFF2-40B4-BE49-F238E27FC236}">
                      <a16:creationId xmlns:a16="http://schemas.microsoft.com/office/drawing/2014/main" id="{E139E1CA-E46B-71B7-9673-EDD65A354D77}"/>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2" name="Graphic 191">
                <a:extLst>
                  <a:ext uri="{FF2B5EF4-FFF2-40B4-BE49-F238E27FC236}">
                    <a16:creationId xmlns:a16="http://schemas.microsoft.com/office/drawing/2014/main" id="{D1D5196C-A100-735D-FE15-DF68861BE243}"/>
                  </a:ext>
                </a:extLst>
              </p:cNvPr>
              <p:cNvGrpSpPr/>
              <p:nvPr/>
            </p:nvGrpSpPr>
            <p:grpSpPr>
              <a:xfrm>
                <a:off x="4268687" y="1402935"/>
                <a:ext cx="43711" cy="40837"/>
                <a:chOff x="4268687" y="1402935"/>
                <a:chExt cx="43711" cy="40837"/>
              </a:xfrm>
            </p:grpSpPr>
            <p:sp>
              <p:nvSpPr>
                <p:cNvPr id="3414" name="Freeform: Shape 1871">
                  <a:extLst>
                    <a:ext uri="{FF2B5EF4-FFF2-40B4-BE49-F238E27FC236}">
                      <a16:creationId xmlns:a16="http://schemas.microsoft.com/office/drawing/2014/main" id="{DCE12F6F-369E-3E9C-1252-BF7EE338DABB}"/>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Freeform: Shape 1872">
                  <a:extLst>
                    <a:ext uri="{FF2B5EF4-FFF2-40B4-BE49-F238E27FC236}">
                      <a16:creationId xmlns:a16="http://schemas.microsoft.com/office/drawing/2014/main" id="{8BC50FCC-939D-BE7C-E12C-F3C8C0707986}"/>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3" name="Graphic 191">
                <a:extLst>
                  <a:ext uri="{FF2B5EF4-FFF2-40B4-BE49-F238E27FC236}">
                    <a16:creationId xmlns:a16="http://schemas.microsoft.com/office/drawing/2014/main" id="{B198EB64-089C-7B15-FC3C-95DEAFF410C2}"/>
                  </a:ext>
                </a:extLst>
              </p:cNvPr>
              <p:cNvGrpSpPr/>
              <p:nvPr/>
            </p:nvGrpSpPr>
            <p:grpSpPr>
              <a:xfrm>
                <a:off x="4275796" y="1402935"/>
                <a:ext cx="43711" cy="40837"/>
                <a:chOff x="4275796" y="1402935"/>
                <a:chExt cx="43711" cy="40837"/>
              </a:xfrm>
            </p:grpSpPr>
            <p:sp>
              <p:nvSpPr>
                <p:cNvPr id="3412" name="Freeform: Shape 1869">
                  <a:extLst>
                    <a:ext uri="{FF2B5EF4-FFF2-40B4-BE49-F238E27FC236}">
                      <a16:creationId xmlns:a16="http://schemas.microsoft.com/office/drawing/2014/main" id="{5A7BE407-363E-FFD4-C9BF-2E196AACA92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Freeform: Shape 1870">
                  <a:extLst>
                    <a:ext uri="{FF2B5EF4-FFF2-40B4-BE49-F238E27FC236}">
                      <a16:creationId xmlns:a16="http://schemas.microsoft.com/office/drawing/2014/main" id="{1F3D34DE-3C3C-4686-949D-54785151E23C}"/>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4" name="Graphic 191">
                <a:extLst>
                  <a:ext uri="{FF2B5EF4-FFF2-40B4-BE49-F238E27FC236}">
                    <a16:creationId xmlns:a16="http://schemas.microsoft.com/office/drawing/2014/main" id="{51A49241-EBB3-67FF-314F-9F2BAF7740DF}"/>
                  </a:ext>
                </a:extLst>
              </p:cNvPr>
              <p:cNvGrpSpPr/>
              <p:nvPr/>
            </p:nvGrpSpPr>
            <p:grpSpPr>
              <a:xfrm>
                <a:off x="4282905" y="1402935"/>
                <a:ext cx="43711" cy="40837"/>
                <a:chOff x="4282905" y="1402935"/>
                <a:chExt cx="43711" cy="40837"/>
              </a:xfrm>
            </p:grpSpPr>
            <p:sp>
              <p:nvSpPr>
                <p:cNvPr id="3410" name="Freeform: Shape 1867">
                  <a:extLst>
                    <a:ext uri="{FF2B5EF4-FFF2-40B4-BE49-F238E27FC236}">
                      <a16:creationId xmlns:a16="http://schemas.microsoft.com/office/drawing/2014/main" id="{F4028FAD-172F-B13D-8346-E74CB332C3A1}"/>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Freeform: Shape 1868">
                  <a:extLst>
                    <a:ext uri="{FF2B5EF4-FFF2-40B4-BE49-F238E27FC236}">
                      <a16:creationId xmlns:a16="http://schemas.microsoft.com/office/drawing/2014/main" id="{931D9AC1-E147-502E-E9F5-1584025C5899}"/>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5" name="Graphic 191">
                <a:extLst>
                  <a:ext uri="{FF2B5EF4-FFF2-40B4-BE49-F238E27FC236}">
                    <a16:creationId xmlns:a16="http://schemas.microsoft.com/office/drawing/2014/main" id="{3D95D494-E6D2-60AA-B163-8CC18F0260CC}"/>
                  </a:ext>
                </a:extLst>
              </p:cNvPr>
              <p:cNvGrpSpPr/>
              <p:nvPr/>
            </p:nvGrpSpPr>
            <p:grpSpPr>
              <a:xfrm>
                <a:off x="4289862" y="1402935"/>
                <a:ext cx="43862" cy="40837"/>
                <a:chOff x="4289862" y="1402935"/>
                <a:chExt cx="43862" cy="40837"/>
              </a:xfrm>
            </p:grpSpPr>
            <p:sp>
              <p:nvSpPr>
                <p:cNvPr id="3408" name="Freeform: Shape 1865">
                  <a:extLst>
                    <a:ext uri="{FF2B5EF4-FFF2-40B4-BE49-F238E27FC236}">
                      <a16:creationId xmlns:a16="http://schemas.microsoft.com/office/drawing/2014/main" id="{F47AC929-20AE-4B1C-358D-941A54CA6F7C}"/>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Freeform: Shape 1866">
                  <a:extLst>
                    <a:ext uri="{FF2B5EF4-FFF2-40B4-BE49-F238E27FC236}">
                      <a16:creationId xmlns:a16="http://schemas.microsoft.com/office/drawing/2014/main" id="{D1902418-0394-4003-51D9-8BC23C5D9B54}"/>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6" name="Graphic 191">
                <a:extLst>
                  <a:ext uri="{FF2B5EF4-FFF2-40B4-BE49-F238E27FC236}">
                    <a16:creationId xmlns:a16="http://schemas.microsoft.com/office/drawing/2014/main" id="{8910705C-EBED-AF6D-47FD-53B434AFAED5}"/>
                  </a:ext>
                </a:extLst>
              </p:cNvPr>
              <p:cNvGrpSpPr/>
              <p:nvPr/>
            </p:nvGrpSpPr>
            <p:grpSpPr>
              <a:xfrm>
                <a:off x="4296971" y="1402935"/>
                <a:ext cx="43862" cy="40837"/>
                <a:chOff x="4296971" y="1402935"/>
                <a:chExt cx="43862" cy="40837"/>
              </a:xfrm>
            </p:grpSpPr>
            <p:sp>
              <p:nvSpPr>
                <p:cNvPr id="3406" name="Freeform: Shape 1863">
                  <a:extLst>
                    <a:ext uri="{FF2B5EF4-FFF2-40B4-BE49-F238E27FC236}">
                      <a16:creationId xmlns:a16="http://schemas.microsoft.com/office/drawing/2014/main" id="{6BF33970-CB21-D0A3-7D0C-CD7B9422F5EE}"/>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Freeform: Shape 1864">
                  <a:extLst>
                    <a:ext uri="{FF2B5EF4-FFF2-40B4-BE49-F238E27FC236}">
                      <a16:creationId xmlns:a16="http://schemas.microsoft.com/office/drawing/2014/main" id="{3B6DD8A8-8BDA-AC97-FC8D-E59742734964}"/>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7" name="Graphic 191">
                <a:extLst>
                  <a:ext uri="{FF2B5EF4-FFF2-40B4-BE49-F238E27FC236}">
                    <a16:creationId xmlns:a16="http://schemas.microsoft.com/office/drawing/2014/main" id="{276D6177-EACC-84A4-A88B-34D8C1C2A8A9}"/>
                  </a:ext>
                </a:extLst>
              </p:cNvPr>
              <p:cNvGrpSpPr/>
              <p:nvPr/>
            </p:nvGrpSpPr>
            <p:grpSpPr>
              <a:xfrm>
                <a:off x="4304080" y="1402935"/>
                <a:ext cx="43711" cy="40837"/>
                <a:chOff x="4304080" y="1402935"/>
                <a:chExt cx="43711" cy="40837"/>
              </a:xfrm>
            </p:grpSpPr>
            <p:sp>
              <p:nvSpPr>
                <p:cNvPr id="3404" name="Freeform: Shape 1861">
                  <a:extLst>
                    <a:ext uri="{FF2B5EF4-FFF2-40B4-BE49-F238E27FC236}">
                      <a16:creationId xmlns:a16="http://schemas.microsoft.com/office/drawing/2014/main" id="{BB89C379-6680-875F-1690-5FC812A1B5E8}"/>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Freeform: Shape 1862">
                  <a:extLst>
                    <a:ext uri="{FF2B5EF4-FFF2-40B4-BE49-F238E27FC236}">
                      <a16:creationId xmlns:a16="http://schemas.microsoft.com/office/drawing/2014/main" id="{A77FD0DD-D313-A9B2-FE47-6AA29932A28C}"/>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8" name="Graphic 191">
                <a:extLst>
                  <a:ext uri="{FF2B5EF4-FFF2-40B4-BE49-F238E27FC236}">
                    <a16:creationId xmlns:a16="http://schemas.microsoft.com/office/drawing/2014/main" id="{6D918EBE-3FF1-219C-0572-9AD92196E1D8}"/>
                  </a:ext>
                </a:extLst>
              </p:cNvPr>
              <p:cNvGrpSpPr/>
              <p:nvPr/>
            </p:nvGrpSpPr>
            <p:grpSpPr>
              <a:xfrm>
                <a:off x="4316180" y="1402935"/>
                <a:ext cx="43711" cy="40837"/>
                <a:chOff x="4316180" y="1402935"/>
                <a:chExt cx="43711" cy="40837"/>
              </a:xfrm>
            </p:grpSpPr>
            <p:sp>
              <p:nvSpPr>
                <p:cNvPr id="3402" name="Freeform: Shape 1859">
                  <a:extLst>
                    <a:ext uri="{FF2B5EF4-FFF2-40B4-BE49-F238E27FC236}">
                      <a16:creationId xmlns:a16="http://schemas.microsoft.com/office/drawing/2014/main" id="{0534FF97-4B82-804B-0D02-797A1F728DB7}"/>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Freeform: Shape 1860">
                  <a:extLst>
                    <a:ext uri="{FF2B5EF4-FFF2-40B4-BE49-F238E27FC236}">
                      <a16:creationId xmlns:a16="http://schemas.microsoft.com/office/drawing/2014/main" id="{826BF4B5-71B0-D79D-FC2C-4B841E5B432A}"/>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9" name="Graphic 191">
                <a:extLst>
                  <a:ext uri="{FF2B5EF4-FFF2-40B4-BE49-F238E27FC236}">
                    <a16:creationId xmlns:a16="http://schemas.microsoft.com/office/drawing/2014/main" id="{3F230342-B7E6-79FA-D59F-3C10AFCA6E57}"/>
                  </a:ext>
                </a:extLst>
              </p:cNvPr>
              <p:cNvGrpSpPr/>
              <p:nvPr/>
            </p:nvGrpSpPr>
            <p:grpSpPr>
              <a:xfrm>
                <a:off x="4325860" y="1402935"/>
                <a:ext cx="43711" cy="40837"/>
                <a:chOff x="4325860" y="1402935"/>
                <a:chExt cx="43711" cy="40837"/>
              </a:xfrm>
            </p:grpSpPr>
            <p:sp>
              <p:nvSpPr>
                <p:cNvPr id="3400" name="Freeform: Shape 1857">
                  <a:extLst>
                    <a:ext uri="{FF2B5EF4-FFF2-40B4-BE49-F238E27FC236}">
                      <a16:creationId xmlns:a16="http://schemas.microsoft.com/office/drawing/2014/main" id="{46122FB1-B96C-D2CB-994F-11DF2708C541}"/>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Freeform: Shape 1858">
                  <a:extLst>
                    <a:ext uri="{FF2B5EF4-FFF2-40B4-BE49-F238E27FC236}">
                      <a16:creationId xmlns:a16="http://schemas.microsoft.com/office/drawing/2014/main" id="{406F6D6C-1E0E-D555-ED43-14CB2C956C82}"/>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0" name="Graphic 191">
                <a:extLst>
                  <a:ext uri="{FF2B5EF4-FFF2-40B4-BE49-F238E27FC236}">
                    <a16:creationId xmlns:a16="http://schemas.microsoft.com/office/drawing/2014/main" id="{B8215C1A-6A30-F38B-0980-5D1C8E03B0B7}"/>
                  </a:ext>
                </a:extLst>
              </p:cNvPr>
              <p:cNvGrpSpPr/>
              <p:nvPr/>
            </p:nvGrpSpPr>
            <p:grpSpPr>
              <a:xfrm>
                <a:off x="4336145" y="1402935"/>
                <a:ext cx="43711" cy="40837"/>
                <a:chOff x="4336145" y="1402935"/>
                <a:chExt cx="43711" cy="40837"/>
              </a:xfrm>
            </p:grpSpPr>
            <p:sp>
              <p:nvSpPr>
                <p:cNvPr id="3398" name="Freeform: Shape 1855">
                  <a:extLst>
                    <a:ext uri="{FF2B5EF4-FFF2-40B4-BE49-F238E27FC236}">
                      <a16:creationId xmlns:a16="http://schemas.microsoft.com/office/drawing/2014/main" id="{F53C744E-193C-BE3C-ED3A-6CFC19D858C4}"/>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Freeform: Shape 1856">
                  <a:extLst>
                    <a:ext uri="{FF2B5EF4-FFF2-40B4-BE49-F238E27FC236}">
                      <a16:creationId xmlns:a16="http://schemas.microsoft.com/office/drawing/2014/main" id="{3278DA65-E853-85BB-98F2-1AC1C8763073}"/>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1" name="Graphic 191">
                <a:extLst>
                  <a:ext uri="{FF2B5EF4-FFF2-40B4-BE49-F238E27FC236}">
                    <a16:creationId xmlns:a16="http://schemas.microsoft.com/office/drawing/2014/main" id="{5C1050D1-222C-288D-1972-442699286641}"/>
                  </a:ext>
                </a:extLst>
              </p:cNvPr>
              <p:cNvGrpSpPr/>
              <p:nvPr/>
            </p:nvGrpSpPr>
            <p:grpSpPr>
              <a:xfrm>
                <a:off x="4356412" y="1402935"/>
                <a:ext cx="43711" cy="40837"/>
                <a:chOff x="4356412" y="1402935"/>
                <a:chExt cx="43711" cy="40837"/>
              </a:xfrm>
            </p:grpSpPr>
            <p:sp>
              <p:nvSpPr>
                <p:cNvPr id="3396" name="Freeform: Shape 1853">
                  <a:extLst>
                    <a:ext uri="{FF2B5EF4-FFF2-40B4-BE49-F238E27FC236}">
                      <a16:creationId xmlns:a16="http://schemas.microsoft.com/office/drawing/2014/main" id="{1FF5C09C-D1E5-F1FE-4C11-0A9211A9C58F}"/>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Freeform: Shape 1854">
                  <a:extLst>
                    <a:ext uri="{FF2B5EF4-FFF2-40B4-BE49-F238E27FC236}">
                      <a16:creationId xmlns:a16="http://schemas.microsoft.com/office/drawing/2014/main" id="{160117AE-2E03-1F00-8CCB-A21840AFFB04}"/>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2" name="Graphic 191">
                <a:extLst>
                  <a:ext uri="{FF2B5EF4-FFF2-40B4-BE49-F238E27FC236}">
                    <a16:creationId xmlns:a16="http://schemas.microsoft.com/office/drawing/2014/main" id="{9818F59B-4425-CC02-ABE5-FFEDD8E95C27}"/>
                  </a:ext>
                </a:extLst>
              </p:cNvPr>
              <p:cNvGrpSpPr/>
              <p:nvPr/>
            </p:nvGrpSpPr>
            <p:grpSpPr>
              <a:xfrm>
                <a:off x="4363672" y="1402935"/>
                <a:ext cx="43711" cy="40837"/>
                <a:chOff x="4363672" y="1402935"/>
                <a:chExt cx="43711" cy="40837"/>
              </a:xfrm>
            </p:grpSpPr>
            <p:sp>
              <p:nvSpPr>
                <p:cNvPr id="3394" name="Freeform: Shape 1851">
                  <a:extLst>
                    <a:ext uri="{FF2B5EF4-FFF2-40B4-BE49-F238E27FC236}">
                      <a16:creationId xmlns:a16="http://schemas.microsoft.com/office/drawing/2014/main" id="{AC7A203C-B5D5-8EF1-5594-61C9237E036B}"/>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Freeform: Shape 1852">
                  <a:extLst>
                    <a:ext uri="{FF2B5EF4-FFF2-40B4-BE49-F238E27FC236}">
                      <a16:creationId xmlns:a16="http://schemas.microsoft.com/office/drawing/2014/main" id="{047F3040-7FC5-35B3-3A5D-34BEFCB3D915}"/>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3" name="Graphic 191">
                <a:extLst>
                  <a:ext uri="{FF2B5EF4-FFF2-40B4-BE49-F238E27FC236}">
                    <a16:creationId xmlns:a16="http://schemas.microsoft.com/office/drawing/2014/main" id="{A4CBD86B-9267-8CB3-74BB-E8D2A5C9EF74}"/>
                  </a:ext>
                </a:extLst>
              </p:cNvPr>
              <p:cNvGrpSpPr/>
              <p:nvPr/>
            </p:nvGrpSpPr>
            <p:grpSpPr>
              <a:xfrm>
                <a:off x="4367604" y="1407723"/>
                <a:ext cx="43862" cy="40837"/>
                <a:chOff x="4367604" y="1407723"/>
                <a:chExt cx="43862" cy="40837"/>
              </a:xfrm>
            </p:grpSpPr>
            <p:sp>
              <p:nvSpPr>
                <p:cNvPr id="3392" name="Freeform: Shape 1849">
                  <a:extLst>
                    <a:ext uri="{FF2B5EF4-FFF2-40B4-BE49-F238E27FC236}">
                      <a16:creationId xmlns:a16="http://schemas.microsoft.com/office/drawing/2014/main" id="{DB421445-5A12-DD3E-FFB5-39BCF2710D56}"/>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Freeform: Shape 1850">
                  <a:extLst>
                    <a:ext uri="{FF2B5EF4-FFF2-40B4-BE49-F238E27FC236}">
                      <a16:creationId xmlns:a16="http://schemas.microsoft.com/office/drawing/2014/main" id="{3FDAAAAE-16D9-6CC6-44F4-D7F7BFF56CBF}"/>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4" name="Graphic 191">
                <a:extLst>
                  <a:ext uri="{FF2B5EF4-FFF2-40B4-BE49-F238E27FC236}">
                    <a16:creationId xmlns:a16="http://schemas.microsoft.com/office/drawing/2014/main" id="{E485C4E8-9578-E0DB-1C5E-470D49C124F8}"/>
                  </a:ext>
                </a:extLst>
              </p:cNvPr>
              <p:cNvGrpSpPr/>
              <p:nvPr/>
            </p:nvGrpSpPr>
            <p:grpSpPr>
              <a:xfrm>
                <a:off x="4374864" y="1407723"/>
                <a:ext cx="43862" cy="40837"/>
                <a:chOff x="4374864" y="1407723"/>
                <a:chExt cx="43862" cy="40837"/>
              </a:xfrm>
            </p:grpSpPr>
            <p:sp>
              <p:nvSpPr>
                <p:cNvPr id="3390" name="Freeform: Shape 1847">
                  <a:extLst>
                    <a:ext uri="{FF2B5EF4-FFF2-40B4-BE49-F238E27FC236}">
                      <a16:creationId xmlns:a16="http://schemas.microsoft.com/office/drawing/2014/main" id="{2EB1024F-0BE3-BEEF-D398-ADAE2C784502}"/>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Freeform: Shape 1848">
                  <a:extLst>
                    <a:ext uri="{FF2B5EF4-FFF2-40B4-BE49-F238E27FC236}">
                      <a16:creationId xmlns:a16="http://schemas.microsoft.com/office/drawing/2014/main" id="{5D6C6E19-86C9-2EFD-CDA3-851FA88B74D3}"/>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5" name="Graphic 191">
                <a:extLst>
                  <a:ext uri="{FF2B5EF4-FFF2-40B4-BE49-F238E27FC236}">
                    <a16:creationId xmlns:a16="http://schemas.microsoft.com/office/drawing/2014/main" id="{689F1A1E-3515-91D4-F68C-AF96057DD55E}"/>
                  </a:ext>
                </a:extLst>
              </p:cNvPr>
              <p:cNvGrpSpPr/>
              <p:nvPr/>
            </p:nvGrpSpPr>
            <p:grpSpPr>
              <a:xfrm>
                <a:off x="4388477" y="1407723"/>
                <a:ext cx="43711" cy="40837"/>
                <a:chOff x="4388477" y="1407723"/>
                <a:chExt cx="43711" cy="40837"/>
              </a:xfrm>
            </p:grpSpPr>
            <p:sp>
              <p:nvSpPr>
                <p:cNvPr id="3388" name="Freeform: Shape 1845">
                  <a:extLst>
                    <a:ext uri="{FF2B5EF4-FFF2-40B4-BE49-F238E27FC236}">
                      <a16:creationId xmlns:a16="http://schemas.microsoft.com/office/drawing/2014/main" id="{EC584261-7B00-7CAC-4444-C734D8BBAE58}"/>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Freeform: Shape 1846">
                  <a:extLst>
                    <a:ext uri="{FF2B5EF4-FFF2-40B4-BE49-F238E27FC236}">
                      <a16:creationId xmlns:a16="http://schemas.microsoft.com/office/drawing/2014/main" id="{BBD169A8-B20A-FDB3-98B0-0899F6FBAA9F}"/>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6" name="Graphic 191">
                <a:extLst>
                  <a:ext uri="{FF2B5EF4-FFF2-40B4-BE49-F238E27FC236}">
                    <a16:creationId xmlns:a16="http://schemas.microsoft.com/office/drawing/2014/main" id="{7B90232B-C743-8B17-803E-7D11DDD8173A}"/>
                  </a:ext>
                </a:extLst>
              </p:cNvPr>
              <p:cNvGrpSpPr/>
              <p:nvPr/>
            </p:nvGrpSpPr>
            <p:grpSpPr>
              <a:xfrm>
                <a:off x="4395586" y="1407723"/>
                <a:ext cx="43862" cy="40837"/>
                <a:chOff x="4395586" y="1407723"/>
                <a:chExt cx="43862" cy="40837"/>
              </a:xfrm>
            </p:grpSpPr>
            <p:sp>
              <p:nvSpPr>
                <p:cNvPr id="3386" name="Freeform: Shape 1843">
                  <a:extLst>
                    <a:ext uri="{FF2B5EF4-FFF2-40B4-BE49-F238E27FC236}">
                      <a16:creationId xmlns:a16="http://schemas.microsoft.com/office/drawing/2014/main" id="{5152D537-6B2F-7B64-992A-2B8969BD96C5}"/>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Freeform: Shape 1844">
                  <a:extLst>
                    <a:ext uri="{FF2B5EF4-FFF2-40B4-BE49-F238E27FC236}">
                      <a16:creationId xmlns:a16="http://schemas.microsoft.com/office/drawing/2014/main" id="{F34EA8F6-E479-C5F3-B657-D3084CC4C674}"/>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7" name="Graphic 191">
                <a:extLst>
                  <a:ext uri="{FF2B5EF4-FFF2-40B4-BE49-F238E27FC236}">
                    <a16:creationId xmlns:a16="http://schemas.microsoft.com/office/drawing/2014/main" id="{2F689092-7FD9-5271-D31A-C163CEF3417C}"/>
                  </a:ext>
                </a:extLst>
              </p:cNvPr>
              <p:cNvGrpSpPr/>
              <p:nvPr/>
            </p:nvGrpSpPr>
            <p:grpSpPr>
              <a:xfrm>
                <a:off x="4406627" y="1407723"/>
                <a:ext cx="43711" cy="40837"/>
                <a:chOff x="4406627" y="1407723"/>
                <a:chExt cx="43711" cy="40837"/>
              </a:xfrm>
            </p:grpSpPr>
            <p:sp>
              <p:nvSpPr>
                <p:cNvPr id="3384" name="Freeform: Shape 1841">
                  <a:extLst>
                    <a:ext uri="{FF2B5EF4-FFF2-40B4-BE49-F238E27FC236}">
                      <a16:creationId xmlns:a16="http://schemas.microsoft.com/office/drawing/2014/main" id="{4B066988-F416-EA73-34D3-AADE2F57D5CD}"/>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Freeform: Shape 1842">
                  <a:extLst>
                    <a:ext uri="{FF2B5EF4-FFF2-40B4-BE49-F238E27FC236}">
                      <a16:creationId xmlns:a16="http://schemas.microsoft.com/office/drawing/2014/main" id="{60DCF1E8-E81A-48E7-B70E-71C68A85A32E}"/>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8" name="Graphic 191">
                <a:extLst>
                  <a:ext uri="{FF2B5EF4-FFF2-40B4-BE49-F238E27FC236}">
                    <a16:creationId xmlns:a16="http://schemas.microsoft.com/office/drawing/2014/main" id="{B621E197-A158-84D3-86E2-C61E8459FFE5}"/>
                  </a:ext>
                </a:extLst>
              </p:cNvPr>
              <p:cNvGrpSpPr/>
              <p:nvPr/>
            </p:nvGrpSpPr>
            <p:grpSpPr>
              <a:xfrm>
                <a:off x="4441112" y="1407723"/>
                <a:ext cx="43862" cy="40837"/>
                <a:chOff x="4441112" y="1407723"/>
                <a:chExt cx="43862" cy="40837"/>
              </a:xfrm>
            </p:grpSpPr>
            <p:sp>
              <p:nvSpPr>
                <p:cNvPr id="3382" name="Freeform: Shape 1839">
                  <a:extLst>
                    <a:ext uri="{FF2B5EF4-FFF2-40B4-BE49-F238E27FC236}">
                      <a16:creationId xmlns:a16="http://schemas.microsoft.com/office/drawing/2014/main" id="{B4D57954-69EB-D9CD-9D3D-692CC58F6033}"/>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Freeform: Shape 1840">
                  <a:extLst>
                    <a:ext uri="{FF2B5EF4-FFF2-40B4-BE49-F238E27FC236}">
                      <a16:creationId xmlns:a16="http://schemas.microsoft.com/office/drawing/2014/main" id="{D43B9AE1-3087-3044-3348-836391AA57F1}"/>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9" name="Graphic 191">
                <a:extLst>
                  <a:ext uri="{FF2B5EF4-FFF2-40B4-BE49-F238E27FC236}">
                    <a16:creationId xmlns:a16="http://schemas.microsoft.com/office/drawing/2014/main" id="{1E549CC6-1D86-5A8D-C4D0-923926F8E3CB}"/>
                  </a:ext>
                </a:extLst>
              </p:cNvPr>
              <p:cNvGrpSpPr/>
              <p:nvPr/>
            </p:nvGrpSpPr>
            <p:grpSpPr>
              <a:xfrm>
                <a:off x="4446859" y="1412370"/>
                <a:ext cx="43711" cy="40696"/>
                <a:chOff x="4446859" y="1412370"/>
                <a:chExt cx="43711" cy="40696"/>
              </a:xfrm>
            </p:grpSpPr>
            <p:sp>
              <p:nvSpPr>
                <p:cNvPr id="3380" name="Freeform: Shape 1837">
                  <a:extLst>
                    <a:ext uri="{FF2B5EF4-FFF2-40B4-BE49-F238E27FC236}">
                      <a16:creationId xmlns:a16="http://schemas.microsoft.com/office/drawing/2014/main" id="{93645D09-A5D0-9904-30EA-A205382B2515}"/>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Freeform: Shape 1838">
                  <a:extLst>
                    <a:ext uri="{FF2B5EF4-FFF2-40B4-BE49-F238E27FC236}">
                      <a16:creationId xmlns:a16="http://schemas.microsoft.com/office/drawing/2014/main" id="{B1DDB130-A3F8-8D9F-83DD-273BC903238B}"/>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0" name="Graphic 191">
                <a:extLst>
                  <a:ext uri="{FF2B5EF4-FFF2-40B4-BE49-F238E27FC236}">
                    <a16:creationId xmlns:a16="http://schemas.microsoft.com/office/drawing/2014/main" id="{340DC2FC-F623-55AB-072B-8FA190401906}"/>
                  </a:ext>
                </a:extLst>
              </p:cNvPr>
              <p:cNvGrpSpPr/>
              <p:nvPr/>
            </p:nvGrpSpPr>
            <p:grpSpPr>
              <a:xfrm>
                <a:off x="4472723" y="1412370"/>
                <a:ext cx="43711" cy="40696"/>
                <a:chOff x="4472723" y="1412370"/>
                <a:chExt cx="43711" cy="40696"/>
              </a:xfrm>
            </p:grpSpPr>
            <p:sp>
              <p:nvSpPr>
                <p:cNvPr id="3378" name="Freeform: Shape 1835">
                  <a:extLst>
                    <a:ext uri="{FF2B5EF4-FFF2-40B4-BE49-F238E27FC236}">
                      <a16:creationId xmlns:a16="http://schemas.microsoft.com/office/drawing/2014/main" id="{F3848B1B-A1A3-660E-94BA-9B9915FBC556}"/>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Freeform: Shape 1836">
                  <a:extLst>
                    <a:ext uri="{FF2B5EF4-FFF2-40B4-BE49-F238E27FC236}">
                      <a16:creationId xmlns:a16="http://schemas.microsoft.com/office/drawing/2014/main" id="{DE3BE958-4FA9-D195-830C-0245594B1EDF}"/>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1" name="Graphic 191">
                <a:extLst>
                  <a:ext uri="{FF2B5EF4-FFF2-40B4-BE49-F238E27FC236}">
                    <a16:creationId xmlns:a16="http://schemas.microsoft.com/office/drawing/2014/main" id="{C4C91C96-5222-1C37-85FC-6B2B0AFFC79A}"/>
                  </a:ext>
                </a:extLst>
              </p:cNvPr>
              <p:cNvGrpSpPr/>
              <p:nvPr/>
            </p:nvGrpSpPr>
            <p:grpSpPr>
              <a:xfrm>
                <a:off x="4488150" y="1412370"/>
                <a:ext cx="43711" cy="40696"/>
                <a:chOff x="4488150" y="1412370"/>
                <a:chExt cx="43711" cy="40696"/>
              </a:xfrm>
            </p:grpSpPr>
            <p:sp>
              <p:nvSpPr>
                <p:cNvPr id="3376" name="Freeform: Shape 1833">
                  <a:extLst>
                    <a:ext uri="{FF2B5EF4-FFF2-40B4-BE49-F238E27FC236}">
                      <a16:creationId xmlns:a16="http://schemas.microsoft.com/office/drawing/2014/main" id="{4B3201C7-08FC-934C-8AD3-A8D06566895A}"/>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Freeform: Shape 1834">
                  <a:extLst>
                    <a:ext uri="{FF2B5EF4-FFF2-40B4-BE49-F238E27FC236}">
                      <a16:creationId xmlns:a16="http://schemas.microsoft.com/office/drawing/2014/main" id="{201932F8-3E50-63DA-AA5F-105CEA37699A}"/>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2" name="Graphic 191">
                <a:extLst>
                  <a:ext uri="{FF2B5EF4-FFF2-40B4-BE49-F238E27FC236}">
                    <a16:creationId xmlns:a16="http://schemas.microsoft.com/office/drawing/2014/main" id="{03ACF6B8-2D7A-0EA7-193B-5AC34CFD2005}"/>
                  </a:ext>
                </a:extLst>
              </p:cNvPr>
              <p:cNvGrpSpPr/>
              <p:nvPr/>
            </p:nvGrpSpPr>
            <p:grpSpPr>
              <a:xfrm>
                <a:off x="4494654" y="1412370"/>
                <a:ext cx="43711" cy="40696"/>
                <a:chOff x="4494654" y="1412370"/>
                <a:chExt cx="43711" cy="40696"/>
              </a:xfrm>
            </p:grpSpPr>
            <p:sp>
              <p:nvSpPr>
                <p:cNvPr id="3374" name="Freeform: Shape 1831">
                  <a:extLst>
                    <a:ext uri="{FF2B5EF4-FFF2-40B4-BE49-F238E27FC236}">
                      <a16:creationId xmlns:a16="http://schemas.microsoft.com/office/drawing/2014/main" id="{20241FAC-8CCE-734A-C875-594B6378944C}"/>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Freeform: Shape 1832">
                  <a:extLst>
                    <a:ext uri="{FF2B5EF4-FFF2-40B4-BE49-F238E27FC236}">
                      <a16:creationId xmlns:a16="http://schemas.microsoft.com/office/drawing/2014/main" id="{26699343-592A-1CB5-9C4B-C14C08A4F073}"/>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3" name="Graphic 191">
                <a:extLst>
                  <a:ext uri="{FF2B5EF4-FFF2-40B4-BE49-F238E27FC236}">
                    <a16:creationId xmlns:a16="http://schemas.microsoft.com/office/drawing/2014/main" id="{798C602B-750E-1EC2-1ED6-0E84FF5902D7}"/>
                  </a:ext>
                </a:extLst>
              </p:cNvPr>
              <p:cNvGrpSpPr/>
              <p:nvPr/>
            </p:nvGrpSpPr>
            <p:grpSpPr>
              <a:xfrm>
                <a:off x="4504485" y="1414764"/>
                <a:ext cx="43711" cy="40696"/>
                <a:chOff x="4504485" y="1414764"/>
                <a:chExt cx="43711" cy="40696"/>
              </a:xfrm>
            </p:grpSpPr>
            <p:sp>
              <p:nvSpPr>
                <p:cNvPr id="3372" name="Freeform: Shape 1829">
                  <a:extLst>
                    <a:ext uri="{FF2B5EF4-FFF2-40B4-BE49-F238E27FC236}">
                      <a16:creationId xmlns:a16="http://schemas.microsoft.com/office/drawing/2014/main" id="{5A85F08C-EFFA-0B1A-51DE-8C96182FD7EF}"/>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Freeform: Shape 1830">
                  <a:extLst>
                    <a:ext uri="{FF2B5EF4-FFF2-40B4-BE49-F238E27FC236}">
                      <a16:creationId xmlns:a16="http://schemas.microsoft.com/office/drawing/2014/main" id="{B953533C-7BCB-1650-B2C9-44E86E5A5C56}"/>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4" name="Graphic 191">
                <a:extLst>
                  <a:ext uri="{FF2B5EF4-FFF2-40B4-BE49-F238E27FC236}">
                    <a16:creationId xmlns:a16="http://schemas.microsoft.com/office/drawing/2014/main" id="{382688EE-2CCB-EEC3-B863-48FD1B30AFC6}"/>
                  </a:ext>
                </a:extLst>
              </p:cNvPr>
              <p:cNvGrpSpPr/>
              <p:nvPr/>
            </p:nvGrpSpPr>
            <p:grpSpPr>
              <a:xfrm>
                <a:off x="4510837" y="1414764"/>
                <a:ext cx="43711" cy="40696"/>
                <a:chOff x="4510837" y="1414764"/>
                <a:chExt cx="43711" cy="40696"/>
              </a:xfrm>
            </p:grpSpPr>
            <p:sp>
              <p:nvSpPr>
                <p:cNvPr id="3370" name="Freeform: Shape 1827">
                  <a:extLst>
                    <a:ext uri="{FF2B5EF4-FFF2-40B4-BE49-F238E27FC236}">
                      <a16:creationId xmlns:a16="http://schemas.microsoft.com/office/drawing/2014/main" id="{F8ACA5F9-6E4A-5FD7-8FA3-D6C3B1AA44E2}"/>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Freeform: Shape 1828">
                  <a:extLst>
                    <a:ext uri="{FF2B5EF4-FFF2-40B4-BE49-F238E27FC236}">
                      <a16:creationId xmlns:a16="http://schemas.microsoft.com/office/drawing/2014/main" id="{149BF68C-2D87-E6C5-ED29-7813F450B676}"/>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5" name="Graphic 191">
                <a:extLst>
                  <a:ext uri="{FF2B5EF4-FFF2-40B4-BE49-F238E27FC236}">
                    <a16:creationId xmlns:a16="http://schemas.microsoft.com/office/drawing/2014/main" id="{6CFA20FD-EFE6-0648-42CD-C54A93B48679}"/>
                  </a:ext>
                </a:extLst>
              </p:cNvPr>
              <p:cNvGrpSpPr/>
              <p:nvPr/>
            </p:nvGrpSpPr>
            <p:grpSpPr>
              <a:xfrm>
                <a:off x="4527475" y="1414764"/>
                <a:ext cx="43711" cy="40696"/>
                <a:chOff x="4527475" y="1414764"/>
                <a:chExt cx="43711" cy="40696"/>
              </a:xfrm>
            </p:grpSpPr>
            <p:sp>
              <p:nvSpPr>
                <p:cNvPr id="3368" name="Freeform: Shape 1825">
                  <a:extLst>
                    <a:ext uri="{FF2B5EF4-FFF2-40B4-BE49-F238E27FC236}">
                      <a16:creationId xmlns:a16="http://schemas.microsoft.com/office/drawing/2014/main" id="{0074F848-2DA6-CF96-E90F-0D2687137F23}"/>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Freeform: Shape 1826">
                  <a:extLst>
                    <a:ext uri="{FF2B5EF4-FFF2-40B4-BE49-F238E27FC236}">
                      <a16:creationId xmlns:a16="http://schemas.microsoft.com/office/drawing/2014/main" id="{D6B8C447-8213-5ECF-AAF6-F9AE44E4EAF4}"/>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6" name="Graphic 191">
                <a:extLst>
                  <a:ext uri="{FF2B5EF4-FFF2-40B4-BE49-F238E27FC236}">
                    <a16:creationId xmlns:a16="http://schemas.microsoft.com/office/drawing/2014/main" id="{7F776319-8E9F-2859-651D-7CCC1C61E4EA}"/>
                  </a:ext>
                </a:extLst>
              </p:cNvPr>
              <p:cNvGrpSpPr/>
              <p:nvPr/>
            </p:nvGrpSpPr>
            <p:grpSpPr>
              <a:xfrm>
                <a:off x="4533979" y="1414764"/>
                <a:ext cx="43862" cy="40696"/>
                <a:chOff x="4533979" y="1414764"/>
                <a:chExt cx="43862" cy="40696"/>
              </a:xfrm>
            </p:grpSpPr>
            <p:sp>
              <p:nvSpPr>
                <p:cNvPr id="3366" name="Freeform: Shape 1823">
                  <a:extLst>
                    <a:ext uri="{FF2B5EF4-FFF2-40B4-BE49-F238E27FC236}">
                      <a16:creationId xmlns:a16="http://schemas.microsoft.com/office/drawing/2014/main" id="{E7B6C871-9B97-C47B-0E6D-C01ED5D31BA8}"/>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Freeform: Shape 1824">
                  <a:extLst>
                    <a:ext uri="{FF2B5EF4-FFF2-40B4-BE49-F238E27FC236}">
                      <a16:creationId xmlns:a16="http://schemas.microsoft.com/office/drawing/2014/main" id="{2A551613-2594-C9BF-A926-6CAA0AE6613A}"/>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7" name="Graphic 191">
                <a:extLst>
                  <a:ext uri="{FF2B5EF4-FFF2-40B4-BE49-F238E27FC236}">
                    <a16:creationId xmlns:a16="http://schemas.microsoft.com/office/drawing/2014/main" id="{054BA6E3-1487-4B6C-00F0-7BBA65B3C0C8}"/>
                  </a:ext>
                </a:extLst>
              </p:cNvPr>
              <p:cNvGrpSpPr/>
              <p:nvPr/>
            </p:nvGrpSpPr>
            <p:grpSpPr>
              <a:xfrm>
                <a:off x="4540634" y="1414764"/>
                <a:ext cx="43711" cy="40696"/>
                <a:chOff x="4540634" y="1414764"/>
                <a:chExt cx="43711" cy="40696"/>
              </a:xfrm>
            </p:grpSpPr>
            <p:sp>
              <p:nvSpPr>
                <p:cNvPr id="3364" name="Freeform: Shape 1821">
                  <a:extLst>
                    <a:ext uri="{FF2B5EF4-FFF2-40B4-BE49-F238E27FC236}">
                      <a16:creationId xmlns:a16="http://schemas.microsoft.com/office/drawing/2014/main" id="{38F82051-E0D8-FACF-9F8D-125DF38410FC}"/>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Freeform: Shape 1822">
                  <a:extLst>
                    <a:ext uri="{FF2B5EF4-FFF2-40B4-BE49-F238E27FC236}">
                      <a16:creationId xmlns:a16="http://schemas.microsoft.com/office/drawing/2014/main" id="{6226FC87-5559-4BD2-CCD6-F67C4B245742}"/>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8" name="Graphic 191">
                <a:extLst>
                  <a:ext uri="{FF2B5EF4-FFF2-40B4-BE49-F238E27FC236}">
                    <a16:creationId xmlns:a16="http://schemas.microsoft.com/office/drawing/2014/main" id="{CBCC20D7-B59C-BC75-C3ED-F6B8EEE4D2FD}"/>
                  </a:ext>
                </a:extLst>
              </p:cNvPr>
              <p:cNvGrpSpPr/>
              <p:nvPr/>
            </p:nvGrpSpPr>
            <p:grpSpPr>
              <a:xfrm>
                <a:off x="4547289" y="1414764"/>
                <a:ext cx="43711" cy="40696"/>
                <a:chOff x="4547289" y="1414764"/>
                <a:chExt cx="43711" cy="40696"/>
              </a:xfrm>
            </p:grpSpPr>
            <p:sp>
              <p:nvSpPr>
                <p:cNvPr id="3362" name="Freeform: Shape 1819">
                  <a:extLst>
                    <a:ext uri="{FF2B5EF4-FFF2-40B4-BE49-F238E27FC236}">
                      <a16:creationId xmlns:a16="http://schemas.microsoft.com/office/drawing/2014/main" id="{BB9C67F6-1DC6-3D92-5BA6-FC9BB21A0771}"/>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Freeform: Shape 1820">
                  <a:extLst>
                    <a:ext uri="{FF2B5EF4-FFF2-40B4-BE49-F238E27FC236}">
                      <a16:creationId xmlns:a16="http://schemas.microsoft.com/office/drawing/2014/main" id="{401908A7-EC34-D6D3-A960-65ACF6B32E8A}"/>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9" name="Graphic 191">
                <a:extLst>
                  <a:ext uri="{FF2B5EF4-FFF2-40B4-BE49-F238E27FC236}">
                    <a16:creationId xmlns:a16="http://schemas.microsoft.com/office/drawing/2014/main" id="{1B26EF2D-BB27-79FE-9F20-F55DB2B20B4B}"/>
                  </a:ext>
                </a:extLst>
              </p:cNvPr>
              <p:cNvGrpSpPr/>
              <p:nvPr/>
            </p:nvGrpSpPr>
            <p:grpSpPr>
              <a:xfrm>
                <a:off x="4553792" y="1414764"/>
                <a:ext cx="43862" cy="40696"/>
                <a:chOff x="4553792" y="1414764"/>
                <a:chExt cx="43862" cy="40696"/>
              </a:xfrm>
            </p:grpSpPr>
            <p:sp>
              <p:nvSpPr>
                <p:cNvPr id="3360" name="Freeform: Shape 1817">
                  <a:extLst>
                    <a:ext uri="{FF2B5EF4-FFF2-40B4-BE49-F238E27FC236}">
                      <a16:creationId xmlns:a16="http://schemas.microsoft.com/office/drawing/2014/main" id="{F8E53C47-2A01-ABD3-07AC-941D7E19D8E7}"/>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Freeform: Shape 1818">
                  <a:extLst>
                    <a:ext uri="{FF2B5EF4-FFF2-40B4-BE49-F238E27FC236}">
                      <a16:creationId xmlns:a16="http://schemas.microsoft.com/office/drawing/2014/main" id="{033BC389-4F64-3313-B6CE-DB9C6FFA42B6}"/>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0" name="Graphic 191">
                <a:extLst>
                  <a:ext uri="{FF2B5EF4-FFF2-40B4-BE49-F238E27FC236}">
                    <a16:creationId xmlns:a16="http://schemas.microsoft.com/office/drawing/2014/main" id="{7A71A60C-61EC-74FA-B607-771879D23593}"/>
                  </a:ext>
                </a:extLst>
              </p:cNvPr>
              <p:cNvGrpSpPr/>
              <p:nvPr/>
            </p:nvGrpSpPr>
            <p:grpSpPr>
              <a:xfrm>
                <a:off x="4560447" y="1414764"/>
                <a:ext cx="43711" cy="40696"/>
                <a:chOff x="4560447" y="1414764"/>
                <a:chExt cx="43711" cy="40696"/>
              </a:xfrm>
            </p:grpSpPr>
            <p:sp>
              <p:nvSpPr>
                <p:cNvPr id="3358" name="Freeform: Shape 1815">
                  <a:extLst>
                    <a:ext uri="{FF2B5EF4-FFF2-40B4-BE49-F238E27FC236}">
                      <a16:creationId xmlns:a16="http://schemas.microsoft.com/office/drawing/2014/main" id="{BAA8EC79-E2B6-65F9-9866-425C355867E2}"/>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Freeform: Shape 1816">
                  <a:extLst>
                    <a:ext uri="{FF2B5EF4-FFF2-40B4-BE49-F238E27FC236}">
                      <a16:creationId xmlns:a16="http://schemas.microsoft.com/office/drawing/2014/main" id="{5285330F-B625-5515-072E-DB73A7E57E90}"/>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1" name="Graphic 191">
                <a:extLst>
                  <a:ext uri="{FF2B5EF4-FFF2-40B4-BE49-F238E27FC236}">
                    <a16:creationId xmlns:a16="http://schemas.microsoft.com/office/drawing/2014/main" id="{36E3CA53-396E-EC84-17C7-4504607F3263}"/>
                  </a:ext>
                </a:extLst>
              </p:cNvPr>
              <p:cNvGrpSpPr/>
              <p:nvPr/>
            </p:nvGrpSpPr>
            <p:grpSpPr>
              <a:xfrm>
                <a:off x="4566951" y="1414764"/>
                <a:ext cx="43862" cy="40696"/>
                <a:chOff x="4566951" y="1414764"/>
                <a:chExt cx="43862" cy="40696"/>
              </a:xfrm>
            </p:grpSpPr>
            <p:sp>
              <p:nvSpPr>
                <p:cNvPr id="3356" name="Freeform: Shape 1813">
                  <a:extLst>
                    <a:ext uri="{FF2B5EF4-FFF2-40B4-BE49-F238E27FC236}">
                      <a16:creationId xmlns:a16="http://schemas.microsoft.com/office/drawing/2014/main" id="{8CD05147-1E21-2139-4757-0254AECA41DA}"/>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Freeform: Shape 1814">
                  <a:extLst>
                    <a:ext uri="{FF2B5EF4-FFF2-40B4-BE49-F238E27FC236}">
                      <a16:creationId xmlns:a16="http://schemas.microsoft.com/office/drawing/2014/main" id="{CB4737BB-66C3-DF08-04D6-81D394F26370}"/>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2" name="Graphic 191">
                <a:extLst>
                  <a:ext uri="{FF2B5EF4-FFF2-40B4-BE49-F238E27FC236}">
                    <a16:creationId xmlns:a16="http://schemas.microsoft.com/office/drawing/2014/main" id="{ABCED826-E9C2-C6D0-110D-C3B5075CDCD5}"/>
                  </a:ext>
                </a:extLst>
              </p:cNvPr>
              <p:cNvGrpSpPr/>
              <p:nvPr/>
            </p:nvGrpSpPr>
            <p:grpSpPr>
              <a:xfrm>
                <a:off x="4573606" y="1414764"/>
                <a:ext cx="43711" cy="40696"/>
                <a:chOff x="4573606" y="1414764"/>
                <a:chExt cx="43711" cy="40696"/>
              </a:xfrm>
            </p:grpSpPr>
            <p:sp>
              <p:nvSpPr>
                <p:cNvPr id="3354" name="Freeform: Shape 1811">
                  <a:extLst>
                    <a:ext uri="{FF2B5EF4-FFF2-40B4-BE49-F238E27FC236}">
                      <a16:creationId xmlns:a16="http://schemas.microsoft.com/office/drawing/2014/main" id="{838E4AE6-603B-82D6-D5C9-5EE007B5D97B}"/>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Freeform: Shape 1812">
                  <a:extLst>
                    <a:ext uri="{FF2B5EF4-FFF2-40B4-BE49-F238E27FC236}">
                      <a16:creationId xmlns:a16="http://schemas.microsoft.com/office/drawing/2014/main" id="{F476373B-45BC-641B-A4F9-B8C0053A794C}"/>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3" name="Graphic 191">
                <a:extLst>
                  <a:ext uri="{FF2B5EF4-FFF2-40B4-BE49-F238E27FC236}">
                    <a16:creationId xmlns:a16="http://schemas.microsoft.com/office/drawing/2014/main" id="{C89908EF-90D7-4E33-6352-71BAA137F7D5}"/>
                  </a:ext>
                </a:extLst>
              </p:cNvPr>
              <p:cNvGrpSpPr/>
              <p:nvPr/>
            </p:nvGrpSpPr>
            <p:grpSpPr>
              <a:xfrm>
                <a:off x="4580261" y="1414764"/>
                <a:ext cx="43711" cy="40696"/>
                <a:chOff x="4580261" y="1414764"/>
                <a:chExt cx="43711" cy="40696"/>
              </a:xfrm>
            </p:grpSpPr>
            <p:sp>
              <p:nvSpPr>
                <p:cNvPr id="3352" name="Freeform: Shape 1809">
                  <a:extLst>
                    <a:ext uri="{FF2B5EF4-FFF2-40B4-BE49-F238E27FC236}">
                      <a16:creationId xmlns:a16="http://schemas.microsoft.com/office/drawing/2014/main" id="{3F8F857E-11A7-C5BD-8087-4ED687F9BEBD}"/>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Freeform: Shape 1810">
                  <a:extLst>
                    <a:ext uri="{FF2B5EF4-FFF2-40B4-BE49-F238E27FC236}">
                      <a16:creationId xmlns:a16="http://schemas.microsoft.com/office/drawing/2014/main" id="{0EA91043-0658-7636-E531-9CC30E6449CB}"/>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4" name="Graphic 191">
                <a:extLst>
                  <a:ext uri="{FF2B5EF4-FFF2-40B4-BE49-F238E27FC236}">
                    <a16:creationId xmlns:a16="http://schemas.microsoft.com/office/drawing/2014/main" id="{A4AF7B61-7CC1-DD49-B81E-105C7D2CF838}"/>
                  </a:ext>
                </a:extLst>
              </p:cNvPr>
              <p:cNvGrpSpPr/>
              <p:nvPr/>
            </p:nvGrpSpPr>
            <p:grpSpPr>
              <a:xfrm>
                <a:off x="4586765" y="1414764"/>
                <a:ext cx="43862" cy="40696"/>
                <a:chOff x="4586765" y="1414764"/>
                <a:chExt cx="43862" cy="40696"/>
              </a:xfrm>
            </p:grpSpPr>
            <p:sp>
              <p:nvSpPr>
                <p:cNvPr id="3350" name="Freeform: Shape 1807">
                  <a:extLst>
                    <a:ext uri="{FF2B5EF4-FFF2-40B4-BE49-F238E27FC236}">
                      <a16:creationId xmlns:a16="http://schemas.microsoft.com/office/drawing/2014/main" id="{85C84A53-E3BB-6608-C91B-4902DF7B0E05}"/>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Freeform: Shape 1808">
                  <a:extLst>
                    <a:ext uri="{FF2B5EF4-FFF2-40B4-BE49-F238E27FC236}">
                      <a16:creationId xmlns:a16="http://schemas.microsoft.com/office/drawing/2014/main" id="{B41008B5-2EB5-9F27-AEE0-83CC76C9A424}"/>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5" name="Graphic 191">
                <a:extLst>
                  <a:ext uri="{FF2B5EF4-FFF2-40B4-BE49-F238E27FC236}">
                    <a16:creationId xmlns:a16="http://schemas.microsoft.com/office/drawing/2014/main" id="{1FA5B9C1-EBEB-6BFF-C52D-461A40854C44}"/>
                  </a:ext>
                </a:extLst>
              </p:cNvPr>
              <p:cNvGrpSpPr/>
              <p:nvPr/>
            </p:nvGrpSpPr>
            <p:grpSpPr>
              <a:xfrm>
                <a:off x="4593420" y="1414764"/>
                <a:ext cx="43711" cy="40696"/>
                <a:chOff x="4593420" y="1414764"/>
                <a:chExt cx="43711" cy="40696"/>
              </a:xfrm>
            </p:grpSpPr>
            <p:sp>
              <p:nvSpPr>
                <p:cNvPr id="3348" name="Freeform: Shape 1805">
                  <a:extLst>
                    <a:ext uri="{FF2B5EF4-FFF2-40B4-BE49-F238E27FC236}">
                      <a16:creationId xmlns:a16="http://schemas.microsoft.com/office/drawing/2014/main" id="{47B4AA6D-1F7E-10B6-684D-46D43DD7B3C0}"/>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Freeform: Shape 1806">
                  <a:extLst>
                    <a:ext uri="{FF2B5EF4-FFF2-40B4-BE49-F238E27FC236}">
                      <a16:creationId xmlns:a16="http://schemas.microsoft.com/office/drawing/2014/main" id="{DA35F406-C238-BBC3-A4EF-6B34D1E017E1}"/>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6" name="Graphic 191">
                <a:extLst>
                  <a:ext uri="{FF2B5EF4-FFF2-40B4-BE49-F238E27FC236}">
                    <a16:creationId xmlns:a16="http://schemas.microsoft.com/office/drawing/2014/main" id="{423C8DF7-2B56-119D-A276-B84E3CC1E84B}"/>
                  </a:ext>
                </a:extLst>
              </p:cNvPr>
              <p:cNvGrpSpPr/>
              <p:nvPr/>
            </p:nvGrpSpPr>
            <p:grpSpPr>
              <a:xfrm>
                <a:off x="4599923" y="1414764"/>
                <a:ext cx="43862" cy="40696"/>
                <a:chOff x="4599923" y="1414764"/>
                <a:chExt cx="43862" cy="40696"/>
              </a:xfrm>
            </p:grpSpPr>
            <p:sp>
              <p:nvSpPr>
                <p:cNvPr id="3346" name="Freeform: Shape 1803">
                  <a:extLst>
                    <a:ext uri="{FF2B5EF4-FFF2-40B4-BE49-F238E27FC236}">
                      <a16:creationId xmlns:a16="http://schemas.microsoft.com/office/drawing/2014/main" id="{F9E3C86E-0B66-908B-D7CA-B77B3440133C}"/>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Freeform: Shape 1804">
                  <a:extLst>
                    <a:ext uri="{FF2B5EF4-FFF2-40B4-BE49-F238E27FC236}">
                      <a16:creationId xmlns:a16="http://schemas.microsoft.com/office/drawing/2014/main" id="{6AB092FE-03EE-D4CB-D563-22EF8FB218BE}"/>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7" name="Graphic 191">
                <a:extLst>
                  <a:ext uri="{FF2B5EF4-FFF2-40B4-BE49-F238E27FC236}">
                    <a16:creationId xmlns:a16="http://schemas.microsoft.com/office/drawing/2014/main" id="{CD70C466-2B33-8C88-690B-2E9BF2E9BD44}"/>
                  </a:ext>
                </a:extLst>
              </p:cNvPr>
              <p:cNvGrpSpPr/>
              <p:nvPr/>
            </p:nvGrpSpPr>
            <p:grpSpPr>
              <a:xfrm>
                <a:off x="4606578" y="1414764"/>
                <a:ext cx="43711" cy="40696"/>
                <a:chOff x="4606578" y="1414764"/>
                <a:chExt cx="43711" cy="40696"/>
              </a:xfrm>
            </p:grpSpPr>
            <p:sp>
              <p:nvSpPr>
                <p:cNvPr id="3344" name="Freeform: Shape 1801">
                  <a:extLst>
                    <a:ext uri="{FF2B5EF4-FFF2-40B4-BE49-F238E27FC236}">
                      <a16:creationId xmlns:a16="http://schemas.microsoft.com/office/drawing/2014/main" id="{F622294D-668B-0EDF-B48C-0C3EA79FCD83}"/>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Freeform: Shape 1802">
                  <a:extLst>
                    <a:ext uri="{FF2B5EF4-FFF2-40B4-BE49-F238E27FC236}">
                      <a16:creationId xmlns:a16="http://schemas.microsoft.com/office/drawing/2014/main" id="{164822E9-8457-E710-722A-CEC849F9DEC6}"/>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8" name="Graphic 191">
                <a:extLst>
                  <a:ext uri="{FF2B5EF4-FFF2-40B4-BE49-F238E27FC236}">
                    <a16:creationId xmlns:a16="http://schemas.microsoft.com/office/drawing/2014/main" id="{DB3B5E6A-B217-70B4-6A22-3E39649098E5}"/>
                  </a:ext>
                </a:extLst>
              </p:cNvPr>
              <p:cNvGrpSpPr/>
              <p:nvPr/>
            </p:nvGrpSpPr>
            <p:grpSpPr>
              <a:xfrm>
                <a:off x="4613233" y="1414764"/>
                <a:ext cx="43711" cy="40696"/>
                <a:chOff x="4613233" y="1414764"/>
                <a:chExt cx="43711" cy="40696"/>
              </a:xfrm>
            </p:grpSpPr>
            <p:sp>
              <p:nvSpPr>
                <p:cNvPr id="3342" name="Freeform: Shape 1799">
                  <a:extLst>
                    <a:ext uri="{FF2B5EF4-FFF2-40B4-BE49-F238E27FC236}">
                      <a16:creationId xmlns:a16="http://schemas.microsoft.com/office/drawing/2014/main" id="{8389D90E-C8B5-8D89-5A8D-EEDF0470316F}"/>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Freeform: Shape 1800">
                  <a:extLst>
                    <a:ext uri="{FF2B5EF4-FFF2-40B4-BE49-F238E27FC236}">
                      <a16:creationId xmlns:a16="http://schemas.microsoft.com/office/drawing/2014/main" id="{69C90D08-B100-5F1C-5619-544AFAAD7D72}"/>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9" name="Graphic 191">
                <a:extLst>
                  <a:ext uri="{FF2B5EF4-FFF2-40B4-BE49-F238E27FC236}">
                    <a16:creationId xmlns:a16="http://schemas.microsoft.com/office/drawing/2014/main" id="{EDA4A841-E650-2FD8-E332-57AF8A347360}"/>
                  </a:ext>
                </a:extLst>
              </p:cNvPr>
              <p:cNvGrpSpPr/>
              <p:nvPr/>
            </p:nvGrpSpPr>
            <p:grpSpPr>
              <a:xfrm>
                <a:off x="4619737" y="1414764"/>
                <a:ext cx="43862" cy="40696"/>
                <a:chOff x="4619737" y="1414764"/>
                <a:chExt cx="43862" cy="40696"/>
              </a:xfrm>
            </p:grpSpPr>
            <p:sp>
              <p:nvSpPr>
                <p:cNvPr id="3340" name="Freeform: Shape 1797">
                  <a:extLst>
                    <a:ext uri="{FF2B5EF4-FFF2-40B4-BE49-F238E27FC236}">
                      <a16:creationId xmlns:a16="http://schemas.microsoft.com/office/drawing/2014/main" id="{23AA65E1-86A7-0780-6349-416EF71059CA}"/>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Freeform: Shape 1798">
                  <a:extLst>
                    <a:ext uri="{FF2B5EF4-FFF2-40B4-BE49-F238E27FC236}">
                      <a16:creationId xmlns:a16="http://schemas.microsoft.com/office/drawing/2014/main" id="{9793DD28-3CAC-66DA-7BAB-FB0E116BC798}"/>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0" name="Graphic 191">
                <a:extLst>
                  <a:ext uri="{FF2B5EF4-FFF2-40B4-BE49-F238E27FC236}">
                    <a16:creationId xmlns:a16="http://schemas.microsoft.com/office/drawing/2014/main" id="{89FB54F4-18E9-8BA0-A50F-003CAB92DDEB}"/>
                  </a:ext>
                </a:extLst>
              </p:cNvPr>
              <p:cNvGrpSpPr/>
              <p:nvPr/>
            </p:nvGrpSpPr>
            <p:grpSpPr>
              <a:xfrm>
                <a:off x="4626392" y="1414764"/>
                <a:ext cx="43711" cy="40696"/>
                <a:chOff x="4626392" y="1414764"/>
                <a:chExt cx="43711" cy="40696"/>
              </a:xfrm>
            </p:grpSpPr>
            <p:sp>
              <p:nvSpPr>
                <p:cNvPr id="3338" name="Freeform: Shape 1795">
                  <a:extLst>
                    <a:ext uri="{FF2B5EF4-FFF2-40B4-BE49-F238E27FC236}">
                      <a16:creationId xmlns:a16="http://schemas.microsoft.com/office/drawing/2014/main" id="{297EA722-2E58-5EEC-AA91-CB463617475D}"/>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Freeform: Shape 1796">
                  <a:extLst>
                    <a:ext uri="{FF2B5EF4-FFF2-40B4-BE49-F238E27FC236}">
                      <a16:creationId xmlns:a16="http://schemas.microsoft.com/office/drawing/2014/main" id="{D1A667FC-0D6A-4F20-C0A4-E626CF6638C4}"/>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1" name="Graphic 191">
                <a:extLst>
                  <a:ext uri="{FF2B5EF4-FFF2-40B4-BE49-F238E27FC236}">
                    <a16:creationId xmlns:a16="http://schemas.microsoft.com/office/drawing/2014/main" id="{AD9C16A6-D491-CE67-850C-68F6FC76D052}"/>
                  </a:ext>
                </a:extLst>
              </p:cNvPr>
              <p:cNvGrpSpPr/>
              <p:nvPr/>
            </p:nvGrpSpPr>
            <p:grpSpPr>
              <a:xfrm>
                <a:off x="4633047" y="1414764"/>
                <a:ext cx="43711" cy="40696"/>
                <a:chOff x="4633047" y="1414764"/>
                <a:chExt cx="43711" cy="40696"/>
              </a:xfrm>
            </p:grpSpPr>
            <p:sp>
              <p:nvSpPr>
                <p:cNvPr id="3336" name="Freeform: Shape 1793">
                  <a:extLst>
                    <a:ext uri="{FF2B5EF4-FFF2-40B4-BE49-F238E27FC236}">
                      <a16:creationId xmlns:a16="http://schemas.microsoft.com/office/drawing/2014/main" id="{2778F5CA-43AA-A8F4-8B0B-C9ED9BE7B869}"/>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Freeform: Shape 1794">
                  <a:extLst>
                    <a:ext uri="{FF2B5EF4-FFF2-40B4-BE49-F238E27FC236}">
                      <a16:creationId xmlns:a16="http://schemas.microsoft.com/office/drawing/2014/main" id="{4A082ACC-1155-E5F6-EF00-8A9B449DF626}"/>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2" name="Graphic 191">
                <a:extLst>
                  <a:ext uri="{FF2B5EF4-FFF2-40B4-BE49-F238E27FC236}">
                    <a16:creationId xmlns:a16="http://schemas.microsoft.com/office/drawing/2014/main" id="{DD593734-EB2F-9163-624E-AF7498083CBA}"/>
                  </a:ext>
                </a:extLst>
              </p:cNvPr>
              <p:cNvGrpSpPr/>
              <p:nvPr/>
            </p:nvGrpSpPr>
            <p:grpSpPr>
              <a:xfrm>
                <a:off x="4639551" y="1414764"/>
                <a:ext cx="43862" cy="40696"/>
                <a:chOff x="4639551" y="1414764"/>
                <a:chExt cx="43862" cy="40696"/>
              </a:xfrm>
            </p:grpSpPr>
            <p:sp>
              <p:nvSpPr>
                <p:cNvPr id="3334" name="Freeform: Shape 1791">
                  <a:extLst>
                    <a:ext uri="{FF2B5EF4-FFF2-40B4-BE49-F238E27FC236}">
                      <a16:creationId xmlns:a16="http://schemas.microsoft.com/office/drawing/2014/main" id="{11AF641B-DA44-7CE4-B410-0CE4BCA04BF7}"/>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Freeform: Shape 1792">
                  <a:extLst>
                    <a:ext uri="{FF2B5EF4-FFF2-40B4-BE49-F238E27FC236}">
                      <a16:creationId xmlns:a16="http://schemas.microsoft.com/office/drawing/2014/main" id="{10882368-6722-F000-7C1E-ED33DA1616FF}"/>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3" name="Graphic 191">
                <a:extLst>
                  <a:ext uri="{FF2B5EF4-FFF2-40B4-BE49-F238E27FC236}">
                    <a16:creationId xmlns:a16="http://schemas.microsoft.com/office/drawing/2014/main" id="{5AF305AB-3E45-68A9-564F-0EB282FF6C84}"/>
                  </a:ext>
                </a:extLst>
              </p:cNvPr>
              <p:cNvGrpSpPr/>
              <p:nvPr/>
            </p:nvGrpSpPr>
            <p:grpSpPr>
              <a:xfrm>
                <a:off x="4656944" y="1418707"/>
                <a:ext cx="43711" cy="40837"/>
                <a:chOff x="4656944" y="1418707"/>
                <a:chExt cx="43711" cy="40837"/>
              </a:xfrm>
            </p:grpSpPr>
            <p:sp>
              <p:nvSpPr>
                <p:cNvPr id="3332" name="Freeform: Shape 1789">
                  <a:extLst>
                    <a:ext uri="{FF2B5EF4-FFF2-40B4-BE49-F238E27FC236}">
                      <a16:creationId xmlns:a16="http://schemas.microsoft.com/office/drawing/2014/main" id="{D39C2BD8-A919-5AEB-4E0D-0E6A08CE254D}"/>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Freeform: Shape 1790">
                  <a:extLst>
                    <a:ext uri="{FF2B5EF4-FFF2-40B4-BE49-F238E27FC236}">
                      <a16:creationId xmlns:a16="http://schemas.microsoft.com/office/drawing/2014/main" id="{D549C09C-E103-FB05-013F-A6E829CEDE33}"/>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4" name="Graphic 191">
                <a:extLst>
                  <a:ext uri="{FF2B5EF4-FFF2-40B4-BE49-F238E27FC236}">
                    <a16:creationId xmlns:a16="http://schemas.microsoft.com/office/drawing/2014/main" id="{06D6A673-F48A-F8FF-A4E4-CBC90AC633DF}"/>
                  </a:ext>
                </a:extLst>
              </p:cNvPr>
              <p:cNvGrpSpPr/>
              <p:nvPr/>
            </p:nvGrpSpPr>
            <p:grpSpPr>
              <a:xfrm>
                <a:off x="4680842" y="1418707"/>
                <a:ext cx="43711" cy="40837"/>
                <a:chOff x="4680842" y="1418707"/>
                <a:chExt cx="43711" cy="40837"/>
              </a:xfrm>
            </p:grpSpPr>
            <p:sp>
              <p:nvSpPr>
                <p:cNvPr id="3330" name="Freeform: Shape 1787">
                  <a:extLst>
                    <a:ext uri="{FF2B5EF4-FFF2-40B4-BE49-F238E27FC236}">
                      <a16:creationId xmlns:a16="http://schemas.microsoft.com/office/drawing/2014/main" id="{0E76AE15-F9E6-914C-09C3-D3C1607906F4}"/>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Freeform: Shape 1788">
                  <a:extLst>
                    <a:ext uri="{FF2B5EF4-FFF2-40B4-BE49-F238E27FC236}">
                      <a16:creationId xmlns:a16="http://schemas.microsoft.com/office/drawing/2014/main" id="{21F2F044-FE2B-46F4-0EEF-B67033059A92}"/>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5" name="Graphic 191">
                <a:extLst>
                  <a:ext uri="{FF2B5EF4-FFF2-40B4-BE49-F238E27FC236}">
                    <a16:creationId xmlns:a16="http://schemas.microsoft.com/office/drawing/2014/main" id="{04934943-AFEA-F17F-B1FE-1F46657328E9}"/>
                  </a:ext>
                </a:extLst>
              </p:cNvPr>
              <p:cNvGrpSpPr/>
              <p:nvPr/>
            </p:nvGrpSpPr>
            <p:grpSpPr>
              <a:xfrm>
                <a:off x="4687194" y="1418707"/>
                <a:ext cx="43711" cy="40837"/>
                <a:chOff x="4687194" y="1418707"/>
                <a:chExt cx="43711" cy="40837"/>
              </a:xfrm>
            </p:grpSpPr>
            <p:sp>
              <p:nvSpPr>
                <p:cNvPr id="3328" name="Freeform: Shape 1785">
                  <a:extLst>
                    <a:ext uri="{FF2B5EF4-FFF2-40B4-BE49-F238E27FC236}">
                      <a16:creationId xmlns:a16="http://schemas.microsoft.com/office/drawing/2014/main" id="{2DD093C8-A207-437F-753C-C1454B23CEC9}"/>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Freeform: Shape 1786">
                  <a:extLst>
                    <a:ext uri="{FF2B5EF4-FFF2-40B4-BE49-F238E27FC236}">
                      <a16:creationId xmlns:a16="http://schemas.microsoft.com/office/drawing/2014/main" id="{D3EAE218-34F5-DC10-1725-C2FF87659D52}"/>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6" name="Graphic 191">
                <a:extLst>
                  <a:ext uri="{FF2B5EF4-FFF2-40B4-BE49-F238E27FC236}">
                    <a16:creationId xmlns:a16="http://schemas.microsoft.com/office/drawing/2014/main" id="{A1EFF2D1-827D-BCAA-47C0-2D02D62C8E03}"/>
                  </a:ext>
                </a:extLst>
              </p:cNvPr>
              <p:cNvGrpSpPr/>
              <p:nvPr/>
            </p:nvGrpSpPr>
            <p:grpSpPr>
              <a:xfrm>
                <a:off x="4693395" y="1418707"/>
                <a:ext cx="43711" cy="40837"/>
                <a:chOff x="4693395" y="1418707"/>
                <a:chExt cx="43711" cy="40837"/>
              </a:xfrm>
            </p:grpSpPr>
            <p:sp>
              <p:nvSpPr>
                <p:cNvPr id="3326" name="Freeform: Shape 1783">
                  <a:extLst>
                    <a:ext uri="{FF2B5EF4-FFF2-40B4-BE49-F238E27FC236}">
                      <a16:creationId xmlns:a16="http://schemas.microsoft.com/office/drawing/2014/main" id="{221F79A7-25E7-2B7A-509A-F7A05CA19DF8}"/>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Freeform: Shape 1784">
                  <a:extLst>
                    <a:ext uri="{FF2B5EF4-FFF2-40B4-BE49-F238E27FC236}">
                      <a16:creationId xmlns:a16="http://schemas.microsoft.com/office/drawing/2014/main" id="{87EE384B-54FD-BA57-F8CC-20BE4172FB9C}"/>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7" name="Graphic 191">
                <a:extLst>
                  <a:ext uri="{FF2B5EF4-FFF2-40B4-BE49-F238E27FC236}">
                    <a16:creationId xmlns:a16="http://schemas.microsoft.com/office/drawing/2014/main" id="{45B40562-93B7-287A-9DDE-EB79F7AB1334}"/>
                  </a:ext>
                </a:extLst>
              </p:cNvPr>
              <p:cNvGrpSpPr/>
              <p:nvPr/>
            </p:nvGrpSpPr>
            <p:grpSpPr>
              <a:xfrm>
                <a:off x="4699748" y="1418707"/>
                <a:ext cx="43711" cy="40837"/>
                <a:chOff x="4699748" y="1418707"/>
                <a:chExt cx="43711" cy="40837"/>
              </a:xfrm>
            </p:grpSpPr>
            <p:sp>
              <p:nvSpPr>
                <p:cNvPr id="3324" name="Freeform: Shape 1781">
                  <a:extLst>
                    <a:ext uri="{FF2B5EF4-FFF2-40B4-BE49-F238E27FC236}">
                      <a16:creationId xmlns:a16="http://schemas.microsoft.com/office/drawing/2014/main" id="{6FDAEA6A-387E-430D-F5E0-44AF56DCB03C}"/>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Freeform: Shape 1782">
                  <a:extLst>
                    <a:ext uri="{FF2B5EF4-FFF2-40B4-BE49-F238E27FC236}">
                      <a16:creationId xmlns:a16="http://schemas.microsoft.com/office/drawing/2014/main" id="{3B00354D-2087-5734-95B2-CB9577095DC3}"/>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8" name="Graphic 191">
                <a:extLst>
                  <a:ext uri="{FF2B5EF4-FFF2-40B4-BE49-F238E27FC236}">
                    <a16:creationId xmlns:a16="http://schemas.microsoft.com/office/drawing/2014/main" id="{182901B2-0166-638E-5856-E25661D40EAF}"/>
                  </a:ext>
                </a:extLst>
              </p:cNvPr>
              <p:cNvGrpSpPr/>
              <p:nvPr/>
            </p:nvGrpSpPr>
            <p:grpSpPr>
              <a:xfrm>
                <a:off x="4721528" y="1423495"/>
                <a:ext cx="43862" cy="40696"/>
                <a:chOff x="4721528" y="1423495"/>
                <a:chExt cx="43862" cy="40696"/>
              </a:xfrm>
            </p:grpSpPr>
            <p:sp>
              <p:nvSpPr>
                <p:cNvPr id="3322" name="Freeform: Shape 1779">
                  <a:extLst>
                    <a:ext uri="{FF2B5EF4-FFF2-40B4-BE49-F238E27FC236}">
                      <a16:creationId xmlns:a16="http://schemas.microsoft.com/office/drawing/2014/main" id="{7B11B45C-482E-46D3-EECE-4E0FA11D9F75}"/>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Freeform: Shape 1780">
                  <a:extLst>
                    <a:ext uri="{FF2B5EF4-FFF2-40B4-BE49-F238E27FC236}">
                      <a16:creationId xmlns:a16="http://schemas.microsoft.com/office/drawing/2014/main" id="{C91C49CD-5AE7-56A7-DCE4-DEE64ABFE38C}"/>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9" name="Graphic 191">
                <a:extLst>
                  <a:ext uri="{FF2B5EF4-FFF2-40B4-BE49-F238E27FC236}">
                    <a16:creationId xmlns:a16="http://schemas.microsoft.com/office/drawing/2014/main" id="{36992813-8BC3-67AD-CC7C-F48196CE6AF5}"/>
                  </a:ext>
                </a:extLst>
              </p:cNvPr>
              <p:cNvGrpSpPr/>
              <p:nvPr/>
            </p:nvGrpSpPr>
            <p:grpSpPr>
              <a:xfrm>
                <a:off x="4728788" y="1423495"/>
                <a:ext cx="43711" cy="40696"/>
                <a:chOff x="4728788" y="1423495"/>
                <a:chExt cx="43711" cy="40696"/>
              </a:xfrm>
            </p:grpSpPr>
            <p:sp>
              <p:nvSpPr>
                <p:cNvPr id="3320" name="Freeform: Shape 1777">
                  <a:extLst>
                    <a:ext uri="{FF2B5EF4-FFF2-40B4-BE49-F238E27FC236}">
                      <a16:creationId xmlns:a16="http://schemas.microsoft.com/office/drawing/2014/main" id="{260F326B-3E26-EFC8-3EE6-74ADDAF8FA66}"/>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Freeform: Shape 1778">
                  <a:extLst>
                    <a:ext uri="{FF2B5EF4-FFF2-40B4-BE49-F238E27FC236}">
                      <a16:creationId xmlns:a16="http://schemas.microsoft.com/office/drawing/2014/main" id="{117E237C-B444-311C-4860-BF00402BE015}"/>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0" name="Graphic 191">
                <a:extLst>
                  <a:ext uri="{FF2B5EF4-FFF2-40B4-BE49-F238E27FC236}">
                    <a16:creationId xmlns:a16="http://schemas.microsoft.com/office/drawing/2014/main" id="{776315C4-1D4C-B017-03C1-DE9AEA412B7A}"/>
                  </a:ext>
                </a:extLst>
              </p:cNvPr>
              <p:cNvGrpSpPr/>
              <p:nvPr/>
            </p:nvGrpSpPr>
            <p:grpSpPr>
              <a:xfrm>
                <a:off x="4745425" y="1423495"/>
                <a:ext cx="43711" cy="40696"/>
                <a:chOff x="4745425" y="1423495"/>
                <a:chExt cx="43711" cy="40696"/>
              </a:xfrm>
            </p:grpSpPr>
            <p:sp>
              <p:nvSpPr>
                <p:cNvPr id="3318" name="Freeform: Shape 1775">
                  <a:extLst>
                    <a:ext uri="{FF2B5EF4-FFF2-40B4-BE49-F238E27FC236}">
                      <a16:creationId xmlns:a16="http://schemas.microsoft.com/office/drawing/2014/main" id="{38C6093F-FCF0-DB93-02F8-1B440C83A167}"/>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Freeform: Shape 1776">
                  <a:extLst>
                    <a:ext uri="{FF2B5EF4-FFF2-40B4-BE49-F238E27FC236}">
                      <a16:creationId xmlns:a16="http://schemas.microsoft.com/office/drawing/2014/main" id="{3D6A6011-ED57-8D08-2052-5BB765194951}"/>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1" name="Graphic 191">
                <a:extLst>
                  <a:ext uri="{FF2B5EF4-FFF2-40B4-BE49-F238E27FC236}">
                    <a16:creationId xmlns:a16="http://schemas.microsoft.com/office/drawing/2014/main" id="{63C5F329-D0B6-08FD-929D-1A2DCFE52D7F}"/>
                  </a:ext>
                </a:extLst>
              </p:cNvPr>
              <p:cNvGrpSpPr/>
              <p:nvPr/>
            </p:nvGrpSpPr>
            <p:grpSpPr>
              <a:xfrm>
                <a:off x="4752080" y="1423495"/>
                <a:ext cx="43862" cy="40696"/>
                <a:chOff x="4752080" y="1423495"/>
                <a:chExt cx="43862" cy="40696"/>
              </a:xfrm>
            </p:grpSpPr>
            <p:sp>
              <p:nvSpPr>
                <p:cNvPr id="3316" name="Freeform: Shape 1773">
                  <a:extLst>
                    <a:ext uri="{FF2B5EF4-FFF2-40B4-BE49-F238E27FC236}">
                      <a16:creationId xmlns:a16="http://schemas.microsoft.com/office/drawing/2014/main" id="{9300283D-D2B1-E4F4-863D-6F09257E56AF}"/>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Freeform: Shape 1774">
                  <a:extLst>
                    <a:ext uri="{FF2B5EF4-FFF2-40B4-BE49-F238E27FC236}">
                      <a16:creationId xmlns:a16="http://schemas.microsoft.com/office/drawing/2014/main" id="{FAC6CBD4-AD35-AD84-7F96-C90034F11AA0}"/>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2" name="Graphic 191">
                <a:extLst>
                  <a:ext uri="{FF2B5EF4-FFF2-40B4-BE49-F238E27FC236}">
                    <a16:creationId xmlns:a16="http://schemas.microsoft.com/office/drawing/2014/main" id="{5A38DB2D-455E-0F75-F01D-ABA6C3E17D81}"/>
                  </a:ext>
                </a:extLst>
              </p:cNvPr>
              <p:cNvGrpSpPr/>
              <p:nvPr/>
            </p:nvGrpSpPr>
            <p:grpSpPr>
              <a:xfrm>
                <a:off x="4767205" y="1423495"/>
                <a:ext cx="43862" cy="40696"/>
                <a:chOff x="4767205" y="1423495"/>
                <a:chExt cx="43862" cy="40696"/>
              </a:xfrm>
            </p:grpSpPr>
            <p:sp>
              <p:nvSpPr>
                <p:cNvPr id="3314" name="Freeform: Shape 1771">
                  <a:extLst>
                    <a:ext uri="{FF2B5EF4-FFF2-40B4-BE49-F238E27FC236}">
                      <a16:creationId xmlns:a16="http://schemas.microsoft.com/office/drawing/2014/main" id="{612C707D-3C99-27E1-6EFE-D633358A7E98}"/>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Freeform: Shape 1772">
                  <a:extLst>
                    <a:ext uri="{FF2B5EF4-FFF2-40B4-BE49-F238E27FC236}">
                      <a16:creationId xmlns:a16="http://schemas.microsoft.com/office/drawing/2014/main" id="{4D782EDE-A49B-4B40-F9EA-E7178E722E42}"/>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3" name="Graphic 191">
                <a:extLst>
                  <a:ext uri="{FF2B5EF4-FFF2-40B4-BE49-F238E27FC236}">
                    <a16:creationId xmlns:a16="http://schemas.microsoft.com/office/drawing/2014/main" id="{3171A7B0-2839-C8EA-08F8-61C027C8637F}"/>
                  </a:ext>
                </a:extLst>
              </p:cNvPr>
              <p:cNvGrpSpPr/>
              <p:nvPr/>
            </p:nvGrpSpPr>
            <p:grpSpPr>
              <a:xfrm>
                <a:off x="4774011" y="1423495"/>
                <a:ext cx="43711" cy="40696"/>
                <a:chOff x="4774011" y="1423495"/>
                <a:chExt cx="43711" cy="40696"/>
              </a:xfrm>
            </p:grpSpPr>
            <p:sp>
              <p:nvSpPr>
                <p:cNvPr id="3312" name="Freeform: Shape 1769">
                  <a:extLst>
                    <a:ext uri="{FF2B5EF4-FFF2-40B4-BE49-F238E27FC236}">
                      <a16:creationId xmlns:a16="http://schemas.microsoft.com/office/drawing/2014/main" id="{C1E189E8-08D5-B852-6AC0-2B6D8D50B994}"/>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Freeform: Shape 1770">
                  <a:extLst>
                    <a:ext uri="{FF2B5EF4-FFF2-40B4-BE49-F238E27FC236}">
                      <a16:creationId xmlns:a16="http://schemas.microsoft.com/office/drawing/2014/main" id="{F259DA97-F839-7A75-AACD-18CA84E3BD75}"/>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4" name="Graphic 191">
                <a:extLst>
                  <a:ext uri="{FF2B5EF4-FFF2-40B4-BE49-F238E27FC236}">
                    <a16:creationId xmlns:a16="http://schemas.microsoft.com/office/drawing/2014/main" id="{3542CB2B-414E-B1F9-597C-CE925C41A731}"/>
                  </a:ext>
                </a:extLst>
              </p:cNvPr>
              <p:cNvGrpSpPr/>
              <p:nvPr/>
            </p:nvGrpSpPr>
            <p:grpSpPr>
              <a:xfrm>
                <a:off x="4780969" y="1423495"/>
                <a:ext cx="43711" cy="40696"/>
                <a:chOff x="4780969" y="1423495"/>
                <a:chExt cx="43711" cy="40696"/>
              </a:xfrm>
            </p:grpSpPr>
            <p:sp>
              <p:nvSpPr>
                <p:cNvPr id="3310" name="Freeform: Shape 1767">
                  <a:extLst>
                    <a:ext uri="{FF2B5EF4-FFF2-40B4-BE49-F238E27FC236}">
                      <a16:creationId xmlns:a16="http://schemas.microsoft.com/office/drawing/2014/main" id="{C3829818-47D8-F47C-F2ED-D674DD0EDA05}"/>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Freeform: Shape 1768">
                  <a:extLst>
                    <a:ext uri="{FF2B5EF4-FFF2-40B4-BE49-F238E27FC236}">
                      <a16:creationId xmlns:a16="http://schemas.microsoft.com/office/drawing/2014/main" id="{F44F07D2-AEF6-9AD6-AD4C-D8DDBBC365F2}"/>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5" name="Graphic 191">
                <a:extLst>
                  <a:ext uri="{FF2B5EF4-FFF2-40B4-BE49-F238E27FC236}">
                    <a16:creationId xmlns:a16="http://schemas.microsoft.com/office/drawing/2014/main" id="{1009AD8F-B5AA-11A1-4A2B-8BCC2128FB76}"/>
                  </a:ext>
                </a:extLst>
              </p:cNvPr>
              <p:cNvGrpSpPr/>
              <p:nvPr/>
            </p:nvGrpSpPr>
            <p:grpSpPr>
              <a:xfrm>
                <a:off x="4791102" y="1423495"/>
                <a:ext cx="43711" cy="40696"/>
                <a:chOff x="4791102" y="1423495"/>
                <a:chExt cx="43711" cy="40696"/>
              </a:xfrm>
            </p:grpSpPr>
            <p:sp>
              <p:nvSpPr>
                <p:cNvPr id="3308" name="Freeform: Shape 1765">
                  <a:extLst>
                    <a:ext uri="{FF2B5EF4-FFF2-40B4-BE49-F238E27FC236}">
                      <a16:creationId xmlns:a16="http://schemas.microsoft.com/office/drawing/2014/main" id="{864E1AA0-F0C1-91C9-4CBA-7EA8A0F811F4}"/>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Freeform: Shape 1766">
                  <a:extLst>
                    <a:ext uri="{FF2B5EF4-FFF2-40B4-BE49-F238E27FC236}">
                      <a16:creationId xmlns:a16="http://schemas.microsoft.com/office/drawing/2014/main" id="{EEA4C3C5-A54A-8018-2C22-59C1058DDC81}"/>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6" name="Graphic 191">
                <a:extLst>
                  <a:ext uri="{FF2B5EF4-FFF2-40B4-BE49-F238E27FC236}">
                    <a16:creationId xmlns:a16="http://schemas.microsoft.com/office/drawing/2014/main" id="{53F5090A-DD5B-860C-9BF3-FC5F19B56A11}"/>
                  </a:ext>
                </a:extLst>
              </p:cNvPr>
              <p:cNvGrpSpPr/>
              <p:nvPr/>
            </p:nvGrpSpPr>
            <p:grpSpPr>
              <a:xfrm>
                <a:off x="4797606" y="1423495"/>
                <a:ext cx="43711" cy="40696"/>
                <a:chOff x="4797606" y="1423495"/>
                <a:chExt cx="43711" cy="40696"/>
              </a:xfrm>
            </p:grpSpPr>
            <p:sp>
              <p:nvSpPr>
                <p:cNvPr id="3306" name="Freeform: Shape 1763">
                  <a:extLst>
                    <a:ext uri="{FF2B5EF4-FFF2-40B4-BE49-F238E27FC236}">
                      <a16:creationId xmlns:a16="http://schemas.microsoft.com/office/drawing/2014/main" id="{60F21DBC-17A9-6EF5-58FE-2F1FDC7FA009}"/>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Freeform: Shape 1764">
                  <a:extLst>
                    <a:ext uri="{FF2B5EF4-FFF2-40B4-BE49-F238E27FC236}">
                      <a16:creationId xmlns:a16="http://schemas.microsoft.com/office/drawing/2014/main" id="{783DF0C3-AF5D-CC87-89D5-6374FCD4E435}"/>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7" name="Graphic 191">
                <a:extLst>
                  <a:ext uri="{FF2B5EF4-FFF2-40B4-BE49-F238E27FC236}">
                    <a16:creationId xmlns:a16="http://schemas.microsoft.com/office/drawing/2014/main" id="{5CB69DC0-573F-41FF-9A5A-BEEFBF95CE65}"/>
                  </a:ext>
                </a:extLst>
              </p:cNvPr>
              <p:cNvGrpSpPr/>
              <p:nvPr/>
            </p:nvGrpSpPr>
            <p:grpSpPr>
              <a:xfrm>
                <a:off x="4804110" y="1423495"/>
                <a:ext cx="43711" cy="40696"/>
                <a:chOff x="4804110" y="1423495"/>
                <a:chExt cx="43711" cy="40696"/>
              </a:xfrm>
            </p:grpSpPr>
            <p:sp>
              <p:nvSpPr>
                <p:cNvPr id="3304" name="Freeform: Shape 1761">
                  <a:extLst>
                    <a:ext uri="{FF2B5EF4-FFF2-40B4-BE49-F238E27FC236}">
                      <a16:creationId xmlns:a16="http://schemas.microsoft.com/office/drawing/2014/main" id="{A71C86F5-00C2-207D-0992-44B49FCD10DA}"/>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Freeform: Shape 1762">
                  <a:extLst>
                    <a:ext uri="{FF2B5EF4-FFF2-40B4-BE49-F238E27FC236}">
                      <a16:creationId xmlns:a16="http://schemas.microsoft.com/office/drawing/2014/main" id="{5FEB613A-945D-D643-02D8-205901D25540}"/>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8" name="Graphic 191">
                <a:extLst>
                  <a:ext uri="{FF2B5EF4-FFF2-40B4-BE49-F238E27FC236}">
                    <a16:creationId xmlns:a16="http://schemas.microsoft.com/office/drawing/2014/main" id="{7778F2DD-FD1F-EDB0-1D32-C627ED71F3A6}"/>
                  </a:ext>
                </a:extLst>
              </p:cNvPr>
              <p:cNvGrpSpPr/>
              <p:nvPr/>
            </p:nvGrpSpPr>
            <p:grpSpPr>
              <a:xfrm>
                <a:off x="4810613" y="1423495"/>
                <a:ext cx="43711" cy="40696"/>
                <a:chOff x="4810613" y="1423495"/>
                <a:chExt cx="43711" cy="40696"/>
              </a:xfrm>
            </p:grpSpPr>
            <p:sp>
              <p:nvSpPr>
                <p:cNvPr id="3302" name="Freeform: Shape 1759">
                  <a:extLst>
                    <a:ext uri="{FF2B5EF4-FFF2-40B4-BE49-F238E27FC236}">
                      <a16:creationId xmlns:a16="http://schemas.microsoft.com/office/drawing/2014/main" id="{CC054649-96D6-813F-0BC7-D64BF8F110A0}"/>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Freeform: Shape 1760">
                  <a:extLst>
                    <a:ext uri="{FF2B5EF4-FFF2-40B4-BE49-F238E27FC236}">
                      <a16:creationId xmlns:a16="http://schemas.microsoft.com/office/drawing/2014/main" id="{53E89E78-B1EC-C635-2D2E-D890F5FFBAFA}"/>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9" name="Graphic 191">
                <a:extLst>
                  <a:ext uri="{FF2B5EF4-FFF2-40B4-BE49-F238E27FC236}">
                    <a16:creationId xmlns:a16="http://schemas.microsoft.com/office/drawing/2014/main" id="{6126A79D-7DAE-F910-ED3C-CB1580CBD2E5}"/>
                  </a:ext>
                </a:extLst>
              </p:cNvPr>
              <p:cNvGrpSpPr/>
              <p:nvPr/>
            </p:nvGrpSpPr>
            <p:grpSpPr>
              <a:xfrm>
                <a:off x="4817117" y="1423495"/>
                <a:ext cx="43711" cy="40696"/>
                <a:chOff x="4817117" y="1423495"/>
                <a:chExt cx="43711" cy="40696"/>
              </a:xfrm>
            </p:grpSpPr>
            <p:sp>
              <p:nvSpPr>
                <p:cNvPr id="3300" name="Freeform: Shape 1757">
                  <a:extLst>
                    <a:ext uri="{FF2B5EF4-FFF2-40B4-BE49-F238E27FC236}">
                      <a16:creationId xmlns:a16="http://schemas.microsoft.com/office/drawing/2014/main" id="{7F3345C0-E1B9-32B3-EA39-F6B429ED427A}"/>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Freeform: Shape 1758">
                  <a:extLst>
                    <a:ext uri="{FF2B5EF4-FFF2-40B4-BE49-F238E27FC236}">
                      <a16:creationId xmlns:a16="http://schemas.microsoft.com/office/drawing/2014/main" id="{556AA8C1-342E-2A0C-32BA-46F8F3B34EEB}"/>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0" name="Graphic 191">
                <a:extLst>
                  <a:ext uri="{FF2B5EF4-FFF2-40B4-BE49-F238E27FC236}">
                    <a16:creationId xmlns:a16="http://schemas.microsoft.com/office/drawing/2014/main" id="{BEDB44EB-6C92-E268-185B-8E118342C297}"/>
                  </a:ext>
                </a:extLst>
              </p:cNvPr>
              <p:cNvGrpSpPr/>
              <p:nvPr/>
            </p:nvGrpSpPr>
            <p:grpSpPr>
              <a:xfrm>
                <a:off x="4823621" y="1423495"/>
                <a:ext cx="43862" cy="40696"/>
                <a:chOff x="4823621" y="1423495"/>
                <a:chExt cx="43862" cy="40696"/>
              </a:xfrm>
            </p:grpSpPr>
            <p:sp>
              <p:nvSpPr>
                <p:cNvPr id="3298" name="Freeform: Shape 1755">
                  <a:extLst>
                    <a:ext uri="{FF2B5EF4-FFF2-40B4-BE49-F238E27FC236}">
                      <a16:creationId xmlns:a16="http://schemas.microsoft.com/office/drawing/2014/main" id="{8E08F159-1D92-B3A3-05B8-1AFDD5CDC63B}"/>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Freeform: Shape 1756">
                  <a:extLst>
                    <a:ext uri="{FF2B5EF4-FFF2-40B4-BE49-F238E27FC236}">
                      <a16:creationId xmlns:a16="http://schemas.microsoft.com/office/drawing/2014/main" id="{D61647A7-E3BE-D074-5B50-E73F1A856954}"/>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1" name="Graphic 191">
                <a:extLst>
                  <a:ext uri="{FF2B5EF4-FFF2-40B4-BE49-F238E27FC236}">
                    <a16:creationId xmlns:a16="http://schemas.microsoft.com/office/drawing/2014/main" id="{42F45786-CBDA-73A4-30A0-ABD035B0CA9B}"/>
                  </a:ext>
                </a:extLst>
              </p:cNvPr>
              <p:cNvGrpSpPr/>
              <p:nvPr/>
            </p:nvGrpSpPr>
            <p:grpSpPr>
              <a:xfrm>
                <a:off x="4830125" y="1423495"/>
                <a:ext cx="43862" cy="40696"/>
                <a:chOff x="4830125" y="1423495"/>
                <a:chExt cx="43862" cy="40696"/>
              </a:xfrm>
            </p:grpSpPr>
            <p:sp>
              <p:nvSpPr>
                <p:cNvPr id="3296" name="Freeform: Shape 1753">
                  <a:extLst>
                    <a:ext uri="{FF2B5EF4-FFF2-40B4-BE49-F238E27FC236}">
                      <a16:creationId xmlns:a16="http://schemas.microsoft.com/office/drawing/2014/main" id="{D53DA8D4-7AD5-06B9-5E62-D7D36BC2462E}"/>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Freeform: Shape 1754">
                  <a:extLst>
                    <a:ext uri="{FF2B5EF4-FFF2-40B4-BE49-F238E27FC236}">
                      <a16:creationId xmlns:a16="http://schemas.microsoft.com/office/drawing/2014/main" id="{434A4FBF-AE9B-9A48-FE08-23DE4AC6BA1A}"/>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2" name="Graphic 191">
                <a:extLst>
                  <a:ext uri="{FF2B5EF4-FFF2-40B4-BE49-F238E27FC236}">
                    <a16:creationId xmlns:a16="http://schemas.microsoft.com/office/drawing/2014/main" id="{11C0B379-9BA8-8D82-11EC-97D8305F9195}"/>
                  </a:ext>
                </a:extLst>
              </p:cNvPr>
              <p:cNvGrpSpPr/>
              <p:nvPr/>
            </p:nvGrpSpPr>
            <p:grpSpPr>
              <a:xfrm>
                <a:off x="4836628" y="1423495"/>
                <a:ext cx="43862" cy="40696"/>
                <a:chOff x="4836628" y="1423495"/>
                <a:chExt cx="43862" cy="40696"/>
              </a:xfrm>
            </p:grpSpPr>
            <p:sp>
              <p:nvSpPr>
                <p:cNvPr id="3294" name="Freeform: Shape 1751">
                  <a:extLst>
                    <a:ext uri="{FF2B5EF4-FFF2-40B4-BE49-F238E27FC236}">
                      <a16:creationId xmlns:a16="http://schemas.microsoft.com/office/drawing/2014/main" id="{4DE3713E-FD37-96B3-93FB-3F09A7480257}"/>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Freeform: Shape 1752">
                  <a:extLst>
                    <a:ext uri="{FF2B5EF4-FFF2-40B4-BE49-F238E27FC236}">
                      <a16:creationId xmlns:a16="http://schemas.microsoft.com/office/drawing/2014/main" id="{6AB7471C-9CCA-6C5D-465D-3C7D832422E4}"/>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3" name="Graphic 191">
                <a:extLst>
                  <a:ext uri="{FF2B5EF4-FFF2-40B4-BE49-F238E27FC236}">
                    <a16:creationId xmlns:a16="http://schemas.microsoft.com/office/drawing/2014/main" id="{68696405-32B3-B3A0-882A-8E0D69671FD7}"/>
                  </a:ext>
                </a:extLst>
              </p:cNvPr>
              <p:cNvGrpSpPr/>
              <p:nvPr/>
            </p:nvGrpSpPr>
            <p:grpSpPr>
              <a:xfrm>
                <a:off x="4843132" y="1423495"/>
                <a:ext cx="43862" cy="40696"/>
                <a:chOff x="4843132" y="1423495"/>
                <a:chExt cx="43862" cy="40696"/>
              </a:xfrm>
            </p:grpSpPr>
            <p:sp>
              <p:nvSpPr>
                <p:cNvPr id="3292" name="Freeform: Shape 1749">
                  <a:extLst>
                    <a:ext uri="{FF2B5EF4-FFF2-40B4-BE49-F238E27FC236}">
                      <a16:creationId xmlns:a16="http://schemas.microsoft.com/office/drawing/2014/main" id="{CB234A92-971E-1273-7A9B-AF1D00BC0224}"/>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Freeform: Shape 1750">
                  <a:extLst>
                    <a:ext uri="{FF2B5EF4-FFF2-40B4-BE49-F238E27FC236}">
                      <a16:creationId xmlns:a16="http://schemas.microsoft.com/office/drawing/2014/main" id="{2E2856C1-D2E5-858C-4AE8-0CBE58ED61BC}"/>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4" name="Graphic 191">
                <a:extLst>
                  <a:ext uri="{FF2B5EF4-FFF2-40B4-BE49-F238E27FC236}">
                    <a16:creationId xmlns:a16="http://schemas.microsoft.com/office/drawing/2014/main" id="{16CAC70F-2BFF-C232-2B7F-D50012CEC24B}"/>
                  </a:ext>
                </a:extLst>
              </p:cNvPr>
              <p:cNvGrpSpPr/>
              <p:nvPr/>
            </p:nvGrpSpPr>
            <p:grpSpPr>
              <a:xfrm>
                <a:off x="4849787" y="1423495"/>
                <a:ext cx="43711" cy="40696"/>
                <a:chOff x="4849787" y="1423495"/>
                <a:chExt cx="43711" cy="40696"/>
              </a:xfrm>
            </p:grpSpPr>
            <p:sp>
              <p:nvSpPr>
                <p:cNvPr id="3290" name="Freeform: Shape 1747">
                  <a:extLst>
                    <a:ext uri="{FF2B5EF4-FFF2-40B4-BE49-F238E27FC236}">
                      <a16:creationId xmlns:a16="http://schemas.microsoft.com/office/drawing/2014/main" id="{68BD39CC-7FB1-F2B0-79C8-11A429A372B3}"/>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Freeform: Shape 1748">
                  <a:extLst>
                    <a:ext uri="{FF2B5EF4-FFF2-40B4-BE49-F238E27FC236}">
                      <a16:creationId xmlns:a16="http://schemas.microsoft.com/office/drawing/2014/main" id="{4D4EA0D1-21D9-C0D5-AE60-08116314CEC6}"/>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5" name="Graphic 191">
                <a:extLst>
                  <a:ext uri="{FF2B5EF4-FFF2-40B4-BE49-F238E27FC236}">
                    <a16:creationId xmlns:a16="http://schemas.microsoft.com/office/drawing/2014/main" id="{4035AB7C-2430-1D95-CADC-2DF917D303BC}"/>
                  </a:ext>
                </a:extLst>
              </p:cNvPr>
              <p:cNvGrpSpPr/>
              <p:nvPr/>
            </p:nvGrpSpPr>
            <p:grpSpPr>
              <a:xfrm>
                <a:off x="4856291" y="1423495"/>
                <a:ext cx="43711" cy="40696"/>
                <a:chOff x="4856291" y="1423495"/>
                <a:chExt cx="43711" cy="40696"/>
              </a:xfrm>
            </p:grpSpPr>
            <p:sp>
              <p:nvSpPr>
                <p:cNvPr id="3288" name="Freeform: Shape 1745">
                  <a:extLst>
                    <a:ext uri="{FF2B5EF4-FFF2-40B4-BE49-F238E27FC236}">
                      <a16:creationId xmlns:a16="http://schemas.microsoft.com/office/drawing/2014/main" id="{55960524-0270-A791-D95F-5526C43CAD71}"/>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Freeform: Shape 1746">
                  <a:extLst>
                    <a:ext uri="{FF2B5EF4-FFF2-40B4-BE49-F238E27FC236}">
                      <a16:creationId xmlns:a16="http://schemas.microsoft.com/office/drawing/2014/main" id="{43150824-4139-7EFF-2624-2E3C508D71D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6" name="Graphic 191">
                <a:extLst>
                  <a:ext uri="{FF2B5EF4-FFF2-40B4-BE49-F238E27FC236}">
                    <a16:creationId xmlns:a16="http://schemas.microsoft.com/office/drawing/2014/main" id="{89BB8B89-84CE-D175-AA32-2FFBCDFCF53D}"/>
                  </a:ext>
                </a:extLst>
              </p:cNvPr>
              <p:cNvGrpSpPr/>
              <p:nvPr/>
            </p:nvGrpSpPr>
            <p:grpSpPr>
              <a:xfrm>
                <a:off x="4862794" y="1423495"/>
                <a:ext cx="43711" cy="40696"/>
                <a:chOff x="4862794" y="1423495"/>
                <a:chExt cx="43711" cy="40696"/>
              </a:xfrm>
            </p:grpSpPr>
            <p:sp>
              <p:nvSpPr>
                <p:cNvPr id="3286" name="Freeform: Shape 1743">
                  <a:extLst>
                    <a:ext uri="{FF2B5EF4-FFF2-40B4-BE49-F238E27FC236}">
                      <a16:creationId xmlns:a16="http://schemas.microsoft.com/office/drawing/2014/main" id="{98F88B5E-7590-89A7-E730-CE1C593ED575}"/>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Freeform: Shape 1744">
                  <a:extLst>
                    <a:ext uri="{FF2B5EF4-FFF2-40B4-BE49-F238E27FC236}">
                      <a16:creationId xmlns:a16="http://schemas.microsoft.com/office/drawing/2014/main" id="{AC6FDEF9-9BD5-284E-F0E7-4AB0337A1FAE}"/>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raphic 191">
                <a:extLst>
                  <a:ext uri="{FF2B5EF4-FFF2-40B4-BE49-F238E27FC236}">
                    <a16:creationId xmlns:a16="http://schemas.microsoft.com/office/drawing/2014/main" id="{67136AD4-DF1A-261C-7859-F017FD1845DF}"/>
                  </a:ext>
                </a:extLst>
              </p:cNvPr>
              <p:cNvGrpSpPr/>
              <p:nvPr/>
            </p:nvGrpSpPr>
            <p:grpSpPr>
              <a:xfrm>
                <a:off x="4869298" y="1423495"/>
                <a:ext cx="43711" cy="40696"/>
                <a:chOff x="4869298" y="1423495"/>
                <a:chExt cx="43711" cy="40696"/>
              </a:xfrm>
            </p:grpSpPr>
            <p:sp>
              <p:nvSpPr>
                <p:cNvPr id="3284" name="Freeform: Shape 1741">
                  <a:extLst>
                    <a:ext uri="{FF2B5EF4-FFF2-40B4-BE49-F238E27FC236}">
                      <a16:creationId xmlns:a16="http://schemas.microsoft.com/office/drawing/2014/main" id="{CD975B63-88C0-9D5E-DB9C-72A8DE4EAD57}"/>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Freeform: Shape 1742">
                  <a:extLst>
                    <a:ext uri="{FF2B5EF4-FFF2-40B4-BE49-F238E27FC236}">
                      <a16:creationId xmlns:a16="http://schemas.microsoft.com/office/drawing/2014/main" id="{CEA75557-95E7-177F-44A6-8E318326BADE}"/>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8" name="Graphic 191">
                <a:extLst>
                  <a:ext uri="{FF2B5EF4-FFF2-40B4-BE49-F238E27FC236}">
                    <a16:creationId xmlns:a16="http://schemas.microsoft.com/office/drawing/2014/main" id="{F8DD0185-932F-E993-4E9F-7095575C1A49}"/>
                  </a:ext>
                </a:extLst>
              </p:cNvPr>
              <p:cNvGrpSpPr/>
              <p:nvPr/>
            </p:nvGrpSpPr>
            <p:grpSpPr>
              <a:xfrm>
                <a:off x="4875802" y="1423495"/>
                <a:ext cx="43711" cy="40696"/>
                <a:chOff x="4875802" y="1423495"/>
                <a:chExt cx="43711" cy="40696"/>
              </a:xfrm>
            </p:grpSpPr>
            <p:sp>
              <p:nvSpPr>
                <p:cNvPr id="3282" name="Freeform: Shape 1739">
                  <a:extLst>
                    <a:ext uri="{FF2B5EF4-FFF2-40B4-BE49-F238E27FC236}">
                      <a16:creationId xmlns:a16="http://schemas.microsoft.com/office/drawing/2014/main" id="{C80F6763-7DE1-CDA8-77C8-5296C0AC04D4}"/>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Freeform: Shape 1740">
                  <a:extLst>
                    <a:ext uri="{FF2B5EF4-FFF2-40B4-BE49-F238E27FC236}">
                      <a16:creationId xmlns:a16="http://schemas.microsoft.com/office/drawing/2014/main" id="{AD9BC424-0385-BA22-6C3D-9DAAC48492A1}"/>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9" name="Graphic 191">
                <a:extLst>
                  <a:ext uri="{FF2B5EF4-FFF2-40B4-BE49-F238E27FC236}">
                    <a16:creationId xmlns:a16="http://schemas.microsoft.com/office/drawing/2014/main" id="{6E9DEE73-15FC-87B6-5E38-B9B5B43E2438}"/>
                  </a:ext>
                </a:extLst>
              </p:cNvPr>
              <p:cNvGrpSpPr/>
              <p:nvPr/>
            </p:nvGrpSpPr>
            <p:grpSpPr>
              <a:xfrm>
                <a:off x="4882306" y="1423495"/>
                <a:ext cx="43711" cy="40696"/>
                <a:chOff x="4882306" y="1423495"/>
                <a:chExt cx="43711" cy="40696"/>
              </a:xfrm>
            </p:grpSpPr>
            <p:sp>
              <p:nvSpPr>
                <p:cNvPr id="3280" name="Freeform: Shape 1737">
                  <a:extLst>
                    <a:ext uri="{FF2B5EF4-FFF2-40B4-BE49-F238E27FC236}">
                      <a16:creationId xmlns:a16="http://schemas.microsoft.com/office/drawing/2014/main" id="{E84E5B70-0352-31D7-AA36-05C8CD62CA21}"/>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Freeform: Shape 1738">
                  <a:extLst>
                    <a:ext uri="{FF2B5EF4-FFF2-40B4-BE49-F238E27FC236}">
                      <a16:creationId xmlns:a16="http://schemas.microsoft.com/office/drawing/2014/main" id="{3A66B9CC-5308-9098-C164-F48043287C3C}"/>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0" name="Graphic 191">
                <a:extLst>
                  <a:ext uri="{FF2B5EF4-FFF2-40B4-BE49-F238E27FC236}">
                    <a16:creationId xmlns:a16="http://schemas.microsoft.com/office/drawing/2014/main" id="{3FA4EA7E-B9C2-668F-B51A-ACEBC5AFD22B}"/>
                  </a:ext>
                </a:extLst>
              </p:cNvPr>
              <p:cNvGrpSpPr/>
              <p:nvPr/>
            </p:nvGrpSpPr>
            <p:grpSpPr>
              <a:xfrm>
                <a:off x="4886994" y="1428423"/>
                <a:ext cx="43711" cy="40696"/>
                <a:chOff x="4886994" y="1428423"/>
                <a:chExt cx="43711" cy="40696"/>
              </a:xfrm>
            </p:grpSpPr>
            <p:sp>
              <p:nvSpPr>
                <p:cNvPr id="3278" name="Freeform: Shape 1735">
                  <a:extLst>
                    <a:ext uri="{FF2B5EF4-FFF2-40B4-BE49-F238E27FC236}">
                      <a16:creationId xmlns:a16="http://schemas.microsoft.com/office/drawing/2014/main" id="{3C1F2740-5050-B8BB-59EA-4544B37D17AD}"/>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Freeform: Shape 1736">
                  <a:extLst>
                    <a:ext uri="{FF2B5EF4-FFF2-40B4-BE49-F238E27FC236}">
                      <a16:creationId xmlns:a16="http://schemas.microsoft.com/office/drawing/2014/main" id="{C72A22D3-9626-0A1E-F91F-1D52D48193C3}"/>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1" name="Graphic 191">
                <a:extLst>
                  <a:ext uri="{FF2B5EF4-FFF2-40B4-BE49-F238E27FC236}">
                    <a16:creationId xmlns:a16="http://schemas.microsoft.com/office/drawing/2014/main" id="{0ED10A47-59EF-8A62-8F88-3649567EF627}"/>
                  </a:ext>
                </a:extLst>
              </p:cNvPr>
              <p:cNvGrpSpPr/>
              <p:nvPr/>
            </p:nvGrpSpPr>
            <p:grpSpPr>
              <a:xfrm>
                <a:off x="4893498" y="1428423"/>
                <a:ext cx="43711" cy="40696"/>
                <a:chOff x="4893498" y="1428423"/>
                <a:chExt cx="43711" cy="40696"/>
              </a:xfrm>
            </p:grpSpPr>
            <p:sp>
              <p:nvSpPr>
                <p:cNvPr id="3276" name="Freeform: Shape 1733">
                  <a:extLst>
                    <a:ext uri="{FF2B5EF4-FFF2-40B4-BE49-F238E27FC236}">
                      <a16:creationId xmlns:a16="http://schemas.microsoft.com/office/drawing/2014/main" id="{B79B05D2-7D7C-F828-F8E5-45A9D32D14AA}"/>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Freeform: Shape 1734">
                  <a:extLst>
                    <a:ext uri="{FF2B5EF4-FFF2-40B4-BE49-F238E27FC236}">
                      <a16:creationId xmlns:a16="http://schemas.microsoft.com/office/drawing/2014/main" id="{7E5A4284-5A45-1636-CB84-0380EFFC8930}"/>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2" name="Graphic 191">
                <a:extLst>
                  <a:ext uri="{FF2B5EF4-FFF2-40B4-BE49-F238E27FC236}">
                    <a16:creationId xmlns:a16="http://schemas.microsoft.com/office/drawing/2014/main" id="{F398F1EB-F2F8-9B1D-E010-331F74A4EDD5}"/>
                  </a:ext>
                </a:extLst>
              </p:cNvPr>
              <p:cNvGrpSpPr/>
              <p:nvPr/>
            </p:nvGrpSpPr>
            <p:grpSpPr>
              <a:xfrm>
                <a:off x="4900002" y="1428423"/>
                <a:ext cx="43711" cy="40696"/>
                <a:chOff x="4900002" y="1428423"/>
                <a:chExt cx="43711" cy="40696"/>
              </a:xfrm>
            </p:grpSpPr>
            <p:sp>
              <p:nvSpPr>
                <p:cNvPr id="3274" name="Freeform: Shape 1731">
                  <a:extLst>
                    <a:ext uri="{FF2B5EF4-FFF2-40B4-BE49-F238E27FC236}">
                      <a16:creationId xmlns:a16="http://schemas.microsoft.com/office/drawing/2014/main" id="{C4BFE7F8-3EF9-B575-A253-156A81248629}"/>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Freeform: Shape 1732">
                  <a:extLst>
                    <a:ext uri="{FF2B5EF4-FFF2-40B4-BE49-F238E27FC236}">
                      <a16:creationId xmlns:a16="http://schemas.microsoft.com/office/drawing/2014/main" id="{9A1AF738-72B5-43C6-D897-7B000603F6C9}"/>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3" name="Graphic 191">
                <a:extLst>
                  <a:ext uri="{FF2B5EF4-FFF2-40B4-BE49-F238E27FC236}">
                    <a16:creationId xmlns:a16="http://schemas.microsoft.com/office/drawing/2014/main" id="{EB3531F7-240B-C69F-7A7A-348DFCC67674}"/>
                  </a:ext>
                </a:extLst>
              </p:cNvPr>
              <p:cNvGrpSpPr/>
              <p:nvPr/>
            </p:nvGrpSpPr>
            <p:grpSpPr>
              <a:xfrm>
                <a:off x="4906505" y="1428423"/>
                <a:ext cx="43711" cy="40696"/>
                <a:chOff x="4906505" y="1428423"/>
                <a:chExt cx="43711" cy="40696"/>
              </a:xfrm>
            </p:grpSpPr>
            <p:sp>
              <p:nvSpPr>
                <p:cNvPr id="3272" name="Freeform: Shape 1729">
                  <a:extLst>
                    <a:ext uri="{FF2B5EF4-FFF2-40B4-BE49-F238E27FC236}">
                      <a16:creationId xmlns:a16="http://schemas.microsoft.com/office/drawing/2014/main" id="{AF8EC3A7-2145-ADF6-0915-4335FA130DA0}"/>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Freeform: Shape 1730">
                  <a:extLst>
                    <a:ext uri="{FF2B5EF4-FFF2-40B4-BE49-F238E27FC236}">
                      <a16:creationId xmlns:a16="http://schemas.microsoft.com/office/drawing/2014/main" id="{12CC5848-CE01-9917-C39F-B98B7C91BEF5}"/>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4" name="Graphic 191">
                <a:extLst>
                  <a:ext uri="{FF2B5EF4-FFF2-40B4-BE49-F238E27FC236}">
                    <a16:creationId xmlns:a16="http://schemas.microsoft.com/office/drawing/2014/main" id="{350F2F61-E35E-DCF9-DA13-F51024722770}"/>
                  </a:ext>
                </a:extLst>
              </p:cNvPr>
              <p:cNvGrpSpPr/>
              <p:nvPr/>
            </p:nvGrpSpPr>
            <p:grpSpPr>
              <a:xfrm>
                <a:off x="4913009" y="1428423"/>
                <a:ext cx="43862" cy="40696"/>
                <a:chOff x="4913009" y="1428423"/>
                <a:chExt cx="43862" cy="40696"/>
              </a:xfrm>
            </p:grpSpPr>
            <p:sp>
              <p:nvSpPr>
                <p:cNvPr id="3270" name="Freeform: Shape 1727">
                  <a:extLst>
                    <a:ext uri="{FF2B5EF4-FFF2-40B4-BE49-F238E27FC236}">
                      <a16:creationId xmlns:a16="http://schemas.microsoft.com/office/drawing/2014/main" id="{B391A87F-FE57-6431-E51F-1D076C62F54C}"/>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Freeform: Shape 1728">
                  <a:extLst>
                    <a:ext uri="{FF2B5EF4-FFF2-40B4-BE49-F238E27FC236}">
                      <a16:creationId xmlns:a16="http://schemas.microsoft.com/office/drawing/2014/main" id="{FA0350F9-818A-5374-274E-16B17CD86785}"/>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5" name="Graphic 191">
                <a:extLst>
                  <a:ext uri="{FF2B5EF4-FFF2-40B4-BE49-F238E27FC236}">
                    <a16:creationId xmlns:a16="http://schemas.microsoft.com/office/drawing/2014/main" id="{815E4275-B3A0-40F3-92F0-254C04BF8E31}"/>
                  </a:ext>
                </a:extLst>
              </p:cNvPr>
              <p:cNvGrpSpPr/>
              <p:nvPr/>
            </p:nvGrpSpPr>
            <p:grpSpPr>
              <a:xfrm>
                <a:off x="4919513" y="1428423"/>
                <a:ext cx="43862" cy="40696"/>
                <a:chOff x="4919513" y="1428423"/>
                <a:chExt cx="43862" cy="40696"/>
              </a:xfrm>
            </p:grpSpPr>
            <p:sp>
              <p:nvSpPr>
                <p:cNvPr id="3268" name="Freeform: Shape 1725">
                  <a:extLst>
                    <a:ext uri="{FF2B5EF4-FFF2-40B4-BE49-F238E27FC236}">
                      <a16:creationId xmlns:a16="http://schemas.microsoft.com/office/drawing/2014/main" id="{08DFAB92-898A-87FA-3965-14205C8DEE20}"/>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Freeform: Shape 1726">
                  <a:extLst>
                    <a:ext uri="{FF2B5EF4-FFF2-40B4-BE49-F238E27FC236}">
                      <a16:creationId xmlns:a16="http://schemas.microsoft.com/office/drawing/2014/main" id="{65A844B8-3B81-12CC-CEBB-96E1CC0EABAB}"/>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6" name="Graphic 191">
                <a:extLst>
                  <a:ext uri="{FF2B5EF4-FFF2-40B4-BE49-F238E27FC236}">
                    <a16:creationId xmlns:a16="http://schemas.microsoft.com/office/drawing/2014/main" id="{C6C1BA29-A8B8-8E43-1273-9368226F68A2}"/>
                  </a:ext>
                </a:extLst>
              </p:cNvPr>
              <p:cNvGrpSpPr/>
              <p:nvPr/>
            </p:nvGrpSpPr>
            <p:grpSpPr>
              <a:xfrm>
                <a:off x="4926017" y="1428423"/>
                <a:ext cx="43862" cy="40696"/>
                <a:chOff x="4926017" y="1428423"/>
                <a:chExt cx="43862" cy="40696"/>
              </a:xfrm>
            </p:grpSpPr>
            <p:sp>
              <p:nvSpPr>
                <p:cNvPr id="3266" name="Freeform: Shape 1723">
                  <a:extLst>
                    <a:ext uri="{FF2B5EF4-FFF2-40B4-BE49-F238E27FC236}">
                      <a16:creationId xmlns:a16="http://schemas.microsoft.com/office/drawing/2014/main" id="{23421113-2FC7-65DE-4872-1F0EF2FE276E}"/>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Freeform: Shape 1724">
                  <a:extLst>
                    <a:ext uri="{FF2B5EF4-FFF2-40B4-BE49-F238E27FC236}">
                      <a16:creationId xmlns:a16="http://schemas.microsoft.com/office/drawing/2014/main" id="{82DEB3A3-12C4-8CF9-AFFB-77A2B202C9BB}"/>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7" name="Graphic 191">
                <a:extLst>
                  <a:ext uri="{FF2B5EF4-FFF2-40B4-BE49-F238E27FC236}">
                    <a16:creationId xmlns:a16="http://schemas.microsoft.com/office/drawing/2014/main" id="{4AE40DDD-74CC-235B-6983-ED176795B9A3}"/>
                  </a:ext>
                </a:extLst>
              </p:cNvPr>
              <p:cNvGrpSpPr/>
              <p:nvPr/>
            </p:nvGrpSpPr>
            <p:grpSpPr>
              <a:xfrm>
                <a:off x="4932520" y="1428423"/>
                <a:ext cx="43862" cy="40696"/>
                <a:chOff x="4932520" y="1428423"/>
                <a:chExt cx="43862" cy="40696"/>
              </a:xfrm>
            </p:grpSpPr>
            <p:sp>
              <p:nvSpPr>
                <p:cNvPr id="3264" name="Freeform: Shape 1721">
                  <a:extLst>
                    <a:ext uri="{FF2B5EF4-FFF2-40B4-BE49-F238E27FC236}">
                      <a16:creationId xmlns:a16="http://schemas.microsoft.com/office/drawing/2014/main" id="{F4458237-3D91-FC66-8ED3-CE02917734D4}"/>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Freeform: Shape 1722">
                  <a:extLst>
                    <a:ext uri="{FF2B5EF4-FFF2-40B4-BE49-F238E27FC236}">
                      <a16:creationId xmlns:a16="http://schemas.microsoft.com/office/drawing/2014/main" id="{E28222E5-2874-310C-E812-403F36DFB9C6}"/>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8" name="Graphic 191">
                <a:extLst>
                  <a:ext uri="{FF2B5EF4-FFF2-40B4-BE49-F238E27FC236}">
                    <a16:creationId xmlns:a16="http://schemas.microsoft.com/office/drawing/2014/main" id="{5993EE63-7EDF-FB6E-7761-145AF158D86D}"/>
                  </a:ext>
                </a:extLst>
              </p:cNvPr>
              <p:cNvGrpSpPr/>
              <p:nvPr/>
            </p:nvGrpSpPr>
            <p:grpSpPr>
              <a:xfrm>
                <a:off x="4939024" y="1428423"/>
                <a:ext cx="43862" cy="40696"/>
                <a:chOff x="4939024" y="1428423"/>
                <a:chExt cx="43862" cy="40696"/>
              </a:xfrm>
            </p:grpSpPr>
            <p:sp>
              <p:nvSpPr>
                <p:cNvPr id="3262" name="Freeform: Shape 1719">
                  <a:extLst>
                    <a:ext uri="{FF2B5EF4-FFF2-40B4-BE49-F238E27FC236}">
                      <a16:creationId xmlns:a16="http://schemas.microsoft.com/office/drawing/2014/main" id="{09E79195-557F-475D-6E99-D35A524A8024}"/>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Freeform: Shape 1720">
                  <a:extLst>
                    <a:ext uri="{FF2B5EF4-FFF2-40B4-BE49-F238E27FC236}">
                      <a16:creationId xmlns:a16="http://schemas.microsoft.com/office/drawing/2014/main" id="{7B9A2478-F81D-21A8-5DDC-705962242857}"/>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9" name="Graphic 191">
                <a:extLst>
                  <a:ext uri="{FF2B5EF4-FFF2-40B4-BE49-F238E27FC236}">
                    <a16:creationId xmlns:a16="http://schemas.microsoft.com/office/drawing/2014/main" id="{C0F7F39C-EADD-1D41-4BDE-E163511B77FE}"/>
                  </a:ext>
                </a:extLst>
              </p:cNvPr>
              <p:cNvGrpSpPr/>
              <p:nvPr/>
            </p:nvGrpSpPr>
            <p:grpSpPr>
              <a:xfrm>
                <a:off x="4945679" y="1428423"/>
                <a:ext cx="43711" cy="40696"/>
                <a:chOff x="4945679" y="1428423"/>
                <a:chExt cx="43711" cy="40696"/>
              </a:xfrm>
            </p:grpSpPr>
            <p:sp>
              <p:nvSpPr>
                <p:cNvPr id="3260" name="Freeform: Shape 1717">
                  <a:extLst>
                    <a:ext uri="{FF2B5EF4-FFF2-40B4-BE49-F238E27FC236}">
                      <a16:creationId xmlns:a16="http://schemas.microsoft.com/office/drawing/2014/main" id="{C3B8316B-E83B-193C-2976-FD55104532E9}"/>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Freeform: Shape 1718">
                  <a:extLst>
                    <a:ext uri="{FF2B5EF4-FFF2-40B4-BE49-F238E27FC236}">
                      <a16:creationId xmlns:a16="http://schemas.microsoft.com/office/drawing/2014/main" id="{20BADE9E-2322-4841-5038-D62B9FBCFB1E}"/>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0" name="Graphic 191">
                <a:extLst>
                  <a:ext uri="{FF2B5EF4-FFF2-40B4-BE49-F238E27FC236}">
                    <a16:creationId xmlns:a16="http://schemas.microsoft.com/office/drawing/2014/main" id="{D314B9EE-5C11-FE70-1595-C95749B18CF8}"/>
                  </a:ext>
                </a:extLst>
              </p:cNvPr>
              <p:cNvGrpSpPr/>
              <p:nvPr/>
            </p:nvGrpSpPr>
            <p:grpSpPr>
              <a:xfrm>
                <a:off x="4952183" y="1428423"/>
                <a:ext cx="43711" cy="40696"/>
                <a:chOff x="4952183" y="1428423"/>
                <a:chExt cx="43711" cy="40696"/>
              </a:xfrm>
            </p:grpSpPr>
            <p:sp>
              <p:nvSpPr>
                <p:cNvPr id="3258" name="Freeform: Shape 1715">
                  <a:extLst>
                    <a:ext uri="{FF2B5EF4-FFF2-40B4-BE49-F238E27FC236}">
                      <a16:creationId xmlns:a16="http://schemas.microsoft.com/office/drawing/2014/main" id="{536F15E5-36B5-CE2E-563A-4D2097540385}"/>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Freeform: Shape 1716">
                  <a:extLst>
                    <a:ext uri="{FF2B5EF4-FFF2-40B4-BE49-F238E27FC236}">
                      <a16:creationId xmlns:a16="http://schemas.microsoft.com/office/drawing/2014/main" id="{9B5F1A75-0AEF-EC21-C7A0-0F0960BB6CE9}"/>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1" name="Graphic 191">
                <a:extLst>
                  <a:ext uri="{FF2B5EF4-FFF2-40B4-BE49-F238E27FC236}">
                    <a16:creationId xmlns:a16="http://schemas.microsoft.com/office/drawing/2014/main" id="{1D09326F-CC7D-91D9-3A81-BF93983737F2}"/>
                  </a:ext>
                </a:extLst>
              </p:cNvPr>
              <p:cNvGrpSpPr/>
              <p:nvPr/>
            </p:nvGrpSpPr>
            <p:grpSpPr>
              <a:xfrm>
                <a:off x="4958686" y="1428423"/>
                <a:ext cx="43711" cy="40696"/>
                <a:chOff x="4958686" y="1428423"/>
                <a:chExt cx="43711" cy="40696"/>
              </a:xfrm>
            </p:grpSpPr>
            <p:sp>
              <p:nvSpPr>
                <p:cNvPr id="3256" name="Freeform: Shape 1713">
                  <a:extLst>
                    <a:ext uri="{FF2B5EF4-FFF2-40B4-BE49-F238E27FC236}">
                      <a16:creationId xmlns:a16="http://schemas.microsoft.com/office/drawing/2014/main" id="{B8A1239E-AC99-2575-E34A-686894645BEE}"/>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Freeform: Shape 1714">
                  <a:extLst>
                    <a:ext uri="{FF2B5EF4-FFF2-40B4-BE49-F238E27FC236}">
                      <a16:creationId xmlns:a16="http://schemas.microsoft.com/office/drawing/2014/main" id="{DA25AFC3-5BC8-1B80-8D3D-EFE9AD876576}"/>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2" name="Graphic 191">
                <a:extLst>
                  <a:ext uri="{FF2B5EF4-FFF2-40B4-BE49-F238E27FC236}">
                    <a16:creationId xmlns:a16="http://schemas.microsoft.com/office/drawing/2014/main" id="{4614D4D7-55A9-2A2D-F491-88FCB33CF2D1}"/>
                  </a:ext>
                </a:extLst>
              </p:cNvPr>
              <p:cNvGrpSpPr/>
              <p:nvPr/>
            </p:nvGrpSpPr>
            <p:grpSpPr>
              <a:xfrm>
                <a:off x="4965190" y="1428423"/>
                <a:ext cx="43711" cy="40696"/>
                <a:chOff x="4965190" y="1428423"/>
                <a:chExt cx="43711" cy="40696"/>
              </a:xfrm>
            </p:grpSpPr>
            <p:sp>
              <p:nvSpPr>
                <p:cNvPr id="3254" name="Freeform: Shape 1711">
                  <a:extLst>
                    <a:ext uri="{FF2B5EF4-FFF2-40B4-BE49-F238E27FC236}">
                      <a16:creationId xmlns:a16="http://schemas.microsoft.com/office/drawing/2014/main" id="{B9B2ACF0-F15F-1517-11EA-A5D878FC7F5B}"/>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Freeform: Shape 1712">
                  <a:extLst>
                    <a:ext uri="{FF2B5EF4-FFF2-40B4-BE49-F238E27FC236}">
                      <a16:creationId xmlns:a16="http://schemas.microsoft.com/office/drawing/2014/main" id="{6D386808-A16E-F66D-A40C-24529CC011E4}"/>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3" name="Graphic 191">
                <a:extLst>
                  <a:ext uri="{FF2B5EF4-FFF2-40B4-BE49-F238E27FC236}">
                    <a16:creationId xmlns:a16="http://schemas.microsoft.com/office/drawing/2014/main" id="{31BD3573-1193-B251-3633-9BE334701DC7}"/>
                  </a:ext>
                </a:extLst>
              </p:cNvPr>
              <p:cNvGrpSpPr/>
              <p:nvPr/>
            </p:nvGrpSpPr>
            <p:grpSpPr>
              <a:xfrm>
                <a:off x="4971694" y="1428423"/>
                <a:ext cx="43711" cy="40696"/>
                <a:chOff x="4971694" y="1428423"/>
                <a:chExt cx="43711" cy="40696"/>
              </a:xfrm>
            </p:grpSpPr>
            <p:sp>
              <p:nvSpPr>
                <p:cNvPr id="3252" name="Freeform: Shape 1709">
                  <a:extLst>
                    <a:ext uri="{FF2B5EF4-FFF2-40B4-BE49-F238E27FC236}">
                      <a16:creationId xmlns:a16="http://schemas.microsoft.com/office/drawing/2014/main" id="{B7434B70-D011-0A14-5E04-57E3A83043D5}"/>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Freeform: Shape 1710">
                  <a:extLst>
                    <a:ext uri="{FF2B5EF4-FFF2-40B4-BE49-F238E27FC236}">
                      <a16:creationId xmlns:a16="http://schemas.microsoft.com/office/drawing/2014/main" id="{05ADD934-3543-9C35-47E9-DAD34F85C353}"/>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4" name="Graphic 191">
                <a:extLst>
                  <a:ext uri="{FF2B5EF4-FFF2-40B4-BE49-F238E27FC236}">
                    <a16:creationId xmlns:a16="http://schemas.microsoft.com/office/drawing/2014/main" id="{768391D0-738C-64D5-C67E-17A92D0236FE}"/>
                  </a:ext>
                </a:extLst>
              </p:cNvPr>
              <p:cNvGrpSpPr/>
              <p:nvPr/>
            </p:nvGrpSpPr>
            <p:grpSpPr>
              <a:xfrm>
                <a:off x="4978198" y="1428423"/>
                <a:ext cx="43711" cy="40696"/>
                <a:chOff x="4978198" y="1428423"/>
                <a:chExt cx="43711" cy="40696"/>
              </a:xfrm>
            </p:grpSpPr>
            <p:sp>
              <p:nvSpPr>
                <p:cNvPr id="3250" name="Freeform: Shape 1707">
                  <a:extLst>
                    <a:ext uri="{FF2B5EF4-FFF2-40B4-BE49-F238E27FC236}">
                      <a16:creationId xmlns:a16="http://schemas.microsoft.com/office/drawing/2014/main" id="{D7C12A40-F9DF-4E1C-86EF-9B0DB102AF98}"/>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Freeform: Shape 1708">
                  <a:extLst>
                    <a:ext uri="{FF2B5EF4-FFF2-40B4-BE49-F238E27FC236}">
                      <a16:creationId xmlns:a16="http://schemas.microsoft.com/office/drawing/2014/main" id="{826C8BFB-180E-4F99-B8DB-89422EF052D8}"/>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5" name="Graphic 191">
                <a:extLst>
                  <a:ext uri="{FF2B5EF4-FFF2-40B4-BE49-F238E27FC236}">
                    <a16:creationId xmlns:a16="http://schemas.microsoft.com/office/drawing/2014/main" id="{FCAF1771-C9F2-E471-39A2-DE4FDF7FD214}"/>
                  </a:ext>
                </a:extLst>
              </p:cNvPr>
              <p:cNvGrpSpPr/>
              <p:nvPr/>
            </p:nvGrpSpPr>
            <p:grpSpPr>
              <a:xfrm>
                <a:off x="4984701" y="1428423"/>
                <a:ext cx="43711" cy="40696"/>
                <a:chOff x="4984701" y="1428423"/>
                <a:chExt cx="43711" cy="40696"/>
              </a:xfrm>
            </p:grpSpPr>
            <p:sp>
              <p:nvSpPr>
                <p:cNvPr id="3248" name="Freeform: Shape 1705">
                  <a:extLst>
                    <a:ext uri="{FF2B5EF4-FFF2-40B4-BE49-F238E27FC236}">
                      <a16:creationId xmlns:a16="http://schemas.microsoft.com/office/drawing/2014/main" id="{FF721E99-AD60-7010-8001-7B9A3C34ABB1}"/>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Freeform: Shape 1706">
                  <a:extLst>
                    <a:ext uri="{FF2B5EF4-FFF2-40B4-BE49-F238E27FC236}">
                      <a16:creationId xmlns:a16="http://schemas.microsoft.com/office/drawing/2014/main" id="{B06FBC31-47AF-7183-B2B3-4638DB539EFD}"/>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6" name="Graphic 191">
                <a:extLst>
                  <a:ext uri="{FF2B5EF4-FFF2-40B4-BE49-F238E27FC236}">
                    <a16:creationId xmlns:a16="http://schemas.microsoft.com/office/drawing/2014/main" id="{9CF06E4F-8A8A-B580-176D-234A84D9CD95}"/>
                  </a:ext>
                </a:extLst>
              </p:cNvPr>
              <p:cNvGrpSpPr/>
              <p:nvPr/>
            </p:nvGrpSpPr>
            <p:grpSpPr>
              <a:xfrm>
                <a:off x="4991205" y="1428423"/>
                <a:ext cx="43862" cy="40696"/>
                <a:chOff x="4991205" y="1428423"/>
                <a:chExt cx="43862" cy="40696"/>
              </a:xfrm>
            </p:grpSpPr>
            <p:sp>
              <p:nvSpPr>
                <p:cNvPr id="3246" name="Freeform: Shape 1703">
                  <a:extLst>
                    <a:ext uri="{FF2B5EF4-FFF2-40B4-BE49-F238E27FC236}">
                      <a16:creationId xmlns:a16="http://schemas.microsoft.com/office/drawing/2014/main" id="{57318919-8CAD-0792-A4E6-B87728675572}"/>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Freeform: Shape 1704">
                  <a:extLst>
                    <a:ext uri="{FF2B5EF4-FFF2-40B4-BE49-F238E27FC236}">
                      <a16:creationId xmlns:a16="http://schemas.microsoft.com/office/drawing/2014/main" id="{D01255BD-75D4-1746-69B3-7C2572430582}"/>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7" name="Graphic 191">
                <a:extLst>
                  <a:ext uri="{FF2B5EF4-FFF2-40B4-BE49-F238E27FC236}">
                    <a16:creationId xmlns:a16="http://schemas.microsoft.com/office/drawing/2014/main" id="{FD024C1E-385D-5960-D0B0-3811FF49A751}"/>
                  </a:ext>
                </a:extLst>
              </p:cNvPr>
              <p:cNvGrpSpPr/>
              <p:nvPr/>
            </p:nvGrpSpPr>
            <p:grpSpPr>
              <a:xfrm>
                <a:off x="5004212" y="1428423"/>
                <a:ext cx="43862" cy="40696"/>
                <a:chOff x="5004212" y="1428423"/>
                <a:chExt cx="43862" cy="40696"/>
              </a:xfrm>
            </p:grpSpPr>
            <p:sp>
              <p:nvSpPr>
                <p:cNvPr id="3244" name="Freeform: Shape 1701">
                  <a:extLst>
                    <a:ext uri="{FF2B5EF4-FFF2-40B4-BE49-F238E27FC236}">
                      <a16:creationId xmlns:a16="http://schemas.microsoft.com/office/drawing/2014/main" id="{F3DA637E-FF9C-3F87-A438-CFEB7AE8DB50}"/>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Freeform: Shape 1702">
                  <a:extLst>
                    <a:ext uri="{FF2B5EF4-FFF2-40B4-BE49-F238E27FC236}">
                      <a16:creationId xmlns:a16="http://schemas.microsoft.com/office/drawing/2014/main" id="{638738EC-F3F8-BFDF-7843-8427BE186C82}"/>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8" name="Graphic 191">
                <a:extLst>
                  <a:ext uri="{FF2B5EF4-FFF2-40B4-BE49-F238E27FC236}">
                    <a16:creationId xmlns:a16="http://schemas.microsoft.com/office/drawing/2014/main" id="{3E1DE91D-95F3-F35B-0914-E378E05195AB}"/>
                  </a:ext>
                </a:extLst>
              </p:cNvPr>
              <p:cNvGrpSpPr/>
              <p:nvPr/>
            </p:nvGrpSpPr>
            <p:grpSpPr>
              <a:xfrm>
                <a:off x="5010716" y="1428423"/>
                <a:ext cx="43862" cy="40696"/>
                <a:chOff x="5010716" y="1428423"/>
                <a:chExt cx="43862" cy="40696"/>
              </a:xfrm>
            </p:grpSpPr>
            <p:sp>
              <p:nvSpPr>
                <p:cNvPr id="3242" name="Freeform: Shape 1699">
                  <a:extLst>
                    <a:ext uri="{FF2B5EF4-FFF2-40B4-BE49-F238E27FC236}">
                      <a16:creationId xmlns:a16="http://schemas.microsoft.com/office/drawing/2014/main" id="{D8AADFE2-5B77-0014-35F8-BC0901E0BF51}"/>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Freeform: Shape 1700">
                  <a:extLst>
                    <a:ext uri="{FF2B5EF4-FFF2-40B4-BE49-F238E27FC236}">
                      <a16:creationId xmlns:a16="http://schemas.microsoft.com/office/drawing/2014/main" id="{2F4E8DF4-2FDE-0539-3064-631677E736C0}"/>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9" name="Graphic 191">
                <a:extLst>
                  <a:ext uri="{FF2B5EF4-FFF2-40B4-BE49-F238E27FC236}">
                    <a16:creationId xmlns:a16="http://schemas.microsoft.com/office/drawing/2014/main" id="{34576AE3-BFC0-37F6-83F8-9C7E3D4182A2}"/>
                  </a:ext>
                </a:extLst>
              </p:cNvPr>
              <p:cNvGrpSpPr/>
              <p:nvPr/>
            </p:nvGrpSpPr>
            <p:grpSpPr>
              <a:xfrm>
                <a:off x="5017371" y="1428423"/>
                <a:ext cx="43711" cy="40696"/>
                <a:chOff x="5017371" y="1428423"/>
                <a:chExt cx="43711" cy="40696"/>
              </a:xfrm>
            </p:grpSpPr>
            <p:sp>
              <p:nvSpPr>
                <p:cNvPr id="3240" name="Freeform: Shape 1697">
                  <a:extLst>
                    <a:ext uri="{FF2B5EF4-FFF2-40B4-BE49-F238E27FC236}">
                      <a16:creationId xmlns:a16="http://schemas.microsoft.com/office/drawing/2014/main" id="{198F9D55-4413-1555-CFFE-1CB4EE4BE7CA}"/>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Freeform: Shape 1698">
                  <a:extLst>
                    <a:ext uri="{FF2B5EF4-FFF2-40B4-BE49-F238E27FC236}">
                      <a16:creationId xmlns:a16="http://schemas.microsoft.com/office/drawing/2014/main" id="{450BD265-05EF-6DE3-54AF-7827C7B68180}"/>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0" name="Graphic 191">
                <a:extLst>
                  <a:ext uri="{FF2B5EF4-FFF2-40B4-BE49-F238E27FC236}">
                    <a16:creationId xmlns:a16="http://schemas.microsoft.com/office/drawing/2014/main" id="{B907D459-1B26-EF36-7518-700D83A52F8C}"/>
                  </a:ext>
                </a:extLst>
              </p:cNvPr>
              <p:cNvGrpSpPr/>
              <p:nvPr/>
            </p:nvGrpSpPr>
            <p:grpSpPr>
              <a:xfrm>
                <a:off x="5023875" y="1431944"/>
                <a:ext cx="43711" cy="40696"/>
                <a:chOff x="5023875" y="1431944"/>
                <a:chExt cx="43711" cy="40696"/>
              </a:xfrm>
            </p:grpSpPr>
            <p:sp>
              <p:nvSpPr>
                <p:cNvPr id="3238" name="Freeform: Shape 1695">
                  <a:extLst>
                    <a:ext uri="{FF2B5EF4-FFF2-40B4-BE49-F238E27FC236}">
                      <a16:creationId xmlns:a16="http://schemas.microsoft.com/office/drawing/2014/main" id="{B8EB8F0E-6673-33FD-85BE-4DECF0648222}"/>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Freeform: Shape 1696">
                  <a:extLst>
                    <a:ext uri="{FF2B5EF4-FFF2-40B4-BE49-F238E27FC236}">
                      <a16:creationId xmlns:a16="http://schemas.microsoft.com/office/drawing/2014/main" id="{7522D648-FF0F-A4EA-B30F-AE99E4AD488E}"/>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1" name="Graphic 191">
                <a:extLst>
                  <a:ext uri="{FF2B5EF4-FFF2-40B4-BE49-F238E27FC236}">
                    <a16:creationId xmlns:a16="http://schemas.microsoft.com/office/drawing/2014/main" id="{96BAE9B9-7ED6-A001-C067-84D766666BEA}"/>
                  </a:ext>
                </a:extLst>
              </p:cNvPr>
              <p:cNvGrpSpPr/>
              <p:nvPr/>
            </p:nvGrpSpPr>
            <p:grpSpPr>
              <a:xfrm>
                <a:off x="5030379" y="1431944"/>
                <a:ext cx="43711" cy="40696"/>
                <a:chOff x="5030379" y="1431944"/>
                <a:chExt cx="43711" cy="40696"/>
              </a:xfrm>
            </p:grpSpPr>
            <p:sp>
              <p:nvSpPr>
                <p:cNvPr id="3236" name="Freeform: Shape 1693">
                  <a:extLst>
                    <a:ext uri="{FF2B5EF4-FFF2-40B4-BE49-F238E27FC236}">
                      <a16:creationId xmlns:a16="http://schemas.microsoft.com/office/drawing/2014/main" id="{6405CB5C-1C36-0FDC-242B-8D80CF9782FB}"/>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Freeform: Shape 1694">
                  <a:extLst>
                    <a:ext uri="{FF2B5EF4-FFF2-40B4-BE49-F238E27FC236}">
                      <a16:creationId xmlns:a16="http://schemas.microsoft.com/office/drawing/2014/main" id="{57B50893-55BA-C89E-F580-BF0F612819A2}"/>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2" name="Graphic 191">
                <a:extLst>
                  <a:ext uri="{FF2B5EF4-FFF2-40B4-BE49-F238E27FC236}">
                    <a16:creationId xmlns:a16="http://schemas.microsoft.com/office/drawing/2014/main" id="{FBE276EC-25D2-8007-4305-2B3B184974DF}"/>
                  </a:ext>
                </a:extLst>
              </p:cNvPr>
              <p:cNvGrpSpPr/>
              <p:nvPr/>
            </p:nvGrpSpPr>
            <p:grpSpPr>
              <a:xfrm>
                <a:off x="5036882" y="1431944"/>
                <a:ext cx="43711" cy="40696"/>
                <a:chOff x="5036882" y="1431944"/>
                <a:chExt cx="43711" cy="40696"/>
              </a:xfrm>
            </p:grpSpPr>
            <p:sp>
              <p:nvSpPr>
                <p:cNvPr id="3234" name="Freeform: Shape 1691">
                  <a:extLst>
                    <a:ext uri="{FF2B5EF4-FFF2-40B4-BE49-F238E27FC236}">
                      <a16:creationId xmlns:a16="http://schemas.microsoft.com/office/drawing/2014/main" id="{24A0EC55-9619-BBFF-D2F3-EC9BCFA49766}"/>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Freeform: Shape 1692">
                  <a:extLst>
                    <a:ext uri="{FF2B5EF4-FFF2-40B4-BE49-F238E27FC236}">
                      <a16:creationId xmlns:a16="http://schemas.microsoft.com/office/drawing/2014/main" id="{21B272B8-29AB-2ACD-BB35-0742B910B80E}"/>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3" name="Graphic 191">
                <a:extLst>
                  <a:ext uri="{FF2B5EF4-FFF2-40B4-BE49-F238E27FC236}">
                    <a16:creationId xmlns:a16="http://schemas.microsoft.com/office/drawing/2014/main" id="{FCF9B088-FBB5-BB96-8523-FFE79F559DB3}"/>
                  </a:ext>
                </a:extLst>
              </p:cNvPr>
              <p:cNvGrpSpPr/>
              <p:nvPr/>
            </p:nvGrpSpPr>
            <p:grpSpPr>
              <a:xfrm>
                <a:off x="5043386" y="1431944"/>
                <a:ext cx="43711" cy="40696"/>
                <a:chOff x="5043386" y="1431944"/>
                <a:chExt cx="43711" cy="40696"/>
              </a:xfrm>
            </p:grpSpPr>
            <p:sp>
              <p:nvSpPr>
                <p:cNvPr id="3232" name="Freeform: Shape 1689">
                  <a:extLst>
                    <a:ext uri="{FF2B5EF4-FFF2-40B4-BE49-F238E27FC236}">
                      <a16:creationId xmlns:a16="http://schemas.microsoft.com/office/drawing/2014/main" id="{84708DF9-C3BD-8312-2D06-1F4B92989D8F}"/>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Freeform: Shape 1690">
                  <a:extLst>
                    <a:ext uri="{FF2B5EF4-FFF2-40B4-BE49-F238E27FC236}">
                      <a16:creationId xmlns:a16="http://schemas.microsoft.com/office/drawing/2014/main" id="{CAE6A285-5327-7055-40E1-EBFF697E1D8D}"/>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4" name="Graphic 191">
                <a:extLst>
                  <a:ext uri="{FF2B5EF4-FFF2-40B4-BE49-F238E27FC236}">
                    <a16:creationId xmlns:a16="http://schemas.microsoft.com/office/drawing/2014/main" id="{60644A72-7650-032A-E6C5-9EC89146FC12}"/>
                  </a:ext>
                </a:extLst>
              </p:cNvPr>
              <p:cNvGrpSpPr/>
              <p:nvPr/>
            </p:nvGrpSpPr>
            <p:grpSpPr>
              <a:xfrm>
                <a:off x="5065317" y="1431944"/>
                <a:ext cx="43711" cy="40696"/>
                <a:chOff x="5065317" y="1431944"/>
                <a:chExt cx="43711" cy="40696"/>
              </a:xfrm>
            </p:grpSpPr>
            <p:sp>
              <p:nvSpPr>
                <p:cNvPr id="3230" name="Freeform: Shape 1687">
                  <a:extLst>
                    <a:ext uri="{FF2B5EF4-FFF2-40B4-BE49-F238E27FC236}">
                      <a16:creationId xmlns:a16="http://schemas.microsoft.com/office/drawing/2014/main" id="{1AE51FF6-3410-78B7-BD52-D2ABE8BC4080}"/>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Freeform: Shape 1688">
                  <a:extLst>
                    <a:ext uri="{FF2B5EF4-FFF2-40B4-BE49-F238E27FC236}">
                      <a16:creationId xmlns:a16="http://schemas.microsoft.com/office/drawing/2014/main" id="{AF68CB90-1E8A-1589-5A2A-4CF48A7AC905}"/>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5" name="Graphic 191">
                <a:extLst>
                  <a:ext uri="{FF2B5EF4-FFF2-40B4-BE49-F238E27FC236}">
                    <a16:creationId xmlns:a16="http://schemas.microsoft.com/office/drawing/2014/main" id="{ED3C9235-6799-41D3-866C-B35762C01C16}"/>
                  </a:ext>
                </a:extLst>
              </p:cNvPr>
              <p:cNvGrpSpPr/>
              <p:nvPr/>
            </p:nvGrpSpPr>
            <p:grpSpPr>
              <a:xfrm>
                <a:off x="5079081" y="1431944"/>
                <a:ext cx="43711" cy="40696"/>
                <a:chOff x="5079081" y="1431944"/>
                <a:chExt cx="43711" cy="40696"/>
              </a:xfrm>
            </p:grpSpPr>
            <p:sp>
              <p:nvSpPr>
                <p:cNvPr id="3228" name="Freeform: Shape 1685">
                  <a:extLst>
                    <a:ext uri="{FF2B5EF4-FFF2-40B4-BE49-F238E27FC236}">
                      <a16:creationId xmlns:a16="http://schemas.microsoft.com/office/drawing/2014/main" id="{C30A66DD-9EF5-DB79-8720-503881FD62B2}"/>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Freeform: Shape 1686">
                  <a:extLst>
                    <a:ext uri="{FF2B5EF4-FFF2-40B4-BE49-F238E27FC236}">
                      <a16:creationId xmlns:a16="http://schemas.microsoft.com/office/drawing/2014/main" id="{1D727FF4-DCD3-8EB5-FF7F-3255F647E035}"/>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6" name="Graphic 191">
                <a:extLst>
                  <a:ext uri="{FF2B5EF4-FFF2-40B4-BE49-F238E27FC236}">
                    <a16:creationId xmlns:a16="http://schemas.microsoft.com/office/drawing/2014/main" id="{65381B5B-6A47-238C-9AFF-15680FC71BE6}"/>
                  </a:ext>
                </a:extLst>
              </p:cNvPr>
              <p:cNvGrpSpPr/>
              <p:nvPr/>
            </p:nvGrpSpPr>
            <p:grpSpPr>
              <a:xfrm>
                <a:off x="5085585" y="1431944"/>
                <a:ext cx="43711" cy="40696"/>
                <a:chOff x="5085585" y="1431944"/>
                <a:chExt cx="43711" cy="40696"/>
              </a:xfrm>
            </p:grpSpPr>
            <p:sp>
              <p:nvSpPr>
                <p:cNvPr id="3226" name="Freeform: Shape 1683">
                  <a:extLst>
                    <a:ext uri="{FF2B5EF4-FFF2-40B4-BE49-F238E27FC236}">
                      <a16:creationId xmlns:a16="http://schemas.microsoft.com/office/drawing/2014/main" id="{8851FC14-E1E1-AEFE-6665-9BDEA69FA238}"/>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Freeform: Shape 1684">
                  <a:extLst>
                    <a:ext uri="{FF2B5EF4-FFF2-40B4-BE49-F238E27FC236}">
                      <a16:creationId xmlns:a16="http://schemas.microsoft.com/office/drawing/2014/main" id="{BEC7D343-CEFC-A0C2-5D9A-B3814984E56D}"/>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7" name="Graphic 191">
                <a:extLst>
                  <a:ext uri="{FF2B5EF4-FFF2-40B4-BE49-F238E27FC236}">
                    <a16:creationId xmlns:a16="http://schemas.microsoft.com/office/drawing/2014/main" id="{D5297970-0252-A833-2F1C-9EEB2B58AD3B}"/>
                  </a:ext>
                </a:extLst>
              </p:cNvPr>
              <p:cNvGrpSpPr/>
              <p:nvPr/>
            </p:nvGrpSpPr>
            <p:grpSpPr>
              <a:xfrm>
                <a:off x="5091937" y="1431944"/>
                <a:ext cx="43711" cy="40696"/>
                <a:chOff x="5091937" y="1431944"/>
                <a:chExt cx="43711" cy="40696"/>
              </a:xfrm>
            </p:grpSpPr>
            <p:sp>
              <p:nvSpPr>
                <p:cNvPr id="3224" name="Freeform: Shape 1681">
                  <a:extLst>
                    <a:ext uri="{FF2B5EF4-FFF2-40B4-BE49-F238E27FC236}">
                      <a16:creationId xmlns:a16="http://schemas.microsoft.com/office/drawing/2014/main" id="{A2894D0A-01BE-399B-735C-E38C366DF3FB}"/>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Freeform: Shape 1682">
                  <a:extLst>
                    <a:ext uri="{FF2B5EF4-FFF2-40B4-BE49-F238E27FC236}">
                      <a16:creationId xmlns:a16="http://schemas.microsoft.com/office/drawing/2014/main" id="{E3C8DBCA-A6D1-6916-9C3E-46666FFB13EE}"/>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8" name="Graphic 191">
                <a:extLst>
                  <a:ext uri="{FF2B5EF4-FFF2-40B4-BE49-F238E27FC236}">
                    <a16:creationId xmlns:a16="http://schemas.microsoft.com/office/drawing/2014/main" id="{50E7778F-48C3-9D54-CC75-99E37DDA46E0}"/>
                  </a:ext>
                </a:extLst>
              </p:cNvPr>
              <p:cNvGrpSpPr/>
              <p:nvPr/>
            </p:nvGrpSpPr>
            <p:grpSpPr>
              <a:xfrm>
                <a:off x="5098441" y="1431944"/>
                <a:ext cx="43711" cy="40696"/>
                <a:chOff x="5098441" y="1431944"/>
                <a:chExt cx="43711" cy="40696"/>
              </a:xfrm>
            </p:grpSpPr>
            <p:sp>
              <p:nvSpPr>
                <p:cNvPr id="3222" name="Freeform: Shape 1679">
                  <a:extLst>
                    <a:ext uri="{FF2B5EF4-FFF2-40B4-BE49-F238E27FC236}">
                      <a16:creationId xmlns:a16="http://schemas.microsoft.com/office/drawing/2014/main" id="{BC397377-65C6-E70B-93D1-C0439590D0BB}"/>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Freeform: Shape 1680">
                  <a:extLst>
                    <a:ext uri="{FF2B5EF4-FFF2-40B4-BE49-F238E27FC236}">
                      <a16:creationId xmlns:a16="http://schemas.microsoft.com/office/drawing/2014/main" id="{B5530426-0B85-B20C-9800-77C3062E9BE1}"/>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9" name="Graphic 191">
                <a:extLst>
                  <a:ext uri="{FF2B5EF4-FFF2-40B4-BE49-F238E27FC236}">
                    <a16:creationId xmlns:a16="http://schemas.microsoft.com/office/drawing/2014/main" id="{11C474B6-E16B-B9CD-5709-D6911DA51489}"/>
                  </a:ext>
                </a:extLst>
              </p:cNvPr>
              <p:cNvGrpSpPr/>
              <p:nvPr/>
            </p:nvGrpSpPr>
            <p:grpSpPr>
              <a:xfrm>
                <a:off x="5109028" y="1431944"/>
                <a:ext cx="43711" cy="40696"/>
                <a:chOff x="5109028" y="1431944"/>
                <a:chExt cx="43711" cy="40696"/>
              </a:xfrm>
            </p:grpSpPr>
            <p:sp>
              <p:nvSpPr>
                <p:cNvPr id="3220" name="Freeform: Shape 1677">
                  <a:extLst>
                    <a:ext uri="{FF2B5EF4-FFF2-40B4-BE49-F238E27FC236}">
                      <a16:creationId xmlns:a16="http://schemas.microsoft.com/office/drawing/2014/main" id="{DA7C56D6-15BB-3AE3-3555-185F50621F10}"/>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Freeform: Shape 1678">
                  <a:extLst>
                    <a:ext uri="{FF2B5EF4-FFF2-40B4-BE49-F238E27FC236}">
                      <a16:creationId xmlns:a16="http://schemas.microsoft.com/office/drawing/2014/main" id="{24677E97-8C7E-7555-E7A0-52421A935E23}"/>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0" name="Graphic 191">
                <a:extLst>
                  <a:ext uri="{FF2B5EF4-FFF2-40B4-BE49-F238E27FC236}">
                    <a16:creationId xmlns:a16="http://schemas.microsoft.com/office/drawing/2014/main" id="{119B8C83-15FB-238D-5E82-96CC902F8B61}"/>
                  </a:ext>
                </a:extLst>
              </p:cNvPr>
              <p:cNvGrpSpPr/>
              <p:nvPr/>
            </p:nvGrpSpPr>
            <p:grpSpPr>
              <a:xfrm>
                <a:off x="5122792" y="1431944"/>
                <a:ext cx="43862" cy="40696"/>
                <a:chOff x="5122792" y="1431944"/>
                <a:chExt cx="43862" cy="40696"/>
              </a:xfrm>
            </p:grpSpPr>
            <p:sp>
              <p:nvSpPr>
                <p:cNvPr id="3218" name="Freeform: Shape 1675">
                  <a:extLst>
                    <a:ext uri="{FF2B5EF4-FFF2-40B4-BE49-F238E27FC236}">
                      <a16:creationId xmlns:a16="http://schemas.microsoft.com/office/drawing/2014/main" id="{A057DFAE-B594-FEE4-9D57-52B9C30F7301}"/>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Freeform: Shape 1676">
                  <a:extLst>
                    <a:ext uri="{FF2B5EF4-FFF2-40B4-BE49-F238E27FC236}">
                      <a16:creationId xmlns:a16="http://schemas.microsoft.com/office/drawing/2014/main" id="{F20D6AA6-742F-9C18-C65E-855132423215}"/>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1" name="Graphic 191">
                <a:extLst>
                  <a:ext uri="{FF2B5EF4-FFF2-40B4-BE49-F238E27FC236}">
                    <a16:creationId xmlns:a16="http://schemas.microsoft.com/office/drawing/2014/main" id="{9C02311D-E3CE-51A1-9B4A-E52E802A5DBF}"/>
                  </a:ext>
                </a:extLst>
              </p:cNvPr>
              <p:cNvGrpSpPr/>
              <p:nvPr/>
            </p:nvGrpSpPr>
            <p:grpSpPr>
              <a:xfrm>
                <a:off x="5142152" y="1431944"/>
                <a:ext cx="43711" cy="40696"/>
                <a:chOff x="5142152" y="1431944"/>
                <a:chExt cx="43711" cy="40696"/>
              </a:xfrm>
            </p:grpSpPr>
            <p:sp>
              <p:nvSpPr>
                <p:cNvPr id="3216" name="Freeform: Shape 1673">
                  <a:extLst>
                    <a:ext uri="{FF2B5EF4-FFF2-40B4-BE49-F238E27FC236}">
                      <a16:creationId xmlns:a16="http://schemas.microsoft.com/office/drawing/2014/main" id="{9AE6A34B-8574-5A69-3B7C-469DA0FC9AF0}"/>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Freeform: Shape 1674">
                  <a:extLst>
                    <a:ext uri="{FF2B5EF4-FFF2-40B4-BE49-F238E27FC236}">
                      <a16:creationId xmlns:a16="http://schemas.microsoft.com/office/drawing/2014/main" id="{802BA194-176A-1F47-D69E-B98A9D2C682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2" name="Graphic 191">
                <a:extLst>
                  <a:ext uri="{FF2B5EF4-FFF2-40B4-BE49-F238E27FC236}">
                    <a16:creationId xmlns:a16="http://schemas.microsoft.com/office/drawing/2014/main" id="{82485524-581E-88AB-C4F9-3443728E7D35}"/>
                  </a:ext>
                </a:extLst>
              </p:cNvPr>
              <p:cNvGrpSpPr/>
              <p:nvPr/>
            </p:nvGrpSpPr>
            <p:grpSpPr>
              <a:xfrm>
                <a:off x="5146689" y="1431944"/>
                <a:ext cx="43711" cy="40696"/>
                <a:chOff x="5146689" y="1431944"/>
                <a:chExt cx="43711" cy="40696"/>
              </a:xfrm>
            </p:grpSpPr>
            <p:sp>
              <p:nvSpPr>
                <p:cNvPr id="3214" name="Freeform: Shape 1671">
                  <a:extLst>
                    <a:ext uri="{FF2B5EF4-FFF2-40B4-BE49-F238E27FC236}">
                      <a16:creationId xmlns:a16="http://schemas.microsoft.com/office/drawing/2014/main" id="{9C640465-BB71-B11E-F703-23687FB1FEC2}"/>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Freeform: Shape 1672">
                  <a:extLst>
                    <a:ext uri="{FF2B5EF4-FFF2-40B4-BE49-F238E27FC236}">
                      <a16:creationId xmlns:a16="http://schemas.microsoft.com/office/drawing/2014/main" id="{700CD64D-AD7A-22D9-543B-9C10B6A5F9D4}"/>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3" name="Graphic 191">
                <a:extLst>
                  <a:ext uri="{FF2B5EF4-FFF2-40B4-BE49-F238E27FC236}">
                    <a16:creationId xmlns:a16="http://schemas.microsoft.com/office/drawing/2014/main" id="{43AB9C1D-26A5-BBFE-943D-9A992E1C25D3}"/>
                  </a:ext>
                </a:extLst>
              </p:cNvPr>
              <p:cNvGrpSpPr/>
              <p:nvPr/>
            </p:nvGrpSpPr>
            <p:grpSpPr>
              <a:xfrm>
                <a:off x="5164083" y="1436450"/>
                <a:ext cx="43711" cy="40696"/>
                <a:chOff x="5164083" y="1436450"/>
                <a:chExt cx="43711" cy="40696"/>
              </a:xfrm>
            </p:grpSpPr>
            <p:sp>
              <p:nvSpPr>
                <p:cNvPr id="3212" name="Freeform: Shape 1669">
                  <a:extLst>
                    <a:ext uri="{FF2B5EF4-FFF2-40B4-BE49-F238E27FC236}">
                      <a16:creationId xmlns:a16="http://schemas.microsoft.com/office/drawing/2014/main" id="{309074B1-A6AD-0037-85F6-AE0433F39E2D}"/>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Freeform: Shape 1670">
                  <a:extLst>
                    <a:ext uri="{FF2B5EF4-FFF2-40B4-BE49-F238E27FC236}">
                      <a16:creationId xmlns:a16="http://schemas.microsoft.com/office/drawing/2014/main" id="{80B3DDDE-3666-7720-FD34-5552EB5A1403}"/>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4" name="Graphic 191">
                <a:extLst>
                  <a:ext uri="{FF2B5EF4-FFF2-40B4-BE49-F238E27FC236}">
                    <a16:creationId xmlns:a16="http://schemas.microsoft.com/office/drawing/2014/main" id="{5EFCC583-BB51-94B7-8376-FDE9B9BB677C}"/>
                  </a:ext>
                </a:extLst>
              </p:cNvPr>
              <p:cNvGrpSpPr/>
              <p:nvPr/>
            </p:nvGrpSpPr>
            <p:grpSpPr>
              <a:xfrm>
                <a:off x="5171494" y="1436450"/>
                <a:ext cx="43711" cy="40696"/>
                <a:chOff x="5171494" y="1436450"/>
                <a:chExt cx="43711" cy="40696"/>
              </a:xfrm>
            </p:grpSpPr>
            <p:sp>
              <p:nvSpPr>
                <p:cNvPr id="3210" name="Freeform: Shape 1667">
                  <a:extLst>
                    <a:ext uri="{FF2B5EF4-FFF2-40B4-BE49-F238E27FC236}">
                      <a16:creationId xmlns:a16="http://schemas.microsoft.com/office/drawing/2014/main" id="{B430390C-F643-6D14-CED4-64856F73EBC9}"/>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Freeform: Shape 1668">
                  <a:extLst>
                    <a:ext uri="{FF2B5EF4-FFF2-40B4-BE49-F238E27FC236}">
                      <a16:creationId xmlns:a16="http://schemas.microsoft.com/office/drawing/2014/main" id="{C10D66AE-92DF-2A51-11A4-FBC869E1BC77}"/>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5" name="Graphic 191">
                <a:extLst>
                  <a:ext uri="{FF2B5EF4-FFF2-40B4-BE49-F238E27FC236}">
                    <a16:creationId xmlns:a16="http://schemas.microsoft.com/office/drawing/2014/main" id="{A3AE343E-A9EB-1C14-13EE-89249D065508}"/>
                  </a:ext>
                </a:extLst>
              </p:cNvPr>
              <p:cNvGrpSpPr/>
              <p:nvPr/>
            </p:nvGrpSpPr>
            <p:grpSpPr>
              <a:xfrm>
                <a:off x="5178905" y="1436450"/>
                <a:ext cx="43711" cy="40696"/>
                <a:chOff x="5178905" y="1436450"/>
                <a:chExt cx="43711" cy="40696"/>
              </a:xfrm>
            </p:grpSpPr>
            <p:sp>
              <p:nvSpPr>
                <p:cNvPr id="3208" name="Freeform: Shape 1665">
                  <a:extLst>
                    <a:ext uri="{FF2B5EF4-FFF2-40B4-BE49-F238E27FC236}">
                      <a16:creationId xmlns:a16="http://schemas.microsoft.com/office/drawing/2014/main" id="{AA4685BA-941C-C503-EC05-34720462B676}"/>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Freeform: Shape 1666">
                  <a:extLst>
                    <a:ext uri="{FF2B5EF4-FFF2-40B4-BE49-F238E27FC236}">
                      <a16:creationId xmlns:a16="http://schemas.microsoft.com/office/drawing/2014/main" id="{4A33B640-B6DF-EE02-9C80-3D45B6BC685F}"/>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6" name="Graphic 191">
                <a:extLst>
                  <a:ext uri="{FF2B5EF4-FFF2-40B4-BE49-F238E27FC236}">
                    <a16:creationId xmlns:a16="http://schemas.microsoft.com/office/drawing/2014/main" id="{91861649-D064-311D-BEB1-913A203C2B43}"/>
                  </a:ext>
                </a:extLst>
              </p:cNvPr>
              <p:cNvGrpSpPr/>
              <p:nvPr/>
            </p:nvGrpSpPr>
            <p:grpSpPr>
              <a:xfrm>
                <a:off x="5186317" y="1436450"/>
                <a:ext cx="43711" cy="40696"/>
                <a:chOff x="5186317" y="1436450"/>
                <a:chExt cx="43711" cy="40696"/>
              </a:xfrm>
            </p:grpSpPr>
            <p:sp>
              <p:nvSpPr>
                <p:cNvPr id="3206" name="Freeform: Shape 1663">
                  <a:extLst>
                    <a:ext uri="{FF2B5EF4-FFF2-40B4-BE49-F238E27FC236}">
                      <a16:creationId xmlns:a16="http://schemas.microsoft.com/office/drawing/2014/main" id="{156810B3-E28D-B6AA-C97B-E21B3FDA9BEF}"/>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Freeform: Shape 1664">
                  <a:extLst>
                    <a:ext uri="{FF2B5EF4-FFF2-40B4-BE49-F238E27FC236}">
                      <a16:creationId xmlns:a16="http://schemas.microsoft.com/office/drawing/2014/main" id="{544140DC-6BF0-D74E-4F50-BFF29FAEB9C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7" name="Graphic 191">
                <a:extLst>
                  <a:ext uri="{FF2B5EF4-FFF2-40B4-BE49-F238E27FC236}">
                    <a16:creationId xmlns:a16="http://schemas.microsoft.com/office/drawing/2014/main" id="{E82F7DB9-AB11-C3EC-984C-52913D144DDD}"/>
                  </a:ext>
                </a:extLst>
              </p:cNvPr>
              <p:cNvGrpSpPr/>
              <p:nvPr/>
            </p:nvGrpSpPr>
            <p:grpSpPr>
              <a:xfrm>
                <a:off x="5193577" y="1436450"/>
                <a:ext cx="43862" cy="40696"/>
                <a:chOff x="5193577" y="1436450"/>
                <a:chExt cx="43862" cy="40696"/>
              </a:xfrm>
            </p:grpSpPr>
            <p:sp>
              <p:nvSpPr>
                <p:cNvPr id="3204" name="Freeform: Shape 1661">
                  <a:extLst>
                    <a:ext uri="{FF2B5EF4-FFF2-40B4-BE49-F238E27FC236}">
                      <a16:creationId xmlns:a16="http://schemas.microsoft.com/office/drawing/2014/main" id="{4E2B81DB-685C-0E1F-9F7A-974A895448C0}"/>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Freeform: Shape 1662">
                  <a:extLst>
                    <a:ext uri="{FF2B5EF4-FFF2-40B4-BE49-F238E27FC236}">
                      <a16:creationId xmlns:a16="http://schemas.microsoft.com/office/drawing/2014/main" id="{ABD9A7B6-01F2-1C7E-AAC5-C2E9D8E94304}"/>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8" name="Graphic 191">
                <a:extLst>
                  <a:ext uri="{FF2B5EF4-FFF2-40B4-BE49-F238E27FC236}">
                    <a16:creationId xmlns:a16="http://schemas.microsoft.com/office/drawing/2014/main" id="{B195E2A0-8D0E-9FA5-FF60-42D59A293DB7}"/>
                  </a:ext>
                </a:extLst>
              </p:cNvPr>
              <p:cNvGrpSpPr/>
              <p:nvPr/>
            </p:nvGrpSpPr>
            <p:grpSpPr>
              <a:xfrm>
                <a:off x="5200988" y="1436450"/>
                <a:ext cx="43862" cy="40696"/>
                <a:chOff x="5200988" y="1436450"/>
                <a:chExt cx="43862" cy="40696"/>
              </a:xfrm>
            </p:grpSpPr>
            <p:sp>
              <p:nvSpPr>
                <p:cNvPr id="3202" name="Freeform: Shape 1659">
                  <a:extLst>
                    <a:ext uri="{FF2B5EF4-FFF2-40B4-BE49-F238E27FC236}">
                      <a16:creationId xmlns:a16="http://schemas.microsoft.com/office/drawing/2014/main" id="{4478C462-A8AF-D354-7824-146B412E1E43}"/>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Freeform: Shape 1660">
                  <a:extLst>
                    <a:ext uri="{FF2B5EF4-FFF2-40B4-BE49-F238E27FC236}">
                      <a16:creationId xmlns:a16="http://schemas.microsoft.com/office/drawing/2014/main" id="{0DBD6E3D-22C0-7BE0-4104-B9A92868CF56}"/>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9" name="Graphic 191">
                <a:extLst>
                  <a:ext uri="{FF2B5EF4-FFF2-40B4-BE49-F238E27FC236}">
                    <a16:creationId xmlns:a16="http://schemas.microsoft.com/office/drawing/2014/main" id="{FD0E69DC-B131-BF5C-BADC-8B9BFAD500A3}"/>
                  </a:ext>
                </a:extLst>
              </p:cNvPr>
              <p:cNvGrpSpPr/>
              <p:nvPr/>
            </p:nvGrpSpPr>
            <p:grpSpPr>
              <a:xfrm>
                <a:off x="5208399" y="1436450"/>
                <a:ext cx="43862" cy="40696"/>
                <a:chOff x="5208399" y="1436450"/>
                <a:chExt cx="43862" cy="40696"/>
              </a:xfrm>
            </p:grpSpPr>
            <p:sp>
              <p:nvSpPr>
                <p:cNvPr id="3200" name="Freeform: Shape 1657">
                  <a:extLst>
                    <a:ext uri="{FF2B5EF4-FFF2-40B4-BE49-F238E27FC236}">
                      <a16:creationId xmlns:a16="http://schemas.microsoft.com/office/drawing/2014/main" id="{E147E97E-A48A-023C-B9A5-C4BC636E3747}"/>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Freeform: Shape 1658">
                  <a:extLst>
                    <a:ext uri="{FF2B5EF4-FFF2-40B4-BE49-F238E27FC236}">
                      <a16:creationId xmlns:a16="http://schemas.microsoft.com/office/drawing/2014/main" id="{40A28C78-9EF2-91B8-3EC2-614373CB6DB5}"/>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0" name="Graphic 191">
                <a:extLst>
                  <a:ext uri="{FF2B5EF4-FFF2-40B4-BE49-F238E27FC236}">
                    <a16:creationId xmlns:a16="http://schemas.microsoft.com/office/drawing/2014/main" id="{70418073-E8E9-413C-B838-91A98DE185B7}"/>
                  </a:ext>
                </a:extLst>
              </p:cNvPr>
              <p:cNvGrpSpPr/>
              <p:nvPr/>
            </p:nvGrpSpPr>
            <p:grpSpPr>
              <a:xfrm>
                <a:off x="5215810" y="1436450"/>
                <a:ext cx="43862" cy="40696"/>
                <a:chOff x="5215810" y="1436450"/>
                <a:chExt cx="43862" cy="40696"/>
              </a:xfrm>
            </p:grpSpPr>
            <p:sp>
              <p:nvSpPr>
                <p:cNvPr id="3198" name="Freeform: Shape 1655">
                  <a:extLst>
                    <a:ext uri="{FF2B5EF4-FFF2-40B4-BE49-F238E27FC236}">
                      <a16:creationId xmlns:a16="http://schemas.microsoft.com/office/drawing/2014/main" id="{60D16020-6144-75B5-E27C-C23BB55964E0}"/>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Freeform: Shape 1656">
                  <a:extLst>
                    <a:ext uri="{FF2B5EF4-FFF2-40B4-BE49-F238E27FC236}">
                      <a16:creationId xmlns:a16="http://schemas.microsoft.com/office/drawing/2014/main" id="{50B0D078-300F-5981-F882-1357EA2922C4}"/>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1" name="Graphic 191">
                <a:extLst>
                  <a:ext uri="{FF2B5EF4-FFF2-40B4-BE49-F238E27FC236}">
                    <a16:creationId xmlns:a16="http://schemas.microsoft.com/office/drawing/2014/main" id="{16A7D350-5E0C-CF55-8E35-02850EF443E1}"/>
                  </a:ext>
                </a:extLst>
              </p:cNvPr>
              <p:cNvGrpSpPr/>
              <p:nvPr/>
            </p:nvGrpSpPr>
            <p:grpSpPr>
              <a:xfrm>
                <a:off x="5223221" y="1436450"/>
                <a:ext cx="43862" cy="40696"/>
                <a:chOff x="5223221" y="1436450"/>
                <a:chExt cx="43862" cy="40696"/>
              </a:xfrm>
            </p:grpSpPr>
            <p:sp>
              <p:nvSpPr>
                <p:cNvPr id="3196" name="Freeform: Shape 1653">
                  <a:extLst>
                    <a:ext uri="{FF2B5EF4-FFF2-40B4-BE49-F238E27FC236}">
                      <a16:creationId xmlns:a16="http://schemas.microsoft.com/office/drawing/2014/main" id="{9DAE0473-EC52-00E8-3511-B2592D1E2C5E}"/>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Freeform: Shape 1654">
                  <a:extLst>
                    <a:ext uri="{FF2B5EF4-FFF2-40B4-BE49-F238E27FC236}">
                      <a16:creationId xmlns:a16="http://schemas.microsoft.com/office/drawing/2014/main" id="{22DBBBA2-A622-84C2-6CCD-0E81C07AAE14}"/>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2" name="Graphic 191">
                <a:extLst>
                  <a:ext uri="{FF2B5EF4-FFF2-40B4-BE49-F238E27FC236}">
                    <a16:creationId xmlns:a16="http://schemas.microsoft.com/office/drawing/2014/main" id="{33A91242-4A9E-A6B2-BF6E-E47A0F91371F}"/>
                  </a:ext>
                </a:extLst>
              </p:cNvPr>
              <p:cNvGrpSpPr/>
              <p:nvPr/>
            </p:nvGrpSpPr>
            <p:grpSpPr>
              <a:xfrm>
                <a:off x="5230633" y="1436450"/>
                <a:ext cx="43862" cy="40696"/>
                <a:chOff x="5230633" y="1436450"/>
                <a:chExt cx="43862" cy="40696"/>
              </a:xfrm>
            </p:grpSpPr>
            <p:sp>
              <p:nvSpPr>
                <p:cNvPr id="3194" name="Freeform: Shape 1651">
                  <a:extLst>
                    <a:ext uri="{FF2B5EF4-FFF2-40B4-BE49-F238E27FC236}">
                      <a16:creationId xmlns:a16="http://schemas.microsoft.com/office/drawing/2014/main" id="{DE1740D7-D2FC-5F9B-8B00-E28E47A0ABF5}"/>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Freeform: Shape 1652">
                  <a:extLst>
                    <a:ext uri="{FF2B5EF4-FFF2-40B4-BE49-F238E27FC236}">
                      <a16:creationId xmlns:a16="http://schemas.microsoft.com/office/drawing/2014/main" id="{3D6AD70D-B6A8-E61E-9AD3-139CAA745642}"/>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3" name="Graphic 191">
                <a:extLst>
                  <a:ext uri="{FF2B5EF4-FFF2-40B4-BE49-F238E27FC236}">
                    <a16:creationId xmlns:a16="http://schemas.microsoft.com/office/drawing/2014/main" id="{7C693790-2E31-2EBF-EA9B-E0C833DB9C0C}"/>
                  </a:ext>
                </a:extLst>
              </p:cNvPr>
              <p:cNvGrpSpPr/>
              <p:nvPr/>
            </p:nvGrpSpPr>
            <p:grpSpPr>
              <a:xfrm>
                <a:off x="5238044" y="1436450"/>
                <a:ext cx="43711" cy="40696"/>
                <a:chOff x="5238044" y="1436450"/>
                <a:chExt cx="43711" cy="40696"/>
              </a:xfrm>
            </p:grpSpPr>
            <p:sp>
              <p:nvSpPr>
                <p:cNvPr id="3192" name="Freeform: Shape 1649">
                  <a:extLst>
                    <a:ext uri="{FF2B5EF4-FFF2-40B4-BE49-F238E27FC236}">
                      <a16:creationId xmlns:a16="http://schemas.microsoft.com/office/drawing/2014/main" id="{EE67D67A-8ACD-2374-D592-226A5866BBF5}"/>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Freeform: Shape 1650">
                  <a:extLst>
                    <a:ext uri="{FF2B5EF4-FFF2-40B4-BE49-F238E27FC236}">
                      <a16:creationId xmlns:a16="http://schemas.microsoft.com/office/drawing/2014/main" id="{8DFA8E43-7108-C852-4838-A9368D2FEA8D}"/>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4" name="Graphic 191">
                <a:extLst>
                  <a:ext uri="{FF2B5EF4-FFF2-40B4-BE49-F238E27FC236}">
                    <a16:creationId xmlns:a16="http://schemas.microsoft.com/office/drawing/2014/main" id="{811C868C-D4C2-3D90-D105-D2101303A485}"/>
                  </a:ext>
                </a:extLst>
              </p:cNvPr>
              <p:cNvGrpSpPr/>
              <p:nvPr/>
            </p:nvGrpSpPr>
            <p:grpSpPr>
              <a:xfrm>
                <a:off x="5245455" y="1436450"/>
                <a:ext cx="43711" cy="40696"/>
                <a:chOff x="5245455" y="1436450"/>
                <a:chExt cx="43711" cy="40696"/>
              </a:xfrm>
            </p:grpSpPr>
            <p:sp>
              <p:nvSpPr>
                <p:cNvPr id="3190" name="Freeform: Shape 1647">
                  <a:extLst>
                    <a:ext uri="{FF2B5EF4-FFF2-40B4-BE49-F238E27FC236}">
                      <a16:creationId xmlns:a16="http://schemas.microsoft.com/office/drawing/2014/main" id="{76C780D0-02DD-A8E9-351F-F496B8975E81}"/>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Freeform: Shape 1648">
                  <a:extLst>
                    <a:ext uri="{FF2B5EF4-FFF2-40B4-BE49-F238E27FC236}">
                      <a16:creationId xmlns:a16="http://schemas.microsoft.com/office/drawing/2014/main" id="{33BE99A6-D6C6-6022-7A78-AE2E653B7FCA}"/>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5" name="Graphic 191">
                <a:extLst>
                  <a:ext uri="{FF2B5EF4-FFF2-40B4-BE49-F238E27FC236}">
                    <a16:creationId xmlns:a16="http://schemas.microsoft.com/office/drawing/2014/main" id="{3BF1DD8B-2F9A-474D-C93B-04D4FB3611BB}"/>
                  </a:ext>
                </a:extLst>
              </p:cNvPr>
              <p:cNvGrpSpPr/>
              <p:nvPr/>
            </p:nvGrpSpPr>
            <p:grpSpPr>
              <a:xfrm>
                <a:off x="5252866" y="1436450"/>
                <a:ext cx="43711" cy="40696"/>
                <a:chOff x="5252866" y="1436450"/>
                <a:chExt cx="43711" cy="40696"/>
              </a:xfrm>
            </p:grpSpPr>
            <p:sp>
              <p:nvSpPr>
                <p:cNvPr id="3188" name="Freeform: Shape 1645">
                  <a:extLst>
                    <a:ext uri="{FF2B5EF4-FFF2-40B4-BE49-F238E27FC236}">
                      <a16:creationId xmlns:a16="http://schemas.microsoft.com/office/drawing/2014/main" id="{B9597D42-A26C-C491-EC9E-F562387C5114}"/>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9" name="Freeform: Shape 1646">
                  <a:extLst>
                    <a:ext uri="{FF2B5EF4-FFF2-40B4-BE49-F238E27FC236}">
                      <a16:creationId xmlns:a16="http://schemas.microsoft.com/office/drawing/2014/main" id="{31AC9703-6F6D-631F-437B-02ED748A57BF}"/>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6" name="Graphic 191">
                <a:extLst>
                  <a:ext uri="{FF2B5EF4-FFF2-40B4-BE49-F238E27FC236}">
                    <a16:creationId xmlns:a16="http://schemas.microsoft.com/office/drawing/2014/main" id="{044A888A-CFA5-B762-BD7D-E2FD4AB9DABD}"/>
                  </a:ext>
                </a:extLst>
              </p:cNvPr>
              <p:cNvGrpSpPr/>
              <p:nvPr/>
            </p:nvGrpSpPr>
            <p:grpSpPr>
              <a:xfrm>
                <a:off x="5274797" y="1436450"/>
                <a:ext cx="43711" cy="40696"/>
                <a:chOff x="5274797" y="1436450"/>
                <a:chExt cx="43711" cy="40696"/>
              </a:xfrm>
            </p:grpSpPr>
            <p:sp>
              <p:nvSpPr>
                <p:cNvPr id="3186" name="Freeform: Shape 1643">
                  <a:extLst>
                    <a:ext uri="{FF2B5EF4-FFF2-40B4-BE49-F238E27FC236}">
                      <a16:creationId xmlns:a16="http://schemas.microsoft.com/office/drawing/2014/main" id="{E389B455-79F7-F197-1C13-8AEA0130737F}"/>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7" name="Freeform: Shape 1644">
                  <a:extLst>
                    <a:ext uri="{FF2B5EF4-FFF2-40B4-BE49-F238E27FC236}">
                      <a16:creationId xmlns:a16="http://schemas.microsoft.com/office/drawing/2014/main" id="{ED5BBBE8-7261-79D2-AB96-5CDE7F04F71F}"/>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7" name="Graphic 191">
                <a:extLst>
                  <a:ext uri="{FF2B5EF4-FFF2-40B4-BE49-F238E27FC236}">
                    <a16:creationId xmlns:a16="http://schemas.microsoft.com/office/drawing/2014/main" id="{BB2F82AA-EDCC-F0EE-6B40-1E0CB512245B}"/>
                  </a:ext>
                </a:extLst>
              </p:cNvPr>
              <p:cNvGrpSpPr/>
              <p:nvPr/>
            </p:nvGrpSpPr>
            <p:grpSpPr>
              <a:xfrm>
                <a:off x="5282511" y="1436450"/>
                <a:ext cx="43711" cy="40696"/>
                <a:chOff x="5282511" y="1436450"/>
                <a:chExt cx="43711" cy="40696"/>
              </a:xfrm>
            </p:grpSpPr>
            <p:sp>
              <p:nvSpPr>
                <p:cNvPr id="3184" name="Freeform: Shape 1641">
                  <a:extLst>
                    <a:ext uri="{FF2B5EF4-FFF2-40B4-BE49-F238E27FC236}">
                      <a16:creationId xmlns:a16="http://schemas.microsoft.com/office/drawing/2014/main" id="{E77D9207-ABCF-3543-9C70-2F4B66C2F962}"/>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Freeform: Shape 1642">
                  <a:extLst>
                    <a:ext uri="{FF2B5EF4-FFF2-40B4-BE49-F238E27FC236}">
                      <a16:creationId xmlns:a16="http://schemas.microsoft.com/office/drawing/2014/main" id="{397F7D48-2890-C332-0D0D-B3E0BE7A35DD}"/>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8" name="Graphic 191">
                <a:extLst>
                  <a:ext uri="{FF2B5EF4-FFF2-40B4-BE49-F238E27FC236}">
                    <a16:creationId xmlns:a16="http://schemas.microsoft.com/office/drawing/2014/main" id="{EB0E728B-2D33-9059-3814-F9AD58D1B049}"/>
                  </a:ext>
                </a:extLst>
              </p:cNvPr>
              <p:cNvGrpSpPr/>
              <p:nvPr/>
            </p:nvGrpSpPr>
            <p:grpSpPr>
              <a:xfrm>
                <a:off x="5290225" y="1436450"/>
                <a:ext cx="43711" cy="40696"/>
                <a:chOff x="5290225" y="1436450"/>
                <a:chExt cx="43711" cy="40696"/>
              </a:xfrm>
            </p:grpSpPr>
            <p:sp>
              <p:nvSpPr>
                <p:cNvPr id="3182" name="Freeform: Shape 1639">
                  <a:extLst>
                    <a:ext uri="{FF2B5EF4-FFF2-40B4-BE49-F238E27FC236}">
                      <a16:creationId xmlns:a16="http://schemas.microsoft.com/office/drawing/2014/main" id="{83AC9C82-5635-C3FB-9F42-E24FC7140A20}"/>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Freeform: Shape 1640">
                  <a:extLst>
                    <a:ext uri="{FF2B5EF4-FFF2-40B4-BE49-F238E27FC236}">
                      <a16:creationId xmlns:a16="http://schemas.microsoft.com/office/drawing/2014/main" id="{4691E814-9A0A-D10C-E74C-1971B6919F6E}"/>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9" name="Graphic 191">
                <a:extLst>
                  <a:ext uri="{FF2B5EF4-FFF2-40B4-BE49-F238E27FC236}">
                    <a16:creationId xmlns:a16="http://schemas.microsoft.com/office/drawing/2014/main" id="{1A2DCF95-6BBE-CC46-F29C-7F9C95C97579}"/>
                  </a:ext>
                </a:extLst>
              </p:cNvPr>
              <p:cNvGrpSpPr/>
              <p:nvPr/>
            </p:nvGrpSpPr>
            <p:grpSpPr>
              <a:xfrm>
                <a:off x="5297939" y="1436450"/>
                <a:ext cx="43711" cy="40696"/>
                <a:chOff x="5297939" y="1436450"/>
                <a:chExt cx="43711" cy="40696"/>
              </a:xfrm>
            </p:grpSpPr>
            <p:sp>
              <p:nvSpPr>
                <p:cNvPr id="3180" name="Freeform: Shape 1637">
                  <a:extLst>
                    <a:ext uri="{FF2B5EF4-FFF2-40B4-BE49-F238E27FC236}">
                      <a16:creationId xmlns:a16="http://schemas.microsoft.com/office/drawing/2014/main" id="{45AF223B-138D-58E9-4642-789B39FE1B8E}"/>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Freeform: Shape 1638">
                  <a:extLst>
                    <a:ext uri="{FF2B5EF4-FFF2-40B4-BE49-F238E27FC236}">
                      <a16:creationId xmlns:a16="http://schemas.microsoft.com/office/drawing/2014/main" id="{55375E01-AAB1-BDBF-12D0-42251F5CD10F}"/>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0" name="Graphic 191">
                <a:extLst>
                  <a:ext uri="{FF2B5EF4-FFF2-40B4-BE49-F238E27FC236}">
                    <a16:creationId xmlns:a16="http://schemas.microsoft.com/office/drawing/2014/main" id="{D1D7F2D1-E0F5-F648-300E-99A66D58B9C1}"/>
                  </a:ext>
                </a:extLst>
              </p:cNvPr>
              <p:cNvGrpSpPr/>
              <p:nvPr/>
            </p:nvGrpSpPr>
            <p:grpSpPr>
              <a:xfrm>
                <a:off x="5305652" y="1436450"/>
                <a:ext cx="43711" cy="40696"/>
                <a:chOff x="5305652" y="1436450"/>
                <a:chExt cx="43711" cy="40696"/>
              </a:xfrm>
            </p:grpSpPr>
            <p:sp>
              <p:nvSpPr>
                <p:cNvPr id="3178" name="Freeform: Shape 1635">
                  <a:extLst>
                    <a:ext uri="{FF2B5EF4-FFF2-40B4-BE49-F238E27FC236}">
                      <a16:creationId xmlns:a16="http://schemas.microsoft.com/office/drawing/2014/main" id="{1A1A1B1F-A4F0-04DE-CD49-7376FBEFB82C}"/>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Freeform: Shape 1636">
                  <a:extLst>
                    <a:ext uri="{FF2B5EF4-FFF2-40B4-BE49-F238E27FC236}">
                      <a16:creationId xmlns:a16="http://schemas.microsoft.com/office/drawing/2014/main" id="{AC890BEB-E5AD-FD35-B15B-AE1F88594EC2}"/>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1" name="Graphic 191">
                <a:extLst>
                  <a:ext uri="{FF2B5EF4-FFF2-40B4-BE49-F238E27FC236}">
                    <a16:creationId xmlns:a16="http://schemas.microsoft.com/office/drawing/2014/main" id="{D7F19942-ED53-1450-421C-B3E7ED57F533}"/>
                  </a:ext>
                </a:extLst>
              </p:cNvPr>
              <p:cNvGrpSpPr/>
              <p:nvPr/>
            </p:nvGrpSpPr>
            <p:grpSpPr>
              <a:xfrm>
                <a:off x="5313366" y="1436450"/>
                <a:ext cx="43711" cy="40696"/>
                <a:chOff x="5313366" y="1436450"/>
                <a:chExt cx="43711" cy="40696"/>
              </a:xfrm>
            </p:grpSpPr>
            <p:sp>
              <p:nvSpPr>
                <p:cNvPr id="3176" name="Freeform: Shape 1633">
                  <a:extLst>
                    <a:ext uri="{FF2B5EF4-FFF2-40B4-BE49-F238E27FC236}">
                      <a16:creationId xmlns:a16="http://schemas.microsoft.com/office/drawing/2014/main" id="{B60A95A3-974E-8450-744D-9E469A1B0AC3}"/>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Freeform: Shape 1634">
                  <a:extLst>
                    <a:ext uri="{FF2B5EF4-FFF2-40B4-BE49-F238E27FC236}">
                      <a16:creationId xmlns:a16="http://schemas.microsoft.com/office/drawing/2014/main" id="{B0DF4E19-C715-E888-1530-2B0C9124531C}"/>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2" name="Graphic 191">
                <a:extLst>
                  <a:ext uri="{FF2B5EF4-FFF2-40B4-BE49-F238E27FC236}">
                    <a16:creationId xmlns:a16="http://schemas.microsoft.com/office/drawing/2014/main" id="{3468A66B-1976-4E95-A412-7B7CFD71325A}"/>
                  </a:ext>
                </a:extLst>
              </p:cNvPr>
              <p:cNvGrpSpPr/>
              <p:nvPr/>
            </p:nvGrpSpPr>
            <p:grpSpPr>
              <a:xfrm>
                <a:off x="5321080" y="1436450"/>
                <a:ext cx="43711" cy="40696"/>
                <a:chOff x="5321080" y="1436450"/>
                <a:chExt cx="43711" cy="40696"/>
              </a:xfrm>
            </p:grpSpPr>
            <p:sp>
              <p:nvSpPr>
                <p:cNvPr id="3174" name="Freeform: Shape 1631">
                  <a:extLst>
                    <a:ext uri="{FF2B5EF4-FFF2-40B4-BE49-F238E27FC236}">
                      <a16:creationId xmlns:a16="http://schemas.microsoft.com/office/drawing/2014/main" id="{6040ABE9-8FCA-8631-969F-C479C19CBE32}"/>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Freeform: Shape 1632">
                  <a:extLst>
                    <a:ext uri="{FF2B5EF4-FFF2-40B4-BE49-F238E27FC236}">
                      <a16:creationId xmlns:a16="http://schemas.microsoft.com/office/drawing/2014/main" id="{50205172-3981-7365-004B-90E47E0CE536}"/>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3" name="Graphic 191">
                <a:extLst>
                  <a:ext uri="{FF2B5EF4-FFF2-40B4-BE49-F238E27FC236}">
                    <a16:creationId xmlns:a16="http://schemas.microsoft.com/office/drawing/2014/main" id="{2AEE0DA4-AEE2-73CF-0776-1E3E0C7A66E6}"/>
                  </a:ext>
                </a:extLst>
              </p:cNvPr>
              <p:cNvGrpSpPr/>
              <p:nvPr/>
            </p:nvGrpSpPr>
            <p:grpSpPr>
              <a:xfrm>
                <a:off x="5328793" y="1436450"/>
                <a:ext cx="43711" cy="40696"/>
                <a:chOff x="5328793" y="1436450"/>
                <a:chExt cx="43711" cy="40696"/>
              </a:xfrm>
            </p:grpSpPr>
            <p:sp>
              <p:nvSpPr>
                <p:cNvPr id="3172" name="Freeform: Shape 1629">
                  <a:extLst>
                    <a:ext uri="{FF2B5EF4-FFF2-40B4-BE49-F238E27FC236}">
                      <a16:creationId xmlns:a16="http://schemas.microsoft.com/office/drawing/2014/main" id="{A700F25B-36BA-7512-1476-CB240B1D33D3}"/>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Freeform: Shape 1630">
                  <a:extLst>
                    <a:ext uri="{FF2B5EF4-FFF2-40B4-BE49-F238E27FC236}">
                      <a16:creationId xmlns:a16="http://schemas.microsoft.com/office/drawing/2014/main" id="{010B27C2-FC25-E3BC-87A1-F3E06CC50F89}"/>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4" name="Graphic 191">
                <a:extLst>
                  <a:ext uri="{FF2B5EF4-FFF2-40B4-BE49-F238E27FC236}">
                    <a16:creationId xmlns:a16="http://schemas.microsoft.com/office/drawing/2014/main" id="{24B0ED50-2FD0-C5E1-FBE9-A9EC35A010D1}"/>
                  </a:ext>
                </a:extLst>
              </p:cNvPr>
              <p:cNvGrpSpPr/>
              <p:nvPr/>
            </p:nvGrpSpPr>
            <p:grpSpPr>
              <a:xfrm>
                <a:off x="5353296" y="1436450"/>
                <a:ext cx="43711" cy="40696"/>
                <a:chOff x="5353296" y="1436450"/>
                <a:chExt cx="43711" cy="40696"/>
              </a:xfrm>
            </p:grpSpPr>
            <p:sp>
              <p:nvSpPr>
                <p:cNvPr id="3170" name="Freeform: Shape 1627">
                  <a:extLst>
                    <a:ext uri="{FF2B5EF4-FFF2-40B4-BE49-F238E27FC236}">
                      <a16:creationId xmlns:a16="http://schemas.microsoft.com/office/drawing/2014/main" id="{CB94CAF2-C0B2-1CAF-7C65-2036EB37EF83}"/>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Freeform: Shape 1628">
                  <a:extLst>
                    <a:ext uri="{FF2B5EF4-FFF2-40B4-BE49-F238E27FC236}">
                      <a16:creationId xmlns:a16="http://schemas.microsoft.com/office/drawing/2014/main" id="{17278DBE-846B-B725-48F8-84566B4CD38A}"/>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5" name="Graphic 191">
                <a:extLst>
                  <a:ext uri="{FF2B5EF4-FFF2-40B4-BE49-F238E27FC236}">
                    <a16:creationId xmlns:a16="http://schemas.microsoft.com/office/drawing/2014/main" id="{D3DDFD0A-25FC-91B2-4D26-1B00B0C8FE2D}"/>
                  </a:ext>
                </a:extLst>
              </p:cNvPr>
              <p:cNvGrpSpPr/>
              <p:nvPr/>
            </p:nvGrpSpPr>
            <p:grpSpPr>
              <a:xfrm>
                <a:off x="5360404" y="1440956"/>
                <a:ext cx="43711" cy="40696"/>
                <a:chOff x="5360404" y="1440956"/>
                <a:chExt cx="43711" cy="40696"/>
              </a:xfrm>
            </p:grpSpPr>
            <p:sp>
              <p:nvSpPr>
                <p:cNvPr id="3168" name="Freeform: Shape 1625">
                  <a:extLst>
                    <a:ext uri="{FF2B5EF4-FFF2-40B4-BE49-F238E27FC236}">
                      <a16:creationId xmlns:a16="http://schemas.microsoft.com/office/drawing/2014/main" id="{75DDEAAA-60B9-98F7-73D8-05AF17FC12E1}"/>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Freeform: Shape 1626">
                  <a:extLst>
                    <a:ext uri="{FF2B5EF4-FFF2-40B4-BE49-F238E27FC236}">
                      <a16:creationId xmlns:a16="http://schemas.microsoft.com/office/drawing/2014/main" id="{32BC854A-3231-2D9D-3565-2B706C4E0520}"/>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6" name="Graphic 191">
                <a:extLst>
                  <a:ext uri="{FF2B5EF4-FFF2-40B4-BE49-F238E27FC236}">
                    <a16:creationId xmlns:a16="http://schemas.microsoft.com/office/drawing/2014/main" id="{B4F594AC-10AA-7D92-EDDD-F9AE541AC6AB}"/>
                  </a:ext>
                </a:extLst>
              </p:cNvPr>
              <p:cNvGrpSpPr/>
              <p:nvPr/>
            </p:nvGrpSpPr>
            <p:grpSpPr>
              <a:xfrm>
                <a:off x="5367362" y="1442505"/>
                <a:ext cx="43862" cy="40696"/>
                <a:chOff x="5367362" y="1442505"/>
                <a:chExt cx="43862" cy="40696"/>
              </a:xfrm>
            </p:grpSpPr>
            <p:sp>
              <p:nvSpPr>
                <p:cNvPr id="3166" name="Freeform: Shape 1623">
                  <a:extLst>
                    <a:ext uri="{FF2B5EF4-FFF2-40B4-BE49-F238E27FC236}">
                      <a16:creationId xmlns:a16="http://schemas.microsoft.com/office/drawing/2014/main" id="{CD123BDA-1C13-43B3-DF25-E7593765A260}"/>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Freeform: Shape 1624">
                  <a:extLst>
                    <a:ext uri="{FF2B5EF4-FFF2-40B4-BE49-F238E27FC236}">
                      <a16:creationId xmlns:a16="http://schemas.microsoft.com/office/drawing/2014/main" id="{2E5550F8-0CAB-E211-589A-959BEE73387C}"/>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7" name="Graphic 191">
                <a:extLst>
                  <a:ext uri="{FF2B5EF4-FFF2-40B4-BE49-F238E27FC236}">
                    <a16:creationId xmlns:a16="http://schemas.microsoft.com/office/drawing/2014/main" id="{C2BD6EEF-B5E3-7CA6-AAA6-E728C4550521}"/>
                  </a:ext>
                </a:extLst>
              </p:cNvPr>
              <p:cNvGrpSpPr/>
              <p:nvPr/>
            </p:nvGrpSpPr>
            <p:grpSpPr>
              <a:xfrm>
                <a:off x="5372504" y="1442505"/>
                <a:ext cx="43862" cy="40696"/>
                <a:chOff x="5372504" y="1442505"/>
                <a:chExt cx="43862" cy="40696"/>
              </a:xfrm>
            </p:grpSpPr>
            <p:sp>
              <p:nvSpPr>
                <p:cNvPr id="3164" name="Freeform: Shape 1621">
                  <a:extLst>
                    <a:ext uri="{FF2B5EF4-FFF2-40B4-BE49-F238E27FC236}">
                      <a16:creationId xmlns:a16="http://schemas.microsoft.com/office/drawing/2014/main" id="{134C3D5E-FC71-93B5-6DDB-06E6F7F4890F}"/>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Freeform: Shape 1622">
                  <a:extLst>
                    <a:ext uri="{FF2B5EF4-FFF2-40B4-BE49-F238E27FC236}">
                      <a16:creationId xmlns:a16="http://schemas.microsoft.com/office/drawing/2014/main" id="{82CD3E54-E188-4831-4B59-0BA7B0C86A1C}"/>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8" name="Graphic 191">
                <a:extLst>
                  <a:ext uri="{FF2B5EF4-FFF2-40B4-BE49-F238E27FC236}">
                    <a16:creationId xmlns:a16="http://schemas.microsoft.com/office/drawing/2014/main" id="{1C2773AC-B279-4E06-5597-FCE0F72EB44E}"/>
                  </a:ext>
                </a:extLst>
              </p:cNvPr>
              <p:cNvGrpSpPr/>
              <p:nvPr/>
            </p:nvGrpSpPr>
            <p:grpSpPr>
              <a:xfrm>
                <a:off x="5377647" y="1442505"/>
                <a:ext cx="43862" cy="40696"/>
                <a:chOff x="5377647" y="1442505"/>
                <a:chExt cx="43862" cy="40696"/>
              </a:xfrm>
            </p:grpSpPr>
            <p:sp>
              <p:nvSpPr>
                <p:cNvPr id="3162" name="Freeform: Shape 1619">
                  <a:extLst>
                    <a:ext uri="{FF2B5EF4-FFF2-40B4-BE49-F238E27FC236}">
                      <a16:creationId xmlns:a16="http://schemas.microsoft.com/office/drawing/2014/main" id="{18333326-52FA-1F2B-6885-E0C5E263C5F8}"/>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Freeform: Shape 1620">
                  <a:extLst>
                    <a:ext uri="{FF2B5EF4-FFF2-40B4-BE49-F238E27FC236}">
                      <a16:creationId xmlns:a16="http://schemas.microsoft.com/office/drawing/2014/main" id="{4B0280AE-8739-2A72-C9D3-1A911C685D23}"/>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9" name="Graphic 191">
                <a:extLst>
                  <a:ext uri="{FF2B5EF4-FFF2-40B4-BE49-F238E27FC236}">
                    <a16:creationId xmlns:a16="http://schemas.microsoft.com/office/drawing/2014/main" id="{0815389B-88F7-BA78-6A76-A21C09ABBEB4}"/>
                  </a:ext>
                </a:extLst>
              </p:cNvPr>
              <p:cNvGrpSpPr/>
              <p:nvPr/>
            </p:nvGrpSpPr>
            <p:grpSpPr>
              <a:xfrm>
                <a:off x="5382941" y="1442505"/>
                <a:ext cx="43711" cy="40696"/>
                <a:chOff x="5382941" y="1442505"/>
                <a:chExt cx="43711" cy="40696"/>
              </a:xfrm>
            </p:grpSpPr>
            <p:sp>
              <p:nvSpPr>
                <p:cNvPr id="3160" name="Freeform: Shape 1617">
                  <a:extLst>
                    <a:ext uri="{FF2B5EF4-FFF2-40B4-BE49-F238E27FC236}">
                      <a16:creationId xmlns:a16="http://schemas.microsoft.com/office/drawing/2014/main" id="{816CF0C4-9A5C-A2B1-6F64-87BF6B840AA6}"/>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Freeform: Shape 1618">
                  <a:extLst>
                    <a:ext uri="{FF2B5EF4-FFF2-40B4-BE49-F238E27FC236}">
                      <a16:creationId xmlns:a16="http://schemas.microsoft.com/office/drawing/2014/main" id="{3FB64A2E-C4F9-E522-4FDD-B19EEB3923BC}"/>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0" name="Graphic 191">
                <a:extLst>
                  <a:ext uri="{FF2B5EF4-FFF2-40B4-BE49-F238E27FC236}">
                    <a16:creationId xmlns:a16="http://schemas.microsoft.com/office/drawing/2014/main" id="{D68849BD-138B-D75B-1898-E73D281DA9A9}"/>
                  </a:ext>
                </a:extLst>
              </p:cNvPr>
              <p:cNvGrpSpPr/>
              <p:nvPr/>
            </p:nvGrpSpPr>
            <p:grpSpPr>
              <a:xfrm>
                <a:off x="5404115" y="1442505"/>
                <a:ext cx="43711" cy="40696"/>
                <a:chOff x="5404115" y="1442505"/>
                <a:chExt cx="43711" cy="40696"/>
              </a:xfrm>
            </p:grpSpPr>
            <p:sp>
              <p:nvSpPr>
                <p:cNvPr id="3158" name="Freeform: Shape 1615">
                  <a:extLst>
                    <a:ext uri="{FF2B5EF4-FFF2-40B4-BE49-F238E27FC236}">
                      <a16:creationId xmlns:a16="http://schemas.microsoft.com/office/drawing/2014/main" id="{62249058-ECC0-0197-4847-E88CF12268F0}"/>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Freeform: Shape 1616">
                  <a:extLst>
                    <a:ext uri="{FF2B5EF4-FFF2-40B4-BE49-F238E27FC236}">
                      <a16:creationId xmlns:a16="http://schemas.microsoft.com/office/drawing/2014/main" id="{1B0E1A09-58BA-0964-42F9-2D5E34C5D38D}"/>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1" name="Graphic 191">
                <a:extLst>
                  <a:ext uri="{FF2B5EF4-FFF2-40B4-BE49-F238E27FC236}">
                    <a16:creationId xmlns:a16="http://schemas.microsoft.com/office/drawing/2014/main" id="{504D888D-6A88-DD0D-B4EF-4DD84E363BB2}"/>
                  </a:ext>
                </a:extLst>
              </p:cNvPr>
              <p:cNvGrpSpPr/>
              <p:nvPr/>
            </p:nvGrpSpPr>
            <p:grpSpPr>
              <a:xfrm>
                <a:off x="5416367" y="1442505"/>
                <a:ext cx="43711" cy="40696"/>
                <a:chOff x="5416367" y="1442505"/>
                <a:chExt cx="43711" cy="40696"/>
              </a:xfrm>
            </p:grpSpPr>
            <p:sp>
              <p:nvSpPr>
                <p:cNvPr id="3156" name="Freeform: Shape 1613">
                  <a:extLst>
                    <a:ext uri="{FF2B5EF4-FFF2-40B4-BE49-F238E27FC236}">
                      <a16:creationId xmlns:a16="http://schemas.microsoft.com/office/drawing/2014/main" id="{039FA962-326D-03C5-00BB-9955623ADE90}"/>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Freeform: Shape 1614">
                  <a:extLst>
                    <a:ext uri="{FF2B5EF4-FFF2-40B4-BE49-F238E27FC236}">
                      <a16:creationId xmlns:a16="http://schemas.microsoft.com/office/drawing/2014/main" id="{7194FBEF-EBAF-FE3E-7762-151F8BB7F0C9}"/>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2" name="Graphic 191">
                <a:extLst>
                  <a:ext uri="{FF2B5EF4-FFF2-40B4-BE49-F238E27FC236}">
                    <a16:creationId xmlns:a16="http://schemas.microsoft.com/office/drawing/2014/main" id="{16C73602-5143-D1E4-55D7-0CD46AFCB3F6}"/>
                  </a:ext>
                </a:extLst>
              </p:cNvPr>
              <p:cNvGrpSpPr/>
              <p:nvPr/>
            </p:nvGrpSpPr>
            <p:grpSpPr>
              <a:xfrm>
                <a:off x="5440415" y="1442505"/>
                <a:ext cx="43862" cy="40696"/>
                <a:chOff x="5440415" y="1442505"/>
                <a:chExt cx="43862" cy="40696"/>
              </a:xfrm>
            </p:grpSpPr>
            <p:sp>
              <p:nvSpPr>
                <p:cNvPr id="3154" name="Freeform: Shape 1611">
                  <a:extLst>
                    <a:ext uri="{FF2B5EF4-FFF2-40B4-BE49-F238E27FC236}">
                      <a16:creationId xmlns:a16="http://schemas.microsoft.com/office/drawing/2014/main" id="{8B2E036E-4B43-569B-E674-65B94E3689B9}"/>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Freeform: Shape 1612">
                  <a:extLst>
                    <a:ext uri="{FF2B5EF4-FFF2-40B4-BE49-F238E27FC236}">
                      <a16:creationId xmlns:a16="http://schemas.microsoft.com/office/drawing/2014/main" id="{F1E8E800-A9AA-EE8E-02CE-74AFD85194FD}"/>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3" name="Graphic 191">
                <a:extLst>
                  <a:ext uri="{FF2B5EF4-FFF2-40B4-BE49-F238E27FC236}">
                    <a16:creationId xmlns:a16="http://schemas.microsoft.com/office/drawing/2014/main" id="{4B3C2383-EC3E-8986-5A03-1144BE8EDD69}"/>
                  </a:ext>
                </a:extLst>
              </p:cNvPr>
              <p:cNvGrpSpPr/>
              <p:nvPr/>
            </p:nvGrpSpPr>
            <p:grpSpPr>
              <a:xfrm>
                <a:off x="5452364" y="1442505"/>
                <a:ext cx="43711" cy="40696"/>
                <a:chOff x="5452364" y="1442505"/>
                <a:chExt cx="43711" cy="40696"/>
              </a:xfrm>
            </p:grpSpPr>
            <p:sp>
              <p:nvSpPr>
                <p:cNvPr id="3152" name="Freeform: Shape 1609">
                  <a:extLst>
                    <a:ext uri="{FF2B5EF4-FFF2-40B4-BE49-F238E27FC236}">
                      <a16:creationId xmlns:a16="http://schemas.microsoft.com/office/drawing/2014/main" id="{B6382C2B-7769-5725-481A-8CADEBF60C95}"/>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Freeform: Shape 1610">
                  <a:extLst>
                    <a:ext uri="{FF2B5EF4-FFF2-40B4-BE49-F238E27FC236}">
                      <a16:creationId xmlns:a16="http://schemas.microsoft.com/office/drawing/2014/main" id="{3CB51922-05F0-96AD-1EE8-C5902D10F91E}"/>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4" name="Graphic 191">
                <a:extLst>
                  <a:ext uri="{FF2B5EF4-FFF2-40B4-BE49-F238E27FC236}">
                    <a16:creationId xmlns:a16="http://schemas.microsoft.com/office/drawing/2014/main" id="{09FFC92C-DCF5-50A8-352D-45CD4EEDF19D}"/>
                  </a:ext>
                </a:extLst>
              </p:cNvPr>
              <p:cNvGrpSpPr/>
              <p:nvPr/>
            </p:nvGrpSpPr>
            <p:grpSpPr>
              <a:xfrm>
                <a:off x="5460078" y="1442505"/>
                <a:ext cx="43862" cy="40696"/>
                <a:chOff x="5460078" y="1442505"/>
                <a:chExt cx="43862" cy="40696"/>
              </a:xfrm>
            </p:grpSpPr>
            <p:sp>
              <p:nvSpPr>
                <p:cNvPr id="3150" name="Freeform: Shape 1607">
                  <a:extLst>
                    <a:ext uri="{FF2B5EF4-FFF2-40B4-BE49-F238E27FC236}">
                      <a16:creationId xmlns:a16="http://schemas.microsoft.com/office/drawing/2014/main" id="{1A794966-4C3F-5267-43F7-0A0F19D248CA}"/>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Freeform: Shape 1608">
                  <a:extLst>
                    <a:ext uri="{FF2B5EF4-FFF2-40B4-BE49-F238E27FC236}">
                      <a16:creationId xmlns:a16="http://schemas.microsoft.com/office/drawing/2014/main" id="{CD1F1FAB-0F23-5F98-E2E9-6BC02CDCCF98}"/>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5" name="Graphic 191">
                <a:extLst>
                  <a:ext uri="{FF2B5EF4-FFF2-40B4-BE49-F238E27FC236}">
                    <a16:creationId xmlns:a16="http://schemas.microsoft.com/office/drawing/2014/main" id="{8B77C01E-65C8-3EAC-E8C0-B36A5B1F2F66}"/>
                  </a:ext>
                </a:extLst>
              </p:cNvPr>
              <p:cNvGrpSpPr/>
              <p:nvPr/>
            </p:nvGrpSpPr>
            <p:grpSpPr>
              <a:xfrm>
                <a:off x="5467791" y="1442505"/>
                <a:ext cx="43862" cy="40696"/>
                <a:chOff x="5467791" y="1442505"/>
                <a:chExt cx="43862" cy="40696"/>
              </a:xfrm>
            </p:grpSpPr>
            <p:sp>
              <p:nvSpPr>
                <p:cNvPr id="3148" name="Freeform: Shape 1605">
                  <a:extLst>
                    <a:ext uri="{FF2B5EF4-FFF2-40B4-BE49-F238E27FC236}">
                      <a16:creationId xmlns:a16="http://schemas.microsoft.com/office/drawing/2014/main" id="{296E4FD9-EDB0-3FF8-076F-A72C33A2F4CB}"/>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Freeform: Shape 1606">
                  <a:extLst>
                    <a:ext uri="{FF2B5EF4-FFF2-40B4-BE49-F238E27FC236}">
                      <a16:creationId xmlns:a16="http://schemas.microsoft.com/office/drawing/2014/main" id="{F45212F5-85B6-16B2-2470-A0F7DEACC8F8}"/>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6" name="Graphic 191">
                <a:extLst>
                  <a:ext uri="{FF2B5EF4-FFF2-40B4-BE49-F238E27FC236}">
                    <a16:creationId xmlns:a16="http://schemas.microsoft.com/office/drawing/2014/main" id="{9C362D66-4AB5-174F-FFC2-CCE80EBBA8E8}"/>
                  </a:ext>
                </a:extLst>
              </p:cNvPr>
              <p:cNvGrpSpPr/>
              <p:nvPr/>
            </p:nvGrpSpPr>
            <p:grpSpPr>
              <a:xfrm>
                <a:off x="5475505" y="1442505"/>
                <a:ext cx="43862" cy="40696"/>
                <a:chOff x="5475505" y="1442505"/>
                <a:chExt cx="43862" cy="40696"/>
              </a:xfrm>
            </p:grpSpPr>
            <p:sp>
              <p:nvSpPr>
                <p:cNvPr id="3146" name="Freeform: Shape 1603">
                  <a:extLst>
                    <a:ext uri="{FF2B5EF4-FFF2-40B4-BE49-F238E27FC236}">
                      <a16:creationId xmlns:a16="http://schemas.microsoft.com/office/drawing/2014/main" id="{2D5763B8-D46E-BB84-E660-19560FB4002D}"/>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Freeform: Shape 1604">
                  <a:extLst>
                    <a:ext uri="{FF2B5EF4-FFF2-40B4-BE49-F238E27FC236}">
                      <a16:creationId xmlns:a16="http://schemas.microsoft.com/office/drawing/2014/main" id="{52425F0B-DB37-AB7B-BB78-E77250FC379F}"/>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7" name="Graphic 191">
                <a:extLst>
                  <a:ext uri="{FF2B5EF4-FFF2-40B4-BE49-F238E27FC236}">
                    <a16:creationId xmlns:a16="http://schemas.microsoft.com/office/drawing/2014/main" id="{E7D94676-24FD-D9F2-7F24-EFCC0011024F}"/>
                  </a:ext>
                </a:extLst>
              </p:cNvPr>
              <p:cNvGrpSpPr/>
              <p:nvPr/>
            </p:nvGrpSpPr>
            <p:grpSpPr>
              <a:xfrm>
                <a:off x="5483219" y="1442505"/>
                <a:ext cx="43862" cy="40696"/>
                <a:chOff x="5483219" y="1442505"/>
                <a:chExt cx="43862" cy="40696"/>
              </a:xfrm>
            </p:grpSpPr>
            <p:sp>
              <p:nvSpPr>
                <p:cNvPr id="3144" name="Freeform: Shape 1601">
                  <a:extLst>
                    <a:ext uri="{FF2B5EF4-FFF2-40B4-BE49-F238E27FC236}">
                      <a16:creationId xmlns:a16="http://schemas.microsoft.com/office/drawing/2014/main" id="{F17A2D80-386C-732B-BAE5-D396E6EEF366}"/>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Freeform: Shape 1602">
                  <a:extLst>
                    <a:ext uri="{FF2B5EF4-FFF2-40B4-BE49-F238E27FC236}">
                      <a16:creationId xmlns:a16="http://schemas.microsoft.com/office/drawing/2014/main" id="{2D7FE5D5-AA4A-3AFA-1B39-0EDDDB0B0093}"/>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8" name="Graphic 191">
                <a:extLst>
                  <a:ext uri="{FF2B5EF4-FFF2-40B4-BE49-F238E27FC236}">
                    <a16:creationId xmlns:a16="http://schemas.microsoft.com/office/drawing/2014/main" id="{BB3CFC35-F18D-7CE2-59BF-19DFFAF33FA7}"/>
                  </a:ext>
                </a:extLst>
              </p:cNvPr>
              <p:cNvGrpSpPr/>
              <p:nvPr/>
            </p:nvGrpSpPr>
            <p:grpSpPr>
              <a:xfrm>
                <a:off x="5490933" y="1442505"/>
                <a:ext cx="43862" cy="40696"/>
                <a:chOff x="5490933" y="1442505"/>
                <a:chExt cx="43862" cy="40696"/>
              </a:xfrm>
            </p:grpSpPr>
            <p:sp>
              <p:nvSpPr>
                <p:cNvPr id="3142" name="Freeform: Shape 1599">
                  <a:extLst>
                    <a:ext uri="{FF2B5EF4-FFF2-40B4-BE49-F238E27FC236}">
                      <a16:creationId xmlns:a16="http://schemas.microsoft.com/office/drawing/2014/main" id="{519C5D52-5459-D8AC-6617-F775B76756AB}"/>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Freeform: Shape 1600">
                  <a:extLst>
                    <a:ext uri="{FF2B5EF4-FFF2-40B4-BE49-F238E27FC236}">
                      <a16:creationId xmlns:a16="http://schemas.microsoft.com/office/drawing/2014/main" id="{EEBDC68A-97BF-BF32-9F5E-DF9D17556AA7}"/>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9" name="Graphic 191">
                <a:extLst>
                  <a:ext uri="{FF2B5EF4-FFF2-40B4-BE49-F238E27FC236}">
                    <a16:creationId xmlns:a16="http://schemas.microsoft.com/office/drawing/2014/main" id="{91E2C1AA-4F70-ABCD-1A65-5841053E0D35}"/>
                  </a:ext>
                </a:extLst>
              </p:cNvPr>
              <p:cNvGrpSpPr/>
              <p:nvPr/>
            </p:nvGrpSpPr>
            <p:grpSpPr>
              <a:xfrm>
                <a:off x="5498646" y="1442505"/>
                <a:ext cx="43862" cy="40696"/>
                <a:chOff x="5498646" y="1442505"/>
                <a:chExt cx="43862" cy="40696"/>
              </a:xfrm>
            </p:grpSpPr>
            <p:sp>
              <p:nvSpPr>
                <p:cNvPr id="3140" name="Freeform: Shape 1597">
                  <a:extLst>
                    <a:ext uri="{FF2B5EF4-FFF2-40B4-BE49-F238E27FC236}">
                      <a16:creationId xmlns:a16="http://schemas.microsoft.com/office/drawing/2014/main" id="{AAAD1D08-03F3-56E9-7B7F-F222F6BE87C6}"/>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Freeform: Shape 1598">
                  <a:extLst>
                    <a:ext uri="{FF2B5EF4-FFF2-40B4-BE49-F238E27FC236}">
                      <a16:creationId xmlns:a16="http://schemas.microsoft.com/office/drawing/2014/main" id="{69B68E44-C51A-01E9-CC78-9DBD4F584BC5}"/>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0" name="Graphic 191">
                <a:extLst>
                  <a:ext uri="{FF2B5EF4-FFF2-40B4-BE49-F238E27FC236}">
                    <a16:creationId xmlns:a16="http://schemas.microsoft.com/office/drawing/2014/main" id="{31A345BA-C12A-391B-AFDF-A839BEC2DB29}"/>
                  </a:ext>
                </a:extLst>
              </p:cNvPr>
              <p:cNvGrpSpPr/>
              <p:nvPr/>
            </p:nvGrpSpPr>
            <p:grpSpPr>
              <a:xfrm>
                <a:off x="5506511" y="1442505"/>
                <a:ext cx="43711" cy="40696"/>
                <a:chOff x="5506511" y="1442505"/>
                <a:chExt cx="43711" cy="40696"/>
              </a:xfrm>
            </p:grpSpPr>
            <p:sp>
              <p:nvSpPr>
                <p:cNvPr id="3138" name="Freeform: Shape 1595">
                  <a:extLst>
                    <a:ext uri="{FF2B5EF4-FFF2-40B4-BE49-F238E27FC236}">
                      <a16:creationId xmlns:a16="http://schemas.microsoft.com/office/drawing/2014/main" id="{E255B27C-9602-BC84-0FE9-5853961D68F5}"/>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Freeform: Shape 1596">
                  <a:extLst>
                    <a:ext uri="{FF2B5EF4-FFF2-40B4-BE49-F238E27FC236}">
                      <a16:creationId xmlns:a16="http://schemas.microsoft.com/office/drawing/2014/main" id="{BC556D67-5EDD-F0ED-4E7C-76F2BE8E0371}"/>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1" name="Graphic 191">
                <a:extLst>
                  <a:ext uri="{FF2B5EF4-FFF2-40B4-BE49-F238E27FC236}">
                    <a16:creationId xmlns:a16="http://schemas.microsoft.com/office/drawing/2014/main" id="{802B849D-4380-CDD9-12B3-7C2FBF9F13F1}"/>
                  </a:ext>
                </a:extLst>
              </p:cNvPr>
              <p:cNvGrpSpPr/>
              <p:nvPr/>
            </p:nvGrpSpPr>
            <p:grpSpPr>
              <a:xfrm>
                <a:off x="5514225" y="1442505"/>
                <a:ext cx="43711" cy="40696"/>
                <a:chOff x="5514225" y="1442505"/>
                <a:chExt cx="43711" cy="40696"/>
              </a:xfrm>
            </p:grpSpPr>
            <p:sp>
              <p:nvSpPr>
                <p:cNvPr id="3136" name="Freeform: Shape 1593">
                  <a:extLst>
                    <a:ext uri="{FF2B5EF4-FFF2-40B4-BE49-F238E27FC236}">
                      <a16:creationId xmlns:a16="http://schemas.microsoft.com/office/drawing/2014/main" id="{D68F5A99-1A0A-73E5-38A1-4DBEFB68743C}"/>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Freeform: Shape 1594">
                  <a:extLst>
                    <a:ext uri="{FF2B5EF4-FFF2-40B4-BE49-F238E27FC236}">
                      <a16:creationId xmlns:a16="http://schemas.microsoft.com/office/drawing/2014/main" id="{C6165EB7-76E5-0D64-0D7F-F6B150189608}"/>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2" name="Graphic 191">
                <a:extLst>
                  <a:ext uri="{FF2B5EF4-FFF2-40B4-BE49-F238E27FC236}">
                    <a16:creationId xmlns:a16="http://schemas.microsoft.com/office/drawing/2014/main" id="{BE23F8F0-ADBE-0A18-0ACA-BB810779360F}"/>
                  </a:ext>
                </a:extLst>
              </p:cNvPr>
              <p:cNvGrpSpPr/>
              <p:nvPr/>
            </p:nvGrpSpPr>
            <p:grpSpPr>
              <a:xfrm>
                <a:off x="5521939" y="1442505"/>
                <a:ext cx="43711" cy="40696"/>
                <a:chOff x="5521939" y="1442505"/>
                <a:chExt cx="43711" cy="40696"/>
              </a:xfrm>
            </p:grpSpPr>
            <p:sp>
              <p:nvSpPr>
                <p:cNvPr id="3134" name="Freeform: Shape 1591">
                  <a:extLst>
                    <a:ext uri="{FF2B5EF4-FFF2-40B4-BE49-F238E27FC236}">
                      <a16:creationId xmlns:a16="http://schemas.microsoft.com/office/drawing/2014/main" id="{75A2EDBA-4656-2135-250B-5C94914173FB}"/>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Freeform: Shape 1592">
                  <a:extLst>
                    <a:ext uri="{FF2B5EF4-FFF2-40B4-BE49-F238E27FC236}">
                      <a16:creationId xmlns:a16="http://schemas.microsoft.com/office/drawing/2014/main" id="{E4BCCD81-9E4E-9EDA-8503-8E7018C788AD}"/>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3" name="Graphic 191">
                <a:extLst>
                  <a:ext uri="{FF2B5EF4-FFF2-40B4-BE49-F238E27FC236}">
                    <a16:creationId xmlns:a16="http://schemas.microsoft.com/office/drawing/2014/main" id="{A1CC5DEE-B613-72E5-46DC-235203C3E66F}"/>
                  </a:ext>
                </a:extLst>
              </p:cNvPr>
              <p:cNvGrpSpPr/>
              <p:nvPr/>
            </p:nvGrpSpPr>
            <p:grpSpPr>
              <a:xfrm>
                <a:off x="5529652" y="1442505"/>
                <a:ext cx="43711" cy="40696"/>
                <a:chOff x="5529652" y="1442505"/>
                <a:chExt cx="43711" cy="40696"/>
              </a:xfrm>
            </p:grpSpPr>
            <p:sp>
              <p:nvSpPr>
                <p:cNvPr id="3132" name="Freeform: Shape 1589">
                  <a:extLst>
                    <a:ext uri="{FF2B5EF4-FFF2-40B4-BE49-F238E27FC236}">
                      <a16:creationId xmlns:a16="http://schemas.microsoft.com/office/drawing/2014/main" id="{EC7DA3AE-0052-76B2-F9F2-2D018B4DE907}"/>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Freeform: Shape 1590">
                  <a:extLst>
                    <a:ext uri="{FF2B5EF4-FFF2-40B4-BE49-F238E27FC236}">
                      <a16:creationId xmlns:a16="http://schemas.microsoft.com/office/drawing/2014/main" id="{63D91116-5F50-A221-5C3D-AA12FA1ACF6C}"/>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4" name="Graphic 191">
                <a:extLst>
                  <a:ext uri="{FF2B5EF4-FFF2-40B4-BE49-F238E27FC236}">
                    <a16:creationId xmlns:a16="http://schemas.microsoft.com/office/drawing/2014/main" id="{E7CCCF94-0ECE-0689-A8BD-903808609239}"/>
                  </a:ext>
                </a:extLst>
              </p:cNvPr>
              <p:cNvGrpSpPr/>
              <p:nvPr/>
            </p:nvGrpSpPr>
            <p:grpSpPr>
              <a:xfrm>
                <a:off x="5531921" y="1454475"/>
                <a:ext cx="43711" cy="40696"/>
                <a:chOff x="5531921" y="1454475"/>
                <a:chExt cx="43711" cy="40696"/>
              </a:xfrm>
            </p:grpSpPr>
            <p:sp>
              <p:nvSpPr>
                <p:cNvPr id="3130" name="Freeform: Shape 1587">
                  <a:extLst>
                    <a:ext uri="{FF2B5EF4-FFF2-40B4-BE49-F238E27FC236}">
                      <a16:creationId xmlns:a16="http://schemas.microsoft.com/office/drawing/2014/main" id="{6FF0AF11-545B-2D41-53D0-647C94688725}"/>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Freeform: Shape 1588">
                  <a:extLst>
                    <a:ext uri="{FF2B5EF4-FFF2-40B4-BE49-F238E27FC236}">
                      <a16:creationId xmlns:a16="http://schemas.microsoft.com/office/drawing/2014/main" id="{BB5BC8EF-FBE5-342D-CC01-295EF598CF7A}"/>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5" name="Graphic 191">
                <a:extLst>
                  <a:ext uri="{FF2B5EF4-FFF2-40B4-BE49-F238E27FC236}">
                    <a16:creationId xmlns:a16="http://schemas.microsoft.com/office/drawing/2014/main" id="{15EB181D-77F0-5746-A742-23043F41CC37}"/>
                  </a:ext>
                </a:extLst>
              </p:cNvPr>
              <p:cNvGrpSpPr/>
              <p:nvPr/>
            </p:nvGrpSpPr>
            <p:grpSpPr>
              <a:xfrm>
                <a:off x="5538274" y="1454475"/>
                <a:ext cx="43862" cy="40696"/>
                <a:chOff x="5538274" y="1454475"/>
                <a:chExt cx="43862" cy="40696"/>
              </a:xfrm>
            </p:grpSpPr>
            <p:sp>
              <p:nvSpPr>
                <p:cNvPr id="3128" name="Freeform: Shape 1585">
                  <a:extLst>
                    <a:ext uri="{FF2B5EF4-FFF2-40B4-BE49-F238E27FC236}">
                      <a16:creationId xmlns:a16="http://schemas.microsoft.com/office/drawing/2014/main" id="{66874663-152F-AA4B-0ED6-1FC7300C9D70}"/>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Freeform: Shape 1586">
                  <a:extLst>
                    <a:ext uri="{FF2B5EF4-FFF2-40B4-BE49-F238E27FC236}">
                      <a16:creationId xmlns:a16="http://schemas.microsoft.com/office/drawing/2014/main" id="{F5FCBD0E-0A41-0851-EC4F-AF4AD3F8A8DC}"/>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6" name="Graphic 191">
                <a:extLst>
                  <a:ext uri="{FF2B5EF4-FFF2-40B4-BE49-F238E27FC236}">
                    <a16:creationId xmlns:a16="http://schemas.microsoft.com/office/drawing/2014/main" id="{64815FA4-10DB-A7E5-EF53-59EDAAA0317D}"/>
                  </a:ext>
                </a:extLst>
              </p:cNvPr>
              <p:cNvGrpSpPr/>
              <p:nvPr/>
            </p:nvGrpSpPr>
            <p:grpSpPr>
              <a:xfrm>
                <a:off x="5545080" y="1454475"/>
                <a:ext cx="43711" cy="40696"/>
                <a:chOff x="5545080" y="1454475"/>
                <a:chExt cx="43711" cy="40696"/>
              </a:xfrm>
            </p:grpSpPr>
            <p:sp>
              <p:nvSpPr>
                <p:cNvPr id="3126" name="Freeform: Shape 1583">
                  <a:extLst>
                    <a:ext uri="{FF2B5EF4-FFF2-40B4-BE49-F238E27FC236}">
                      <a16:creationId xmlns:a16="http://schemas.microsoft.com/office/drawing/2014/main" id="{49886E30-7CB3-DEFF-0953-3F0DB04CC61C}"/>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Freeform: Shape 1584">
                  <a:extLst>
                    <a:ext uri="{FF2B5EF4-FFF2-40B4-BE49-F238E27FC236}">
                      <a16:creationId xmlns:a16="http://schemas.microsoft.com/office/drawing/2014/main" id="{79999D81-BF65-F86E-EA5A-CF5407AB95DC}"/>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7" name="Graphic 191">
                <a:extLst>
                  <a:ext uri="{FF2B5EF4-FFF2-40B4-BE49-F238E27FC236}">
                    <a16:creationId xmlns:a16="http://schemas.microsoft.com/office/drawing/2014/main" id="{E94CA948-D494-C3C8-9FA0-8A5A949CECEF}"/>
                  </a:ext>
                </a:extLst>
              </p:cNvPr>
              <p:cNvGrpSpPr/>
              <p:nvPr/>
            </p:nvGrpSpPr>
            <p:grpSpPr>
              <a:xfrm>
                <a:off x="5551886" y="1454475"/>
                <a:ext cx="43711" cy="40696"/>
                <a:chOff x="5551886" y="1454475"/>
                <a:chExt cx="43711" cy="40696"/>
              </a:xfrm>
            </p:grpSpPr>
            <p:sp>
              <p:nvSpPr>
                <p:cNvPr id="3124" name="Freeform: Shape 1581">
                  <a:extLst>
                    <a:ext uri="{FF2B5EF4-FFF2-40B4-BE49-F238E27FC236}">
                      <a16:creationId xmlns:a16="http://schemas.microsoft.com/office/drawing/2014/main" id="{D0594260-50B4-B1C9-8294-CA27943BEBB5}"/>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Freeform: Shape 1582">
                  <a:extLst>
                    <a:ext uri="{FF2B5EF4-FFF2-40B4-BE49-F238E27FC236}">
                      <a16:creationId xmlns:a16="http://schemas.microsoft.com/office/drawing/2014/main" id="{FBA876C2-3FDB-9C7F-358D-9A0216DF3250}"/>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8" name="Graphic 191">
                <a:extLst>
                  <a:ext uri="{FF2B5EF4-FFF2-40B4-BE49-F238E27FC236}">
                    <a16:creationId xmlns:a16="http://schemas.microsoft.com/office/drawing/2014/main" id="{D6F28007-B6FE-5D84-8943-614316B9C615}"/>
                  </a:ext>
                </a:extLst>
              </p:cNvPr>
              <p:cNvGrpSpPr/>
              <p:nvPr/>
            </p:nvGrpSpPr>
            <p:grpSpPr>
              <a:xfrm>
                <a:off x="5558541" y="1454475"/>
                <a:ext cx="43862" cy="40696"/>
                <a:chOff x="5558541" y="1454475"/>
                <a:chExt cx="43862" cy="40696"/>
              </a:xfrm>
            </p:grpSpPr>
            <p:sp>
              <p:nvSpPr>
                <p:cNvPr id="3122" name="Freeform: Shape 1579">
                  <a:extLst>
                    <a:ext uri="{FF2B5EF4-FFF2-40B4-BE49-F238E27FC236}">
                      <a16:creationId xmlns:a16="http://schemas.microsoft.com/office/drawing/2014/main" id="{BE4659CD-F4D7-AE23-2615-300CE792D330}"/>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Freeform: Shape 1580">
                  <a:extLst>
                    <a:ext uri="{FF2B5EF4-FFF2-40B4-BE49-F238E27FC236}">
                      <a16:creationId xmlns:a16="http://schemas.microsoft.com/office/drawing/2014/main" id="{F106947B-7B77-94C2-6FE8-6ECED7CD3B4E}"/>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9" name="Graphic 191">
                <a:extLst>
                  <a:ext uri="{FF2B5EF4-FFF2-40B4-BE49-F238E27FC236}">
                    <a16:creationId xmlns:a16="http://schemas.microsoft.com/office/drawing/2014/main" id="{4FE93958-7590-766B-2736-16B918C95B16}"/>
                  </a:ext>
                </a:extLst>
              </p:cNvPr>
              <p:cNvGrpSpPr/>
              <p:nvPr/>
            </p:nvGrpSpPr>
            <p:grpSpPr>
              <a:xfrm>
                <a:off x="5565347" y="1454475"/>
                <a:ext cx="43711" cy="40696"/>
                <a:chOff x="5565347" y="1454475"/>
                <a:chExt cx="43711" cy="40696"/>
              </a:xfrm>
            </p:grpSpPr>
            <p:sp>
              <p:nvSpPr>
                <p:cNvPr id="3120" name="Freeform: Shape 1577">
                  <a:extLst>
                    <a:ext uri="{FF2B5EF4-FFF2-40B4-BE49-F238E27FC236}">
                      <a16:creationId xmlns:a16="http://schemas.microsoft.com/office/drawing/2014/main" id="{51B02D22-7EE7-0365-D2A4-222A419D3784}"/>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Freeform: Shape 1578">
                  <a:extLst>
                    <a:ext uri="{FF2B5EF4-FFF2-40B4-BE49-F238E27FC236}">
                      <a16:creationId xmlns:a16="http://schemas.microsoft.com/office/drawing/2014/main" id="{124C83E7-14F7-A0A2-9AF9-565445F0F1D2}"/>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0" name="Graphic 191">
                <a:extLst>
                  <a:ext uri="{FF2B5EF4-FFF2-40B4-BE49-F238E27FC236}">
                    <a16:creationId xmlns:a16="http://schemas.microsoft.com/office/drawing/2014/main" id="{90F7CE11-90A1-7BA2-707E-C16362509023}"/>
                  </a:ext>
                </a:extLst>
              </p:cNvPr>
              <p:cNvGrpSpPr/>
              <p:nvPr/>
            </p:nvGrpSpPr>
            <p:grpSpPr>
              <a:xfrm>
                <a:off x="5572153" y="1454475"/>
                <a:ext cx="43711" cy="40696"/>
                <a:chOff x="5572153" y="1454475"/>
                <a:chExt cx="43711" cy="40696"/>
              </a:xfrm>
            </p:grpSpPr>
            <p:sp>
              <p:nvSpPr>
                <p:cNvPr id="3118" name="Freeform: Shape 1575">
                  <a:extLst>
                    <a:ext uri="{FF2B5EF4-FFF2-40B4-BE49-F238E27FC236}">
                      <a16:creationId xmlns:a16="http://schemas.microsoft.com/office/drawing/2014/main" id="{EAF0C2FC-C471-9FDD-024A-4D0EEEB42846}"/>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Freeform: Shape 1576">
                  <a:extLst>
                    <a:ext uri="{FF2B5EF4-FFF2-40B4-BE49-F238E27FC236}">
                      <a16:creationId xmlns:a16="http://schemas.microsoft.com/office/drawing/2014/main" id="{C074F19E-BCB6-DE59-EAFA-6AFECB1186B2}"/>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1" name="Graphic 191">
                <a:extLst>
                  <a:ext uri="{FF2B5EF4-FFF2-40B4-BE49-F238E27FC236}">
                    <a16:creationId xmlns:a16="http://schemas.microsoft.com/office/drawing/2014/main" id="{3886F23E-A6B0-F916-3B33-FCE7A9CCD659}"/>
                  </a:ext>
                </a:extLst>
              </p:cNvPr>
              <p:cNvGrpSpPr/>
              <p:nvPr/>
            </p:nvGrpSpPr>
            <p:grpSpPr>
              <a:xfrm>
                <a:off x="5575632" y="1470951"/>
                <a:ext cx="43711" cy="40696"/>
                <a:chOff x="5575632" y="1470951"/>
                <a:chExt cx="43711" cy="40696"/>
              </a:xfrm>
            </p:grpSpPr>
            <p:sp>
              <p:nvSpPr>
                <p:cNvPr id="3116" name="Freeform: Shape 1573">
                  <a:extLst>
                    <a:ext uri="{FF2B5EF4-FFF2-40B4-BE49-F238E27FC236}">
                      <a16:creationId xmlns:a16="http://schemas.microsoft.com/office/drawing/2014/main" id="{4F6CF75E-28E1-B8FF-39CE-0C012E7B093C}"/>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Freeform: Shape 1574">
                  <a:extLst>
                    <a:ext uri="{FF2B5EF4-FFF2-40B4-BE49-F238E27FC236}">
                      <a16:creationId xmlns:a16="http://schemas.microsoft.com/office/drawing/2014/main" id="{33F52E39-B5D7-F7F3-7529-43E5A5AACAB3}"/>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2" name="Graphic 191">
                <a:extLst>
                  <a:ext uri="{FF2B5EF4-FFF2-40B4-BE49-F238E27FC236}">
                    <a16:creationId xmlns:a16="http://schemas.microsoft.com/office/drawing/2014/main" id="{B050D7CE-9F23-BB5C-6EDC-B4C75209E96B}"/>
                  </a:ext>
                </a:extLst>
              </p:cNvPr>
              <p:cNvGrpSpPr/>
              <p:nvPr/>
            </p:nvGrpSpPr>
            <p:grpSpPr>
              <a:xfrm>
                <a:off x="5582136" y="1470951"/>
                <a:ext cx="43711" cy="40696"/>
                <a:chOff x="5582136" y="1470951"/>
                <a:chExt cx="43711" cy="40696"/>
              </a:xfrm>
            </p:grpSpPr>
            <p:sp>
              <p:nvSpPr>
                <p:cNvPr id="3114" name="Freeform: Shape 1571">
                  <a:extLst>
                    <a:ext uri="{FF2B5EF4-FFF2-40B4-BE49-F238E27FC236}">
                      <a16:creationId xmlns:a16="http://schemas.microsoft.com/office/drawing/2014/main" id="{84798669-839B-3792-DBCC-E71D09EE743A}"/>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Freeform: Shape 1572">
                  <a:extLst>
                    <a:ext uri="{FF2B5EF4-FFF2-40B4-BE49-F238E27FC236}">
                      <a16:creationId xmlns:a16="http://schemas.microsoft.com/office/drawing/2014/main" id="{82DAF63B-362D-05A6-1513-4CC17D992BED}"/>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3" name="Graphic 191">
                <a:extLst>
                  <a:ext uri="{FF2B5EF4-FFF2-40B4-BE49-F238E27FC236}">
                    <a16:creationId xmlns:a16="http://schemas.microsoft.com/office/drawing/2014/main" id="{839FFEF6-4BF7-CC57-5D54-5542AB06B9BB}"/>
                  </a:ext>
                </a:extLst>
              </p:cNvPr>
              <p:cNvGrpSpPr/>
              <p:nvPr/>
            </p:nvGrpSpPr>
            <p:grpSpPr>
              <a:xfrm>
                <a:off x="5588488" y="1470951"/>
                <a:ext cx="43711" cy="40696"/>
                <a:chOff x="5588488" y="1470951"/>
                <a:chExt cx="43711" cy="40696"/>
              </a:xfrm>
            </p:grpSpPr>
            <p:sp>
              <p:nvSpPr>
                <p:cNvPr id="3112" name="Freeform: Shape 1569">
                  <a:extLst>
                    <a:ext uri="{FF2B5EF4-FFF2-40B4-BE49-F238E27FC236}">
                      <a16:creationId xmlns:a16="http://schemas.microsoft.com/office/drawing/2014/main" id="{AC5F2856-0570-2474-51BC-B088D3E3DE91}"/>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Freeform: Shape 1570">
                  <a:extLst>
                    <a:ext uri="{FF2B5EF4-FFF2-40B4-BE49-F238E27FC236}">
                      <a16:creationId xmlns:a16="http://schemas.microsoft.com/office/drawing/2014/main" id="{E146D01C-A26A-1974-D66F-9AEFC94BDF3D}"/>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4" name="Graphic 191">
                <a:extLst>
                  <a:ext uri="{FF2B5EF4-FFF2-40B4-BE49-F238E27FC236}">
                    <a16:creationId xmlns:a16="http://schemas.microsoft.com/office/drawing/2014/main" id="{F92E4DBC-D502-AB3A-0C22-F6E3237CE991}"/>
                  </a:ext>
                </a:extLst>
              </p:cNvPr>
              <p:cNvGrpSpPr/>
              <p:nvPr/>
            </p:nvGrpSpPr>
            <p:grpSpPr>
              <a:xfrm>
                <a:off x="5594992" y="1470951"/>
                <a:ext cx="43711" cy="40696"/>
                <a:chOff x="5594992" y="1470951"/>
                <a:chExt cx="43711" cy="40696"/>
              </a:xfrm>
            </p:grpSpPr>
            <p:sp>
              <p:nvSpPr>
                <p:cNvPr id="3110" name="Freeform: Shape 1567">
                  <a:extLst>
                    <a:ext uri="{FF2B5EF4-FFF2-40B4-BE49-F238E27FC236}">
                      <a16:creationId xmlns:a16="http://schemas.microsoft.com/office/drawing/2014/main" id="{8E7C697A-3F35-1406-6107-9CD2B70C5AC0}"/>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Freeform: Shape 1568">
                  <a:extLst>
                    <a:ext uri="{FF2B5EF4-FFF2-40B4-BE49-F238E27FC236}">
                      <a16:creationId xmlns:a16="http://schemas.microsoft.com/office/drawing/2014/main" id="{18218528-45E4-F5DA-7455-7E42A6E32B49}"/>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5" name="Graphic 191">
                <a:extLst>
                  <a:ext uri="{FF2B5EF4-FFF2-40B4-BE49-F238E27FC236}">
                    <a16:creationId xmlns:a16="http://schemas.microsoft.com/office/drawing/2014/main" id="{D7A4DF62-3200-95CF-AD2E-29BDD544D351}"/>
                  </a:ext>
                </a:extLst>
              </p:cNvPr>
              <p:cNvGrpSpPr/>
              <p:nvPr/>
            </p:nvGrpSpPr>
            <p:grpSpPr>
              <a:xfrm>
                <a:off x="5601344" y="1470951"/>
                <a:ext cx="43862" cy="40696"/>
                <a:chOff x="5601344" y="1470951"/>
                <a:chExt cx="43862" cy="40696"/>
              </a:xfrm>
            </p:grpSpPr>
            <p:sp>
              <p:nvSpPr>
                <p:cNvPr id="3108" name="Freeform: Shape 1565">
                  <a:extLst>
                    <a:ext uri="{FF2B5EF4-FFF2-40B4-BE49-F238E27FC236}">
                      <a16:creationId xmlns:a16="http://schemas.microsoft.com/office/drawing/2014/main" id="{9539BFE9-F2F6-843F-E09F-14A1C86540C7}"/>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Freeform: Shape 1566">
                  <a:extLst>
                    <a:ext uri="{FF2B5EF4-FFF2-40B4-BE49-F238E27FC236}">
                      <a16:creationId xmlns:a16="http://schemas.microsoft.com/office/drawing/2014/main" id="{184CAB90-B8C5-C422-2D12-E2EFD2BEAEB8}"/>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6" name="Graphic 191">
                <a:extLst>
                  <a:ext uri="{FF2B5EF4-FFF2-40B4-BE49-F238E27FC236}">
                    <a16:creationId xmlns:a16="http://schemas.microsoft.com/office/drawing/2014/main" id="{FE0D7F68-79AE-E435-CC1D-49DB02914E7F}"/>
                  </a:ext>
                </a:extLst>
              </p:cNvPr>
              <p:cNvGrpSpPr/>
              <p:nvPr/>
            </p:nvGrpSpPr>
            <p:grpSpPr>
              <a:xfrm>
                <a:off x="5607848" y="1470951"/>
                <a:ext cx="43711" cy="40696"/>
                <a:chOff x="5607848" y="1470951"/>
                <a:chExt cx="43711" cy="40696"/>
              </a:xfrm>
            </p:grpSpPr>
            <p:sp>
              <p:nvSpPr>
                <p:cNvPr id="3106" name="Freeform: Shape 1563">
                  <a:extLst>
                    <a:ext uri="{FF2B5EF4-FFF2-40B4-BE49-F238E27FC236}">
                      <a16:creationId xmlns:a16="http://schemas.microsoft.com/office/drawing/2014/main" id="{315FA23A-25D2-174D-0994-2254B8B63C29}"/>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Freeform: Shape 1564">
                  <a:extLst>
                    <a:ext uri="{FF2B5EF4-FFF2-40B4-BE49-F238E27FC236}">
                      <a16:creationId xmlns:a16="http://schemas.microsoft.com/office/drawing/2014/main" id="{410D1EFE-5E77-8913-2910-E7EC7DBCA7F4}"/>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7" name="Graphic 191">
                <a:extLst>
                  <a:ext uri="{FF2B5EF4-FFF2-40B4-BE49-F238E27FC236}">
                    <a16:creationId xmlns:a16="http://schemas.microsoft.com/office/drawing/2014/main" id="{5C5C9653-4F2D-8D55-1FAB-38EFA2AAE3BC}"/>
                  </a:ext>
                </a:extLst>
              </p:cNvPr>
              <p:cNvGrpSpPr/>
              <p:nvPr/>
            </p:nvGrpSpPr>
            <p:grpSpPr>
              <a:xfrm>
                <a:off x="5614201" y="1470951"/>
                <a:ext cx="43862" cy="40696"/>
                <a:chOff x="5614201" y="1470951"/>
                <a:chExt cx="43862" cy="40696"/>
              </a:xfrm>
            </p:grpSpPr>
            <p:sp>
              <p:nvSpPr>
                <p:cNvPr id="3104" name="Freeform: Shape 1561">
                  <a:extLst>
                    <a:ext uri="{FF2B5EF4-FFF2-40B4-BE49-F238E27FC236}">
                      <a16:creationId xmlns:a16="http://schemas.microsoft.com/office/drawing/2014/main" id="{6F688F1F-C003-AC5C-6F9A-37AA5D288B5F}"/>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Freeform: Shape 1562">
                  <a:extLst>
                    <a:ext uri="{FF2B5EF4-FFF2-40B4-BE49-F238E27FC236}">
                      <a16:creationId xmlns:a16="http://schemas.microsoft.com/office/drawing/2014/main" id="{DE56BC4F-0064-BB5F-365B-FAAFC6D7EB8D}"/>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8" name="Graphic 191">
                <a:extLst>
                  <a:ext uri="{FF2B5EF4-FFF2-40B4-BE49-F238E27FC236}">
                    <a16:creationId xmlns:a16="http://schemas.microsoft.com/office/drawing/2014/main" id="{E5E84F0C-F0E7-449B-1CC3-F01D3A5899A3}"/>
                  </a:ext>
                </a:extLst>
              </p:cNvPr>
              <p:cNvGrpSpPr/>
              <p:nvPr/>
            </p:nvGrpSpPr>
            <p:grpSpPr>
              <a:xfrm>
                <a:off x="5620704" y="1470951"/>
                <a:ext cx="43711" cy="40696"/>
                <a:chOff x="5620704" y="1470951"/>
                <a:chExt cx="43711" cy="40696"/>
              </a:xfrm>
            </p:grpSpPr>
            <p:sp>
              <p:nvSpPr>
                <p:cNvPr id="3102" name="Freeform: Shape 1559">
                  <a:extLst>
                    <a:ext uri="{FF2B5EF4-FFF2-40B4-BE49-F238E27FC236}">
                      <a16:creationId xmlns:a16="http://schemas.microsoft.com/office/drawing/2014/main" id="{274B1E21-2F92-F6C5-5B1C-F243DF7E0FBF}"/>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Freeform: Shape 1560">
                  <a:extLst>
                    <a:ext uri="{FF2B5EF4-FFF2-40B4-BE49-F238E27FC236}">
                      <a16:creationId xmlns:a16="http://schemas.microsoft.com/office/drawing/2014/main" id="{AF409B46-1136-A049-87D6-C034E394F64D}"/>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9" name="Graphic 191">
                <a:extLst>
                  <a:ext uri="{FF2B5EF4-FFF2-40B4-BE49-F238E27FC236}">
                    <a16:creationId xmlns:a16="http://schemas.microsoft.com/office/drawing/2014/main" id="{4A3ABC6E-E8A1-ACDC-C8F1-8106F1171ABB}"/>
                  </a:ext>
                </a:extLst>
              </p:cNvPr>
              <p:cNvGrpSpPr/>
              <p:nvPr/>
            </p:nvGrpSpPr>
            <p:grpSpPr>
              <a:xfrm>
                <a:off x="5640367" y="1470951"/>
                <a:ext cx="43711" cy="40696"/>
                <a:chOff x="5640367" y="1470951"/>
                <a:chExt cx="43711" cy="40696"/>
              </a:xfrm>
            </p:grpSpPr>
            <p:sp>
              <p:nvSpPr>
                <p:cNvPr id="3100" name="Freeform: Shape 1557">
                  <a:extLst>
                    <a:ext uri="{FF2B5EF4-FFF2-40B4-BE49-F238E27FC236}">
                      <a16:creationId xmlns:a16="http://schemas.microsoft.com/office/drawing/2014/main" id="{443809DA-521B-C208-7B2E-E6A1234EB2F0}"/>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Freeform: Shape 1558">
                  <a:extLst>
                    <a:ext uri="{FF2B5EF4-FFF2-40B4-BE49-F238E27FC236}">
                      <a16:creationId xmlns:a16="http://schemas.microsoft.com/office/drawing/2014/main" id="{AA677189-1770-9FC5-3A95-28E700318C3A}"/>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0" name="Graphic 191">
                <a:extLst>
                  <a:ext uri="{FF2B5EF4-FFF2-40B4-BE49-F238E27FC236}">
                    <a16:creationId xmlns:a16="http://schemas.microsoft.com/office/drawing/2014/main" id="{240F0414-F975-19AF-1151-D8B3927709A3}"/>
                  </a:ext>
                </a:extLst>
              </p:cNvPr>
              <p:cNvGrpSpPr/>
              <p:nvPr/>
            </p:nvGrpSpPr>
            <p:grpSpPr>
              <a:xfrm>
                <a:off x="5646719" y="1470951"/>
                <a:ext cx="43862" cy="40696"/>
                <a:chOff x="5646719" y="1470951"/>
                <a:chExt cx="43862" cy="40696"/>
              </a:xfrm>
            </p:grpSpPr>
            <p:sp>
              <p:nvSpPr>
                <p:cNvPr id="3098" name="Freeform: Shape 1555">
                  <a:extLst>
                    <a:ext uri="{FF2B5EF4-FFF2-40B4-BE49-F238E27FC236}">
                      <a16:creationId xmlns:a16="http://schemas.microsoft.com/office/drawing/2014/main" id="{4B51DDC8-63DD-EC2D-769D-EBD897AA167F}"/>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Freeform: Shape 1556">
                  <a:extLst>
                    <a:ext uri="{FF2B5EF4-FFF2-40B4-BE49-F238E27FC236}">
                      <a16:creationId xmlns:a16="http://schemas.microsoft.com/office/drawing/2014/main" id="{E7455B5A-1F9C-9FBA-B16B-67B46D9711DF}"/>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1" name="Graphic 191">
                <a:extLst>
                  <a:ext uri="{FF2B5EF4-FFF2-40B4-BE49-F238E27FC236}">
                    <a16:creationId xmlns:a16="http://schemas.microsoft.com/office/drawing/2014/main" id="{2457C617-B22A-9C94-F15F-0B7B44B7FE2C}"/>
                  </a:ext>
                </a:extLst>
              </p:cNvPr>
              <p:cNvGrpSpPr/>
              <p:nvPr/>
            </p:nvGrpSpPr>
            <p:grpSpPr>
              <a:xfrm>
                <a:off x="5665777" y="1470951"/>
                <a:ext cx="43711" cy="40696"/>
                <a:chOff x="5665777" y="1470951"/>
                <a:chExt cx="43711" cy="40696"/>
              </a:xfrm>
            </p:grpSpPr>
            <p:sp>
              <p:nvSpPr>
                <p:cNvPr id="3096" name="Freeform: Shape 1553">
                  <a:extLst>
                    <a:ext uri="{FF2B5EF4-FFF2-40B4-BE49-F238E27FC236}">
                      <a16:creationId xmlns:a16="http://schemas.microsoft.com/office/drawing/2014/main" id="{7A9EF094-0C38-9BA4-DD2C-7DF76B9EA73F}"/>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Freeform: Shape 1554">
                  <a:extLst>
                    <a:ext uri="{FF2B5EF4-FFF2-40B4-BE49-F238E27FC236}">
                      <a16:creationId xmlns:a16="http://schemas.microsoft.com/office/drawing/2014/main" id="{AE84177A-BFFA-8EDA-E7E0-E8F5333D3A3A}"/>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2" name="Graphic 191">
                <a:extLst>
                  <a:ext uri="{FF2B5EF4-FFF2-40B4-BE49-F238E27FC236}">
                    <a16:creationId xmlns:a16="http://schemas.microsoft.com/office/drawing/2014/main" id="{147BF475-8A9D-AA25-D57E-325F4D6793E0}"/>
                  </a:ext>
                </a:extLst>
              </p:cNvPr>
              <p:cNvGrpSpPr/>
              <p:nvPr/>
            </p:nvGrpSpPr>
            <p:grpSpPr>
              <a:xfrm>
                <a:off x="5698598" y="1470951"/>
                <a:ext cx="43711" cy="40696"/>
                <a:chOff x="5698598" y="1470951"/>
                <a:chExt cx="43711" cy="40696"/>
              </a:xfrm>
            </p:grpSpPr>
            <p:sp>
              <p:nvSpPr>
                <p:cNvPr id="3094" name="Freeform: Shape 1551">
                  <a:extLst>
                    <a:ext uri="{FF2B5EF4-FFF2-40B4-BE49-F238E27FC236}">
                      <a16:creationId xmlns:a16="http://schemas.microsoft.com/office/drawing/2014/main" id="{6E3ABD9A-D2F2-9872-879C-40171B178962}"/>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Freeform: Shape 1552">
                  <a:extLst>
                    <a:ext uri="{FF2B5EF4-FFF2-40B4-BE49-F238E27FC236}">
                      <a16:creationId xmlns:a16="http://schemas.microsoft.com/office/drawing/2014/main" id="{57E52FCE-DE17-C71A-08F8-8791EF3135C5}"/>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3" name="Graphic 191">
                <a:extLst>
                  <a:ext uri="{FF2B5EF4-FFF2-40B4-BE49-F238E27FC236}">
                    <a16:creationId xmlns:a16="http://schemas.microsoft.com/office/drawing/2014/main" id="{299BF8DE-C2E0-3460-4F6D-578D72AA31B8}"/>
                  </a:ext>
                </a:extLst>
              </p:cNvPr>
              <p:cNvGrpSpPr/>
              <p:nvPr/>
            </p:nvGrpSpPr>
            <p:grpSpPr>
              <a:xfrm>
                <a:off x="5709488" y="1470951"/>
                <a:ext cx="43711" cy="40696"/>
                <a:chOff x="5709488" y="1470951"/>
                <a:chExt cx="43711" cy="40696"/>
              </a:xfrm>
            </p:grpSpPr>
            <p:sp>
              <p:nvSpPr>
                <p:cNvPr id="3092" name="Freeform: Shape 1549">
                  <a:extLst>
                    <a:ext uri="{FF2B5EF4-FFF2-40B4-BE49-F238E27FC236}">
                      <a16:creationId xmlns:a16="http://schemas.microsoft.com/office/drawing/2014/main" id="{5BB8F6B9-04D4-2683-EA41-ACEAC70DDB0E}"/>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Freeform: Shape 1550">
                  <a:extLst>
                    <a:ext uri="{FF2B5EF4-FFF2-40B4-BE49-F238E27FC236}">
                      <a16:creationId xmlns:a16="http://schemas.microsoft.com/office/drawing/2014/main" id="{81E2BC1D-B931-20B7-7C5A-5A5E9B1500EE}"/>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4" name="Graphic 191">
                <a:extLst>
                  <a:ext uri="{FF2B5EF4-FFF2-40B4-BE49-F238E27FC236}">
                    <a16:creationId xmlns:a16="http://schemas.microsoft.com/office/drawing/2014/main" id="{DE966646-2204-6BFD-EECA-1EB87D046858}"/>
                  </a:ext>
                </a:extLst>
              </p:cNvPr>
              <p:cNvGrpSpPr/>
              <p:nvPr/>
            </p:nvGrpSpPr>
            <p:grpSpPr>
              <a:xfrm>
                <a:off x="5717201" y="1470951"/>
                <a:ext cx="43862" cy="40696"/>
                <a:chOff x="5717201" y="1470951"/>
                <a:chExt cx="43862" cy="40696"/>
              </a:xfrm>
            </p:grpSpPr>
            <p:sp>
              <p:nvSpPr>
                <p:cNvPr id="3090" name="Freeform: Shape 1547">
                  <a:extLst>
                    <a:ext uri="{FF2B5EF4-FFF2-40B4-BE49-F238E27FC236}">
                      <a16:creationId xmlns:a16="http://schemas.microsoft.com/office/drawing/2014/main" id="{DE89B7F0-2EED-F3E5-A4AB-C4BB533C1072}"/>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Freeform: Shape 1548">
                  <a:extLst>
                    <a:ext uri="{FF2B5EF4-FFF2-40B4-BE49-F238E27FC236}">
                      <a16:creationId xmlns:a16="http://schemas.microsoft.com/office/drawing/2014/main" id="{AB672080-F156-FB74-3C75-13AEDC94D7C5}"/>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5" name="Graphic 191">
                <a:extLst>
                  <a:ext uri="{FF2B5EF4-FFF2-40B4-BE49-F238E27FC236}">
                    <a16:creationId xmlns:a16="http://schemas.microsoft.com/office/drawing/2014/main" id="{669DDA2A-D59C-9B50-C690-30E5B37B1ABF}"/>
                  </a:ext>
                </a:extLst>
              </p:cNvPr>
              <p:cNvGrpSpPr/>
              <p:nvPr/>
            </p:nvGrpSpPr>
            <p:grpSpPr>
              <a:xfrm>
                <a:off x="5777096" y="1470951"/>
                <a:ext cx="43711" cy="40696"/>
                <a:chOff x="5777096" y="1470951"/>
                <a:chExt cx="43711" cy="40696"/>
              </a:xfrm>
            </p:grpSpPr>
            <p:sp>
              <p:nvSpPr>
                <p:cNvPr id="3088" name="Freeform: Shape 1545">
                  <a:extLst>
                    <a:ext uri="{FF2B5EF4-FFF2-40B4-BE49-F238E27FC236}">
                      <a16:creationId xmlns:a16="http://schemas.microsoft.com/office/drawing/2014/main" id="{D6F6480E-B74C-5FC9-50C5-D1ABC6372A6B}"/>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Freeform: Shape 1546">
                  <a:extLst>
                    <a:ext uri="{FF2B5EF4-FFF2-40B4-BE49-F238E27FC236}">
                      <a16:creationId xmlns:a16="http://schemas.microsoft.com/office/drawing/2014/main" id="{13293E11-2207-08FA-E050-F2AA2B287E7E}"/>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6" name="Graphic 191">
                <a:extLst>
                  <a:ext uri="{FF2B5EF4-FFF2-40B4-BE49-F238E27FC236}">
                    <a16:creationId xmlns:a16="http://schemas.microsoft.com/office/drawing/2014/main" id="{204EF27A-79B1-D37C-CE1C-C1CCE6F5A822}"/>
                  </a:ext>
                </a:extLst>
              </p:cNvPr>
              <p:cNvGrpSpPr/>
              <p:nvPr/>
            </p:nvGrpSpPr>
            <p:grpSpPr>
              <a:xfrm>
                <a:off x="5794187" y="1470951"/>
                <a:ext cx="43711" cy="40696"/>
                <a:chOff x="5794187" y="1470951"/>
                <a:chExt cx="43711" cy="40696"/>
              </a:xfrm>
            </p:grpSpPr>
            <p:sp>
              <p:nvSpPr>
                <p:cNvPr id="3086" name="Freeform: Shape 1543">
                  <a:extLst>
                    <a:ext uri="{FF2B5EF4-FFF2-40B4-BE49-F238E27FC236}">
                      <a16:creationId xmlns:a16="http://schemas.microsoft.com/office/drawing/2014/main" id="{644AFEA0-9E4B-5537-9EE4-309C898F85C6}"/>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Freeform: Shape 1544">
                  <a:extLst>
                    <a:ext uri="{FF2B5EF4-FFF2-40B4-BE49-F238E27FC236}">
                      <a16:creationId xmlns:a16="http://schemas.microsoft.com/office/drawing/2014/main" id="{D1FDCFAA-AA9B-FFEF-A5C9-B9F063AC2684}"/>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7" name="Graphic 191">
                <a:extLst>
                  <a:ext uri="{FF2B5EF4-FFF2-40B4-BE49-F238E27FC236}">
                    <a16:creationId xmlns:a16="http://schemas.microsoft.com/office/drawing/2014/main" id="{41DF1415-9607-C066-FF73-6977AFF339BD}"/>
                  </a:ext>
                </a:extLst>
              </p:cNvPr>
              <p:cNvGrpSpPr/>
              <p:nvPr/>
            </p:nvGrpSpPr>
            <p:grpSpPr>
              <a:xfrm>
                <a:off x="5801145" y="1470951"/>
                <a:ext cx="43862" cy="40696"/>
                <a:chOff x="5801145" y="1470951"/>
                <a:chExt cx="43862" cy="40696"/>
              </a:xfrm>
            </p:grpSpPr>
            <p:sp>
              <p:nvSpPr>
                <p:cNvPr id="3084" name="Freeform: Shape 1541">
                  <a:extLst>
                    <a:ext uri="{FF2B5EF4-FFF2-40B4-BE49-F238E27FC236}">
                      <a16:creationId xmlns:a16="http://schemas.microsoft.com/office/drawing/2014/main" id="{C594EF3F-2BD8-A6F4-6595-53D7B44F6A68}"/>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Freeform: Shape 1542">
                  <a:extLst>
                    <a:ext uri="{FF2B5EF4-FFF2-40B4-BE49-F238E27FC236}">
                      <a16:creationId xmlns:a16="http://schemas.microsoft.com/office/drawing/2014/main" id="{1BA0D4EB-F8BD-5E08-177E-6770C7C63E54}"/>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8" name="Graphic 191">
                <a:extLst>
                  <a:ext uri="{FF2B5EF4-FFF2-40B4-BE49-F238E27FC236}">
                    <a16:creationId xmlns:a16="http://schemas.microsoft.com/office/drawing/2014/main" id="{FFD1497E-F12B-FE21-4B99-1520930753B0}"/>
                  </a:ext>
                </a:extLst>
              </p:cNvPr>
              <p:cNvGrpSpPr/>
              <p:nvPr/>
            </p:nvGrpSpPr>
            <p:grpSpPr>
              <a:xfrm>
                <a:off x="5808253" y="1470951"/>
                <a:ext cx="43862" cy="40696"/>
                <a:chOff x="5808253" y="1470951"/>
                <a:chExt cx="43862" cy="40696"/>
              </a:xfrm>
            </p:grpSpPr>
            <p:sp>
              <p:nvSpPr>
                <p:cNvPr id="3082" name="Freeform: Shape 1539">
                  <a:extLst>
                    <a:ext uri="{FF2B5EF4-FFF2-40B4-BE49-F238E27FC236}">
                      <a16:creationId xmlns:a16="http://schemas.microsoft.com/office/drawing/2014/main" id="{EA0485F4-507E-98A7-3E3C-3AA6CA7F1646}"/>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Freeform: Shape 1540">
                  <a:extLst>
                    <a:ext uri="{FF2B5EF4-FFF2-40B4-BE49-F238E27FC236}">
                      <a16:creationId xmlns:a16="http://schemas.microsoft.com/office/drawing/2014/main" id="{F3EDC088-2B0E-A14D-968C-33627AF15642}"/>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9" name="Graphic 191">
                <a:extLst>
                  <a:ext uri="{FF2B5EF4-FFF2-40B4-BE49-F238E27FC236}">
                    <a16:creationId xmlns:a16="http://schemas.microsoft.com/office/drawing/2014/main" id="{468C811D-8920-B484-50D5-09A9FF6CFDE7}"/>
                  </a:ext>
                </a:extLst>
              </p:cNvPr>
              <p:cNvGrpSpPr/>
              <p:nvPr/>
            </p:nvGrpSpPr>
            <p:grpSpPr>
              <a:xfrm>
                <a:off x="5815362" y="1470951"/>
                <a:ext cx="43711" cy="40696"/>
                <a:chOff x="5815362" y="1470951"/>
                <a:chExt cx="43711" cy="40696"/>
              </a:xfrm>
            </p:grpSpPr>
            <p:sp>
              <p:nvSpPr>
                <p:cNvPr id="3080" name="Freeform: Shape 1537">
                  <a:extLst>
                    <a:ext uri="{FF2B5EF4-FFF2-40B4-BE49-F238E27FC236}">
                      <a16:creationId xmlns:a16="http://schemas.microsoft.com/office/drawing/2014/main" id="{BF854736-455E-5D2E-6865-9722E5ABD833}"/>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Freeform: Shape 1538">
                  <a:extLst>
                    <a:ext uri="{FF2B5EF4-FFF2-40B4-BE49-F238E27FC236}">
                      <a16:creationId xmlns:a16="http://schemas.microsoft.com/office/drawing/2014/main" id="{60C39B1A-6D3C-3903-FE8F-DF5BFB2DD587}"/>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0" name="Graphic 191">
                <a:extLst>
                  <a:ext uri="{FF2B5EF4-FFF2-40B4-BE49-F238E27FC236}">
                    <a16:creationId xmlns:a16="http://schemas.microsoft.com/office/drawing/2014/main" id="{7013711E-E032-832C-7908-34864263FCD3}"/>
                  </a:ext>
                </a:extLst>
              </p:cNvPr>
              <p:cNvGrpSpPr/>
              <p:nvPr/>
            </p:nvGrpSpPr>
            <p:grpSpPr>
              <a:xfrm>
                <a:off x="5822471" y="1470951"/>
                <a:ext cx="43711" cy="40696"/>
                <a:chOff x="5822471" y="1470951"/>
                <a:chExt cx="43711" cy="40696"/>
              </a:xfrm>
            </p:grpSpPr>
            <p:sp>
              <p:nvSpPr>
                <p:cNvPr id="3078" name="Freeform: Shape 1535">
                  <a:extLst>
                    <a:ext uri="{FF2B5EF4-FFF2-40B4-BE49-F238E27FC236}">
                      <a16:creationId xmlns:a16="http://schemas.microsoft.com/office/drawing/2014/main" id="{74D1FA32-326C-1EF8-8B14-9412F03CEB3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Freeform: Shape 1536">
                  <a:extLst>
                    <a:ext uri="{FF2B5EF4-FFF2-40B4-BE49-F238E27FC236}">
                      <a16:creationId xmlns:a16="http://schemas.microsoft.com/office/drawing/2014/main" id="{2C844780-DA2A-6034-1434-F44E047E6815}"/>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1" name="Graphic 191">
                <a:extLst>
                  <a:ext uri="{FF2B5EF4-FFF2-40B4-BE49-F238E27FC236}">
                    <a16:creationId xmlns:a16="http://schemas.microsoft.com/office/drawing/2014/main" id="{38FA3D9A-7460-B2CF-6078-9F57164BEC8B}"/>
                  </a:ext>
                </a:extLst>
              </p:cNvPr>
              <p:cNvGrpSpPr/>
              <p:nvPr/>
            </p:nvGrpSpPr>
            <p:grpSpPr>
              <a:xfrm>
                <a:off x="5829580" y="1470951"/>
                <a:ext cx="43711" cy="40696"/>
                <a:chOff x="5829580" y="1470951"/>
                <a:chExt cx="43711" cy="40696"/>
              </a:xfrm>
            </p:grpSpPr>
            <p:sp>
              <p:nvSpPr>
                <p:cNvPr id="3076" name="Freeform: Shape 1533">
                  <a:extLst>
                    <a:ext uri="{FF2B5EF4-FFF2-40B4-BE49-F238E27FC236}">
                      <a16:creationId xmlns:a16="http://schemas.microsoft.com/office/drawing/2014/main" id="{DACF8327-534C-02E9-CE9F-21A3BDE80A03}"/>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Freeform: Shape 1534">
                  <a:extLst>
                    <a:ext uri="{FF2B5EF4-FFF2-40B4-BE49-F238E27FC236}">
                      <a16:creationId xmlns:a16="http://schemas.microsoft.com/office/drawing/2014/main" id="{9060DF34-CD62-C885-13D7-9992C9D9B1B0}"/>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2" name="Graphic 191">
                <a:extLst>
                  <a:ext uri="{FF2B5EF4-FFF2-40B4-BE49-F238E27FC236}">
                    <a16:creationId xmlns:a16="http://schemas.microsoft.com/office/drawing/2014/main" id="{4218D548-15F3-6B05-8D1D-53B7BEA769EA}"/>
                  </a:ext>
                </a:extLst>
              </p:cNvPr>
              <p:cNvGrpSpPr/>
              <p:nvPr/>
            </p:nvGrpSpPr>
            <p:grpSpPr>
              <a:xfrm>
                <a:off x="5836688" y="1470951"/>
                <a:ext cx="43711" cy="40696"/>
                <a:chOff x="5836688" y="1470951"/>
                <a:chExt cx="43711" cy="40696"/>
              </a:xfrm>
            </p:grpSpPr>
            <p:sp>
              <p:nvSpPr>
                <p:cNvPr id="3074" name="Freeform: Shape 1531">
                  <a:extLst>
                    <a:ext uri="{FF2B5EF4-FFF2-40B4-BE49-F238E27FC236}">
                      <a16:creationId xmlns:a16="http://schemas.microsoft.com/office/drawing/2014/main" id="{CB64A903-D613-4686-EAA2-F85431E86F19}"/>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Freeform: Shape 1532">
                  <a:extLst>
                    <a:ext uri="{FF2B5EF4-FFF2-40B4-BE49-F238E27FC236}">
                      <a16:creationId xmlns:a16="http://schemas.microsoft.com/office/drawing/2014/main" id="{8EB3386C-7785-70C6-594F-05A5A7BF6951}"/>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3" name="Graphic 191">
                <a:extLst>
                  <a:ext uri="{FF2B5EF4-FFF2-40B4-BE49-F238E27FC236}">
                    <a16:creationId xmlns:a16="http://schemas.microsoft.com/office/drawing/2014/main" id="{0EA67673-9880-1140-FF26-A3A4360621F0}"/>
                  </a:ext>
                </a:extLst>
              </p:cNvPr>
              <p:cNvGrpSpPr/>
              <p:nvPr/>
            </p:nvGrpSpPr>
            <p:grpSpPr>
              <a:xfrm>
                <a:off x="5843646" y="1470951"/>
                <a:ext cx="43862" cy="40696"/>
                <a:chOff x="5843646" y="1470951"/>
                <a:chExt cx="43862" cy="40696"/>
              </a:xfrm>
            </p:grpSpPr>
            <p:sp>
              <p:nvSpPr>
                <p:cNvPr id="3072" name="Freeform: Shape 1529">
                  <a:extLst>
                    <a:ext uri="{FF2B5EF4-FFF2-40B4-BE49-F238E27FC236}">
                      <a16:creationId xmlns:a16="http://schemas.microsoft.com/office/drawing/2014/main" id="{954EDDC8-1042-D577-1AC7-F0A925186254}"/>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Freeform: Shape 1530">
                  <a:extLst>
                    <a:ext uri="{FF2B5EF4-FFF2-40B4-BE49-F238E27FC236}">
                      <a16:creationId xmlns:a16="http://schemas.microsoft.com/office/drawing/2014/main" id="{DD0ECFAC-C9D5-CDC3-FDE1-7A48AECA22F2}"/>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4" name="Graphic 191">
                <a:extLst>
                  <a:ext uri="{FF2B5EF4-FFF2-40B4-BE49-F238E27FC236}">
                    <a16:creationId xmlns:a16="http://schemas.microsoft.com/office/drawing/2014/main" id="{0981BE0B-74F3-7CD0-78D3-6FD3B5DAA196}"/>
                  </a:ext>
                </a:extLst>
              </p:cNvPr>
              <p:cNvGrpSpPr/>
              <p:nvPr/>
            </p:nvGrpSpPr>
            <p:grpSpPr>
              <a:xfrm>
                <a:off x="5850754" y="1470951"/>
                <a:ext cx="43862" cy="40696"/>
                <a:chOff x="5850754" y="1470951"/>
                <a:chExt cx="43862" cy="40696"/>
              </a:xfrm>
            </p:grpSpPr>
            <p:sp>
              <p:nvSpPr>
                <p:cNvPr id="3070" name="Freeform: Shape 1527">
                  <a:extLst>
                    <a:ext uri="{FF2B5EF4-FFF2-40B4-BE49-F238E27FC236}">
                      <a16:creationId xmlns:a16="http://schemas.microsoft.com/office/drawing/2014/main" id="{98F69858-EE11-40D7-29EE-541AFF15CDE0}"/>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Freeform: Shape 1528">
                  <a:extLst>
                    <a:ext uri="{FF2B5EF4-FFF2-40B4-BE49-F238E27FC236}">
                      <a16:creationId xmlns:a16="http://schemas.microsoft.com/office/drawing/2014/main" id="{D0661EF0-3D3A-FE53-C2F9-082C46DBD32D}"/>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5" name="Graphic 191">
                <a:extLst>
                  <a:ext uri="{FF2B5EF4-FFF2-40B4-BE49-F238E27FC236}">
                    <a16:creationId xmlns:a16="http://schemas.microsoft.com/office/drawing/2014/main" id="{7122B458-DEFE-6146-1D77-A54A3235F9E2}"/>
                  </a:ext>
                </a:extLst>
              </p:cNvPr>
              <p:cNvGrpSpPr/>
              <p:nvPr/>
            </p:nvGrpSpPr>
            <p:grpSpPr>
              <a:xfrm>
                <a:off x="5857863" y="1470951"/>
                <a:ext cx="43711" cy="40696"/>
                <a:chOff x="5857863" y="1470951"/>
                <a:chExt cx="43711" cy="40696"/>
              </a:xfrm>
            </p:grpSpPr>
            <p:sp>
              <p:nvSpPr>
                <p:cNvPr id="3068" name="Freeform: Shape 1525">
                  <a:extLst>
                    <a:ext uri="{FF2B5EF4-FFF2-40B4-BE49-F238E27FC236}">
                      <a16:creationId xmlns:a16="http://schemas.microsoft.com/office/drawing/2014/main" id="{092C0D81-3DF9-0A88-2A0E-9A548103A95E}"/>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Freeform: Shape 1526">
                  <a:extLst>
                    <a:ext uri="{FF2B5EF4-FFF2-40B4-BE49-F238E27FC236}">
                      <a16:creationId xmlns:a16="http://schemas.microsoft.com/office/drawing/2014/main" id="{753620D8-E735-EE2F-1180-127F5C65622F}"/>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6" name="Graphic 191">
                <a:extLst>
                  <a:ext uri="{FF2B5EF4-FFF2-40B4-BE49-F238E27FC236}">
                    <a16:creationId xmlns:a16="http://schemas.microsoft.com/office/drawing/2014/main" id="{8E8089BC-4247-AA7C-811A-8CEC51FBC2DD}"/>
                  </a:ext>
                </a:extLst>
              </p:cNvPr>
              <p:cNvGrpSpPr/>
              <p:nvPr/>
            </p:nvGrpSpPr>
            <p:grpSpPr>
              <a:xfrm>
                <a:off x="5863308" y="1507846"/>
                <a:ext cx="43711" cy="40837"/>
                <a:chOff x="5863308" y="1507846"/>
                <a:chExt cx="43711" cy="40837"/>
              </a:xfrm>
            </p:grpSpPr>
            <p:sp>
              <p:nvSpPr>
                <p:cNvPr id="3066" name="Freeform: Shape 1523">
                  <a:extLst>
                    <a:ext uri="{FF2B5EF4-FFF2-40B4-BE49-F238E27FC236}">
                      <a16:creationId xmlns:a16="http://schemas.microsoft.com/office/drawing/2014/main" id="{9FD11DE8-0089-84F9-188A-32703E7C2642}"/>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Freeform: Shape 1524">
                  <a:extLst>
                    <a:ext uri="{FF2B5EF4-FFF2-40B4-BE49-F238E27FC236}">
                      <a16:creationId xmlns:a16="http://schemas.microsoft.com/office/drawing/2014/main" id="{56742EF7-0AE7-BB63-2196-0BF48C7AEC3F}"/>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7" name="Graphic 191">
                <a:extLst>
                  <a:ext uri="{FF2B5EF4-FFF2-40B4-BE49-F238E27FC236}">
                    <a16:creationId xmlns:a16="http://schemas.microsoft.com/office/drawing/2014/main" id="{4531589E-CD1D-0865-BAB3-48AE41D569D8}"/>
                  </a:ext>
                </a:extLst>
              </p:cNvPr>
              <p:cNvGrpSpPr/>
              <p:nvPr/>
            </p:nvGrpSpPr>
            <p:grpSpPr>
              <a:xfrm>
                <a:off x="5865577" y="1542910"/>
                <a:ext cx="43711" cy="40837"/>
                <a:chOff x="5865577" y="1542910"/>
                <a:chExt cx="43711" cy="40837"/>
              </a:xfrm>
            </p:grpSpPr>
            <p:sp>
              <p:nvSpPr>
                <p:cNvPr id="3064" name="Freeform: Shape 1521">
                  <a:extLst>
                    <a:ext uri="{FF2B5EF4-FFF2-40B4-BE49-F238E27FC236}">
                      <a16:creationId xmlns:a16="http://schemas.microsoft.com/office/drawing/2014/main" id="{B6F2F1A2-0B06-3BF6-9EDD-E6813B5D1AE4}"/>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Freeform: Shape 1522">
                  <a:extLst>
                    <a:ext uri="{FF2B5EF4-FFF2-40B4-BE49-F238E27FC236}">
                      <a16:creationId xmlns:a16="http://schemas.microsoft.com/office/drawing/2014/main" id="{B5558FED-9632-88DA-9D6E-2C39EFE1E279}"/>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8" name="Graphic 191">
                <a:extLst>
                  <a:ext uri="{FF2B5EF4-FFF2-40B4-BE49-F238E27FC236}">
                    <a16:creationId xmlns:a16="http://schemas.microsoft.com/office/drawing/2014/main" id="{7BA26408-B742-36F7-85E4-3EA073DC6A2C}"/>
                  </a:ext>
                </a:extLst>
              </p:cNvPr>
              <p:cNvGrpSpPr/>
              <p:nvPr/>
            </p:nvGrpSpPr>
            <p:grpSpPr>
              <a:xfrm>
                <a:off x="5872686" y="1554035"/>
                <a:ext cx="43711" cy="40696"/>
                <a:chOff x="5872686" y="1554035"/>
                <a:chExt cx="43711" cy="40696"/>
              </a:xfrm>
            </p:grpSpPr>
            <p:sp>
              <p:nvSpPr>
                <p:cNvPr id="3062" name="Freeform: Shape 1519">
                  <a:extLst>
                    <a:ext uri="{FF2B5EF4-FFF2-40B4-BE49-F238E27FC236}">
                      <a16:creationId xmlns:a16="http://schemas.microsoft.com/office/drawing/2014/main" id="{CB0F5F1E-ABD0-8AF4-D5D8-CD7169956307}"/>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Freeform: Shape 1520">
                  <a:extLst>
                    <a:ext uri="{FF2B5EF4-FFF2-40B4-BE49-F238E27FC236}">
                      <a16:creationId xmlns:a16="http://schemas.microsoft.com/office/drawing/2014/main" id="{D7BBF357-2A31-9986-BAEA-2B1F1BF4A426}"/>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9" name="Graphic 191">
                <a:extLst>
                  <a:ext uri="{FF2B5EF4-FFF2-40B4-BE49-F238E27FC236}">
                    <a16:creationId xmlns:a16="http://schemas.microsoft.com/office/drawing/2014/main" id="{5CF90C54-281B-F770-EB57-6A7C52ED5B9B}"/>
                  </a:ext>
                </a:extLst>
              </p:cNvPr>
              <p:cNvGrpSpPr/>
              <p:nvPr/>
            </p:nvGrpSpPr>
            <p:grpSpPr>
              <a:xfrm>
                <a:off x="5879794" y="1554035"/>
                <a:ext cx="43711" cy="40696"/>
                <a:chOff x="5879794" y="1554035"/>
                <a:chExt cx="43711" cy="40696"/>
              </a:xfrm>
            </p:grpSpPr>
            <p:sp>
              <p:nvSpPr>
                <p:cNvPr id="3060" name="Freeform: Shape 1517">
                  <a:extLst>
                    <a:ext uri="{FF2B5EF4-FFF2-40B4-BE49-F238E27FC236}">
                      <a16:creationId xmlns:a16="http://schemas.microsoft.com/office/drawing/2014/main" id="{93C1A8F5-B849-727D-59BC-D9753D7306A3}"/>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Freeform: Shape 1518">
                  <a:extLst>
                    <a:ext uri="{FF2B5EF4-FFF2-40B4-BE49-F238E27FC236}">
                      <a16:creationId xmlns:a16="http://schemas.microsoft.com/office/drawing/2014/main" id="{F3D07546-6E4D-90E3-11E9-8AA314F77EE6}"/>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0" name="Graphic 191">
                <a:extLst>
                  <a:ext uri="{FF2B5EF4-FFF2-40B4-BE49-F238E27FC236}">
                    <a16:creationId xmlns:a16="http://schemas.microsoft.com/office/drawing/2014/main" id="{FD31CD15-B26F-EDE0-9116-368AD09B83A9}"/>
                  </a:ext>
                </a:extLst>
              </p:cNvPr>
              <p:cNvGrpSpPr/>
              <p:nvPr/>
            </p:nvGrpSpPr>
            <p:grpSpPr>
              <a:xfrm>
                <a:off x="5886752" y="1554035"/>
                <a:ext cx="43862" cy="40696"/>
                <a:chOff x="5886752" y="1554035"/>
                <a:chExt cx="43862" cy="40696"/>
              </a:xfrm>
            </p:grpSpPr>
            <p:sp>
              <p:nvSpPr>
                <p:cNvPr id="3058" name="Freeform: Shape 1515">
                  <a:extLst>
                    <a:ext uri="{FF2B5EF4-FFF2-40B4-BE49-F238E27FC236}">
                      <a16:creationId xmlns:a16="http://schemas.microsoft.com/office/drawing/2014/main" id="{43FF9351-B05A-3B77-3DD1-575B69FDD803}"/>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Freeform: Shape 1516">
                  <a:extLst>
                    <a:ext uri="{FF2B5EF4-FFF2-40B4-BE49-F238E27FC236}">
                      <a16:creationId xmlns:a16="http://schemas.microsoft.com/office/drawing/2014/main" id="{DC10264C-A74A-B844-565A-48B4187D3EE7}"/>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1" name="Graphic 191">
                <a:extLst>
                  <a:ext uri="{FF2B5EF4-FFF2-40B4-BE49-F238E27FC236}">
                    <a16:creationId xmlns:a16="http://schemas.microsoft.com/office/drawing/2014/main" id="{AAE26B41-E824-08CB-53DD-0026CEE56A0C}"/>
                  </a:ext>
                </a:extLst>
              </p:cNvPr>
              <p:cNvGrpSpPr/>
              <p:nvPr/>
            </p:nvGrpSpPr>
            <p:grpSpPr>
              <a:xfrm>
                <a:off x="5893861" y="1554035"/>
                <a:ext cx="43862" cy="40696"/>
                <a:chOff x="5893861" y="1554035"/>
                <a:chExt cx="43862" cy="40696"/>
              </a:xfrm>
            </p:grpSpPr>
            <p:sp>
              <p:nvSpPr>
                <p:cNvPr id="3056" name="Freeform: Shape 1513">
                  <a:extLst>
                    <a:ext uri="{FF2B5EF4-FFF2-40B4-BE49-F238E27FC236}">
                      <a16:creationId xmlns:a16="http://schemas.microsoft.com/office/drawing/2014/main" id="{BB0280A8-18A3-1C10-ACB4-5832406AF0EC}"/>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Freeform: Shape 1514">
                  <a:extLst>
                    <a:ext uri="{FF2B5EF4-FFF2-40B4-BE49-F238E27FC236}">
                      <a16:creationId xmlns:a16="http://schemas.microsoft.com/office/drawing/2014/main" id="{B463BA74-73EA-261D-E258-21854B24A24C}"/>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2" name="Graphic 191">
                <a:extLst>
                  <a:ext uri="{FF2B5EF4-FFF2-40B4-BE49-F238E27FC236}">
                    <a16:creationId xmlns:a16="http://schemas.microsoft.com/office/drawing/2014/main" id="{FEA78A39-4D4C-E131-FABB-62C224E8C5D2}"/>
                  </a:ext>
                </a:extLst>
              </p:cNvPr>
              <p:cNvGrpSpPr/>
              <p:nvPr/>
            </p:nvGrpSpPr>
            <p:grpSpPr>
              <a:xfrm>
                <a:off x="5913220" y="1554035"/>
                <a:ext cx="43711" cy="40696"/>
                <a:chOff x="5913220" y="1554035"/>
                <a:chExt cx="43711" cy="40696"/>
              </a:xfrm>
            </p:grpSpPr>
            <p:sp>
              <p:nvSpPr>
                <p:cNvPr id="3054" name="Freeform: Shape 1511">
                  <a:extLst>
                    <a:ext uri="{FF2B5EF4-FFF2-40B4-BE49-F238E27FC236}">
                      <a16:creationId xmlns:a16="http://schemas.microsoft.com/office/drawing/2014/main" id="{5C95BD30-2481-75E4-B795-6F106594EFE6}"/>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Freeform: Shape 1512">
                  <a:extLst>
                    <a:ext uri="{FF2B5EF4-FFF2-40B4-BE49-F238E27FC236}">
                      <a16:creationId xmlns:a16="http://schemas.microsoft.com/office/drawing/2014/main" id="{D5E53A51-50D0-27CE-58CA-AB235C6741D6}"/>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3" name="Graphic 191">
                <a:extLst>
                  <a:ext uri="{FF2B5EF4-FFF2-40B4-BE49-F238E27FC236}">
                    <a16:creationId xmlns:a16="http://schemas.microsoft.com/office/drawing/2014/main" id="{9E8BCC3C-5C22-D6AE-B5E0-9288098C3E49}"/>
                  </a:ext>
                </a:extLst>
              </p:cNvPr>
              <p:cNvGrpSpPr/>
              <p:nvPr/>
            </p:nvGrpSpPr>
            <p:grpSpPr>
              <a:xfrm>
                <a:off x="5933488" y="1554035"/>
                <a:ext cx="43711" cy="40696"/>
                <a:chOff x="5933488" y="1554035"/>
                <a:chExt cx="43711" cy="40696"/>
              </a:xfrm>
            </p:grpSpPr>
            <p:sp>
              <p:nvSpPr>
                <p:cNvPr id="3052" name="Freeform: Shape 1509">
                  <a:extLst>
                    <a:ext uri="{FF2B5EF4-FFF2-40B4-BE49-F238E27FC236}">
                      <a16:creationId xmlns:a16="http://schemas.microsoft.com/office/drawing/2014/main" id="{84A9A8E6-6494-6CA1-9BE1-EFC5B47D8858}"/>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Freeform: Shape 1510">
                  <a:extLst>
                    <a:ext uri="{FF2B5EF4-FFF2-40B4-BE49-F238E27FC236}">
                      <a16:creationId xmlns:a16="http://schemas.microsoft.com/office/drawing/2014/main" id="{D7D83052-1D77-180B-4C9E-3E5DA1676211}"/>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4" name="Graphic 191">
                <a:extLst>
                  <a:ext uri="{FF2B5EF4-FFF2-40B4-BE49-F238E27FC236}">
                    <a16:creationId xmlns:a16="http://schemas.microsoft.com/office/drawing/2014/main" id="{056277D0-D806-A38F-044C-814FE48B8770}"/>
                  </a:ext>
                </a:extLst>
              </p:cNvPr>
              <p:cNvGrpSpPr/>
              <p:nvPr/>
            </p:nvGrpSpPr>
            <p:grpSpPr>
              <a:xfrm>
                <a:off x="5956931" y="1554035"/>
                <a:ext cx="43862" cy="40696"/>
                <a:chOff x="5956931" y="1554035"/>
                <a:chExt cx="43862" cy="40696"/>
              </a:xfrm>
            </p:grpSpPr>
            <p:sp>
              <p:nvSpPr>
                <p:cNvPr id="3050" name="Freeform: Shape 1507">
                  <a:extLst>
                    <a:ext uri="{FF2B5EF4-FFF2-40B4-BE49-F238E27FC236}">
                      <a16:creationId xmlns:a16="http://schemas.microsoft.com/office/drawing/2014/main" id="{A3C747F1-C7D9-C1AB-8731-E052F0DA5C6B}"/>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Freeform: Shape 1508">
                  <a:extLst>
                    <a:ext uri="{FF2B5EF4-FFF2-40B4-BE49-F238E27FC236}">
                      <a16:creationId xmlns:a16="http://schemas.microsoft.com/office/drawing/2014/main" id="{FA642634-3A53-C890-D393-D3D53CBAC0B0}"/>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5" name="Graphic 191">
                <a:extLst>
                  <a:ext uri="{FF2B5EF4-FFF2-40B4-BE49-F238E27FC236}">
                    <a16:creationId xmlns:a16="http://schemas.microsoft.com/office/drawing/2014/main" id="{78E5CA7C-4EAF-B1D9-A182-5B4A17E594BB}"/>
                  </a:ext>
                </a:extLst>
              </p:cNvPr>
              <p:cNvGrpSpPr/>
              <p:nvPr/>
            </p:nvGrpSpPr>
            <p:grpSpPr>
              <a:xfrm>
                <a:off x="5966914" y="1554035"/>
                <a:ext cx="43862" cy="40696"/>
                <a:chOff x="5966914" y="1554035"/>
                <a:chExt cx="43862" cy="40696"/>
              </a:xfrm>
            </p:grpSpPr>
            <p:sp>
              <p:nvSpPr>
                <p:cNvPr id="3048" name="Freeform: Shape 1505">
                  <a:extLst>
                    <a:ext uri="{FF2B5EF4-FFF2-40B4-BE49-F238E27FC236}">
                      <a16:creationId xmlns:a16="http://schemas.microsoft.com/office/drawing/2014/main" id="{F4A14E35-B36C-A5B7-E743-4217968CF441}"/>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Freeform: Shape 1506">
                  <a:extLst>
                    <a:ext uri="{FF2B5EF4-FFF2-40B4-BE49-F238E27FC236}">
                      <a16:creationId xmlns:a16="http://schemas.microsoft.com/office/drawing/2014/main" id="{F4247DE1-3D91-B0B3-8C40-07C0804F1394}"/>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6" name="Graphic 191">
                <a:extLst>
                  <a:ext uri="{FF2B5EF4-FFF2-40B4-BE49-F238E27FC236}">
                    <a16:creationId xmlns:a16="http://schemas.microsoft.com/office/drawing/2014/main" id="{3EC3FC65-CC28-5020-A65B-CD8D5A02F315}"/>
                  </a:ext>
                </a:extLst>
              </p:cNvPr>
              <p:cNvGrpSpPr/>
              <p:nvPr/>
            </p:nvGrpSpPr>
            <p:grpSpPr>
              <a:xfrm>
                <a:off x="5980073" y="1554035"/>
                <a:ext cx="43862" cy="40696"/>
                <a:chOff x="5980073" y="1554035"/>
                <a:chExt cx="43862" cy="40696"/>
              </a:xfrm>
            </p:grpSpPr>
            <p:sp>
              <p:nvSpPr>
                <p:cNvPr id="3046" name="Freeform: Shape 1503">
                  <a:extLst>
                    <a:ext uri="{FF2B5EF4-FFF2-40B4-BE49-F238E27FC236}">
                      <a16:creationId xmlns:a16="http://schemas.microsoft.com/office/drawing/2014/main" id="{82768A2B-55A6-5444-08DA-6277FAC57B66}"/>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Freeform: Shape 1504">
                  <a:extLst>
                    <a:ext uri="{FF2B5EF4-FFF2-40B4-BE49-F238E27FC236}">
                      <a16:creationId xmlns:a16="http://schemas.microsoft.com/office/drawing/2014/main" id="{9DA3430E-BC80-0DE7-3A60-14BB23796120}"/>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7" name="Graphic 191">
                <a:extLst>
                  <a:ext uri="{FF2B5EF4-FFF2-40B4-BE49-F238E27FC236}">
                    <a16:creationId xmlns:a16="http://schemas.microsoft.com/office/drawing/2014/main" id="{9BB7AF7E-4308-6EDF-5154-F07086F4E471}"/>
                  </a:ext>
                </a:extLst>
              </p:cNvPr>
              <p:cNvGrpSpPr/>
              <p:nvPr/>
            </p:nvGrpSpPr>
            <p:grpSpPr>
              <a:xfrm>
                <a:off x="6069915" y="1554035"/>
                <a:ext cx="43711" cy="40696"/>
                <a:chOff x="6069915" y="1554035"/>
                <a:chExt cx="43711" cy="40696"/>
              </a:xfrm>
            </p:grpSpPr>
            <p:sp>
              <p:nvSpPr>
                <p:cNvPr id="3044" name="Freeform: Shape 1501">
                  <a:extLst>
                    <a:ext uri="{FF2B5EF4-FFF2-40B4-BE49-F238E27FC236}">
                      <a16:creationId xmlns:a16="http://schemas.microsoft.com/office/drawing/2014/main" id="{1875E7B8-AC0D-6493-5EE1-AC50B945E093}"/>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Freeform: Shape 1502">
                  <a:extLst>
                    <a:ext uri="{FF2B5EF4-FFF2-40B4-BE49-F238E27FC236}">
                      <a16:creationId xmlns:a16="http://schemas.microsoft.com/office/drawing/2014/main" id="{3ED92966-DA36-35D7-8E79-D617E14ADC55}"/>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8" name="Graphic 191">
                <a:extLst>
                  <a:ext uri="{FF2B5EF4-FFF2-40B4-BE49-F238E27FC236}">
                    <a16:creationId xmlns:a16="http://schemas.microsoft.com/office/drawing/2014/main" id="{296DF8E0-60C2-D52C-CD51-F4117F2FA133}"/>
                  </a:ext>
                </a:extLst>
              </p:cNvPr>
              <p:cNvGrpSpPr/>
              <p:nvPr/>
            </p:nvGrpSpPr>
            <p:grpSpPr>
              <a:xfrm>
                <a:off x="6098198" y="1554035"/>
                <a:ext cx="43862" cy="40696"/>
                <a:chOff x="6098198" y="1554035"/>
                <a:chExt cx="43862" cy="40696"/>
              </a:xfrm>
            </p:grpSpPr>
            <p:sp>
              <p:nvSpPr>
                <p:cNvPr id="3042" name="Freeform: Shape 1499">
                  <a:extLst>
                    <a:ext uri="{FF2B5EF4-FFF2-40B4-BE49-F238E27FC236}">
                      <a16:creationId xmlns:a16="http://schemas.microsoft.com/office/drawing/2014/main" id="{B8AC23F2-0BF2-32C5-0840-7F45B94DFB25}"/>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Freeform: Shape 1500">
                  <a:extLst>
                    <a:ext uri="{FF2B5EF4-FFF2-40B4-BE49-F238E27FC236}">
                      <a16:creationId xmlns:a16="http://schemas.microsoft.com/office/drawing/2014/main" id="{4DE434CF-8C31-E36A-55BA-70EB3B75F446}"/>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9" name="Graphic 191">
                <a:extLst>
                  <a:ext uri="{FF2B5EF4-FFF2-40B4-BE49-F238E27FC236}">
                    <a16:creationId xmlns:a16="http://schemas.microsoft.com/office/drawing/2014/main" id="{40EAFED7-0EEF-DA4C-BAC0-E85A7483AF0D}"/>
                  </a:ext>
                </a:extLst>
              </p:cNvPr>
              <p:cNvGrpSpPr/>
              <p:nvPr/>
            </p:nvGrpSpPr>
            <p:grpSpPr>
              <a:xfrm>
                <a:off x="6109239" y="1554035"/>
                <a:ext cx="43711" cy="40696"/>
                <a:chOff x="6109239" y="1554035"/>
                <a:chExt cx="43711" cy="40696"/>
              </a:xfrm>
            </p:grpSpPr>
            <p:sp>
              <p:nvSpPr>
                <p:cNvPr id="3040" name="Freeform: Shape 1497">
                  <a:extLst>
                    <a:ext uri="{FF2B5EF4-FFF2-40B4-BE49-F238E27FC236}">
                      <a16:creationId xmlns:a16="http://schemas.microsoft.com/office/drawing/2014/main" id="{C1447E6B-48FD-A03C-E961-BEB0B42FA652}"/>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Freeform: Shape 1498">
                  <a:extLst>
                    <a:ext uri="{FF2B5EF4-FFF2-40B4-BE49-F238E27FC236}">
                      <a16:creationId xmlns:a16="http://schemas.microsoft.com/office/drawing/2014/main" id="{9EB53509-0F92-E061-316A-6D69FB6907B6}"/>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0" name="Graphic 191">
                <a:extLst>
                  <a:ext uri="{FF2B5EF4-FFF2-40B4-BE49-F238E27FC236}">
                    <a16:creationId xmlns:a16="http://schemas.microsoft.com/office/drawing/2014/main" id="{A3A5B46B-52D8-FE8A-F889-53FE8ECA1995}"/>
                  </a:ext>
                </a:extLst>
              </p:cNvPr>
              <p:cNvGrpSpPr/>
              <p:nvPr/>
            </p:nvGrpSpPr>
            <p:grpSpPr>
              <a:xfrm>
                <a:off x="6126936" y="1554035"/>
                <a:ext cx="43711" cy="40696"/>
                <a:chOff x="6126936" y="1554035"/>
                <a:chExt cx="43711" cy="40696"/>
              </a:xfrm>
            </p:grpSpPr>
            <p:sp>
              <p:nvSpPr>
                <p:cNvPr id="3038" name="Freeform: Shape 1495">
                  <a:extLst>
                    <a:ext uri="{FF2B5EF4-FFF2-40B4-BE49-F238E27FC236}">
                      <a16:creationId xmlns:a16="http://schemas.microsoft.com/office/drawing/2014/main" id="{77BEBE95-BE59-3302-FB24-3C91654F4667}"/>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Freeform: Shape 1496">
                  <a:extLst>
                    <a:ext uri="{FF2B5EF4-FFF2-40B4-BE49-F238E27FC236}">
                      <a16:creationId xmlns:a16="http://schemas.microsoft.com/office/drawing/2014/main" id="{E5FED081-7CF1-E0D6-7139-7D2A59633D62}"/>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1" name="Graphic 191">
                <a:extLst>
                  <a:ext uri="{FF2B5EF4-FFF2-40B4-BE49-F238E27FC236}">
                    <a16:creationId xmlns:a16="http://schemas.microsoft.com/office/drawing/2014/main" id="{AB10E85B-9EDA-ECB4-4596-979961EA7B87}"/>
                  </a:ext>
                </a:extLst>
              </p:cNvPr>
              <p:cNvGrpSpPr/>
              <p:nvPr/>
            </p:nvGrpSpPr>
            <p:grpSpPr>
              <a:xfrm>
                <a:off x="6133893" y="1554035"/>
                <a:ext cx="43862" cy="40696"/>
                <a:chOff x="6133893" y="1554035"/>
                <a:chExt cx="43862" cy="40696"/>
              </a:xfrm>
            </p:grpSpPr>
            <p:sp>
              <p:nvSpPr>
                <p:cNvPr id="3036" name="Freeform: Shape 1493">
                  <a:extLst>
                    <a:ext uri="{FF2B5EF4-FFF2-40B4-BE49-F238E27FC236}">
                      <a16:creationId xmlns:a16="http://schemas.microsoft.com/office/drawing/2014/main" id="{C353B02B-1DE2-934C-3168-47E65F63601D}"/>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Freeform: Shape 1494">
                  <a:extLst>
                    <a:ext uri="{FF2B5EF4-FFF2-40B4-BE49-F238E27FC236}">
                      <a16:creationId xmlns:a16="http://schemas.microsoft.com/office/drawing/2014/main" id="{B05ADA80-8663-2B41-02F4-4EEC38FE6401}"/>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2" name="Graphic 191">
                <a:extLst>
                  <a:ext uri="{FF2B5EF4-FFF2-40B4-BE49-F238E27FC236}">
                    <a16:creationId xmlns:a16="http://schemas.microsoft.com/office/drawing/2014/main" id="{B701220B-2915-F52E-3A1D-4C876F4E94BA}"/>
                  </a:ext>
                </a:extLst>
              </p:cNvPr>
              <p:cNvGrpSpPr/>
              <p:nvPr/>
            </p:nvGrpSpPr>
            <p:grpSpPr>
              <a:xfrm>
                <a:off x="6141002" y="1554035"/>
                <a:ext cx="43862" cy="40696"/>
                <a:chOff x="6141002" y="1554035"/>
                <a:chExt cx="43862" cy="40696"/>
              </a:xfrm>
            </p:grpSpPr>
            <p:sp>
              <p:nvSpPr>
                <p:cNvPr id="3034" name="Freeform: Shape 1491">
                  <a:extLst>
                    <a:ext uri="{FF2B5EF4-FFF2-40B4-BE49-F238E27FC236}">
                      <a16:creationId xmlns:a16="http://schemas.microsoft.com/office/drawing/2014/main" id="{F14A5BBC-EF48-754B-6F90-527B325E3EDA}"/>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Freeform: Shape 1492">
                  <a:extLst>
                    <a:ext uri="{FF2B5EF4-FFF2-40B4-BE49-F238E27FC236}">
                      <a16:creationId xmlns:a16="http://schemas.microsoft.com/office/drawing/2014/main" id="{D90A6D5A-E835-0545-33B9-8300750C6861}"/>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3" name="Graphic 191">
                <a:extLst>
                  <a:ext uri="{FF2B5EF4-FFF2-40B4-BE49-F238E27FC236}">
                    <a16:creationId xmlns:a16="http://schemas.microsoft.com/office/drawing/2014/main" id="{964DB0A5-592A-2FFC-6A75-E3F30FB8A8A8}"/>
                  </a:ext>
                </a:extLst>
              </p:cNvPr>
              <p:cNvGrpSpPr/>
              <p:nvPr/>
            </p:nvGrpSpPr>
            <p:grpSpPr>
              <a:xfrm>
                <a:off x="6148111" y="1554035"/>
                <a:ext cx="43711" cy="40696"/>
                <a:chOff x="6148111" y="1554035"/>
                <a:chExt cx="43711" cy="40696"/>
              </a:xfrm>
            </p:grpSpPr>
            <p:sp>
              <p:nvSpPr>
                <p:cNvPr id="3032" name="Freeform: Shape 1489">
                  <a:extLst>
                    <a:ext uri="{FF2B5EF4-FFF2-40B4-BE49-F238E27FC236}">
                      <a16:creationId xmlns:a16="http://schemas.microsoft.com/office/drawing/2014/main" id="{2DD62A81-5181-84C4-3644-A487C3034DA6}"/>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Freeform: Shape 1490">
                  <a:extLst>
                    <a:ext uri="{FF2B5EF4-FFF2-40B4-BE49-F238E27FC236}">
                      <a16:creationId xmlns:a16="http://schemas.microsoft.com/office/drawing/2014/main" id="{1907C78A-3EA1-2789-C9B4-94D12E3BBAE6}"/>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4" name="Graphic 191">
                <a:extLst>
                  <a:ext uri="{FF2B5EF4-FFF2-40B4-BE49-F238E27FC236}">
                    <a16:creationId xmlns:a16="http://schemas.microsoft.com/office/drawing/2014/main" id="{0CB025AC-0570-2B02-7CF5-9DC66E5C054B}"/>
                  </a:ext>
                </a:extLst>
              </p:cNvPr>
              <p:cNvGrpSpPr/>
              <p:nvPr/>
            </p:nvGrpSpPr>
            <p:grpSpPr>
              <a:xfrm>
                <a:off x="6155219" y="1554035"/>
                <a:ext cx="43711" cy="40696"/>
                <a:chOff x="6155219" y="1554035"/>
                <a:chExt cx="43711" cy="40696"/>
              </a:xfrm>
            </p:grpSpPr>
            <p:sp>
              <p:nvSpPr>
                <p:cNvPr id="3030" name="Freeform: Shape 1487">
                  <a:extLst>
                    <a:ext uri="{FF2B5EF4-FFF2-40B4-BE49-F238E27FC236}">
                      <a16:creationId xmlns:a16="http://schemas.microsoft.com/office/drawing/2014/main" id="{B6A1A848-8976-BD50-6E24-AE31A885E297}"/>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Freeform: Shape 1488">
                  <a:extLst>
                    <a:ext uri="{FF2B5EF4-FFF2-40B4-BE49-F238E27FC236}">
                      <a16:creationId xmlns:a16="http://schemas.microsoft.com/office/drawing/2014/main" id="{3E397A8F-E6D8-8E23-7318-E5813AA2F76A}"/>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5" name="Graphic 191">
                <a:extLst>
                  <a:ext uri="{FF2B5EF4-FFF2-40B4-BE49-F238E27FC236}">
                    <a16:creationId xmlns:a16="http://schemas.microsoft.com/office/drawing/2014/main" id="{F0349F13-BDD8-5AA9-7EE4-3BD76111D970}"/>
                  </a:ext>
                </a:extLst>
              </p:cNvPr>
              <p:cNvGrpSpPr/>
              <p:nvPr/>
            </p:nvGrpSpPr>
            <p:grpSpPr>
              <a:xfrm>
                <a:off x="6162328" y="1554035"/>
                <a:ext cx="43711" cy="40696"/>
                <a:chOff x="6162328" y="1554035"/>
                <a:chExt cx="43711" cy="40696"/>
              </a:xfrm>
            </p:grpSpPr>
            <p:sp>
              <p:nvSpPr>
                <p:cNvPr id="3028" name="Freeform: Shape 1485">
                  <a:extLst>
                    <a:ext uri="{FF2B5EF4-FFF2-40B4-BE49-F238E27FC236}">
                      <a16:creationId xmlns:a16="http://schemas.microsoft.com/office/drawing/2014/main" id="{D1E44FCC-3685-626D-5A2E-CEB71EB90F48}"/>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Freeform: Shape 1486">
                  <a:extLst>
                    <a:ext uri="{FF2B5EF4-FFF2-40B4-BE49-F238E27FC236}">
                      <a16:creationId xmlns:a16="http://schemas.microsoft.com/office/drawing/2014/main" id="{D0126801-65D3-3F35-B501-874059B06992}"/>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6" name="Graphic 191">
                <a:extLst>
                  <a:ext uri="{FF2B5EF4-FFF2-40B4-BE49-F238E27FC236}">
                    <a16:creationId xmlns:a16="http://schemas.microsoft.com/office/drawing/2014/main" id="{00F54C26-1248-760B-4CB1-2EA0ADD7C266}"/>
                  </a:ext>
                </a:extLst>
              </p:cNvPr>
              <p:cNvGrpSpPr/>
              <p:nvPr/>
            </p:nvGrpSpPr>
            <p:grpSpPr>
              <a:xfrm>
                <a:off x="6169437" y="1554035"/>
                <a:ext cx="43711" cy="40696"/>
                <a:chOff x="6169437" y="1554035"/>
                <a:chExt cx="43711" cy="40696"/>
              </a:xfrm>
            </p:grpSpPr>
            <p:sp>
              <p:nvSpPr>
                <p:cNvPr id="3026" name="Freeform: Shape 1483">
                  <a:extLst>
                    <a:ext uri="{FF2B5EF4-FFF2-40B4-BE49-F238E27FC236}">
                      <a16:creationId xmlns:a16="http://schemas.microsoft.com/office/drawing/2014/main" id="{C4DDDA3B-DFCA-F628-8618-19D25171C164}"/>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Freeform: Shape 1484">
                  <a:extLst>
                    <a:ext uri="{FF2B5EF4-FFF2-40B4-BE49-F238E27FC236}">
                      <a16:creationId xmlns:a16="http://schemas.microsoft.com/office/drawing/2014/main" id="{4BA3A915-0D1D-A0B4-14D2-B554F01380F6}"/>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7" name="Graphic 191">
                <a:extLst>
                  <a:ext uri="{FF2B5EF4-FFF2-40B4-BE49-F238E27FC236}">
                    <a16:creationId xmlns:a16="http://schemas.microsoft.com/office/drawing/2014/main" id="{F57C8A7C-58B2-DE7D-8004-1FF46A5A4C6F}"/>
                  </a:ext>
                </a:extLst>
              </p:cNvPr>
              <p:cNvGrpSpPr/>
              <p:nvPr/>
            </p:nvGrpSpPr>
            <p:grpSpPr>
              <a:xfrm>
                <a:off x="6176394" y="1554035"/>
                <a:ext cx="43862" cy="40696"/>
                <a:chOff x="6176394" y="1554035"/>
                <a:chExt cx="43862" cy="40696"/>
              </a:xfrm>
            </p:grpSpPr>
            <p:sp>
              <p:nvSpPr>
                <p:cNvPr id="3024" name="Freeform: Shape 1481">
                  <a:extLst>
                    <a:ext uri="{FF2B5EF4-FFF2-40B4-BE49-F238E27FC236}">
                      <a16:creationId xmlns:a16="http://schemas.microsoft.com/office/drawing/2014/main" id="{E4D08C8A-03AF-1EDE-6F8B-98E1DF59BD54}"/>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Freeform: Shape 1482">
                  <a:extLst>
                    <a:ext uri="{FF2B5EF4-FFF2-40B4-BE49-F238E27FC236}">
                      <a16:creationId xmlns:a16="http://schemas.microsoft.com/office/drawing/2014/main" id="{FE4351B0-3B11-2777-E9F0-7CD5FC6F8F86}"/>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8" name="Graphic 191">
                <a:extLst>
                  <a:ext uri="{FF2B5EF4-FFF2-40B4-BE49-F238E27FC236}">
                    <a16:creationId xmlns:a16="http://schemas.microsoft.com/office/drawing/2014/main" id="{F27924F7-D72D-3A6B-BCF3-E789D719A452}"/>
                  </a:ext>
                </a:extLst>
              </p:cNvPr>
              <p:cNvGrpSpPr/>
              <p:nvPr/>
            </p:nvGrpSpPr>
            <p:grpSpPr>
              <a:xfrm>
                <a:off x="6245061" y="1554035"/>
                <a:ext cx="43711" cy="40696"/>
                <a:chOff x="6245061" y="1554035"/>
                <a:chExt cx="43711" cy="40696"/>
              </a:xfrm>
            </p:grpSpPr>
            <p:sp>
              <p:nvSpPr>
                <p:cNvPr id="3022" name="Freeform: Shape 1479">
                  <a:extLst>
                    <a:ext uri="{FF2B5EF4-FFF2-40B4-BE49-F238E27FC236}">
                      <a16:creationId xmlns:a16="http://schemas.microsoft.com/office/drawing/2014/main" id="{E7F9C238-00DB-B8A7-7BBB-0B233C4592BC}"/>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Freeform: Shape 1480">
                  <a:extLst>
                    <a:ext uri="{FF2B5EF4-FFF2-40B4-BE49-F238E27FC236}">
                      <a16:creationId xmlns:a16="http://schemas.microsoft.com/office/drawing/2014/main" id="{763788FD-E10F-C6BD-6FC7-F4D59BA8CD88}"/>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9" name="Graphic 191">
                <a:extLst>
                  <a:ext uri="{FF2B5EF4-FFF2-40B4-BE49-F238E27FC236}">
                    <a16:creationId xmlns:a16="http://schemas.microsoft.com/office/drawing/2014/main" id="{433FC636-2DDD-974F-E41F-6A5C7665A10F}"/>
                  </a:ext>
                </a:extLst>
              </p:cNvPr>
              <p:cNvGrpSpPr/>
              <p:nvPr/>
            </p:nvGrpSpPr>
            <p:grpSpPr>
              <a:xfrm>
                <a:off x="6500824" y="1554035"/>
                <a:ext cx="43711" cy="40696"/>
                <a:chOff x="6500824" y="1554035"/>
                <a:chExt cx="43711" cy="40696"/>
              </a:xfrm>
            </p:grpSpPr>
            <p:sp>
              <p:nvSpPr>
                <p:cNvPr id="3020" name="Freeform: Shape 1477">
                  <a:extLst>
                    <a:ext uri="{FF2B5EF4-FFF2-40B4-BE49-F238E27FC236}">
                      <a16:creationId xmlns:a16="http://schemas.microsoft.com/office/drawing/2014/main" id="{503F3AEA-FCDA-E544-950F-280239B844A3}"/>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Freeform: Shape 1478">
                  <a:extLst>
                    <a:ext uri="{FF2B5EF4-FFF2-40B4-BE49-F238E27FC236}">
                      <a16:creationId xmlns:a16="http://schemas.microsoft.com/office/drawing/2014/main" id="{B800492A-716C-02A3-370A-677CB6905034}"/>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779" name="Graphic 1778">
              <a:extLst>
                <a:ext uri="{FF2B5EF4-FFF2-40B4-BE49-F238E27FC236}">
                  <a16:creationId xmlns:a16="http://schemas.microsoft.com/office/drawing/2014/main" id="{02AA91DD-71EC-B8F1-9D56-ED5AE3202D3A}"/>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60132" y="1208077"/>
              <a:ext cx="5469268" cy="200847"/>
            </a:xfrm>
            <a:prstGeom prst="rect">
              <a:avLst/>
            </a:prstGeom>
          </p:spPr>
        </p:pic>
        <p:grpSp>
          <p:nvGrpSpPr>
            <p:cNvPr id="1780" name="Group 1779">
              <a:extLst>
                <a:ext uri="{FF2B5EF4-FFF2-40B4-BE49-F238E27FC236}">
                  <a16:creationId xmlns:a16="http://schemas.microsoft.com/office/drawing/2014/main" id="{FCAEA831-D9C7-6E6A-6DE1-7E6AEEA8EC26}"/>
                </a:ext>
              </a:extLst>
            </p:cNvPr>
            <p:cNvGrpSpPr/>
            <p:nvPr/>
          </p:nvGrpSpPr>
          <p:grpSpPr>
            <a:xfrm>
              <a:off x="1151717" y="1185798"/>
              <a:ext cx="5416640" cy="238938"/>
              <a:chOff x="1151717" y="1185798"/>
              <a:chExt cx="5416640" cy="238938"/>
            </a:xfrm>
          </p:grpSpPr>
          <p:grpSp>
            <p:nvGrpSpPr>
              <p:cNvPr id="1781" name="Graphic 195">
                <a:extLst>
                  <a:ext uri="{FF2B5EF4-FFF2-40B4-BE49-F238E27FC236}">
                    <a16:creationId xmlns:a16="http://schemas.microsoft.com/office/drawing/2014/main" id="{FE69572B-FBD8-F9D9-3B14-3A3C3092412E}"/>
                  </a:ext>
                </a:extLst>
              </p:cNvPr>
              <p:cNvGrpSpPr/>
              <p:nvPr/>
            </p:nvGrpSpPr>
            <p:grpSpPr>
              <a:xfrm>
                <a:off x="1151717" y="1185798"/>
                <a:ext cx="44423" cy="43566"/>
                <a:chOff x="1151717" y="1185798"/>
                <a:chExt cx="44423" cy="43566"/>
              </a:xfrm>
            </p:grpSpPr>
            <p:sp>
              <p:nvSpPr>
                <p:cNvPr id="2709" name="Freeform: Shape 1166">
                  <a:extLst>
                    <a:ext uri="{FF2B5EF4-FFF2-40B4-BE49-F238E27FC236}">
                      <a16:creationId xmlns:a16="http://schemas.microsoft.com/office/drawing/2014/main" id="{303287B0-0470-8C96-3D24-6C0E8996D2AD}"/>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Freeform: Shape 1167">
                  <a:extLst>
                    <a:ext uri="{FF2B5EF4-FFF2-40B4-BE49-F238E27FC236}">
                      <a16:creationId xmlns:a16="http://schemas.microsoft.com/office/drawing/2014/main" id="{C020917E-FCE7-D976-E478-56543395B41D}"/>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2" name="Graphic 195">
                <a:extLst>
                  <a:ext uri="{FF2B5EF4-FFF2-40B4-BE49-F238E27FC236}">
                    <a16:creationId xmlns:a16="http://schemas.microsoft.com/office/drawing/2014/main" id="{9EEF43FD-7719-C00F-8458-D22E87CA221E}"/>
                  </a:ext>
                </a:extLst>
              </p:cNvPr>
              <p:cNvGrpSpPr/>
              <p:nvPr/>
            </p:nvGrpSpPr>
            <p:grpSpPr>
              <a:xfrm>
                <a:off x="1181076" y="1188963"/>
                <a:ext cx="44423" cy="43717"/>
                <a:chOff x="1181076" y="1188963"/>
                <a:chExt cx="44423" cy="43717"/>
              </a:xfrm>
            </p:grpSpPr>
            <p:sp>
              <p:nvSpPr>
                <p:cNvPr id="2707" name="Freeform: Shape 1164">
                  <a:extLst>
                    <a:ext uri="{FF2B5EF4-FFF2-40B4-BE49-F238E27FC236}">
                      <a16:creationId xmlns:a16="http://schemas.microsoft.com/office/drawing/2014/main" id="{9A66F43A-9F69-8555-325C-AD0E4BB87DC4}"/>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Freeform: Shape 1165">
                  <a:extLst>
                    <a:ext uri="{FF2B5EF4-FFF2-40B4-BE49-F238E27FC236}">
                      <a16:creationId xmlns:a16="http://schemas.microsoft.com/office/drawing/2014/main" id="{9A3F3057-41C3-6250-58F0-422B1F9CA7A0}"/>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3" name="Graphic 195">
                <a:extLst>
                  <a:ext uri="{FF2B5EF4-FFF2-40B4-BE49-F238E27FC236}">
                    <a16:creationId xmlns:a16="http://schemas.microsoft.com/office/drawing/2014/main" id="{F8ED4681-DD69-9FBB-204A-C2545ABF50DA}"/>
                  </a:ext>
                </a:extLst>
              </p:cNvPr>
              <p:cNvGrpSpPr/>
              <p:nvPr/>
            </p:nvGrpSpPr>
            <p:grpSpPr>
              <a:xfrm>
                <a:off x="1191529" y="1188963"/>
                <a:ext cx="44423" cy="43717"/>
                <a:chOff x="1191529" y="1188963"/>
                <a:chExt cx="44423" cy="43717"/>
              </a:xfrm>
            </p:grpSpPr>
            <p:sp>
              <p:nvSpPr>
                <p:cNvPr id="2705" name="Freeform: Shape 1162">
                  <a:extLst>
                    <a:ext uri="{FF2B5EF4-FFF2-40B4-BE49-F238E27FC236}">
                      <a16:creationId xmlns:a16="http://schemas.microsoft.com/office/drawing/2014/main" id="{20802715-36EC-1381-B20F-BF6F7960207F}"/>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Freeform: Shape 1163">
                  <a:extLst>
                    <a:ext uri="{FF2B5EF4-FFF2-40B4-BE49-F238E27FC236}">
                      <a16:creationId xmlns:a16="http://schemas.microsoft.com/office/drawing/2014/main" id="{3E0C0616-941B-3AE3-9BC3-124C36A9F9DC}"/>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4" name="Graphic 195">
                <a:extLst>
                  <a:ext uri="{FF2B5EF4-FFF2-40B4-BE49-F238E27FC236}">
                    <a16:creationId xmlns:a16="http://schemas.microsoft.com/office/drawing/2014/main" id="{88E9EB70-3EA4-9F3C-CEF5-977247297F9E}"/>
                  </a:ext>
                </a:extLst>
              </p:cNvPr>
              <p:cNvGrpSpPr/>
              <p:nvPr/>
            </p:nvGrpSpPr>
            <p:grpSpPr>
              <a:xfrm>
                <a:off x="1217046" y="1188963"/>
                <a:ext cx="44423" cy="43717"/>
                <a:chOff x="1217046" y="1188963"/>
                <a:chExt cx="44423" cy="43717"/>
              </a:xfrm>
            </p:grpSpPr>
            <p:sp>
              <p:nvSpPr>
                <p:cNvPr id="2703" name="Freeform: Shape 1160">
                  <a:extLst>
                    <a:ext uri="{FF2B5EF4-FFF2-40B4-BE49-F238E27FC236}">
                      <a16:creationId xmlns:a16="http://schemas.microsoft.com/office/drawing/2014/main" id="{EE7177D9-5E0C-E16C-CD60-6282CEFD5D8E}"/>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Freeform: Shape 1161">
                  <a:extLst>
                    <a:ext uri="{FF2B5EF4-FFF2-40B4-BE49-F238E27FC236}">
                      <a16:creationId xmlns:a16="http://schemas.microsoft.com/office/drawing/2014/main" id="{D6CE0FC9-9415-7EED-0908-91B4545B5105}"/>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5" name="Graphic 195">
                <a:extLst>
                  <a:ext uri="{FF2B5EF4-FFF2-40B4-BE49-F238E27FC236}">
                    <a16:creationId xmlns:a16="http://schemas.microsoft.com/office/drawing/2014/main" id="{A5C54481-2CD9-169B-BC95-D9E446331395}"/>
                  </a:ext>
                </a:extLst>
              </p:cNvPr>
              <p:cNvGrpSpPr/>
              <p:nvPr/>
            </p:nvGrpSpPr>
            <p:grpSpPr>
              <a:xfrm>
                <a:off x="1268079" y="1188963"/>
                <a:ext cx="44423" cy="43717"/>
                <a:chOff x="1268079" y="1188963"/>
                <a:chExt cx="44423" cy="43717"/>
              </a:xfrm>
            </p:grpSpPr>
            <p:sp>
              <p:nvSpPr>
                <p:cNvPr id="2701" name="Freeform: Shape 1158">
                  <a:extLst>
                    <a:ext uri="{FF2B5EF4-FFF2-40B4-BE49-F238E27FC236}">
                      <a16:creationId xmlns:a16="http://schemas.microsoft.com/office/drawing/2014/main" id="{9726333E-1AFF-CBEA-5637-91FE8E0C05C4}"/>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Freeform: Shape 1159">
                  <a:extLst>
                    <a:ext uri="{FF2B5EF4-FFF2-40B4-BE49-F238E27FC236}">
                      <a16:creationId xmlns:a16="http://schemas.microsoft.com/office/drawing/2014/main" id="{7F2B703E-E92A-E8E4-3B79-4A6F260C7E16}"/>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6" name="Graphic 195">
                <a:extLst>
                  <a:ext uri="{FF2B5EF4-FFF2-40B4-BE49-F238E27FC236}">
                    <a16:creationId xmlns:a16="http://schemas.microsoft.com/office/drawing/2014/main" id="{D92E3E58-4D84-1999-B631-09E67DC7D46A}"/>
                  </a:ext>
                </a:extLst>
              </p:cNvPr>
              <p:cNvGrpSpPr/>
              <p:nvPr/>
            </p:nvGrpSpPr>
            <p:grpSpPr>
              <a:xfrm>
                <a:off x="1294826" y="1188963"/>
                <a:ext cx="44577" cy="43717"/>
                <a:chOff x="1294826" y="1188963"/>
                <a:chExt cx="44577" cy="43717"/>
              </a:xfrm>
            </p:grpSpPr>
            <p:sp>
              <p:nvSpPr>
                <p:cNvPr id="2699" name="Freeform: Shape 1156">
                  <a:extLst>
                    <a:ext uri="{FF2B5EF4-FFF2-40B4-BE49-F238E27FC236}">
                      <a16:creationId xmlns:a16="http://schemas.microsoft.com/office/drawing/2014/main" id="{24B69BDC-ED19-2F1B-4C54-ADB255FD2692}"/>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Freeform: Shape 1157">
                  <a:extLst>
                    <a:ext uri="{FF2B5EF4-FFF2-40B4-BE49-F238E27FC236}">
                      <a16:creationId xmlns:a16="http://schemas.microsoft.com/office/drawing/2014/main" id="{142C65AF-D9DE-AB58-06D8-A616C4E19077}"/>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7" name="Graphic 195">
                <a:extLst>
                  <a:ext uri="{FF2B5EF4-FFF2-40B4-BE49-F238E27FC236}">
                    <a16:creationId xmlns:a16="http://schemas.microsoft.com/office/drawing/2014/main" id="{08B857F5-74D7-7808-4ED2-BF9BECD7EF41}"/>
                  </a:ext>
                </a:extLst>
              </p:cNvPr>
              <p:cNvGrpSpPr/>
              <p:nvPr/>
            </p:nvGrpSpPr>
            <p:grpSpPr>
              <a:xfrm>
                <a:off x="1306662" y="1188963"/>
                <a:ext cx="44423" cy="43717"/>
                <a:chOff x="1306662" y="1188963"/>
                <a:chExt cx="44423" cy="43717"/>
              </a:xfrm>
            </p:grpSpPr>
            <p:sp>
              <p:nvSpPr>
                <p:cNvPr id="2697" name="Freeform: Shape 1154">
                  <a:extLst>
                    <a:ext uri="{FF2B5EF4-FFF2-40B4-BE49-F238E27FC236}">
                      <a16:creationId xmlns:a16="http://schemas.microsoft.com/office/drawing/2014/main" id="{88C77AAE-E502-4AF6-45FC-CB9087725C97}"/>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Freeform: Shape 1155">
                  <a:extLst>
                    <a:ext uri="{FF2B5EF4-FFF2-40B4-BE49-F238E27FC236}">
                      <a16:creationId xmlns:a16="http://schemas.microsoft.com/office/drawing/2014/main" id="{D36C4BF2-1FFE-614B-4934-E84ADCF3AADF}"/>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8" name="Graphic 195">
                <a:extLst>
                  <a:ext uri="{FF2B5EF4-FFF2-40B4-BE49-F238E27FC236}">
                    <a16:creationId xmlns:a16="http://schemas.microsoft.com/office/drawing/2014/main" id="{F4D31EA2-5C85-5BB4-15DB-96D4D487F7ED}"/>
                  </a:ext>
                </a:extLst>
              </p:cNvPr>
              <p:cNvGrpSpPr/>
              <p:nvPr/>
            </p:nvGrpSpPr>
            <p:grpSpPr>
              <a:xfrm>
                <a:off x="1408730" y="1193486"/>
                <a:ext cx="44423" cy="43717"/>
                <a:chOff x="1408730" y="1193486"/>
                <a:chExt cx="44423" cy="43717"/>
              </a:xfrm>
            </p:grpSpPr>
            <p:sp>
              <p:nvSpPr>
                <p:cNvPr id="2695" name="Freeform: Shape 1152">
                  <a:extLst>
                    <a:ext uri="{FF2B5EF4-FFF2-40B4-BE49-F238E27FC236}">
                      <a16:creationId xmlns:a16="http://schemas.microsoft.com/office/drawing/2014/main" id="{AC86941E-405C-93C6-A7A4-8446FD478D5F}"/>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Freeform: Shape 1153">
                  <a:extLst>
                    <a:ext uri="{FF2B5EF4-FFF2-40B4-BE49-F238E27FC236}">
                      <a16:creationId xmlns:a16="http://schemas.microsoft.com/office/drawing/2014/main" id="{CC84DC3B-1883-0ED5-CA16-E4FE9A74DEB4}"/>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9" name="Graphic 195">
                <a:extLst>
                  <a:ext uri="{FF2B5EF4-FFF2-40B4-BE49-F238E27FC236}">
                    <a16:creationId xmlns:a16="http://schemas.microsoft.com/office/drawing/2014/main" id="{9A649F26-8638-9810-8763-3D299FFD6EE4}"/>
                  </a:ext>
                </a:extLst>
              </p:cNvPr>
              <p:cNvGrpSpPr/>
              <p:nvPr/>
            </p:nvGrpSpPr>
            <p:grpSpPr>
              <a:xfrm>
                <a:off x="1485895" y="1193486"/>
                <a:ext cx="44423" cy="43717"/>
                <a:chOff x="1485895" y="1193486"/>
                <a:chExt cx="44423" cy="43717"/>
              </a:xfrm>
            </p:grpSpPr>
            <p:sp>
              <p:nvSpPr>
                <p:cNvPr id="2693" name="Freeform: Shape 1150">
                  <a:extLst>
                    <a:ext uri="{FF2B5EF4-FFF2-40B4-BE49-F238E27FC236}">
                      <a16:creationId xmlns:a16="http://schemas.microsoft.com/office/drawing/2014/main" id="{373B0BAB-BE00-1E00-B169-7210B9636613}"/>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Freeform: Shape 1151">
                  <a:extLst>
                    <a:ext uri="{FF2B5EF4-FFF2-40B4-BE49-F238E27FC236}">
                      <a16:creationId xmlns:a16="http://schemas.microsoft.com/office/drawing/2014/main" id="{7A9C18D7-A688-EFCF-FE9D-3609C0127273}"/>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0" name="Graphic 195">
                <a:extLst>
                  <a:ext uri="{FF2B5EF4-FFF2-40B4-BE49-F238E27FC236}">
                    <a16:creationId xmlns:a16="http://schemas.microsoft.com/office/drawing/2014/main" id="{97868D96-2865-609D-A5CD-862F27F46297}"/>
                  </a:ext>
                </a:extLst>
              </p:cNvPr>
              <p:cNvGrpSpPr/>
              <p:nvPr/>
            </p:nvGrpSpPr>
            <p:grpSpPr>
              <a:xfrm>
                <a:off x="1569670" y="1193486"/>
                <a:ext cx="44423" cy="43717"/>
                <a:chOff x="1569670" y="1193486"/>
                <a:chExt cx="44423" cy="43717"/>
              </a:xfrm>
            </p:grpSpPr>
            <p:sp>
              <p:nvSpPr>
                <p:cNvPr id="2691" name="Freeform: Shape 1148">
                  <a:extLst>
                    <a:ext uri="{FF2B5EF4-FFF2-40B4-BE49-F238E27FC236}">
                      <a16:creationId xmlns:a16="http://schemas.microsoft.com/office/drawing/2014/main" id="{7F871653-C1DF-6ED8-6DE4-C25A8808EBD7}"/>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Freeform: Shape 1149">
                  <a:extLst>
                    <a:ext uri="{FF2B5EF4-FFF2-40B4-BE49-F238E27FC236}">
                      <a16:creationId xmlns:a16="http://schemas.microsoft.com/office/drawing/2014/main" id="{809D4DEE-014C-E841-9E63-70F937F69E64}"/>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1" name="Graphic 195">
                <a:extLst>
                  <a:ext uri="{FF2B5EF4-FFF2-40B4-BE49-F238E27FC236}">
                    <a16:creationId xmlns:a16="http://schemas.microsoft.com/office/drawing/2014/main" id="{2797FD68-774C-48D0-44AA-4C7F3E8BC216}"/>
                  </a:ext>
                </a:extLst>
              </p:cNvPr>
              <p:cNvGrpSpPr/>
              <p:nvPr/>
            </p:nvGrpSpPr>
            <p:grpSpPr>
              <a:xfrm>
                <a:off x="1591805" y="1193486"/>
                <a:ext cx="44577" cy="43717"/>
                <a:chOff x="1591805" y="1193486"/>
                <a:chExt cx="44577" cy="43717"/>
              </a:xfrm>
            </p:grpSpPr>
            <p:sp>
              <p:nvSpPr>
                <p:cNvPr id="2689" name="Freeform: Shape 1146">
                  <a:extLst>
                    <a:ext uri="{FF2B5EF4-FFF2-40B4-BE49-F238E27FC236}">
                      <a16:creationId xmlns:a16="http://schemas.microsoft.com/office/drawing/2014/main" id="{B4506BBC-50D1-5C82-6320-D2E988519B30}"/>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Freeform: Shape 1147">
                  <a:extLst>
                    <a:ext uri="{FF2B5EF4-FFF2-40B4-BE49-F238E27FC236}">
                      <a16:creationId xmlns:a16="http://schemas.microsoft.com/office/drawing/2014/main" id="{CDCF2141-8B4B-BEAB-F2A5-FB8E8E52D6FA}"/>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2" name="Graphic 195">
                <a:extLst>
                  <a:ext uri="{FF2B5EF4-FFF2-40B4-BE49-F238E27FC236}">
                    <a16:creationId xmlns:a16="http://schemas.microsoft.com/office/drawing/2014/main" id="{ABE7FE35-A907-0345-EFF1-692D8D8243CB}"/>
                  </a:ext>
                </a:extLst>
              </p:cNvPr>
              <p:cNvGrpSpPr/>
              <p:nvPr/>
            </p:nvGrpSpPr>
            <p:grpSpPr>
              <a:xfrm>
                <a:off x="1621319" y="1193486"/>
                <a:ext cx="44423" cy="43717"/>
                <a:chOff x="1621319" y="1193486"/>
                <a:chExt cx="44423" cy="43717"/>
              </a:xfrm>
            </p:grpSpPr>
            <p:sp>
              <p:nvSpPr>
                <p:cNvPr id="2687" name="Freeform: Shape 1144">
                  <a:extLst>
                    <a:ext uri="{FF2B5EF4-FFF2-40B4-BE49-F238E27FC236}">
                      <a16:creationId xmlns:a16="http://schemas.microsoft.com/office/drawing/2014/main" id="{6BE87C1D-C7A9-3E1A-A81D-3F07D7540148}"/>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Freeform: Shape 1145">
                  <a:extLst>
                    <a:ext uri="{FF2B5EF4-FFF2-40B4-BE49-F238E27FC236}">
                      <a16:creationId xmlns:a16="http://schemas.microsoft.com/office/drawing/2014/main" id="{BF06BCCC-DB1C-F8D2-2EF9-79DFAF1507A0}"/>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3" name="Graphic 195">
                <a:extLst>
                  <a:ext uri="{FF2B5EF4-FFF2-40B4-BE49-F238E27FC236}">
                    <a16:creationId xmlns:a16="http://schemas.microsoft.com/office/drawing/2014/main" id="{DC0113AD-7BEF-F26F-F0BB-E3B6C3A5B6A5}"/>
                  </a:ext>
                </a:extLst>
              </p:cNvPr>
              <p:cNvGrpSpPr/>
              <p:nvPr/>
            </p:nvGrpSpPr>
            <p:grpSpPr>
              <a:xfrm>
                <a:off x="1627160" y="1193486"/>
                <a:ext cx="44423" cy="43717"/>
                <a:chOff x="1627160" y="1193486"/>
                <a:chExt cx="44423" cy="43717"/>
              </a:xfrm>
            </p:grpSpPr>
            <p:sp>
              <p:nvSpPr>
                <p:cNvPr id="2685" name="Freeform: Shape 1142">
                  <a:extLst>
                    <a:ext uri="{FF2B5EF4-FFF2-40B4-BE49-F238E27FC236}">
                      <a16:creationId xmlns:a16="http://schemas.microsoft.com/office/drawing/2014/main" id="{DAC88072-C3B2-4693-A292-94F8052D21D2}"/>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Freeform: Shape 1143">
                  <a:extLst>
                    <a:ext uri="{FF2B5EF4-FFF2-40B4-BE49-F238E27FC236}">
                      <a16:creationId xmlns:a16="http://schemas.microsoft.com/office/drawing/2014/main" id="{0EB702BB-14F4-4D5A-FF4E-5245F40AD6F0}"/>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4" name="Graphic 195">
                <a:extLst>
                  <a:ext uri="{FF2B5EF4-FFF2-40B4-BE49-F238E27FC236}">
                    <a16:creationId xmlns:a16="http://schemas.microsoft.com/office/drawing/2014/main" id="{2B9F6D18-E091-648E-E167-D99BB5C25843}"/>
                  </a:ext>
                </a:extLst>
              </p:cNvPr>
              <p:cNvGrpSpPr/>
              <p:nvPr/>
            </p:nvGrpSpPr>
            <p:grpSpPr>
              <a:xfrm>
                <a:off x="1632386" y="1193486"/>
                <a:ext cx="44423" cy="43717"/>
                <a:chOff x="1632386" y="1193486"/>
                <a:chExt cx="44423" cy="43717"/>
              </a:xfrm>
            </p:grpSpPr>
            <p:sp>
              <p:nvSpPr>
                <p:cNvPr id="2683" name="Freeform: Shape 1140">
                  <a:extLst>
                    <a:ext uri="{FF2B5EF4-FFF2-40B4-BE49-F238E27FC236}">
                      <a16:creationId xmlns:a16="http://schemas.microsoft.com/office/drawing/2014/main" id="{BDE50CDA-D59F-EE98-2152-AED7A77D1FCB}"/>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Freeform: Shape 1141">
                  <a:extLst>
                    <a:ext uri="{FF2B5EF4-FFF2-40B4-BE49-F238E27FC236}">
                      <a16:creationId xmlns:a16="http://schemas.microsoft.com/office/drawing/2014/main" id="{27927AF8-F4A7-F5C0-3B7F-5A10A1466D2D}"/>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5" name="Graphic 195">
                <a:extLst>
                  <a:ext uri="{FF2B5EF4-FFF2-40B4-BE49-F238E27FC236}">
                    <a16:creationId xmlns:a16="http://schemas.microsoft.com/office/drawing/2014/main" id="{043AAF5A-ECD3-7550-EDC0-5CDE8A3CF24C}"/>
                  </a:ext>
                </a:extLst>
              </p:cNvPr>
              <p:cNvGrpSpPr/>
              <p:nvPr/>
            </p:nvGrpSpPr>
            <p:grpSpPr>
              <a:xfrm>
                <a:off x="1886786" y="1204491"/>
                <a:ext cx="44577" cy="43566"/>
                <a:chOff x="1886786" y="1204491"/>
                <a:chExt cx="44577" cy="43566"/>
              </a:xfrm>
            </p:grpSpPr>
            <p:sp>
              <p:nvSpPr>
                <p:cNvPr id="2681" name="Freeform: Shape 1138">
                  <a:extLst>
                    <a:ext uri="{FF2B5EF4-FFF2-40B4-BE49-F238E27FC236}">
                      <a16:creationId xmlns:a16="http://schemas.microsoft.com/office/drawing/2014/main" id="{BF5F304A-68D7-A55B-27EC-484D734CAE95}"/>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Freeform: Shape 1139">
                  <a:extLst>
                    <a:ext uri="{FF2B5EF4-FFF2-40B4-BE49-F238E27FC236}">
                      <a16:creationId xmlns:a16="http://schemas.microsoft.com/office/drawing/2014/main" id="{AC575B0D-0E6D-E639-A242-A325EB62C187}"/>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6" name="Graphic 195">
                <a:extLst>
                  <a:ext uri="{FF2B5EF4-FFF2-40B4-BE49-F238E27FC236}">
                    <a16:creationId xmlns:a16="http://schemas.microsoft.com/office/drawing/2014/main" id="{954E6882-62C3-4945-6F6E-AF76B2F253D2}"/>
                  </a:ext>
                </a:extLst>
              </p:cNvPr>
              <p:cNvGrpSpPr/>
              <p:nvPr/>
            </p:nvGrpSpPr>
            <p:grpSpPr>
              <a:xfrm>
                <a:off x="1942431" y="1210822"/>
                <a:ext cx="44577" cy="43566"/>
                <a:chOff x="1942431" y="1210822"/>
                <a:chExt cx="44577" cy="43566"/>
              </a:xfrm>
            </p:grpSpPr>
            <p:sp>
              <p:nvSpPr>
                <p:cNvPr id="2679" name="Freeform: Shape 1136">
                  <a:extLst>
                    <a:ext uri="{FF2B5EF4-FFF2-40B4-BE49-F238E27FC236}">
                      <a16:creationId xmlns:a16="http://schemas.microsoft.com/office/drawing/2014/main" id="{4F80416C-DC28-A6AA-524F-29D1D4FA7E09}"/>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Freeform: Shape 1137">
                  <a:extLst>
                    <a:ext uri="{FF2B5EF4-FFF2-40B4-BE49-F238E27FC236}">
                      <a16:creationId xmlns:a16="http://schemas.microsoft.com/office/drawing/2014/main" id="{BAF1A869-918A-CC3A-C0A7-B07830A71E52}"/>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7" name="Graphic 195">
                <a:extLst>
                  <a:ext uri="{FF2B5EF4-FFF2-40B4-BE49-F238E27FC236}">
                    <a16:creationId xmlns:a16="http://schemas.microsoft.com/office/drawing/2014/main" id="{E044F393-854F-C63D-8F4D-F9BD47717918}"/>
                  </a:ext>
                </a:extLst>
              </p:cNvPr>
              <p:cNvGrpSpPr/>
              <p:nvPr/>
            </p:nvGrpSpPr>
            <p:grpSpPr>
              <a:xfrm>
                <a:off x="2047727" y="1215345"/>
                <a:ext cx="44577" cy="43566"/>
                <a:chOff x="2047727" y="1215345"/>
                <a:chExt cx="44577" cy="43566"/>
              </a:xfrm>
            </p:grpSpPr>
            <p:sp>
              <p:nvSpPr>
                <p:cNvPr id="2677" name="Freeform: Shape 1134">
                  <a:extLst>
                    <a:ext uri="{FF2B5EF4-FFF2-40B4-BE49-F238E27FC236}">
                      <a16:creationId xmlns:a16="http://schemas.microsoft.com/office/drawing/2014/main" id="{6FAC3A49-08A7-7045-057D-9C2B0F50A2FE}"/>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Freeform: Shape 1135">
                  <a:extLst>
                    <a:ext uri="{FF2B5EF4-FFF2-40B4-BE49-F238E27FC236}">
                      <a16:creationId xmlns:a16="http://schemas.microsoft.com/office/drawing/2014/main" id="{4536FDA9-06E6-F1D6-3FDC-C43F3A6E440D}"/>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8" name="Graphic 195">
                <a:extLst>
                  <a:ext uri="{FF2B5EF4-FFF2-40B4-BE49-F238E27FC236}">
                    <a16:creationId xmlns:a16="http://schemas.microsoft.com/office/drawing/2014/main" id="{5345A711-50DB-2305-1C01-4EBEA3518F4A}"/>
                  </a:ext>
                </a:extLst>
              </p:cNvPr>
              <p:cNvGrpSpPr/>
              <p:nvPr/>
            </p:nvGrpSpPr>
            <p:grpSpPr>
              <a:xfrm>
                <a:off x="2061561" y="1215345"/>
                <a:ext cx="44423" cy="43566"/>
                <a:chOff x="2061561" y="1215345"/>
                <a:chExt cx="44423" cy="43566"/>
              </a:xfrm>
            </p:grpSpPr>
            <p:sp>
              <p:nvSpPr>
                <p:cNvPr id="2675" name="Freeform: Shape 1132">
                  <a:extLst>
                    <a:ext uri="{FF2B5EF4-FFF2-40B4-BE49-F238E27FC236}">
                      <a16:creationId xmlns:a16="http://schemas.microsoft.com/office/drawing/2014/main" id="{4857B29C-F2D0-CE17-7D82-D35DEA9B858C}"/>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Freeform: Shape 1133">
                  <a:extLst>
                    <a:ext uri="{FF2B5EF4-FFF2-40B4-BE49-F238E27FC236}">
                      <a16:creationId xmlns:a16="http://schemas.microsoft.com/office/drawing/2014/main" id="{F1F03748-E15E-D930-8EB6-2393B531A50A}"/>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9" name="Graphic 195">
                <a:extLst>
                  <a:ext uri="{FF2B5EF4-FFF2-40B4-BE49-F238E27FC236}">
                    <a16:creationId xmlns:a16="http://schemas.microsoft.com/office/drawing/2014/main" id="{833BA402-E7BD-DBAA-4BC0-3056DC78AEC0}"/>
                  </a:ext>
                </a:extLst>
              </p:cNvPr>
              <p:cNvGrpSpPr/>
              <p:nvPr/>
            </p:nvGrpSpPr>
            <p:grpSpPr>
              <a:xfrm>
                <a:off x="2101988" y="1215345"/>
                <a:ext cx="44577" cy="43566"/>
                <a:chOff x="2101988" y="1215345"/>
                <a:chExt cx="44577" cy="43566"/>
              </a:xfrm>
            </p:grpSpPr>
            <p:sp>
              <p:nvSpPr>
                <p:cNvPr id="2673" name="Freeform: Shape 1130">
                  <a:extLst>
                    <a:ext uri="{FF2B5EF4-FFF2-40B4-BE49-F238E27FC236}">
                      <a16:creationId xmlns:a16="http://schemas.microsoft.com/office/drawing/2014/main" id="{E73A7AF6-087C-CAF1-CCE2-073E16F15861}"/>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Freeform: Shape 1131">
                  <a:extLst>
                    <a:ext uri="{FF2B5EF4-FFF2-40B4-BE49-F238E27FC236}">
                      <a16:creationId xmlns:a16="http://schemas.microsoft.com/office/drawing/2014/main" id="{653917E3-DBE9-8C5B-DB8B-25F69C1AB54A}"/>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0" name="Graphic 195">
                <a:extLst>
                  <a:ext uri="{FF2B5EF4-FFF2-40B4-BE49-F238E27FC236}">
                    <a16:creationId xmlns:a16="http://schemas.microsoft.com/office/drawing/2014/main" id="{745070C2-4C80-2AC8-FB38-72C9D4D0362A}"/>
                  </a:ext>
                </a:extLst>
              </p:cNvPr>
              <p:cNvGrpSpPr/>
              <p:nvPr/>
            </p:nvGrpSpPr>
            <p:grpSpPr>
              <a:xfrm>
                <a:off x="2119051" y="1221073"/>
                <a:ext cx="44423" cy="43717"/>
                <a:chOff x="2119051" y="1221073"/>
                <a:chExt cx="44423" cy="43717"/>
              </a:xfrm>
            </p:grpSpPr>
            <p:sp>
              <p:nvSpPr>
                <p:cNvPr id="2671" name="Freeform: Shape 1128">
                  <a:extLst>
                    <a:ext uri="{FF2B5EF4-FFF2-40B4-BE49-F238E27FC236}">
                      <a16:creationId xmlns:a16="http://schemas.microsoft.com/office/drawing/2014/main" id="{9440D9AC-BC86-5375-9EE9-72FB9CBDC80D}"/>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Freeform: Shape 1129">
                  <a:extLst>
                    <a:ext uri="{FF2B5EF4-FFF2-40B4-BE49-F238E27FC236}">
                      <a16:creationId xmlns:a16="http://schemas.microsoft.com/office/drawing/2014/main" id="{0F132BE4-10A7-01F1-9FDF-051388AA9486}"/>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1" name="Graphic 195">
                <a:extLst>
                  <a:ext uri="{FF2B5EF4-FFF2-40B4-BE49-F238E27FC236}">
                    <a16:creationId xmlns:a16="http://schemas.microsoft.com/office/drawing/2014/main" id="{C28F223D-7D67-3C66-F91E-4C8F464A1678}"/>
                  </a:ext>
                </a:extLst>
              </p:cNvPr>
              <p:cNvGrpSpPr/>
              <p:nvPr/>
            </p:nvGrpSpPr>
            <p:grpSpPr>
              <a:xfrm>
                <a:off x="2249248" y="1228761"/>
                <a:ext cx="44423" cy="43717"/>
                <a:chOff x="2249248" y="1228761"/>
                <a:chExt cx="44423" cy="43717"/>
              </a:xfrm>
            </p:grpSpPr>
            <p:sp>
              <p:nvSpPr>
                <p:cNvPr id="2669" name="Freeform: Shape 1126">
                  <a:extLst>
                    <a:ext uri="{FF2B5EF4-FFF2-40B4-BE49-F238E27FC236}">
                      <a16:creationId xmlns:a16="http://schemas.microsoft.com/office/drawing/2014/main" id="{74DD77B9-5F54-179D-DB71-ECC7E10A4023}"/>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Freeform: Shape 1127">
                  <a:extLst>
                    <a:ext uri="{FF2B5EF4-FFF2-40B4-BE49-F238E27FC236}">
                      <a16:creationId xmlns:a16="http://schemas.microsoft.com/office/drawing/2014/main" id="{4FFA1FFF-8A1D-97C9-D933-4FCCA8AC897B}"/>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2" name="Graphic 195">
                <a:extLst>
                  <a:ext uri="{FF2B5EF4-FFF2-40B4-BE49-F238E27FC236}">
                    <a16:creationId xmlns:a16="http://schemas.microsoft.com/office/drawing/2014/main" id="{8ADF1822-FA10-BE78-5DCA-B28814E0219D}"/>
                  </a:ext>
                </a:extLst>
              </p:cNvPr>
              <p:cNvGrpSpPr/>
              <p:nvPr/>
            </p:nvGrpSpPr>
            <p:grpSpPr>
              <a:xfrm>
                <a:off x="2267233" y="1228761"/>
                <a:ext cx="44423" cy="43717"/>
                <a:chOff x="2267233" y="1228761"/>
                <a:chExt cx="44423" cy="43717"/>
              </a:xfrm>
            </p:grpSpPr>
            <p:sp>
              <p:nvSpPr>
                <p:cNvPr id="2667" name="Freeform: Shape 1124">
                  <a:extLst>
                    <a:ext uri="{FF2B5EF4-FFF2-40B4-BE49-F238E27FC236}">
                      <a16:creationId xmlns:a16="http://schemas.microsoft.com/office/drawing/2014/main" id="{8E815B9B-A0F0-7A0B-947D-D96C87F8C29D}"/>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Freeform: Shape 1125">
                  <a:extLst>
                    <a:ext uri="{FF2B5EF4-FFF2-40B4-BE49-F238E27FC236}">
                      <a16:creationId xmlns:a16="http://schemas.microsoft.com/office/drawing/2014/main" id="{24A19FB1-B4E0-8892-36DE-3B376D21B7CE}"/>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3" name="Graphic 195">
                <a:extLst>
                  <a:ext uri="{FF2B5EF4-FFF2-40B4-BE49-F238E27FC236}">
                    <a16:creationId xmlns:a16="http://schemas.microsoft.com/office/drawing/2014/main" id="{FAC57A1B-D210-291B-64E3-4E7FABA900C6}"/>
                  </a:ext>
                </a:extLst>
              </p:cNvPr>
              <p:cNvGrpSpPr/>
              <p:nvPr/>
            </p:nvGrpSpPr>
            <p:grpSpPr>
              <a:xfrm>
                <a:off x="2275687" y="1228761"/>
                <a:ext cx="44577" cy="43717"/>
                <a:chOff x="2275687" y="1228761"/>
                <a:chExt cx="44577" cy="43717"/>
              </a:xfrm>
            </p:grpSpPr>
            <p:sp>
              <p:nvSpPr>
                <p:cNvPr id="2665" name="Freeform: Shape 1122">
                  <a:extLst>
                    <a:ext uri="{FF2B5EF4-FFF2-40B4-BE49-F238E27FC236}">
                      <a16:creationId xmlns:a16="http://schemas.microsoft.com/office/drawing/2014/main" id="{6AC5F401-C033-CC99-8E96-A599EB8225A0}"/>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Freeform: Shape 1123">
                  <a:extLst>
                    <a:ext uri="{FF2B5EF4-FFF2-40B4-BE49-F238E27FC236}">
                      <a16:creationId xmlns:a16="http://schemas.microsoft.com/office/drawing/2014/main" id="{79F51D8E-2641-0CB8-2487-4D2F00E036D8}"/>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4" name="Graphic 195">
                <a:extLst>
                  <a:ext uri="{FF2B5EF4-FFF2-40B4-BE49-F238E27FC236}">
                    <a16:creationId xmlns:a16="http://schemas.microsoft.com/office/drawing/2014/main" id="{CD910368-4344-A1EC-A681-F8B10A0A7325}"/>
                  </a:ext>
                </a:extLst>
              </p:cNvPr>
              <p:cNvGrpSpPr/>
              <p:nvPr/>
            </p:nvGrpSpPr>
            <p:grpSpPr>
              <a:xfrm>
                <a:off x="2293672" y="1228761"/>
                <a:ext cx="44577" cy="43717"/>
                <a:chOff x="2293672" y="1228761"/>
                <a:chExt cx="44577" cy="43717"/>
              </a:xfrm>
            </p:grpSpPr>
            <p:sp>
              <p:nvSpPr>
                <p:cNvPr id="2663" name="Freeform: Shape 1120">
                  <a:extLst>
                    <a:ext uri="{FF2B5EF4-FFF2-40B4-BE49-F238E27FC236}">
                      <a16:creationId xmlns:a16="http://schemas.microsoft.com/office/drawing/2014/main" id="{AC29D859-7B5C-A48E-C5C0-D2962355B359}"/>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Freeform: Shape 1121">
                  <a:extLst>
                    <a:ext uri="{FF2B5EF4-FFF2-40B4-BE49-F238E27FC236}">
                      <a16:creationId xmlns:a16="http://schemas.microsoft.com/office/drawing/2014/main" id="{3D54205F-63C6-1D0A-E093-669E44706A0B}"/>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5" name="Graphic 195">
                <a:extLst>
                  <a:ext uri="{FF2B5EF4-FFF2-40B4-BE49-F238E27FC236}">
                    <a16:creationId xmlns:a16="http://schemas.microsoft.com/office/drawing/2014/main" id="{1B38063E-9162-2A92-F79A-5114E41556DE}"/>
                  </a:ext>
                </a:extLst>
              </p:cNvPr>
              <p:cNvGrpSpPr/>
              <p:nvPr/>
            </p:nvGrpSpPr>
            <p:grpSpPr>
              <a:xfrm>
                <a:off x="2318574" y="1232379"/>
                <a:ext cx="44423" cy="43566"/>
                <a:chOff x="2318574" y="1232379"/>
                <a:chExt cx="44423" cy="43566"/>
              </a:xfrm>
            </p:grpSpPr>
            <p:sp>
              <p:nvSpPr>
                <p:cNvPr id="2661" name="Freeform: Shape 1118">
                  <a:extLst>
                    <a:ext uri="{FF2B5EF4-FFF2-40B4-BE49-F238E27FC236}">
                      <a16:creationId xmlns:a16="http://schemas.microsoft.com/office/drawing/2014/main" id="{D7A69C09-9C5C-B9DC-F58D-63E6C5D44E22}"/>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Freeform: Shape 1119">
                  <a:extLst>
                    <a:ext uri="{FF2B5EF4-FFF2-40B4-BE49-F238E27FC236}">
                      <a16:creationId xmlns:a16="http://schemas.microsoft.com/office/drawing/2014/main" id="{86075904-F9AE-9ED5-3FEE-9930B233E52C}"/>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6" name="Graphic 195">
                <a:extLst>
                  <a:ext uri="{FF2B5EF4-FFF2-40B4-BE49-F238E27FC236}">
                    <a16:creationId xmlns:a16="http://schemas.microsoft.com/office/drawing/2014/main" id="{2ADE3E83-639D-F464-81A8-4A26DE24FC72}"/>
                  </a:ext>
                </a:extLst>
              </p:cNvPr>
              <p:cNvGrpSpPr/>
              <p:nvPr/>
            </p:nvGrpSpPr>
            <p:grpSpPr>
              <a:xfrm>
                <a:off x="2362998" y="1234942"/>
                <a:ext cx="44577" cy="43566"/>
                <a:chOff x="2362998" y="1234942"/>
                <a:chExt cx="44577" cy="43566"/>
              </a:xfrm>
            </p:grpSpPr>
            <p:sp>
              <p:nvSpPr>
                <p:cNvPr id="2659" name="Freeform: Shape 1116">
                  <a:extLst>
                    <a:ext uri="{FF2B5EF4-FFF2-40B4-BE49-F238E27FC236}">
                      <a16:creationId xmlns:a16="http://schemas.microsoft.com/office/drawing/2014/main" id="{E9AA1BB7-7263-01D7-48D9-D984D99CA3E4}"/>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Freeform: Shape 1117">
                  <a:extLst>
                    <a:ext uri="{FF2B5EF4-FFF2-40B4-BE49-F238E27FC236}">
                      <a16:creationId xmlns:a16="http://schemas.microsoft.com/office/drawing/2014/main" id="{69DC87F0-4378-67B4-4D0E-1C3617C84D6B}"/>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7" name="Graphic 195">
                <a:extLst>
                  <a:ext uri="{FF2B5EF4-FFF2-40B4-BE49-F238E27FC236}">
                    <a16:creationId xmlns:a16="http://schemas.microsoft.com/office/drawing/2014/main" id="{A353AEF3-72BE-8C91-8122-6F93E3DE3AC1}"/>
                  </a:ext>
                </a:extLst>
              </p:cNvPr>
              <p:cNvGrpSpPr/>
              <p:nvPr/>
            </p:nvGrpSpPr>
            <p:grpSpPr>
              <a:xfrm>
                <a:off x="2377755" y="1237203"/>
                <a:ext cx="44423" cy="43566"/>
                <a:chOff x="2377755" y="1237203"/>
                <a:chExt cx="44423" cy="43566"/>
              </a:xfrm>
            </p:grpSpPr>
            <p:sp>
              <p:nvSpPr>
                <p:cNvPr id="2657" name="Freeform: Shape 1114">
                  <a:extLst>
                    <a:ext uri="{FF2B5EF4-FFF2-40B4-BE49-F238E27FC236}">
                      <a16:creationId xmlns:a16="http://schemas.microsoft.com/office/drawing/2014/main" id="{E50FE05A-A6F7-ED08-0840-F7F55DE4B28E}"/>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Freeform: Shape 1115">
                  <a:extLst>
                    <a:ext uri="{FF2B5EF4-FFF2-40B4-BE49-F238E27FC236}">
                      <a16:creationId xmlns:a16="http://schemas.microsoft.com/office/drawing/2014/main" id="{112C6F85-E82D-350F-A3F3-631F40CC59A9}"/>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8" name="Graphic 195">
                <a:extLst>
                  <a:ext uri="{FF2B5EF4-FFF2-40B4-BE49-F238E27FC236}">
                    <a16:creationId xmlns:a16="http://schemas.microsoft.com/office/drawing/2014/main" id="{4D3A9FFA-D8D9-4C65-D5B0-D8A22738E312}"/>
                  </a:ext>
                </a:extLst>
              </p:cNvPr>
              <p:cNvGrpSpPr/>
              <p:nvPr/>
            </p:nvGrpSpPr>
            <p:grpSpPr>
              <a:xfrm>
                <a:off x="2419258" y="1237203"/>
                <a:ext cx="44577" cy="43566"/>
                <a:chOff x="2419258" y="1237203"/>
                <a:chExt cx="44577" cy="43566"/>
              </a:xfrm>
            </p:grpSpPr>
            <p:sp>
              <p:nvSpPr>
                <p:cNvPr id="2655" name="Freeform: Shape 1112">
                  <a:extLst>
                    <a:ext uri="{FF2B5EF4-FFF2-40B4-BE49-F238E27FC236}">
                      <a16:creationId xmlns:a16="http://schemas.microsoft.com/office/drawing/2014/main" id="{693202ED-EE6D-A71E-BE76-20474C8A4C20}"/>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Freeform: Shape 1113">
                  <a:extLst>
                    <a:ext uri="{FF2B5EF4-FFF2-40B4-BE49-F238E27FC236}">
                      <a16:creationId xmlns:a16="http://schemas.microsoft.com/office/drawing/2014/main" id="{B4860EA8-3E95-4BF4-4B2C-E5E2FA4281CE}"/>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9" name="Graphic 195">
                <a:extLst>
                  <a:ext uri="{FF2B5EF4-FFF2-40B4-BE49-F238E27FC236}">
                    <a16:creationId xmlns:a16="http://schemas.microsoft.com/office/drawing/2014/main" id="{4E67F7BA-74CE-7E15-2AD9-94BB2E6AFF16}"/>
                  </a:ext>
                </a:extLst>
              </p:cNvPr>
              <p:cNvGrpSpPr/>
              <p:nvPr/>
            </p:nvGrpSpPr>
            <p:grpSpPr>
              <a:xfrm>
                <a:off x="2478900" y="1245495"/>
                <a:ext cx="44423" cy="43566"/>
                <a:chOff x="2478900" y="1245495"/>
                <a:chExt cx="44423" cy="43566"/>
              </a:xfrm>
            </p:grpSpPr>
            <p:sp>
              <p:nvSpPr>
                <p:cNvPr id="2653" name="Freeform: Shape 1110">
                  <a:extLst>
                    <a:ext uri="{FF2B5EF4-FFF2-40B4-BE49-F238E27FC236}">
                      <a16:creationId xmlns:a16="http://schemas.microsoft.com/office/drawing/2014/main" id="{9362A342-91B4-1C42-530B-1D5DBDB1002B}"/>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Freeform: Shape 1111">
                  <a:extLst>
                    <a:ext uri="{FF2B5EF4-FFF2-40B4-BE49-F238E27FC236}">
                      <a16:creationId xmlns:a16="http://schemas.microsoft.com/office/drawing/2014/main" id="{02692E71-A783-1A7E-3D5D-F55BE7630A71}"/>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0" name="Graphic 195">
                <a:extLst>
                  <a:ext uri="{FF2B5EF4-FFF2-40B4-BE49-F238E27FC236}">
                    <a16:creationId xmlns:a16="http://schemas.microsoft.com/office/drawing/2014/main" id="{1CF3A010-6A2C-427C-D400-53B6BBB46395}"/>
                  </a:ext>
                </a:extLst>
              </p:cNvPr>
              <p:cNvGrpSpPr/>
              <p:nvPr/>
            </p:nvGrpSpPr>
            <p:grpSpPr>
              <a:xfrm>
                <a:off x="2508567" y="1245495"/>
                <a:ext cx="44423" cy="43566"/>
                <a:chOff x="2508567" y="1245495"/>
                <a:chExt cx="44423" cy="43566"/>
              </a:xfrm>
            </p:grpSpPr>
            <p:sp>
              <p:nvSpPr>
                <p:cNvPr id="2651" name="Freeform: Shape 1108">
                  <a:extLst>
                    <a:ext uri="{FF2B5EF4-FFF2-40B4-BE49-F238E27FC236}">
                      <a16:creationId xmlns:a16="http://schemas.microsoft.com/office/drawing/2014/main" id="{BF1B0E99-A224-1AB2-09CE-1D32B6098899}"/>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Freeform: Shape 1109">
                  <a:extLst>
                    <a:ext uri="{FF2B5EF4-FFF2-40B4-BE49-F238E27FC236}">
                      <a16:creationId xmlns:a16="http://schemas.microsoft.com/office/drawing/2014/main" id="{496C34A6-13DE-6754-A65E-36613D13A956}"/>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1" name="Graphic 195">
                <a:extLst>
                  <a:ext uri="{FF2B5EF4-FFF2-40B4-BE49-F238E27FC236}">
                    <a16:creationId xmlns:a16="http://schemas.microsoft.com/office/drawing/2014/main" id="{98604F13-82B4-A3AF-8C83-EBC943AAFDE0}"/>
                  </a:ext>
                </a:extLst>
              </p:cNvPr>
              <p:cNvGrpSpPr/>
              <p:nvPr/>
            </p:nvGrpSpPr>
            <p:grpSpPr>
              <a:xfrm>
                <a:off x="2551454" y="1245495"/>
                <a:ext cx="44423" cy="43566"/>
                <a:chOff x="2551454" y="1245495"/>
                <a:chExt cx="44423" cy="43566"/>
              </a:xfrm>
            </p:grpSpPr>
            <p:sp>
              <p:nvSpPr>
                <p:cNvPr id="2649" name="Freeform: Shape 1106">
                  <a:extLst>
                    <a:ext uri="{FF2B5EF4-FFF2-40B4-BE49-F238E27FC236}">
                      <a16:creationId xmlns:a16="http://schemas.microsoft.com/office/drawing/2014/main" id="{616ECE5F-191B-9D1B-664D-AD608F17AD73}"/>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Freeform: Shape 1107">
                  <a:extLst>
                    <a:ext uri="{FF2B5EF4-FFF2-40B4-BE49-F238E27FC236}">
                      <a16:creationId xmlns:a16="http://schemas.microsoft.com/office/drawing/2014/main" id="{481D7A53-2005-FF6C-1C51-9ADC8F122219}"/>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2" name="Graphic 195">
                <a:extLst>
                  <a:ext uri="{FF2B5EF4-FFF2-40B4-BE49-F238E27FC236}">
                    <a16:creationId xmlns:a16="http://schemas.microsoft.com/office/drawing/2014/main" id="{03EE00CF-1420-85AF-6AF6-8445A57475CD}"/>
                  </a:ext>
                </a:extLst>
              </p:cNvPr>
              <p:cNvGrpSpPr/>
              <p:nvPr/>
            </p:nvGrpSpPr>
            <p:grpSpPr>
              <a:xfrm>
                <a:off x="2587116" y="1250620"/>
                <a:ext cx="44423" cy="43566"/>
                <a:chOff x="2587116" y="1250620"/>
                <a:chExt cx="44423" cy="43566"/>
              </a:xfrm>
            </p:grpSpPr>
            <p:sp>
              <p:nvSpPr>
                <p:cNvPr id="2647" name="Freeform: Shape 1104">
                  <a:extLst>
                    <a:ext uri="{FF2B5EF4-FFF2-40B4-BE49-F238E27FC236}">
                      <a16:creationId xmlns:a16="http://schemas.microsoft.com/office/drawing/2014/main" id="{149DCF74-5022-C1BB-C3B3-427C56112509}"/>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Freeform: Shape 1105">
                  <a:extLst>
                    <a:ext uri="{FF2B5EF4-FFF2-40B4-BE49-F238E27FC236}">
                      <a16:creationId xmlns:a16="http://schemas.microsoft.com/office/drawing/2014/main" id="{CB49585F-2AC4-49A1-C43B-3E675E44DA65}"/>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3" name="Graphic 195">
                <a:extLst>
                  <a:ext uri="{FF2B5EF4-FFF2-40B4-BE49-F238E27FC236}">
                    <a16:creationId xmlns:a16="http://schemas.microsoft.com/office/drawing/2014/main" id="{4A99B619-AF6B-4DC2-9424-F21E96B25B7C}"/>
                  </a:ext>
                </a:extLst>
              </p:cNvPr>
              <p:cNvGrpSpPr/>
              <p:nvPr/>
            </p:nvGrpSpPr>
            <p:grpSpPr>
              <a:xfrm>
                <a:off x="2616168" y="1250620"/>
                <a:ext cx="44423" cy="43566"/>
                <a:chOff x="2616168" y="1250620"/>
                <a:chExt cx="44423" cy="43566"/>
              </a:xfrm>
            </p:grpSpPr>
            <p:sp>
              <p:nvSpPr>
                <p:cNvPr id="2645" name="Freeform: Shape 1102">
                  <a:extLst>
                    <a:ext uri="{FF2B5EF4-FFF2-40B4-BE49-F238E27FC236}">
                      <a16:creationId xmlns:a16="http://schemas.microsoft.com/office/drawing/2014/main" id="{B9D75FFC-BEE9-9180-4C54-6F4CACF5E15B}"/>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Freeform: Shape 1103">
                  <a:extLst>
                    <a:ext uri="{FF2B5EF4-FFF2-40B4-BE49-F238E27FC236}">
                      <a16:creationId xmlns:a16="http://schemas.microsoft.com/office/drawing/2014/main" id="{278612E6-E066-539D-91D4-D1B4E8E33752}"/>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4" name="Graphic 195">
                <a:extLst>
                  <a:ext uri="{FF2B5EF4-FFF2-40B4-BE49-F238E27FC236}">
                    <a16:creationId xmlns:a16="http://schemas.microsoft.com/office/drawing/2014/main" id="{776D7480-FC23-668A-F3D3-107C75B935B6}"/>
                  </a:ext>
                </a:extLst>
              </p:cNvPr>
              <p:cNvGrpSpPr/>
              <p:nvPr/>
            </p:nvGrpSpPr>
            <p:grpSpPr>
              <a:xfrm>
                <a:off x="2706707" y="1256650"/>
                <a:ext cx="44577" cy="43717"/>
                <a:chOff x="2706707" y="1256650"/>
                <a:chExt cx="44577" cy="43717"/>
              </a:xfrm>
            </p:grpSpPr>
            <p:sp>
              <p:nvSpPr>
                <p:cNvPr id="2643" name="Freeform: Shape 1100">
                  <a:extLst>
                    <a:ext uri="{FF2B5EF4-FFF2-40B4-BE49-F238E27FC236}">
                      <a16:creationId xmlns:a16="http://schemas.microsoft.com/office/drawing/2014/main" id="{401D4F73-DDBA-6C06-806E-A30BBED7F2F8}"/>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Freeform: Shape 1101">
                  <a:extLst>
                    <a:ext uri="{FF2B5EF4-FFF2-40B4-BE49-F238E27FC236}">
                      <a16:creationId xmlns:a16="http://schemas.microsoft.com/office/drawing/2014/main" id="{5521599D-E4D7-1707-E6E4-300303A0CFDF}"/>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5" name="Graphic 195">
                <a:extLst>
                  <a:ext uri="{FF2B5EF4-FFF2-40B4-BE49-F238E27FC236}">
                    <a16:creationId xmlns:a16="http://schemas.microsoft.com/office/drawing/2014/main" id="{43DDFE82-593F-5345-F025-C5BC70DC5CF7}"/>
                  </a:ext>
                </a:extLst>
              </p:cNvPr>
              <p:cNvGrpSpPr/>
              <p:nvPr/>
            </p:nvGrpSpPr>
            <p:grpSpPr>
              <a:xfrm>
                <a:off x="2752514" y="1258610"/>
                <a:ext cx="44577" cy="43566"/>
                <a:chOff x="2752514" y="1258610"/>
                <a:chExt cx="44577" cy="43566"/>
              </a:xfrm>
            </p:grpSpPr>
            <p:sp>
              <p:nvSpPr>
                <p:cNvPr id="2641" name="Freeform: Shape 1098">
                  <a:extLst>
                    <a:ext uri="{FF2B5EF4-FFF2-40B4-BE49-F238E27FC236}">
                      <a16:creationId xmlns:a16="http://schemas.microsoft.com/office/drawing/2014/main" id="{B159E9FF-D239-5AB4-E2C9-B255F37C4325}"/>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Freeform: Shape 1099">
                  <a:extLst>
                    <a:ext uri="{FF2B5EF4-FFF2-40B4-BE49-F238E27FC236}">
                      <a16:creationId xmlns:a16="http://schemas.microsoft.com/office/drawing/2014/main" id="{109E48C3-F137-2E29-765D-7023289F6527}"/>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6" name="Graphic 195">
                <a:extLst>
                  <a:ext uri="{FF2B5EF4-FFF2-40B4-BE49-F238E27FC236}">
                    <a16:creationId xmlns:a16="http://schemas.microsoft.com/office/drawing/2014/main" id="{424711A5-69C9-0A09-0A6D-6A32682888B2}"/>
                  </a:ext>
                </a:extLst>
              </p:cNvPr>
              <p:cNvGrpSpPr/>
              <p:nvPr/>
            </p:nvGrpSpPr>
            <p:grpSpPr>
              <a:xfrm>
                <a:off x="2802933" y="1260570"/>
                <a:ext cx="44423" cy="43566"/>
                <a:chOff x="2802933" y="1260570"/>
                <a:chExt cx="44423" cy="43566"/>
              </a:xfrm>
            </p:grpSpPr>
            <p:sp>
              <p:nvSpPr>
                <p:cNvPr id="2639" name="Freeform: Shape 1096">
                  <a:extLst>
                    <a:ext uri="{FF2B5EF4-FFF2-40B4-BE49-F238E27FC236}">
                      <a16:creationId xmlns:a16="http://schemas.microsoft.com/office/drawing/2014/main" id="{AF004D0E-BCCA-BC16-48C6-974E0802DB49}"/>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Freeform: Shape 1097">
                  <a:extLst>
                    <a:ext uri="{FF2B5EF4-FFF2-40B4-BE49-F238E27FC236}">
                      <a16:creationId xmlns:a16="http://schemas.microsoft.com/office/drawing/2014/main" id="{86672BFB-9365-B050-9633-CDBFBA8A5893}"/>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7" name="Graphic 195">
                <a:extLst>
                  <a:ext uri="{FF2B5EF4-FFF2-40B4-BE49-F238E27FC236}">
                    <a16:creationId xmlns:a16="http://schemas.microsoft.com/office/drawing/2014/main" id="{6CAB90B8-3732-F3CD-E282-E11879587B12}"/>
                  </a:ext>
                </a:extLst>
              </p:cNvPr>
              <p:cNvGrpSpPr/>
              <p:nvPr/>
            </p:nvGrpSpPr>
            <p:grpSpPr>
              <a:xfrm>
                <a:off x="2843514" y="1260570"/>
                <a:ext cx="44423" cy="43566"/>
                <a:chOff x="2843514" y="1260570"/>
                <a:chExt cx="44423" cy="43566"/>
              </a:xfrm>
            </p:grpSpPr>
            <p:sp>
              <p:nvSpPr>
                <p:cNvPr id="2637" name="Freeform: Shape 1094">
                  <a:extLst>
                    <a:ext uri="{FF2B5EF4-FFF2-40B4-BE49-F238E27FC236}">
                      <a16:creationId xmlns:a16="http://schemas.microsoft.com/office/drawing/2014/main" id="{982ECCAC-E563-2C61-6243-15A9E1E7F66E}"/>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Freeform: Shape 1095">
                  <a:extLst>
                    <a:ext uri="{FF2B5EF4-FFF2-40B4-BE49-F238E27FC236}">
                      <a16:creationId xmlns:a16="http://schemas.microsoft.com/office/drawing/2014/main" id="{6EC766F3-2E55-5EC2-389E-3FB5375ED084}"/>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8" name="Graphic 195">
                <a:extLst>
                  <a:ext uri="{FF2B5EF4-FFF2-40B4-BE49-F238E27FC236}">
                    <a16:creationId xmlns:a16="http://schemas.microsoft.com/office/drawing/2014/main" id="{1E972748-31C7-BC6B-EAA0-C40469536ABF}"/>
                  </a:ext>
                </a:extLst>
              </p:cNvPr>
              <p:cNvGrpSpPr/>
              <p:nvPr/>
            </p:nvGrpSpPr>
            <p:grpSpPr>
              <a:xfrm>
                <a:off x="2999228" y="1267353"/>
                <a:ext cx="44423" cy="43566"/>
                <a:chOff x="2999228" y="1267353"/>
                <a:chExt cx="44423" cy="43566"/>
              </a:xfrm>
            </p:grpSpPr>
            <p:sp>
              <p:nvSpPr>
                <p:cNvPr id="2635" name="Freeform: Shape 1092">
                  <a:extLst>
                    <a:ext uri="{FF2B5EF4-FFF2-40B4-BE49-F238E27FC236}">
                      <a16:creationId xmlns:a16="http://schemas.microsoft.com/office/drawing/2014/main" id="{8015D5A1-B60E-3B67-4D5D-4F22877D9D0D}"/>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Freeform: Shape 1093">
                  <a:extLst>
                    <a:ext uri="{FF2B5EF4-FFF2-40B4-BE49-F238E27FC236}">
                      <a16:creationId xmlns:a16="http://schemas.microsoft.com/office/drawing/2014/main" id="{3E4DDC41-49DE-0159-0CF8-813FBA8F1AEF}"/>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9" name="Graphic 195">
                <a:extLst>
                  <a:ext uri="{FF2B5EF4-FFF2-40B4-BE49-F238E27FC236}">
                    <a16:creationId xmlns:a16="http://schemas.microsoft.com/office/drawing/2014/main" id="{C9BF34E7-ACA2-C001-3057-FBB6D5AF2858}"/>
                  </a:ext>
                </a:extLst>
              </p:cNvPr>
              <p:cNvGrpSpPr/>
              <p:nvPr/>
            </p:nvGrpSpPr>
            <p:grpSpPr>
              <a:xfrm>
                <a:off x="3066556" y="1271122"/>
                <a:ext cx="44423" cy="43566"/>
                <a:chOff x="3066556" y="1271122"/>
                <a:chExt cx="44423" cy="43566"/>
              </a:xfrm>
            </p:grpSpPr>
            <p:sp>
              <p:nvSpPr>
                <p:cNvPr id="2633" name="Freeform: Shape 1090">
                  <a:extLst>
                    <a:ext uri="{FF2B5EF4-FFF2-40B4-BE49-F238E27FC236}">
                      <a16:creationId xmlns:a16="http://schemas.microsoft.com/office/drawing/2014/main" id="{F95FF216-4CCE-EC10-6813-40112CB2FFC6}"/>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Freeform: Shape 1091">
                  <a:extLst>
                    <a:ext uri="{FF2B5EF4-FFF2-40B4-BE49-F238E27FC236}">
                      <a16:creationId xmlns:a16="http://schemas.microsoft.com/office/drawing/2014/main" id="{169F6D18-64A4-DB1C-9D2D-0B4CF9DAF7D2}"/>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0" name="Graphic 195">
                <a:extLst>
                  <a:ext uri="{FF2B5EF4-FFF2-40B4-BE49-F238E27FC236}">
                    <a16:creationId xmlns:a16="http://schemas.microsoft.com/office/drawing/2014/main" id="{1CD857F9-3A17-0DDD-C08D-F6C3C54AE9E3}"/>
                  </a:ext>
                </a:extLst>
              </p:cNvPr>
              <p:cNvGrpSpPr/>
              <p:nvPr/>
            </p:nvGrpSpPr>
            <p:grpSpPr>
              <a:xfrm>
                <a:off x="3120202" y="1273685"/>
                <a:ext cx="44423" cy="43566"/>
                <a:chOff x="3120202" y="1273685"/>
                <a:chExt cx="44423" cy="43566"/>
              </a:xfrm>
            </p:grpSpPr>
            <p:sp>
              <p:nvSpPr>
                <p:cNvPr id="2631" name="Freeform: Shape 1088">
                  <a:extLst>
                    <a:ext uri="{FF2B5EF4-FFF2-40B4-BE49-F238E27FC236}">
                      <a16:creationId xmlns:a16="http://schemas.microsoft.com/office/drawing/2014/main" id="{6C793C1D-FBCA-3A9D-C07E-C56841C84196}"/>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Freeform: Shape 1089">
                  <a:extLst>
                    <a:ext uri="{FF2B5EF4-FFF2-40B4-BE49-F238E27FC236}">
                      <a16:creationId xmlns:a16="http://schemas.microsoft.com/office/drawing/2014/main" id="{D9568EFD-B84B-7EB4-28F3-090338E2BF34}"/>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1" name="Graphic 195">
                <a:extLst>
                  <a:ext uri="{FF2B5EF4-FFF2-40B4-BE49-F238E27FC236}">
                    <a16:creationId xmlns:a16="http://schemas.microsoft.com/office/drawing/2014/main" id="{9652CC20-1FAB-5F94-39DC-3D64ADE6BD2E}"/>
                  </a:ext>
                </a:extLst>
              </p:cNvPr>
              <p:cNvGrpSpPr/>
              <p:nvPr/>
            </p:nvGrpSpPr>
            <p:grpSpPr>
              <a:xfrm>
                <a:off x="3237641" y="1284237"/>
                <a:ext cx="44423" cy="43717"/>
                <a:chOff x="3237641" y="1284237"/>
                <a:chExt cx="44423" cy="43717"/>
              </a:xfrm>
            </p:grpSpPr>
            <p:sp>
              <p:nvSpPr>
                <p:cNvPr id="2629" name="Freeform: Shape 1086">
                  <a:extLst>
                    <a:ext uri="{FF2B5EF4-FFF2-40B4-BE49-F238E27FC236}">
                      <a16:creationId xmlns:a16="http://schemas.microsoft.com/office/drawing/2014/main" id="{8D285E2A-79B6-6886-FD68-68FBD79D77C0}"/>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Freeform: Shape 1087">
                  <a:extLst>
                    <a:ext uri="{FF2B5EF4-FFF2-40B4-BE49-F238E27FC236}">
                      <a16:creationId xmlns:a16="http://schemas.microsoft.com/office/drawing/2014/main" id="{766EE34F-0CB9-F99D-2AA4-599E35CFF82D}"/>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2" name="Graphic 195">
                <a:extLst>
                  <a:ext uri="{FF2B5EF4-FFF2-40B4-BE49-F238E27FC236}">
                    <a16:creationId xmlns:a16="http://schemas.microsoft.com/office/drawing/2014/main" id="{AA1367BD-5E78-080F-5795-037DB87CB2D8}"/>
                  </a:ext>
                </a:extLst>
              </p:cNvPr>
              <p:cNvGrpSpPr/>
              <p:nvPr/>
            </p:nvGrpSpPr>
            <p:grpSpPr>
              <a:xfrm>
                <a:off x="3263466" y="1289061"/>
                <a:ext cx="44423" cy="43717"/>
                <a:chOff x="3263466" y="1289061"/>
                <a:chExt cx="44423" cy="43717"/>
              </a:xfrm>
            </p:grpSpPr>
            <p:sp>
              <p:nvSpPr>
                <p:cNvPr id="2627" name="Freeform: Shape 1084">
                  <a:extLst>
                    <a:ext uri="{FF2B5EF4-FFF2-40B4-BE49-F238E27FC236}">
                      <a16:creationId xmlns:a16="http://schemas.microsoft.com/office/drawing/2014/main" id="{F8E091ED-CF2D-342D-BC19-D659382D9FEA}"/>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Freeform: Shape 1085">
                  <a:extLst>
                    <a:ext uri="{FF2B5EF4-FFF2-40B4-BE49-F238E27FC236}">
                      <a16:creationId xmlns:a16="http://schemas.microsoft.com/office/drawing/2014/main" id="{5B3447FA-3676-AB17-E4AB-ECF339CF03BF}"/>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3" name="Graphic 195">
                <a:extLst>
                  <a:ext uri="{FF2B5EF4-FFF2-40B4-BE49-F238E27FC236}">
                    <a16:creationId xmlns:a16="http://schemas.microsoft.com/office/drawing/2014/main" id="{EDE1B809-6807-40AE-B6A0-EACAED4AA162}"/>
                  </a:ext>
                </a:extLst>
              </p:cNvPr>
              <p:cNvGrpSpPr/>
              <p:nvPr/>
            </p:nvGrpSpPr>
            <p:grpSpPr>
              <a:xfrm>
                <a:off x="3280067" y="1289061"/>
                <a:ext cx="44577" cy="43717"/>
                <a:chOff x="3280067" y="1289061"/>
                <a:chExt cx="44577" cy="43717"/>
              </a:xfrm>
            </p:grpSpPr>
            <p:sp>
              <p:nvSpPr>
                <p:cNvPr id="2625" name="Freeform: Shape 1082">
                  <a:extLst>
                    <a:ext uri="{FF2B5EF4-FFF2-40B4-BE49-F238E27FC236}">
                      <a16:creationId xmlns:a16="http://schemas.microsoft.com/office/drawing/2014/main" id="{81205C51-1EAA-B602-9C49-82A23DB1DB4D}"/>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Freeform: Shape 1083">
                  <a:extLst>
                    <a:ext uri="{FF2B5EF4-FFF2-40B4-BE49-F238E27FC236}">
                      <a16:creationId xmlns:a16="http://schemas.microsoft.com/office/drawing/2014/main" id="{90CA2BFA-D54F-ACF2-AD8F-0757BF09D0A9}"/>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4" name="Graphic 195">
                <a:extLst>
                  <a:ext uri="{FF2B5EF4-FFF2-40B4-BE49-F238E27FC236}">
                    <a16:creationId xmlns:a16="http://schemas.microsoft.com/office/drawing/2014/main" id="{C5574BA1-981B-B294-D4F7-940A1CFA7948}"/>
                  </a:ext>
                </a:extLst>
              </p:cNvPr>
              <p:cNvGrpSpPr/>
              <p:nvPr/>
            </p:nvGrpSpPr>
            <p:grpSpPr>
              <a:xfrm>
                <a:off x="3358616" y="1295544"/>
                <a:ext cx="44423" cy="43566"/>
                <a:chOff x="3358616" y="1295544"/>
                <a:chExt cx="44423" cy="43566"/>
              </a:xfrm>
            </p:grpSpPr>
            <p:sp>
              <p:nvSpPr>
                <p:cNvPr id="2623" name="Freeform: Shape 1080">
                  <a:extLst>
                    <a:ext uri="{FF2B5EF4-FFF2-40B4-BE49-F238E27FC236}">
                      <a16:creationId xmlns:a16="http://schemas.microsoft.com/office/drawing/2014/main" id="{BFCD3F90-E349-3A64-805A-76E29C5093CC}"/>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Freeform: Shape 1081">
                  <a:extLst>
                    <a:ext uri="{FF2B5EF4-FFF2-40B4-BE49-F238E27FC236}">
                      <a16:creationId xmlns:a16="http://schemas.microsoft.com/office/drawing/2014/main" id="{D43A48C8-580E-7B9D-219B-CA6813A65557}"/>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5" name="Graphic 195">
                <a:extLst>
                  <a:ext uri="{FF2B5EF4-FFF2-40B4-BE49-F238E27FC236}">
                    <a16:creationId xmlns:a16="http://schemas.microsoft.com/office/drawing/2014/main" id="{2500E461-43D6-3481-4961-760044F6CAED}"/>
                  </a:ext>
                </a:extLst>
              </p:cNvPr>
              <p:cNvGrpSpPr/>
              <p:nvPr/>
            </p:nvGrpSpPr>
            <p:grpSpPr>
              <a:xfrm>
                <a:off x="3370452" y="1295544"/>
                <a:ext cx="44423" cy="43566"/>
                <a:chOff x="3370452" y="1295544"/>
                <a:chExt cx="44423" cy="43566"/>
              </a:xfrm>
            </p:grpSpPr>
            <p:sp>
              <p:nvSpPr>
                <p:cNvPr id="2621" name="Freeform: Shape 1078">
                  <a:extLst>
                    <a:ext uri="{FF2B5EF4-FFF2-40B4-BE49-F238E27FC236}">
                      <a16:creationId xmlns:a16="http://schemas.microsoft.com/office/drawing/2014/main" id="{819E9C73-2C5E-4B4B-AEFD-5CB6FFBAB692}"/>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Freeform: Shape 1079">
                  <a:extLst>
                    <a:ext uri="{FF2B5EF4-FFF2-40B4-BE49-F238E27FC236}">
                      <a16:creationId xmlns:a16="http://schemas.microsoft.com/office/drawing/2014/main" id="{13C99A24-A300-B4DA-BA51-8F50C18F129D}"/>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6" name="Graphic 195">
                <a:extLst>
                  <a:ext uri="{FF2B5EF4-FFF2-40B4-BE49-F238E27FC236}">
                    <a16:creationId xmlns:a16="http://schemas.microsoft.com/office/drawing/2014/main" id="{0E121360-8BC1-47B1-7DF9-F1519C03E3B6}"/>
                  </a:ext>
                </a:extLst>
              </p:cNvPr>
              <p:cNvGrpSpPr/>
              <p:nvPr/>
            </p:nvGrpSpPr>
            <p:grpSpPr>
              <a:xfrm>
                <a:off x="3478361" y="1300669"/>
                <a:ext cx="44423" cy="43566"/>
                <a:chOff x="3478361" y="1300669"/>
                <a:chExt cx="44423" cy="43566"/>
              </a:xfrm>
            </p:grpSpPr>
            <p:sp>
              <p:nvSpPr>
                <p:cNvPr id="2619" name="Freeform: Shape 1076">
                  <a:extLst>
                    <a:ext uri="{FF2B5EF4-FFF2-40B4-BE49-F238E27FC236}">
                      <a16:creationId xmlns:a16="http://schemas.microsoft.com/office/drawing/2014/main" id="{F200C275-FD85-8DF9-2EA3-BE29B9B94F36}"/>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Freeform: Shape 1077">
                  <a:extLst>
                    <a:ext uri="{FF2B5EF4-FFF2-40B4-BE49-F238E27FC236}">
                      <a16:creationId xmlns:a16="http://schemas.microsoft.com/office/drawing/2014/main" id="{F661176B-F9F5-0242-7EC7-A41C9C051149}"/>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7" name="Graphic 195">
                <a:extLst>
                  <a:ext uri="{FF2B5EF4-FFF2-40B4-BE49-F238E27FC236}">
                    <a16:creationId xmlns:a16="http://schemas.microsoft.com/office/drawing/2014/main" id="{4E6237E2-02C2-C731-3B85-DA4DF0414531}"/>
                  </a:ext>
                </a:extLst>
              </p:cNvPr>
              <p:cNvGrpSpPr/>
              <p:nvPr/>
            </p:nvGrpSpPr>
            <p:grpSpPr>
              <a:xfrm>
                <a:off x="3536158" y="1300669"/>
                <a:ext cx="44577" cy="43566"/>
                <a:chOff x="3536158" y="1300669"/>
                <a:chExt cx="44577" cy="43566"/>
              </a:xfrm>
            </p:grpSpPr>
            <p:sp>
              <p:nvSpPr>
                <p:cNvPr id="2617" name="Freeform: Shape 1074">
                  <a:extLst>
                    <a:ext uri="{FF2B5EF4-FFF2-40B4-BE49-F238E27FC236}">
                      <a16:creationId xmlns:a16="http://schemas.microsoft.com/office/drawing/2014/main" id="{EEB16FDA-93FA-6255-44AB-DC27DD05DCE6}"/>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Freeform: Shape 1075">
                  <a:extLst>
                    <a:ext uri="{FF2B5EF4-FFF2-40B4-BE49-F238E27FC236}">
                      <a16:creationId xmlns:a16="http://schemas.microsoft.com/office/drawing/2014/main" id="{BB9E0C5D-B685-77B0-5D36-CA6540470C38}"/>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8" name="Graphic 195">
                <a:extLst>
                  <a:ext uri="{FF2B5EF4-FFF2-40B4-BE49-F238E27FC236}">
                    <a16:creationId xmlns:a16="http://schemas.microsoft.com/office/drawing/2014/main" id="{3F54BBC9-8FAE-6661-54EE-EE071E94EA76}"/>
                  </a:ext>
                </a:extLst>
              </p:cNvPr>
              <p:cNvGrpSpPr/>
              <p:nvPr/>
            </p:nvGrpSpPr>
            <p:grpSpPr>
              <a:xfrm>
                <a:off x="3551222" y="1303232"/>
                <a:ext cx="44423" cy="43566"/>
                <a:chOff x="3551222" y="1303232"/>
                <a:chExt cx="44423" cy="43566"/>
              </a:xfrm>
            </p:grpSpPr>
            <p:sp>
              <p:nvSpPr>
                <p:cNvPr id="2615" name="Freeform: Shape 1072">
                  <a:extLst>
                    <a:ext uri="{FF2B5EF4-FFF2-40B4-BE49-F238E27FC236}">
                      <a16:creationId xmlns:a16="http://schemas.microsoft.com/office/drawing/2014/main" id="{7D8B7BE9-2174-8FB8-B3DD-BF0BE80DBFDA}"/>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Freeform: Shape 1073">
                  <a:extLst>
                    <a:ext uri="{FF2B5EF4-FFF2-40B4-BE49-F238E27FC236}">
                      <a16:creationId xmlns:a16="http://schemas.microsoft.com/office/drawing/2014/main" id="{54DDDF0A-1C71-0F29-CCEF-A727141811B8}"/>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9" name="Graphic 195">
                <a:extLst>
                  <a:ext uri="{FF2B5EF4-FFF2-40B4-BE49-F238E27FC236}">
                    <a16:creationId xmlns:a16="http://schemas.microsoft.com/office/drawing/2014/main" id="{F93634F8-86FE-B2BD-99DC-06B95F0EF4E5}"/>
                  </a:ext>
                </a:extLst>
              </p:cNvPr>
              <p:cNvGrpSpPr/>
              <p:nvPr/>
            </p:nvGrpSpPr>
            <p:grpSpPr>
              <a:xfrm>
                <a:off x="3556448" y="1303232"/>
                <a:ext cx="44577" cy="43566"/>
                <a:chOff x="3556448" y="1303232"/>
                <a:chExt cx="44577" cy="43566"/>
              </a:xfrm>
            </p:grpSpPr>
            <p:sp>
              <p:nvSpPr>
                <p:cNvPr id="2613" name="Freeform: Shape 1070">
                  <a:extLst>
                    <a:ext uri="{FF2B5EF4-FFF2-40B4-BE49-F238E27FC236}">
                      <a16:creationId xmlns:a16="http://schemas.microsoft.com/office/drawing/2014/main" id="{46AD9230-C2D1-F3F9-C2B0-FA3EF88BAAE7}"/>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Freeform: Shape 1071">
                  <a:extLst>
                    <a:ext uri="{FF2B5EF4-FFF2-40B4-BE49-F238E27FC236}">
                      <a16:creationId xmlns:a16="http://schemas.microsoft.com/office/drawing/2014/main" id="{ED9F103A-E84B-54F1-882C-BF4AB0AAFAA7}"/>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0" name="Graphic 195">
                <a:extLst>
                  <a:ext uri="{FF2B5EF4-FFF2-40B4-BE49-F238E27FC236}">
                    <a16:creationId xmlns:a16="http://schemas.microsoft.com/office/drawing/2014/main" id="{559A5259-D37E-7B41-564A-56B4CD62DF3D}"/>
                  </a:ext>
                </a:extLst>
              </p:cNvPr>
              <p:cNvGrpSpPr/>
              <p:nvPr/>
            </p:nvGrpSpPr>
            <p:grpSpPr>
              <a:xfrm>
                <a:off x="3561675" y="1303232"/>
                <a:ext cx="44577" cy="43566"/>
                <a:chOff x="3561675" y="1303232"/>
                <a:chExt cx="44577" cy="43566"/>
              </a:xfrm>
            </p:grpSpPr>
            <p:sp>
              <p:nvSpPr>
                <p:cNvPr id="2611" name="Freeform: Shape 1068">
                  <a:extLst>
                    <a:ext uri="{FF2B5EF4-FFF2-40B4-BE49-F238E27FC236}">
                      <a16:creationId xmlns:a16="http://schemas.microsoft.com/office/drawing/2014/main" id="{24677AB1-4ECE-ED9D-8398-1D9B8823C974}"/>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Freeform: Shape 1069">
                  <a:extLst>
                    <a:ext uri="{FF2B5EF4-FFF2-40B4-BE49-F238E27FC236}">
                      <a16:creationId xmlns:a16="http://schemas.microsoft.com/office/drawing/2014/main" id="{377C36F4-F2EF-0217-2B4C-32A60BF0412A}"/>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1" name="Graphic 195">
                <a:extLst>
                  <a:ext uri="{FF2B5EF4-FFF2-40B4-BE49-F238E27FC236}">
                    <a16:creationId xmlns:a16="http://schemas.microsoft.com/office/drawing/2014/main" id="{640094E6-6FEA-172D-B6C7-E40BDE23A46B}"/>
                  </a:ext>
                </a:extLst>
              </p:cNvPr>
              <p:cNvGrpSpPr/>
              <p:nvPr/>
            </p:nvGrpSpPr>
            <p:grpSpPr>
              <a:xfrm>
                <a:off x="3566901" y="1303232"/>
                <a:ext cx="44577" cy="43566"/>
                <a:chOff x="3566901" y="1303232"/>
                <a:chExt cx="44577" cy="43566"/>
              </a:xfrm>
            </p:grpSpPr>
            <p:sp>
              <p:nvSpPr>
                <p:cNvPr id="2609" name="Freeform: Shape 1066">
                  <a:extLst>
                    <a:ext uri="{FF2B5EF4-FFF2-40B4-BE49-F238E27FC236}">
                      <a16:creationId xmlns:a16="http://schemas.microsoft.com/office/drawing/2014/main" id="{6FF16B38-3BCE-97FC-0955-4FE3002900F4}"/>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Freeform: Shape 1067">
                  <a:extLst>
                    <a:ext uri="{FF2B5EF4-FFF2-40B4-BE49-F238E27FC236}">
                      <a16:creationId xmlns:a16="http://schemas.microsoft.com/office/drawing/2014/main" id="{4D88628F-B066-F41E-A973-35086B4AC781}"/>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2" name="Graphic 195">
                <a:extLst>
                  <a:ext uri="{FF2B5EF4-FFF2-40B4-BE49-F238E27FC236}">
                    <a16:creationId xmlns:a16="http://schemas.microsoft.com/office/drawing/2014/main" id="{7E9D7FE7-A4FC-60FE-A697-983AD74FC17F}"/>
                  </a:ext>
                </a:extLst>
              </p:cNvPr>
              <p:cNvGrpSpPr/>
              <p:nvPr/>
            </p:nvGrpSpPr>
            <p:grpSpPr>
              <a:xfrm>
                <a:off x="3572127" y="1303232"/>
                <a:ext cx="44577" cy="43566"/>
                <a:chOff x="3572127" y="1303232"/>
                <a:chExt cx="44577" cy="43566"/>
              </a:xfrm>
            </p:grpSpPr>
            <p:sp>
              <p:nvSpPr>
                <p:cNvPr id="2607" name="Freeform: Shape 1064">
                  <a:extLst>
                    <a:ext uri="{FF2B5EF4-FFF2-40B4-BE49-F238E27FC236}">
                      <a16:creationId xmlns:a16="http://schemas.microsoft.com/office/drawing/2014/main" id="{2454C092-4240-F151-A364-80D15FB30FAB}"/>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Freeform: Shape 1065">
                  <a:extLst>
                    <a:ext uri="{FF2B5EF4-FFF2-40B4-BE49-F238E27FC236}">
                      <a16:creationId xmlns:a16="http://schemas.microsoft.com/office/drawing/2014/main" id="{7F6DD808-7AB5-4D02-C53E-81D3393873DD}"/>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3" name="Graphic 195">
                <a:extLst>
                  <a:ext uri="{FF2B5EF4-FFF2-40B4-BE49-F238E27FC236}">
                    <a16:creationId xmlns:a16="http://schemas.microsoft.com/office/drawing/2014/main" id="{151105D8-E530-3558-7D62-364A42819A31}"/>
                  </a:ext>
                </a:extLst>
              </p:cNvPr>
              <p:cNvGrpSpPr/>
              <p:nvPr/>
            </p:nvGrpSpPr>
            <p:grpSpPr>
              <a:xfrm>
                <a:off x="3577354" y="1303232"/>
                <a:ext cx="44577" cy="43566"/>
                <a:chOff x="3577354" y="1303232"/>
                <a:chExt cx="44577" cy="43566"/>
              </a:xfrm>
            </p:grpSpPr>
            <p:sp>
              <p:nvSpPr>
                <p:cNvPr id="2605" name="Freeform: Shape 1062">
                  <a:extLst>
                    <a:ext uri="{FF2B5EF4-FFF2-40B4-BE49-F238E27FC236}">
                      <a16:creationId xmlns:a16="http://schemas.microsoft.com/office/drawing/2014/main" id="{D0BF1F6A-657E-1CE6-7E3F-31F2D737ED9D}"/>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Freeform: Shape 1063">
                  <a:extLst>
                    <a:ext uri="{FF2B5EF4-FFF2-40B4-BE49-F238E27FC236}">
                      <a16:creationId xmlns:a16="http://schemas.microsoft.com/office/drawing/2014/main" id="{5130EF81-F5F2-F8FE-C612-47E0AA97CC0D}"/>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4" name="Graphic 195">
                <a:extLst>
                  <a:ext uri="{FF2B5EF4-FFF2-40B4-BE49-F238E27FC236}">
                    <a16:creationId xmlns:a16="http://schemas.microsoft.com/office/drawing/2014/main" id="{DAD69461-7F1A-C18F-0C6A-52E84DD599B2}"/>
                  </a:ext>
                </a:extLst>
              </p:cNvPr>
              <p:cNvGrpSpPr/>
              <p:nvPr/>
            </p:nvGrpSpPr>
            <p:grpSpPr>
              <a:xfrm>
                <a:off x="3582580" y="1303232"/>
                <a:ext cx="44577" cy="43566"/>
                <a:chOff x="3582580" y="1303232"/>
                <a:chExt cx="44577" cy="43566"/>
              </a:xfrm>
            </p:grpSpPr>
            <p:sp>
              <p:nvSpPr>
                <p:cNvPr id="2603" name="Freeform: Shape 1060">
                  <a:extLst>
                    <a:ext uri="{FF2B5EF4-FFF2-40B4-BE49-F238E27FC236}">
                      <a16:creationId xmlns:a16="http://schemas.microsoft.com/office/drawing/2014/main" id="{77170BD5-9E28-762D-F3E4-C5246DE96791}"/>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Freeform: Shape 1061">
                  <a:extLst>
                    <a:ext uri="{FF2B5EF4-FFF2-40B4-BE49-F238E27FC236}">
                      <a16:creationId xmlns:a16="http://schemas.microsoft.com/office/drawing/2014/main" id="{FB2A559D-3731-F856-8101-4946C1EC2A93}"/>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5" name="Graphic 195">
                <a:extLst>
                  <a:ext uri="{FF2B5EF4-FFF2-40B4-BE49-F238E27FC236}">
                    <a16:creationId xmlns:a16="http://schemas.microsoft.com/office/drawing/2014/main" id="{2CD26F6B-4889-94DE-7ABF-7E0B86E397EB}"/>
                  </a:ext>
                </a:extLst>
              </p:cNvPr>
              <p:cNvGrpSpPr/>
              <p:nvPr/>
            </p:nvGrpSpPr>
            <p:grpSpPr>
              <a:xfrm>
                <a:off x="3587806" y="1303232"/>
                <a:ext cx="44577" cy="43566"/>
                <a:chOff x="3587806" y="1303232"/>
                <a:chExt cx="44577" cy="43566"/>
              </a:xfrm>
            </p:grpSpPr>
            <p:sp>
              <p:nvSpPr>
                <p:cNvPr id="2601" name="Freeform: Shape 1058">
                  <a:extLst>
                    <a:ext uri="{FF2B5EF4-FFF2-40B4-BE49-F238E27FC236}">
                      <a16:creationId xmlns:a16="http://schemas.microsoft.com/office/drawing/2014/main" id="{5C433BE0-1B6B-A49E-1CA2-76AB21F0755E}"/>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Freeform: Shape 1059">
                  <a:extLst>
                    <a:ext uri="{FF2B5EF4-FFF2-40B4-BE49-F238E27FC236}">
                      <a16:creationId xmlns:a16="http://schemas.microsoft.com/office/drawing/2014/main" id="{DCE240F3-F4B5-5C18-313B-57390C7E8233}"/>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6" name="Graphic 195">
                <a:extLst>
                  <a:ext uri="{FF2B5EF4-FFF2-40B4-BE49-F238E27FC236}">
                    <a16:creationId xmlns:a16="http://schemas.microsoft.com/office/drawing/2014/main" id="{AA79BA36-99F7-BA3D-55D6-2DF26E710DE1}"/>
                  </a:ext>
                </a:extLst>
              </p:cNvPr>
              <p:cNvGrpSpPr/>
              <p:nvPr/>
            </p:nvGrpSpPr>
            <p:grpSpPr>
              <a:xfrm>
                <a:off x="3593033" y="1303232"/>
                <a:ext cx="44577" cy="43566"/>
                <a:chOff x="3593033" y="1303232"/>
                <a:chExt cx="44577" cy="43566"/>
              </a:xfrm>
            </p:grpSpPr>
            <p:sp>
              <p:nvSpPr>
                <p:cNvPr id="2599" name="Freeform: Shape 1056">
                  <a:extLst>
                    <a:ext uri="{FF2B5EF4-FFF2-40B4-BE49-F238E27FC236}">
                      <a16:creationId xmlns:a16="http://schemas.microsoft.com/office/drawing/2014/main" id="{3A592028-0B14-4978-AE23-4FD061ADB6FB}"/>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Freeform: Shape 1057">
                  <a:extLst>
                    <a:ext uri="{FF2B5EF4-FFF2-40B4-BE49-F238E27FC236}">
                      <a16:creationId xmlns:a16="http://schemas.microsoft.com/office/drawing/2014/main" id="{AC474088-F476-5113-3543-004C5B4BECC3}"/>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7" name="Graphic 195">
                <a:extLst>
                  <a:ext uri="{FF2B5EF4-FFF2-40B4-BE49-F238E27FC236}">
                    <a16:creationId xmlns:a16="http://schemas.microsoft.com/office/drawing/2014/main" id="{0BC91927-5759-3299-BCCA-24BCBD158F37}"/>
                  </a:ext>
                </a:extLst>
              </p:cNvPr>
              <p:cNvGrpSpPr/>
              <p:nvPr/>
            </p:nvGrpSpPr>
            <p:grpSpPr>
              <a:xfrm>
                <a:off x="3598259" y="1303232"/>
                <a:ext cx="44577" cy="43566"/>
                <a:chOff x="3598259" y="1303232"/>
                <a:chExt cx="44577" cy="43566"/>
              </a:xfrm>
            </p:grpSpPr>
            <p:sp>
              <p:nvSpPr>
                <p:cNvPr id="2597" name="Freeform: Shape 1054">
                  <a:extLst>
                    <a:ext uri="{FF2B5EF4-FFF2-40B4-BE49-F238E27FC236}">
                      <a16:creationId xmlns:a16="http://schemas.microsoft.com/office/drawing/2014/main" id="{CCAAFED6-8BFF-F07B-A36A-04D4902ABA8E}"/>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Freeform: Shape 1055">
                  <a:extLst>
                    <a:ext uri="{FF2B5EF4-FFF2-40B4-BE49-F238E27FC236}">
                      <a16:creationId xmlns:a16="http://schemas.microsoft.com/office/drawing/2014/main" id="{D2D3EA57-2DED-18C0-765D-910AEADE6994}"/>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8" name="Graphic 195">
                <a:extLst>
                  <a:ext uri="{FF2B5EF4-FFF2-40B4-BE49-F238E27FC236}">
                    <a16:creationId xmlns:a16="http://schemas.microsoft.com/office/drawing/2014/main" id="{0862F7DD-CFA0-0106-478D-2B387AE6C013}"/>
                  </a:ext>
                </a:extLst>
              </p:cNvPr>
              <p:cNvGrpSpPr/>
              <p:nvPr/>
            </p:nvGrpSpPr>
            <p:grpSpPr>
              <a:xfrm>
                <a:off x="3616705" y="1303232"/>
                <a:ext cx="44423" cy="43566"/>
                <a:chOff x="3616705" y="1303232"/>
                <a:chExt cx="44423" cy="43566"/>
              </a:xfrm>
            </p:grpSpPr>
            <p:sp>
              <p:nvSpPr>
                <p:cNvPr id="2595" name="Freeform: Shape 1052">
                  <a:extLst>
                    <a:ext uri="{FF2B5EF4-FFF2-40B4-BE49-F238E27FC236}">
                      <a16:creationId xmlns:a16="http://schemas.microsoft.com/office/drawing/2014/main" id="{87EABA7D-672B-6836-A2A2-99C217A44C48}"/>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Freeform: Shape 1053">
                  <a:extLst>
                    <a:ext uri="{FF2B5EF4-FFF2-40B4-BE49-F238E27FC236}">
                      <a16:creationId xmlns:a16="http://schemas.microsoft.com/office/drawing/2014/main" id="{EAECBB28-D5FF-B01A-2CD3-03C4C87A2769}"/>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9" name="Graphic 195">
                <a:extLst>
                  <a:ext uri="{FF2B5EF4-FFF2-40B4-BE49-F238E27FC236}">
                    <a16:creationId xmlns:a16="http://schemas.microsoft.com/office/drawing/2014/main" id="{24AB94CF-B149-B726-E871-2019D482F4C0}"/>
                  </a:ext>
                </a:extLst>
              </p:cNvPr>
              <p:cNvGrpSpPr/>
              <p:nvPr/>
            </p:nvGrpSpPr>
            <p:grpSpPr>
              <a:xfrm>
                <a:off x="3629002" y="1303232"/>
                <a:ext cx="44577" cy="43566"/>
                <a:chOff x="3629002" y="1303232"/>
                <a:chExt cx="44577" cy="43566"/>
              </a:xfrm>
            </p:grpSpPr>
            <p:sp>
              <p:nvSpPr>
                <p:cNvPr id="2593" name="Freeform: Shape 1050">
                  <a:extLst>
                    <a:ext uri="{FF2B5EF4-FFF2-40B4-BE49-F238E27FC236}">
                      <a16:creationId xmlns:a16="http://schemas.microsoft.com/office/drawing/2014/main" id="{2DDFB44D-4C4C-E88E-7D19-93844654490A}"/>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Freeform: Shape 1051">
                  <a:extLst>
                    <a:ext uri="{FF2B5EF4-FFF2-40B4-BE49-F238E27FC236}">
                      <a16:creationId xmlns:a16="http://schemas.microsoft.com/office/drawing/2014/main" id="{DFF71CED-06BB-0F4F-250B-695E9E9F8997}"/>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0" name="Graphic 195">
                <a:extLst>
                  <a:ext uri="{FF2B5EF4-FFF2-40B4-BE49-F238E27FC236}">
                    <a16:creationId xmlns:a16="http://schemas.microsoft.com/office/drawing/2014/main" id="{0AB24CEE-4E5E-88AA-8EA7-87F0A77FF03A}"/>
                  </a:ext>
                </a:extLst>
              </p:cNvPr>
              <p:cNvGrpSpPr/>
              <p:nvPr/>
            </p:nvGrpSpPr>
            <p:grpSpPr>
              <a:xfrm>
                <a:off x="3645450" y="1307453"/>
                <a:ext cx="44423" cy="43566"/>
                <a:chOff x="3645450" y="1307453"/>
                <a:chExt cx="44423" cy="43566"/>
              </a:xfrm>
            </p:grpSpPr>
            <p:sp>
              <p:nvSpPr>
                <p:cNvPr id="2591" name="Freeform: Shape 1048">
                  <a:extLst>
                    <a:ext uri="{FF2B5EF4-FFF2-40B4-BE49-F238E27FC236}">
                      <a16:creationId xmlns:a16="http://schemas.microsoft.com/office/drawing/2014/main" id="{328A704F-73CE-EC55-D957-8C04A749F377}"/>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Freeform: Shape 1049">
                  <a:extLst>
                    <a:ext uri="{FF2B5EF4-FFF2-40B4-BE49-F238E27FC236}">
                      <a16:creationId xmlns:a16="http://schemas.microsoft.com/office/drawing/2014/main" id="{6600F3CC-3224-7329-B862-26F7E8328C05}"/>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1" name="Graphic 195">
                <a:extLst>
                  <a:ext uri="{FF2B5EF4-FFF2-40B4-BE49-F238E27FC236}">
                    <a16:creationId xmlns:a16="http://schemas.microsoft.com/office/drawing/2014/main" id="{DD586FB2-66F1-72EC-0C01-E7D3CAB7E6F3}"/>
                  </a:ext>
                </a:extLst>
              </p:cNvPr>
              <p:cNvGrpSpPr/>
              <p:nvPr/>
            </p:nvGrpSpPr>
            <p:grpSpPr>
              <a:xfrm>
                <a:off x="3658208" y="1307453"/>
                <a:ext cx="44423" cy="43566"/>
                <a:chOff x="3658208" y="1307453"/>
                <a:chExt cx="44423" cy="43566"/>
              </a:xfrm>
            </p:grpSpPr>
            <p:sp>
              <p:nvSpPr>
                <p:cNvPr id="2589" name="Freeform: Shape 1046">
                  <a:extLst>
                    <a:ext uri="{FF2B5EF4-FFF2-40B4-BE49-F238E27FC236}">
                      <a16:creationId xmlns:a16="http://schemas.microsoft.com/office/drawing/2014/main" id="{DBEE9630-0F92-D538-39BE-77B07DEAA148}"/>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Freeform: Shape 1047">
                  <a:extLst>
                    <a:ext uri="{FF2B5EF4-FFF2-40B4-BE49-F238E27FC236}">
                      <a16:creationId xmlns:a16="http://schemas.microsoft.com/office/drawing/2014/main" id="{8A30D4E6-2653-6234-66E2-598E9AD9E768}"/>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2" name="Graphic 195">
                <a:extLst>
                  <a:ext uri="{FF2B5EF4-FFF2-40B4-BE49-F238E27FC236}">
                    <a16:creationId xmlns:a16="http://schemas.microsoft.com/office/drawing/2014/main" id="{16F4841F-086B-F52E-8D68-D4B23FE540F3}"/>
                  </a:ext>
                </a:extLst>
              </p:cNvPr>
              <p:cNvGrpSpPr/>
              <p:nvPr/>
            </p:nvGrpSpPr>
            <p:grpSpPr>
              <a:xfrm>
                <a:off x="3694793" y="1310317"/>
                <a:ext cx="44577" cy="43566"/>
                <a:chOff x="3694793" y="1310317"/>
                <a:chExt cx="44577" cy="43566"/>
              </a:xfrm>
            </p:grpSpPr>
            <p:sp>
              <p:nvSpPr>
                <p:cNvPr id="2587" name="Freeform: Shape 1044">
                  <a:extLst>
                    <a:ext uri="{FF2B5EF4-FFF2-40B4-BE49-F238E27FC236}">
                      <a16:creationId xmlns:a16="http://schemas.microsoft.com/office/drawing/2014/main" id="{CEDF5BFD-ECC1-710E-E5F9-1BC9543291E5}"/>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Freeform: Shape 1045">
                  <a:extLst>
                    <a:ext uri="{FF2B5EF4-FFF2-40B4-BE49-F238E27FC236}">
                      <a16:creationId xmlns:a16="http://schemas.microsoft.com/office/drawing/2014/main" id="{AFE59881-17A4-72A2-E4A5-2254C4E01DAB}"/>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3" name="Graphic 195">
                <a:extLst>
                  <a:ext uri="{FF2B5EF4-FFF2-40B4-BE49-F238E27FC236}">
                    <a16:creationId xmlns:a16="http://schemas.microsoft.com/office/drawing/2014/main" id="{E8C8BDE8-89BE-1007-70AC-BC1D921AD352}"/>
                  </a:ext>
                </a:extLst>
              </p:cNvPr>
              <p:cNvGrpSpPr/>
              <p:nvPr/>
            </p:nvGrpSpPr>
            <p:grpSpPr>
              <a:xfrm>
                <a:off x="3718004" y="1310317"/>
                <a:ext cx="44577" cy="43566"/>
                <a:chOff x="3718004" y="1310317"/>
                <a:chExt cx="44577" cy="43566"/>
              </a:xfrm>
            </p:grpSpPr>
            <p:sp>
              <p:nvSpPr>
                <p:cNvPr id="2585" name="Freeform: Shape 1042">
                  <a:extLst>
                    <a:ext uri="{FF2B5EF4-FFF2-40B4-BE49-F238E27FC236}">
                      <a16:creationId xmlns:a16="http://schemas.microsoft.com/office/drawing/2014/main" id="{416160A0-2B47-827F-DA5E-ACF4B0F98EA6}"/>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Freeform: Shape 1043">
                  <a:extLst>
                    <a:ext uri="{FF2B5EF4-FFF2-40B4-BE49-F238E27FC236}">
                      <a16:creationId xmlns:a16="http://schemas.microsoft.com/office/drawing/2014/main" id="{38722109-9D8B-E8D2-36F1-0F8C0F769CD1}"/>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4" name="Graphic 195">
                <a:extLst>
                  <a:ext uri="{FF2B5EF4-FFF2-40B4-BE49-F238E27FC236}">
                    <a16:creationId xmlns:a16="http://schemas.microsoft.com/office/drawing/2014/main" id="{F1051DD6-B239-D7EE-0823-48C70A00881E}"/>
                  </a:ext>
                </a:extLst>
              </p:cNvPr>
              <p:cNvGrpSpPr/>
              <p:nvPr/>
            </p:nvGrpSpPr>
            <p:grpSpPr>
              <a:xfrm>
                <a:off x="3730762" y="1315141"/>
                <a:ext cx="44577" cy="43566"/>
                <a:chOff x="3730762" y="1315141"/>
                <a:chExt cx="44577" cy="43566"/>
              </a:xfrm>
            </p:grpSpPr>
            <p:sp>
              <p:nvSpPr>
                <p:cNvPr id="2583" name="Freeform: Shape 1040">
                  <a:extLst>
                    <a:ext uri="{FF2B5EF4-FFF2-40B4-BE49-F238E27FC236}">
                      <a16:creationId xmlns:a16="http://schemas.microsoft.com/office/drawing/2014/main" id="{F7358BAD-61CB-E900-DBEB-D104033A627F}"/>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Freeform: Shape 1041">
                  <a:extLst>
                    <a:ext uri="{FF2B5EF4-FFF2-40B4-BE49-F238E27FC236}">
                      <a16:creationId xmlns:a16="http://schemas.microsoft.com/office/drawing/2014/main" id="{88034361-6EC6-3F44-9D96-0A8C0438ED4F}"/>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5" name="Graphic 195">
                <a:extLst>
                  <a:ext uri="{FF2B5EF4-FFF2-40B4-BE49-F238E27FC236}">
                    <a16:creationId xmlns:a16="http://schemas.microsoft.com/office/drawing/2014/main" id="{0A44FFF8-99D5-7D54-4F1C-5F187FB50C13}"/>
                  </a:ext>
                </a:extLst>
              </p:cNvPr>
              <p:cNvGrpSpPr/>
              <p:nvPr/>
            </p:nvGrpSpPr>
            <p:grpSpPr>
              <a:xfrm>
                <a:off x="3748747" y="1315141"/>
                <a:ext cx="44577" cy="43566"/>
                <a:chOff x="3748747" y="1315141"/>
                <a:chExt cx="44577" cy="43566"/>
              </a:xfrm>
            </p:grpSpPr>
            <p:sp>
              <p:nvSpPr>
                <p:cNvPr id="2581" name="Freeform: Shape 1038">
                  <a:extLst>
                    <a:ext uri="{FF2B5EF4-FFF2-40B4-BE49-F238E27FC236}">
                      <a16:creationId xmlns:a16="http://schemas.microsoft.com/office/drawing/2014/main" id="{1347C12A-78AB-EAEE-DCED-7B919CD75C57}"/>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Freeform: Shape 1039">
                  <a:extLst>
                    <a:ext uri="{FF2B5EF4-FFF2-40B4-BE49-F238E27FC236}">
                      <a16:creationId xmlns:a16="http://schemas.microsoft.com/office/drawing/2014/main" id="{631CDF3F-4879-CFCA-B43D-35F54AFC42D1}"/>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6" name="Graphic 195">
                <a:extLst>
                  <a:ext uri="{FF2B5EF4-FFF2-40B4-BE49-F238E27FC236}">
                    <a16:creationId xmlns:a16="http://schemas.microsoft.com/office/drawing/2014/main" id="{CF2D5211-605D-7418-D299-33DBDE1B3264}"/>
                  </a:ext>
                </a:extLst>
              </p:cNvPr>
              <p:cNvGrpSpPr/>
              <p:nvPr/>
            </p:nvGrpSpPr>
            <p:grpSpPr>
              <a:xfrm>
                <a:off x="3755049" y="1315141"/>
                <a:ext cx="44423" cy="43566"/>
                <a:chOff x="3755049" y="1315141"/>
                <a:chExt cx="44423" cy="43566"/>
              </a:xfrm>
            </p:grpSpPr>
            <p:sp>
              <p:nvSpPr>
                <p:cNvPr id="2579" name="Freeform: Shape 1036">
                  <a:extLst>
                    <a:ext uri="{FF2B5EF4-FFF2-40B4-BE49-F238E27FC236}">
                      <a16:creationId xmlns:a16="http://schemas.microsoft.com/office/drawing/2014/main" id="{90A4A7AA-BBCD-D312-CA50-6B50B56FDE2D}"/>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Freeform: Shape 1037">
                  <a:extLst>
                    <a:ext uri="{FF2B5EF4-FFF2-40B4-BE49-F238E27FC236}">
                      <a16:creationId xmlns:a16="http://schemas.microsoft.com/office/drawing/2014/main" id="{128C6247-8D5C-8281-9764-0F02D86AA502}"/>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7" name="Graphic 195">
                <a:extLst>
                  <a:ext uri="{FF2B5EF4-FFF2-40B4-BE49-F238E27FC236}">
                    <a16:creationId xmlns:a16="http://schemas.microsoft.com/office/drawing/2014/main" id="{68C22C5E-14A6-0347-EE24-7CAB659D158E}"/>
                  </a:ext>
                </a:extLst>
              </p:cNvPr>
              <p:cNvGrpSpPr/>
              <p:nvPr/>
            </p:nvGrpSpPr>
            <p:grpSpPr>
              <a:xfrm>
                <a:off x="3760583" y="1315141"/>
                <a:ext cx="44423" cy="43566"/>
                <a:chOff x="3760583" y="1315141"/>
                <a:chExt cx="44423" cy="43566"/>
              </a:xfrm>
            </p:grpSpPr>
            <p:sp>
              <p:nvSpPr>
                <p:cNvPr id="2577" name="Freeform: Shape 1034">
                  <a:extLst>
                    <a:ext uri="{FF2B5EF4-FFF2-40B4-BE49-F238E27FC236}">
                      <a16:creationId xmlns:a16="http://schemas.microsoft.com/office/drawing/2014/main" id="{F41C738B-D745-7346-89C9-58F6D6E323E8}"/>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Freeform: Shape 1035">
                  <a:extLst>
                    <a:ext uri="{FF2B5EF4-FFF2-40B4-BE49-F238E27FC236}">
                      <a16:creationId xmlns:a16="http://schemas.microsoft.com/office/drawing/2014/main" id="{18220E90-2AAF-C227-2AFB-313FE7E990DD}"/>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8" name="Graphic 195">
                <a:extLst>
                  <a:ext uri="{FF2B5EF4-FFF2-40B4-BE49-F238E27FC236}">
                    <a16:creationId xmlns:a16="http://schemas.microsoft.com/office/drawing/2014/main" id="{B9167E3B-35B6-8F4A-84A0-98A4FF70B419}"/>
                  </a:ext>
                </a:extLst>
              </p:cNvPr>
              <p:cNvGrpSpPr/>
              <p:nvPr/>
            </p:nvGrpSpPr>
            <p:grpSpPr>
              <a:xfrm>
                <a:off x="3775340" y="1315141"/>
                <a:ext cx="44423" cy="43566"/>
                <a:chOff x="3775340" y="1315141"/>
                <a:chExt cx="44423" cy="43566"/>
              </a:xfrm>
            </p:grpSpPr>
            <p:sp>
              <p:nvSpPr>
                <p:cNvPr id="2575" name="Freeform: Shape 1032">
                  <a:extLst>
                    <a:ext uri="{FF2B5EF4-FFF2-40B4-BE49-F238E27FC236}">
                      <a16:creationId xmlns:a16="http://schemas.microsoft.com/office/drawing/2014/main" id="{B3F04615-BA46-82B6-30CA-6BD4836D3516}"/>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Freeform: Shape 1033">
                  <a:extLst>
                    <a:ext uri="{FF2B5EF4-FFF2-40B4-BE49-F238E27FC236}">
                      <a16:creationId xmlns:a16="http://schemas.microsoft.com/office/drawing/2014/main" id="{A01715E1-42CE-1DB8-6D26-0DD83878DA33}"/>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9" name="Graphic 195">
                <a:extLst>
                  <a:ext uri="{FF2B5EF4-FFF2-40B4-BE49-F238E27FC236}">
                    <a16:creationId xmlns:a16="http://schemas.microsoft.com/office/drawing/2014/main" id="{3FF24C73-4EAE-8D37-0E1A-C860FF67E286}"/>
                  </a:ext>
                </a:extLst>
              </p:cNvPr>
              <p:cNvGrpSpPr/>
              <p:nvPr/>
            </p:nvGrpSpPr>
            <p:grpSpPr>
              <a:xfrm>
                <a:off x="3790250" y="1315141"/>
                <a:ext cx="44577" cy="43566"/>
                <a:chOff x="3790250" y="1315141"/>
                <a:chExt cx="44577" cy="43566"/>
              </a:xfrm>
            </p:grpSpPr>
            <p:sp>
              <p:nvSpPr>
                <p:cNvPr id="2573" name="Freeform: Shape 1030">
                  <a:extLst>
                    <a:ext uri="{FF2B5EF4-FFF2-40B4-BE49-F238E27FC236}">
                      <a16:creationId xmlns:a16="http://schemas.microsoft.com/office/drawing/2014/main" id="{31AA6058-0C21-704A-B9B8-08FB89F87691}"/>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Freeform: Shape 1031">
                  <a:extLst>
                    <a:ext uri="{FF2B5EF4-FFF2-40B4-BE49-F238E27FC236}">
                      <a16:creationId xmlns:a16="http://schemas.microsoft.com/office/drawing/2014/main" id="{33CF664E-747F-2845-C666-E0A32828DC96}"/>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0" name="Graphic 195">
                <a:extLst>
                  <a:ext uri="{FF2B5EF4-FFF2-40B4-BE49-F238E27FC236}">
                    <a16:creationId xmlns:a16="http://schemas.microsoft.com/office/drawing/2014/main" id="{93898185-5A89-6E95-A269-94F93CF552F8}"/>
                  </a:ext>
                </a:extLst>
              </p:cNvPr>
              <p:cNvGrpSpPr/>
              <p:nvPr/>
            </p:nvGrpSpPr>
            <p:grpSpPr>
              <a:xfrm>
                <a:off x="3808235" y="1315141"/>
                <a:ext cx="44577" cy="43566"/>
                <a:chOff x="3808235" y="1315141"/>
                <a:chExt cx="44577" cy="43566"/>
              </a:xfrm>
            </p:grpSpPr>
            <p:sp>
              <p:nvSpPr>
                <p:cNvPr id="2571" name="Freeform: Shape 1028">
                  <a:extLst>
                    <a:ext uri="{FF2B5EF4-FFF2-40B4-BE49-F238E27FC236}">
                      <a16:creationId xmlns:a16="http://schemas.microsoft.com/office/drawing/2014/main" id="{B6FB24E6-DB30-AFEE-B314-C5FF805F56E0}"/>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Freeform: Shape 1029">
                  <a:extLst>
                    <a:ext uri="{FF2B5EF4-FFF2-40B4-BE49-F238E27FC236}">
                      <a16:creationId xmlns:a16="http://schemas.microsoft.com/office/drawing/2014/main" id="{8D33E476-484A-41ED-29D8-CCFF9092E69A}"/>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1" name="Graphic 195">
                <a:extLst>
                  <a:ext uri="{FF2B5EF4-FFF2-40B4-BE49-F238E27FC236}">
                    <a16:creationId xmlns:a16="http://schemas.microsoft.com/office/drawing/2014/main" id="{F86FAB30-EB06-D925-6964-F8F6DBFE0DF6}"/>
                  </a:ext>
                </a:extLst>
              </p:cNvPr>
              <p:cNvGrpSpPr/>
              <p:nvPr/>
            </p:nvGrpSpPr>
            <p:grpSpPr>
              <a:xfrm>
                <a:off x="3819764" y="1315141"/>
                <a:ext cx="44423" cy="43566"/>
                <a:chOff x="3819764" y="1315141"/>
                <a:chExt cx="44423" cy="43566"/>
              </a:xfrm>
            </p:grpSpPr>
            <p:sp>
              <p:nvSpPr>
                <p:cNvPr id="2569" name="Freeform: Shape 1026">
                  <a:extLst>
                    <a:ext uri="{FF2B5EF4-FFF2-40B4-BE49-F238E27FC236}">
                      <a16:creationId xmlns:a16="http://schemas.microsoft.com/office/drawing/2014/main" id="{84A209AF-D08E-2FB0-1EC4-90B38AED8FC7}"/>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Freeform: Shape 1027">
                  <a:extLst>
                    <a:ext uri="{FF2B5EF4-FFF2-40B4-BE49-F238E27FC236}">
                      <a16:creationId xmlns:a16="http://schemas.microsoft.com/office/drawing/2014/main" id="{E51EF457-9C8E-2904-C7AC-1551971B2D68}"/>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2" name="Graphic 195">
                <a:extLst>
                  <a:ext uri="{FF2B5EF4-FFF2-40B4-BE49-F238E27FC236}">
                    <a16:creationId xmlns:a16="http://schemas.microsoft.com/office/drawing/2014/main" id="{0360B717-D19C-91DD-FDAD-0DDF8549EDD7}"/>
                  </a:ext>
                </a:extLst>
              </p:cNvPr>
              <p:cNvGrpSpPr/>
              <p:nvPr/>
            </p:nvGrpSpPr>
            <p:grpSpPr>
              <a:xfrm>
                <a:off x="3834828" y="1315141"/>
                <a:ext cx="44423" cy="43566"/>
                <a:chOff x="3834828" y="1315141"/>
                <a:chExt cx="44423" cy="43566"/>
              </a:xfrm>
            </p:grpSpPr>
            <p:sp>
              <p:nvSpPr>
                <p:cNvPr id="2567" name="Freeform: Shape 1024">
                  <a:extLst>
                    <a:ext uri="{FF2B5EF4-FFF2-40B4-BE49-F238E27FC236}">
                      <a16:creationId xmlns:a16="http://schemas.microsoft.com/office/drawing/2014/main" id="{62A45553-6D9E-D2FD-E310-4491479BC7FC}"/>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Freeform: Shape 1025">
                  <a:extLst>
                    <a:ext uri="{FF2B5EF4-FFF2-40B4-BE49-F238E27FC236}">
                      <a16:creationId xmlns:a16="http://schemas.microsoft.com/office/drawing/2014/main" id="{65BF9317-C5D7-19A2-4D87-C926511D24B0}"/>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3" name="Graphic 195">
                <a:extLst>
                  <a:ext uri="{FF2B5EF4-FFF2-40B4-BE49-F238E27FC236}">
                    <a16:creationId xmlns:a16="http://schemas.microsoft.com/office/drawing/2014/main" id="{6B310DC5-5782-B998-88E1-A7721EC2777A}"/>
                  </a:ext>
                </a:extLst>
              </p:cNvPr>
              <p:cNvGrpSpPr/>
              <p:nvPr/>
            </p:nvGrpSpPr>
            <p:grpSpPr>
              <a:xfrm>
                <a:off x="3842052" y="1315141"/>
                <a:ext cx="44423" cy="43566"/>
                <a:chOff x="3842052" y="1315141"/>
                <a:chExt cx="44423" cy="43566"/>
              </a:xfrm>
            </p:grpSpPr>
            <p:sp>
              <p:nvSpPr>
                <p:cNvPr id="2565" name="Freeform: Shape 1022">
                  <a:extLst>
                    <a:ext uri="{FF2B5EF4-FFF2-40B4-BE49-F238E27FC236}">
                      <a16:creationId xmlns:a16="http://schemas.microsoft.com/office/drawing/2014/main" id="{DF5B7A77-100A-0E56-A5F5-6E668A490046}"/>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Freeform: Shape 1023">
                  <a:extLst>
                    <a:ext uri="{FF2B5EF4-FFF2-40B4-BE49-F238E27FC236}">
                      <a16:creationId xmlns:a16="http://schemas.microsoft.com/office/drawing/2014/main" id="{CA61CE42-10CD-81DC-F33D-5903E91166D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4" name="Graphic 195">
                <a:extLst>
                  <a:ext uri="{FF2B5EF4-FFF2-40B4-BE49-F238E27FC236}">
                    <a16:creationId xmlns:a16="http://schemas.microsoft.com/office/drawing/2014/main" id="{99032FF0-12E7-0FB6-14C3-C156A611DDCB}"/>
                  </a:ext>
                </a:extLst>
              </p:cNvPr>
              <p:cNvGrpSpPr/>
              <p:nvPr/>
            </p:nvGrpSpPr>
            <p:grpSpPr>
              <a:xfrm>
                <a:off x="3849123" y="1315141"/>
                <a:ext cx="44577" cy="43566"/>
                <a:chOff x="3849123" y="1315141"/>
                <a:chExt cx="44577" cy="43566"/>
              </a:xfrm>
            </p:grpSpPr>
            <p:sp>
              <p:nvSpPr>
                <p:cNvPr id="2563" name="Freeform: Shape 1020">
                  <a:extLst>
                    <a:ext uri="{FF2B5EF4-FFF2-40B4-BE49-F238E27FC236}">
                      <a16:creationId xmlns:a16="http://schemas.microsoft.com/office/drawing/2014/main" id="{C3DE67DB-FB45-3BF2-D745-C927E28C55D5}"/>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Freeform: Shape 1021">
                  <a:extLst>
                    <a:ext uri="{FF2B5EF4-FFF2-40B4-BE49-F238E27FC236}">
                      <a16:creationId xmlns:a16="http://schemas.microsoft.com/office/drawing/2014/main" id="{75E80EA7-796C-6037-F0CC-99D5FF468F85}"/>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5" name="Graphic 195">
                <a:extLst>
                  <a:ext uri="{FF2B5EF4-FFF2-40B4-BE49-F238E27FC236}">
                    <a16:creationId xmlns:a16="http://schemas.microsoft.com/office/drawing/2014/main" id="{2266EBAE-0E6B-ED86-47CD-B5E1827767DC}"/>
                  </a:ext>
                </a:extLst>
              </p:cNvPr>
              <p:cNvGrpSpPr/>
              <p:nvPr/>
            </p:nvGrpSpPr>
            <p:grpSpPr>
              <a:xfrm>
                <a:off x="3856348" y="1315141"/>
                <a:ext cx="44577" cy="43566"/>
                <a:chOff x="3856348" y="1315141"/>
                <a:chExt cx="44577" cy="43566"/>
              </a:xfrm>
            </p:grpSpPr>
            <p:sp>
              <p:nvSpPr>
                <p:cNvPr id="2561" name="Freeform: Shape 1018">
                  <a:extLst>
                    <a:ext uri="{FF2B5EF4-FFF2-40B4-BE49-F238E27FC236}">
                      <a16:creationId xmlns:a16="http://schemas.microsoft.com/office/drawing/2014/main" id="{C1C8E5AC-60CF-517F-4FBB-7F665B250849}"/>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Freeform: Shape 1019">
                  <a:extLst>
                    <a:ext uri="{FF2B5EF4-FFF2-40B4-BE49-F238E27FC236}">
                      <a16:creationId xmlns:a16="http://schemas.microsoft.com/office/drawing/2014/main" id="{772356F3-43C8-2C03-9B06-A5B8A3B6CD24}"/>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6" name="Graphic 195">
                <a:extLst>
                  <a:ext uri="{FF2B5EF4-FFF2-40B4-BE49-F238E27FC236}">
                    <a16:creationId xmlns:a16="http://schemas.microsoft.com/office/drawing/2014/main" id="{93416580-8765-24DF-C3BD-E1EE2251B604}"/>
                  </a:ext>
                </a:extLst>
              </p:cNvPr>
              <p:cNvGrpSpPr/>
              <p:nvPr/>
            </p:nvGrpSpPr>
            <p:grpSpPr>
              <a:xfrm>
                <a:off x="3863573" y="1315141"/>
                <a:ext cx="44423" cy="43566"/>
                <a:chOff x="3863573" y="1315141"/>
                <a:chExt cx="44423" cy="43566"/>
              </a:xfrm>
            </p:grpSpPr>
            <p:sp>
              <p:nvSpPr>
                <p:cNvPr id="2559" name="Freeform: Shape 1016">
                  <a:extLst>
                    <a:ext uri="{FF2B5EF4-FFF2-40B4-BE49-F238E27FC236}">
                      <a16:creationId xmlns:a16="http://schemas.microsoft.com/office/drawing/2014/main" id="{64B0C2AC-5C28-89D2-D9E2-A3C11DB1B675}"/>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Freeform: Shape 1017">
                  <a:extLst>
                    <a:ext uri="{FF2B5EF4-FFF2-40B4-BE49-F238E27FC236}">
                      <a16:creationId xmlns:a16="http://schemas.microsoft.com/office/drawing/2014/main" id="{7644128F-D538-6F26-93C6-0A6B155555EE}"/>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7" name="Graphic 195">
                <a:extLst>
                  <a:ext uri="{FF2B5EF4-FFF2-40B4-BE49-F238E27FC236}">
                    <a16:creationId xmlns:a16="http://schemas.microsoft.com/office/drawing/2014/main" id="{8E98A902-21AE-EE1C-8F8A-6FAD6899258B}"/>
                  </a:ext>
                </a:extLst>
              </p:cNvPr>
              <p:cNvGrpSpPr/>
              <p:nvPr/>
            </p:nvGrpSpPr>
            <p:grpSpPr>
              <a:xfrm>
                <a:off x="3870797" y="1315141"/>
                <a:ext cx="44423" cy="43566"/>
                <a:chOff x="3870797" y="1315141"/>
                <a:chExt cx="44423" cy="43566"/>
              </a:xfrm>
            </p:grpSpPr>
            <p:sp>
              <p:nvSpPr>
                <p:cNvPr id="2557" name="Freeform: Shape 1014">
                  <a:extLst>
                    <a:ext uri="{FF2B5EF4-FFF2-40B4-BE49-F238E27FC236}">
                      <a16:creationId xmlns:a16="http://schemas.microsoft.com/office/drawing/2014/main" id="{9E464A6D-2D66-32EB-1C6B-708987147C4D}"/>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Freeform: Shape 1015">
                  <a:extLst>
                    <a:ext uri="{FF2B5EF4-FFF2-40B4-BE49-F238E27FC236}">
                      <a16:creationId xmlns:a16="http://schemas.microsoft.com/office/drawing/2014/main" id="{62B43B64-1AF4-81F4-F0F0-2E015C1D987B}"/>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8" name="Graphic 195">
                <a:extLst>
                  <a:ext uri="{FF2B5EF4-FFF2-40B4-BE49-F238E27FC236}">
                    <a16:creationId xmlns:a16="http://schemas.microsoft.com/office/drawing/2014/main" id="{35061D8E-DDEC-9B54-86DB-5A9CF8847F25}"/>
                  </a:ext>
                </a:extLst>
              </p:cNvPr>
              <p:cNvGrpSpPr/>
              <p:nvPr/>
            </p:nvGrpSpPr>
            <p:grpSpPr>
              <a:xfrm>
                <a:off x="3878022" y="1315141"/>
                <a:ext cx="44423" cy="43566"/>
                <a:chOff x="3878022" y="1315141"/>
                <a:chExt cx="44423" cy="43566"/>
              </a:xfrm>
            </p:grpSpPr>
            <p:sp>
              <p:nvSpPr>
                <p:cNvPr id="2555" name="Freeform: Shape 1012">
                  <a:extLst>
                    <a:ext uri="{FF2B5EF4-FFF2-40B4-BE49-F238E27FC236}">
                      <a16:creationId xmlns:a16="http://schemas.microsoft.com/office/drawing/2014/main" id="{01EAEDCE-3828-4ECB-9576-38847690F74B}"/>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Freeform: Shape 1013">
                  <a:extLst>
                    <a:ext uri="{FF2B5EF4-FFF2-40B4-BE49-F238E27FC236}">
                      <a16:creationId xmlns:a16="http://schemas.microsoft.com/office/drawing/2014/main" id="{4952003F-A021-5ACB-92B5-F257451970D4}"/>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9" name="Graphic 195">
                <a:extLst>
                  <a:ext uri="{FF2B5EF4-FFF2-40B4-BE49-F238E27FC236}">
                    <a16:creationId xmlns:a16="http://schemas.microsoft.com/office/drawing/2014/main" id="{39C496A6-0181-D86D-104C-C0A5D40BFD0C}"/>
                  </a:ext>
                </a:extLst>
              </p:cNvPr>
              <p:cNvGrpSpPr/>
              <p:nvPr/>
            </p:nvGrpSpPr>
            <p:grpSpPr>
              <a:xfrm>
                <a:off x="3885093" y="1315141"/>
                <a:ext cx="44577" cy="43566"/>
                <a:chOff x="3885093" y="1315141"/>
                <a:chExt cx="44577" cy="43566"/>
              </a:xfrm>
            </p:grpSpPr>
            <p:sp>
              <p:nvSpPr>
                <p:cNvPr id="2553" name="Freeform: Shape 1010">
                  <a:extLst>
                    <a:ext uri="{FF2B5EF4-FFF2-40B4-BE49-F238E27FC236}">
                      <a16:creationId xmlns:a16="http://schemas.microsoft.com/office/drawing/2014/main" id="{E83EBD39-16A8-468A-BA03-06A168C28A83}"/>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Freeform: Shape 1011">
                  <a:extLst>
                    <a:ext uri="{FF2B5EF4-FFF2-40B4-BE49-F238E27FC236}">
                      <a16:creationId xmlns:a16="http://schemas.microsoft.com/office/drawing/2014/main" id="{675703AD-8D3E-20CD-6CC0-1DCC0F792C2D}"/>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0" name="Graphic 195">
                <a:extLst>
                  <a:ext uri="{FF2B5EF4-FFF2-40B4-BE49-F238E27FC236}">
                    <a16:creationId xmlns:a16="http://schemas.microsoft.com/office/drawing/2014/main" id="{51EE0E31-B12E-9559-13E3-6994D5264E2C}"/>
                  </a:ext>
                </a:extLst>
              </p:cNvPr>
              <p:cNvGrpSpPr/>
              <p:nvPr/>
            </p:nvGrpSpPr>
            <p:grpSpPr>
              <a:xfrm>
                <a:off x="3891088" y="1319513"/>
                <a:ext cx="44423" cy="43717"/>
                <a:chOff x="3891088" y="1319513"/>
                <a:chExt cx="44423" cy="43717"/>
              </a:xfrm>
            </p:grpSpPr>
            <p:sp>
              <p:nvSpPr>
                <p:cNvPr id="2551" name="Freeform: Shape 1008">
                  <a:extLst>
                    <a:ext uri="{FF2B5EF4-FFF2-40B4-BE49-F238E27FC236}">
                      <a16:creationId xmlns:a16="http://schemas.microsoft.com/office/drawing/2014/main" id="{05712BC3-5DAF-1989-9988-839DB71325A6}"/>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Freeform: Shape 1009">
                  <a:extLst>
                    <a:ext uri="{FF2B5EF4-FFF2-40B4-BE49-F238E27FC236}">
                      <a16:creationId xmlns:a16="http://schemas.microsoft.com/office/drawing/2014/main" id="{65107405-8F2B-3B22-9061-E4684A439B20}"/>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1" name="Graphic 195">
                <a:extLst>
                  <a:ext uri="{FF2B5EF4-FFF2-40B4-BE49-F238E27FC236}">
                    <a16:creationId xmlns:a16="http://schemas.microsoft.com/office/drawing/2014/main" id="{3FFE9C8A-79A8-33C3-0D54-E708AF944EBD}"/>
                  </a:ext>
                </a:extLst>
              </p:cNvPr>
              <p:cNvGrpSpPr/>
              <p:nvPr/>
            </p:nvGrpSpPr>
            <p:grpSpPr>
              <a:xfrm>
                <a:off x="3897236" y="1319513"/>
                <a:ext cx="44577" cy="43717"/>
                <a:chOff x="3897236" y="1319513"/>
                <a:chExt cx="44577" cy="43717"/>
              </a:xfrm>
            </p:grpSpPr>
            <p:sp>
              <p:nvSpPr>
                <p:cNvPr id="2549" name="Freeform: Shape 1006">
                  <a:extLst>
                    <a:ext uri="{FF2B5EF4-FFF2-40B4-BE49-F238E27FC236}">
                      <a16:creationId xmlns:a16="http://schemas.microsoft.com/office/drawing/2014/main" id="{F6BBF8F1-D058-2134-8DDE-E5542451ED6C}"/>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Freeform: Shape 1007">
                  <a:extLst>
                    <a:ext uri="{FF2B5EF4-FFF2-40B4-BE49-F238E27FC236}">
                      <a16:creationId xmlns:a16="http://schemas.microsoft.com/office/drawing/2014/main" id="{957B8BE9-A5A9-95AB-6C04-9278510EA06E}"/>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2" name="Graphic 195">
                <a:extLst>
                  <a:ext uri="{FF2B5EF4-FFF2-40B4-BE49-F238E27FC236}">
                    <a16:creationId xmlns:a16="http://schemas.microsoft.com/office/drawing/2014/main" id="{533BE696-0E99-BE1C-EC51-DACCEFAC55B7}"/>
                  </a:ext>
                </a:extLst>
              </p:cNvPr>
              <p:cNvGrpSpPr/>
              <p:nvPr/>
            </p:nvGrpSpPr>
            <p:grpSpPr>
              <a:xfrm>
                <a:off x="3903539" y="1319513"/>
                <a:ext cx="44423" cy="43717"/>
                <a:chOff x="3903539" y="1319513"/>
                <a:chExt cx="44423" cy="43717"/>
              </a:xfrm>
            </p:grpSpPr>
            <p:sp>
              <p:nvSpPr>
                <p:cNvPr id="2547" name="Freeform: Shape 1004">
                  <a:extLst>
                    <a:ext uri="{FF2B5EF4-FFF2-40B4-BE49-F238E27FC236}">
                      <a16:creationId xmlns:a16="http://schemas.microsoft.com/office/drawing/2014/main" id="{6717CBA4-591A-CF53-36DF-456127B765BD}"/>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Freeform: Shape 1005">
                  <a:extLst>
                    <a:ext uri="{FF2B5EF4-FFF2-40B4-BE49-F238E27FC236}">
                      <a16:creationId xmlns:a16="http://schemas.microsoft.com/office/drawing/2014/main" id="{1A6BADCC-C85D-AB13-0C87-B4D1B36556CF}"/>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3" name="Graphic 195">
                <a:extLst>
                  <a:ext uri="{FF2B5EF4-FFF2-40B4-BE49-F238E27FC236}">
                    <a16:creationId xmlns:a16="http://schemas.microsoft.com/office/drawing/2014/main" id="{0A28E2D8-D173-DFAF-9CCB-DE8DE017835F}"/>
                  </a:ext>
                </a:extLst>
              </p:cNvPr>
              <p:cNvGrpSpPr/>
              <p:nvPr/>
            </p:nvGrpSpPr>
            <p:grpSpPr>
              <a:xfrm>
                <a:off x="3909687" y="1319513"/>
                <a:ext cx="44423" cy="43717"/>
                <a:chOff x="3909687" y="1319513"/>
                <a:chExt cx="44423" cy="43717"/>
              </a:xfrm>
            </p:grpSpPr>
            <p:sp>
              <p:nvSpPr>
                <p:cNvPr id="2545" name="Freeform: Shape 1002">
                  <a:extLst>
                    <a:ext uri="{FF2B5EF4-FFF2-40B4-BE49-F238E27FC236}">
                      <a16:creationId xmlns:a16="http://schemas.microsoft.com/office/drawing/2014/main" id="{0E8770BE-7097-6F53-4AFD-ED5858E70391}"/>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6" name="Freeform: Shape 1003">
                  <a:extLst>
                    <a:ext uri="{FF2B5EF4-FFF2-40B4-BE49-F238E27FC236}">
                      <a16:creationId xmlns:a16="http://schemas.microsoft.com/office/drawing/2014/main" id="{FB163F48-9B8C-E47C-2AC3-A797A73CD42C}"/>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4" name="Graphic 195">
                <a:extLst>
                  <a:ext uri="{FF2B5EF4-FFF2-40B4-BE49-F238E27FC236}">
                    <a16:creationId xmlns:a16="http://schemas.microsoft.com/office/drawing/2014/main" id="{7F0E0128-1C33-E169-2C0C-DABDA0CFEFF9}"/>
                  </a:ext>
                </a:extLst>
              </p:cNvPr>
              <p:cNvGrpSpPr/>
              <p:nvPr/>
            </p:nvGrpSpPr>
            <p:grpSpPr>
              <a:xfrm>
                <a:off x="3915836" y="1319513"/>
                <a:ext cx="44577" cy="43717"/>
                <a:chOff x="3915836" y="1319513"/>
                <a:chExt cx="44577" cy="43717"/>
              </a:xfrm>
            </p:grpSpPr>
            <p:sp>
              <p:nvSpPr>
                <p:cNvPr id="2543" name="Freeform: Shape 1000">
                  <a:extLst>
                    <a:ext uri="{FF2B5EF4-FFF2-40B4-BE49-F238E27FC236}">
                      <a16:creationId xmlns:a16="http://schemas.microsoft.com/office/drawing/2014/main" id="{12C1C0D0-4CFD-1B13-A2CA-35970BBD8130}"/>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Freeform: Shape 1001">
                  <a:extLst>
                    <a:ext uri="{FF2B5EF4-FFF2-40B4-BE49-F238E27FC236}">
                      <a16:creationId xmlns:a16="http://schemas.microsoft.com/office/drawing/2014/main" id="{3115EC58-8699-D4A2-6365-CD560AEFBEC3}"/>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5" name="Graphic 195">
                <a:extLst>
                  <a:ext uri="{FF2B5EF4-FFF2-40B4-BE49-F238E27FC236}">
                    <a16:creationId xmlns:a16="http://schemas.microsoft.com/office/drawing/2014/main" id="{DDD4F1CB-520E-5787-C00A-2505A893320F}"/>
                  </a:ext>
                </a:extLst>
              </p:cNvPr>
              <p:cNvGrpSpPr/>
              <p:nvPr/>
            </p:nvGrpSpPr>
            <p:grpSpPr>
              <a:xfrm>
                <a:off x="3922138" y="1319513"/>
                <a:ext cx="44423" cy="43717"/>
                <a:chOff x="3922138" y="1319513"/>
                <a:chExt cx="44423" cy="43717"/>
              </a:xfrm>
            </p:grpSpPr>
            <p:sp>
              <p:nvSpPr>
                <p:cNvPr id="2541" name="Freeform: Shape 998">
                  <a:extLst>
                    <a:ext uri="{FF2B5EF4-FFF2-40B4-BE49-F238E27FC236}">
                      <a16:creationId xmlns:a16="http://schemas.microsoft.com/office/drawing/2014/main" id="{BA0B0E19-CEAF-CFEE-9924-4392E2AF0BA3}"/>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Freeform: Shape 999">
                  <a:extLst>
                    <a:ext uri="{FF2B5EF4-FFF2-40B4-BE49-F238E27FC236}">
                      <a16:creationId xmlns:a16="http://schemas.microsoft.com/office/drawing/2014/main" id="{4A341020-AA4D-B16A-EB87-971B4CB5D028}"/>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6" name="Graphic 195">
                <a:extLst>
                  <a:ext uri="{FF2B5EF4-FFF2-40B4-BE49-F238E27FC236}">
                    <a16:creationId xmlns:a16="http://schemas.microsoft.com/office/drawing/2014/main" id="{439490C5-E2AF-6311-6BEE-1F407A0E8783}"/>
                  </a:ext>
                </a:extLst>
              </p:cNvPr>
              <p:cNvGrpSpPr/>
              <p:nvPr/>
            </p:nvGrpSpPr>
            <p:grpSpPr>
              <a:xfrm>
                <a:off x="3928287" y="1319513"/>
                <a:ext cx="44577" cy="43717"/>
                <a:chOff x="3928287" y="1319513"/>
                <a:chExt cx="44577" cy="43717"/>
              </a:xfrm>
            </p:grpSpPr>
            <p:sp>
              <p:nvSpPr>
                <p:cNvPr id="2539" name="Freeform: Shape 996">
                  <a:extLst>
                    <a:ext uri="{FF2B5EF4-FFF2-40B4-BE49-F238E27FC236}">
                      <a16:creationId xmlns:a16="http://schemas.microsoft.com/office/drawing/2014/main" id="{1ED42F4F-F759-3D06-9080-9C98507233D0}"/>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Freeform: Shape 997">
                  <a:extLst>
                    <a:ext uri="{FF2B5EF4-FFF2-40B4-BE49-F238E27FC236}">
                      <a16:creationId xmlns:a16="http://schemas.microsoft.com/office/drawing/2014/main" id="{59E4D49B-AB23-6597-29C7-F5F1F7428698}"/>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7" name="Graphic 195">
                <a:extLst>
                  <a:ext uri="{FF2B5EF4-FFF2-40B4-BE49-F238E27FC236}">
                    <a16:creationId xmlns:a16="http://schemas.microsoft.com/office/drawing/2014/main" id="{D8E04D7C-8237-6871-632A-9144C82D22CD}"/>
                  </a:ext>
                </a:extLst>
              </p:cNvPr>
              <p:cNvGrpSpPr/>
              <p:nvPr/>
            </p:nvGrpSpPr>
            <p:grpSpPr>
              <a:xfrm>
                <a:off x="3934589" y="1319513"/>
                <a:ext cx="44423" cy="43717"/>
                <a:chOff x="3934589" y="1319513"/>
                <a:chExt cx="44423" cy="43717"/>
              </a:xfrm>
            </p:grpSpPr>
            <p:sp>
              <p:nvSpPr>
                <p:cNvPr id="2537" name="Freeform: Shape 994">
                  <a:extLst>
                    <a:ext uri="{FF2B5EF4-FFF2-40B4-BE49-F238E27FC236}">
                      <a16:creationId xmlns:a16="http://schemas.microsoft.com/office/drawing/2014/main" id="{4363BAC3-5487-736E-63DD-F570981AF6D7}"/>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Freeform: Shape 995">
                  <a:extLst>
                    <a:ext uri="{FF2B5EF4-FFF2-40B4-BE49-F238E27FC236}">
                      <a16:creationId xmlns:a16="http://schemas.microsoft.com/office/drawing/2014/main" id="{7275AF86-4542-D0FB-D119-2FDC5418B94D}"/>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8" name="Graphic 195">
                <a:extLst>
                  <a:ext uri="{FF2B5EF4-FFF2-40B4-BE49-F238E27FC236}">
                    <a16:creationId xmlns:a16="http://schemas.microsoft.com/office/drawing/2014/main" id="{B206E6C0-F94C-4DFA-7588-E16FB63FA425}"/>
                  </a:ext>
                </a:extLst>
              </p:cNvPr>
              <p:cNvGrpSpPr/>
              <p:nvPr/>
            </p:nvGrpSpPr>
            <p:grpSpPr>
              <a:xfrm>
                <a:off x="3940123" y="1326297"/>
                <a:ext cx="44423" cy="43566"/>
                <a:chOff x="3940123" y="1326297"/>
                <a:chExt cx="44423" cy="43566"/>
              </a:xfrm>
            </p:grpSpPr>
            <p:sp>
              <p:nvSpPr>
                <p:cNvPr id="2535" name="Freeform: Shape 992">
                  <a:extLst>
                    <a:ext uri="{FF2B5EF4-FFF2-40B4-BE49-F238E27FC236}">
                      <a16:creationId xmlns:a16="http://schemas.microsoft.com/office/drawing/2014/main" id="{AF37FC1F-A457-CDBE-02B6-A2AF5A8372C8}"/>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Freeform: Shape 993">
                  <a:extLst>
                    <a:ext uri="{FF2B5EF4-FFF2-40B4-BE49-F238E27FC236}">
                      <a16:creationId xmlns:a16="http://schemas.microsoft.com/office/drawing/2014/main" id="{4C0181BB-8AE2-755E-296D-5DF56F210884}"/>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9" name="Graphic 195">
                <a:extLst>
                  <a:ext uri="{FF2B5EF4-FFF2-40B4-BE49-F238E27FC236}">
                    <a16:creationId xmlns:a16="http://schemas.microsoft.com/office/drawing/2014/main" id="{1C2D2C98-094E-26F4-8565-C47293945E12}"/>
                  </a:ext>
                </a:extLst>
              </p:cNvPr>
              <p:cNvGrpSpPr/>
              <p:nvPr/>
            </p:nvGrpSpPr>
            <p:grpSpPr>
              <a:xfrm>
                <a:off x="3947963" y="1326297"/>
                <a:ext cx="44423" cy="43566"/>
                <a:chOff x="3947963" y="1326297"/>
                <a:chExt cx="44423" cy="43566"/>
              </a:xfrm>
            </p:grpSpPr>
            <p:sp>
              <p:nvSpPr>
                <p:cNvPr id="2533" name="Freeform: Shape 990">
                  <a:extLst>
                    <a:ext uri="{FF2B5EF4-FFF2-40B4-BE49-F238E27FC236}">
                      <a16:creationId xmlns:a16="http://schemas.microsoft.com/office/drawing/2014/main" id="{7F9895A3-9E53-52C8-4DD0-B62E30EE13CC}"/>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Freeform: Shape 991">
                  <a:extLst>
                    <a:ext uri="{FF2B5EF4-FFF2-40B4-BE49-F238E27FC236}">
                      <a16:creationId xmlns:a16="http://schemas.microsoft.com/office/drawing/2014/main" id="{C7DABEBD-B90A-72CA-57D8-D04F492EE9A8}"/>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0" name="Graphic 195">
                <a:extLst>
                  <a:ext uri="{FF2B5EF4-FFF2-40B4-BE49-F238E27FC236}">
                    <a16:creationId xmlns:a16="http://schemas.microsoft.com/office/drawing/2014/main" id="{05FB83F2-7AEA-CD3E-4008-E039F05AA2ED}"/>
                  </a:ext>
                </a:extLst>
              </p:cNvPr>
              <p:cNvGrpSpPr/>
              <p:nvPr/>
            </p:nvGrpSpPr>
            <p:grpSpPr>
              <a:xfrm>
                <a:off x="3955802" y="1326297"/>
                <a:ext cx="44423" cy="43566"/>
                <a:chOff x="3955802" y="1326297"/>
                <a:chExt cx="44423" cy="43566"/>
              </a:xfrm>
            </p:grpSpPr>
            <p:sp>
              <p:nvSpPr>
                <p:cNvPr id="2531" name="Freeform: Shape 988">
                  <a:extLst>
                    <a:ext uri="{FF2B5EF4-FFF2-40B4-BE49-F238E27FC236}">
                      <a16:creationId xmlns:a16="http://schemas.microsoft.com/office/drawing/2014/main" id="{8C2DDE80-78E1-1E74-DFF3-38BF7EA27EF8}"/>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Freeform: Shape 989">
                  <a:extLst>
                    <a:ext uri="{FF2B5EF4-FFF2-40B4-BE49-F238E27FC236}">
                      <a16:creationId xmlns:a16="http://schemas.microsoft.com/office/drawing/2014/main" id="{3CCCBE37-9F7D-9F01-770C-BBBF2F04E93B}"/>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1" name="Graphic 195">
                <a:extLst>
                  <a:ext uri="{FF2B5EF4-FFF2-40B4-BE49-F238E27FC236}">
                    <a16:creationId xmlns:a16="http://schemas.microsoft.com/office/drawing/2014/main" id="{34FED1FF-A818-83A2-5ABA-09749BB291CC}"/>
                  </a:ext>
                </a:extLst>
              </p:cNvPr>
              <p:cNvGrpSpPr/>
              <p:nvPr/>
            </p:nvGrpSpPr>
            <p:grpSpPr>
              <a:xfrm>
                <a:off x="3963642" y="1326297"/>
                <a:ext cx="44423" cy="43566"/>
                <a:chOff x="3963642" y="1326297"/>
                <a:chExt cx="44423" cy="43566"/>
              </a:xfrm>
            </p:grpSpPr>
            <p:sp>
              <p:nvSpPr>
                <p:cNvPr id="2529" name="Freeform: Shape 986">
                  <a:extLst>
                    <a:ext uri="{FF2B5EF4-FFF2-40B4-BE49-F238E27FC236}">
                      <a16:creationId xmlns:a16="http://schemas.microsoft.com/office/drawing/2014/main" id="{CF788AED-83DB-6D85-A0CC-824E90B16842}"/>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Freeform: Shape 987">
                  <a:extLst>
                    <a:ext uri="{FF2B5EF4-FFF2-40B4-BE49-F238E27FC236}">
                      <a16:creationId xmlns:a16="http://schemas.microsoft.com/office/drawing/2014/main" id="{A41FA093-871F-7C9E-3861-19C4A278E492}"/>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2" name="Graphic 195">
                <a:extLst>
                  <a:ext uri="{FF2B5EF4-FFF2-40B4-BE49-F238E27FC236}">
                    <a16:creationId xmlns:a16="http://schemas.microsoft.com/office/drawing/2014/main" id="{02C05BF2-FE7F-CF8D-44FA-E6F2A189BF08}"/>
                  </a:ext>
                </a:extLst>
              </p:cNvPr>
              <p:cNvGrpSpPr/>
              <p:nvPr/>
            </p:nvGrpSpPr>
            <p:grpSpPr>
              <a:xfrm>
                <a:off x="3971481" y="1326297"/>
                <a:ext cx="44577" cy="43566"/>
                <a:chOff x="3971481" y="1326297"/>
                <a:chExt cx="44577" cy="43566"/>
              </a:xfrm>
            </p:grpSpPr>
            <p:sp>
              <p:nvSpPr>
                <p:cNvPr id="2527" name="Freeform: Shape 984">
                  <a:extLst>
                    <a:ext uri="{FF2B5EF4-FFF2-40B4-BE49-F238E27FC236}">
                      <a16:creationId xmlns:a16="http://schemas.microsoft.com/office/drawing/2014/main" id="{65553EDF-937C-8146-DD08-2B680EC881AA}"/>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Freeform: Shape 985">
                  <a:extLst>
                    <a:ext uri="{FF2B5EF4-FFF2-40B4-BE49-F238E27FC236}">
                      <a16:creationId xmlns:a16="http://schemas.microsoft.com/office/drawing/2014/main" id="{A70AEEAF-37CB-E859-A999-BC1FFF954252}"/>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3" name="Graphic 195">
                <a:extLst>
                  <a:ext uri="{FF2B5EF4-FFF2-40B4-BE49-F238E27FC236}">
                    <a16:creationId xmlns:a16="http://schemas.microsoft.com/office/drawing/2014/main" id="{CFE874A2-5066-0523-F869-4EF1458974D4}"/>
                  </a:ext>
                </a:extLst>
              </p:cNvPr>
              <p:cNvGrpSpPr/>
              <p:nvPr/>
            </p:nvGrpSpPr>
            <p:grpSpPr>
              <a:xfrm>
                <a:off x="3985930" y="1326297"/>
                <a:ext cx="44423" cy="43566"/>
                <a:chOff x="3985930" y="1326297"/>
                <a:chExt cx="44423" cy="43566"/>
              </a:xfrm>
            </p:grpSpPr>
            <p:sp>
              <p:nvSpPr>
                <p:cNvPr id="2525" name="Freeform: Shape 982">
                  <a:extLst>
                    <a:ext uri="{FF2B5EF4-FFF2-40B4-BE49-F238E27FC236}">
                      <a16:creationId xmlns:a16="http://schemas.microsoft.com/office/drawing/2014/main" id="{59391835-7368-D308-7C2B-283EFDAFA54B}"/>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Freeform: Shape 983">
                  <a:extLst>
                    <a:ext uri="{FF2B5EF4-FFF2-40B4-BE49-F238E27FC236}">
                      <a16:creationId xmlns:a16="http://schemas.microsoft.com/office/drawing/2014/main" id="{94ECE57D-BB0E-B5C8-1561-0AF77B44489F}"/>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4" name="Graphic 195">
                <a:extLst>
                  <a:ext uri="{FF2B5EF4-FFF2-40B4-BE49-F238E27FC236}">
                    <a16:creationId xmlns:a16="http://schemas.microsoft.com/office/drawing/2014/main" id="{030B9882-5DC9-11EC-23E7-4E09C0E48A02}"/>
                  </a:ext>
                </a:extLst>
              </p:cNvPr>
              <p:cNvGrpSpPr/>
              <p:nvPr/>
            </p:nvGrpSpPr>
            <p:grpSpPr>
              <a:xfrm>
                <a:off x="3993770" y="1326297"/>
                <a:ext cx="44423" cy="43566"/>
                <a:chOff x="3993770" y="1326297"/>
                <a:chExt cx="44423" cy="43566"/>
              </a:xfrm>
            </p:grpSpPr>
            <p:sp>
              <p:nvSpPr>
                <p:cNvPr id="2523" name="Freeform: Shape 980">
                  <a:extLst>
                    <a:ext uri="{FF2B5EF4-FFF2-40B4-BE49-F238E27FC236}">
                      <a16:creationId xmlns:a16="http://schemas.microsoft.com/office/drawing/2014/main" id="{3EFFA0D7-E3E5-84B1-2D89-2A032D9111CC}"/>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Freeform: Shape 981">
                  <a:extLst>
                    <a:ext uri="{FF2B5EF4-FFF2-40B4-BE49-F238E27FC236}">
                      <a16:creationId xmlns:a16="http://schemas.microsoft.com/office/drawing/2014/main" id="{E2742124-698A-2EC2-0D9A-5276BDAEA4E2}"/>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5" name="Graphic 195">
                <a:extLst>
                  <a:ext uri="{FF2B5EF4-FFF2-40B4-BE49-F238E27FC236}">
                    <a16:creationId xmlns:a16="http://schemas.microsoft.com/office/drawing/2014/main" id="{2B05407A-BFC5-42FB-CBA6-4F3C72CDD9F3}"/>
                  </a:ext>
                </a:extLst>
              </p:cNvPr>
              <p:cNvGrpSpPr/>
              <p:nvPr/>
            </p:nvGrpSpPr>
            <p:grpSpPr>
              <a:xfrm>
                <a:off x="4008066" y="1326297"/>
                <a:ext cx="44577" cy="43566"/>
                <a:chOff x="4008066" y="1326297"/>
                <a:chExt cx="44577" cy="43566"/>
              </a:xfrm>
            </p:grpSpPr>
            <p:sp>
              <p:nvSpPr>
                <p:cNvPr id="2521" name="Freeform: Shape 978">
                  <a:extLst>
                    <a:ext uri="{FF2B5EF4-FFF2-40B4-BE49-F238E27FC236}">
                      <a16:creationId xmlns:a16="http://schemas.microsoft.com/office/drawing/2014/main" id="{37163EF0-B048-5B89-8A66-5505CD3C4320}"/>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Freeform: Shape 979">
                  <a:extLst>
                    <a:ext uri="{FF2B5EF4-FFF2-40B4-BE49-F238E27FC236}">
                      <a16:creationId xmlns:a16="http://schemas.microsoft.com/office/drawing/2014/main" id="{E310E05A-F479-B733-A401-74D1DC8BB2EC}"/>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6" name="Graphic 195">
                <a:extLst>
                  <a:ext uri="{FF2B5EF4-FFF2-40B4-BE49-F238E27FC236}">
                    <a16:creationId xmlns:a16="http://schemas.microsoft.com/office/drawing/2014/main" id="{D9E6E628-9D5D-80E7-DF4C-DC9585A14BA0}"/>
                  </a:ext>
                </a:extLst>
              </p:cNvPr>
              <p:cNvGrpSpPr/>
              <p:nvPr/>
            </p:nvGrpSpPr>
            <p:grpSpPr>
              <a:xfrm>
                <a:off x="4018211" y="1332025"/>
                <a:ext cx="44577" cy="43717"/>
                <a:chOff x="4018211" y="1332025"/>
                <a:chExt cx="44577" cy="43717"/>
              </a:xfrm>
            </p:grpSpPr>
            <p:sp>
              <p:nvSpPr>
                <p:cNvPr id="2519" name="Freeform: Shape 976">
                  <a:extLst>
                    <a:ext uri="{FF2B5EF4-FFF2-40B4-BE49-F238E27FC236}">
                      <a16:creationId xmlns:a16="http://schemas.microsoft.com/office/drawing/2014/main" id="{913ED54B-7050-49EC-6D38-058AD691E3D6}"/>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Freeform: Shape 977">
                  <a:extLst>
                    <a:ext uri="{FF2B5EF4-FFF2-40B4-BE49-F238E27FC236}">
                      <a16:creationId xmlns:a16="http://schemas.microsoft.com/office/drawing/2014/main" id="{D82B5EBE-60EA-8FDC-DABD-DE5BF05F2210}"/>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7" name="Graphic 195">
                <a:extLst>
                  <a:ext uri="{FF2B5EF4-FFF2-40B4-BE49-F238E27FC236}">
                    <a16:creationId xmlns:a16="http://schemas.microsoft.com/office/drawing/2014/main" id="{551A2B96-DF46-3E3B-CEAD-3520CF2B050B}"/>
                  </a:ext>
                </a:extLst>
              </p:cNvPr>
              <p:cNvGrpSpPr/>
              <p:nvPr/>
            </p:nvGrpSpPr>
            <p:grpSpPr>
              <a:xfrm>
                <a:off x="4028356" y="1332025"/>
                <a:ext cx="44577" cy="43717"/>
                <a:chOff x="4028356" y="1332025"/>
                <a:chExt cx="44577" cy="43717"/>
              </a:xfrm>
            </p:grpSpPr>
            <p:sp>
              <p:nvSpPr>
                <p:cNvPr id="2517" name="Freeform: Shape 974">
                  <a:extLst>
                    <a:ext uri="{FF2B5EF4-FFF2-40B4-BE49-F238E27FC236}">
                      <a16:creationId xmlns:a16="http://schemas.microsoft.com/office/drawing/2014/main" id="{83F5F75C-6F41-9545-F295-AE550AC293ED}"/>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Freeform: Shape 975">
                  <a:extLst>
                    <a:ext uri="{FF2B5EF4-FFF2-40B4-BE49-F238E27FC236}">
                      <a16:creationId xmlns:a16="http://schemas.microsoft.com/office/drawing/2014/main" id="{123159B4-B865-BCB5-FE58-8C16641FD9DF}"/>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8" name="Graphic 195">
                <a:extLst>
                  <a:ext uri="{FF2B5EF4-FFF2-40B4-BE49-F238E27FC236}">
                    <a16:creationId xmlns:a16="http://schemas.microsoft.com/office/drawing/2014/main" id="{1CD5E4E4-3B18-B101-A15B-77002E6BB45E}"/>
                  </a:ext>
                </a:extLst>
              </p:cNvPr>
              <p:cNvGrpSpPr/>
              <p:nvPr/>
            </p:nvGrpSpPr>
            <p:grpSpPr>
              <a:xfrm>
                <a:off x="4044804" y="1332025"/>
                <a:ext cx="44423" cy="43717"/>
                <a:chOff x="4044804" y="1332025"/>
                <a:chExt cx="44423" cy="43717"/>
              </a:xfrm>
            </p:grpSpPr>
            <p:sp>
              <p:nvSpPr>
                <p:cNvPr id="2515" name="Freeform: Shape 972">
                  <a:extLst>
                    <a:ext uri="{FF2B5EF4-FFF2-40B4-BE49-F238E27FC236}">
                      <a16:creationId xmlns:a16="http://schemas.microsoft.com/office/drawing/2014/main" id="{8B413D2D-7AFC-8F92-E155-382EC5669BF0}"/>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Freeform: Shape 973">
                  <a:extLst>
                    <a:ext uri="{FF2B5EF4-FFF2-40B4-BE49-F238E27FC236}">
                      <a16:creationId xmlns:a16="http://schemas.microsoft.com/office/drawing/2014/main" id="{8E6214F2-E3C9-86E2-B67E-4DBA0D05568E}"/>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9" name="Graphic 195">
                <a:extLst>
                  <a:ext uri="{FF2B5EF4-FFF2-40B4-BE49-F238E27FC236}">
                    <a16:creationId xmlns:a16="http://schemas.microsoft.com/office/drawing/2014/main" id="{69B47B0B-BEE5-93A5-08AF-94C0C90EA627}"/>
                  </a:ext>
                </a:extLst>
              </p:cNvPr>
              <p:cNvGrpSpPr/>
              <p:nvPr/>
            </p:nvGrpSpPr>
            <p:grpSpPr>
              <a:xfrm>
                <a:off x="4069552" y="1332025"/>
                <a:ext cx="44577" cy="43717"/>
                <a:chOff x="4069552" y="1332025"/>
                <a:chExt cx="44577" cy="43717"/>
              </a:xfrm>
            </p:grpSpPr>
            <p:sp>
              <p:nvSpPr>
                <p:cNvPr id="2513" name="Freeform: Shape 970">
                  <a:extLst>
                    <a:ext uri="{FF2B5EF4-FFF2-40B4-BE49-F238E27FC236}">
                      <a16:creationId xmlns:a16="http://schemas.microsoft.com/office/drawing/2014/main" id="{E7DAA734-70CE-D03F-E423-F5D89A04037D}"/>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Freeform: Shape 971">
                  <a:extLst>
                    <a:ext uri="{FF2B5EF4-FFF2-40B4-BE49-F238E27FC236}">
                      <a16:creationId xmlns:a16="http://schemas.microsoft.com/office/drawing/2014/main" id="{23DA145B-D656-1D9F-7721-37CA6B06D47C}"/>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0" name="Graphic 195">
                <a:extLst>
                  <a:ext uri="{FF2B5EF4-FFF2-40B4-BE49-F238E27FC236}">
                    <a16:creationId xmlns:a16="http://schemas.microsoft.com/office/drawing/2014/main" id="{4FF45C15-3952-9C64-5E86-FA51E80A9659}"/>
                  </a:ext>
                </a:extLst>
              </p:cNvPr>
              <p:cNvGrpSpPr/>
              <p:nvPr/>
            </p:nvGrpSpPr>
            <p:grpSpPr>
              <a:xfrm>
                <a:off x="4085385" y="1332025"/>
                <a:ext cx="44423" cy="43717"/>
                <a:chOff x="4085385" y="1332025"/>
                <a:chExt cx="44423" cy="43717"/>
              </a:xfrm>
            </p:grpSpPr>
            <p:sp>
              <p:nvSpPr>
                <p:cNvPr id="2511" name="Freeform: Shape 968">
                  <a:extLst>
                    <a:ext uri="{FF2B5EF4-FFF2-40B4-BE49-F238E27FC236}">
                      <a16:creationId xmlns:a16="http://schemas.microsoft.com/office/drawing/2014/main" id="{9003B393-AEAD-BA30-7D2D-FC438A4A0800}"/>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Freeform: Shape 969">
                  <a:extLst>
                    <a:ext uri="{FF2B5EF4-FFF2-40B4-BE49-F238E27FC236}">
                      <a16:creationId xmlns:a16="http://schemas.microsoft.com/office/drawing/2014/main" id="{AFAF51CE-49FC-E8AD-221B-EC187D80983B}"/>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1" name="Graphic 195">
                <a:extLst>
                  <a:ext uri="{FF2B5EF4-FFF2-40B4-BE49-F238E27FC236}">
                    <a16:creationId xmlns:a16="http://schemas.microsoft.com/office/drawing/2014/main" id="{04DFA674-C699-5E22-ECF5-F84AA23C9460}"/>
                  </a:ext>
                </a:extLst>
              </p:cNvPr>
              <p:cNvGrpSpPr/>
              <p:nvPr/>
            </p:nvGrpSpPr>
            <p:grpSpPr>
              <a:xfrm>
                <a:off x="4109211" y="1334286"/>
                <a:ext cx="44423" cy="43717"/>
                <a:chOff x="4109211" y="1334286"/>
                <a:chExt cx="44423" cy="43717"/>
              </a:xfrm>
            </p:grpSpPr>
            <p:sp>
              <p:nvSpPr>
                <p:cNvPr id="2509" name="Freeform: Shape 966">
                  <a:extLst>
                    <a:ext uri="{FF2B5EF4-FFF2-40B4-BE49-F238E27FC236}">
                      <a16:creationId xmlns:a16="http://schemas.microsoft.com/office/drawing/2014/main" id="{82E118A0-C1EA-5308-C54A-4A1B965DAF66}"/>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Freeform: Shape 967">
                  <a:extLst>
                    <a:ext uri="{FF2B5EF4-FFF2-40B4-BE49-F238E27FC236}">
                      <a16:creationId xmlns:a16="http://schemas.microsoft.com/office/drawing/2014/main" id="{838C527B-5C9E-2156-10D8-A3911A20198C}"/>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2" name="Graphic 195">
                <a:extLst>
                  <a:ext uri="{FF2B5EF4-FFF2-40B4-BE49-F238E27FC236}">
                    <a16:creationId xmlns:a16="http://schemas.microsoft.com/office/drawing/2014/main" id="{4CDDA63C-E224-BCC0-040C-CA63EEB6F323}"/>
                  </a:ext>
                </a:extLst>
              </p:cNvPr>
              <p:cNvGrpSpPr/>
              <p:nvPr/>
            </p:nvGrpSpPr>
            <p:grpSpPr>
              <a:xfrm>
                <a:off x="4135650" y="1336849"/>
                <a:ext cx="44577" cy="43717"/>
                <a:chOff x="4135650" y="1336849"/>
                <a:chExt cx="44577" cy="43717"/>
              </a:xfrm>
            </p:grpSpPr>
            <p:sp>
              <p:nvSpPr>
                <p:cNvPr id="2507" name="Freeform: Shape 964">
                  <a:extLst>
                    <a:ext uri="{FF2B5EF4-FFF2-40B4-BE49-F238E27FC236}">
                      <a16:creationId xmlns:a16="http://schemas.microsoft.com/office/drawing/2014/main" id="{2ECE609F-9412-B242-5A31-25A20D2127B4}"/>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Freeform: Shape 965">
                  <a:extLst>
                    <a:ext uri="{FF2B5EF4-FFF2-40B4-BE49-F238E27FC236}">
                      <a16:creationId xmlns:a16="http://schemas.microsoft.com/office/drawing/2014/main" id="{720B0E71-3C2B-6D98-AEF6-6B9D31EAFB73}"/>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3" name="Graphic 195">
                <a:extLst>
                  <a:ext uri="{FF2B5EF4-FFF2-40B4-BE49-F238E27FC236}">
                    <a16:creationId xmlns:a16="http://schemas.microsoft.com/office/drawing/2014/main" id="{55085ECB-5194-BE85-C9B8-67A7454D96C4}"/>
                  </a:ext>
                </a:extLst>
              </p:cNvPr>
              <p:cNvGrpSpPr/>
              <p:nvPr/>
            </p:nvGrpSpPr>
            <p:grpSpPr>
              <a:xfrm>
                <a:off x="4153634" y="1336849"/>
                <a:ext cx="44577" cy="43717"/>
                <a:chOff x="4153634" y="1336849"/>
                <a:chExt cx="44577" cy="43717"/>
              </a:xfrm>
            </p:grpSpPr>
            <p:sp>
              <p:nvSpPr>
                <p:cNvPr id="2505" name="Freeform: Shape 962">
                  <a:extLst>
                    <a:ext uri="{FF2B5EF4-FFF2-40B4-BE49-F238E27FC236}">
                      <a16:creationId xmlns:a16="http://schemas.microsoft.com/office/drawing/2014/main" id="{28A215EC-0349-75EB-1884-48015DDA4AAD}"/>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Freeform: Shape 963">
                  <a:extLst>
                    <a:ext uri="{FF2B5EF4-FFF2-40B4-BE49-F238E27FC236}">
                      <a16:creationId xmlns:a16="http://schemas.microsoft.com/office/drawing/2014/main" id="{7BBF92E1-2F14-DD06-3D12-DF7DAF0F1CFF}"/>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4" name="Graphic 195">
                <a:extLst>
                  <a:ext uri="{FF2B5EF4-FFF2-40B4-BE49-F238E27FC236}">
                    <a16:creationId xmlns:a16="http://schemas.microsoft.com/office/drawing/2014/main" id="{149020EF-FD40-A7AB-B5B6-884294FE6E5A}"/>
                  </a:ext>
                </a:extLst>
              </p:cNvPr>
              <p:cNvGrpSpPr/>
              <p:nvPr/>
            </p:nvGrpSpPr>
            <p:grpSpPr>
              <a:xfrm>
                <a:off x="4173618" y="1336849"/>
                <a:ext cx="44423" cy="43717"/>
                <a:chOff x="4173618" y="1336849"/>
                <a:chExt cx="44423" cy="43717"/>
              </a:xfrm>
            </p:grpSpPr>
            <p:sp>
              <p:nvSpPr>
                <p:cNvPr id="2503" name="Freeform: Shape 960">
                  <a:extLst>
                    <a:ext uri="{FF2B5EF4-FFF2-40B4-BE49-F238E27FC236}">
                      <a16:creationId xmlns:a16="http://schemas.microsoft.com/office/drawing/2014/main" id="{2C7BBC71-A736-4B17-E75A-DA839E738248}"/>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Freeform: Shape 961">
                  <a:extLst>
                    <a:ext uri="{FF2B5EF4-FFF2-40B4-BE49-F238E27FC236}">
                      <a16:creationId xmlns:a16="http://schemas.microsoft.com/office/drawing/2014/main" id="{D00986C0-0262-EA9D-62D3-42E4039A851D}"/>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5" name="Graphic 195">
                <a:extLst>
                  <a:ext uri="{FF2B5EF4-FFF2-40B4-BE49-F238E27FC236}">
                    <a16:creationId xmlns:a16="http://schemas.microsoft.com/office/drawing/2014/main" id="{A626C004-AD8C-EF61-9732-B6C7FC9645A8}"/>
                  </a:ext>
                </a:extLst>
              </p:cNvPr>
              <p:cNvGrpSpPr/>
              <p:nvPr/>
            </p:nvGrpSpPr>
            <p:grpSpPr>
              <a:xfrm>
                <a:off x="4180227" y="1336849"/>
                <a:ext cx="44423" cy="43717"/>
                <a:chOff x="4180227" y="1336849"/>
                <a:chExt cx="44423" cy="43717"/>
              </a:xfrm>
            </p:grpSpPr>
            <p:sp>
              <p:nvSpPr>
                <p:cNvPr id="2501" name="Freeform: Shape 958">
                  <a:extLst>
                    <a:ext uri="{FF2B5EF4-FFF2-40B4-BE49-F238E27FC236}">
                      <a16:creationId xmlns:a16="http://schemas.microsoft.com/office/drawing/2014/main" id="{943F916B-B3F2-E778-4070-1ACC994CD1B1}"/>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Freeform: Shape 959">
                  <a:extLst>
                    <a:ext uri="{FF2B5EF4-FFF2-40B4-BE49-F238E27FC236}">
                      <a16:creationId xmlns:a16="http://schemas.microsoft.com/office/drawing/2014/main" id="{6E3879AB-BBA1-FAF2-CFC9-B6A32956AD0D}"/>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raphic 195">
                <a:extLst>
                  <a:ext uri="{FF2B5EF4-FFF2-40B4-BE49-F238E27FC236}">
                    <a16:creationId xmlns:a16="http://schemas.microsoft.com/office/drawing/2014/main" id="{E57FEE7C-D361-31DA-CC9A-D39FA1A9AE9D}"/>
                  </a:ext>
                </a:extLst>
              </p:cNvPr>
              <p:cNvGrpSpPr/>
              <p:nvPr/>
            </p:nvGrpSpPr>
            <p:grpSpPr>
              <a:xfrm>
                <a:off x="4186683" y="1336849"/>
                <a:ext cx="44577" cy="43717"/>
                <a:chOff x="4186683" y="1336849"/>
                <a:chExt cx="44577" cy="43717"/>
              </a:xfrm>
            </p:grpSpPr>
            <p:sp>
              <p:nvSpPr>
                <p:cNvPr id="2499" name="Freeform: Shape 956">
                  <a:extLst>
                    <a:ext uri="{FF2B5EF4-FFF2-40B4-BE49-F238E27FC236}">
                      <a16:creationId xmlns:a16="http://schemas.microsoft.com/office/drawing/2014/main" id="{EE604B6A-C5EF-3E8A-CB80-5EBACBD251C7}"/>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Freeform: Shape 957">
                  <a:extLst>
                    <a:ext uri="{FF2B5EF4-FFF2-40B4-BE49-F238E27FC236}">
                      <a16:creationId xmlns:a16="http://schemas.microsoft.com/office/drawing/2014/main" id="{788CDA74-AAC6-8233-D60E-F4C2B296690F}"/>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7" name="Graphic 195">
                <a:extLst>
                  <a:ext uri="{FF2B5EF4-FFF2-40B4-BE49-F238E27FC236}">
                    <a16:creationId xmlns:a16="http://schemas.microsoft.com/office/drawing/2014/main" id="{3B6A44A3-AAC5-1268-011F-B7E00383506D}"/>
                  </a:ext>
                </a:extLst>
              </p:cNvPr>
              <p:cNvGrpSpPr/>
              <p:nvPr/>
            </p:nvGrpSpPr>
            <p:grpSpPr>
              <a:xfrm>
                <a:off x="4193293" y="1336849"/>
                <a:ext cx="44423" cy="43717"/>
                <a:chOff x="4193293" y="1336849"/>
                <a:chExt cx="44423" cy="43717"/>
              </a:xfrm>
            </p:grpSpPr>
            <p:sp>
              <p:nvSpPr>
                <p:cNvPr id="2497" name="Freeform: Shape 954">
                  <a:extLst>
                    <a:ext uri="{FF2B5EF4-FFF2-40B4-BE49-F238E27FC236}">
                      <a16:creationId xmlns:a16="http://schemas.microsoft.com/office/drawing/2014/main" id="{7C5B37CD-BDC4-4A93-681B-4D637B8B80DB}"/>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Freeform: Shape 955">
                  <a:extLst>
                    <a:ext uri="{FF2B5EF4-FFF2-40B4-BE49-F238E27FC236}">
                      <a16:creationId xmlns:a16="http://schemas.microsoft.com/office/drawing/2014/main" id="{27BF1307-47A5-3DBA-3537-C93567F5D9FF}"/>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8" name="Graphic 195">
                <a:extLst>
                  <a:ext uri="{FF2B5EF4-FFF2-40B4-BE49-F238E27FC236}">
                    <a16:creationId xmlns:a16="http://schemas.microsoft.com/office/drawing/2014/main" id="{98544C68-239F-99E0-E378-B7DACDE78E28}"/>
                  </a:ext>
                </a:extLst>
              </p:cNvPr>
              <p:cNvGrpSpPr/>
              <p:nvPr/>
            </p:nvGrpSpPr>
            <p:grpSpPr>
              <a:xfrm>
                <a:off x="4199749" y="1336849"/>
                <a:ext cx="44577" cy="43717"/>
                <a:chOff x="4199749" y="1336849"/>
                <a:chExt cx="44577" cy="43717"/>
              </a:xfrm>
            </p:grpSpPr>
            <p:sp>
              <p:nvSpPr>
                <p:cNvPr id="2495" name="Freeform: Shape 952">
                  <a:extLst>
                    <a:ext uri="{FF2B5EF4-FFF2-40B4-BE49-F238E27FC236}">
                      <a16:creationId xmlns:a16="http://schemas.microsoft.com/office/drawing/2014/main" id="{901738C9-9BB0-2A55-E69D-82F6241A6B38}"/>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Freeform: Shape 953">
                  <a:extLst>
                    <a:ext uri="{FF2B5EF4-FFF2-40B4-BE49-F238E27FC236}">
                      <a16:creationId xmlns:a16="http://schemas.microsoft.com/office/drawing/2014/main" id="{5722D01B-374B-F07F-95BD-3AC5A3D95D28}"/>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9" name="Graphic 195">
                <a:extLst>
                  <a:ext uri="{FF2B5EF4-FFF2-40B4-BE49-F238E27FC236}">
                    <a16:creationId xmlns:a16="http://schemas.microsoft.com/office/drawing/2014/main" id="{267FDA77-BAA2-0B70-6CE6-206461BCBDFD}"/>
                  </a:ext>
                </a:extLst>
              </p:cNvPr>
              <p:cNvGrpSpPr/>
              <p:nvPr/>
            </p:nvGrpSpPr>
            <p:grpSpPr>
              <a:xfrm>
                <a:off x="4205744" y="1344236"/>
                <a:ext cx="44423" cy="43717"/>
                <a:chOff x="4205744" y="1344236"/>
                <a:chExt cx="44423" cy="43717"/>
              </a:xfrm>
            </p:grpSpPr>
            <p:sp>
              <p:nvSpPr>
                <p:cNvPr id="2493" name="Freeform: Shape 950">
                  <a:extLst>
                    <a:ext uri="{FF2B5EF4-FFF2-40B4-BE49-F238E27FC236}">
                      <a16:creationId xmlns:a16="http://schemas.microsoft.com/office/drawing/2014/main" id="{8052D939-732B-5C8E-2C0F-D2CEC16BCF92}"/>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Freeform: Shape 951">
                  <a:extLst>
                    <a:ext uri="{FF2B5EF4-FFF2-40B4-BE49-F238E27FC236}">
                      <a16:creationId xmlns:a16="http://schemas.microsoft.com/office/drawing/2014/main" id="{03573B00-4CA5-7754-C509-C62EA5DA1058}"/>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0" name="Graphic 195">
                <a:extLst>
                  <a:ext uri="{FF2B5EF4-FFF2-40B4-BE49-F238E27FC236}">
                    <a16:creationId xmlns:a16="http://schemas.microsoft.com/office/drawing/2014/main" id="{2F4A1B1A-4E8F-18FA-5AA9-4C23BA6AB067}"/>
                  </a:ext>
                </a:extLst>
              </p:cNvPr>
              <p:cNvGrpSpPr/>
              <p:nvPr/>
            </p:nvGrpSpPr>
            <p:grpSpPr>
              <a:xfrm>
                <a:off x="4211893" y="1344236"/>
                <a:ext cx="44423" cy="43717"/>
                <a:chOff x="4211893" y="1344236"/>
                <a:chExt cx="44423" cy="43717"/>
              </a:xfrm>
            </p:grpSpPr>
            <p:sp>
              <p:nvSpPr>
                <p:cNvPr id="2491" name="Freeform: Shape 948">
                  <a:extLst>
                    <a:ext uri="{FF2B5EF4-FFF2-40B4-BE49-F238E27FC236}">
                      <a16:creationId xmlns:a16="http://schemas.microsoft.com/office/drawing/2014/main" id="{395273E6-0003-A781-D592-1C603B6A2E4E}"/>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Freeform: Shape 949">
                  <a:extLst>
                    <a:ext uri="{FF2B5EF4-FFF2-40B4-BE49-F238E27FC236}">
                      <a16:creationId xmlns:a16="http://schemas.microsoft.com/office/drawing/2014/main" id="{3898C5A1-3930-BF11-8184-1DCFE270D560}"/>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1" name="Graphic 195">
                <a:extLst>
                  <a:ext uri="{FF2B5EF4-FFF2-40B4-BE49-F238E27FC236}">
                    <a16:creationId xmlns:a16="http://schemas.microsoft.com/office/drawing/2014/main" id="{DDB8A12D-0585-3461-567B-C28DACE41ADD}"/>
                  </a:ext>
                </a:extLst>
              </p:cNvPr>
              <p:cNvGrpSpPr/>
              <p:nvPr/>
            </p:nvGrpSpPr>
            <p:grpSpPr>
              <a:xfrm>
                <a:off x="4218041" y="1344236"/>
                <a:ext cx="44577" cy="43717"/>
                <a:chOff x="4218041" y="1344236"/>
                <a:chExt cx="44577" cy="43717"/>
              </a:xfrm>
            </p:grpSpPr>
            <p:sp>
              <p:nvSpPr>
                <p:cNvPr id="2489" name="Freeform: Shape 946">
                  <a:extLst>
                    <a:ext uri="{FF2B5EF4-FFF2-40B4-BE49-F238E27FC236}">
                      <a16:creationId xmlns:a16="http://schemas.microsoft.com/office/drawing/2014/main" id="{265B3E83-0F79-6B9F-4B32-4D1F77038EC9}"/>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Freeform: Shape 947">
                  <a:extLst>
                    <a:ext uri="{FF2B5EF4-FFF2-40B4-BE49-F238E27FC236}">
                      <a16:creationId xmlns:a16="http://schemas.microsoft.com/office/drawing/2014/main" id="{58458A75-5E88-7979-330C-1C8A2A4AFE42}"/>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2" name="Graphic 195">
                <a:extLst>
                  <a:ext uri="{FF2B5EF4-FFF2-40B4-BE49-F238E27FC236}">
                    <a16:creationId xmlns:a16="http://schemas.microsoft.com/office/drawing/2014/main" id="{F61C0A10-ADF7-CB46-2C3B-4EB2C69D3C91}"/>
                  </a:ext>
                </a:extLst>
              </p:cNvPr>
              <p:cNvGrpSpPr/>
              <p:nvPr/>
            </p:nvGrpSpPr>
            <p:grpSpPr>
              <a:xfrm>
                <a:off x="4224344" y="1344236"/>
                <a:ext cx="44423" cy="43717"/>
                <a:chOff x="4224344" y="1344236"/>
                <a:chExt cx="44423" cy="43717"/>
              </a:xfrm>
            </p:grpSpPr>
            <p:sp>
              <p:nvSpPr>
                <p:cNvPr id="2487" name="Freeform: Shape 944">
                  <a:extLst>
                    <a:ext uri="{FF2B5EF4-FFF2-40B4-BE49-F238E27FC236}">
                      <a16:creationId xmlns:a16="http://schemas.microsoft.com/office/drawing/2014/main" id="{E7EE54FC-5899-939A-AA34-81F841DEC197}"/>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Freeform: Shape 945">
                  <a:extLst>
                    <a:ext uri="{FF2B5EF4-FFF2-40B4-BE49-F238E27FC236}">
                      <a16:creationId xmlns:a16="http://schemas.microsoft.com/office/drawing/2014/main" id="{2F342DBE-59ED-24CE-6BD3-7B730062042C}"/>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3" name="Graphic 195">
                <a:extLst>
                  <a:ext uri="{FF2B5EF4-FFF2-40B4-BE49-F238E27FC236}">
                    <a16:creationId xmlns:a16="http://schemas.microsoft.com/office/drawing/2014/main" id="{A0E72290-0E51-90E6-023F-C988AB9E6A13}"/>
                  </a:ext>
                </a:extLst>
              </p:cNvPr>
              <p:cNvGrpSpPr/>
              <p:nvPr/>
            </p:nvGrpSpPr>
            <p:grpSpPr>
              <a:xfrm>
                <a:off x="4230492" y="1344236"/>
                <a:ext cx="44577" cy="43717"/>
                <a:chOff x="4230492" y="1344236"/>
                <a:chExt cx="44577" cy="43717"/>
              </a:xfrm>
            </p:grpSpPr>
            <p:sp>
              <p:nvSpPr>
                <p:cNvPr id="2485" name="Freeform: Shape 942">
                  <a:extLst>
                    <a:ext uri="{FF2B5EF4-FFF2-40B4-BE49-F238E27FC236}">
                      <a16:creationId xmlns:a16="http://schemas.microsoft.com/office/drawing/2014/main" id="{21121B58-F114-B02D-5405-2A07A5E93A48}"/>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Freeform: Shape 943">
                  <a:extLst>
                    <a:ext uri="{FF2B5EF4-FFF2-40B4-BE49-F238E27FC236}">
                      <a16:creationId xmlns:a16="http://schemas.microsoft.com/office/drawing/2014/main" id="{FA02A0AF-5FDB-8EF3-8911-D4A6454CE898}"/>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4" name="Graphic 195">
                <a:extLst>
                  <a:ext uri="{FF2B5EF4-FFF2-40B4-BE49-F238E27FC236}">
                    <a16:creationId xmlns:a16="http://schemas.microsoft.com/office/drawing/2014/main" id="{EA924271-AD41-D087-A023-E3D1D7B4C5D3}"/>
                  </a:ext>
                </a:extLst>
              </p:cNvPr>
              <p:cNvGrpSpPr/>
              <p:nvPr/>
            </p:nvGrpSpPr>
            <p:grpSpPr>
              <a:xfrm>
                <a:off x="4236795" y="1344236"/>
                <a:ext cx="44423" cy="43717"/>
                <a:chOff x="4236795" y="1344236"/>
                <a:chExt cx="44423" cy="43717"/>
              </a:xfrm>
            </p:grpSpPr>
            <p:sp>
              <p:nvSpPr>
                <p:cNvPr id="2483" name="Freeform: Shape 940">
                  <a:extLst>
                    <a:ext uri="{FF2B5EF4-FFF2-40B4-BE49-F238E27FC236}">
                      <a16:creationId xmlns:a16="http://schemas.microsoft.com/office/drawing/2014/main" id="{B42C589C-03A7-CFD4-F45E-19AAD42D4269}"/>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Freeform: Shape 941">
                  <a:extLst>
                    <a:ext uri="{FF2B5EF4-FFF2-40B4-BE49-F238E27FC236}">
                      <a16:creationId xmlns:a16="http://schemas.microsoft.com/office/drawing/2014/main" id="{762CC40F-D0E2-123B-5021-347D82C23680}"/>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5" name="Graphic 195">
                <a:extLst>
                  <a:ext uri="{FF2B5EF4-FFF2-40B4-BE49-F238E27FC236}">
                    <a16:creationId xmlns:a16="http://schemas.microsoft.com/office/drawing/2014/main" id="{F50FC376-0F3A-2CC3-1DDF-375235BD0320}"/>
                  </a:ext>
                </a:extLst>
              </p:cNvPr>
              <p:cNvGrpSpPr/>
              <p:nvPr/>
            </p:nvGrpSpPr>
            <p:grpSpPr>
              <a:xfrm>
                <a:off x="4242943" y="1344236"/>
                <a:ext cx="44423" cy="43717"/>
                <a:chOff x="4242943" y="1344236"/>
                <a:chExt cx="44423" cy="43717"/>
              </a:xfrm>
            </p:grpSpPr>
            <p:sp>
              <p:nvSpPr>
                <p:cNvPr id="2481" name="Freeform: Shape 938">
                  <a:extLst>
                    <a:ext uri="{FF2B5EF4-FFF2-40B4-BE49-F238E27FC236}">
                      <a16:creationId xmlns:a16="http://schemas.microsoft.com/office/drawing/2014/main" id="{B7BAA172-161D-7E02-8B10-805E6AD83A5B}"/>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Freeform: Shape 939">
                  <a:extLst>
                    <a:ext uri="{FF2B5EF4-FFF2-40B4-BE49-F238E27FC236}">
                      <a16:creationId xmlns:a16="http://schemas.microsoft.com/office/drawing/2014/main" id="{43FB8238-FC4D-024D-2EC3-AE873BAB7D29}"/>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6" name="Graphic 195">
                <a:extLst>
                  <a:ext uri="{FF2B5EF4-FFF2-40B4-BE49-F238E27FC236}">
                    <a16:creationId xmlns:a16="http://schemas.microsoft.com/office/drawing/2014/main" id="{1B1DE2D8-B6BF-DEDE-3324-5B4319FE398B}"/>
                  </a:ext>
                </a:extLst>
              </p:cNvPr>
              <p:cNvGrpSpPr/>
              <p:nvPr/>
            </p:nvGrpSpPr>
            <p:grpSpPr>
              <a:xfrm>
                <a:off x="4249246" y="1344236"/>
                <a:ext cx="44423" cy="43717"/>
                <a:chOff x="4249246" y="1344236"/>
                <a:chExt cx="44423" cy="43717"/>
              </a:xfrm>
            </p:grpSpPr>
            <p:sp>
              <p:nvSpPr>
                <p:cNvPr id="2479" name="Freeform: Shape 936">
                  <a:extLst>
                    <a:ext uri="{FF2B5EF4-FFF2-40B4-BE49-F238E27FC236}">
                      <a16:creationId xmlns:a16="http://schemas.microsoft.com/office/drawing/2014/main" id="{E45EEE63-704D-089B-B664-9A2F87F23A9E}"/>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Freeform: Shape 937">
                  <a:extLst>
                    <a:ext uri="{FF2B5EF4-FFF2-40B4-BE49-F238E27FC236}">
                      <a16:creationId xmlns:a16="http://schemas.microsoft.com/office/drawing/2014/main" id="{E61BB6FE-8709-E9E9-B106-BE5EDE034437}"/>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7" name="Graphic 195">
                <a:extLst>
                  <a:ext uri="{FF2B5EF4-FFF2-40B4-BE49-F238E27FC236}">
                    <a16:creationId xmlns:a16="http://schemas.microsoft.com/office/drawing/2014/main" id="{CE9CC432-EAF0-188E-351F-6A653E08171E}"/>
                  </a:ext>
                </a:extLst>
              </p:cNvPr>
              <p:cNvGrpSpPr/>
              <p:nvPr/>
            </p:nvGrpSpPr>
            <p:grpSpPr>
              <a:xfrm>
                <a:off x="4256317" y="1348155"/>
                <a:ext cx="44577" cy="43566"/>
                <a:chOff x="4256317" y="1348155"/>
                <a:chExt cx="44577" cy="43566"/>
              </a:xfrm>
            </p:grpSpPr>
            <p:sp>
              <p:nvSpPr>
                <p:cNvPr id="2477" name="Freeform: Shape 934">
                  <a:extLst>
                    <a:ext uri="{FF2B5EF4-FFF2-40B4-BE49-F238E27FC236}">
                      <a16:creationId xmlns:a16="http://schemas.microsoft.com/office/drawing/2014/main" id="{055B4F19-D621-7537-ED94-461010CF5838}"/>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Freeform: Shape 935">
                  <a:extLst>
                    <a:ext uri="{FF2B5EF4-FFF2-40B4-BE49-F238E27FC236}">
                      <a16:creationId xmlns:a16="http://schemas.microsoft.com/office/drawing/2014/main" id="{A49C9B16-94F9-3262-0B9E-793C40FA9405}"/>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8" name="Graphic 195">
                <a:extLst>
                  <a:ext uri="{FF2B5EF4-FFF2-40B4-BE49-F238E27FC236}">
                    <a16:creationId xmlns:a16="http://schemas.microsoft.com/office/drawing/2014/main" id="{AE3DA284-D8DE-F128-72EF-7B5DE2C56C51}"/>
                  </a:ext>
                </a:extLst>
              </p:cNvPr>
              <p:cNvGrpSpPr/>
              <p:nvPr/>
            </p:nvGrpSpPr>
            <p:grpSpPr>
              <a:xfrm>
                <a:off x="4262619" y="1348155"/>
                <a:ext cx="44423" cy="43566"/>
                <a:chOff x="4262619" y="1348155"/>
                <a:chExt cx="44423" cy="43566"/>
              </a:xfrm>
            </p:grpSpPr>
            <p:sp>
              <p:nvSpPr>
                <p:cNvPr id="2475" name="Freeform: Shape 932">
                  <a:extLst>
                    <a:ext uri="{FF2B5EF4-FFF2-40B4-BE49-F238E27FC236}">
                      <a16:creationId xmlns:a16="http://schemas.microsoft.com/office/drawing/2014/main" id="{01771FEC-2FAB-753D-2959-7B34C688786E}"/>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Freeform: Shape 933">
                  <a:extLst>
                    <a:ext uri="{FF2B5EF4-FFF2-40B4-BE49-F238E27FC236}">
                      <a16:creationId xmlns:a16="http://schemas.microsoft.com/office/drawing/2014/main" id="{FAC335F6-6531-EE03-9141-84D9E64D6A03}"/>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9" name="Graphic 195">
                <a:extLst>
                  <a:ext uri="{FF2B5EF4-FFF2-40B4-BE49-F238E27FC236}">
                    <a16:creationId xmlns:a16="http://schemas.microsoft.com/office/drawing/2014/main" id="{0392F64A-5CC9-79C9-0E97-90B2B16507E1}"/>
                  </a:ext>
                </a:extLst>
              </p:cNvPr>
              <p:cNvGrpSpPr/>
              <p:nvPr/>
            </p:nvGrpSpPr>
            <p:grpSpPr>
              <a:xfrm>
                <a:off x="4268768" y="1348155"/>
                <a:ext cx="44577" cy="43566"/>
                <a:chOff x="4268768" y="1348155"/>
                <a:chExt cx="44577" cy="43566"/>
              </a:xfrm>
            </p:grpSpPr>
            <p:sp>
              <p:nvSpPr>
                <p:cNvPr id="2473" name="Freeform: Shape 930">
                  <a:extLst>
                    <a:ext uri="{FF2B5EF4-FFF2-40B4-BE49-F238E27FC236}">
                      <a16:creationId xmlns:a16="http://schemas.microsoft.com/office/drawing/2014/main" id="{54BBF4C0-A89B-C33E-1EDA-673BA2D9D396}"/>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Freeform: Shape 931">
                  <a:extLst>
                    <a:ext uri="{FF2B5EF4-FFF2-40B4-BE49-F238E27FC236}">
                      <a16:creationId xmlns:a16="http://schemas.microsoft.com/office/drawing/2014/main" id="{673EE940-1873-8D0F-3C41-318D1DC537B0}"/>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0" name="Graphic 195">
                <a:extLst>
                  <a:ext uri="{FF2B5EF4-FFF2-40B4-BE49-F238E27FC236}">
                    <a16:creationId xmlns:a16="http://schemas.microsoft.com/office/drawing/2014/main" id="{9CFB54FC-251F-F215-313D-B99B26CD228F}"/>
                  </a:ext>
                </a:extLst>
              </p:cNvPr>
              <p:cNvGrpSpPr/>
              <p:nvPr/>
            </p:nvGrpSpPr>
            <p:grpSpPr>
              <a:xfrm>
                <a:off x="4275070" y="1348155"/>
                <a:ext cx="44423" cy="43566"/>
                <a:chOff x="4275070" y="1348155"/>
                <a:chExt cx="44423" cy="43566"/>
              </a:xfrm>
            </p:grpSpPr>
            <p:sp>
              <p:nvSpPr>
                <p:cNvPr id="2471" name="Freeform: Shape 928">
                  <a:extLst>
                    <a:ext uri="{FF2B5EF4-FFF2-40B4-BE49-F238E27FC236}">
                      <a16:creationId xmlns:a16="http://schemas.microsoft.com/office/drawing/2014/main" id="{E9C871AC-00DB-4746-B814-5C0D96E5EA03}"/>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Freeform: Shape 929">
                  <a:extLst>
                    <a:ext uri="{FF2B5EF4-FFF2-40B4-BE49-F238E27FC236}">
                      <a16:creationId xmlns:a16="http://schemas.microsoft.com/office/drawing/2014/main" id="{4216AB43-0EAD-2961-579D-F165BD735BC4}"/>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1" name="Graphic 195">
                <a:extLst>
                  <a:ext uri="{FF2B5EF4-FFF2-40B4-BE49-F238E27FC236}">
                    <a16:creationId xmlns:a16="http://schemas.microsoft.com/office/drawing/2014/main" id="{BBC69D71-BC81-FD04-D4C2-B52D4C978D52}"/>
                  </a:ext>
                </a:extLst>
              </p:cNvPr>
              <p:cNvGrpSpPr/>
              <p:nvPr/>
            </p:nvGrpSpPr>
            <p:grpSpPr>
              <a:xfrm>
                <a:off x="4281219" y="1348155"/>
                <a:ext cx="44423" cy="43566"/>
                <a:chOff x="4281219" y="1348155"/>
                <a:chExt cx="44423" cy="43566"/>
              </a:xfrm>
            </p:grpSpPr>
            <p:sp>
              <p:nvSpPr>
                <p:cNvPr id="2469" name="Freeform: Shape 926">
                  <a:extLst>
                    <a:ext uri="{FF2B5EF4-FFF2-40B4-BE49-F238E27FC236}">
                      <a16:creationId xmlns:a16="http://schemas.microsoft.com/office/drawing/2014/main" id="{DDF42FB1-6FF4-A3BA-9357-739AA53E3390}"/>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Freeform: Shape 927">
                  <a:extLst>
                    <a:ext uri="{FF2B5EF4-FFF2-40B4-BE49-F238E27FC236}">
                      <a16:creationId xmlns:a16="http://schemas.microsoft.com/office/drawing/2014/main" id="{915CD64A-F194-9EE5-6B16-36F16EFF8442}"/>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2" name="Graphic 195">
                <a:extLst>
                  <a:ext uri="{FF2B5EF4-FFF2-40B4-BE49-F238E27FC236}">
                    <a16:creationId xmlns:a16="http://schemas.microsoft.com/office/drawing/2014/main" id="{7707A5C7-6B2B-399A-6EE0-8E4A5BDB40F3}"/>
                  </a:ext>
                </a:extLst>
              </p:cNvPr>
              <p:cNvGrpSpPr/>
              <p:nvPr/>
            </p:nvGrpSpPr>
            <p:grpSpPr>
              <a:xfrm>
                <a:off x="4287367" y="1348155"/>
                <a:ext cx="44577" cy="43566"/>
                <a:chOff x="4287367" y="1348155"/>
                <a:chExt cx="44577" cy="43566"/>
              </a:xfrm>
            </p:grpSpPr>
            <p:sp>
              <p:nvSpPr>
                <p:cNvPr id="2467" name="Freeform: Shape 924">
                  <a:extLst>
                    <a:ext uri="{FF2B5EF4-FFF2-40B4-BE49-F238E27FC236}">
                      <a16:creationId xmlns:a16="http://schemas.microsoft.com/office/drawing/2014/main" id="{B6F22CC7-3B08-8FC7-C898-1D3F5BD9F7F4}"/>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Freeform: Shape 925">
                  <a:extLst>
                    <a:ext uri="{FF2B5EF4-FFF2-40B4-BE49-F238E27FC236}">
                      <a16:creationId xmlns:a16="http://schemas.microsoft.com/office/drawing/2014/main" id="{3A6ABD40-6B24-1A8D-A7FD-BAEB4FF0946D}"/>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3" name="Graphic 195">
                <a:extLst>
                  <a:ext uri="{FF2B5EF4-FFF2-40B4-BE49-F238E27FC236}">
                    <a16:creationId xmlns:a16="http://schemas.microsoft.com/office/drawing/2014/main" id="{057FF4B8-B28F-3A7D-EC85-A548ECBFAA54}"/>
                  </a:ext>
                </a:extLst>
              </p:cNvPr>
              <p:cNvGrpSpPr/>
              <p:nvPr/>
            </p:nvGrpSpPr>
            <p:grpSpPr>
              <a:xfrm>
                <a:off x="4300894" y="1348155"/>
                <a:ext cx="44423" cy="43566"/>
                <a:chOff x="4300894" y="1348155"/>
                <a:chExt cx="44423" cy="43566"/>
              </a:xfrm>
            </p:grpSpPr>
            <p:sp>
              <p:nvSpPr>
                <p:cNvPr id="2465" name="Freeform: Shape 922">
                  <a:extLst>
                    <a:ext uri="{FF2B5EF4-FFF2-40B4-BE49-F238E27FC236}">
                      <a16:creationId xmlns:a16="http://schemas.microsoft.com/office/drawing/2014/main" id="{9D3D2C1C-BC32-1DA0-0FD0-7D0DA01AE598}"/>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Freeform: Shape 923">
                  <a:extLst>
                    <a:ext uri="{FF2B5EF4-FFF2-40B4-BE49-F238E27FC236}">
                      <a16:creationId xmlns:a16="http://schemas.microsoft.com/office/drawing/2014/main" id="{233DA29E-5A8B-BE22-234E-2580C7A4F233}"/>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4" name="Graphic 195">
                <a:extLst>
                  <a:ext uri="{FF2B5EF4-FFF2-40B4-BE49-F238E27FC236}">
                    <a16:creationId xmlns:a16="http://schemas.microsoft.com/office/drawing/2014/main" id="{BC32FA22-502F-7BE9-5F4E-AFEE5DAE425E}"/>
                  </a:ext>
                </a:extLst>
              </p:cNvPr>
              <p:cNvGrpSpPr/>
              <p:nvPr/>
            </p:nvGrpSpPr>
            <p:grpSpPr>
              <a:xfrm>
                <a:off x="4323029" y="1348155"/>
                <a:ext cx="44577" cy="43566"/>
                <a:chOff x="4323029" y="1348155"/>
                <a:chExt cx="44577" cy="43566"/>
              </a:xfrm>
            </p:grpSpPr>
            <p:sp>
              <p:nvSpPr>
                <p:cNvPr id="2463" name="Freeform: Shape 920">
                  <a:extLst>
                    <a:ext uri="{FF2B5EF4-FFF2-40B4-BE49-F238E27FC236}">
                      <a16:creationId xmlns:a16="http://schemas.microsoft.com/office/drawing/2014/main" id="{96CCE228-A65F-548D-3756-741907E85A32}"/>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Freeform: Shape 921">
                  <a:extLst>
                    <a:ext uri="{FF2B5EF4-FFF2-40B4-BE49-F238E27FC236}">
                      <a16:creationId xmlns:a16="http://schemas.microsoft.com/office/drawing/2014/main" id="{E42321C7-FCA2-7A71-CBEE-DC006CBD3316}"/>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5" name="Graphic 195">
                <a:extLst>
                  <a:ext uri="{FF2B5EF4-FFF2-40B4-BE49-F238E27FC236}">
                    <a16:creationId xmlns:a16="http://schemas.microsoft.com/office/drawing/2014/main" id="{352BF449-6BD8-1296-3030-45387D6B5C58}"/>
                  </a:ext>
                </a:extLst>
              </p:cNvPr>
              <p:cNvGrpSpPr/>
              <p:nvPr/>
            </p:nvGrpSpPr>
            <p:grpSpPr>
              <a:xfrm>
                <a:off x="4341475" y="1348155"/>
                <a:ext cx="44423" cy="43566"/>
                <a:chOff x="4341475" y="1348155"/>
                <a:chExt cx="44423" cy="43566"/>
              </a:xfrm>
            </p:grpSpPr>
            <p:sp>
              <p:nvSpPr>
                <p:cNvPr id="2461" name="Freeform: Shape 918">
                  <a:extLst>
                    <a:ext uri="{FF2B5EF4-FFF2-40B4-BE49-F238E27FC236}">
                      <a16:creationId xmlns:a16="http://schemas.microsoft.com/office/drawing/2014/main" id="{9D06FA43-BC69-AAA4-E925-E324880CE89C}"/>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Freeform: Shape 919">
                  <a:extLst>
                    <a:ext uri="{FF2B5EF4-FFF2-40B4-BE49-F238E27FC236}">
                      <a16:creationId xmlns:a16="http://schemas.microsoft.com/office/drawing/2014/main" id="{DF4EA06F-A3BD-088B-AFCD-D1811554F8F5}"/>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6" name="Graphic 195">
                <a:extLst>
                  <a:ext uri="{FF2B5EF4-FFF2-40B4-BE49-F238E27FC236}">
                    <a16:creationId xmlns:a16="http://schemas.microsoft.com/office/drawing/2014/main" id="{4CDE468C-0D1A-2E97-EE44-8BBE90F4A63E}"/>
                  </a:ext>
                </a:extLst>
              </p:cNvPr>
              <p:cNvGrpSpPr/>
              <p:nvPr/>
            </p:nvGrpSpPr>
            <p:grpSpPr>
              <a:xfrm>
                <a:off x="4352543" y="1348155"/>
                <a:ext cx="44423" cy="43566"/>
                <a:chOff x="4352543" y="1348155"/>
                <a:chExt cx="44423" cy="43566"/>
              </a:xfrm>
            </p:grpSpPr>
            <p:sp>
              <p:nvSpPr>
                <p:cNvPr id="2459" name="Freeform: Shape 916">
                  <a:extLst>
                    <a:ext uri="{FF2B5EF4-FFF2-40B4-BE49-F238E27FC236}">
                      <a16:creationId xmlns:a16="http://schemas.microsoft.com/office/drawing/2014/main" id="{4E18E589-E169-852A-7E11-FAAB4968D1B3}"/>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Freeform: Shape 917">
                  <a:extLst>
                    <a:ext uri="{FF2B5EF4-FFF2-40B4-BE49-F238E27FC236}">
                      <a16:creationId xmlns:a16="http://schemas.microsoft.com/office/drawing/2014/main" id="{9A097CCF-444F-BB05-264A-980093B52311}"/>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7" name="Graphic 195">
                <a:extLst>
                  <a:ext uri="{FF2B5EF4-FFF2-40B4-BE49-F238E27FC236}">
                    <a16:creationId xmlns:a16="http://schemas.microsoft.com/office/drawing/2014/main" id="{4AE988C8-BF1D-31AB-3CF4-39A22E71E519}"/>
                  </a:ext>
                </a:extLst>
              </p:cNvPr>
              <p:cNvGrpSpPr/>
              <p:nvPr/>
            </p:nvGrpSpPr>
            <p:grpSpPr>
              <a:xfrm>
                <a:off x="4374832" y="1348155"/>
                <a:ext cx="44423" cy="43566"/>
                <a:chOff x="4374832" y="1348155"/>
                <a:chExt cx="44423" cy="43566"/>
              </a:xfrm>
            </p:grpSpPr>
            <p:sp>
              <p:nvSpPr>
                <p:cNvPr id="2457" name="Freeform: Shape 914">
                  <a:extLst>
                    <a:ext uri="{FF2B5EF4-FFF2-40B4-BE49-F238E27FC236}">
                      <a16:creationId xmlns:a16="http://schemas.microsoft.com/office/drawing/2014/main" id="{DD068764-659C-3B50-280B-59613809D9CD}"/>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Freeform: Shape 915">
                  <a:extLst>
                    <a:ext uri="{FF2B5EF4-FFF2-40B4-BE49-F238E27FC236}">
                      <a16:creationId xmlns:a16="http://schemas.microsoft.com/office/drawing/2014/main" id="{979D2369-C85D-2423-6EF8-F1212E4241B7}"/>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8" name="Graphic 195">
                <a:extLst>
                  <a:ext uri="{FF2B5EF4-FFF2-40B4-BE49-F238E27FC236}">
                    <a16:creationId xmlns:a16="http://schemas.microsoft.com/office/drawing/2014/main" id="{C24DFBF1-B8F8-12EF-2F38-A21F6D8A39FF}"/>
                  </a:ext>
                </a:extLst>
              </p:cNvPr>
              <p:cNvGrpSpPr/>
              <p:nvPr/>
            </p:nvGrpSpPr>
            <p:grpSpPr>
              <a:xfrm>
                <a:off x="4379289" y="1348155"/>
                <a:ext cx="44577" cy="43566"/>
                <a:chOff x="4379289" y="1348155"/>
                <a:chExt cx="44577" cy="43566"/>
              </a:xfrm>
            </p:grpSpPr>
            <p:sp>
              <p:nvSpPr>
                <p:cNvPr id="2455" name="Freeform: Shape 912">
                  <a:extLst>
                    <a:ext uri="{FF2B5EF4-FFF2-40B4-BE49-F238E27FC236}">
                      <a16:creationId xmlns:a16="http://schemas.microsoft.com/office/drawing/2014/main" id="{7EE91B91-93A9-00FC-BAE1-006596E7BC8B}"/>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Freeform: Shape 913">
                  <a:extLst>
                    <a:ext uri="{FF2B5EF4-FFF2-40B4-BE49-F238E27FC236}">
                      <a16:creationId xmlns:a16="http://schemas.microsoft.com/office/drawing/2014/main" id="{603F9C7A-70FA-90C9-F812-738E58302477}"/>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9" name="Graphic 195">
                <a:extLst>
                  <a:ext uri="{FF2B5EF4-FFF2-40B4-BE49-F238E27FC236}">
                    <a16:creationId xmlns:a16="http://schemas.microsoft.com/office/drawing/2014/main" id="{8B4A5F19-1E87-DCCF-A1CA-4757574EF75D}"/>
                  </a:ext>
                </a:extLst>
              </p:cNvPr>
              <p:cNvGrpSpPr/>
              <p:nvPr/>
            </p:nvGrpSpPr>
            <p:grpSpPr>
              <a:xfrm>
                <a:off x="4399273" y="1348155"/>
                <a:ext cx="44423" cy="43566"/>
                <a:chOff x="4399273" y="1348155"/>
                <a:chExt cx="44423" cy="43566"/>
              </a:xfrm>
            </p:grpSpPr>
            <p:sp>
              <p:nvSpPr>
                <p:cNvPr id="2453" name="Freeform: Shape 910">
                  <a:extLst>
                    <a:ext uri="{FF2B5EF4-FFF2-40B4-BE49-F238E27FC236}">
                      <a16:creationId xmlns:a16="http://schemas.microsoft.com/office/drawing/2014/main" id="{DF42C016-1A16-9318-B3AE-76BE48B10911}"/>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Freeform: Shape 911">
                  <a:extLst>
                    <a:ext uri="{FF2B5EF4-FFF2-40B4-BE49-F238E27FC236}">
                      <a16:creationId xmlns:a16="http://schemas.microsoft.com/office/drawing/2014/main" id="{9A413B3B-5B3E-46D1-1E2D-0D54F23E3DE4}"/>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0" name="Graphic 195">
                <a:extLst>
                  <a:ext uri="{FF2B5EF4-FFF2-40B4-BE49-F238E27FC236}">
                    <a16:creationId xmlns:a16="http://schemas.microsoft.com/office/drawing/2014/main" id="{4C6A88C2-CE6A-E016-5516-78EB7FED260D}"/>
                  </a:ext>
                </a:extLst>
              </p:cNvPr>
              <p:cNvGrpSpPr/>
              <p:nvPr/>
            </p:nvGrpSpPr>
            <p:grpSpPr>
              <a:xfrm>
                <a:off x="4407112" y="1348155"/>
                <a:ext cx="44577" cy="43566"/>
                <a:chOff x="4407112" y="1348155"/>
                <a:chExt cx="44577" cy="43566"/>
              </a:xfrm>
            </p:grpSpPr>
            <p:sp>
              <p:nvSpPr>
                <p:cNvPr id="2451" name="Freeform: Shape 908">
                  <a:extLst>
                    <a:ext uri="{FF2B5EF4-FFF2-40B4-BE49-F238E27FC236}">
                      <a16:creationId xmlns:a16="http://schemas.microsoft.com/office/drawing/2014/main" id="{9568E14E-3BC5-C048-983C-E2447D8431D2}"/>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Freeform: Shape 909">
                  <a:extLst>
                    <a:ext uri="{FF2B5EF4-FFF2-40B4-BE49-F238E27FC236}">
                      <a16:creationId xmlns:a16="http://schemas.microsoft.com/office/drawing/2014/main" id="{FFCBFE68-B012-A386-6453-8D4DAA379AF8}"/>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1" name="Graphic 195">
                <a:extLst>
                  <a:ext uri="{FF2B5EF4-FFF2-40B4-BE49-F238E27FC236}">
                    <a16:creationId xmlns:a16="http://schemas.microsoft.com/office/drawing/2014/main" id="{0D56FA5A-14F5-F7B6-41F0-4E87CB19EA16}"/>
                  </a:ext>
                </a:extLst>
              </p:cNvPr>
              <p:cNvGrpSpPr/>
              <p:nvPr/>
            </p:nvGrpSpPr>
            <p:grpSpPr>
              <a:xfrm>
                <a:off x="4421561" y="1356145"/>
                <a:ext cx="44423" cy="43566"/>
                <a:chOff x="4421561" y="1356145"/>
                <a:chExt cx="44423" cy="43566"/>
              </a:xfrm>
            </p:grpSpPr>
            <p:sp>
              <p:nvSpPr>
                <p:cNvPr id="2449" name="Freeform: Shape 906">
                  <a:extLst>
                    <a:ext uri="{FF2B5EF4-FFF2-40B4-BE49-F238E27FC236}">
                      <a16:creationId xmlns:a16="http://schemas.microsoft.com/office/drawing/2014/main" id="{E7E11B58-6B4F-DF5A-0174-9A59BF34DCE2}"/>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Freeform: Shape 907">
                  <a:extLst>
                    <a:ext uri="{FF2B5EF4-FFF2-40B4-BE49-F238E27FC236}">
                      <a16:creationId xmlns:a16="http://schemas.microsoft.com/office/drawing/2014/main" id="{2A1C3A91-A28F-8CA6-E7C4-C2937B4D98D5}"/>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2" name="Graphic 195">
                <a:extLst>
                  <a:ext uri="{FF2B5EF4-FFF2-40B4-BE49-F238E27FC236}">
                    <a16:creationId xmlns:a16="http://schemas.microsoft.com/office/drawing/2014/main" id="{07A160E2-CFCA-F364-219B-D1AF0423C306}"/>
                  </a:ext>
                </a:extLst>
              </p:cNvPr>
              <p:cNvGrpSpPr/>
              <p:nvPr/>
            </p:nvGrpSpPr>
            <p:grpSpPr>
              <a:xfrm>
                <a:off x="4437240" y="1356145"/>
                <a:ext cx="44423" cy="43566"/>
                <a:chOff x="4437240" y="1356145"/>
                <a:chExt cx="44423" cy="43566"/>
              </a:xfrm>
            </p:grpSpPr>
            <p:sp>
              <p:nvSpPr>
                <p:cNvPr id="2447" name="Freeform: Shape 904">
                  <a:extLst>
                    <a:ext uri="{FF2B5EF4-FFF2-40B4-BE49-F238E27FC236}">
                      <a16:creationId xmlns:a16="http://schemas.microsoft.com/office/drawing/2014/main" id="{81DCFEEA-CE74-486D-0807-FCE3D38AD4A9}"/>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Freeform: Shape 905">
                  <a:extLst>
                    <a:ext uri="{FF2B5EF4-FFF2-40B4-BE49-F238E27FC236}">
                      <a16:creationId xmlns:a16="http://schemas.microsoft.com/office/drawing/2014/main" id="{9FA01BB4-7E02-EF06-EE80-CE5F474ADB01}"/>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3" name="Graphic 195">
                <a:extLst>
                  <a:ext uri="{FF2B5EF4-FFF2-40B4-BE49-F238E27FC236}">
                    <a16:creationId xmlns:a16="http://schemas.microsoft.com/office/drawing/2014/main" id="{791D18C4-3897-32A7-F303-A1F4F01B5F02}"/>
                  </a:ext>
                </a:extLst>
              </p:cNvPr>
              <p:cNvGrpSpPr/>
              <p:nvPr/>
            </p:nvGrpSpPr>
            <p:grpSpPr>
              <a:xfrm>
                <a:off x="4446002" y="1356145"/>
                <a:ext cx="44577" cy="43566"/>
                <a:chOff x="4446002" y="1356145"/>
                <a:chExt cx="44577" cy="43566"/>
              </a:xfrm>
            </p:grpSpPr>
            <p:sp>
              <p:nvSpPr>
                <p:cNvPr id="2445" name="Freeform: Shape 902">
                  <a:extLst>
                    <a:ext uri="{FF2B5EF4-FFF2-40B4-BE49-F238E27FC236}">
                      <a16:creationId xmlns:a16="http://schemas.microsoft.com/office/drawing/2014/main" id="{C8CADDDE-A538-D958-25B0-7AADA6DB9358}"/>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Freeform: Shape 903">
                  <a:extLst>
                    <a:ext uri="{FF2B5EF4-FFF2-40B4-BE49-F238E27FC236}">
                      <a16:creationId xmlns:a16="http://schemas.microsoft.com/office/drawing/2014/main" id="{2ACD8D4F-6ADD-69E8-2E87-F3D5E6200CD2}"/>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4" name="Graphic 195">
                <a:extLst>
                  <a:ext uri="{FF2B5EF4-FFF2-40B4-BE49-F238E27FC236}">
                    <a16:creationId xmlns:a16="http://schemas.microsoft.com/office/drawing/2014/main" id="{AAB08B70-2EC8-5E92-EC4A-879461793002}"/>
                  </a:ext>
                </a:extLst>
              </p:cNvPr>
              <p:cNvGrpSpPr/>
              <p:nvPr/>
            </p:nvGrpSpPr>
            <p:grpSpPr>
              <a:xfrm>
                <a:off x="4468291" y="1356145"/>
                <a:ext cx="44423" cy="43566"/>
                <a:chOff x="4468291" y="1356145"/>
                <a:chExt cx="44423" cy="43566"/>
              </a:xfrm>
            </p:grpSpPr>
            <p:sp>
              <p:nvSpPr>
                <p:cNvPr id="2443" name="Freeform: Shape 900">
                  <a:extLst>
                    <a:ext uri="{FF2B5EF4-FFF2-40B4-BE49-F238E27FC236}">
                      <a16:creationId xmlns:a16="http://schemas.microsoft.com/office/drawing/2014/main" id="{85A31EAF-3A98-B6F5-9E61-7DDCFD977FCE}"/>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Freeform: Shape 901">
                  <a:extLst>
                    <a:ext uri="{FF2B5EF4-FFF2-40B4-BE49-F238E27FC236}">
                      <a16:creationId xmlns:a16="http://schemas.microsoft.com/office/drawing/2014/main" id="{D0269426-0F4E-0EE6-9EAB-E7CA1E09C3A1}"/>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5" name="Graphic 195">
                <a:extLst>
                  <a:ext uri="{FF2B5EF4-FFF2-40B4-BE49-F238E27FC236}">
                    <a16:creationId xmlns:a16="http://schemas.microsoft.com/office/drawing/2014/main" id="{4CEC7F97-F709-0BA3-3EC7-6CCF3ADE8398}"/>
                  </a:ext>
                </a:extLst>
              </p:cNvPr>
              <p:cNvGrpSpPr/>
              <p:nvPr/>
            </p:nvGrpSpPr>
            <p:grpSpPr>
              <a:xfrm>
                <a:off x="4475208" y="1356145"/>
                <a:ext cx="44423" cy="43566"/>
                <a:chOff x="4475208" y="1356145"/>
                <a:chExt cx="44423" cy="43566"/>
              </a:xfrm>
            </p:grpSpPr>
            <p:sp>
              <p:nvSpPr>
                <p:cNvPr id="2441" name="Freeform: Shape 898">
                  <a:extLst>
                    <a:ext uri="{FF2B5EF4-FFF2-40B4-BE49-F238E27FC236}">
                      <a16:creationId xmlns:a16="http://schemas.microsoft.com/office/drawing/2014/main" id="{74A019EC-8BAC-AA8C-751B-1FE7A36F5F96}"/>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Freeform: Shape 899">
                  <a:extLst>
                    <a:ext uri="{FF2B5EF4-FFF2-40B4-BE49-F238E27FC236}">
                      <a16:creationId xmlns:a16="http://schemas.microsoft.com/office/drawing/2014/main" id="{075505FC-FDFA-4BDE-E452-AC83D083003E}"/>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6" name="Graphic 195">
                <a:extLst>
                  <a:ext uri="{FF2B5EF4-FFF2-40B4-BE49-F238E27FC236}">
                    <a16:creationId xmlns:a16="http://schemas.microsoft.com/office/drawing/2014/main" id="{8B2F322B-867B-1FC1-313D-B54CB4D3BEBC}"/>
                  </a:ext>
                </a:extLst>
              </p:cNvPr>
              <p:cNvGrpSpPr/>
              <p:nvPr/>
            </p:nvGrpSpPr>
            <p:grpSpPr>
              <a:xfrm>
                <a:off x="4481972" y="1356145"/>
                <a:ext cx="44577" cy="43566"/>
                <a:chOff x="4481972" y="1356145"/>
                <a:chExt cx="44577" cy="43566"/>
              </a:xfrm>
            </p:grpSpPr>
            <p:sp>
              <p:nvSpPr>
                <p:cNvPr id="2439" name="Freeform: Shape 896">
                  <a:extLst>
                    <a:ext uri="{FF2B5EF4-FFF2-40B4-BE49-F238E27FC236}">
                      <a16:creationId xmlns:a16="http://schemas.microsoft.com/office/drawing/2014/main" id="{72332246-FA7B-A515-4A30-714AFBBE64BC}"/>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Freeform: Shape 897">
                  <a:extLst>
                    <a:ext uri="{FF2B5EF4-FFF2-40B4-BE49-F238E27FC236}">
                      <a16:creationId xmlns:a16="http://schemas.microsoft.com/office/drawing/2014/main" id="{FAA1BF55-ADBD-90C1-990F-612935C07910}"/>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7" name="Graphic 195">
                <a:extLst>
                  <a:ext uri="{FF2B5EF4-FFF2-40B4-BE49-F238E27FC236}">
                    <a16:creationId xmlns:a16="http://schemas.microsoft.com/office/drawing/2014/main" id="{1A8D95B1-7E92-3AE7-3AE6-257B3B496071}"/>
                  </a:ext>
                </a:extLst>
              </p:cNvPr>
              <p:cNvGrpSpPr/>
              <p:nvPr/>
            </p:nvGrpSpPr>
            <p:grpSpPr>
              <a:xfrm>
                <a:off x="4488889" y="1356145"/>
                <a:ext cx="44423" cy="43566"/>
                <a:chOff x="4488889" y="1356145"/>
                <a:chExt cx="44423" cy="43566"/>
              </a:xfrm>
            </p:grpSpPr>
            <p:sp>
              <p:nvSpPr>
                <p:cNvPr id="2437" name="Freeform: Shape 894">
                  <a:extLst>
                    <a:ext uri="{FF2B5EF4-FFF2-40B4-BE49-F238E27FC236}">
                      <a16:creationId xmlns:a16="http://schemas.microsoft.com/office/drawing/2014/main" id="{1A3C2A22-168E-C98A-BE9D-4FCE8C1A666D}"/>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Freeform: Shape 895">
                  <a:extLst>
                    <a:ext uri="{FF2B5EF4-FFF2-40B4-BE49-F238E27FC236}">
                      <a16:creationId xmlns:a16="http://schemas.microsoft.com/office/drawing/2014/main" id="{A39FF832-36F7-9C02-55D8-15E09A73204A}"/>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8" name="Graphic 195">
                <a:extLst>
                  <a:ext uri="{FF2B5EF4-FFF2-40B4-BE49-F238E27FC236}">
                    <a16:creationId xmlns:a16="http://schemas.microsoft.com/office/drawing/2014/main" id="{6CA459A9-2BCF-CB2D-6EEE-287E8A9E9DA9}"/>
                  </a:ext>
                </a:extLst>
              </p:cNvPr>
              <p:cNvGrpSpPr/>
              <p:nvPr/>
            </p:nvGrpSpPr>
            <p:grpSpPr>
              <a:xfrm>
                <a:off x="4503031" y="1358708"/>
                <a:ext cx="44423" cy="43566"/>
                <a:chOff x="4503031" y="1358708"/>
                <a:chExt cx="44423" cy="43566"/>
              </a:xfrm>
            </p:grpSpPr>
            <p:sp>
              <p:nvSpPr>
                <p:cNvPr id="2435" name="Freeform: Shape 892">
                  <a:extLst>
                    <a:ext uri="{FF2B5EF4-FFF2-40B4-BE49-F238E27FC236}">
                      <a16:creationId xmlns:a16="http://schemas.microsoft.com/office/drawing/2014/main" id="{02D09139-B314-5D08-022A-59DBE537924F}"/>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Freeform: Shape 893">
                  <a:extLst>
                    <a:ext uri="{FF2B5EF4-FFF2-40B4-BE49-F238E27FC236}">
                      <a16:creationId xmlns:a16="http://schemas.microsoft.com/office/drawing/2014/main" id="{3EDADFCF-823F-CD7C-D142-03DBC41611B9}"/>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9" name="Graphic 195">
                <a:extLst>
                  <a:ext uri="{FF2B5EF4-FFF2-40B4-BE49-F238E27FC236}">
                    <a16:creationId xmlns:a16="http://schemas.microsoft.com/office/drawing/2014/main" id="{67B971CA-2BB7-3480-7090-99DFC44CEFD2}"/>
                  </a:ext>
                </a:extLst>
              </p:cNvPr>
              <p:cNvGrpSpPr/>
              <p:nvPr/>
            </p:nvGrpSpPr>
            <p:grpSpPr>
              <a:xfrm>
                <a:off x="4509487" y="1358708"/>
                <a:ext cx="44577" cy="43566"/>
                <a:chOff x="4509487" y="1358708"/>
                <a:chExt cx="44577" cy="43566"/>
              </a:xfrm>
            </p:grpSpPr>
            <p:sp>
              <p:nvSpPr>
                <p:cNvPr id="2433" name="Freeform: Shape 890">
                  <a:extLst>
                    <a:ext uri="{FF2B5EF4-FFF2-40B4-BE49-F238E27FC236}">
                      <a16:creationId xmlns:a16="http://schemas.microsoft.com/office/drawing/2014/main" id="{7E2E2D15-B798-4E55-E40E-13A7FCC6764A}"/>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Freeform: Shape 891">
                  <a:extLst>
                    <a:ext uri="{FF2B5EF4-FFF2-40B4-BE49-F238E27FC236}">
                      <a16:creationId xmlns:a16="http://schemas.microsoft.com/office/drawing/2014/main" id="{D4EF1BCF-93D5-DD54-A015-B7E403B1780F}"/>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0" name="Graphic 195">
                <a:extLst>
                  <a:ext uri="{FF2B5EF4-FFF2-40B4-BE49-F238E27FC236}">
                    <a16:creationId xmlns:a16="http://schemas.microsoft.com/office/drawing/2014/main" id="{EBECCFB7-B3DF-B698-69E0-61764A3D0630}"/>
                  </a:ext>
                </a:extLst>
              </p:cNvPr>
              <p:cNvGrpSpPr/>
              <p:nvPr/>
            </p:nvGrpSpPr>
            <p:grpSpPr>
              <a:xfrm>
                <a:off x="4516097" y="1358708"/>
                <a:ext cx="44423" cy="43566"/>
                <a:chOff x="4516097" y="1358708"/>
                <a:chExt cx="44423" cy="43566"/>
              </a:xfrm>
            </p:grpSpPr>
            <p:sp>
              <p:nvSpPr>
                <p:cNvPr id="2431" name="Freeform: Shape 888">
                  <a:extLst>
                    <a:ext uri="{FF2B5EF4-FFF2-40B4-BE49-F238E27FC236}">
                      <a16:creationId xmlns:a16="http://schemas.microsoft.com/office/drawing/2014/main" id="{FBA5CDEB-5CF5-4CB8-12C4-95CBD243F5FE}"/>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Freeform: Shape 889">
                  <a:extLst>
                    <a:ext uri="{FF2B5EF4-FFF2-40B4-BE49-F238E27FC236}">
                      <a16:creationId xmlns:a16="http://schemas.microsoft.com/office/drawing/2014/main" id="{47EB43AD-C8C3-81E9-A90E-0B6D22DD691D}"/>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1" name="Graphic 195">
                <a:extLst>
                  <a:ext uri="{FF2B5EF4-FFF2-40B4-BE49-F238E27FC236}">
                    <a16:creationId xmlns:a16="http://schemas.microsoft.com/office/drawing/2014/main" id="{37BB59A3-1413-A6DE-F0CE-0BB63EE4D381}"/>
                  </a:ext>
                </a:extLst>
              </p:cNvPr>
              <p:cNvGrpSpPr/>
              <p:nvPr/>
            </p:nvGrpSpPr>
            <p:grpSpPr>
              <a:xfrm>
                <a:off x="4522553" y="1358708"/>
                <a:ext cx="44577" cy="43566"/>
                <a:chOff x="4522553" y="1358708"/>
                <a:chExt cx="44577" cy="43566"/>
              </a:xfrm>
            </p:grpSpPr>
            <p:sp>
              <p:nvSpPr>
                <p:cNvPr id="2429" name="Freeform: Shape 886">
                  <a:extLst>
                    <a:ext uri="{FF2B5EF4-FFF2-40B4-BE49-F238E27FC236}">
                      <a16:creationId xmlns:a16="http://schemas.microsoft.com/office/drawing/2014/main" id="{1015B59D-89D3-1689-B3A4-519CA851B1FD}"/>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Freeform: Shape 887">
                  <a:extLst>
                    <a:ext uri="{FF2B5EF4-FFF2-40B4-BE49-F238E27FC236}">
                      <a16:creationId xmlns:a16="http://schemas.microsoft.com/office/drawing/2014/main" id="{FDE405A2-CAD1-640D-6A44-595F0138E92B}"/>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2" name="Graphic 195">
                <a:extLst>
                  <a:ext uri="{FF2B5EF4-FFF2-40B4-BE49-F238E27FC236}">
                    <a16:creationId xmlns:a16="http://schemas.microsoft.com/office/drawing/2014/main" id="{0373DFDD-3196-F8C8-F5F1-604F19955227}"/>
                  </a:ext>
                </a:extLst>
              </p:cNvPr>
              <p:cNvGrpSpPr/>
              <p:nvPr/>
            </p:nvGrpSpPr>
            <p:grpSpPr>
              <a:xfrm>
                <a:off x="4529162" y="1358708"/>
                <a:ext cx="44423" cy="43566"/>
                <a:chOff x="4529162" y="1358708"/>
                <a:chExt cx="44423" cy="43566"/>
              </a:xfrm>
            </p:grpSpPr>
            <p:sp>
              <p:nvSpPr>
                <p:cNvPr id="2427" name="Freeform: Shape 884">
                  <a:extLst>
                    <a:ext uri="{FF2B5EF4-FFF2-40B4-BE49-F238E27FC236}">
                      <a16:creationId xmlns:a16="http://schemas.microsoft.com/office/drawing/2014/main" id="{520347A5-6173-8493-4870-D6419F6517F8}"/>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Freeform: Shape 885">
                  <a:extLst>
                    <a:ext uri="{FF2B5EF4-FFF2-40B4-BE49-F238E27FC236}">
                      <a16:creationId xmlns:a16="http://schemas.microsoft.com/office/drawing/2014/main" id="{AC5FDA31-4B31-5E6A-2645-D3B1085894BC}"/>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3" name="Graphic 195">
                <a:extLst>
                  <a:ext uri="{FF2B5EF4-FFF2-40B4-BE49-F238E27FC236}">
                    <a16:creationId xmlns:a16="http://schemas.microsoft.com/office/drawing/2014/main" id="{CE8BA38B-1AE9-9593-A938-EEF175B11686}"/>
                  </a:ext>
                </a:extLst>
              </p:cNvPr>
              <p:cNvGrpSpPr/>
              <p:nvPr/>
            </p:nvGrpSpPr>
            <p:grpSpPr>
              <a:xfrm>
                <a:off x="4535619" y="1358708"/>
                <a:ext cx="44577" cy="43566"/>
                <a:chOff x="4535619" y="1358708"/>
                <a:chExt cx="44577" cy="43566"/>
              </a:xfrm>
            </p:grpSpPr>
            <p:sp>
              <p:nvSpPr>
                <p:cNvPr id="2425" name="Freeform: Shape 882">
                  <a:extLst>
                    <a:ext uri="{FF2B5EF4-FFF2-40B4-BE49-F238E27FC236}">
                      <a16:creationId xmlns:a16="http://schemas.microsoft.com/office/drawing/2014/main" id="{6353745E-086D-9219-DCC5-699B174224BA}"/>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Freeform: Shape 883">
                  <a:extLst>
                    <a:ext uri="{FF2B5EF4-FFF2-40B4-BE49-F238E27FC236}">
                      <a16:creationId xmlns:a16="http://schemas.microsoft.com/office/drawing/2014/main" id="{58F20E44-F25E-604E-9D92-49D31E3A567A}"/>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4" name="Graphic 195">
                <a:extLst>
                  <a:ext uri="{FF2B5EF4-FFF2-40B4-BE49-F238E27FC236}">
                    <a16:creationId xmlns:a16="http://schemas.microsoft.com/office/drawing/2014/main" id="{5CF009D2-B859-688E-1BCB-4A88C5AC539D}"/>
                  </a:ext>
                </a:extLst>
              </p:cNvPr>
              <p:cNvGrpSpPr/>
              <p:nvPr/>
            </p:nvGrpSpPr>
            <p:grpSpPr>
              <a:xfrm>
                <a:off x="4542228" y="1358708"/>
                <a:ext cx="44423" cy="43566"/>
                <a:chOff x="4542228" y="1358708"/>
                <a:chExt cx="44423" cy="43566"/>
              </a:xfrm>
            </p:grpSpPr>
            <p:sp>
              <p:nvSpPr>
                <p:cNvPr id="2423" name="Freeform: Shape 880">
                  <a:extLst>
                    <a:ext uri="{FF2B5EF4-FFF2-40B4-BE49-F238E27FC236}">
                      <a16:creationId xmlns:a16="http://schemas.microsoft.com/office/drawing/2014/main" id="{36325130-803B-E33D-5760-57E01494AF38}"/>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Freeform: Shape 881">
                  <a:extLst>
                    <a:ext uri="{FF2B5EF4-FFF2-40B4-BE49-F238E27FC236}">
                      <a16:creationId xmlns:a16="http://schemas.microsoft.com/office/drawing/2014/main" id="{6BA8C89B-BA89-3E43-40F0-948C1E67B4E0}"/>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5" name="Graphic 195">
                <a:extLst>
                  <a:ext uri="{FF2B5EF4-FFF2-40B4-BE49-F238E27FC236}">
                    <a16:creationId xmlns:a16="http://schemas.microsoft.com/office/drawing/2014/main" id="{58875ADF-0719-3182-C6C9-EA603857EB42}"/>
                  </a:ext>
                </a:extLst>
              </p:cNvPr>
              <p:cNvGrpSpPr/>
              <p:nvPr/>
            </p:nvGrpSpPr>
            <p:grpSpPr>
              <a:xfrm>
                <a:off x="4548684" y="1358708"/>
                <a:ext cx="44577" cy="43566"/>
                <a:chOff x="4548684" y="1358708"/>
                <a:chExt cx="44577" cy="43566"/>
              </a:xfrm>
            </p:grpSpPr>
            <p:sp>
              <p:nvSpPr>
                <p:cNvPr id="2421" name="Freeform: Shape 878">
                  <a:extLst>
                    <a:ext uri="{FF2B5EF4-FFF2-40B4-BE49-F238E27FC236}">
                      <a16:creationId xmlns:a16="http://schemas.microsoft.com/office/drawing/2014/main" id="{D34B326E-2FFF-B0DA-0144-6F7F8F0BC741}"/>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Freeform: Shape 879">
                  <a:extLst>
                    <a:ext uri="{FF2B5EF4-FFF2-40B4-BE49-F238E27FC236}">
                      <a16:creationId xmlns:a16="http://schemas.microsoft.com/office/drawing/2014/main" id="{A3029BAE-AA02-17E5-0BCF-C89656B4F38C}"/>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6" name="Graphic 195">
                <a:extLst>
                  <a:ext uri="{FF2B5EF4-FFF2-40B4-BE49-F238E27FC236}">
                    <a16:creationId xmlns:a16="http://schemas.microsoft.com/office/drawing/2014/main" id="{C263698F-E39F-0629-A5D2-36020E581A1B}"/>
                  </a:ext>
                </a:extLst>
              </p:cNvPr>
              <p:cNvGrpSpPr/>
              <p:nvPr/>
            </p:nvGrpSpPr>
            <p:grpSpPr>
              <a:xfrm>
                <a:off x="4555294" y="1358708"/>
                <a:ext cx="44423" cy="43566"/>
                <a:chOff x="4555294" y="1358708"/>
                <a:chExt cx="44423" cy="43566"/>
              </a:xfrm>
            </p:grpSpPr>
            <p:sp>
              <p:nvSpPr>
                <p:cNvPr id="2419" name="Freeform: Shape 876">
                  <a:extLst>
                    <a:ext uri="{FF2B5EF4-FFF2-40B4-BE49-F238E27FC236}">
                      <a16:creationId xmlns:a16="http://schemas.microsoft.com/office/drawing/2014/main" id="{1C906972-2A24-B556-E638-119108AA9679}"/>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Freeform: Shape 877">
                  <a:extLst>
                    <a:ext uri="{FF2B5EF4-FFF2-40B4-BE49-F238E27FC236}">
                      <a16:creationId xmlns:a16="http://schemas.microsoft.com/office/drawing/2014/main" id="{3C7E62F4-A0A7-D799-86E7-05465EAE450F}"/>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7" name="Graphic 195">
                <a:extLst>
                  <a:ext uri="{FF2B5EF4-FFF2-40B4-BE49-F238E27FC236}">
                    <a16:creationId xmlns:a16="http://schemas.microsoft.com/office/drawing/2014/main" id="{4AE38C65-D370-84F5-34C4-315F0E1F31C2}"/>
                  </a:ext>
                </a:extLst>
              </p:cNvPr>
              <p:cNvGrpSpPr/>
              <p:nvPr/>
            </p:nvGrpSpPr>
            <p:grpSpPr>
              <a:xfrm>
                <a:off x="4561904" y="1358708"/>
                <a:ext cx="44423" cy="43566"/>
                <a:chOff x="4561904" y="1358708"/>
                <a:chExt cx="44423" cy="43566"/>
              </a:xfrm>
            </p:grpSpPr>
            <p:sp>
              <p:nvSpPr>
                <p:cNvPr id="2417" name="Freeform: Shape 874">
                  <a:extLst>
                    <a:ext uri="{FF2B5EF4-FFF2-40B4-BE49-F238E27FC236}">
                      <a16:creationId xmlns:a16="http://schemas.microsoft.com/office/drawing/2014/main" id="{DD308B49-9A59-2BDF-E926-2BD5E1633639}"/>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Freeform: Shape 875">
                  <a:extLst>
                    <a:ext uri="{FF2B5EF4-FFF2-40B4-BE49-F238E27FC236}">
                      <a16:creationId xmlns:a16="http://schemas.microsoft.com/office/drawing/2014/main" id="{6358A931-5CF2-8BFE-123A-7015373DF751}"/>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8" name="Graphic 195">
                <a:extLst>
                  <a:ext uri="{FF2B5EF4-FFF2-40B4-BE49-F238E27FC236}">
                    <a16:creationId xmlns:a16="http://schemas.microsoft.com/office/drawing/2014/main" id="{5A8092E4-0FEA-A0D3-EE84-8982FFA08510}"/>
                  </a:ext>
                </a:extLst>
              </p:cNvPr>
              <p:cNvGrpSpPr/>
              <p:nvPr/>
            </p:nvGrpSpPr>
            <p:grpSpPr>
              <a:xfrm>
                <a:off x="4568360" y="1358708"/>
                <a:ext cx="44423" cy="43566"/>
                <a:chOff x="4568360" y="1358708"/>
                <a:chExt cx="44423" cy="43566"/>
              </a:xfrm>
            </p:grpSpPr>
            <p:sp>
              <p:nvSpPr>
                <p:cNvPr id="2415" name="Freeform: Shape 872">
                  <a:extLst>
                    <a:ext uri="{FF2B5EF4-FFF2-40B4-BE49-F238E27FC236}">
                      <a16:creationId xmlns:a16="http://schemas.microsoft.com/office/drawing/2014/main" id="{7170A592-E8B1-059D-2D14-6E7B4F1FF575}"/>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Freeform: Shape 873">
                  <a:extLst>
                    <a:ext uri="{FF2B5EF4-FFF2-40B4-BE49-F238E27FC236}">
                      <a16:creationId xmlns:a16="http://schemas.microsoft.com/office/drawing/2014/main" id="{36795394-6958-9889-ADE2-B1D08E49BFAA}"/>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9" name="Graphic 195">
                <a:extLst>
                  <a:ext uri="{FF2B5EF4-FFF2-40B4-BE49-F238E27FC236}">
                    <a16:creationId xmlns:a16="http://schemas.microsoft.com/office/drawing/2014/main" id="{7466D3A2-753F-C6B4-89F2-EE37ABD364EB}"/>
                  </a:ext>
                </a:extLst>
              </p:cNvPr>
              <p:cNvGrpSpPr/>
              <p:nvPr/>
            </p:nvGrpSpPr>
            <p:grpSpPr>
              <a:xfrm>
                <a:off x="4574970" y="1358708"/>
                <a:ext cx="44423" cy="43566"/>
                <a:chOff x="4574970" y="1358708"/>
                <a:chExt cx="44423" cy="43566"/>
              </a:xfrm>
            </p:grpSpPr>
            <p:sp>
              <p:nvSpPr>
                <p:cNvPr id="2413" name="Freeform: Shape 870">
                  <a:extLst>
                    <a:ext uri="{FF2B5EF4-FFF2-40B4-BE49-F238E27FC236}">
                      <a16:creationId xmlns:a16="http://schemas.microsoft.com/office/drawing/2014/main" id="{B78928C6-4282-E55D-B242-C16E78AC64AF}"/>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Freeform: Shape 871">
                  <a:extLst>
                    <a:ext uri="{FF2B5EF4-FFF2-40B4-BE49-F238E27FC236}">
                      <a16:creationId xmlns:a16="http://schemas.microsoft.com/office/drawing/2014/main" id="{DCE60D66-BFEC-7F16-8198-1A04CAEFD03D}"/>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0" name="Graphic 195">
                <a:extLst>
                  <a:ext uri="{FF2B5EF4-FFF2-40B4-BE49-F238E27FC236}">
                    <a16:creationId xmlns:a16="http://schemas.microsoft.com/office/drawing/2014/main" id="{5B9BCD97-FECB-853C-5778-78008EE28AF9}"/>
                  </a:ext>
                </a:extLst>
              </p:cNvPr>
              <p:cNvGrpSpPr/>
              <p:nvPr/>
            </p:nvGrpSpPr>
            <p:grpSpPr>
              <a:xfrm>
                <a:off x="4581426" y="1358708"/>
                <a:ext cx="44577" cy="43566"/>
                <a:chOff x="4581426" y="1358708"/>
                <a:chExt cx="44577" cy="43566"/>
              </a:xfrm>
            </p:grpSpPr>
            <p:sp>
              <p:nvSpPr>
                <p:cNvPr id="2411" name="Freeform: Shape 868">
                  <a:extLst>
                    <a:ext uri="{FF2B5EF4-FFF2-40B4-BE49-F238E27FC236}">
                      <a16:creationId xmlns:a16="http://schemas.microsoft.com/office/drawing/2014/main" id="{0D193C30-2F11-6F82-A027-5CFEFCAA43C8}"/>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Freeform: Shape 869">
                  <a:extLst>
                    <a:ext uri="{FF2B5EF4-FFF2-40B4-BE49-F238E27FC236}">
                      <a16:creationId xmlns:a16="http://schemas.microsoft.com/office/drawing/2014/main" id="{8E54446B-01EB-7E39-A45B-6EB4545189D0}"/>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1" name="Graphic 195">
                <a:extLst>
                  <a:ext uri="{FF2B5EF4-FFF2-40B4-BE49-F238E27FC236}">
                    <a16:creationId xmlns:a16="http://schemas.microsoft.com/office/drawing/2014/main" id="{EE5EBF73-A38D-23A5-4971-4A27B20405EB}"/>
                  </a:ext>
                </a:extLst>
              </p:cNvPr>
              <p:cNvGrpSpPr/>
              <p:nvPr/>
            </p:nvGrpSpPr>
            <p:grpSpPr>
              <a:xfrm>
                <a:off x="4588036" y="1358708"/>
                <a:ext cx="44423" cy="43566"/>
                <a:chOff x="4588036" y="1358708"/>
                <a:chExt cx="44423" cy="43566"/>
              </a:xfrm>
            </p:grpSpPr>
            <p:sp>
              <p:nvSpPr>
                <p:cNvPr id="2409" name="Freeform: Shape 866">
                  <a:extLst>
                    <a:ext uri="{FF2B5EF4-FFF2-40B4-BE49-F238E27FC236}">
                      <a16:creationId xmlns:a16="http://schemas.microsoft.com/office/drawing/2014/main" id="{0EE41489-F729-0A66-ADC9-D412FCE07699}"/>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Freeform: Shape 867">
                  <a:extLst>
                    <a:ext uri="{FF2B5EF4-FFF2-40B4-BE49-F238E27FC236}">
                      <a16:creationId xmlns:a16="http://schemas.microsoft.com/office/drawing/2014/main" id="{44951411-21EC-BB82-86B8-B92A8754A38C}"/>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2" name="Graphic 195">
                <a:extLst>
                  <a:ext uri="{FF2B5EF4-FFF2-40B4-BE49-F238E27FC236}">
                    <a16:creationId xmlns:a16="http://schemas.microsoft.com/office/drawing/2014/main" id="{337D4AA8-DA08-C527-27F9-F520D5573973}"/>
                  </a:ext>
                </a:extLst>
              </p:cNvPr>
              <p:cNvGrpSpPr/>
              <p:nvPr/>
            </p:nvGrpSpPr>
            <p:grpSpPr>
              <a:xfrm>
                <a:off x="4594492" y="1358708"/>
                <a:ext cx="44577" cy="43566"/>
                <a:chOff x="4594492" y="1358708"/>
                <a:chExt cx="44577" cy="43566"/>
              </a:xfrm>
            </p:grpSpPr>
            <p:sp>
              <p:nvSpPr>
                <p:cNvPr id="2407" name="Freeform: Shape 864">
                  <a:extLst>
                    <a:ext uri="{FF2B5EF4-FFF2-40B4-BE49-F238E27FC236}">
                      <a16:creationId xmlns:a16="http://schemas.microsoft.com/office/drawing/2014/main" id="{96FD861C-C7A8-C98B-B98B-63263BE36C15}"/>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Freeform: Shape 865">
                  <a:extLst>
                    <a:ext uri="{FF2B5EF4-FFF2-40B4-BE49-F238E27FC236}">
                      <a16:creationId xmlns:a16="http://schemas.microsoft.com/office/drawing/2014/main" id="{E714061A-06D6-05C5-EE92-15558D759762}"/>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3" name="Graphic 195">
                <a:extLst>
                  <a:ext uri="{FF2B5EF4-FFF2-40B4-BE49-F238E27FC236}">
                    <a16:creationId xmlns:a16="http://schemas.microsoft.com/office/drawing/2014/main" id="{E57E7A93-27C8-D9E0-E04F-3A525B4A28FD}"/>
                  </a:ext>
                </a:extLst>
              </p:cNvPr>
              <p:cNvGrpSpPr/>
              <p:nvPr/>
            </p:nvGrpSpPr>
            <p:grpSpPr>
              <a:xfrm>
                <a:off x="4601102" y="1358708"/>
                <a:ext cx="44423" cy="43566"/>
                <a:chOff x="4601102" y="1358708"/>
                <a:chExt cx="44423" cy="43566"/>
              </a:xfrm>
            </p:grpSpPr>
            <p:sp>
              <p:nvSpPr>
                <p:cNvPr id="2405" name="Freeform: Shape 862">
                  <a:extLst>
                    <a:ext uri="{FF2B5EF4-FFF2-40B4-BE49-F238E27FC236}">
                      <a16:creationId xmlns:a16="http://schemas.microsoft.com/office/drawing/2014/main" id="{BEFD15D2-929F-7C7C-3C3C-5B4D1663B20D}"/>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Freeform: Shape 863">
                  <a:extLst>
                    <a:ext uri="{FF2B5EF4-FFF2-40B4-BE49-F238E27FC236}">
                      <a16:creationId xmlns:a16="http://schemas.microsoft.com/office/drawing/2014/main" id="{13C76DB8-EC7A-A77E-47E8-12BB3BA54DB0}"/>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4" name="Graphic 195">
                <a:extLst>
                  <a:ext uri="{FF2B5EF4-FFF2-40B4-BE49-F238E27FC236}">
                    <a16:creationId xmlns:a16="http://schemas.microsoft.com/office/drawing/2014/main" id="{32492DD1-3D96-7EA8-280B-5F9588D5139B}"/>
                  </a:ext>
                </a:extLst>
              </p:cNvPr>
              <p:cNvGrpSpPr/>
              <p:nvPr/>
            </p:nvGrpSpPr>
            <p:grpSpPr>
              <a:xfrm>
                <a:off x="4607558" y="1358708"/>
                <a:ext cx="44577" cy="43566"/>
                <a:chOff x="4607558" y="1358708"/>
                <a:chExt cx="44577" cy="43566"/>
              </a:xfrm>
            </p:grpSpPr>
            <p:sp>
              <p:nvSpPr>
                <p:cNvPr id="2403" name="Freeform: Shape 860">
                  <a:extLst>
                    <a:ext uri="{FF2B5EF4-FFF2-40B4-BE49-F238E27FC236}">
                      <a16:creationId xmlns:a16="http://schemas.microsoft.com/office/drawing/2014/main" id="{C13A00DC-8506-C0F9-37E7-568653B15A6E}"/>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Freeform: Shape 861">
                  <a:extLst>
                    <a:ext uri="{FF2B5EF4-FFF2-40B4-BE49-F238E27FC236}">
                      <a16:creationId xmlns:a16="http://schemas.microsoft.com/office/drawing/2014/main" id="{13F26AB0-BB8B-8616-6DF3-2060A2829B36}"/>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5" name="Graphic 195">
                <a:extLst>
                  <a:ext uri="{FF2B5EF4-FFF2-40B4-BE49-F238E27FC236}">
                    <a16:creationId xmlns:a16="http://schemas.microsoft.com/office/drawing/2014/main" id="{A6DFE227-772C-D4A0-4536-B6A5611D94C2}"/>
                  </a:ext>
                </a:extLst>
              </p:cNvPr>
              <p:cNvGrpSpPr/>
              <p:nvPr/>
            </p:nvGrpSpPr>
            <p:grpSpPr>
              <a:xfrm>
                <a:off x="4620777" y="1360366"/>
                <a:ext cx="44423" cy="43566"/>
                <a:chOff x="4620777" y="1360366"/>
                <a:chExt cx="44423" cy="43566"/>
              </a:xfrm>
            </p:grpSpPr>
            <p:sp>
              <p:nvSpPr>
                <p:cNvPr id="2401" name="Freeform: Shape 858">
                  <a:extLst>
                    <a:ext uri="{FF2B5EF4-FFF2-40B4-BE49-F238E27FC236}">
                      <a16:creationId xmlns:a16="http://schemas.microsoft.com/office/drawing/2014/main" id="{234C7699-2579-DCD5-757F-BA2053FD833A}"/>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Freeform: Shape 859">
                  <a:extLst>
                    <a:ext uri="{FF2B5EF4-FFF2-40B4-BE49-F238E27FC236}">
                      <a16:creationId xmlns:a16="http://schemas.microsoft.com/office/drawing/2014/main" id="{3CF2EBDC-90B6-1A9C-8E21-DA0AC6FD77DF}"/>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6" name="Graphic 195">
                <a:extLst>
                  <a:ext uri="{FF2B5EF4-FFF2-40B4-BE49-F238E27FC236}">
                    <a16:creationId xmlns:a16="http://schemas.microsoft.com/office/drawing/2014/main" id="{D2A3D444-D3A0-51E6-52AC-9258C148942C}"/>
                  </a:ext>
                </a:extLst>
              </p:cNvPr>
              <p:cNvGrpSpPr/>
              <p:nvPr/>
            </p:nvGrpSpPr>
            <p:grpSpPr>
              <a:xfrm>
                <a:off x="4627233" y="1360366"/>
                <a:ext cx="44423" cy="43566"/>
                <a:chOff x="4627233" y="1360366"/>
                <a:chExt cx="44423" cy="43566"/>
              </a:xfrm>
            </p:grpSpPr>
            <p:sp>
              <p:nvSpPr>
                <p:cNvPr id="2399" name="Freeform: Shape 856">
                  <a:extLst>
                    <a:ext uri="{FF2B5EF4-FFF2-40B4-BE49-F238E27FC236}">
                      <a16:creationId xmlns:a16="http://schemas.microsoft.com/office/drawing/2014/main" id="{02FE0BB7-CD16-635A-45A5-D2371C5964BD}"/>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Freeform: Shape 857">
                  <a:extLst>
                    <a:ext uri="{FF2B5EF4-FFF2-40B4-BE49-F238E27FC236}">
                      <a16:creationId xmlns:a16="http://schemas.microsoft.com/office/drawing/2014/main" id="{684FC0FF-25CC-A15E-ACCD-114815E23AC4}"/>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7" name="Graphic 195">
                <a:extLst>
                  <a:ext uri="{FF2B5EF4-FFF2-40B4-BE49-F238E27FC236}">
                    <a16:creationId xmlns:a16="http://schemas.microsoft.com/office/drawing/2014/main" id="{8B995A0E-F7DB-AAA6-7E95-2577945CA2C6}"/>
                  </a:ext>
                </a:extLst>
              </p:cNvPr>
              <p:cNvGrpSpPr/>
              <p:nvPr/>
            </p:nvGrpSpPr>
            <p:grpSpPr>
              <a:xfrm>
                <a:off x="4633843" y="1360366"/>
                <a:ext cx="44423" cy="43566"/>
                <a:chOff x="4633843" y="1360366"/>
                <a:chExt cx="44423" cy="43566"/>
              </a:xfrm>
            </p:grpSpPr>
            <p:sp>
              <p:nvSpPr>
                <p:cNvPr id="2397" name="Freeform: Shape 854">
                  <a:extLst>
                    <a:ext uri="{FF2B5EF4-FFF2-40B4-BE49-F238E27FC236}">
                      <a16:creationId xmlns:a16="http://schemas.microsoft.com/office/drawing/2014/main" id="{883486EB-3E94-8823-075D-FBE7D8338065}"/>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Freeform: Shape 855">
                  <a:extLst>
                    <a:ext uri="{FF2B5EF4-FFF2-40B4-BE49-F238E27FC236}">
                      <a16:creationId xmlns:a16="http://schemas.microsoft.com/office/drawing/2014/main" id="{696CF5AB-5650-B06B-720A-28112616B121}"/>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8" name="Graphic 195">
                <a:extLst>
                  <a:ext uri="{FF2B5EF4-FFF2-40B4-BE49-F238E27FC236}">
                    <a16:creationId xmlns:a16="http://schemas.microsoft.com/office/drawing/2014/main" id="{496EB544-C2AF-1C8F-CB7B-17B932809364}"/>
                  </a:ext>
                </a:extLst>
              </p:cNvPr>
              <p:cNvGrpSpPr/>
              <p:nvPr/>
            </p:nvGrpSpPr>
            <p:grpSpPr>
              <a:xfrm>
                <a:off x="4649522" y="1360366"/>
                <a:ext cx="44423" cy="43566"/>
                <a:chOff x="4649522" y="1360366"/>
                <a:chExt cx="44423" cy="43566"/>
              </a:xfrm>
            </p:grpSpPr>
            <p:sp>
              <p:nvSpPr>
                <p:cNvPr id="2395" name="Freeform: Shape 852">
                  <a:extLst>
                    <a:ext uri="{FF2B5EF4-FFF2-40B4-BE49-F238E27FC236}">
                      <a16:creationId xmlns:a16="http://schemas.microsoft.com/office/drawing/2014/main" id="{F873888D-84A8-6D17-3A19-D3A303951AB7}"/>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Freeform: Shape 853">
                  <a:extLst>
                    <a:ext uri="{FF2B5EF4-FFF2-40B4-BE49-F238E27FC236}">
                      <a16:creationId xmlns:a16="http://schemas.microsoft.com/office/drawing/2014/main" id="{9930703B-33F6-DCBB-D34D-16F1E2BE7508}"/>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9" name="Graphic 195">
                <a:extLst>
                  <a:ext uri="{FF2B5EF4-FFF2-40B4-BE49-F238E27FC236}">
                    <a16:creationId xmlns:a16="http://schemas.microsoft.com/office/drawing/2014/main" id="{18DD7130-C55F-23C5-6677-BEE48870D10F}"/>
                  </a:ext>
                </a:extLst>
              </p:cNvPr>
              <p:cNvGrpSpPr/>
              <p:nvPr/>
            </p:nvGrpSpPr>
            <p:grpSpPr>
              <a:xfrm>
                <a:off x="4666431" y="1361271"/>
                <a:ext cx="44577" cy="43566"/>
                <a:chOff x="4666431" y="1361271"/>
                <a:chExt cx="44577" cy="43566"/>
              </a:xfrm>
            </p:grpSpPr>
            <p:sp>
              <p:nvSpPr>
                <p:cNvPr id="2393" name="Freeform: Shape 850">
                  <a:extLst>
                    <a:ext uri="{FF2B5EF4-FFF2-40B4-BE49-F238E27FC236}">
                      <a16:creationId xmlns:a16="http://schemas.microsoft.com/office/drawing/2014/main" id="{1C8B7F9D-3F5E-8C3A-97A7-4462E9F6D2C4}"/>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Freeform: Shape 851">
                  <a:extLst>
                    <a:ext uri="{FF2B5EF4-FFF2-40B4-BE49-F238E27FC236}">
                      <a16:creationId xmlns:a16="http://schemas.microsoft.com/office/drawing/2014/main" id="{CF4E105C-9A1A-C040-2F4F-0545A2C4E658}"/>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0" name="Graphic 195">
                <a:extLst>
                  <a:ext uri="{FF2B5EF4-FFF2-40B4-BE49-F238E27FC236}">
                    <a16:creationId xmlns:a16="http://schemas.microsoft.com/office/drawing/2014/main" id="{2BDE43DF-2B7D-E38F-E944-566C764576E9}"/>
                  </a:ext>
                </a:extLst>
              </p:cNvPr>
              <p:cNvGrpSpPr/>
              <p:nvPr/>
            </p:nvGrpSpPr>
            <p:grpSpPr>
              <a:xfrm>
                <a:off x="4671657" y="1360366"/>
                <a:ext cx="44577" cy="43566"/>
                <a:chOff x="4671657" y="1360366"/>
                <a:chExt cx="44577" cy="43566"/>
              </a:xfrm>
            </p:grpSpPr>
            <p:sp>
              <p:nvSpPr>
                <p:cNvPr id="2391" name="Freeform: Shape 848">
                  <a:extLst>
                    <a:ext uri="{FF2B5EF4-FFF2-40B4-BE49-F238E27FC236}">
                      <a16:creationId xmlns:a16="http://schemas.microsoft.com/office/drawing/2014/main" id="{B1D97F16-3C9B-923D-71BE-7AEFD6431100}"/>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Freeform: Shape 849">
                  <a:extLst>
                    <a:ext uri="{FF2B5EF4-FFF2-40B4-BE49-F238E27FC236}">
                      <a16:creationId xmlns:a16="http://schemas.microsoft.com/office/drawing/2014/main" id="{649BB4BF-A2B9-146E-5DF8-F83861AF4E19}"/>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1" name="Graphic 195">
                <a:extLst>
                  <a:ext uri="{FF2B5EF4-FFF2-40B4-BE49-F238E27FC236}">
                    <a16:creationId xmlns:a16="http://schemas.microsoft.com/office/drawing/2014/main" id="{00C27C6F-A6C5-A6F0-5243-C0D0AFC13F88}"/>
                  </a:ext>
                </a:extLst>
              </p:cNvPr>
              <p:cNvGrpSpPr/>
              <p:nvPr/>
            </p:nvGrpSpPr>
            <p:grpSpPr>
              <a:xfrm>
                <a:off x="4679650" y="1366095"/>
                <a:ext cx="44423" cy="43566"/>
                <a:chOff x="4679650" y="1366095"/>
                <a:chExt cx="44423" cy="43566"/>
              </a:xfrm>
            </p:grpSpPr>
            <p:sp>
              <p:nvSpPr>
                <p:cNvPr id="2389" name="Freeform: Shape 846">
                  <a:extLst>
                    <a:ext uri="{FF2B5EF4-FFF2-40B4-BE49-F238E27FC236}">
                      <a16:creationId xmlns:a16="http://schemas.microsoft.com/office/drawing/2014/main" id="{EF9C51F0-6C3C-F9E5-ECF3-F5D389E63CF3}"/>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Freeform: Shape 847">
                  <a:extLst>
                    <a:ext uri="{FF2B5EF4-FFF2-40B4-BE49-F238E27FC236}">
                      <a16:creationId xmlns:a16="http://schemas.microsoft.com/office/drawing/2014/main" id="{99198E76-947C-078B-19C3-D610731E38FD}"/>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2" name="Graphic 195">
                <a:extLst>
                  <a:ext uri="{FF2B5EF4-FFF2-40B4-BE49-F238E27FC236}">
                    <a16:creationId xmlns:a16="http://schemas.microsoft.com/office/drawing/2014/main" id="{F4E3CAA8-AB31-1837-93C3-DC1338AE1AF8}"/>
                  </a:ext>
                </a:extLst>
              </p:cNvPr>
              <p:cNvGrpSpPr/>
              <p:nvPr/>
            </p:nvGrpSpPr>
            <p:grpSpPr>
              <a:xfrm>
                <a:off x="4684416" y="1366095"/>
                <a:ext cx="44577" cy="43566"/>
                <a:chOff x="4684416" y="1366095"/>
                <a:chExt cx="44577" cy="43566"/>
              </a:xfrm>
            </p:grpSpPr>
            <p:sp>
              <p:nvSpPr>
                <p:cNvPr id="2387" name="Freeform: Shape 844">
                  <a:extLst>
                    <a:ext uri="{FF2B5EF4-FFF2-40B4-BE49-F238E27FC236}">
                      <a16:creationId xmlns:a16="http://schemas.microsoft.com/office/drawing/2014/main" id="{65FDFAAF-1AFA-B43D-5F7A-C1B5AD093238}"/>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Freeform: Shape 845">
                  <a:extLst>
                    <a:ext uri="{FF2B5EF4-FFF2-40B4-BE49-F238E27FC236}">
                      <a16:creationId xmlns:a16="http://schemas.microsoft.com/office/drawing/2014/main" id="{B34C0D81-2CD3-8514-BAB4-9C2A0626A232}"/>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3" name="Graphic 195">
                <a:extLst>
                  <a:ext uri="{FF2B5EF4-FFF2-40B4-BE49-F238E27FC236}">
                    <a16:creationId xmlns:a16="http://schemas.microsoft.com/office/drawing/2014/main" id="{BFBC3061-6877-7319-1947-F9FD0F99312E}"/>
                  </a:ext>
                </a:extLst>
              </p:cNvPr>
              <p:cNvGrpSpPr/>
              <p:nvPr/>
            </p:nvGrpSpPr>
            <p:grpSpPr>
              <a:xfrm>
                <a:off x="4693946" y="1366095"/>
                <a:ext cx="44577" cy="43566"/>
                <a:chOff x="4693946" y="1366095"/>
                <a:chExt cx="44577" cy="43566"/>
              </a:xfrm>
            </p:grpSpPr>
            <p:sp>
              <p:nvSpPr>
                <p:cNvPr id="2385" name="Freeform: Shape 842">
                  <a:extLst>
                    <a:ext uri="{FF2B5EF4-FFF2-40B4-BE49-F238E27FC236}">
                      <a16:creationId xmlns:a16="http://schemas.microsoft.com/office/drawing/2014/main" id="{62A7A0D9-4FEA-3AE1-C628-638CC193DC52}"/>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Freeform: Shape 843">
                  <a:extLst>
                    <a:ext uri="{FF2B5EF4-FFF2-40B4-BE49-F238E27FC236}">
                      <a16:creationId xmlns:a16="http://schemas.microsoft.com/office/drawing/2014/main" id="{E94A9139-510B-0718-15EB-C0234D77A49A}"/>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4" name="Graphic 195">
                <a:extLst>
                  <a:ext uri="{FF2B5EF4-FFF2-40B4-BE49-F238E27FC236}">
                    <a16:creationId xmlns:a16="http://schemas.microsoft.com/office/drawing/2014/main" id="{6B3EF2AE-634B-6144-312E-D0322BFE6DF7}"/>
                  </a:ext>
                </a:extLst>
              </p:cNvPr>
              <p:cNvGrpSpPr/>
              <p:nvPr/>
            </p:nvGrpSpPr>
            <p:grpSpPr>
              <a:xfrm>
                <a:off x="4716235" y="1366095"/>
                <a:ext cx="44423" cy="43566"/>
                <a:chOff x="4716235" y="1366095"/>
                <a:chExt cx="44423" cy="43566"/>
              </a:xfrm>
            </p:grpSpPr>
            <p:sp>
              <p:nvSpPr>
                <p:cNvPr id="2383" name="Freeform: Shape 840">
                  <a:extLst>
                    <a:ext uri="{FF2B5EF4-FFF2-40B4-BE49-F238E27FC236}">
                      <a16:creationId xmlns:a16="http://schemas.microsoft.com/office/drawing/2014/main" id="{3FC40E7C-60C3-15B5-D1E6-F030396AAD15}"/>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Freeform: Shape 841">
                  <a:extLst>
                    <a:ext uri="{FF2B5EF4-FFF2-40B4-BE49-F238E27FC236}">
                      <a16:creationId xmlns:a16="http://schemas.microsoft.com/office/drawing/2014/main" id="{19F5E11D-1E88-9F23-432D-3D85E2083A94}"/>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5" name="Graphic 195">
                <a:extLst>
                  <a:ext uri="{FF2B5EF4-FFF2-40B4-BE49-F238E27FC236}">
                    <a16:creationId xmlns:a16="http://schemas.microsoft.com/office/drawing/2014/main" id="{D04EDFAD-3409-64B9-6688-82A33CB66584}"/>
                  </a:ext>
                </a:extLst>
              </p:cNvPr>
              <p:cNvGrpSpPr/>
              <p:nvPr/>
            </p:nvGrpSpPr>
            <p:grpSpPr>
              <a:xfrm>
                <a:off x="4722691" y="1366095"/>
                <a:ext cx="44577" cy="43566"/>
                <a:chOff x="4722691" y="1366095"/>
                <a:chExt cx="44577" cy="43566"/>
              </a:xfrm>
            </p:grpSpPr>
            <p:sp>
              <p:nvSpPr>
                <p:cNvPr id="2381" name="Freeform: Shape 838">
                  <a:extLst>
                    <a:ext uri="{FF2B5EF4-FFF2-40B4-BE49-F238E27FC236}">
                      <a16:creationId xmlns:a16="http://schemas.microsoft.com/office/drawing/2014/main" id="{FB6D5D9B-6136-CA3D-F8AF-D36D7A28AD9E}"/>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Freeform: Shape 839">
                  <a:extLst>
                    <a:ext uri="{FF2B5EF4-FFF2-40B4-BE49-F238E27FC236}">
                      <a16:creationId xmlns:a16="http://schemas.microsoft.com/office/drawing/2014/main" id="{81697009-0908-3354-FB81-D7838F13CF2A}"/>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6" name="Graphic 195">
                <a:extLst>
                  <a:ext uri="{FF2B5EF4-FFF2-40B4-BE49-F238E27FC236}">
                    <a16:creationId xmlns:a16="http://schemas.microsoft.com/office/drawing/2014/main" id="{F6CF2727-7559-6ACA-588D-F48BDBBD4F35}"/>
                  </a:ext>
                </a:extLst>
              </p:cNvPr>
              <p:cNvGrpSpPr/>
              <p:nvPr/>
            </p:nvGrpSpPr>
            <p:grpSpPr>
              <a:xfrm>
                <a:off x="4736833" y="1366095"/>
                <a:ext cx="44423" cy="43566"/>
                <a:chOff x="4736833" y="1366095"/>
                <a:chExt cx="44423" cy="43566"/>
              </a:xfrm>
            </p:grpSpPr>
            <p:sp>
              <p:nvSpPr>
                <p:cNvPr id="2379" name="Freeform: Shape 836">
                  <a:extLst>
                    <a:ext uri="{FF2B5EF4-FFF2-40B4-BE49-F238E27FC236}">
                      <a16:creationId xmlns:a16="http://schemas.microsoft.com/office/drawing/2014/main" id="{2CDE1ABD-CC8F-6B8F-2AFF-BB6EB64F1943}"/>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Freeform: Shape 837">
                  <a:extLst>
                    <a:ext uri="{FF2B5EF4-FFF2-40B4-BE49-F238E27FC236}">
                      <a16:creationId xmlns:a16="http://schemas.microsoft.com/office/drawing/2014/main" id="{A659DFB9-947D-23B4-780E-36A4F325E665}"/>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7" name="Graphic 195">
                <a:extLst>
                  <a:ext uri="{FF2B5EF4-FFF2-40B4-BE49-F238E27FC236}">
                    <a16:creationId xmlns:a16="http://schemas.microsoft.com/office/drawing/2014/main" id="{43F73F9A-F2EB-F777-FC86-39EF11CAAFA6}"/>
                  </a:ext>
                </a:extLst>
              </p:cNvPr>
              <p:cNvGrpSpPr/>
              <p:nvPr/>
            </p:nvGrpSpPr>
            <p:grpSpPr>
              <a:xfrm>
                <a:off x="4748208" y="1366095"/>
                <a:ext cx="44577" cy="43566"/>
                <a:chOff x="4748208" y="1366095"/>
                <a:chExt cx="44577" cy="43566"/>
              </a:xfrm>
            </p:grpSpPr>
            <p:sp>
              <p:nvSpPr>
                <p:cNvPr id="2377" name="Freeform: Shape 834">
                  <a:extLst>
                    <a:ext uri="{FF2B5EF4-FFF2-40B4-BE49-F238E27FC236}">
                      <a16:creationId xmlns:a16="http://schemas.microsoft.com/office/drawing/2014/main" id="{C8F271DF-30FE-538C-C5C9-859D2C2A8A90}"/>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Freeform: Shape 835">
                  <a:extLst>
                    <a:ext uri="{FF2B5EF4-FFF2-40B4-BE49-F238E27FC236}">
                      <a16:creationId xmlns:a16="http://schemas.microsoft.com/office/drawing/2014/main" id="{E12452DD-58B9-5526-1A5C-4D6C5520DDDB}"/>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8" name="Graphic 195">
                <a:extLst>
                  <a:ext uri="{FF2B5EF4-FFF2-40B4-BE49-F238E27FC236}">
                    <a16:creationId xmlns:a16="http://schemas.microsoft.com/office/drawing/2014/main" id="{E52741BD-C97E-7A47-0D8D-270811C6ACC2}"/>
                  </a:ext>
                </a:extLst>
              </p:cNvPr>
              <p:cNvGrpSpPr/>
              <p:nvPr/>
            </p:nvGrpSpPr>
            <p:grpSpPr>
              <a:xfrm>
                <a:off x="4759121" y="1366095"/>
                <a:ext cx="44423" cy="43566"/>
                <a:chOff x="4759121" y="1366095"/>
                <a:chExt cx="44423" cy="43566"/>
              </a:xfrm>
            </p:grpSpPr>
            <p:sp>
              <p:nvSpPr>
                <p:cNvPr id="2375" name="Freeform: Shape 832">
                  <a:extLst>
                    <a:ext uri="{FF2B5EF4-FFF2-40B4-BE49-F238E27FC236}">
                      <a16:creationId xmlns:a16="http://schemas.microsoft.com/office/drawing/2014/main" id="{87E4B97D-A883-0000-A6C6-6E9ADC0923EC}"/>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Freeform: Shape 833">
                  <a:extLst>
                    <a:ext uri="{FF2B5EF4-FFF2-40B4-BE49-F238E27FC236}">
                      <a16:creationId xmlns:a16="http://schemas.microsoft.com/office/drawing/2014/main" id="{9A7E3BC3-D364-B350-4A3D-23E598E39326}"/>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9" name="Graphic 195">
                <a:extLst>
                  <a:ext uri="{FF2B5EF4-FFF2-40B4-BE49-F238E27FC236}">
                    <a16:creationId xmlns:a16="http://schemas.microsoft.com/office/drawing/2014/main" id="{4CAA5727-6550-76AD-E7E3-140DB831D93A}"/>
                  </a:ext>
                </a:extLst>
              </p:cNvPr>
              <p:cNvGrpSpPr/>
              <p:nvPr/>
            </p:nvGrpSpPr>
            <p:grpSpPr>
              <a:xfrm>
                <a:off x="4770496" y="1366095"/>
                <a:ext cx="44423" cy="43566"/>
                <a:chOff x="4770496" y="1366095"/>
                <a:chExt cx="44423" cy="43566"/>
              </a:xfrm>
            </p:grpSpPr>
            <p:sp>
              <p:nvSpPr>
                <p:cNvPr id="2373" name="Freeform: Shape 830">
                  <a:extLst>
                    <a:ext uri="{FF2B5EF4-FFF2-40B4-BE49-F238E27FC236}">
                      <a16:creationId xmlns:a16="http://schemas.microsoft.com/office/drawing/2014/main" id="{0BF92FB5-1EF3-53AE-2CB5-E3336F2D15CE}"/>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Freeform: Shape 831">
                  <a:extLst>
                    <a:ext uri="{FF2B5EF4-FFF2-40B4-BE49-F238E27FC236}">
                      <a16:creationId xmlns:a16="http://schemas.microsoft.com/office/drawing/2014/main" id="{D99A6C5C-9CF1-9A70-466A-0843EE79327A}"/>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0" name="Graphic 195">
                <a:extLst>
                  <a:ext uri="{FF2B5EF4-FFF2-40B4-BE49-F238E27FC236}">
                    <a16:creationId xmlns:a16="http://schemas.microsoft.com/office/drawing/2014/main" id="{249BC3CD-D3D5-5D28-0BA9-7C8D70CBC3AD}"/>
                  </a:ext>
                </a:extLst>
              </p:cNvPr>
              <p:cNvGrpSpPr/>
              <p:nvPr/>
            </p:nvGrpSpPr>
            <p:grpSpPr>
              <a:xfrm>
                <a:off x="4789096" y="1366095"/>
                <a:ext cx="44577" cy="43566"/>
                <a:chOff x="4789096" y="1366095"/>
                <a:chExt cx="44577" cy="43566"/>
              </a:xfrm>
            </p:grpSpPr>
            <p:sp>
              <p:nvSpPr>
                <p:cNvPr id="2371" name="Freeform: Shape 828">
                  <a:extLst>
                    <a:ext uri="{FF2B5EF4-FFF2-40B4-BE49-F238E27FC236}">
                      <a16:creationId xmlns:a16="http://schemas.microsoft.com/office/drawing/2014/main" id="{D8F6FA2F-CA6E-37B4-1ABD-853AAA9FB8C9}"/>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Freeform: Shape 829">
                  <a:extLst>
                    <a:ext uri="{FF2B5EF4-FFF2-40B4-BE49-F238E27FC236}">
                      <a16:creationId xmlns:a16="http://schemas.microsoft.com/office/drawing/2014/main" id="{5C0456C6-91DD-CED9-DDAE-06CA040116E6}"/>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1" name="Graphic 195">
                <a:extLst>
                  <a:ext uri="{FF2B5EF4-FFF2-40B4-BE49-F238E27FC236}">
                    <a16:creationId xmlns:a16="http://schemas.microsoft.com/office/drawing/2014/main" id="{7856974D-88B0-EC6D-9F25-F7BE00003ADD}"/>
                  </a:ext>
                </a:extLst>
              </p:cNvPr>
              <p:cNvGrpSpPr/>
              <p:nvPr/>
            </p:nvGrpSpPr>
            <p:grpSpPr>
              <a:xfrm>
                <a:off x="4805851" y="1366095"/>
                <a:ext cx="44423" cy="43566"/>
                <a:chOff x="4805851" y="1366095"/>
                <a:chExt cx="44423" cy="43566"/>
              </a:xfrm>
            </p:grpSpPr>
            <p:sp>
              <p:nvSpPr>
                <p:cNvPr id="2369" name="Freeform: Shape 826">
                  <a:extLst>
                    <a:ext uri="{FF2B5EF4-FFF2-40B4-BE49-F238E27FC236}">
                      <a16:creationId xmlns:a16="http://schemas.microsoft.com/office/drawing/2014/main" id="{9EB2AC61-E1CE-2B0B-6ADB-B35E027555C9}"/>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Freeform: Shape 827">
                  <a:extLst>
                    <a:ext uri="{FF2B5EF4-FFF2-40B4-BE49-F238E27FC236}">
                      <a16:creationId xmlns:a16="http://schemas.microsoft.com/office/drawing/2014/main" id="{3938FC10-88CD-66B7-AE2B-B494FD12977C}"/>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2" name="Graphic 195">
                <a:extLst>
                  <a:ext uri="{FF2B5EF4-FFF2-40B4-BE49-F238E27FC236}">
                    <a16:creationId xmlns:a16="http://schemas.microsoft.com/office/drawing/2014/main" id="{74746751-DAE2-E377-A3DE-2E6F7BDD14D3}"/>
                  </a:ext>
                </a:extLst>
              </p:cNvPr>
              <p:cNvGrpSpPr/>
              <p:nvPr/>
            </p:nvGrpSpPr>
            <p:grpSpPr>
              <a:xfrm>
                <a:off x="4811385" y="1366095"/>
                <a:ext cx="44423" cy="43566"/>
                <a:chOff x="4811385" y="1366095"/>
                <a:chExt cx="44423" cy="43566"/>
              </a:xfrm>
            </p:grpSpPr>
            <p:sp>
              <p:nvSpPr>
                <p:cNvPr id="2367" name="Freeform: Shape 824">
                  <a:extLst>
                    <a:ext uri="{FF2B5EF4-FFF2-40B4-BE49-F238E27FC236}">
                      <a16:creationId xmlns:a16="http://schemas.microsoft.com/office/drawing/2014/main" id="{FCC79D54-23A9-2E33-01D4-576EA9D6A86E}"/>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Freeform: Shape 825">
                  <a:extLst>
                    <a:ext uri="{FF2B5EF4-FFF2-40B4-BE49-F238E27FC236}">
                      <a16:creationId xmlns:a16="http://schemas.microsoft.com/office/drawing/2014/main" id="{98A4A711-D06A-4D2D-A691-40BBAF5D2B5E}"/>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3" name="Graphic 195">
                <a:extLst>
                  <a:ext uri="{FF2B5EF4-FFF2-40B4-BE49-F238E27FC236}">
                    <a16:creationId xmlns:a16="http://schemas.microsoft.com/office/drawing/2014/main" id="{5E67A513-990F-CB5E-0436-BB1AE0861B72}"/>
                  </a:ext>
                </a:extLst>
              </p:cNvPr>
              <p:cNvGrpSpPr/>
              <p:nvPr/>
            </p:nvGrpSpPr>
            <p:grpSpPr>
              <a:xfrm>
                <a:off x="4816919" y="1366095"/>
                <a:ext cx="44577" cy="43566"/>
                <a:chOff x="4816919" y="1366095"/>
                <a:chExt cx="44577" cy="43566"/>
              </a:xfrm>
            </p:grpSpPr>
            <p:sp>
              <p:nvSpPr>
                <p:cNvPr id="2365" name="Freeform: Shape 822">
                  <a:extLst>
                    <a:ext uri="{FF2B5EF4-FFF2-40B4-BE49-F238E27FC236}">
                      <a16:creationId xmlns:a16="http://schemas.microsoft.com/office/drawing/2014/main" id="{DEB80214-13B4-C261-513A-7CB5770E0D99}"/>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Freeform: Shape 823">
                  <a:extLst>
                    <a:ext uri="{FF2B5EF4-FFF2-40B4-BE49-F238E27FC236}">
                      <a16:creationId xmlns:a16="http://schemas.microsoft.com/office/drawing/2014/main" id="{4506ACE9-8015-0EBF-7C1D-3A0B940011AF}"/>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4" name="Graphic 195">
                <a:extLst>
                  <a:ext uri="{FF2B5EF4-FFF2-40B4-BE49-F238E27FC236}">
                    <a16:creationId xmlns:a16="http://schemas.microsoft.com/office/drawing/2014/main" id="{906837C8-4AF9-23C7-2594-93C8FDB87BE5}"/>
                  </a:ext>
                </a:extLst>
              </p:cNvPr>
              <p:cNvGrpSpPr/>
              <p:nvPr/>
            </p:nvGrpSpPr>
            <p:grpSpPr>
              <a:xfrm>
                <a:off x="4822452" y="1366095"/>
                <a:ext cx="44577" cy="43566"/>
                <a:chOff x="4822452" y="1366095"/>
                <a:chExt cx="44577" cy="43566"/>
              </a:xfrm>
            </p:grpSpPr>
            <p:sp>
              <p:nvSpPr>
                <p:cNvPr id="2363" name="Freeform: Shape 820">
                  <a:extLst>
                    <a:ext uri="{FF2B5EF4-FFF2-40B4-BE49-F238E27FC236}">
                      <a16:creationId xmlns:a16="http://schemas.microsoft.com/office/drawing/2014/main" id="{513E984A-BE91-0D0B-1366-BD6D1FB456B2}"/>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Freeform: Shape 821">
                  <a:extLst>
                    <a:ext uri="{FF2B5EF4-FFF2-40B4-BE49-F238E27FC236}">
                      <a16:creationId xmlns:a16="http://schemas.microsoft.com/office/drawing/2014/main" id="{7FF3D0F3-DA0F-DA1B-5F28-7D730A7205AA}"/>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5" name="Graphic 195">
                <a:extLst>
                  <a:ext uri="{FF2B5EF4-FFF2-40B4-BE49-F238E27FC236}">
                    <a16:creationId xmlns:a16="http://schemas.microsoft.com/office/drawing/2014/main" id="{FB04884F-D415-3F34-5873-4C7CBEA01AFC}"/>
                  </a:ext>
                </a:extLst>
              </p:cNvPr>
              <p:cNvGrpSpPr/>
              <p:nvPr/>
            </p:nvGrpSpPr>
            <p:grpSpPr>
              <a:xfrm>
                <a:off x="4827986" y="1366095"/>
                <a:ext cx="44577" cy="43566"/>
                <a:chOff x="4827986" y="1366095"/>
                <a:chExt cx="44577" cy="43566"/>
              </a:xfrm>
            </p:grpSpPr>
            <p:sp>
              <p:nvSpPr>
                <p:cNvPr id="2361" name="Freeform: Shape 818">
                  <a:extLst>
                    <a:ext uri="{FF2B5EF4-FFF2-40B4-BE49-F238E27FC236}">
                      <a16:creationId xmlns:a16="http://schemas.microsoft.com/office/drawing/2014/main" id="{6CEC6893-6985-BA39-787E-01688851BAE3}"/>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Freeform: Shape 819">
                  <a:extLst>
                    <a:ext uri="{FF2B5EF4-FFF2-40B4-BE49-F238E27FC236}">
                      <a16:creationId xmlns:a16="http://schemas.microsoft.com/office/drawing/2014/main" id="{EBEB141B-ADA7-ED66-824E-9CC722A8213E}"/>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6" name="Graphic 195">
                <a:extLst>
                  <a:ext uri="{FF2B5EF4-FFF2-40B4-BE49-F238E27FC236}">
                    <a16:creationId xmlns:a16="http://schemas.microsoft.com/office/drawing/2014/main" id="{D1EE6926-9073-15D3-5D87-519678B4B017}"/>
                  </a:ext>
                </a:extLst>
              </p:cNvPr>
              <p:cNvGrpSpPr/>
              <p:nvPr/>
            </p:nvGrpSpPr>
            <p:grpSpPr>
              <a:xfrm>
                <a:off x="4833674" y="1366095"/>
                <a:ext cx="44423" cy="43566"/>
                <a:chOff x="4833674" y="1366095"/>
                <a:chExt cx="44423" cy="43566"/>
              </a:xfrm>
            </p:grpSpPr>
            <p:sp>
              <p:nvSpPr>
                <p:cNvPr id="2359" name="Freeform: Shape 816">
                  <a:extLst>
                    <a:ext uri="{FF2B5EF4-FFF2-40B4-BE49-F238E27FC236}">
                      <a16:creationId xmlns:a16="http://schemas.microsoft.com/office/drawing/2014/main" id="{2E61FF2A-98F7-CA20-4FD1-438C1274CEE2}"/>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Freeform: Shape 817">
                  <a:extLst>
                    <a:ext uri="{FF2B5EF4-FFF2-40B4-BE49-F238E27FC236}">
                      <a16:creationId xmlns:a16="http://schemas.microsoft.com/office/drawing/2014/main" id="{00B2FAA7-D7D1-41FF-0123-1CE40F91C0B2}"/>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7" name="Graphic 195">
                <a:extLst>
                  <a:ext uri="{FF2B5EF4-FFF2-40B4-BE49-F238E27FC236}">
                    <a16:creationId xmlns:a16="http://schemas.microsoft.com/office/drawing/2014/main" id="{081CD373-61D8-167A-D0F3-6DEB96E4033B}"/>
                  </a:ext>
                </a:extLst>
              </p:cNvPr>
              <p:cNvGrpSpPr/>
              <p:nvPr/>
            </p:nvGrpSpPr>
            <p:grpSpPr>
              <a:xfrm>
                <a:off x="4839207" y="1366095"/>
                <a:ext cx="44423" cy="43566"/>
                <a:chOff x="4839207" y="1366095"/>
                <a:chExt cx="44423" cy="43566"/>
              </a:xfrm>
            </p:grpSpPr>
            <p:sp>
              <p:nvSpPr>
                <p:cNvPr id="2357" name="Freeform: Shape 814">
                  <a:extLst>
                    <a:ext uri="{FF2B5EF4-FFF2-40B4-BE49-F238E27FC236}">
                      <a16:creationId xmlns:a16="http://schemas.microsoft.com/office/drawing/2014/main" id="{BF2E3A54-1793-42B3-9187-D362BDC66247}"/>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Freeform: Shape 815">
                  <a:extLst>
                    <a:ext uri="{FF2B5EF4-FFF2-40B4-BE49-F238E27FC236}">
                      <a16:creationId xmlns:a16="http://schemas.microsoft.com/office/drawing/2014/main" id="{E7CEF676-966E-A76D-CD84-46E1FC8F8051}"/>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8" name="Graphic 195">
                <a:extLst>
                  <a:ext uri="{FF2B5EF4-FFF2-40B4-BE49-F238E27FC236}">
                    <a16:creationId xmlns:a16="http://schemas.microsoft.com/office/drawing/2014/main" id="{4747277A-3546-1942-2AB6-CD2E5E827C67}"/>
                  </a:ext>
                </a:extLst>
              </p:cNvPr>
              <p:cNvGrpSpPr/>
              <p:nvPr/>
            </p:nvGrpSpPr>
            <p:grpSpPr>
              <a:xfrm>
                <a:off x="4844741" y="1366095"/>
                <a:ext cx="44423" cy="43566"/>
                <a:chOff x="4844741" y="1366095"/>
                <a:chExt cx="44423" cy="43566"/>
              </a:xfrm>
            </p:grpSpPr>
            <p:sp>
              <p:nvSpPr>
                <p:cNvPr id="2355" name="Freeform: Shape 812">
                  <a:extLst>
                    <a:ext uri="{FF2B5EF4-FFF2-40B4-BE49-F238E27FC236}">
                      <a16:creationId xmlns:a16="http://schemas.microsoft.com/office/drawing/2014/main" id="{08EBE0BB-0CD0-34E1-1630-AE75A0788C1A}"/>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Freeform: Shape 813">
                  <a:extLst>
                    <a:ext uri="{FF2B5EF4-FFF2-40B4-BE49-F238E27FC236}">
                      <a16:creationId xmlns:a16="http://schemas.microsoft.com/office/drawing/2014/main" id="{EF0EA439-4BDA-5EB8-700F-5B8490259E47}"/>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9" name="Graphic 195">
                <a:extLst>
                  <a:ext uri="{FF2B5EF4-FFF2-40B4-BE49-F238E27FC236}">
                    <a16:creationId xmlns:a16="http://schemas.microsoft.com/office/drawing/2014/main" id="{CA47352D-D1AE-15B5-0269-9240BB41A6F7}"/>
                  </a:ext>
                </a:extLst>
              </p:cNvPr>
              <p:cNvGrpSpPr/>
              <p:nvPr/>
            </p:nvGrpSpPr>
            <p:grpSpPr>
              <a:xfrm>
                <a:off x="4850275" y="1366095"/>
                <a:ext cx="44577" cy="43566"/>
                <a:chOff x="4850275" y="1366095"/>
                <a:chExt cx="44577" cy="43566"/>
              </a:xfrm>
            </p:grpSpPr>
            <p:sp>
              <p:nvSpPr>
                <p:cNvPr id="2353" name="Freeform: Shape 810">
                  <a:extLst>
                    <a:ext uri="{FF2B5EF4-FFF2-40B4-BE49-F238E27FC236}">
                      <a16:creationId xmlns:a16="http://schemas.microsoft.com/office/drawing/2014/main" id="{5C0E1055-193C-2055-C0DB-1B9287F9DF54}"/>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Freeform: Shape 811">
                  <a:extLst>
                    <a:ext uri="{FF2B5EF4-FFF2-40B4-BE49-F238E27FC236}">
                      <a16:creationId xmlns:a16="http://schemas.microsoft.com/office/drawing/2014/main" id="{283BE056-E0B0-B40C-BAA6-6418909DFFD1}"/>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0" name="Graphic 195">
                <a:extLst>
                  <a:ext uri="{FF2B5EF4-FFF2-40B4-BE49-F238E27FC236}">
                    <a16:creationId xmlns:a16="http://schemas.microsoft.com/office/drawing/2014/main" id="{4140B5B7-7AC5-FCDE-01A7-1501A0F580D0}"/>
                  </a:ext>
                </a:extLst>
              </p:cNvPr>
              <p:cNvGrpSpPr/>
              <p:nvPr/>
            </p:nvGrpSpPr>
            <p:grpSpPr>
              <a:xfrm>
                <a:off x="4855809" y="1366095"/>
                <a:ext cx="44577" cy="43566"/>
                <a:chOff x="4855809" y="1366095"/>
                <a:chExt cx="44577" cy="43566"/>
              </a:xfrm>
            </p:grpSpPr>
            <p:sp>
              <p:nvSpPr>
                <p:cNvPr id="2351" name="Freeform: Shape 808">
                  <a:extLst>
                    <a:ext uri="{FF2B5EF4-FFF2-40B4-BE49-F238E27FC236}">
                      <a16:creationId xmlns:a16="http://schemas.microsoft.com/office/drawing/2014/main" id="{3EBFA04C-915A-B374-5DE3-D75BC9727BAB}"/>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Freeform: Shape 809">
                  <a:extLst>
                    <a:ext uri="{FF2B5EF4-FFF2-40B4-BE49-F238E27FC236}">
                      <a16:creationId xmlns:a16="http://schemas.microsoft.com/office/drawing/2014/main" id="{480514E3-AD55-31FA-6B2B-3ACA772514A1}"/>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1" name="Graphic 195">
                <a:extLst>
                  <a:ext uri="{FF2B5EF4-FFF2-40B4-BE49-F238E27FC236}">
                    <a16:creationId xmlns:a16="http://schemas.microsoft.com/office/drawing/2014/main" id="{712A0A6C-0422-BC84-E78B-98AE41373C6C}"/>
                  </a:ext>
                </a:extLst>
              </p:cNvPr>
              <p:cNvGrpSpPr/>
              <p:nvPr/>
            </p:nvGrpSpPr>
            <p:grpSpPr>
              <a:xfrm>
                <a:off x="4861496" y="1366095"/>
                <a:ext cx="44423" cy="43566"/>
                <a:chOff x="4861496" y="1366095"/>
                <a:chExt cx="44423" cy="43566"/>
              </a:xfrm>
            </p:grpSpPr>
            <p:sp>
              <p:nvSpPr>
                <p:cNvPr id="2349" name="Freeform: Shape 806">
                  <a:extLst>
                    <a:ext uri="{FF2B5EF4-FFF2-40B4-BE49-F238E27FC236}">
                      <a16:creationId xmlns:a16="http://schemas.microsoft.com/office/drawing/2014/main" id="{274295A5-C9C1-87A5-A9B4-00A59BAC3C1F}"/>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Freeform: Shape 807">
                  <a:extLst>
                    <a:ext uri="{FF2B5EF4-FFF2-40B4-BE49-F238E27FC236}">
                      <a16:creationId xmlns:a16="http://schemas.microsoft.com/office/drawing/2014/main" id="{647BCFBE-F7BA-EFAA-21E9-AD2BDB7D9E52}"/>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2" name="Graphic 195">
                <a:extLst>
                  <a:ext uri="{FF2B5EF4-FFF2-40B4-BE49-F238E27FC236}">
                    <a16:creationId xmlns:a16="http://schemas.microsoft.com/office/drawing/2014/main" id="{CE49B449-84BE-681D-699B-B70D8E1A9AC1}"/>
                  </a:ext>
                </a:extLst>
              </p:cNvPr>
              <p:cNvGrpSpPr/>
              <p:nvPr/>
            </p:nvGrpSpPr>
            <p:grpSpPr>
              <a:xfrm>
                <a:off x="4867030" y="1366095"/>
                <a:ext cx="44423" cy="43566"/>
                <a:chOff x="4867030" y="1366095"/>
                <a:chExt cx="44423" cy="43566"/>
              </a:xfrm>
            </p:grpSpPr>
            <p:sp>
              <p:nvSpPr>
                <p:cNvPr id="2347" name="Freeform: Shape 804">
                  <a:extLst>
                    <a:ext uri="{FF2B5EF4-FFF2-40B4-BE49-F238E27FC236}">
                      <a16:creationId xmlns:a16="http://schemas.microsoft.com/office/drawing/2014/main" id="{B8165C20-49E3-FFB4-1E78-A1AAF9F5E0DD}"/>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Freeform: Shape 805">
                  <a:extLst>
                    <a:ext uri="{FF2B5EF4-FFF2-40B4-BE49-F238E27FC236}">
                      <a16:creationId xmlns:a16="http://schemas.microsoft.com/office/drawing/2014/main" id="{51E44AC7-8511-5B00-D239-9EF33851F0CE}"/>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3" name="Graphic 195">
                <a:extLst>
                  <a:ext uri="{FF2B5EF4-FFF2-40B4-BE49-F238E27FC236}">
                    <a16:creationId xmlns:a16="http://schemas.microsoft.com/office/drawing/2014/main" id="{5421D9E0-63D1-CC7B-0368-2479642DFE51}"/>
                  </a:ext>
                </a:extLst>
              </p:cNvPr>
              <p:cNvGrpSpPr/>
              <p:nvPr/>
            </p:nvGrpSpPr>
            <p:grpSpPr>
              <a:xfrm>
                <a:off x="4872564" y="1366095"/>
                <a:ext cx="44423" cy="43566"/>
                <a:chOff x="4872564" y="1366095"/>
                <a:chExt cx="44423" cy="43566"/>
              </a:xfrm>
            </p:grpSpPr>
            <p:sp>
              <p:nvSpPr>
                <p:cNvPr id="2345" name="Freeform: Shape 802">
                  <a:extLst>
                    <a:ext uri="{FF2B5EF4-FFF2-40B4-BE49-F238E27FC236}">
                      <a16:creationId xmlns:a16="http://schemas.microsoft.com/office/drawing/2014/main" id="{2C6E26F0-7E74-D452-12FC-F6E37744E8AF}"/>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Freeform: Shape 803">
                  <a:extLst>
                    <a:ext uri="{FF2B5EF4-FFF2-40B4-BE49-F238E27FC236}">
                      <a16:creationId xmlns:a16="http://schemas.microsoft.com/office/drawing/2014/main" id="{3949459F-99FC-4BB2-93C3-B71335AA369B}"/>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4" name="Graphic 195">
                <a:extLst>
                  <a:ext uri="{FF2B5EF4-FFF2-40B4-BE49-F238E27FC236}">
                    <a16:creationId xmlns:a16="http://schemas.microsoft.com/office/drawing/2014/main" id="{8E198E07-D49A-88E4-A8A1-9F0EB1DDE200}"/>
                  </a:ext>
                </a:extLst>
              </p:cNvPr>
              <p:cNvGrpSpPr/>
              <p:nvPr/>
            </p:nvGrpSpPr>
            <p:grpSpPr>
              <a:xfrm>
                <a:off x="4878098" y="1366095"/>
                <a:ext cx="44423" cy="43566"/>
                <a:chOff x="4878098" y="1366095"/>
                <a:chExt cx="44423" cy="43566"/>
              </a:xfrm>
            </p:grpSpPr>
            <p:sp>
              <p:nvSpPr>
                <p:cNvPr id="2343" name="Freeform: Shape 800">
                  <a:extLst>
                    <a:ext uri="{FF2B5EF4-FFF2-40B4-BE49-F238E27FC236}">
                      <a16:creationId xmlns:a16="http://schemas.microsoft.com/office/drawing/2014/main" id="{5E6AE248-114D-5911-ED02-CEA2A8135E70}"/>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Freeform: Shape 801">
                  <a:extLst>
                    <a:ext uri="{FF2B5EF4-FFF2-40B4-BE49-F238E27FC236}">
                      <a16:creationId xmlns:a16="http://schemas.microsoft.com/office/drawing/2014/main" id="{BF0F593C-2D29-F41A-DD35-0BA38ECFAAF5}"/>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5" name="Graphic 195">
                <a:extLst>
                  <a:ext uri="{FF2B5EF4-FFF2-40B4-BE49-F238E27FC236}">
                    <a16:creationId xmlns:a16="http://schemas.microsoft.com/office/drawing/2014/main" id="{669AFE46-2224-9E47-2917-87C474A2F113}"/>
                  </a:ext>
                </a:extLst>
              </p:cNvPr>
              <p:cNvGrpSpPr/>
              <p:nvPr/>
            </p:nvGrpSpPr>
            <p:grpSpPr>
              <a:xfrm>
                <a:off x="4883631" y="1366095"/>
                <a:ext cx="44577" cy="43566"/>
                <a:chOff x="4883631" y="1366095"/>
                <a:chExt cx="44577" cy="43566"/>
              </a:xfrm>
            </p:grpSpPr>
            <p:sp>
              <p:nvSpPr>
                <p:cNvPr id="2341" name="Freeform: Shape 798">
                  <a:extLst>
                    <a:ext uri="{FF2B5EF4-FFF2-40B4-BE49-F238E27FC236}">
                      <a16:creationId xmlns:a16="http://schemas.microsoft.com/office/drawing/2014/main" id="{42CC4EB0-64F7-6BF8-D8C2-779B70CEADEF}"/>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Freeform: Shape 799">
                  <a:extLst>
                    <a:ext uri="{FF2B5EF4-FFF2-40B4-BE49-F238E27FC236}">
                      <a16:creationId xmlns:a16="http://schemas.microsoft.com/office/drawing/2014/main" id="{C766E122-FB6C-A831-0541-885E2A075AE0}"/>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6" name="Graphic 195">
                <a:extLst>
                  <a:ext uri="{FF2B5EF4-FFF2-40B4-BE49-F238E27FC236}">
                    <a16:creationId xmlns:a16="http://schemas.microsoft.com/office/drawing/2014/main" id="{F907B6FE-8AB7-F429-29CF-0F0C4C74E361}"/>
                  </a:ext>
                </a:extLst>
              </p:cNvPr>
              <p:cNvGrpSpPr/>
              <p:nvPr/>
            </p:nvGrpSpPr>
            <p:grpSpPr>
              <a:xfrm>
                <a:off x="4889165" y="1366095"/>
                <a:ext cx="44577" cy="43566"/>
                <a:chOff x="4889165" y="1366095"/>
                <a:chExt cx="44577" cy="43566"/>
              </a:xfrm>
            </p:grpSpPr>
            <p:sp>
              <p:nvSpPr>
                <p:cNvPr id="2339" name="Freeform: Shape 796">
                  <a:extLst>
                    <a:ext uri="{FF2B5EF4-FFF2-40B4-BE49-F238E27FC236}">
                      <a16:creationId xmlns:a16="http://schemas.microsoft.com/office/drawing/2014/main" id="{F6886AF8-5BE0-75E9-E4A8-15A4912A7717}"/>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Freeform: Shape 797">
                  <a:extLst>
                    <a:ext uri="{FF2B5EF4-FFF2-40B4-BE49-F238E27FC236}">
                      <a16:creationId xmlns:a16="http://schemas.microsoft.com/office/drawing/2014/main" id="{6EC8DB9A-344F-B3DF-6E9F-7E9B37999A88}"/>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7" name="Graphic 195">
                <a:extLst>
                  <a:ext uri="{FF2B5EF4-FFF2-40B4-BE49-F238E27FC236}">
                    <a16:creationId xmlns:a16="http://schemas.microsoft.com/office/drawing/2014/main" id="{880E48AF-852D-BF67-433D-3CB60633D849}"/>
                  </a:ext>
                </a:extLst>
              </p:cNvPr>
              <p:cNvGrpSpPr/>
              <p:nvPr/>
            </p:nvGrpSpPr>
            <p:grpSpPr>
              <a:xfrm>
                <a:off x="4894853" y="1366095"/>
                <a:ext cx="44423" cy="43566"/>
                <a:chOff x="4894853" y="1366095"/>
                <a:chExt cx="44423" cy="43566"/>
              </a:xfrm>
            </p:grpSpPr>
            <p:sp>
              <p:nvSpPr>
                <p:cNvPr id="2337" name="Freeform: Shape 794">
                  <a:extLst>
                    <a:ext uri="{FF2B5EF4-FFF2-40B4-BE49-F238E27FC236}">
                      <a16:creationId xmlns:a16="http://schemas.microsoft.com/office/drawing/2014/main" id="{B1FA34D6-2563-7239-6783-C3C34F1C86B3}"/>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Freeform: Shape 795">
                  <a:extLst>
                    <a:ext uri="{FF2B5EF4-FFF2-40B4-BE49-F238E27FC236}">
                      <a16:creationId xmlns:a16="http://schemas.microsoft.com/office/drawing/2014/main" id="{29217935-0B83-DD86-4C72-3CD083D2E99B}"/>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8" name="Graphic 195">
                <a:extLst>
                  <a:ext uri="{FF2B5EF4-FFF2-40B4-BE49-F238E27FC236}">
                    <a16:creationId xmlns:a16="http://schemas.microsoft.com/office/drawing/2014/main" id="{9E7F90DA-CC4E-1D21-D9DD-990622EFCC1C}"/>
                  </a:ext>
                </a:extLst>
              </p:cNvPr>
              <p:cNvGrpSpPr/>
              <p:nvPr/>
            </p:nvGrpSpPr>
            <p:grpSpPr>
              <a:xfrm>
                <a:off x="4900386" y="1366095"/>
                <a:ext cx="44423" cy="43566"/>
                <a:chOff x="4900386" y="1366095"/>
                <a:chExt cx="44423" cy="43566"/>
              </a:xfrm>
            </p:grpSpPr>
            <p:sp>
              <p:nvSpPr>
                <p:cNvPr id="2335" name="Freeform: Shape 792">
                  <a:extLst>
                    <a:ext uri="{FF2B5EF4-FFF2-40B4-BE49-F238E27FC236}">
                      <a16:creationId xmlns:a16="http://schemas.microsoft.com/office/drawing/2014/main" id="{FB72EBD5-C49F-65F6-50C9-675E8F2BC461}"/>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Freeform: Shape 793">
                  <a:extLst>
                    <a:ext uri="{FF2B5EF4-FFF2-40B4-BE49-F238E27FC236}">
                      <a16:creationId xmlns:a16="http://schemas.microsoft.com/office/drawing/2014/main" id="{BF89E531-DCC0-2E11-714E-8E5560FF15F5}"/>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9" name="Graphic 195">
                <a:extLst>
                  <a:ext uri="{FF2B5EF4-FFF2-40B4-BE49-F238E27FC236}">
                    <a16:creationId xmlns:a16="http://schemas.microsoft.com/office/drawing/2014/main" id="{5CB4E0E6-364B-6C5A-2202-BC2ABF516582}"/>
                  </a:ext>
                </a:extLst>
              </p:cNvPr>
              <p:cNvGrpSpPr/>
              <p:nvPr/>
            </p:nvGrpSpPr>
            <p:grpSpPr>
              <a:xfrm>
                <a:off x="4905920" y="1366095"/>
                <a:ext cx="44423" cy="43566"/>
                <a:chOff x="4905920" y="1366095"/>
                <a:chExt cx="44423" cy="43566"/>
              </a:xfrm>
            </p:grpSpPr>
            <p:sp>
              <p:nvSpPr>
                <p:cNvPr id="2333" name="Freeform: Shape 790">
                  <a:extLst>
                    <a:ext uri="{FF2B5EF4-FFF2-40B4-BE49-F238E27FC236}">
                      <a16:creationId xmlns:a16="http://schemas.microsoft.com/office/drawing/2014/main" id="{A403E7E3-EE16-9603-182A-AD6DCFC8E6FF}"/>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Freeform: Shape 791">
                  <a:extLst>
                    <a:ext uri="{FF2B5EF4-FFF2-40B4-BE49-F238E27FC236}">
                      <a16:creationId xmlns:a16="http://schemas.microsoft.com/office/drawing/2014/main" id="{AF7DE99A-0BF7-4858-F355-5CD08E7563F1}"/>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0" name="Graphic 195">
                <a:extLst>
                  <a:ext uri="{FF2B5EF4-FFF2-40B4-BE49-F238E27FC236}">
                    <a16:creationId xmlns:a16="http://schemas.microsoft.com/office/drawing/2014/main" id="{3BF4E581-7455-E149-295B-2BCD68A99528}"/>
                  </a:ext>
                </a:extLst>
              </p:cNvPr>
              <p:cNvGrpSpPr/>
              <p:nvPr/>
            </p:nvGrpSpPr>
            <p:grpSpPr>
              <a:xfrm>
                <a:off x="4911454" y="1366095"/>
                <a:ext cx="44423" cy="43566"/>
                <a:chOff x="4911454" y="1366095"/>
                <a:chExt cx="44423" cy="43566"/>
              </a:xfrm>
            </p:grpSpPr>
            <p:sp>
              <p:nvSpPr>
                <p:cNvPr id="2331" name="Freeform: Shape 788">
                  <a:extLst>
                    <a:ext uri="{FF2B5EF4-FFF2-40B4-BE49-F238E27FC236}">
                      <a16:creationId xmlns:a16="http://schemas.microsoft.com/office/drawing/2014/main" id="{D447C198-DD6A-446C-24B2-D8CF90277A7C}"/>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Freeform: Shape 789">
                  <a:extLst>
                    <a:ext uri="{FF2B5EF4-FFF2-40B4-BE49-F238E27FC236}">
                      <a16:creationId xmlns:a16="http://schemas.microsoft.com/office/drawing/2014/main" id="{A9AE61B5-8488-B643-86D3-E47EBC5148D3}"/>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1" name="Graphic 195">
                <a:extLst>
                  <a:ext uri="{FF2B5EF4-FFF2-40B4-BE49-F238E27FC236}">
                    <a16:creationId xmlns:a16="http://schemas.microsoft.com/office/drawing/2014/main" id="{F3B62D28-0A50-4ADD-B3D9-3E8191C47BF5}"/>
                  </a:ext>
                </a:extLst>
              </p:cNvPr>
              <p:cNvGrpSpPr/>
              <p:nvPr/>
            </p:nvGrpSpPr>
            <p:grpSpPr>
              <a:xfrm>
                <a:off x="4916988" y="1366095"/>
                <a:ext cx="44577" cy="43566"/>
                <a:chOff x="4916988" y="1366095"/>
                <a:chExt cx="44577" cy="43566"/>
              </a:xfrm>
            </p:grpSpPr>
            <p:sp>
              <p:nvSpPr>
                <p:cNvPr id="2329" name="Freeform: Shape 786">
                  <a:extLst>
                    <a:ext uri="{FF2B5EF4-FFF2-40B4-BE49-F238E27FC236}">
                      <a16:creationId xmlns:a16="http://schemas.microsoft.com/office/drawing/2014/main" id="{F78CC55B-7361-3E82-A8FD-003D36702583}"/>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Freeform: Shape 787">
                  <a:extLst>
                    <a:ext uri="{FF2B5EF4-FFF2-40B4-BE49-F238E27FC236}">
                      <a16:creationId xmlns:a16="http://schemas.microsoft.com/office/drawing/2014/main" id="{50645DE3-7CAD-2E09-2CF7-67CC36AED951}"/>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2" name="Graphic 195">
                <a:extLst>
                  <a:ext uri="{FF2B5EF4-FFF2-40B4-BE49-F238E27FC236}">
                    <a16:creationId xmlns:a16="http://schemas.microsoft.com/office/drawing/2014/main" id="{6995AEC3-1645-FB83-725D-657922C59AE9}"/>
                  </a:ext>
                </a:extLst>
              </p:cNvPr>
              <p:cNvGrpSpPr/>
              <p:nvPr/>
            </p:nvGrpSpPr>
            <p:grpSpPr>
              <a:xfrm>
                <a:off x="4933743" y="1372125"/>
                <a:ext cx="44423" cy="43717"/>
                <a:chOff x="4933743" y="1372125"/>
                <a:chExt cx="44423" cy="43717"/>
              </a:xfrm>
            </p:grpSpPr>
            <p:sp>
              <p:nvSpPr>
                <p:cNvPr id="2327" name="Freeform: Shape 784">
                  <a:extLst>
                    <a:ext uri="{FF2B5EF4-FFF2-40B4-BE49-F238E27FC236}">
                      <a16:creationId xmlns:a16="http://schemas.microsoft.com/office/drawing/2014/main" id="{16DDB4A1-3BEA-26D8-72CB-62C99431FBC2}"/>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Freeform: Shape 785">
                  <a:extLst>
                    <a:ext uri="{FF2B5EF4-FFF2-40B4-BE49-F238E27FC236}">
                      <a16:creationId xmlns:a16="http://schemas.microsoft.com/office/drawing/2014/main" id="{EC891A62-62CC-2D6B-C53A-2E79363A8B5D}"/>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3" name="Graphic 195">
                <a:extLst>
                  <a:ext uri="{FF2B5EF4-FFF2-40B4-BE49-F238E27FC236}">
                    <a16:creationId xmlns:a16="http://schemas.microsoft.com/office/drawing/2014/main" id="{B176856A-3D44-8338-F408-903B18348041}"/>
                  </a:ext>
                </a:extLst>
              </p:cNvPr>
              <p:cNvGrpSpPr/>
              <p:nvPr/>
            </p:nvGrpSpPr>
            <p:grpSpPr>
              <a:xfrm>
                <a:off x="4947731" y="1372125"/>
                <a:ext cx="44577" cy="43717"/>
                <a:chOff x="4947731" y="1372125"/>
                <a:chExt cx="44577" cy="43717"/>
              </a:xfrm>
            </p:grpSpPr>
            <p:sp>
              <p:nvSpPr>
                <p:cNvPr id="2325" name="Freeform: Shape 782">
                  <a:extLst>
                    <a:ext uri="{FF2B5EF4-FFF2-40B4-BE49-F238E27FC236}">
                      <a16:creationId xmlns:a16="http://schemas.microsoft.com/office/drawing/2014/main" id="{D1C8A25F-D78D-E194-A41D-AC0FB52B6A54}"/>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Freeform: Shape 783">
                  <a:extLst>
                    <a:ext uri="{FF2B5EF4-FFF2-40B4-BE49-F238E27FC236}">
                      <a16:creationId xmlns:a16="http://schemas.microsoft.com/office/drawing/2014/main" id="{BBEFFCCC-1BF5-0516-25B3-ECDC6BD7E4D4}"/>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4" name="Graphic 195">
                <a:extLst>
                  <a:ext uri="{FF2B5EF4-FFF2-40B4-BE49-F238E27FC236}">
                    <a16:creationId xmlns:a16="http://schemas.microsoft.com/office/drawing/2014/main" id="{2D3679E4-BB12-012C-C6B3-6467E34A6377}"/>
                  </a:ext>
                </a:extLst>
              </p:cNvPr>
              <p:cNvGrpSpPr/>
              <p:nvPr/>
            </p:nvGrpSpPr>
            <p:grpSpPr>
              <a:xfrm>
                <a:off x="4953726" y="1372125"/>
                <a:ext cx="44423" cy="43717"/>
                <a:chOff x="4953726" y="1372125"/>
                <a:chExt cx="44423" cy="43717"/>
              </a:xfrm>
            </p:grpSpPr>
            <p:sp>
              <p:nvSpPr>
                <p:cNvPr id="2323" name="Freeform: Shape 780">
                  <a:extLst>
                    <a:ext uri="{FF2B5EF4-FFF2-40B4-BE49-F238E27FC236}">
                      <a16:creationId xmlns:a16="http://schemas.microsoft.com/office/drawing/2014/main" id="{D5DA8392-0BCE-9F79-B9DC-BA08CEFC0459}"/>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Freeform: Shape 781">
                  <a:extLst>
                    <a:ext uri="{FF2B5EF4-FFF2-40B4-BE49-F238E27FC236}">
                      <a16:creationId xmlns:a16="http://schemas.microsoft.com/office/drawing/2014/main" id="{412CD1B3-D361-031B-FF01-D9FB3E657963}"/>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5" name="Graphic 195">
                <a:extLst>
                  <a:ext uri="{FF2B5EF4-FFF2-40B4-BE49-F238E27FC236}">
                    <a16:creationId xmlns:a16="http://schemas.microsoft.com/office/drawing/2014/main" id="{18AC93AA-F904-9F0D-261E-D833C1C6CE5E}"/>
                  </a:ext>
                </a:extLst>
              </p:cNvPr>
              <p:cNvGrpSpPr/>
              <p:nvPr/>
            </p:nvGrpSpPr>
            <p:grpSpPr>
              <a:xfrm>
                <a:off x="4959567" y="1372125"/>
                <a:ext cx="44423" cy="43717"/>
                <a:chOff x="4959567" y="1372125"/>
                <a:chExt cx="44423" cy="43717"/>
              </a:xfrm>
            </p:grpSpPr>
            <p:sp>
              <p:nvSpPr>
                <p:cNvPr id="2321" name="Freeform: Shape 778">
                  <a:extLst>
                    <a:ext uri="{FF2B5EF4-FFF2-40B4-BE49-F238E27FC236}">
                      <a16:creationId xmlns:a16="http://schemas.microsoft.com/office/drawing/2014/main" id="{720D6EAC-32C9-4315-532D-0F2F4E8A9193}"/>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Freeform: Shape 779">
                  <a:extLst>
                    <a:ext uri="{FF2B5EF4-FFF2-40B4-BE49-F238E27FC236}">
                      <a16:creationId xmlns:a16="http://schemas.microsoft.com/office/drawing/2014/main" id="{CC9F6469-02C8-82F2-8B0E-D5937A3423C5}"/>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6" name="Graphic 195">
                <a:extLst>
                  <a:ext uri="{FF2B5EF4-FFF2-40B4-BE49-F238E27FC236}">
                    <a16:creationId xmlns:a16="http://schemas.microsoft.com/office/drawing/2014/main" id="{E5C70A5C-3246-D102-98B9-F6A68EC625F7}"/>
                  </a:ext>
                </a:extLst>
              </p:cNvPr>
              <p:cNvGrpSpPr/>
              <p:nvPr/>
            </p:nvGrpSpPr>
            <p:grpSpPr>
              <a:xfrm>
                <a:off x="4965408" y="1372125"/>
                <a:ext cx="44423" cy="43717"/>
                <a:chOff x="4965408" y="1372125"/>
                <a:chExt cx="44423" cy="43717"/>
              </a:xfrm>
            </p:grpSpPr>
            <p:sp>
              <p:nvSpPr>
                <p:cNvPr id="2319" name="Freeform: Shape 776">
                  <a:extLst>
                    <a:ext uri="{FF2B5EF4-FFF2-40B4-BE49-F238E27FC236}">
                      <a16:creationId xmlns:a16="http://schemas.microsoft.com/office/drawing/2014/main" id="{406D7F40-1B95-51D3-7BF9-A1324AA6EBDC}"/>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Freeform: Shape 777">
                  <a:extLst>
                    <a:ext uri="{FF2B5EF4-FFF2-40B4-BE49-F238E27FC236}">
                      <a16:creationId xmlns:a16="http://schemas.microsoft.com/office/drawing/2014/main" id="{CFADF203-621F-CB98-EEE8-71111BE20951}"/>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7" name="Graphic 195">
                <a:extLst>
                  <a:ext uri="{FF2B5EF4-FFF2-40B4-BE49-F238E27FC236}">
                    <a16:creationId xmlns:a16="http://schemas.microsoft.com/office/drawing/2014/main" id="{CF7D8487-3C5E-3C9B-78A8-AC3633603495}"/>
                  </a:ext>
                </a:extLst>
              </p:cNvPr>
              <p:cNvGrpSpPr/>
              <p:nvPr/>
            </p:nvGrpSpPr>
            <p:grpSpPr>
              <a:xfrm>
                <a:off x="4987697" y="1372125"/>
                <a:ext cx="44423" cy="43717"/>
                <a:chOff x="4987697" y="1372125"/>
                <a:chExt cx="44423" cy="43717"/>
              </a:xfrm>
            </p:grpSpPr>
            <p:sp>
              <p:nvSpPr>
                <p:cNvPr id="2317" name="Freeform: Shape 774">
                  <a:extLst>
                    <a:ext uri="{FF2B5EF4-FFF2-40B4-BE49-F238E27FC236}">
                      <a16:creationId xmlns:a16="http://schemas.microsoft.com/office/drawing/2014/main" id="{159CC9D9-15A8-EB29-6D79-03F5ADF1F2B4}"/>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Freeform: Shape 775">
                  <a:extLst>
                    <a:ext uri="{FF2B5EF4-FFF2-40B4-BE49-F238E27FC236}">
                      <a16:creationId xmlns:a16="http://schemas.microsoft.com/office/drawing/2014/main" id="{E7D6B2E2-D784-84CB-5162-647EE5CAA0A9}"/>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8" name="Graphic 195">
                <a:extLst>
                  <a:ext uri="{FF2B5EF4-FFF2-40B4-BE49-F238E27FC236}">
                    <a16:creationId xmlns:a16="http://schemas.microsoft.com/office/drawing/2014/main" id="{CBE2A74B-C640-F199-991B-965A87827A48}"/>
                  </a:ext>
                </a:extLst>
              </p:cNvPr>
              <p:cNvGrpSpPr/>
              <p:nvPr/>
            </p:nvGrpSpPr>
            <p:grpSpPr>
              <a:xfrm>
                <a:off x="5003991" y="1372125"/>
                <a:ext cx="44577" cy="43717"/>
                <a:chOff x="5003991" y="1372125"/>
                <a:chExt cx="44577" cy="43717"/>
              </a:xfrm>
            </p:grpSpPr>
            <p:sp>
              <p:nvSpPr>
                <p:cNvPr id="2315" name="Freeform: Shape 772">
                  <a:extLst>
                    <a:ext uri="{FF2B5EF4-FFF2-40B4-BE49-F238E27FC236}">
                      <a16:creationId xmlns:a16="http://schemas.microsoft.com/office/drawing/2014/main" id="{B2FBFC62-63B7-02C6-FD93-952E0E172CFB}"/>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Freeform: Shape 773">
                  <a:extLst>
                    <a:ext uri="{FF2B5EF4-FFF2-40B4-BE49-F238E27FC236}">
                      <a16:creationId xmlns:a16="http://schemas.microsoft.com/office/drawing/2014/main" id="{7E45BB18-0711-052B-9E39-8E0DEE8E968B}"/>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9" name="Graphic 195">
                <a:extLst>
                  <a:ext uri="{FF2B5EF4-FFF2-40B4-BE49-F238E27FC236}">
                    <a16:creationId xmlns:a16="http://schemas.microsoft.com/office/drawing/2014/main" id="{0A25EAA8-A04C-CEF3-3FC5-11B9AAA02A1A}"/>
                  </a:ext>
                </a:extLst>
              </p:cNvPr>
              <p:cNvGrpSpPr/>
              <p:nvPr/>
            </p:nvGrpSpPr>
            <p:grpSpPr>
              <a:xfrm>
                <a:off x="5011523" y="1372125"/>
                <a:ext cx="44423" cy="43717"/>
                <a:chOff x="5011523" y="1372125"/>
                <a:chExt cx="44423" cy="43717"/>
              </a:xfrm>
            </p:grpSpPr>
            <p:sp>
              <p:nvSpPr>
                <p:cNvPr id="2313" name="Freeform: Shape 770">
                  <a:extLst>
                    <a:ext uri="{FF2B5EF4-FFF2-40B4-BE49-F238E27FC236}">
                      <a16:creationId xmlns:a16="http://schemas.microsoft.com/office/drawing/2014/main" id="{DD1414B9-8AF1-56D7-77D0-6D4B24C21B14}"/>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Freeform: Shape 771">
                  <a:extLst>
                    <a:ext uri="{FF2B5EF4-FFF2-40B4-BE49-F238E27FC236}">
                      <a16:creationId xmlns:a16="http://schemas.microsoft.com/office/drawing/2014/main" id="{1F41335E-3D94-000F-0F7C-273956281727}"/>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0" name="Graphic 195">
                <a:extLst>
                  <a:ext uri="{FF2B5EF4-FFF2-40B4-BE49-F238E27FC236}">
                    <a16:creationId xmlns:a16="http://schemas.microsoft.com/office/drawing/2014/main" id="{56289339-D81C-C142-6E3B-F2E5736F47F6}"/>
                  </a:ext>
                </a:extLst>
              </p:cNvPr>
              <p:cNvGrpSpPr/>
              <p:nvPr/>
            </p:nvGrpSpPr>
            <p:grpSpPr>
              <a:xfrm>
                <a:off x="5019362" y="1372125"/>
                <a:ext cx="44577" cy="43717"/>
                <a:chOff x="5019362" y="1372125"/>
                <a:chExt cx="44577" cy="43717"/>
              </a:xfrm>
            </p:grpSpPr>
            <p:sp>
              <p:nvSpPr>
                <p:cNvPr id="2311" name="Freeform: Shape 768">
                  <a:extLst>
                    <a:ext uri="{FF2B5EF4-FFF2-40B4-BE49-F238E27FC236}">
                      <a16:creationId xmlns:a16="http://schemas.microsoft.com/office/drawing/2014/main" id="{CD91FD3D-1DB5-7338-1BF5-60A635461783}"/>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Freeform: Shape 769">
                  <a:extLst>
                    <a:ext uri="{FF2B5EF4-FFF2-40B4-BE49-F238E27FC236}">
                      <a16:creationId xmlns:a16="http://schemas.microsoft.com/office/drawing/2014/main" id="{9FEC37BC-DABB-4F1B-D0AA-734A153A99E3}"/>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1" name="Graphic 195">
                <a:extLst>
                  <a:ext uri="{FF2B5EF4-FFF2-40B4-BE49-F238E27FC236}">
                    <a16:creationId xmlns:a16="http://schemas.microsoft.com/office/drawing/2014/main" id="{51135CE2-22BA-A705-4209-283971D437E5}"/>
                  </a:ext>
                </a:extLst>
              </p:cNvPr>
              <p:cNvGrpSpPr/>
              <p:nvPr/>
            </p:nvGrpSpPr>
            <p:grpSpPr>
              <a:xfrm>
                <a:off x="5037962" y="1372125"/>
                <a:ext cx="44577" cy="43717"/>
                <a:chOff x="5037962" y="1372125"/>
                <a:chExt cx="44577" cy="43717"/>
              </a:xfrm>
            </p:grpSpPr>
            <p:sp>
              <p:nvSpPr>
                <p:cNvPr id="2309" name="Freeform: Shape 766">
                  <a:extLst>
                    <a:ext uri="{FF2B5EF4-FFF2-40B4-BE49-F238E27FC236}">
                      <a16:creationId xmlns:a16="http://schemas.microsoft.com/office/drawing/2014/main" id="{71DED957-C027-884D-8700-1B55A564C556}"/>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Freeform: Shape 767">
                  <a:extLst>
                    <a:ext uri="{FF2B5EF4-FFF2-40B4-BE49-F238E27FC236}">
                      <a16:creationId xmlns:a16="http://schemas.microsoft.com/office/drawing/2014/main" id="{D17827BD-7686-5350-9F20-1868AB6A01C5}"/>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2" name="Graphic 195">
                <a:extLst>
                  <a:ext uri="{FF2B5EF4-FFF2-40B4-BE49-F238E27FC236}">
                    <a16:creationId xmlns:a16="http://schemas.microsoft.com/office/drawing/2014/main" id="{39A44FB5-03A0-4A34-CE24-FA8BFAAFB8B2}"/>
                  </a:ext>
                </a:extLst>
              </p:cNvPr>
              <p:cNvGrpSpPr/>
              <p:nvPr/>
            </p:nvGrpSpPr>
            <p:grpSpPr>
              <a:xfrm>
                <a:off x="5044572" y="1372125"/>
                <a:ext cx="44423" cy="43717"/>
                <a:chOff x="5044572" y="1372125"/>
                <a:chExt cx="44423" cy="43717"/>
              </a:xfrm>
            </p:grpSpPr>
            <p:sp>
              <p:nvSpPr>
                <p:cNvPr id="2307" name="Freeform: Shape 764">
                  <a:extLst>
                    <a:ext uri="{FF2B5EF4-FFF2-40B4-BE49-F238E27FC236}">
                      <a16:creationId xmlns:a16="http://schemas.microsoft.com/office/drawing/2014/main" id="{9EEF7851-3E08-D057-0A32-4E2297968C1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Freeform: Shape 765">
                  <a:extLst>
                    <a:ext uri="{FF2B5EF4-FFF2-40B4-BE49-F238E27FC236}">
                      <a16:creationId xmlns:a16="http://schemas.microsoft.com/office/drawing/2014/main" id="{990B26C0-A2A3-8611-96C2-51D0978F894C}"/>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3" name="Graphic 195">
                <a:extLst>
                  <a:ext uri="{FF2B5EF4-FFF2-40B4-BE49-F238E27FC236}">
                    <a16:creationId xmlns:a16="http://schemas.microsoft.com/office/drawing/2014/main" id="{D22EC8C8-4F76-5726-C2E9-1642CE736DB7}"/>
                  </a:ext>
                </a:extLst>
              </p:cNvPr>
              <p:cNvGrpSpPr/>
              <p:nvPr/>
            </p:nvGrpSpPr>
            <p:grpSpPr>
              <a:xfrm>
                <a:off x="5063940" y="1372125"/>
                <a:ext cx="44423" cy="43717"/>
                <a:chOff x="5063940" y="1372125"/>
                <a:chExt cx="44423" cy="43717"/>
              </a:xfrm>
            </p:grpSpPr>
            <p:sp>
              <p:nvSpPr>
                <p:cNvPr id="2305" name="Freeform: Shape 762">
                  <a:extLst>
                    <a:ext uri="{FF2B5EF4-FFF2-40B4-BE49-F238E27FC236}">
                      <a16:creationId xmlns:a16="http://schemas.microsoft.com/office/drawing/2014/main" id="{CF36DDB5-78A9-49F5-67EB-CB7BED20353C}"/>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Freeform: Shape 763">
                  <a:extLst>
                    <a:ext uri="{FF2B5EF4-FFF2-40B4-BE49-F238E27FC236}">
                      <a16:creationId xmlns:a16="http://schemas.microsoft.com/office/drawing/2014/main" id="{A964A276-932C-867B-07EE-8DFD07187268}"/>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4" name="Graphic 195">
                <a:extLst>
                  <a:ext uri="{FF2B5EF4-FFF2-40B4-BE49-F238E27FC236}">
                    <a16:creationId xmlns:a16="http://schemas.microsoft.com/office/drawing/2014/main" id="{4AFBD815-55E3-32B2-EDB3-06532FFC9A14}"/>
                  </a:ext>
                </a:extLst>
              </p:cNvPr>
              <p:cNvGrpSpPr/>
              <p:nvPr/>
            </p:nvGrpSpPr>
            <p:grpSpPr>
              <a:xfrm>
                <a:off x="5069781" y="1372125"/>
                <a:ext cx="44423" cy="43717"/>
                <a:chOff x="5069781" y="1372125"/>
                <a:chExt cx="44423" cy="43717"/>
              </a:xfrm>
            </p:grpSpPr>
            <p:sp>
              <p:nvSpPr>
                <p:cNvPr id="2303" name="Freeform: Shape 760">
                  <a:extLst>
                    <a:ext uri="{FF2B5EF4-FFF2-40B4-BE49-F238E27FC236}">
                      <a16:creationId xmlns:a16="http://schemas.microsoft.com/office/drawing/2014/main" id="{827C49B0-83EF-9A0C-3788-EE46C4A70405}"/>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Freeform: Shape 761">
                  <a:extLst>
                    <a:ext uri="{FF2B5EF4-FFF2-40B4-BE49-F238E27FC236}">
                      <a16:creationId xmlns:a16="http://schemas.microsoft.com/office/drawing/2014/main" id="{ACA678F2-568F-34D1-E225-67C10F0CC566}"/>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5" name="Graphic 195">
                <a:extLst>
                  <a:ext uri="{FF2B5EF4-FFF2-40B4-BE49-F238E27FC236}">
                    <a16:creationId xmlns:a16="http://schemas.microsoft.com/office/drawing/2014/main" id="{2EB0BC24-412B-5F7F-E11C-3538D9987DDF}"/>
                  </a:ext>
                </a:extLst>
              </p:cNvPr>
              <p:cNvGrpSpPr/>
              <p:nvPr/>
            </p:nvGrpSpPr>
            <p:grpSpPr>
              <a:xfrm>
                <a:off x="5086075" y="1372125"/>
                <a:ext cx="44577" cy="43717"/>
                <a:chOff x="5086075" y="1372125"/>
                <a:chExt cx="44577" cy="43717"/>
              </a:xfrm>
            </p:grpSpPr>
            <p:sp>
              <p:nvSpPr>
                <p:cNvPr id="2301" name="Freeform: Shape 758">
                  <a:extLst>
                    <a:ext uri="{FF2B5EF4-FFF2-40B4-BE49-F238E27FC236}">
                      <a16:creationId xmlns:a16="http://schemas.microsoft.com/office/drawing/2014/main" id="{7A407DED-5850-E9E2-A4F3-090DC0E3E9B9}"/>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Freeform: Shape 759">
                  <a:extLst>
                    <a:ext uri="{FF2B5EF4-FFF2-40B4-BE49-F238E27FC236}">
                      <a16:creationId xmlns:a16="http://schemas.microsoft.com/office/drawing/2014/main" id="{6B235E5B-C4E5-070B-2DD5-6601F760DA2E}"/>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6" name="Graphic 195">
                <a:extLst>
                  <a:ext uri="{FF2B5EF4-FFF2-40B4-BE49-F238E27FC236}">
                    <a16:creationId xmlns:a16="http://schemas.microsoft.com/office/drawing/2014/main" id="{82712E9B-3C98-41F9-A0F3-E86AA3025BB3}"/>
                  </a:ext>
                </a:extLst>
              </p:cNvPr>
              <p:cNvGrpSpPr/>
              <p:nvPr/>
            </p:nvGrpSpPr>
            <p:grpSpPr>
              <a:xfrm>
                <a:off x="5103138" y="1372125"/>
                <a:ext cx="44423" cy="43717"/>
                <a:chOff x="5103138" y="1372125"/>
                <a:chExt cx="44423" cy="43717"/>
              </a:xfrm>
            </p:grpSpPr>
            <p:sp>
              <p:nvSpPr>
                <p:cNvPr id="2299" name="Freeform: Shape 756">
                  <a:extLst>
                    <a:ext uri="{FF2B5EF4-FFF2-40B4-BE49-F238E27FC236}">
                      <a16:creationId xmlns:a16="http://schemas.microsoft.com/office/drawing/2014/main" id="{4EB52EBD-7F85-187D-8773-BB170BCA99D4}"/>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Freeform: Shape 757">
                  <a:extLst>
                    <a:ext uri="{FF2B5EF4-FFF2-40B4-BE49-F238E27FC236}">
                      <a16:creationId xmlns:a16="http://schemas.microsoft.com/office/drawing/2014/main" id="{F945EFEC-4CDC-F7EE-32DA-BDE01DE388B4}"/>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7" name="Graphic 195">
                <a:extLst>
                  <a:ext uri="{FF2B5EF4-FFF2-40B4-BE49-F238E27FC236}">
                    <a16:creationId xmlns:a16="http://schemas.microsoft.com/office/drawing/2014/main" id="{C59DFE0C-DE64-2EF6-05AF-F542A44C24BF}"/>
                  </a:ext>
                </a:extLst>
              </p:cNvPr>
              <p:cNvGrpSpPr/>
              <p:nvPr/>
            </p:nvGrpSpPr>
            <p:grpSpPr>
              <a:xfrm>
                <a:off x="5110977" y="1372125"/>
                <a:ext cx="44423" cy="43717"/>
                <a:chOff x="5110977" y="1372125"/>
                <a:chExt cx="44423" cy="43717"/>
              </a:xfrm>
            </p:grpSpPr>
            <p:sp>
              <p:nvSpPr>
                <p:cNvPr id="2297" name="Freeform: Shape 754">
                  <a:extLst>
                    <a:ext uri="{FF2B5EF4-FFF2-40B4-BE49-F238E27FC236}">
                      <a16:creationId xmlns:a16="http://schemas.microsoft.com/office/drawing/2014/main" id="{7044761E-CE9B-6055-C4F0-A6BC7713742A}"/>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Freeform: Shape 755">
                  <a:extLst>
                    <a:ext uri="{FF2B5EF4-FFF2-40B4-BE49-F238E27FC236}">
                      <a16:creationId xmlns:a16="http://schemas.microsoft.com/office/drawing/2014/main" id="{4A060FCC-B242-F979-38F5-8F220359C3F9}"/>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8" name="Graphic 195">
                <a:extLst>
                  <a:ext uri="{FF2B5EF4-FFF2-40B4-BE49-F238E27FC236}">
                    <a16:creationId xmlns:a16="http://schemas.microsoft.com/office/drawing/2014/main" id="{E9433354-B6ED-84F2-0420-F729826BF62D}"/>
                  </a:ext>
                </a:extLst>
              </p:cNvPr>
              <p:cNvGrpSpPr/>
              <p:nvPr/>
            </p:nvGrpSpPr>
            <p:grpSpPr>
              <a:xfrm>
                <a:off x="5118817" y="1372125"/>
                <a:ext cx="44423" cy="43717"/>
                <a:chOff x="5118817" y="1372125"/>
                <a:chExt cx="44423" cy="43717"/>
              </a:xfrm>
            </p:grpSpPr>
            <p:sp>
              <p:nvSpPr>
                <p:cNvPr id="2295" name="Freeform: Shape 752">
                  <a:extLst>
                    <a:ext uri="{FF2B5EF4-FFF2-40B4-BE49-F238E27FC236}">
                      <a16:creationId xmlns:a16="http://schemas.microsoft.com/office/drawing/2014/main" id="{82E2D19C-E080-D716-7379-D6D73C9F5CE4}"/>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Freeform: Shape 753">
                  <a:extLst>
                    <a:ext uri="{FF2B5EF4-FFF2-40B4-BE49-F238E27FC236}">
                      <a16:creationId xmlns:a16="http://schemas.microsoft.com/office/drawing/2014/main" id="{02364BF3-1265-C9B8-C9B8-38AE56E623A2}"/>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9" name="Graphic 195">
                <a:extLst>
                  <a:ext uri="{FF2B5EF4-FFF2-40B4-BE49-F238E27FC236}">
                    <a16:creationId xmlns:a16="http://schemas.microsoft.com/office/drawing/2014/main" id="{EAA8BF40-00C8-30E6-F9EE-9A6C656E9C3E}"/>
                  </a:ext>
                </a:extLst>
              </p:cNvPr>
              <p:cNvGrpSpPr/>
              <p:nvPr/>
            </p:nvGrpSpPr>
            <p:grpSpPr>
              <a:xfrm>
                <a:off x="5126656" y="1372125"/>
                <a:ext cx="44423" cy="43717"/>
                <a:chOff x="5126656" y="1372125"/>
                <a:chExt cx="44423" cy="43717"/>
              </a:xfrm>
            </p:grpSpPr>
            <p:sp>
              <p:nvSpPr>
                <p:cNvPr id="2293" name="Freeform: Shape 750">
                  <a:extLst>
                    <a:ext uri="{FF2B5EF4-FFF2-40B4-BE49-F238E27FC236}">
                      <a16:creationId xmlns:a16="http://schemas.microsoft.com/office/drawing/2014/main" id="{924B2E9F-F7FB-2C83-60AE-73D26AE578DD}"/>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Freeform: Shape 751">
                  <a:extLst>
                    <a:ext uri="{FF2B5EF4-FFF2-40B4-BE49-F238E27FC236}">
                      <a16:creationId xmlns:a16="http://schemas.microsoft.com/office/drawing/2014/main" id="{6AABD3FF-E6CD-A9DB-1815-371E053A059A}"/>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0" name="Graphic 195">
                <a:extLst>
                  <a:ext uri="{FF2B5EF4-FFF2-40B4-BE49-F238E27FC236}">
                    <a16:creationId xmlns:a16="http://schemas.microsoft.com/office/drawing/2014/main" id="{4D09EFAA-832E-6748-BCCE-9CD21E6B3A1E}"/>
                  </a:ext>
                </a:extLst>
              </p:cNvPr>
              <p:cNvGrpSpPr/>
              <p:nvPr/>
            </p:nvGrpSpPr>
            <p:grpSpPr>
              <a:xfrm>
                <a:off x="5134496" y="1372125"/>
                <a:ext cx="44423" cy="43717"/>
                <a:chOff x="5134496" y="1372125"/>
                <a:chExt cx="44423" cy="43717"/>
              </a:xfrm>
            </p:grpSpPr>
            <p:sp>
              <p:nvSpPr>
                <p:cNvPr id="2291" name="Freeform: Shape 748">
                  <a:extLst>
                    <a:ext uri="{FF2B5EF4-FFF2-40B4-BE49-F238E27FC236}">
                      <a16:creationId xmlns:a16="http://schemas.microsoft.com/office/drawing/2014/main" id="{33923BDF-FF9B-8345-EA33-540B516A5710}"/>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Freeform: Shape 749">
                  <a:extLst>
                    <a:ext uri="{FF2B5EF4-FFF2-40B4-BE49-F238E27FC236}">
                      <a16:creationId xmlns:a16="http://schemas.microsoft.com/office/drawing/2014/main" id="{0A37564E-3E9C-B50A-20B9-0147B61048F7}"/>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1" name="Graphic 195">
                <a:extLst>
                  <a:ext uri="{FF2B5EF4-FFF2-40B4-BE49-F238E27FC236}">
                    <a16:creationId xmlns:a16="http://schemas.microsoft.com/office/drawing/2014/main" id="{28AC8583-8704-ACB2-0A1D-6F63B128F013}"/>
                  </a:ext>
                </a:extLst>
              </p:cNvPr>
              <p:cNvGrpSpPr/>
              <p:nvPr/>
            </p:nvGrpSpPr>
            <p:grpSpPr>
              <a:xfrm>
                <a:off x="5142335" y="1372125"/>
                <a:ext cx="44577" cy="43717"/>
                <a:chOff x="5142335" y="1372125"/>
                <a:chExt cx="44577" cy="43717"/>
              </a:xfrm>
            </p:grpSpPr>
            <p:sp>
              <p:nvSpPr>
                <p:cNvPr id="2289" name="Freeform: Shape 746">
                  <a:extLst>
                    <a:ext uri="{FF2B5EF4-FFF2-40B4-BE49-F238E27FC236}">
                      <a16:creationId xmlns:a16="http://schemas.microsoft.com/office/drawing/2014/main" id="{D4CDB7F4-136C-3491-094F-9D895427CAC4}"/>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Freeform: Shape 747">
                  <a:extLst>
                    <a:ext uri="{FF2B5EF4-FFF2-40B4-BE49-F238E27FC236}">
                      <a16:creationId xmlns:a16="http://schemas.microsoft.com/office/drawing/2014/main" id="{6F0A24D4-3442-FC01-8993-00F404E5F64E}"/>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2" name="Graphic 195">
                <a:extLst>
                  <a:ext uri="{FF2B5EF4-FFF2-40B4-BE49-F238E27FC236}">
                    <a16:creationId xmlns:a16="http://schemas.microsoft.com/office/drawing/2014/main" id="{7C41B6C9-FBA7-9439-B67B-D3030C3E757F}"/>
                  </a:ext>
                </a:extLst>
              </p:cNvPr>
              <p:cNvGrpSpPr/>
              <p:nvPr/>
            </p:nvGrpSpPr>
            <p:grpSpPr>
              <a:xfrm>
                <a:off x="5150175" y="1372125"/>
                <a:ext cx="44577" cy="43717"/>
                <a:chOff x="5150175" y="1372125"/>
                <a:chExt cx="44577" cy="43717"/>
              </a:xfrm>
            </p:grpSpPr>
            <p:sp>
              <p:nvSpPr>
                <p:cNvPr id="2287" name="Freeform: Shape 744">
                  <a:extLst>
                    <a:ext uri="{FF2B5EF4-FFF2-40B4-BE49-F238E27FC236}">
                      <a16:creationId xmlns:a16="http://schemas.microsoft.com/office/drawing/2014/main" id="{7E334C00-69A8-C63C-06E2-F894A4C687AE}"/>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Freeform: Shape 745">
                  <a:extLst>
                    <a:ext uri="{FF2B5EF4-FFF2-40B4-BE49-F238E27FC236}">
                      <a16:creationId xmlns:a16="http://schemas.microsoft.com/office/drawing/2014/main" id="{0E150C88-9A14-C5AA-0114-F68581545B63}"/>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3" name="Graphic 195">
                <a:extLst>
                  <a:ext uri="{FF2B5EF4-FFF2-40B4-BE49-F238E27FC236}">
                    <a16:creationId xmlns:a16="http://schemas.microsoft.com/office/drawing/2014/main" id="{70A56036-E03B-140A-D577-B4B3BD304DEE}"/>
                  </a:ext>
                </a:extLst>
              </p:cNvPr>
              <p:cNvGrpSpPr/>
              <p:nvPr/>
            </p:nvGrpSpPr>
            <p:grpSpPr>
              <a:xfrm>
                <a:off x="5158014" y="1372125"/>
                <a:ext cx="44577" cy="43717"/>
                <a:chOff x="5158014" y="1372125"/>
                <a:chExt cx="44577" cy="43717"/>
              </a:xfrm>
            </p:grpSpPr>
            <p:sp>
              <p:nvSpPr>
                <p:cNvPr id="2285" name="Freeform: Shape 742">
                  <a:extLst>
                    <a:ext uri="{FF2B5EF4-FFF2-40B4-BE49-F238E27FC236}">
                      <a16:creationId xmlns:a16="http://schemas.microsoft.com/office/drawing/2014/main" id="{A098DE47-E459-8803-08B4-15F4791261C5}"/>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Freeform: Shape 743">
                  <a:extLst>
                    <a:ext uri="{FF2B5EF4-FFF2-40B4-BE49-F238E27FC236}">
                      <a16:creationId xmlns:a16="http://schemas.microsoft.com/office/drawing/2014/main" id="{0173092D-7B1B-F688-BE59-382D49D78196}"/>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4" name="Graphic 195">
                <a:extLst>
                  <a:ext uri="{FF2B5EF4-FFF2-40B4-BE49-F238E27FC236}">
                    <a16:creationId xmlns:a16="http://schemas.microsoft.com/office/drawing/2014/main" id="{FB05550B-8482-17C2-C617-4C1B0C61419D}"/>
                  </a:ext>
                </a:extLst>
              </p:cNvPr>
              <p:cNvGrpSpPr/>
              <p:nvPr/>
            </p:nvGrpSpPr>
            <p:grpSpPr>
              <a:xfrm>
                <a:off x="5165854" y="1372125"/>
                <a:ext cx="44577" cy="43717"/>
                <a:chOff x="5165854" y="1372125"/>
                <a:chExt cx="44577" cy="43717"/>
              </a:xfrm>
            </p:grpSpPr>
            <p:sp>
              <p:nvSpPr>
                <p:cNvPr id="2283" name="Freeform: Shape 740">
                  <a:extLst>
                    <a:ext uri="{FF2B5EF4-FFF2-40B4-BE49-F238E27FC236}">
                      <a16:creationId xmlns:a16="http://schemas.microsoft.com/office/drawing/2014/main" id="{833DE803-DAE0-EF1E-B1A7-AAAB5FFC390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Freeform: Shape 741">
                  <a:extLst>
                    <a:ext uri="{FF2B5EF4-FFF2-40B4-BE49-F238E27FC236}">
                      <a16:creationId xmlns:a16="http://schemas.microsoft.com/office/drawing/2014/main" id="{9CA23C16-8168-A958-EC0B-C8F361ECBDEA}"/>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5" name="Graphic 195">
                <a:extLst>
                  <a:ext uri="{FF2B5EF4-FFF2-40B4-BE49-F238E27FC236}">
                    <a16:creationId xmlns:a16="http://schemas.microsoft.com/office/drawing/2014/main" id="{46E31CA6-A385-94A8-A59F-9076BC279C45}"/>
                  </a:ext>
                </a:extLst>
              </p:cNvPr>
              <p:cNvGrpSpPr/>
              <p:nvPr/>
            </p:nvGrpSpPr>
            <p:grpSpPr>
              <a:xfrm>
                <a:off x="5173693" y="1372125"/>
                <a:ext cx="44577" cy="43717"/>
                <a:chOff x="5173693" y="1372125"/>
                <a:chExt cx="44577" cy="43717"/>
              </a:xfrm>
            </p:grpSpPr>
            <p:sp>
              <p:nvSpPr>
                <p:cNvPr id="2281" name="Freeform: Shape 738">
                  <a:extLst>
                    <a:ext uri="{FF2B5EF4-FFF2-40B4-BE49-F238E27FC236}">
                      <a16:creationId xmlns:a16="http://schemas.microsoft.com/office/drawing/2014/main" id="{482D1934-C12B-6956-8BDF-9E3B015B12F8}"/>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Freeform: Shape 739">
                  <a:extLst>
                    <a:ext uri="{FF2B5EF4-FFF2-40B4-BE49-F238E27FC236}">
                      <a16:creationId xmlns:a16="http://schemas.microsoft.com/office/drawing/2014/main" id="{ABCBF32A-00E0-8A77-FC3E-36E24CC5C717}"/>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6" name="Graphic 195">
                <a:extLst>
                  <a:ext uri="{FF2B5EF4-FFF2-40B4-BE49-F238E27FC236}">
                    <a16:creationId xmlns:a16="http://schemas.microsoft.com/office/drawing/2014/main" id="{63383E4A-6257-51EF-9EF2-6814A354250F}"/>
                  </a:ext>
                </a:extLst>
              </p:cNvPr>
              <p:cNvGrpSpPr/>
              <p:nvPr/>
            </p:nvGrpSpPr>
            <p:grpSpPr>
              <a:xfrm>
                <a:off x="5181533" y="1372125"/>
                <a:ext cx="44577" cy="43717"/>
                <a:chOff x="5181533" y="1372125"/>
                <a:chExt cx="44577" cy="43717"/>
              </a:xfrm>
            </p:grpSpPr>
            <p:sp>
              <p:nvSpPr>
                <p:cNvPr id="2279" name="Freeform: Shape 736">
                  <a:extLst>
                    <a:ext uri="{FF2B5EF4-FFF2-40B4-BE49-F238E27FC236}">
                      <a16:creationId xmlns:a16="http://schemas.microsoft.com/office/drawing/2014/main" id="{1FCA8056-408D-9EF3-1A67-891FE57B1996}"/>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Freeform: Shape 737">
                  <a:extLst>
                    <a:ext uri="{FF2B5EF4-FFF2-40B4-BE49-F238E27FC236}">
                      <a16:creationId xmlns:a16="http://schemas.microsoft.com/office/drawing/2014/main" id="{AF1AF188-F7AC-5C4B-39A4-2033703C14A9}"/>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7" name="Graphic 195">
                <a:extLst>
                  <a:ext uri="{FF2B5EF4-FFF2-40B4-BE49-F238E27FC236}">
                    <a16:creationId xmlns:a16="http://schemas.microsoft.com/office/drawing/2014/main" id="{01C73094-13DB-B7A9-F97C-23DA95BD79AA}"/>
                  </a:ext>
                </a:extLst>
              </p:cNvPr>
              <p:cNvGrpSpPr/>
              <p:nvPr/>
            </p:nvGrpSpPr>
            <p:grpSpPr>
              <a:xfrm>
                <a:off x="5189526" y="1372125"/>
                <a:ext cx="44423" cy="43717"/>
                <a:chOff x="5189526" y="1372125"/>
                <a:chExt cx="44423" cy="43717"/>
              </a:xfrm>
            </p:grpSpPr>
            <p:sp>
              <p:nvSpPr>
                <p:cNvPr id="2277" name="Freeform: Shape 734">
                  <a:extLst>
                    <a:ext uri="{FF2B5EF4-FFF2-40B4-BE49-F238E27FC236}">
                      <a16:creationId xmlns:a16="http://schemas.microsoft.com/office/drawing/2014/main" id="{D84E6A92-C051-530C-02A2-1FB771388A15}"/>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Freeform: Shape 735">
                  <a:extLst>
                    <a:ext uri="{FF2B5EF4-FFF2-40B4-BE49-F238E27FC236}">
                      <a16:creationId xmlns:a16="http://schemas.microsoft.com/office/drawing/2014/main" id="{2F557395-6BB1-5221-DD8A-2619F31D8D4B}"/>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8" name="Graphic 195">
                <a:extLst>
                  <a:ext uri="{FF2B5EF4-FFF2-40B4-BE49-F238E27FC236}">
                    <a16:creationId xmlns:a16="http://schemas.microsoft.com/office/drawing/2014/main" id="{B2278897-3173-3F90-5315-149FE9FD20DE}"/>
                  </a:ext>
                </a:extLst>
              </p:cNvPr>
              <p:cNvGrpSpPr/>
              <p:nvPr/>
            </p:nvGrpSpPr>
            <p:grpSpPr>
              <a:xfrm>
                <a:off x="5197366" y="1372125"/>
                <a:ext cx="44423" cy="43717"/>
                <a:chOff x="5197366" y="1372125"/>
                <a:chExt cx="44423" cy="43717"/>
              </a:xfrm>
            </p:grpSpPr>
            <p:sp>
              <p:nvSpPr>
                <p:cNvPr id="2275" name="Freeform: Shape 732">
                  <a:extLst>
                    <a:ext uri="{FF2B5EF4-FFF2-40B4-BE49-F238E27FC236}">
                      <a16:creationId xmlns:a16="http://schemas.microsoft.com/office/drawing/2014/main" id="{F88D663B-B6E7-6875-55A0-19D4166C0EEA}"/>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Freeform: Shape 733">
                  <a:extLst>
                    <a:ext uri="{FF2B5EF4-FFF2-40B4-BE49-F238E27FC236}">
                      <a16:creationId xmlns:a16="http://schemas.microsoft.com/office/drawing/2014/main" id="{19955612-3C16-0CA1-819A-B9A878276378}"/>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9" name="Graphic 195">
                <a:extLst>
                  <a:ext uri="{FF2B5EF4-FFF2-40B4-BE49-F238E27FC236}">
                    <a16:creationId xmlns:a16="http://schemas.microsoft.com/office/drawing/2014/main" id="{E62E4261-576A-582B-222B-332DEBBFFAE8}"/>
                  </a:ext>
                </a:extLst>
              </p:cNvPr>
              <p:cNvGrpSpPr/>
              <p:nvPr/>
            </p:nvGrpSpPr>
            <p:grpSpPr>
              <a:xfrm>
                <a:off x="5205205" y="1372125"/>
                <a:ext cx="44423" cy="43717"/>
                <a:chOff x="5205205" y="1372125"/>
                <a:chExt cx="44423" cy="43717"/>
              </a:xfrm>
            </p:grpSpPr>
            <p:sp>
              <p:nvSpPr>
                <p:cNvPr id="2273" name="Freeform: Shape 730">
                  <a:extLst>
                    <a:ext uri="{FF2B5EF4-FFF2-40B4-BE49-F238E27FC236}">
                      <a16:creationId xmlns:a16="http://schemas.microsoft.com/office/drawing/2014/main" id="{0A4956B7-4458-FD44-E04E-DF94CCAAB6FA}"/>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Freeform: Shape 731">
                  <a:extLst>
                    <a:ext uri="{FF2B5EF4-FFF2-40B4-BE49-F238E27FC236}">
                      <a16:creationId xmlns:a16="http://schemas.microsoft.com/office/drawing/2014/main" id="{E4E1FB17-6834-211E-C4AA-E232D8373F9F}"/>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0" name="Graphic 195">
                <a:extLst>
                  <a:ext uri="{FF2B5EF4-FFF2-40B4-BE49-F238E27FC236}">
                    <a16:creationId xmlns:a16="http://schemas.microsoft.com/office/drawing/2014/main" id="{981FAF4E-968A-8154-4AD8-EDA25DCD253D}"/>
                  </a:ext>
                </a:extLst>
              </p:cNvPr>
              <p:cNvGrpSpPr/>
              <p:nvPr/>
            </p:nvGrpSpPr>
            <p:grpSpPr>
              <a:xfrm>
                <a:off x="5213045" y="1372125"/>
                <a:ext cx="44423" cy="43717"/>
                <a:chOff x="5213045" y="1372125"/>
                <a:chExt cx="44423" cy="43717"/>
              </a:xfrm>
            </p:grpSpPr>
            <p:sp>
              <p:nvSpPr>
                <p:cNvPr id="2271" name="Freeform: Shape 728">
                  <a:extLst>
                    <a:ext uri="{FF2B5EF4-FFF2-40B4-BE49-F238E27FC236}">
                      <a16:creationId xmlns:a16="http://schemas.microsoft.com/office/drawing/2014/main" id="{8AA5D382-ADF9-862E-51CB-071863B6C604}"/>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Freeform: Shape 729">
                  <a:extLst>
                    <a:ext uri="{FF2B5EF4-FFF2-40B4-BE49-F238E27FC236}">
                      <a16:creationId xmlns:a16="http://schemas.microsoft.com/office/drawing/2014/main" id="{FCAF111A-F982-ED54-A8D4-0EA367C81DA8}"/>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1" name="Graphic 195">
                <a:extLst>
                  <a:ext uri="{FF2B5EF4-FFF2-40B4-BE49-F238E27FC236}">
                    <a16:creationId xmlns:a16="http://schemas.microsoft.com/office/drawing/2014/main" id="{1B33F455-ED38-9504-70AC-D62D340AB48E}"/>
                  </a:ext>
                </a:extLst>
              </p:cNvPr>
              <p:cNvGrpSpPr/>
              <p:nvPr/>
            </p:nvGrpSpPr>
            <p:grpSpPr>
              <a:xfrm>
                <a:off x="5220884" y="1372125"/>
                <a:ext cx="44423" cy="43717"/>
                <a:chOff x="5220884" y="1372125"/>
                <a:chExt cx="44423" cy="43717"/>
              </a:xfrm>
            </p:grpSpPr>
            <p:sp>
              <p:nvSpPr>
                <p:cNvPr id="2269" name="Freeform: Shape 726">
                  <a:extLst>
                    <a:ext uri="{FF2B5EF4-FFF2-40B4-BE49-F238E27FC236}">
                      <a16:creationId xmlns:a16="http://schemas.microsoft.com/office/drawing/2014/main" id="{D9DF2E48-4AF6-1447-2623-FA991EB6CE43}"/>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Freeform: Shape 727">
                  <a:extLst>
                    <a:ext uri="{FF2B5EF4-FFF2-40B4-BE49-F238E27FC236}">
                      <a16:creationId xmlns:a16="http://schemas.microsoft.com/office/drawing/2014/main" id="{BF0DF31B-227E-395F-741B-EF98B548AD50}"/>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2" name="Graphic 195">
                <a:extLst>
                  <a:ext uri="{FF2B5EF4-FFF2-40B4-BE49-F238E27FC236}">
                    <a16:creationId xmlns:a16="http://schemas.microsoft.com/office/drawing/2014/main" id="{576E6FBB-C321-522E-B795-17D536540A7C}"/>
                  </a:ext>
                </a:extLst>
              </p:cNvPr>
              <p:cNvGrpSpPr/>
              <p:nvPr/>
            </p:nvGrpSpPr>
            <p:grpSpPr>
              <a:xfrm>
                <a:off x="5228724" y="1372125"/>
                <a:ext cx="44423" cy="43717"/>
                <a:chOff x="5228724" y="1372125"/>
                <a:chExt cx="44423" cy="43717"/>
              </a:xfrm>
            </p:grpSpPr>
            <p:sp>
              <p:nvSpPr>
                <p:cNvPr id="2267" name="Freeform: Shape 724">
                  <a:extLst>
                    <a:ext uri="{FF2B5EF4-FFF2-40B4-BE49-F238E27FC236}">
                      <a16:creationId xmlns:a16="http://schemas.microsoft.com/office/drawing/2014/main" id="{097EC98F-7E0F-434B-3943-A77EB9BA049A}"/>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Freeform: Shape 725">
                  <a:extLst>
                    <a:ext uri="{FF2B5EF4-FFF2-40B4-BE49-F238E27FC236}">
                      <a16:creationId xmlns:a16="http://schemas.microsoft.com/office/drawing/2014/main" id="{718F0821-F109-FEC5-29D7-D1F68E12AF50}"/>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3" name="Graphic 195">
                <a:extLst>
                  <a:ext uri="{FF2B5EF4-FFF2-40B4-BE49-F238E27FC236}">
                    <a16:creationId xmlns:a16="http://schemas.microsoft.com/office/drawing/2014/main" id="{2FC62619-6A86-0168-0FEC-574FE62B76F1}"/>
                  </a:ext>
                </a:extLst>
              </p:cNvPr>
              <p:cNvGrpSpPr/>
              <p:nvPr/>
            </p:nvGrpSpPr>
            <p:grpSpPr>
              <a:xfrm>
                <a:off x="5236563" y="1372125"/>
                <a:ext cx="44423" cy="43717"/>
                <a:chOff x="5236563" y="1372125"/>
                <a:chExt cx="44423" cy="43717"/>
              </a:xfrm>
            </p:grpSpPr>
            <p:sp>
              <p:nvSpPr>
                <p:cNvPr id="2265" name="Freeform: Shape 722">
                  <a:extLst>
                    <a:ext uri="{FF2B5EF4-FFF2-40B4-BE49-F238E27FC236}">
                      <a16:creationId xmlns:a16="http://schemas.microsoft.com/office/drawing/2014/main" id="{38F375C5-71E7-BC2E-900B-6FB664868DFC}"/>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Freeform: Shape 723">
                  <a:extLst>
                    <a:ext uri="{FF2B5EF4-FFF2-40B4-BE49-F238E27FC236}">
                      <a16:creationId xmlns:a16="http://schemas.microsoft.com/office/drawing/2014/main" id="{14509FCC-5715-5C5B-3619-1C7FE2D4A7EF}"/>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4" name="Graphic 195">
                <a:extLst>
                  <a:ext uri="{FF2B5EF4-FFF2-40B4-BE49-F238E27FC236}">
                    <a16:creationId xmlns:a16="http://schemas.microsoft.com/office/drawing/2014/main" id="{85C1EF8C-2DBC-DEBE-237E-0E045DACF5AE}"/>
                  </a:ext>
                </a:extLst>
              </p:cNvPr>
              <p:cNvGrpSpPr/>
              <p:nvPr/>
            </p:nvGrpSpPr>
            <p:grpSpPr>
              <a:xfrm>
                <a:off x="5244403" y="1372125"/>
                <a:ext cx="44423" cy="43717"/>
                <a:chOff x="5244403" y="1372125"/>
                <a:chExt cx="44423" cy="43717"/>
              </a:xfrm>
            </p:grpSpPr>
            <p:sp>
              <p:nvSpPr>
                <p:cNvPr id="2263" name="Freeform: Shape 720">
                  <a:extLst>
                    <a:ext uri="{FF2B5EF4-FFF2-40B4-BE49-F238E27FC236}">
                      <a16:creationId xmlns:a16="http://schemas.microsoft.com/office/drawing/2014/main" id="{B8F402AB-ABB1-B437-8D29-E01A8FBDE0EA}"/>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Freeform: Shape 721">
                  <a:extLst>
                    <a:ext uri="{FF2B5EF4-FFF2-40B4-BE49-F238E27FC236}">
                      <a16:creationId xmlns:a16="http://schemas.microsoft.com/office/drawing/2014/main" id="{A92D22D8-BC73-0A63-04F1-BBB33F965FB2}"/>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5" name="Graphic 195">
                <a:extLst>
                  <a:ext uri="{FF2B5EF4-FFF2-40B4-BE49-F238E27FC236}">
                    <a16:creationId xmlns:a16="http://schemas.microsoft.com/office/drawing/2014/main" id="{58C020CB-0E55-258F-903B-5B4EB5D10F59}"/>
                  </a:ext>
                </a:extLst>
              </p:cNvPr>
              <p:cNvGrpSpPr/>
              <p:nvPr/>
            </p:nvGrpSpPr>
            <p:grpSpPr>
              <a:xfrm>
                <a:off x="5252242" y="1372125"/>
                <a:ext cx="44423" cy="43717"/>
                <a:chOff x="5252242" y="1372125"/>
                <a:chExt cx="44423" cy="43717"/>
              </a:xfrm>
            </p:grpSpPr>
            <p:sp>
              <p:nvSpPr>
                <p:cNvPr id="2261" name="Freeform: Shape 718">
                  <a:extLst>
                    <a:ext uri="{FF2B5EF4-FFF2-40B4-BE49-F238E27FC236}">
                      <a16:creationId xmlns:a16="http://schemas.microsoft.com/office/drawing/2014/main" id="{5E733F69-CF25-38BD-25F3-E75068DCF501}"/>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Freeform: Shape 719">
                  <a:extLst>
                    <a:ext uri="{FF2B5EF4-FFF2-40B4-BE49-F238E27FC236}">
                      <a16:creationId xmlns:a16="http://schemas.microsoft.com/office/drawing/2014/main" id="{0CA0BB17-0E8D-8E4F-923B-D568ED89464A}"/>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6" name="Graphic 195">
                <a:extLst>
                  <a:ext uri="{FF2B5EF4-FFF2-40B4-BE49-F238E27FC236}">
                    <a16:creationId xmlns:a16="http://schemas.microsoft.com/office/drawing/2014/main" id="{FFF1A501-8E04-864C-BA81-A2BDF10FB672}"/>
                  </a:ext>
                </a:extLst>
              </p:cNvPr>
              <p:cNvGrpSpPr/>
              <p:nvPr/>
            </p:nvGrpSpPr>
            <p:grpSpPr>
              <a:xfrm>
                <a:off x="5260082" y="1372125"/>
                <a:ext cx="44423" cy="43717"/>
                <a:chOff x="5260082" y="1372125"/>
                <a:chExt cx="44423" cy="43717"/>
              </a:xfrm>
            </p:grpSpPr>
            <p:sp>
              <p:nvSpPr>
                <p:cNvPr id="2259" name="Freeform: Shape 716">
                  <a:extLst>
                    <a:ext uri="{FF2B5EF4-FFF2-40B4-BE49-F238E27FC236}">
                      <a16:creationId xmlns:a16="http://schemas.microsoft.com/office/drawing/2014/main" id="{8F6F2354-D789-3767-D8F8-79383396748F}"/>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Freeform: Shape 717">
                  <a:extLst>
                    <a:ext uri="{FF2B5EF4-FFF2-40B4-BE49-F238E27FC236}">
                      <a16:creationId xmlns:a16="http://schemas.microsoft.com/office/drawing/2014/main" id="{25482F85-C2CB-88D6-C090-2F238FF42558}"/>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7" name="Graphic 195">
                <a:extLst>
                  <a:ext uri="{FF2B5EF4-FFF2-40B4-BE49-F238E27FC236}">
                    <a16:creationId xmlns:a16="http://schemas.microsoft.com/office/drawing/2014/main" id="{2F531B5D-F9D3-C7A9-E8E9-54455DD834E3}"/>
                  </a:ext>
                </a:extLst>
              </p:cNvPr>
              <p:cNvGrpSpPr/>
              <p:nvPr/>
            </p:nvGrpSpPr>
            <p:grpSpPr>
              <a:xfrm>
                <a:off x="5267921" y="1372125"/>
                <a:ext cx="44577" cy="43717"/>
                <a:chOff x="5267921" y="1372125"/>
                <a:chExt cx="44577" cy="43717"/>
              </a:xfrm>
            </p:grpSpPr>
            <p:sp>
              <p:nvSpPr>
                <p:cNvPr id="2257" name="Freeform: Shape 714">
                  <a:extLst>
                    <a:ext uri="{FF2B5EF4-FFF2-40B4-BE49-F238E27FC236}">
                      <a16:creationId xmlns:a16="http://schemas.microsoft.com/office/drawing/2014/main" id="{0D19EA77-6020-4319-0B49-54B00A41822C}"/>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Freeform: Shape 715">
                  <a:extLst>
                    <a:ext uri="{FF2B5EF4-FFF2-40B4-BE49-F238E27FC236}">
                      <a16:creationId xmlns:a16="http://schemas.microsoft.com/office/drawing/2014/main" id="{996D2DD0-DD01-7F09-27DC-10B3F7E6FE62}"/>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8" name="Graphic 195">
                <a:extLst>
                  <a:ext uri="{FF2B5EF4-FFF2-40B4-BE49-F238E27FC236}">
                    <a16:creationId xmlns:a16="http://schemas.microsoft.com/office/drawing/2014/main" id="{3B691894-C11E-1F97-D7ED-47BCEE4D0226}"/>
                  </a:ext>
                </a:extLst>
              </p:cNvPr>
              <p:cNvGrpSpPr/>
              <p:nvPr/>
            </p:nvGrpSpPr>
            <p:grpSpPr>
              <a:xfrm>
                <a:off x="5275761" y="1372125"/>
                <a:ext cx="44577" cy="43717"/>
                <a:chOff x="5275761" y="1372125"/>
                <a:chExt cx="44577" cy="43717"/>
              </a:xfrm>
            </p:grpSpPr>
            <p:sp>
              <p:nvSpPr>
                <p:cNvPr id="2255" name="Freeform: Shape 712">
                  <a:extLst>
                    <a:ext uri="{FF2B5EF4-FFF2-40B4-BE49-F238E27FC236}">
                      <a16:creationId xmlns:a16="http://schemas.microsoft.com/office/drawing/2014/main" id="{14D77A9E-9ECD-EBFF-8FA9-7A68B1C8B593}"/>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Freeform: Shape 713">
                  <a:extLst>
                    <a:ext uri="{FF2B5EF4-FFF2-40B4-BE49-F238E27FC236}">
                      <a16:creationId xmlns:a16="http://schemas.microsoft.com/office/drawing/2014/main" id="{A4F5A5A9-D62D-DF13-52E0-B1B885C8E598}"/>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9" name="Graphic 195">
                <a:extLst>
                  <a:ext uri="{FF2B5EF4-FFF2-40B4-BE49-F238E27FC236}">
                    <a16:creationId xmlns:a16="http://schemas.microsoft.com/office/drawing/2014/main" id="{D28C6582-57C9-2E6A-2B76-D823D7B4A04E}"/>
                  </a:ext>
                </a:extLst>
              </p:cNvPr>
              <p:cNvGrpSpPr/>
              <p:nvPr/>
            </p:nvGrpSpPr>
            <p:grpSpPr>
              <a:xfrm>
                <a:off x="5283600" y="1372125"/>
                <a:ext cx="44577" cy="43717"/>
                <a:chOff x="5283600" y="1372125"/>
                <a:chExt cx="44577" cy="43717"/>
              </a:xfrm>
            </p:grpSpPr>
            <p:sp>
              <p:nvSpPr>
                <p:cNvPr id="2253" name="Freeform: Shape 710">
                  <a:extLst>
                    <a:ext uri="{FF2B5EF4-FFF2-40B4-BE49-F238E27FC236}">
                      <a16:creationId xmlns:a16="http://schemas.microsoft.com/office/drawing/2014/main" id="{31D4BC6D-15E5-CD7C-B6BF-C9C3B13E5E27}"/>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Freeform: Shape 711">
                  <a:extLst>
                    <a:ext uri="{FF2B5EF4-FFF2-40B4-BE49-F238E27FC236}">
                      <a16:creationId xmlns:a16="http://schemas.microsoft.com/office/drawing/2014/main" id="{7B5997EE-E060-3B92-FF43-27C74499C544}"/>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0" name="Graphic 195">
                <a:extLst>
                  <a:ext uri="{FF2B5EF4-FFF2-40B4-BE49-F238E27FC236}">
                    <a16:creationId xmlns:a16="http://schemas.microsoft.com/office/drawing/2014/main" id="{5EC25211-BFCE-611A-3F22-6249CB16A19E}"/>
                  </a:ext>
                </a:extLst>
              </p:cNvPr>
              <p:cNvGrpSpPr/>
              <p:nvPr/>
            </p:nvGrpSpPr>
            <p:grpSpPr>
              <a:xfrm>
                <a:off x="5291440" y="1372125"/>
                <a:ext cx="44577" cy="43717"/>
                <a:chOff x="5291440" y="1372125"/>
                <a:chExt cx="44577" cy="43717"/>
              </a:xfrm>
            </p:grpSpPr>
            <p:sp>
              <p:nvSpPr>
                <p:cNvPr id="2251" name="Freeform: Shape 708">
                  <a:extLst>
                    <a:ext uri="{FF2B5EF4-FFF2-40B4-BE49-F238E27FC236}">
                      <a16:creationId xmlns:a16="http://schemas.microsoft.com/office/drawing/2014/main" id="{3C9B3C53-B25A-7837-D3A3-1D6522FA8814}"/>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Freeform: Shape 709">
                  <a:extLst>
                    <a:ext uri="{FF2B5EF4-FFF2-40B4-BE49-F238E27FC236}">
                      <a16:creationId xmlns:a16="http://schemas.microsoft.com/office/drawing/2014/main" id="{8B188818-1CE9-4661-5B90-D5849E934D78}"/>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1" name="Graphic 195">
                <a:extLst>
                  <a:ext uri="{FF2B5EF4-FFF2-40B4-BE49-F238E27FC236}">
                    <a16:creationId xmlns:a16="http://schemas.microsoft.com/office/drawing/2014/main" id="{08E9886F-F429-570D-249A-FC15395901C3}"/>
                  </a:ext>
                </a:extLst>
              </p:cNvPr>
              <p:cNvGrpSpPr/>
              <p:nvPr/>
            </p:nvGrpSpPr>
            <p:grpSpPr>
              <a:xfrm>
                <a:off x="5299279" y="1372125"/>
                <a:ext cx="44577" cy="43717"/>
                <a:chOff x="5299279" y="1372125"/>
                <a:chExt cx="44577" cy="43717"/>
              </a:xfrm>
            </p:grpSpPr>
            <p:sp>
              <p:nvSpPr>
                <p:cNvPr id="2249" name="Freeform: Shape 706">
                  <a:extLst>
                    <a:ext uri="{FF2B5EF4-FFF2-40B4-BE49-F238E27FC236}">
                      <a16:creationId xmlns:a16="http://schemas.microsoft.com/office/drawing/2014/main" id="{74A0B6A5-A1CF-C7DB-57BE-B25AA6070F01}"/>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Freeform: Shape 707">
                  <a:extLst>
                    <a:ext uri="{FF2B5EF4-FFF2-40B4-BE49-F238E27FC236}">
                      <a16:creationId xmlns:a16="http://schemas.microsoft.com/office/drawing/2014/main" id="{6594A33D-27DB-4708-2F7D-F107566B5B10}"/>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2" name="Graphic 195">
                <a:extLst>
                  <a:ext uri="{FF2B5EF4-FFF2-40B4-BE49-F238E27FC236}">
                    <a16:creationId xmlns:a16="http://schemas.microsoft.com/office/drawing/2014/main" id="{BC94F5B7-2F18-81BC-1911-BB045C042997}"/>
                  </a:ext>
                </a:extLst>
              </p:cNvPr>
              <p:cNvGrpSpPr/>
              <p:nvPr/>
            </p:nvGrpSpPr>
            <p:grpSpPr>
              <a:xfrm>
                <a:off x="5307272" y="1372125"/>
                <a:ext cx="44423" cy="43717"/>
                <a:chOff x="5307272" y="1372125"/>
                <a:chExt cx="44423" cy="43717"/>
              </a:xfrm>
            </p:grpSpPr>
            <p:sp>
              <p:nvSpPr>
                <p:cNvPr id="2247" name="Freeform: Shape 704">
                  <a:extLst>
                    <a:ext uri="{FF2B5EF4-FFF2-40B4-BE49-F238E27FC236}">
                      <a16:creationId xmlns:a16="http://schemas.microsoft.com/office/drawing/2014/main" id="{46FEB066-704C-64A3-2301-0DE26F3A894B}"/>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Freeform: Shape 705">
                  <a:extLst>
                    <a:ext uri="{FF2B5EF4-FFF2-40B4-BE49-F238E27FC236}">
                      <a16:creationId xmlns:a16="http://schemas.microsoft.com/office/drawing/2014/main" id="{3AFF7A7B-D883-7954-A64B-0306B03E177A}"/>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3" name="Graphic 195">
                <a:extLst>
                  <a:ext uri="{FF2B5EF4-FFF2-40B4-BE49-F238E27FC236}">
                    <a16:creationId xmlns:a16="http://schemas.microsoft.com/office/drawing/2014/main" id="{F53D1475-B591-1C36-52D8-A52A3CB2FBD1}"/>
                  </a:ext>
                </a:extLst>
              </p:cNvPr>
              <p:cNvGrpSpPr/>
              <p:nvPr/>
            </p:nvGrpSpPr>
            <p:grpSpPr>
              <a:xfrm>
                <a:off x="5315112" y="1372125"/>
                <a:ext cx="44423" cy="43717"/>
                <a:chOff x="5315112" y="1372125"/>
                <a:chExt cx="44423" cy="43717"/>
              </a:xfrm>
            </p:grpSpPr>
            <p:sp>
              <p:nvSpPr>
                <p:cNvPr id="2245" name="Freeform: Shape 702">
                  <a:extLst>
                    <a:ext uri="{FF2B5EF4-FFF2-40B4-BE49-F238E27FC236}">
                      <a16:creationId xmlns:a16="http://schemas.microsoft.com/office/drawing/2014/main" id="{8EA90BBC-734A-1531-FCA9-76A59B0F1145}"/>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Freeform: Shape 703">
                  <a:extLst>
                    <a:ext uri="{FF2B5EF4-FFF2-40B4-BE49-F238E27FC236}">
                      <a16:creationId xmlns:a16="http://schemas.microsoft.com/office/drawing/2014/main" id="{DD95BEB0-9FDD-3C45-D3CA-9589073345FC}"/>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4" name="Graphic 195">
                <a:extLst>
                  <a:ext uri="{FF2B5EF4-FFF2-40B4-BE49-F238E27FC236}">
                    <a16:creationId xmlns:a16="http://schemas.microsoft.com/office/drawing/2014/main" id="{B489CFA8-628F-2A49-F71C-275808E3D26C}"/>
                  </a:ext>
                </a:extLst>
              </p:cNvPr>
              <p:cNvGrpSpPr/>
              <p:nvPr/>
            </p:nvGrpSpPr>
            <p:grpSpPr>
              <a:xfrm>
                <a:off x="5322951" y="1372125"/>
                <a:ext cx="44423" cy="43717"/>
                <a:chOff x="5322951" y="1372125"/>
                <a:chExt cx="44423" cy="43717"/>
              </a:xfrm>
            </p:grpSpPr>
            <p:sp>
              <p:nvSpPr>
                <p:cNvPr id="2243" name="Freeform: Shape 700">
                  <a:extLst>
                    <a:ext uri="{FF2B5EF4-FFF2-40B4-BE49-F238E27FC236}">
                      <a16:creationId xmlns:a16="http://schemas.microsoft.com/office/drawing/2014/main" id="{CC3771C2-AA5A-4CE2-91EA-23E4E614A9FF}"/>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Freeform: Shape 701">
                  <a:extLst>
                    <a:ext uri="{FF2B5EF4-FFF2-40B4-BE49-F238E27FC236}">
                      <a16:creationId xmlns:a16="http://schemas.microsoft.com/office/drawing/2014/main" id="{D4109E25-6C3D-2685-11A0-530E3A117185}"/>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raphic 195">
                <a:extLst>
                  <a:ext uri="{FF2B5EF4-FFF2-40B4-BE49-F238E27FC236}">
                    <a16:creationId xmlns:a16="http://schemas.microsoft.com/office/drawing/2014/main" id="{96104666-6BDE-FB07-C4D2-ABB25ABE77F7}"/>
                  </a:ext>
                </a:extLst>
              </p:cNvPr>
              <p:cNvGrpSpPr/>
              <p:nvPr/>
            </p:nvGrpSpPr>
            <p:grpSpPr>
              <a:xfrm>
                <a:off x="5329407" y="1372125"/>
                <a:ext cx="44577" cy="43717"/>
                <a:chOff x="5329407" y="1372125"/>
                <a:chExt cx="44577" cy="43717"/>
              </a:xfrm>
            </p:grpSpPr>
            <p:sp>
              <p:nvSpPr>
                <p:cNvPr id="2241" name="Freeform: Shape 698">
                  <a:extLst>
                    <a:ext uri="{FF2B5EF4-FFF2-40B4-BE49-F238E27FC236}">
                      <a16:creationId xmlns:a16="http://schemas.microsoft.com/office/drawing/2014/main" id="{78D98B9F-6F98-89FB-4DA3-3C2E955E14DD}"/>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Freeform: Shape 699">
                  <a:extLst>
                    <a:ext uri="{FF2B5EF4-FFF2-40B4-BE49-F238E27FC236}">
                      <a16:creationId xmlns:a16="http://schemas.microsoft.com/office/drawing/2014/main" id="{8816BBD2-2706-9837-A92C-C13761B9F9A8}"/>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6" name="Graphic 195">
                <a:extLst>
                  <a:ext uri="{FF2B5EF4-FFF2-40B4-BE49-F238E27FC236}">
                    <a16:creationId xmlns:a16="http://schemas.microsoft.com/office/drawing/2014/main" id="{7E54684E-2E59-746B-0BA5-9E76224A3926}"/>
                  </a:ext>
                </a:extLst>
              </p:cNvPr>
              <p:cNvGrpSpPr/>
              <p:nvPr/>
            </p:nvGrpSpPr>
            <p:grpSpPr>
              <a:xfrm>
                <a:off x="5345087" y="1372125"/>
                <a:ext cx="44577" cy="43717"/>
                <a:chOff x="5345087" y="1372125"/>
                <a:chExt cx="44577" cy="43717"/>
              </a:xfrm>
            </p:grpSpPr>
            <p:sp>
              <p:nvSpPr>
                <p:cNvPr id="2239" name="Freeform: Shape 696">
                  <a:extLst>
                    <a:ext uri="{FF2B5EF4-FFF2-40B4-BE49-F238E27FC236}">
                      <a16:creationId xmlns:a16="http://schemas.microsoft.com/office/drawing/2014/main" id="{81303690-736F-DD35-0C6C-E89998CB7933}"/>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Freeform: Shape 697">
                  <a:extLst>
                    <a:ext uri="{FF2B5EF4-FFF2-40B4-BE49-F238E27FC236}">
                      <a16:creationId xmlns:a16="http://schemas.microsoft.com/office/drawing/2014/main" id="{EBF43E35-51D0-7F5A-E49D-1B7700C61A72}"/>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7" name="Graphic 195">
                <a:extLst>
                  <a:ext uri="{FF2B5EF4-FFF2-40B4-BE49-F238E27FC236}">
                    <a16:creationId xmlns:a16="http://schemas.microsoft.com/office/drawing/2014/main" id="{8A04994D-CD77-1F26-CA28-A710F60E545E}"/>
                  </a:ext>
                </a:extLst>
              </p:cNvPr>
              <p:cNvGrpSpPr/>
              <p:nvPr/>
            </p:nvGrpSpPr>
            <p:grpSpPr>
              <a:xfrm>
                <a:off x="5356000" y="1372125"/>
                <a:ext cx="44423" cy="43717"/>
                <a:chOff x="5356000" y="1372125"/>
                <a:chExt cx="44423" cy="43717"/>
              </a:xfrm>
            </p:grpSpPr>
            <p:sp>
              <p:nvSpPr>
                <p:cNvPr id="2237" name="Freeform: Shape 694">
                  <a:extLst>
                    <a:ext uri="{FF2B5EF4-FFF2-40B4-BE49-F238E27FC236}">
                      <a16:creationId xmlns:a16="http://schemas.microsoft.com/office/drawing/2014/main" id="{C24A1C78-71CA-EE1A-3B43-FFB1B484000D}"/>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Freeform: Shape 695">
                  <a:extLst>
                    <a:ext uri="{FF2B5EF4-FFF2-40B4-BE49-F238E27FC236}">
                      <a16:creationId xmlns:a16="http://schemas.microsoft.com/office/drawing/2014/main" id="{E574BD28-A8EC-7CFE-ECC2-E8EFC78DCCA1}"/>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8" name="Graphic 195">
                <a:extLst>
                  <a:ext uri="{FF2B5EF4-FFF2-40B4-BE49-F238E27FC236}">
                    <a16:creationId xmlns:a16="http://schemas.microsoft.com/office/drawing/2014/main" id="{2F8F5D9C-6422-D802-479C-89BE156ED92D}"/>
                  </a:ext>
                </a:extLst>
              </p:cNvPr>
              <p:cNvGrpSpPr/>
              <p:nvPr/>
            </p:nvGrpSpPr>
            <p:grpSpPr>
              <a:xfrm>
                <a:off x="5367375" y="1372125"/>
                <a:ext cx="44423" cy="43717"/>
                <a:chOff x="5367375" y="1372125"/>
                <a:chExt cx="44423" cy="43717"/>
              </a:xfrm>
            </p:grpSpPr>
            <p:sp>
              <p:nvSpPr>
                <p:cNvPr id="2235" name="Freeform: Shape 692">
                  <a:extLst>
                    <a:ext uri="{FF2B5EF4-FFF2-40B4-BE49-F238E27FC236}">
                      <a16:creationId xmlns:a16="http://schemas.microsoft.com/office/drawing/2014/main" id="{2379CDC0-6791-AD88-2D2D-DC2F412FE347}"/>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Freeform: Shape 693">
                  <a:extLst>
                    <a:ext uri="{FF2B5EF4-FFF2-40B4-BE49-F238E27FC236}">
                      <a16:creationId xmlns:a16="http://schemas.microsoft.com/office/drawing/2014/main" id="{41DEB5E2-9390-0938-6F60-B9D30468355F}"/>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9" name="Graphic 195">
                <a:extLst>
                  <a:ext uri="{FF2B5EF4-FFF2-40B4-BE49-F238E27FC236}">
                    <a16:creationId xmlns:a16="http://schemas.microsoft.com/office/drawing/2014/main" id="{C888C90C-2B03-D994-3B8E-F19116CDCC1F}"/>
                  </a:ext>
                </a:extLst>
              </p:cNvPr>
              <p:cNvGrpSpPr/>
              <p:nvPr/>
            </p:nvGrpSpPr>
            <p:grpSpPr>
              <a:xfrm>
                <a:off x="5385053" y="1372125"/>
                <a:ext cx="44423" cy="43717"/>
                <a:chOff x="5385053" y="1372125"/>
                <a:chExt cx="44423" cy="43717"/>
              </a:xfrm>
            </p:grpSpPr>
            <p:sp>
              <p:nvSpPr>
                <p:cNvPr id="2233" name="Freeform: Shape 690">
                  <a:extLst>
                    <a:ext uri="{FF2B5EF4-FFF2-40B4-BE49-F238E27FC236}">
                      <a16:creationId xmlns:a16="http://schemas.microsoft.com/office/drawing/2014/main" id="{CB36CA79-A3ED-A806-6555-993F890F259B}"/>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Freeform: Shape 691">
                  <a:extLst>
                    <a:ext uri="{FF2B5EF4-FFF2-40B4-BE49-F238E27FC236}">
                      <a16:creationId xmlns:a16="http://schemas.microsoft.com/office/drawing/2014/main" id="{A4CAD492-B953-4744-2305-EB87A20C515D}"/>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0" name="Graphic 195">
                <a:extLst>
                  <a:ext uri="{FF2B5EF4-FFF2-40B4-BE49-F238E27FC236}">
                    <a16:creationId xmlns:a16="http://schemas.microsoft.com/office/drawing/2014/main" id="{CFFC6424-1156-1F65-824D-DDE6B206D79D}"/>
                  </a:ext>
                </a:extLst>
              </p:cNvPr>
              <p:cNvGrpSpPr/>
              <p:nvPr/>
            </p:nvGrpSpPr>
            <p:grpSpPr>
              <a:xfrm>
                <a:off x="5398733" y="1372125"/>
                <a:ext cx="44577" cy="43717"/>
                <a:chOff x="5398733" y="1372125"/>
                <a:chExt cx="44577" cy="43717"/>
              </a:xfrm>
            </p:grpSpPr>
            <p:sp>
              <p:nvSpPr>
                <p:cNvPr id="2231" name="Freeform: Shape 688">
                  <a:extLst>
                    <a:ext uri="{FF2B5EF4-FFF2-40B4-BE49-F238E27FC236}">
                      <a16:creationId xmlns:a16="http://schemas.microsoft.com/office/drawing/2014/main" id="{5829241D-9277-E6EB-3F18-13E17C95326B}"/>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Freeform: Shape 689">
                  <a:extLst>
                    <a:ext uri="{FF2B5EF4-FFF2-40B4-BE49-F238E27FC236}">
                      <a16:creationId xmlns:a16="http://schemas.microsoft.com/office/drawing/2014/main" id="{4117F968-B4D5-942B-3063-A39BC12222A5}"/>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1" name="Graphic 195">
                <a:extLst>
                  <a:ext uri="{FF2B5EF4-FFF2-40B4-BE49-F238E27FC236}">
                    <a16:creationId xmlns:a16="http://schemas.microsoft.com/office/drawing/2014/main" id="{8770A41C-4259-774D-3667-1E829F9B1264}"/>
                  </a:ext>
                </a:extLst>
              </p:cNvPr>
              <p:cNvGrpSpPr/>
              <p:nvPr/>
            </p:nvGrpSpPr>
            <p:grpSpPr>
              <a:xfrm>
                <a:off x="5421022" y="1372125"/>
                <a:ext cx="44423" cy="43717"/>
                <a:chOff x="5421022" y="1372125"/>
                <a:chExt cx="44423" cy="43717"/>
              </a:xfrm>
            </p:grpSpPr>
            <p:sp>
              <p:nvSpPr>
                <p:cNvPr id="2229" name="Freeform: Shape 686">
                  <a:extLst>
                    <a:ext uri="{FF2B5EF4-FFF2-40B4-BE49-F238E27FC236}">
                      <a16:creationId xmlns:a16="http://schemas.microsoft.com/office/drawing/2014/main" id="{0306D749-BF48-261D-0B49-36CDE03B84A6}"/>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Freeform: Shape 687">
                  <a:extLst>
                    <a:ext uri="{FF2B5EF4-FFF2-40B4-BE49-F238E27FC236}">
                      <a16:creationId xmlns:a16="http://schemas.microsoft.com/office/drawing/2014/main" id="{4279D7E4-3990-848C-3A29-5D898A32A1F2}"/>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2" name="Graphic 195">
                <a:extLst>
                  <a:ext uri="{FF2B5EF4-FFF2-40B4-BE49-F238E27FC236}">
                    <a16:creationId xmlns:a16="http://schemas.microsoft.com/office/drawing/2014/main" id="{7A1B4E65-C1CC-1638-0AB6-6DC21BD684A1}"/>
                  </a:ext>
                </a:extLst>
              </p:cNvPr>
              <p:cNvGrpSpPr/>
              <p:nvPr/>
            </p:nvGrpSpPr>
            <p:grpSpPr>
              <a:xfrm>
                <a:off x="5432858" y="1372125"/>
                <a:ext cx="44423" cy="43717"/>
                <a:chOff x="5432858" y="1372125"/>
                <a:chExt cx="44423" cy="43717"/>
              </a:xfrm>
            </p:grpSpPr>
            <p:sp>
              <p:nvSpPr>
                <p:cNvPr id="2227" name="Freeform: Shape 684">
                  <a:extLst>
                    <a:ext uri="{FF2B5EF4-FFF2-40B4-BE49-F238E27FC236}">
                      <a16:creationId xmlns:a16="http://schemas.microsoft.com/office/drawing/2014/main" id="{C7EBB3BF-73BB-F73A-0D41-75931177F7E8}"/>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Freeform: Shape 685">
                  <a:extLst>
                    <a:ext uri="{FF2B5EF4-FFF2-40B4-BE49-F238E27FC236}">
                      <a16:creationId xmlns:a16="http://schemas.microsoft.com/office/drawing/2014/main" id="{B01DFFB0-278D-01E8-74D9-B63FCE70239C}"/>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3" name="Graphic 195">
                <a:extLst>
                  <a:ext uri="{FF2B5EF4-FFF2-40B4-BE49-F238E27FC236}">
                    <a16:creationId xmlns:a16="http://schemas.microsoft.com/office/drawing/2014/main" id="{42256ACE-399D-71BE-712B-42040D3B36A7}"/>
                  </a:ext>
                </a:extLst>
              </p:cNvPr>
              <p:cNvGrpSpPr/>
              <p:nvPr/>
            </p:nvGrpSpPr>
            <p:grpSpPr>
              <a:xfrm>
                <a:off x="5445617" y="1372125"/>
                <a:ext cx="44423" cy="43717"/>
                <a:chOff x="5445617" y="1372125"/>
                <a:chExt cx="44423" cy="43717"/>
              </a:xfrm>
            </p:grpSpPr>
            <p:sp>
              <p:nvSpPr>
                <p:cNvPr id="2225" name="Freeform: Shape 682">
                  <a:extLst>
                    <a:ext uri="{FF2B5EF4-FFF2-40B4-BE49-F238E27FC236}">
                      <a16:creationId xmlns:a16="http://schemas.microsoft.com/office/drawing/2014/main" id="{88B15352-0E5F-AE4C-E32B-7767D2BE36DD}"/>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Freeform: Shape 683">
                  <a:extLst>
                    <a:ext uri="{FF2B5EF4-FFF2-40B4-BE49-F238E27FC236}">
                      <a16:creationId xmlns:a16="http://schemas.microsoft.com/office/drawing/2014/main" id="{CB3750CD-34FE-1E5F-1B91-A51587C54A08}"/>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4" name="Graphic 195">
                <a:extLst>
                  <a:ext uri="{FF2B5EF4-FFF2-40B4-BE49-F238E27FC236}">
                    <a16:creationId xmlns:a16="http://schemas.microsoft.com/office/drawing/2014/main" id="{F2134E96-D585-7A9A-6989-477930C7BCE8}"/>
                  </a:ext>
                </a:extLst>
              </p:cNvPr>
              <p:cNvGrpSpPr/>
              <p:nvPr/>
            </p:nvGrpSpPr>
            <p:grpSpPr>
              <a:xfrm>
                <a:off x="5452380" y="1372125"/>
                <a:ext cx="44577" cy="43717"/>
                <a:chOff x="5452380" y="1372125"/>
                <a:chExt cx="44577" cy="43717"/>
              </a:xfrm>
            </p:grpSpPr>
            <p:sp>
              <p:nvSpPr>
                <p:cNvPr id="2223" name="Freeform: Shape 680">
                  <a:extLst>
                    <a:ext uri="{FF2B5EF4-FFF2-40B4-BE49-F238E27FC236}">
                      <a16:creationId xmlns:a16="http://schemas.microsoft.com/office/drawing/2014/main" id="{DEAC020B-2D21-763A-43A1-4A59ADA38672}"/>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Freeform: Shape 681">
                  <a:extLst>
                    <a:ext uri="{FF2B5EF4-FFF2-40B4-BE49-F238E27FC236}">
                      <a16:creationId xmlns:a16="http://schemas.microsoft.com/office/drawing/2014/main" id="{8422F561-1985-6E6A-F1E5-34FFF53DBD5E}"/>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5" name="Graphic 195">
                <a:extLst>
                  <a:ext uri="{FF2B5EF4-FFF2-40B4-BE49-F238E27FC236}">
                    <a16:creationId xmlns:a16="http://schemas.microsoft.com/office/drawing/2014/main" id="{971A2258-DD8A-C04F-BD7A-B8516C44288D}"/>
                  </a:ext>
                </a:extLst>
              </p:cNvPr>
              <p:cNvGrpSpPr/>
              <p:nvPr/>
            </p:nvGrpSpPr>
            <p:grpSpPr>
              <a:xfrm>
                <a:off x="5459297" y="1372125"/>
                <a:ext cx="44423" cy="43717"/>
                <a:chOff x="5459297" y="1372125"/>
                <a:chExt cx="44423" cy="43717"/>
              </a:xfrm>
            </p:grpSpPr>
            <p:sp>
              <p:nvSpPr>
                <p:cNvPr id="2221" name="Freeform: Shape 678">
                  <a:extLst>
                    <a:ext uri="{FF2B5EF4-FFF2-40B4-BE49-F238E27FC236}">
                      <a16:creationId xmlns:a16="http://schemas.microsoft.com/office/drawing/2014/main" id="{C42BA2D2-A9DC-3C77-4EE8-CD474B8AC27C}"/>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Freeform: Shape 679">
                  <a:extLst>
                    <a:ext uri="{FF2B5EF4-FFF2-40B4-BE49-F238E27FC236}">
                      <a16:creationId xmlns:a16="http://schemas.microsoft.com/office/drawing/2014/main" id="{705B14AD-9143-DC82-4ABA-27A4E9E3EC92}"/>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6" name="Graphic 195">
                <a:extLst>
                  <a:ext uri="{FF2B5EF4-FFF2-40B4-BE49-F238E27FC236}">
                    <a16:creationId xmlns:a16="http://schemas.microsoft.com/office/drawing/2014/main" id="{4F33E615-0D9B-ABA2-0CAF-951886E563BE}"/>
                  </a:ext>
                </a:extLst>
              </p:cNvPr>
              <p:cNvGrpSpPr/>
              <p:nvPr/>
            </p:nvGrpSpPr>
            <p:grpSpPr>
              <a:xfrm>
                <a:off x="5466215" y="1372125"/>
                <a:ext cx="44423" cy="43717"/>
                <a:chOff x="5466215" y="1372125"/>
                <a:chExt cx="44423" cy="43717"/>
              </a:xfrm>
            </p:grpSpPr>
            <p:sp>
              <p:nvSpPr>
                <p:cNvPr id="2219" name="Freeform: Shape 676">
                  <a:extLst>
                    <a:ext uri="{FF2B5EF4-FFF2-40B4-BE49-F238E27FC236}">
                      <a16:creationId xmlns:a16="http://schemas.microsoft.com/office/drawing/2014/main" id="{8C5F9AB8-E7DA-A33E-522B-FC05CD8B5FED}"/>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Freeform: Shape 677">
                  <a:extLst>
                    <a:ext uri="{FF2B5EF4-FFF2-40B4-BE49-F238E27FC236}">
                      <a16:creationId xmlns:a16="http://schemas.microsoft.com/office/drawing/2014/main" id="{1DD2CF94-08DB-0464-BFE5-CCFDED689AA2}"/>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7" name="Graphic 195">
                <a:extLst>
                  <a:ext uri="{FF2B5EF4-FFF2-40B4-BE49-F238E27FC236}">
                    <a16:creationId xmlns:a16="http://schemas.microsoft.com/office/drawing/2014/main" id="{195CD2A8-A28C-BD43-B32C-48485AA636C6}"/>
                  </a:ext>
                </a:extLst>
              </p:cNvPr>
              <p:cNvGrpSpPr/>
              <p:nvPr/>
            </p:nvGrpSpPr>
            <p:grpSpPr>
              <a:xfrm>
                <a:off x="5472978" y="1372125"/>
                <a:ext cx="44577" cy="43717"/>
                <a:chOff x="5472978" y="1372125"/>
                <a:chExt cx="44577" cy="43717"/>
              </a:xfrm>
            </p:grpSpPr>
            <p:sp>
              <p:nvSpPr>
                <p:cNvPr id="2217" name="Freeform: Shape 674">
                  <a:extLst>
                    <a:ext uri="{FF2B5EF4-FFF2-40B4-BE49-F238E27FC236}">
                      <a16:creationId xmlns:a16="http://schemas.microsoft.com/office/drawing/2014/main" id="{664A18DA-D4D6-0C25-C9E7-797CE30E6DC1}"/>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Freeform: Shape 675">
                  <a:extLst>
                    <a:ext uri="{FF2B5EF4-FFF2-40B4-BE49-F238E27FC236}">
                      <a16:creationId xmlns:a16="http://schemas.microsoft.com/office/drawing/2014/main" id="{E3BA80E6-1CE1-41E8-4A48-2AD311FEF840}"/>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8" name="Graphic 195">
                <a:extLst>
                  <a:ext uri="{FF2B5EF4-FFF2-40B4-BE49-F238E27FC236}">
                    <a16:creationId xmlns:a16="http://schemas.microsoft.com/office/drawing/2014/main" id="{6E16C4E3-0092-6848-690C-70A1CE237719}"/>
                  </a:ext>
                </a:extLst>
              </p:cNvPr>
              <p:cNvGrpSpPr/>
              <p:nvPr/>
            </p:nvGrpSpPr>
            <p:grpSpPr>
              <a:xfrm>
                <a:off x="5479895" y="1372125"/>
                <a:ext cx="44423" cy="43717"/>
                <a:chOff x="5479895" y="1372125"/>
                <a:chExt cx="44423" cy="43717"/>
              </a:xfrm>
            </p:grpSpPr>
            <p:sp>
              <p:nvSpPr>
                <p:cNvPr id="2215" name="Freeform: Shape 672">
                  <a:extLst>
                    <a:ext uri="{FF2B5EF4-FFF2-40B4-BE49-F238E27FC236}">
                      <a16:creationId xmlns:a16="http://schemas.microsoft.com/office/drawing/2014/main" id="{A5CB4667-C9E5-C8D6-FCBD-9C1A36AEF63C}"/>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Freeform: Shape 673">
                  <a:extLst>
                    <a:ext uri="{FF2B5EF4-FFF2-40B4-BE49-F238E27FC236}">
                      <a16:creationId xmlns:a16="http://schemas.microsoft.com/office/drawing/2014/main" id="{B7F53104-728E-1959-D9F8-7EE8E7B2AE65}"/>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9" name="Graphic 195">
                <a:extLst>
                  <a:ext uri="{FF2B5EF4-FFF2-40B4-BE49-F238E27FC236}">
                    <a16:creationId xmlns:a16="http://schemas.microsoft.com/office/drawing/2014/main" id="{7922C5EE-8443-174D-0680-458B8CFC6C47}"/>
                  </a:ext>
                </a:extLst>
              </p:cNvPr>
              <p:cNvGrpSpPr/>
              <p:nvPr/>
            </p:nvGrpSpPr>
            <p:grpSpPr>
              <a:xfrm>
                <a:off x="5486813" y="1381170"/>
                <a:ext cx="44423" cy="43566"/>
                <a:chOff x="5486813" y="1381170"/>
                <a:chExt cx="44423" cy="43566"/>
              </a:xfrm>
            </p:grpSpPr>
            <p:sp>
              <p:nvSpPr>
                <p:cNvPr id="2213" name="Freeform: Shape 670">
                  <a:extLst>
                    <a:ext uri="{FF2B5EF4-FFF2-40B4-BE49-F238E27FC236}">
                      <a16:creationId xmlns:a16="http://schemas.microsoft.com/office/drawing/2014/main" id="{81998FAD-50DF-183F-48EB-DD056C1F1FD3}"/>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Freeform: Shape 671">
                  <a:extLst>
                    <a:ext uri="{FF2B5EF4-FFF2-40B4-BE49-F238E27FC236}">
                      <a16:creationId xmlns:a16="http://schemas.microsoft.com/office/drawing/2014/main" id="{CB8A6319-4B26-4AFB-93FA-E89F8AD5A257}"/>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0" name="Graphic 195">
                <a:extLst>
                  <a:ext uri="{FF2B5EF4-FFF2-40B4-BE49-F238E27FC236}">
                    <a16:creationId xmlns:a16="http://schemas.microsoft.com/office/drawing/2014/main" id="{E527471F-4C3E-0DAD-94CD-B79F86E2935A}"/>
                  </a:ext>
                </a:extLst>
              </p:cNvPr>
              <p:cNvGrpSpPr/>
              <p:nvPr/>
            </p:nvGrpSpPr>
            <p:grpSpPr>
              <a:xfrm>
                <a:off x="5492346" y="1381170"/>
                <a:ext cx="44423" cy="43566"/>
                <a:chOff x="5492346" y="1381170"/>
                <a:chExt cx="44423" cy="43566"/>
              </a:xfrm>
            </p:grpSpPr>
            <p:sp>
              <p:nvSpPr>
                <p:cNvPr id="2211" name="Freeform: Shape 668">
                  <a:extLst>
                    <a:ext uri="{FF2B5EF4-FFF2-40B4-BE49-F238E27FC236}">
                      <a16:creationId xmlns:a16="http://schemas.microsoft.com/office/drawing/2014/main" id="{3955ADAC-0BB6-942B-0F45-5D10C45B7B79}"/>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Freeform: Shape 669">
                  <a:extLst>
                    <a:ext uri="{FF2B5EF4-FFF2-40B4-BE49-F238E27FC236}">
                      <a16:creationId xmlns:a16="http://schemas.microsoft.com/office/drawing/2014/main" id="{397D03B2-F301-FC92-2BC0-F849E8E9CF5D}"/>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1" name="Graphic 195">
                <a:extLst>
                  <a:ext uri="{FF2B5EF4-FFF2-40B4-BE49-F238E27FC236}">
                    <a16:creationId xmlns:a16="http://schemas.microsoft.com/office/drawing/2014/main" id="{FA655928-B02A-1480-5F42-90093E2A2D65}"/>
                  </a:ext>
                </a:extLst>
              </p:cNvPr>
              <p:cNvGrpSpPr/>
              <p:nvPr/>
            </p:nvGrpSpPr>
            <p:grpSpPr>
              <a:xfrm>
                <a:off x="5497880" y="1381170"/>
                <a:ext cx="44423" cy="43566"/>
                <a:chOff x="5497880" y="1381170"/>
                <a:chExt cx="44423" cy="43566"/>
              </a:xfrm>
            </p:grpSpPr>
            <p:sp>
              <p:nvSpPr>
                <p:cNvPr id="2209" name="Freeform: Shape 666">
                  <a:extLst>
                    <a:ext uri="{FF2B5EF4-FFF2-40B4-BE49-F238E27FC236}">
                      <a16:creationId xmlns:a16="http://schemas.microsoft.com/office/drawing/2014/main" id="{71BE4CF4-2DEA-2E16-2E47-745A2870E160}"/>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Freeform: Shape 667">
                  <a:extLst>
                    <a:ext uri="{FF2B5EF4-FFF2-40B4-BE49-F238E27FC236}">
                      <a16:creationId xmlns:a16="http://schemas.microsoft.com/office/drawing/2014/main" id="{9CCB01C3-37E9-1AB7-03EA-4F8D75097EA9}"/>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2" name="Graphic 195">
                <a:extLst>
                  <a:ext uri="{FF2B5EF4-FFF2-40B4-BE49-F238E27FC236}">
                    <a16:creationId xmlns:a16="http://schemas.microsoft.com/office/drawing/2014/main" id="{A508C686-4FD5-06EF-7164-88E049253C64}"/>
                  </a:ext>
                </a:extLst>
              </p:cNvPr>
              <p:cNvGrpSpPr/>
              <p:nvPr/>
            </p:nvGrpSpPr>
            <p:grpSpPr>
              <a:xfrm>
                <a:off x="5503414" y="1381170"/>
                <a:ext cx="44423" cy="43566"/>
                <a:chOff x="5503414" y="1381170"/>
                <a:chExt cx="44423" cy="43566"/>
              </a:xfrm>
            </p:grpSpPr>
            <p:sp>
              <p:nvSpPr>
                <p:cNvPr id="2207" name="Freeform: Shape 664">
                  <a:extLst>
                    <a:ext uri="{FF2B5EF4-FFF2-40B4-BE49-F238E27FC236}">
                      <a16:creationId xmlns:a16="http://schemas.microsoft.com/office/drawing/2014/main" id="{E605C94E-A53A-2D32-7D84-3631363AC914}"/>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Freeform: Shape 665">
                  <a:extLst>
                    <a:ext uri="{FF2B5EF4-FFF2-40B4-BE49-F238E27FC236}">
                      <a16:creationId xmlns:a16="http://schemas.microsoft.com/office/drawing/2014/main" id="{070B2557-DD1A-CD20-E88A-94E01C445E44}"/>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3" name="Graphic 195">
                <a:extLst>
                  <a:ext uri="{FF2B5EF4-FFF2-40B4-BE49-F238E27FC236}">
                    <a16:creationId xmlns:a16="http://schemas.microsoft.com/office/drawing/2014/main" id="{87E3C896-644B-B283-7A49-31D2D1B375FF}"/>
                  </a:ext>
                </a:extLst>
              </p:cNvPr>
              <p:cNvGrpSpPr/>
              <p:nvPr/>
            </p:nvGrpSpPr>
            <p:grpSpPr>
              <a:xfrm>
                <a:off x="5508948" y="1381170"/>
                <a:ext cx="44577" cy="43566"/>
                <a:chOff x="5508948" y="1381170"/>
                <a:chExt cx="44577" cy="43566"/>
              </a:xfrm>
            </p:grpSpPr>
            <p:sp>
              <p:nvSpPr>
                <p:cNvPr id="2205" name="Freeform: Shape 662">
                  <a:extLst>
                    <a:ext uri="{FF2B5EF4-FFF2-40B4-BE49-F238E27FC236}">
                      <a16:creationId xmlns:a16="http://schemas.microsoft.com/office/drawing/2014/main" id="{4BF2E0FE-A786-6071-28AF-E41748A94EA2}"/>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Freeform: Shape 663">
                  <a:extLst>
                    <a:ext uri="{FF2B5EF4-FFF2-40B4-BE49-F238E27FC236}">
                      <a16:creationId xmlns:a16="http://schemas.microsoft.com/office/drawing/2014/main" id="{60053FA3-31A5-ED6C-7B4E-12FAB46742ED}"/>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4" name="Graphic 195">
                <a:extLst>
                  <a:ext uri="{FF2B5EF4-FFF2-40B4-BE49-F238E27FC236}">
                    <a16:creationId xmlns:a16="http://schemas.microsoft.com/office/drawing/2014/main" id="{402F6822-567A-EBA5-CFA5-8F934A6A73E5}"/>
                  </a:ext>
                </a:extLst>
              </p:cNvPr>
              <p:cNvGrpSpPr/>
              <p:nvPr/>
            </p:nvGrpSpPr>
            <p:grpSpPr>
              <a:xfrm>
                <a:off x="5514481" y="1381170"/>
                <a:ext cx="44577" cy="43566"/>
                <a:chOff x="5514481" y="1381170"/>
                <a:chExt cx="44577" cy="43566"/>
              </a:xfrm>
            </p:grpSpPr>
            <p:sp>
              <p:nvSpPr>
                <p:cNvPr id="2203" name="Freeform: Shape 660">
                  <a:extLst>
                    <a:ext uri="{FF2B5EF4-FFF2-40B4-BE49-F238E27FC236}">
                      <a16:creationId xmlns:a16="http://schemas.microsoft.com/office/drawing/2014/main" id="{147EAC71-E68B-D422-A90E-5EF176359A38}"/>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Freeform: Shape 661">
                  <a:extLst>
                    <a:ext uri="{FF2B5EF4-FFF2-40B4-BE49-F238E27FC236}">
                      <a16:creationId xmlns:a16="http://schemas.microsoft.com/office/drawing/2014/main" id="{0748692A-32B2-E18D-A149-A7A68744C258}"/>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5" name="Graphic 195">
                <a:extLst>
                  <a:ext uri="{FF2B5EF4-FFF2-40B4-BE49-F238E27FC236}">
                    <a16:creationId xmlns:a16="http://schemas.microsoft.com/office/drawing/2014/main" id="{9BD906A4-21B0-ABB0-BEDB-443B0B291933}"/>
                  </a:ext>
                </a:extLst>
              </p:cNvPr>
              <p:cNvGrpSpPr/>
              <p:nvPr/>
            </p:nvGrpSpPr>
            <p:grpSpPr>
              <a:xfrm>
                <a:off x="5520169" y="1381170"/>
                <a:ext cx="44423" cy="43566"/>
                <a:chOff x="5520169" y="1381170"/>
                <a:chExt cx="44423" cy="43566"/>
              </a:xfrm>
            </p:grpSpPr>
            <p:sp>
              <p:nvSpPr>
                <p:cNvPr id="2201" name="Freeform: Shape 658">
                  <a:extLst>
                    <a:ext uri="{FF2B5EF4-FFF2-40B4-BE49-F238E27FC236}">
                      <a16:creationId xmlns:a16="http://schemas.microsoft.com/office/drawing/2014/main" id="{65891407-6C25-E388-F467-71C7DAF1D03E}"/>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Freeform: Shape 659">
                  <a:extLst>
                    <a:ext uri="{FF2B5EF4-FFF2-40B4-BE49-F238E27FC236}">
                      <a16:creationId xmlns:a16="http://schemas.microsoft.com/office/drawing/2014/main" id="{10772622-D048-99EA-A36A-8A59CDFDA2C1}"/>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6" name="Graphic 195">
                <a:extLst>
                  <a:ext uri="{FF2B5EF4-FFF2-40B4-BE49-F238E27FC236}">
                    <a16:creationId xmlns:a16="http://schemas.microsoft.com/office/drawing/2014/main" id="{14C4C223-4E37-80CE-8955-F24B593C218D}"/>
                  </a:ext>
                </a:extLst>
              </p:cNvPr>
              <p:cNvGrpSpPr/>
              <p:nvPr/>
            </p:nvGrpSpPr>
            <p:grpSpPr>
              <a:xfrm>
                <a:off x="5525703" y="1381170"/>
                <a:ext cx="44423" cy="43566"/>
                <a:chOff x="5525703" y="1381170"/>
                <a:chExt cx="44423" cy="43566"/>
              </a:xfrm>
            </p:grpSpPr>
            <p:sp>
              <p:nvSpPr>
                <p:cNvPr id="2199" name="Freeform: Shape 656">
                  <a:extLst>
                    <a:ext uri="{FF2B5EF4-FFF2-40B4-BE49-F238E27FC236}">
                      <a16:creationId xmlns:a16="http://schemas.microsoft.com/office/drawing/2014/main" id="{F17E72DE-E1D2-FE71-0EC9-23B4C1614B46}"/>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Freeform: Shape 657">
                  <a:extLst>
                    <a:ext uri="{FF2B5EF4-FFF2-40B4-BE49-F238E27FC236}">
                      <a16:creationId xmlns:a16="http://schemas.microsoft.com/office/drawing/2014/main" id="{4AFBBA17-FE52-AC3E-33BC-000E62B64658}"/>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7" name="Graphic 195">
                <a:extLst>
                  <a:ext uri="{FF2B5EF4-FFF2-40B4-BE49-F238E27FC236}">
                    <a16:creationId xmlns:a16="http://schemas.microsoft.com/office/drawing/2014/main" id="{6B03ADBB-0E06-78D0-AF62-73136A2F81C5}"/>
                  </a:ext>
                </a:extLst>
              </p:cNvPr>
              <p:cNvGrpSpPr/>
              <p:nvPr/>
            </p:nvGrpSpPr>
            <p:grpSpPr>
              <a:xfrm>
                <a:off x="5531236" y="1381170"/>
                <a:ext cx="44423" cy="43566"/>
                <a:chOff x="5531236" y="1381170"/>
                <a:chExt cx="44423" cy="43566"/>
              </a:xfrm>
            </p:grpSpPr>
            <p:sp>
              <p:nvSpPr>
                <p:cNvPr id="2197" name="Freeform: Shape 654">
                  <a:extLst>
                    <a:ext uri="{FF2B5EF4-FFF2-40B4-BE49-F238E27FC236}">
                      <a16:creationId xmlns:a16="http://schemas.microsoft.com/office/drawing/2014/main" id="{D773B04D-85AA-DF4B-E912-5D08054B2ABA}"/>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Freeform: Shape 655">
                  <a:extLst>
                    <a:ext uri="{FF2B5EF4-FFF2-40B4-BE49-F238E27FC236}">
                      <a16:creationId xmlns:a16="http://schemas.microsoft.com/office/drawing/2014/main" id="{AAC8FCD3-336A-3059-EC00-1D959514E45F}"/>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8" name="Graphic 195">
                <a:extLst>
                  <a:ext uri="{FF2B5EF4-FFF2-40B4-BE49-F238E27FC236}">
                    <a16:creationId xmlns:a16="http://schemas.microsoft.com/office/drawing/2014/main" id="{E1002C18-04BE-A905-60E6-38DF194A4364}"/>
                  </a:ext>
                </a:extLst>
              </p:cNvPr>
              <p:cNvGrpSpPr/>
              <p:nvPr/>
            </p:nvGrpSpPr>
            <p:grpSpPr>
              <a:xfrm>
                <a:off x="5536770" y="1381170"/>
                <a:ext cx="44423" cy="43566"/>
                <a:chOff x="5536770" y="1381170"/>
                <a:chExt cx="44423" cy="43566"/>
              </a:xfrm>
            </p:grpSpPr>
            <p:sp>
              <p:nvSpPr>
                <p:cNvPr id="2195" name="Freeform: Shape 652">
                  <a:extLst>
                    <a:ext uri="{FF2B5EF4-FFF2-40B4-BE49-F238E27FC236}">
                      <a16:creationId xmlns:a16="http://schemas.microsoft.com/office/drawing/2014/main" id="{F62C499C-F7BC-2F7C-9FA2-4CD45B1159AA}"/>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Freeform: Shape 653">
                  <a:extLst>
                    <a:ext uri="{FF2B5EF4-FFF2-40B4-BE49-F238E27FC236}">
                      <a16:creationId xmlns:a16="http://schemas.microsoft.com/office/drawing/2014/main" id="{456FEF34-F0AE-2394-490A-E14BA09626B9}"/>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9" name="Graphic 195">
                <a:extLst>
                  <a:ext uri="{FF2B5EF4-FFF2-40B4-BE49-F238E27FC236}">
                    <a16:creationId xmlns:a16="http://schemas.microsoft.com/office/drawing/2014/main" id="{B9400CB0-7561-396A-0CFB-336DC0442166}"/>
                  </a:ext>
                </a:extLst>
              </p:cNvPr>
              <p:cNvGrpSpPr/>
              <p:nvPr/>
            </p:nvGrpSpPr>
            <p:grpSpPr>
              <a:xfrm>
                <a:off x="5542304" y="1381170"/>
                <a:ext cx="44577" cy="43566"/>
                <a:chOff x="5542304" y="1381170"/>
                <a:chExt cx="44577" cy="43566"/>
              </a:xfrm>
            </p:grpSpPr>
            <p:sp>
              <p:nvSpPr>
                <p:cNvPr id="2193" name="Freeform: Shape 650">
                  <a:extLst>
                    <a:ext uri="{FF2B5EF4-FFF2-40B4-BE49-F238E27FC236}">
                      <a16:creationId xmlns:a16="http://schemas.microsoft.com/office/drawing/2014/main" id="{64467C54-F4D6-D899-43C2-2B73E2107A8B}"/>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Freeform: Shape 651">
                  <a:extLst>
                    <a:ext uri="{FF2B5EF4-FFF2-40B4-BE49-F238E27FC236}">
                      <a16:creationId xmlns:a16="http://schemas.microsoft.com/office/drawing/2014/main" id="{CAA3D656-A46E-2267-3B12-F0BB40737973}"/>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0" name="Graphic 195">
                <a:extLst>
                  <a:ext uri="{FF2B5EF4-FFF2-40B4-BE49-F238E27FC236}">
                    <a16:creationId xmlns:a16="http://schemas.microsoft.com/office/drawing/2014/main" id="{B7951439-EDE0-A956-A1AC-107BD8FA6008}"/>
                  </a:ext>
                </a:extLst>
              </p:cNvPr>
              <p:cNvGrpSpPr/>
              <p:nvPr/>
            </p:nvGrpSpPr>
            <p:grpSpPr>
              <a:xfrm>
                <a:off x="5547838" y="1381170"/>
                <a:ext cx="44577" cy="43566"/>
                <a:chOff x="5547838" y="1381170"/>
                <a:chExt cx="44577" cy="43566"/>
              </a:xfrm>
            </p:grpSpPr>
            <p:sp>
              <p:nvSpPr>
                <p:cNvPr id="2191" name="Freeform: Shape 648">
                  <a:extLst>
                    <a:ext uri="{FF2B5EF4-FFF2-40B4-BE49-F238E27FC236}">
                      <a16:creationId xmlns:a16="http://schemas.microsoft.com/office/drawing/2014/main" id="{9D52A619-4C7E-C43C-48E3-4369E3D8EF9A}"/>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Freeform: Shape 649">
                  <a:extLst>
                    <a:ext uri="{FF2B5EF4-FFF2-40B4-BE49-F238E27FC236}">
                      <a16:creationId xmlns:a16="http://schemas.microsoft.com/office/drawing/2014/main" id="{46789802-0E9A-82EF-3001-E926F716CDC5}"/>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1" name="Graphic 195">
                <a:extLst>
                  <a:ext uri="{FF2B5EF4-FFF2-40B4-BE49-F238E27FC236}">
                    <a16:creationId xmlns:a16="http://schemas.microsoft.com/office/drawing/2014/main" id="{0E478D6F-08C2-366B-0301-103BEA53A71F}"/>
                  </a:ext>
                </a:extLst>
              </p:cNvPr>
              <p:cNvGrpSpPr/>
              <p:nvPr/>
            </p:nvGrpSpPr>
            <p:grpSpPr>
              <a:xfrm>
                <a:off x="5553525" y="1381170"/>
                <a:ext cx="44423" cy="43566"/>
                <a:chOff x="5553525" y="1381170"/>
                <a:chExt cx="44423" cy="43566"/>
              </a:xfrm>
            </p:grpSpPr>
            <p:sp>
              <p:nvSpPr>
                <p:cNvPr id="2189" name="Freeform: Shape 646">
                  <a:extLst>
                    <a:ext uri="{FF2B5EF4-FFF2-40B4-BE49-F238E27FC236}">
                      <a16:creationId xmlns:a16="http://schemas.microsoft.com/office/drawing/2014/main" id="{C9B29C83-2A6A-E163-42FB-516019E82782}"/>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Freeform: Shape 647">
                  <a:extLst>
                    <a:ext uri="{FF2B5EF4-FFF2-40B4-BE49-F238E27FC236}">
                      <a16:creationId xmlns:a16="http://schemas.microsoft.com/office/drawing/2014/main" id="{30FD5F2B-1F35-2DF7-318E-44EBCA12B6B9}"/>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2" name="Graphic 195">
                <a:extLst>
                  <a:ext uri="{FF2B5EF4-FFF2-40B4-BE49-F238E27FC236}">
                    <a16:creationId xmlns:a16="http://schemas.microsoft.com/office/drawing/2014/main" id="{9EB19940-91C6-9D3B-5E93-E61AD8BC8621}"/>
                  </a:ext>
                </a:extLst>
              </p:cNvPr>
              <p:cNvGrpSpPr/>
              <p:nvPr/>
            </p:nvGrpSpPr>
            <p:grpSpPr>
              <a:xfrm>
                <a:off x="5559059" y="1381170"/>
                <a:ext cx="44423" cy="43566"/>
                <a:chOff x="5559059" y="1381170"/>
                <a:chExt cx="44423" cy="43566"/>
              </a:xfrm>
            </p:grpSpPr>
            <p:sp>
              <p:nvSpPr>
                <p:cNvPr id="2187" name="Freeform: Shape 644">
                  <a:extLst>
                    <a:ext uri="{FF2B5EF4-FFF2-40B4-BE49-F238E27FC236}">
                      <a16:creationId xmlns:a16="http://schemas.microsoft.com/office/drawing/2014/main" id="{31508DE6-FEB7-7F31-C0FD-447A20E3EE58}"/>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Freeform: Shape 645">
                  <a:extLst>
                    <a:ext uri="{FF2B5EF4-FFF2-40B4-BE49-F238E27FC236}">
                      <a16:creationId xmlns:a16="http://schemas.microsoft.com/office/drawing/2014/main" id="{CD8B2907-3C42-503A-4051-0A29C28D9497}"/>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3" name="Graphic 195">
                <a:extLst>
                  <a:ext uri="{FF2B5EF4-FFF2-40B4-BE49-F238E27FC236}">
                    <a16:creationId xmlns:a16="http://schemas.microsoft.com/office/drawing/2014/main" id="{A610FC1B-1C93-3C1D-7397-B2602F5459ED}"/>
                  </a:ext>
                </a:extLst>
              </p:cNvPr>
              <p:cNvGrpSpPr/>
              <p:nvPr/>
            </p:nvGrpSpPr>
            <p:grpSpPr>
              <a:xfrm>
                <a:off x="5564593" y="1381170"/>
                <a:ext cx="44423" cy="43566"/>
                <a:chOff x="5564593" y="1381170"/>
                <a:chExt cx="44423" cy="43566"/>
              </a:xfrm>
            </p:grpSpPr>
            <p:sp>
              <p:nvSpPr>
                <p:cNvPr id="2185" name="Freeform: Shape 642">
                  <a:extLst>
                    <a:ext uri="{FF2B5EF4-FFF2-40B4-BE49-F238E27FC236}">
                      <a16:creationId xmlns:a16="http://schemas.microsoft.com/office/drawing/2014/main" id="{70706256-ED04-B8B7-C721-4414E31F5B0E}"/>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Freeform: Shape 643">
                  <a:extLst>
                    <a:ext uri="{FF2B5EF4-FFF2-40B4-BE49-F238E27FC236}">
                      <a16:creationId xmlns:a16="http://schemas.microsoft.com/office/drawing/2014/main" id="{29D8F5B9-F062-F0B6-847B-6CA8BF91A38F}"/>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4" name="Graphic 195">
                <a:extLst>
                  <a:ext uri="{FF2B5EF4-FFF2-40B4-BE49-F238E27FC236}">
                    <a16:creationId xmlns:a16="http://schemas.microsoft.com/office/drawing/2014/main" id="{91046BDC-C6A1-DE60-0326-425F99D263A9}"/>
                  </a:ext>
                </a:extLst>
              </p:cNvPr>
              <p:cNvGrpSpPr/>
              <p:nvPr/>
            </p:nvGrpSpPr>
            <p:grpSpPr>
              <a:xfrm>
                <a:off x="5570127" y="1381170"/>
                <a:ext cx="44577" cy="43566"/>
                <a:chOff x="5570127" y="1381170"/>
                <a:chExt cx="44577" cy="43566"/>
              </a:xfrm>
            </p:grpSpPr>
            <p:sp>
              <p:nvSpPr>
                <p:cNvPr id="2183" name="Freeform: Shape 640">
                  <a:extLst>
                    <a:ext uri="{FF2B5EF4-FFF2-40B4-BE49-F238E27FC236}">
                      <a16:creationId xmlns:a16="http://schemas.microsoft.com/office/drawing/2014/main" id="{9F8AE85F-91E1-DDA4-7028-7103237178C9}"/>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Freeform: Shape 641">
                  <a:extLst>
                    <a:ext uri="{FF2B5EF4-FFF2-40B4-BE49-F238E27FC236}">
                      <a16:creationId xmlns:a16="http://schemas.microsoft.com/office/drawing/2014/main" id="{DB4FC936-D150-43C4-3B3B-AD5984F41FC6}"/>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5" name="Graphic 195">
                <a:extLst>
                  <a:ext uri="{FF2B5EF4-FFF2-40B4-BE49-F238E27FC236}">
                    <a16:creationId xmlns:a16="http://schemas.microsoft.com/office/drawing/2014/main" id="{DA414436-2FEB-AE84-EBB0-18D77785FCA6}"/>
                  </a:ext>
                </a:extLst>
              </p:cNvPr>
              <p:cNvGrpSpPr/>
              <p:nvPr/>
            </p:nvGrpSpPr>
            <p:grpSpPr>
              <a:xfrm>
                <a:off x="5575660" y="1381170"/>
                <a:ext cx="44577" cy="43566"/>
                <a:chOff x="5575660" y="1381170"/>
                <a:chExt cx="44577" cy="43566"/>
              </a:xfrm>
            </p:grpSpPr>
            <p:sp>
              <p:nvSpPr>
                <p:cNvPr id="2181" name="Freeform: Shape 638">
                  <a:extLst>
                    <a:ext uri="{FF2B5EF4-FFF2-40B4-BE49-F238E27FC236}">
                      <a16:creationId xmlns:a16="http://schemas.microsoft.com/office/drawing/2014/main" id="{B41C5EA9-CBFC-DDB8-1199-3D14297550B5}"/>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Freeform: Shape 639">
                  <a:extLst>
                    <a:ext uri="{FF2B5EF4-FFF2-40B4-BE49-F238E27FC236}">
                      <a16:creationId xmlns:a16="http://schemas.microsoft.com/office/drawing/2014/main" id="{7034CD05-9047-B796-F0F2-9DAA16129C10}"/>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6" name="Graphic 195">
                <a:extLst>
                  <a:ext uri="{FF2B5EF4-FFF2-40B4-BE49-F238E27FC236}">
                    <a16:creationId xmlns:a16="http://schemas.microsoft.com/office/drawing/2014/main" id="{A8A8B380-1A60-66F2-FFD0-EB5903327711}"/>
                  </a:ext>
                </a:extLst>
              </p:cNvPr>
              <p:cNvGrpSpPr/>
              <p:nvPr/>
            </p:nvGrpSpPr>
            <p:grpSpPr>
              <a:xfrm>
                <a:off x="5581194" y="1381170"/>
                <a:ext cx="44577" cy="43566"/>
                <a:chOff x="5581194" y="1381170"/>
                <a:chExt cx="44577" cy="43566"/>
              </a:xfrm>
            </p:grpSpPr>
            <p:sp>
              <p:nvSpPr>
                <p:cNvPr id="2179" name="Freeform: Shape 636">
                  <a:extLst>
                    <a:ext uri="{FF2B5EF4-FFF2-40B4-BE49-F238E27FC236}">
                      <a16:creationId xmlns:a16="http://schemas.microsoft.com/office/drawing/2014/main" id="{BA786AE6-5FA9-66CC-EA6E-409719D76C99}"/>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Freeform: Shape 637">
                  <a:extLst>
                    <a:ext uri="{FF2B5EF4-FFF2-40B4-BE49-F238E27FC236}">
                      <a16:creationId xmlns:a16="http://schemas.microsoft.com/office/drawing/2014/main" id="{2799F8F4-88FC-257F-9C13-E032D3429434}"/>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7" name="Graphic 195">
                <a:extLst>
                  <a:ext uri="{FF2B5EF4-FFF2-40B4-BE49-F238E27FC236}">
                    <a16:creationId xmlns:a16="http://schemas.microsoft.com/office/drawing/2014/main" id="{DD367245-581D-00EF-5978-54D0B61EF657}"/>
                  </a:ext>
                </a:extLst>
              </p:cNvPr>
              <p:cNvGrpSpPr/>
              <p:nvPr/>
            </p:nvGrpSpPr>
            <p:grpSpPr>
              <a:xfrm>
                <a:off x="5595951" y="1381170"/>
                <a:ext cx="44577" cy="43566"/>
                <a:chOff x="5595951" y="1381170"/>
                <a:chExt cx="44577" cy="43566"/>
              </a:xfrm>
            </p:grpSpPr>
            <p:sp>
              <p:nvSpPr>
                <p:cNvPr id="2177" name="Freeform: Shape 634">
                  <a:extLst>
                    <a:ext uri="{FF2B5EF4-FFF2-40B4-BE49-F238E27FC236}">
                      <a16:creationId xmlns:a16="http://schemas.microsoft.com/office/drawing/2014/main" id="{29336EBE-85FE-0B62-E17B-594A903C64ED}"/>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Freeform: Shape 635">
                  <a:extLst>
                    <a:ext uri="{FF2B5EF4-FFF2-40B4-BE49-F238E27FC236}">
                      <a16:creationId xmlns:a16="http://schemas.microsoft.com/office/drawing/2014/main" id="{06DF6CA2-E63F-38C4-DC5C-09A0C967B3F0}"/>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8" name="Graphic 195">
                <a:extLst>
                  <a:ext uri="{FF2B5EF4-FFF2-40B4-BE49-F238E27FC236}">
                    <a16:creationId xmlns:a16="http://schemas.microsoft.com/office/drawing/2014/main" id="{A90A1DBB-0DA8-D0E0-DA41-6AAE497E51FA}"/>
                  </a:ext>
                </a:extLst>
              </p:cNvPr>
              <p:cNvGrpSpPr/>
              <p:nvPr/>
            </p:nvGrpSpPr>
            <p:grpSpPr>
              <a:xfrm>
                <a:off x="5611630" y="1381170"/>
                <a:ext cx="44577" cy="43566"/>
                <a:chOff x="5611630" y="1381170"/>
                <a:chExt cx="44577" cy="43566"/>
              </a:xfrm>
            </p:grpSpPr>
            <p:sp>
              <p:nvSpPr>
                <p:cNvPr id="2175" name="Freeform: Shape 632">
                  <a:extLst>
                    <a:ext uri="{FF2B5EF4-FFF2-40B4-BE49-F238E27FC236}">
                      <a16:creationId xmlns:a16="http://schemas.microsoft.com/office/drawing/2014/main" id="{C308FFB1-2F08-2158-4C1E-911E97672B3C}"/>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Freeform: Shape 633">
                  <a:extLst>
                    <a:ext uri="{FF2B5EF4-FFF2-40B4-BE49-F238E27FC236}">
                      <a16:creationId xmlns:a16="http://schemas.microsoft.com/office/drawing/2014/main" id="{0D1A2FBD-87CE-CD03-50EE-012B65045A2C}"/>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9" name="Graphic 195">
                <a:extLst>
                  <a:ext uri="{FF2B5EF4-FFF2-40B4-BE49-F238E27FC236}">
                    <a16:creationId xmlns:a16="http://schemas.microsoft.com/office/drawing/2014/main" id="{B105D87E-BE6A-80F6-8B92-B1B38B326E98}"/>
                  </a:ext>
                </a:extLst>
              </p:cNvPr>
              <p:cNvGrpSpPr/>
              <p:nvPr/>
            </p:nvGrpSpPr>
            <p:grpSpPr>
              <a:xfrm>
                <a:off x="5624081" y="1381170"/>
                <a:ext cx="44577" cy="43566"/>
                <a:chOff x="5624081" y="1381170"/>
                <a:chExt cx="44577" cy="43566"/>
              </a:xfrm>
            </p:grpSpPr>
            <p:sp>
              <p:nvSpPr>
                <p:cNvPr id="2173" name="Freeform: Shape 630">
                  <a:extLst>
                    <a:ext uri="{FF2B5EF4-FFF2-40B4-BE49-F238E27FC236}">
                      <a16:creationId xmlns:a16="http://schemas.microsoft.com/office/drawing/2014/main" id="{F31E11F8-C81C-8B02-AA57-404869AC8174}"/>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Freeform: Shape 631">
                  <a:extLst>
                    <a:ext uri="{FF2B5EF4-FFF2-40B4-BE49-F238E27FC236}">
                      <a16:creationId xmlns:a16="http://schemas.microsoft.com/office/drawing/2014/main" id="{6E8DB2CC-1EE6-CD1C-76C2-CC1E4419B682}"/>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0" name="Graphic 195">
                <a:extLst>
                  <a:ext uri="{FF2B5EF4-FFF2-40B4-BE49-F238E27FC236}">
                    <a16:creationId xmlns:a16="http://schemas.microsoft.com/office/drawing/2014/main" id="{0322BF6E-BFAF-D765-E882-AF3AC6346257}"/>
                  </a:ext>
                </a:extLst>
              </p:cNvPr>
              <p:cNvGrpSpPr/>
              <p:nvPr/>
            </p:nvGrpSpPr>
            <p:grpSpPr>
              <a:xfrm>
                <a:off x="5633919" y="1381170"/>
                <a:ext cx="44423" cy="43566"/>
                <a:chOff x="5633919" y="1381170"/>
                <a:chExt cx="44423" cy="43566"/>
              </a:xfrm>
            </p:grpSpPr>
            <p:sp>
              <p:nvSpPr>
                <p:cNvPr id="2171" name="Freeform: Shape 628">
                  <a:extLst>
                    <a:ext uri="{FF2B5EF4-FFF2-40B4-BE49-F238E27FC236}">
                      <a16:creationId xmlns:a16="http://schemas.microsoft.com/office/drawing/2014/main" id="{CA2873B3-1225-FE3C-FD58-2A737641D2F8}"/>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Freeform: Shape 629">
                  <a:extLst>
                    <a:ext uri="{FF2B5EF4-FFF2-40B4-BE49-F238E27FC236}">
                      <a16:creationId xmlns:a16="http://schemas.microsoft.com/office/drawing/2014/main" id="{45AD2F2B-4F02-FDBA-E5FB-A5411E963259}"/>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1" name="Graphic 195">
                <a:extLst>
                  <a:ext uri="{FF2B5EF4-FFF2-40B4-BE49-F238E27FC236}">
                    <a16:creationId xmlns:a16="http://schemas.microsoft.com/office/drawing/2014/main" id="{D02F5B81-833E-FF5E-E7C6-360C3CA8DFB1}"/>
                  </a:ext>
                </a:extLst>
              </p:cNvPr>
              <p:cNvGrpSpPr/>
              <p:nvPr/>
            </p:nvGrpSpPr>
            <p:grpSpPr>
              <a:xfrm>
                <a:off x="5646370" y="1381170"/>
                <a:ext cx="44423" cy="43566"/>
                <a:chOff x="5646370" y="1381170"/>
                <a:chExt cx="44423" cy="43566"/>
              </a:xfrm>
            </p:grpSpPr>
            <p:sp>
              <p:nvSpPr>
                <p:cNvPr id="2169" name="Freeform: Shape 626">
                  <a:extLst>
                    <a:ext uri="{FF2B5EF4-FFF2-40B4-BE49-F238E27FC236}">
                      <a16:creationId xmlns:a16="http://schemas.microsoft.com/office/drawing/2014/main" id="{588F7828-599E-ABEB-8993-509BDEDDD3C0}"/>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Freeform: Shape 627">
                  <a:extLst>
                    <a:ext uri="{FF2B5EF4-FFF2-40B4-BE49-F238E27FC236}">
                      <a16:creationId xmlns:a16="http://schemas.microsoft.com/office/drawing/2014/main" id="{45F0B5D2-48A6-E198-A487-59689A5254CF}"/>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2" name="Graphic 195">
                <a:extLst>
                  <a:ext uri="{FF2B5EF4-FFF2-40B4-BE49-F238E27FC236}">
                    <a16:creationId xmlns:a16="http://schemas.microsoft.com/office/drawing/2014/main" id="{BE2168F5-17EE-F957-F992-BD20FC1793B4}"/>
                  </a:ext>
                </a:extLst>
              </p:cNvPr>
              <p:cNvGrpSpPr/>
              <p:nvPr/>
            </p:nvGrpSpPr>
            <p:grpSpPr>
              <a:xfrm>
                <a:off x="5662664" y="1381170"/>
                <a:ext cx="44577" cy="43566"/>
                <a:chOff x="5662664" y="1381170"/>
                <a:chExt cx="44577" cy="43566"/>
              </a:xfrm>
            </p:grpSpPr>
            <p:sp>
              <p:nvSpPr>
                <p:cNvPr id="2167" name="Freeform: Shape 624">
                  <a:extLst>
                    <a:ext uri="{FF2B5EF4-FFF2-40B4-BE49-F238E27FC236}">
                      <a16:creationId xmlns:a16="http://schemas.microsoft.com/office/drawing/2014/main" id="{AFA78596-5514-3F8B-A67D-4F7CB9DB20C0}"/>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Freeform: Shape 625">
                  <a:extLst>
                    <a:ext uri="{FF2B5EF4-FFF2-40B4-BE49-F238E27FC236}">
                      <a16:creationId xmlns:a16="http://schemas.microsoft.com/office/drawing/2014/main" id="{3A83768A-EB14-BA23-BB3E-59CA00049247}"/>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3" name="Graphic 195">
                <a:extLst>
                  <a:ext uri="{FF2B5EF4-FFF2-40B4-BE49-F238E27FC236}">
                    <a16:creationId xmlns:a16="http://schemas.microsoft.com/office/drawing/2014/main" id="{5290D4B1-07FE-0C0C-DCCA-5DCDB26F1F50}"/>
                  </a:ext>
                </a:extLst>
              </p:cNvPr>
              <p:cNvGrpSpPr/>
              <p:nvPr/>
            </p:nvGrpSpPr>
            <p:grpSpPr>
              <a:xfrm>
                <a:off x="5683262" y="1381170"/>
                <a:ext cx="44577" cy="43566"/>
                <a:chOff x="5683262" y="1381170"/>
                <a:chExt cx="44577" cy="43566"/>
              </a:xfrm>
            </p:grpSpPr>
            <p:sp>
              <p:nvSpPr>
                <p:cNvPr id="2165" name="Freeform: Shape 622">
                  <a:extLst>
                    <a:ext uri="{FF2B5EF4-FFF2-40B4-BE49-F238E27FC236}">
                      <a16:creationId xmlns:a16="http://schemas.microsoft.com/office/drawing/2014/main" id="{73A6FA09-9055-DC65-8746-69B3EF6ED7E4}"/>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Freeform: Shape 623">
                  <a:extLst>
                    <a:ext uri="{FF2B5EF4-FFF2-40B4-BE49-F238E27FC236}">
                      <a16:creationId xmlns:a16="http://schemas.microsoft.com/office/drawing/2014/main" id="{C4CC4DE5-12E0-D8E2-82E8-58965481BDAB}"/>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4" name="Graphic 195">
                <a:extLst>
                  <a:ext uri="{FF2B5EF4-FFF2-40B4-BE49-F238E27FC236}">
                    <a16:creationId xmlns:a16="http://schemas.microsoft.com/office/drawing/2014/main" id="{3B106DAC-FE40-847D-B108-167C5716AF4A}"/>
                  </a:ext>
                </a:extLst>
              </p:cNvPr>
              <p:cNvGrpSpPr/>
              <p:nvPr/>
            </p:nvGrpSpPr>
            <p:grpSpPr>
              <a:xfrm>
                <a:off x="5690794" y="1381170"/>
                <a:ext cx="44577" cy="43566"/>
                <a:chOff x="5690794" y="1381170"/>
                <a:chExt cx="44577" cy="43566"/>
              </a:xfrm>
            </p:grpSpPr>
            <p:sp>
              <p:nvSpPr>
                <p:cNvPr id="2163" name="Freeform: Shape 620">
                  <a:extLst>
                    <a:ext uri="{FF2B5EF4-FFF2-40B4-BE49-F238E27FC236}">
                      <a16:creationId xmlns:a16="http://schemas.microsoft.com/office/drawing/2014/main" id="{32CBB47A-3A78-6399-5489-11A380186542}"/>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Freeform: Shape 621">
                  <a:extLst>
                    <a:ext uri="{FF2B5EF4-FFF2-40B4-BE49-F238E27FC236}">
                      <a16:creationId xmlns:a16="http://schemas.microsoft.com/office/drawing/2014/main" id="{88374391-2886-D825-1B50-2C18F450F6EB}"/>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5" name="Graphic 195">
                <a:extLst>
                  <a:ext uri="{FF2B5EF4-FFF2-40B4-BE49-F238E27FC236}">
                    <a16:creationId xmlns:a16="http://schemas.microsoft.com/office/drawing/2014/main" id="{98C1A3F4-54B7-B735-537A-A65619BE2F98}"/>
                  </a:ext>
                </a:extLst>
              </p:cNvPr>
              <p:cNvGrpSpPr/>
              <p:nvPr/>
            </p:nvGrpSpPr>
            <p:grpSpPr>
              <a:xfrm>
                <a:off x="5715696" y="1381170"/>
                <a:ext cx="44423" cy="43566"/>
                <a:chOff x="5715696" y="1381170"/>
                <a:chExt cx="44423" cy="43566"/>
              </a:xfrm>
            </p:grpSpPr>
            <p:sp>
              <p:nvSpPr>
                <p:cNvPr id="2161" name="Freeform: Shape 618">
                  <a:extLst>
                    <a:ext uri="{FF2B5EF4-FFF2-40B4-BE49-F238E27FC236}">
                      <a16:creationId xmlns:a16="http://schemas.microsoft.com/office/drawing/2014/main" id="{1CEE5F37-AA9C-AB80-919F-F9DB90DF65B5}"/>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Freeform: Shape 619">
                  <a:extLst>
                    <a:ext uri="{FF2B5EF4-FFF2-40B4-BE49-F238E27FC236}">
                      <a16:creationId xmlns:a16="http://schemas.microsoft.com/office/drawing/2014/main" id="{9D5A98F3-9F3E-C3A1-4872-19E124D0BF12}"/>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6" name="Graphic 195">
                <a:extLst>
                  <a:ext uri="{FF2B5EF4-FFF2-40B4-BE49-F238E27FC236}">
                    <a16:creationId xmlns:a16="http://schemas.microsoft.com/office/drawing/2014/main" id="{32C364B0-FA35-EDE0-EF7A-29ECE5FEC655}"/>
                  </a:ext>
                </a:extLst>
              </p:cNvPr>
              <p:cNvGrpSpPr/>
              <p:nvPr/>
            </p:nvGrpSpPr>
            <p:grpSpPr>
              <a:xfrm>
                <a:off x="5740598" y="1381170"/>
                <a:ext cx="44423" cy="43566"/>
                <a:chOff x="5740598" y="1381170"/>
                <a:chExt cx="44423" cy="43566"/>
              </a:xfrm>
            </p:grpSpPr>
            <p:sp>
              <p:nvSpPr>
                <p:cNvPr id="2159" name="Freeform: Shape 616">
                  <a:extLst>
                    <a:ext uri="{FF2B5EF4-FFF2-40B4-BE49-F238E27FC236}">
                      <a16:creationId xmlns:a16="http://schemas.microsoft.com/office/drawing/2014/main" id="{2343CFDB-AC2F-51DF-1C36-085E2C816769}"/>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Freeform: Shape 617">
                  <a:extLst>
                    <a:ext uri="{FF2B5EF4-FFF2-40B4-BE49-F238E27FC236}">
                      <a16:creationId xmlns:a16="http://schemas.microsoft.com/office/drawing/2014/main" id="{03457C3E-32FF-6D19-42C8-19DA0F68C81B}"/>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7" name="Graphic 195">
                <a:extLst>
                  <a:ext uri="{FF2B5EF4-FFF2-40B4-BE49-F238E27FC236}">
                    <a16:creationId xmlns:a16="http://schemas.microsoft.com/office/drawing/2014/main" id="{32511C74-1355-CE90-4FBD-F3B1846B3A87}"/>
                  </a:ext>
                </a:extLst>
              </p:cNvPr>
              <p:cNvGrpSpPr/>
              <p:nvPr/>
            </p:nvGrpSpPr>
            <p:grpSpPr>
              <a:xfrm>
                <a:off x="5747668" y="1381170"/>
                <a:ext cx="44577" cy="43566"/>
                <a:chOff x="5747668" y="1381170"/>
                <a:chExt cx="44577" cy="43566"/>
              </a:xfrm>
            </p:grpSpPr>
            <p:sp>
              <p:nvSpPr>
                <p:cNvPr id="2157" name="Freeform: Shape 614">
                  <a:extLst>
                    <a:ext uri="{FF2B5EF4-FFF2-40B4-BE49-F238E27FC236}">
                      <a16:creationId xmlns:a16="http://schemas.microsoft.com/office/drawing/2014/main" id="{AA98C664-FDD4-88EC-A109-BE9BDAAD1CE7}"/>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Freeform: Shape 615">
                  <a:extLst>
                    <a:ext uri="{FF2B5EF4-FFF2-40B4-BE49-F238E27FC236}">
                      <a16:creationId xmlns:a16="http://schemas.microsoft.com/office/drawing/2014/main" id="{8FAE6358-A0A1-F871-83B9-916AC9FD76A9}"/>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8" name="Graphic 195">
                <a:extLst>
                  <a:ext uri="{FF2B5EF4-FFF2-40B4-BE49-F238E27FC236}">
                    <a16:creationId xmlns:a16="http://schemas.microsoft.com/office/drawing/2014/main" id="{FCDDA27D-3E17-124A-1774-53C9D3767C6E}"/>
                  </a:ext>
                </a:extLst>
              </p:cNvPr>
              <p:cNvGrpSpPr/>
              <p:nvPr/>
            </p:nvGrpSpPr>
            <p:grpSpPr>
              <a:xfrm>
                <a:off x="5760119" y="1381170"/>
                <a:ext cx="44577" cy="43566"/>
                <a:chOff x="5760119" y="1381170"/>
                <a:chExt cx="44577" cy="43566"/>
              </a:xfrm>
            </p:grpSpPr>
            <p:sp>
              <p:nvSpPr>
                <p:cNvPr id="2155" name="Freeform: Shape 612">
                  <a:extLst>
                    <a:ext uri="{FF2B5EF4-FFF2-40B4-BE49-F238E27FC236}">
                      <a16:creationId xmlns:a16="http://schemas.microsoft.com/office/drawing/2014/main" id="{EA6135E7-8000-ECA1-69D6-187DD2077BC8}"/>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Freeform: Shape 613">
                  <a:extLst>
                    <a:ext uri="{FF2B5EF4-FFF2-40B4-BE49-F238E27FC236}">
                      <a16:creationId xmlns:a16="http://schemas.microsoft.com/office/drawing/2014/main" id="{8FF60956-B449-5244-FCFE-8D04F401360F}"/>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9" name="Graphic 195">
                <a:extLst>
                  <a:ext uri="{FF2B5EF4-FFF2-40B4-BE49-F238E27FC236}">
                    <a16:creationId xmlns:a16="http://schemas.microsoft.com/office/drawing/2014/main" id="{7D122296-8811-390C-EDC8-41DD63288833}"/>
                  </a:ext>
                </a:extLst>
              </p:cNvPr>
              <p:cNvGrpSpPr/>
              <p:nvPr/>
            </p:nvGrpSpPr>
            <p:grpSpPr>
              <a:xfrm>
                <a:off x="5774569" y="1381170"/>
                <a:ext cx="44423" cy="43566"/>
                <a:chOff x="5774569" y="1381170"/>
                <a:chExt cx="44423" cy="43566"/>
              </a:xfrm>
            </p:grpSpPr>
            <p:sp>
              <p:nvSpPr>
                <p:cNvPr id="2153" name="Freeform: Shape 610">
                  <a:extLst>
                    <a:ext uri="{FF2B5EF4-FFF2-40B4-BE49-F238E27FC236}">
                      <a16:creationId xmlns:a16="http://schemas.microsoft.com/office/drawing/2014/main" id="{90BD6FAD-44AB-7DB1-D259-C95642B2611E}"/>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Freeform: Shape 611">
                  <a:extLst>
                    <a:ext uri="{FF2B5EF4-FFF2-40B4-BE49-F238E27FC236}">
                      <a16:creationId xmlns:a16="http://schemas.microsoft.com/office/drawing/2014/main" id="{8D7117EF-26B0-D900-21DF-72DF136E3DA9}"/>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0" name="Graphic 195">
                <a:extLst>
                  <a:ext uri="{FF2B5EF4-FFF2-40B4-BE49-F238E27FC236}">
                    <a16:creationId xmlns:a16="http://schemas.microsoft.com/office/drawing/2014/main" id="{B7C9A478-59E6-9472-EFE9-DAF40E07D893}"/>
                  </a:ext>
                </a:extLst>
              </p:cNvPr>
              <p:cNvGrpSpPr/>
              <p:nvPr/>
            </p:nvGrpSpPr>
            <p:grpSpPr>
              <a:xfrm>
                <a:off x="5785021" y="1381170"/>
                <a:ext cx="44423" cy="43566"/>
                <a:chOff x="5785021" y="1381170"/>
                <a:chExt cx="44423" cy="43566"/>
              </a:xfrm>
            </p:grpSpPr>
            <p:sp>
              <p:nvSpPr>
                <p:cNvPr id="2151" name="Freeform: Shape 608">
                  <a:extLst>
                    <a:ext uri="{FF2B5EF4-FFF2-40B4-BE49-F238E27FC236}">
                      <a16:creationId xmlns:a16="http://schemas.microsoft.com/office/drawing/2014/main" id="{67E9209A-BF35-54ED-3255-E7A0DAD006A7}"/>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Freeform: Shape 609">
                  <a:extLst>
                    <a:ext uri="{FF2B5EF4-FFF2-40B4-BE49-F238E27FC236}">
                      <a16:creationId xmlns:a16="http://schemas.microsoft.com/office/drawing/2014/main" id="{197D00D4-A948-4DC2-951A-8702982AC2C3}"/>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1" name="Graphic 195">
                <a:extLst>
                  <a:ext uri="{FF2B5EF4-FFF2-40B4-BE49-F238E27FC236}">
                    <a16:creationId xmlns:a16="http://schemas.microsoft.com/office/drawing/2014/main" id="{2AAA1922-D592-049C-45A7-5C03BF6AE2B8}"/>
                  </a:ext>
                </a:extLst>
              </p:cNvPr>
              <p:cNvGrpSpPr/>
              <p:nvPr/>
            </p:nvGrpSpPr>
            <p:grpSpPr>
              <a:xfrm>
                <a:off x="5796858" y="1381170"/>
                <a:ext cx="44423" cy="43566"/>
                <a:chOff x="5796858" y="1381170"/>
                <a:chExt cx="44423" cy="43566"/>
              </a:xfrm>
            </p:grpSpPr>
            <p:sp>
              <p:nvSpPr>
                <p:cNvPr id="2149" name="Freeform: Shape 606">
                  <a:extLst>
                    <a:ext uri="{FF2B5EF4-FFF2-40B4-BE49-F238E27FC236}">
                      <a16:creationId xmlns:a16="http://schemas.microsoft.com/office/drawing/2014/main" id="{C500EDFA-172C-FBCE-D443-09D84476308C}"/>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Freeform: Shape 607">
                  <a:extLst>
                    <a:ext uri="{FF2B5EF4-FFF2-40B4-BE49-F238E27FC236}">
                      <a16:creationId xmlns:a16="http://schemas.microsoft.com/office/drawing/2014/main" id="{5B8DD9B5-8171-EA62-86DC-D689503D08E1}"/>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2" name="Graphic 195">
                <a:extLst>
                  <a:ext uri="{FF2B5EF4-FFF2-40B4-BE49-F238E27FC236}">
                    <a16:creationId xmlns:a16="http://schemas.microsoft.com/office/drawing/2014/main" id="{EED3ABA3-7D56-6565-C43F-10A03550B3A1}"/>
                  </a:ext>
                </a:extLst>
              </p:cNvPr>
              <p:cNvGrpSpPr/>
              <p:nvPr/>
            </p:nvGrpSpPr>
            <p:grpSpPr>
              <a:xfrm>
                <a:off x="5804697" y="1381170"/>
                <a:ext cx="44423" cy="43566"/>
                <a:chOff x="5804697" y="1381170"/>
                <a:chExt cx="44423" cy="43566"/>
              </a:xfrm>
            </p:grpSpPr>
            <p:sp>
              <p:nvSpPr>
                <p:cNvPr id="2147" name="Freeform: Shape 604">
                  <a:extLst>
                    <a:ext uri="{FF2B5EF4-FFF2-40B4-BE49-F238E27FC236}">
                      <a16:creationId xmlns:a16="http://schemas.microsoft.com/office/drawing/2014/main" id="{3A0693B5-0843-D6A4-370C-8C3031275DA5}"/>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Freeform: Shape 605">
                  <a:extLst>
                    <a:ext uri="{FF2B5EF4-FFF2-40B4-BE49-F238E27FC236}">
                      <a16:creationId xmlns:a16="http://schemas.microsoft.com/office/drawing/2014/main" id="{F385109F-641C-E3DC-E5FD-6AB5ECBEB3CD}"/>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3" name="Graphic 195">
                <a:extLst>
                  <a:ext uri="{FF2B5EF4-FFF2-40B4-BE49-F238E27FC236}">
                    <a16:creationId xmlns:a16="http://schemas.microsoft.com/office/drawing/2014/main" id="{58B03ACF-74E8-D493-8D68-98C6E56FC767}"/>
                  </a:ext>
                </a:extLst>
              </p:cNvPr>
              <p:cNvGrpSpPr/>
              <p:nvPr/>
            </p:nvGrpSpPr>
            <p:grpSpPr>
              <a:xfrm>
                <a:off x="5812537" y="1381170"/>
                <a:ext cx="44423" cy="43566"/>
                <a:chOff x="5812537" y="1381170"/>
                <a:chExt cx="44423" cy="43566"/>
              </a:xfrm>
            </p:grpSpPr>
            <p:sp>
              <p:nvSpPr>
                <p:cNvPr id="2145" name="Freeform: Shape 602">
                  <a:extLst>
                    <a:ext uri="{FF2B5EF4-FFF2-40B4-BE49-F238E27FC236}">
                      <a16:creationId xmlns:a16="http://schemas.microsoft.com/office/drawing/2014/main" id="{C4A80164-810B-1471-FBD3-22BF50D9DA96}"/>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Freeform: Shape 603">
                  <a:extLst>
                    <a:ext uri="{FF2B5EF4-FFF2-40B4-BE49-F238E27FC236}">
                      <a16:creationId xmlns:a16="http://schemas.microsoft.com/office/drawing/2014/main" id="{26F6381E-FC90-AB42-1BC7-FEDD129A12D8}"/>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4" name="Graphic 195">
                <a:extLst>
                  <a:ext uri="{FF2B5EF4-FFF2-40B4-BE49-F238E27FC236}">
                    <a16:creationId xmlns:a16="http://schemas.microsoft.com/office/drawing/2014/main" id="{C8C6E35B-9777-50A3-67E2-7FFAB3235362}"/>
                  </a:ext>
                </a:extLst>
              </p:cNvPr>
              <p:cNvGrpSpPr/>
              <p:nvPr/>
            </p:nvGrpSpPr>
            <p:grpSpPr>
              <a:xfrm>
                <a:off x="5820376" y="1381170"/>
                <a:ext cx="44423" cy="43566"/>
                <a:chOff x="5820376" y="1381170"/>
                <a:chExt cx="44423" cy="43566"/>
              </a:xfrm>
            </p:grpSpPr>
            <p:sp>
              <p:nvSpPr>
                <p:cNvPr id="2143" name="Freeform: Shape 600">
                  <a:extLst>
                    <a:ext uri="{FF2B5EF4-FFF2-40B4-BE49-F238E27FC236}">
                      <a16:creationId xmlns:a16="http://schemas.microsoft.com/office/drawing/2014/main" id="{66FBC5AE-8BA8-55D0-F1FD-7B4D4A399D51}"/>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Freeform: Shape 601">
                  <a:extLst>
                    <a:ext uri="{FF2B5EF4-FFF2-40B4-BE49-F238E27FC236}">
                      <a16:creationId xmlns:a16="http://schemas.microsoft.com/office/drawing/2014/main" id="{91BACEC1-2E01-1083-0025-62C59CBD9FC2}"/>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5" name="Graphic 195">
                <a:extLst>
                  <a:ext uri="{FF2B5EF4-FFF2-40B4-BE49-F238E27FC236}">
                    <a16:creationId xmlns:a16="http://schemas.microsoft.com/office/drawing/2014/main" id="{9E72BCA9-184F-AF6C-2CFA-C25C3A4A8591}"/>
                  </a:ext>
                </a:extLst>
              </p:cNvPr>
              <p:cNvGrpSpPr/>
              <p:nvPr/>
            </p:nvGrpSpPr>
            <p:grpSpPr>
              <a:xfrm>
                <a:off x="5828216" y="1381170"/>
                <a:ext cx="44423" cy="43566"/>
                <a:chOff x="5828216" y="1381170"/>
                <a:chExt cx="44423" cy="43566"/>
              </a:xfrm>
            </p:grpSpPr>
            <p:sp>
              <p:nvSpPr>
                <p:cNvPr id="2141" name="Freeform: Shape 598">
                  <a:extLst>
                    <a:ext uri="{FF2B5EF4-FFF2-40B4-BE49-F238E27FC236}">
                      <a16:creationId xmlns:a16="http://schemas.microsoft.com/office/drawing/2014/main" id="{AFA8B276-DE9F-082E-21A0-FEE29DEB4755}"/>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Freeform: Shape 599">
                  <a:extLst>
                    <a:ext uri="{FF2B5EF4-FFF2-40B4-BE49-F238E27FC236}">
                      <a16:creationId xmlns:a16="http://schemas.microsoft.com/office/drawing/2014/main" id="{DC502CC2-6768-2238-7127-0431AAFBFC7E}"/>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6" name="Graphic 195">
                <a:extLst>
                  <a:ext uri="{FF2B5EF4-FFF2-40B4-BE49-F238E27FC236}">
                    <a16:creationId xmlns:a16="http://schemas.microsoft.com/office/drawing/2014/main" id="{3BD651E8-E729-FAFC-D763-EBF9BE1EF529}"/>
                  </a:ext>
                </a:extLst>
              </p:cNvPr>
              <p:cNvGrpSpPr/>
              <p:nvPr/>
            </p:nvGrpSpPr>
            <p:grpSpPr>
              <a:xfrm>
                <a:off x="5836055" y="1381170"/>
                <a:ext cx="44423" cy="43566"/>
                <a:chOff x="5836055" y="1381170"/>
                <a:chExt cx="44423" cy="43566"/>
              </a:xfrm>
            </p:grpSpPr>
            <p:sp>
              <p:nvSpPr>
                <p:cNvPr id="2139" name="Freeform: Shape 596">
                  <a:extLst>
                    <a:ext uri="{FF2B5EF4-FFF2-40B4-BE49-F238E27FC236}">
                      <a16:creationId xmlns:a16="http://schemas.microsoft.com/office/drawing/2014/main" id="{45E197EB-9AFB-99EB-AFAA-A85449F2BEF2}"/>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Freeform: Shape 597">
                  <a:extLst>
                    <a:ext uri="{FF2B5EF4-FFF2-40B4-BE49-F238E27FC236}">
                      <a16:creationId xmlns:a16="http://schemas.microsoft.com/office/drawing/2014/main" id="{6DBB8907-FB65-1BDF-8C2F-5313AF2107BF}"/>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7" name="Graphic 195">
                <a:extLst>
                  <a:ext uri="{FF2B5EF4-FFF2-40B4-BE49-F238E27FC236}">
                    <a16:creationId xmlns:a16="http://schemas.microsoft.com/office/drawing/2014/main" id="{CF02D828-09FD-DC70-511A-3CCBCB920B23}"/>
                  </a:ext>
                </a:extLst>
              </p:cNvPr>
              <p:cNvGrpSpPr/>
              <p:nvPr/>
            </p:nvGrpSpPr>
            <p:grpSpPr>
              <a:xfrm>
                <a:off x="5843895" y="1381170"/>
                <a:ext cx="44423" cy="43566"/>
                <a:chOff x="5843895" y="1381170"/>
                <a:chExt cx="44423" cy="43566"/>
              </a:xfrm>
            </p:grpSpPr>
            <p:sp>
              <p:nvSpPr>
                <p:cNvPr id="2137" name="Freeform: Shape 594">
                  <a:extLst>
                    <a:ext uri="{FF2B5EF4-FFF2-40B4-BE49-F238E27FC236}">
                      <a16:creationId xmlns:a16="http://schemas.microsoft.com/office/drawing/2014/main" id="{6D1FF554-2522-AC8D-477C-375C9B5B34EA}"/>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Freeform: Shape 595">
                  <a:extLst>
                    <a:ext uri="{FF2B5EF4-FFF2-40B4-BE49-F238E27FC236}">
                      <a16:creationId xmlns:a16="http://schemas.microsoft.com/office/drawing/2014/main" id="{546351FE-BC52-28CB-727A-60DCABB5F669}"/>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8" name="Graphic 195">
                <a:extLst>
                  <a:ext uri="{FF2B5EF4-FFF2-40B4-BE49-F238E27FC236}">
                    <a16:creationId xmlns:a16="http://schemas.microsoft.com/office/drawing/2014/main" id="{B8FE7007-E93F-16CD-A410-0A0B0DE946F1}"/>
                  </a:ext>
                </a:extLst>
              </p:cNvPr>
              <p:cNvGrpSpPr/>
              <p:nvPr/>
            </p:nvGrpSpPr>
            <p:grpSpPr>
              <a:xfrm>
                <a:off x="5851734" y="1381170"/>
                <a:ext cx="44423" cy="43566"/>
                <a:chOff x="5851734" y="1381170"/>
                <a:chExt cx="44423" cy="43566"/>
              </a:xfrm>
            </p:grpSpPr>
            <p:sp>
              <p:nvSpPr>
                <p:cNvPr id="2135" name="Freeform: Shape 592">
                  <a:extLst>
                    <a:ext uri="{FF2B5EF4-FFF2-40B4-BE49-F238E27FC236}">
                      <a16:creationId xmlns:a16="http://schemas.microsoft.com/office/drawing/2014/main" id="{4F0CE42C-3398-80DE-D097-55EF842D1AC5}"/>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Freeform: Shape 593">
                  <a:extLst>
                    <a:ext uri="{FF2B5EF4-FFF2-40B4-BE49-F238E27FC236}">
                      <a16:creationId xmlns:a16="http://schemas.microsoft.com/office/drawing/2014/main" id="{7D87E88A-3CB2-67F6-E0B4-4A8F4DA1D19B}"/>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9" name="Graphic 195">
                <a:extLst>
                  <a:ext uri="{FF2B5EF4-FFF2-40B4-BE49-F238E27FC236}">
                    <a16:creationId xmlns:a16="http://schemas.microsoft.com/office/drawing/2014/main" id="{A54219BD-45E8-3351-D295-F9B87F0A886B}"/>
                  </a:ext>
                </a:extLst>
              </p:cNvPr>
              <p:cNvGrpSpPr/>
              <p:nvPr/>
            </p:nvGrpSpPr>
            <p:grpSpPr>
              <a:xfrm>
                <a:off x="5859574" y="1381170"/>
                <a:ext cx="44423" cy="43566"/>
                <a:chOff x="5859574" y="1381170"/>
                <a:chExt cx="44423" cy="43566"/>
              </a:xfrm>
            </p:grpSpPr>
            <p:sp>
              <p:nvSpPr>
                <p:cNvPr id="2133" name="Freeform: Shape 590">
                  <a:extLst>
                    <a:ext uri="{FF2B5EF4-FFF2-40B4-BE49-F238E27FC236}">
                      <a16:creationId xmlns:a16="http://schemas.microsoft.com/office/drawing/2014/main" id="{4EC84B39-59F8-3A40-7B19-406BF71BF0F1}"/>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Freeform: Shape 591">
                  <a:extLst>
                    <a:ext uri="{FF2B5EF4-FFF2-40B4-BE49-F238E27FC236}">
                      <a16:creationId xmlns:a16="http://schemas.microsoft.com/office/drawing/2014/main" id="{B8D89EE5-4C12-E027-9FA4-E8177285E992}"/>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0" name="Graphic 195">
                <a:extLst>
                  <a:ext uri="{FF2B5EF4-FFF2-40B4-BE49-F238E27FC236}">
                    <a16:creationId xmlns:a16="http://schemas.microsoft.com/office/drawing/2014/main" id="{ECAC88AF-B062-F93A-EE88-31DF696CF578}"/>
                  </a:ext>
                </a:extLst>
              </p:cNvPr>
              <p:cNvGrpSpPr/>
              <p:nvPr/>
            </p:nvGrpSpPr>
            <p:grpSpPr>
              <a:xfrm>
                <a:off x="5867413" y="1381170"/>
                <a:ext cx="44577" cy="43566"/>
                <a:chOff x="5867413" y="1381170"/>
                <a:chExt cx="44577" cy="43566"/>
              </a:xfrm>
            </p:grpSpPr>
            <p:sp>
              <p:nvSpPr>
                <p:cNvPr id="2131" name="Freeform: Shape 588">
                  <a:extLst>
                    <a:ext uri="{FF2B5EF4-FFF2-40B4-BE49-F238E27FC236}">
                      <a16:creationId xmlns:a16="http://schemas.microsoft.com/office/drawing/2014/main" id="{8347563E-D0CF-3E36-3E0B-7C7F34A48D5F}"/>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Freeform: Shape 589">
                  <a:extLst>
                    <a:ext uri="{FF2B5EF4-FFF2-40B4-BE49-F238E27FC236}">
                      <a16:creationId xmlns:a16="http://schemas.microsoft.com/office/drawing/2014/main" id="{81871689-572E-CD6E-CD48-34FC8E37E0B6}"/>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1" name="Graphic 195">
                <a:extLst>
                  <a:ext uri="{FF2B5EF4-FFF2-40B4-BE49-F238E27FC236}">
                    <a16:creationId xmlns:a16="http://schemas.microsoft.com/office/drawing/2014/main" id="{D3B85DBF-57ED-7700-1156-113ECAA7AE3D}"/>
                  </a:ext>
                </a:extLst>
              </p:cNvPr>
              <p:cNvGrpSpPr/>
              <p:nvPr/>
            </p:nvGrpSpPr>
            <p:grpSpPr>
              <a:xfrm>
                <a:off x="5875253" y="1381170"/>
                <a:ext cx="44577" cy="43566"/>
                <a:chOff x="5875253" y="1381170"/>
                <a:chExt cx="44577" cy="43566"/>
              </a:xfrm>
            </p:grpSpPr>
            <p:sp>
              <p:nvSpPr>
                <p:cNvPr id="2129" name="Freeform: Shape 586">
                  <a:extLst>
                    <a:ext uri="{FF2B5EF4-FFF2-40B4-BE49-F238E27FC236}">
                      <a16:creationId xmlns:a16="http://schemas.microsoft.com/office/drawing/2014/main" id="{F46BFC01-2D3C-616E-EA8C-386B6D97B608}"/>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Freeform: Shape 587">
                  <a:extLst>
                    <a:ext uri="{FF2B5EF4-FFF2-40B4-BE49-F238E27FC236}">
                      <a16:creationId xmlns:a16="http://schemas.microsoft.com/office/drawing/2014/main" id="{D56D390F-DFF3-6CBB-A6E0-D27A2CE03A24}"/>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2" name="Graphic 195">
                <a:extLst>
                  <a:ext uri="{FF2B5EF4-FFF2-40B4-BE49-F238E27FC236}">
                    <a16:creationId xmlns:a16="http://schemas.microsoft.com/office/drawing/2014/main" id="{DCEF6A25-8096-990D-2BF3-961FBE903544}"/>
                  </a:ext>
                </a:extLst>
              </p:cNvPr>
              <p:cNvGrpSpPr/>
              <p:nvPr/>
            </p:nvGrpSpPr>
            <p:grpSpPr>
              <a:xfrm>
                <a:off x="5883092" y="1381170"/>
                <a:ext cx="44577" cy="43566"/>
                <a:chOff x="5883092" y="1381170"/>
                <a:chExt cx="44577" cy="43566"/>
              </a:xfrm>
            </p:grpSpPr>
            <p:sp>
              <p:nvSpPr>
                <p:cNvPr id="2127" name="Freeform: Shape 584">
                  <a:extLst>
                    <a:ext uri="{FF2B5EF4-FFF2-40B4-BE49-F238E27FC236}">
                      <a16:creationId xmlns:a16="http://schemas.microsoft.com/office/drawing/2014/main" id="{BAEBE388-5D37-BDD1-22CC-4E2A2447A207}"/>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Freeform: Shape 585">
                  <a:extLst>
                    <a:ext uri="{FF2B5EF4-FFF2-40B4-BE49-F238E27FC236}">
                      <a16:creationId xmlns:a16="http://schemas.microsoft.com/office/drawing/2014/main" id="{386D4FC9-6F8A-9291-8AE2-419E13F9E764}"/>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3" name="Graphic 195">
                <a:extLst>
                  <a:ext uri="{FF2B5EF4-FFF2-40B4-BE49-F238E27FC236}">
                    <a16:creationId xmlns:a16="http://schemas.microsoft.com/office/drawing/2014/main" id="{F6CE0BF1-6363-321E-0EE4-ECB890ABD235}"/>
                  </a:ext>
                </a:extLst>
              </p:cNvPr>
              <p:cNvGrpSpPr/>
              <p:nvPr/>
            </p:nvGrpSpPr>
            <p:grpSpPr>
              <a:xfrm>
                <a:off x="5890932" y="1381170"/>
                <a:ext cx="44577" cy="43566"/>
                <a:chOff x="5890932" y="1381170"/>
                <a:chExt cx="44577" cy="43566"/>
              </a:xfrm>
            </p:grpSpPr>
            <p:sp>
              <p:nvSpPr>
                <p:cNvPr id="2125" name="Freeform: Shape 582">
                  <a:extLst>
                    <a:ext uri="{FF2B5EF4-FFF2-40B4-BE49-F238E27FC236}">
                      <a16:creationId xmlns:a16="http://schemas.microsoft.com/office/drawing/2014/main" id="{064C7AAF-32A8-DE9C-90F3-EFBD171361CC}"/>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Freeform: Shape 583">
                  <a:extLst>
                    <a:ext uri="{FF2B5EF4-FFF2-40B4-BE49-F238E27FC236}">
                      <a16:creationId xmlns:a16="http://schemas.microsoft.com/office/drawing/2014/main" id="{AC4BE23E-2F4D-4344-0337-545FB9FF506E}"/>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4" name="Graphic 195">
                <a:extLst>
                  <a:ext uri="{FF2B5EF4-FFF2-40B4-BE49-F238E27FC236}">
                    <a16:creationId xmlns:a16="http://schemas.microsoft.com/office/drawing/2014/main" id="{FBAE29EA-8BD6-354C-09DF-8F114880A8DA}"/>
                  </a:ext>
                </a:extLst>
              </p:cNvPr>
              <p:cNvGrpSpPr/>
              <p:nvPr/>
            </p:nvGrpSpPr>
            <p:grpSpPr>
              <a:xfrm>
                <a:off x="5898771" y="1381170"/>
                <a:ext cx="44577" cy="43566"/>
                <a:chOff x="5898771" y="1381170"/>
                <a:chExt cx="44577" cy="43566"/>
              </a:xfrm>
            </p:grpSpPr>
            <p:sp>
              <p:nvSpPr>
                <p:cNvPr id="2123" name="Freeform: Shape 580">
                  <a:extLst>
                    <a:ext uri="{FF2B5EF4-FFF2-40B4-BE49-F238E27FC236}">
                      <a16:creationId xmlns:a16="http://schemas.microsoft.com/office/drawing/2014/main" id="{3A14E235-800C-B0E6-05D7-3B3C741E4916}"/>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Freeform: Shape 581">
                  <a:extLst>
                    <a:ext uri="{FF2B5EF4-FFF2-40B4-BE49-F238E27FC236}">
                      <a16:creationId xmlns:a16="http://schemas.microsoft.com/office/drawing/2014/main" id="{BA4ABDFA-ECCB-4EC2-4C4A-C4EF35D93774}"/>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5" name="Graphic 195">
                <a:extLst>
                  <a:ext uri="{FF2B5EF4-FFF2-40B4-BE49-F238E27FC236}">
                    <a16:creationId xmlns:a16="http://schemas.microsoft.com/office/drawing/2014/main" id="{4E1867C0-C1CF-868C-2A90-EFF647CB5CC7}"/>
                  </a:ext>
                </a:extLst>
              </p:cNvPr>
              <p:cNvGrpSpPr/>
              <p:nvPr/>
            </p:nvGrpSpPr>
            <p:grpSpPr>
              <a:xfrm>
                <a:off x="5905381" y="1381170"/>
                <a:ext cx="44423" cy="43566"/>
                <a:chOff x="5905381" y="1381170"/>
                <a:chExt cx="44423" cy="43566"/>
              </a:xfrm>
            </p:grpSpPr>
            <p:sp>
              <p:nvSpPr>
                <p:cNvPr id="2121" name="Freeform: Shape 578">
                  <a:extLst>
                    <a:ext uri="{FF2B5EF4-FFF2-40B4-BE49-F238E27FC236}">
                      <a16:creationId xmlns:a16="http://schemas.microsoft.com/office/drawing/2014/main" id="{530E765D-5099-1316-E3F9-0E5C27575B4F}"/>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Freeform: Shape 579">
                  <a:extLst>
                    <a:ext uri="{FF2B5EF4-FFF2-40B4-BE49-F238E27FC236}">
                      <a16:creationId xmlns:a16="http://schemas.microsoft.com/office/drawing/2014/main" id="{7068DC45-A3E1-E72E-E7F4-767D9A9A9904}"/>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6" name="Graphic 195">
                <a:extLst>
                  <a:ext uri="{FF2B5EF4-FFF2-40B4-BE49-F238E27FC236}">
                    <a16:creationId xmlns:a16="http://schemas.microsoft.com/office/drawing/2014/main" id="{275B55A3-40F1-0F8B-C4B0-24DCDCBE633D}"/>
                  </a:ext>
                </a:extLst>
              </p:cNvPr>
              <p:cNvGrpSpPr/>
              <p:nvPr/>
            </p:nvGrpSpPr>
            <p:grpSpPr>
              <a:xfrm>
                <a:off x="5915834" y="1381170"/>
                <a:ext cx="44423" cy="43566"/>
                <a:chOff x="5915834" y="1381170"/>
                <a:chExt cx="44423" cy="43566"/>
              </a:xfrm>
            </p:grpSpPr>
            <p:sp>
              <p:nvSpPr>
                <p:cNvPr id="2119" name="Freeform: Shape 576">
                  <a:extLst>
                    <a:ext uri="{FF2B5EF4-FFF2-40B4-BE49-F238E27FC236}">
                      <a16:creationId xmlns:a16="http://schemas.microsoft.com/office/drawing/2014/main" id="{1F21D0C9-50F2-4A6E-5DEB-694DFEAC5683}"/>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Freeform: Shape 577">
                  <a:extLst>
                    <a:ext uri="{FF2B5EF4-FFF2-40B4-BE49-F238E27FC236}">
                      <a16:creationId xmlns:a16="http://schemas.microsoft.com/office/drawing/2014/main" id="{CC1AE4E9-250E-2705-60C4-05A288AC4A4F}"/>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7" name="Graphic 195">
                <a:extLst>
                  <a:ext uri="{FF2B5EF4-FFF2-40B4-BE49-F238E27FC236}">
                    <a16:creationId xmlns:a16="http://schemas.microsoft.com/office/drawing/2014/main" id="{896F5796-769C-A85E-D4A7-5AD62456F78F}"/>
                  </a:ext>
                </a:extLst>
              </p:cNvPr>
              <p:cNvGrpSpPr/>
              <p:nvPr/>
            </p:nvGrpSpPr>
            <p:grpSpPr>
              <a:xfrm>
                <a:off x="5930283" y="1381170"/>
                <a:ext cx="44423" cy="43566"/>
                <a:chOff x="5930283" y="1381170"/>
                <a:chExt cx="44423" cy="43566"/>
              </a:xfrm>
            </p:grpSpPr>
            <p:sp>
              <p:nvSpPr>
                <p:cNvPr id="2117" name="Freeform: Shape 574">
                  <a:extLst>
                    <a:ext uri="{FF2B5EF4-FFF2-40B4-BE49-F238E27FC236}">
                      <a16:creationId xmlns:a16="http://schemas.microsoft.com/office/drawing/2014/main" id="{04C6261C-9660-8178-046C-09000C05499D}"/>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Freeform: Shape 575">
                  <a:extLst>
                    <a:ext uri="{FF2B5EF4-FFF2-40B4-BE49-F238E27FC236}">
                      <a16:creationId xmlns:a16="http://schemas.microsoft.com/office/drawing/2014/main" id="{01419DD4-C696-B6D3-69FC-036A3C7E7393}"/>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8" name="Graphic 195">
                <a:extLst>
                  <a:ext uri="{FF2B5EF4-FFF2-40B4-BE49-F238E27FC236}">
                    <a16:creationId xmlns:a16="http://schemas.microsoft.com/office/drawing/2014/main" id="{FC6C91DE-6017-8B2A-4ED9-F2DCD24F88CE}"/>
                  </a:ext>
                </a:extLst>
              </p:cNvPr>
              <p:cNvGrpSpPr/>
              <p:nvPr/>
            </p:nvGrpSpPr>
            <p:grpSpPr>
              <a:xfrm>
                <a:off x="5972094" y="1381170"/>
                <a:ext cx="44423" cy="43566"/>
                <a:chOff x="5972094" y="1381170"/>
                <a:chExt cx="44423" cy="43566"/>
              </a:xfrm>
            </p:grpSpPr>
            <p:sp>
              <p:nvSpPr>
                <p:cNvPr id="2115" name="Freeform: Shape 572">
                  <a:extLst>
                    <a:ext uri="{FF2B5EF4-FFF2-40B4-BE49-F238E27FC236}">
                      <a16:creationId xmlns:a16="http://schemas.microsoft.com/office/drawing/2014/main" id="{D485432E-043D-BE32-C66B-73A4B287CAE9}"/>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Freeform: Shape 573">
                  <a:extLst>
                    <a:ext uri="{FF2B5EF4-FFF2-40B4-BE49-F238E27FC236}">
                      <a16:creationId xmlns:a16="http://schemas.microsoft.com/office/drawing/2014/main" id="{75056A43-7E83-B49D-94D5-5919951EF78C}"/>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9" name="Graphic 195">
                <a:extLst>
                  <a:ext uri="{FF2B5EF4-FFF2-40B4-BE49-F238E27FC236}">
                    <a16:creationId xmlns:a16="http://schemas.microsoft.com/office/drawing/2014/main" id="{54F79DDE-ADEF-92C5-207F-11100651193F}"/>
                  </a:ext>
                </a:extLst>
              </p:cNvPr>
              <p:cNvGrpSpPr/>
              <p:nvPr/>
            </p:nvGrpSpPr>
            <p:grpSpPr>
              <a:xfrm>
                <a:off x="6048337" y="1381170"/>
                <a:ext cx="44423" cy="43566"/>
                <a:chOff x="6048337" y="1381170"/>
                <a:chExt cx="44423" cy="43566"/>
              </a:xfrm>
            </p:grpSpPr>
            <p:sp>
              <p:nvSpPr>
                <p:cNvPr id="2113" name="Freeform: Shape 570">
                  <a:extLst>
                    <a:ext uri="{FF2B5EF4-FFF2-40B4-BE49-F238E27FC236}">
                      <a16:creationId xmlns:a16="http://schemas.microsoft.com/office/drawing/2014/main" id="{D88108A1-0804-7FE5-D478-3F893EBFDAD5}"/>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Freeform: Shape 571">
                  <a:extLst>
                    <a:ext uri="{FF2B5EF4-FFF2-40B4-BE49-F238E27FC236}">
                      <a16:creationId xmlns:a16="http://schemas.microsoft.com/office/drawing/2014/main" id="{25552E5A-69D5-447C-6C7C-BB5BD6E45DF1}"/>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0" name="Graphic 195">
                <a:extLst>
                  <a:ext uri="{FF2B5EF4-FFF2-40B4-BE49-F238E27FC236}">
                    <a16:creationId xmlns:a16="http://schemas.microsoft.com/office/drawing/2014/main" id="{77590DC5-CAD9-385C-A63F-5624FE16C2EF}"/>
                  </a:ext>
                </a:extLst>
              </p:cNvPr>
              <p:cNvGrpSpPr/>
              <p:nvPr/>
            </p:nvGrpSpPr>
            <p:grpSpPr>
              <a:xfrm>
                <a:off x="6126424" y="1381170"/>
                <a:ext cx="44577" cy="43566"/>
                <a:chOff x="6126424" y="1381170"/>
                <a:chExt cx="44577" cy="43566"/>
              </a:xfrm>
            </p:grpSpPr>
            <p:sp>
              <p:nvSpPr>
                <p:cNvPr id="2111" name="Freeform: Shape 568">
                  <a:extLst>
                    <a:ext uri="{FF2B5EF4-FFF2-40B4-BE49-F238E27FC236}">
                      <a16:creationId xmlns:a16="http://schemas.microsoft.com/office/drawing/2014/main" id="{14610194-6DFD-D8F5-5D69-D228BF785642}"/>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Freeform: Shape 569">
                  <a:extLst>
                    <a:ext uri="{FF2B5EF4-FFF2-40B4-BE49-F238E27FC236}">
                      <a16:creationId xmlns:a16="http://schemas.microsoft.com/office/drawing/2014/main" id="{0A3444ED-69B9-A965-92E8-3F20FE9DEC58}"/>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1" name="Graphic 195">
                <a:extLst>
                  <a:ext uri="{FF2B5EF4-FFF2-40B4-BE49-F238E27FC236}">
                    <a16:creationId xmlns:a16="http://schemas.microsoft.com/office/drawing/2014/main" id="{29FEC776-A2C8-3567-6745-436BCEEF225F}"/>
                  </a:ext>
                </a:extLst>
              </p:cNvPr>
              <p:cNvGrpSpPr/>
              <p:nvPr/>
            </p:nvGrpSpPr>
            <p:grpSpPr>
              <a:xfrm>
                <a:off x="6141489" y="1381170"/>
                <a:ext cx="44577" cy="43566"/>
                <a:chOff x="6141489" y="1381170"/>
                <a:chExt cx="44577" cy="43566"/>
              </a:xfrm>
            </p:grpSpPr>
            <p:sp>
              <p:nvSpPr>
                <p:cNvPr id="2109" name="Freeform: Shape 566">
                  <a:extLst>
                    <a:ext uri="{FF2B5EF4-FFF2-40B4-BE49-F238E27FC236}">
                      <a16:creationId xmlns:a16="http://schemas.microsoft.com/office/drawing/2014/main" id="{451366B4-D48D-30FA-645E-1704CD6C6055}"/>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Freeform: Shape 567">
                  <a:extLst>
                    <a:ext uri="{FF2B5EF4-FFF2-40B4-BE49-F238E27FC236}">
                      <a16:creationId xmlns:a16="http://schemas.microsoft.com/office/drawing/2014/main" id="{1546CBEB-9188-8A49-33D2-4A8C7D7F2EAB}"/>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2" name="Graphic 195">
                <a:extLst>
                  <a:ext uri="{FF2B5EF4-FFF2-40B4-BE49-F238E27FC236}">
                    <a16:creationId xmlns:a16="http://schemas.microsoft.com/office/drawing/2014/main" id="{C1B6CE13-E2A2-F25D-E557-B7DD48074B7C}"/>
                  </a:ext>
                </a:extLst>
              </p:cNvPr>
              <p:cNvGrpSpPr/>
              <p:nvPr/>
            </p:nvGrpSpPr>
            <p:grpSpPr>
              <a:xfrm>
                <a:off x="6160396" y="1381170"/>
                <a:ext cx="44423" cy="43566"/>
                <a:chOff x="6160396" y="1381170"/>
                <a:chExt cx="44423" cy="43566"/>
              </a:xfrm>
            </p:grpSpPr>
            <p:sp>
              <p:nvSpPr>
                <p:cNvPr id="2107" name="Freeform: Shape 564">
                  <a:extLst>
                    <a:ext uri="{FF2B5EF4-FFF2-40B4-BE49-F238E27FC236}">
                      <a16:creationId xmlns:a16="http://schemas.microsoft.com/office/drawing/2014/main" id="{3D88842C-7EF6-D879-41FC-0A6C6927212D}"/>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Freeform: Shape 565">
                  <a:extLst>
                    <a:ext uri="{FF2B5EF4-FFF2-40B4-BE49-F238E27FC236}">
                      <a16:creationId xmlns:a16="http://schemas.microsoft.com/office/drawing/2014/main" id="{01EDD78F-FB68-D9E4-6AC9-B7CFDC5215F1}"/>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3" name="Graphic 195">
                <a:extLst>
                  <a:ext uri="{FF2B5EF4-FFF2-40B4-BE49-F238E27FC236}">
                    <a16:creationId xmlns:a16="http://schemas.microsoft.com/office/drawing/2014/main" id="{CD33AC1E-CE23-1198-5FE8-141CCF6A1218}"/>
                  </a:ext>
                </a:extLst>
              </p:cNvPr>
              <p:cNvGrpSpPr/>
              <p:nvPr/>
            </p:nvGrpSpPr>
            <p:grpSpPr>
              <a:xfrm>
                <a:off x="6178842" y="1381170"/>
                <a:ext cx="44423" cy="43566"/>
                <a:chOff x="6178842" y="1381170"/>
                <a:chExt cx="44423" cy="43566"/>
              </a:xfrm>
            </p:grpSpPr>
            <p:sp>
              <p:nvSpPr>
                <p:cNvPr id="2105" name="Freeform: Shape 562">
                  <a:extLst>
                    <a:ext uri="{FF2B5EF4-FFF2-40B4-BE49-F238E27FC236}">
                      <a16:creationId xmlns:a16="http://schemas.microsoft.com/office/drawing/2014/main" id="{77DBCE95-67CB-3B90-F515-816A5F4DC60C}"/>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Freeform: Shape 563">
                  <a:extLst>
                    <a:ext uri="{FF2B5EF4-FFF2-40B4-BE49-F238E27FC236}">
                      <a16:creationId xmlns:a16="http://schemas.microsoft.com/office/drawing/2014/main" id="{4EE725CB-6571-CD9D-E3C0-459A9BB6023A}"/>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4" name="Graphic 195">
                <a:extLst>
                  <a:ext uri="{FF2B5EF4-FFF2-40B4-BE49-F238E27FC236}">
                    <a16:creationId xmlns:a16="http://schemas.microsoft.com/office/drawing/2014/main" id="{9404F15F-25CF-39B2-3C4D-A58BF2B80207}"/>
                  </a:ext>
                </a:extLst>
              </p:cNvPr>
              <p:cNvGrpSpPr/>
              <p:nvPr/>
            </p:nvGrpSpPr>
            <p:grpSpPr>
              <a:xfrm>
                <a:off x="6199440" y="1381170"/>
                <a:ext cx="44423" cy="43566"/>
                <a:chOff x="6199440" y="1381170"/>
                <a:chExt cx="44423" cy="43566"/>
              </a:xfrm>
            </p:grpSpPr>
            <p:sp>
              <p:nvSpPr>
                <p:cNvPr id="2103" name="Freeform: Shape 560">
                  <a:extLst>
                    <a:ext uri="{FF2B5EF4-FFF2-40B4-BE49-F238E27FC236}">
                      <a16:creationId xmlns:a16="http://schemas.microsoft.com/office/drawing/2014/main" id="{9A41BCEA-4B6B-59A6-81B1-5C45D23D8EBE}"/>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Freeform: Shape 561">
                  <a:extLst>
                    <a:ext uri="{FF2B5EF4-FFF2-40B4-BE49-F238E27FC236}">
                      <a16:creationId xmlns:a16="http://schemas.microsoft.com/office/drawing/2014/main" id="{265A6EA5-D6F5-BB3A-E2B3-D255EA3D569A}"/>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5" name="Graphic 195">
                <a:extLst>
                  <a:ext uri="{FF2B5EF4-FFF2-40B4-BE49-F238E27FC236}">
                    <a16:creationId xmlns:a16="http://schemas.microsoft.com/office/drawing/2014/main" id="{11EFE8FD-13E3-2E9D-439A-8FB8B3FE1692}"/>
                  </a:ext>
                </a:extLst>
              </p:cNvPr>
              <p:cNvGrpSpPr/>
              <p:nvPr/>
            </p:nvGrpSpPr>
            <p:grpSpPr>
              <a:xfrm>
                <a:off x="6215887" y="1381170"/>
                <a:ext cx="44423" cy="43566"/>
                <a:chOff x="6215887" y="1381170"/>
                <a:chExt cx="44423" cy="43566"/>
              </a:xfrm>
            </p:grpSpPr>
            <p:sp>
              <p:nvSpPr>
                <p:cNvPr id="2101" name="Freeform: Shape 558">
                  <a:extLst>
                    <a:ext uri="{FF2B5EF4-FFF2-40B4-BE49-F238E27FC236}">
                      <a16:creationId xmlns:a16="http://schemas.microsoft.com/office/drawing/2014/main" id="{1AA7A54E-78E0-1608-8869-009570B693F5}"/>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Freeform: Shape 559">
                  <a:extLst>
                    <a:ext uri="{FF2B5EF4-FFF2-40B4-BE49-F238E27FC236}">
                      <a16:creationId xmlns:a16="http://schemas.microsoft.com/office/drawing/2014/main" id="{C7C0DF7C-BFFD-6D0E-D8AA-A0959F6EACF5}"/>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6" name="Graphic 195">
                <a:extLst>
                  <a:ext uri="{FF2B5EF4-FFF2-40B4-BE49-F238E27FC236}">
                    <a16:creationId xmlns:a16="http://schemas.microsoft.com/office/drawing/2014/main" id="{3036FD70-49C2-88FC-6ECC-530541BD9240}"/>
                  </a:ext>
                </a:extLst>
              </p:cNvPr>
              <p:cNvGrpSpPr/>
              <p:nvPr/>
            </p:nvGrpSpPr>
            <p:grpSpPr>
              <a:xfrm>
                <a:off x="6229260" y="1381170"/>
                <a:ext cx="44577" cy="43566"/>
                <a:chOff x="6229260" y="1381170"/>
                <a:chExt cx="44577" cy="43566"/>
              </a:xfrm>
            </p:grpSpPr>
            <p:sp>
              <p:nvSpPr>
                <p:cNvPr id="2099" name="Freeform: Shape 556">
                  <a:extLst>
                    <a:ext uri="{FF2B5EF4-FFF2-40B4-BE49-F238E27FC236}">
                      <a16:creationId xmlns:a16="http://schemas.microsoft.com/office/drawing/2014/main" id="{D6E20847-3848-B867-CD69-54FCB8603D87}"/>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Freeform: Shape 557">
                  <a:extLst>
                    <a:ext uri="{FF2B5EF4-FFF2-40B4-BE49-F238E27FC236}">
                      <a16:creationId xmlns:a16="http://schemas.microsoft.com/office/drawing/2014/main" id="{2A3F3DDD-F3EB-E5F0-A4E2-A8F47153A6E6}"/>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7" name="Graphic 195">
                <a:extLst>
                  <a:ext uri="{FF2B5EF4-FFF2-40B4-BE49-F238E27FC236}">
                    <a16:creationId xmlns:a16="http://schemas.microsoft.com/office/drawing/2014/main" id="{4CA6A159-46FE-63E0-60D4-9D00DC335421}"/>
                  </a:ext>
                </a:extLst>
              </p:cNvPr>
              <p:cNvGrpSpPr/>
              <p:nvPr/>
            </p:nvGrpSpPr>
            <p:grpSpPr>
              <a:xfrm>
                <a:off x="6255085" y="1381170"/>
                <a:ext cx="44423" cy="43566"/>
                <a:chOff x="6255085" y="1381170"/>
                <a:chExt cx="44423" cy="43566"/>
              </a:xfrm>
            </p:grpSpPr>
            <p:sp>
              <p:nvSpPr>
                <p:cNvPr id="2097" name="Freeform: Shape 554">
                  <a:extLst>
                    <a:ext uri="{FF2B5EF4-FFF2-40B4-BE49-F238E27FC236}">
                      <a16:creationId xmlns:a16="http://schemas.microsoft.com/office/drawing/2014/main" id="{1924178E-A660-6726-5D79-BC87AD3B688E}"/>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Freeform: Shape 555">
                  <a:extLst>
                    <a:ext uri="{FF2B5EF4-FFF2-40B4-BE49-F238E27FC236}">
                      <a16:creationId xmlns:a16="http://schemas.microsoft.com/office/drawing/2014/main" id="{C1C1A6DC-50C3-0A0F-DDB0-C584490861A0}"/>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8" name="Graphic 195">
                <a:extLst>
                  <a:ext uri="{FF2B5EF4-FFF2-40B4-BE49-F238E27FC236}">
                    <a16:creationId xmlns:a16="http://schemas.microsoft.com/office/drawing/2014/main" id="{EA504179-3323-36C1-6E2F-0E13F5BF960E}"/>
                  </a:ext>
                </a:extLst>
              </p:cNvPr>
              <p:cNvGrpSpPr/>
              <p:nvPr/>
            </p:nvGrpSpPr>
            <p:grpSpPr>
              <a:xfrm>
                <a:off x="6281524" y="1381170"/>
                <a:ext cx="44577" cy="43566"/>
                <a:chOff x="6281524" y="1381170"/>
                <a:chExt cx="44577" cy="43566"/>
              </a:xfrm>
            </p:grpSpPr>
            <p:sp>
              <p:nvSpPr>
                <p:cNvPr id="2095" name="Freeform: Shape 552">
                  <a:extLst>
                    <a:ext uri="{FF2B5EF4-FFF2-40B4-BE49-F238E27FC236}">
                      <a16:creationId xmlns:a16="http://schemas.microsoft.com/office/drawing/2014/main" id="{46321892-B155-9D1F-3BC6-08F9CC8A9994}"/>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Freeform: Shape 553">
                  <a:extLst>
                    <a:ext uri="{FF2B5EF4-FFF2-40B4-BE49-F238E27FC236}">
                      <a16:creationId xmlns:a16="http://schemas.microsoft.com/office/drawing/2014/main" id="{32850249-EDC0-D71D-F275-96C1095E9D6C}"/>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9" name="Graphic 195">
                <a:extLst>
                  <a:ext uri="{FF2B5EF4-FFF2-40B4-BE49-F238E27FC236}">
                    <a16:creationId xmlns:a16="http://schemas.microsoft.com/office/drawing/2014/main" id="{5B8746DC-B949-5659-36CC-FA769D407BE2}"/>
                  </a:ext>
                </a:extLst>
              </p:cNvPr>
              <p:cNvGrpSpPr/>
              <p:nvPr/>
            </p:nvGrpSpPr>
            <p:grpSpPr>
              <a:xfrm>
                <a:off x="6523934" y="1381170"/>
                <a:ext cx="44423" cy="43566"/>
                <a:chOff x="6523934" y="1381170"/>
                <a:chExt cx="44423" cy="43566"/>
              </a:xfrm>
            </p:grpSpPr>
            <p:sp>
              <p:nvSpPr>
                <p:cNvPr id="2093" name="Freeform: Shape 550">
                  <a:extLst>
                    <a:ext uri="{FF2B5EF4-FFF2-40B4-BE49-F238E27FC236}">
                      <a16:creationId xmlns:a16="http://schemas.microsoft.com/office/drawing/2014/main" id="{3BC90504-2D8C-8150-B9EB-001C84537A71}"/>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Freeform: Shape 551">
                  <a:extLst>
                    <a:ext uri="{FF2B5EF4-FFF2-40B4-BE49-F238E27FC236}">
                      <a16:creationId xmlns:a16="http://schemas.microsoft.com/office/drawing/2014/main" id="{3B81C213-800C-84E6-ECE8-D3F647015120}"/>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0" name="Graphic 195">
                <a:extLst>
                  <a:ext uri="{FF2B5EF4-FFF2-40B4-BE49-F238E27FC236}">
                    <a16:creationId xmlns:a16="http://schemas.microsoft.com/office/drawing/2014/main" id="{D6E9818A-C98D-760D-2E7A-26FE88080E89}"/>
                  </a:ext>
                </a:extLst>
              </p:cNvPr>
              <p:cNvGrpSpPr/>
              <p:nvPr/>
            </p:nvGrpSpPr>
            <p:grpSpPr>
              <a:xfrm>
                <a:off x="3424406" y="1295544"/>
                <a:ext cx="44423" cy="43566"/>
                <a:chOff x="3424406" y="1295544"/>
                <a:chExt cx="44423" cy="43566"/>
              </a:xfrm>
            </p:grpSpPr>
            <p:sp>
              <p:nvSpPr>
                <p:cNvPr id="2091" name="Freeform: Shape 548">
                  <a:extLst>
                    <a:ext uri="{FF2B5EF4-FFF2-40B4-BE49-F238E27FC236}">
                      <a16:creationId xmlns:a16="http://schemas.microsoft.com/office/drawing/2014/main" id="{098361FE-1EFE-BA04-8544-50F3E9255271}"/>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Freeform: Shape 549">
                  <a:extLst>
                    <a:ext uri="{FF2B5EF4-FFF2-40B4-BE49-F238E27FC236}">
                      <a16:creationId xmlns:a16="http://schemas.microsoft.com/office/drawing/2014/main" id="{491071AF-458D-BCB2-C39F-41F8C87CC109}"/>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aphicFrame>
        <p:nvGraphicFramePr>
          <p:cNvPr id="3638" name="Google Shape;239;p9">
            <a:extLst>
              <a:ext uri="{FF2B5EF4-FFF2-40B4-BE49-F238E27FC236}">
                <a16:creationId xmlns:a16="http://schemas.microsoft.com/office/drawing/2014/main" id="{D93EFACC-7576-F06C-78EF-A01585F01EF9}"/>
              </a:ext>
            </a:extLst>
          </p:cNvPr>
          <p:cNvGraphicFramePr/>
          <p:nvPr/>
        </p:nvGraphicFramePr>
        <p:xfrm>
          <a:off x="8655607" y="1321818"/>
          <a:ext cx="3162934" cy="1427213"/>
        </p:xfrm>
        <a:graphic>
          <a:graphicData uri="http://schemas.openxmlformats.org/drawingml/2006/table">
            <a:tbl>
              <a:tblPr>
                <a:noFill/>
              </a:tblPr>
              <a:tblGrid>
                <a:gridCol w="995600">
                  <a:extLst>
                    <a:ext uri="{9D8B030D-6E8A-4147-A177-3AD203B41FA5}">
                      <a16:colId xmlns:a16="http://schemas.microsoft.com/office/drawing/2014/main" val="20000"/>
                    </a:ext>
                  </a:extLst>
                </a:gridCol>
                <a:gridCol w="1083667">
                  <a:extLst>
                    <a:ext uri="{9D8B030D-6E8A-4147-A177-3AD203B41FA5}">
                      <a16:colId xmlns:a16="http://schemas.microsoft.com/office/drawing/2014/main" val="20001"/>
                    </a:ext>
                  </a:extLst>
                </a:gridCol>
                <a:gridCol w="1083667">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0" marR="0"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 (6.7)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196 (9.4)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0" marR="0" marT="53533" marB="53533"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500" b="1" u="none" strike="noStrike" cap="none" dirty="0">
                          <a:solidFill>
                            <a:schemeClr val="dk1"/>
                          </a:solidFill>
                          <a:latin typeface="Arial"/>
                          <a:ea typeface="Arial"/>
                          <a:cs typeface="Arial"/>
                          <a:sym typeface="Arial"/>
                        </a:rPr>
                        <a:t>0.70 </a:t>
                      </a:r>
                      <a:endParaRPr sz="1500" dirty="0"/>
                    </a:p>
                    <a:p>
                      <a:pPr marL="0" marR="0" lvl="0" indent="0" algn="ctr" rtl="0">
                        <a:lnSpc>
                          <a:spcPct val="100000"/>
                        </a:lnSpc>
                        <a:spcBef>
                          <a:spcPts val="0"/>
                        </a:spcBef>
                        <a:spcAft>
                          <a:spcPts val="0"/>
                        </a:spcAft>
                        <a:buNone/>
                      </a:pPr>
                      <a:r>
                        <a:rPr lang="en-US" sz="1200" b="0" u="none" strike="noStrike" cap="none" dirty="0">
                          <a:solidFill>
                            <a:schemeClr val="dk1"/>
                          </a:solidFill>
                          <a:latin typeface="Arial"/>
                          <a:ea typeface="Arial"/>
                          <a:cs typeface="Arial"/>
                          <a:sym typeface="Arial"/>
                        </a:rPr>
                        <a:t>(0.57, 0.87);</a:t>
                      </a:r>
                      <a:r>
                        <a:rPr lang="en-US" sz="1200" b="1" u="none" strike="noStrike" cap="none" dirty="0">
                          <a:solidFill>
                            <a:schemeClr val="dk1"/>
                          </a:solidFill>
                          <a:latin typeface="Arial"/>
                          <a:ea typeface="Arial"/>
                          <a:cs typeface="Arial"/>
                          <a:sym typeface="Arial"/>
                        </a:rPr>
                        <a:t> </a:t>
                      </a:r>
                      <a:r>
                        <a:rPr lang="en-US" sz="1200" b="1" i="0" u="none" strike="noStrike" cap="none" dirty="0">
                          <a:solidFill>
                            <a:schemeClr val="dk1"/>
                          </a:solidFill>
                          <a:latin typeface="Arial"/>
                          <a:ea typeface="Arial"/>
                          <a:cs typeface="Arial"/>
                          <a:sym typeface="Arial"/>
                        </a:rPr>
                        <a:t>p</a:t>
                      </a:r>
                      <a:r>
                        <a:rPr lang="en-US" sz="1200" b="1" u="none" strike="noStrike" cap="none" dirty="0">
                          <a:solidFill>
                            <a:schemeClr val="dk1"/>
                          </a:solidFill>
                          <a:latin typeface="Arial"/>
                          <a:ea typeface="Arial"/>
                          <a:cs typeface="Arial"/>
                          <a:sym typeface="Arial"/>
                        </a:rPr>
                        <a:t> = 0.0014*</a:t>
                      </a:r>
                      <a:endParaRPr sz="1200" dirty="0"/>
                    </a:p>
                  </a:txBody>
                  <a:tcPr marL="115800" marR="115800" marT="57900" marB="5790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3639" name="Google Shape;240;p9">
            <a:extLst>
              <a:ext uri="{FF2B5EF4-FFF2-40B4-BE49-F238E27FC236}">
                <a16:creationId xmlns:a16="http://schemas.microsoft.com/office/drawing/2014/main" id="{FD9E0636-E1A1-B96E-9F94-3E85E86BFE9A}"/>
              </a:ext>
            </a:extLst>
          </p:cNvPr>
          <p:cNvSpPr/>
          <p:nvPr/>
        </p:nvSpPr>
        <p:spPr>
          <a:xfrm>
            <a:off x="10687009" y="1447346"/>
            <a:ext cx="1131492" cy="4596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241;p9">
            <a:extLst>
              <a:ext uri="{FF2B5EF4-FFF2-40B4-BE49-F238E27FC236}">
                <a16:creationId xmlns:a16="http://schemas.microsoft.com/office/drawing/2014/main" id="{58783372-83E3-1B5A-771D-A0EF412E2CD6}"/>
              </a:ext>
            </a:extLst>
          </p:cNvPr>
          <p:cNvSpPr/>
          <p:nvPr/>
        </p:nvSpPr>
        <p:spPr>
          <a:xfrm>
            <a:off x="9559805" y="1447346"/>
            <a:ext cx="1131492" cy="4596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274;p10">
            <a:extLst>
              <a:ext uri="{FF2B5EF4-FFF2-40B4-BE49-F238E27FC236}">
                <a16:creationId xmlns:a16="http://schemas.microsoft.com/office/drawing/2014/main" id="{E0DEFE4C-B921-B2DD-5A65-3FBE3C1B4954}"/>
              </a:ext>
            </a:extLst>
          </p:cNvPr>
          <p:cNvSpPr txBox="1"/>
          <p:nvPr/>
        </p:nvSpPr>
        <p:spPr>
          <a:xfrm>
            <a:off x="1346181" y="1864632"/>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2" name="Google Shape;275;p10">
            <a:extLst>
              <a:ext uri="{FF2B5EF4-FFF2-40B4-BE49-F238E27FC236}">
                <a16:creationId xmlns:a16="http://schemas.microsoft.com/office/drawing/2014/main" id="{6746F941-370C-20B9-D8F9-1EFDE27E35D6}"/>
              </a:ext>
            </a:extLst>
          </p:cNvPr>
          <p:cNvSpPr txBox="1"/>
          <p:nvPr/>
        </p:nvSpPr>
        <p:spPr>
          <a:xfrm>
            <a:off x="1394184" y="2582218"/>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3643" name="Google Shape;279;p10">
            <a:extLst>
              <a:ext uri="{FF2B5EF4-FFF2-40B4-BE49-F238E27FC236}">
                <a16:creationId xmlns:a16="http://schemas.microsoft.com/office/drawing/2014/main" id="{1E46E067-FE72-EAAA-C7C2-553B133AACC2}"/>
              </a:ext>
            </a:extLst>
          </p:cNvPr>
          <p:cNvCxnSpPr/>
          <p:nvPr/>
        </p:nvCxnSpPr>
        <p:spPr>
          <a:xfrm rot="10800000">
            <a:off x="1650902" y="2635862"/>
            <a:ext cx="60029" cy="0"/>
          </a:xfrm>
          <a:prstGeom prst="straightConnector1">
            <a:avLst/>
          </a:prstGeom>
          <a:noFill/>
          <a:ln w="12700" cap="sq" cmpd="sng">
            <a:solidFill>
              <a:srgbClr val="000000"/>
            </a:solidFill>
            <a:prstDash val="solid"/>
            <a:miter lim="800000"/>
            <a:headEnd type="none" w="sm" len="sm"/>
            <a:tailEnd type="none" w="sm" len="sm"/>
          </a:ln>
        </p:spPr>
      </p:cxnSp>
      <p:sp>
        <p:nvSpPr>
          <p:cNvPr id="3644" name="Google Shape;219;p9">
            <a:extLst>
              <a:ext uri="{FF2B5EF4-FFF2-40B4-BE49-F238E27FC236}">
                <a16:creationId xmlns:a16="http://schemas.microsoft.com/office/drawing/2014/main" id="{6A96459A-0498-C19C-C214-ADFE99CCB119}"/>
              </a:ext>
            </a:extLst>
          </p:cNvPr>
          <p:cNvSpPr txBox="1"/>
          <p:nvPr/>
        </p:nvSpPr>
        <p:spPr>
          <a:xfrm>
            <a:off x="833746" y="1185309"/>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5" name="Google Shape;220;p9">
            <a:extLst>
              <a:ext uri="{FF2B5EF4-FFF2-40B4-BE49-F238E27FC236}">
                <a16:creationId xmlns:a16="http://schemas.microsoft.com/office/drawing/2014/main" id="{711BE292-9EF5-AEAC-0FDC-88B92BE88BA5}"/>
              </a:ext>
            </a:extLst>
          </p:cNvPr>
          <p:cNvSpPr txBox="1"/>
          <p:nvPr/>
        </p:nvSpPr>
        <p:spPr>
          <a:xfrm>
            <a:off x="899694" y="1794653"/>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221;p9">
            <a:extLst>
              <a:ext uri="{FF2B5EF4-FFF2-40B4-BE49-F238E27FC236}">
                <a16:creationId xmlns:a16="http://schemas.microsoft.com/office/drawing/2014/main" id="{A3322069-7CAE-7F34-94CF-A2733BA48C8B}"/>
              </a:ext>
            </a:extLst>
          </p:cNvPr>
          <p:cNvSpPr txBox="1"/>
          <p:nvPr/>
        </p:nvSpPr>
        <p:spPr>
          <a:xfrm>
            <a:off x="899694" y="240907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222;p9">
            <a:extLst>
              <a:ext uri="{FF2B5EF4-FFF2-40B4-BE49-F238E27FC236}">
                <a16:creationId xmlns:a16="http://schemas.microsoft.com/office/drawing/2014/main" id="{F26D058A-BCED-FB99-47C1-43A7E0EEA0C1}"/>
              </a:ext>
            </a:extLst>
          </p:cNvPr>
          <p:cNvSpPr txBox="1"/>
          <p:nvPr/>
        </p:nvSpPr>
        <p:spPr>
          <a:xfrm>
            <a:off x="899694" y="3018421"/>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8" name="Google Shape;223;p9">
            <a:extLst>
              <a:ext uri="{FF2B5EF4-FFF2-40B4-BE49-F238E27FC236}">
                <a16:creationId xmlns:a16="http://schemas.microsoft.com/office/drawing/2014/main" id="{6FB59C12-D880-F7C2-3419-33D0AF02F2BA}"/>
              </a:ext>
            </a:extLst>
          </p:cNvPr>
          <p:cNvSpPr txBox="1"/>
          <p:nvPr/>
        </p:nvSpPr>
        <p:spPr>
          <a:xfrm>
            <a:off x="899694" y="3627767"/>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9" name="Google Shape;224;p9">
            <a:extLst>
              <a:ext uri="{FF2B5EF4-FFF2-40B4-BE49-F238E27FC236}">
                <a16:creationId xmlns:a16="http://schemas.microsoft.com/office/drawing/2014/main" id="{B5E26E65-D7F7-544D-8616-EB6180F7FF78}"/>
              </a:ext>
            </a:extLst>
          </p:cNvPr>
          <p:cNvSpPr txBox="1"/>
          <p:nvPr/>
        </p:nvSpPr>
        <p:spPr>
          <a:xfrm>
            <a:off x="899694" y="4246079"/>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0" name="Google Shape;290;p10">
            <a:extLst>
              <a:ext uri="{FF2B5EF4-FFF2-40B4-BE49-F238E27FC236}">
                <a16:creationId xmlns:a16="http://schemas.microsoft.com/office/drawing/2014/main" id="{9D1F1ECF-F472-8759-C11C-E28B84E55E59}"/>
              </a:ext>
            </a:extLst>
          </p:cNvPr>
          <p:cNvSpPr txBox="1">
            <a:spLocks/>
          </p:cNvSpPr>
          <p:nvPr/>
        </p:nvSpPr>
        <p:spPr>
          <a:xfrm>
            <a:off x="419100" y="6103211"/>
            <a:ext cx="11289309" cy="215444"/>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Data cutoff: August 8, 2025. Median follow-up, 32.4 months in the </a:t>
            </a:r>
            <a:r>
              <a:rPr kumimoji="0" lang="en-US" sz="700" b="0" i="0" u="none" strike="noStrike" kern="0" cap="none" spc="0" normalizeH="0" baseline="0" noProof="0" dirty="0" err="1">
                <a:ln>
                  <a:noFill/>
                </a:ln>
                <a:solidFill>
                  <a:prstClr val="black">
                    <a:lumMod val="50000"/>
                    <a:lumOff val="50000"/>
                  </a:prstClr>
                </a:solidFill>
                <a:effectLst/>
                <a:uLnTx/>
                <a:uFillTx/>
                <a:latin typeface="Arial"/>
                <a:ea typeface="+mn-ea"/>
                <a:cs typeface="Arial"/>
                <a:sym typeface="Arial"/>
              </a:rPr>
              <a:t>giredestrant</a:t>
            </a: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 arm and 32.3 months in the SOC ET arm; maximum follow-up, 46.6 months and 46.3 months, respectively. * Log-rank (2-sided). p-value boundary for IDFS interim analysis was 0.0217 (2-sided). AI, aromatase inhibitor; CI, confidence interval; ET, endocrine therapy; HR, hazard ratio; IDFS, invasive disease-free survival; SOC, standard-of-care.</a:t>
            </a:r>
          </a:p>
        </p:txBody>
      </p:sp>
      <p:sp>
        <p:nvSpPr>
          <p:cNvPr id="3651" name="TextBox 3650">
            <a:extLst>
              <a:ext uri="{FF2B5EF4-FFF2-40B4-BE49-F238E27FC236}">
                <a16:creationId xmlns:a16="http://schemas.microsoft.com/office/drawing/2014/main" id="{B3FC1E71-C142-5D1A-7ADC-7C05C29216A7}"/>
              </a:ext>
            </a:extLst>
          </p:cNvPr>
          <p:cNvSpPr txBox="1"/>
          <p:nvPr/>
        </p:nvSpPr>
        <p:spPr>
          <a:xfrm>
            <a:off x="9559805" y="4862869"/>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0A4661"/>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dirty="0">
              <a:ln>
                <a:noFill/>
              </a:ln>
              <a:solidFill>
                <a:srgbClr val="0A4661"/>
              </a:solidFill>
              <a:effectLst/>
              <a:uLnTx/>
              <a:uFillTx/>
              <a:latin typeface="Arial"/>
              <a:ea typeface="+mn-ea"/>
              <a:cs typeface="Arial"/>
              <a:sym typeface="Arial"/>
            </a:endParaRPr>
          </a:p>
        </p:txBody>
      </p:sp>
      <p:sp>
        <p:nvSpPr>
          <p:cNvPr id="3" name="Google Shape;101;p5">
            <a:extLst>
              <a:ext uri="{FF2B5EF4-FFF2-40B4-BE49-F238E27FC236}">
                <a16:creationId xmlns:a16="http://schemas.microsoft.com/office/drawing/2014/main" id="{A7B2F128-84D8-481C-F5A2-30B295180383}"/>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3652" name="TextBox 3651">
            <a:extLst>
              <a:ext uri="{FF2B5EF4-FFF2-40B4-BE49-F238E27FC236}">
                <a16:creationId xmlns:a16="http://schemas.microsoft.com/office/drawing/2014/main" id="{F247880B-39E4-F94D-358A-97887021FBF4}"/>
              </a:ext>
            </a:extLst>
          </p:cNvPr>
          <p:cNvSpPr txBox="1"/>
          <p:nvPr/>
        </p:nvSpPr>
        <p:spPr>
          <a:xfrm>
            <a:off x="381000" y="5328439"/>
            <a:ext cx="11658599" cy="680545"/>
          </a:xfrm>
          <a:prstGeom prst="rect">
            <a:avLst/>
          </a:prstGeom>
          <a:solidFill>
            <a:srgbClr val="EFFB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srgbClr val="003353"/>
                </a:solidFill>
                <a:effectLst/>
                <a:uLnTx/>
                <a:uFillTx/>
                <a:latin typeface="Arial"/>
                <a:ea typeface="+mn-ea"/>
                <a:cs typeface="Arial"/>
                <a:sym typeface="Arial"/>
              </a:rPr>
              <a:t>Statistically significant and clinically meaningful improvement in IDFS:</a:t>
            </a:r>
            <a:br>
              <a:rPr kumimoji="0" lang="en-US" sz="1800" b="1" i="0" u="none" strike="noStrike" kern="0" cap="none" spc="0" normalizeH="0" baseline="0" noProof="0" dirty="0">
                <a:ln>
                  <a:noFill/>
                </a:ln>
                <a:solidFill>
                  <a:srgbClr val="003353"/>
                </a:solidFill>
                <a:effectLst/>
                <a:uLnTx/>
                <a:uFillTx/>
                <a:latin typeface="Arial"/>
                <a:ea typeface="+mn-ea"/>
                <a:cs typeface="Arial"/>
                <a:sym typeface="Arial"/>
              </a:rPr>
            </a:br>
            <a:r>
              <a:rPr kumimoji="0" lang="en-US" sz="1800" b="0" i="0" u="none" strike="noStrike" kern="0" cap="none" spc="0" normalizeH="0" baseline="0" noProof="0" dirty="0" err="1">
                <a:ln>
                  <a:noFill/>
                </a:ln>
                <a:solidFill>
                  <a:srgbClr val="003353"/>
                </a:solidFill>
                <a:effectLst/>
                <a:uLnTx/>
                <a:uFillTx/>
                <a:latin typeface="Arial"/>
                <a:ea typeface="+mn-ea"/>
                <a:cs typeface="Arial"/>
                <a:sym typeface="Arial"/>
              </a:rPr>
              <a:t>Giredestrant</a:t>
            </a:r>
            <a:r>
              <a:rPr kumimoji="0" lang="en-US" sz="1800" b="0" i="0" u="none" strike="noStrike" kern="0" cap="none" spc="0" normalizeH="0" baseline="0" noProof="0" dirty="0">
                <a:ln>
                  <a:noFill/>
                </a:ln>
                <a:solidFill>
                  <a:srgbClr val="003353"/>
                </a:solidFill>
                <a:effectLst/>
                <a:uLnTx/>
                <a:uFillTx/>
                <a:latin typeface="Arial"/>
                <a:ea typeface="+mn-ea"/>
                <a:cs typeface="Arial"/>
                <a:sym typeface="Arial"/>
              </a:rPr>
              <a:t> reduced the risk of invasive disease recurrence or death by 30% compared with SOC ET.</a:t>
            </a:r>
          </a:p>
        </p:txBody>
      </p:sp>
      <p:sp>
        <p:nvSpPr>
          <p:cNvPr id="3655" name="TextBox 3654">
            <a:extLst>
              <a:ext uri="{FF2B5EF4-FFF2-40B4-BE49-F238E27FC236}">
                <a16:creationId xmlns:a16="http://schemas.microsoft.com/office/drawing/2014/main" id="{22DC9390-D768-92E9-5D2C-0359073854B7}"/>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21786015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2F65E9-568A-1573-927D-5791D2EF7227}"/>
              </a:ext>
            </a:extLst>
          </p:cNvPr>
          <p:cNvSpPr>
            <a:spLocks noGrp="1"/>
          </p:cNvSpPr>
          <p:nvPr>
            <p:ph type="ctrTitle"/>
          </p:nvPr>
        </p:nvSpPr>
        <p:spPr/>
        <p:txBody>
          <a:bodyPr/>
          <a:lstStyle/>
          <a:p>
            <a:r>
              <a:rPr lang="en-US" sz="4100" dirty="0" err="1"/>
              <a:t>lidERA</a:t>
            </a:r>
            <a:r>
              <a:rPr lang="en-US" sz="4100" dirty="0"/>
              <a:t> Primary Endpoint: IDFS</a:t>
            </a:r>
          </a:p>
        </p:txBody>
      </p:sp>
      <p:grpSp>
        <p:nvGrpSpPr>
          <p:cNvPr id="4" name="Group 3">
            <a:extLst>
              <a:ext uri="{FF2B5EF4-FFF2-40B4-BE49-F238E27FC236}">
                <a16:creationId xmlns:a16="http://schemas.microsoft.com/office/drawing/2014/main" id="{92FD43CC-5B3B-DA76-7846-8621F5E41B4D}"/>
              </a:ext>
            </a:extLst>
          </p:cNvPr>
          <p:cNvGrpSpPr/>
          <p:nvPr/>
        </p:nvGrpSpPr>
        <p:grpSpPr>
          <a:xfrm>
            <a:off x="1753530" y="1883520"/>
            <a:ext cx="5540601" cy="1153139"/>
            <a:chOff x="9246920" y="2168957"/>
            <a:chExt cx="3924157" cy="768132"/>
          </a:xfrm>
        </p:grpSpPr>
        <p:pic>
          <p:nvPicPr>
            <p:cNvPr id="5" name="Graphic 4">
              <a:extLst>
                <a:ext uri="{FF2B5EF4-FFF2-40B4-BE49-F238E27FC236}">
                  <a16:creationId xmlns:a16="http://schemas.microsoft.com/office/drawing/2014/main" id="{CF96A12A-6969-A3C8-0B06-4A284CE7FAD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9263746" y="2192165"/>
              <a:ext cx="3900563" cy="735116"/>
            </a:xfrm>
            <a:prstGeom prst="rect">
              <a:avLst/>
            </a:prstGeom>
          </p:spPr>
        </p:pic>
        <p:grpSp>
          <p:nvGrpSpPr>
            <p:cNvPr id="6" name="Group 5">
              <a:extLst>
                <a:ext uri="{FF2B5EF4-FFF2-40B4-BE49-F238E27FC236}">
                  <a16:creationId xmlns:a16="http://schemas.microsoft.com/office/drawing/2014/main" id="{08B04223-7B69-84D9-7F8B-558597A722DE}"/>
                </a:ext>
              </a:extLst>
            </p:cNvPr>
            <p:cNvGrpSpPr/>
            <p:nvPr/>
          </p:nvGrpSpPr>
          <p:grpSpPr>
            <a:xfrm>
              <a:off x="9246920" y="2184686"/>
              <a:ext cx="3899516" cy="752403"/>
              <a:chOff x="1380177" y="1849177"/>
              <a:chExt cx="3899516" cy="752403"/>
            </a:xfrm>
          </p:grpSpPr>
          <p:grpSp>
            <p:nvGrpSpPr>
              <p:cNvPr id="849" name="Graphic 61">
                <a:extLst>
                  <a:ext uri="{FF2B5EF4-FFF2-40B4-BE49-F238E27FC236}">
                    <a16:creationId xmlns:a16="http://schemas.microsoft.com/office/drawing/2014/main" id="{290EB6B5-AF38-2D31-523B-ED63E79FB8D1}"/>
                  </a:ext>
                </a:extLst>
              </p:cNvPr>
              <p:cNvGrpSpPr/>
              <p:nvPr/>
            </p:nvGrpSpPr>
            <p:grpSpPr>
              <a:xfrm>
                <a:off x="1380177" y="1849177"/>
                <a:ext cx="28394" cy="28085"/>
                <a:chOff x="1380177" y="1849177"/>
                <a:chExt cx="28394" cy="28085"/>
              </a:xfrm>
            </p:grpSpPr>
            <p:sp>
              <p:nvSpPr>
                <p:cNvPr id="1693" name="Freeform: Shape 2941">
                  <a:extLst>
                    <a:ext uri="{FF2B5EF4-FFF2-40B4-BE49-F238E27FC236}">
                      <a16:creationId xmlns:a16="http://schemas.microsoft.com/office/drawing/2014/main" id="{031FFCBE-8F3E-7BA1-403D-94865C7E99E5}"/>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Freeform: Shape 2942">
                  <a:extLst>
                    <a:ext uri="{FF2B5EF4-FFF2-40B4-BE49-F238E27FC236}">
                      <a16:creationId xmlns:a16="http://schemas.microsoft.com/office/drawing/2014/main" id="{AEDCA813-21D2-31CC-5622-676299193771}"/>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0" name="Graphic 61">
                <a:extLst>
                  <a:ext uri="{FF2B5EF4-FFF2-40B4-BE49-F238E27FC236}">
                    <a16:creationId xmlns:a16="http://schemas.microsoft.com/office/drawing/2014/main" id="{A97B1E27-9585-B1E2-7A75-45059314DDA8}"/>
                  </a:ext>
                </a:extLst>
              </p:cNvPr>
              <p:cNvGrpSpPr/>
              <p:nvPr/>
            </p:nvGrpSpPr>
            <p:grpSpPr>
              <a:xfrm>
                <a:off x="1387499" y="1849177"/>
                <a:ext cx="28394" cy="28085"/>
                <a:chOff x="1387499" y="1849177"/>
                <a:chExt cx="28394" cy="28085"/>
              </a:xfrm>
            </p:grpSpPr>
            <p:sp>
              <p:nvSpPr>
                <p:cNvPr id="1691" name="Freeform: Shape 2939">
                  <a:extLst>
                    <a:ext uri="{FF2B5EF4-FFF2-40B4-BE49-F238E27FC236}">
                      <a16:creationId xmlns:a16="http://schemas.microsoft.com/office/drawing/2014/main" id="{401A749F-130B-7452-C316-13430A63FED4}"/>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Freeform: Shape 2940">
                  <a:extLst>
                    <a:ext uri="{FF2B5EF4-FFF2-40B4-BE49-F238E27FC236}">
                      <a16:creationId xmlns:a16="http://schemas.microsoft.com/office/drawing/2014/main" id="{56F3EB39-5867-7DE0-46CC-E52DBF57CDBF}"/>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1" name="Graphic 61">
                <a:extLst>
                  <a:ext uri="{FF2B5EF4-FFF2-40B4-BE49-F238E27FC236}">
                    <a16:creationId xmlns:a16="http://schemas.microsoft.com/office/drawing/2014/main" id="{3CCE7120-E2C6-B993-4BB0-BB1AF129FF84}"/>
                  </a:ext>
                </a:extLst>
              </p:cNvPr>
              <p:cNvGrpSpPr/>
              <p:nvPr/>
            </p:nvGrpSpPr>
            <p:grpSpPr>
              <a:xfrm>
                <a:off x="1439507" y="1851542"/>
                <a:ext cx="28544" cy="28085"/>
                <a:chOff x="1439507" y="1851542"/>
                <a:chExt cx="28544" cy="28085"/>
              </a:xfrm>
            </p:grpSpPr>
            <p:sp>
              <p:nvSpPr>
                <p:cNvPr id="1689" name="Freeform: Shape 2937">
                  <a:extLst>
                    <a:ext uri="{FF2B5EF4-FFF2-40B4-BE49-F238E27FC236}">
                      <a16:creationId xmlns:a16="http://schemas.microsoft.com/office/drawing/2014/main" id="{FEF0A719-93A5-5E23-C8FA-E5F3F3CF0489}"/>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Freeform: Shape 2938">
                  <a:extLst>
                    <a:ext uri="{FF2B5EF4-FFF2-40B4-BE49-F238E27FC236}">
                      <a16:creationId xmlns:a16="http://schemas.microsoft.com/office/drawing/2014/main" id="{E620774D-4E55-FBFD-7FBA-E3BA53AF0D70}"/>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2" name="Graphic 61">
                <a:extLst>
                  <a:ext uri="{FF2B5EF4-FFF2-40B4-BE49-F238E27FC236}">
                    <a16:creationId xmlns:a16="http://schemas.microsoft.com/office/drawing/2014/main" id="{8E6EEC91-5344-BE4B-F2B0-24F7D9D2C053}"/>
                  </a:ext>
                </a:extLst>
              </p:cNvPr>
              <p:cNvGrpSpPr/>
              <p:nvPr/>
            </p:nvGrpSpPr>
            <p:grpSpPr>
              <a:xfrm>
                <a:off x="1456992" y="1851542"/>
                <a:ext cx="28394" cy="28085"/>
                <a:chOff x="1456992" y="1851542"/>
                <a:chExt cx="28394" cy="28085"/>
              </a:xfrm>
            </p:grpSpPr>
            <p:sp>
              <p:nvSpPr>
                <p:cNvPr id="1687" name="Freeform: Shape 2935">
                  <a:extLst>
                    <a:ext uri="{FF2B5EF4-FFF2-40B4-BE49-F238E27FC236}">
                      <a16:creationId xmlns:a16="http://schemas.microsoft.com/office/drawing/2014/main" id="{8ED378AC-29AE-9B2F-3CA9-6426A36F7230}"/>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Freeform: Shape 2936">
                  <a:extLst>
                    <a:ext uri="{FF2B5EF4-FFF2-40B4-BE49-F238E27FC236}">
                      <a16:creationId xmlns:a16="http://schemas.microsoft.com/office/drawing/2014/main" id="{23EB4DF9-FEE5-2521-08FE-0D84659B7389}"/>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3" name="Graphic 61">
                <a:extLst>
                  <a:ext uri="{FF2B5EF4-FFF2-40B4-BE49-F238E27FC236}">
                    <a16:creationId xmlns:a16="http://schemas.microsoft.com/office/drawing/2014/main" id="{86368F0F-5A09-D9A9-D390-5ECE01CCE25D}"/>
                  </a:ext>
                </a:extLst>
              </p:cNvPr>
              <p:cNvGrpSpPr/>
              <p:nvPr/>
            </p:nvGrpSpPr>
            <p:grpSpPr>
              <a:xfrm>
                <a:off x="1465810" y="1851542"/>
                <a:ext cx="28394" cy="28085"/>
                <a:chOff x="1465810" y="1851542"/>
                <a:chExt cx="28394" cy="28085"/>
              </a:xfrm>
            </p:grpSpPr>
            <p:sp>
              <p:nvSpPr>
                <p:cNvPr id="1685" name="Freeform: Shape 2933">
                  <a:extLst>
                    <a:ext uri="{FF2B5EF4-FFF2-40B4-BE49-F238E27FC236}">
                      <a16:creationId xmlns:a16="http://schemas.microsoft.com/office/drawing/2014/main" id="{46ADE831-7EFA-6299-1D59-C4A9C6478EE3}"/>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Freeform: Shape 2934">
                  <a:extLst>
                    <a:ext uri="{FF2B5EF4-FFF2-40B4-BE49-F238E27FC236}">
                      <a16:creationId xmlns:a16="http://schemas.microsoft.com/office/drawing/2014/main" id="{AA9F44AC-777C-27FD-DD5E-4AECD946B21D}"/>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4" name="Graphic 61">
                <a:extLst>
                  <a:ext uri="{FF2B5EF4-FFF2-40B4-BE49-F238E27FC236}">
                    <a16:creationId xmlns:a16="http://schemas.microsoft.com/office/drawing/2014/main" id="{4241225F-B789-BB88-89C2-13B36626E37D}"/>
                  </a:ext>
                </a:extLst>
              </p:cNvPr>
              <p:cNvGrpSpPr/>
              <p:nvPr/>
            </p:nvGrpSpPr>
            <p:grpSpPr>
              <a:xfrm>
                <a:off x="1475822" y="1851542"/>
                <a:ext cx="28394" cy="28085"/>
                <a:chOff x="1475822" y="1851542"/>
                <a:chExt cx="28394" cy="28085"/>
              </a:xfrm>
            </p:grpSpPr>
            <p:sp>
              <p:nvSpPr>
                <p:cNvPr id="1683" name="Freeform: Shape 2931">
                  <a:extLst>
                    <a:ext uri="{FF2B5EF4-FFF2-40B4-BE49-F238E27FC236}">
                      <a16:creationId xmlns:a16="http://schemas.microsoft.com/office/drawing/2014/main" id="{C9D83F2A-5909-AD97-C94E-2C68AE85F515}"/>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Freeform: Shape 2932">
                  <a:extLst>
                    <a:ext uri="{FF2B5EF4-FFF2-40B4-BE49-F238E27FC236}">
                      <a16:creationId xmlns:a16="http://schemas.microsoft.com/office/drawing/2014/main" id="{3F3D7F93-4626-FEF5-0D03-D9C19368E86E}"/>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5" name="Graphic 61">
                <a:extLst>
                  <a:ext uri="{FF2B5EF4-FFF2-40B4-BE49-F238E27FC236}">
                    <a16:creationId xmlns:a16="http://schemas.microsoft.com/office/drawing/2014/main" id="{708E2821-D783-0F74-5757-ECE5C931CE44}"/>
                  </a:ext>
                </a:extLst>
              </p:cNvPr>
              <p:cNvGrpSpPr/>
              <p:nvPr/>
            </p:nvGrpSpPr>
            <p:grpSpPr>
              <a:xfrm>
                <a:off x="1516173" y="1860411"/>
                <a:ext cx="28394" cy="28233"/>
                <a:chOff x="1516173" y="1860411"/>
                <a:chExt cx="28394" cy="28233"/>
              </a:xfrm>
            </p:grpSpPr>
            <p:sp>
              <p:nvSpPr>
                <p:cNvPr id="1681" name="Freeform: Shape 2929">
                  <a:extLst>
                    <a:ext uri="{FF2B5EF4-FFF2-40B4-BE49-F238E27FC236}">
                      <a16:creationId xmlns:a16="http://schemas.microsoft.com/office/drawing/2014/main" id="{99D4A9CC-A377-6EA2-BAB0-FAA4264A8683}"/>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Freeform: Shape 2930">
                  <a:extLst>
                    <a:ext uri="{FF2B5EF4-FFF2-40B4-BE49-F238E27FC236}">
                      <a16:creationId xmlns:a16="http://schemas.microsoft.com/office/drawing/2014/main" id="{80A6A5CA-0280-6B7D-6D14-0820257FE855}"/>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6" name="Graphic 61">
                <a:extLst>
                  <a:ext uri="{FF2B5EF4-FFF2-40B4-BE49-F238E27FC236}">
                    <a16:creationId xmlns:a16="http://schemas.microsoft.com/office/drawing/2014/main" id="{93DDB919-2588-4CD9-63F0-871193F057FB}"/>
                  </a:ext>
                </a:extLst>
              </p:cNvPr>
              <p:cNvGrpSpPr/>
              <p:nvPr/>
            </p:nvGrpSpPr>
            <p:grpSpPr>
              <a:xfrm>
                <a:off x="1538740" y="1860411"/>
                <a:ext cx="28544" cy="28233"/>
                <a:chOff x="1538740" y="1860411"/>
                <a:chExt cx="28544" cy="28233"/>
              </a:xfrm>
            </p:grpSpPr>
            <p:sp>
              <p:nvSpPr>
                <p:cNvPr id="1679" name="Freeform: Shape 2927">
                  <a:extLst>
                    <a:ext uri="{FF2B5EF4-FFF2-40B4-BE49-F238E27FC236}">
                      <a16:creationId xmlns:a16="http://schemas.microsoft.com/office/drawing/2014/main" id="{808349FF-CBB3-F1B2-87CC-3FF910DC23C8}"/>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Freeform: Shape 2928">
                  <a:extLst>
                    <a:ext uri="{FF2B5EF4-FFF2-40B4-BE49-F238E27FC236}">
                      <a16:creationId xmlns:a16="http://schemas.microsoft.com/office/drawing/2014/main" id="{1BA1B2D4-3458-6D15-DD3F-545B8DA1ACBE}"/>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7" name="Graphic 61">
                <a:extLst>
                  <a:ext uri="{FF2B5EF4-FFF2-40B4-BE49-F238E27FC236}">
                    <a16:creationId xmlns:a16="http://schemas.microsoft.com/office/drawing/2014/main" id="{65235120-ED7A-35F8-0681-257AFAAAAC84}"/>
                  </a:ext>
                </a:extLst>
              </p:cNvPr>
              <p:cNvGrpSpPr/>
              <p:nvPr/>
            </p:nvGrpSpPr>
            <p:grpSpPr>
              <a:xfrm>
                <a:off x="1547557" y="1863219"/>
                <a:ext cx="28544" cy="28233"/>
                <a:chOff x="1547557" y="1863219"/>
                <a:chExt cx="28544" cy="28233"/>
              </a:xfrm>
            </p:grpSpPr>
            <p:sp>
              <p:nvSpPr>
                <p:cNvPr id="1677" name="Freeform: Shape 2925">
                  <a:extLst>
                    <a:ext uri="{FF2B5EF4-FFF2-40B4-BE49-F238E27FC236}">
                      <a16:creationId xmlns:a16="http://schemas.microsoft.com/office/drawing/2014/main" id="{538D4E36-1271-A600-B29F-A18E576F7745}"/>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Freeform: Shape 2926">
                  <a:extLst>
                    <a:ext uri="{FF2B5EF4-FFF2-40B4-BE49-F238E27FC236}">
                      <a16:creationId xmlns:a16="http://schemas.microsoft.com/office/drawing/2014/main" id="{56875ABA-65F4-CFA4-404F-37BD86A5F50F}"/>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8" name="Graphic 61">
                <a:extLst>
                  <a:ext uri="{FF2B5EF4-FFF2-40B4-BE49-F238E27FC236}">
                    <a16:creationId xmlns:a16="http://schemas.microsoft.com/office/drawing/2014/main" id="{23783485-78BA-8359-0C94-1D20F359F6D6}"/>
                  </a:ext>
                </a:extLst>
              </p:cNvPr>
              <p:cNvGrpSpPr/>
              <p:nvPr/>
            </p:nvGrpSpPr>
            <p:grpSpPr>
              <a:xfrm>
                <a:off x="1560708" y="1863219"/>
                <a:ext cx="28394" cy="28233"/>
                <a:chOff x="1560708" y="1863219"/>
                <a:chExt cx="28394" cy="28233"/>
              </a:xfrm>
            </p:grpSpPr>
            <p:sp>
              <p:nvSpPr>
                <p:cNvPr id="1675" name="Freeform: Shape 2923">
                  <a:extLst>
                    <a:ext uri="{FF2B5EF4-FFF2-40B4-BE49-F238E27FC236}">
                      <a16:creationId xmlns:a16="http://schemas.microsoft.com/office/drawing/2014/main" id="{BB1B6EDE-F05A-A952-A944-C7B30C7105B3}"/>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Freeform: Shape 2924">
                  <a:extLst>
                    <a:ext uri="{FF2B5EF4-FFF2-40B4-BE49-F238E27FC236}">
                      <a16:creationId xmlns:a16="http://schemas.microsoft.com/office/drawing/2014/main" id="{2A18D1E5-D39F-FF5F-E65F-75F2E4BE1A16}"/>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9" name="Graphic 61">
                <a:extLst>
                  <a:ext uri="{FF2B5EF4-FFF2-40B4-BE49-F238E27FC236}">
                    <a16:creationId xmlns:a16="http://schemas.microsoft.com/office/drawing/2014/main" id="{6544EFB6-BA92-B4AE-D4F1-0BC8E51F3A21}"/>
                  </a:ext>
                </a:extLst>
              </p:cNvPr>
              <p:cNvGrpSpPr/>
              <p:nvPr/>
            </p:nvGrpSpPr>
            <p:grpSpPr>
              <a:xfrm>
                <a:off x="1605243" y="1866619"/>
                <a:ext cx="28544" cy="28085"/>
                <a:chOff x="1605243" y="1866619"/>
                <a:chExt cx="28544" cy="28085"/>
              </a:xfrm>
            </p:grpSpPr>
            <p:sp>
              <p:nvSpPr>
                <p:cNvPr id="1673" name="Freeform: Shape 2921">
                  <a:extLst>
                    <a:ext uri="{FF2B5EF4-FFF2-40B4-BE49-F238E27FC236}">
                      <a16:creationId xmlns:a16="http://schemas.microsoft.com/office/drawing/2014/main" id="{568B2569-75AD-3562-1864-B885AC9C6C93}"/>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Freeform: Shape 2922">
                  <a:extLst>
                    <a:ext uri="{FF2B5EF4-FFF2-40B4-BE49-F238E27FC236}">
                      <a16:creationId xmlns:a16="http://schemas.microsoft.com/office/drawing/2014/main" id="{CC169D8C-76CC-93E3-6367-F2201F3333A5}"/>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0" name="Graphic 61">
                <a:extLst>
                  <a:ext uri="{FF2B5EF4-FFF2-40B4-BE49-F238E27FC236}">
                    <a16:creationId xmlns:a16="http://schemas.microsoft.com/office/drawing/2014/main" id="{EC7BE8C5-44FC-83DC-7A5B-00C1898236EE}"/>
                  </a:ext>
                </a:extLst>
              </p:cNvPr>
              <p:cNvGrpSpPr/>
              <p:nvPr/>
            </p:nvGrpSpPr>
            <p:grpSpPr>
              <a:xfrm>
                <a:off x="1610325" y="1866619"/>
                <a:ext cx="28394" cy="28085"/>
                <a:chOff x="1610325" y="1866619"/>
                <a:chExt cx="28394" cy="28085"/>
              </a:xfrm>
            </p:grpSpPr>
            <p:sp>
              <p:nvSpPr>
                <p:cNvPr id="1671" name="Freeform: Shape 2919">
                  <a:extLst>
                    <a:ext uri="{FF2B5EF4-FFF2-40B4-BE49-F238E27FC236}">
                      <a16:creationId xmlns:a16="http://schemas.microsoft.com/office/drawing/2014/main" id="{E821ECC8-7236-870E-1B0B-4D52DC193D10}"/>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Freeform: Shape 2920">
                  <a:extLst>
                    <a:ext uri="{FF2B5EF4-FFF2-40B4-BE49-F238E27FC236}">
                      <a16:creationId xmlns:a16="http://schemas.microsoft.com/office/drawing/2014/main" id="{12317438-E13A-8798-A99D-3923E474516D}"/>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1" name="Graphic 61">
                <a:extLst>
                  <a:ext uri="{FF2B5EF4-FFF2-40B4-BE49-F238E27FC236}">
                    <a16:creationId xmlns:a16="http://schemas.microsoft.com/office/drawing/2014/main" id="{082A679B-30A1-64DB-C8DE-8DFDB2AAE2C7}"/>
                  </a:ext>
                </a:extLst>
              </p:cNvPr>
              <p:cNvGrpSpPr/>
              <p:nvPr/>
            </p:nvGrpSpPr>
            <p:grpSpPr>
              <a:xfrm>
                <a:off x="1619590" y="1866619"/>
                <a:ext cx="28394" cy="28085"/>
                <a:chOff x="1619590" y="1866619"/>
                <a:chExt cx="28394" cy="28085"/>
              </a:xfrm>
            </p:grpSpPr>
            <p:sp>
              <p:nvSpPr>
                <p:cNvPr id="1669" name="Freeform: Shape 2917">
                  <a:extLst>
                    <a:ext uri="{FF2B5EF4-FFF2-40B4-BE49-F238E27FC236}">
                      <a16:creationId xmlns:a16="http://schemas.microsoft.com/office/drawing/2014/main" id="{5136130D-E480-7B33-D1D8-09A9E664FC15}"/>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Freeform: Shape 2918">
                  <a:extLst>
                    <a:ext uri="{FF2B5EF4-FFF2-40B4-BE49-F238E27FC236}">
                      <a16:creationId xmlns:a16="http://schemas.microsoft.com/office/drawing/2014/main" id="{4A68BA90-0E06-290E-D933-85027258CF5D}"/>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2" name="Graphic 61">
                <a:extLst>
                  <a:ext uri="{FF2B5EF4-FFF2-40B4-BE49-F238E27FC236}">
                    <a16:creationId xmlns:a16="http://schemas.microsoft.com/office/drawing/2014/main" id="{909D9F55-C905-29E0-34B6-0230AA4C0C50}"/>
                  </a:ext>
                </a:extLst>
              </p:cNvPr>
              <p:cNvGrpSpPr/>
              <p:nvPr/>
            </p:nvGrpSpPr>
            <p:grpSpPr>
              <a:xfrm>
                <a:off x="1632443" y="1866619"/>
                <a:ext cx="28544" cy="28085"/>
                <a:chOff x="1632443" y="1866619"/>
                <a:chExt cx="28544" cy="28085"/>
              </a:xfrm>
            </p:grpSpPr>
            <p:sp>
              <p:nvSpPr>
                <p:cNvPr id="1667" name="Freeform: Shape 2915">
                  <a:extLst>
                    <a:ext uri="{FF2B5EF4-FFF2-40B4-BE49-F238E27FC236}">
                      <a16:creationId xmlns:a16="http://schemas.microsoft.com/office/drawing/2014/main" id="{93356BBF-39F1-D354-FCD5-DAFC127EFA0A}"/>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Freeform: Shape 2916">
                  <a:extLst>
                    <a:ext uri="{FF2B5EF4-FFF2-40B4-BE49-F238E27FC236}">
                      <a16:creationId xmlns:a16="http://schemas.microsoft.com/office/drawing/2014/main" id="{6EA11CE0-71BD-394B-6E02-53125D8C5F2A}"/>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3" name="Graphic 61">
                <a:extLst>
                  <a:ext uri="{FF2B5EF4-FFF2-40B4-BE49-F238E27FC236}">
                    <a16:creationId xmlns:a16="http://schemas.microsoft.com/office/drawing/2014/main" id="{9AAB394B-4A09-8CE0-AD25-8ED6A3054743}"/>
                  </a:ext>
                </a:extLst>
              </p:cNvPr>
              <p:cNvGrpSpPr/>
              <p:nvPr/>
            </p:nvGrpSpPr>
            <p:grpSpPr>
              <a:xfrm>
                <a:off x="1646790" y="1867654"/>
                <a:ext cx="28394" cy="28233"/>
                <a:chOff x="1646790" y="1867654"/>
                <a:chExt cx="28394" cy="28233"/>
              </a:xfrm>
            </p:grpSpPr>
            <p:sp>
              <p:nvSpPr>
                <p:cNvPr id="1665" name="Freeform: Shape 2913">
                  <a:extLst>
                    <a:ext uri="{FF2B5EF4-FFF2-40B4-BE49-F238E27FC236}">
                      <a16:creationId xmlns:a16="http://schemas.microsoft.com/office/drawing/2014/main" id="{08A51305-5F3F-E876-163E-F968084BB8F9}"/>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Freeform: Shape 2914">
                  <a:extLst>
                    <a:ext uri="{FF2B5EF4-FFF2-40B4-BE49-F238E27FC236}">
                      <a16:creationId xmlns:a16="http://schemas.microsoft.com/office/drawing/2014/main" id="{96DF53E6-3505-FF2E-66C3-B163CB30C8DF}"/>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4" name="Graphic 61">
                <a:extLst>
                  <a:ext uri="{FF2B5EF4-FFF2-40B4-BE49-F238E27FC236}">
                    <a16:creationId xmlns:a16="http://schemas.microsoft.com/office/drawing/2014/main" id="{D72507B0-FA74-E421-189C-C466E97543FD}"/>
                  </a:ext>
                </a:extLst>
              </p:cNvPr>
              <p:cNvGrpSpPr/>
              <p:nvPr/>
            </p:nvGrpSpPr>
            <p:grpSpPr>
              <a:xfrm>
                <a:off x="1752748" y="1884210"/>
                <a:ext cx="28394" cy="28233"/>
                <a:chOff x="1752748" y="1884210"/>
                <a:chExt cx="28394" cy="28233"/>
              </a:xfrm>
            </p:grpSpPr>
            <p:sp>
              <p:nvSpPr>
                <p:cNvPr id="1663" name="Freeform: Shape 2911">
                  <a:extLst>
                    <a:ext uri="{FF2B5EF4-FFF2-40B4-BE49-F238E27FC236}">
                      <a16:creationId xmlns:a16="http://schemas.microsoft.com/office/drawing/2014/main" id="{B9BE717C-82C0-5F95-22E3-B0A30033C8C7}"/>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Freeform: Shape 2912">
                  <a:extLst>
                    <a:ext uri="{FF2B5EF4-FFF2-40B4-BE49-F238E27FC236}">
                      <a16:creationId xmlns:a16="http://schemas.microsoft.com/office/drawing/2014/main" id="{AB33C0AD-C5DB-15AF-1385-B9334EC41C0C}"/>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5" name="Graphic 61">
                <a:extLst>
                  <a:ext uri="{FF2B5EF4-FFF2-40B4-BE49-F238E27FC236}">
                    <a16:creationId xmlns:a16="http://schemas.microsoft.com/office/drawing/2014/main" id="{7CA979B6-B231-6C4A-5AB5-753BA4C30763}"/>
                  </a:ext>
                </a:extLst>
              </p:cNvPr>
              <p:cNvGrpSpPr/>
              <p:nvPr/>
            </p:nvGrpSpPr>
            <p:grpSpPr>
              <a:xfrm>
                <a:off x="1766945" y="1884210"/>
                <a:ext cx="28394" cy="28233"/>
                <a:chOff x="1766945" y="1884210"/>
                <a:chExt cx="28394" cy="28233"/>
              </a:xfrm>
            </p:grpSpPr>
            <p:sp>
              <p:nvSpPr>
                <p:cNvPr id="1661" name="Freeform: Shape 2909">
                  <a:extLst>
                    <a:ext uri="{FF2B5EF4-FFF2-40B4-BE49-F238E27FC236}">
                      <a16:creationId xmlns:a16="http://schemas.microsoft.com/office/drawing/2014/main" id="{B436F97C-4CC3-70A6-E6F9-1588F92D89FC}"/>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Freeform: Shape 2910">
                  <a:extLst>
                    <a:ext uri="{FF2B5EF4-FFF2-40B4-BE49-F238E27FC236}">
                      <a16:creationId xmlns:a16="http://schemas.microsoft.com/office/drawing/2014/main" id="{BD4E2A06-FFE1-EE2E-B25F-A5CDEB143768}"/>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6" name="Graphic 61">
                <a:extLst>
                  <a:ext uri="{FF2B5EF4-FFF2-40B4-BE49-F238E27FC236}">
                    <a16:creationId xmlns:a16="http://schemas.microsoft.com/office/drawing/2014/main" id="{B24D8CF4-4F34-965E-84E1-884D39F142A9}"/>
                  </a:ext>
                </a:extLst>
              </p:cNvPr>
              <p:cNvGrpSpPr/>
              <p:nvPr/>
            </p:nvGrpSpPr>
            <p:grpSpPr>
              <a:xfrm>
                <a:off x="1770980" y="1884210"/>
                <a:ext cx="28544" cy="28233"/>
                <a:chOff x="1770980" y="1884210"/>
                <a:chExt cx="28544" cy="28233"/>
              </a:xfrm>
            </p:grpSpPr>
            <p:sp>
              <p:nvSpPr>
                <p:cNvPr id="1659" name="Freeform: Shape 2907">
                  <a:extLst>
                    <a:ext uri="{FF2B5EF4-FFF2-40B4-BE49-F238E27FC236}">
                      <a16:creationId xmlns:a16="http://schemas.microsoft.com/office/drawing/2014/main" id="{AFDF8F7D-3864-722F-687B-789BF1FDB1E7}"/>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Freeform: Shape 2908">
                  <a:extLst>
                    <a:ext uri="{FF2B5EF4-FFF2-40B4-BE49-F238E27FC236}">
                      <a16:creationId xmlns:a16="http://schemas.microsoft.com/office/drawing/2014/main" id="{27D54B06-DF6F-D99F-80CF-71A1598D0528}"/>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7" name="Graphic 61">
                <a:extLst>
                  <a:ext uri="{FF2B5EF4-FFF2-40B4-BE49-F238E27FC236}">
                    <a16:creationId xmlns:a16="http://schemas.microsoft.com/office/drawing/2014/main" id="{6DFC2D7D-208E-1029-DF51-8625C707CD7E}"/>
                  </a:ext>
                </a:extLst>
              </p:cNvPr>
              <p:cNvGrpSpPr/>
              <p:nvPr/>
            </p:nvGrpSpPr>
            <p:grpSpPr>
              <a:xfrm>
                <a:off x="1788764" y="1884210"/>
                <a:ext cx="28394" cy="28233"/>
                <a:chOff x="1788764" y="1884210"/>
                <a:chExt cx="28394" cy="28233"/>
              </a:xfrm>
            </p:grpSpPr>
            <p:sp>
              <p:nvSpPr>
                <p:cNvPr id="1657" name="Freeform: Shape 2905">
                  <a:extLst>
                    <a:ext uri="{FF2B5EF4-FFF2-40B4-BE49-F238E27FC236}">
                      <a16:creationId xmlns:a16="http://schemas.microsoft.com/office/drawing/2014/main" id="{D2D8ADDA-307C-E2A2-A7B5-B318C1888F6E}"/>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Freeform: Shape 2906">
                  <a:extLst>
                    <a:ext uri="{FF2B5EF4-FFF2-40B4-BE49-F238E27FC236}">
                      <a16:creationId xmlns:a16="http://schemas.microsoft.com/office/drawing/2014/main" id="{8C62CF5C-7CF8-914B-C22C-2EAA225D64CD}"/>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61">
                <a:extLst>
                  <a:ext uri="{FF2B5EF4-FFF2-40B4-BE49-F238E27FC236}">
                    <a16:creationId xmlns:a16="http://schemas.microsoft.com/office/drawing/2014/main" id="{0D79DE54-490F-46E7-E166-F94FE2201E64}"/>
                  </a:ext>
                </a:extLst>
              </p:cNvPr>
              <p:cNvGrpSpPr/>
              <p:nvPr/>
            </p:nvGrpSpPr>
            <p:grpSpPr>
              <a:xfrm>
                <a:off x="1791753" y="1885688"/>
                <a:ext cx="28544" cy="28085"/>
                <a:chOff x="1791753" y="1885688"/>
                <a:chExt cx="28544" cy="28085"/>
              </a:xfrm>
            </p:grpSpPr>
            <p:sp>
              <p:nvSpPr>
                <p:cNvPr id="1655" name="Freeform: Shape 2903">
                  <a:extLst>
                    <a:ext uri="{FF2B5EF4-FFF2-40B4-BE49-F238E27FC236}">
                      <a16:creationId xmlns:a16="http://schemas.microsoft.com/office/drawing/2014/main" id="{6B9EB5C6-CA8A-7AA1-E360-F0D5D6FA4678}"/>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Freeform: Shape 2904">
                  <a:extLst>
                    <a:ext uri="{FF2B5EF4-FFF2-40B4-BE49-F238E27FC236}">
                      <a16:creationId xmlns:a16="http://schemas.microsoft.com/office/drawing/2014/main" id="{1C8D388A-7DA7-E2C2-6AB5-3CDF05AE5FC1}"/>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9" name="Graphic 61">
                <a:extLst>
                  <a:ext uri="{FF2B5EF4-FFF2-40B4-BE49-F238E27FC236}">
                    <a16:creationId xmlns:a16="http://schemas.microsoft.com/office/drawing/2014/main" id="{D842563A-95CD-164A-1366-C4F9DB4E8851}"/>
                  </a:ext>
                </a:extLst>
              </p:cNvPr>
              <p:cNvGrpSpPr/>
              <p:nvPr/>
            </p:nvGrpSpPr>
            <p:grpSpPr>
              <a:xfrm>
                <a:off x="1797731" y="1885688"/>
                <a:ext cx="28544" cy="28085"/>
                <a:chOff x="1797731" y="1885688"/>
                <a:chExt cx="28544" cy="28085"/>
              </a:xfrm>
            </p:grpSpPr>
            <p:sp>
              <p:nvSpPr>
                <p:cNvPr id="1653" name="Freeform: Shape 2901">
                  <a:extLst>
                    <a:ext uri="{FF2B5EF4-FFF2-40B4-BE49-F238E27FC236}">
                      <a16:creationId xmlns:a16="http://schemas.microsoft.com/office/drawing/2014/main" id="{E7A6F573-E0DA-EAB2-9DB8-0D87B16D501E}"/>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Freeform: Shape 2902">
                  <a:extLst>
                    <a:ext uri="{FF2B5EF4-FFF2-40B4-BE49-F238E27FC236}">
                      <a16:creationId xmlns:a16="http://schemas.microsoft.com/office/drawing/2014/main" id="{0F826306-9B39-89D8-44A5-8E283589DB31}"/>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0" name="Graphic 61">
                <a:extLst>
                  <a:ext uri="{FF2B5EF4-FFF2-40B4-BE49-F238E27FC236}">
                    <a16:creationId xmlns:a16="http://schemas.microsoft.com/office/drawing/2014/main" id="{9F97D22B-3097-3ACC-3336-81DE58F5CE76}"/>
                  </a:ext>
                </a:extLst>
              </p:cNvPr>
              <p:cNvGrpSpPr/>
              <p:nvPr/>
            </p:nvGrpSpPr>
            <p:grpSpPr>
              <a:xfrm>
                <a:off x="1863637" y="1903279"/>
                <a:ext cx="28394" cy="28233"/>
                <a:chOff x="1863637" y="1903279"/>
                <a:chExt cx="28394" cy="28233"/>
              </a:xfrm>
            </p:grpSpPr>
            <p:sp>
              <p:nvSpPr>
                <p:cNvPr id="1651" name="Freeform: Shape 2899">
                  <a:extLst>
                    <a:ext uri="{FF2B5EF4-FFF2-40B4-BE49-F238E27FC236}">
                      <a16:creationId xmlns:a16="http://schemas.microsoft.com/office/drawing/2014/main" id="{5CBCFFE7-B92B-62EA-6A62-9C344347155D}"/>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Freeform: Shape 2900">
                  <a:extLst>
                    <a:ext uri="{FF2B5EF4-FFF2-40B4-BE49-F238E27FC236}">
                      <a16:creationId xmlns:a16="http://schemas.microsoft.com/office/drawing/2014/main" id="{25E94CD8-A189-6E55-B497-282EA8E1CBC1}"/>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1" name="Graphic 61">
                <a:extLst>
                  <a:ext uri="{FF2B5EF4-FFF2-40B4-BE49-F238E27FC236}">
                    <a16:creationId xmlns:a16="http://schemas.microsoft.com/office/drawing/2014/main" id="{46C1C0D1-5385-D2AE-CB3B-AD5EC34D950F}"/>
                  </a:ext>
                </a:extLst>
              </p:cNvPr>
              <p:cNvGrpSpPr/>
              <p:nvPr/>
            </p:nvGrpSpPr>
            <p:grpSpPr>
              <a:xfrm>
                <a:off x="1873650" y="1903279"/>
                <a:ext cx="28394" cy="28233"/>
                <a:chOff x="1873650" y="1903279"/>
                <a:chExt cx="28394" cy="28233"/>
              </a:xfrm>
            </p:grpSpPr>
            <p:sp>
              <p:nvSpPr>
                <p:cNvPr id="1649" name="Freeform: Shape 2897">
                  <a:extLst>
                    <a:ext uri="{FF2B5EF4-FFF2-40B4-BE49-F238E27FC236}">
                      <a16:creationId xmlns:a16="http://schemas.microsoft.com/office/drawing/2014/main" id="{F9CDFDF6-F007-357C-D35F-9B4E101DCD97}"/>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Freeform: Shape 2898">
                  <a:extLst>
                    <a:ext uri="{FF2B5EF4-FFF2-40B4-BE49-F238E27FC236}">
                      <a16:creationId xmlns:a16="http://schemas.microsoft.com/office/drawing/2014/main" id="{E2DBE3C0-DC00-069A-CEB8-CFC6033CCB14}"/>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2" name="Graphic 61">
                <a:extLst>
                  <a:ext uri="{FF2B5EF4-FFF2-40B4-BE49-F238E27FC236}">
                    <a16:creationId xmlns:a16="http://schemas.microsoft.com/office/drawing/2014/main" id="{3C1B93F1-8D5C-8572-6094-C6CF3A1E1345}"/>
                  </a:ext>
                </a:extLst>
              </p:cNvPr>
              <p:cNvGrpSpPr/>
              <p:nvPr/>
            </p:nvGrpSpPr>
            <p:grpSpPr>
              <a:xfrm>
                <a:off x="1890986" y="1903279"/>
                <a:ext cx="28394" cy="28233"/>
                <a:chOff x="1890986" y="1903279"/>
                <a:chExt cx="28394" cy="28233"/>
              </a:xfrm>
            </p:grpSpPr>
            <p:sp>
              <p:nvSpPr>
                <p:cNvPr id="1647" name="Freeform: Shape 2895">
                  <a:extLst>
                    <a:ext uri="{FF2B5EF4-FFF2-40B4-BE49-F238E27FC236}">
                      <a16:creationId xmlns:a16="http://schemas.microsoft.com/office/drawing/2014/main" id="{BFA6BD31-6BFF-1690-C7ED-F9F9C8294904}"/>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Freeform: Shape 2896">
                  <a:extLst>
                    <a:ext uri="{FF2B5EF4-FFF2-40B4-BE49-F238E27FC236}">
                      <a16:creationId xmlns:a16="http://schemas.microsoft.com/office/drawing/2014/main" id="{8F574F79-C537-D0A8-B5F2-A242267AA30A}"/>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61">
                <a:extLst>
                  <a:ext uri="{FF2B5EF4-FFF2-40B4-BE49-F238E27FC236}">
                    <a16:creationId xmlns:a16="http://schemas.microsoft.com/office/drawing/2014/main" id="{30667677-C858-83B8-A30D-F5F879327FC9}"/>
                  </a:ext>
                </a:extLst>
              </p:cNvPr>
              <p:cNvGrpSpPr/>
              <p:nvPr/>
            </p:nvGrpSpPr>
            <p:grpSpPr>
              <a:xfrm>
                <a:off x="1985735" y="1908748"/>
                <a:ext cx="28394" cy="28233"/>
                <a:chOff x="1985735" y="1908748"/>
                <a:chExt cx="28394" cy="28233"/>
              </a:xfrm>
            </p:grpSpPr>
            <p:sp>
              <p:nvSpPr>
                <p:cNvPr id="1645" name="Freeform: Shape 2893">
                  <a:extLst>
                    <a:ext uri="{FF2B5EF4-FFF2-40B4-BE49-F238E27FC236}">
                      <a16:creationId xmlns:a16="http://schemas.microsoft.com/office/drawing/2014/main" id="{E79F010C-8142-774D-77E1-273E7A54A13B}"/>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Freeform: Shape 2894">
                  <a:extLst>
                    <a:ext uri="{FF2B5EF4-FFF2-40B4-BE49-F238E27FC236}">
                      <a16:creationId xmlns:a16="http://schemas.microsoft.com/office/drawing/2014/main" id="{85D3FEA6-956B-5F49-C5CC-35938718019A}"/>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4" name="Graphic 61">
                <a:extLst>
                  <a:ext uri="{FF2B5EF4-FFF2-40B4-BE49-F238E27FC236}">
                    <a16:creationId xmlns:a16="http://schemas.microsoft.com/office/drawing/2014/main" id="{56C0DB91-FFEF-3FD1-06D4-EC044FF8BC8B}"/>
                  </a:ext>
                </a:extLst>
              </p:cNvPr>
              <p:cNvGrpSpPr/>
              <p:nvPr/>
            </p:nvGrpSpPr>
            <p:grpSpPr>
              <a:xfrm>
                <a:off x="1996645" y="1911113"/>
                <a:ext cx="28394" cy="28085"/>
                <a:chOff x="1996645" y="1911113"/>
                <a:chExt cx="28394" cy="28085"/>
              </a:xfrm>
            </p:grpSpPr>
            <p:sp>
              <p:nvSpPr>
                <p:cNvPr id="1643" name="Freeform: Shape 2891">
                  <a:extLst>
                    <a:ext uri="{FF2B5EF4-FFF2-40B4-BE49-F238E27FC236}">
                      <a16:creationId xmlns:a16="http://schemas.microsoft.com/office/drawing/2014/main" id="{ABCBC71F-CD67-DC81-9B20-AB81570471DB}"/>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Freeform: Shape 2892">
                  <a:extLst>
                    <a:ext uri="{FF2B5EF4-FFF2-40B4-BE49-F238E27FC236}">
                      <a16:creationId xmlns:a16="http://schemas.microsoft.com/office/drawing/2014/main" id="{59017377-8C1C-92B2-64DA-16E8B5C3C3AC}"/>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5" name="Graphic 61">
                <a:extLst>
                  <a:ext uri="{FF2B5EF4-FFF2-40B4-BE49-F238E27FC236}">
                    <a16:creationId xmlns:a16="http://schemas.microsoft.com/office/drawing/2014/main" id="{D2FAD63A-890D-D115-0051-8073BC0C9205}"/>
                  </a:ext>
                </a:extLst>
              </p:cNvPr>
              <p:cNvGrpSpPr/>
              <p:nvPr/>
            </p:nvGrpSpPr>
            <p:grpSpPr>
              <a:xfrm>
                <a:off x="2002623" y="1911113"/>
                <a:ext cx="28394" cy="28085"/>
                <a:chOff x="2002623" y="1911113"/>
                <a:chExt cx="28394" cy="28085"/>
              </a:xfrm>
            </p:grpSpPr>
            <p:sp>
              <p:nvSpPr>
                <p:cNvPr id="1641" name="Freeform: Shape 2889">
                  <a:extLst>
                    <a:ext uri="{FF2B5EF4-FFF2-40B4-BE49-F238E27FC236}">
                      <a16:creationId xmlns:a16="http://schemas.microsoft.com/office/drawing/2014/main" id="{8508ECF1-56EA-53B6-3AE5-CA80B6C8F355}"/>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Freeform: Shape 2890">
                  <a:extLst>
                    <a:ext uri="{FF2B5EF4-FFF2-40B4-BE49-F238E27FC236}">
                      <a16:creationId xmlns:a16="http://schemas.microsoft.com/office/drawing/2014/main" id="{E76108D9-1928-7DF6-1411-DCD285841156}"/>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6" name="Graphic 61">
                <a:extLst>
                  <a:ext uri="{FF2B5EF4-FFF2-40B4-BE49-F238E27FC236}">
                    <a16:creationId xmlns:a16="http://schemas.microsoft.com/office/drawing/2014/main" id="{1C41C73E-E498-00A2-81F1-4B9E870331EA}"/>
                  </a:ext>
                </a:extLst>
              </p:cNvPr>
              <p:cNvGrpSpPr/>
              <p:nvPr/>
            </p:nvGrpSpPr>
            <p:grpSpPr>
              <a:xfrm>
                <a:off x="2005163" y="1911113"/>
                <a:ext cx="28544" cy="28085"/>
                <a:chOff x="2005163" y="1911113"/>
                <a:chExt cx="28544" cy="28085"/>
              </a:xfrm>
            </p:grpSpPr>
            <p:sp>
              <p:nvSpPr>
                <p:cNvPr id="1639" name="Freeform: Shape 2887">
                  <a:extLst>
                    <a:ext uri="{FF2B5EF4-FFF2-40B4-BE49-F238E27FC236}">
                      <a16:creationId xmlns:a16="http://schemas.microsoft.com/office/drawing/2014/main" id="{1CB3A857-3CA6-04EA-6E32-FAC104488933}"/>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Freeform: Shape 2888">
                  <a:extLst>
                    <a:ext uri="{FF2B5EF4-FFF2-40B4-BE49-F238E27FC236}">
                      <a16:creationId xmlns:a16="http://schemas.microsoft.com/office/drawing/2014/main" id="{2DA24AE6-4C12-B060-8318-DED2A8EE6B71}"/>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7" name="Graphic 61">
                <a:extLst>
                  <a:ext uri="{FF2B5EF4-FFF2-40B4-BE49-F238E27FC236}">
                    <a16:creationId xmlns:a16="http://schemas.microsoft.com/office/drawing/2014/main" id="{CE73B878-DC36-7149-A812-211BE1DC3CB3}"/>
                  </a:ext>
                </a:extLst>
              </p:cNvPr>
              <p:cNvGrpSpPr/>
              <p:nvPr/>
            </p:nvGrpSpPr>
            <p:grpSpPr>
              <a:xfrm>
                <a:off x="2016820" y="1912000"/>
                <a:ext cx="28394" cy="28233"/>
                <a:chOff x="2016820" y="1912000"/>
                <a:chExt cx="28394" cy="28233"/>
              </a:xfrm>
            </p:grpSpPr>
            <p:sp>
              <p:nvSpPr>
                <p:cNvPr id="1637" name="Freeform: Shape 2885">
                  <a:extLst>
                    <a:ext uri="{FF2B5EF4-FFF2-40B4-BE49-F238E27FC236}">
                      <a16:creationId xmlns:a16="http://schemas.microsoft.com/office/drawing/2014/main" id="{DBDE2CD2-DA53-BE54-050A-53476061ACCA}"/>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Freeform: Shape 2886">
                  <a:extLst>
                    <a:ext uri="{FF2B5EF4-FFF2-40B4-BE49-F238E27FC236}">
                      <a16:creationId xmlns:a16="http://schemas.microsoft.com/office/drawing/2014/main" id="{64163E1B-CB8A-CA84-2F12-48346B7E9103}"/>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8" name="Graphic 61">
                <a:extLst>
                  <a:ext uri="{FF2B5EF4-FFF2-40B4-BE49-F238E27FC236}">
                    <a16:creationId xmlns:a16="http://schemas.microsoft.com/office/drawing/2014/main" id="{FBF110B2-C8A0-54EE-F3A8-768F0B2B7136}"/>
                  </a:ext>
                </a:extLst>
              </p:cNvPr>
              <p:cNvGrpSpPr/>
              <p:nvPr/>
            </p:nvGrpSpPr>
            <p:grpSpPr>
              <a:xfrm>
                <a:off x="2066287" y="1925156"/>
                <a:ext cx="28394" cy="28233"/>
                <a:chOff x="2066287" y="1925156"/>
                <a:chExt cx="28394" cy="28233"/>
              </a:xfrm>
            </p:grpSpPr>
            <p:sp>
              <p:nvSpPr>
                <p:cNvPr id="1635" name="Freeform: Shape 2883">
                  <a:extLst>
                    <a:ext uri="{FF2B5EF4-FFF2-40B4-BE49-F238E27FC236}">
                      <a16:creationId xmlns:a16="http://schemas.microsoft.com/office/drawing/2014/main" id="{A8B504C7-532F-B826-BEE9-5D53C732D143}"/>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Freeform: Shape 2884">
                  <a:extLst>
                    <a:ext uri="{FF2B5EF4-FFF2-40B4-BE49-F238E27FC236}">
                      <a16:creationId xmlns:a16="http://schemas.microsoft.com/office/drawing/2014/main" id="{935E3B48-08B1-151B-39B5-75A46F728365}"/>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9" name="Graphic 61">
                <a:extLst>
                  <a:ext uri="{FF2B5EF4-FFF2-40B4-BE49-F238E27FC236}">
                    <a16:creationId xmlns:a16="http://schemas.microsoft.com/office/drawing/2014/main" id="{EDDE2F40-7D04-A869-5CE3-35F72B58C77D}"/>
                  </a:ext>
                </a:extLst>
              </p:cNvPr>
              <p:cNvGrpSpPr/>
              <p:nvPr/>
            </p:nvGrpSpPr>
            <p:grpSpPr>
              <a:xfrm>
                <a:off x="2155507" y="1934617"/>
                <a:ext cx="28394" cy="28085"/>
                <a:chOff x="2155507" y="1934617"/>
                <a:chExt cx="28394" cy="28085"/>
              </a:xfrm>
            </p:grpSpPr>
            <p:sp>
              <p:nvSpPr>
                <p:cNvPr id="1633" name="Freeform: Shape 2881">
                  <a:extLst>
                    <a:ext uri="{FF2B5EF4-FFF2-40B4-BE49-F238E27FC236}">
                      <a16:creationId xmlns:a16="http://schemas.microsoft.com/office/drawing/2014/main" id="{2199BDA9-5FC1-437B-168D-5BA903C4412F}"/>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Freeform: Shape 2882">
                  <a:extLst>
                    <a:ext uri="{FF2B5EF4-FFF2-40B4-BE49-F238E27FC236}">
                      <a16:creationId xmlns:a16="http://schemas.microsoft.com/office/drawing/2014/main" id="{A9CF6B59-8FF0-9232-59C8-56CD9C216FCA}"/>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0" name="Graphic 61">
                <a:extLst>
                  <a:ext uri="{FF2B5EF4-FFF2-40B4-BE49-F238E27FC236}">
                    <a16:creationId xmlns:a16="http://schemas.microsoft.com/office/drawing/2014/main" id="{EA79F3EA-48F6-8304-E517-A3CFA64740C3}"/>
                  </a:ext>
                </a:extLst>
              </p:cNvPr>
              <p:cNvGrpSpPr/>
              <p:nvPr/>
            </p:nvGrpSpPr>
            <p:grpSpPr>
              <a:xfrm>
                <a:off x="2186741" y="1934617"/>
                <a:ext cx="28394" cy="28085"/>
                <a:chOff x="2186741" y="1934617"/>
                <a:chExt cx="28394" cy="28085"/>
              </a:xfrm>
            </p:grpSpPr>
            <p:sp>
              <p:nvSpPr>
                <p:cNvPr id="1631" name="Freeform: Shape 2879">
                  <a:extLst>
                    <a:ext uri="{FF2B5EF4-FFF2-40B4-BE49-F238E27FC236}">
                      <a16:creationId xmlns:a16="http://schemas.microsoft.com/office/drawing/2014/main" id="{CAE35AA1-7A9E-E692-D74F-7D10E945E0CB}"/>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Freeform: Shape 2880">
                  <a:extLst>
                    <a:ext uri="{FF2B5EF4-FFF2-40B4-BE49-F238E27FC236}">
                      <a16:creationId xmlns:a16="http://schemas.microsoft.com/office/drawing/2014/main" id="{69EB1678-59DC-D242-70CE-5242DF74D2F2}"/>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1" name="Graphic 61">
                <a:extLst>
                  <a:ext uri="{FF2B5EF4-FFF2-40B4-BE49-F238E27FC236}">
                    <a16:creationId xmlns:a16="http://schemas.microsoft.com/office/drawing/2014/main" id="{DB87383E-FFBF-5C03-83A7-29009EC2CB69}"/>
                  </a:ext>
                </a:extLst>
              </p:cNvPr>
              <p:cNvGrpSpPr/>
              <p:nvPr/>
            </p:nvGrpSpPr>
            <p:grpSpPr>
              <a:xfrm>
                <a:off x="2232322" y="1944816"/>
                <a:ext cx="28394" cy="28085"/>
                <a:chOff x="2232322" y="1944816"/>
                <a:chExt cx="28394" cy="28085"/>
              </a:xfrm>
            </p:grpSpPr>
            <p:sp>
              <p:nvSpPr>
                <p:cNvPr id="1629" name="Freeform: Shape 2877">
                  <a:extLst>
                    <a:ext uri="{FF2B5EF4-FFF2-40B4-BE49-F238E27FC236}">
                      <a16:creationId xmlns:a16="http://schemas.microsoft.com/office/drawing/2014/main" id="{A3791ADD-07EC-76FE-4640-C62BBBCBF1C9}"/>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Freeform: Shape 2878">
                  <a:extLst>
                    <a:ext uri="{FF2B5EF4-FFF2-40B4-BE49-F238E27FC236}">
                      <a16:creationId xmlns:a16="http://schemas.microsoft.com/office/drawing/2014/main" id="{FEEE4E9B-2835-E970-CBFA-73C6F46B4206}"/>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2" name="Graphic 61">
                <a:extLst>
                  <a:ext uri="{FF2B5EF4-FFF2-40B4-BE49-F238E27FC236}">
                    <a16:creationId xmlns:a16="http://schemas.microsoft.com/office/drawing/2014/main" id="{2493F8CD-0AEC-7847-5115-6724A80638A6}"/>
                  </a:ext>
                </a:extLst>
              </p:cNvPr>
              <p:cNvGrpSpPr/>
              <p:nvPr/>
            </p:nvGrpSpPr>
            <p:grpSpPr>
              <a:xfrm>
                <a:off x="2238898" y="1947625"/>
                <a:ext cx="28544" cy="28085"/>
                <a:chOff x="2238898" y="1947625"/>
                <a:chExt cx="28544" cy="28085"/>
              </a:xfrm>
            </p:grpSpPr>
            <p:sp>
              <p:nvSpPr>
                <p:cNvPr id="1627" name="Freeform: Shape 2875">
                  <a:extLst>
                    <a:ext uri="{FF2B5EF4-FFF2-40B4-BE49-F238E27FC236}">
                      <a16:creationId xmlns:a16="http://schemas.microsoft.com/office/drawing/2014/main" id="{D0EA1F1E-2598-47AA-4406-C72EDF2CE936}"/>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Freeform: Shape 2876">
                  <a:extLst>
                    <a:ext uri="{FF2B5EF4-FFF2-40B4-BE49-F238E27FC236}">
                      <a16:creationId xmlns:a16="http://schemas.microsoft.com/office/drawing/2014/main" id="{DE572C5D-E8E3-13F2-6B19-068413CE4260}"/>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3" name="Graphic 61">
                <a:extLst>
                  <a:ext uri="{FF2B5EF4-FFF2-40B4-BE49-F238E27FC236}">
                    <a16:creationId xmlns:a16="http://schemas.microsoft.com/office/drawing/2014/main" id="{DBEC73B2-DF44-5DB3-72EF-256D3A0E5E94}"/>
                  </a:ext>
                </a:extLst>
              </p:cNvPr>
              <p:cNvGrpSpPr/>
              <p:nvPr/>
            </p:nvGrpSpPr>
            <p:grpSpPr>
              <a:xfrm>
                <a:off x="2247566" y="1953390"/>
                <a:ext cx="28394" cy="28085"/>
                <a:chOff x="2247566" y="1953390"/>
                <a:chExt cx="28394" cy="28085"/>
              </a:xfrm>
            </p:grpSpPr>
            <p:sp>
              <p:nvSpPr>
                <p:cNvPr id="1625" name="Freeform: Shape 2873">
                  <a:extLst>
                    <a:ext uri="{FF2B5EF4-FFF2-40B4-BE49-F238E27FC236}">
                      <a16:creationId xmlns:a16="http://schemas.microsoft.com/office/drawing/2014/main" id="{911D4CD6-D919-0B39-5031-625B8B160468}"/>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Freeform: Shape 2874">
                  <a:extLst>
                    <a:ext uri="{FF2B5EF4-FFF2-40B4-BE49-F238E27FC236}">
                      <a16:creationId xmlns:a16="http://schemas.microsoft.com/office/drawing/2014/main" id="{40BB225C-1E98-B888-E372-5A9857A872E2}"/>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4" name="Graphic 61">
                <a:extLst>
                  <a:ext uri="{FF2B5EF4-FFF2-40B4-BE49-F238E27FC236}">
                    <a16:creationId xmlns:a16="http://schemas.microsoft.com/office/drawing/2014/main" id="{426A700B-A7FE-8431-7024-EE6D53F29FEA}"/>
                  </a:ext>
                </a:extLst>
              </p:cNvPr>
              <p:cNvGrpSpPr/>
              <p:nvPr/>
            </p:nvGrpSpPr>
            <p:grpSpPr>
              <a:xfrm>
                <a:off x="2267442" y="1963885"/>
                <a:ext cx="28394" cy="28233"/>
                <a:chOff x="2267442" y="1963885"/>
                <a:chExt cx="28394" cy="28233"/>
              </a:xfrm>
            </p:grpSpPr>
            <p:sp>
              <p:nvSpPr>
                <p:cNvPr id="1623" name="Freeform: Shape 2871">
                  <a:extLst>
                    <a:ext uri="{FF2B5EF4-FFF2-40B4-BE49-F238E27FC236}">
                      <a16:creationId xmlns:a16="http://schemas.microsoft.com/office/drawing/2014/main" id="{F831081F-89FE-71F8-485F-5EE7A6CF7B40}"/>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Freeform: Shape 2872">
                  <a:extLst>
                    <a:ext uri="{FF2B5EF4-FFF2-40B4-BE49-F238E27FC236}">
                      <a16:creationId xmlns:a16="http://schemas.microsoft.com/office/drawing/2014/main" id="{856ABDFA-A60C-5B27-3AAC-7748E8FA985A}"/>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5" name="Graphic 61">
                <a:extLst>
                  <a:ext uri="{FF2B5EF4-FFF2-40B4-BE49-F238E27FC236}">
                    <a16:creationId xmlns:a16="http://schemas.microsoft.com/office/drawing/2014/main" id="{635DBC25-62FB-3182-9B19-9B42344A0033}"/>
                  </a:ext>
                </a:extLst>
              </p:cNvPr>
              <p:cNvGrpSpPr/>
              <p:nvPr/>
            </p:nvGrpSpPr>
            <p:grpSpPr>
              <a:xfrm>
                <a:off x="2343212" y="1985910"/>
                <a:ext cx="28394" cy="28085"/>
                <a:chOff x="2343212" y="1985910"/>
                <a:chExt cx="28394" cy="28085"/>
              </a:xfrm>
            </p:grpSpPr>
            <p:sp>
              <p:nvSpPr>
                <p:cNvPr id="1621" name="Freeform: Shape 2869">
                  <a:extLst>
                    <a:ext uri="{FF2B5EF4-FFF2-40B4-BE49-F238E27FC236}">
                      <a16:creationId xmlns:a16="http://schemas.microsoft.com/office/drawing/2014/main" id="{87E1D674-DB02-245F-873B-260FE6834DDD}"/>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Freeform: Shape 2870">
                  <a:extLst>
                    <a:ext uri="{FF2B5EF4-FFF2-40B4-BE49-F238E27FC236}">
                      <a16:creationId xmlns:a16="http://schemas.microsoft.com/office/drawing/2014/main" id="{2A49CADD-CC0C-2F57-117A-C858E8A5523B}"/>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6" name="Graphic 61">
                <a:extLst>
                  <a:ext uri="{FF2B5EF4-FFF2-40B4-BE49-F238E27FC236}">
                    <a16:creationId xmlns:a16="http://schemas.microsoft.com/office/drawing/2014/main" id="{B979C48F-3B49-9E35-F57C-ACAC6ACBFE4B}"/>
                  </a:ext>
                </a:extLst>
              </p:cNvPr>
              <p:cNvGrpSpPr/>
              <p:nvPr/>
            </p:nvGrpSpPr>
            <p:grpSpPr>
              <a:xfrm>
                <a:off x="2353823" y="1990345"/>
                <a:ext cx="28544" cy="28233"/>
                <a:chOff x="2353823" y="1990345"/>
                <a:chExt cx="28544" cy="28233"/>
              </a:xfrm>
            </p:grpSpPr>
            <p:sp>
              <p:nvSpPr>
                <p:cNvPr id="1619" name="Freeform: Shape 2867">
                  <a:extLst>
                    <a:ext uri="{FF2B5EF4-FFF2-40B4-BE49-F238E27FC236}">
                      <a16:creationId xmlns:a16="http://schemas.microsoft.com/office/drawing/2014/main" id="{A3B86EF2-FB60-2059-E372-A07FAE6CE71A}"/>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Freeform: Shape 2868">
                  <a:extLst>
                    <a:ext uri="{FF2B5EF4-FFF2-40B4-BE49-F238E27FC236}">
                      <a16:creationId xmlns:a16="http://schemas.microsoft.com/office/drawing/2014/main" id="{E74813DF-05C8-AA3E-E95C-81DF04B55BC7}"/>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7" name="Graphic 61">
                <a:extLst>
                  <a:ext uri="{FF2B5EF4-FFF2-40B4-BE49-F238E27FC236}">
                    <a16:creationId xmlns:a16="http://schemas.microsoft.com/office/drawing/2014/main" id="{94400DB6-DDC1-907A-5884-51CDCEC7F1E3}"/>
                  </a:ext>
                </a:extLst>
              </p:cNvPr>
              <p:cNvGrpSpPr/>
              <p:nvPr/>
            </p:nvGrpSpPr>
            <p:grpSpPr>
              <a:xfrm>
                <a:off x="2388196" y="1992119"/>
                <a:ext cx="28544" cy="28085"/>
                <a:chOff x="2388196" y="1992119"/>
                <a:chExt cx="28544" cy="28085"/>
              </a:xfrm>
            </p:grpSpPr>
            <p:sp>
              <p:nvSpPr>
                <p:cNvPr id="1617" name="Freeform: Shape 2865">
                  <a:extLst>
                    <a:ext uri="{FF2B5EF4-FFF2-40B4-BE49-F238E27FC236}">
                      <a16:creationId xmlns:a16="http://schemas.microsoft.com/office/drawing/2014/main" id="{67731E9A-EA29-EA8A-C932-CA52B3A50B75}"/>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Freeform: Shape 2866">
                  <a:extLst>
                    <a:ext uri="{FF2B5EF4-FFF2-40B4-BE49-F238E27FC236}">
                      <a16:creationId xmlns:a16="http://schemas.microsoft.com/office/drawing/2014/main" id="{F9CAC8A0-7BF0-BA52-D58B-2A9DBA66DD2D}"/>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8" name="Graphic 61">
                <a:extLst>
                  <a:ext uri="{FF2B5EF4-FFF2-40B4-BE49-F238E27FC236}">
                    <a16:creationId xmlns:a16="http://schemas.microsoft.com/office/drawing/2014/main" id="{9459D5D5-14B3-28FF-77BB-52F0C5A13C20}"/>
                  </a:ext>
                </a:extLst>
              </p:cNvPr>
              <p:cNvGrpSpPr/>
              <p:nvPr/>
            </p:nvGrpSpPr>
            <p:grpSpPr>
              <a:xfrm>
                <a:off x="2455297" y="2007196"/>
                <a:ext cx="28394" cy="28085"/>
                <a:chOff x="2455297" y="2007196"/>
                <a:chExt cx="28394" cy="28085"/>
              </a:xfrm>
            </p:grpSpPr>
            <p:sp>
              <p:nvSpPr>
                <p:cNvPr id="1615" name="Freeform: Shape 2863">
                  <a:extLst>
                    <a:ext uri="{FF2B5EF4-FFF2-40B4-BE49-F238E27FC236}">
                      <a16:creationId xmlns:a16="http://schemas.microsoft.com/office/drawing/2014/main" id="{62778386-F2B4-9D67-CB30-A8B261809164}"/>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Freeform: Shape 2864">
                  <a:extLst>
                    <a:ext uri="{FF2B5EF4-FFF2-40B4-BE49-F238E27FC236}">
                      <a16:creationId xmlns:a16="http://schemas.microsoft.com/office/drawing/2014/main" id="{8F5FEDF3-49E0-FAD5-7FB5-6495ED49D0F1}"/>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9" name="Graphic 61">
                <a:extLst>
                  <a:ext uri="{FF2B5EF4-FFF2-40B4-BE49-F238E27FC236}">
                    <a16:creationId xmlns:a16="http://schemas.microsoft.com/office/drawing/2014/main" id="{EC6D18CE-288B-BBE6-EE17-B74FB13E0FF8}"/>
                  </a:ext>
                </a:extLst>
              </p:cNvPr>
              <p:cNvGrpSpPr/>
              <p:nvPr/>
            </p:nvGrpSpPr>
            <p:grpSpPr>
              <a:xfrm>
                <a:off x="2464264" y="2009266"/>
                <a:ext cx="28544" cy="28233"/>
                <a:chOff x="2464264" y="2009266"/>
                <a:chExt cx="28544" cy="28233"/>
              </a:xfrm>
            </p:grpSpPr>
            <p:sp>
              <p:nvSpPr>
                <p:cNvPr id="1613" name="Freeform: Shape 2861">
                  <a:extLst>
                    <a:ext uri="{FF2B5EF4-FFF2-40B4-BE49-F238E27FC236}">
                      <a16:creationId xmlns:a16="http://schemas.microsoft.com/office/drawing/2014/main" id="{3304B5BF-9B73-6A42-C135-91612F3B9444}"/>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Freeform: Shape 2862">
                  <a:extLst>
                    <a:ext uri="{FF2B5EF4-FFF2-40B4-BE49-F238E27FC236}">
                      <a16:creationId xmlns:a16="http://schemas.microsoft.com/office/drawing/2014/main" id="{43C1441D-F55C-A7BB-9C2F-7565F2FD9DB3}"/>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0" name="Graphic 61">
                <a:extLst>
                  <a:ext uri="{FF2B5EF4-FFF2-40B4-BE49-F238E27FC236}">
                    <a16:creationId xmlns:a16="http://schemas.microsoft.com/office/drawing/2014/main" id="{BEEF83AE-A5AE-2B7B-F0CC-81DF63179BA4}"/>
                  </a:ext>
                </a:extLst>
              </p:cNvPr>
              <p:cNvGrpSpPr/>
              <p:nvPr/>
            </p:nvGrpSpPr>
            <p:grpSpPr>
              <a:xfrm>
                <a:off x="2486532" y="2012666"/>
                <a:ext cx="28394" cy="28085"/>
                <a:chOff x="2486532" y="2012666"/>
                <a:chExt cx="28394" cy="28085"/>
              </a:xfrm>
            </p:grpSpPr>
            <p:sp>
              <p:nvSpPr>
                <p:cNvPr id="1611" name="Freeform: Shape 2859">
                  <a:extLst>
                    <a:ext uri="{FF2B5EF4-FFF2-40B4-BE49-F238E27FC236}">
                      <a16:creationId xmlns:a16="http://schemas.microsoft.com/office/drawing/2014/main" id="{41C7FC9A-A6B4-F53F-3B3D-4CBB1521D413}"/>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Freeform: Shape 2860">
                  <a:extLst>
                    <a:ext uri="{FF2B5EF4-FFF2-40B4-BE49-F238E27FC236}">
                      <a16:creationId xmlns:a16="http://schemas.microsoft.com/office/drawing/2014/main" id="{5D7B6343-9DB7-FA1F-F748-BB349428A8CF}"/>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1" name="Graphic 61">
                <a:extLst>
                  <a:ext uri="{FF2B5EF4-FFF2-40B4-BE49-F238E27FC236}">
                    <a16:creationId xmlns:a16="http://schemas.microsoft.com/office/drawing/2014/main" id="{255018DA-E3A0-DF21-85FB-E247CA05218D}"/>
                  </a:ext>
                </a:extLst>
              </p:cNvPr>
              <p:cNvGrpSpPr/>
              <p:nvPr/>
            </p:nvGrpSpPr>
            <p:grpSpPr>
              <a:xfrm>
                <a:off x="2492808" y="2015474"/>
                <a:ext cx="28394" cy="28085"/>
                <a:chOff x="2492808" y="2015474"/>
                <a:chExt cx="28394" cy="28085"/>
              </a:xfrm>
            </p:grpSpPr>
            <p:sp>
              <p:nvSpPr>
                <p:cNvPr id="1609" name="Freeform: Shape 2857">
                  <a:extLst>
                    <a:ext uri="{FF2B5EF4-FFF2-40B4-BE49-F238E27FC236}">
                      <a16:creationId xmlns:a16="http://schemas.microsoft.com/office/drawing/2014/main" id="{3FB308FA-DCF8-0F52-685D-AD457417ECB1}"/>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Freeform: Shape 2858">
                  <a:extLst>
                    <a:ext uri="{FF2B5EF4-FFF2-40B4-BE49-F238E27FC236}">
                      <a16:creationId xmlns:a16="http://schemas.microsoft.com/office/drawing/2014/main" id="{CC693C83-558F-E9C1-30C0-2B79FA888358}"/>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2" name="Graphic 61">
                <a:extLst>
                  <a:ext uri="{FF2B5EF4-FFF2-40B4-BE49-F238E27FC236}">
                    <a16:creationId xmlns:a16="http://schemas.microsoft.com/office/drawing/2014/main" id="{6BBAB3A5-5994-46E2-CF7F-A63B1B82F6A2}"/>
                  </a:ext>
                </a:extLst>
              </p:cNvPr>
              <p:cNvGrpSpPr/>
              <p:nvPr/>
            </p:nvGrpSpPr>
            <p:grpSpPr>
              <a:xfrm>
                <a:off x="2517766" y="2021239"/>
                <a:ext cx="28394" cy="28085"/>
                <a:chOff x="2517766" y="2021239"/>
                <a:chExt cx="28394" cy="28085"/>
              </a:xfrm>
            </p:grpSpPr>
            <p:sp>
              <p:nvSpPr>
                <p:cNvPr id="1607" name="Freeform: Shape 2855">
                  <a:extLst>
                    <a:ext uri="{FF2B5EF4-FFF2-40B4-BE49-F238E27FC236}">
                      <a16:creationId xmlns:a16="http://schemas.microsoft.com/office/drawing/2014/main" id="{6DBB8D91-55B6-D265-8E6E-D25AF5CF9F32}"/>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Freeform: Shape 2856">
                  <a:extLst>
                    <a:ext uri="{FF2B5EF4-FFF2-40B4-BE49-F238E27FC236}">
                      <a16:creationId xmlns:a16="http://schemas.microsoft.com/office/drawing/2014/main" id="{54568106-1F04-625A-921A-DF832F071B90}"/>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3" name="Graphic 61">
                <a:extLst>
                  <a:ext uri="{FF2B5EF4-FFF2-40B4-BE49-F238E27FC236}">
                    <a16:creationId xmlns:a16="http://schemas.microsoft.com/office/drawing/2014/main" id="{66B4BCCA-E759-C19D-26EF-1B12AA3B6EFB}"/>
                  </a:ext>
                </a:extLst>
              </p:cNvPr>
              <p:cNvGrpSpPr/>
              <p:nvPr/>
            </p:nvGrpSpPr>
            <p:grpSpPr>
              <a:xfrm>
                <a:off x="2674237" y="2040751"/>
                <a:ext cx="28394" cy="28085"/>
                <a:chOff x="2674237" y="2040751"/>
                <a:chExt cx="28394" cy="28085"/>
              </a:xfrm>
            </p:grpSpPr>
            <p:sp>
              <p:nvSpPr>
                <p:cNvPr id="1605" name="Freeform: Shape 2853">
                  <a:extLst>
                    <a:ext uri="{FF2B5EF4-FFF2-40B4-BE49-F238E27FC236}">
                      <a16:creationId xmlns:a16="http://schemas.microsoft.com/office/drawing/2014/main" id="{0FA4C760-A87D-D0B8-1DF6-F2C5E2A96297}"/>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Freeform: Shape 2854">
                  <a:extLst>
                    <a:ext uri="{FF2B5EF4-FFF2-40B4-BE49-F238E27FC236}">
                      <a16:creationId xmlns:a16="http://schemas.microsoft.com/office/drawing/2014/main" id="{D96ECD2A-0B3C-220B-6478-DB0B25FDA9CF}"/>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4" name="Graphic 61">
                <a:extLst>
                  <a:ext uri="{FF2B5EF4-FFF2-40B4-BE49-F238E27FC236}">
                    <a16:creationId xmlns:a16="http://schemas.microsoft.com/office/drawing/2014/main" id="{2B70E581-F21A-5A5F-AB0D-CE3D2F267F4A}"/>
                  </a:ext>
                </a:extLst>
              </p:cNvPr>
              <p:cNvGrpSpPr/>
              <p:nvPr/>
            </p:nvGrpSpPr>
            <p:grpSpPr>
              <a:xfrm>
                <a:off x="2688434" y="2047847"/>
                <a:ext cx="28394" cy="28085"/>
                <a:chOff x="2688434" y="2047847"/>
                <a:chExt cx="28394" cy="28085"/>
              </a:xfrm>
            </p:grpSpPr>
            <p:sp>
              <p:nvSpPr>
                <p:cNvPr id="1603" name="Freeform: Shape 2851">
                  <a:extLst>
                    <a:ext uri="{FF2B5EF4-FFF2-40B4-BE49-F238E27FC236}">
                      <a16:creationId xmlns:a16="http://schemas.microsoft.com/office/drawing/2014/main" id="{5CC7C92E-A8E7-C4D6-99B7-1FB61F342FA6}"/>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Freeform: Shape 2852">
                  <a:extLst>
                    <a:ext uri="{FF2B5EF4-FFF2-40B4-BE49-F238E27FC236}">
                      <a16:creationId xmlns:a16="http://schemas.microsoft.com/office/drawing/2014/main" id="{1B0704BE-E81B-DCD7-9222-A9F85C0FE43E}"/>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5" name="Graphic 61">
                <a:extLst>
                  <a:ext uri="{FF2B5EF4-FFF2-40B4-BE49-F238E27FC236}">
                    <a16:creationId xmlns:a16="http://schemas.microsoft.com/office/drawing/2014/main" id="{F3499108-90B7-7454-0956-6126D39D46D2}"/>
                  </a:ext>
                </a:extLst>
              </p:cNvPr>
              <p:cNvGrpSpPr/>
              <p:nvPr/>
            </p:nvGrpSpPr>
            <p:grpSpPr>
              <a:xfrm>
                <a:off x="2701287" y="2049325"/>
                <a:ext cx="28544" cy="28233"/>
                <a:chOff x="2701287" y="2049325"/>
                <a:chExt cx="28544" cy="28233"/>
              </a:xfrm>
            </p:grpSpPr>
            <p:sp>
              <p:nvSpPr>
                <p:cNvPr id="1601" name="Freeform: Shape 2849">
                  <a:extLst>
                    <a:ext uri="{FF2B5EF4-FFF2-40B4-BE49-F238E27FC236}">
                      <a16:creationId xmlns:a16="http://schemas.microsoft.com/office/drawing/2014/main" id="{D7FF5AF6-D434-196B-4DBF-905968DFE6CF}"/>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Freeform: Shape 2850">
                  <a:extLst>
                    <a:ext uri="{FF2B5EF4-FFF2-40B4-BE49-F238E27FC236}">
                      <a16:creationId xmlns:a16="http://schemas.microsoft.com/office/drawing/2014/main" id="{99C0BD2F-2805-63F1-FD78-5639C218F030}"/>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6" name="Graphic 61">
                <a:extLst>
                  <a:ext uri="{FF2B5EF4-FFF2-40B4-BE49-F238E27FC236}">
                    <a16:creationId xmlns:a16="http://schemas.microsoft.com/office/drawing/2014/main" id="{169EC017-CFE7-C809-EDC9-531289DCABDB}"/>
                  </a:ext>
                </a:extLst>
              </p:cNvPr>
              <p:cNvGrpSpPr/>
              <p:nvPr/>
            </p:nvGrpSpPr>
            <p:grpSpPr>
              <a:xfrm>
                <a:off x="2709506" y="2054794"/>
                <a:ext cx="28394" cy="28085"/>
                <a:chOff x="2709506" y="2054794"/>
                <a:chExt cx="28394" cy="28085"/>
              </a:xfrm>
            </p:grpSpPr>
            <p:sp>
              <p:nvSpPr>
                <p:cNvPr id="1599" name="Freeform: Shape 2847">
                  <a:extLst>
                    <a:ext uri="{FF2B5EF4-FFF2-40B4-BE49-F238E27FC236}">
                      <a16:creationId xmlns:a16="http://schemas.microsoft.com/office/drawing/2014/main" id="{BAAADB31-E134-FDCD-19E4-73FA84ECA9EA}"/>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Freeform: Shape 2848">
                  <a:extLst>
                    <a:ext uri="{FF2B5EF4-FFF2-40B4-BE49-F238E27FC236}">
                      <a16:creationId xmlns:a16="http://schemas.microsoft.com/office/drawing/2014/main" id="{F9D646D1-6F0D-529A-7D56-2FA904ACE8DF}"/>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7" name="Graphic 61">
                <a:extLst>
                  <a:ext uri="{FF2B5EF4-FFF2-40B4-BE49-F238E27FC236}">
                    <a16:creationId xmlns:a16="http://schemas.microsoft.com/office/drawing/2014/main" id="{E31BCCAF-F66E-DD23-51A0-FB7EDE4ADFA9}"/>
                  </a:ext>
                </a:extLst>
              </p:cNvPr>
              <p:cNvGrpSpPr/>
              <p:nvPr/>
            </p:nvGrpSpPr>
            <p:grpSpPr>
              <a:xfrm>
                <a:off x="2808141" y="2077559"/>
                <a:ext cx="28544" cy="28085"/>
                <a:chOff x="2808141" y="2077559"/>
                <a:chExt cx="28544" cy="28085"/>
              </a:xfrm>
            </p:grpSpPr>
            <p:sp>
              <p:nvSpPr>
                <p:cNvPr id="1597" name="Freeform: Shape 2845">
                  <a:extLst>
                    <a:ext uri="{FF2B5EF4-FFF2-40B4-BE49-F238E27FC236}">
                      <a16:creationId xmlns:a16="http://schemas.microsoft.com/office/drawing/2014/main" id="{759F5756-430B-F38E-3612-823F14D66210}"/>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Freeform: Shape 2846">
                  <a:extLst>
                    <a:ext uri="{FF2B5EF4-FFF2-40B4-BE49-F238E27FC236}">
                      <a16:creationId xmlns:a16="http://schemas.microsoft.com/office/drawing/2014/main" id="{F12AD62F-8EE6-0B87-B08A-056CA215D9F5}"/>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8" name="Graphic 61">
                <a:extLst>
                  <a:ext uri="{FF2B5EF4-FFF2-40B4-BE49-F238E27FC236}">
                    <a16:creationId xmlns:a16="http://schemas.microsoft.com/office/drawing/2014/main" id="{9E74DE3A-A0A7-11B8-7BCC-F1CB9FE4B206}"/>
                  </a:ext>
                </a:extLst>
              </p:cNvPr>
              <p:cNvGrpSpPr/>
              <p:nvPr/>
            </p:nvGrpSpPr>
            <p:grpSpPr>
              <a:xfrm>
                <a:off x="2836686" y="2084358"/>
                <a:ext cx="28394" cy="28085"/>
                <a:chOff x="2836686" y="2084358"/>
                <a:chExt cx="28394" cy="28085"/>
              </a:xfrm>
            </p:grpSpPr>
            <p:sp>
              <p:nvSpPr>
                <p:cNvPr id="1595" name="Freeform: Shape 2843">
                  <a:extLst>
                    <a:ext uri="{FF2B5EF4-FFF2-40B4-BE49-F238E27FC236}">
                      <a16:creationId xmlns:a16="http://schemas.microsoft.com/office/drawing/2014/main" id="{CE12E0ED-03B0-8F3A-6ABD-E28246044AF8}"/>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Freeform: Shape 2844">
                  <a:extLst>
                    <a:ext uri="{FF2B5EF4-FFF2-40B4-BE49-F238E27FC236}">
                      <a16:creationId xmlns:a16="http://schemas.microsoft.com/office/drawing/2014/main" id="{E35A44DC-15B5-85C9-BB94-E8939F7A5D2D}"/>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9" name="Graphic 61">
                <a:extLst>
                  <a:ext uri="{FF2B5EF4-FFF2-40B4-BE49-F238E27FC236}">
                    <a16:creationId xmlns:a16="http://schemas.microsoft.com/office/drawing/2014/main" id="{A8A7AC8F-9DBC-F6CE-4962-8FC47B5C0FC0}"/>
                  </a:ext>
                </a:extLst>
              </p:cNvPr>
              <p:cNvGrpSpPr/>
              <p:nvPr/>
            </p:nvGrpSpPr>
            <p:grpSpPr>
              <a:xfrm>
                <a:off x="2902891" y="2091602"/>
                <a:ext cx="28394" cy="28085"/>
                <a:chOff x="2902891" y="2091602"/>
                <a:chExt cx="28394" cy="28085"/>
              </a:xfrm>
            </p:grpSpPr>
            <p:sp>
              <p:nvSpPr>
                <p:cNvPr id="1593" name="Freeform: Shape 2841">
                  <a:extLst>
                    <a:ext uri="{FF2B5EF4-FFF2-40B4-BE49-F238E27FC236}">
                      <a16:creationId xmlns:a16="http://schemas.microsoft.com/office/drawing/2014/main" id="{753F492B-3B14-C24C-59EC-C32EB8FD206D}"/>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Freeform: Shape 2842">
                  <a:extLst>
                    <a:ext uri="{FF2B5EF4-FFF2-40B4-BE49-F238E27FC236}">
                      <a16:creationId xmlns:a16="http://schemas.microsoft.com/office/drawing/2014/main" id="{5DA6391E-55F8-CC31-17FF-A68A3C990D65}"/>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0" name="Graphic 61">
                <a:extLst>
                  <a:ext uri="{FF2B5EF4-FFF2-40B4-BE49-F238E27FC236}">
                    <a16:creationId xmlns:a16="http://schemas.microsoft.com/office/drawing/2014/main" id="{847E4AFF-9598-199B-C548-DC433B2A4A68}"/>
                  </a:ext>
                </a:extLst>
              </p:cNvPr>
              <p:cNvGrpSpPr/>
              <p:nvPr/>
            </p:nvGrpSpPr>
            <p:grpSpPr>
              <a:xfrm>
                <a:off x="2920226" y="2098401"/>
                <a:ext cx="28544" cy="28233"/>
                <a:chOff x="2920226" y="2098401"/>
                <a:chExt cx="28544" cy="28233"/>
              </a:xfrm>
            </p:grpSpPr>
            <p:sp>
              <p:nvSpPr>
                <p:cNvPr id="1591" name="Freeform: Shape 2839">
                  <a:extLst>
                    <a:ext uri="{FF2B5EF4-FFF2-40B4-BE49-F238E27FC236}">
                      <a16:creationId xmlns:a16="http://schemas.microsoft.com/office/drawing/2014/main" id="{70FDA4D0-5447-0A8F-74AE-1BBC7B8740FE}"/>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Freeform: Shape 2840">
                  <a:extLst>
                    <a:ext uri="{FF2B5EF4-FFF2-40B4-BE49-F238E27FC236}">
                      <a16:creationId xmlns:a16="http://schemas.microsoft.com/office/drawing/2014/main" id="{16B096C0-24F0-E457-9A96-DF9C8169B16B}"/>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1" name="Graphic 61">
                <a:extLst>
                  <a:ext uri="{FF2B5EF4-FFF2-40B4-BE49-F238E27FC236}">
                    <a16:creationId xmlns:a16="http://schemas.microsoft.com/office/drawing/2014/main" id="{1A2E8EB3-76DA-7420-8155-09A0F4A5A33F}"/>
                  </a:ext>
                </a:extLst>
              </p:cNvPr>
              <p:cNvGrpSpPr/>
              <p:nvPr/>
            </p:nvGrpSpPr>
            <p:grpSpPr>
              <a:xfrm>
                <a:off x="2926951" y="2098401"/>
                <a:ext cx="28394" cy="28233"/>
                <a:chOff x="2926951" y="2098401"/>
                <a:chExt cx="28394" cy="28233"/>
              </a:xfrm>
            </p:grpSpPr>
            <p:sp>
              <p:nvSpPr>
                <p:cNvPr id="1589" name="Freeform: Shape 2837">
                  <a:extLst>
                    <a:ext uri="{FF2B5EF4-FFF2-40B4-BE49-F238E27FC236}">
                      <a16:creationId xmlns:a16="http://schemas.microsoft.com/office/drawing/2014/main" id="{0DBC7A76-EF88-CC8E-0543-4737F742F24F}"/>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Freeform: Shape 2838">
                  <a:extLst>
                    <a:ext uri="{FF2B5EF4-FFF2-40B4-BE49-F238E27FC236}">
                      <a16:creationId xmlns:a16="http://schemas.microsoft.com/office/drawing/2014/main" id="{28D90870-61A5-B3F5-0A40-8AC3E56FBE63}"/>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2" name="Graphic 61">
                <a:extLst>
                  <a:ext uri="{FF2B5EF4-FFF2-40B4-BE49-F238E27FC236}">
                    <a16:creationId xmlns:a16="http://schemas.microsoft.com/office/drawing/2014/main" id="{BC92B3FD-1754-F116-7B62-1AF4F341C2F8}"/>
                  </a:ext>
                </a:extLst>
              </p:cNvPr>
              <p:cNvGrpSpPr/>
              <p:nvPr/>
            </p:nvGrpSpPr>
            <p:grpSpPr>
              <a:xfrm>
                <a:off x="2952059" y="2105645"/>
                <a:ext cx="28394" cy="28085"/>
                <a:chOff x="2952059" y="2105645"/>
                <a:chExt cx="28394" cy="28085"/>
              </a:xfrm>
            </p:grpSpPr>
            <p:sp>
              <p:nvSpPr>
                <p:cNvPr id="1587" name="Freeform: Shape 2835">
                  <a:extLst>
                    <a:ext uri="{FF2B5EF4-FFF2-40B4-BE49-F238E27FC236}">
                      <a16:creationId xmlns:a16="http://schemas.microsoft.com/office/drawing/2014/main" id="{345E3376-480F-15E2-5422-A2841D26BD85}"/>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Freeform: Shape 2836">
                  <a:extLst>
                    <a:ext uri="{FF2B5EF4-FFF2-40B4-BE49-F238E27FC236}">
                      <a16:creationId xmlns:a16="http://schemas.microsoft.com/office/drawing/2014/main" id="{8216CB63-261A-0768-F686-D7BF4E145243}"/>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3" name="Graphic 61">
                <a:extLst>
                  <a:ext uri="{FF2B5EF4-FFF2-40B4-BE49-F238E27FC236}">
                    <a16:creationId xmlns:a16="http://schemas.microsoft.com/office/drawing/2014/main" id="{6E0BC90E-AB85-34D2-25CD-21B6A89C95EA}"/>
                  </a:ext>
                </a:extLst>
              </p:cNvPr>
              <p:cNvGrpSpPr/>
              <p:nvPr/>
            </p:nvGrpSpPr>
            <p:grpSpPr>
              <a:xfrm>
                <a:off x="2958186" y="2105645"/>
                <a:ext cx="28394" cy="28085"/>
                <a:chOff x="2958186" y="2105645"/>
                <a:chExt cx="28394" cy="28085"/>
              </a:xfrm>
            </p:grpSpPr>
            <p:sp>
              <p:nvSpPr>
                <p:cNvPr id="1585" name="Freeform: Shape 2833">
                  <a:extLst>
                    <a:ext uri="{FF2B5EF4-FFF2-40B4-BE49-F238E27FC236}">
                      <a16:creationId xmlns:a16="http://schemas.microsoft.com/office/drawing/2014/main" id="{5927396C-BF3C-C792-C3D5-DE778C56042C}"/>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Freeform: Shape 2834">
                  <a:extLst>
                    <a:ext uri="{FF2B5EF4-FFF2-40B4-BE49-F238E27FC236}">
                      <a16:creationId xmlns:a16="http://schemas.microsoft.com/office/drawing/2014/main" id="{2C8D517D-6264-ECF2-AFAC-86DE03317923}"/>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4" name="Graphic 61">
                <a:extLst>
                  <a:ext uri="{FF2B5EF4-FFF2-40B4-BE49-F238E27FC236}">
                    <a16:creationId xmlns:a16="http://schemas.microsoft.com/office/drawing/2014/main" id="{92D88778-470D-FA40-60E8-06A5ECABA249}"/>
                  </a:ext>
                </a:extLst>
              </p:cNvPr>
              <p:cNvGrpSpPr/>
              <p:nvPr/>
            </p:nvGrpSpPr>
            <p:grpSpPr>
              <a:xfrm>
                <a:off x="2972383" y="2109636"/>
                <a:ext cx="28544" cy="28233"/>
                <a:chOff x="2972383" y="2109636"/>
                <a:chExt cx="28544" cy="28233"/>
              </a:xfrm>
            </p:grpSpPr>
            <p:sp>
              <p:nvSpPr>
                <p:cNvPr id="1583" name="Freeform: Shape 2831">
                  <a:extLst>
                    <a:ext uri="{FF2B5EF4-FFF2-40B4-BE49-F238E27FC236}">
                      <a16:creationId xmlns:a16="http://schemas.microsoft.com/office/drawing/2014/main" id="{21460349-ABAA-2B35-ABEA-DF5CA7A07090}"/>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Freeform: Shape 2832">
                  <a:extLst>
                    <a:ext uri="{FF2B5EF4-FFF2-40B4-BE49-F238E27FC236}">
                      <a16:creationId xmlns:a16="http://schemas.microsoft.com/office/drawing/2014/main" id="{3CDACAFE-94F6-4BC4-E115-DC62B83A5A76}"/>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5" name="Graphic 61">
                <a:extLst>
                  <a:ext uri="{FF2B5EF4-FFF2-40B4-BE49-F238E27FC236}">
                    <a16:creationId xmlns:a16="http://schemas.microsoft.com/office/drawing/2014/main" id="{083F833D-CD8E-7B42-99D9-3B9C1623C9F8}"/>
                  </a:ext>
                </a:extLst>
              </p:cNvPr>
              <p:cNvGrpSpPr/>
              <p:nvPr/>
            </p:nvGrpSpPr>
            <p:grpSpPr>
              <a:xfrm>
                <a:off x="3001077" y="2112444"/>
                <a:ext cx="28544" cy="28233"/>
                <a:chOff x="3001077" y="2112444"/>
                <a:chExt cx="28544" cy="28233"/>
              </a:xfrm>
            </p:grpSpPr>
            <p:sp>
              <p:nvSpPr>
                <p:cNvPr id="1581" name="Freeform: Shape 2829">
                  <a:extLst>
                    <a:ext uri="{FF2B5EF4-FFF2-40B4-BE49-F238E27FC236}">
                      <a16:creationId xmlns:a16="http://schemas.microsoft.com/office/drawing/2014/main" id="{C0474053-7596-5777-5556-E59482B099DF}"/>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Freeform: Shape 2830">
                  <a:extLst>
                    <a:ext uri="{FF2B5EF4-FFF2-40B4-BE49-F238E27FC236}">
                      <a16:creationId xmlns:a16="http://schemas.microsoft.com/office/drawing/2014/main" id="{6B3445C1-78F5-5694-59BB-BECE30DF6D49}"/>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6" name="Graphic 61">
                <a:extLst>
                  <a:ext uri="{FF2B5EF4-FFF2-40B4-BE49-F238E27FC236}">
                    <a16:creationId xmlns:a16="http://schemas.microsoft.com/office/drawing/2014/main" id="{5ADCAC3B-3AD5-A605-3D8B-9E19DB07F5FB}"/>
                  </a:ext>
                </a:extLst>
              </p:cNvPr>
              <p:cNvGrpSpPr/>
              <p:nvPr/>
            </p:nvGrpSpPr>
            <p:grpSpPr>
              <a:xfrm>
                <a:off x="3090297" y="2129296"/>
                <a:ext cx="28394" cy="28085"/>
                <a:chOff x="3090297" y="2129296"/>
                <a:chExt cx="28394" cy="28085"/>
              </a:xfrm>
            </p:grpSpPr>
            <p:sp>
              <p:nvSpPr>
                <p:cNvPr id="1579" name="Freeform: Shape 2827">
                  <a:extLst>
                    <a:ext uri="{FF2B5EF4-FFF2-40B4-BE49-F238E27FC236}">
                      <a16:creationId xmlns:a16="http://schemas.microsoft.com/office/drawing/2014/main" id="{2ADAC775-F6B4-5727-BE98-935C056DCC36}"/>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Freeform: Shape 2828">
                  <a:extLst>
                    <a:ext uri="{FF2B5EF4-FFF2-40B4-BE49-F238E27FC236}">
                      <a16:creationId xmlns:a16="http://schemas.microsoft.com/office/drawing/2014/main" id="{308AFBA3-C2F1-E0A1-ACC6-4A5B3ACF797C}"/>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7" name="Graphic 61">
                <a:extLst>
                  <a:ext uri="{FF2B5EF4-FFF2-40B4-BE49-F238E27FC236}">
                    <a16:creationId xmlns:a16="http://schemas.microsoft.com/office/drawing/2014/main" id="{AA9F1242-6E4F-5A83-ABCC-83176678DE04}"/>
                  </a:ext>
                </a:extLst>
              </p:cNvPr>
              <p:cNvGrpSpPr/>
              <p:nvPr/>
            </p:nvGrpSpPr>
            <p:grpSpPr>
              <a:xfrm>
                <a:off x="3099413" y="2132548"/>
                <a:ext cx="28394" cy="28085"/>
                <a:chOff x="3099413" y="2132548"/>
                <a:chExt cx="28394" cy="28085"/>
              </a:xfrm>
            </p:grpSpPr>
            <p:sp>
              <p:nvSpPr>
                <p:cNvPr id="1577" name="Freeform: Shape 2825">
                  <a:extLst>
                    <a:ext uri="{FF2B5EF4-FFF2-40B4-BE49-F238E27FC236}">
                      <a16:creationId xmlns:a16="http://schemas.microsoft.com/office/drawing/2014/main" id="{32D1153E-8D25-F240-8B1C-B2CC3042CA79}"/>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Freeform: Shape 2826">
                  <a:extLst>
                    <a:ext uri="{FF2B5EF4-FFF2-40B4-BE49-F238E27FC236}">
                      <a16:creationId xmlns:a16="http://schemas.microsoft.com/office/drawing/2014/main" id="{E54B5D47-3BC6-236E-2B77-52C13D2C1B12}"/>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8" name="Graphic 61">
                <a:extLst>
                  <a:ext uri="{FF2B5EF4-FFF2-40B4-BE49-F238E27FC236}">
                    <a16:creationId xmlns:a16="http://schemas.microsoft.com/office/drawing/2014/main" id="{A27EEA16-222D-5A42-25A8-AC0969A72AB0}"/>
                  </a:ext>
                </a:extLst>
              </p:cNvPr>
              <p:cNvGrpSpPr/>
              <p:nvPr/>
            </p:nvGrpSpPr>
            <p:grpSpPr>
              <a:xfrm>
                <a:off x="3135579" y="2135209"/>
                <a:ext cx="28544" cy="28085"/>
                <a:chOff x="3135579" y="2135209"/>
                <a:chExt cx="28544" cy="28085"/>
              </a:xfrm>
            </p:grpSpPr>
            <p:sp>
              <p:nvSpPr>
                <p:cNvPr id="1575" name="Freeform: Shape 2823">
                  <a:extLst>
                    <a:ext uri="{FF2B5EF4-FFF2-40B4-BE49-F238E27FC236}">
                      <a16:creationId xmlns:a16="http://schemas.microsoft.com/office/drawing/2014/main" id="{E644026B-EC83-CC46-9119-D0CA057EF9D1}"/>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Freeform: Shape 2824">
                  <a:extLst>
                    <a:ext uri="{FF2B5EF4-FFF2-40B4-BE49-F238E27FC236}">
                      <a16:creationId xmlns:a16="http://schemas.microsoft.com/office/drawing/2014/main" id="{9B7FE844-FBF4-E444-058C-A5217B0B12AC}"/>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9" name="Graphic 61">
                <a:extLst>
                  <a:ext uri="{FF2B5EF4-FFF2-40B4-BE49-F238E27FC236}">
                    <a16:creationId xmlns:a16="http://schemas.microsoft.com/office/drawing/2014/main" id="{D2645653-6AC3-9087-1CEE-432A7E979B39}"/>
                  </a:ext>
                </a:extLst>
              </p:cNvPr>
              <p:cNvGrpSpPr/>
              <p:nvPr/>
            </p:nvGrpSpPr>
            <p:grpSpPr>
              <a:xfrm>
                <a:off x="3150823" y="2147921"/>
                <a:ext cx="28544" cy="28085"/>
                <a:chOff x="3150823" y="2147921"/>
                <a:chExt cx="28544" cy="28085"/>
              </a:xfrm>
            </p:grpSpPr>
            <p:sp>
              <p:nvSpPr>
                <p:cNvPr id="1573" name="Freeform: Shape 2821">
                  <a:extLst>
                    <a:ext uri="{FF2B5EF4-FFF2-40B4-BE49-F238E27FC236}">
                      <a16:creationId xmlns:a16="http://schemas.microsoft.com/office/drawing/2014/main" id="{B0E5C032-C1E3-CABC-C64B-F7B84DCE86ED}"/>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Freeform: Shape 2822">
                  <a:extLst>
                    <a:ext uri="{FF2B5EF4-FFF2-40B4-BE49-F238E27FC236}">
                      <a16:creationId xmlns:a16="http://schemas.microsoft.com/office/drawing/2014/main" id="{79156DE4-6CF8-E910-9C73-4073D41196E9}"/>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0" name="Graphic 61">
                <a:extLst>
                  <a:ext uri="{FF2B5EF4-FFF2-40B4-BE49-F238E27FC236}">
                    <a16:creationId xmlns:a16="http://schemas.microsoft.com/office/drawing/2014/main" id="{0A2DB2C3-57B5-7EDE-51FE-A117766BFF4F}"/>
                  </a:ext>
                </a:extLst>
              </p:cNvPr>
              <p:cNvGrpSpPr/>
              <p:nvPr/>
            </p:nvGrpSpPr>
            <p:grpSpPr>
              <a:xfrm>
                <a:off x="3156651" y="2151469"/>
                <a:ext cx="28394" cy="28085"/>
                <a:chOff x="3156651" y="2151469"/>
                <a:chExt cx="28394" cy="28085"/>
              </a:xfrm>
            </p:grpSpPr>
            <p:sp>
              <p:nvSpPr>
                <p:cNvPr id="1571" name="Freeform: Shape 2819">
                  <a:extLst>
                    <a:ext uri="{FF2B5EF4-FFF2-40B4-BE49-F238E27FC236}">
                      <a16:creationId xmlns:a16="http://schemas.microsoft.com/office/drawing/2014/main" id="{5BB4E1B8-3044-C4B1-9438-4B7F5C11FDCF}"/>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Freeform: Shape 2820">
                  <a:extLst>
                    <a:ext uri="{FF2B5EF4-FFF2-40B4-BE49-F238E27FC236}">
                      <a16:creationId xmlns:a16="http://schemas.microsoft.com/office/drawing/2014/main" id="{9B94D54F-D432-FE2E-F5DF-28E3CCF1CAFB}"/>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1" name="Graphic 61">
                <a:extLst>
                  <a:ext uri="{FF2B5EF4-FFF2-40B4-BE49-F238E27FC236}">
                    <a16:creationId xmlns:a16="http://schemas.microsoft.com/office/drawing/2014/main" id="{8082BEA0-2990-C579-7165-FA650C8536B8}"/>
                  </a:ext>
                </a:extLst>
              </p:cNvPr>
              <p:cNvGrpSpPr/>
              <p:nvPr/>
            </p:nvGrpSpPr>
            <p:grpSpPr>
              <a:xfrm>
                <a:off x="3162330" y="2153538"/>
                <a:ext cx="28394" cy="28085"/>
                <a:chOff x="3162330" y="2153538"/>
                <a:chExt cx="28394" cy="28085"/>
              </a:xfrm>
            </p:grpSpPr>
            <p:sp>
              <p:nvSpPr>
                <p:cNvPr id="1569" name="Freeform: Shape 2817">
                  <a:extLst>
                    <a:ext uri="{FF2B5EF4-FFF2-40B4-BE49-F238E27FC236}">
                      <a16:creationId xmlns:a16="http://schemas.microsoft.com/office/drawing/2014/main" id="{E0A20358-7473-9FD9-5487-C65691DF1772}"/>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Freeform: Shape 2818">
                  <a:extLst>
                    <a:ext uri="{FF2B5EF4-FFF2-40B4-BE49-F238E27FC236}">
                      <a16:creationId xmlns:a16="http://schemas.microsoft.com/office/drawing/2014/main" id="{FACC4CB4-E0F8-9650-F8CF-EFC99EAD9575}"/>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2" name="Graphic 61">
                <a:extLst>
                  <a:ext uri="{FF2B5EF4-FFF2-40B4-BE49-F238E27FC236}">
                    <a16:creationId xmlns:a16="http://schemas.microsoft.com/office/drawing/2014/main" id="{9BBF0E33-6AEC-896F-4938-65FF15A80EA7}"/>
                  </a:ext>
                </a:extLst>
              </p:cNvPr>
              <p:cNvGrpSpPr/>
              <p:nvPr/>
            </p:nvGrpSpPr>
            <p:grpSpPr>
              <a:xfrm>
                <a:off x="3173838" y="2155460"/>
                <a:ext cx="28394" cy="28085"/>
                <a:chOff x="3173838" y="2155460"/>
                <a:chExt cx="28394" cy="28085"/>
              </a:xfrm>
            </p:grpSpPr>
            <p:sp>
              <p:nvSpPr>
                <p:cNvPr id="1567" name="Freeform: Shape 2815">
                  <a:extLst>
                    <a:ext uri="{FF2B5EF4-FFF2-40B4-BE49-F238E27FC236}">
                      <a16:creationId xmlns:a16="http://schemas.microsoft.com/office/drawing/2014/main" id="{C3484D04-2C5E-4720-7707-887154EDF630}"/>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Freeform: Shape 2816">
                  <a:extLst>
                    <a:ext uri="{FF2B5EF4-FFF2-40B4-BE49-F238E27FC236}">
                      <a16:creationId xmlns:a16="http://schemas.microsoft.com/office/drawing/2014/main" id="{9F3F0F3D-D255-9DF4-6726-68C84DC9AE48}"/>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3" name="Graphic 61">
                <a:extLst>
                  <a:ext uri="{FF2B5EF4-FFF2-40B4-BE49-F238E27FC236}">
                    <a16:creationId xmlns:a16="http://schemas.microsoft.com/office/drawing/2014/main" id="{D0A22041-2095-DE72-223D-B15888C580E9}"/>
                  </a:ext>
                </a:extLst>
              </p:cNvPr>
              <p:cNvGrpSpPr/>
              <p:nvPr/>
            </p:nvGrpSpPr>
            <p:grpSpPr>
              <a:xfrm>
                <a:off x="3189530" y="2160634"/>
                <a:ext cx="28394" cy="28233"/>
                <a:chOff x="3189530" y="2160634"/>
                <a:chExt cx="28394" cy="28233"/>
              </a:xfrm>
            </p:grpSpPr>
            <p:sp>
              <p:nvSpPr>
                <p:cNvPr id="1565" name="Freeform: Shape 2813">
                  <a:extLst>
                    <a:ext uri="{FF2B5EF4-FFF2-40B4-BE49-F238E27FC236}">
                      <a16:creationId xmlns:a16="http://schemas.microsoft.com/office/drawing/2014/main" id="{C62534B3-BC81-8494-E849-C709EBDA80A6}"/>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Freeform: Shape 2814">
                  <a:extLst>
                    <a:ext uri="{FF2B5EF4-FFF2-40B4-BE49-F238E27FC236}">
                      <a16:creationId xmlns:a16="http://schemas.microsoft.com/office/drawing/2014/main" id="{482B88A8-11F9-8819-21A9-0A16B8836E1C}"/>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4" name="Graphic 61">
                <a:extLst>
                  <a:ext uri="{FF2B5EF4-FFF2-40B4-BE49-F238E27FC236}">
                    <a16:creationId xmlns:a16="http://schemas.microsoft.com/office/drawing/2014/main" id="{01F54E96-309C-6997-ED92-795F63C313F8}"/>
                  </a:ext>
                </a:extLst>
              </p:cNvPr>
              <p:cNvGrpSpPr/>
              <p:nvPr/>
            </p:nvGrpSpPr>
            <p:grpSpPr>
              <a:xfrm>
                <a:off x="3196404" y="2161964"/>
                <a:ext cx="28544" cy="28085"/>
                <a:chOff x="3196404" y="2161964"/>
                <a:chExt cx="28544" cy="28085"/>
              </a:xfrm>
            </p:grpSpPr>
            <p:sp>
              <p:nvSpPr>
                <p:cNvPr id="1563" name="Freeform: Shape 2811">
                  <a:extLst>
                    <a:ext uri="{FF2B5EF4-FFF2-40B4-BE49-F238E27FC236}">
                      <a16:creationId xmlns:a16="http://schemas.microsoft.com/office/drawing/2014/main" id="{1A5DC846-9449-A3E4-304E-905BB28D13F3}"/>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Freeform: Shape 2812">
                  <a:extLst>
                    <a:ext uri="{FF2B5EF4-FFF2-40B4-BE49-F238E27FC236}">
                      <a16:creationId xmlns:a16="http://schemas.microsoft.com/office/drawing/2014/main" id="{8B8DB92E-33AC-DE84-F924-180EB22590BD}"/>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5" name="Graphic 61">
                <a:extLst>
                  <a:ext uri="{FF2B5EF4-FFF2-40B4-BE49-F238E27FC236}">
                    <a16:creationId xmlns:a16="http://schemas.microsoft.com/office/drawing/2014/main" id="{01B12950-FD01-633C-E7D5-C5A205FDA142}"/>
                  </a:ext>
                </a:extLst>
              </p:cNvPr>
              <p:cNvGrpSpPr/>
              <p:nvPr/>
            </p:nvGrpSpPr>
            <p:grpSpPr>
              <a:xfrm>
                <a:off x="3210602" y="2167581"/>
                <a:ext cx="28544" cy="28233"/>
                <a:chOff x="3210602" y="2167581"/>
                <a:chExt cx="28544" cy="28233"/>
              </a:xfrm>
            </p:grpSpPr>
            <p:sp>
              <p:nvSpPr>
                <p:cNvPr id="1561" name="Freeform: Shape 2809">
                  <a:extLst>
                    <a:ext uri="{FF2B5EF4-FFF2-40B4-BE49-F238E27FC236}">
                      <a16:creationId xmlns:a16="http://schemas.microsoft.com/office/drawing/2014/main" id="{20E9B94C-ADFF-B215-23F2-A33A0E662EC4}"/>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Freeform: Shape 2810">
                  <a:extLst>
                    <a:ext uri="{FF2B5EF4-FFF2-40B4-BE49-F238E27FC236}">
                      <a16:creationId xmlns:a16="http://schemas.microsoft.com/office/drawing/2014/main" id="{27EC8446-636B-EFE8-F596-6567C71523EA}"/>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6" name="Graphic 61">
                <a:extLst>
                  <a:ext uri="{FF2B5EF4-FFF2-40B4-BE49-F238E27FC236}">
                    <a16:creationId xmlns:a16="http://schemas.microsoft.com/office/drawing/2014/main" id="{BBE45F69-E924-BB8F-0945-46ECB3369897}"/>
                  </a:ext>
                </a:extLst>
              </p:cNvPr>
              <p:cNvGrpSpPr/>
              <p:nvPr/>
            </p:nvGrpSpPr>
            <p:grpSpPr>
              <a:xfrm>
                <a:off x="3221212" y="2174824"/>
                <a:ext cx="28544" cy="28085"/>
                <a:chOff x="3221212" y="2174824"/>
                <a:chExt cx="28544" cy="28085"/>
              </a:xfrm>
            </p:grpSpPr>
            <p:sp>
              <p:nvSpPr>
                <p:cNvPr id="1559" name="Freeform: Shape 2807">
                  <a:extLst>
                    <a:ext uri="{FF2B5EF4-FFF2-40B4-BE49-F238E27FC236}">
                      <a16:creationId xmlns:a16="http://schemas.microsoft.com/office/drawing/2014/main" id="{766878FA-1432-A60B-CC35-51840C6D65BD}"/>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Freeform: Shape 2808">
                  <a:extLst>
                    <a:ext uri="{FF2B5EF4-FFF2-40B4-BE49-F238E27FC236}">
                      <a16:creationId xmlns:a16="http://schemas.microsoft.com/office/drawing/2014/main" id="{9E82E294-1573-3B75-DFFD-09D12A1256E9}"/>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7" name="Graphic 61">
                <a:extLst>
                  <a:ext uri="{FF2B5EF4-FFF2-40B4-BE49-F238E27FC236}">
                    <a16:creationId xmlns:a16="http://schemas.microsoft.com/office/drawing/2014/main" id="{D24128B6-43E6-4F2F-9274-96A03B4CF485}"/>
                  </a:ext>
                </a:extLst>
              </p:cNvPr>
              <p:cNvGrpSpPr/>
              <p:nvPr/>
            </p:nvGrpSpPr>
            <p:grpSpPr>
              <a:xfrm>
                <a:off x="3232271" y="2174824"/>
                <a:ext cx="28394" cy="28085"/>
                <a:chOff x="3232271" y="2174824"/>
                <a:chExt cx="28394" cy="28085"/>
              </a:xfrm>
            </p:grpSpPr>
            <p:sp>
              <p:nvSpPr>
                <p:cNvPr id="1557" name="Freeform: Shape 2805">
                  <a:extLst>
                    <a:ext uri="{FF2B5EF4-FFF2-40B4-BE49-F238E27FC236}">
                      <a16:creationId xmlns:a16="http://schemas.microsoft.com/office/drawing/2014/main" id="{E17F63AD-89A4-1616-B062-7B766C787EC3}"/>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Freeform: Shape 2806">
                  <a:extLst>
                    <a:ext uri="{FF2B5EF4-FFF2-40B4-BE49-F238E27FC236}">
                      <a16:creationId xmlns:a16="http://schemas.microsoft.com/office/drawing/2014/main" id="{110E923A-598A-6BFA-0C47-82B30984346E}"/>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8" name="Graphic 61">
                <a:extLst>
                  <a:ext uri="{FF2B5EF4-FFF2-40B4-BE49-F238E27FC236}">
                    <a16:creationId xmlns:a16="http://schemas.microsoft.com/office/drawing/2014/main" id="{5AD00151-EEA3-FE29-9F0E-C86A722CEEC2}"/>
                  </a:ext>
                </a:extLst>
              </p:cNvPr>
              <p:cNvGrpSpPr/>
              <p:nvPr/>
            </p:nvGrpSpPr>
            <p:grpSpPr>
              <a:xfrm>
                <a:off x="3247515" y="2174824"/>
                <a:ext cx="28544" cy="28085"/>
                <a:chOff x="3247515" y="2174824"/>
                <a:chExt cx="28544" cy="28085"/>
              </a:xfrm>
            </p:grpSpPr>
            <p:sp>
              <p:nvSpPr>
                <p:cNvPr id="1555" name="Freeform: Shape 2803">
                  <a:extLst>
                    <a:ext uri="{FF2B5EF4-FFF2-40B4-BE49-F238E27FC236}">
                      <a16:creationId xmlns:a16="http://schemas.microsoft.com/office/drawing/2014/main" id="{8DBEE473-1087-0A7D-195A-15F0C1D19846}"/>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Freeform: Shape 2804">
                  <a:extLst>
                    <a:ext uri="{FF2B5EF4-FFF2-40B4-BE49-F238E27FC236}">
                      <a16:creationId xmlns:a16="http://schemas.microsoft.com/office/drawing/2014/main" id="{48D04C45-9AFA-56E8-7DD6-F6DFD77AC388}"/>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9" name="Graphic 61">
                <a:extLst>
                  <a:ext uri="{FF2B5EF4-FFF2-40B4-BE49-F238E27FC236}">
                    <a16:creationId xmlns:a16="http://schemas.microsoft.com/office/drawing/2014/main" id="{68635B9F-3271-C723-05F3-6D2290104B66}"/>
                  </a:ext>
                </a:extLst>
              </p:cNvPr>
              <p:cNvGrpSpPr/>
              <p:nvPr/>
            </p:nvGrpSpPr>
            <p:grpSpPr>
              <a:xfrm>
                <a:off x="3266046" y="2183546"/>
                <a:ext cx="28544" cy="28233"/>
                <a:chOff x="3266046" y="2183546"/>
                <a:chExt cx="28544" cy="28233"/>
              </a:xfrm>
            </p:grpSpPr>
            <p:sp>
              <p:nvSpPr>
                <p:cNvPr id="1553" name="Freeform: Shape 2801">
                  <a:extLst>
                    <a:ext uri="{FF2B5EF4-FFF2-40B4-BE49-F238E27FC236}">
                      <a16:creationId xmlns:a16="http://schemas.microsoft.com/office/drawing/2014/main" id="{ACDC9CDF-F3D4-7FC6-637D-F59617BFAB75}"/>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Freeform: Shape 2802">
                  <a:extLst>
                    <a:ext uri="{FF2B5EF4-FFF2-40B4-BE49-F238E27FC236}">
                      <a16:creationId xmlns:a16="http://schemas.microsoft.com/office/drawing/2014/main" id="{62604D57-BCE8-A64F-DCBB-DF62AF3C5BFD}"/>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0" name="Graphic 61">
                <a:extLst>
                  <a:ext uri="{FF2B5EF4-FFF2-40B4-BE49-F238E27FC236}">
                    <a16:creationId xmlns:a16="http://schemas.microsoft.com/office/drawing/2014/main" id="{07C9F4D6-7447-E1CD-3727-9E303DDD8343}"/>
                  </a:ext>
                </a:extLst>
              </p:cNvPr>
              <p:cNvGrpSpPr/>
              <p:nvPr/>
            </p:nvGrpSpPr>
            <p:grpSpPr>
              <a:xfrm>
                <a:off x="3271576" y="2183546"/>
                <a:ext cx="28394" cy="28233"/>
                <a:chOff x="3271576" y="2183546"/>
                <a:chExt cx="28394" cy="28233"/>
              </a:xfrm>
            </p:grpSpPr>
            <p:sp>
              <p:nvSpPr>
                <p:cNvPr id="1551" name="Freeform: Shape 2799">
                  <a:extLst>
                    <a:ext uri="{FF2B5EF4-FFF2-40B4-BE49-F238E27FC236}">
                      <a16:creationId xmlns:a16="http://schemas.microsoft.com/office/drawing/2014/main" id="{F49BA4EF-F706-150E-E73F-4BE644507915}"/>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Freeform: Shape 2800">
                  <a:extLst>
                    <a:ext uri="{FF2B5EF4-FFF2-40B4-BE49-F238E27FC236}">
                      <a16:creationId xmlns:a16="http://schemas.microsoft.com/office/drawing/2014/main" id="{97AB4488-3F46-D43B-3498-EBD06E29645B}"/>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1" name="Graphic 61">
                <a:extLst>
                  <a:ext uri="{FF2B5EF4-FFF2-40B4-BE49-F238E27FC236}">
                    <a16:creationId xmlns:a16="http://schemas.microsoft.com/office/drawing/2014/main" id="{5A5F34E2-F603-9985-9D06-E0E0E1EF5E7A}"/>
                  </a:ext>
                </a:extLst>
              </p:cNvPr>
              <p:cNvGrpSpPr/>
              <p:nvPr/>
            </p:nvGrpSpPr>
            <p:grpSpPr>
              <a:xfrm>
                <a:off x="3280244" y="2183546"/>
                <a:ext cx="28544" cy="28233"/>
                <a:chOff x="3280244" y="2183546"/>
                <a:chExt cx="28544" cy="28233"/>
              </a:xfrm>
            </p:grpSpPr>
            <p:sp>
              <p:nvSpPr>
                <p:cNvPr id="1549" name="Freeform: Shape 2797">
                  <a:extLst>
                    <a:ext uri="{FF2B5EF4-FFF2-40B4-BE49-F238E27FC236}">
                      <a16:creationId xmlns:a16="http://schemas.microsoft.com/office/drawing/2014/main" id="{CB97AF64-4A9E-1C05-C434-0B51B08A8AB1}"/>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Freeform: Shape 2798">
                  <a:extLst>
                    <a:ext uri="{FF2B5EF4-FFF2-40B4-BE49-F238E27FC236}">
                      <a16:creationId xmlns:a16="http://schemas.microsoft.com/office/drawing/2014/main" id="{8C251C6A-3442-8F66-D911-2BE364F76D6D}"/>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2" name="Graphic 61">
                <a:extLst>
                  <a:ext uri="{FF2B5EF4-FFF2-40B4-BE49-F238E27FC236}">
                    <a16:creationId xmlns:a16="http://schemas.microsoft.com/office/drawing/2014/main" id="{28056653-286E-29A3-FA9B-7F5E758D3CF8}"/>
                  </a:ext>
                </a:extLst>
              </p:cNvPr>
              <p:cNvGrpSpPr/>
              <p:nvPr/>
            </p:nvGrpSpPr>
            <p:grpSpPr>
              <a:xfrm>
                <a:off x="3292050" y="2185911"/>
                <a:ext cx="28394" cy="28085"/>
                <a:chOff x="3292050" y="2185911"/>
                <a:chExt cx="28394" cy="28085"/>
              </a:xfrm>
            </p:grpSpPr>
            <p:sp>
              <p:nvSpPr>
                <p:cNvPr id="1547" name="Freeform: Shape 2795">
                  <a:extLst>
                    <a:ext uri="{FF2B5EF4-FFF2-40B4-BE49-F238E27FC236}">
                      <a16:creationId xmlns:a16="http://schemas.microsoft.com/office/drawing/2014/main" id="{8F858E10-8544-3055-B5A5-759236619700}"/>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Freeform: Shape 2796">
                  <a:extLst>
                    <a:ext uri="{FF2B5EF4-FFF2-40B4-BE49-F238E27FC236}">
                      <a16:creationId xmlns:a16="http://schemas.microsoft.com/office/drawing/2014/main" id="{C572A419-5CB3-D57E-2249-248DD66AD067}"/>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3" name="Graphic 61">
                <a:extLst>
                  <a:ext uri="{FF2B5EF4-FFF2-40B4-BE49-F238E27FC236}">
                    <a16:creationId xmlns:a16="http://schemas.microsoft.com/office/drawing/2014/main" id="{19989D92-5FFE-EDF8-B73F-EE1D574937CF}"/>
                  </a:ext>
                </a:extLst>
              </p:cNvPr>
              <p:cNvGrpSpPr/>
              <p:nvPr/>
            </p:nvGrpSpPr>
            <p:grpSpPr>
              <a:xfrm>
                <a:off x="3314318" y="2185911"/>
                <a:ext cx="28394" cy="28085"/>
                <a:chOff x="3314318" y="2185911"/>
                <a:chExt cx="28394" cy="28085"/>
              </a:xfrm>
            </p:grpSpPr>
            <p:sp>
              <p:nvSpPr>
                <p:cNvPr id="1545" name="Freeform: Shape 2793">
                  <a:extLst>
                    <a:ext uri="{FF2B5EF4-FFF2-40B4-BE49-F238E27FC236}">
                      <a16:creationId xmlns:a16="http://schemas.microsoft.com/office/drawing/2014/main" id="{8AFA24B8-24F2-09E7-86E1-93E3AF2F6051}"/>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Freeform: Shape 2794">
                  <a:extLst>
                    <a:ext uri="{FF2B5EF4-FFF2-40B4-BE49-F238E27FC236}">
                      <a16:creationId xmlns:a16="http://schemas.microsoft.com/office/drawing/2014/main" id="{FD4F68A4-12D2-6307-884D-5872641891A8}"/>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4" name="Graphic 61">
                <a:extLst>
                  <a:ext uri="{FF2B5EF4-FFF2-40B4-BE49-F238E27FC236}">
                    <a16:creationId xmlns:a16="http://schemas.microsoft.com/office/drawing/2014/main" id="{31506D07-3C5E-29C1-C64F-8BD4F9FC3595}"/>
                  </a:ext>
                </a:extLst>
              </p:cNvPr>
              <p:cNvGrpSpPr/>
              <p:nvPr/>
            </p:nvGrpSpPr>
            <p:grpSpPr>
              <a:xfrm>
                <a:off x="3328515" y="2187389"/>
                <a:ext cx="28394" cy="28085"/>
                <a:chOff x="3328515" y="2187389"/>
                <a:chExt cx="28394" cy="28085"/>
              </a:xfrm>
            </p:grpSpPr>
            <p:sp>
              <p:nvSpPr>
                <p:cNvPr id="1543" name="Freeform: Shape 2791">
                  <a:extLst>
                    <a:ext uri="{FF2B5EF4-FFF2-40B4-BE49-F238E27FC236}">
                      <a16:creationId xmlns:a16="http://schemas.microsoft.com/office/drawing/2014/main" id="{F4058912-A74B-96AD-6990-D46BADC2F2A5}"/>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Freeform: Shape 2792">
                  <a:extLst>
                    <a:ext uri="{FF2B5EF4-FFF2-40B4-BE49-F238E27FC236}">
                      <a16:creationId xmlns:a16="http://schemas.microsoft.com/office/drawing/2014/main" id="{E8E61EE8-BAB4-E341-FBB5-12834EA0275F}"/>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5" name="Graphic 61">
                <a:extLst>
                  <a:ext uri="{FF2B5EF4-FFF2-40B4-BE49-F238E27FC236}">
                    <a16:creationId xmlns:a16="http://schemas.microsoft.com/office/drawing/2014/main" id="{808F193E-9EB5-FCD6-E05F-76974BD1D3FD}"/>
                  </a:ext>
                </a:extLst>
              </p:cNvPr>
              <p:cNvGrpSpPr/>
              <p:nvPr/>
            </p:nvGrpSpPr>
            <p:grpSpPr>
              <a:xfrm>
                <a:off x="3335240" y="2187389"/>
                <a:ext cx="28394" cy="28085"/>
                <a:chOff x="3335240" y="2187389"/>
                <a:chExt cx="28394" cy="28085"/>
              </a:xfrm>
            </p:grpSpPr>
            <p:sp>
              <p:nvSpPr>
                <p:cNvPr id="1541" name="Freeform: Shape 2789">
                  <a:extLst>
                    <a:ext uri="{FF2B5EF4-FFF2-40B4-BE49-F238E27FC236}">
                      <a16:creationId xmlns:a16="http://schemas.microsoft.com/office/drawing/2014/main" id="{1DF8F723-F495-A017-6A0B-5F9C39ECEEEA}"/>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Freeform: Shape 2790">
                  <a:extLst>
                    <a:ext uri="{FF2B5EF4-FFF2-40B4-BE49-F238E27FC236}">
                      <a16:creationId xmlns:a16="http://schemas.microsoft.com/office/drawing/2014/main" id="{16CA6695-71A4-8CAA-887B-119336017360}"/>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6" name="Graphic 61">
                <a:extLst>
                  <a:ext uri="{FF2B5EF4-FFF2-40B4-BE49-F238E27FC236}">
                    <a16:creationId xmlns:a16="http://schemas.microsoft.com/office/drawing/2014/main" id="{82F32455-97BC-30C9-52B0-54984E520212}"/>
                  </a:ext>
                </a:extLst>
              </p:cNvPr>
              <p:cNvGrpSpPr/>
              <p:nvPr/>
            </p:nvGrpSpPr>
            <p:grpSpPr>
              <a:xfrm>
                <a:off x="3341218" y="2188867"/>
                <a:ext cx="28394" cy="28085"/>
                <a:chOff x="3341218" y="2188867"/>
                <a:chExt cx="28394" cy="28085"/>
              </a:xfrm>
            </p:grpSpPr>
            <p:sp>
              <p:nvSpPr>
                <p:cNvPr id="1539" name="Freeform: Shape 2787">
                  <a:extLst>
                    <a:ext uri="{FF2B5EF4-FFF2-40B4-BE49-F238E27FC236}">
                      <a16:creationId xmlns:a16="http://schemas.microsoft.com/office/drawing/2014/main" id="{86211991-AD52-0554-E561-8F55B76CE891}"/>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Freeform: Shape 2788">
                  <a:extLst>
                    <a:ext uri="{FF2B5EF4-FFF2-40B4-BE49-F238E27FC236}">
                      <a16:creationId xmlns:a16="http://schemas.microsoft.com/office/drawing/2014/main" id="{8326BA9D-74DC-E277-1A0B-32B8988FDDB1}"/>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7" name="Graphic 61">
                <a:extLst>
                  <a:ext uri="{FF2B5EF4-FFF2-40B4-BE49-F238E27FC236}">
                    <a16:creationId xmlns:a16="http://schemas.microsoft.com/office/drawing/2014/main" id="{1E319ED1-4B8C-84F5-828E-79DA31D9D83E}"/>
                  </a:ext>
                </a:extLst>
              </p:cNvPr>
              <p:cNvGrpSpPr/>
              <p:nvPr/>
            </p:nvGrpSpPr>
            <p:grpSpPr>
              <a:xfrm>
                <a:off x="3351679" y="2190050"/>
                <a:ext cx="28394" cy="28233"/>
                <a:chOff x="3351679" y="2190050"/>
                <a:chExt cx="28394" cy="28233"/>
              </a:xfrm>
            </p:grpSpPr>
            <p:sp>
              <p:nvSpPr>
                <p:cNvPr id="1537" name="Freeform: Shape 2785">
                  <a:extLst>
                    <a:ext uri="{FF2B5EF4-FFF2-40B4-BE49-F238E27FC236}">
                      <a16:creationId xmlns:a16="http://schemas.microsoft.com/office/drawing/2014/main" id="{DF815587-08CC-AD94-B622-443AC5818CA6}"/>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Freeform: Shape 2786">
                  <a:extLst>
                    <a:ext uri="{FF2B5EF4-FFF2-40B4-BE49-F238E27FC236}">
                      <a16:creationId xmlns:a16="http://schemas.microsoft.com/office/drawing/2014/main" id="{1D9D601C-209E-0CD0-A5F5-C733A8E9DD4D}"/>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8" name="Graphic 61">
                <a:extLst>
                  <a:ext uri="{FF2B5EF4-FFF2-40B4-BE49-F238E27FC236}">
                    <a16:creationId xmlns:a16="http://schemas.microsoft.com/office/drawing/2014/main" id="{E55F9804-2274-94F3-0A1D-2F426F59D6C8}"/>
                  </a:ext>
                </a:extLst>
              </p:cNvPr>
              <p:cNvGrpSpPr/>
              <p:nvPr/>
            </p:nvGrpSpPr>
            <p:grpSpPr>
              <a:xfrm>
                <a:off x="3361692" y="2192267"/>
                <a:ext cx="28394" cy="28085"/>
                <a:chOff x="3361692" y="2192267"/>
                <a:chExt cx="28394" cy="28085"/>
              </a:xfrm>
            </p:grpSpPr>
            <p:sp>
              <p:nvSpPr>
                <p:cNvPr id="1535" name="Freeform: Shape 2783">
                  <a:extLst>
                    <a:ext uri="{FF2B5EF4-FFF2-40B4-BE49-F238E27FC236}">
                      <a16:creationId xmlns:a16="http://schemas.microsoft.com/office/drawing/2014/main" id="{DF6870C1-C1B0-1A1A-0963-887445893037}"/>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Freeform: Shape 2784">
                  <a:extLst>
                    <a:ext uri="{FF2B5EF4-FFF2-40B4-BE49-F238E27FC236}">
                      <a16:creationId xmlns:a16="http://schemas.microsoft.com/office/drawing/2014/main" id="{C6B707DE-6CAE-31A6-5E8B-2E9509103720}"/>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9" name="Graphic 61">
                <a:extLst>
                  <a:ext uri="{FF2B5EF4-FFF2-40B4-BE49-F238E27FC236}">
                    <a16:creationId xmlns:a16="http://schemas.microsoft.com/office/drawing/2014/main" id="{47BE499D-4A48-4344-AECB-BA0A2548B84C}"/>
                  </a:ext>
                </a:extLst>
              </p:cNvPr>
              <p:cNvGrpSpPr/>
              <p:nvPr/>
            </p:nvGrpSpPr>
            <p:grpSpPr>
              <a:xfrm>
                <a:off x="3367670" y="2192267"/>
                <a:ext cx="28394" cy="28085"/>
                <a:chOff x="3367670" y="2192267"/>
                <a:chExt cx="28394" cy="28085"/>
              </a:xfrm>
            </p:grpSpPr>
            <p:sp>
              <p:nvSpPr>
                <p:cNvPr id="1533" name="Freeform: Shape 2781">
                  <a:extLst>
                    <a:ext uri="{FF2B5EF4-FFF2-40B4-BE49-F238E27FC236}">
                      <a16:creationId xmlns:a16="http://schemas.microsoft.com/office/drawing/2014/main" id="{A19A90F5-EC72-86B6-5314-7A2168275BC4}"/>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Freeform: Shape 2782">
                  <a:extLst>
                    <a:ext uri="{FF2B5EF4-FFF2-40B4-BE49-F238E27FC236}">
                      <a16:creationId xmlns:a16="http://schemas.microsoft.com/office/drawing/2014/main" id="{C0AA5A7B-D14C-DC92-40D1-70F7B4933D77}"/>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0" name="Graphic 61">
                <a:extLst>
                  <a:ext uri="{FF2B5EF4-FFF2-40B4-BE49-F238E27FC236}">
                    <a16:creationId xmlns:a16="http://schemas.microsoft.com/office/drawing/2014/main" id="{5B73FEA5-C201-1871-5995-DE01E41AC370}"/>
                  </a:ext>
                </a:extLst>
              </p:cNvPr>
              <p:cNvGrpSpPr/>
              <p:nvPr/>
            </p:nvGrpSpPr>
            <p:grpSpPr>
              <a:xfrm>
                <a:off x="3373200" y="2192267"/>
                <a:ext cx="28394" cy="28085"/>
                <a:chOff x="3373200" y="2192267"/>
                <a:chExt cx="28394" cy="28085"/>
              </a:xfrm>
            </p:grpSpPr>
            <p:sp>
              <p:nvSpPr>
                <p:cNvPr id="1531" name="Freeform: Shape 2779">
                  <a:extLst>
                    <a:ext uri="{FF2B5EF4-FFF2-40B4-BE49-F238E27FC236}">
                      <a16:creationId xmlns:a16="http://schemas.microsoft.com/office/drawing/2014/main" id="{C37F7B1C-5E02-B1E1-3540-A1F3D66358AF}"/>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Freeform: Shape 2780">
                  <a:extLst>
                    <a:ext uri="{FF2B5EF4-FFF2-40B4-BE49-F238E27FC236}">
                      <a16:creationId xmlns:a16="http://schemas.microsoft.com/office/drawing/2014/main" id="{71A1B3B3-AD92-4201-12C6-8F875DCA46EC}"/>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1" name="Graphic 61">
                <a:extLst>
                  <a:ext uri="{FF2B5EF4-FFF2-40B4-BE49-F238E27FC236}">
                    <a16:creationId xmlns:a16="http://schemas.microsoft.com/office/drawing/2014/main" id="{4FED92C6-D5B2-612A-EDBD-3C382FEFD1CF}"/>
                  </a:ext>
                </a:extLst>
              </p:cNvPr>
              <p:cNvGrpSpPr/>
              <p:nvPr/>
            </p:nvGrpSpPr>
            <p:grpSpPr>
              <a:xfrm>
                <a:off x="3380074" y="2195815"/>
                <a:ext cx="28544" cy="28085"/>
                <a:chOff x="3380074" y="2195815"/>
                <a:chExt cx="28544" cy="28085"/>
              </a:xfrm>
            </p:grpSpPr>
            <p:sp>
              <p:nvSpPr>
                <p:cNvPr id="1529" name="Freeform: Shape 2777">
                  <a:extLst>
                    <a:ext uri="{FF2B5EF4-FFF2-40B4-BE49-F238E27FC236}">
                      <a16:creationId xmlns:a16="http://schemas.microsoft.com/office/drawing/2014/main" id="{DF044B41-F116-9EFC-5C1B-8AF3D3B32C40}"/>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Freeform: Shape 2778">
                  <a:extLst>
                    <a:ext uri="{FF2B5EF4-FFF2-40B4-BE49-F238E27FC236}">
                      <a16:creationId xmlns:a16="http://schemas.microsoft.com/office/drawing/2014/main" id="{317F1F5F-9DEC-C4EE-F165-6CC61F028BE3}"/>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2" name="Graphic 61">
                <a:extLst>
                  <a:ext uri="{FF2B5EF4-FFF2-40B4-BE49-F238E27FC236}">
                    <a16:creationId xmlns:a16="http://schemas.microsoft.com/office/drawing/2014/main" id="{092CA008-8B7E-B9FB-63B0-676468C84B0A}"/>
                  </a:ext>
                </a:extLst>
              </p:cNvPr>
              <p:cNvGrpSpPr/>
              <p:nvPr/>
            </p:nvGrpSpPr>
            <p:grpSpPr>
              <a:xfrm>
                <a:off x="3386202" y="2201432"/>
                <a:ext cx="28544" cy="28085"/>
                <a:chOff x="3386202" y="2201432"/>
                <a:chExt cx="28544" cy="28085"/>
              </a:xfrm>
            </p:grpSpPr>
            <p:sp>
              <p:nvSpPr>
                <p:cNvPr id="1527" name="Freeform: Shape 2775">
                  <a:extLst>
                    <a:ext uri="{FF2B5EF4-FFF2-40B4-BE49-F238E27FC236}">
                      <a16:creationId xmlns:a16="http://schemas.microsoft.com/office/drawing/2014/main" id="{51649D20-2054-F662-5FBD-DF0A549B4123}"/>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Freeform: Shape 2776">
                  <a:extLst>
                    <a:ext uri="{FF2B5EF4-FFF2-40B4-BE49-F238E27FC236}">
                      <a16:creationId xmlns:a16="http://schemas.microsoft.com/office/drawing/2014/main" id="{3B1C5CFA-9973-E8A3-239A-039494A23AC6}"/>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3" name="Graphic 61">
                <a:extLst>
                  <a:ext uri="{FF2B5EF4-FFF2-40B4-BE49-F238E27FC236}">
                    <a16:creationId xmlns:a16="http://schemas.microsoft.com/office/drawing/2014/main" id="{00590F93-9310-232D-FCC1-9A75605EBEEB}"/>
                  </a:ext>
                </a:extLst>
              </p:cNvPr>
              <p:cNvGrpSpPr/>
              <p:nvPr/>
            </p:nvGrpSpPr>
            <p:grpSpPr>
              <a:xfrm>
                <a:off x="3392478" y="2205128"/>
                <a:ext cx="28394" cy="28233"/>
                <a:chOff x="3392478" y="2205128"/>
                <a:chExt cx="28394" cy="28233"/>
              </a:xfrm>
            </p:grpSpPr>
            <p:sp>
              <p:nvSpPr>
                <p:cNvPr id="1525" name="Freeform: Shape 2773">
                  <a:extLst>
                    <a:ext uri="{FF2B5EF4-FFF2-40B4-BE49-F238E27FC236}">
                      <a16:creationId xmlns:a16="http://schemas.microsoft.com/office/drawing/2014/main" id="{378B9309-F884-7075-081D-0A7C2F346C94}"/>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Freeform: Shape 2774">
                  <a:extLst>
                    <a:ext uri="{FF2B5EF4-FFF2-40B4-BE49-F238E27FC236}">
                      <a16:creationId xmlns:a16="http://schemas.microsoft.com/office/drawing/2014/main" id="{A6597EEC-476B-E08E-DD74-8A56582C3D47}"/>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4" name="Graphic 61">
                <a:extLst>
                  <a:ext uri="{FF2B5EF4-FFF2-40B4-BE49-F238E27FC236}">
                    <a16:creationId xmlns:a16="http://schemas.microsoft.com/office/drawing/2014/main" id="{3DF1F756-64A5-2390-705D-740A87377B41}"/>
                  </a:ext>
                </a:extLst>
              </p:cNvPr>
              <p:cNvGrpSpPr/>
              <p:nvPr/>
            </p:nvGrpSpPr>
            <p:grpSpPr>
              <a:xfrm>
                <a:off x="3398905" y="2209858"/>
                <a:ext cx="28394" cy="28085"/>
                <a:chOff x="3398905" y="2209858"/>
                <a:chExt cx="28394" cy="28085"/>
              </a:xfrm>
            </p:grpSpPr>
            <p:sp>
              <p:nvSpPr>
                <p:cNvPr id="1523" name="Freeform: Shape 2771">
                  <a:extLst>
                    <a:ext uri="{FF2B5EF4-FFF2-40B4-BE49-F238E27FC236}">
                      <a16:creationId xmlns:a16="http://schemas.microsoft.com/office/drawing/2014/main" id="{7CC3076B-0450-67B5-467A-D6642247E786}"/>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Freeform: Shape 2772">
                  <a:extLst>
                    <a:ext uri="{FF2B5EF4-FFF2-40B4-BE49-F238E27FC236}">
                      <a16:creationId xmlns:a16="http://schemas.microsoft.com/office/drawing/2014/main" id="{3679B883-C944-4111-B8B6-5236874DE498}"/>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5" name="Graphic 61">
                <a:extLst>
                  <a:ext uri="{FF2B5EF4-FFF2-40B4-BE49-F238E27FC236}">
                    <a16:creationId xmlns:a16="http://schemas.microsoft.com/office/drawing/2014/main" id="{491597D1-5128-6B3F-E67F-FCA83128086F}"/>
                  </a:ext>
                </a:extLst>
              </p:cNvPr>
              <p:cNvGrpSpPr/>
              <p:nvPr/>
            </p:nvGrpSpPr>
            <p:grpSpPr>
              <a:xfrm>
                <a:off x="3406676" y="2211779"/>
                <a:ext cx="28394" cy="28085"/>
                <a:chOff x="3406676" y="2211779"/>
                <a:chExt cx="28394" cy="28085"/>
              </a:xfrm>
            </p:grpSpPr>
            <p:sp>
              <p:nvSpPr>
                <p:cNvPr id="1521" name="Freeform: Shape 2769">
                  <a:extLst>
                    <a:ext uri="{FF2B5EF4-FFF2-40B4-BE49-F238E27FC236}">
                      <a16:creationId xmlns:a16="http://schemas.microsoft.com/office/drawing/2014/main" id="{88EEB270-8BC5-AF9D-6E78-0CE92238554C}"/>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Freeform: Shape 2770">
                  <a:extLst>
                    <a:ext uri="{FF2B5EF4-FFF2-40B4-BE49-F238E27FC236}">
                      <a16:creationId xmlns:a16="http://schemas.microsoft.com/office/drawing/2014/main" id="{7CBF4AEA-AA5D-CEEE-F086-77991106B4A5}"/>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6" name="Graphic 61">
                <a:extLst>
                  <a:ext uri="{FF2B5EF4-FFF2-40B4-BE49-F238E27FC236}">
                    <a16:creationId xmlns:a16="http://schemas.microsoft.com/office/drawing/2014/main" id="{A0508C98-C4A1-D2D2-4441-92165C3A6F79}"/>
                  </a:ext>
                </a:extLst>
              </p:cNvPr>
              <p:cNvGrpSpPr/>
              <p:nvPr/>
            </p:nvGrpSpPr>
            <p:grpSpPr>
              <a:xfrm>
                <a:off x="3414746" y="2213110"/>
                <a:ext cx="28394" cy="28085"/>
                <a:chOff x="3414746" y="2213110"/>
                <a:chExt cx="28394" cy="28085"/>
              </a:xfrm>
            </p:grpSpPr>
            <p:sp>
              <p:nvSpPr>
                <p:cNvPr id="1519" name="Freeform: Shape 2767">
                  <a:extLst>
                    <a:ext uri="{FF2B5EF4-FFF2-40B4-BE49-F238E27FC236}">
                      <a16:creationId xmlns:a16="http://schemas.microsoft.com/office/drawing/2014/main" id="{5E80A67A-A47D-D875-83D8-611245F4DDC3}"/>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Freeform: Shape 2768">
                  <a:extLst>
                    <a:ext uri="{FF2B5EF4-FFF2-40B4-BE49-F238E27FC236}">
                      <a16:creationId xmlns:a16="http://schemas.microsoft.com/office/drawing/2014/main" id="{7E8A48F8-BB00-39D3-623D-578A714CA0F8}"/>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7" name="Graphic 61">
                <a:extLst>
                  <a:ext uri="{FF2B5EF4-FFF2-40B4-BE49-F238E27FC236}">
                    <a16:creationId xmlns:a16="http://schemas.microsoft.com/office/drawing/2014/main" id="{C01CC441-558D-B522-EFE9-AD09A9A26C15}"/>
                  </a:ext>
                </a:extLst>
              </p:cNvPr>
              <p:cNvGrpSpPr/>
              <p:nvPr/>
            </p:nvGrpSpPr>
            <p:grpSpPr>
              <a:xfrm>
                <a:off x="3423264" y="2216953"/>
                <a:ext cx="28394" cy="28085"/>
                <a:chOff x="3423264" y="2216953"/>
                <a:chExt cx="28394" cy="28085"/>
              </a:xfrm>
            </p:grpSpPr>
            <p:sp>
              <p:nvSpPr>
                <p:cNvPr id="1517" name="Freeform: Shape 2765">
                  <a:extLst>
                    <a:ext uri="{FF2B5EF4-FFF2-40B4-BE49-F238E27FC236}">
                      <a16:creationId xmlns:a16="http://schemas.microsoft.com/office/drawing/2014/main" id="{154B85A5-BCA0-AFA7-8850-3B7030B5DEE7}"/>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Freeform: Shape 2766">
                  <a:extLst>
                    <a:ext uri="{FF2B5EF4-FFF2-40B4-BE49-F238E27FC236}">
                      <a16:creationId xmlns:a16="http://schemas.microsoft.com/office/drawing/2014/main" id="{EBC23236-6A1E-59C6-B892-2240141BB6E3}"/>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8" name="Graphic 61">
                <a:extLst>
                  <a:ext uri="{FF2B5EF4-FFF2-40B4-BE49-F238E27FC236}">
                    <a16:creationId xmlns:a16="http://schemas.microsoft.com/office/drawing/2014/main" id="{B1F5387F-D004-DDD0-4EFD-1AB41202542C}"/>
                  </a:ext>
                </a:extLst>
              </p:cNvPr>
              <p:cNvGrpSpPr/>
              <p:nvPr/>
            </p:nvGrpSpPr>
            <p:grpSpPr>
              <a:xfrm>
                <a:off x="3437462" y="2216953"/>
                <a:ext cx="28394" cy="28085"/>
                <a:chOff x="3437462" y="2216953"/>
                <a:chExt cx="28394" cy="28085"/>
              </a:xfrm>
            </p:grpSpPr>
            <p:sp>
              <p:nvSpPr>
                <p:cNvPr id="1515" name="Freeform: Shape 2763">
                  <a:extLst>
                    <a:ext uri="{FF2B5EF4-FFF2-40B4-BE49-F238E27FC236}">
                      <a16:creationId xmlns:a16="http://schemas.microsoft.com/office/drawing/2014/main" id="{E3CA8E2B-0E00-5BEE-C1A7-0199F38C9CCA}"/>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Freeform: Shape 2764">
                  <a:extLst>
                    <a:ext uri="{FF2B5EF4-FFF2-40B4-BE49-F238E27FC236}">
                      <a16:creationId xmlns:a16="http://schemas.microsoft.com/office/drawing/2014/main" id="{5DFB1CCC-F096-4B46-6C81-1BABB36EF286}"/>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9" name="Graphic 61">
                <a:extLst>
                  <a:ext uri="{FF2B5EF4-FFF2-40B4-BE49-F238E27FC236}">
                    <a16:creationId xmlns:a16="http://schemas.microsoft.com/office/drawing/2014/main" id="{E6265DF4-9388-FA82-CC5C-06D7F931AE01}"/>
                  </a:ext>
                </a:extLst>
              </p:cNvPr>
              <p:cNvGrpSpPr/>
              <p:nvPr/>
            </p:nvGrpSpPr>
            <p:grpSpPr>
              <a:xfrm>
                <a:off x="3442095" y="2216953"/>
                <a:ext cx="28394" cy="28085"/>
                <a:chOff x="3442095" y="2216953"/>
                <a:chExt cx="28394" cy="28085"/>
              </a:xfrm>
            </p:grpSpPr>
            <p:sp>
              <p:nvSpPr>
                <p:cNvPr id="1513" name="Freeform: Shape 2761">
                  <a:extLst>
                    <a:ext uri="{FF2B5EF4-FFF2-40B4-BE49-F238E27FC236}">
                      <a16:creationId xmlns:a16="http://schemas.microsoft.com/office/drawing/2014/main" id="{5E7925A1-3EED-CBED-EE2C-E2DF96D5F34B}"/>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Freeform: Shape 2762">
                  <a:extLst>
                    <a:ext uri="{FF2B5EF4-FFF2-40B4-BE49-F238E27FC236}">
                      <a16:creationId xmlns:a16="http://schemas.microsoft.com/office/drawing/2014/main" id="{E6BFA796-E157-980A-C03C-73D527ADFA80}"/>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0" name="Graphic 61">
                <a:extLst>
                  <a:ext uri="{FF2B5EF4-FFF2-40B4-BE49-F238E27FC236}">
                    <a16:creationId xmlns:a16="http://schemas.microsoft.com/office/drawing/2014/main" id="{51540C18-9AA0-A054-8C21-69D351D6E2C8}"/>
                  </a:ext>
                </a:extLst>
              </p:cNvPr>
              <p:cNvGrpSpPr/>
              <p:nvPr/>
            </p:nvGrpSpPr>
            <p:grpSpPr>
              <a:xfrm>
                <a:off x="3448073" y="2216953"/>
                <a:ext cx="28394" cy="28085"/>
                <a:chOff x="3448073" y="2216953"/>
                <a:chExt cx="28394" cy="28085"/>
              </a:xfrm>
            </p:grpSpPr>
            <p:sp>
              <p:nvSpPr>
                <p:cNvPr id="1511" name="Freeform: Shape 2759">
                  <a:extLst>
                    <a:ext uri="{FF2B5EF4-FFF2-40B4-BE49-F238E27FC236}">
                      <a16:creationId xmlns:a16="http://schemas.microsoft.com/office/drawing/2014/main" id="{9085BD72-126E-2985-09D1-595EC7DFE5B0}"/>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Freeform: Shape 2760">
                  <a:extLst>
                    <a:ext uri="{FF2B5EF4-FFF2-40B4-BE49-F238E27FC236}">
                      <a16:creationId xmlns:a16="http://schemas.microsoft.com/office/drawing/2014/main" id="{EB99A352-9BBE-0864-3865-F616D57C628D}"/>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1" name="Graphic 61">
                <a:extLst>
                  <a:ext uri="{FF2B5EF4-FFF2-40B4-BE49-F238E27FC236}">
                    <a16:creationId xmlns:a16="http://schemas.microsoft.com/office/drawing/2014/main" id="{062DC676-4B19-43D1-2637-A2F42B0CE7FD}"/>
                  </a:ext>
                </a:extLst>
              </p:cNvPr>
              <p:cNvGrpSpPr/>
              <p:nvPr/>
            </p:nvGrpSpPr>
            <p:grpSpPr>
              <a:xfrm>
                <a:off x="3458833" y="2219318"/>
                <a:ext cx="28394" cy="28085"/>
                <a:chOff x="3458833" y="2219318"/>
                <a:chExt cx="28394" cy="28085"/>
              </a:xfrm>
            </p:grpSpPr>
            <p:sp>
              <p:nvSpPr>
                <p:cNvPr id="1509" name="Freeform: Shape 2757">
                  <a:extLst>
                    <a:ext uri="{FF2B5EF4-FFF2-40B4-BE49-F238E27FC236}">
                      <a16:creationId xmlns:a16="http://schemas.microsoft.com/office/drawing/2014/main" id="{F4877C66-90DC-493D-3049-8D65CA282BC4}"/>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Freeform: Shape 2758">
                  <a:extLst>
                    <a:ext uri="{FF2B5EF4-FFF2-40B4-BE49-F238E27FC236}">
                      <a16:creationId xmlns:a16="http://schemas.microsoft.com/office/drawing/2014/main" id="{293CFBF2-AB29-192C-0CCC-05F5C034C1D5}"/>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2" name="Graphic 61">
                <a:extLst>
                  <a:ext uri="{FF2B5EF4-FFF2-40B4-BE49-F238E27FC236}">
                    <a16:creationId xmlns:a16="http://schemas.microsoft.com/office/drawing/2014/main" id="{C84A100E-9767-93B2-8E57-E868BB51E9A7}"/>
                  </a:ext>
                </a:extLst>
              </p:cNvPr>
              <p:cNvGrpSpPr/>
              <p:nvPr/>
            </p:nvGrpSpPr>
            <p:grpSpPr>
              <a:xfrm>
                <a:off x="3473030" y="2220353"/>
                <a:ext cx="28394" cy="28085"/>
                <a:chOff x="3473030" y="2220353"/>
                <a:chExt cx="28394" cy="28085"/>
              </a:xfrm>
            </p:grpSpPr>
            <p:sp>
              <p:nvSpPr>
                <p:cNvPr id="1507" name="Freeform: Shape 2755">
                  <a:extLst>
                    <a:ext uri="{FF2B5EF4-FFF2-40B4-BE49-F238E27FC236}">
                      <a16:creationId xmlns:a16="http://schemas.microsoft.com/office/drawing/2014/main" id="{2454C2E2-58AE-847E-95CA-1A898437D35C}"/>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Freeform: Shape 2756">
                  <a:extLst>
                    <a:ext uri="{FF2B5EF4-FFF2-40B4-BE49-F238E27FC236}">
                      <a16:creationId xmlns:a16="http://schemas.microsoft.com/office/drawing/2014/main" id="{B6023C82-125F-03AE-7DD0-AD4CAEE6A455}"/>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3" name="Graphic 61">
                <a:extLst>
                  <a:ext uri="{FF2B5EF4-FFF2-40B4-BE49-F238E27FC236}">
                    <a16:creationId xmlns:a16="http://schemas.microsoft.com/office/drawing/2014/main" id="{7A8E32BD-AE97-3342-05B7-0156C665EB00}"/>
                  </a:ext>
                </a:extLst>
              </p:cNvPr>
              <p:cNvGrpSpPr/>
              <p:nvPr/>
            </p:nvGrpSpPr>
            <p:grpSpPr>
              <a:xfrm>
                <a:off x="3478111" y="2220353"/>
                <a:ext cx="28394" cy="28085"/>
                <a:chOff x="3478111" y="2220353"/>
                <a:chExt cx="28394" cy="28085"/>
              </a:xfrm>
            </p:grpSpPr>
            <p:sp>
              <p:nvSpPr>
                <p:cNvPr id="1505" name="Freeform: Shape 2753">
                  <a:extLst>
                    <a:ext uri="{FF2B5EF4-FFF2-40B4-BE49-F238E27FC236}">
                      <a16:creationId xmlns:a16="http://schemas.microsoft.com/office/drawing/2014/main" id="{513D3AA8-123E-17AB-C76B-4A143E0B9211}"/>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Freeform: Shape 2754">
                  <a:extLst>
                    <a:ext uri="{FF2B5EF4-FFF2-40B4-BE49-F238E27FC236}">
                      <a16:creationId xmlns:a16="http://schemas.microsoft.com/office/drawing/2014/main" id="{2863A95B-0EAA-F63E-882A-52AB47367759}"/>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4" name="Graphic 61">
                <a:extLst>
                  <a:ext uri="{FF2B5EF4-FFF2-40B4-BE49-F238E27FC236}">
                    <a16:creationId xmlns:a16="http://schemas.microsoft.com/office/drawing/2014/main" id="{FDA6AA56-764C-913F-1D73-BC58DF05002A}"/>
                  </a:ext>
                </a:extLst>
              </p:cNvPr>
              <p:cNvGrpSpPr/>
              <p:nvPr/>
            </p:nvGrpSpPr>
            <p:grpSpPr>
              <a:xfrm>
                <a:off x="3483193" y="2220353"/>
                <a:ext cx="28394" cy="28085"/>
                <a:chOff x="3483193" y="2220353"/>
                <a:chExt cx="28394" cy="28085"/>
              </a:xfrm>
            </p:grpSpPr>
            <p:sp>
              <p:nvSpPr>
                <p:cNvPr id="1503" name="Freeform: Shape 2751">
                  <a:extLst>
                    <a:ext uri="{FF2B5EF4-FFF2-40B4-BE49-F238E27FC236}">
                      <a16:creationId xmlns:a16="http://schemas.microsoft.com/office/drawing/2014/main" id="{B98544E0-A311-C95E-29A7-596B7E94F07B}"/>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Freeform: Shape 2752">
                  <a:extLst>
                    <a:ext uri="{FF2B5EF4-FFF2-40B4-BE49-F238E27FC236}">
                      <a16:creationId xmlns:a16="http://schemas.microsoft.com/office/drawing/2014/main" id="{150EC3D0-AD35-06F0-EBE1-76E65DA589D2}"/>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5" name="Graphic 61">
                <a:extLst>
                  <a:ext uri="{FF2B5EF4-FFF2-40B4-BE49-F238E27FC236}">
                    <a16:creationId xmlns:a16="http://schemas.microsoft.com/office/drawing/2014/main" id="{1B406CED-AA63-ADF4-BCB5-FFD4CBE5A5FC}"/>
                  </a:ext>
                </a:extLst>
              </p:cNvPr>
              <p:cNvGrpSpPr/>
              <p:nvPr/>
            </p:nvGrpSpPr>
            <p:grpSpPr>
              <a:xfrm>
                <a:off x="3488274" y="2220353"/>
                <a:ext cx="28394" cy="28085"/>
                <a:chOff x="3488274" y="2220353"/>
                <a:chExt cx="28394" cy="28085"/>
              </a:xfrm>
            </p:grpSpPr>
            <p:sp>
              <p:nvSpPr>
                <p:cNvPr id="1501" name="Freeform: Shape 2749">
                  <a:extLst>
                    <a:ext uri="{FF2B5EF4-FFF2-40B4-BE49-F238E27FC236}">
                      <a16:creationId xmlns:a16="http://schemas.microsoft.com/office/drawing/2014/main" id="{6FCC2FF7-92D8-4E17-7479-C5DE85EBFACF}"/>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Freeform: Shape 2750">
                  <a:extLst>
                    <a:ext uri="{FF2B5EF4-FFF2-40B4-BE49-F238E27FC236}">
                      <a16:creationId xmlns:a16="http://schemas.microsoft.com/office/drawing/2014/main" id="{A526D844-875C-046D-DB46-E56B99252A32}"/>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6" name="Graphic 61">
                <a:extLst>
                  <a:ext uri="{FF2B5EF4-FFF2-40B4-BE49-F238E27FC236}">
                    <a16:creationId xmlns:a16="http://schemas.microsoft.com/office/drawing/2014/main" id="{620C2325-73AA-58FD-1779-24E38E0379D2}"/>
                  </a:ext>
                </a:extLst>
              </p:cNvPr>
              <p:cNvGrpSpPr/>
              <p:nvPr/>
            </p:nvGrpSpPr>
            <p:grpSpPr>
              <a:xfrm>
                <a:off x="3498586" y="2220353"/>
                <a:ext cx="28394" cy="28085"/>
                <a:chOff x="3498586" y="2220353"/>
                <a:chExt cx="28394" cy="28085"/>
              </a:xfrm>
            </p:grpSpPr>
            <p:sp>
              <p:nvSpPr>
                <p:cNvPr id="1499" name="Freeform: Shape 2747">
                  <a:extLst>
                    <a:ext uri="{FF2B5EF4-FFF2-40B4-BE49-F238E27FC236}">
                      <a16:creationId xmlns:a16="http://schemas.microsoft.com/office/drawing/2014/main" id="{26083787-FB2E-F70C-ECBE-C6310BA635E6}"/>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Freeform: Shape 2748">
                  <a:extLst>
                    <a:ext uri="{FF2B5EF4-FFF2-40B4-BE49-F238E27FC236}">
                      <a16:creationId xmlns:a16="http://schemas.microsoft.com/office/drawing/2014/main" id="{FAC42C53-7A37-206A-1160-7F47806D4FB6}"/>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7" name="Graphic 61">
                <a:extLst>
                  <a:ext uri="{FF2B5EF4-FFF2-40B4-BE49-F238E27FC236}">
                    <a16:creationId xmlns:a16="http://schemas.microsoft.com/office/drawing/2014/main" id="{611DEFAB-9069-38F9-BA24-1505134198E3}"/>
                  </a:ext>
                </a:extLst>
              </p:cNvPr>
              <p:cNvGrpSpPr/>
              <p:nvPr/>
            </p:nvGrpSpPr>
            <p:grpSpPr>
              <a:xfrm>
                <a:off x="3508150" y="2225822"/>
                <a:ext cx="28394" cy="28085"/>
                <a:chOff x="3508150" y="2225822"/>
                <a:chExt cx="28394" cy="28085"/>
              </a:xfrm>
            </p:grpSpPr>
            <p:sp>
              <p:nvSpPr>
                <p:cNvPr id="1497" name="Freeform: Shape 2745">
                  <a:extLst>
                    <a:ext uri="{FF2B5EF4-FFF2-40B4-BE49-F238E27FC236}">
                      <a16:creationId xmlns:a16="http://schemas.microsoft.com/office/drawing/2014/main" id="{FDBDA5EC-0E91-3996-B4CA-E6172849BDF4}"/>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Freeform: Shape 2746">
                  <a:extLst>
                    <a:ext uri="{FF2B5EF4-FFF2-40B4-BE49-F238E27FC236}">
                      <a16:creationId xmlns:a16="http://schemas.microsoft.com/office/drawing/2014/main" id="{026ACA00-0100-F9DE-F562-9363ABA6A640}"/>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8" name="Graphic 61">
                <a:extLst>
                  <a:ext uri="{FF2B5EF4-FFF2-40B4-BE49-F238E27FC236}">
                    <a16:creationId xmlns:a16="http://schemas.microsoft.com/office/drawing/2014/main" id="{5BD472CC-1AEE-FDB7-1C83-7BF1BB534640}"/>
                  </a:ext>
                </a:extLst>
              </p:cNvPr>
              <p:cNvGrpSpPr/>
              <p:nvPr/>
            </p:nvGrpSpPr>
            <p:grpSpPr>
              <a:xfrm>
                <a:off x="3515324" y="2227153"/>
                <a:ext cx="28394" cy="28233"/>
                <a:chOff x="3515324" y="2227153"/>
                <a:chExt cx="28394" cy="28233"/>
              </a:xfrm>
            </p:grpSpPr>
            <p:sp>
              <p:nvSpPr>
                <p:cNvPr id="1495" name="Freeform: Shape 2743">
                  <a:extLst>
                    <a:ext uri="{FF2B5EF4-FFF2-40B4-BE49-F238E27FC236}">
                      <a16:creationId xmlns:a16="http://schemas.microsoft.com/office/drawing/2014/main" id="{9CE85BC2-B6B0-C842-4706-F97EA9AF1EFA}"/>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Freeform: Shape 2744">
                  <a:extLst>
                    <a:ext uri="{FF2B5EF4-FFF2-40B4-BE49-F238E27FC236}">
                      <a16:creationId xmlns:a16="http://schemas.microsoft.com/office/drawing/2014/main" id="{D4ECCD0A-15AA-5094-F87C-A3C9477A5170}"/>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9" name="Graphic 61">
                <a:extLst>
                  <a:ext uri="{FF2B5EF4-FFF2-40B4-BE49-F238E27FC236}">
                    <a16:creationId xmlns:a16="http://schemas.microsoft.com/office/drawing/2014/main" id="{BD880F99-B7A9-E4D7-4BC2-5D653AB22F5B}"/>
                  </a:ext>
                </a:extLst>
              </p:cNvPr>
              <p:cNvGrpSpPr/>
              <p:nvPr/>
            </p:nvGrpSpPr>
            <p:grpSpPr>
              <a:xfrm>
                <a:off x="3520256" y="2230996"/>
                <a:ext cx="28544" cy="28085"/>
                <a:chOff x="3520256" y="2230996"/>
                <a:chExt cx="28544" cy="28085"/>
              </a:xfrm>
            </p:grpSpPr>
            <p:sp>
              <p:nvSpPr>
                <p:cNvPr id="1493" name="Freeform: Shape 2741">
                  <a:extLst>
                    <a:ext uri="{FF2B5EF4-FFF2-40B4-BE49-F238E27FC236}">
                      <a16:creationId xmlns:a16="http://schemas.microsoft.com/office/drawing/2014/main" id="{BDC23483-9D87-5775-0B89-05AC6D57E420}"/>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Freeform: Shape 2742">
                  <a:extLst>
                    <a:ext uri="{FF2B5EF4-FFF2-40B4-BE49-F238E27FC236}">
                      <a16:creationId xmlns:a16="http://schemas.microsoft.com/office/drawing/2014/main" id="{1B09B630-D8C7-76D0-34AC-E0015C64059D}"/>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0" name="Graphic 61">
                <a:extLst>
                  <a:ext uri="{FF2B5EF4-FFF2-40B4-BE49-F238E27FC236}">
                    <a16:creationId xmlns:a16="http://schemas.microsoft.com/office/drawing/2014/main" id="{8DA96925-F1A7-02AD-EC2B-8309025D8103}"/>
                  </a:ext>
                </a:extLst>
              </p:cNvPr>
              <p:cNvGrpSpPr/>
              <p:nvPr/>
            </p:nvGrpSpPr>
            <p:grpSpPr>
              <a:xfrm>
                <a:off x="3534453" y="2230996"/>
                <a:ext cx="28544" cy="28085"/>
                <a:chOff x="3534453" y="2230996"/>
                <a:chExt cx="28544" cy="28085"/>
              </a:xfrm>
            </p:grpSpPr>
            <p:sp>
              <p:nvSpPr>
                <p:cNvPr id="1491" name="Freeform: Shape 2739">
                  <a:extLst>
                    <a:ext uri="{FF2B5EF4-FFF2-40B4-BE49-F238E27FC236}">
                      <a16:creationId xmlns:a16="http://schemas.microsoft.com/office/drawing/2014/main" id="{1E497483-5B61-F958-D809-71984C59E068}"/>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Freeform: Shape 2740">
                  <a:extLst>
                    <a:ext uri="{FF2B5EF4-FFF2-40B4-BE49-F238E27FC236}">
                      <a16:creationId xmlns:a16="http://schemas.microsoft.com/office/drawing/2014/main" id="{E3494F1A-C992-E459-E1FD-780A3DDFE536}"/>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1" name="Graphic 61">
                <a:extLst>
                  <a:ext uri="{FF2B5EF4-FFF2-40B4-BE49-F238E27FC236}">
                    <a16:creationId xmlns:a16="http://schemas.microsoft.com/office/drawing/2014/main" id="{B60657B4-397B-8B41-8232-6B2EDEA10A18}"/>
                  </a:ext>
                </a:extLst>
              </p:cNvPr>
              <p:cNvGrpSpPr/>
              <p:nvPr/>
            </p:nvGrpSpPr>
            <p:grpSpPr>
              <a:xfrm>
                <a:off x="3543719" y="2230996"/>
                <a:ext cx="28394" cy="28085"/>
                <a:chOff x="3543719" y="2230996"/>
                <a:chExt cx="28394" cy="28085"/>
              </a:xfrm>
            </p:grpSpPr>
            <p:sp>
              <p:nvSpPr>
                <p:cNvPr id="1489" name="Freeform: Shape 2737">
                  <a:extLst>
                    <a:ext uri="{FF2B5EF4-FFF2-40B4-BE49-F238E27FC236}">
                      <a16:creationId xmlns:a16="http://schemas.microsoft.com/office/drawing/2014/main" id="{97494B55-C0A1-7095-6E48-B06E3F1912EF}"/>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Freeform: Shape 2738">
                  <a:extLst>
                    <a:ext uri="{FF2B5EF4-FFF2-40B4-BE49-F238E27FC236}">
                      <a16:creationId xmlns:a16="http://schemas.microsoft.com/office/drawing/2014/main" id="{1E0B7714-23FF-36DC-E718-7C069A7DF6D4}"/>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2" name="Graphic 61">
                <a:extLst>
                  <a:ext uri="{FF2B5EF4-FFF2-40B4-BE49-F238E27FC236}">
                    <a16:creationId xmlns:a16="http://schemas.microsoft.com/office/drawing/2014/main" id="{34D9E5A1-041F-2414-5C51-B50AE57C9807}"/>
                  </a:ext>
                </a:extLst>
              </p:cNvPr>
              <p:cNvGrpSpPr/>
              <p:nvPr/>
            </p:nvGrpSpPr>
            <p:grpSpPr>
              <a:xfrm>
                <a:off x="3550294" y="2230996"/>
                <a:ext cx="28544" cy="28085"/>
                <a:chOff x="3550294" y="2230996"/>
                <a:chExt cx="28544" cy="28085"/>
              </a:xfrm>
            </p:grpSpPr>
            <p:sp>
              <p:nvSpPr>
                <p:cNvPr id="1487" name="Freeform: Shape 2735">
                  <a:extLst>
                    <a:ext uri="{FF2B5EF4-FFF2-40B4-BE49-F238E27FC236}">
                      <a16:creationId xmlns:a16="http://schemas.microsoft.com/office/drawing/2014/main" id="{4FFEFA78-748A-107F-5E4F-28C1C2A1F9B3}"/>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Freeform: Shape 2736">
                  <a:extLst>
                    <a:ext uri="{FF2B5EF4-FFF2-40B4-BE49-F238E27FC236}">
                      <a16:creationId xmlns:a16="http://schemas.microsoft.com/office/drawing/2014/main" id="{4E7C04E3-4D92-5C3B-EE85-DFD7183DC050}"/>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3" name="Graphic 61">
                <a:extLst>
                  <a:ext uri="{FF2B5EF4-FFF2-40B4-BE49-F238E27FC236}">
                    <a16:creationId xmlns:a16="http://schemas.microsoft.com/office/drawing/2014/main" id="{EB030E8E-7E60-F97E-FA23-0B1C342B5D7D}"/>
                  </a:ext>
                </a:extLst>
              </p:cNvPr>
              <p:cNvGrpSpPr/>
              <p:nvPr/>
            </p:nvGrpSpPr>
            <p:grpSpPr>
              <a:xfrm>
                <a:off x="3557019" y="2230996"/>
                <a:ext cx="28394" cy="28085"/>
                <a:chOff x="3557019" y="2230996"/>
                <a:chExt cx="28394" cy="28085"/>
              </a:xfrm>
            </p:grpSpPr>
            <p:sp>
              <p:nvSpPr>
                <p:cNvPr id="1485" name="Freeform: Shape 2733">
                  <a:extLst>
                    <a:ext uri="{FF2B5EF4-FFF2-40B4-BE49-F238E27FC236}">
                      <a16:creationId xmlns:a16="http://schemas.microsoft.com/office/drawing/2014/main" id="{BDE2A623-E08D-9C59-6361-D25376926D0F}"/>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Freeform: Shape 2734">
                  <a:extLst>
                    <a:ext uri="{FF2B5EF4-FFF2-40B4-BE49-F238E27FC236}">
                      <a16:creationId xmlns:a16="http://schemas.microsoft.com/office/drawing/2014/main" id="{2B7F0DA2-AF6F-73A4-6B4B-AEB1F3FC9B5A}"/>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4" name="Graphic 61">
                <a:extLst>
                  <a:ext uri="{FF2B5EF4-FFF2-40B4-BE49-F238E27FC236}">
                    <a16:creationId xmlns:a16="http://schemas.microsoft.com/office/drawing/2014/main" id="{3B414035-9B01-4966-C7A0-C2D7BA3574E7}"/>
                  </a:ext>
                </a:extLst>
              </p:cNvPr>
              <p:cNvGrpSpPr/>
              <p:nvPr/>
            </p:nvGrpSpPr>
            <p:grpSpPr>
              <a:xfrm>
                <a:off x="3563595" y="2230996"/>
                <a:ext cx="28394" cy="28085"/>
                <a:chOff x="3563595" y="2230996"/>
                <a:chExt cx="28394" cy="28085"/>
              </a:xfrm>
            </p:grpSpPr>
            <p:sp>
              <p:nvSpPr>
                <p:cNvPr id="1483" name="Freeform: Shape 2731">
                  <a:extLst>
                    <a:ext uri="{FF2B5EF4-FFF2-40B4-BE49-F238E27FC236}">
                      <a16:creationId xmlns:a16="http://schemas.microsoft.com/office/drawing/2014/main" id="{8817CC8D-638B-0387-58DE-5F92EEA8C901}"/>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Freeform: Shape 2732">
                  <a:extLst>
                    <a:ext uri="{FF2B5EF4-FFF2-40B4-BE49-F238E27FC236}">
                      <a16:creationId xmlns:a16="http://schemas.microsoft.com/office/drawing/2014/main" id="{8DB1CF53-48DC-6F8F-CC85-E764BA9976CC}"/>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5" name="Graphic 61">
                <a:extLst>
                  <a:ext uri="{FF2B5EF4-FFF2-40B4-BE49-F238E27FC236}">
                    <a16:creationId xmlns:a16="http://schemas.microsoft.com/office/drawing/2014/main" id="{0CF18292-A467-E5FE-F495-8B8172CDEC34}"/>
                  </a:ext>
                </a:extLst>
              </p:cNvPr>
              <p:cNvGrpSpPr/>
              <p:nvPr/>
            </p:nvGrpSpPr>
            <p:grpSpPr>
              <a:xfrm>
                <a:off x="3577793" y="2230996"/>
                <a:ext cx="28394" cy="28085"/>
                <a:chOff x="3577793" y="2230996"/>
                <a:chExt cx="28394" cy="28085"/>
              </a:xfrm>
            </p:grpSpPr>
            <p:sp>
              <p:nvSpPr>
                <p:cNvPr id="1481" name="Freeform: Shape 2729">
                  <a:extLst>
                    <a:ext uri="{FF2B5EF4-FFF2-40B4-BE49-F238E27FC236}">
                      <a16:creationId xmlns:a16="http://schemas.microsoft.com/office/drawing/2014/main" id="{2772F435-13B5-B10D-C353-20D1E4D7EDAA}"/>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Freeform: Shape 2730">
                  <a:extLst>
                    <a:ext uri="{FF2B5EF4-FFF2-40B4-BE49-F238E27FC236}">
                      <a16:creationId xmlns:a16="http://schemas.microsoft.com/office/drawing/2014/main" id="{947BF57A-BC43-0CF4-31F8-779E6366BA61}"/>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6" name="Graphic 61">
                <a:extLst>
                  <a:ext uri="{FF2B5EF4-FFF2-40B4-BE49-F238E27FC236}">
                    <a16:creationId xmlns:a16="http://schemas.microsoft.com/office/drawing/2014/main" id="{58F0F45B-E0FF-78C7-A9D6-8CED7B970B5E}"/>
                  </a:ext>
                </a:extLst>
              </p:cNvPr>
              <p:cNvGrpSpPr/>
              <p:nvPr/>
            </p:nvGrpSpPr>
            <p:grpSpPr>
              <a:xfrm>
                <a:off x="3583472" y="2233361"/>
                <a:ext cx="28394" cy="28085"/>
                <a:chOff x="3583472" y="2233361"/>
                <a:chExt cx="28394" cy="28085"/>
              </a:xfrm>
            </p:grpSpPr>
            <p:sp>
              <p:nvSpPr>
                <p:cNvPr id="1479" name="Freeform: Shape 2727">
                  <a:extLst>
                    <a:ext uri="{FF2B5EF4-FFF2-40B4-BE49-F238E27FC236}">
                      <a16:creationId xmlns:a16="http://schemas.microsoft.com/office/drawing/2014/main" id="{968BA8EA-1E97-B1C1-5751-7922DC88DA2F}"/>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Freeform: Shape 2728">
                  <a:extLst>
                    <a:ext uri="{FF2B5EF4-FFF2-40B4-BE49-F238E27FC236}">
                      <a16:creationId xmlns:a16="http://schemas.microsoft.com/office/drawing/2014/main" id="{C7F18B87-DAAA-CFEC-B63A-74ECF7CC7BFA}"/>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7" name="Graphic 61">
                <a:extLst>
                  <a:ext uri="{FF2B5EF4-FFF2-40B4-BE49-F238E27FC236}">
                    <a16:creationId xmlns:a16="http://schemas.microsoft.com/office/drawing/2014/main" id="{E0EDCBCD-7829-3418-7759-BDAD2FE51FE4}"/>
                  </a:ext>
                </a:extLst>
              </p:cNvPr>
              <p:cNvGrpSpPr/>
              <p:nvPr/>
            </p:nvGrpSpPr>
            <p:grpSpPr>
              <a:xfrm>
                <a:off x="3594232" y="2237648"/>
                <a:ext cx="28394" cy="28085"/>
                <a:chOff x="3594232" y="2237648"/>
                <a:chExt cx="28394" cy="28085"/>
              </a:xfrm>
            </p:grpSpPr>
            <p:sp>
              <p:nvSpPr>
                <p:cNvPr id="1477" name="Freeform: Shape 2725">
                  <a:extLst>
                    <a:ext uri="{FF2B5EF4-FFF2-40B4-BE49-F238E27FC236}">
                      <a16:creationId xmlns:a16="http://schemas.microsoft.com/office/drawing/2014/main" id="{6768460D-5C16-A08F-F8D8-90EBA3F5C726}"/>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Freeform: Shape 2726">
                  <a:extLst>
                    <a:ext uri="{FF2B5EF4-FFF2-40B4-BE49-F238E27FC236}">
                      <a16:creationId xmlns:a16="http://schemas.microsoft.com/office/drawing/2014/main" id="{3BF563E6-AEDA-34EA-A34E-B66DCE629ED6}"/>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8" name="Graphic 61">
                <a:extLst>
                  <a:ext uri="{FF2B5EF4-FFF2-40B4-BE49-F238E27FC236}">
                    <a16:creationId xmlns:a16="http://schemas.microsoft.com/office/drawing/2014/main" id="{4FB2664F-5302-F13A-75B8-2AAD7A09914B}"/>
                  </a:ext>
                </a:extLst>
              </p:cNvPr>
              <p:cNvGrpSpPr/>
              <p:nvPr/>
            </p:nvGrpSpPr>
            <p:grpSpPr>
              <a:xfrm>
                <a:off x="3599761" y="2237648"/>
                <a:ext cx="28394" cy="28085"/>
                <a:chOff x="3599761" y="2237648"/>
                <a:chExt cx="28394" cy="28085"/>
              </a:xfrm>
            </p:grpSpPr>
            <p:sp>
              <p:nvSpPr>
                <p:cNvPr id="1475" name="Freeform: Shape 2723">
                  <a:extLst>
                    <a:ext uri="{FF2B5EF4-FFF2-40B4-BE49-F238E27FC236}">
                      <a16:creationId xmlns:a16="http://schemas.microsoft.com/office/drawing/2014/main" id="{CB15B6DE-70B0-CCD6-F2D3-6333263E229C}"/>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Freeform: Shape 2724">
                  <a:extLst>
                    <a:ext uri="{FF2B5EF4-FFF2-40B4-BE49-F238E27FC236}">
                      <a16:creationId xmlns:a16="http://schemas.microsoft.com/office/drawing/2014/main" id="{EE422126-6951-388E-4D8C-274537A07CEC}"/>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9" name="Graphic 61">
                <a:extLst>
                  <a:ext uri="{FF2B5EF4-FFF2-40B4-BE49-F238E27FC236}">
                    <a16:creationId xmlns:a16="http://schemas.microsoft.com/office/drawing/2014/main" id="{99D59308-F47D-CAEF-DACB-25FDB5C40825}"/>
                  </a:ext>
                </a:extLst>
              </p:cNvPr>
              <p:cNvGrpSpPr/>
              <p:nvPr/>
            </p:nvGrpSpPr>
            <p:grpSpPr>
              <a:xfrm>
                <a:off x="3606187" y="2237648"/>
                <a:ext cx="28544" cy="28085"/>
                <a:chOff x="3606187" y="2237648"/>
                <a:chExt cx="28544" cy="28085"/>
              </a:xfrm>
            </p:grpSpPr>
            <p:sp>
              <p:nvSpPr>
                <p:cNvPr id="1473" name="Freeform: Shape 2721">
                  <a:extLst>
                    <a:ext uri="{FF2B5EF4-FFF2-40B4-BE49-F238E27FC236}">
                      <a16:creationId xmlns:a16="http://schemas.microsoft.com/office/drawing/2014/main" id="{3D4A4794-0EE5-A8D3-8484-71B0CCEBAFBB}"/>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Freeform: Shape 2722">
                  <a:extLst>
                    <a:ext uri="{FF2B5EF4-FFF2-40B4-BE49-F238E27FC236}">
                      <a16:creationId xmlns:a16="http://schemas.microsoft.com/office/drawing/2014/main" id="{DADBA51E-50E9-000D-17F0-9D4940970AEB}"/>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0" name="Graphic 61">
                <a:extLst>
                  <a:ext uri="{FF2B5EF4-FFF2-40B4-BE49-F238E27FC236}">
                    <a16:creationId xmlns:a16="http://schemas.microsoft.com/office/drawing/2014/main" id="{2C492416-C397-76D7-03C0-E68022693054}"/>
                  </a:ext>
                </a:extLst>
              </p:cNvPr>
              <p:cNvGrpSpPr/>
              <p:nvPr/>
            </p:nvGrpSpPr>
            <p:grpSpPr>
              <a:xfrm>
                <a:off x="3612763" y="2237648"/>
                <a:ext cx="28394" cy="28085"/>
                <a:chOff x="3612763" y="2237648"/>
                <a:chExt cx="28394" cy="28085"/>
              </a:xfrm>
            </p:grpSpPr>
            <p:sp>
              <p:nvSpPr>
                <p:cNvPr id="1471" name="Freeform: Shape 2719">
                  <a:extLst>
                    <a:ext uri="{FF2B5EF4-FFF2-40B4-BE49-F238E27FC236}">
                      <a16:creationId xmlns:a16="http://schemas.microsoft.com/office/drawing/2014/main" id="{6AAF9EEB-E7C1-666B-E7EB-54A1F9EEBBB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Freeform: Shape 2720">
                  <a:extLst>
                    <a:ext uri="{FF2B5EF4-FFF2-40B4-BE49-F238E27FC236}">
                      <a16:creationId xmlns:a16="http://schemas.microsoft.com/office/drawing/2014/main" id="{7DB6A0AA-757C-D914-B7BA-17D4AB946F33}"/>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1" name="Graphic 61">
                <a:extLst>
                  <a:ext uri="{FF2B5EF4-FFF2-40B4-BE49-F238E27FC236}">
                    <a16:creationId xmlns:a16="http://schemas.microsoft.com/office/drawing/2014/main" id="{4AC27A53-D09F-FF11-81EB-1C00431D1AC4}"/>
                  </a:ext>
                </a:extLst>
              </p:cNvPr>
              <p:cNvGrpSpPr/>
              <p:nvPr/>
            </p:nvGrpSpPr>
            <p:grpSpPr>
              <a:xfrm>
                <a:off x="3619339" y="2237648"/>
                <a:ext cx="28394" cy="28085"/>
                <a:chOff x="3619339" y="2237648"/>
                <a:chExt cx="28394" cy="28085"/>
              </a:xfrm>
            </p:grpSpPr>
            <p:sp>
              <p:nvSpPr>
                <p:cNvPr id="1469" name="Freeform: Shape 2717">
                  <a:extLst>
                    <a:ext uri="{FF2B5EF4-FFF2-40B4-BE49-F238E27FC236}">
                      <a16:creationId xmlns:a16="http://schemas.microsoft.com/office/drawing/2014/main" id="{7C407D71-338B-5DC6-E34D-D3871F5CFAA5}"/>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Freeform: Shape 2718">
                  <a:extLst>
                    <a:ext uri="{FF2B5EF4-FFF2-40B4-BE49-F238E27FC236}">
                      <a16:creationId xmlns:a16="http://schemas.microsoft.com/office/drawing/2014/main" id="{72C854C5-FEA6-8930-EED0-FB40D8B5EF2B}"/>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2" name="Graphic 61">
                <a:extLst>
                  <a:ext uri="{FF2B5EF4-FFF2-40B4-BE49-F238E27FC236}">
                    <a16:creationId xmlns:a16="http://schemas.microsoft.com/office/drawing/2014/main" id="{30DC1A1D-C431-9835-558C-FC0DF97865D2}"/>
                  </a:ext>
                </a:extLst>
              </p:cNvPr>
              <p:cNvGrpSpPr/>
              <p:nvPr/>
            </p:nvGrpSpPr>
            <p:grpSpPr>
              <a:xfrm>
                <a:off x="3622627" y="2243413"/>
                <a:ext cx="28544" cy="28233"/>
                <a:chOff x="3622627" y="2243413"/>
                <a:chExt cx="28544" cy="28233"/>
              </a:xfrm>
            </p:grpSpPr>
            <p:sp>
              <p:nvSpPr>
                <p:cNvPr id="1467" name="Freeform: Shape 2715">
                  <a:extLst>
                    <a:ext uri="{FF2B5EF4-FFF2-40B4-BE49-F238E27FC236}">
                      <a16:creationId xmlns:a16="http://schemas.microsoft.com/office/drawing/2014/main" id="{DC2349A2-C4BA-0987-3206-95A2D19618A3}"/>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Freeform: Shape 2716">
                  <a:extLst>
                    <a:ext uri="{FF2B5EF4-FFF2-40B4-BE49-F238E27FC236}">
                      <a16:creationId xmlns:a16="http://schemas.microsoft.com/office/drawing/2014/main" id="{A1C7E13E-FDD1-5B09-1CE9-C952B562C141}"/>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3" name="Graphic 61">
                <a:extLst>
                  <a:ext uri="{FF2B5EF4-FFF2-40B4-BE49-F238E27FC236}">
                    <a16:creationId xmlns:a16="http://schemas.microsoft.com/office/drawing/2014/main" id="{6688B5DC-17B1-1C93-92E1-80066A8E3C8D}"/>
                  </a:ext>
                </a:extLst>
              </p:cNvPr>
              <p:cNvGrpSpPr/>
              <p:nvPr/>
            </p:nvGrpSpPr>
            <p:grpSpPr>
              <a:xfrm>
                <a:off x="3629352" y="2246369"/>
                <a:ext cx="28394" cy="28085"/>
                <a:chOff x="3629352" y="2246369"/>
                <a:chExt cx="28394" cy="28085"/>
              </a:xfrm>
            </p:grpSpPr>
            <p:sp>
              <p:nvSpPr>
                <p:cNvPr id="1465" name="Freeform: Shape 2713">
                  <a:extLst>
                    <a:ext uri="{FF2B5EF4-FFF2-40B4-BE49-F238E27FC236}">
                      <a16:creationId xmlns:a16="http://schemas.microsoft.com/office/drawing/2014/main" id="{6C0393DF-6D35-4E83-44FB-69276A047EA4}"/>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Freeform: Shape 2714">
                  <a:extLst>
                    <a:ext uri="{FF2B5EF4-FFF2-40B4-BE49-F238E27FC236}">
                      <a16:creationId xmlns:a16="http://schemas.microsoft.com/office/drawing/2014/main" id="{7B57C2B3-4EC5-A9F5-8875-222060309FD0}"/>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4" name="Graphic 61">
                <a:extLst>
                  <a:ext uri="{FF2B5EF4-FFF2-40B4-BE49-F238E27FC236}">
                    <a16:creationId xmlns:a16="http://schemas.microsoft.com/office/drawing/2014/main" id="{C7A9016C-3E3E-4FAD-CD69-CE997358DEA7}"/>
                  </a:ext>
                </a:extLst>
              </p:cNvPr>
              <p:cNvGrpSpPr/>
              <p:nvPr/>
            </p:nvGrpSpPr>
            <p:grpSpPr>
              <a:xfrm>
                <a:off x="3636824" y="2251691"/>
                <a:ext cx="28544" cy="28085"/>
                <a:chOff x="3636824" y="2251691"/>
                <a:chExt cx="28544" cy="28085"/>
              </a:xfrm>
            </p:grpSpPr>
            <p:sp>
              <p:nvSpPr>
                <p:cNvPr id="1463" name="Freeform: Shape 2711">
                  <a:extLst>
                    <a:ext uri="{FF2B5EF4-FFF2-40B4-BE49-F238E27FC236}">
                      <a16:creationId xmlns:a16="http://schemas.microsoft.com/office/drawing/2014/main" id="{AD511EB9-D494-E934-32FA-AD6A5F27E035}"/>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Freeform: Shape 2712">
                  <a:extLst>
                    <a:ext uri="{FF2B5EF4-FFF2-40B4-BE49-F238E27FC236}">
                      <a16:creationId xmlns:a16="http://schemas.microsoft.com/office/drawing/2014/main" id="{4452D404-37D3-BFDC-A66A-AD0CE5F1FBAC}"/>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5" name="Graphic 61">
                <a:extLst>
                  <a:ext uri="{FF2B5EF4-FFF2-40B4-BE49-F238E27FC236}">
                    <a16:creationId xmlns:a16="http://schemas.microsoft.com/office/drawing/2014/main" id="{7826392D-6E5B-EA1B-C405-8903925F2447}"/>
                  </a:ext>
                </a:extLst>
              </p:cNvPr>
              <p:cNvGrpSpPr/>
              <p:nvPr/>
            </p:nvGrpSpPr>
            <p:grpSpPr>
              <a:xfrm>
                <a:off x="3643549" y="2257604"/>
                <a:ext cx="28394" cy="28085"/>
                <a:chOff x="3643549" y="2257604"/>
                <a:chExt cx="28394" cy="28085"/>
              </a:xfrm>
            </p:grpSpPr>
            <p:sp>
              <p:nvSpPr>
                <p:cNvPr id="1461" name="Freeform: Shape 2709">
                  <a:extLst>
                    <a:ext uri="{FF2B5EF4-FFF2-40B4-BE49-F238E27FC236}">
                      <a16:creationId xmlns:a16="http://schemas.microsoft.com/office/drawing/2014/main" id="{BDF6D3F9-87A2-170A-8F63-33FA7D3CCE52}"/>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Freeform: Shape 2710">
                  <a:extLst>
                    <a:ext uri="{FF2B5EF4-FFF2-40B4-BE49-F238E27FC236}">
                      <a16:creationId xmlns:a16="http://schemas.microsoft.com/office/drawing/2014/main" id="{4B7F69B2-A35F-337C-91CC-B652343A0423}"/>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6" name="Graphic 61">
                <a:extLst>
                  <a:ext uri="{FF2B5EF4-FFF2-40B4-BE49-F238E27FC236}">
                    <a16:creationId xmlns:a16="http://schemas.microsoft.com/office/drawing/2014/main" id="{D32F250E-0233-B749-3EDA-A321D4AC184E}"/>
                  </a:ext>
                </a:extLst>
              </p:cNvPr>
              <p:cNvGrpSpPr/>
              <p:nvPr/>
            </p:nvGrpSpPr>
            <p:grpSpPr>
              <a:xfrm>
                <a:off x="3649826" y="2263517"/>
                <a:ext cx="28394" cy="28233"/>
                <a:chOff x="3649826" y="2263517"/>
                <a:chExt cx="28394" cy="28233"/>
              </a:xfrm>
            </p:grpSpPr>
            <p:sp>
              <p:nvSpPr>
                <p:cNvPr id="1459" name="Freeform: Shape 2707">
                  <a:extLst>
                    <a:ext uri="{FF2B5EF4-FFF2-40B4-BE49-F238E27FC236}">
                      <a16:creationId xmlns:a16="http://schemas.microsoft.com/office/drawing/2014/main" id="{50BB7557-C490-B34A-5626-68E4B3258267}"/>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Freeform: Shape 2708">
                  <a:extLst>
                    <a:ext uri="{FF2B5EF4-FFF2-40B4-BE49-F238E27FC236}">
                      <a16:creationId xmlns:a16="http://schemas.microsoft.com/office/drawing/2014/main" id="{CC31670F-C4B5-A332-F640-B807A6E2E2F7}"/>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7" name="Graphic 61">
                <a:extLst>
                  <a:ext uri="{FF2B5EF4-FFF2-40B4-BE49-F238E27FC236}">
                    <a16:creationId xmlns:a16="http://schemas.microsoft.com/office/drawing/2014/main" id="{9E00EFAC-799E-3B02-A6B8-AE1C097CB0FA}"/>
                  </a:ext>
                </a:extLst>
              </p:cNvPr>
              <p:cNvGrpSpPr/>
              <p:nvPr/>
            </p:nvGrpSpPr>
            <p:grpSpPr>
              <a:xfrm>
                <a:off x="3655206" y="2265734"/>
                <a:ext cx="28544" cy="28085"/>
                <a:chOff x="3655206" y="2265734"/>
                <a:chExt cx="28544" cy="28085"/>
              </a:xfrm>
            </p:grpSpPr>
            <p:sp>
              <p:nvSpPr>
                <p:cNvPr id="1457" name="Freeform: Shape 2705">
                  <a:extLst>
                    <a:ext uri="{FF2B5EF4-FFF2-40B4-BE49-F238E27FC236}">
                      <a16:creationId xmlns:a16="http://schemas.microsoft.com/office/drawing/2014/main" id="{52FE9224-E9B5-0D5C-9AFC-01B41903A668}"/>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Freeform: Shape 2706">
                  <a:extLst>
                    <a:ext uri="{FF2B5EF4-FFF2-40B4-BE49-F238E27FC236}">
                      <a16:creationId xmlns:a16="http://schemas.microsoft.com/office/drawing/2014/main" id="{38A8FC51-3421-0ED0-0AF1-75790279CF86}"/>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8" name="Graphic 61">
                <a:extLst>
                  <a:ext uri="{FF2B5EF4-FFF2-40B4-BE49-F238E27FC236}">
                    <a16:creationId xmlns:a16="http://schemas.microsoft.com/office/drawing/2014/main" id="{9882B311-2839-E7E8-FE2D-07D3C6C5D256}"/>
                  </a:ext>
                </a:extLst>
              </p:cNvPr>
              <p:cNvGrpSpPr/>
              <p:nvPr/>
            </p:nvGrpSpPr>
            <p:grpSpPr>
              <a:xfrm>
                <a:off x="3658793" y="2266473"/>
                <a:ext cx="28544" cy="28085"/>
                <a:chOff x="3658793" y="2266473"/>
                <a:chExt cx="28544" cy="28085"/>
              </a:xfrm>
            </p:grpSpPr>
            <p:sp>
              <p:nvSpPr>
                <p:cNvPr id="1455" name="Freeform: Shape 2703">
                  <a:extLst>
                    <a:ext uri="{FF2B5EF4-FFF2-40B4-BE49-F238E27FC236}">
                      <a16:creationId xmlns:a16="http://schemas.microsoft.com/office/drawing/2014/main" id="{0A5D3569-23E0-8806-255C-24C791BB5570}"/>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Freeform: Shape 2704">
                  <a:extLst>
                    <a:ext uri="{FF2B5EF4-FFF2-40B4-BE49-F238E27FC236}">
                      <a16:creationId xmlns:a16="http://schemas.microsoft.com/office/drawing/2014/main" id="{EDD06981-D2DF-8BFD-9C5E-09CB57683942}"/>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raphic 61">
                <a:extLst>
                  <a:ext uri="{FF2B5EF4-FFF2-40B4-BE49-F238E27FC236}">
                    <a16:creationId xmlns:a16="http://schemas.microsoft.com/office/drawing/2014/main" id="{B69302A4-D450-6468-5B91-F8E8632D510A}"/>
                  </a:ext>
                </a:extLst>
              </p:cNvPr>
              <p:cNvGrpSpPr/>
              <p:nvPr/>
            </p:nvGrpSpPr>
            <p:grpSpPr>
              <a:xfrm>
                <a:off x="3664023" y="2266473"/>
                <a:ext cx="28394" cy="28085"/>
                <a:chOff x="3664023" y="2266473"/>
                <a:chExt cx="28394" cy="28085"/>
              </a:xfrm>
            </p:grpSpPr>
            <p:sp>
              <p:nvSpPr>
                <p:cNvPr id="1453" name="Freeform: Shape 2701">
                  <a:extLst>
                    <a:ext uri="{FF2B5EF4-FFF2-40B4-BE49-F238E27FC236}">
                      <a16:creationId xmlns:a16="http://schemas.microsoft.com/office/drawing/2014/main" id="{D6AD35EC-B4F6-9513-FFC6-D9A0D4777DEC}"/>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Freeform: Shape 2702">
                  <a:extLst>
                    <a:ext uri="{FF2B5EF4-FFF2-40B4-BE49-F238E27FC236}">
                      <a16:creationId xmlns:a16="http://schemas.microsoft.com/office/drawing/2014/main" id="{3985F0E9-3083-3561-AD99-96A2101C63E9}"/>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0" name="Graphic 61">
                <a:extLst>
                  <a:ext uri="{FF2B5EF4-FFF2-40B4-BE49-F238E27FC236}">
                    <a16:creationId xmlns:a16="http://schemas.microsoft.com/office/drawing/2014/main" id="{224833F1-A7FD-4A2E-BFE9-8F000EC6DB39}"/>
                  </a:ext>
                </a:extLst>
              </p:cNvPr>
              <p:cNvGrpSpPr/>
              <p:nvPr/>
            </p:nvGrpSpPr>
            <p:grpSpPr>
              <a:xfrm>
                <a:off x="3669105" y="2266473"/>
                <a:ext cx="28544" cy="28085"/>
                <a:chOff x="3669105" y="2266473"/>
                <a:chExt cx="28544" cy="28085"/>
              </a:xfrm>
            </p:grpSpPr>
            <p:sp>
              <p:nvSpPr>
                <p:cNvPr id="1451" name="Freeform: Shape 2699">
                  <a:extLst>
                    <a:ext uri="{FF2B5EF4-FFF2-40B4-BE49-F238E27FC236}">
                      <a16:creationId xmlns:a16="http://schemas.microsoft.com/office/drawing/2014/main" id="{7B62247E-9AF7-9BB1-C014-F5521242EB79}"/>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Freeform: Shape 2700">
                  <a:extLst>
                    <a:ext uri="{FF2B5EF4-FFF2-40B4-BE49-F238E27FC236}">
                      <a16:creationId xmlns:a16="http://schemas.microsoft.com/office/drawing/2014/main" id="{E62C661E-87B3-4790-397C-C6DA11460B39}"/>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1" name="Graphic 61">
                <a:extLst>
                  <a:ext uri="{FF2B5EF4-FFF2-40B4-BE49-F238E27FC236}">
                    <a16:creationId xmlns:a16="http://schemas.microsoft.com/office/drawing/2014/main" id="{219C5810-2007-B6F0-3BA4-0D4BEA604765}"/>
                  </a:ext>
                </a:extLst>
              </p:cNvPr>
              <p:cNvGrpSpPr/>
              <p:nvPr/>
            </p:nvGrpSpPr>
            <p:grpSpPr>
              <a:xfrm>
                <a:off x="3674335" y="2266473"/>
                <a:ext cx="28394" cy="28085"/>
                <a:chOff x="3674335" y="2266473"/>
                <a:chExt cx="28394" cy="28085"/>
              </a:xfrm>
            </p:grpSpPr>
            <p:sp>
              <p:nvSpPr>
                <p:cNvPr id="1449" name="Freeform: Shape 2697">
                  <a:extLst>
                    <a:ext uri="{FF2B5EF4-FFF2-40B4-BE49-F238E27FC236}">
                      <a16:creationId xmlns:a16="http://schemas.microsoft.com/office/drawing/2014/main" id="{4F41C498-0736-B981-6B0B-21CF644EC9A1}"/>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Freeform: Shape 2698">
                  <a:extLst>
                    <a:ext uri="{FF2B5EF4-FFF2-40B4-BE49-F238E27FC236}">
                      <a16:creationId xmlns:a16="http://schemas.microsoft.com/office/drawing/2014/main" id="{97ACE7BB-0933-EB23-11FB-69D3405A9C5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2" name="Graphic 61">
                <a:extLst>
                  <a:ext uri="{FF2B5EF4-FFF2-40B4-BE49-F238E27FC236}">
                    <a16:creationId xmlns:a16="http://schemas.microsoft.com/office/drawing/2014/main" id="{E37002CB-1EC3-25D6-6501-DF6167050AD1}"/>
                  </a:ext>
                </a:extLst>
              </p:cNvPr>
              <p:cNvGrpSpPr/>
              <p:nvPr/>
            </p:nvGrpSpPr>
            <p:grpSpPr>
              <a:xfrm>
                <a:off x="3683451" y="2266473"/>
                <a:ext cx="28394" cy="28085"/>
                <a:chOff x="3683451" y="2266473"/>
                <a:chExt cx="28394" cy="28085"/>
              </a:xfrm>
            </p:grpSpPr>
            <p:sp>
              <p:nvSpPr>
                <p:cNvPr id="1447" name="Freeform: Shape 2695">
                  <a:extLst>
                    <a:ext uri="{FF2B5EF4-FFF2-40B4-BE49-F238E27FC236}">
                      <a16:creationId xmlns:a16="http://schemas.microsoft.com/office/drawing/2014/main" id="{CF878A30-D733-8B71-1B57-AF3E394A7B5C}"/>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Freeform: Shape 2696">
                  <a:extLst>
                    <a:ext uri="{FF2B5EF4-FFF2-40B4-BE49-F238E27FC236}">
                      <a16:creationId xmlns:a16="http://schemas.microsoft.com/office/drawing/2014/main" id="{6267A52D-EFBE-8718-F5EC-77AB00B49AA7}"/>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3" name="Graphic 61">
                <a:extLst>
                  <a:ext uri="{FF2B5EF4-FFF2-40B4-BE49-F238E27FC236}">
                    <a16:creationId xmlns:a16="http://schemas.microsoft.com/office/drawing/2014/main" id="{DF96E048-AB2E-FA38-FA3F-576A7202D8E9}"/>
                  </a:ext>
                </a:extLst>
              </p:cNvPr>
              <p:cNvGrpSpPr/>
              <p:nvPr/>
            </p:nvGrpSpPr>
            <p:grpSpPr>
              <a:xfrm>
                <a:off x="3696304" y="2269281"/>
                <a:ext cx="28394" cy="28085"/>
                <a:chOff x="3696304" y="2269281"/>
                <a:chExt cx="28394" cy="28085"/>
              </a:xfrm>
            </p:grpSpPr>
            <p:sp>
              <p:nvSpPr>
                <p:cNvPr id="1445" name="Freeform: Shape 2693">
                  <a:extLst>
                    <a:ext uri="{FF2B5EF4-FFF2-40B4-BE49-F238E27FC236}">
                      <a16:creationId xmlns:a16="http://schemas.microsoft.com/office/drawing/2014/main" id="{D1E5078E-509C-B71E-EBE8-A5B2BC44E156}"/>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Freeform: Shape 2694">
                  <a:extLst>
                    <a:ext uri="{FF2B5EF4-FFF2-40B4-BE49-F238E27FC236}">
                      <a16:creationId xmlns:a16="http://schemas.microsoft.com/office/drawing/2014/main" id="{107CBC93-6881-7CF7-76A0-2F6B3386BAEA}"/>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4" name="Graphic 61">
                <a:extLst>
                  <a:ext uri="{FF2B5EF4-FFF2-40B4-BE49-F238E27FC236}">
                    <a16:creationId xmlns:a16="http://schemas.microsoft.com/office/drawing/2014/main" id="{1C57CE9E-B467-6B60-1934-41CA8C36C267}"/>
                  </a:ext>
                </a:extLst>
              </p:cNvPr>
              <p:cNvGrpSpPr/>
              <p:nvPr/>
            </p:nvGrpSpPr>
            <p:grpSpPr>
              <a:xfrm>
                <a:off x="3702730" y="2270464"/>
                <a:ext cx="28544" cy="28085"/>
                <a:chOff x="3702730" y="2270464"/>
                <a:chExt cx="28544" cy="28085"/>
              </a:xfrm>
            </p:grpSpPr>
            <p:sp>
              <p:nvSpPr>
                <p:cNvPr id="1443" name="Freeform: Shape 2691">
                  <a:extLst>
                    <a:ext uri="{FF2B5EF4-FFF2-40B4-BE49-F238E27FC236}">
                      <a16:creationId xmlns:a16="http://schemas.microsoft.com/office/drawing/2014/main" id="{667B8EEF-0078-B8D4-9E84-FC31599DD25B}"/>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Freeform: Shape 2692">
                  <a:extLst>
                    <a:ext uri="{FF2B5EF4-FFF2-40B4-BE49-F238E27FC236}">
                      <a16:creationId xmlns:a16="http://schemas.microsoft.com/office/drawing/2014/main" id="{1DEA99E5-F432-4808-03AD-C2C292EFBBDF}"/>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5" name="Graphic 61">
                <a:extLst>
                  <a:ext uri="{FF2B5EF4-FFF2-40B4-BE49-F238E27FC236}">
                    <a16:creationId xmlns:a16="http://schemas.microsoft.com/office/drawing/2014/main" id="{58F310F3-B22F-375A-5481-8C89D099C3D4}"/>
                  </a:ext>
                </a:extLst>
              </p:cNvPr>
              <p:cNvGrpSpPr/>
              <p:nvPr/>
            </p:nvGrpSpPr>
            <p:grpSpPr>
              <a:xfrm>
                <a:off x="3709156" y="2274455"/>
                <a:ext cx="28394" cy="28085"/>
                <a:chOff x="3709156" y="2274455"/>
                <a:chExt cx="28394" cy="28085"/>
              </a:xfrm>
            </p:grpSpPr>
            <p:sp>
              <p:nvSpPr>
                <p:cNvPr id="1441" name="Freeform: Shape 2689">
                  <a:extLst>
                    <a:ext uri="{FF2B5EF4-FFF2-40B4-BE49-F238E27FC236}">
                      <a16:creationId xmlns:a16="http://schemas.microsoft.com/office/drawing/2014/main" id="{69576130-F7A1-459E-920E-D2CCD462E4AA}"/>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Freeform: Shape 2690">
                  <a:extLst>
                    <a:ext uri="{FF2B5EF4-FFF2-40B4-BE49-F238E27FC236}">
                      <a16:creationId xmlns:a16="http://schemas.microsoft.com/office/drawing/2014/main" id="{0C919A6C-331D-CF8E-615C-A664669A35FB}"/>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6" name="Graphic 61">
                <a:extLst>
                  <a:ext uri="{FF2B5EF4-FFF2-40B4-BE49-F238E27FC236}">
                    <a16:creationId xmlns:a16="http://schemas.microsoft.com/office/drawing/2014/main" id="{61C7319F-350E-649E-AAAB-585B05DD6639}"/>
                  </a:ext>
                </a:extLst>
              </p:cNvPr>
              <p:cNvGrpSpPr/>
              <p:nvPr/>
            </p:nvGrpSpPr>
            <p:grpSpPr>
              <a:xfrm>
                <a:off x="3718273" y="2274455"/>
                <a:ext cx="28394" cy="28085"/>
                <a:chOff x="3718273" y="2274455"/>
                <a:chExt cx="28394" cy="28085"/>
              </a:xfrm>
            </p:grpSpPr>
            <p:sp>
              <p:nvSpPr>
                <p:cNvPr id="1439" name="Freeform: Shape 2687">
                  <a:extLst>
                    <a:ext uri="{FF2B5EF4-FFF2-40B4-BE49-F238E27FC236}">
                      <a16:creationId xmlns:a16="http://schemas.microsoft.com/office/drawing/2014/main" id="{4634BD8D-CBFC-8F33-0F8F-61B3AD1D3DD4}"/>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Freeform: Shape 2688">
                  <a:extLst>
                    <a:ext uri="{FF2B5EF4-FFF2-40B4-BE49-F238E27FC236}">
                      <a16:creationId xmlns:a16="http://schemas.microsoft.com/office/drawing/2014/main" id="{1060EFC9-A87B-AEAE-7CB7-982A6D8CB4E8}"/>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7" name="Graphic 61">
                <a:extLst>
                  <a:ext uri="{FF2B5EF4-FFF2-40B4-BE49-F238E27FC236}">
                    <a16:creationId xmlns:a16="http://schemas.microsoft.com/office/drawing/2014/main" id="{A643B157-7299-E0A4-36CF-A677962AE812}"/>
                  </a:ext>
                </a:extLst>
              </p:cNvPr>
              <p:cNvGrpSpPr/>
              <p:nvPr/>
            </p:nvGrpSpPr>
            <p:grpSpPr>
              <a:xfrm>
                <a:off x="3724699" y="2274455"/>
                <a:ext cx="28544" cy="28085"/>
                <a:chOff x="3724699" y="2274455"/>
                <a:chExt cx="28544" cy="28085"/>
              </a:xfrm>
            </p:grpSpPr>
            <p:sp>
              <p:nvSpPr>
                <p:cNvPr id="1437" name="Freeform: Shape 2685">
                  <a:extLst>
                    <a:ext uri="{FF2B5EF4-FFF2-40B4-BE49-F238E27FC236}">
                      <a16:creationId xmlns:a16="http://schemas.microsoft.com/office/drawing/2014/main" id="{591A595C-E612-C254-F663-E26A5B1E38D6}"/>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Freeform: Shape 2686">
                  <a:extLst>
                    <a:ext uri="{FF2B5EF4-FFF2-40B4-BE49-F238E27FC236}">
                      <a16:creationId xmlns:a16="http://schemas.microsoft.com/office/drawing/2014/main" id="{2F1D8051-BA38-6C33-7AEB-C5D2261E9843}"/>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8" name="Graphic 61">
                <a:extLst>
                  <a:ext uri="{FF2B5EF4-FFF2-40B4-BE49-F238E27FC236}">
                    <a16:creationId xmlns:a16="http://schemas.microsoft.com/office/drawing/2014/main" id="{0F09BB45-E5CC-F992-E616-D995652915E6}"/>
                  </a:ext>
                </a:extLst>
              </p:cNvPr>
              <p:cNvGrpSpPr/>
              <p:nvPr/>
            </p:nvGrpSpPr>
            <p:grpSpPr>
              <a:xfrm>
                <a:off x="3734712" y="2277707"/>
                <a:ext cx="28394" cy="28085"/>
                <a:chOff x="3734712" y="2277707"/>
                <a:chExt cx="28394" cy="28085"/>
              </a:xfrm>
            </p:grpSpPr>
            <p:sp>
              <p:nvSpPr>
                <p:cNvPr id="1435" name="Freeform: Shape 2683">
                  <a:extLst>
                    <a:ext uri="{FF2B5EF4-FFF2-40B4-BE49-F238E27FC236}">
                      <a16:creationId xmlns:a16="http://schemas.microsoft.com/office/drawing/2014/main" id="{2E5D8DE0-B5CB-04C3-00AE-DC4EBE048BC5}"/>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Freeform: Shape 2684">
                  <a:extLst>
                    <a:ext uri="{FF2B5EF4-FFF2-40B4-BE49-F238E27FC236}">
                      <a16:creationId xmlns:a16="http://schemas.microsoft.com/office/drawing/2014/main" id="{F7797117-0EA6-8667-8F17-8393519DE9B9}"/>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9" name="Graphic 61">
                <a:extLst>
                  <a:ext uri="{FF2B5EF4-FFF2-40B4-BE49-F238E27FC236}">
                    <a16:creationId xmlns:a16="http://schemas.microsoft.com/office/drawing/2014/main" id="{DF901E38-1F37-59CF-C2F1-321D7B742E48}"/>
                  </a:ext>
                </a:extLst>
              </p:cNvPr>
              <p:cNvGrpSpPr/>
              <p:nvPr/>
            </p:nvGrpSpPr>
            <p:grpSpPr>
              <a:xfrm>
                <a:off x="3761612" y="2283324"/>
                <a:ext cx="28394" cy="28085"/>
                <a:chOff x="3761612" y="2283324"/>
                <a:chExt cx="28394" cy="28085"/>
              </a:xfrm>
            </p:grpSpPr>
            <p:sp>
              <p:nvSpPr>
                <p:cNvPr id="1433" name="Freeform: Shape 2681">
                  <a:extLst>
                    <a:ext uri="{FF2B5EF4-FFF2-40B4-BE49-F238E27FC236}">
                      <a16:creationId xmlns:a16="http://schemas.microsoft.com/office/drawing/2014/main" id="{82CE0120-FA64-0782-374A-25F902AC3D17}"/>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Freeform: Shape 2682">
                  <a:extLst>
                    <a:ext uri="{FF2B5EF4-FFF2-40B4-BE49-F238E27FC236}">
                      <a16:creationId xmlns:a16="http://schemas.microsoft.com/office/drawing/2014/main" id="{A4957E3A-6FE8-6726-2707-CEC56CE18091}"/>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0" name="Graphic 61">
                <a:extLst>
                  <a:ext uri="{FF2B5EF4-FFF2-40B4-BE49-F238E27FC236}">
                    <a16:creationId xmlns:a16="http://schemas.microsoft.com/office/drawing/2014/main" id="{883D8D78-549D-7A34-DB03-510D5407DFCB}"/>
                  </a:ext>
                </a:extLst>
              </p:cNvPr>
              <p:cNvGrpSpPr/>
              <p:nvPr/>
            </p:nvGrpSpPr>
            <p:grpSpPr>
              <a:xfrm>
                <a:off x="3766544" y="2283324"/>
                <a:ext cx="28544" cy="28085"/>
                <a:chOff x="3766544" y="2283324"/>
                <a:chExt cx="28544" cy="28085"/>
              </a:xfrm>
            </p:grpSpPr>
            <p:sp>
              <p:nvSpPr>
                <p:cNvPr id="1431" name="Freeform: Shape 2679">
                  <a:extLst>
                    <a:ext uri="{FF2B5EF4-FFF2-40B4-BE49-F238E27FC236}">
                      <a16:creationId xmlns:a16="http://schemas.microsoft.com/office/drawing/2014/main" id="{7DAF5CE8-8950-5303-5DA7-E98A6BB2D6BE}"/>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Freeform: Shape 2680">
                  <a:extLst>
                    <a:ext uri="{FF2B5EF4-FFF2-40B4-BE49-F238E27FC236}">
                      <a16:creationId xmlns:a16="http://schemas.microsoft.com/office/drawing/2014/main" id="{A84A1291-7D1F-6082-76C8-FE5FA9ACC275}"/>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1" name="Graphic 61">
                <a:extLst>
                  <a:ext uri="{FF2B5EF4-FFF2-40B4-BE49-F238E27FC236}">
                    <a16:creationId xmlns:a16="http://schemas.microsoft.com/office/drawing/2014/main" id="{CEE854AF-FEBB-E4A2-B94E-9846F836034A}"/>
                  </a:ext>
                </a:extLst>
              </p:cNvPr>
              <p:cNvGrpSpPr/>
              <p:nvPr/>
            </p:nvGrpSpPr>
            <p:grpSpPr>
              <a:xfrm>
                <a:off x="3778051" y="2283324"/>
                <a:ext cx="28544" cy="28085"/>
                <a:chOff x="3778051" y="2283324"/>
                <a:chExt cx="28544" cy="28085"/>
              </a:xfrm>
            </p:grpSpPr>
            <p:sp>
              <p:nvSpPr>
                <p:cNvPr id="1429" name="Freeform: Shape 2677">
                  <a:extLst>
                    <a:ext uri="{FF2B5EF4-FFF2-40B4-BE49-F238E27FC236}">
                      <a16:creationId xmlns:a16="http://schemas.microsoft.com/office/drawing/2014/main" id="{3949B958-B0E0-BFFB-A640-1C57C0771A5D}"/>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Freeform: Shape 2678">
                  <a:extLst>
                    <a:ext uri="{FF2B5EF4-FFF2-40B4-BE49-F238E27FC236}">
                      <a16:creationId xmlns:a16="http://schemas.microsoft.com/office/drawing/2014/main" id="{6E3522A5-99F7-5D5D-31C5-06798AF72F5F}"/>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2" name="Graphic 61">
                <a:extLst>
                  <a:ext uri="{FF2B5EF4-FFF2-40B4-BE49-F238E27FC236}">
                    <a16:creationId xmlns:a16="http://schemas.microsoft.com/office/drawing/2014/main" id="{AB995B4A-D9DE-74B8-7B1F-05A28112259D}"/>
                  </a:ext>
                </a:extLst>
              </p:cNvPr>
              <p:cNvGrpSpPr/>
              <p:nvPr/>
            </p:nvGrpSpPr>
            <p:grpSpPr>
              <a:xfrm>
                <a:off x="3792249" y="2283324"/>
                <a:ext cx="28544" cy="28085"/>
                <a:chOff x="3792249" y="2283324"/>
                <a:chExt cx="28544" cy="28085"/>
              </a:xfrm>
            </p:grpSpPr>
            <p:sp>
              <p:nvSpPr>
                <p:cNvPr id="1427" name="Freeform: Shape 2675">
                  <a:extLst>
                    <a:ext uri="{FF2B5EF4-FFF2-40B4-BE49-F238E27FC236}">
                      <a16:creationId xmlns:a16="http://schemas.microsoft.com/office/drawing/2014/main" id="{61C5A396-A94D-1D20-DBE0-FB0A65621EDE}"/>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Freeform: Shape 2676">
                  <a:extLst>
                    <a:ext uri="{FF2B5EF4-FFF2-40B4-BE49-F238E27FC236}">
                      <a16:creationId xmlns:a16="http://schemas.microsoft.com/office/drawing/2014/main" id="{326BB865-E1D6-07CA-2D44-6773080542DF}"/>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3" name="Graphic 61">
                <a:extLst>
                  <a:ext uri="{FF2B5EF4-FFF2-40B4-BE49-F238E27FC236}">
                    <a16:creationId xmlns:a16="http://schemas.microsoft.com/office/drawing/2014/main" id="{E9DA1CDF-3482-54F1-3007-9FA4EBE692EE}"/>
                  </a:ext>
                </a:extLst>
              </p:cNvPr>
              <p:cNvGrpSpPr/>
              <p:nvPr/>
            </p:nvGrpSpPr>
            <p:grpSpPr>
              <a:xfrm>
                <a:off x="3803308" y="2283324"/>
                <a:ext cx="28544" cy="28085"/>
                <a:chOff x="3803308" y="2283324"/>
                <a:chExt cx="28544" cy="28085"/>
              </a:xfrm>
            </p:grpSpPr>
            <p:sp>
              <p:nvSpPr>
                <p:cNvPr id="1425" name="Freeform: Shape 2673">
                  <a:extLst>
                    <a:ext uri="{FF2B5EF4-FFF2-40B4-BE49-F238E27FC236}">
                      <a16:creationId xmlns:a16="http://schemas.microsoft.com/office/drawing/2014/main" id="{C2E0840A-E4FD-1B2A-3810-A45585537245}"/>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Freeform: Shape 2674">
                  <a:extLst>
                    <a:ext uri="{FF2B5EF4-FFF2-40B4-BE49-F238E27FC236}">
                      <a16:creationId xmlns:a16="http://schemas.microsoft.com/office/drawing/2014/main" id="{DC314C17-8AAD-FF87-A405-8BF634FD3205}"/>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4" name="Graphic 61">
                <a:extLst>
                  <a:ext uri="{FF2B5EF4-FFF2-40B4-BE49-F238E27FC236}">
                    <a16:creationId xmlns:a16="http://schemas.microsoft.com/office/drawing/2014/main" id="{DB4D5504-9D5E-C2FC-1769-B37CBAC9DE90}"/>
                  </a:ext>
                </a:extLst>
              </p:cNvPr>
              <p:cNvGrpSpPr/>
              <p:nvPr/>
            </p:nvGrpSpPr>
            <p:grpSpPr>
              <a:xfrm>
                <a:off x="3810930" y="2283324"/>
                <a:ext cx="28544" cy="28085"/>
                <a:chOff x="3810930" y="2283324"/>
                <a:chExt cx="28544" cy="28085"/>
              </a:xfrm>
            </p:grpSpPr>
            <p:sp>
              <p:nvSpPr>
                <p:cNvPr id="1423" name="Freeform: Shape 2671">
                  <a:extLst>
                    <a:ext uri="{FF2B5EF4-FFF2-40B4-BE49-F238E27FC236}">
                      <a16:creationId xmlns:a16="http://schemas.microsoft.com/office/drawing/2014/main" id="{968A8826-C0F5-A809-19C1-2B4C9B21AA67}"/>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Freeform: Shape 2672">
                  <a:extLst>
                    <a:ext uri="{FF2B5EF4-FFF2-40B4-BE49-F238E27FC236}">
                      <a16:creationId xmlns:a16="http://schemas.microsoft.com/office/drawing/2014/main" id="{B7060E5C-3186-5435-BC28-D3B5982FBA1D}"/>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5" name="Graphic 61">
                <a:extLst>
                  <a:ext uri="{FF2B5EF4-FFF2-40B4-BE49-F238E27FC236}">
                    <a16:creationId xmlns:a16="http://schemas.microsoft.com/office/drawing/2014/main" id="{9E90BE66-E8C0-2D38-D23B-80C17DABF369}"/>
                  </a:ext>
                </a:extLst>
              </p:cNvPr>
              <p:cNvGrpSpPr/>
              <p:nvPr/>
            </p:nvGrpSpPr>
            <p:grpSpPr>
              <a:xfrm>
                <a:off x="3821241" y="2283324"/>
                <a:ext cx="28394" cy="28085"/>
                <a:chOff x="3821241" y="2283324"/>
                <a:chExt cx="28394" cy="28085"/>
              </a:xfrm>
            </p:grpSpPr>
            <p:sp>
              <p:nvSpPr>
                <p:cNvPr id="1421" name="Freeform: Shape 2669">
                  <a:extLst>
                    <a:ext uri="{FF2B5EF4-FFF2-40B4-BE49-F238E27FC236}">
                      <a16:creationId xmlns:a16="http://schemas.microsoft.com/office/drawing/2014/main" id="{E6F0C62C-DDC6-5768-3AA5-A7663605A7D1}"/>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Freeform: Shape 2670">
                  <a:extLst>
                    <a:ext uri="{FF2B5EF4-FFF2-40B4-BE49-F238E27FC236}">
                      <a16:creationId xmlns:a16="http://schemas.microsoft.com/office/drawing/2014/main" id="{67754D2B-A955-B2B1-1A04-DA954B0C81C7}"/>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6" name="Graphic 61">
                <a:extLst>
                  <a:ext uri="{FF2B5EF4-FFF2-40B4-BE49-F238E27FC236}">
                    <a16:creationId xmlns:a16="http://schemas.microsoft.com/office/drawing/2014/main" id="{5F7A317A-CAB2-175F-FACD-FBB80C413F4B}"/>
                  </a:ext>
                </a:extLst>
              </p:cNvPr>
              <p:cNvGrpSpPr/>
              <p:nvPr/>
            </p:nvGrpSpPr>
            <p:grpSpPr>
              <a:xfrm>
                <a:off x="3828265" y="2283324"/>
                <a:ext cx="28394" cy="28085"/>
                <a:chOff x="3828265" y="2283324"/>
                <a:chExt cx="28394" cy="28085"/>
              </a:xfrm>
            </p:grpSpPr>
            <p:sp>
              <p:nvSpPr>
                <p:cNvPr id="1419" name="Freeform: Shape 2667">
                  <a:extLst>
                    <a:ext uri="{FF2B5EF4-FFF2-40B4-BE49-F238E27FC236}">
                      <a16:creationId xmlns:a16="http://schemas.microsoft.com/office/drawing/2014/main" id="{2D1EFC37-CCFE-E74A-3976-DABAB2EDD696}"/>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Freeform: Shape 2668">
                  <a:extLst>
                    <a:ext uri="{FF2B5EF4-FFF2-40B4-BE49-F238E27FC236}">
                      <a16:creationId xmlns:a16="http://schemas.microsoft.com/office/drawing/2014/main" id="{4B5C53A7-7EEC-E326-F3F1-EAD8C0EF2FBE}"/>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7" name="Graphic 61">
                <a:extLst>
                  <a:ext uri="{FF2B5EF4-FFF2-40B4-BE49-F238E27FC236}">
                    <a16:creationId xmlns:a16="http://schemas.microsoft.com/office/drawing/2014/main" id="{BBF90279-954A-FD6D-8ECF-A4C47DD23269}"/>
                  </a:ext>
                </a:extLst>
              </p:cNvPr>
              <p:cNvGrpSpPr/>
              <p:nvPr/>
            </p:nvGrpSpPr>
            <p:grpSpPr>
              <a:xfrm>
                <a:off x="3835289" y="2283324"/>
                <a:ext cx="28394" cy="28085"/>
                <a:chOff x="3835289" y="2283324"/>
                <a:chExt cx="28394" cy="28085"/>
              </a:xfrm>
            </p:grpSpPr>
            <p:sp>
              <p:nvSpPr>
                <p:cNvPr id="1417" name="Freeform: Shape 2665">
                  <a:extLst>
                    <a:ext uri="{FF2B5EF4-FFF2-40B4-BE49-F238E27FC236}">
                      <a16:creationId xmlns:a16="http://schemas.microsoft.com/office/drawing/2014/main" id="{63D9E791-5F8C-7690-D17C-47CBD9350855}"/>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Freeform: Shape 2666">
                  <a:extLst>
                    <a:ext uri="{FF2B5EF4-FFF2-40B4-BE49-F238E27FC236}">
                      <a16:creationId xmlns:a16="http://schemas.microsoft.com/office/drawing/2014/main" id="{5E8B1FE1-035F-806B-6CA0-808367675D98}"/>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raphic 61">
                <a:extLst>
                  <a:ext uri="{FF2B5EF4-FFF2-40B4-BE49-F238E27FC236}">
                    <a16:creationId xmlns:a16="http://schemas.microsoft.com/office/drawing/2014/main" id="{0993DBB5-300A-3756-01D7-F436888AC112}"/>
                  </a:ext>
                </a:extLst>
              </p:cNvPr>
              <p:cNvGrpSpPr/>
              <p:nvPr/>
            </p:nvGrpSpPr>
            <p:grpSpPr>
              <a:xfrm>
                <a:off x="3842313" y="2283324"/>
                <a:ext cx="28394" cy="28085"/>
                <a:chOff x="3842313" y="2283324"/>
                <a:chExt cx="28394" cy="28085"/>
              </a:xfrm>
            </p:grpSpPr>
            <p:sp>
              <p:nvSpPr>
                <p:cNvPr id="1415" name="Freeform: Shape 2663">
                  <a:extLst>
                    <a:ext uri="{FF2B5EF4-FFF2-40B4-BE49-F238E27FC236}">
                      <a16:creationId xmlns:a16="http://schemas.microsoft.com/office/drawing/2014/main" id="{8E2D5742-95D3-520E-B591-72BA216E9FAB}"/>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Freeform: Shape 2664">
                  <a:extLst>
                    <a:ext uri="{FF2B5EF4-FFF2-40B4-BE49-F238E27FC236}">
                      <a16:creationId xmlns:a16="http://schemas.microsoft.com/office/drawing/2014/main" id="{0A6B0B18-C413-CAC4-76DF-77BAD5093F97}"/>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9" name="Graphic 61">
                <a:extLst>
                  <a:ext uri="{FF2B5EF4-FFF2-40B4-BE49-F238E27FC236}">
                    <a16:creationId xmlns:a16="http://schemas.microsoft.com/office/drawing/2014/main" id="{CC348307-E6E2-5200-61E4-0D2779994A97}"/>
                  </a:ext>
                </a:extLst>
              </p:cNvPr>
              <p:cNvGrpSpPr/>
              <p:nvPr/>
            </p:nvGrpSpPr>
            <p:grpSpPr>
              <a:xfrm>
                <a:off x="3849337" y="2283324"/>
                <a:ext cx="28394" cy="28085"/>
                <a:chOff x="3849337" y="2283324"/>
                <a:chExt cx="28394" cy="28085"/>
              </a:xfrm>
            </p:grpSpPr>
            <p:sp>
              <p:nvSpPr>
                <p:cNvPr id="1413" name="Freeform: Shape 2661">
                  <a:extLst>
                    <a:ext uri="{FF2B5EF4-FFF2-40B4-BE49-F238E27FC236}">
                      <a16:creationId xmlns:a16="http://schemas.microsoft.com/office/drawing/2014/main" id="{6BF35DDA-86FD-DB06-8398-DB345AE3FAD9}"/>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Freeform: Shape 2662">
                  <a:extLst>
                    <a:ext uri="{FF2B5EF4-FFF2-40B4-BE49-F238E27FC236}">
                      <a16:creationId xmlns:a16="http://schemas.microsoft.com/office/drawing/2014/main" id="{227CF8AA-53FE-6462-7536-F12DC4E1CFC4}"/>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0" name="Graphic 61">
                <a:extLst>
                  <a:ext uri="{FF2B5EF4-FFF2-40B4-BE49-F238E27FC236}">
                    <a16:creationId xmlns:a16="http://schemas.microsoft.com/office/drawing/2014/main" id="{16FF9C83-A088-EBAC-C24C-71D6117D9099}"/>
                  </a:ext>
                </a:extLst>
              </p:cNvPr>
              <p:cNvGrpSpPr/>
              <p:nvPr/>
            </p:nvGrpSpPr>
            <p:grpSpPr>
              <a:xfrm>
                <a:off x="3856361" y="2283324"/>
                <a:ext cx="28394" cy="28085"/>
                <a:chOff x="3856361" y="2283324"/>
                <a:chExt cx="28394" cy="28085"/>
              </a:xfrm>
            </p:grpSpPr>
            <p:sp>
              <p:nvSpPr>
                <p:cNvPr id="1411" name="Freeform: Shape 2659">
                  <a:extLst>
                    <a:ext uri="{FF2B5EF4-FFF2-40B4-BE49-F238E27FC236}">
                      <a16:creationId xmlns:a16="http://schemas.microsoft.com/office/drawing/2014/main" id="{6CCBE84D-8265-C5F1-B562-DD28DEBE8574}"/>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Freeform: Shape 2660">
                  <a:extLst>
                    <a:ext uri="{FF2B5EF4-FFF2-40B4-BE49-F238E27FC236}">
                      <a16:creationId xmlns:a16="http://schemas.microsoft.com/office/drawing/2014/main" id="{4C37EDBD-86D0-45C4-BAAA-CD4F6048F1CC}"/>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1" name="Graphic 61">
                <a:extLst>
                  <a:ext uri="{FF2B5EF4-FFF2-40B4-BE49-F238E27FC236}">
                    <a16:creationId xmlns:a16="http://schemas.microsoft.com/office/drawing/2014/main" id="{32BA5161-7D54-BF09-9CC4-ECC4714C8C72}"/>
                  </a:ext>
                </a:extLst>
              </p:cNvPr>
              <p:cNvGrpSpPr/>
              <p:nvPr/>
            </p:nvGrpSpPr>
            <p:grpSpPr>
              <a:xfrm>
                <a:off x="3863385" y="2283324"/>
                <a:ext cx="28394" cy="28085"/>
                <a:chOff x="3863385" y="2283324"/>
                <a:chExt cx="28394" cy="28085"/>
              </a:xfrm>
            </p:grpSpPr>
            <p:sp>
              <p:nvSpPr>
                <p:cNvPr id="1409" name="Freeform: Shape 2657">
                  <a:extLst>
                    <a:ext uri="{FF2B5EF4-FFF2-40B4-BE49-F238E27FC236}">
                      <a16:creationId xmlns:a16="http://schemas.microsoft.com/office/drawing/2014/main" id="{B890F070-8B5B-2925-8107-D5F8AB8219E2}"/>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Freeform: Shape 2658">
                  <a:extLst>
                    <a:ext uri="{FF2B5EF4-FFF2-40B4-BE49-F238E27FC236}">
                      <a16:creationId xmlns:a16="http://schemas.microsoft.com/office/drawing/2014/main" id="{7F07EDE1-8678-72C1-7C23-68D994338920}"/>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2" name="Graphic 61">
                <a:extLst>
                  <a:ext uri="{FF2B5EF4-FFF2-40B4-BE49-F238E27FC236}">
                    <a16:creationId xmlns:a16="http://schemas.microsoft.com/office/drawing/2014/main" id="{619DAE95-E033-F851-A0CA-7410A2E0F51D}"/>
                  </a:ext>
                </a:extLst>
              </p:cNvPr>
              <p:cNvGrpSpPr/>
              <p:nvPr/>
            </p:nvGrpSpPr>
            <p:grpSpPr>
              <a:xfrm>
                <a:off x="3870409" y="2283324"/>
                <a:ext cx="28394" cy="28085"/>
                <a:chOff x="3870409" y="2283324"/>
                <a:chExt cx="28394" cy="28085"/>
              </a:xfrm>
            </p:grpSpPr>
            <p:sp>
              <p:nvSpPr>
                <p:cNvPr id="1407" name="Freeform: Shape 2655">
                  <a:extLst>
                    <a:ext uri="{FF2B5EF4-FFF2-40B4-BE49-F238E27FC236}">
                      <a16:creationId xmlns:a16="http://schemas.microsoft.com/office/drawing/2014/main" id="{11A23E93-D389-11EC-BE3E-B7F39B483BCC}"/>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Freeform: Shape 2656">
                  <a:extLst>
                    <a:ext uri="{FF2B5EF4-FFF2-40B4-BE49-F238E27FC236}">
                      <a16:creationId xmlns:a16="http://schemas.microsoft.com/office/drawing/2014/main" id="{37EFEEA0-F94F-F7AB-8341-4B7BCE0E4EAC}"/>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3" name="Graphic 61">
                <a:extLst>
                  <a:ext uri="{FF2B5EF4-FFF2-40B4-BE49-F238E27FC236}">
                    <a16:creationId xmlns:a16="http://schemas.microsoft.com/office/drawing/2014/main" id="{48B2F4F3-534D-7E2C-501C-F47877C33F52}"/>
                  </a:ext>
                </a:extLst>
              </p:cNvPr>
              <p:cNvGrpSpPr/>
              <p:nvPr/>
            </p:nvGrpSpPr>
            <p:grpSpPr>
              <a:xfrm>
                <a:off x="3877434" y="2283324"/>
                <a:ext cx="28394" cy="28085"/>
                <a:chOff x="3877434" y="2283324"/>
                <a:chExt cx="28394" cy="28085"/>
              </a:xfrm>
            </p:grpSpPr>
            <p:sp>
              <p:nvSpPr>
                <p:cNvPr id="1405" name="Freeform: Shape 2653">
                  <a:extLst>
                    <a:ext uri="{FF2B5EF4-FFF2-40B4-BE49-F238E27FC236}">
                      <a16:creationId xmlns:a16="http://schemas.microsoft.com/office/drawing/2014/main" id="{7FCCD34E-FA79-7A6A-B21F-507B1D350F5F}"/>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Freeform: Shape 2654">
                  <a:extLst>
                    <a:ext uri="{FF2B5EF4-FFF2-40B4-BE49-F238E27FC236}">
                      <a16:creationId xmlns:a16="http://schemas.microsoft.com/office/drawing/2014/main" id="{F4443FCE-36AE-8B88-5EC2-311D4844B741}"/>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4" name="Graphic 61">
                <a:extLst>
                  <a:ext uri="{FF2B5EF4-FFF2-40B4-BE49-F238E27FC236}">
                    <a16:creationId xmlns:a16="http://schemas.microsoft.com/office/drawing/2014/main" id="{B221605D-6489-050A-D482-E9A565F84A6D}"/>
                  </a:ext>
                </a:extLst>
              </p:cNvPr>
              <p:cNvGrpSpPr/>
              <p:nvPr/>
            </p:nvGrpSpPr>
            <p:grpSpPr>
              <a:xfrm>
                <a:off x="3884458" y="2283324"/>
                <a:ext cx="28544" cy="28085"/>
                <a:chOff x="3884458" y="2283324"/>
                <a:chExt cx="28544" cy="28085"/>
              </a:xfrm>
            </p:grpSpPr>
            <p:sp>
              <p:nvSpPr>
                <p:cNvPr id="1403" name="Freeform: Shape 2651">
                  <a:extLst>
                    <a:ext uri="{FF2B5EF4-FFF2-40B4-BE49-F238E27FC236}">
                      <a16:creationId xmlns:a16="http://schemas.microsoft.com/office/drawing/2014/main" id="{21384994-C674-7507-2A82-71617C14A301}"/>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Freeform: Shape 2652">
                  <a:extLst>
                    <a:ext uri="{FF2B5EF4-FFF2-40B4-BE49-F238E27FC236}">
                      <a16:creationId xmlns:a16="http://schemas.microsoft.com/office/drawing/2014/main" id="{8114D353-B7F6-2D34-9929-6CEB66C09D1B}"/>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5" name="Graphic 61">
                <a:extLst>
                  <a:ext uri="{FF2B5EF4-FFF2-40B4-BE49-F238E27FC236}">
                    <a16:creationId xmlns:a16="http://schemas.microsoft.com/office/drawing/2014/main" id="{A63CD33A-CE30-0BC4-C4D4-B2A1A89D06DC}"/>
                  </a:ext>
                </a:extLst>
              </p:cNvPr>
              <p:cNvGrpSpPr/>
              <p:nvPr/>
            </p:nvGrpSpPr>
            <p:grpSpPr>
              <a:xfrm>
                <a:off x="3891482" y="2283324"/>
                <a:ext cx="28544" cy="28085"/>
                <a:chOff x="3891482" y="2283324"/>
                <a:chExt cx="28544" cy="28085"/>
              </a:xfrm>
            </p:grpSpPr>
            <p:sp>
              <p:nvSpPr>
                <p:cNvPr id="1401" name="Freeform: Shape 2649">
                  <a:extLst>
                    <a:ext uri="{FF2B5EF4-FFF2-40B4-BE49-F238E27FC236}">
                      <a16:creationId xmlns:a16="http://schemas.microsoft.com/office/drawing/2014/main" id="{C2DAC68D-E69A-5687-89D9-AD7A4AC84942}"/>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Freeform: Shape 2650">
                  <a:extLst>
                    <a:ext uri="{FF2B5EF4-FFF2-40B4-BE49-F238E27FC236}">
                      <a16:creationId xmlns:a16="http://schemas.microsoft.com/office/drawing/2014/main" id="{C3633677-9F72-8DCE-F4CB-E8692B059C98}"/>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6" name="Graphic 61">
                <a:extLst>
                  <a:ext uri="{FF2B5EF4-FFF2-40B4-BE49-F238E27FC236}">
                    <a16:creationId xmlns:a16="http://schemas.microsoft.com/office/drawing/2014/main" id="{AF84C3C8-0E4E-079B-623B-161A531F5452}"/>
                  </a:ext>
                </a:extLst>
              </p:cNvPr>
              <p:cNvGrpSpPr/>
              <p:nvPr/>
            </p:nvGrpSpPr>
            <p:grpSpPr>
              <a:xfrm>
                <a:off x="3898506" y="2283324"/>
                <a:ext cx="28544" cy="28085"/>
                <a:chOff x="3898506" y="2283324"/>
                <a:chExt cx="28544" cy="28085"/>
              </a:xfrm>
            </p:grpSpPr>
            <p:sp>
              <p:nvSpPr>
                <p:cNvPr id="1399" name="Freeform: Shape 2647">
                  <a:extLst>
                    <a:ext uri="{FF2B5EF4-FFF2-40B4-BE49-F238E27FC236}">
                      <a16:creationId xmlns:a16="http://schemas.microsoft.com/office/drawing/2014/main" id="{DA4E16F1-5CF6-85E4-B8F2-0367FB2F05A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Freeform: Shape 2648">
                  <a:extLst>
                    <a:ext uri="{FF2B5EF4-FFF2-40B4-BE49-F238E27FC236}">
                      <a16:creationId xmlns:a16="http://schemas.microsoft.com/office/drawing/2014/main" id="{4AC4EFD0-6C09-FDC8-DF00-D194805C3AFA}"/>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7" name="Graphic 61">
                <a:extLst>
                  <a:ext uri="{FF2B5EF4-FFF2-40B4-BE49-F238E27FC236}">
                    <a16:creationId xmlns:a16="http://schemas.microsoft.com/office/drawing/2014/main" id="{9761A723-4AB8-4B45-A327-64B3E508CBA9}"/>
                  </a:ext>
                </a:extLst>
              </p:cNvPr>
              <p:cNvGrpSpPr/>
              <p:nvPr/>
            </p:nvGrpSpPr>
            <p:grpSpPr>
              <a:xfrm>
                <a:off x="3905530" y="2294115"/>
                <a:ext cx="28544" cy="28233"/>
                <a:chOff x="3905530" y="2294115"/>
                <a:chExt cx="28544" cy="28233"/>
              </a:xfrm>
            </p:grpSpPr>
            <p:sp>
              <p:nvSpPr>
                <p:cNvPr id="1397" name="Freeform: Shape 2645">
                  <a:extLst>
                    <a:ext uri="{FF2B5EF4-FFF2-40B4-BE49-F238E27FC236}">
                      <a16:creationId xmlns:a16="http://schemas.microsoft.com/office/drawing/2014/main" id="{837DDE32-2B4A-03C5-2F0D-1CE3B04BF9AB}"/>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Freeform: Shape 2646">
                  <a:extLst>
                    <a:ext uri="{FF2B5EF4-FFF2-40B4-BE49-F238E27FC236}">
                      <a16:creationId xmlns:a16="http://schemas.microsoft.com/office/drawing/2014/main" id="{341DDDEB-18D5-6077-333B-925CAA4229AC}"/>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8" name="Graphic 61">
                <a:extLst>
                  <a:ext uri="{FF2B5EF4-FFF2-40B4-BE49-F238E27FC236}">
                    <a16:creationId xmlns:a16="http://schemas.microsoft.com/office/drawing/2014/main" id="{F586DE4E-E856-94AE-8AAC-4F7603906A1E}"/>
                  </a:ext>
                </a:extLst>
              </p:cNvPr>
              <p:cNvGrpSpPr/>
              <p:nvPr/>
            </p:nvGrpSpPr>
            <p:grpSpPr>
              <a:xfrm>
                <a:off x="3912852" y="2294115"/>
                <a:ext cx="28394" cy="28233"/>
                <a:chOff x="3912852" y="2294115"/>
                <a:chExt cx="28394" cy="28233"/>
              </a:xfrm>
            </p:grpSpPr>
            <p:sp>
              <p:nvSpPr>
                <p:cNvPr id="1395" name="Freeform: Shape 2643">
                  <a:extLst>
                    <a:ext uri="{FF2B5EF4-FFF2-40B4-BE49-F238E27FC236}">
                      <a16:creationId xmlns:a16="http://schemas.microsoft.com/office/drawing/2014/main" id="{BFCB3CA6-C118-5972-FDEB-F31827F5B477}"/>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Freeform: Shape 2644">
                  <a:extLst>
                    <a:ext uri="{FF2B5EF4-FFF2-40B4-BE49-F238E27FC236}">
                      <a16:creationId xmlns:a16="http://schemas.microsoft.com/office/drawing/2014/main" id="{2916829F-C5EE-3BAC-C9D6-17DE34A6AFE6}"/>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9" name="Graphic 61">
                <a:extLst>
                  <a:ext uri="{FF2B5EF4-FFF2-40B4-BE49-F238E27FC236}">
                    <a16:creationId xmlns:a16="http://schemas.microsoft.com/office/drawing/2014/main" id="{E357032F-ED58-77C6-252D-A30A1E95E5F5}"/>
                  </a:ext>
                </a:extLst>
              </p:cNvPr>
              <p:cNvGrpSpPr/>
              <p:nvPr/>
            </p:nvGrpSpPr>
            <p:grpSpPr>
              <a:xfrm>
                <a:off x="3919727" y="2294115"/>
                <a:ext cx="28394" cy="28233"/>
                <a:chOff x="3919727" y="2294115"/>
                <a:chExt cx="28394" cy="28233"/>
              </a:xfrm>
            </p:grpSpPr>
            <p:sp>
              <p:nvSpPr>
                <p:cNvPr id="1393" name="Freeform: Shape 2641">
                  <a:extLst>
                    <a:ext uri="{FF2B5EF4-FFF2-40B4-BE49-F238E27FC236}">
                      <a16:creationId xmlns:a16="http://schemas.microsoft.com/office/drawing/2014/main" id="{63DD40D7-AB84-E257-99F0-92555CFF4944}"/>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Freeform: Shape 2642">
                  <a:extLst>
                    <a:ext uri="{FF2B5EF4-FFF2-40B4-BE49-F238E27FC236}">
                      <a16:creationId xmlns:a16="http://schemas.microsoft.com/office/drawing/2014/main" id="{B9D52B44-7CE5-B1B6-102B-54955BE10F23}"/>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0" name="Graphic 61">
                <a:extLst>
                  <a:ext uri="{FF2B5EF4-FFF2-40B4-BE49-F238E27FC236}">
                    <a16:creationId xmlns:a16="http://schemas.microsoft.com/office/drawing/2014/main" id="{44032C4F-CA84-67DF-C336-2E583665F67C}"/>
                  </a:ext>
                </a:extLst>
              </p:cNvPr>
              <p:cNvGrpSpPr/>
              <p:nvPr/>
            </p:nvGrpSpPr>
            <p:grpSpPr>
              <a:xfrm>
                <a:off x="3931234" y="2294115"/>
                <a:ext cx="28394" cy="28233"/>
                <a:chOff x="3931234" y="2294115"/>
                <a:chExt cx="28394" cy="28233"/>
              </a:xfrm>
            </p:grpSpPr>
            <p:sp>
              <p:nvSpPr>
                <p:cNvPr id="1391" name="Freeform: Shape 2639">
                  <a:extLst>
                    <a:ext uri="{FF2B5EF4-FFF2-40B4-BE49-F238E27FC236}">
                      <a16:creationId xmlns:a16="http://schemas.microsoft.com/office/drawing/2014/main" id="{0F544EFB-DE90-1CBA-DA8E-6658E0846EBA}"/>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Freeform: Shape 2640">
                  <a:extLst>
                    <a:ext uri="{FF2B5EF4-FFF2-40B4-BE49-F238E27FC236}">
                      <a16:creationId xmlns:a16="http://schemas.microsoft.com/office/drawing/2014/main" id="{92AC3644-3BE0-E2B8-DF0C-75141F2349E5}"/>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1" name="Graphic 61">
                <a:extLst>
                  <a:ext uri="{FF2B5EF4-FFF2-40B4-BE49-F238E27FC236}">
                    <a16:creationId xmlns:a16="http://schemas.microsoft.com/office/drawing/2014/main" id="{AEDFAC90-60F2-1BC0-53D3-533B9D72FC19}"/>
                  </a:ext>
                </a:extLst>
              </p:cNvPr>
              <p:cNvGrpSpPr/>
              <p:nvPr/>
            </p:nvGrpSpPr>
            <p:grpSpPr>
              <a:xfrm>
                <a:off x="3942144" y="2294115"/>
                <a:ext cx="28544" cy="28233"/>
                <a:chOff x="3942144" y="2294115"/>
                <a:chExt cx="28544" cy="28233"/>
              </a:xfrm>
            </p:grpSpPr>
            <p:sp>
              <p:nvSpPr>
                <p:cNvPr id="1389" name="Freeform: Shape 2637">
                  <a:extLst>
                    <a:ext uri="{FF2B5EF4-FFF2-40B4-BE49-F238E27FC236}">
                      <a16:creationId xmlns:a16="http://schemas.microsoft.com/office/drawing/2014/main" id="{26D05CA2-FF29-85FE-AFAD-FE26D3E0EA7C}"/>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Freeform: Shape 2638">
                  <a:extLst>
                    <a:ext uri="{FF2B5EF4-FFF2-40B4-BE49-F238E27FC236}">
                      <a16:creationId xmlns:a16="http://schemas.microsoft.com/office/drawing/2014/main" id="{8B25AE4D-83B3-3B09-3129-320FEDE01B5B}"/>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2" name="Graphic 61">
                <a:extLst>
                  <a:ext uri="{FF2B5EF4-FFF2-40B4-BE49-F238E27FC236}">
                    <a16:creationId xmlns:a16="http://schemas.microsoft.com/office/drawing/2014/main" id="{3385960A-7567-85F6-6478-F1792599505D}"/>
                  </a:ext>
                </a:extLst>
              </p:cNvPr>
              <p:cNvGrpSpPr/>
              <p:nvPr/>
            </p:nvGrpSpPr>
            <p:grpSpPr>
              <a:xfrm>
                <a:off x="3963963" y="2301654"/>
                <a:ext cx="28394" cy="28233"/>
                <a:chOff x="3963963" y="2301654"/>
                <a:chExt cx="28394" cy="28233"/>
              </a:xfrm>
            </p:grpSpPr>
            <p:sp>
              <p:nvSpPr>
                <p:cNvPr id="1387" name="Freeform: Shape 2635">
                  <a:extLst>
                    <a:ext uri="{FF2B5EF4-FFF2-40B4-BE49-F238E27FC236}">
                      <a16:creationId xmlns:a16="http://schemas.microsoft.com/office/drawing/2014/main" id="{5CC1FDBB-86FA-4F06-60BD-7505D2C08EDD}"/>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Freeform: Shape 2636">
                  <a:extLst>
                    <a:ext uri="{FF2B5EF4-FFF2-40B4-BE49-F238E27FC236}">
                      <a16:creationId xmlns:a16="http://schemas.microsoft.com/office/drawing/2014/main" id="{ECCC79A7-3929-C569-1268-127D2B009B47}"/>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3" name="Graphic 61">
                <a:extLst>
                  <a:ext uri="{FF2B5EF4-FFF2-40B4-BE49-F238E27FC236}">
                    <a16:creationId xmlns:a16="http://schemas.microsoft.com/office/drawing/2014/main" id="{F6E641DE-1DEB-9C98-B084-BCD0F2B35FFA}"/>
                  </a:ext>
                </a:extLst>
              </p:cNvPr>
              <p:cNvGrpSpPr/>
              <p:nvPr/>
            </p:nvGrpSpPr>
            <p:grpSpPr>
              <a:xfrm>
                <a:off x="3968297" y="2301654"/>
                <a:ext cx="28394" cy="28233"/>
                <a:chOff x="3968297" y="2301654"/>
                <a:chExt cx="28394" cy="28233"/>
              </a:xfrm>
            </p:grpSpPr>
            <p:sp>
              <p:nvSpPr>
                <p:cNvPr id="1385" name="Freeform: Shape 2633">
                  <a:extLst>
                    <a:ext uri="{FF2B5EF4-FFF2-40B4-BE49-F238E27FC236}">
                      <a16:creationId xmlns:a16="http://schemas.microsoft.com/office/drawing/2014/main" id="{D9983F52-85F9-F150-DCD2-59E2094E50E1}"/>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Freeform: Shape 2634">
                  <a:extLst>
                    <a:ext uri="{FF2B5EF4-FFF2-40B4-BE49-F238E27FC236}">
                      <a16:creationId xmlns:a16="http://schemas.microsoft.com/office/drawing/2014/main" id="{781E1644-3806-CA3C-3E2B-A0CE43D5E5AA}"/>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4" name="Graphic 61">
                <a:extLst>
                  <a:ext uri="{FF2B5EF4-FFF2-40B4-BE49-F238E27FC236}">
                    <a16:creationId xmlns:a16="http://schemas.microsoft.com/office/drawing/2014/main" id="{5B88D43E-95AF-24F7-E520-9CA36AC3045B}"/>
                  </a:ext>
                </a:extLst>
              </p:cNvPr>
              <p:cNvGrpSpPr/>
              <p:nvPr/>
            </p:nvGrpSpPr>
            <p:grpSpPr>
              <a:xfrm>
                <a:off x="3977115" y="2301654"/>
                <a:ext cx="28544" cy="28233"/>
                <a:chOff x="3977115" y="2301654"/>
                <a:chExt cx="28544" cy="28233"/>
              </a:xfrm>
            </p:grpSpPr>
            <p:sp>
              <p:nvSpPr>
                <p:cNvPr id="1383" name="Freeform: Shape 2631">
                  <a:extLst>
                    <a:ext uri="{FF2B5EF4-FFF2-40B4-BE49-F238E27FC236}">
                      <a16:creationId xmlns:a16="http://schemas.microsoft.com/office/drawing/2014/main" id="{C5B72B76-58C4-B6E9-9823-86774F7D164D}"/>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Freeform: Shape 2632">
                  <a:extLst>
                    <a:ext uri="{FF2B5EF4-FFF2-40B4-BE49-F238E27FC236}">
                      <a16:creationId xmlns:a16="http://schemas.microsoft.com/office/drawing/2014/main" id="{5A4CF6F7-30D8-3013-355A-B8C84085FD87}"/>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5" name="Graphic 61">
                <a:extLst>
                  <a:ext uri="{FF2B5EF4-FFF2-40B4-BE49-F238E27FC236}">
                    <a16:creationId xmlns:a16="http://schemas.microsoft.com/office/drawing/2014/main" id="{CAFE4404-B536-0C92-DC0A-6197842392A8}"/>
                  </a:ext>
                </a:extLst>
              </p:cNvPr>
              <p:cNvGrpSpPr/>
              <p:nvPr/>
            </p:nvGrpSpPr>
            <p:grpSpPr>
              <a:xfrm>
                <a:off x="3985185" y="2305497"/>
                <a:ext cx="28394" cy="28085"/>
                <a:chOff x="3985185" y="2305497"/>
                <a:chExt cx="28394" cy="28085"/>
              </a:xfrm>
            </p:grpSpPr>
            <p:sp>
              <p:nvSpPr>
                <p:cNvPr id="1381" name="Freeform: Shape 2629">
                  <a:extLst>
                    <a:ext uri="{FF2B5EF4-FFF2-40B4-BE49-F238E27FC236}">
                      <a16:creationId xmlns:a16="http://schemas.microsoft.com/office/drawing/2014/main" id="{B76E8A74-3082-E5A9-BD12-A8FAF90556AA}"/>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Freeform: Shape 2630">
                  <a:extLst>
                    <a:ext uri="{FF2B5EF4-FFF2-40B4-BE49-F238E27FC236}">
                      <a16:creationId xmlns:a16="http://schemas.microsoft.com/office/drawing/2014/main" id="{2395EB95-142D-9600-F292-537DFBCDF2E9}"/>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6" name="Graphic 61">
                <a:extLst>
                  <a:ext uri="{FF2B5EF4-FFF2-40B4-BE49-F238E27FC236}">
                    <a16:creationId xmlns:a16="http://schemas.microsoft.com/office/drawing/2014/main" id="{44B9DC98-3891-A157-D2B2-370897BCA727}"/>
                  </a:ext>
                </a:extLst>
              </p:cNvPr>
              <p:cNvGrpSpPr/>
              <p:nvPr/>
            </p:nvGrpSpPr>
            <p:grpSpPr>
              <a:xfrm>
                <a:off x="3994899" y="2307419"/>
                <a:ext cx="28394" cy="28085"/>
                <a:chOff x="3994899" y="2307419"/>
                <a:chExt cx="28394" cy="28085"/>
              </a:xfrm>
            </p:grpSpPr>
            <p:sp>
              <p:nvSpPr>
                <p:cNvPr id="1379" name="Freeform: Shape 2627">
                  <a:extLst>
                    <a:ext uri="{FF2B5EF4-FFF2-40B4-BE49-F238E27FC236}">
                      <a16:creationId xmlns:a16="http://schemas.microsoft.com/office/drawing/2014/main" id="{63B7807B-325C-BE52-0212-EEEA6FC4B7D6}"/>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Freeform: Shape 2628">
                  <a:extLst>
                    <a:ext uri="{FF2B5EF4-FFF2-40B4-BE49-F238E27FC236}">
                      <a16:creationId xmlns:a16="http://schemas.microsoft.com/office/drawing/2014/main" id="{77D836BD-87C2-6020-646A-023A3DF090E1}"/>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7" name="Graphic 61">
                <a:extLst>
                  <a:ext uri="{FF2B5EF4-FFF2-40B4-BE49-F238E27FC236}">
                    <a16:creationId xmlns:a16="http://schemas.microsoft.com/office/drawing/2014/main" id="{1575E461-5652-09F5-783C-B815DA8F3722}"/>
                  </a:ext>
                </a:extLst>
              </p:cNvPr>
              <p:cNvGrpSpPr/>
              <p:nvPr/>
            </p:nvGrpSpPr>
            <p:grpSpPr>
              <a:xfrm>
                <a:off x="4001923" y="2307419"/>
                <a:ext cx="28544" cy="28085"/>
                <a:chOff x="4001923" y="2307419"/>
                <a:chExt cx="28544" cy="28085"/>
              </a:xfrm>
            </p:grpSpPr>
            <p:sp>
              <p:nvSpPr>
                <p:cNvPr id="1377" name="Freeform: Shape 2625">
                  <a:extLst>
                    <a:ext uri="{FF2B5EF4-FFF2-40B4-BE49-F238E27FC236}">
                      <a16:creationId xmlns:a16="http://schemas.microsoft.com/office/drawing/2014/main" id="{C41DE7F4-2541-F9DF-18F2-3FB69EF545CC}"/>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Freeform: Shape 2626">
                  <a:extLst>
                    <a:ext uri="{FF2B5EF4-FFF2-40B4-BE49-F238E27FC236}">
                      <a16:creationId xmlns:a16="http://schemas.microsoft.com/office/drawing/2014/main" id="{6D92545D-71D8-8044-9F81-2CDACC674863}"/>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8" name="Graphic 61">
                <a:extLst>
                  <a:ext uri="{FF2B5EF4-FFF2-40B4-BE49-F238E27FC236}">
                    <a16:creationId xmlns:a16="http://schemas.microsoft.com/office/drawing/2014/main" id="{3FA50DE7-1F14-B002-58D3-99AD26A98FFD}"/>
                  </a:ext>
                </a:extLst>
              </p:cNvPr>
              <p:cNvGrpSpPr/>
              <p:nvPr/>
            </p:nvGrpSpPr>
            <p:grpSpPr>
              <a:xfrm>
                <a:off x="4014925" y="2311854"/>
                <a:ext cx="28394" cy="28085"/>
                <a:chOff x="4014925" y="2311854"/>
                <a:chExt cx="28394" cy="28085"/>
              </a:xfrm>
            </p:grpSpPr>
            <p:sp>
              <p:nvSpPr>
                <p:cNvPr id="1375" name="Freeform: Shape 2623">
                  <a:extLst>
                    <a:ext uri="{FF2B5EF4-FFF2-40B4-BE49-F238E27FC236}">
                      <a16:creationId xmlns:a16="http://schemas.microsoft.com/office/drawing/2014/main" id="{28AA2B43-0C55-8D21-B4E8-2FED0D14851E}"/>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Freeform: Shape 2624">
                  <a:extLst>
                    <a:ext uri="{FF2B5EF4-FFF2-40B4-BE49-F238E27FC236}">
                      <a16:creationId xmlns:a16="http://schemas.microsoft.com/office/drawing/2014/main" id="{18B96388-64F1-920F-8853-E8DFF4F912C4}"/>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9" name="Graphic 61">
                <a:extLst>
                  <a:ext uri="{FF2B5EF4-FFF2-40B4-BE49-F238E27FC236}">
                    <a16:creationId xmlns:a16="http://schemas.microsoft.com/office/drawing/2014/main" id="{6DF0D349-9903-4A65-85C1-AF1FD484302F}"/>
                  </a:ext>
                </a:extLst>
              </p:cNvPr>
              <p:cNvGrpSpPr/>
              <p:nvPr/>
            </p:nvGrpSpPr>
            <p:grpSpPr>
              <a:xfrm>
                <a:off x="4019856" y="2311854"/>
                <a:ext cx="28394" cy="28085"/>
                <a:chOff x="4019856" y="2311854"/>
                <a:chExt cx="28394" cy="28085"/>
              </a:xfrm>
            </p:grpSpPr>
            <p:sp>
              <p:nvSpPr>
                <p:cNvPr id="1373" name="Freeform: Shape 2621">
                  <a:extLst>
                    <a:ext uri="{FF2B5EF4-FFF2-40B4-BE49-F238E27FC236}">
                      <a16:creationId xmlns:a16="http://schemas.microsoft.com/office/drawing/2014/main" id="{2E75B338-A30A-5131-A4C8-2A3E7D767BDD}"/>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Freeform: Shape 2622">
                  <a:extLst>
                    <a:ext uri="{FF2B5EF4-FFF2-40B4-BE49-F238E27FC236}">
                      <a16:creationId xmlns:a16="http://schemas.microsoft.com/office/drawing/2014/main" id="{824669AA-B6F2-2D7B-8AFC-01C619FF7FB0}"/>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0" name="Graphic 61">
                <a:extLst>
                  <a:ext uri="{FF2B5EF4-FFF2-40B4-BE49-F238E27FC236}">
                    <a16:creationId xmlns:a16="http://schemas.microsoft.com/office/drawing/2014/main" id="{9AE2585F-03DC-ECB9-3C15-0E0CA2219A0E}"/>
                  </a:ext>
                </a:extLst>
              </p:cNvPr>
              <p:cNvGrpSpPr/>
              <p:nvPr/>
            </p:nvGrpSpPr>
            <p:grpSpPr>
              <a:xfrm>
                <a:off x="4025685" y="2311854"/>
                <a:ext cx="28544" cy="28085"/>
                <a:chOff x="4025685" y="2311854"/>
                <a:chExt cx="28544" cy="28085"/>
              </a:xfrm>
            </p:grpSpPr>
            <p:sp>
              <p:nvSpPr>
                <p:cNvPr id="1371" name="Freeform: Shape 2619">
                  <a:extLst>
                    <a:ext uri="{FF2B5EF4-FFF2-40B4-BE49-F238E27FC236}">
                      <a16:creationId xmlns:a16="http://schemas.microsoft.com/office/drawing/2014/main" id="{1C9560C3-FB2E-F4EF-7A6E-14103832F78A}"/>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Freeform: Shape 2620">
                  <a:extLst>
                    <a:ext uri="{FF2B5EF4-FFF2-40B4-BE49-F238E27FC236}">
                      <a16:creationId xmlns:a16="http://schemas.microsoft.com/office/drawing/2014/main" id="{C1E0F5EB-8406-9BB2-5B3E-923B92579E43}"/>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1" name="Graphic 61">
                <a:extLst>
                  <a:ext uri="{FF2B5EF4-FFF2-40B4-BE49-F238E27FC236}">
                    <a16:creationId xmlns:a16="http://schemas.microsoft.com/office/drawing/2014/main" id="{ACE43FB2-9E6B-B65D-DD05-72977DAD4D64}"/>
                  </a:ext>
                </a:extLst>
              </p:cNvPr>
              <p:cNvGrpSpPr/>
              <p:nvPr/>
            </p:nvGrpSpPr>
            <p:grpSpPr>
              <a:xfrm>
                <a:off x="4037641" y="2311854"/>
                <a:ext cx="28394" cy="28085"/>
                <a:chOff x="4037641" y="2311854"/>
                <a:chExt cx="28394" cy="28085"/>
              </a:xfrm>
            </p:grpSpPr>
            <p:sp>
              <p:nvSpPr>
                <p:cNvPr id="1369" name="Freeform: Shape 2617">
                  <a:extLst>
                    <a:ext uri="{FF2B5EF4-FFF2-40B4-BE49-F238E27FC236}">
                      <a16:creationId xmlns:a16="http://schemas.microsoft.com/office/drawing/2014/main" id="{C080251C-CBE4-EAA3-2602-AB85D5656D53}"/>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Freeform: Shape 2618">
                  <a:extLst>
                    <a:ext uri="{FF2B5EF4-FFF2-40B4-BE49-F238E27FC236}">
                      <a16:creationId xmlns:a16="http://schemas.microsoft.com/office/drawing/2014/main" id="{79EC5D53-AB51-C07A-8FAB-650CD776A8DD}"/>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2" name="Graphic 61">
                <a:extLst>
                  <a:ext uri="{FF2B5EF4-FFF2-40B4-BE49-F238E27FC236}">
                    <a16:creationId xmlns:a16="http://schemas.microsoft.com/office/drawing/2014/main" id="{FD7959FA-D6DB-F149-7355-2292A72F8E95}"/>
                  </a:ext>
                </a:extLst>
              </p:cNvPr>
              <p:cNvGrpSpPr/>
              <p:nvPr/>
            </p:nvGrpSpPr>
            <p:grpSpPr>
              <a:xfrm>
                <a:off x="4044515" y="2311854"/>
                <a:ext cx="28544" cy="28085"/>
                <a:chOff x="4044515" y="2311854"/>
                <a:chExt cx="28544" cy="28085"/>
              </a:xfrm>
            </p:grpSpPr>
            <p:sp>
              <p:nvSpPr>
                <p:cNvPr id="1367" name="Freeform: Shape 2615">
                  <a:extLst>
                    <a:ext uri="{FF2B5EF4-FFF2-40B4-BE49-F238E27FC236}">
                      <a16:creationId xmlns:a16="http://schemas.microsoft.com/office/drawing/2014/main" id="{61CC5C6A-FD4F-9080-F3BF-2C1D42AAC4FD}"/>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Freeform: Shape 2616">
                  <a:extLst>
                    <a:ext uri="{FF2B5EF4-FFF2-40B4-BE49-F238E27FC236}">
                      <a16:creationId xmlns:a16="http://schemas.microsoft.com/office/drawing/2014/main" id="{D26A6336-BFEC-5F82-8E2A-407144810825}"/>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3" name="Graphic 61">
                <a:extLst>
                  <a:ext uri="{FF2B5EF4-FFF2-40B4-BE49-F238E27FC236}">
                    <a16:creationId xmlns:a16="http://schemas.microsoft.com/office/drawing/2014/main" id="{53118935-FAF2-B105-28C3-479C286A25DE}"/>
                  </a:ext>
                </a:extLst>
              </p:cNvPr>
              <p:cNvGrpSpPr/>
              <p:nvPr/>
            </p:nvGrpSpPr>
            <p:grpSpPr>
              <a:xfrm>
                <a:off x="4051539" y="2311854"/>
                <a:ext cx="28544" cy="28085"/>
                <a:chOff x="4051539" y="2311854"/>
                <a:chExt cx="28544" cy="28085"/>
              </a:xfrm>
            </p:grpSpPr>
            <p:sp>
              <p:nvSpPr>
                <p:cNvPr id="1365" name="Freeform: Shape 2613">
                  <a:extLst>
                    <a:ext uri="{FF2B5EF4-FFF2-40B4-BE49-F238E27FC236}">
                      <a16:creationId xmlns:a16="http://schemas.microsoft.com/office/drawing/2014/main" id="{79EF9CC7-AE03-3578-0E28-366E88FA40DA}"/>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Freeform: Shape 2614">
                  <a:extLst>
                    <a:ext uri="{FF2B5EF4-FFF2-40B4-BE49-F238E27FC236}">
                      <a16:creationId xmlns:a16="http://schemas.microsoft.com/office/drawing/2014/main" id="{2F1C5F02-7B53-EA8C-C016-0B7C9D5B2518}"/>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4" name="Graphic 61">
                <a:extLst>
                  <a:ext uri="{FF2B5EF4-FFF2-40B4-BE49-F238E27FC236}">
                    <a16:creationId xmlns:a16="http://schemas.microsoft.com/office/drawing/2014/main" id="{19480416-7B2F-B3CC-534F-7DD9009216B2}"/>
                  </a:ext>
                </a:extLst>
              </p:cNvPr>
              <p:cNvGrpSpPr/>
              <p:nvPr/>
            </p:nvGrpSpPr>
            <p:grpSpPr>
              <a:xfrm>
                <a:off x="4058563" y="2311854"/>
                <a:ext cx="28394" cy="28085"/>
                <a:chOff x="4058563" y="2311854"/>
                <a:chExt cx="28394" cy="28085"/>
              </a:xfrm>
            </p:grpSpPr>
            <p:sp>
              <p:nvSpPr>
                <p:cNvPr id="1363" name="Freeform: Shape 2611">
                  <a:extLst>
                    <a:ext uri="{FF2B5EF4-FFF2-40B4-BE49-F238E27FC236}">
                      <a16:creationId xmlns:a16="http://schemas.microsoft.com/office/drawing/2014/main" id="{17F498A1-785F-9229-1918-05B5F5A7AF1F}"/>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Freeform: Shape 2612">
                  <a:extLst>
                    <a:ext uri="{FF2B5EF4-FFF2-40B4-BE49-F238E27FC236}">
                      <a16:creationId xmlns:a16="http://schemas.microsoft.com/office/drawing/2014/main" id="{27602655-7CFC-EE7B-D8BC-23624E66EA16}"/>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5" name="Graphic 61">
                <a:extLst>
                  <a:ext uri="{FF2B5EF4-FFF2-40B4-BE49-F238E27FC236}">
                    <a16:creationId xmlns:a16="http://schemas.microsoft.com/office/drawing/2014/main" id="{E0DA6ACF-9FEE-118C-0793-FCC4C0F2DA4A}"/>
                  </a:ext>
                </a:extLst>
              </p:cNvPr>
              <p:cNvGrpSpPr/>
              <p:nvPr/>
            </p:nvGrpSpPr>
            <p:grpSpPr>
              <a:xfrm>
                <a:off x="4065587" y="2311854"/>
                <a:ext cx="28394" cy="28085"/>
                <a:chOff x="4065587" y="2311854"/>
                <a:chExt cx="28394" cy="28085"/>
              </a:xfrm>
            </p:grpSpPr>
            <p:sp>
              <p:nvSpPr>
                <p:cNvPr id="1361" name="Freeform: Shape 2609">
                  <a:extLst>
                    <a:ext uri="{FF2B5EF4-FFF2-40B4-BE49-F238E27FC236}">
                      <a16:creationId xmlns:a16="http://schemas.microsoft.com/office/drawing/2014/main" id="{A8B308B0-94DD-5496-99E7-A9393B8B6042}"/>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Freeform: Shape 2610">
                  <a:extLst>
                    <a:ext uri="{FF2B5EF4-FFF2-40B4-BE49-F238E27FC236}">
                      <a16:creationId xmlns:a16="http://schemas.microsoft.com/office/drawing/2014/main" id="{365F0938-FACD-4E6C-CBB2-4AE47E8203D9}"/>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6" name="Graphic 61">
                <a:extLst>
                  <a:ext uri="{FF2B5EF4-FFF2-40B4-BE49-F238E27FC236}">
                    <a16:creationId xmlns:a16="http://schemas.microsoft.com/office/drawing/2014/main" id="{64C6ACB9-4552-CB89-7E87-603FB6248AF6}"/>
                  </a:ext>
                </a:extLst>
              </p:cNvPr>
              <p:cNvGrpSpPr/>
              <p:nvPr/>
            </p:nvGrpSpPr>
            <p:grpSpPr>
              <a:xfrm>
                <a:off x="4072611" y="2311854"/>
                <a:ext cx="28394" cy="28085"/>
                <a:chOff x="4072611" y="2311854"/>
                <a:chExt cx="28394" cy="28085"/>
              </a:xfrm>
            </p:grpSpPr>
            <p:sp>
              <p:nvSpPr>
                <p:cNvPr id="1359" name="Freeform: Shape 2607">
                  <a:extLst>
                    <a:ext uri="{FF2B5EF4-FFF2-40B4-BE49-F238E27FC236}">
                      <a16:creationId xmlns:a16="http://schemas.microsoft.com/office/drawing/2014/main" id="{FD094221-8D13-6445-17CE-782486D650BF}"/>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Freeform: Shape 2608">
                  <a:extLst>
                    <a:ext uri="{FF2B5EF4-FFF2-40B4-BE49-F238E27FC236}">
                      <a16:creationId xmlns:a16="http://schemas.microsoft.com/office/drawing/2014/main" id="{BC0AA5D2-843C-6020-9CF7-ABC0B7D3F180}"/>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7" name="Graphic 61">
                <a:extLst>
                  <a:ext uri="{FF2B5EF4-FFF2-40B4-BE49-F238E27FC236}">
                    <a16:creationId xmlns:a16="http://schemas.microsoft.com/office/drawing/2014/main" id="{FCD5A30B-EE85-8D8F-B8F2-3901A2056B8B}"/>
                  </a:ext>
                </a:extLst>
              </p:cNvPr>
              <p:cNvGrpSpPr/>
              <p:nvPr/>
            </p:nvGrpSpPr>
            <p:grpSpPr>
              <a:xfrm>
                <a:off x="4081578" y="2315845"/>
                <a:ext cx="28544" cy="28085"/>
                <a:chOff x="4081578" y="2315845"/>
                <a:chExt cx="28544" cy="28085"/>
              </a:xfrm>
            </p:grpSpPr>
            <p:sp>
              <p:nvSpPr>
                <p:cNvPr id="1357" name="Freeform: Shape 2605">
                  <a:extLst>
                    <a:ext uri="{FF2B5EF4-FFF2-40B4-BE49-F238E27FC236}">
                      <a16:creationId xmlns:a16="http://schemas.microsoft.com/office/drawing/2014/main" id="{19AB8C2D-40AD-F2CE-3A8A-6D44D3773971}"/>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Freeform: Shape 2606">
                  <a:extLst>
                    <a:ext uri="{FF2B5EF4-FFF2-40B4-BE49-F238E27FC236}">
                      <a16:creationId xmlns:a16="http://schemas.microsoft.com/office/drawing/2014/main" id="{9E7EC56C-2FD4-E625-3124-6DC4D47A36EE}"/>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8" name="Graphic 61">
                <a:extLst>
                  <a:ext uri="{FF2B5EF4-FFF2-40B4-BE49-F238E27FC236}">
                    <a16:creationId xmlns:a16="http://schemas.microsoft.com/office/drawing/2014/main" id="{61EF2C1D-C706-B05D-55FC-D40D664C57A1}"/>
                  </a:ext>
                </a:extLst>
              </p:cNvPr>
              <p:cNvGrpSpPr/>
              <p:nvPr/>
            </p:nvGrpSpPr>
            <p:grpSpPr>
              <a:xfrm>
                <a:off x="4087705" y="2315845"/>
                <a:ext cx="28394" cy="28085"/>
                <a:chOff x="4087705" y="2315845"/>
                <a:chExt cx="28394" cy="28085"/>
              </a:xfrm>
            </p:grpSpPr>
            <p:sp>
              <p:nvSpPr>
                <p:cNvPr id="1355" name="Freeform: Shape 2603">
                  <a:extLst>
                    <a:ext uri="{FF2B5EF4-FFF2-40B4-BE49-F238E27FC236}">
                      <a16:creationId xmlns:a16="http://schemas.microsoft.com/office/drawing/2014/main" id="{58F472F5-173D-EDC2-77B6-DD60EFDC6E3C}"/>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Freeform: Shape 2604">
                  <a:extLst>
                    <a:ext uri="{FF2B5EF4-FFF2-40B4-BE49-F238E27FC236}">
                      <a16:creationId xmlns:a16="http://schemas.microsoft.com/office/drawing/2014/main" id="{15606B26-F4B9-F306-2CE2-4A6B696010F2}"/>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9" name="Graphic 61">
                <a:extLst>
                  <a:ext uri="{FF2B5EF4-FFF2-40B4-BE49-F238E27FC236}">
                    <a16:creationId xmlns:a16="http://schemas.microsoft.com/office/drawing/2014/main" id="{E67235F2-EEE8-5BCD-9063-35572221E907}"/>
                  </a:ext>
                </a:extLst>
              </p:cNvPr>
              <p:cNvGrpSpPr/>
              <p:nvPr/>
            </p:nvGrpSpPr>
            <p:grpSpPr>
              <a:xfrm>
                <a:off x="4093683" y="2315845"/>
                <a:ext cx="28544" cy="28085"/>
                <a:chOff x="4093683" y="2315845"/>
                <a:chExt cx="28544" cy="28085"/>
              </a:xfrm>
            </p:grpSpPr>
            <p:sp>
              <p:nvSpPr>
                <p:cNvPr id="1353" name="Freeform: Shape 2601">
                  <a:extLst>
                    <a:ext uri="{FF2B5EF4-FFF2-40B4-BE49-F238E27FC236}">
                      <a16:creationId xmlns:a16="http://schemas.microsoft.com/office/drawing/2014/main" id="{7770FFB1-7438-4AA5-1ECB-EF3CC4F1F657}"/>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Freeform: Shape 2602">
                  <a:extLst>
                    <a:ext uri="{FF2B5EF4-FFF2-40B4-BE49-F238E27FC236}">
                      <a16:creationId xmlns:a16="http://schemas.microsoft.com/office/drawing/2014/main" id="{7391AC48-69EB-6DB4-9BA3-0B37FF809736}"/>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0" name="Graphic 61">
                <a:extLst>
                  <a:ext uri="{FF2B5EF4-FFF2-40B4-BE49-F238E27FC236}">
                    <a16:creationId xmlns:a16="http://schemas.microsoft.com/office/drawing/2014/main" id="{5BDD3CD8-FDC2-1F5D-8F2C-06AC64B7911F}"/>
                  </a:ext>
                </a:extLst>
              </p:cNvPr>
              <p:cNvGrpSpPr/>
              <p:nvPr/>
            </p:nvGrpSpPr>
            <p:grpSpPr>
              <a:xfrm>
                <a:off x="4099810" y="2315845"/>
                <a:ext cx="28394" cy="28085"/>
                <a:chOff x="4099810" y="2315845"/>
                <a:chExt cx="28394" cy="28085"/>
              </a:xfrm>
            </p:grpSpPr>
            <p:sp>
              <p:nvSpPr>
                <p:cNvPr id="1351" name="Freeform: Shape 2599">
                  <a:extLst>
                    <a:ext uri="{FF2B5EF4-FFF2-40B4-BE49-F238E27FC236}">
                      <a16:creationId xmlns:a16="http://schemas.microsoft.com/office/drawing/2014/main" id="{31236F32-2CE1-8286-69FB-D9FA948ED828}"/>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Freeform: Shape 2600">
                  <a:extLst>
                    <a:ext uri="{FF2B5EF4-FFF2-40B4-BE49-F238E27FC236}">
                      <a16:creationId xmlns:a16="http://schemas.microsoft.com/office/drawing/2014/main" id="{43368CB5-6485-E38D-9C4E-3C868068FFB0}"/>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1" name="Graphic 61">
                <a:extLst>
                  <a:ext uri="{FF2B5EF4-FFF2-40B4-BE49-F238E27FC236}">
                    <a16:creationId xmlns:a16="http://schemas.microsoft.com/office/drawing/2014/main" id="{F7990235-BB6C-3499-854B-E85A923C1BB1}"/>
                  </a:ext>
                </a:extLst>
              </p:cNvPr>
              <p:cNvGrpSpPr/>
              <p:nvPr/>
            </p:nvGrpSpPr>
            <p:grpSpPr>
              <a:xfrm>
                <a:off x="4105788" y="2315845"/>
                <a:ext cx="28394" cy="28085"/>
                <a:chOff x="4105788" y="2315845"/>
                <a:chExt cx="28394" cy="28085"/>
              </a:xfrm>
            </p:grpSpPr>
            <p:sp>
              <p:nvSpPr>
                <p:cNvPr id="1349" name="Freeform: Shape 2597">
                  <a:extLst>
                    <a:ext uri="{FF2B5EF4-FFF2-40B4-BE49-F238E27FC236}">
                      <a16:creationId xmlns:a16="http://schemas.microsoft.com/office/drawing/2014/main" id="{26505555-F2F9-2EE1-DD84-172E63413CCA}"/>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Freeform: Shape 2598">
                  <a:extLst>
                    <a:ext uri="{FF2B5EF4-FFF2-40B4-BE49-F238E27FC236}">
                      <a16:creationId xmlns:a16="http://schemas.microsoft.com/office/drawing/2014/main" id="{3A079CB6-1F93-24D1-B43E-F4BE33B6CDAF}"/>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2" name="Graphic 61">
                <a:extLst>
                  <a:ext uri="{FF2B5EF4-FFF2-40B4-BE49-F238E27FC236}">
                    <a16:creationId xmlns:a16="http://schemas.microsoft.com/office/drawing/2014/main" id="{F94F9759-4A94-F04A-398C-DEAAF7E496A2}"/>
                  </a:ext>
                </a:extLst>
              </p:cNvPr>
              <p:cNvGrpSpPr/>
              <p:nvPr/>
            </p:nvGrpSpPr>
            <p:grpSpPr>
              <a:xfrm>
                <a:off x="4111766" y="2315845"/>
                <a:ext cx="28544" cy="28085"/>
                <a:chOff x="4111766" y="2315845"/>
                <a:chExt cx="28544" cy="28085"/>
              </a:xfrm>
            </p:grpSpPr>
            <p:sp>
              <p:nvSpPr>
                <p:cNvPr id="1347" name="Freeform: Shape 2595">
                  <a:extLst>
                    <a:ext uri="{FF2B5EF4-FFF2-40B4-BE49-F238E27FC236}">
                      <a16:creationId xmlns:a16="http://schemas.microsoft.com/office/drawing/2014/main" id="{AC6BBA8E-2888-F6E2-16C7-56F683B05F9D}"/>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Freeform: Shape 2596">
                  <a:extLst>
                    <a:ext uri="{FF2B5EF4-FFF2-40B4-BE49-F238E27FC236}">
                      <a16:creationId xmlns:a16="http://schemas.microsoft.com/office/drawing/2014/main" id="{CEC43BE3-C3D4-654B-875F-34135F8A3340}"/>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3" name="Graphic 61">
                <a:extLst>
                  <a:ext uri="{FF2B5EF4-FFF2-40B4-BE49-F238E27FC236}">
                    <a16:creationId xmlns:a16="http://schemas.microsoft.com/office/drawing/2014/main" id="{7CA76715-3E02-41A1-A3DF-3917870FB6C5}"/>
                  </a:ext>
                </a:extLst>
              </p:cNvPr>
              <p:cNvGrpSpPr/>
              <p:nvPr/>
            </p:nvGrpSpPr>
            <p:grpSpPr>
              <a:xfrm>
                <a:off x="4117893" y="2315845"/>
                <a:ext cx="28394" cy="28085"/>
                <a:chOff x="4117893" y="2315845"/>
                <a:chExt cx="28394" cy="28085"/>
              </a:xfrm>
            </p:grpSpPr>
            <p:sp>
              <p:nvSpPr>
                <p:cNvPr id="1345" name="Freeform: Shape 2593">
                  <a:extLst>
                    <a:ext uri="{FF2B5EF4-FFF2-40B4-BE49-F238E27FC236}">
                      <a16:creationId xmlns:a16="http://schemas.microsoft.com/office/drawing/2014/main" id="{E69F8C90-880E-5A87-655F-FCAC0946469B}"/>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Freeform: Shape 2594">
                  <a:extLst>
                    <a:ext uri="{FF2B5EF4-FFF2-40B4-BE49-F238E27FC236}">
                      <a16:creationId xmlns:a16="http://schemas.microsoft.com/office/drawing/2014/main" id="{7925B816-A6E0-AF52-7046-303545565545}"/>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4" name="Graphic 61">
                <a:extLst>
                  <a:ext uri="{FF2B5EF4-FFF2-40B4-BE49-F238E27FC236}">
                    <a16:creationId xmlns:a16="http://schemas.microsoft.com/office/drawing/2014/main" id="{1C6C6A4D-18C8-A0C7-18B0-24588A9141D5}"/>
                  </a:ext>
                </a:extLst>
              </p:cNvPr>
              <p:cNvGrpSpPr/>
              <p:nvPr/>
            </p:nvGrpSpPr>
            <p:grpSpPr>
              <a:xfrm>
                <a:off x="4123871" y="2315845"/>
                <a:ext cx="28544" cy="28085"/>
                <a:chOff x="4123871" y="2315845"/>
                <a:chExt cx="28544" cy="28085"/>
              </a:xfrm>
            </p:grpSpPr>
            <p:sp>
              <p:nvSpPr>
                <p:cNvPr id="1343" name="Freeform: Shape 2591">
                  <a:extLst>
                    <a:ext uri="{FF2B5EF4-FFF2-40B4-BE49-F238E27FC236}">
                      <a16:creationId xmlns:a16="http://schemas.microsoft.com/office/drawing/2014/main" id="{CF3BD7BD-B0D6-1C08-6ED1-611A7C266824}"/>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Freeform: Shape 2592">
                  <a:extLst>
                    <a:ext uri="{FF2B5EF4-FFF2-40B4-BE49-F238E27FC236}">
                      <a16:creationId xmlns:a16="http://schemas.microsoft.com/office/drawing/2014/main" id="{52967141-B428-B6B8-5190-E74C39B80948}"/>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5" name="Graphic 61">
                <a:extLst>
                  <a:ext uri="{FF2B5EF4-FFF2-40B4-BE49-F238E27FC236}">
                    <a16:creationId xmlns:a16="http://schemas.microsoft.com/office/drawing/2014/main" id="{801F178F-D4A2-6AC8-0404-8F1B299260F1}"/>
                  </a:ext>
                </a:extLst>
              </p:cNvPr>
              <p:cNvGrpSpPr/>
              <p:nvPr/>
            </p:nvGrpSpPr>
            <p:grpSpPr>
              <a:xfrm>
                <a:off x="4129999" y="2322349"/>
                <a:ext cx="28394" cy="28085"/>
                <a:chOff x="4129999" y="2322349"/>
                <a:chExt cx="28394" cy="28085"/>
              </a:xfrm>
            </p:grpSpPr>
            <p:sp>
              <p:nvSpPr>
                <p:cNvPr id="1341" name="Freeform: Shape 2589">
                  <a:extLst>
                    <a:ext uri="{FF2B5EF4-FFF2-40B4-BE49-F238E27FC236}">
                      <a16:creationId xmlns:a16="http://schemas.microsoft.com/office/drawing/2014/main" id="{FFF884DF-1101-1740-95C2-0F2E3017A0F0}"/>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Freeform: Shape 2590">
                  <a:extLst>
                    <a:ext uri="{FF2B5EF4-FFF2-40B4-BE49-F238E27FC236}">
                      <a16:creationId xmlns:a16="http://schemas.microsoft.com/office/drawing/2014/main" id="{F4D7F24D-8E82-EE42-A73A-7DF55EEFCAFE}"/>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6" name="Graphic 61">
                <a:extLst>
                  <a:ext uri="{FF2B5EF4-FFF2-40B4-BE49-F238E27FC236}">
                    <a16:creationId xmlns:a16="http://schemas.microsoft.com/office/drawing/2014/main" id="{41535922-B8DB-C152-F9DF-C8E675CEB9F5}"/>
                  </a:ext>
                </a:extLst>
              </p:cNvPr>
              <p:cNvGrpSpPr/>
              <p:nvPr/>
            </p:nvGrpSpPr>
            <p:grpSpPr>
              <a:xfrm>
                <a:off x="4136873" y="2322349"/>
                <a:ext cx="28394" cy="28085"/>
                <a:chOff x="4136873" y="2322349"/>
                <a:chExt cx="28394" cy="28085"/>
              </a:xfrm>
            </p:grpSpPr>
            <p:sp>
              <p:nvSpPr>
                <p:cNvPr id="1339" name="Freeform: Shape 2587">
                  <a:extLst>
                    <a:ext uri="{FF2B5EF4-FFF2-40B4-BE49-F238E27FC236}">
                      <a16:creationId xmlns:a16="http://schemas.microsoft.com/office/drawing/2014/main" id="{908CEC3A-C1AB-8772-DA0D-81B72EBACF24}"/>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Freeform: Shape 2588">
                  <a:extLst>
                    <a:ext uri="{FF2B5EF4-FFF2-40B4-BE49-F238E27FC236}">
                      <a16:creationId xmlns:a16="http://schemas.microsoft.com/office/drawing/2014/main" id="{21465647-3875-3E82-9008-93640057378C}"/>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7" name="Graphic 61">
                <a:extLst>
                  <a:ext uri="{FF2B5EF4-FFF2-40B4-BE49-F238E27FC236}">
                    <a16:creationId xmlns:a16="http://schemas.microsoft.com/office/drawing/2014/main" id="{567FC472-58A3-B1DE-88E5-326CA4E450D8}"/>
                  </a:ext>
                </a:extLst>
              </p:cNvPr>
              <p:cNvGrpSpPr/>
              <p:nvPr/>
            </p:nvGrpSpPr>
            <p:grpSpPr>
              <a:xfrm>
                <a:off x="4143598" y="2322349"/>
                <a:ext cx="28394" cy="28085"/>
                <a:chOff x="4143598" y="2322349"/>
                <a:chExt cx="28394" cy="28085"/>
              </a:xfrm>
            </p:grpSpPr>
            <p:sp>
              <p:nvSpPr>
                <p:cNvPr id="1337" name="Freeform: Shape 2585">
                  <a:extLst>
                    <a:ext uri="{FF2B5EF4-FFF2-40B4-BE49-F238E27FC236}">
                      <a16:creationId xmlns:a16="http://schemas.microsoft.com/office/drawing/2014/main" id="{EB0B0D73-1082-6FE9-4470-674A2BDB7240}"/>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Freeform: Shape 2586">
                  <a:extLst>
                    <a:ext uri="{FF2B5EF4-FFF2-40B4-BE49-F238E27FC236}">
                      <a16:creationId xmlns:a16="http://schemas.microsoft.com/office/drawing/2014/main" id="{0A6F1F72-8B21-270B-2530-CAF1A726C9B3}"/>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8" name="Graphic 61">
                <a:extLst>
                  <a:ext uri="{FF2B5EF4-FFF2-40B4-BE49-F238E27FC236}">
                    <a16:creationId xmlns:a16="http://schemas.microsoft.com/office/drawing/2014/main" id="{7460FF8C-EE77-E30A-6E94-AD263B8AD40F}"/>
                  </a:ext>
                </a:extLst>
              </p:cNvPr>
              <p:cNvGrpSpPr/>
              <p:nvPr/>
            </p:nvGrpSpPr>
            <p:grpSpPr>
              <a:xfrm>
                <a:off x="4150323" y="2322349"/>
                <a:ext cx="28544" cy="28085"/>
                <a:chOff x="4150323" y="2322349"/>
                <a:chExt cx="28544" cy="28085"/>
              </a:xfrm>
            </p:grpSpPr>
            <p:sp>
              <p:nvSpPr>
                <p:cNvPr id="1335" name="Freeform: Shape 2583">
                  <a:extLst>
                    <a:ext uri="{FF2B5EF4-FFF2-40B4-BE49-F238E27FC236}">
                      <a16:creationId xmlns:a16="http://schemas.microsoft.com/office/drawing/2014/main" id="{28EEDA68-6710-FF4F-C17D-FEDC4A8A41B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Freeform: Shape 2584">
                  <a:extLst>
                    <a:ext uri="{FF2B5EF4-FFF2-40B4-BE49-F238E27FC236}">
                      <a16:creationId xmlns:a16="http://schemas.microsoft.com/office/drawing/2014/main" id="{3ADC6049-B887-8DA6-D1A0-9117F70AAB8B}"/>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9" name="Graphic 61">
                <a:extLst>
                  <a:ext uri="{FF2B5EF4-FFF2-40B4-BE49-F238E27FC236}">
                    <a16:creationId xmlns:a16="http://schemas.microsoft.com/office/drawing/2014/main" id="{D59FE253-6333-F559-9D43-4EDC33126473}"/>
                  </a:ext>
                </a:extLst>
              </p:cNvPr>
              <p:cNvGrpSpPr/>
              <p:nvPr/>
            </p:nvGrpSpPr>
            <p:grpSpPr>
              <a:xfrm>
                <a:off x="4157198" y="2322349"/>
                <a:ext cx="28394" cy="28085"/>
                <a:chOff x="4157198" y="2322349"/>
                <a:chExt cx="28394" cy="28085"/>
              </a:xfrm>
            </p:grpSpPr>
            <p:sp>
              <p:nvSpPr>
                <p:cNvPr id="1333" name="Freeform: Shape 2581">
                  <a:extLst>
                    <a:ext uri="{FF2B5EF4-FFF2-40B4-BE49-F238E27FC236}">
                      <a16:creationId xmlns:a16="http://schemas.microsoft.com/office/drawing/2014/main" id="{8587975F-21D7-343E-092E-7B21CA31080E}"/>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Freeform: Shape 2582">
                  <a:extLst>
                    <a:ext uri="{FF2B5EF4-FFF2-40B4-BE49-F238E27FC236}">
                      <a16:creationId xmlns:a16="http://schemas.microsoft.com/office/drawing/2014/main" id="{625C02AC-A85C-4258-F98D-7C82BAE336D5}"/>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0" name="Graphic 61">
                <a:extLst>
                  <a:ext uri="{FF2B5EF4-FFF2-40B4-BE49-F238E27FC236}">
                    <a16:creationId xmlns:a16="http://schemas.microsoft.com/office/drawing/2014/main" id="{66D6BC74-382C-5218-C6BF-4B5E4666B188}"/>
                  </a:ext>
                </a:extLst>
              </p:cNvPr>
              <p:cNvGrpSpPr/>
              <p:nvPr/>
            </p:nvGrpSpPr>
            <p:grpSpPr>
              <a:xfrm>
                <a:off x="4170947" y="2323827"/>
                <a:ext cx="28394" cy="28085"/>
                <a:chOff x="4170947" y="2323827"/>
                <a:chExt cx="28394" cy="28085"/>
              </a:xfrm>
            </p:grpSpPr>
            <p:sp>
              <p:nvSpPr>
                <p:cNvPr id="1331" name="Freeform: Shape 2579">
                  <a:extLst>
                    <a:ext uri="{FF2B5EF4-FFF2-40B4-BE49-F238E27FC236}">
                      <a16:creationId xmlns:a16="http://schemas.microsoft.com/office/drawing/2014/main" id="{803CEFAF-A818-4ED9-033C-CB21F79A27A1}"/>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Freeform: Shape 2580">
                  <a:extLst>
                    <a:ext uri="{FF2B5EF4-FFF2-40B4-BE49-F238E27FC236}">
                      <a16:creationId xmlns:a16="http://schemas.microsoft.com/office/drawing/2014/main" id="{71B24CB0-FF51-0D22-8B3F-1BAB41771A6B}"/>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1" name="Graphic 61">
                <a:extLst>
                  <a:ext uri="{FF2B5EF4-FFF2-40B4-BE49-F238E27FC236}">
                    <a16:creationId xmlns:a16="http://schemas.microsoft.com/office/drawing/2014/main" id="{2B054584-A205-6361-F396-8B3CF71DC2E3}"/>
                  </a:ext>
                </a:extLst>
              </p:cNvPr>
              <p:cNvGrpSpPr/>
              <p:nvPr/>
            </p:nvGrpSpPr>
            <p:grpSpPr>
              <a:xfrm>
                <a:off x="4178868" y="2327523"/>
                <a:ext cx="28394" cy="28085"/>
                <a:chOff x="4178868" y="2327523"/>
                <a:chExt cx="28394" cy="28085"/>
              </a:xfrm>
            </p:grpSpPr>
            <p:sp>
              <p:nvSpPr>
                <p:cNvPr id="1329" name="Freeform: Shape 2577">
                  <a:extLst>
                    <a:ext uri="{FF2B5EF4-FFF2-40B4-BE49-F238E27FC236}">
                      <a16:creationId xmlns:a16="http://schemas.microsoft.com/office/drawing/2014/main" id="{15F26E70-7384-49D2-5AF7-9529FC4E9B1C}"/>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Freeform: Shape 2578">
                  <a:extLst>
                    <a:ext uri="{FF2B5EF4-FFF2-40B4-BE49-F238E27FC236}">
                      <a16:creationId xmlns:a16="http://schemas.microsoft.com/office/drawing/2014/main" id="{60A49D84-E171-D294-8F6A-7D247745CC79}"/>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2" name="Graphic 61">
                <a:extLst>
                  <a:ext uri="{FF2B5EF4-FFF2-40B4-BE49-F238E27FC236}">
                    <a16:creationId xmlns:a16="http://schemas.microsoft.com/office/drawing/2014/main" id="{6EDF86E4-A6D8-FEAD-37B7-C3662AA353F8}"/>
                  </a:ext>
                </a:extLst>
              </p:cNvPr>
              <p:cNvGrpSpPr/>
              <p:nvPr/>
            </p:nvGrpSpPr>
            <p:grpSpPr>
              <a:xfrm>
                <a:off x="4185145" y="2327523"/>
                <a:ext cx="28394" cy="28085"/>
                <a:chOff x="4185145" y="2327523"/>
                <a:chExt cx="28394" cy="28085"/>
              </a:xfrm>
            </p:grpSpPr>
            <p:sp>
              <p:nvSpPr>
                <p:cNvPr id="1327" name="Freeform: Shape 2575">
                  <a:extLst>
                    <a:ext uri="{FF2B5EF4-FFF2-40B4-BE49-F238E27FC236}">
                      <a16:creationId xmlns:a16="http://schemas.microsoft.com/office/drawing/2014/main" id="{297AAE50-6AA7-1518-FC4E-AE0D29F1EDB2}"/>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Freeform: Shape 2576">
                  <a:extLst>
                    <a:ext uri="{FF2B5EF4-FFF2-40B4-BE49-F238E27FC236}">
                      <a16:creationId xmlns:a16="http://schemas.microsoft.com/office/drawing/2014/main" id="{8C25A148-3E2F-A6D8-6360-1D41468630C6}"/>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3" name="Graphic 61">
                <a:extLst>
                  <a:ext uri="{FF2B5EF4-FFF2-40B4-BE49-F238E27FC236}">
                    <a16:creationId xmlns:a16="http://schemas.microsoft.com/office/drawing/2014/main" id="{54D19260-D642-0D40-196D-E41F8CAE2D8F}"/>
                  </a:ext>
                </a:extLst>
              </p:cNvPr>
              <p:cNvGrpSpPr/>
              <p:nvPr/>
            </p:nvGrpSpPr>
            <p:grpSpPr>
              <a:xfrm>
                <a:off x="4190525" y="2327523"/>
                <a:ext cx="28394" cy="28085"/>
                <a:chOff x="4190525" y="2327523"/>
                <a:chExt cx="28394" cy="28085"/>
              </a:xfrm>
            </p:grpSpPr>
            <p:sp>
              <p:nvSpPr>
                <p:cNvPr id="1325" name="Freeform: Shape 2573">
                  <a:extLst>
                    <a:ext uri="{FF2B5EF4-FFF2-40B4-BE49-F238E27FC236}">
                      <a16:creationId xmlns:a16="http://schemas.microsoft.com/office/drawing/2014/main" id="{1D73E554-8934-26E2-C15D-7761B66E309E}"/>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Freeform: Shape 2574">
                  <a:extLst>
                    <a:ext uri="{FF2B5EF4-FFF2-40B4-BE49-F238E27FC236}">
                      <a16:creationId xmlns:a16="http://schemas.microsoft.com/office/drawing/2014/main" id="{B37CA408-5E7B-1F26-B442-4F9E39D8D529}"/>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4" name="Graphic 61">
                <a:extLst>
                  <a:ext uri="{FF2B5EF4-FFF2-40B4-BE49-F238E27FC236}">
                    <a16:creationId xmlns:a16="http://schemas.microsoft.com/office/drawing/2014/main" id="{8D50852F-FA84-C914-7997-8A714979EFFC}"/>
                  </a:ext>
                </a:extLst>
              </p:cNvPr>
              <p:cNvGrpSpPr/>
              <p:nvPr/>
            </p:nvGrpSpPr>
            <p:grpSpPr>
              <a:xfrm>
                <a:off x="4194111" y="2327523"/>
                <a:ext cx="28544" cy="28085"/>
                <a:chOff x="4194111" y="2327523"/>
                <a:chExt cx="28544" cy="28085"/>
              </a:xfrm>
            </p:grpSpPr>
            <p:sp>
              <p:nvSpPr>
                <p:cNvPr id="1323" name="Freeform: Shape 2571">
                  <a:extLst>
                    <a:ext uri="{FF2B5EF4-FFF2-40B4-BE49-F238E27FC236}">
                      <a16:creationId xmlns:a16="http://schemas.microsoft.com/office/drawing/2014/main" id="{BB69A2CF-4990-8489-6EF9-4E0B5DBEC292}"/>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Freeform: Shape 2572">
                  <a:extLst>
                    <a:ext uri="{FF2B5EF4-FFF2-40B4-BE49-F238E27FC236}">
                      <a16:creationId xmlns:a16="http://schemas.microsoft.com/office/drawing/2014/main" id="{E1A06CBA-6CE4-5272-682F-81BD65E497D7}"/>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5" name="Graphic 61">
                <a:extLst>
                  <a:ext uri="{FF2B5EF4-FFF2-40B4-BE49-F238E27FC236}">
                    <a16:creationId xmlns:a16="http://schemas.microsoft.com/office/drawing/2014/main" id="{3028E96F-3E9A-BACB-79EF-6B4859CDD4AD}"/>
                  </a:ext>
                </a:extLst>
              </p:cNvPr>
              <p:cNvGrpSpPr/>
              <p:nvPr/>
            </p:nvGrpSpPr>
            <p:grpSpPr>
              <a:xfrm>
                <a:off x="4208309" y="2327523"/>
                <a:ext cx="28544" cy="28085"/>
                <a:chOff x="4208309" y="2327523"/>
                <a:chExt cx="28544" cy="28085"/>
              </a:xfrm>
            </p:grpSpPr>
            <p:sp>
              <p:nvSpPr>
                <p:cNvPr id="1321" name="Freeform: Shape 2569">
                  <a:extLst>
                    <a:ext uri="{FF2B5EF4-FFF2-40B4-BE49-F238E27FC236}">
                      <a16:creationId xmlns:a16="http://schemas.microsoft.com/office/drawing/2014/main" id="{2A70A68A-FDE2-FEA8-A6ED-D7A17D0B24DE}"/>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Freeform: Shape 2570">
                  <a:extLst>
                    <a:ext uri="{FF2B5EF4-FFF2-40B4-BE49-F238E27FC236}">
                      <a16:creationId xmlns:a16="http://schemas.microsoft.com/office/drawing/2014/main" id="{9FFA5743-C839-19CD-B14B-80593DCCC489}"/>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6" name="Graphic 61">
                <a:extLst>
                  <a:ext uri="{FF2B5EF4-FFF2-40B4-BE49-F238E27FC236}">
                    <a16:creationId xmlns:a16="http://schemas.microsoft.com/office/drawing/2014/main" id="{5351F453-8B9B-BD95-2E01-3BB4900EB871}"/>
                  </a:ext>
                </a:extLst>
              </p:cNvPr>
              <p:cNvGrpSpPr/>
              <p:nvPr/>
            </p:nvGrpSpPr>
            <p:grpSpPr>
              <a:xfrm>
                <a:off x="4214137" y="2327523"/>
                <a:ext cx="28544" cy="28085"/>
                <a:chOff x="4214137" y="2327523"/>
                <a:chExt cx="28544" cy="28085"/>
              </a:xfrm>
            </p:grpSpPr>
            <p:sp>
              <p:nvSpPr>
                <p:cNvPr id="1319" name="Freeform: Shape 2567">
                  <a:extLst>
                    <a:ext uri="{FF2B5EF4-FFF2-40B4-BE49-F238E27FC236}">
                      <a16:creationId xmlns:a16="http://schemas.microsoft.com/office/drawing/2014/main" id="{0E7DA4D9-A7EC-FB22-C0C1-C20CB4A3E291}"/>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Freeform: Shape 2568">
                  <a:extLst>
                    <a:ext uri="{FF2B5EF4-FFF2-40B4-BE49-F238E27FC236}">
                      <a16:creationId xmlns:a16="http://schemas.microsoft.com/office/drawing/2014/main" id="{23367438-54B1-B3EF-F720-53FE0BC22D24}"/>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7" name="Graphic 61">
                <a:extLst>
                  <a:ext uri="{FF2B5EF4-FFF2-40B4-BE49-F238E27FC236}">
                    <a16:creationId xmlns:a16="http://schemas.microsoft.com/office/drawing/2014/main" id="{6AA56127-6082-6348-3C5F-7701A7B3AD08}"/>
                  </a:ext>
                </a:extLst>
              </p:cNvPr>
              <p:cNvGrpSpPr/>
              <p:nvPr/>
            </p:nvGrpSpPr>
            <p:grpSpPr>
              <a:xfrm>
                <a:off x="4228933" y="2327523"/>
                <a:ext cx="28544" cy="28085"/>
                <a:chOff x="4228933" y="2327523"/>
                <a:chExt cx="28544" cy="28085"/>
              </a:xfrm>
            </p:grpSpPr>
            <p:sp>
              <p:nvSpPr>
                <p:cNvPr id="1317" name="Freeform: Shape 2565">
                  <a:extLst>
                    <a:ext uri="{FF2B5EF4-FFF2-40B4-BE49-F238E27FC236}">
                      <a16:creationId xmlns:a16="http://schemas.microsoft.com/office/drawing/2014/main" id="{8241F153-7839-651A-20D3-6394A5A18329}"/>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Freeform: Shape 2566">
                  <a:extLst>
                    <a:ext uri="{FF2B5EF4-FFF2-40B4-BE49-F238E27FC236}">
                      <a16:creationId xmlns:a16="http://schemas.microsoft.com/office/drawing/2014/main" id="{925C331B-345E-E1E0-2160-E953EF2D8194}"/>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8" name="Graphic 61">
                <a:extLst>
                  <a:ext uri="{FF2B5EF4-FFF2-40B4-BE49-F238E27FC236}">
                    <a16:creationId xmlns:a16="http://schemas.microsoft.com/office/drawing/2014/main" id="{F1C1A540-4737-9A03-C07A-2AD1D8032185}"/>
                  </a:ext>
                </a:extLst>
              </p:cNvPr>
              <p:cNvGrpSpPr/>
              <p:nvPr/>
            </p:nvGrpSpPr>
            <p:grpSpPr>
              <a:xfrm>
                <a:off x="4234462" y="2327523"/>
                <a:ext cx="28394" cy="28085"/>
                <a:chOff x="4234462" y="2327523"/>
                <a:chExt cx="28394" cy="28085"/>
              </a:xfrm>
            </p:grpSpPr>
            <p:sp>
              <p:nvSpPr>
                <p:cNvPr id="1315" name="Freeform: Shape 2563">
                  <a:extLst>
                    <a:ext uri="{FF2B5EF4-FFF2-40B4-BE49-F238E27FC236}">
                      <a16:creationId xmlns:a16="http://schemas.microsoft.com/office/drawing/2014/main" id="{3D6CDF81-00F4-0A6F-40ED-6C61CA1B7F2F}"/>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Freeform: Shape 2564">
                  <a:extLst>
                    <a:ext uri="{FF2B5EF4-FFF2-40B4-BE49-F238E27FC236}">
                      <a16:creationId xmlns:a16="http://schemas.microsoft.com/office/drawing/2014/main" id="{662B4C0A-C39A-2AB1-152A-530AA4B86672}"/>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9" name="Graphic 61">
                <a:extLst>
                  <a:ext uri="{FF2B5EF4-FFF2-40B4-BE49-F238E27FC236}">
                    <a16:creationId xmlns:a16="http://schemas.microsoft.com/office/drawing/2014/main" id="{4403218F-D77E-D9C4-AE46-0A60C8183E4F}"/>
                  </a:ext>
                </a:extLst>
              </p:cNvPr>
              <p:cNvGrpSpPr/>
              <p:nvPr/>
            </p:nvGrpSpPr>
            <p:grpSpPr>
              <a:xfrm>
                <a:off x="4238647" y="2327523"/>
                <a:ext cx="28394" cy="28085"/>
                <a:chOff x="4238647" y="2327523"/>
                <a:chExt cx="28394" cy="28085"/>
              </a:xfrm>
            </p:grpSpPr>
            <p:sp>
              <p:nvSpPr>
                <p:cNvPr id="1313" name="Freeform: Shape 2561">
                  <a:extLst>
                    <a:ext uri="{FF2B5EF4-FFF2-40B4-BE49-F238E27FC236}">
                      <a16:creationId xmlns:a16="http://schemas.microsoft.com/office/drawing/2014/main" id="{42C53FF7-9409-38DB-E026-610382C3103D}"/>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Freeform: Shape 2562">
                  <a:extLst>
                    <a:ext uri="{FF2B5EF4-FFF2-40B4-BE49-F238E27FC236}">
                      <a16:creationId xmlns:a16="http://schemas.microsoft.com/office/drawing/2014/main" id="{D223D072-EA06-5292-6AF5-3AA71FF7DC35}"/>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0" name="Graphic 61">
                <a:extLst>
                  <a:ext uri="{FF2B5EF4-FFF2-40B4-BE49-F238E27FC236}">
                    <a16:creationId xmlns:a16="http://schemas.microsoft.com/office/drawing/2014/main" id="{5D6C700D-F9C7-9CF4-7DCF-D199B5A40B8D}"/>
                  </a:ext>
                </a:extLst>
              </p:cNvPr>
              <p:cNvGrpSpPr/>
              <p:nvPr/>
            </p:nvGrpSpPr>
            <p:grpSpPr>
              <a:xfrm>
                <a:off x="4254040" y="2329001"/>
                <a:ext cx="28394" cy="28233"/>
                <a:chOff x="4254040" y="2329001"/>
                <a:chExt cx="28394" cy="28233"/>
              </a:xfrm>
            </p:grpSpPr>
            <p:sp>
              <p:nvSpPr>
                <p:cNvPr id="1311" name="Freeform: Shape 2559">
                  <a:extLst>
                    <a:ext uri="{FF2B5EF4-FFF2-40B4-BE49-F238E27FC236}">
                      <a16:creationId xmlns:a16="http://schemas.microsoft.com/office/drawing/2014/main" id="{844AC456-EF2E-8DD9-076D-303AFE1E52AE}"/>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Freeform: Shape 2560">
                  <a:extLst>
                    <a:ext uri="{FF2B5EF4-FFF2-40B4-BE49-F238E27FC236}">
                      <a16:creationId xmlns:a16="http://schemas.microsoft.com/office/drawing/2014/main" id="{974F237A-C789-BB13-1874-C33CD215E433}"/>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1" name="Graphic 61">
                <a:extLst>
                  <a:ext uri="{FF2B5EF4-FFF2-40B4-BE49-F238E27FC236}">
                    <a16:creationId xmlns:a16="http://schemas.microsoft.com/office/drawing/2014/main" id="{2507026F-7DB4-2ABD-3BA0-644C85EED217}"/>
                  </a:ext>
                </a:extLst>
              </p:cNvPr>
              <p:cNvGrpSpPr/>
              <p:nvPr/>
            </p:nvGrpSpPr>
            <p:grpSpPr>
              <a:xfrm>
                <a:off x="4268237" y="2329001"/>
                <a:ext cx="28544" cy="28233"/>
                <a:chOff x="4268237" y="2329001"/>
                <a:chExt cx="28544" cy="28233"/>
              </a:xfrm>
            </p:grpSpPr>
            <p:sp>
              <p:nvSpPr>
                <p:cNvPr id="1309" name="Freeform: Shape 2557">
                  <a:extLst>
                    <a:ext uri="{FF2B5EF4-FFF2-40B4-BE49-F238E27FC236}">
                      <a16:creationId xmlns:a16="http://schemas.microsoft.com/office/drawing/2014/main" id="{144BB4AA-45CE-AE2F-9C71-8252A3836BE2}"/>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Freeform: Shape 2558">
                  <a:extLst>
                    <a:ext uri="{FF2B5EF4-FFF2-40B4-BE49-F238E27FC236}">
                      <a16:creationId xmlns:a16="http://schemas.microsoft.com/office/drawing/2014/main" id="{4108D323-BF27-5319-E1A3-AF22B3D867E2}"/>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2" name="Graphic 61">
                <a:extLst>
                  <a:ext uri="{FF2B5EF4-FFF2-40B4-BE49-F238E27FC236}">
                    <a16:creationId xmlns:a16="http://schemas.microsoft.com/office/drawing/2014/main" id="{777F3A0E-89E9-71C5-798D-BB67518318EA}"/>
                  </a:ext>
                </a:extLst>
              </p:cNvPr>
              <p:cNvGrpSpPr/>
              <p:nvPr/>
            </p:nvGrpSpPr>
            <p:grpSpPr>
              <a:xfrm>
                <a:off x="4277652" y="2332844"/>
                <a:ext cx="28394" cy="28085"/>
                <a:chOff x="4277652" y="2332844"/>
                <a:chExt cx="28394" cy="28085"/>
              </a:xfrm>
            </p:grpSpPr>
            <p:sp>
              <p:nvSpPr>
                <p:cNvPr id="1307" name="Freeform: Shape 2555">
                  <a:extLst>
                    <a:ext uri="{FF2B5EF4-FFF2-40B4-BE49-F238E27FC236}">
                      <a16:creationId xmlns:a16="http://schemas.microsoft.com/office/drawing/2014/main" id="{DABB10DC-5801-CEFF-C87A-166AD643F3DB}"/>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Freeform: Shape 2556">
                  <a:extLst>
                    <a:ext uri="{FF2B5EF4-FFF2-40B4-BE49-F238E27FC236}">
                      <a16:creationId xmlns:a16="http://schemas.microsoft.com/office/drawing/2014/main" id="{4C43D30B-CF07-ACA5-F28C-BF375CD10DAB}"/>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3" name="Graphic 61">
                <a:extLst>
                  <a:ext uri="{FF2B5EF4-FFF2-40B4-BE49-F238E27FC236}">
                    <a16:creationId xmlns:a16="http://schemas.microsoft.com/office/drawing/2014/main" id="{54DE2481-5DCB-B1E7-CF46-478B7B7D8A4E}"/>
                  </a:ext>
                </a:extLst>
              </p:cNvPr>
              <p:cNvGrpSpPr/>
              <p:nvPr/>
            </p:nvGrpSpPr>
            <p:grpSpPr>
              <a:xfrm>
                <a:off x="4282434" y="2332844"/>
                <a:ext cx="28544" cy="28085"/>
                <a:chOff x="4282434" y="2332844"/>
                <a:chExt cx="28544" cy="28085"/>
              </a:xfrm>
            </p:grpSpPr>
            <p:sp>
              <p:nvSpPr>
                <p:cNvPr id="1305" name="Freeform: Shape 2553">
                  <a:extLst>
                    <a:ext uri="{FF2B5EF4-FFF2-40B4-BE49-F238E27FC236}">
                      <a16:creationId xmlns:a16="http://schemas.microsoft.com/office/drawing/2014/main" id="{509F550C-432C-A231-D048-1B9F4A28696B}"/>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Freeform: Shape 2554">
                  <a:extLst>
                    <a:ext uri="{FF2B5EF4-FFF2-40B4-BE49-F238E27FC236}">
                      <a16:creationId xmlns:a16="http://schemas.microsoft.com/office/drawing/2014/main" id="{5F4D9E4B-80D5-4446-D15F-973C28DD0065}"/>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4" name="Graphic 61">
                <a:extLst>
                  <a:ext uri="{FF2B5EF4-FFF2-40B4-BE49-F238E27FC236}">
                    <a16:creationId xmlns:a16="http://schemas.microsoft.com/office/drawing/2014/main" id="{23A4B586-D1C0-7FD6-B2D4-A93D31D4DD62}"/>
                  </a:ext>
                </a:extLst>
              </p:cNvPr>
              <p:cNvGrpSpPr/>
              <p:nvPr/>
            </p:nvGrpSpPr>
            <p:grpSpPr>
              <a:xfrm>
                <a:off x="4287366" y="2332844"/>
                <a:ext cx="28544" cy="28085"/>
                <a:chOff x="4287366" y="2332844"/>
                <a:chExt cx="28544" cy="28085"/>
              </a:xfrm>
            </p:grpSpPr>
            <p:sp>
              <p:nvSpPr>
                <p:cNvPr id="1303" name="Freeform: Shape 2551">
                  <a:extLst>
                    <a:ext uri="{FF2B5EF4-FFF2-40B4-BE49-F238E27FC236}">
                      <a16:creationId xmlns:a16="http://schemas.microsoft.com/office/drawing/2014/main" id="{D2580C16-02FD-7C94-85CA-D0EBB83CDF72}"/>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Freeform: Shape 2552">
                  <a:extLst>
                    <a:ext uri="{FF2B5EF4-FFF2-40B4-BE49-F238E27FC236}">
                      <a16:creationId xmlns:a16="http://schemas.microsoft.com/office/drawing/2014/main" id="{179A89F2-7AE2-333A-2F21-F73E68212AFB}"/>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5" name="Graphic 61">
                <a:extLst>
                  <a:ext uri="{FF2B5EF4-FFF2-40B4-BE49-F238E27FC236}">
                    <a16:creationId xmlns:a16="http://schemas.microsoft.com/office/drawing/2014/main" id="{35377C4C-4B1C-7CB1-1449-D894CCB7171D}"/>
                  </a:ext>
                </a:extLst>
              </p:cNvPr>
              <p:cNvGrpSpPr/>
              <p:nvPr/>
            </p:nvGrpSpPr>
            <p:grpSpPr>
              <a:xfrm>
                <a:off x="4292298" y="2332844"/>
                <a:ext cx="28544" cy="28085"/>
                <a:chOff x="4292298" y="2332844"/>
                <a:chExt cx="28544" cy="28085"/>
              </a:xfrm>
            </p:grpSpPr>
            <p:sp>
              <p:nvSpPr>
                <p:cNvPr id="1301" name="Freeform: Shape 2549">
                  <a:extLst>
                    <a:ext uri="{FF2B5EF4-FFF2-40B4-BE49-F238E27FC236}">
                      <a16:creationId xmlns:a16="http://schemas.microsoft.com/office/drawing/2014/main" id="{8ECB984F-06A3-58AA-B7DA-2B285CB9F486}"/>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Freeform: Shape 2550">
                  <a:extLst>
                    <a:ext uri="{FF2B5EF4-FFF2-40B4-BE49-F238E27FC236}">
                      <a16:creationId xmlns:a16="http://schemas.microsoft.com/office/drawing/2014/main" id="{0B0B187C-07CD-1278-1E88-9F395FEA6B44}"/>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6" name="Graphic 61">
                <a:extLst>
                  <a:ext uri="{FF2B5EF4-FFF2-40B4-BE49-F238E27FC236}">
                    <a16:creationId xmlns:a16="http://schemas.microsoft.com/office/drawing/2014/main" id="{E1AD10A1-969B-16D6-4D3C-832D966A3AAE}"/>
                  </a:ext>
                </a:extLst>
              </p:cNvPr>
              <p:cNvGrpSpPr/>
              <p:nvPr/>
            </p:nvGrpSpPr>
            <p:grpSpPr>
              <a:xfrm>
                <a:off x="4297230" y="2332844"/>
                <a:ext cx="28394" cy="28085"/>
                <a:chOff x="4297230" y="2332844"/>
                <a:chExt cx="28394" cy="28085"/>
              </a:xfrm>
            </p:grpSpPr>
            <p:sp>
              <p:nvSpPr>
                <p:cNvPr id="1299" name="Freeform: Shape 2547">
                  <a:extLst>
                    <a:ext uri="{FF2B5EF4-FFF2-40B4-BE49-F238E27FC236}">
                      <a16:creationId xmlns:a16="http://schemas.microsoft.com/office/drawing/2014/main" id="{145F8542-4A4E-32D7-8B11-5CAC4DB63CEE}"/>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Freeform: Shape 2548">
                  <a:extLst>
                    <a:ext uri="{FF2B5EF4-FFF2-40B4-BE49-F238E27FC236}">
                      <a16:creationId xmlns:a16="http://schemas.microsoft.com/office/drawing/2014/main" id="{9150AC52-34C6-A322-72F1-9C7CE16C28FD}"/>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7" name="Graphic 61">
                <a:extLst>
                  <a:ext uri="{FF2B5EF4-FFF2-40B4-BE49-F238E27FC236}">
                    <a16:creationId xmlns:a16="http://schemas.microsoft.com/office/drawing/2014/main" id="{8ECADE96-3B9C-DB65-26D3-27FDA040555E}"/>
                  </a:ext>
                </a:extLst>
              </p:cNvPr>
              <p:cNvGrpSpPr/>
              <p:nvPr/>
            </p:nvGrpSpPr>
            <p:grpSpPr>
              <a:xfrm>
                <a:off x="4302161" y="2332844"/>
                <a:ext cx="28394" cy="28085"/>
                <a:chOff x="4302161" y="2332844"/>
                <a:chExt cx="28394" cy="28085"/>
              </a:xfrm>
            </p:grpSpPr>
            <p:sp>
              <p:nvSpPr>
                <p:cNvPr id="1297" name="Freeform: Shape 2545">
                  <a:extLst>
                    <a:ext uri="{FF2B5EF4-FFF2-40B4-BE49-F238E27FC236}">
                      <a16:creationId xmlns:a16="http://schemas.microsoft.com/office/drawing/2014/main" id="{B04E815F-5980-B0A7-FA06-006C380D036D}"/>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Freeform: Shape 2546">
                  <a:extLst>
                    <a:ext uri="{FF2B5EF4-FFF2-40B4-BE49-F238E27FC236}">
                      <a16:creationId xmlns:a16="http://schemas.microsoft.com/office/drawing/2014/main" id="{22DCF294-B68D-85FD-357E-321E6A55FB22}"/>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8" name="Graphic 61">
                <a:extLst>
                  <a:ext uri="{FF2B5EF4-FFF2-40B4-BE49-F238E27FC236}">
                    <a16:creationId xmlns:a16="http://schemas.microsoft.com/office/drawing/2014/main" id="{491F58DC-D642-E31C-038D-B12D9F59DDC9}"/>
                  </a:ext>
                </a:extLst>
              </p:cNvPr>
              <p:cNvGrpSpPr/>
              <p:nvPr/>
            </p:nvGrpSpPr>
            <p:grpSpPr>
              <a:xfrm>
                <a:off x="4307093" y="2332844"/>
                <a:ext cx="28394" cy="28085"/>
                <a:chOff x="4307093" y="2332844"/>
                <a:chExt cx="28394" cy="28085"/>
              </a:xfrm>
            </p:grpSpPr>
            <p:sp>
              <p:nvSpPr>
                <p:cNvPr id="1295" name="Freeform: Shape 2543">
                  <a:extLst>
                    <a:ext uri="{FF2B5EF4-FFF2-40B4-BE49-F238E27FC236}">
                      <a16:creationId xmlns:a16="http://schemas.microsoft.com/office/drawing/2014/main" id="{988DB23A-463D-7CF0-0CAB-B63BA3AC72C5}"/>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Freeform: Shape 2544">
                  <a:extLst>
                    <a:ext uri="{FF2B5EF4-FFF2-40B4-BE49-F238E27FC236}">
                      <a16:creationId xmlns:a16="http://schemas.microsoft.com/office/drawing/2014/main" id="{AFA4B564-1345-1BE7-5AD7-04A847F218EB}"/>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9" name="Graphic 61">
                <a:extLst>
                  <a:ext uri="{FF2B5EF4-FFF2-40B4-BE49-F238E27FC236}">
                    <a16:creationId xmlns:a16="http://schemas.microsoft.com/office/drawing/2014/main" id="{CA3226E2-42BA-D84A-9CDC-87DB5C9A57CB}"/>
                  </a:ext>
                </a:extLst>
              </p:cNvPr>
              <p:cNvGrpSpPr/>
              <p:nvPr/>
            </p:nvGrpSpPr>
            <p:grpSpPr>
              <a:xfrm>
                <a:off x="4312025" y="2332844"/>
                <a:ext cx="28394" cy="28085"/>
                <a:chOff x="4312025" y="2332844"/>
                <a:chExt cx="28394" cy="28085"/>
              </a:xfrm>
            </p:grpSpPr>
            <p:sp>
              <p:nvSpPr>
                <p:cNvPr id="1293" name="Freeform: Shape 2541">
                  <a:extLst>
                    <a:ext uri="{FF2B5EF4-FFF2-40B4-BE49-F238E27FC236}">
                      <a16:creationId xmlns:a16="http://schemas.microsoft.com/office/drawing/2014/main" id="{4169E323-5007-1004-E558-D1822579E94F}"/>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Freeform: Shape 2542">
                  <a:extLst>
                    <a:ext uri="{FF2B5EF4-FFF2-40B4-BE49-F238E27FC236}">
                      <a16:creationId xmlns:a16="http://schemas.microsoft.com/office/drawing/2014/main" id="{D26E6E9F-F849-2540-9D43-7B093107DCB6}"/>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0" name="Graphic 61">
                <a:extLst>
                  <a:ext uri="{FF2B5EF4-FFF2-40B4-BE49-F238E27FC236}">
                    <a16:creationId xmlns:a16="http://schemas.microsoft.com/office/drawing/2014/main" id="{0358414E-2C63-F950-74C4-C27C052D1AEF}"/>
                  </a:ext>
                </a:extLst>
              </p:cNvPr>
              <p:cNvGrpSpPr/>
              <p:nvPr/>
            </p:nvGrpSpPr>
            <p:grpSpPr>
              <a:xfrm>
                <a:off x="4316957" y="2332844"/>
                <a:ext cx="28394" cy="28085"/>
                <a:chOff x="4316957" y="2332844"/>
                <a:chExt cx="28394" cy="28085"/>
              </a:xfrm>
            </p:grpSpPr>
            <p:sp>
              <p:nvSpPr>
                <p:cNvPr id="1291" name="Freeform: Shape 2539">
                  <a:extLst>
                    <a:ext uri="{FF2B5EF4-FFF2-40B4-BE49-F238E27FC236}">
                      <a16:creationId xmlns:a16="http://schemas.microsoft.com/office/drawing/2014/main" id="{751E7A5E-C0DC-B873-6CAE-F26AD9F7C08A}"/>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Freeform: Shape 2540">
                  <a:extLst>
                    <a:ext uri="{FF2B5EF4-FFF2-40B4-BE49-F238E27FC236}">
                      <a16:creationId xmlns:a16="http://schemas.microsoft.com/office/drawing/2014/main" id="{021D423A-BF83-4F56-90CD-3A5DE71CC898}"/>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1" name="Graphic 61">
                <a:extLst>
                  <a:ext uri="{FF2B5EF4-FFF2-40B4-BE49-F238E27FC236}">
                    <a16:creationId xmlns:a16="http://schemas.microsoft.com/office/drawing/2014/main" id="{71062C2E-CB74-DE50-02FD-FD541C8E82DF}"/>
                  </a:ext>
                </a:extLst>
              </p:cNvPr>
              <p:cNvGrpSpPr/>
              <p:nvPr/>
            </p:nvGrpSpPr>
            <p:grpSpPr>
              <a:xfrm>
                <a:off x="4321888" y="2332844"/>
                <a:ext cx="28394" cy="28085"/>
                <a:chOff x="4321888" y="2332844"/>
                <a:chExt cx="28394" cy="28085"/>
              </a:xfrm>
            </p:grpSpPr>
            <p:sp>
              <p:nvSpPr>
                <p:cNvPr id="1289" name="Freeform: Shape 2537">
                  <a:extLst>
                    <a:ext uri="{FF2B5EF4-FFF2-40B4-BE49-F238E27FC236}">
                      <a16:creationId xmlns:a16="http://schemas.microsoft.com/office/drawing/2014/main" id="{5F3ECA90-7ED9-0946-131B-B406BFA0BF16}"/>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Freeform: Shape 2538">
                  <a:extLst>
                    <a:ext uri="{FF2B5EF4-FFF2-40B4-BE49-F238E27FC236}">
                      <a16:creationId xmlns:a16="http://schemas.microsoft.com/office/drawing/2014/main" id="{90D48876-A9AA-AC9A-EC11-72706EA4F3C5}"/>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2" name="Graphic 61">
                <a:extLst>
                  <a:ext uri="{FF2B5EF4-FFF2-40B4-BE49-F238E27FC236}">
                    <a16:creationId xmlns:a16="http://schemas.microsoft.com/office/drawing/2014/main" id="{1575D242-3837-DA34-67B3-E35DCC3454C3}"/>
                  </a:ext>
                </a:extLst>
              </p:cNvPr>
              <p:cNvGrpSpPr/>
              <p:nvPr/>
            </p:nvGrpSpPr>
            <p:grpSpPr>
              <a:xfrm>
                <a:off x="4326820" y="2332844"/>
                <a:ext cx="28394" cy="28085"/>
                <a:chOff x="4326820" y="2332844"/>
                <a:chExt cx="28394" cy="28085"/>
              </a:xfrm>
            </p:grpSpPr>
            <p:sp>
              <p:nvSpPr>
                <p:cNvPr id="1287" name="Freeform: Shape 2535">
                  <a:extLst>
                    <a:ext uri="{FF2B5EF4-FFF2-40B4-BE49-F238E27FC236}">
                      <a16:creationId xmlns:a16="http://schemas.microsoft.com/office/drawing/2014/main" id="{1933B6A3-37FA-1FC3-528B-A6E22B09BA49}"/>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Freeform: Shape 2536">
                  <a:extLst>
                    <a:ext uri="{FF2B5EF4-FFF2-40B4-BE49-F238E27FC236}">
                      <a16:creationId xmlns:a16="http://schemas.microsoft.com/office/drawing/2014/main" id="{4E2EBCBB-8EEB-36F0-4FF0-09519C0B2120}"/>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3" name="Graphic 61">
                <a:extLst>
                  <a:ext uri="{FF2B5EF4-FFF2-40B4-BE49-F238E27FC236}">
                    <a16:creationId xmlns:a16="http://schemas.microsoft.com/office/drawing/2014/main" id="{05256EFD-C76E-8708-87F5-92FB7F130F37}"/>
                  </a:ext>
                </a:extLst>
              </p:cNvPr>
              <p:cNvGrpSpPr/>
              <p:nvPr/>
            </p:nvGrpSpPr>
            <p:grpSpPr>
              <a:xfrm>
                <a:off x="4331603" y="2332844"/>
                <a:ext cx="28544" cy="28085"/>
                <a:chOff x="4331603" y="2332844"/>
                <a:chExt cx="28544" cy="28085"/>
              </a:xfrm>
            </p:grpSpPr>
            <p:sp>
              <p:nvSpPr>
                <p:cNvPr id="1285" name="Freeform: Shape 2533">
                  <a:extLst>
                    <a:ext uri="{FF2B5EF4-FFF2-40B4-BE49-F238E27FC236}">
                      <a16:creationId xmlns:a16="http://schemas.microsoft.com/office/drawing/2014/main" id="{AF7B238A-DB5B-97D5-E399-3CC8B9AC3AA9}"/>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Freeform: Shape 2534">
                  <a:extLst>
                    <a:ext uri="{FF2B5EF4-FFF2-40B4-BE49-F238E27FC236}">
                      <a16:creationId xmlns:a16="http://schemas.microsoft.com/office/drawing/2014/main" id="{B3A23C28-402B-E07B-DEA4-F8777BF981BA}"/>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4" name="Graphic 61">
                <a:extLst>
                  <a:ext uri="{FF2B5EF4-FFF2-40B4-BE49-F238E27FC236}">
                    <a16:creationId xmlns:a16="http://schemas.microsoft.com/office/drawing/2014/main" id="{16FCAC43-344B-59F3-CE96-EA79A075BFEE}"/>
                  </a:ext>
                </a:extLst>
              </p:cNvPr>
              <p:cNvGrpSpPr/>
              <p:nvPr/>
            </p:nvGrpSpPr>
            <p:grpSpPr>
              <a:xfrm>
                <a:off x="4336534" y="2332844"/>
                <a:ext cx="28544" cy="28085"/>
                <a:chOff x="4336534" y="2332844"/>
                <a:chExt cx="28544" cy="28085"/>
              </a:xfrm>
            </p:grpSpPr>
            <p:sp>
              <p:nvSpPr>
                <p:cNvPr id="1283" name="Freeform: Shape 2531">
                  <a:extLst>
                    <a:ext uri="{FF2B5EF4-FFF2-40B4-BE49-F238E27FC236}">
                      <a16:creationId xmlns:a16="http://schemas.microsoft.com/office/drawing/2014/main" id="{0EE2918D-9559-CB86-A0D5-1E2C1C6A87BA}"/>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Freeform: Shape 2532">
                  <a:extLst>
                    <a:ext uri="{FF2B5EF4-FFF2-40B4-BE49-F238E27FC236}">
                      <a16:creationId xmlns:a16="http://schemas.microsoft.com/office/drawing/2014/main" id="{7D767A96-9E83-A61B-724E-6BDD0951577E}"/>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5" name="Graphic 61">
                <a:extLst>
                  <a:ext uri="{FF2B5EF4-FFF2-40B4-BE49-F238E27FC236}">
                    <a16:creationId xmlns:a16="http://schemas.microsoft.com/office/drawing/2014/main" id="{E591CD36-5544-6D8A-146D-B650BFAACC39}"/>
                  </a:ext>
                </a:extLst>
              </p:cNvPr>
              <p:cNvGrpSpPr/>
              <p:nvPr/>
            </p:nvGrpSpPr>
            <p:grpSpPr>
              <a:xfrm>
                <a:off x="4341466" y="2332844"/>
                <a:ext cx="28544" cy="28085"/>
                <a:chOff x="4341466" y="2332844"/>
                <a:chExt cx="28544" cy="28085"/>
              </a:xfrm>
            </p:grpSpPr>
            <p:sp>
              <p:nvSpPr>
                <p:cNvPr id="1281" name="Freeform: Shape 2529">
                  <a:extLst>
                    <a:ext uri="{FF2B5EF4-FFF2-40B4-BE49-F238E27FC236}">
                      <a16:creationId xmlns:a16="http://schemas.microsoft.com/office/drawing/2014/main" id="{5DDB0B8B-793E-79C9-762D-09BFCB1DC080}"/>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Freeform: Shape 2530">
                  <a:extLst>
                    <a:ext uri="{FF2B5EF4-FFF2-40B4-BE49-F238E27FC236}">
                      <a16:creationId xmlns:a16="http://schemas.microsoft.com/office/drawing/2014/main" id="{06EBA3D5-49EB-5AF0-943C-39D5BD7886D1}"/>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6" name="Graphic 61">
                <a:extLst>
                  <a:ext uri="{FF2B5EF4-FFF2-40B4-BE49-F238E27FC236}">
                    <a16:creationId xmlns:a16="http://schemas.microsoft.com/office/drawing/2014/main" id="{A0568933-AD18-5AB2-C3AD-830BA01C4FD3}"/>
                  </a:ext>
                </a:extLst>
              </p:cNvPr>
              <p:cNvGrpSpPr/>
              <p:nvPr/>
            </p:nvGrpSpPr>
            <p:grpSpPr>
              <a:xfrm>
                <a:off x="4346398" y="2332844"/>
                <a:ext cx="28544" cy="28085"/>
                <a:chOff x="4346398" y="2332844"/>
                <a:chExt cx="28544" cy="28085"/>
              </a:xfrm>
            </p:grpSpPr>
            <p:sp>
              <p:nvSpPr>
                <p:cNvPr id="1279" name="Freeform: Shape 2527">
                  <a:extLst>
                    <a:ext uri="{FF2B5EF4-FFF2-40B4-BE49-F238E27FC236}">
                      <a16:creationId xmlns:a16="http://schemas.microsoft.com/office/drawing/2014/main" id="{5CCA6FA3-C63B-6DDB-43B6-24DC754330A1}"/>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Freeform: Shape 2528">
                  <a:extLst>
                    <a:ext uri="{FF2B5EF4-FFF2-40B4-BE49-F238E27FC236}">
                      <a16:creationId xmlns:a16="http://schemas.microsoft.com/office/drawing/2014/main" id="{571D9C06-9687-2E72-06E7-DF11413827E8}"/>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7" name="Graphic 61">
                <a:extLst>
                  <a:ext uri="{FF2B5EF4-FFF2-40B4-BE49-F238E27FC236}">
                    <a16:creationId xmlns:a16="http://schemas.microsoft.com/office/drawing/2014/main" id="{AB65D06A-8D25-F933-D06F-7E0A285DF38E}"/>
                  </a:ext>
                </a:extLst>
              </p:cNvPr>
              <p:cNvGrpSpPr/>
              <p:nvPr/>
            </p:nvGrpSpPr>
            <p:grpSpPr>
              <a:xfrm>
                <a:off x="4351329" y="2332844"/>
                <a:ext cx="28394" cy="28085"/>
                <a:chOff x="4351329" y="2332844"/>
                <a:chExt cx="28394" cy="28085"/>
              </a:xfrm>
            </p:grpSpPr>
            <p:sp>
              <p:nvSpPr>
                <p:cNvPr id="1277" name="Freeform: Shape 2525">
                  <a:extLst>
                    <a:ext uri="{FF2B5EF4-FFF2-40B4-BE49-F238E27FC236}">
                      <a16:creationId xmlns:a16="http://schemas.microsoft.com/office/drawing/2014/main" id="{FB4CC3A2-4B44-78BD-4974-B85FFFB81171}"/>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Freeform: Shape 2526">
                  <a:extLst>
                    <a:ext uri="{FF2B5EF4-FFF2-40B4-BE49-F238E27FC236}">
                      <a16:creationId xmlns:a16="http://schemas.microsoft.com/office/drawing/2014/main" id="{2892009F-FAE7-00D4-E818-C155BACB81F1}"/>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8" name="Graphic 61">
                <a:extLst>
                  <a:ext uri="{FF2B5EF4-FFF2-40B4-BE49-F238E27FC236}">
                    <a16:creationId xmlns:a16="http://schemas.microsoft.com/office/drawing/2014/main" id="{CD94D729-F016-9AD4-05C6-D57D79C657D0}"/>
                  </a:ext>
                </a:extLst>
              </p:cNvPr>
              <p:cNvGrpSpPr/>
              <p:nvPr/>
            </p:nvGrpSpPr>
            <p:grpSpPr>
              <a:xfrm>
                <a:off x="4361193" y="2332844"/>
                <a:ext cx="28394" cy="28085"/>
                <a:chOff x="4361193" y="2332844"/>
                <a:chExt cx="28394" cy="28085"/>
              </a:xfrm>
            </p:grpSpPr>
            <p:sp>
              <p:nvSpPr>
                <p:cNvPr id="1275" name="Freeform: Shape 2523">
                  <a:extLst>
                    <a:ext uri="{FF2B5EF4-FFF2-40B4-BE49-F238E27FC236}">
                      <a16:creationId xmlns:a16="http://schemas.microsoft.com/office/drawing/2014/main" id="{7B3D60A3-7158-06CB-E438-A2BD6FDEA6AA}"/>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Freeform: Shape 2524">
                  <a:extLst>
                    <a:ext uri="{FF2B5EF4-FFF2-40B4-BE49-F238E27FC236}">
                      <a16:creationId xmlns:a16="http://schemas.microsoft.com/office/drawing/2014/main" id="{724CE267-AF2B-132C-5814-A5AA0C612876}"/>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9" name="Graphic 61">
                <a:extLst>
                  <a:ext uri="{FF2B5EF4-FFF2-40B4-BE49-F238E27FC236}">
                    <a16:creationId xmlns:a16="http://schemas.microsoft.com/office/drawing/2014/main" id="{1B400E6C-C340-A324-2B20-62EDBBC9ADBA}"/>
                  </a:ext>
                </a:extLst>
              </p:cNvPr>
              <p:cNvGrpSpPr/>
              <p:nvPr/>
            </p:nvGrpSpPr>
            <p:grpSpPr>
              <a:xfrm>
                <a:off x="4367619" y="2332844"/>
                <a:ext cx="28394" cy="28085"/>
                <a:chOff x="4367619" y="2332844"/>
                <a:chExt cx="28394" cy="28085"/>
              </a:xfrm>
            </p:grpSpPr>
            <p:sp>
              <p:nvSpPr>
                <p:cNvPr id="1273" name="Freeform: Shape 2521">
                  <a:extLst>
                    <a:ext uri="{FF2B5EF4-FFF2-40B4-BE49-F238E27FC236}">
                      <a16:creationId xmlns:a16="http://schemas.microsoft.com/office/drawing/2014/main" id="{CBE07C89-D7AA-F495-2FD6-9EF7A0032B08}"/>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Freeform: Shape 2522">
                  <a:extLst>
                    <a:ext uri="{FF2B5EF4-FFF2-40B4-BE49-F238E27FC236}">
                      <a16:creationId xmlns:a16="http://schemas.microsoft.com/office/drawing/2014/main" id="{37CCDA9A-5D0C-FA04-EB03-519B31F00DB4}"/>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0" name="Graphic 61">
                <a:extLst>
                  <a:ext uri="{FF2B5EF4-FFF2-40B4-BE49-F238E27FC236}">
                    <a16:creationId xmlns:a16="http://schemas.microsoft.com/office/drawing/2014/main" id="{C5F54C93-2FCE-DD50-C216-91210A818FD4}"/>
                  </a:ext>
                </a:extLst>
              </p:cNvPr>
              <p:cNvGrpSpPr/>
              <p:nvPr/>
            </p:nvGrpSpPr>
            <p:grpSpPr>
              <a:xfrm>
                <a:off x="4373896" y="2332844"/>
                <a:ext cx="28544" cy="28085"/>
                <a:chOff x="4373896" y="2332844"/>
                <a:chExt cx="28544" cy="28085"/>
              </a:xfrm>
            </p:grpSpPr>
            <p:sp>
              <p:nvSpPr>
                <p:cNvPr id="1271" name="Freeform: Shape 2519">
                  <a:extLst>
                    <a:ext uri="{FF2B5EF4-FFF2-40B4-BE49-F238E27FC236}">
                      <a16:creationId xmlns:a16="http://schemas.microsoft.com/office/drawing/2014/main" id="{85791D00-D831-550F-CF26-82FFD1CAE3A9}"/>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Freeform: Shape 2520">
                  <a:extLst>
                    <a:ext uri="{FF2B5EF4-FFF2-40B4-BE49-F238E27FC236}">
                      <a16:creationId xmlns:a16="http://schemas.microsoft.com/office/drawing/2014/main" id="{34227FD3-C5B1-8E97-8D94-1692E863D8F4}"/>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1" name="Graphic 61">
                <a:extLst>
                  <a:ext uri="{FF2B5EF4-FFF2-40B4-BE49-F238E27FC236}">
                    <a16:creationId xmlns:a16="http://schemas.microsoft.com/office/drawing/2014/main" id="{B7122EAE-5F2A-B903-B3D9-FD52F9C30FF4}"/>
                  </a:ext>
                </a:extLst>
              </p:cNvPr>
              <p:cNvGrpSpPr/>
              <p:nvPr/>
            </p:nvGrpSpPr>
            <p:grpSpPr>
              <a:xfrm>
                <a:off x="4385702" y="2332844"/>
                <a:ext cx="28544" cy="28085"/>
                <a:chOff x="4385702" y="2332844"/>
                <a:chExt cx="28544" cy="28085"/>
              </a:xfrm>
            </p:grpSpPr>
            <p:sp>
              <p:nvSpPr>
                <p:cNvPr id="1269" name="Freeform: Shape 2517">
                  <a:extLst>
                    <a:ext uri="{FF2B5EF4-FFF2-40B4-BE49-F238E27FC236}">
                      <a16:creationId xmlns:a16="http://schemas.microsoft.com/office/drawing/2014/main" id="{BF2E7E10-175D-8634-C508-137DEF5B7544}"/>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Freeform: Shape 2518">
                  <a:extLst>
                    <a:ext uri="{FF2B5EF4-FFF2-40B4-BE49-F238E27FC236}">
                      <a16:creationId xmlns:a16="http://schemas.microsoft.com/office/drawing/2014/main" id="{925BE836-B57E-F07A-91B4-8E85F1FDB23A}"/>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2" name="Graphic 61">
                <a:extLst>
                  <a:ext uri="{FF2B5EF4-FFF2-40B4-BE49-F238E27FC236}">
                    <a16:creationId xmlns:a16="http://schemas.microsoft.com/office/drawing/2014/main" id="{7E94D3F9-A0CE-1996-3775-4AB4052CC5C0}"/>
                  </a:ext>
                </a:extLst>
              </p:cNvPr>
              <p:cNvGrpSpPr/>
              <p:nvPr/>
            </p:nvGrpSpPr>
            <p:grpSpPr>
              <a:xfrm>
                <a:off x="4393025" y="2332844"/>
                <a:ext cx="28394" cy="28085"/>
                <a:chOff x="4393025" y="2332844"/>
                <a:chExt cx="28394" cy="28085"/>
              </a:xfrm>
            </p:grpSpPr>
            <p:sp>
              <p:nvSpPr>
                <p:cNvPr id="1267" name="Freeform: Shape 2515">
                  <a:extLst>
                    <a:ext uri="{FF2B5EF4-FFF2-40B4-BE49-F238E27FC236}">
                      <a16:creationId xmlns:a16="http://schemas.microsoft.com/office/drawing/2014/main" id="{92CFAF95-9D73-F03D-3572-AAA994ECA7F5}"/>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Freeform: Shape 2516">
                  <a:extLst>
                    <a:ext uri="{FF2B5EF4-FFF2-40B4-BE49-F238E27FC236}">
                      <a16:creationId xmlns:a16="http://schemas.microsoft.com/office/drawing/2014/main" id="{A3B054CD-148A-BD04-CC06-CAA7492C4F63}"/>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3" name="Graphic 61">
                <a:extLst>
                  <a:ext uri="{FF2B5EF4-FFF2-40B4-BE49-F238E27FC236}">
                    <a16:creationId xmlns:a16="http://schemas.microsoft.com/office/drawing/2014/main" id="{0F2BE486-590B-374A-F80A-B3A652A3C487}"/>
                  </a:ext>
                </a:extLst>
              </p:cNvPr>
              <p:cNvGrpSpPr/>
              <p:nvPr/>
            </p:nvGrpSpPr>
            <p:grpSpPr>
              <a:xfrm>
                <a:off x="4398555" y="2332844"/>
                <a:ext cx="28394" cy="28085"/>
                <a:chOff x="4398555" y="2332844"/>
                <a:chExt cx="28394" cy="28085"/>
              </a:xfrm>
            </p:grpSpPr>
            <p:sp>
              <p:nvSpPr>
                <p:cNvPr id="1265" name="Freeform: Shape 2513">
                  <a:extLst>
                    <a:ext uri="{FF2B5EF4-FFF2-40B4-BE49-F238E27FC236}">
                      <a16:creationId xmlns:a16="http://schemas.microsoft.com/office/drawing/2014/main" id="{9465262E-73AA-4274-D269-28B0EE46BBF6}"/>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Freeform: Shape 2514">
                  <a:extLst>
                    <a:ext uri="{FF2B5EF4-FFF2-40B4-BE49-F238E27FC236}">
                      <a16:creationId xmlns:a16="http://schemas.microsoft.com/office/drawing/2014/main" id="{7D159A0B-1DB5-4337-C861-357E96583AEF}"/>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4" name="Graphic 61">
                <a:extLst>
                  <a:ext uri="{FF2B5EF4-FFF2-40B4-BE49-F238E27FC236}">
                    <a16:creationId xmlns:a16="http://schemas.microsoft.com/office/drawing/2014/main" id="{52400823-284E-5625-0B7D-1B33AEB09ADA}"/>
                  </a:ext>
                </a:extLst>
              </p:cNvPr>
              <p:cNvGrpSpPr/>
              <p:nvPr/>
            </p:nvGrpSpPr>
            <p:grpSpPr>
              <a:xfrm>
                <a:off x="4404831" y="2332844"/>
                <a:ext cx="28394" cy="28085"/>
                <a:chOff x="4404831" y="2332844"/>
                <a:chExt cx="28394" cy="28085"/>
              </a:xfrm>
            </p:grpSpPr>
            <p:sp>
              <p:nvSpPr>
                <p:cNvPr id="1263" name="Freeform: Shape 2511">
                  <a:extLst>
                    <a:ext uri="{FF2B5EF4-FFF2-40B4-BE49-F238E27FC236}">
                      <a16:creationId xmlns:a16="http://schemas.microsoft.com/office/drawing/2014/main" id="{984345D0-A2A9-5BFE-1F33-A28925B05FFC}"/>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Freeform: Shape 2512">
                  <a:extLst>
                    <a:ext uri="{FF2B5EF4-FFF2-40B4-BE49-F238E27FC236}">
                      <a16:creationId xmlns:a16="http://schemas.microsoft.com/office/drawing/2014/main" id="{4D3F9C81-0080-692E-9F17-A6F1B04A423D}"/>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5" name="Graphic 61">
                <a:extLst>
                  <a:ext uri="{FF2B5EF4-FFF2-40B4-BE49-F238E27FC236}">
                    <a16:creationId xmlns:a16="http://schemas.microsoft.com/office/drawing/2014/main" id="{5DACB47E-B2F1-2846-F1C5-FE18932BDBC8}"/>
                  </a:ext>
                </a:extLst>
              </p:cNvPr>
              <p:cNvGrpSpPr/>
              <p:nvPr/>
            </p:nvGrpSpPr>
            <p:grpSpPr>
              <a:xfrm>
                <a:off x="4421420" y="2337722"/>
                <a:ext cx="28544" cy="28085"/>
                <a:chOff x="4421420" y="2337722"/>
                <a:chExt cx="28544" cy="28085"/>
              </a:xfrm>
            </p:grpSpPr>
            <p:sp>
              <p:nvSpPr>
                <p:cNvPr id="1261" name="Freeform: Shape 2509">
                  <a:extLst>
                    <a:ext uri="{FF2B5EF4-FFF2-40B4-BE49-F238E27FC236}">
                      <a16:creationId xmlns:a16="http://schemas.microsoft.com/office/drawing/2014/main" id="{CFC55C05-9785-F39D-45BF-20FCEA01CBED}"/>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Freeform: Shape 2510">
                  <a:extLst>
                    <a:ext uri="{FF2B5EF4-FFF2-40B4-BE49-F238E27FC236}">
                      <a16:creationId xmlns:a16="http://schemas.microsoft.com/office/drawing/2014/main" id="{3615D9A4-86BD-F259-D4BC-28AAD058B285}"/>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6" name="Graphic 61">
                <a:extLst>
                  <a:ext uri="{FF2B5EF4-FFF2-40B4-BE49-F238E27FC236}">
                    <a16:creationId xmlns:a16="http://schemas.microsoft.com/office/drawing/2014/main" id="{6A9A4B95-A0D1-2587-601C-691A23D43F73}"/>
                  </a:ext>
                </a:extLst>
              </p:cNvPr>
              <p:cNvGrpSpPr/>
              <p:nvPr/>
            </p:nvGrpSpPr>
            <p:grpSpPr>
              <a:xfrm>
                <a:off x="4426950" y="2345557"/>
                <a:ext cx="28544" cy="28233"/>
                <a:chOff x="4426950" y="2345557"/>
                <a:chExt cx="28544" cy="28233"/>
              </a:xfrm>
            </p:grpSpPr>
            <p:sp>
              <p:nvSpPr>
                <p:cNvPr id="1259" name="Freeform: Shape 2507">
                  <a:extLst>
                    <a:ext uri="{FF2B5EF4-FFF2-40B4-BE49-F238E27FC236}">
                      <a16:creationId xmlns:a16="http://schemas.microsoft.com/office/drawing/2014/main" id="{7FE445C8-C718-C186-BD00-D09EA44B00A8}"/>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Freeform: Shape 2508">
                  <a:extLst>
                    <a:ext uri="{FF2B5EF4-FFF2-40B4-BE49-F238E27FC236}">
                      <a16:creationId xmlns:a16="http://schemas.microsoft.com/office/drawing/2014/main" id="{2DA202F7-ACE2-FBB5-052B-9DFC9F29700B}"/>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7" name="Graphic 61">
                <a:extLst>
                  <a:ext uri="{FF2B5EF4-FFF2-40B4-BE49-F238E27FC236}">
                    <a16:creationId xmlns:a16="http://schemas.microsoft.com/office/drawing/2014/main" id="{3F805547-0CAB-08BC-4E6D-63462E038DD0}"/>
                  </a:ext>
                </a:extLst>
              </p:cNvPr>
              <p:cNvGrpSpPr/>
              <p:nvPr/>
            </p:nvGrpSpPr>
            <p:grpSpPr>
              <a:xfrm>
                <a:off x="4432330" y="2345557"/>
                <a:ext cx="28394" cy="28233"/>
                <a:chOff x="4432330" y="2345557"/>
                <a:chExt cx="28394" cy="28233"/>
              </a:xfrm>
            </p:grpSpPr>
            <p:sp>
              <p:nvSpPr>
                <p:cNvPr id="1257" name="Freeform: Shape 2505">
                  <a:extLst>
                    <a:ext uri="{FF2B5EF4-FFF2-40B4-BE49-F238E27FC236}">
                      <a16:creationId xmlns:a16="http://schemas.microsoft.com/office/drawing/2014/main" id="{B8A76600-CA4A-0E18-E0B7-CB737CFA3A49}"/>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Freeform: Shape 2506">
                  <a:extLst>
                    <a:ext uri="{FF2B5EF4-FFF2-40B4-BE49-F238E27FC236}">
                      <a16:creationId xmlns:a16="http://schemas.microsoft.com/office/drawing/2014/main" id="{CFFD9C90-B19E-9A8F-D5D2-77472A1AE05F}"/>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8" name="Graphic 61">
                <a:extLst>
                  <a:ext uri="{FF2B5EF4-FFF2-40B4-BE49-F238E27FC236}">
                    <a16:creationId xmlns:a16="http://schemas.microsoft.com/office/drawing/2014/main" id="{F16F69CE-8616-2F3E-401B-F6C785B98761}"/>
                  </a:ext>
                </a:extLst>
              </p:cNvPr>
              <p:cNvGrpSpPr/>
              <p:nvPr/>
            </p:nvGrpSpPr>
            <p:grpSpPr>
              <a:xfrm>
                <a:off x="4435618" y="2345557"/>
                <a:ext cx="28394" cy="28233"/>
                <a:chOff x="4435618" y="2345557"/>
                <a:chExt cx="28394" cy="28233"/>
              </a:xfrm>
            </p:grpSpPr>
            <p:sp>
              <p:nvSpPr>
                <p:cNvPr id="1255" name="Freeform: Shape 2503">
                  <a:extLst>
                    <a:ext uri="{FF2B5EF4-FFF2-40B4-BE49-F238E27FC236}">
                      <a16:creationId xmlns:a16="http://schemas.microsoft.com/office/drawing/2014/main" id="{EE7F9CE5-1C85-4D5E-C65D-AB8817AF276B}"/>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Freeform: Shape 2504">
                  <a:extLst>
                    <a:ext uri="{FF2B5EF4-FFF2-40B4-BE49-F238E27FC236}">
                      <a16:creationId xmlns:a16="http://schemas.microsoft.com/office/drawing/2014/main" id="{B10BF301-4EC6-33A2-1163-CDFBF0659E3E}"/>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9" name="Graphic 61">
                <a:extLst>
                  <a:ext uri="{FF2B5EF4-FFF2-40B4-BE49-F238E27FC236}">
                    <a16:creationId xmlns:a16="http://schemas.microsoft.com/office/drawing/2014/main" id="{4446FD23-2B7F-38EC-8C17-F3A24BCC016B}"/>
                  </a:ext>
                </a:extLst>
              </p:cNvPr>
              <p:cNvGrpSpPr/>
              <p:nvPr/>
            </p:nvGrpSpPr>
            <p:grpSpPr>
              <a:xfrm>
                <a:off x="4446527" y="2345557"/>
                <a:ext cx="28394" cy="28233"/>
                <a:chOff x="4446527" y="2345557"/>
                <a:chExt cx="28394" cy="28233"/>
              </a:xfrm>
            </p:grpSpPr>
            <p:sp>
              <p:nvSpPr>
                <p:cNvPr id="1253" name="Freeform: Shape 2501">
                  <a:extLst>
                    <a:ext uri="{FF2B5EF4-FFF2-40B4-BE49-F238E27FC236}">
                      <a16:creationId xmlns:a16="http://schemas.microsoft.com/office/drawing/2014/main" id="{AEA27723-050C-90BD-779B-C0C190CE3589}"/>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Freeform: Shape 2502">
                  <a:extLst>
                    <a:ext uri="{FF2B5EF4-FFF2-40B4-BE49-F238E27FC236}">
                      <a16:creationId xmlns:a16="http://schemas.microsoft.com/office/drawing/2014/main" id="{9535E1D0-308D-09D2-B748-97511BFB847A}"/>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0" name="Graphic 61">
                <a:extLst>
                  <a:ext uri="{FF2B5EF4-FFF2-40B4-BE49-F238E27FC236}">
                    <a16:creationId xmlns:a16="http://schemas.microsoft.com/office/drawing/2014/main" id="{F5D77954-3A22-D3EB-09A2-5DC993BE8D0A}"/>
                  </a:ext>
                </a:extLst>
              </p:cNvPr>
              <p:cNvGrpSpPr/>
              <p:nvPr/>
            </p:nvGrpSpPr>
            <p:grpSpPr>
              <a:xfrm>
                <a:off x="4460725" y="2345557"/>
                <a:ext cx="28394" cy="28233"/>
                <a:chOff x="4460725" y="2345557"/>
                <a:chExt cx="28394" cy="28233"/>
              </a:xfrm>
            </p:grpSpPr>
            <p:sp>
              <p:nvSpPr>
                <p:cNvPr id="1251" name="Freeform: Shape 2499">
                  <a:extLst>
                    <a:ext uri="{FF2B5EF4-FFF2-40B4-BE49-F238E27FC236}">
                      <a16:creationId xmlns:a16="http://schemas.microsoft.com/office/drawing/2014/main" id="{37F7FCCC-9DA7-C057-DC48-D2CE5AFBB871}"/>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Freeform: Shape 2500">
                  <a:extLst>
                    <a:ext uri="{FF2B5EF4-FFF2-40B4-BE49-F238E27FC236}">
                      <a16:creationId xmlns:a16="http://schemas.microsoft.com/office/drawing/2014/main" id="{9173E44A-6D71-FA42-372B-2EACA890CE96}"/>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1" name="Graphic 61">
                <a:extLst>
                  <a:ext uri="{FF2B5EF4-FFF2-40B4-BE49-F238E27FC236}">
                    <a16:creationId xmlns:a16="http://schemas.microsoft.com/office/drawing/2014/main" id="{F4CC167A-A8EA-CDC2-F9DB-55CF55D2C566}"/>
                  </a:ext>
                </a:extLst>
              </p:cNvPr>
              <p:cNvGrpSpPr/>
              <p:nvPr/>
            </p:nvGrpSpPr>
            <p:grpSpPr>
              <a:xfrm>
                <a:off x="4466404" y="2345557"/>
                <a:ext cx="28394" cy="28233"/>
                <a:chOff x="4466404" y="2345557"/>
                <a:chExt cx="28394" cy="28233"/>
              </a:xfrm>
            </p:grpSpPr>
            <p:sp>
              <p:nvSpPr>
                <p:cNvPr id="1249" name="Freeform: Shape 2497">
                  <a:extLst>
                    <a:ext uri="{FF2B5EF4-FFF2-40B4-BE49-F238E27FC236}">
                      <a16:creationId xmlns:a16="http://schemas.microsoft.com/office/drawing/2014/main" id="{C0873014-00D4-CA11-2AA5-E3D111F6C088}"/>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Freeform: Shape 2498">
                  <a:extLst>
                    <a:ext uri="{FF2B5EF4-FFF2-40B4-BE49-F238E27FC236}">
                      <a16:creationId xmlns:a16="http://schemas.microsoft.com/office/drawing/2014/main" id="{86DE0187-D391-2FAC-D76B-6B694CF01A8F}"/>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2" name="Graphic 61">
                <a:extLst>
                  <a:ext uri="{FF2B5EF4-FFF2-40B4-BE49-F238E27FC236}">
                    <a16:creationId xmlns:a16="http://schemas.microsoft.com/office/drawing/2014/main" id="{60F01229-CAD5-D72C-0AFA-C504DBBEF50B}"/>
                  </a:ext>
                </a:extLst>
              </p:cNvPr>
              <p:cNvGrpSpPr/>
              <p:nvPr/>
            </p:nvGrpSpPr>
            <p:grpSpPr>
              <a:xfrm>
                <a:off x="4481647" y="2345557"/>
                <a:ext cx="28544" cy="28233"/>
                <a:chOff x="4481647" y="2345557"/>
                <a:chExt cx="28544" cy="28233"/>
              </a:xfrm>
            </p:grpSpPr>
            <p:sp>
              <p:nvSpPr>
                <p:cNvPr id="1247" name="Freeform: Shape 2495">
                  <a:extLst>
                    <a:ext uri="{FF2B5EF4-FFF2-40B4-BE49-F238E27FC236}">
                      <a16:creationId xmlns:a16="http://schemas.microsoft.com/office/drawing/2014/main" id="{E6BC5AE0-8A33-F9B7-E526-4664A511DA43}"/>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Freeform: Shape 2496">
                  <a:extLst>
                    <a:ext uri="{FF2B5EF4-FFF2-40B4-BE49-F238E27FC236}">
                      <a16:creationId xmlns:a16="http://schemas.microsoft.com/office/drawing/2014/main" id="{A97329CF-29DB-239D-1263-061648EAE9ED}"/>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3" name="Graphic 61">
                <a:extLst>
                  <a:ext uri="{FF2B5EF4-FFF2-40B4-BE49-F238E27FC236}">
                    <a16:creationId xmlns:a16="http://schemas.microsoft.com/office/drawing/2014/main" id="{322A3088-47E1-8FD0-9491-693964475355}"/>
                  </a:ext>
                </a:extLst>
              </p:cNvPr>
              <p:cNvGrpSpPr/>
              <p:nvPr/>
            </p:nvGrpSpPr>
            <p:grpSpPr>
              <a:xfrm>
                <a:off x="4491810" y="2345557"/>
                <a:ext cx="28394" cy="28233"/>
                <a:chOff x="4491810" y="2345557"/>
                <a:chExt cx="28394" cy="28233"/>
              </a:xfrm>
            </p:grpSpPr>
            <p:sp>
              <p:nvSpPr>
                <p:cNvPr id="1245" name="Freeform: Shape 2493">
                  <a:extLst>
                    <a:ext uri="{FF2B5EF4-FFF2-40B4-BE49-F238E27FC236}">
                      <a16:creationId xmlns:a16="http://schemas.microsoft.com/office/drawing/2014/main" id="{3F752D9B-5295-5CD5-D232-6BBB790C711B}"/>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Freeform: Shape 2494">
                  <a:extLst>
                    <a:ext uri="{FF2B5EF4-FFF2-40B4-BE49-F238E27FC236}">
                      <a16:creationId xmlns:a16="http://schemas.microsoft.com/office/drawing/2014/main" id="{E09738D4-924D-CAE1-46EA-830DC02F51A0}"/>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4" name="Graphic 61">
                <a:extLst>
                  <a:ext uri="{FF2B5EF4-FFF2-40B4-BE49-F238E27FC236}">
                    <a16:creationId xmlns:a16="http://schemas.microsoft.com/office/drawing/2014/main" id="{C9D5AC73-9E4F-2229-88CC-C2EF7DBE81F1}"/>
                  </a:ext>
                </a:extLst>
              </p:cNvPr>
              <p:cNvGrpSpPr/>
              <p:nvPr/>
            </p:nvGrpSpPr>
            <p:grpSpPr>
              <a:xfrm>
                <a:off x="4498385" y="2345557"/>
                <a:ext cx="28544" cy="28233"/>
                <a:chOff x="4498385" y="2345557"/>
                <a:chExt cx="28544" cy="28233"/>
              </a:xfrm>
            </p:grpSpPr>
            <p:sp>
              <p:nvSpPr>
                <p:cNvPr id="1243" name="Freeform: Shape 2491">
                  <a:extLst>
                    <a:ext uri="{FF2B5EF4-FFF2-40B4-BE49-F238E27FC236}">
                      <a16:creationId xmlns:a16="http://schemas.microsoft.com/office/drawing/2014/main" id="{543804F5-36BD-531E-C7AC-5150CC015F6B}"/>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Freeform: Shape 2492">
                  <a:extLst>
                    <a:ext uri="{FF2B5EF4-FFF2-40B4-BE49-F238E27FC236}">
                      <a16:creationId xmlns:a16="http://schemas.microsoft.com/office/drawing/2014/main" id="{DD9B12BA-F64F-FB84-0199-374768CEA14B}"/>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5" name="Graphic 61">
                <a:extLst>
                  <a:ext uri="{FF2B5EF4-FFF2-40B4-BE49-F238E27FC236}">
                    <a16:creationId xmlns:a16="http://schemas.microsoft.com/office/drawing/2014/main" id="{FCECB860-DFBC-267E-5910-BE658653F165}"/>
                  </a:ext>
                </a:extLst>
              </p:cNvPr>
              <p:cNvGrpSpPr/>
              <p:nvPr/>
            </p:nvGrpSpPr>
            <p:grpSpPr>
              <a:xfrm>
                <a:off x="4506007" y="2345557"/>
                <a:ext cx="28394" cy="28233"/>
                <a:chOff x="4506007" y="2345557"/>
                <a:chExt cx="28394" cy="28233"/>
              </a:xfrm>
            </p:grpSpPr>
            <p:sp>
              <p:nvSpPr>
                <p:cNvPr id="1241" name="Freeform: Shape 2489">
                  <a:extLst>
                    <a:ext uri="{FF2B5EF4-FFF2-40B4-BE49-F238E27FC236}">
                      <a16:creationId xmlns:a16="http://schemas.microsoft.com/office/drawing/2014/main" id="{C9B5F752-7494-9195-E42B-73FAFAEC68C2}"/>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Freeform: Shape 2490">
                  <a:extLst>
                    <a:ext uri="{FF2B5EF4-FFF2-40B4-BE49-F238E27FC236}">
                      <a16:creationId xmlns:a16="http://schemas.microsoft.com/office/drawing/2014/main" id="{5185FCC8-BCDD-9A2F-E4CE-A89D5B9CA3EB}"/>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6" name="Graphic 61">
                <a:extLst>
                  <a:ext uri="{FF2B5EF4-FFF2-40B4-BE49-F238E27FC236}">
                    <a16:creationId xmlns:a16="http://schemas.microsoft.com/office/drawing/2014/main" id="{F36C50A7-9035-44C9-1AE4-C2FE635593A8}"/>
                  </a:ext>
                </a:extLst>
              </p:cNvPr>
              <p:cNvGrpSpPr/>
              <p:nvPr/>
            </p:nvGrpSpPr>
            <p:grpSpPr>
              <a:xfrm>
                <a:off x="4507651" y="2345557"/>
                <a:ext cx="28394" cy="28233"/>
                <a:chOff x="4507651" y="2345557"/>
                <a:chExt cx="28394" cy="28233"/>
              </a:xfrm>
            </p:grpSpPr>
            <p:sp>
              <p:nvSpPr>
                <p:cNvPr id="1239" name="Freeform: Shape 2487">
                  <a:extLst>
                    <a:ext uri="{FF2B5EF4-FFF2-40B4-BE49-F238E27FC236}">
                      <a16:creationId xmlns:a16="http://schemas.microsoft.com/office/drawing/2014/main" id="{82B2D6B0-5F9A-487A-F4AC-3BFDC45D6D7D}"/>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Freeform: Shape 2488">
                  <a:extLst>
                    <a:ext uri="{FF2B5EF4-FFF2-40B4-BE49-F238E27FC236}">
                      <a16:creationId xmlns:a16="http://schemas.microsoft.com/office/drawing/2014/main" id="{F181AA9D-2793-20A0-2DFC-D4C1B9076B4B}"/>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7" name="Graphic 61">
                <a:extLst>
                  <a:ext uri="{FF2B5EF4-FFF2-40B4-BE49-F238E27FC236}">
                    <a16:creationId xmlns:a16="http://schemas.microsoft.com/office/drawing/2014/main" id="{26558FB8-5851-0B31-7936-88AAFEA025D1}"/>
                  </a:ext>
                </a:extLst>
              </p:cNvPr>
              <p:cNvGrpSpPr/>
              <p:nvPr/>
            </p:nvGrpSpPr>
            <p:grpSpPr>
              <a:xfrm>
                <a:off x="4520204" y="2345557"/>
                <a:ext cx="28394" cy="28233"/>
                <a:chOff x="4520204" y="2345557"/>
                <a:chExt cx="28394" cy="28233"/>
              </a:xfrm>
            </p:grpSpPr>
            <p:sp>
              <p:nvSpPr>
                <p:cNvPr id="1237" name="Freeform: Shape 2485">
                  <a:extLst>
                    <a:ext uri="{FF2B5EF4-FFF2-40B4-BE49-F238E27FC236}">
                      <a16:creationId xmlns:a16="http://schemas.microsoft.com/office/drawing/2014/main" id="{DC56CFED-115C-F9C3-859B-9AA4E3CE63B1}"/>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Freeform: Shape 2486">
                  <a:extLst>
                    <a:ext uri="{FF2B5EF4-FFF2-40B4-BE49-F238E27FC236}">
                      <a16:creationId xmlns:a16="http://schemas.microsoft.com/office/drawing/2014/main" id="{3FDBE711-5710-DAE6-EF9C-B8D7CA3156E4}"/>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8" name="Graphic 61">
                <a:extLst>
                  <a:ext uri="{FF2B5EF4-FFF2-40B4-BE49-F238E27FC236}">
                    <a16:creationId xmlns:a16="http://schemas.microsoft.com/office/drawing/2014/main" id="{898328BD-4D54-C0BE-4335-116DB8B2819C}"/>
                  </a:ext>
                </a:extLst>
              </p:cNvPr>
              <p:cNvGrpSpPr/>
              <p:nvPr/>
            </p:nvGrpSpPr>
            <p:grpSpPr>
              <a:xfrm>
                <a:off x="4524987" y="2345557"/>
                <a:ext cx="28394" cy="28233"/>
                <a:chOff x="4524987" y="2345557"/>
                <a:chExt cx="28394" cy="28233"/>
              </a:xfrm>
            </p:grpSpPr>
            <p:sp>
              <p:nvSpPr>
                <p:cNvPr id="1235" name="Freeform: Shape 2483">
                  <a:extLst>
                    <a:ext uri="{FF2B5EF4-FFF2-40B4-BE49-F238E27FC236}">
                      <a16:creationId xmlns:a16="http://schemas.microsoft.com/office/drawing/2014/main" id="{4E959CBE-93FB-278F-FD16-620A1B167E5F}"/>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Freeform: Shape 2484">
                  <a:extLst>
                    <a:ext uri="{FF2B5EF4-FFF2-40B4-BE49-F238E27FC236}">
                      <a16:creationId xmlns:a16="http://schemas.microsoft.com/office/drawing/2014/main" id="{5B6854E0-9F90-7278-61EE-A00F13B0A74C}"/>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9" name="Graphic 61">
                <a:extLst>
                  <a:ext uri="{FF2B5EF4-FFF2-40B4-BE49-F238E27FC236}">
                    <a16:creationId xmlns:a16="http://schemas.microsoft.com/office/drawing/2014/main" id="{EDF19131-C294-F125-90D4-45F2509CF94A}"/>
                  </a:ext>
                </a:extLst>
              </p:cNvPr>
              <p:cNvGrpSpPr/>
              <p:nvPr/>
            </p:nvGrpSpPr>
            <p:grpSpPr>
              <a:xfrm>
                <a:off x="4529769" y="2345557"/>
                <a:ext cx="28394" cy="28233"/>
                <a:chOff x="4529769" y="2345557"/>
                <a:chExt cx="28394" cy="28233"/>
              </a:xfrm>
            </p:grpSpPr>
            <p:sp>
              <p:nvSpPr>
                <p:cNvPr id="1233" name="Freeform: Shape 2481">
                  <a:extLst>
                    <a:ext uri="{FF2B5EF4-FFF2-40B4-BE49-F238E27FC236}">
                      <a16:creationId xmlns:a16="http://schemas.microsoft.com/office/drawing/2014/main" id="{948855F1-8A9C-CF33-A791-F5A3254A169F}"/>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Freeform: Shape 2482">
                  <a:extLst>
                    <a:ext uri="{FF2B5EF4-FFF2-40B4-BE49-F238E27FC236}">
                      <a16:creationId xmlns:a16="http://schemas.microsoft.com/office/drawing/2014/main" id="{583A85AD-3481-AF6A-DCE8-FA8D374367F9}"/>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0" name="Graphic 61">
                <a:extLst>
                  <a:ext uri="{FF2B5EF4-FFF2-40B4-BE49-F238E27FC236}">
                    <a16:creationId xmlns:a16="http://schemas.microsoft.com/office/drawing/2014/main" id="{BCDEFEB1-88FD-9ABD-3D99-96392410A678}"/>
                  </a:ext>
                </a:extLst>
              </p:cNvPr>
              <p:cNvGrpSpPr/>
              <p:nvPr/>
            </p:nvGrpSpPr>
            <p:grpSpPr>
              <a:xfrm>
                <a:off x="4534551" y="2345557"/>
                <a:ext cx="28394" cy="28233"/>
                <a:chOff x="4534551" y="2345557"/>
                <a:chExt cx="28394" cy="28233"/>
              </a:xfrm>
            </p:grpSpPr>
            <p:sp>
              <p:nvSpPr>
                <p:cNvPr id="1231" name="Freeform: Shape 2479">
                  <a:extLst>
                    <a:ext uri="{FF2B5EF4-FFF2-40B4-BE49-F238E27FC236}">
                      <a16:creationId xmlns:a16="http://schemas.microsoft.com/office/drawing/2014/main" id="{E86F457F-EC91-0751-64CC-51B4BCE7EE0F}"/>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Freeform: Shape 2480">
                  <a:extLst>
                    <a:ext uri="{FF2B5EF4-FFF2-40B4-BE49-F238E27FC236}">
                      <a16:creationId xmlns:a16="http://schemas.microsoft.com/office/drawing/2014/main" id="{6ABB7A47-0A7B-F0F9-2834-1512E6749FA3}"/>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1" name="Graphic 61">
                <a:extLst>
                  <a:ext uri="{FF2B5EF4-FFF2-40B4-BE49-F238E27FC236}">
                    <a16:creationId xmlns:a16="http://schemas.microsoft.com/office/drawing/2014/main" id="{7890FE01-9972-A37E-0EEC-69B66B776F21}"/>
                  </a:ext>
                </a:extLst>
              </p:cNvPr>
              <p:cNvGrpSpPr/>
              <p:nvPr/>
            </p:nvGrpSpPr>
            <p:grpSpPr>
              <a:xfrm>
                <a:off x="4539334" y="2345557"/>
                <a:ext cx="28394" cy="28233"/>
                <a:chOff x="4539334" y="2345557"/>
                <a:chExt cx="28394" cy="28233"/>
              </a:xfrm>
            </p:grpSpPr>
            <p:sp>
              <p:nvSpPr>
                <p:cNvPr id="1229" name="Freeform: Shape 2477">
                  <a:extLst>
                    <a:ext uri="{FF2B5EF4-FFF2-40B4-BE49-F238E27FC236}">
                      <a16:creationId xmlns:a16="http://schemas.microsoft.com/office/drawing/2014/main" id="{C6AF121E-44F2-8CF5-81F2-33F270CD5826}"/>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Freeform: Shape 2478">
                  <a:extLst>
                    <a:ext uri="{FF2B5EF4-FFF2-40B4-BE49-F238E27FC236}">
                      <a16:creationId xmlns:a16="http://schemas.microsoft.com/office/drawing/2014/main" id="{F3AA471D-95BA-364B-813B-4B7E705192BE}"/>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2" name="Graphic 61">
                <a:extLst>
                  <a:ext uri="{FF2B5EF4-FFF2-40B4-BE49-F238E27FC236}">
                    <a16:creationId xmlns:a16="http://schemas.microsoft.com/office/drawing/2014/main" id="{79E0C1B1-02DC-2DB3-D386-6B07E33EEC42}"/>
                  </a:ext>
                </a:extLst>
              </p:cNvPr>
              <p:cNvGrpSpPr/>
              <p:nvPr/>
            </p:nvGrpSpPr>
            <p:grpSpPr>
              <a:xfrm>
                <a:off x="4544116" y="2345557"/>
                <a:ext cx="28394" cy="28233"/>
                <a:chOff x="4544116" y="2345557"/>
                <a:chExt cx="28394" cy="28233"/>
              </a:xfrm>
            </p:grpSpPr>
            <p:sp>
              <p:nvSpPr>
                <p:cNvPr id="1227" name="Freeform: Shape 2475">
                  <a:extLst>
                    <a:ext uri="{FF2B5EF4-FFF2-40B4-BE49-F238E27FC236}">
                      <a16:creationId xmlns:a16="http://schemas.microsoft.com/office/drawing/2014/main" id="{8162D0AB-A123-EFB9-1E5D-8E914FE99F43}"/>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Freeform: Shape 2476">
                  <a:extLst>
                    <a:ext uri="{FF2B5EF4-FFF2-40B4-BE49-F238E27FC236}">
                      <a16:creationId xmlns:a16="http://schemas.microsoft.com/office/drawing/2014/main" id="{5BB6884B-5D70-4A34-8111-0D178BD6E40D}"/>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3" name="Graphic 61">
                <a:extLst>
                  <a:ext uri="{FF2B5EF4-FFF2-40B4-BE49-F238E27FC236}">
                    <a16:creationId xmlns:a16="http://schemas.microsoft.com/office/drawing/2014/main" id="{44C76276-E9B4-D4A9-4F15-39A9B113A69F}"/>
                  </a:ext>
                </a:extLst>
              </p:cNvPr>
              <p:cNvGrpSpPr/>
              <p:nvPr/>
            </p:nvGrpSpPr>
            <p:grpSpPr>
              <a:xfrm>
                <a:off x="4550094" y="2372608"/>
                <a:ext cx="28394" cy="28085"/>
                <a:chOff x="4550094" y="2372608"/>
                <a:chExt cx="28394" cy="28085"/>
              </a:xfrm>
            </p:grpSpPr>
            <p:sp>
              <p:nvSpPr>
                <p:cNvPr id="1225" name="Freeform: Shape 2473">
                  <a:extLst>
                    <a:ext uri="{FF2B5EF4-FFF2-40B4-BE49-F238E27FC236}">
                      <a16:creationId xmlns:a16="http://schemas.microsoft.com/office/drawing/2014/main" id="{AF5E7558-1772-59E9-C9F3-C5F87CC0C6B6}"/>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Freeform: Shape 2474">
                  <a:extLst>
                    <a:ext uri="{FF2B5EF4-FFF2-40B4-BE49-F238E27FC236}">
                      <a16:creationId xmlns:a16="http://schemas.microsoft.com/office/drawing/2014/main" id="{F6088DAD-7272-C4DA-021F-79377170FBDB}"/>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4" name="Graphic 61">
                <a:extLst>
                  <a:ext uri="{FF2B5EF4-FFF2-40B4-BE49-F238E27FC236}">
                    <a16:creationId xmlns:a16="http://schemas.microsoft.com/office/drawing/2014/main" id="{71D2F22E-2305-DCE0-E2B3-4D7956CB42E4}"/>
                  </a:ext>
                </a:extLst>
              </p:cNvPr>
              <p:cNvGrpSpPr/>
              <p:nvPr/>
            </p:nvGrpSpPr>
            <p:grpSpPr>
              <a:xfrm>
                <a:off x="4556669" y="2372608"/>
                <a:ext cx="28394" cy="28085"/>
                <a:chOff x="4556669" y="2372608"/>
                <a:chExt cx="28394" cy="28085"/>
              </a:xfrm>
            </p:grpSpPr>
            <p:sp>
              <p:nvSpPr>
                <p:cNvPr id="1223" name="Freeform: Shape 2471">
                  <a:extLst>
                    <a:ext uri="{FF2B5EF4-FFF2-40B4-BE49-F238E27FC236}">
                      <a16:creationId xmlns:a16="http://schemas.microsoft.com/office/drawing/2014/main" id="{7448B286-BC71-D2A2-ED15-2ECDB4FE47D9}"/>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Freeform: Shape 2472">
                  <a:extLst>
                    <a:ext uri="{FF2B5EF4-FFF2-40B4-BE49-F238E27FC236}">
                      <a16:creationId xmlns:a16="http://schemas.microsoft.com/office/drawing/2014/main" id="{61B0221D-8BAC-16B6-6D4E-A31796922E78}"/>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5" name="Graphic 61">
                <a:extLst>
                  <a:ext uri="{FF2B5EF4-FFF2-40B4-BE49-F238E27FC236}">
                    <a16:creationId xmlns:a16="http://schemas.microsoft.com/office/drawing/2014/main" id="{EBCBFB85-C93C-FEAF-34AE-E7EB12FC7E35}"/>
                  </a:ext>
                </a:extLst>
              </p:cNvPr>
              <p:cNvGrpSpPr/>
              <p:nvPr/>
            </p:nvGrpSpPr>
            <p:grpSpPr>
              <a:xfrm>
                <a:off x="4563096" y="2372608"/>
                <a:ext cx="28544" cy="28085"/>
                <a:chOff x="4563096" y="2372608"/>
                <a:chExt cx="28544" cy="28085"/>
              </a:xfrm>
            </p:grpSpPr>
            <p:sp>
              <p:nvSpPr>
                <p:cNvPr id="1221" name="Freeform: Shape 2469">
                  <a:extLst>
                    <a:ext uri="{FF2B5EF4-FFF2-40B4-BE49-F238E27FC236}">
                      <a16:creationId xmlns:a16="http://schemas.microsoft.com/office/drawing/2014/main" id="{FB375223-13E3-EBEC-A2F0-197B85C21B5A}"/>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Freeform: Shape 2470">
                  <a:extLst>
                    <a:ext uri="{FF2B5EF4-FFF2-40B4-BE49-F238E27FC236}">
                      <a16:creationId xmlns:a16="http://schemas.microsoft.com/office/drawing/2014/main" id="{31035B65-650F-E1B7-8B2B-5707893C337C}"/>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6" name="Graphic 61">
                <a:extLst>
                  <a:ext uri="{FF2B5EF4-FFF2-40B4-BE49-F238E27FC236}">
                    <a16:creationId xmlns:a16="http://schemas.microsoft.com/office/drawing/2014/main" id="{C165FF92-3483-4703-D453-E54127B26AE5}"/>
                  </a:ext>
                </a:extLst>
              </p:cNvPr>
              <p:cNvGrpSpPr/>
              <p:nvPr/>
            </p:nvGrpSpPr>
            <p:grpSpPr>
              <a:xfrm>
                <a:off x="4569671" y="2372608"/>
                <a:ext cx="28394" cy="28085"/>
                <a:chOff x="4569671" y="2372608"/>
                <a:chExt cx="28394" cy="28085"/>
              </a:xfrm>
            </p:grpSpPr>
            <p:sp>
              <p:nvSpPr>
                <p:cNvPr id="1219" name="Freeform: Shape 2467">
                  <a:extLst>
                    <a:ext uri="{FF2B5EF4-FFF2-40B4-BE49-F238E27FC236}">
                      <a16:creationId xmlns:a16="http://schemas.microsoft.com/office/drawing/2014/main" id="{D5DB6BD9-0F98-97A8-4650-C9EF38DAEDFC}"/>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Freeform: Shape 2468">
                  <a:extLst>
                    <a:ext uri="{FF2B5EF4-FFF2-40B4-BE49-F238E27FC236}">
                      <a16:creationId xmlns:a16="http://schemas.microsoft.com/office/drawing/2014/main" id="{E24F744E-BAE0-CB7A-6674-C8762C401574}"/>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7" name="Graphic 61">
                <a:extLst>
                  <a:ext uri="{FF2B5EF4-FFF2-40B4-BE49-F238E27FC236}">
                    <a16:creationId xmlns:a16="http://schemas.microsoft.com/office/drawing/2014/main" id="{FB856A63-1BFF-5B7E-4B35-74212177CECD}"/>
                  </a:ext>
                </a:extLst>
              </p:cNvPr>
              <p:cNvGrpSpPr/>
              <p:nvPr/>
            </p:nvGrpSpPr>
            <p:grpSpPr>
              <a:xfrm>
                <a:off x="4576098" y="2372608"/>
                <a:ext cx="28544" cy="28085"/>
                <a:chOff x="4576098" y="2372608"/>
                <a:chExt cx="28544" cy="28085"/>
              </a:xfrm>
            </p:grpSpPr>
            <p:sp>
              <p:nvSpPr>
                <p:cNvPr id="1217" name="Freeform: Shape 2465">
                  <a:extLst>
                    <a:ext uri="{FF2B5EF4-FFF2-40B4-BE49-F238E27FC236}">
                      <a16:creationId xmlns:a16="http://schemas.microsoft.com/office/drawing/2014/main" id="{A7015129-EDC6-96FF-90E1-F4749D1F1B21}"/>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Freeform: Shape 2466">
                  <a:extLst>
                    <a:ext uri="{FF2B5EF4-FFF2-40B4-BE49-F238E27FC236}">
                      <a16:creationId xmlns:a16="http://schemas.microsoft.com/office/drawing/2014/main" id="{E039BC7A-8DB8-4C0C-49EA-BBF930E567C4}"/>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8" name="Graphic 61">
                <a:extLst>
                  <a:ext uri="{FF2B5EF4-FFF2-40B4-BE49-F238E27FC236}">
                    <a16:creationId xmlns:a16="http://schemas.microsoft.com/office/drawing/2014/main" id="{12B0ACBF-8698-792E-E1C9-8779ED2F3A1E}"/>
                  </a:ext>
                </a:extLst>
              </p:cNvPr>
              <p:cNvGrpSpPr/>
              <p:nvPr/>
            </p:nvGrpSpPr>
            <p:grpSpPr>
              <a:xfrm>
                <a:off x="4580880" y="2372608"/>
                <a:ext cx="28544" cy="28085"/>
                <a:chOff x="4580880" y="2372608"/>
                <a:chExt cx="28544" cy="28085"/>
              </a:xfrm>
            </p:grpSpPr>
            <p:sp>
              <p:nvSpPr>
                <p:cNvPr id="1215" name="Freeform: Shape 2463">
                  <a:extLst>
                    <a:ext uri="{FF2B5EF4-FFF2-40B4-BE49-F238E27FC236}">
                      <a16:creationId xmlns:a16="http://schemas.microsoft.com/office/drawing/2014/main" id="{A35EE9CD-49E5-2BEA-4EF3-3262E25A6A96}"/>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Freeform: Shape 2464">
                  <a:extLst>
                    <a:ext uri="{FF2B5EF4-FFF2-40B4-BE49-F238E27FC236}">
                      <a16:creationId xmlns:a16="http://schemas.microsoft.com/office/drawing/2014/main" id="{D322BAFE-8BD5-8492-78EA-7BB3E3F283DB}"/>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9" name="Graphic 61">
                <a:extLst>
                  <a:ext uri="{FF2B5EF4-FFF2-40B4-BE49-F238E27FC236}">
                    <a16:creationId xmlns:a16="http://schemas.microsoft.com/office/drawing/2014/main" id="{4B701999-FB41-37E0-1A99-8DC5104AEDEF}"/>
                  </a:ext>
                </a:extLst>
              </p:cNvPr>
              <p:cNvGrpSpPr/>
              <p:nvPr/>
            </p:nvGrpSpPr>
            <p:grpSpPr>
              <a:xfrm>
                <a:off x="4580880" y="2403650"/>
                <a:ext cx="28544" cy="28085"/>
                <a:chOff x="4580880" y="2403650"/>
                <a:chExt cx="28544" cy="28085"/>
              </a:xfrm>
            </p:grpSpPr>
            <p:sp>
              <p:nvSpPr>
                <p:cNvPr id="1213" name="Freeform: Shape 2461">
                  <a:extLst>
                    <a:ext uri="{FF2B5EF4-FFF2-40B4-BE49-F238E27FC236}">
                      <a16:creationId xmlns:a16="http://schemas.microsoft.com/office/drawing/2014/main" id="{3BCAE1B3-9712-91A4-5C54-2CBBBF82E918}"/>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Freeform: Shape 2462">
                  <a:extLst>
                    <a:ext uri="{FF2B5EF4-FFF2-40B4-BE49-F238E27FC236}">
                      <a16:creationId xmlns:a16="http://schemas.microsoft.com/office/drawing/2014/main" id="{D7E76D96-BCB7-A6FE-1A61-88C344A2EF94}"/>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0" name="Graphic 61">
                <a:extLst>
                  <a:ext uri="{FF2B5EF4-FFF2-40B4-BE49-F238E27FC236}">
                    <a16:creationId xmlns:a16="http://schemas.microsoft.com/office/drawing/2014/main" id="{5A4F76D8-6AD4-35E0-482A-4D0819999033}"/>
                  </a:ext>
                </a:extLst>
              </p:cNvPr>
              <p:cNvGrpSpPr/>
              <p:nvPr/>
            </p:nvGrpSpPr>
            <p:grpSpPr>
              <a:xfrm>
                <a:off x="4587605" y="2403650"/>
                <a:ext cx="28394" cy="28085"/>
                <a:chOff x="4587605" y="2403650"/>
                <a:chExt cx="28394" cy="28085"/>
              </a:xfrm>
            </p:grpSpPr>
            <p:sp>
              <p:nvSpPr>
                <p:cNvPr id="1211" name="Freeform: Shape 2459">
                  <a:extLst>
                    <a:ext uri="{FF2B5EF4-FFF2-40B4-BE49-F238E27FC236}">
                      <a16:creationId xmlns:a16="http://schemas.microsoft.com/office/drawing/2014/main" id="{F7B17A9B-0357-FF49-047B-7D551F5906A4}"/>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Freeform: Shape 2460">
                  <a:extLst>
                    <a:ext uri="{FF2B5EF4-FFF2-40B4-BE49-F238E27FC236}">
                      <a16:creationId xmlns:a16="http://schemas.microsoft.com/office/drawing/2014/main" id="{8A3318EA-00B7-86DA-899F-6ED0B1B50CE2}"/>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1" name="Graphic 61">
                <a:extLst>
                  <a:ext uri="{FF2B5EF4-FFF2-40B4-BE49-F238E27FC236}">
                    <a16:creationId xmlns:a16="http://schemas.microsoft.com/office/drawing/2014/main" id="{05D41713-C418-E571-57C5-9AA7AAA43BAE}"/>
                  </a:ext>
                </a:extLst>
              </p:cNvPr>
              <p:cNvGrpSpPr/>
              <p:nvPr/>
            </p:nvGrpSpPr>
            <p:grpSpPr>
              <a:xfrm>
                <a:off x="4594330" y="2403650"/>
                <a:ext cx="28394" cy="28085"/>
                <a:chOff x="4594330" y="2403650"/>
                <a:chExt cx="28394" cy="28085"/>
              </a:xfrm>
            </p:grpSpPr>
            <p:sp>
              <p:nvSpPr>
                <p:cNvPr id="1209" name="Freeform: Shape 2457">
                  <a:extLst>
                    <a:ext uri="{FF2B5EF4-FFF2-40B4-BE49-F238E27FC236}">
                      <a16:creationId xmlns:a16="http://schemas.microsoft.com/office/drawing/2014/main" id="{B938B193-86FE-6447-10BB-D69D2587882F}"/>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Freeform: Shape 2458">
                  <a:extLst>
                    <a:ext uri="{FF2B5EF4-FFF2-40B4-BE49-F238E27FC236}">
                      <a16:creationId xmlns:a16="http://schemas.microsoft.com/office/drawing/2014/main" id="{78AAD9C2-0380-0153-BD65-6816306B2B38}"/>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2" name="Graphic 61">
                <a:extLst>
                  <a:ext uri="{FF2B5EF4-FFF2-40B4-BE49-F238E27FC236}">
                    <a16:creationId xmlns:a16="http://schemas.microsoft.com/office/drawing/2014/main" id="{10A77747-3CE3-F2A1-9EA6-056D76F242D5}"/>
                  </a:ext>
                </a:extLst>
              </p:cNvPr>
              <p:cNvGrpSpPr/>
              <p:nvPr/>
            </p:nvGrpSpPr>
            <p:grpSpPr>
              <a:xfrm>
                <a:off x="4600906" y="2403650"/>
                <a:ext cx="28544" cy="28085"/>
                <a:chOff x="4600906" y="2403650"/>
                <a:chExt cx="28544" cy="28085"/>
              </a:xfrm>
            </p:grpSpPr>
            <p:sp>
              <p:nvSpPr>
                <p:cNvPr id="1207" name="Freeform: Shape 2455">
                  <a:extLst>
                    <a:ext uri="{FF2B5EF4-FFF2-40B4-BE49-F238E27FC236}">
                      <a16:creationId xmlns:a16="http://schemas.microsoft.com/office/drawing/2014/main" id="{16AF70C1-EDFF-B4A8-1031-0168CA7F77E5}"/>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Freeform: Shape 2456">
                  <a:extLst>
                    <a:ext uri="{FF2B5EF4-FFF2-40B4-BE49-F238E27FC236}">
                      <a16:creationId xmlns:a16="http://schemas.microsoft.com/office/drawing/2014/main" id="{9A0FD4BD-BD63-7F64-4FBA-681274A44D4D}"/>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3" name="Graphic 61">
                <a:extLst>
                  <a:ext uri="{FF2B5EF4-FFF2-40B4-BE49-F238E27FC236}">
                    <a16:creationId xmlns:a16="http://schemas.microsoft.com/office/drawing/2014/main" id="{25FA4143-EE3E-8BD3-B692-0177EBBB2DF7}"/>
                  </a:ext>
                </a:extLst>
              </p:cNvPr>
              <p:cNvGrpSpPr/>
              <p:nvPr/>
            </p:nvGrpSpPr>
            <p:grpSpPr>
              <a:xfrm>
                <a:off x="4607631" y="2403650"/>
                <a:ext cx="28394" cy="28085"/>
                <a:chOff x="4607631" y="2403650"/>
                <a:chExt cx="28394" cy="28085"/>
              </a:xfrm>
            </p:grpSpPr>
            <p:sp>
              <p:nvSpPr>
                <p:cNvPr id="1205" name="Freeform: Shape 2453">
                  <a:extLst>
                    <a:ext uri="{FF2B5EF4-FFF2-40B4-BE49-F238E27FC236}">
                      <a16:creationId xmlns:a16="http://schemas.microsoft.com/office/drawing/2014/main" id="{07BF8346-0896-582F-6722-DECCD92F5445}"/>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Freeform: Shape 2454">
                  <a:extLst>
                    <a:ext uri="{FF2B5EF4-FFF2-40B4-BE49-F238E27FC236}">
                      <a16:creationId xmlns:a16="http://schemas.microsoft.com/office/drawing/2014/main" id="{0BF91C7A-B3FC-36E1-FA40-F45217CB20DB}"/>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4" name="Graphic 61">
                <a:extLst>
                  <a:ext uri="{FF2B5EF4-FFF2-40B4-BE49-F238E27FC236}">
                    <a16:creationId xmlns:a16="http://schemas.microsoft.com/office/drawing/2014/main" id="{75408F15-7F0D-4D4E-BB81-550951E0DF87}"/>
                  </a:ext>
                </a:extLst>
              </p:cNvPr>
              <p:cNvGrpSpPr/>
              <p:nvPr/>
            </p:nvGrpSpPr>
            <p:grpSpPr>
              <a:xfrm>
                <a:off x="4614356" y="2403650"/>
                <a:ext cx="28394" cy="28085"/>
                <a:chOff x="4614356" y="2403650"/>
                <a:chExt cx="28394" cy="28085"/>
              </a:xfrm>
            </p:grpSpPr>
            <p:sp>
              <p:nvSpPr>
                <p:cNvPr id="1203" name="Freeform: Shape 2451">
                  <a:extLst>
                    <a:ext uri="{FF2B5EF4-FFF2-40B4-BE49-F238E27FC236}">
                      <a16:creationId xmlns:a16="http://schemas.microsoft.com/office/drawing/2014/main" id="{DF332AF6-45A2-28B7-4D7C-B0ABFA881654}"/>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Freeform: Shape 2452">
                  <a:extLst>
                    <a:ext uri="{FF2B5EF4-FFF2-40B4-BE49-F238E27FC236}">
                      <a16:creationId xmlns:a16="http://schemas.microsoft.com/office/drawing/2014/main" id="{ECDD584E-1838-4E78-1574-E2E152EB7552}"/>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5" name="Graphic 61">
                <a:extLst>
                  <a:ext uri="{FF2B5EF4-FFF2-40B4-BE49-F238E27FC236}">
                    <a16:creationId xmlns:a16="http://schemas.microsoft.com/office/drawing/2014/main" id="{D2B45864-F0D5-7132-58BB-88D6F416B90C}"/>
                  </a:ext>
                </a:extLst>
              </p:cNvPr>
              <p:cNvGrpSpPr/>
              <p:nvPr/>
            </p:nvGrpSpPr>
            <p:grpSpPr>
              <a:xfrm>
                <a:off x="4626312" y="2403650"/>
                <a:ext cx="28394" cy="28085"/>
                <a:chOff x="4626312" y="2403650"/>
                <a:chExt cx="28394" cy="28085"/>
              </a:xfrm>
            </p:grpSpPr>
            <p:sp>
              <p:nvSpPr>
                <p:cNvPr id="1201" name="Freeform: Shape 2449">
                  <a:extLst>
                    <a:ext uri="{FF2B5EF4-FFF2-40B4-BE49-F238E27FC236}">
                      <a16:creationId xmlns:a16="http://schemas.microsoft.com/office/drawing/2014/main" id="{C3B3878F-4F89-4703-18F7-87CB17929E8F}"/>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Freeform: Shape 2450">
                  <a:extLst>
                    <a:ext uri="{FF2B5EF4-FFF2-40B4-BE49-F238E27FC236}">
                      <a16:creationId xmlns:a16="http://schemas.microsoft.com/office/drawing/2014/main" id="{30AA4D5D-B88F-EB01-1C27-9B1A286F1C89}"/>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6" name="Graphic 61">
                <a:extLst>
                  <a:ext uri="{FF2B5EF4-FFF2-40B4-BE49-F238E27FC236}">
                    <a16:creationId xmlns:a16="http://schemas.microsoft.com/office/drawing/2014/main" id="{2413B168-588B-6118-C286-658AAB22BB3B}"/>
                  </a:ext>
                </a:extLst>
              </p:cNvPr>
              <p:cNvGrpSpPr/>
              <p:nvPr/>
            </p:nvGrpSpPr>
            <p:grpSpPr>
              <a:xfrm>
                <a:off x="4633037" y="2403650"/>
                <a:ext cx="28544" cy="28085"/>
                <a:chOff x="4633037" y="2403650"/>
                <a:chExt cx="28544" cy="28085"/>
              </a:xfrm>
            </p:grpSpPr>
            <p:sp>
              <p:nvSpPr>
                <p:cNvPr id="1199" name="Freeform: Shape 2447">
                  <a:extLst>
                    <a:ext uri="{FF2B5EF4-FFF2-40B4-BE49-F238E27FC236}">
                      <a16:creationId xmlns:a16="http://schemas.microsoft.com/office/drawing/2014/main" id="{8B1D8850-3A21-F5DA-C977-179C2FB0F904}"/>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Freeform: Shape 2448">
                  <a:extLst>
                    <a:ext uri="{FF2B5EF4-FFF2-40B4-BE49-F238E27FC236}">
                      <a16:creationId xmlns:a16="http://schemas.microsoft.com/office/drawing/2014/main" id="{88AA28FE-4A5F-4D43-4B56-6FF25CDD1120}"/>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7" name="Graphic 61">
                <a:extLst>
                  <a:ext uri="{FF2B5EF4-FFF2-40B4-BE49-F238E27FC236}">
                    <a16:creationId xmlns:a16="http://schemas.microsoft.com/office/drawing/2014/main" id="{56876810-FD15-3F62-EFC5-ED7D5D0CFB59}"/>
                  </a:ext>
                </a:extLst>
              </p:cNvPr>
              <p:cNvGrpSpPr/>
              <p:nvPr/>
            </p:nvGrpSpPr>
            <p:grpSpPr>
              <a:xfrm>
                <a:off x="4642751" y="2403650"/>
                <a:ext cx="28394" cy="28085"/>
                <a:chOff x="4642751" y="2403650"/>
                <a:chExt cx="28394" cy="28085"/>
              </a:xfrm>
            </p:grpSpPr>
            <p:sp>
              <p:nvSpPr>
                <p:cNvPr id="1197" name="Freeform: Shape 2445">
                  <a:extLst>
                    <a:ext uri="{FF2B5EF4-FFF2-40B4-BE49-F238E27FC236}">
                      <a16:creationId xmlns:a16="http://schemas.microsoft.com/office/drawing/2014/main" id="{FE849BBE-BDB7-A123-5625-185B0CF13346}"/>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Freeform: Shape 2446">
                  <a:extLst>
                    <a:ext uri="{FF2B5EF4-FFF2-40B4-BE49-F238E27FC236}">
                      <a16:creationId xmlns:a16="http://schemas.microsoft.com/office/drawing/2014/main" id="{B619CE91-DB1D-B8A3-EE98-911428F2113B}"/>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8" name="Graphic 61">
                <a:extLst>
                  <a:ext uri="{FF2B5EF4-FFF2-40B4-BE49-F238E27FC236}">
                    <a16:creationId xmlns:a16="http://schemas.microsoft.com/office/drawing/2014/main" id="{E5422D43-FA6D-1EEA-7D77-E54B18E46548}"/>
                  </a:ext>
                </a:extLst>
              </p:cNvPr>
              <p:cNvGrpSpPr/>
              <p:nvPr/>
            </p:nvGrpSpPr>
            <p:grpSpPr>
              <a:xfrm>
                <a:off x="4653959" y="2403650"/>
                <a:ext cx="28394" cy="28085"/>
                <a:chOff x="4653959" y="2403650"/>
                <a:chExt cx="28394" cy="28085"/>
              </a:xfrm>
            </p:grpSpPr>
            <p:sp>
              <p:nvSpPr>
                <p:cNvPr id="1195" name="Freeform: Shape 2443">
                  <a:extLst>
                    <a:ext uri="{FF2B5EF4-FFF2-40B4-BE49-F238E27FC236}">
                      <a16:creationId xmlns:a16="http://schemas.microsoft.com/office/drawing/2014/main" id="{F294E779-8848-B606-4B7E-4F42806EB9CD}"/>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Freeform: Shape 2444">
                  <a:extLst>
                    <a:ext uri="{FF2B5EF4-FFF2-40B4-BE49-F238E27FC236}">
                      <a16:creationId xmlns:a16="http://schemas.microsoft.com/office/drawing/2014/main" id="{8091BBD0-B33C-AEC2-B88B-6C8F0165CCB4}"/>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9" name="Graphic 61">
                <a:extLst>
                  <a:ext uri="{FF2B5EF4-FFF2-40B4-BE49-F238E27FC236}">
                    <a16:creationId xmlns:a16="http://schemas.microsoft.com/office/drawing/2014/main" id="{FE66E12A-45E6-FBDE-0C89-BBEFBF529239}"/>
                  </a:ext>
                </a:extLst>
              </p:cNvPr>
              <p:cNvGrpSpPr/>
              <p:nvPr/>
            </p:nvGrpSpPr>
            <p:grpSpPr>
              <a:xfrm>
                <a:off x="4672491" y="2403650"/>
                <a:ext cx="28394" cy="28085"/>
                <a:chOff x="4672491" y="2403650"/>
                <a:chExt cx="28394" cy="28085"/>
              </a:xfrm>
            </p:grpSpPr>
            <p:sp>
              <p:nvSpPr>
                <p:cNvPr id="1193" name="Freeform: Shape 2441">
                  <a:extLst>
                    <a:ext uri="{FF2B5EF4-FFF2-40B4-BE49-F238E27FC236}">
                      <a16:creationId xmlns:a16="http://schemas.microsoft.com/office/drawing/2014/main" id="{A5034C77-B40A-9229-ED69-4BEDF95C226C}"/>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Freeform: Shape 2442">
                  <a:extLst>
                    <a:ext uri="{FF2B5EF4-FFF2-40B4-BE49-F238E27FC236}">
                      <a16:creationId xmlns:a16="http://schemas.microsoft.com/office/drawing/2014/main" id="{945F86B5-6AB3-F54C-C208-B50A6CF2B335}"/>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0" name="Graphic 61">
                <a:extLst>
                  <a:ext uri="{FF2B5EF4-FFF2-40B4-BE49-F238E27FC236}">
                    <a16:creationId xmlns:a16="http://schemas.microsoft.com/office/drawing/2014/main" id="{3722282D-6053-44BD-4B30-F12F760F67C7}"/>
                  </a:ext>
                </a:extLst>
              </p:cNvPr>
              <p:cNvGrpSpPr/>
              <p:nvPr/>
            </p:nvGrpSpPr>
            <p:grpSpPr>
              <a:xfrm>
                <a:off x="4682952" y="2403650"/>
                <a:ext cx="28544" cy="28085"/>
                <a:chOff x="4682952" y="2403650"/>
                <a:chExt cx="28544" cy="28085"/>
              </a:xfrm>
            </p:grpSpPr>
            <p:sp>
              <p:nvSpPr>
                <p:cNvPr id="1191" name="Freeform: Shape 2439">
                  <a:extLst>
                    <a:ext uri="{FF2B5EF4-FFF2-40B4-BE49-F238E27FC236}">
                      <a16:creationId xmlns:a16="http://schemas.microsoft.com/office/drawing/2014/main" id="{86827729-38D8-53C6-B8C7-DD8DCBF7D1E9}"/>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Freeform: Shape 2440">
                  <a:extLst>
                    <a:ext uri="{FF2B5EF4-FFF2-40B4-BE49-F238E27FC236}">
                      <a16:creationId xmlns:a16="http://schemas.microsoft.com/office/drawing/2014/main" id="{B15502CA-57A8-9282-F303-8AB88A6AE165}"/>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1" name="Graphic 61">
                <a:extLst>
                  <a:ext uri="{FF2B5EF4-FFF2-40B4-BE49-F238E27FC236}">
                    <a16:creationId xmlns:a16="http://schemas.microsoft.com/office/drawing/2014/main" id="{6655BCBE-9DA8-2821-2CEA-619853347F34}"/>
                  </a:ext>
                </a:extLst>
              </p:cNvPr>
              <p:cNvGrpSpPr/>
              <p:nvPr/>
            </p:nvGrpSpPr>
            <p:grpSpPr>
              <a:xfrm>
                <a:off x="4724498" y="2403650"/>
                <a:ext cx="28394" cy="28085"/>
                <a:chOff x="4724498" y="2403650"/>
                <a:chExt cx="28394" cy="28085"/>
              </a:xfrm>
            </p:grpSpPr>
            <p:sp>
              <p:nvSpPr>
                <p:cNvPr id="1189" name="Freeform: Shape 2437">
                  <a:extLst>
                    <a:ext uri="{FF2B5EF4-FFF2-40B4-BE49-F238E27FC236}">
                      <a16:creationId xmlns:a16="http://schemas.microsoft.com/office/drawing/2014/main" id="{AC41D194-454A-DCCD-6665-9AE2FC3056C3}"/>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Freeform: Shape 2438">
                  <a:extLst>
                    <a:ext uri="{FF2B5EF4-FFF2-40B4-BE49-F238E27FC236}">
                      <a16:creationId xmlns:a16="http://schemas.microsoft.com/office/drawing/2014/main" id="{EFE3BB08-E8AE-2DD1-56E1-ADA5DA55E997}"/>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2" name="Graphic 61">
                <a:extLst>
                  <a:ext uri="{FF2B5EF4-FFF2-40B4-BE49-F238E27FC236}">
                    <a16:creationId xmlns:a16="http://schemas.microsoft.com/office/drawing/2014/main" id="{905A76E4-7B99-3125-09C4-3E721EA0C77A}"/>
                  </a:ext>
                </a:extLst>
              </p:cNvPr>
              <p:cNvGrpSpPr/>
              <p:nvPr/>
            </p:nvGrpSpPr>
            <p:grpSpPr>
              <a:xfrm>
                <a:off x="4735408" y="2403650"/>
                <a:ext cx="28544" cy="28085"/>
                <a:chOff x="4735408" y="2403650"/>
                <a:chExt cx="28544" cy="28085"/>
              </a:xfrm>
            </p:grpSpPr>
            <p:sp>
              <p:nvSpPr>
                <p:cNvPr id="1187" name="Freeform: Shape 2435">
                  <a:extLst>
                    <a:ext uri="{FF2B5EF4-FFF2-40B4-BE49-F238E27FC236}">
                      <a16:creationId xmlns:a16="http://schemas.microsoft.com/office/drawing/2014/main" id="{17CFDDCF-E33D-60A3-141C-FC173776F0FA}"/>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Freeform: Shape 2436">
                  <a:extLst>
                    <a:ext uri="{FF2B5EF4-FFF2-40B4-BE49-F238E27FC236}">
                      <a16:creationId xmlns:a16="http://schemas.microsoft.com/office/drawing/2014/main" id="{05483E87-EF55-54A0-191A-67AA4EEBC2B0}"/>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3" name="Graphic 61">
                <a:extLst>
                  <a:ext uri="{FF2B5EF4-FFF2-40B4-BE49-F238E27FC236}">
                    <a16:creationId xmlns:a16="http://schemas.microsoft.com/office/drawing/2014/main" id="{934D176B-3277-15B4-0FD6-F99F768CDBCB}"/>
                  </a:ext>
                </a:extLst>
              </p:cNvPr>
              <p:cNvGrpSpPr/>
              <p:nvPr/>
            </p:nvGrpSpPr>
            <p:grpSpPr>
              <a:xfrm>
                <a:off x="4742731" y="2403650"/>
                <a:ext cx="28544" cy="28085"/>
                <a:chOff x="4742731" y="2403650"/>
                <a:chExt cx="28544" cy="28085"/>
              </a:xfrm>
            </p:grpSpPr>
            <p:sp>
              <p:nvSpPr>
                <p:cNvPr id="1185" name="Freeform: Shape 2433">
                  <a:extLst>
                    <a:ext uri="{FF2B5EF4-FFF2-40B4-BE49-F238E27FC236}">
                      <a16:creationId xmlns:a16="http://schemas.microsoft.com/office/drawing/2014/main" id="{4B4E09E4-1E98-9740-2E46-50371974EA12}"/>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Freeform: Shape 2434">
                  <a:extLst>
                    <a:ext uri="{FF2B5EF4-FFF2-40B4-BE49-F238E27FC236}">
                      <a16:creationId xmlns:a16="http://schemas.microsoft.com/office/drawing/2014/main" id="{D4A511D9-D656-FBFC-9777-02F6206F8101}"/>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4" name="Graphic 61">
                <a:extLst>
                  <a:ext uri="{FF2B5EF4-FFF2-40B4-BE49-F238E27FC236}">
                    <a16:creationId xmlns:a16="http://schemas.microsoft.com/office/drawing/2014/main" id="{E9E70EBE-2C06-084C-03C4-AEBCEF319E44}"/>
                  </a:ext>
                </a:extLst>
              </p:cNvPr>
              <p:cNvGrpSpPr/>
              <p:nvPr/>
            </p:nvGrpSpPr>
            <p:grpSpPr>
              <a:xfrm>
                <a:off x="4750054" y="2403650"/>
                <a:ext cx="28544" cy="28085"/>
                <a:chOff x="4750054" y="2403650"/>
                <a:chExt cx="28544" cy="28085"/>
              </a:xfrm>
            </p:grpSpPr>
            <p:sp>
              <p:nvSpPr>
                <p:cNvPr id="1183" name="Freeform: Shape 2431">
                  <a:extLst>
                    <a:ext uri="{FF2B5EF4-FFF2-40B4-BE49-F238E27FC236}">
                      <a16:creationId xmlns:a16="http://schemas.microsoft.com/office/drawing/2014/main" id="{8E705D20-FAE3-5C00-B5E3-5EAFCEF98562}"/>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Freeform: Shape 2432">
                  <a:extLst>
                    <a:ext uri="{FF2B5EF4-FFF2-40B4-BE49-F238E27FC236}">
                      <a16:creationId xmlns:a16="http://schemas.microsoft.com/office/drawing/2014/main" id="{057279B1-F4D5-B331-5A92-1D22015CE89A}"/>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5" name="Graphic 61">
                <a:extLst>
                  <a:ext uri="{FF2B5EF4-FFF2-40B4-BE49-F238E27FC236}">
                    <a16:creationId xmlns:a16="http://schemas.microsoft.com/office/drawing/2014/main" id="{4F4ACBCF-EE7C-846C-05BF-9F4E83A3CC12}"/>
                  </a:ext>
                </a:extLst>
              </p:cNvPr>
              <p:cNvGrpSpPr/>
              <p:nvPr/>
            </p:nvGrpSpPr>
            <p:grpSpPr>
              <a:xfrm>
                <a:off x="4757377" y="2403650"/>
                <a:ext cx="28544" cy="28085"/>
                <a:chOff x="4757377" y="2403650"/>
                <a:chExt cx="28544" cy="28085"/>
              </a:xfrm>
            </p:grpSpPr>
            <p:sp>
              <p:nvSpPr>
                <p:cNvPr id="1181" name="Freeform: Shape 2429">
                  <a:extLst>
                    <a:ext uri="{FF2B5EF4-FFF2-40B4-BE49-F238E27FC236}">
                      <a16:creationId xmlns:a16="http://schemas.microsoft.com/office/drawing/2014/main" id="{5DCE94D3-DA0D-9D37-EE6E-F492A413B1B1}"/>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Freeform: Shape 2430">
                  <a:extLst>
                    <a:ext uri="{FF2B5EF4-FFF2-40B4-BE49-F238E27FC236}">
                      <a16:creationId xmlns:a16="http://schemas.microsoft.com/office/drawing/2014/main" id="{16BBF94E-324A-A1AD-51D7-899963A40F1B}"/>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6" name="Graphic 61">
                <a:extLst>
                  <a:ext uri="{FF2B5EF4-FFF2-40B4-BE49-F238E27FC236}">
                    <a16:creationId xmlns:a16="http://schemas.microsoft.com/office/drawing/2014/main" id="{4A958762-87E4-0DE6-D8E6-1A6BA4E6DB3C}"/>
                  </a:ext>
                </a:extLst>
              </p:cNvPr>
              <p:cNvGrpSpPr/>
              <p:nvPr/>
            </p:nvGrpSpPr>
            <p:grpSpPr>
              <a:xfrm>
                <a:off x="4764699" y="2403650"/>
                <a:ext cx="28394" cy="28085"/>
                <a:chOff x="4764699" y="2403650"/>
                <a:chExt cx="28394" cy="28085"/>
              </a:xfrm>
            </p:grpSpPr>
            <p:sp>
              <p:nvSpPr>
                <p:cNvPr id="1179" name="Freeform: Shape 2427">
                  <a:extLst>
                    <a:ext uri="{FF2B5EF4-FFF2-40B4-BE49-F238E27FC236}">
                      <a16:creationId xmlns:a16="http://schemas.microsoft.com/office/drawing/2014/main" id="{97E5B16E-6645-40AC-6C3C-544E47AF51B0}"/>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Freeform: Shape 2428">
                  <a:extLst>
                    <a:ext uri="{FF2B5EF4-FFF2-40B4-BE49-F238E27FC236}">
                      <a16:creationId xmlns:a16="http://schemas.microsoft.com/office/drawing/2014/main" id="{06699B54-D243-FB87-C2A0-E5404263CA49}"/>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7" name="Graphic 61">
                <a:extLst>
                  <a:ext uri="{FF2B5EF4-FFF2-40B4-BE49-F238E27FC236}">
                    <a16:creationId xmlns:a16="http://schemas.microsoft.com/office/drawing/2014/main" id="{4EE85093-8163-A8DA-3F21-A4151541EB51}"/>
                  </a:ext>
                </a:extLst>
              </p:cNvPr>
              <p:cNvGrpSpPr/>
              <p:nvPr/>
            </p:nvGrpSpPr>
            <p:grpSpPr>
              <a:xfrm>
                <a:off x="4772022" y="2403650"/>
                <a:ext cx="28394" cy="28085"/>
                <a:chOff x="4772022" y="2403650"/>
                <a:chExt cx="28394" cy="28085"/>
              </a:xfrm>
            </p:grpSpPr>
            <p:sp>
              <p:nvSpPr>
                <p:cNvPr id="1177" name="Freeform: Shape 2425">
                  <a:extLst>
                    <a:ext uri="{FF2B5EF4-FFF2-40B4-BE49-F238E27FC236}">
                      <a16:creationId xmlns:a16="http://schemas.microsoft.com/office/drawing/2014/main" id="{811884A3-6F53-AAE8-E4FE-C4E26E9BD79D}"/>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Freeform: Shape 2426">
                  <a:extLst>
                    <a:ext uri="{FF2B5EF4-FFF2-40B4-BE49-F238E27FC236}">
                      <a16:creationId xmlns:a16="http://schemas.microsoft.com/office/drawing/2014/main" id="{9D5129E5-0DB5-78DA-2550-3F7983FA8939}"/>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8" name="Graphic 61">
                <a:extLst>
                  <a:ext uri="{FF2B5EF4-FFF2-40B4-BE49-F238E27FC236}">
                    <a16:creationId xmlns:a16="http://schemas.microsoft.com/office/drawing/2014/main" id="{AFED7CB2-DF49-A332-7439-C19A32E4CA0E}"/>
                  </a:ext>
                </a:extLst>
              </p:cNvPr>
              <p:cNvGrpSpPr/>
              <p:nvPr/>
            </p:nvGrpSpPr>
            <p:grpSpPr>
              <a:xfrm>
                <a:off x="4779345" y="2403650"/>
                <a:ext cx="28394" cy="28085"/>
                <a:chOff x="4779345" y="2403650"/>
                <a:chExt cx="28394" cy="28085"/>
              </a:xfrm>
            </p:grpSpPr>
            <p:sp>
              <p:nvSpPr>
                <p:cNvPr id="1175" name="Freeform: Shape 2423">
                  <a:extLst>
                    <a:ext uri="{FF2B5EF4-FFF2-40B4-BE49-F238E27FC236}">
                      <a16:creationId xmlns:a16="http://schemas.microsoft.com/office/drawing/2014/main" id="{C6464D3F-59B2-1194-BB9B-7B59B550C8E2}"/>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Freeform: Shape 2424">
                  <a:extLst>
                    <a:ext uri="{FF2B5EF4-FFF2-40B4-BE49-F238E27FC236}">
                      <a16:creationId xmlns:a16="http://schemas.microsoft.com/office/drawing/2014/main" id="{C90EA58B-F3EB-8B23-EE84-0F2471F1B925}"/>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9" name="Graphic 61">
                <a:extLst>
                  <a:ext uri="{FF2B5EF4-FFF2-40B4-BE49-F238E27FC236}">
                    <a16:creationId xmlns:a16="http://schemas.microsoft.com/office/drawing/2014/main" id="{1DE65543-A791-296B-27C9-176145B472B4}"/>
                  </a:ext>
                </a:extLst>
              </p:cNvPr>
              <p:cNvGrpSpPr/>
              <p:nvPr/>
            </p:nvGrpSpPr>
            <p:grpSpPr>
              <a:xfrm>
                <a:off x="4791152" y="2485542"/>
                <a:ext cx="28394" cy="28085"/>
                <a:chOff x="4791152" y="2485542"/>
                <a:chExt cx="28394" cy="28085"/>
              </a:xfrm>
            </p:grpSpPr>
            <p:sp>
              <p:nvSpPr>
                <p:cNvPr id="1173" name="Freeform: Shape 2421">
                  <a:extLst>
                    <a:ext uri="{FF2B5EF4-FFF2-40B4-BE49-F238E27FC236}">
                      <a16:creationId xmlns:a16="http://schemas.microsoft.com/office/drawing/2014/main" id="{794DF78F-4F3F-C16C-EF8D-5E6CE7DF4F59}"/>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Freeform: Shape 2422">
                  <a:extLst>
                    <a:ext uri="{FF2B5EF4-FFF2-40B4-BE49-F238E27FC236}">
                      <a16:creationId xmlns:a16="http://schemas.microsoft.com/office/drawing/2014/main" id="{60BC75E8-C1E2-61EC-E3D3-C2C4C40AA113}"/>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0" name="Graphic 61">
                <a:extLst>
                  <a:ext uri="{FF2B5EF4-FFF2-40B4-BE49-F238E27FC236}">
                    <a16:creationId xmlns:a16="http://schemas.microsoft.com/office/drawing/2014/main" id="{3446B97B-E0A0-6FC0-64DF-C3C5E68A4761}"/>
                  </a:ext>
                </a:extLst>
              </p:cNvPr>
              <p:cNvGrpSpPr/>
              <p:nvPr/>
            </p:nvGrpSpPr>
            <p:grpSpPr>
              <a:xfrm>
                <a:off x="4795037" y="2573495"/>
                <a:ext cx="28544" cy="28085"/>
                <a:chOff x="4795037" y="2573495"/>
                <a:chExt cx="28544" cy="28085"/>
              </a:xfrm>
            </p:grpSpPr>
            <p:sp>
              <p:nvSpPr>
                <p:cNvPr id="1171" name="Freeform: Shape 2419">
                  <a:extLst>
                    <a:ext uri="{FF2B5EF4-FFF2-40B4-BE49-F238E27FC236}">
                      <a16:creationId xmlns:a16="http://schemas.microsoft.com/office/drawing/2014/main" id="{EC0091E5-E555-4586-AB15-A019AA121F62}"/>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Freeform: Shape 2420">
                  <a:extLst>
                    <a:ext uri="{FF2B5EF4-FFF2-40B4-BE49-F238E27FC236}">
                      <a16:creationId xmlns:a16="http://schemas.microsoft.com/office/drawing/2014/main" id="{4FDD9B41-6B2B-0EB0-023C-6167F9F964C6}"/>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1" name="Graphic 61">
                <a:extLst>
                  <a:ext uri="{FF2B5EF4-FFF2-40B4-BE49-F238E27FC236}">
                    <a16:creationId xmlns:a16="http://schemas.microsoft.com/office/drawing/2014/main" id="{21591512-8DED-0970-A3EC-9BB87E684266}"/>
                  </a:ext>
                </a:extLst>
              </p:cNvPr>
              <p:cNvGrpSpPr/>
              <p:nvPr/>
            </p:nvGrpSpPr>
            <p:grpSpPr>
              <a:xfrm>
                <a:off x="4802211" y="2573495"/>
                <a:ext cx="28544" cy="28085"/>
                <a:chOff x="4802211" y="2573495"/>
                <a:chExt cx="28544" cy="28085"/>
              </a:xfrm>
            </p:grpSpPr>
            <p:sp>
              <p:nvSpPr>
                <p:cNvPr id="1169" name="Freeform: Shape 2417">
                  <a:extLst>
                    <a:ext uri="{FF2B5EF4-FFF2-40B4-BE49-F238E27FC236}">
                      <a16:creationId xmlns:a16="http://schemas.microsoft.com/office/drawing/2014/main" id="{CFE3F918-70FA-5FF6-2C14-9089EEBA89E0}"/>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Freeform: Shape 2418">
                  <a:extLst>
                    <a:ext uri="{FF2B5EF4-FFF2-40B4-BE49-F238E27FC236}">
                      <a16:creationId xmlns:a16="http://schemas.microsoft.com/office/drawing/2014/main" id="{575F4D2F-2FF0-03EF-D554-445F6A415077}"/>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2" name="Graphic 61">
                <a:extLst>
                  <a:ext uri="{FF2B5EF4-FFF2-40B4-BE49-F238E27FC236}">
                    <a16:creationId xmlns:a16="http://schemas.microsoft.com/office/drawing/2014/main" id="{19F4F69A-6401-7100-F737-96322AE1A5B5}"/>
                  </a:ext>
                </a:extLst>
              </p:cNvPr>
              <p:cNvGrpSpPr/>
              <p:nvPr/>
            </p:nvGrpSpPr>
            <p:grpSpPr>
              <a:xfrm>
                <a:off x="4808487" y="2573495"/>
                <a:ext cx="28394" cy="28085"/>
                <a:chOff x="4808487" y="2573495"/>
                <a:chExt cx="28394" cy="28085"/>
              </a:xfrm>
            </p:grpSpPr>
            <p:sp>
              <p:nvSpPr>
                <p:cNvPr id="1167" name="Freeform: Shape 2415">
                  <a:extLst>
                    <a:ext uri="{FF2B5EF4-FFF2-40B4-BE49-F238E27FC236}">
                      <a16:creationId xmlns:a16="http://schemas.microsoft.com/office/drawing/2014/main" id="{0D5C7F7C-FF7F-6297-E840-A9CFB73A54B9}"/>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Freeform: Shape 2416">
                  <a:extLst>
                    <a:ext uri="{FF2B5EF4-FFF2-40B4-BE49-F238E27FC236}">
                      <a16:creationId xmlns:a16="http://schemas.microsoft.com/office/drawing/2014/main" id="{CDE41B71-0034-F7BA-46BC-D6D57F5257EC}"/>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3" name="Graphic 61">
                <a:extLst>
                  <a:ext uri="{FF2B5EF4-FFF2-40B4-BE49-F238E27FC236}">
                    <a16:creationId xmlns:a16="http://schemas.microsoft.com/office/drawing/2014/main" id="{F42AB4E4-EC52-E61D-1F28-9ACB7690B58F}"/>
                  </a:ext>
                </a:extLst>
              </p:cNvPr>
              <p:cNvGrpSpPr/>
              <p:nvPr/>
            </p:nvGrpSpPr>
            <p:grpSpPr>
              <a:xfrm>
                <a:off x="4824628" y="2573495"/>
                <a:ext cx="28544" cy="28085"/>
                <a:chOff x="4824628" y="2573495"/>
                <a:chExt cx="28544" cy="28085"/>
              </a:xfrm>
            </p:grpSpPr>
            <p:sp>
              <p:nvSpPr>
                <p:cNvPr id="1165" name="Freeform: Shape 2413">
                  <a:extLst>
                    <a:ext uri="{FF2B5EF4-FFF2-40B4-BE49-F238E27FC236}">
                      <a16:creationId xmlns:a16="http://schemas.microsoft.com/office/drawing/2014/main" id="{97DA8411-94EB-179E-2F9E-DC2339D16E3F}"/>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Freeform: Shape 2414">
                  <a:extLst>
                    <a:ext uri="{FF2B5EF4-FFF2-40B4-BE49-F238E27FC236}">
                      <a16:creationId xmlns:a16="http://schemas.microsoft.com/office/drawing/2014/main" id="{5AED7580-B3D8-F17D-F45C-7024F82566FE}"/>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4" name="Graphic 61">
                <a:extLst>
                  <a:ext uri="{FF2B5EF4-FFF2-40B4-BE49-F238E27FC236}">
                    <a16:creationId xmlns:a16="http://schemas.microsoft.com/office/drawing/2014/main" id="{D2830B25-12A3-C311-E54D-B204AC97C275}"/>
                  </a:ext>
                </a:extLst>
              </p:cNvPr>
              <p:cNvGrpSpPr/>
              <p:nvPr/>
            </p:nvGrpSpPr>
            <p:grpSpPr>
              <a:xfrm>
                <a:off x="4829111" y="2573495"/>
                <a:ext cx="28394" cy="28085"/>
                <a:chOff x="4829111" y="2573495"/>
                <a:chExt cx="28394" cy="28085"/>
              </a:xfrm>
            </p:grpSpPr>
            <p:sp>
              <p:nvSpPr>
                <p:cNvPr id="1163" name="Freeform: Shape 2411">
                  <a:extLst>
                    <a:ext uri="{FF2B5EF4-FFF2-40B4-BE49-F238E27FC236}">
                      <a16:creationId xmlns:a16="http://schemas.microsoft.com/office/drawing/2014/main" id="{70D9FCA2-B375-F1EC-76FE-363F50E5F98A}"/>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Freeform: Shape 2412">
                  <a:extLst>
                    <a:ext uri="{FF2B5EF4-FFF2-40B4-BE49-F238E27FC236}">
                      <a16:creationId xmlns:a16="http://schemas.microsoft.com/office/drawing/2014/main" id="{D1E204FE-C802-0C61-AF38-9783E41FA221}"/>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5" name="Graphic 61">
                <a:extLst>
                  <a:ext uri="{FF2B5EF4-FFF2-40B4-BE49-F238E27FC236}">
                    <a16:creationId xmlns:a16="http://schemas.microsoft.com/office/drawing/2014/main" id="{76290142-FB3E-385B-FBD3-DD6B3F9D6766}"/>
                  </a:ext>
                </a:extLst>
              </p:cNvPr>
              <p:cNvGrpSpPr/>
              <p:nvPr/>
            </p:nvGrpSpPr>
            <p:grpSpPr>
              <a:xfrm>
                <a:off x="4841665" y="2573495"/>
                <a:ext cx="28394" cy="28085"/>
                <a:chOff x="4841665" y="2573495"/>
                <a:chExt cx="28394" cy="28085"/>
              </a:xfrm>
            </p:grpSpPr>
            <p:sp>
              <p:nvSpPr>
                <p:cNvPr id="1161" name="Freeform: Shape 2409">
                  <a:extLst>
                    <a:ext uri="{FF2B5EF4-FFF2-40B4-BE49-F238E27FC236}">
                      <a16:creationId xmlns:a16="http://schemas.microsoft.com/office/drawing/2014/main" id="{5384291A-8D7E-9243-7E07-D8E396731DEA}"/>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Freeform: Shape 2410">
                  <a:extLst>
                    <a:ext uri="{FF2B5EF4-FFF2-40B4-BE49-F238E27FC236}">
                      <a16:creationId xmlns:a16="http://schemas.microsoft.com/office/drawing/2014/main" id="{CF83289D-D670-C6E3-B1F0-D5E5439C33A6}"/>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6" name="Graphic 61">
                <a:extLst>
                  <a:ext uri="{FF2B5EF4-FFF2-40B4-BE49-F238E27FC236}">
                    <a16:creationId xmlns:a16="http://schemas.microsoft.com/office/drawing/2014/main" id="{EE2547CB-5655-614B-243E-1899AF03AF65}"/>
                  </a:ext>
                </a:extLst>
              </p:cNvPr>
              <p:cNvGrpSpPr/>
              <p:nvPr/>
            </p:nvGrpSpPr>
            <p:grpSpPr>
              <a:xfrm>
                <a:off x="4857506" y="2573495"/>
                <a:ext cx="28544" cy="28085"/>
                <a:chOff x="4857506" y="2573495"/>
                <a:chExt cx="28544" cy="28085"/>
              </a:xfrm>
            </p:grpSpPr>
            <p:sp>
              <p:nvSpPr>
                <p:cNvPr id="1159" name="Freeform: Shape 2407">
                  <a:extLst>
                    <a:ext uri="{FF2B5EF4-FFF2-40B4-BE49-F238E27FC236}">
                      <a16:creationId xmlns:a16="http://schemas.microsoft.com/office/drawing/2014/main" id="{D3FA53E1-7A12-9CA3-2FFC-9B9AA58A143E}"/>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Freeform: Shape 2408">
                  <a:extLst>
                    <a:ext uri="{FF2B5EF4-FFF2-40B4-BE49-F238E27FC236}">
                      <a16:creationId xmlns:a16="http://schemas.microsoft.com/office/drawing/2014/main" id="{6B856CC8-1881-BFD7-0107-C5F5CC08F405}"/>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7" name="Graphic 61">
                <a:extLst>
                  <a:ext uri="{FF2B5EF4-FFF2-40B4-BE49-F238E27FC236}">
                    <a16:creationId xmlns:a16="http://schemas.microsoft.com/office/drawing/2014/main" id="{19A54C58-C1D9-202B-1B50-CBAB4811F914}"/>
                  </a:ext>
                </a:extLst>
              </p:cNvPr>
              <p:cNvGrpSpPr/>
              <p:nvPr/>
            </p:nvGrpSpPr>
            <p:grpSpPr>
              <a:xfrm>
                <a:off x="4867220" y="2573495"/>
                <a:ext cx="28544" cy="28085"/>
                <a:chOff x="4867220" y="2573495"/>
                <a:chExt cx="28544" cy="28085"/>
              </a:xfrm>
            </p:grpSpPr>
            <p:sp>
              <p:nvSpPr>
                <p:cNvPr id="1157" name="Freeform: Shape 2405">
                  <a:extLst>
                    <a:ext uri="{FF2B5EF4-FFF2-40B4-BE49-F238E27FC236}">
                      <a16:creationId xmlns:a16="http://schemas.microsoft.com/office/drawing/2014/main" id="{053F995C-816F-99D8-5D53-538EE8E8CA1C}"/>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Freeform: Shape 2406">
                  <a:extLst>
                    <a:ext uri="{FF2B5EF4-FFF2-40B4-BE49-F238E27FC236}">
                      <a16:creationId xmlns:a16="http://schemas.microsoft.com/office/drawing/2014/main" id="{0F3B12C0-8BC6-1C75-EC41-75A37D0BC2E5}"/>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8" name="Graphic 61">
                <a:extLst>
                  <a:ext uri="{FF2B5EF4-FFF2-40B4-BE49-F238E27FC236}">
                    <a16:creationId xmlns:a16="http://schemas.microsoft.com/office/drawing/2014/main" id="{781383CD-0D3D-0409-BE30-3CB52D65D35C}"/>
                  </a:ext>
                </a:extLst>
              </p:cNvPr>
              <p:cNvGrpSpPr/>
              <p:nvPr/>
            </p:nvGrpSpPr>
            <p:grpSpPr>
              <a:xfrm>
                <a:off x="4876486" y="2573495"/>
                <a:ext cx="28394" cy="28085"/>
                <a:chOff x="4876486" y="2573495"/>
                <a:chExt cx="28394" cy="28085"/>
              </a:xfrm>
            </p:grpSpPr>
            <p:sp>
              <p:nvSpPr>
                <p:cNvPr id="1155" name="Freeform: Shape 2403">
                  <a:extLst>
                    <a:ext uri="{FF2B5EF4-FFF2-40B4-BE49-F238E27FC236}">
                      <a16:creationId xmlns:a16="http://schemas.microsoft.com/office/drawing/2014/main" id="{2D54860E-2861-9872-96C1-47D99D37D6CE}"/>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Freeform: Shape 2404">
                  <a:extLst>
                    <a:ext uri="{FF2B5EF4-FFF2-40B4-BE49-F238E27FC236}">
                      <a16:creationId xmlns:a16="http://schemas.microsoft.com/office/drawing/2014/main" id="{56E49949-7666-00EB-E98A-127F0D6D563F}"/>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9" name="Graphic 61">
                <a:extLst>
                  <a:ext uri="{FF2B5EF4-FFF2-40B4-BE49-F238E27FC236}">
                    <a16:creationId xmlns:a16="http://schemas.microsoft.com/office/drawing/2014/main" id="{0FBB0A14-BAF3-019B-6EFC-90F9E0C61859}"/>
                  </a:ext>
                </a:extLst>
              </p:cNvPr>
              <p:cNvGrpSpPr/>
              <p:nvPr/>
            </p:nvGrpSpPr>
            <p:grpSpPr>
              <a:xfrm>
                <a:off x="4939552" y="2573495"/>
                <a:ext cx="28544" cy="28085"/>
                <a:chOff x="4939552" y="2573495"/>
                <a:chExt cx="28544" cy="28085"/>
              </a:xfrm>
            </p:grpSpPr>
            <p:sp>
              <p:nvSpPr>
                <p:cNvPr id="1153" name="Freeform: Shape 2401">
                  <a:extLst>
                    <a:ext uri="{FF2B5EF4-FFF2-40B4-BE49-F238E27FC236}">
                      <a16:creationId xmlns:a16="http://schemas.microsoft.com/office/drawing/2014/main" id="{E0005A14-E099-BA8D-DABE-431CAA6B49FA}"/>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Freeform: Shape 2402">
                  <a:extLst>
                    <a:ext uri="{FF2B5EF4-FFF2-40B4-BE49-F238E27FC236}">
                      <a16:creationId xmlns:a16="http://schemas.microsoft.com/office/drawing/2014/main" id="{E014698A-E8B9-3208-8080-CAF8CD57C14A}"/>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0" name="Graphic 61">
                <a:extLst>
                  <a:ext uri="{FF2B5EF4-FFF2-40B4-BE49-F238E27FC236}">
                    <a16:creationId xmlns:a16="http://schemas.microsoft.com/office/drawing/2014/main" id="{F675CC52-6197-5239-D043-8EBCC1FAA22D}"/>
                  </a:ext>
                </a:extLst>
              </p:cNvPr>
              <p:cNvGrpSpPr/>
              <p:nvPr/>
            </p:nvGrpSpPr>
            <p:grpSpPr>
              <a:xfrm>
                <a:off x="4960475" y="2573495"/>
                <a:ext cx="28394" cy="28085"/>
                <a:chOff x="4960475" y="2573495"/>
                <a:chExt cx="28394" cy="28085"/>
              </a:xfrm>
            </p:grpSpPr>
            <p:sp>
              <p:nvSpPr>
                <p:cNvPr id="1151" name="Freeform: Shape 2399">
                  <a:extLst>
                    <a:ext uri="{FF2B5EF4-FFF2-40B4-BE49-F238E27FC236}">
                      <a16:creationId xmlns:a16="http://schemas.microsoft.com/office/drawing/2014/main" id="{4EA0E825-8391-7C21-1EE7-FE7A08DE4036}"/>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Freeform: Shape 2400">
                  <a:extLst>
                    <a:ext uri="{FF2B5EF4-FFF2-40B4-BE49-F238E27FC236}">
                      <a16:creationId xmlns:a16="http://schemas.microsoft.com/office/drawing/2014/main" id="{4AA49987-A5EA-3859-F84A-350047D92E3F}"/>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1" name="Graphic 61">
                <a:extLst>
                  <a:ext uri="{FF2B5EF4-FFF2-40B4-BE49-F238E27FC236}">
                    <a16:creationId xmlns:a16="http://schemas.microsoft.com/office/drawing/2014/main" id="{47F31BB1-2DA2-24D5-072C-3823CE85D9CC}"/>
                  </a:ext>
                </a:extLst>
              </p:cNvPr>
              <p:cNvGrpSpPr/>
              <p:nvPr/>
            </p:nvGrpSpPr>
            <p:grpSpPr>
              <a:xfrm>
                <a:off x="4970338" y="2573495"/>
                <a:ext cx="28394" cy="28085"/>
                <a:chOff x="4970338" y="2573495"/>
                <a:chExt cx="28394" cy="28085"/>
              </a:xfrm>
            </p:grpSpPr>
            <p:sp>
              <p:nvSpPr>
                <p:cNvPr id="1149" name="Freeform: Shape 2397">
                  <a:extLst>
                    <a:ext uri="{FF2B5EF4-FFF2-40B4-BE49-F238E27FC236}">
                      <a16:creationId xmlns:a16="http://schemas.microsoft.com/office/drawing/2014/main" id="{09935DFE-1A37-3694-6A35-EC6C484FF5C5}"/>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Freeform: Shape 2398">
                  <a:extLst>
                    <a:ext uri="{FF2B5EF4-FFF2-40B4-BE49-F238E27FC236}">
                      <a16:creationId xmlns:a16="http://schemas.microsoft.com/office/drawing/2014/main" id="{202DF93E-0EB1-00C9-A761-F3438C5B455A}"/>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2" name="Graphic 61">
                <a:extLst>
                  <a:ext uri="{FF2B5EF4-FFF2-40B4-BE49-F238E27FC236}">
                    <a16:creationId xmlns:a16="http://schemas.microsoft.com/office/drawing/2014/main" id="{EB8652E9-8A4F-CA2F-57C8-BFF61CC60E8F}"/>
                  </a:ext>
                </a:extLst>
              </p:cNvPr>
              <p:cNvGrpSpPr/>
              <p:nvPr/>
            </p:nvGrpSpPr>
            <p:grpSpPr>
              <a:xfrm>
                <a:off x="4980052" y="2573495"/>
                <a:ext cx="28394" cy="28085"/>
                <a:chOff x="4980052" y="2573495"/>
                <a:chExt cx="28394" cy="28085"/>
              </a:xfrm>
            </p:grpSpPr>
            <p:sp>
              <p:nvSpPr>
                <p:cNvPr id="1147" name="Freeform: Shape 2395">
                  <a:extLst>
                    <a:ext uri="{FF2B5EF4-FFF2-40B4-BE49-F238E27FC236}">
                      <a16:creationId xmlns:a16="http://schemas.microsoft.com/office/drawing/2014/main" id="{BD9139BC-CEC4-D8CA-78E9-4958CF01D179}"/>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Freeform: Shape 2396">
                  <a:extLst>
                    <a:ext uri="{FF2B5EF4-FFF2-40B4-BE49-F238E27FC236}">
                      <a16:creationId xmlns:a16="http://schemas.microsoft.com/office/drawing/2014/main" id="{FAAEDEEF-B2D4-90C5-6CDB-3CC6676BDA2E}"/>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3" name="Graphic 61">
                <a:extLst>
                  <a:ext uri="{FF2B5EF4-FFF2-40B4-BE49-F238E27FC236}">
                    <a16:creationId xmlns:a16="http://schemas.microsoft.com/office/drawing/2014/main" id="{94AC119C-3245-BFF6-B511-A2151D74A20B}"/>
                  </a:ext>
                </a:extLst>
              </p:cNvPr>
              <p:cNvGrpSpPr/>
              <p:nvPr/>
            </p:nvGrpSpPr>
            <p:grpSpPr>
              <a:xfrm>
                <a:off x="4988870" y="2573495"/>
                <a:ext cx="28394" cy="28085"/>
                <a:chOff x="4988870" y="2573495"/>
                <a:chExt cx="28394" cy="28085"/>
              </a:xfrm>
            </p:grpSpPr>
            <p:sp>
              <p:nvSpPr>
                <p:cNvPr id="1145" name="Freeform: Shape 2393">
                  <a:extLst>
                    <a:ext uri="{FF2B5EF4-FFF2-40B4-BE49-F238E27FC236}">
                      <a16:creationId xmlns:a16="http://schemas.microsoft.com/office/drawing/2014/main" id="{4943619C-7584-7FA1-1BBB-BDCDEE7075DD}"/>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Freeform: Shape 2394">
                  <a:extLst>
                    <a:ext uri="{FF2B5EF4-FFF2-40B4-BE49-F238E27FC236}">
                      <a16:creationId xmlns:a16="http://schemas.microsoft.com/office/drawing/2014/main" id="{AAA89F7F-0DCB-A34A-D53C-945545987B51}"/>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4" name="Graphic 61">
                <a:extLst>
                  <a:ext uri="{FF2B5EF4-FFF2-40B4-BE49-F238E27FC236}">
                    <a16:creationId xmlns:a16="http://schemas.microsoft.com/office/drawing/2014/main" id="{65787ECB-61F3-3EE6-FF41-8E3B57EF3EC7}"/>
                  </a:ext>
                </a:extLst>
              </p:cNvPr>
              <p:cNvGrpSpPr/>
              <p:nvPr/>
            </p:nvGrpSpPr>
            <p:grpSpPr>
              <a:xfrm>
                <a:off x="4998733" y="2573495"/>
                <a:ext cx="28394" cy="28085"/>
                <a:chOff x="4998733" y="2573495"/>
                <a:chExt cx="28394" cy="28085"/>
              </a:xfrm>
            </p:grpSpPr>
            <p:sp>
              <p:nvSpPr>
                <p:cNvPr id="1143" name="Freeform: Shape 2391">
                  <a:extLst>
                    <a:ext uri="{FF2B5EF4-FFF2-40B4-BE49-F238E27FC236}">
                      <a16:creationId xmlns:a16="http://schemas.microsoft.com/office/drawing/2014/main" id="{A5641A75-4EF4-9C5A-E26D-D986104F8D71}"/>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Freeform: Shape 2392">
                  <a:extLst>
                    <a:ext uri="{FF2B5EF4-FFF2-40B4-BE49-F238E27FC236}">
                      <a16:creationId xmlns:a16="http://schemas.microsoft.com/office/drawing/2014/main" id="{C65C0C32-D130-1CC1-8136-40AD553F3A02}"/>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5" name="Graphic 61">
                <a:extLst>
                  <a:ext uri="{FF2B5EF4-FFF2-40B4-BE49-F238E27FC236}">
                    <a16:creationId xmlns:a16="http://schemas.microsoft.com/office/drawing/2014/main" id="{719C3746-2804-5DD9-5072-CA9651F6641F}"/>
                  </a:ext>
                </a:extLst>
              </p:cNvPr>
              <p:cNvGrpSpPr/>
              <p:nvPr/>
            </p:nvGrpSpPr>
            <p:grpSpPr>
              <a:xfrm>
                <a:off x="5005010" y="2573495"/>
                <a:ext cx="28394" cy="28085"/>
                <a:chOff x="5005010" y="2573495"/>
                <a:chExt cx="28394" cy="28085"/>
              </a:xfrm>
            </p:grpSpPr>
            <p:sp>
              <p:nvSpPr>
                <p:cNvPr id="1141" name="Freeform: Shape 2389">
                  <a:extLst>
                    <a:ext uri="{FF2B5EF4-FFF2-40B4-BE49-F238E27FC236}">
                      <a16:creationId xmlns:a16="http://schemas.microsoft.com/office/drawing/2014/main" id="{1E1286CB-3E9B-FEFD-07A3-FFD0B4A7C7B3}"/>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Freeform: Shape 2390">
                  <a:extLst>
                    <a:ext uri="{FF2B5EF4-FFF2-40B4-BE49-F238E27FC236}">
                      <a16:creationId xmlns:a16="http://schemas.microsoft.com/office/drawing/2014/main" id="{9D9F71E1-50B1-C77B-CC7C-243E84C28D25}"/>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6" name="Graphic 61">
                <a:extLst>
                  <a:ext uri="{FF2B5EF4-FFF2-40B4-BE49-F238E27FC236}">
                    <a16:creationId xmlns:a16="http://schemas.microsoft.com/office/drawing/2014/main" id="{5F47A13C-CF15-DFC2-0487-80914A2E1F57}"/>
                  </a:ext>
                </a:extLst>
              </p:cNvPr>
              <p:cNvGrpSpPr/>
              <p:nvPr/>
            </p:nvGrpSpPr>
            <p:grpSpPr>
              <a:xfrm>
                <a:off x="5011137" y="2573495"/>
                <a:ext cx="28394" cy="28085"/>
                <a:chOff x="5011137" y="2573495"/>
                <a:chExt cx="28394" cy="28085"/>
              </a:xfrm>
            </p:grpSpPr>
            <p:sp>
              <p:nvSpPr>
                <p:cNvPr id="1139" name="Freeform: Shape 2387">
                  <a:extLst>
                    <a:ext uri="{FF2B5EF4-FFF2-40B4-BE49-F238E27FC236}">
                      <a16:creationId xmlns:a16="http://schemas.microsoft.com/office/drawing/2014/main" id="{D5292D30-1F69-8110-6BF0-7E08FC0E3EFD}"/>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Freeform: Shape 2388">
                  <a:extLst>
                    <a:ext uri="{FF2B5EF4-FFF2-40B4-BE49-F238E27FC236}">
                      <a16:creationId xmlns:a16="http://schemas.microsoft.com/office/drawing/2014/main" id="{FE093BDF-A504-0E7E-5528-360808DB0F39}"/>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raphic 61">
                <a:extLst>
                  <a:ext uri="{FF2B5EF4-FFF2-40B4-BE49-F238E27FC236}">
                    <a16:creationId xmlns:a16="http://schemas.microsoft.com/office/drawing/2014/main" id="{1E6E8B4D-42CC-17D4-7F1A-6935BEFAF7F1}"/>
                  </a:ext>
                </a:extLst>
              </p:cNvPr>
              <p:cNvGrpSpPr/>
              <p:nvPr/>
            </p:nvGrpSpPr>
            <p:grpSpPr>
              <a:xfrm>
                <a:off x="5014126" y="2573495"/>
                <a:ext cx="28544" cy="28085"/>
                <a:chOff x="5014126" y="2573495"/>
                <a:chExt cx="28544" cy="28085"/>
              </a:xfrm>
            </p:grpSpPr>
            <p:sp>
              <p:nvSpPr>
                <p:cNvPr id="1137" name="Freeform: Shape 2385">
                  <a:extLst>
                    <a:ext uri="{FF2B5EF4-FFF2-40B4-BE49-F238E27FC236}">
                      <a16:creationId xmlns:a16="http://schemas.microsoft.com/office/drawing/2014/main" id="{3BC92611-7AD3-9821-A5F0-D4170DB36F7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Freeform: Shape 2386">
                  <a:extLst>
                    <a:ext uri="{FF2B5EF4-FFF2-40B4-BE49-F238E27FC236}">
                      <a16:creationId xmlns:a16="http://schemas.microsoft.com/office/drawing/2014/main" id="{211BF5E4-77A4-481B-6DD1-AB8542008380}"/>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8" name="Graphic 61">
                <a:extLst>
                  <a:ext uri="{FF2B5EF4-FFF2-40B4-BE49-F238E27FC236}">
                    <a16:creationId xmlns:a16="http://schemas.microsoft.com/office/drawing/2014/main" id="{C4E0C170-1C22-837E-EE0D-AFE28A35828B}"/>
                  </a:ext>
                </a:extLst>
              </p:cNvPr>
              <p:cNvGrpSpPr/>
              <p:nvPr/>
            </p:nvGrpSpPr>
            <p:grpSpPr>
              <a:xfrm>
                <a:off x="5069272" y="2573495"/>
                <a:ext cx="28544" cy="28085"/>
                <a:chOff x="5069272" y="2573495"/>
                <a:chExt cx="28544" cy="28085"/>
              </a:xfrm>
            </p:grpSpPr>
            <p:sp>
              <p:nvSpPr>
                <p:cNvPr id="1135" name="Freeform: Shape 2383">
                  <a:extLst>
                    <a:ext uri="{FF2B5EF4-FFF2-40B4-BE49-F238E27FC236}">
                      <a16:creationId xmlns:a16="http://schemas.microsoft.com/office/drawing/2014/main" id="{77200513-8B8F-40FB-BCF0-0419C29C36EC}"/>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Freeform: Shape 2384">
                  <a:extLst>
                    <a:ext uri="{FF2B5EF4-FFF2-40B4-BE49-F238E27FC236}">
                      <a16:creationId xmlns:a16="http://schemas.microsoft.com/office/drawing/2014/main" id="{4D74BD30-76F3-151C-AB3E-79000E8194DE}"/>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9" name="Graphic 61">
                <a:extLst>
                  <a:ext uri="{FF2B5EF4-FFF2-40B4-BE49-F238E27FC236}">
                    <a16:creationId xmlns:a16="http://schemas.microsoft.com/office/drawing/2014/main" id="{BF2D2B09-ACA5-ED48-EEC0-B1C499B2A8E3}"/>
                  </a:ext>
                </a:extLst>
              </p:cNvPr>
              <p:cNvGrpSpPr/>
              <p:nvPr/>
            </p:nvGrpSpPr>
            <p:grpSpPr>
              <a:xfrm>
                <a:off x="5251149" y="2573495"/>
                <a:ext cx="28544" cy="28085"/>
                <a:chOff x="5251149" y="2573495"/>
                <a:chExt cx="28544" cy="28085"/>
              </a:xfrm>
            </p:grpSpPr>
            <p:sp>
              <p:nvSpPr>
                <p:cNvPr id="1133" name="Freeform: Shape 2381">
                  <a:extLst>
                    <a:ext uri="{FF2B5EF4-FFF2-40B4-BE49-F238E27FC236}">
                      <a16:creationId xmlns:a16="http://schemas.microsoft.com/office/drawing/2014/main" id="{C1E8333B-99E1-5434-1B38-F7FD595975A3}"/>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Freeform: Shape 2382">
                  <a:extLst>
                    <a:ext uri="{FF2B5EF4-FFF2-40B4-BE49-F238E27FC236}">
                      <a16:creationId xmlns:a16="http://schemas.microsoft.com/office/drawing/2014/main" id="{413A9287-C548-BD89-259A-1B1DAD2C960E}"/>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0" name="Graphic 61">
                <a:extLst>
                  <a:ext uri="{FF2B5EF4-FFF2-40B4-BE49-F238E27FC236}">
                    <a16:creationId xmlns:a16="http://schemas.microsoft.com/office/drawing/2014/main" id="{A7BE9D72-7E82-9F01-9A8C-99B762073BF3}"/>
                  </a:ext>
                </a:extLst>
              </p:cNvPr>
              <p:cNvGrpSpPr/>
              <p:nvPr/>
            </p:nvGrpSpPr>
            <p:grpSpPr>
              <a:xfrm>
                <a:off x="4217873" y="2327523"/>
                <a:ext cx="28394" cy="28085"/>
                <a:chOff x="4217873" y="2327523"/>
                <a:chExt cx="28394" cy="28085"/>
              </a:xfrm>
            </p:grpSpPr>
            <p:sp>
              <p:nvSpPr>
                <p:cNvPr id="1131" name="Freeform: Shape 2379">
                  <a:extLst>
                    <a:ext uri="{FF2B5EF4-FFF2-40B4-BE49-F238E27FC236}">
                      <a16:creationId xmlns:a16="http://schemas.microsoft.com/office/drawing/2014/main" id="{A221FCFB-81AB-4DA6-F1B3-662D3D60D1DE}"/>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Freeform: Shape 2380">
                  <a:extLst>
                    <a:ext uri="{FF2B5EF4-FFF2-40B4-BE49-F238E27FC236}">
                      <a16:creationId xmlns:a16="http://schemas.microsoft.com/office/drawing/2014/main" id="{FCADC41A-44BA-FBED-535B-565E323B6364}"/>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7" name="Graphic 6">
              <a:extLst>
                <a:ext uri="{FF2B5EF4-FFF2-40B4-BE49-F238E27FC236}">
                  <a16:creationId xmlns:a16="http://schemas.microsoft.com/office/drawing/2014/main" id="{AB4855F3-2AFD-09D2-02AA-5B79D4B08C20}"/>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9257389" y="2191390"/>
              <a:ext cx="3900563" cy="373097"/>
            </a:xfrm>
            <a:prstGeom prst="rect">
              <a:avLst/>
            </a:prstGeom>
          </p:spPr>
        </p:pic>
        <p:grpSp>
          <p:nvGrpSpPr>
            <p:cNvPr id="8" name="Group 7">
              <a:extLst>
                <a:ext uri="{FF2B5EF4-FFF2-40B4-BE49-F238E27FC236}">
                  <a16:creationId xmlns:a16="http://schemas.microsoft.com/office/drawing/2014/main" id="{801C721F-B0CF-12CA-590E-9B3CEFFE2605}"/>
                </a:ext>
              </a:extLst>
            </p:cNvPr>
            <p:cNvGrpSpPr/>
            <p:nvPr/>
          </p:nvGrpSpPr>
          <p:grpSpPr>
            <a:xfrm>
              <a:off x="9293706" y="2168957"/>
              <a:ext cx="3877371" cy="402793"/>
              <a:chOff x="1426963" y="1833448"/>
              <a:chExt cx="3877371" cy="402793"/>
            </a:xfrm>
          </p:grpSpPr>
          <p:grpSp>
            <p:nvGrpSpPr>
              <p:cNvPr id="9" name="Graphic 198">
                <a:extLst>
                  <a:ext uri="{FF2B5EF4-FFF2-40B4-BE49-F238E27FC236}">
                    <a16:creationId xmlns:a16="http://schemas.microsoft.com/office/drawing/2014/main" id="{5ED572FD-FE54-27E3-1287-0ED2FA81C09F}"/>
                  </a:ext>
                </a:extLst>
              </p:cNvPr>
              <p:cNvGrpSpPr/>
              <p:nvPr/>
            </p:nvGrpSpPr>
            <p:grpSpPr>
              <a:xfrm>
                <a:off x="1426963" y="1833448"/>
                <a:ext cx="28641" cy="28641"/>
                <a:chOff x="1426963" y="1833448"/>
                <a:chExt cx="28641" cy="28641"/>
              </a:xfrm>
            </p:grpSpPr>
            <p:sp>
              <p:nvSpPr>
                <p:cNvPr id="847" name="Freeform: Shape 3783">
                  <a:extLst>
                    <a:ext uri="{FF2B5EF4-FFF2-40B4-BE49-F238E27FC236}">
                      <a16:creationId xmlns:a16="http://schemas.microsoft.com/office/drawing/2014/main" id="{CDBF0EEE-AC8F-C3A8-11FE-A1331726AF45}"/>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3784">
                  <a:extLst>
                    <a:ext uri="{FF2B5EF4-FFF2-40B4-BE49-F238E27FC236}">
                      <a16:creationId xmlns:a16="http://schemas.microsoft.com/office/drawing/2014/main" id="{E4F888C7-3F8E-8828-601B-D468D339255F}"/>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raphic 198">
                <a:extLst>
                  <a:ext uri="{FF2B5EF4-FFF2-40B4-BE49-F238E27FC236}">
                    <a16:creationId xmlns:a16="http://schemas.microsoft.com/office/drawing/2014/main" id="{D2D6A554-8F3E-9DEA-977C-39A2EB0A271C}"/>
                  </a:ext>
                </a:extLst>
              </p:cNvPr>
              <p:cNvGrpSpPr/>
              <p:nvPr/>
            </p:nvGrpSpPr>
            <p:grpSpPr>
              <a:xfrm>
                <a:off x="1438570" y="1833448"/>
                <a:ext cx="28641" cy="28641"/>
                <a:chOff x="1438570" y="1833448"/>
                <a:chExt cx="28641" cy="28641"/>
              </a:xfrm>
            </p:grpSpPr>
            <p:sp>
              <p:nvSpPr>
                <p:cNvPr id="845" name="Freeform: Shape 3781">
                  <a:extLst>
                    <a:ext uri="{FF2B5EF4-FFF2-40B4-BE49-F238E27FC236}">
                      <a16:creationId xmlns:a16="http://schemas.microsoft.com/office/drawing/2014/main" id="{B5BC4DA2-7C86-52C8-6C2D-84F962212954}"/>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3782">
                  <a:extLst>
                    <a:ext uri="{FF2B5EF4-FFF2-40B4-BE49-F238E27FC236}">
                      <a16:creationId xmlns:a16="http://schemas.microsoft.com/office/drawing/2014/main" id="{E9D69747-90D8-026B-D363-FE8E16211592}"/>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 name="Graphic 198">
                <a:extLst>
                  <a:ext uri="{FF2B5EF4-FFF2-40B4-BE49-F238E27FC236}">
                    <a16:creationId xmlns:a16="http://schemas.microsoft.com/office/drawing/2014/main" id="{91170238-3F1F-56A1-D980-EE3B2F077559}"/>
                  </a:ext>
                </a:extLst>
              </p:cNvPr>
              <p:cNvGrpSpPr/>
              <p:nvPr/>
            </p:nvGrpSpPr>
            <p:grpSpPr>
              <a:xfrm>
                <a:off x="1449725" y="1833448"/>
                <a:ext cx="28641" cy="28641"/>
                <a:chOff x="1449725" y="1833448"/>
                <a:chExt cx="28641" cy="28641"/>
              </a:xfrm>
            </p:grpSpPr>
            <p:sp>
              <p:nvSpPr>
                <p:cNvPr id="843" name="Freeform: Shape 3779">
                  <a:extLst>
                    <a:ext uri="{FF2B5EF4-FFF2-40B4-BE49-F238E27FC236}">
                      <a16:creationId xmlns:a16="http://schemas.microsoft.com/office/drawing/2014/main" id="{C20294D9-C74D-E51B-113F-0A00BB1F984F}"/>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3780">
                  <a:extLst>
                    <a:ext uri="{FF2B5EF4-FFF2-40B4-BE49-F238E27FC236}">
                      <a16:creationId xmlns:a16="http://schemas.microsoft.com/office/drawing/2014/main" id="{F8F0CF28-E988-FB18-C3D3-5EB6CC0880A3}"/>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aphic 198">
                <a:extLst>
                  <a:ext uri="{FF2B5EF4-FFF2-40B4-BE49-F238E27FC236}">
                    <a16:creationId xmlns:a16="http://schemas.microsoft.com/office/drawing/2014/main" id="{DC2D3658-BF3F-12F6-2D7C-0387DCB6251E}"/>
                  </a:ext>
                </a:extLst>
              </p:cNvPr>
              <p:cNvGrpSpPr/>
              <p:nvPr/>
            </p:nvGrpSpPr>
            <p:grpSpPr>
              <a:xfrm>
                <a:off x="1494045" y="1833448"/>
                <a:ext cx="28641" cy="28641"/>
                <a:chOff x="1494045" y="1833448"/>
                <a:chExt cx="28641" cy="28641"/>
              </a:xfrm>
            </p:grpSpPr>
            <p:sp>
              <p:nvSpPr>
                <p:cNvPr id="841" name="Freeform: Shape 3777">
                  <a:extLst>
                    <a:ext uri="{FF2B5EF4-FFF2-40B4-BE49-F238E27FC236}">
                      <a16:creationId xmlns:a16="http://schemas.microsoft.com/office/drawing/2014/main" id="{F7512A57-4627-3F1D-8D61-47BA6496FC98}"/>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3778">
                  <a:extLst>
                    <a:ext uri="{FF2B5EF4-FFF2-40B4-BE49-F238E27FC236}">
                      <a16:creationId xmlns:a16="http://schemas.microsoft.com/office/drawing/2014/main" id="{AFC0F043-61A7-C835-332A-BC4A454BB03D}"/>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 name="Graphic 198">
                <a:extLst>
                  <a:ext uri="{FF2B5EF4-FFF2-40B4-BE49-F238E27FC236}">
                    <a16:creationId xmlns:a16="http://schemas.microsoft.com/office/drawing/2014/main" id="{7C2E1B65-CB33-8BBB-71FC-38658B9E6C32}"/>
                  </a:ext>
                </a:extLst>
              </p:cNvPr>
              <p:cNvGrpSpPr/>
              <p:nvPr/>
            </p:nvGrpSpPr>
            <p:grpSpPr>
              <a:xfrm>
                <a:off x="1508366" y="1837367"/>
                <a:ext cx="28641" cy="28641"/>
                <a:chOff x="1508366" y="1837367"/>
                <a:chExt cx="28641" cy="28641"/>
              </a:xfrm>
            </p:grpSpPr>
            <p:sp>
              <p:nvSpPr>
                <p:cNvPr id="839" name="Freeform: Shape 3775">
                  <a:extLst>
                    <a:ext uri="{FF2B5EF4-FFF2-40B4-BE49-F238E27FC236}">
                      <a16:creationId xmlns:a16="http://schemas.microsoft.com/office/drawing/2014/main" id="{D297B531-4D1F-7BD6-9517-0C3A58FD58BF}"/>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3776">
                  <a:extLst>
                    <a:ext uri="{FF2B5EF4-FFF2-40B4-BE49-F238E27FC236}">
                      <a16:creationId xmlns:a16="http://schemas.microsoft.com/office/drawing/2014/main" id="{1CC1A827-6806-B3AF-091B-DFE1020DA6E6}"/>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aphic 198">
                <a:extLst>
                  <a:ext uri="{FF2B5EF4-FFF2-40B4-BE49-F238E27FC236}">
                    <a16:creationId xmlns:a16="http://schemas.microsoft.com/office/drawing/2014/main" id="{90755087-3462-EC15-1C6C-D637A82330D1}"/>
                  </a:ext>
                </a:extLst>
              </p:cNvPr>
              <p:cNvGrpSpPr/>
              <p:nvPr/>
            </p:nvGrpSpPr>
            <p:grpSpPr>
              <a:xfrm>
                <a:off x="1516054" y="1837367"/>
                <a:ext cx="28641" cy="28641"/>
                <a:chOff x="1516054" y="1837367"/>
                <a:chExt cx="28641" cy="28641"/>
              </a:xfrm>
            </p:grpSpPr>
            <p:sp>
              <p:nvSpPr>
                <p:cNvPr id="837" name="Freeform: Shape 3773">
                  <a:extLst>
                    <a:ext uri="{FF2B5EF4-FFF2-40B4-BE49-F238E27FC236}">
                      <a16:creationId xmlns:a16="http://schemas.microsoft.com/office/drawing/2014/main" id="{4953D2F0-0840-94BB-6F4D-4C3F72ADCDEB}"/>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3774">
                  <a:extLst>
                    <a:ext uri="{FF2B5EF4-FFF2-40B4-BE49-F238E27FC236}">
                      <a16:creationId xmlns:a16="http://schemas.microsoft.com/office/drawing/2014/main" id="{ABC85A6E-AF32-22EC-F55C-F8B519D44CDD}"/>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raphic 198">
                <a:extLst>
                  <a:ext uri="{FF2B5EF4-FFF2-40B4-BE49-F238E27FC236}">
                    <a16:creationId xmlns:a16="http://schemas.microsoft.com/office/drawing/2014/main" id="{1E761B5F-8366-1EF5-B50B-5E63897ED385}"/>
                  </a:ext>
                </a:extLst>
              </p:cNvPr>
              <p:cNvGrpSpPr/>
              <p:nvPr/>
            </p:nvGrpSpPr>
            <p:grpSpPr>
              <a:xfrm>
                <a:off x="1518918" y="1837367"/>
                <a:ext cx="28641" cy="28641"/>
                <a:chOff x="1518918" y="1837367"/>
                <a:chExt cx="28641" cy="28641"/>
              </a:xfrm>
            </p:grpSpPr>
            <p:sp>
              <p:nvSpPr>
                <p:cNvPr id="835" name="Freeform: Shape 3771">
                  <a:extLst>
                    <a:ext uri="{FF2B5EF4-FFF2-40B4-BE49-F238E27FC236}">
                      <a16:creationId xmlns:a16="http://schemas.microsoft.com/office/drawing/2014/main" id="{0B967AD0-C38F-0247-EFDA-2775D358AB5D}"/>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3772">
                  <a:extLst>
                    <a:ext uri="{FF2B5EF4-FFF2-40B4-BE49-F238E27FC236}">
                      <a16:creationId xmlns:a16="http://schemas.microsoft.com/office/drawing/2014/main" id="{5F4C5F6A-3F90-7416-16E3-70F5959905E7}"/>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 name="Graphic 198">
                <a:extLst>
                  <a:ext uri="{FF2B5EF4-FFF2-40B4-BE49-F238E27FC236}">
                    <a16:creationId xmlns:a16="http://schemas.microsoft.com/office/drawing/2014/main" id="{A6AAF858-48C0-B595-B374-BCFB40EF1DEF}"/>
                  </a:ext>
                </a:extLst>
              </p:cNvPr>
              <p:cNvGrpSpPr/>
              <p:nvPr/>
            </p:nvGrpSpPr>
            <p:grpSpPr>
              <a:xfrm>
                <a:off x="1592031" y="1840533"/>
                <a:ext cx="28792" cy="28641"/>
                <a:chOff x="1592031" y="1840533"/>
                <a:chExt cx="28792" cy="28641"/>
              </a:xfrm>
            </p:grpSpPr>
            <p:sp>
              <p:nvSpPr>
                <p:cNvPr id="833" name="Freeform: Shape 3769">
                  <a:extLst>
                    <a:ext uri="{FF2B5EF4-FFF2-40B4-BE49-F238E27FC236}">
                      <a16:creationId xmlns:a16="http://schemas.microsoft.com/office/drawing/2014/main" id="{8D3A3F3A-9CF3-6DCC-8EAC-CD99BB6419F3}"/>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3770">
                  <a:extLst>
                    <a:ext uri="{FF2B5EF4-FFF2-40B4-BE49-F238E27FC236}">
                      <a16:creationId xmlns:a16="http://schemas.microsoft.com/office/drawing/2014/main" id="{53B0F968-0FFD-E08C-6788-BC002C9D2F16}"/>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 name="Graphic 198">
                <a:extLst>
                  <a:ext uri="{FF2B5EF4-FFF2-40B4-BE49-F238E27FC236}">
                    <a16:creationId xmlns:a16="http://schemas.microsoft.com/office/drawing/2014/main" id="{C01406BC-B14A-4126-ABAA-4618F83D7829}"/>
                  </a:ext>
                </a:extLst>
              </p:cNvPr>
              <p:cNvGrpSpPr/>
              <p:nvPr/>
            </p:nvGrpSpPr>
            <p:grpSpPr>
              <a:xfrm>
                <a:off x="1645998" y="1840533"/>
                <a:ext cx="28641" cy="28641"/>
                <a:chOff x="1645998" y="1840533"/>
                <a:chExt cx="28641" cy="28641"/>
              </a:xfrm>
            </p:grpSpPr>
            <p:sp>
              <p:nvSpPr>
                <p:cNvPr id="831" name="Freeform: Shape 3767">
                  <a:extLst>
                    <a:ext uri="{FF2B5EF4-FFF2-40B4-BE49-F238E27FC236}">
                      <a16:creationId xmlns:a16="http://schemas.microsoft.com/office/drawing/2014/main" id="{CE5B77C4-1158-FAA6-D848-C9AEEAE452AC}"/>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3768">
                  <a:extLst>
                    <a:ext uri="{FF2B5EF4-FFF2-40B4-BE49-F238E27FC236}">
                      <a16:creationId xmlns:a16="http://schemas.microsoft.com/office/drawing/2014/main" id="{D2068CDF-04F6-9707-752D-49E5DE90D0D9}"/>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 name="Graphic 198">
                <a:extLst>
                  <a:ext uri="{FF2B5EF4-FFF2-40B4-BE49-F238E27FC236}">
                    <a16:creationId xmlns:a16="http://schemas.microsoft.com/office/drawing/2014/main" id="{122F9E33-58EC-1C60-ECB4-49085E125A51}"/>
                  </a:ext>
                </a:extLst>
              </p:cNvPr>
              <p:cNvGrpSpPr/>
              <p:nvPr/>
            </p:nvGrpSpPr>
            <p:grpSpPr>
              <a:xfrm>
                <a:off x="1710368" y="1846261"/>
                <a:ext cx="28792" cy="28641"/>
                <a:chOff x="1710368" y="1846261"/>
                <a:chExt cx="28792" cy="28641"/>
              </a:xfrm>
            </p:grpSpPr>
            <p:sp>
              <p:nvSpPr>
                <p:cNvPr id="829" name="Freeform: Shape 3765">
                  <a:extLst>
                    <a:ext uri="{FF2B5EF4-FFF2-40B4-BE49-F238E27FC236}">
                      <a16:creationId xmlns:a16="http://schemas.microsoft.com/office/drawing/2014/main" id="{D4022EC4-EC34-61B2-87DB-D59A3B249614}"/>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3766">
                  <a:extLst>
                    <a:ext uri="{FF2B5EF4-FFF2-40B4-BE49-F238E27FC236}">
                      <a16:creationId xmlns:a16="http://schemas.microsoft.com/office/drawing/2014/main" id="{27050E07-CDE0-A2ED-FEE6-94239BAEE2AA}"/>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 name="Graphic 198">
                <a:extLst>
                  <a:ext uri="{FF2B5EF4-FFF2-40B4-BE49-F238E27FC236}">
                    <a16:creationId xmlns:a16="http://schemas.microsoft.com/office/drawing/2014/main" id="{4DE7934A-E104-8BBC-48D9-B6EC41C6D726}"/>
                  </a:ext>
                </a:extLst>
              </p:cNvPr>
              <p:cNvGrpSpPr/>
              <p:nvPr/>
            </p:nvGrpSpPr>
            <p:grpSpPr>
              <a:xfrm>
                <a:off x="1727703" y="1846261"/>
                <a:ext cx="28792" cy="28641"/>
                <a:chOff x="1727703" y="1846261"/>
                <a:chExt cx="28792" cy="28641"/>
              </a:xfrm>
            </p:grpSpPr>
            <p:sp>
              <p:nvSpPr>
                <p:cNvPr id="827" name="Freeform: Shape 3763">
                  <a:extLst>
                    <a:ext uri="{FF2B5EF4-FFF2-40B4-BE49-F238E27FC236}">
                      <a16:creationId xmlns:a16="http://schemas.microsoft.com/office/drawing/2014/main" id="{6DF1880F-96EE-AEF0-5B36-A22A1E1FD758}"/>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3764">
                  <a:extLst>
                    <a:ext uri="{FF2B5EF4-FFF2-40B4-BE49-F238E27FC236}">
                      <a16:creationId xmlns:a16="http://schemas.microsoft.com/office/drawing/2014/main" id="{86738483-E747-B595-8668-9120E50588D1}"/>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 name="Graphic 198">
                <a:extLst>
                  <a:ext uri="{FF2B5EF4-FFF2-40B4-BE49-F238E27FC236}">
                    <a16:creationId xmlns:a16="http://schemas.microsoft.com/office/drawing/2014/main" id="{82ED909E-C236-B679-1C18-BD944B29C69D}"/>
                  </a:ext>
                </a:extLst>
              </p:cNvPr>
              <p:cNvGrpSpPr/>
              <p:nvPr/>
            </p:nvGrpSpPr>
            <p:grpSpPr>
              <a:xfrm>
                <a:off x="1739462" y="1846261"/>
                <a:ext cx="28641" cy="28641"/>
                <a:chOff x="1739462" y="1846261"/>
                <a:chExt cx="28641" cy="28641"/>
              </a:xfrm>
            </p:grpSpPr>
            <p:sp>
              <p:nvSpPr>
                <p:cNvPr id="825" name="Freeform: Shape 3761">
                  <a:extLst>
                    <a:ext uri="{FF2B5EF4-FFF2-40B4-BE49-F238E27FC236}">
                      <a16:creationId xmlns:a16="http://schemas.microsoft.com/office/drawing/2014/main" id="{EAA281EF-A5A9-EA55-C050-D52ADA9AF451}"/>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3762">
                  <a:extLst>
                    <a:ext uri="{FF2B5EF4-FFF2-40B4-BE49-F238E27FC236}">
                      <a16:creationId xmlns:a16="http://schemas.microsoft.com/office/drawing/2014/main" id="{9FD38CD3-C807-688D-2FA9-F6C52D9FCE06}"/>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 name="Graphic 198">
                <a:extLst>
                  <a:ext uri="{FF2B5EF4-FFF2-40B4-BE49-F238E27FC236}">
                    <a16:creationId xmlns:a16="http://schemas.microsoft.com/office/drawing/2014/main" id="{8C50295B-D908-1F31-5467-B79D8CBFFC34}"/>
                  </a:ext>
                </a:extLst>
              </p:cNvPr>
              <p:cNvGrpSpPr/>
              <p:nvPr/>
            </p:nvGrpSpPr>
            <p:grpSpPr>
              <a:xfrm>
                <a:off x="1746999" y="1846261"/>
                <a:ext cx="28641" cy="28641"/>
                <a:chOff x="1746999" y="1846261"/>
                <a:chExt cx="28641" cy="28641"/>
              </a:xfrm>
            </p:grpSpPr>
            <p:sp>
              <p:nvSpPr>
                <p:cNvPr id="823" name="Freeform: Shape 3759">
                  <a:extLst>
                    <a:ext uri="{FF2B5EF4-FFF2-40B4-BE49-F238E27FC236}">
                      <a16:creationId xmlns:a16="http://schemas.microsoft.com/office/drawing/2014/main" id="{9DD60FF3-8721-DEC6-01C9-8B0E4FC8D2EC}"/>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3760">
                  <a:extLst>
                    <a:ext uri="{FF2B5EF4-FFF2-40B4-BE49-F238E27FC236}">
                      <a16:creationId xmlns:a16="http://schemas.microsoft.com/office/drawing/2014/main" id="{4940A51B-B841-2FEA-1734-0BC7A1691EDD}"/>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 name="Graphic 198">
                <a:extLst>
                  <a:ext uri="{FF2B5EF4-FFF2-40B4-BE49-F238E27FC236}">
                    <a16:creationId xmlns:a16="http://schemas.microsoft.com/office/drawing/2014/main" id="{90774288-511D-C79C-2ACF-2C781811E622}"/>
                  </a:ext>
                </a:extLst>
              </p:cNvPr>
              <p:cNvGrpSpPr/>
              <p:nvPr/>
            </p:nvGrpSpPr>
            <p:grpSpPr>
              <a:xfrm>
                <a:off x="1751522" y="1847768"/>
                <a:ext cx="28641" cy="28792"/>
                <a:chOff x="1751522" y="1847768"/>
                <a:chExt cx="28641" cy="28792"/>
              </a:xfrm>
            </p:grpSpPr>
            <p:sp>
              <p:nvSpPr>
                <p:cNvPr id="821" name="Freeform: Shape 3757">
                  <a:extLst>
                    <a:ext uri="{FF2B5EF4-FFF2-40B4-BE49-F238E27FC236}">
                      <a16:creationId xmlns:a16="http://schemas.microsoft.com/office/drawing/2014/main" id="{ECE744BC-FCAB-0CAF-14CA-E1C24340B1E1}"/>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3758">
                  <a:extLst>
                    <a:ext uri="{FF2B5EF4-FFF2-40B4-BE49-F238E27FC236}">
                      <a16:creationId xmlns:a16="http://schemas.microsoft.com/office/drawing/2014/main" id="{7EA7ADFE-DD1D-6E75-7173-76E471626BEB}"/>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 name="Graphic 198">
                <a:extLst>
                  <a:ext uri="{FF2B5EF4-FFF2-40B4-BE49-F238E27FC236}">
                    <a16:creationId xmlns:a16="http://schemas.microsoft.com/office/drawing/2014/main" id="{D0282BF3-8D66-843A-04CF-CBB15120594B}"/>
                  </a:ext>
                </a:extLst>
              </p:cNvPr>
              <p:cNvGrpSpPr/>
              <p:nvPr/>
            </p:nvGrpSpPr>
            <p:grpSpPr>
              <a:xfrm>
                <a:off x="1756496" y="1849879"/>
                <a:ext cx="28641" cy="28641"/>
                <a:chOff x="1756496" y="1849879"/>
                <a:chExt cx="28641" cy="28641"/>
              </a:xfrm>
            </p:grpSpPr>
            <p:sp>
              <p:nvSpPr>
                <p:cNvPr id="819" name="Freeform: Shape 3755">
                  <a:extLst>
                    <a:ext uri="{FF2B5EF4-FFF2-40B4-BE49-F238E27FC236}">
                      <a16:creationId xmlns:a16="http://schemas.microsoft.com/office/drawing/2014/main" id="{69840D20-8385-CAA7-8204-137A8F547080}"/>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3756">
                  <a:extLst>
                    <a:ext uri="{FF2B5EF4-FFF2-40B4-BE49-F238E27FC236}">
                      <a16:creationId xmlns:a16="http://schemas.microsoft.com/office/drawing/2014/main" id="{1A14D360-0EFF-24D7-6667-54C74DC3DCD2}"/>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 name="Graphic 198">
                <a:extLst>
                  <a:ext uri="{FF2B5EF4-FFF2-40B4-BE49-F238E27FC236}">
                    <a16:creationId xmlns:a16="http://schemas.microsoft.com/office/drawing/2014/main" id="{EE37ED9C-550C-C35F-2C83-85BF3F14817F}"/>
                  </a:ext>
                </a:extLst>
              </p:cNvPr>
              <p:cNvGrpSpPr/>
              <p:nvPr/>
            </p:nvGrpSpPr>
            <p:grpSpPr>
              <a:xfrm>
                <a:off x="1935132" y="1867818"/>
                <a:ext cx="28641" cy="28641"/>
                <a:chOff x="1935132" y="1867818"/>
                <a:chExt cx="28641" cy="28641"/>
              </a:xfrm>
            </p:grpSpPr>
            <p:sp>
              <p:nvSpPr>
                <p:cNvPr id="817" name="Freeform: Shape 3753">
                  <a:extLst>
                    <a:ext uri="{FF2B5EF4-FFF2-40B4-BE49-F238E27FC236}">
                      <a16:creationId xmlns:a16="http://schemas.microsoft.com/office/drawing/2014/main" id="{DC005B84-7BE4-95B4-5E2E-22AD3EB9617B}"/>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3754">
                  <a:extLst>
                    <a:ext uri="{FF2B5EF4-FFF2-40B4-BE49-F238E27FC236}">
                      <a16:creationId xmlns:a16="http://schemas.microsoft.com/office/drawing/2014/main" id="{60A1EE72-855D-81BC-3C5F-154F56665276}"/>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 name="Graphic 198">
                <a:extLst>
                  <a:ext uri="{FF2B5EF4-FFF2-40B4-BE49-F238E27FC236}">
                    <a16:creationId xmlns:a16="http://schemas.microsoft.com/office/drawing/2014/main" id="{E5F46E3C-B577-99E7-5A05-F8AB389A0308}"/>
                  </a:ext>
                </a:extLst>
              </p:cNvPr>
              <p:cNvGrpSpPr/>
              <p:nvPr/>
            </p:nvGrpSpPr>
            <p:grpSpPr>
              <a:xfrm>
                <a:off x="1977341" y="1871888"/>
                <a:ext cx="28792" cy="28792"/>
                <a:chOff x="1977341" y="1871888"/>
                <a:chExt cx="28792" cy="28792"/>
              </a:xfrm>
            </p:grpSpPr>
            <p:sp>
              <p:nvSpPr>
                <p:cNvPr id="815" name="Freeform: Shape 3751">
                  <a:extLst>
                    <a:ext uri="{FF2B5EF4-FFF2-40B4-BE49-F238E27FC236}">
                      <a16:creationId xmlns:a16="http://schemas.microsoft.com/office/drawing/2014/main" id="{7D95402E-4177-965E-A057-FEC07B0662CD}"/>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Freeform: Shape 3752">
                  <a:extLst>
                    <a:ext uri="{FF2B5EF4-FFF2-40B4-BE49-F238E27FC236}">
                      <a16:creationId xmlns:a16="http://schemas.microsoft.com/office/drawing/2014/main" id="{2697DED4-9A2E-A1D0-6992-CC4C5D73DF81}"/>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 name="Graphic 198">
                <a:extLst>
                  <a:ext uri="{FF2B5EF4-FFF2-40B4-BE49-F238E27FC236}">
                    <a16:creationId xmlns:a16="http://schemas.microsoft.com/office/drawing/2014/main" id="{0081E585-55A1-0899-80FB-5ED52F43B911}"/>
                  </a:ext>
                </a:extLst>
              </p:cNvPr>
              <p:cNvGrpSpPr/>
              <p:nvPr/>
            </p:nvGrpSpPr>
            <p:grpSpPr>
              <a:xfrm>
                <a:off x="1980959" y="1871888"/>
                <a:ext cx="28641" cy="28792"/>
                <a:chOff x="1980959" y="1871888"/>
                <a:chExt cx="28641" cy="28792"/>
              </a:xfrm>
            </p:grpSpPr>
            <p:sp>
              <p:nvSpPr>
                <p:cNvPr id="813" name="Freeform: Shape 3749">
                  <a:extLst>
                    <a:ext uri="{FF2B5EF4-FFF2-40B4-BE49-F238E27FC236}">
                      <a16:creationId xmlns:a16="http://schemas.microsoft.com/office/drawing/2014/main" id="{1074A81C-8B2C-B3C1-E882-8D39037ED1E5}"/>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Freeform: Shape 3750">
                  <a:extLst>
                    <a:ext uri="{FF2B5EF4-FFF2-40B4-BE49-F238E27FC236}">
                      <a16:creationId xmlns:a16="http://schemas.microsoft.com/office/drawing/2014/main" id="{2374AE4F-AC66-DEFF-DB8A-A3349F4876EF}"/>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 name="Graphic 198">
                <a:extLst>
                  <a:ext uri="{FF2B5EF4-FFF2-40B4-BE49-F238E27FC236}">
                    <a16:creationId xmlns:a16="http://schemas.microsoft.com/office/drawing/2014/main" id="{5292E21D-EA3B-8345-2B77-A5F874F58893}"/>
                  </a:ext>
                </a:extLst>
              </p:cNvPr>
              <p:cNvGrpSpPr/>
              <p:nvPr/>
            </p:nvGrpSpPr>
            <p:grpSpPr>
              <a:xfrm>
                <a:off x="2048042" y="1886209"/>
                <a:ext cx="28641" cy="28792"/>
                <a:chOff x="2048042" y="1886209"/>
                <a:chExt cx="28641" cy="28792"/>
              </a:xfrm>
            </p:grpSpPr>
            <p:sp>
              <p:nvSpPr>
                <p:cNvPr id="811" name="Freeform: Shape 3747">
                  <a:extLst>
                    <a:ext uri="{FF2B5EF4-FFF2-40B4-BE49-F238E27FC236}">
                      <a16:creationId xmlns:a16="http://schemas.microsoft.com/office/drawing/2014/main" id="{21F58F51-A15F-00B4-D9C9-F8D8BE51EE70}"/>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3748">
                  <a:extLst>
                    <a:ext uri="{FF2B5EF4-FFF2-40B4-BE49-F238E27FC236}">
                      <a16:creationId xmlns:a16="http://schemas.microsoft.com/office/drawing/2014/main" id="{51612908-26F7-3050-A638-E5A1BDD21B19}"/>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 name="Graphic 198">
                <a:extLst>
                  <a:ext uri="{FF2B5EF4-FFF2-40B4-BE49-F238E27FC236}">
                    <a16:creationId xmlns:a16="http://schemas.microsoft.com/office/drawing/2014/main" id="{6ED90043-8740-F3EC-3754-BC768611AE8D}"/>
                  </a:ext>
                </a:extLst>
              </p:cNvPr>
              <p:cNvGrpSpPr/>
              <p:nvPr/>
            </p:nvGrpSpPr>
            <p:grpSpPr>
              <a:xfrm>
                <a:off x="2060101" y="1887716"/>
                <a:ext cx="28792" cy="28641"/>
                <a:chOff x="2060101" y="1887716"/>
                <a:chExt cx="28792" cy="28641"/>
              </a:xfrm>
            </p:grpSpPr>
            <p:sp>
              <p:nvSpPr>
                <p:cNvPr id="809" name="Freeform: Shape 3745">
                  <a:extLst>
                    <a:ext uri="{FF2B5EF4-FFF2-40B4-BE49-F238E27FC236}">
                      <a16:creationId xmlns:a16="http://schemas.microsoft.com/office/drawing/2014/main" id="{FEC6B13A-E8AC-B83E-C312-69280B83C077}"/>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3746">
                  <a:extLst>
                    <a:ext uri="{FF2B5EF4-FFF2-40B4-BE49-F238E27FC236}">
                      <a16:creationId xmlns:a16="http://schemas.microsoft.com/office/drawing/2014/main" id="{C5340824-06EE-591A-DF67-1BEADC1136FF}"/>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 name="Graphic 198">
                <a:extLst>
                  <a:ext uri="{FF2B5EF4-FFF2-40B4-BE49-F238E27FC236}">
                    <a16:creationId xmlns:a16="http://schemas.microsoft.com/office/drawing/2014/main" id="{0D7A14FC-CFE6-CFFF-9ADF-8F5C82B0C556}"/>
                  </a:ext>
                </a:extLst>
              </p:cNvPr>
              <p:cNvGrpSpPr/>
              <p:nvPr/>
            </p:nvGrpSpPr>
            <p:grpSpPr>
              <a:xfrm>
                <a:off x="2088894" y="1892389"/>
                <a:ext cx="28641" cy="28792"/>
                <a:chOff x="2088894" y="1892389"/>
                <a:chExt cx="28641" cy="28792"/>
              </a:xfrm>
            </p:grpSpPr>
            <p:sp>
              <p:nvSpPr>
                <p:cNvPr id="807" name="Freeform: Shape 3743">
                  <a:extLst>
                    <a:ext uri="{FF2B5EF4-FFF2-40B4-BE49-F238E27FC236}">
                      <a16:creationId xmlns:a16="http://schemas.microsoft.com/office/drawing/2014/main" id="{52B03410-F797-3E3D-111E-605212750A13}"/>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3744">
                  <a:extLst>
                    <a:ext uri="{FF2B5EF4-FFF2-40B4-BE49-F238E27FC236}">
                      <a16:creationId xmlns:a16="http://schemas.microsoft.com/office/drawing/2014/main" id="{61B41DD9-A47D-2B1A-692C-C1D8BE2E06AA}"/>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 name="Graphic 198">
                <a:extLst>
                  <a:ext uri="{FF2B5EF4-FFF2-40B4-BE49-F238E27FC236}">
                    <a16:creationId xmlns:a16="http://schemas.microsoft.com/office/drawing/2014/main" id="{93AE7C46-820B-BCEE-E942-2990DEF3655E}"/>
                  </a:ext>
                </a:extLst>
              </p:cNvPr>
              <p:cNvGrpSpPr/>
              <p:nvPr/>
            </p:nvGrpSpPr>
            <p:grpSpPr>
              <a:xfrm>
                <a:off x="2103215" y="1898570"/>
                <a:ext cx="28641" cy="28641"/>
                <a:chOff x="2103215" y="1898570"/>
                <a:chExt cx="28641" cy="28641"/>
              </a:xfrm>
            </p:grpSpPr>
            <p:sp>
              <p:nvSpPr>
                <p:cNvPr id="805" name="Freeform: Shape 3741">
                  <a:extLst>
                    <a:ext uri="{FF2B5EF4-FFF2-40B4-BE49-F238E27FC236}">
                      <a16:creationId xmlns:a16="http://schemas.microsoft.com/office/drawing/2014/main" id="{095F5A89-90B3-162B-A01A-419863D66F5A}"/>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3742">
                  <a:extLst>
                    <a:ext uri="{FF2B5EF4-FFF2-40B4-BE49-F238E27FC236}">
                      <a16:creationId xmlns:a16="http://schemas.microsoft.com/office/drawing/2014/main" id="{2C06C109-50EF-D01A-B959-94CFE3E217F2}"/>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 name="Graphic 198">
                <a:extLst>
                  <a:ext uri="{FF2B5EF4-FFF2-40B4-BE49-F238E27FC236}">
                    <a16:creationId xmlns:a16="http://schemas.microsoft.com/office/drawing/2014/main" id="{97B7FAF8-0199-CEEC-4715-61D1E9767015}"/>
                  </a:ext>
                </a:extLst>
              </p:cNvPr>
              <p:cNvGrpSpPr/>
              <p:nvPr/>
            </p:nvGrpSpPr>
            <p:grpSpPr>
              <a:xfrm>
                <a:off x="2196829" y="1908519"/>
                <a:ext cx="28792" cy="28641"/>
                <a:chOff x="2196829" y="1908519"/>
                <a:chExt cx="28792" cy="28641"/>
              </a:xfrm>
            </p:grpSpPr>
            <p:sp>
              <p:nvSpPr>
                <p:cNvPr id="803" name="Freeform: Shape 3739">
                  <a:extLst>
                    <a:ext uri="{FF2B5EF4-FFF2-40B4-BE49-F238E27FC236}">
                      <a16:creationId xmlns:a16="http://schemas.microsoft.com/office/drawing/2014/main" id="{D75CF1FF-EF71-EF36-39C9-DCB45C830E9A}"/>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3740">
                  <a:extLst>
                    <a:ext uri="{FF2B5EF4-FFF2-40B4-BE49-F238E27FC236}">
                      <a16:creationId xmlns:a16="http://schemas.microsoft.com/office/drawing/2014/main" id="{89A9D368-3FF5-2A9D-4221-A04AC997BF27}"/>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 name="Graphic 198">
                <a:extLst>
                  <a:ext uri="{FF2B5EF4-FFF2-40B4-BE49-F238E27FC236}">
                    <a16:creationId xmlns:a16="http://schemas.microsoft.com/office/drawing/2014/main" id="{EA42378D-94CA-62E1-557E-B0D2C7BFE56C}"/>
                  </a:ext>
                </a:extLst>
              </p:cNvPr>
              <p:cNvGrpSpPr/>
              <p:nvPr/>
            </p:nvGrpSpPr>
            <p:grpSpPr>
              <a:xfrm>
                <a:off x="2213261" y="1912891"/>
                <a:ext cx="28641" cy="28641"/>
                <a:chOff x="2213261" y="1912891"/>
                <a:chExt cx="28641" cy="28641"/>
              </a:xfrm>
            </p:grpSpPr>
            <p:sp>
              <p:nvSpPr>
                <p:cNvPr id="801" name="Freeform: Shape 3737">
                  <a:extLst>
                    <a:ext uri="{FF2B5EF4-FFF2-40B4-BE49-F238E27FC236}">
                      <a16:creationId xmlns:a16="http://schemas.microsoft.com/office/drawing/2014/main" id="{022FA439-1F9D-1C98-FC76-DDA1F53145BB}"/>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3738">
                  <a:extLst>
                    <a:ext uri="{FF2B5EF4-FFF2-40B4-BE49-F238E27FC236}">
                      <a16:creationId xmlns:a16="http://schemas.microsoft.com/office/drawing/2014/main" id="{5C362AE7-C1EA-187E-EB60-484CDF9A1236}"/>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 name="Graphic 198">
                <a:extLst>
                  <a:ext uri="{FF2B5EF4-FFF2-40B4-BE49-F238E27FC236}">
                    <a16:creationId xmlns:a16="http://schemas.microsoft.com/office/drawing/2014/main" id="{F29072A8-7F27-D2ED-194A-D4DB45066D01}"/>
                  </a:ext>
                </a:extLst>
              </p:cNvPr>
              <p:cNvGrpSpPr/>
              <p:nvPr/>
            </p:nvGrpSpPr>
            <p:grpSpPr>
              <a:xfrm>
                <a:off x="2227582" y="1912891"/>
                <a:ext cx="28641" cy="28641"/>
                <a:chOff x="2227582" y="1912891"/>
                <a:chExt cx="28641" cy="28641"/>
              </a:xfrm>
            </p:grpSpPr>
            <p:sp>
              <p:nvSpPr>
                <p:cNvPr id="799" name="Freeform: Shape 3735">
                  <a:extLst>
                    <a:ext uri="{FF2B5EF4-FFF2-40B4-BE49-F238E27FC236}">
                      <a16:creationId xmlns:a16="http://schemas.microsoft.com/office/drawing/2014/main" id="{EF05AD3E-B32A-AEFC-3497-117AEB4670E7}"/>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3736">
                  <a:extLst>
                    <a:ext uri="{FF2B5EF4-FFF2-40B4-BE49-F238E27FC236}">
                      <a16:creationId xmlns:a16="http://schemas.microsoft.com/office/drawing/2014/main" id="{C2CAC47A-EE69-9B54-F1FE-ABD47C0A7A3B}"/>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 name="Graphic 198">
                <a:extLst>
                  <a:ext uri="{FF2B5EF4-FFF2-40B4-BE49-F238E27FC236}">
                    <a16:creationId xmlns:a16="http://schemas.microsoft.com/office/drawing/2014/main" id="{A34843DD-EAAD-03BA-6C60-09AE9D046463}"/>
                  </a:ext>
                </a:extLst>
              </p:cNvPr>
              <p:cNvGrpSpPr/>
              <p:nvPr/>
            </p:nvGrpSpPr>
            <p:grpSpPr>
              <a:xfrm>
                <a:off x="2241903" y="1918770"/>
                <a:ext cx="28641" cy="28641"/>
                <a:chOff x="2241903" y="1918770"/>
                <a:chExt cx="28641" cy="28641"/>
              </a:xfrm>
            </p:grpSpPr>
            <p:sp>
              <p:nvSpPr>
                <p:cNvPr id="797" name="Freeform: Shape 3733">
                  <a:extLst>
                    <a:ext uri="{FF2B5EF4-FFF2-40B4-BE49-F238E27FC236}">
                      <a16:creationId xmlns:a16="http://schemas.microsoft.com/office/drawing/2014/main" id="{71B01461-413E-2590-6DDB-D18FA8F2F1AD}"/>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3734">
                  <a:extLst>
                    <a:ext uri="{FF2B5EF4-FFF2-40B4-BE49-F238E27FC236}">
                      <a16:creationId xmlns:a16="http://schemas.microsoft.com/office/drawing/2014/main" id="{97ABD741-9140-DDD1-CF30-68A9829319BC}"/>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 name="Graphic 198">
                <a:extLst>
                  <a:ext uri="{FF2B5EF4-FFF2-40B4-BE49-F238E27FC236}">
                    <a16:creationId xmlns:a16="http://schemas.microsoft.com/office/drawing/2014/main" id="{F1663B6C-4F6F-55D0-BA6C-78B474982A16}"/>
                  </a:ext>
                </a:extLst>
              </p:cNvPr>
              <p:cNvGrpSpPr/>
              <p:nvPr/>
            </p:nvGrpSpPr>
            <p:grpSpPr>
              <a:xfrm>
                <a:off x="2283057" y="1927212"/>
                <a:ext cx="28641" cy="28792"/>
                <a:chOff x="2283057" y="1927212"/>
                <a:chExt cx="28641" cy="28792"/>
              </a:xfrm>
            </p:grpSpPr>
            <p:sp>
              <p:nvSpPr>
                <p:cNvPr id="795" name="Freeform: Shape 3731">
                  <a:extLst>
                    <a:ext uri="{FF2B5EF4-FFF2-40B4-BE49-F238E27FC236}">
                      <a16:creationId xmlns:a16="http://schemas.microsoft.com/office/drawing/2014/main" id="{E5639F18-55FD-039E-6018-89F7BFF7AB20}"/>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3732">
                  <a:extLst>
                    <a:ext uri="{FF2B5EF4-FFF2-40B4-BE49-F238E27FC236}">
                      <a16:creationId xmlns:a16="http://schemas.microsoft.com/office/drawing/2014/main" id="{B03E91CA-2F6F-10F2-AC5A-269C25F7B906}"/>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 name="Graphic 198">
                <a:extLst>
                  <a:ext uri="{FF2B5EF4-FFF2-40B4-BE49-F238E27FC236}">
                    <a16:creationId xmlns:a16="http://schemas.microsoft.com/office/drawing/2014/main" id="{E8A37EC2-2BCD-0C57-24B7-E1B1316349A5}"/>
                  </a:ext>
                </a:extLst>
              </p:cNvPr>
              <p:cNvGrpSpPr/>
              <p:nvPr/>
            </p:nvGrpSpPr>
            <p:grpSpPr>
              <a:xfrm>
                <a:off x="2286976" y="1927212"/>
                <a:ext cx="28641" cy="28792"/>
                <a:chOff x="2286976" y="1927212"/>
                <a:chExt cx="28641" cy="28792"/>
              </a:xfrm>
            </p:grpSpPr>
            <p:sp>
              <p:nvSpPr>
                <p:cNvPr id="793" name="Freeform: Shape 3729">
                  <a:extLst>
                    <a:ext uri="{FF2B5EF4-FFF2-40B4-BE49-F238E27FC236}">
                      <a16:creationId xmlns:a16="http://schemas.microsoft.com/office/drawing/2014/main" id="{58FC9778-4601-49E7-30B4-1BA8118EA5E4}"/>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3730">
                  <a:extLst>
                    <a:ext uri="{FF2B5EF4-FFF2-40B4-BE49-F238E27FC236}">
                      <a16:creationId xmlns:a16="http://schemas.microsoft.com/office/drawing/2014/main" id="{59E75293-068F-A2B9-A123-E112AE71E3C9}"/>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 name="Graphic 198">
                <a:extLst>
                  <a:ext uri="{FF2B5EF4-FFF2-40B4-BE49-F238E27FC236}">
                    <a16:creationId xmlns:a16="http://schemas.microsoft.com/office/drawing/2014/main" id="{9C1C7088-ECEB-DE03-65EF-D67F38280BB5}"/>
                  </a:ext>
                </a:extLst>
              </p:cNvPr>
              <p:cNvGrpSpPr/>
              <p:nvPr/>
            </p:nvGrpSpPr>
            <p:grpSpPr>
              <a:xfrm>
                <a:off x="2318935" y="1931131"/>
                <a:ext cx="28641" cy="28641"/>
                <a:chOff x="2318935" y="1931131"/>
                <a:chExt cx="28641" cy="28641"/>
              </a:xfrm>
            </p:grpSpPr>
            <p:sp>
              <p:nvSpPr>
                <p:cNvPr id="791" name="Freeform: Shape 3727">
                  <a:extLst>
                    <a:ext uri="{FF2B5EF4-FFF2-40B4-BE49-F238E27FC236}">
                      <a16:creationId xmlns:a16="http://schemas.microsoft.com/office/drawing/2014/main" id="{4FA31941-4627-A636-A40C-2D7914E5BC33}"/>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3728">
                  <a:extLst>
                    <a:ext uri="{FF2B5EF4-FFF2-40B4-BE49-F238E27FC236}">
                      <a16:creationId xmlns:a16="http://schemas.microsoft.com/office/drawing/2014/main" id="{8938A5F7-D00B-BD72-A072-D4F7A7886C65}"/>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 name="Graphic 198">
                <a:extLst>
                  <a:ext uri="{FF2B5EF4-FFF2-40B4-BE49-F238E27FC236}">
                    <a16:creationId xmlns:a16="http://schemas.microsoft.com/office/drawing/2014/main" id="{EBB3EE35-1575-19BE-C840-50B663CC509D}"/>
                  </a:ext>
                </a:extLst>
              </p:cNvPr>
              <p:cNvGrpSpPr/>
              <p:nvPr/>
            </p:nvGrpSpPr>
            <p:grpSpPr>
              <a:xfrm>
                <a:off x="2363857" y="1939422"/>
                <a:ext cx="28641" cy="28641"/>
                <a:chOff x="2363857" y="1939422"/>
                <a:chExt cx="28641" cy="28641"/>
              </a:xfrm>
            </p:grpSpPr>
            <p:sp>
              <p:nvSpPr>
                <p:cNvPr id="789" name="Freeform: Shape 3725">
                  <a:extLst>
                    <a:ext uri="{FF2B5EF4-FFF2-40B4-BE49-F238E27FC236}">
                      <a16:creationId xmlns:a16="http://schemas.microsoft.com/office/drawing/2014/main" id="{317ED60B-08DE-387F-D849-F7F2EA23F8BB}"/>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3726">
                  <a:extLst>
                    <a:ext uri="{FF2B5EF4-FFF2-40B4-BE49-F238E27FC236}">
                      <a16:creationId xmlns:a16="http://schemas.microsoft.com/office/drawing/2014/main" id="{A3341A53-DADD-52F4-0414-98D621A7E2D0}"/>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 name="Graphic 198">
                <a:extLst>
                  <a:ext uri="{FF2B5EF4-FFF2-40B4-BE49-F238E27FC236}">
                    <a16:creationId xmlns:a16="http://schemas.microsoft.com/office/drawing/2014/main" id="{45B70CEF-5C6E-05D7-FC99-7E5891DBE280}"/>
                  </a:ext>
                </a:extLst>
              </p:cNvPr>
              <p:cNvGrpSpPr/>
              <p:nvPr/>
            </p:nvGrpSpPr>
            <p:grpSpPr>
              <a:xfrm>
                <a:off x="2386017" y="1939422"/>
                <a:ext cx="28641" cy="28641"/>
                <a:chOff x="2386017" y="1939422"/>
                <a:chExt cx="28641" cy="28641"/>
              </a:xfrm>
            </p:grpSpPr>
            <p:sp>
              <p:nvSpPr>
                <p:cNvPr id="787" name="Freeform: Shape 3723">
                  <a:extLst>
                    <a:ext uri="{FF2B5EF4-FFF2-40B4-BE49-F238E27FC236}">
                      <a16:creationId xmlns:a16="http://schemas.microsoft.com/office/drawing/2014/main" id="{5E8D16D7-6AC9-7B92-51E5-631D5E4ADFBF}"/>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3724">
                  <a:extLst>
                    <a:ext uri="{FF2B5EF4-FFF2-40B4-BE49-F238E27FC236}">
                      <a16:creationId xmlns:a16="http://schemas.microsoft.com/office/drawing/2014/main" id="{D0189919-AB3D-3890-6390-70FEE51889DB}"/>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 name="Graphic 198">
                <a:extLst>
                  <a:ext uri="{FF2B5EF4-FFF2-40B4-BE49-F238E27FC236}">
                    <a16:creationId xmlns:a16="http://schemas.microsoft.com/office/drawing/2014/main" id="{F4A91276-6B9F-C3A7-B994-5001D082E1E7}"/>
                  </a:ext>
                </a:extLst>
              </p:cNvPr>
              <p:cNvGrpSpPr/>
              <p:nvPr/>
            </p:nvGrpSpPr>
            <p:grpSpPr>
              <a:xfrm>
                <a:off x="2414659" y="1943040"/>
                <a:ext cx="28641" cy="28641"/>
                <a:chOff x="2414659" y="1943040"/>
                <a:chExt cx="28641" cy="28641"/>
              </a:xfrm>
            </p:grpSpPr>
            <p:sp>
              <p:nvSpPr>
                <p:cNvPr id="785" name="Freeform: Shape 3721">
                  <a:extLst>
                    <a:ext uri="{FF2B5EF4-FFF2-40B4-BE49-F238E27FC236}">
                      <a16:creationId xmlns:a16="http://schemas.microsoft.com/office/drawing/2014/main" id="{4155BEF8-30CA-FCFE-9E4E-51EC5FAD4464}"/>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3722">
                  <a:extLst>
                    <a:ext uri="{FF2B5EF4-FFF2-40B4-BE49-F238E27FC236}">
                      <a16:creationId xmlns:a16="http://schemas.microsoft.com/office/drawing/2014/main" id="{E0CC739E-589D-064F-5B85-42ED443B305C}"/>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 name="Graphic 198">
                <a:extLst>
                  <a:ext uri="{FF2B5EF4-FFF2-40B4-BE49-F238E27FC236}">
                    <a16:creationId xmlns:a16="http://schemas.microsoft.com/office/drawing/2014/main" id="{2D3AE888-B00D-AE8F-A2C3-8C84DFCDD84F}"/>
                  </a:ext>
                </a:extLst>
              </p:cNvPr>
              <p:cNvGrpSpPr/>
              <p:nvPr/>
            </p:nvGrpSpPr>
            <p:grpSpPr>
              <a:xfrm>
                <a:off x="2438929" y="1947412"/>
                <a:ext cx="28641" cy="28792"/>
                <a:chOff x="2438929" y="1947412"/>
                <a:chExt cx="28641" cy="28792"/>
              </a:xfrm>
            </p:grpSpPr>
            <p:sp>
              <p:nvSpPr>
                <p:cNvPr id="783" name="Freeform: Shape 3719">
                  <a:extLst>
                    <a:ext uri="{FF2B5EF4-FFF2-40B4-BE49-F238E27FC236}">
                      <a16:creationId xmlns:a16="http://schemas.microsoft.com/office/drawing/2014/main" id="{4BA770D7-68F2-CCA2-209B-78C2DF61DB95}"/>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3720">
                  <a:extLst>
                    <a:ext uri="{FF2B5EF4-FFF2-40B4-BE49-F238E27FC236}">
                      <a16:creationId xmlns:a16="http://schemas.microsoft.com/office/drawing/2014/main" id="{8C67615E-4D39-8C51-0A7B-1810CC878DBC}"/>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 name="Graphic 198">
                <a:extLst>
                  <a:ext uri="{FF2B5EF4-FFF2-40B4-BE49-F238E27FC236}">
                    <a16:creationId xmlns:a16="http://schemas.microsoft.com/office/drawing/2014/main" id="{EA265C11-A0B9-F14D-F076-86749C5AC888}"/>
                  </a:ext>
                </a:extLst>
              </p:cNvPr>
              <p:cNvGrpSpPr/>
              <p:nvPr/>
            </p:nvGrpSpPr>
            <p:grpSpPr>
              <a:xfrm>
                <a:off x="2458828" y="1947412"/>
                <a:ext cx="28641" cy="28792"/>
                <a:chOff x="2458828" y="1947412"/>
                <a:chExt cx="28641" cy="28792"/>
              </a:xfrm>
            </p:grpSpPr>
            <p:sp>
              <p:nvSpPr>
                <p:cNvPr id="781" name="Freeform: Shape 3717">
                  <a:extLst>
                    <a:ext uri="{FF2B5EF4-FFF2-40B4-BE49-F238E27FC236}">
                      <a16:creationId xmlns:a16="http://schemas.microsoft.com/office/drawing/2014/main" id="{B9254D1B-9662-ACB4-E3CA-2FAB6AFD8347}"/>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3718">
                  <a:extLst>
                    <a:ext uri="{FF2B5EF4-FFF2-40B4-BE49-F238E27FC236}">
                      <a16:creationId xmlns:a16="http://schemas.microsoft.com/office/drawing/2014/main" id="{EA46CBA3-2117-3A76-F41C-BA4ACF176A65}"/>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 name="Graphic 198">
                <a:extLst>
                  <a:ext uri="{FF2B5EF4-FFF2-40B4-BE49-F238E27FC236}">
                    <a16:creationId xmlns:a16="http://schemas.microsoft.com/office/drawing/2014/main" id="{EFA74F01-43A4-925B-9B66-7980BC01EFAC}"/>
                  </a:ext>
                </a:extLst>
              </p:cNvPr>
              <p:cNvGrpSpPr/>
              <p:nvPr/>
            </p:nvGrpSpPr>
            <p:grpSpPr>
              <a:xfrm>
                <a:off x="2525760" y="1965803"/>
                <a:ext cx="28792" cy="28641"/>
                <a:chOff x="2525760" y="1965803"/>
                <a:chExt cx="28792" cy="28641"/>
              </a:xfrm>
            </p:grpSpPr>
            <p:sp>
              <p:nvSpPr>
                <p:cNvPr id="779" name="Freeform: Shape 3715">
                  <a:extLst>
                    <a:ext uri="{FF2B5EF4-FFF2-40B4-BE49-F238E27FC236}">
                      <a16:creationId xmlns:a16="http://schemas.microsoft.com/office/drawing/2014/main" id="{2F688D2D-0967-FC21-F7A8-B259ADDCC48B}"/>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3716">
                  <a:extLst>
                    <a:ext uri="{FF2B5EF4-FFF2-40B4-BE49-F238E27FC236}">
                      <a16:creationId xmlns:a16="http://schemas.microsoft.com/office/drawing/2014/main" id="{4AC61B83-DD54-3DA0-7AD7-8D661F56CF80}"/>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 name="Graphic 198">
                <a:extLst>
                  <a:ext uri="{FF2B5EF4-FFF2-40B4-BE49-F238E27FC236}">
                    <a16:creationId xmlns:a16="http://schemas.microsoft.com/office/drawing/2014/main" id="{61817A94-E88F-0D41-3646-B3E94AF40192}"/>
                  </a:ext>
                </a:extLst>
              </p:cNvPr>
              <p:cNvGrpSpPr/>
              <p:nvPr/>
            </p:nvGrpSpPr>
            <p:grpSpPr>
              <a:xfrm>
                <a:off x="2562090" y="1968064"/>
                <a:ext cx="28641" cy="28792"/>
                <a:chOff x="2562090" y="1968064"/>
                <a:chExt cx="28641" cy="28792"/>
              </a:xfrm>
            </p:grpSpPr>
            <p:sp>
              <p:nvSpPr>
                <p:cNvPr id="777" name="Freeform: Shape 3713">
                  <a:extLst>
                    <a:ext uri="{FF2B5EF4-FFF2-40B4-BE49-F238E27FC236}">
                      <a16:creationId xmlns:a16="http://schemas.microsoft.com/office/drawing/2014/main" id="{5C7825B2-D45F-6220-F2CB-FF88B066ED8B}"/>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3714">
                  <a:extLst>
                    <a:ext uri="{FF2B5EF4-FFF2-40B4-BE49-F238E27FC236}">
                      <a16:creationId xmlns:a16="http://schemas.microsoft.com/office/drawing/2014/main" id="{A1A148BD-D8EF-7E98-AB4C-540C82B1E678}"/>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 name="Graphic 198">
                <a:extLst>
                  <a:ext uri="{FF2B5EF4-FFF2-40B4-BE49-F238E27FC236}">
                    <a16:creationId xmlns:a16="http://schemas.microsoft.com/office/drawing/2014/main" id="{0BACCF8E-5B02-0DA5-DB84-BCB78FDFC2C3}"/>
                  </a:ext>
                </a:extLst>
              </p:cNvPr>
              <p:cNvGrpSpPr/>
              <p:nvPr/>
            </p:nvGrpSpPr>
            <p:grpSpPr>
              <a:xfrm>
                <a:off x="2598269" y="1972586"/>
                <a:ext cx="28792" cy="28792"/>
                <a:chOff x="2598269" y="1972586"/>
                <a:chExt cx="28792" cy="28792"/>
              </a:xfrm>
            </p:grpSpPr>
            <p:sp>
              <p:nvSpPr>
                <p:cNvPr id="775" name="Freeform: Shape 3711">
                  <a:extLst>
                    <a:ext uri="{FF2B5EF4-FFF2-40B4-BE49-F238E27FC236}">
                      <a16:creationId xmlns:a16="http://schemas.microsoft.com/office/drawing/2014/main" id="{C09E0FFF-70AE-CE26-01DA-DA25E78DACF5}"/>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3712">
                  <a:extLst>
                    <a:ext uri="{FF2B5EF4-FFF2-40B4-BE49-F238E27FC236}">
                      <a16:creationId xmlns:a16="http://schemas.microsoft.com/office/drawing/2014/main" id="{6C3A2112-D9BA-A1C4-1064-9E0BF202E27B}"/>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 name="Graphic 198">
                <a:extLst>
                  <a:ext uri="{FF2B5EF4-FFF2-40B4-BE49-F238E27FC236}">
                    <a16:creationId xmlns:a16="http://schemas.microsoft.com/office/drawing/2014/main" id="{CE4897AC-6557-9804-06C3-0207C1148F19}"/>
                  </a:ext>
                </a:extLst>
              </p:cNvPr>
              <p:cNvGrpSpPr/>
              <p:nvPr/>
            </p:nvGrpSpPr>
            <p:grpSpPr>
              <a:xfrm>
                <a:off x="2625555" y="1977712"/>
                <a:ext cx="28641" cy="28792"/>
                <a:chOff x="2625555" y="1977712"/>
                <a:chExt cx="28641" cy="28792"/>
              </a:xfrm>
            </p:grpSpPr>
            <p:sp>
              <p:nvSpPr>
                <p:cNvPr id="773" name="Freeform: Shape 3709">
                  <a:extLst>
                    <a:ext uri="{FF2B5EF4-FFF2-40B4-BE49-F238E27FC236}">
                      <a16:creationId xmlns:a16="http://schemas.microsoft.com/office/drawing/2014/main" id="{3CA57F2C-8615-7CF9-3F14-151A87F044F5}"/>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3710">
                  <a:extLst>
                    <a:ext uri="{FF2B5EF4-FFF2-40B4-BE49-F238E27FC236}">
                      <a16:creationId xmlns:a16="http://schemas.microsoft.com/office/drawing/2014/main" id="{746DD6AF-9D79-7FEE-A92C-A936D0C5F7D6}"/>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 name="Graphic 198">
                <a:extLst>
                  <a:ext uri="{FF2B5EF4-FFF2-40B4-BE49-F238E27FC236}">
                    <a16:creationId xmlns:a16="http://schemas.microsoft.com/office/drawing/2014/main" id="{607D7FDB-C91F-AF88-87E1-7A694BD75748}"/>
                  </a:ext>
                </a:extLst>
              </p:cNvPr>
              <p:cNvGrpSpPr/>
              <p:nvPr/>
            </p:nvGrpSpPr>
            <p:grpSpPr>
              <a:xfrm>
                <a:off x="2738464" y="1985400"/>
                <a:ext cx="28641" cy="28792"/>
                <a:chOff x="2738464" y="1985400"/>
                <a:chExt cx="28641" cy="28792"/>
              </a:xfrm>
            </p:grpSpPr>
            <p:sp>
              <p:nvSpPr>
                <p:cNvPr id="771" name="Freeform: Shape 3707">
                  <a:extLst>
                    <a:ext uri="{FF2B5EF4-FFF2-40B4-BE49-F238E27FC236}">
                      <a16:creationId xmlns:a16="http://schemas.microsoft.com/office/drawing/2014/main" id="{CC354F53-ECC8-8A8F-477E-2AEE02B4E437}"/>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3708">
                  <a:extLst>
                    <a:ext uri="{FF2B5EF4-FFF2-40B4-BE49-F238E27FC236}">
                      <a16:creationId xmlns:a16="http://schemas.microsoft.com/office/drawing/2014/main" id="{58D92351-BD18-00F2-8ACA-A53E62769327}"/>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 name="Graphic 198">
                <a:extLst>
                  <a:ext uri="{FF2B5EF4-FFF2-40B4-BE49-F238E27FC236}">
                    <a16:creationId xmlns:a16="http://schemas.microsoft.com/office/drawing/2014/main" id="{96E564ED-AF7F-3E04-6145-F6230934AE1E}"/>
                  </a:ext>
                </a:extLst>
              </p:cNvPr>
              <p:cNvGrpSpPr/>
              <p:nvPr/>
            </p:nvGrpSpPr>
            <p:grpSpPr>
              <a:xfrm>
                <a:off x="2783990" y="1994445"/>
                <a:ext cx="28641" cy="28641"/>
                <a:chOff x="2783990" y="1994445"/>
                <a:chExt cx="28641" cy="28641"/>
              </a:xfrm>
            </p:grpSpPr>
            <p:sp>
              <p:nvSpPr>
                <p:cNvPr id="769" name="Freeform: Shape 3705">
                  <a:extLst>
                    <a:ext uri="{FF2B5EF4-FFF2-40B4-BE49-F238E27FC236}">
                      <a16:creationId xmlns:a16="http://schemas.microsoft.com/office/drawing/2014/main" id="{FC7F2109-B8E2-415F-6B2D-88E9CD0B214A}"/>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3706">
                  <a:extLst>
                    <a:ext uri="{FF2B5EF4-FFF2-40B4-BE49-F238E27FC236}">
                      <a16:creationId xmlns:a16="http://schemas.microsoft.com/office/drawing/2014/main" id="{68ECA566-3FB1-C263-BBCC-FEC2313C4E28}"/>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raphic 198">
                <a:extLst>
                  <a:ext uri="{FF2B5EF4-FFF2-40B4-BE49-F238E27FC236}">
                    <a16:creationId xmlns:a16="http://schemas.microsoft.com/office/drawing/2014/main" id="{396400A8-56DC-7FF0-CF55-F383A868F420}"/>
                  </a:ext>
                </a:extLst>
              </p:cNvPr>
              <p:cNvGrpSpPr/>
              <p:nvPr/>
            </p:nvGrpSpPr>
            <p:grpSpPr>
              <a:xfrm>
                <a:off x="2824390" y="1999871"/>
                <a:ext cx="28792" cy="28641"/>
                <a:chOff x="2824390" y="1999871"/>
                <a:chExt cx="28792" cy="28641"/>
              </a:xfrm>
            </p:grpSpPr>
            <p:sp>
              <p:nvSpPr>
                <p:cNvPr id="767" name="Freeform: Shape 3703">
                  <a:extLst>
                    <a:ext uri="{FF2B5EF4-FFF2-40B4-BE49-F238E27FC236}">
                      <a16:creationId xmlns:a16="http://schemas.microsoft.com/office/drawing/2014/main" id="{EE0D4389-DD21-A62F-F83B-58CA8E111145}"/>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3704">
                  <a:extLst>
                    <a:ext uri="{FF2B5EF4-FFF2-40B4-BE49-F238E27FC236}">
                      <a16:creationId xmlns:a16="http://schemas.microsoft.com/office/drawing/2014/main" id="{721F3FCB-2BDA-EC86-F552-4EB32D577FC4}"/>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 name="Graphic 198">
                <a:extLst>
                  <a:ext uri="{FF2B5EF4-FFF2-40B4-BE49-F238E27FC236}">
                    <a16:creationId xmlns:a16="http://schemas.microsoft.com/office/drawing/2014/main" id="{FB1F90EF-DBFE-1942-6154-D6979C8BADD7}"/>
                  </a:ext>
                </a:extLst>
              </p:cNvPr>
              <p:cNvGrpSpPr/>
              <p:nvPr/>
            </p:nvGrpSpPr>
            <p:grpSpPr>
              <a:xfrm>
                <a:off x="2913633" y="2014192"/>
                <a:ext cx="28641" cy="28641"/>
                <a:chOff x="2913633" y="2014192"/>
                <a:chExt cx="28641" cy="28641"/>
              </a:xfrm>
            </p:grpSpPr>
            <p:sp>
              <p:nvSpPr>
                <p:cNvPr id="765" name="Freeform: Shape 3701">
                  <a:extLst>
                    <a:ext uri="{FF2B5EF4-FFF2-40B4-BE49-F238E27FC236}">
                      <a16:creationId xmlns:a16="http://schemas.microsoft.com/office/drawing/2014/main" id="{23AFBFF8-60CD-E31E-66B3-2C01812C26ED}"/>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3702">
                  <a:extLst>
                    <a:ext uri="{FF2B5EF4-FFF2-40B4-BE49-F238E27FC236}">
                      <a16:creationId xmlns:a16="http://schemas.microsoft.com/office/drawing/2014/main" id="{6D53932C-234F-B4E0-B28B-01C519C2C53D}"/>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 name="Graphic 198">
                <a:extLst>
                  <a:ext uri="{FF2B5EF4-FFF2-40B4-BE49-F238E27FC236}">
                    <a16:creationId xmlns:a16="http://schemas.microsoft.com/office/drawing/2014/main" id="{EC4D4FC2-FF41-3E4C-2131-58DB5B7E6C9C}"/>
                  </a:ext>
                </a:extLst>
              </p:cNvPr>
              <p:cNvGrpSpPr/>
              <p:nvPr/>
            </p:nvGrpSpPr>
            <p:grpSpPr>
              <a:xfrm>
                <a:off x="2927954" y="2021730"/>
                <a:ext cx="28641" cy="28641"/>
                <a:chOff x="2927954" y="2021730"/>
                <a:chExt cx="28641" cy="28641"/>
              </a:xfrm>
            </p:grpSpPr>
            <p:sp>
              <p:nvSpPr>
                <p:cNvPr id="763" name="Freeform: Shape 3699">
                  <a:extLst>
                    <a:ext uri="{FF2B5EF4-FFF2-40B4-BE49-F238E27FC236}">
                      <a16:creationId xmlns:a16="http://schemas.microsoft.com/office/drawing/2014/main" id="{10287B1B-96E3-9BF6-FCC2-ED232790ACAD}"/>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3700">
                  <a:extLst>
                    <a:ext uri="{FF2B5EF4-FFF2-40B4-BE49-F238E27FC236}">
                      <a16:creationId xmlns:a16="http://schemas.microsoft.com/office/drawing/2014/main" id="{05DBE144-0F0D-9F82-FB78-9BA43FCAB337}"/>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raphic 198">
                <a:extLst>
                  <a:ext uri="{FF2B5EF4-FFF2-40B4-BE49-F238E27FC236}">
                    <a16:creationId xmlns:a16="http://schemas.microsoft.com/office/drawing/2014/main" id="{B02530B0-B797-F16B-2E5D-2B7CFE7723BB}"/>
                  </a:ext>
                </a:extLst>
              </p:cNvPr>
              <p:cNvGrpSpPr/>
              <p:nvPr/>
            </p:nvGrpSpPr>
            <p:grpSpPr>
              <a:xfrm>
                <a:off x="2942275" y="2024594"/>
                <a:ext cx="28641" cy="28641"/>
                <a:chOff x="2942275" y="2024594"/>
                <a:chExt cx="28641" cy="28641"/>
              </a:xfrm>
            </p:grpSpPr>
            <p:sp>
              <p:nvSpPr>
                <p:cNvPr id="761" name="Freeform: Shape 3697">
                  <a:extLst>
                    <a:ext uri="{FF2B5EF4-FFF2-40B4-BE49-F238E27FC236}">
                      <a16:creationId xmlns:a16="http://schemas.microsoft.com/office/drawing/2014/main" id="{3E41BFE3-7265-5E29-BE78-72F2C32DCEB9}"/>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3698">
                  <a:extLst>
                    <a:ext uri="{FF2B5EF4-FFF2-40B4-BE49-F238E27FC236}">
                      <a16:creationId xmlns:a16="http://schemas.microsoft.com/office/drawing/2014/main" id="{B9BC4510-1899-A8CC-6F5D-F72BBB875CA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 name="Graphic 198">
                <a:extLst>
                  <a:ext uri="{FF2B5EF4-FFF2-40B4-BE49-F238E27FC236}">
                    <a16:creationId xmlns:a16="http://schemas.microsoft.com/office/drawing/2014/main" id="{642482E6-2F37-51B0-C11B-D1513F1B9272}"/>
                  </a:ext>
                </a:extLst>
              </p:cNvPr>
              <p:cNvGrpSpPr/>
              <p:nvPr/>
            </p:nvGrpSpPr>
            <p:grpSpPr>
              <a:xfrm>
                <a:off x="2996092" y="2036051"/>
                <a:ext cx="28792" cy="28641"/>
                <a:chOff x="2996092" y="2036051"/>
                <a:chExt cx="28792" cy="28641"/>
              </a:xfrm>
            </p:grpSpPr>
            <p:sp>
              <p:nvSpPr>
                <p:cNvPr id="759" name="Freeform: Shape 3695">
                  <a:extLst>
                    <a:ext uri="{FF2B5EF4-FFF2-40B4-BE49-F238E27FC236}">
                      <a16:creationId xmlns:a16="http://schemas.microsoft.com/office/drawing/2014/main" id="{5D136AAB-5007-C595-9526-0DD51B0F0164}"/>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3696">
                  <a:extLst>
                    <a:ext uri="{FF2B5EF4-FFF2-40B4-BE49-F238E27FC236}">
                      <a16:creationId xmlns:a16="http://schemas.microsoft.com/office/drawing/2014/main" id="{A7FBDDC6-C9E5-9378-4135-348AD6311CEB}"/>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 name="Graphic 198">
                <a:extLst>
                  <a:ext uri="{FF2B5EF4-FFF2-40B4-BE49-F238E27FC236}">
                    <a16:creationId xmlns:a16="http://schemas.microsoft.com/office/drawing/2014/main" id="{DEDEE1B9-143B-ED56-E519-2E7AF2B93AF0}"/>
                  </a:ext>
                </a:extLst>
              </p:cNvPr>
              <p:cNvGrpSpPr/>
              <p:nvPr/>
            </p:nvGrpSpPr>
            <p:grpSpPr>
              <a:xfrm>
                <a:off x="3005740" y="2038915"/>
                <a:ext cx="28792" cy="28792"/>
                <a:chOff x="3005740" y="2038915"/>
                <a:chExt cx="28792" cy="28792"/>
              </a:xfrm>
            </p:grpSpPr>
            <p:sp>
              <p:nvSpPr>
                <p:cNvPr id="757" name="Freeform: Shape 3693">
                  <a:extLst>
                    <a:ext uri="{FF2B5EF4-FFF2-40B4-BE49-F238E27FC236}">
                      <a16:creationId xmlns:a16="http://schemas.microsoft.com/office/drawing/2014/main" id="{2555554F-2B9C-6C95-AB49-6ED5D873428C}"/>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3694">
                  <a:extLst>
                    <a:ext uri="{FF2B5EF4-FFF2-40B4-BE49-F238E27FC236}">
                      <a16:creationId xmlns:a16="http://schemas.microsoft.com/office/drawing/2014/main" id="{82F2513F-F7CC-0C2A-F309-C4C309CD9046}"/>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 name="Graphic 198">
                <a:extLst>
                  <a:ext uri="{FF2B5EF4-FFF2-40B4-BE49-F238E27FC236}">
                    <a16:creationId xmlns:a16="http://schemas.microsoft.com/office/drawing/2014/main" id="{63BD34D5-E673-EC0B-F781-30AF4A9ADC5A}"/>
                  </a:ext>
                </a:extLst>
              </p:cNvPr>
              <p:cNvGrpSpPr/>
              <p:nvPr/>
            </p:nvGrpSpPr>
            <p:grpSpPr>
              <a:xfrm>
                <a:off x="3045838" y="2042834"/>
                <a:ext cx="28792" cy="28641"/>
                <a:chOff x="3045838" y="2042834"/>
                <a:chExt cx="28792" cy="28641"/>
              </a:xfrm>
            </p:grpSpPr>
            <p:sp>
              <p:nvSpPr>
                <p:cNvPr id="755" name="Freeform: Shape 3691">
                  <a:extLst>
                    <a:ext uri="{FF2B5EF4-FFF2-40B4-BE49-F238E27FC236}">
                      <a16:creationId xmlns:a16="http://schemas.microsoft.com/office/drawing/2014/main" id="{5C003D95-29B7-2DFA-C31A-16EDF6AD1558}"/>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3692">
                  <a:extLst>
                    <a:ext uri="{FF2B5EF4-FFF2-40B4-BE49-F238E27FC236}">
                      <a16:creationId xmlns:a16="http://schemas.microsoft.com/office/drawing/2014/main" id="{1ACE0B1E-B8E3-06DF-9E96-1F508151707F}"/>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 name="Graphic 198">
                <a:extLst>
                  <a:ext uri="{FF2B5EF4-FFF2-40B4-BE49-F238E27FC236}">
                    <a16:creationId xmlns:a16="http://schemas.microsoft.com/office/drawing/2014/main" id="{83F2826B-C568-0EEA-8096-DA92814ED2C6}"/>
                  </a:ext>
                </a:extLst>
              </p:cNvPr>
              <p:cNvGrpSpPr/>
              <p:nvPr/>
            </p:nvGrpSpPr>
            <p:grpSpPr>
              <a:xfrm>
                <a:off x="3081415" y="2045095"/>
                <a:ext cx="28792" cy="28792"/>
                <a:chOff x="3081415" y="2045095"/>
                <a:chExt cx="28792" cy="28792"/>
              </a:xfrm>
            </p:grpSpPr>
            <p:sp>
              <p:nvSpPr>
                <p:cNvPr id="753" name="Freeform: Shape 3689">
                  <a:extLst>
                    <a:ext uri="{FF2B5EF4-FFF2-40B4-BE49-F238E27FC236}">
                      <a16:creationId xmlns:a16="http://schemas.microsoft.com/office/drawing/2014/main" id="{6E3D9E73-CF36-F4A8-C69C-D8E04739EABF}"/>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3690">
                  <a:extLst>
                    <a:ext uri="{FF2B5EF4-FFF2-40B4-BE49-F238E27FC236}">
                      <a16:creationId xmlns:a16="http://schemas.microsoft.com/office/drawing/2014/main" id="{197F7478-51AB-DBED-48E8-92274FA14236}"/>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 name="Graphic 198">
                <a:extLst>
                  <a:ext uri="{FF2B5EF4-FFF2-40B4-BE49-F238E27FC236}">
                    <a16:creationId xmlns:a16="http://schemas.microsoft.com/office/drawing/2014/main" id="{C61D5342-3001-5FFA-D225-8CCE8AE4834F}"/>
                  </a:ext>
                </a:extLst>
              </p:cNvPr>
              <p:cNvGrpSpPr/>
              <p:nvPr/>
            </p:nvGrpSpPr>
            <p:grpSpPr>
              <a:xfrm>
                <a:off x="3121212" y="2047658"/>
                <a:ext cx="28792" cy="28792"/>
                <a:chOff x="3121212" y="2047658"/>
                <a:chExt cx="28792" cy="28792"/>
              </a:xfrm>
            </p:grpSpPr>
            <p:sp>
              <p:nvSpPr>
                <p:cNvPr id="751" name="Freeform: Shape 3687">
                  <a:extLst>
                    <a:ext uri="{FF2B5EF4-FFF2-40B4-BE49-F238E27FC236}">
                      <a16:creationId xmlns:a16="http://schemas.microsoft.com/office/drawing/2014/main" id="{B42370D0-5C9A-24FF-FB75-27CAEFF29339}"/>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3688">
                  <a:extLst>
                    <a:ext uri="{FF2B5EF4-FFF2-40B4-BE49-F238E27FC236}">
                      <a16:creationId xmlns:a16="http://schemas.microsoft.com/office/drawing/2014/main" id="{D52B600A-E1EF-F0D2-0585-36EA60D7429D}"/>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 name="Graphic 198">
                <a:extLst>
                  <a:ext uri="{FF2B5EF4-FFF2-40B4-BE49-F238E27FC236}">
                    <a16:creationId xmlns:a16="http://schemas.microsoft.com/office/drawing/2014/main" id="{BEE60F98-80D2-DFA7-2B71-BFAB3AFA1088}"/>
                  </a:ext>
                </a:extLst>
              </p:cNvPr>
              <p:cNvGrpSpPr/>
              <p:nvPr/>
            </p:nvGrpSpPr>
            <p:grpSpPr>
              <a:xfrm>
                <a:off x="3127091" y="2050371"/>
                <a:ext cx="28641" cy="28792"/>
                <a:chOff x="3127091" y="2050371"/>
                <a:chExt cx="28641" cy="28792"/>
              </a:xfrm>
            </p:grpSpPr>
            <p:sp>
              <p:nvSpPr>
                <p:cNvPr id="749" name="Freeform: Shape 3685">
                  <a:extLst>
                    <a:ext uri="{FF2B5EF4-FFF2-40B4-BE49-F238E27FC236}">
                      <a16:creationId xmlns:a16="http://schemas.microsoft.com/office/drawing/2014/main" id="{F8490ABA-B129-7928-FA72-2EC701375B77}"/>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3686">
                  <a:extLst>
                    <a:ext uri="{FF2B5EF4-FFF2-40B4-BE49-F238E27FC236}">
                      <a16:creationId xmlns:a16="http://schemas.microsoft.com/office/drawing/2014/main" id="{3709884A-E98D-4281-7A1C-8A2ADF7B00DD}"/>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raphic 198">
                <a:extLst>
                  <a:ext uri="{FF2B5EF4-FFF2-40B4-BE49-F238E27FC236}">
                    <a16:creationId xmlns:a16="http://schemas.microsoft.com/office/drawing/2014/main" id="{90E10F78-C9CD-1C32-3DDE-010050372826}"/>
                  </a:ext>
                </a:extLst>
              </p:cNvPr>
              <p:cNvGrpSpPr/>
              <p:nvPr/>
            </p:nvGrpSpPr>
            <p:grpSpPr>
              <a:xfrm>
                <a:off x="3138849" y="2054894"/>
                <a:ext cx="28792" cy="28641"/>
                <a:chOff x="3138849" y="2054894"/>
                <a:chExt cx="28792" cy="28641"/>
              </a:xfrm>
            </p:grpSpPr>
            <p:sp>
              <p:nvSpPr>
                <p:cNvPr id="747" name="Freeform: Shape 3683">
                  <a:extLst>
                    <a:ext uri="{FF2B5EF4-FFF2-40B4-BE49-F238E27FC236}">
                      <a16:creationId xmlns:a16="http://schemas.microsoft.com/office/drawing/2014/main" id="{07CDFD55-08B6-DBE4-403E-CA1EB36071DB}"/>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3684">
                  <a:extLst>
                    <a:ext uri="{FF2B5EF4-FFF2-40B4-BE49-F238E27FC236}">
                      <a16:creationId xmlns:a16="http://schemas.microsoft.com/office/drawing/2014/main" id="{94CA83CB-952B-B4CE-CA1A-5D02F016A623}"/>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 name="Graphic 198">
                <a:extLst>
                  <a:ext uri="{FF2B5EF4-FFF2-40B4-BE49-F238E27FC236}">
                    <a16:creationId xmlns:a16="http://schemas.microsoft.com/office/drawing/2014/main" id="{4882870D-6A0C-4C95-CB82-9B4E9319E9FB}"/>
                  </a:ext>
                </a:extLst>
              </p:cNvPr>
              <p:cNvGrpSpPr/>
              <p:nvPr/>
            </p:nvGrpSpPr>
            <p:grpSpPr>
              <a:xfrm>
                <a:off x="3144126" y="2054894"/>
                <a:ext cx="28792" cy="28641"/>
                <a:chOff x="3144126" y="2054894"/>
                <a:chExt cx="28792" cy="28641"/>
              </a:xfrm>
            </p:grpSpPr>
            <p:sp>
              <p:nvSpPr>
                <p:cNvPr id="745" name="Freeform: Shape 3681">
                  <a:extLst>
                    <a:ext uri="{FF2B5EF4-FFF2-40B4-BE49-F238E27FC236}">
                      <a16:creationId xmlns:a16="http://schemas.microsoft.com/office/drawing/2014/main" id="{4490C07A-81EC-F931-4FBC-C0C4CCA58253}"/>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3682">
                  <a:extLst>
                    <a:ext uri="{FF2B5EF4-FFF2-40B4-BE49-F238E27FC236}">
                      <a16:creationId xmlns:a16="http://schemas.microsoft.com/office/drawing/2014/main" id="{8322DB84-CD6A-FC1E-BCF8-3759D60C713D}"/>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raphic 198">
                <a:extLst>
                  <a:ext uri="{FF2B5EF4-FFF2-40B4-BE49-F238E27FC236}">
                    <a16:creationId xmlns:a16="http://schemas.microsoft.com/office/drawing/2014/main" id="{51F52905-4A5B-E626-BD6F-A7D8F324FD89}"/>
                  </a:ext>
                </a:extLst>
              </p:cNvPr>
              <p:cNvGrpSpPr/>
              <p:nvPr/>
            </p:nvGrpSpPr>
            <p:grpSpPr>
              <a:xfrm>
                <a:off x="3149553" y="2054894"/>
                <a:ext cx="28641" cy="28641"/>
                <a:chOff x="3149553" y="2054894"/>
                <a:chExt cx="28641" cy="28641"/>
              </a:xfrm>
            </p:grpSpPr>
            <p:sp>
              <p:nvSpPr>
                <p:cNvPr id="743" name="Freeform: Shape 3679">
                  <a:extLst>
                    <a:ext uri="{FF2B5EF4-FFF2-40B4-BE49-F238E27FC236}">
                      <a16:creationId xmlns:a16="http://schemas.microsoft.com/office/drawing/2014/main" id="{DFA2B133-896F-FFC0-0961-7D736E38AEB6}"/>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3680">
                  <a:extLst>
                    <a:ext uri="{FF2B5EF4-FFF2-40B4-BE49-F238E27FC236}">
                      <a16:creationId xmlns:a16="http://schemas.microsoft.com/office/drawing/2014/main" id="{F8CEA414-7225-43E3-F6B7-AC523AC3582B}"/>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 name="Graphic 198">
                <a:extLst>
                  <a:ext uri="{FF2B5EF4-FFF2-40B4-BE49-F238E27FC236}">
                    <a16:creationId xmlns:a16="http://schemas.microsoft.com/office/drawing/2014/main" id="{62242E3D-80DC-B3B4-AE04-2328F72F6F9C}"/>
                  </a:ext>
                </a:extLst>
              </p:cNvPr>
              <p:cNvGrpSpPr/>
              <p:nvPr/>
            </p:nvGrpSpPr>
            <p:grpSpPr>
              <a:xfrm>
                <a:off x="3154829" y="2054894"/>
                <a:ext cx="28641" cy="28641"/>
                <a:chOff x="3154829" y="2054894"/>
                <a:chExt cx="28641" cy="28641"/>
              </a:xfrm>
            </p:grpSpPr>
            <p:sp>
              <p:nvSpPr>
                <p:cNvPr id="741" name="Freeform: Shape 3677">
                  <a:extLst>
                    <a:ext uri="{FF2B5EF4-FFF2-40B4-BE49-F238E27FC236}">
                      <a16:creationId xmlns:a16="http://schemas.microsoft.com/office/drawing/2014/main" id="{179EAE99-C915-9766-31A6-D3FD7BA34253}"/>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3678">
                  <a:extLst>
                    <a:ext uri="{FF2B5EF4-FFF2-40B4-BE49-F238E27FC236}">
                      <a16:creationId xmlns:a16="http://schemas.microsoft.com/office/drawing/2014/main" id="{9FB1B77B-6218-B9A4-66E6-73FA0933B930}"/>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 name="Graphic 198">
                <a:extLst>
                  <a:ext uri="{FF2B5EF4-FFF2-40B4-BE49-F238E27FC236}">
                    <a16:creationId xmlns:a16="http://schemas.microsoft.com/office/drawing/2014/main" id="{393F285A-65BE-9727-211B-88F6FE311691}"/>
                  </a:ext>
                </a:extLst>
              </p:cNvPr>
              <p:cNvGrpSpPr/>
              <p:nvPr/>
            </p:nvGrpSpPr>
            <p:grpSpPr>
              <a:xfrm>
                <a:off x="3160105" y="2054894"/>
                <a:ext cx="28641" cy="28641"/>
                <a:chOff x="3160105" y="2054894"/>
                <a:chExt cx="28641" cy="28641"/>
              </a:xfrm>
            </p:grpSpPr>
            <p:sp>
              <p:nvSpPr>
                <p:cNvPr id="739" name="Freeform: Shape 3675">
                  <a:extLst>
                    <a:ext uri="{FF2B5EF4-FFF2-40B4-BE49-F238E27FC236}">
                      <a16:creationId xmlns:a16="http://schemas.microsoft.com/office/drawing/2014/main" id="{4677BFFD-2F30-D7BD-FB30-32F400D31E48}"/>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3676">
                  <a:extLst>
                    <a:ext uri="{FF2B5EF4-FFF2-40B4-BE49-F238E27FC236}">
                      <a16:creationId xmlns:a16="http://schemas.microsoft.com/office/drawing/2014/main" id="{C6AE6983-28BC-1938-ED95-CE5F677F5A98}"/>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 name="Graphic 198">
                <a:extLst>
                  <a:ext uri="{FF2B5EF4-FFF2-40B4-BE49-F238E27FC236}">
                    <a16:creationId xmlns:a16="http://schemas.microsoft.com/office/drawing/2014/main" id="{2D794C21-BAC4-3F33-F9E8-4324B317C6BE}"/>
                  </a:ext>
                </a:extLst>
              </p:cNvPr>
              <p:cNvGrpSpPr/>
              <p:nvPr/>
            </p:nvGrpSpPr>
            <p:grpSpPr>
              <a:xfrm>
                <a:off x="3165381" y="2054894"/>
                <a:ext cx="28641" cy="28641"/>
                <a:chOff x="3165381" y="2054894"/>
                <a:chExt cx="28641" cy="28641"/>
              </a:xfrm>
            </p:grpSpPr>
            <p:sp>
              <p:nvSpPr>
                <p:cNvPr id="737" name="Freeform: Shape 3673">
                  <a:extLst>
                    <a:ext uri="{FF2B5EF4-FFF2-40B4-BE49-F238E27FC236}">
                      <a16:creationId xmlns:a16="http://schemas.microsoft.com/office/drawing/2014/main" id="{4682FBBD-A8C8-D160-0D54-3E08CA6DC9B0}"/>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3674">
                  <a:extLst>
                    <a:ext uri="{FF2B5EF4-FFF2-40B4-BE49-F238E27FC236}">
                      <a16:creationId xmlns:a16="http://schemas.microsoft.com/office/drawing/2014/main" id="{8B39D92D-267F-CF23-6216-D0C07E07E654}"/>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 name="Graphic 198">
                <a:extLst>
                  <a:ext uri="{FF2B5EF4-FFF2-40B4-BE49-F238E27FC236}">
                    <a16:creationId xmlns:a16="http://schemas.microsoft.com/office/drawing/2014/main" id="{3C9D9B58-5297-50B4-4AA4-3C8C00F1F857}"/>
                  </a:ext>
                </a:extLst>
              </p:cNvPr>
              <p:cNvGrpSpPr/>
              <p:nvPr/>
            </p:nvGrpSpPr>
            <p:grpSpPr>
              <a:xfrm>
                <a:off x="3180606" y="2056251"/>
                <a:ext cx="28641" cy="28641"/>
                <a:chOff x="3180606" y="2056251"/>
                <a:chExt cx="28641" cy="28641"/>
              </a:xfrm>
            </p:grpSpPr>
            <p:sp>
              <p:nvSpPr>
                <p:cNvPr id="735" name="Freeform: Shape 3671">
                  <a:extLst>
                    <a:ext uri="{FF2B5EF4-FFF2-40B4-BE49-F238E27FC236}">
                      <a16:creationId xmlns:a16="http://schemas.microsoft.com/office/drawing/2014/main" id="{87DC455B-C9DA-3A30-B7CE-BB285DE4A2FB}"/>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3672">
                  <a:extLst>
                    <a:ext uri="{FF2B5EF4-FFF2-40B4-BE49-F238E27FC236}">
                      <a16:creationId xmlns:a16="http://schemas.microsoft.com/office/drawing/2014/main" id="{EB8AB43E-10B9-E71F-F8C7-A8BAD66DB714}"/>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raphic 198">
                <a:extLst>
                  <a:ext uri="{FF2B5EF4-FFF2-40B4-BE49-F238E27FC236}">
                    <a16:creationId xmlns:a16="http://schemas.microsoft.com/office/drawing/2014/main" id="{27A263DA-51F5-7BBB-D420-C3E59E6254E9}"/>
                  </a:ext>
                </a:extLst>
              </p:cNvPr>
              <p:cNvGrpSpPr/>
              <p:nvPr/>
            </p:nvGrpSpPr>
            <p:grpSpPr>
              <a:xfrm>
                <a:off x="3183471" y="2056251"/>
                <a:ext cx="28641" cy="28641"/>
                <a:chOff x="3183471" y="2056251"/>
                <a:chExt cx="28641" cy="28641"/>
              </a:xfrm>
            </p:grpSpPr>
            <p:sp>
              <p:nvSpPr>
                <p:cNvPr id="733" name="Freeform: Shape 3669">
                  <a:extLst>
                    <a:ext uri="{FF2B5EF4-FFF2-40B4-BE49-F238E27FC236}">
                      <a16:creationId xmlns:a16="http://schemas.microsoft.com/office/drawing/2014/main" id="{E27C029A-C05D-EC52-C438-E2C11934E00F}"/>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3670">
                  <a:extLst>
                    <a:ext uri="{FF2B5EF4-FFF2-40B4-BE49-F238E27FC236}">
                      <a16:creationId xmlns:a16="http://schemas.microsoft.com/office/drawing/2014/main" id="{9AB4C3AB-6B1E-915B-A76A-E41F4021CFE2}"/>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raphic 198">
                <a:extLst>
                  <a:ext uri="{FF2B5EF4-FFF2-40B4-BE49-F238E27FC236}">
                    <a16:creationId xmlns:a16="http://schemas.microsoft.com/office/drawing/2014/main" id="{EF620EE2-F2BB-6EFA-32AF-2153E7174CE4}"/>
                  </a:ext>
                </a:extLst>
              </p:cNvPr>
              <p:cNvGrpSpPr/>
              <p:nvPr/>
            </p:nvGrpSpPr>
            <p:grpSpPr>
              <a:xfrm>
                <a:off x="3194023" y="2059416"/>
                <a:ext cx="28792" cy="28792"/>
                <a:chOff x="3194023" y="2059416"/>
                <a:chExt cx="28792" cy="28792"/>
              </a:xfrm>
            </p:grpSpPr>
            <p:sp>
              <p:nvSpPr>
                <p:cNvPr id="731" name="Freeform: Shape 3667">
                  <a:extLst>
                    <a:ext uri="{FF2B5EF4-FFF2-40B4-BE49-F238E27FC236}">
                      <a16:creationId xmlns:a16="http://schemas.microsoft.com/office/drawing/2014/main" id="{CFECD631-EDE5-D381-3D31-B42A417C18EB}"/>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3668">
                  <a:extLst>
                    <a:ext uri="{FF2B5EF4-FFF2-40B4-BE49-F238E27FC236}">
                      <a16:creationId xmlns:a16="http://schemas.microsoft.com/office/drawing/2014/main" id="{674C8BA3-6E2B-3BAE-C58E-3EDF02C5D75D}"/>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 name="Graphic 198">
                <a:extLst>
                  <a:ext uri="{FF2B5EF4-FFF2-40B4-BE49-F238E27FC236}">
                    <a16:creationId xmlns:a16="http://schemas.microsoft.com/office/drawing/2014/main" id="{B738762D-0EE5-133D-F0E8-4AAB0F320545}"/>
                  </a:ext>
                </a:extLst>
              </p:cNvPr>
              <p:cNvGrpSpPr/>
              <p:nvPr/>
            </p:nvGrpSpPr>
            <p:grpSpPr>
              <a:xfrm>
                <a:off x="3200204" y="2061979"/>
                <a:ext cx="28641" cy="28792"/>
                <a:chOff x="3200204" y="2061979"/>
                <a:chExt cx="28641" cy="28792"/>
              </a:xfrm>
            </p:grpSpPr>
            <p:sp>
              <p:nvSpPr>
                <p:cNvPr id="729" name="Freeform: Shape 3665">
                  <a:extLst>
                    <a:ext uri="{FF2B5EF4-FFF2-40B4-BE49-F238E27FC236}">
                      <a16:creationId xmlns:a16="http://schemas.microsoft.com/office/drawing/2014/main" id="{F539BECE-889D-BF55-9A72-B78DD88400AD}"/>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3666">
                  <a:extLst>
                    <a:ext uri="{FF2B5EF4-FFF2-40B4-BE49-F238E27FC236}">
                      <a16:creationId xmlns:a16="http://schemas.microsoft.com/office/drawing/2014/main" id="{5C5BFB58-27A5-7E4F-D782-3E57A44C156D}"/>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 name="Graphic 198">
                <a:extLst>
                  <a:ext uri="{FF2B5EF4-FFF2-40B4-BE49-F238E27FC236}">
                    <a16:creationId xmlns:a16="http://schemas.microsoft.com/office/drawing/2014/main" id="{49AE4BDC-1CA2-1C9C-DF72-72813C1B1475}"/>
                  </a:ext>
                </a:extLst>
              </p:cNvPr>
              <p:cNvGrpSpPr/>
              <p:nvPr/>
            </p:nvGrpSpPr>
            <p:grpSpPr>
              <a:xfrm>
                <a:off x="3203671" y="2061979"/>
                <a:ext cx="28641" cy="28792"/>
                <a:chOff x="3203671" y="2061979"/>
                <a:chExt cx="28641" cy="28792"/>
              </a:xfrm>
            </p:grpSpPr>
            <p:sp>
              <p:nvSpPr>
                <p:cNvPr id="727" name="Freeform: Shape 3663">
                  <a:extLst>
                    <a:ext uri="{FF2B5EF4-FFF2-40B4-BE49-F238E27FC236}">
                      <a16:creationId xmlns:a16="http://schemas.microsoft.com/office/drawing/2014/main" id="{946AE3D1-FA34-5B47-6B05-B8DACB86D32F}"/>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3664">
                  <a:extLst>
                    <a:ext uri="{FF2B5EF4-FFF2-40B4-BE49-F238E27FC236}">
                      <a16:creationId xmlns:a16="http://schemas.microsoft.com/office/drawing/2014/main" id="{142C5D7D-605A-648F-BAD1-B2D0661ED603}"/>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raphic 198">
                <a:extLst>
                  <a:ext uri="{FF2B5EF4-FFF2-40B4-BE49-F238E27FC236}">
                    <a16:creationId xmlns:a16="http://schemas.microsoft.com/office/drawing/2014/main" id="{01DF5BC4-FA67-C716-7DC9-AE0F6D976B4E}"/>
                  </a:ext>
                </a:extLst>
              </p:cNvPr>
              <p:cNvGrpSpPr/>
              <p:nvPr/>
            </p:nvGrpSpPr>
            <p:grpSpPr>
              <a:xfrm>
                <a:off x="3211660" y="2061979"/>
                <a:ext cx="28792" cy="28792"/>
                <a:chOff x="3211660" y="2061979"/>
                <a:chExt cx="28792" cy="28792"/>
              </a:xfrm>
            </p:grpSpPr>
            <p:sp>
              <p:nvSpPr>
                <p:cNvPr id="725" name="Freeform: Shape 3661">
                  <a:extLst>
                    <a:ext uri="{FF2B5EF4-FFF2-40B4-BE49-F238E27FC236}">
                      <a16:creationId xmlns:a16="http://schemas.microsoft.com/office/drawing/2014/main" id="{29862D94-0C3A-8A84-58E4-BBB4CEBCE579}"/>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3662">
                  <a:extLst>
                    <a:ext uri="{FF2B5EF4-FFF2-40B4-BE49-F238E27FC236}">
                      <a16:creationId xmlns:a16="http://schemas.microsoft.com/office/drawing/2014/main" id="{8D8D23EC-2EE1-A6F9-4292-A27EAA6468EF}"/>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 name="Graphic 198">
                <a:extLst>
                  <a:ext uri="{FF2B5EF4-FFF2-40B4-BE49-F238E27FC236}">
                    <a16:creationId xmlns:a16="http://schemas.microsoft.com/office/drawing/2014/main" id="{CEC8D643-7E33-51C1-AE34-39255C108A41}"/>
                  </a:ext>
                </a:extLst>
              </p:cNvPr>
              <p:cNvGrpSpPr/>
              <p:nvPr/>
            </p:nvGrpSpPr>
            <p:grpSpPr>
              <a:xfrm>
                <a:off x="3235328" y="2067707"/>
                <a:ext cx="28641" cy="28641"/>
                <a:chOff x="3235328" y="2067707"/>
                <a:chExt cx="28641" cy="28641"/>
              </a:xfrm>
            </p:grpSpPr>
            <p:sp>
              <p:nvSpPr>
                <p:cNvPr id="723" name="Freeform: Shape 3659">
                  <a:extLst>
                    <a:ext uri="{FF2B5EF4-FFF2-40B4-BE49-F238E27FC236}">
                      <a16:creationId xmlns:a16="http://schemas.microsoft.com/office/drawing/2014/main" id="{95CCB199-A8F9-C634-2AC5-9D1314CF53C6}"/>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3660">
                  <a:extLst>
                    <a:ext uri="{FF2B5EF4-FFF2-40B4-BE49-F238E27FC236}">
                      <a16:creationId xmlns:a16="http://schemas.microsoft.com/office/drawing/2014/main" id="{FD862409-03E9-A979-6DDB-5B38CEF9BC37}"/>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aphic 198">
                <a:extLst>
                  <a:ext uri="{FF2B5EF4-FFF2-40B4-BE49-F238E27FC236}">
                    <a16:creationId xmlns:a16="http://schemas.microsoft.com/office/drawing/2014/main" id="{1E033462-533B-05F5-550A-8872481579B3}"/>
                  </a:ext>
                </a:extLst>
              </p:cNvPr>
              <p:cNvGrpSpPr/>
              <p:nvPr/>
            </p:nvGrpSpPr>
            <p:grpSpPr>
              <a:xfrm>
                <a:off x="3256432" y="2070571"/>
                <a:ext cx="28792" cy="28641"/>
                <a:chOff x="3256432" y="2070571"/>
                <a:chExt cx="28792" cy="28641"/>
              </a:xfrm>
            </p:grpSpPr>
            <p:sp>
              <p:nvSpPr>
                <p:cNvPr id="721" name="Freeform: Shape 3657">
                  <a:extLst>
                    <a:ext uri="{FF2B5EF4-FFF2-40B4-BE49-F238E27FC236}">
                      <a16:creationId xmlns:a16="http://schemas.microsoft.com/office/drawing/2014/main" id="{D5A6D313-FDAB-0C6C-F6B6-3B39E87DE554}"/>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3658">
                  <a:extLst>
                    <a:ext uri="{FF2B5EF4-FFF2-40B4-BE49-F238E27FC236}">
                      <a16:creationId xmlns:a16="http://schemas.microsoft.com/office/drawing/2014/main" id="{599722A1-056E-CF54-ACF7-8657925DF751}"/>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 name="Graphic 198">
                <a:extLst>
                  <a:ext uri="{FF2B5EF4-FFF2-40B4-BE49-F238E27FC236}">
                    <a16:creationId xmlns:a16="http://schemas.microsoft.com/office/drawing/2014/main" id="{CAC62F42-510A-8D40-8A74-F5E551C1FC43}"/>
                  </a:ext>
                </a:extLst>
              </p:cNvPr>
              <p:cNvGrpSpPr/>
              <p:nvPr/>
            </p:nvGrpSpPr>
            <p:grpSpPr>
              <a:xfrm>
                <a:off x="3266834" y="2075094"/>
                <a:ext cx="28792" cy="28641"/>
                <a:chOff x="3266834" y="2075094"/>
                <a:chExt cx="28792" cy="28641"/>
              </a:xfrm>
            </p:grpSpPr>
            <p:sp>
              <p:nvSpPr>
                <p:cNvPr id="719" name="Freeform: Shape 3655">
                  <a:extLst>
                    <a:ext uri="{FF2B5EF4-FFF2-40B4-BE49-F238E27FC236}">
                      <a16:creationId xmlns:a16="http://schemas.microsoft.com/office/drawing/2014/main" id="{D8734C81-50DF-10D6-5A73-3DA9141234D8}"/>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3656">
                  <a:extLst>
                    <a:ext uri="{FF2B5EF4-FFF2-40B4-BE49-F238E27FC236}">
                      <a16:creationId xmlns:a16="http://schemas.microsoft.com/office/drawing/2014/main" id="{C2943B1E-4F72-F120-AB3A-9DC11DB2B6C7}"/>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raphic 198">
                <a:extLst>
                  <a:ext uri="{FF2B5EF4-FFF2-40B4-BE49-F238E27FC236}">
                    <a16:creationId xmlns:a16="http://schemas.microsoft.com/office/drawing/2014/main" id="{9818A628-C19E-5CE4-7821-D5E14E0A2F51}"/>
                  </a:ext>
                </a:extLst>
              </p:cNvPr>
              <p:cNvGrpSpPr/>
              <p:nvPr/>
            </p:nvGrpSpPr>
            <p:grpSpPr>
              <a:xfrm>
                <a:off x="3275427" y="2075094"/>
                <a:ext cx="28641" cy="28641"/>
                <a:chOff x="3275427" y="2075094"/>
                <a:chExt cx="28641" cy="28641"/>
              </a:xfrm>
            </p:grpSpPr>
            <p:sp>
              <p:nvSpPr>
                <p:cNvPr id="717" name="Freeform: Shape 3653">
                  <a:extLst>
                    <a:ext uri="{FF2B5EF4-FFF2-40B4-BE49-F238E27FC236}">
                      <a16:creationId xmlns:a16="http://schemas.microsoft.com/office/drawing/2014/main" id="{480F8E0A-1FB7-AA75-41BB-38310A2A805F}"/>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3654">
                  <a:extLst>
                    <a:ext uri="{FF2B5EF4-FFF2-40B4-BE49-F238E27FC236}">
                      <a16:creationId xmlns:a16="http://schemas.microsoft.com/office/drawing/2014/main" id="{0F3E5792-1F7F-849D-60AA-F901AED28E73}"/>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raphic 198">
                <a:extLst>
                  <a:ext uri="{FF2B5EF4-FFF2-40B4-BE49-F238E27FC236}">
                    <a16:creationId xmlns:a16="http://schemas.microsoft.com/office/drawing/2014/main" id="{0D8450E3-5596-F1D3-5542-48EE1D99CEDF}"/>
                  </a:ext>
                </a:extLst>
              </p:cNvPr>
              <p:cNvGrpSpPr/>
              <p:nvPr/>
            </p:nvGrpSpPr>
            <p:grpSpPr>
              <a:xfrm>
                <a:off x="3280552" y="2075094"/>
                <a:ext cx="28641" cy="28641"/>
                <a:chOff x="3280552" y="2075094"/>
                <a:chExt cx="28641" cy="28641"/>
              </a:xfrm>
            </p:grpSpPr>
            <p:sp>
              <p:nvSpPr>
                <p:cNvPr id="715" name="Freeform: Shape 3651">
                  <a:extLst>
                    <a:ext uri="{FF2B5EF4-FFF2-40B4-BE49-F238E27FC236}">
                      <a16:creationId xmlns:a16="http://schemas.microsoft.com/office/drawing/2014/main" id="{685533A6-DDCD-5B2D-C4F9-3AE6B4A83E95}"/>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3652">
                  <a:extLst>
                    <a:ext uri="{FF2B5EF4-FFF2-40B4-BE49-F238E27FC236}">
                      <a16:creationId xmlns:a16="http://schemas.microsoft.com/office/drawing/2014/main" id="{8A572A7D-56A0-1AEA-322B-52726050C926}"/>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raphic 198">
                <a:extLst>
                  <a:ext uri="{FF2B5EF4-FFF2-40B4-BE49-F238E27FC236}">
                    <a16:creationId xmlns:a16="http://schemas.microsoft.com/office/drawing/2014/main" id="{74646203-B4F1-5CD7-053A-6410ED311D7D}"/>
                  </a:ext>
                </a:extLst>
              </p:cNvPr>
              <p:cNvGrpSpPr/>
              <p:nvPr/>
            </p:nvGrpSpPr>
            <p:grpSpPr>
              <a:xfrm>
                <a:off x="3283265" y="2075094"/>
                <a:ext cx="28641" cy="28641"/>
                <a:chOff x="3283265" y="2075094"/>
                <a:chExt cx="28641" cy="28641"/>
              </a:xfrm>
            </p:grpSpPr>
            <p:sp>
              <p:nvSpPr>
                <p:cNvPr id="713" name="Freeform: Shape 3649">
                  <a:extLst>
                    <a:ext uri="{FF2B5EF4-FFF2-40B4-BE49-F238E27FC236}">
                      <a16:creationId xmlns:a16="http://schemas.microsoft.com/office/drawing/2014/main" id="{37B348C4-A315-AF1D-CB0F-1459B4629C29}"/>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3650">
                  <a:extLst>
                    <a:ext uri="{FF2B5EF4-FFF2-40B4-BE49-F238E27FC236}">
                      <a16:creationId xmlns:a16="http://schemas.microsoft.com/office/drawing/2014/main" id="{8A30CCBB-E64D-0599-FFB8-CD12A2E725FA}"/>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raphic 198">
                <a:extLst>
                  <a:ext uri="{FF2B5EF4-FFF2-40B4-BE49-F238E27FC236}">
                    <a16:creationId xmlns:a16="http://schemas.microsoft.com/office/drawing/2014/main" id="{089BC564-43B4-6DBB-B9E5-C30C1CDCF77C}"/>
                  </a:ext>
                </a:extLst>
              </p:cNvPr>
              <p:cNvGrpSpPr/>
              <p:nvPr/>
            </p:nvGrpSpPr>
            <p:grpSpPr>
              <a:xfrm>
                <a:off x="3294873" y="2079315"/>
                <a:ext cx="28641" cy="28641"/>
                <a:chOff x="3294873" y="2079315"/>
                <a:chExt cx="28641" cy="28641"/>
              </a:xfrm>
            </p:grpSpPr>
            <p:sp>
              <p:nvSpPr>
                <p:cNvPr id="711" name="Freeform: Shape 3647">
                  <a:extLst>
                    <a:ext uri="{FF2B5EF4-FFF2-40B4-BE49-F238E27FC236}">
                      <a16:creationId xmlns:a16="http://schemas.microsoft.com/office/drawing/2014/main" id="{29A3942D-43FE-9EF7-1CEE-A9433174B879}"/>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3648">
                  <a:extLst>
                    <a:ext uri="{FF2B5EF4-FFF2-40B4-BE49-F238E27FC236}">
                      <a16:creationId xmlns:a16="http://schemas.microsoft.com/office/drawing/2014/main" id="{276F5947-143F-AAB1-1C18-B19A78652FF9}"/>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raphic 198">
                <a:extLst>
                  <a:ext uri="{FF2B5EF4-FFF2-40B4-BE49-F238E27FC236}">
                    <a16:creationId xmlns:a16="http://schemas.microsoft.com/office/drawing/2014/main" id="{ACEA8569-D24D-7B3B-3D8C-80BAE78A0C3E}"/>
                  </a:ext>
                </a:extLst>
              </p:cNvPr>
              <p:cNvGrpSpPr/>
              <p:nvPr/>
            </p:nvGrpSpPr>
            <p:grpSpPr>
              <a:xfrm>
                <a:off x="3306631" y="2079315"/>
                <a:ext cx="28792" cy="28641"/>
                <a:chOff x="3306631" y="2079315"/>
                <a:chExt cx="28792" cy="28641"/>
              </a:xfrm>
            </p:grpSpPr>
            <p:sp>
              <p:nvSpPr>
                <p:cNvPr id="709" name="Freeform: Shape 3645">
                  <a:extLst>
                    <a:ext uri="{FF2B5EF4-FFF2-40B4-BE49-F238E27FC236}">
                      <a16:creationId xmlns:a16="http://schemas.microsoft.com/office/drawing/2014/main" id="{0198CF15-9A1A-7B50-3318-00B81E248007}"/>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3646">
                  <a:extLst>
                    <a:ext uri="{FF2B5EF4-FFF2-40B4-BE49-F238E27FC236}">
                      <a16:creationId xmlns:a16="http://schemas.microsoft.com/office/drawing/2014/main" id="{952891FC-8C4B-E630-CF31-ADCFB97111F6}"/>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raphic 198">
                <a:extLst>
                  <a:ext uri="{FF2B5EF4-FFF2-40B4-BE49-F238E27FC236}">
                    <a16:creationId xmlns:a16="http://schemas.microsoft.com/office/drawing/2014/main" id="{ADDFBB32-49FA-6184-A294-6EB193D3A02F}"/>
                  </a:ext>
                </a:extLst>
              </p:cNvPr>
              <p:cNvGrpSpPr/>
              <p:nvPr/>
            </p:nvGrpSpPr>
            <p:grpSpPr>
              <a:xfrm>
                <a:off x="3321103" y="2079315"/>
                <a:ext cx="28641" cy="28641"/>
                <a:chOff x="3321103" y="2079315"/>
                <a:chExt cx="28641" cy="28641"/>
              </a:xfrm>
            </p:grpSpPr>
            <p:sp>
              <p:nvSpPr>
                <p:cNvPr id="707" name="Freeform: Shape 3643">
                  <a:extLst>
                    <a:ext uri="{FF2B5EF4-FFF2-40B4-BE49-F238E27FC236}">
                      <a16:creationId xmlns:a16="http://schemas.microsoft.com/office/drawing/2014/main" id="{4A2CAEF6-3CEF-3431-5AA5-E8A8C8255066}"/>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3644">
                  <a:extLst>
                    <a:ext uri="{FF2B5EF4-FFF2-40B4-BE49-F238E27FC236}">
                      <a16:creationId xmlns:a16="http://schemas.microsoft.com/office/drawing/2014/main" id="{B012BD9F-7C08-B419-6EA0-FA09975BA94B}"/>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raphic 198">
                <a:extLst>
                  <a:ext uri="{FF2B5EF4-FFF2-40B4-BE49-F238E27FC236}">
                    <a16:creationId xmlns:a16="http://schemas.microsoft.com/office/drawing/2014/main" id="{6044B9C4-4D58-5530-4087-6781495950C3}"/>
                  </a:ext>
                </a:extLst>
              </p:cNvPr>
              <p:cNvGrpSpPr/>
              <p:nvPr/>
            </p:nvGrpSpPr>
            <p:grpSpPr>
              <a:xfrm>
                <a:off x="3329545" y="2079315"/>
                <a:ext cx="28641" cy="28641"/>
                <a:chOff x="3329545" y="2079315"/>
                <a:chExt cx="28641" cy="28641"/>
              </a:xfrm>
            </p:grpSpPr>
            <p:sp>
              <p:nvSpPr>
                <p:cNvPr id="705" name="Freeform: Shape 3641">
                  <a:extLst>
                    <a:ext uri="{FF2B5EF4-FFF2-40B4-BE49-F238E27FC236}">
                      <a16:creationId xmlns:a16="http://schemas.microsoft.com/office/drawing/2014/main" id="{ED656728-B9AD-A50F-A965-23E3B357B217}"/>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3642">
                  <a:extLst>
                    <a:ext uri="{FF2B5EF4-FFF2-40B4-BE49-F238E27FC236}">
                      <a16:creationId xmlns:a16="http://schemas.microsoft.com/office/drawing/2014/main" id="{C5F466D0-EF25-FB31-04FA-7ECACF6E78A1}"/>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raphic 198">
                <a:extLst>
                  <a:ext uri="{FF2B5EF4-FFF2-40B4-BE49-F238E27FC236}">
                    <a16:creationId xmlns:a16="http://schemas.microsoft.com/office/drawing/2014/main" id="{1348426A-3255-C304-9443-3F74E48EC82D}"/>
                  </a:ext>
                </a:extLst>
              </p:cNvPr>
              <p:cNvGrpSpPr/>
              <p:nvPr/>
            </p:nvGrpSpPr>
            <p:grpSpPr>
              <a:xfrm>
                <a:off x="3340700" y="2078410"/>
                <a:ext cx="28792" cy="28641"/>
                <a:chOff x="3340700" y="2078410"/>
                <a:chExt cx="28792" cy="28641"/>
              </a:xfrm>
            </p:grpSpPr>
            <p:sp>
              <p:nvSpPr>
                <p:cNvPr id="703" name="Freeform: Shape 3639">
                  <a:extLst>
                    <a:ext uri="{FF2B5EF4-FFF2-40B4-BE49-F238E27FC236}">
                      <a16:creationId xmlns:a16="http://schemas.microsoft.com/office/drawing/2014/main" id="{2468667B-C360-92E2-7218-EAA77B1349BF}"/>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3640">
                  <a:extLst>
                    <a:ext uri="{FF2B5EF4-FFF2-40B4-BE49-F238E27FC236}">
                      <a16:creationId xmlns:a16="http://schemas.microsoft.com/office/drawing/2014/main" id="{41D58FFB-CC6E-4BE6-6E7B-E7B1815127AC}"/>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 name="Graphic 198">
                <a:extLst>
                  <a:ext uri="{FF2B5EF4-FFF2-40B4-BE49-F238E27FC236}">
                    <a16:creationId xmlns:a16="http://schemas.microsoft.com/office/drawing/2014/main" id="{118A9606-CAE0-18B3-6876-6A6811418049}"/>
                  </a:ext>
                </a:extLst>
              </p:cNvPr>
              <p:cNvGrpSpPr/>
              <p:nvPr/>
            </p:nvGrpSpPr>
            <p:grpSpPr>
              <a:xfrm>
                <a:off x="3347785" y="2078410"/>
                <a:ext cx="28792" cy="28641"/>
                <a:chOff x="3347785" y="2078410"/>
                <a:chExt cx="28792" cy="28641"/>
              </a:xfrm>
            </p:grpSpPr>
            <p:sp>
              <p:nvSpPr>
                <p:cNvPr id="701" name="Freeform: Shape 3637">
                  <a:extLst>
                    <a:ext uri="{FF2B5EF4-FFF2-40B4-BE49-F238E27FC236}">
                      <a16:creationId xmlns:a16="http://schemas.microsoft.com/office/drawing/2014/main" id="{6C7F487B-11B0-AF35-DF72-4689C3022A63}"/>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3638">
                  <a:extLst>
                    <a:ext uri="{FF2B5EF4-FFF2-40B4-BE49-F238E27FC236}">
                      <a16:creationId xmlns:a16="http://schemas.microsoft.com/office/drawing/2014/main" id="{4C1A5836-57F2-5F26-4BA8-90010D6E1090}"/>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3" name="Graphic 198">
                <a:extLst>
                  <a:ext uri="{FF2B5EF4-FFF2-40B4-BE49-F238E27FC236}">
                    <a16:creationId xmlns:a16="http://schemas.microsoft.com/office/drawing/2014/main" id="{7AE57AF6-5F6B-602C-7521-8F56F19CDCE1}"/>
                  </a:ext>
                </a:extLst>
              </p:cNvPr>
              <p:cNvGrpSpPr/>
              <p:nvPr/>
            </p:nvGrpSpPr>
            <p:grpSpPr>
              <a:xfrm>
                <a:off x="3351705" y="2078410"/>
                <a:ext cx="28641" cy="28641"/>
                <a:chOff x="3351705" y="2078410"/>
                <a:chExt cx="28641" cy="28641"/>
              </a:xfrm>
            </p:grpSpPr>
            <p:sp>
              <p:nvSpPr>
                <p:cNvPr id="699" name="Freeform: Shape 3635">
                  <a:extLst>
                    <a:ext uri="{FF2B5EF4-FFF2-40B4-BE49-F238E27FC236}">
                      <a16:creationId xmlns:a16="http://schemas.microsoft.com/office/drawing/2014/main" id="{161C1D6F-2BA6-1E8E-81AD-4A24BEC61CC0}"/>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3636">
                  <a:extLst>
                    <a:ext uri="{FF2B5EF4-FFF2-40B4-BE49-F238E27FC236}">
                      <a16:creationId xmlns:a16="http://schemas.microsoft.com/office/drawing/2014/main" id="{E2CD85E1-0CEF-1A40-4674-6360C3B24B6E}"/>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 name="Graphic 198">
                <a:extLst>
                  <a:ext uri="{FF2B5EF4-FFF2-40B4-BE49-F238E27FC236}">
                    <a16:creationId xmlns:a16="http://schemas.microsoft.com/office/drawing/2014/main" id="{EC287ACF-351C-9DEB-8A83-E49427C95264}"/>
                  </a:ext>
                </a:extLst>
              </p:cNvPr>
              <p:cNvGrpSpPr/>
              <p:nvPr/>
            </p:nvGrpSpPr>
            <p:grpSpPr>
              <a:xfrm>
                <a:off x="3358187" y="2082933"/>
                <a:ext cx="28792" cy="28792"/>
                <a:chOff x="3358187" y="2082933"/>
                <a:chExt cx="28792" cy="28792"/>
              </a:xfrm>
            </p:grpSpPr>
            <p:sp>
              <p:nvSpPr>
                <p:cNvPr id="697" name="Freeform: Shape 3633">
                  <a:extLst>
                    <a:ext uri="{FF2B5EF4-FFF2-40B4-BE49-F238E27FC236}">
                      <a16:creationId xmlns:a16="http://schemas.microsoft.com/office/drawing/2014/main" id="{FB8A4C01-6B67-4845-0994-07F06769598D}"/>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3634">
                  <a:extLst>
                    <a:ext uri="{FF2B5EF4-FFF2-40B4-BE49-F238E27FC236}">
                      <a16:creationId xmlns:a16="http://schemas.microsoft.com/office/drawing/2014/main" id="{50220E9C-5A23-1560-7332-80BBCBE9E2D0}"/>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 name="Graphic 198">
                <a:extLst>
                  <a:ext uri="{FF2B5EF4-FFF2-40B4-BE49-F238E27FC236}">
                    <a16:creationId xmlns:a16="http://schemas.microsoft.com/office/drawing/2014/main" id="{68901AF5-78F1-C913-C739-A64870649000}"/>
                  </a:ext>
                </a:extLst>
              </p:cNvPr>
              <p:cNvGrpSpPr/>
              <p:nvPr/>
            </p:nvGrpSpPr>
            <p:grpSpPr>
              <a:xfrm>
                <a:off x="3363011" y="2082933"/>
                <a:ext cx="28641" cy="28792"/>
                <a:chOff x="3363011" y="2082933"/>
                <a:chExt cx="28641" cy="28792"/>
              </a:xfrm>
            </p:grpSpPr>
            <p:sp>
              <p:nvSpPr>
                <p:cNvPr id="695" name="Freeform: Shape 3631">
                  <a:extLst>
                    <a:ext uri="{FF2B5EF4-FFF2-40B4-BE49-F238E27FC236}">
                      <a16:creationId xmlns:a16="http://schemas.microsoft.com/office/drawing/2014/main" id="{F9185366-0E17-BB80-2476-5763EFF64DF7}"/>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3632">
                  <a:extLst>
                    <a:ext uri="{FF2B5EF4-FFF2-40B4-BE49-F238E27FC236}">
                      <a16:creationId xmlns:a16="http://schemas.microsoft.com/office/drawing/2014/main" id="{BE5E8121-C7E2-9C9D-7E70-1B28463E068C}"/>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 name="Graphic 198">
                <a:extLst>
                  <a:ext uri="{FF2B5EF4-FFF2-40B4-BE49-F238E27FC236}">
                    <a16:creationId xmlns:a16="http://schemas.microsoft.com/office/drawing/2014/main" id="{D90757A9-7A98-21CD-FDD8-A42172171AB4}"/>
                  </a:ext>
                </a:extLst>
              </p:cNvPr>
              <p:cNvGrpSpPr/>
              <p:nvPr/>
            </p:nvGrpSpPr>
            <p:grpSpPr>
              <a:xfrm>
                <a:off x="3367684" y="2082933"/>
                <a:ext cx="28792" cy="28792"/>
                <a:chOff x="3367684" y="2082933"/>
                <a:chExt cx="28792" cy="28792"/>
              </a:xfrm>
            </p:grpSpPr>
            <p:sp>
              <p:nvSpPr>
                <p:cNvPr id="693" name="Freeform: Shape 3629">
                  <a:extLst>
                    <a:ext uri="{FF2B5EF4-FFF2-40B4-BE49-F238E27FC236}">
                      <a16:creationId xmlns:a16="http://schemas.microsoft.com/office/drawing/2014/main" id="{D0B3C970-4CC1-C4FF-15E3-0C7D4DBA9031}"/>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3630">
                  <a:extLst>
                    <a:ext uri="{FF2B5EF4-FFF2-40B4-BE49-F238E27FC236}">
                      <a16:creationId xmlns:a16="http://schemas.microsoft.com/office/drawing/2014/main" id="{8D2706CA-A328-1E3F-653E-FF9497B91B44}"/>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 name="Graphic 198">
                <a:extLst>
                  <a:ext uri="{FF2B5EF4-FFF2-40B4-BE49-F238E27FC236}">
                    <a16:creationId xmlns:a16="http://schemas.microsoft.com/office/drawing/2014/main" id="{CBE50DB9-04FA-7DFF-7F23-22BC95357A29}"/>
                  </a:ext>
                </a:extLst>
              </p:cNvPr>
              <p:cNvGrpSpPr/>
              <p:nvPr/>
            </p:nvGrpSpPr>
            <p:grpSpPr>
              <a:xfrm>
                <a:off x="3372508" y="2082933"/>
                <a:ext cx="28641" cy="28792"/>
                <a:chOff x="3372508" y="2082933"/>
                <a:chExt cx="28641" cy="28792"/>
              </a:xfrm>
            </p:grpSpPr>
            <p:sp>
              <p:nvSpPr>
                <p:cNvPr id="691" name="Freeform: Shape 3627">
                  <a:extLst>
                    <a:ext uri="{FF2B5EF4-FFF2-40B4-BE49-F238E27FC236}">
                      <a16:creationId xmlns:a16="http://schemas.microsoft.com/office/drawing/2014/main" id="{70402476-8263-1B2B-232A-AA563CA0DDB2}"/>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3628">
                  <a:extLst>
                    <a:ext uri="{FF2B5EF4-FFF2-40B4-BE49-F238E27FC236}">
                      <a16:creationId xmlns:a16="http://schemas.microsoft.com/office/drawing/2014/main" id="{79C0A976-55CF-FE82-5705-3B24648D0340}"/>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 name="Graphic 198">
                <a:extLst>
                  <a:ext uri="{FF2B5EF4-FFF2-40B4-BE49-F238E27FC236}">
                    <a16:creationId xmlns:a16="http://schemas.microsoft.com/office/drawing/2014/main" id="{CA2F7AE1-9774-492D-D845-3A59C4EC1D29}"/>
                  </a:ext>
                </a:extLst>
              </p:cNvPr>
              <p:cNvGrpSpPr/>
              <p:nvPr/>
            </p:nvGrpSpPr>
            <p:grpSpPr>
              <a:xfrm>
                <a:off x="3378236" y="2089264"/>
                <a:ext cx="28641" cy="28641"/>
                <a:chOff x="3378236" y="2089264"/>
                <a:chExt cx="28641" cy="28641"/>
              </a:xfrm>
            </p:grpSpPr>
            <p:sp>
              <p:nvSpPr>
                <p:cNvPr id="689" name="Freeform: Shape 3625">
                  <a:extLst>
                    <a:ext uri="{FF2B5EF4-FFF2-40B4-BE49-F238E27FC236}">
                      <a16:creationId xmlns:a16="http://schemas.microsoft.com/office/drawing/2014/main" id="{818AFEA6-7176-8FD8-9785-BB8229D6112E}"/>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3626">
                  <a:extLst>
                    <a:ext uri="{FF2B5EF4-FFF2-40B4-BE49-F238E27FC236}">
                      <a16:creationId xmlns:a16="http://schemas.microsoft.com/office/drawing/2014/main" id="{9AC8CFD0-8B5A-598F-4FE7-BB25D3336FA6}"/>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 name="Graphic 198">
                <a:extLst>
                  <a:ext uri="{FF2B5EF4-FFF2-40B4-BE49-F238E27FC236}">
                    <a16:creationId xmlns:a16="http://schemas.microsoft.com/office/drawing/2014/main" id="{6F6669DC-7CB6-B5DE-17C9-0BF17BD4A68F}"/>
                  </a:ext>
                </a:extLst>
              </p:cNvPr>
              <p:cNvGrpSpPr/>
              <p:nvPr/>
            </p:nvGrpSpPr>
            <p:grpSpPr>
              <a:xfrm>
                <a:off x="3383965" y="2089264"/>
                <a:ext cx="28641" cy="28641"/>
                <a:chOff x="3383965" y="2089264"/>
                <a:chExt cx="28641" cy="28641"/>
              </a:xfrm>
            </p:grpSpPr>
            <p:sp>
              <p:nvSpPr>
                <p:cNvPr id="687" name="Freeform: Shape 3623">
                  <a:extLst>
                    <a:ext uri="{FF2B5EF4-FFF2-40B4-BE49-F238E27FC236}">
                      <a16:creationId xmlns:a16="http://schemas.microsoft.com/office/drawing/2014/main" id="{C81F1422-3643-5B42-00CC-F1EA422280BE}"/>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3624">
                  <a:extLst>
                    <a:ext uri="{FF2B5EF4-FFF2-40B4-BE49-F238E27FC236}">
                      <a16:creationId xmlns:a16="http://schemas.microsoft.com/office/drawing/2014/main" id="{E53E7086-EB36-D94D-2813-4E1CCF49E4E5}"/>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 name="Graphic 198">
                <a:extLst>
                  <a:ext uri="{FF2B5EF4-FFF2-40B4-BE49-F238E27FC236}">
                    <a16:creationId xmlns:a16="http://schemas.microsoft.com/office/drawing/2014/main" id="{616B043A-5CE8-B16D-2203-B0001BA8DF87}"/>
                  </a:ext>
                </a:extLst>
              </p:cNvPr>
              <p:cNvGrpSpPr/>
              <p:nvPr/>
            </p:nvGrpSpPr>
            <p:grpSpPr>
              <a:xfrm>
                <a:off x="3389542" y="2089264"/>
                <a:ext cx="28641" cy="28641"/>
                <a:chOff x="3389542" y="2089264"/>
                <a:chExt cx="28641" cy="28641"/>
              </a:xfrm>
            </p:grpSpPr>
            <p:sp>
              <p:nvSpPr>
                <p:cNvPr id="685" name="Freeform: Shape 3621">
                  <a:extLst>
                    <a:ext uri="{FF2B5EF4-FFF2-40B4-BE49-F238E27FC236}">
                      <a16:creationId xmlns:a16="http://schemas.microsoft.com/office/drawing/2014/main" id="{86FD1A1D-EACE-ED71-82ED-09F684FFFF2F}"/>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3622">
                  <a:extLst>
                    <a:ext uri="{FF2B5EF4-FFF2-40B4-BE49-F238E27FC236}">
                      <a16:creationId xmlns:a16="http://schemas.microsoft.com/office/drawing/2014/main" id="{BE0A23F2-FCF7-A213-C020-A0BC8DBB98D9}"/>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raphic 198">
                <a:extLst>
                  <a:ext uri="{FF2B5EF4-FFF2-40B4-BE49-F238E27FC236}">
                    <a16:creationId xmlns:a16="http://schemas.microsoft.com/office/drawing/2014/main" id="{7520F585-D05C-9DF1-A0F3-71AB9784FC3F}"/>
                  </a:ext>
                </a:extLst>
              </p:cNvPr>
              <p:cNvGrpSpPr/>
              <p:nvPr/>
            </p:nvGrpSpPr>
            <p:grpSpPr>
              <a:xfrm>
                <a:off x="3395271" y="2089264"/>
                <a:ext cx="28641" cy="28641"/>
                <a:chOff x="3395271" y="2089264"/>
                <a:chExt cx="28641" cy="28641"/>
              </a:xfrm>
            </p:grpSpPr>
            <p:sp>
              <p:nvSpPr>
                <p:cNvPr id="683" name="Freeform: Shape 3619">
                  <a:extLst>
                    <a:ext uri="{FF2B5EF4-FFF2-40B4-BE49-F238E27FC236}">
                      <a16:creationId xmlns:a16="http://schemas.microsoft.com/office/drawing/2014/main" id="{75E637B2-892D-9EF3-8DB0-6B5B3951A82E}"/>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3620">
                  <a:extLst>
                    <a:ext uri="{FF2B5EF4-FFF2-40B4-BE49-F238E27FC236}">
                      <a16:creationId xmlns:a16="http://schemas.microsoft.com/office/drawing/2014/main" id="{68133114-E3D6-190A-BA80-42999B705F27}"/>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 name="Graphic 198">
                <a:extLst>
                  <a:ext uri="{FF2B5EF4-FFF2-40B4-BE49-F238E27FC236}">
                    <a16:creationId xmlns:a16="http://schemas.microsoft.com/office/drawing/2014/main" id="{5B9453FC-5C53-7D40-BD8F-FD10121AD412}"/>
                  </a:ext>
                </a:extLst>
              </p:cNvPr>
              <p:cNvGrpSpPr/>
              <p:nvPr/>
            </p:nvGrpSpPr>
            <p:grpSpPr>
              <a:xfrm>
                <a:off x="3400848" y="2089264"/>
                <a:ext cx="28641" cy="28641"/>
                <a:chOff x="3400848" y="2089264"/>
                <a:chExt cx="28641" cy="28641"/>
              </a:xfrm>
            </p:grpSpPr>
            <p:sp>
              <p:nvSpPr>
                <p:cNvPr id="681" name="Freeform: Shape 3617">
                  <a:extLst>
                    <a:ext uri="{FF2B5EF4-FFF2-40B4-BE49-F238E27FC236}">
                      <a16:creationId xmlns:a16="http://schemas.microsoft.com/office/drawing/2014/main" id="{04E68B28-B5C0-F1D5-8596-B7F8CA10EFED}"/>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3618">
                  <a:extLst>
                    <a:ext uri="{FF2B5EF4-FFF2-40B4-BE49-F238E27FC236}">
                      <a16:creationId xmlns:a16="http://schemas.microsoft.com/office/drawing/2014/main" id="{F6BA884B-32AF-9FB7-C615-F56FB36F8FBC}"/>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 name="Graphic 198">
                <a:extLst>
                  <a:ext uri="{FF2B5EF4-FFF2-40B4-BE49-F238E27FC236}">
                    <a16:creationId xmlns:a16="http://schemas.microsoft.com/office/drawing/2014/main" id="{F77DE4BC-E587-C393-1542-761EEBACADA2}"/>
                  </a:ext>
                </a:extLst>
              </p:cNvPr>
              <p:cNvGrpSpPr/>
              <p:nvPr/>
            </p:nvGrpSpPr>
            <p:grpSpPr>
              <a:xfrm>
                <a:off x="3406577" y="2089264"/>
                <a:ext cx="28641" cy="28641"/>
                <a:chOff x="3406577" y="2089264"/>
                <a:chExt cx="28641" cy="28641"/>
              </a:xfrm>
            </p:grpSpPr>
            <p:sp>
              <p:nvSpPr>
                <p:cNvPr id="679" name="Freeform: Shape 3615">
                  <a:extLst>
                    <a:ext uri="{FF2B5EF4-FFF2-40B4-BE49-F238E27FC236}">
                      <a16:creationId xmlns:a16="http://schemas.microsoft.com/office/drawing/2014/main" id="{23E12A8D-D3DC-29F8-7AC7-B6D0D6B35E8B}"/>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3616">
                  <a:extLst>
                    <a:ext uri="{FF2B5EF4-FFF2-40B4-BE49-F238E27FC236}">
                      <a16:creationId xmlns:a16="http://schemas.microsoft.com/office/drawing/2014/main" id="{BA76204C-B3A1-2282-E5E6-3477109F7B37}"/>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 name="Graphic 198">
                <a:extLst>
                  <a:ext uri="{FF2B5EF4-FFF2-40B4-BE49-F238E27FC236}">
                    <a16:creationId xmlns:a16="http://schemas.microsoft.com/office/drawing/2014/main" id="{EB1BF374-1670-B5FA-7890-7DEB6B47E5F1}"/>
                  </a:ext>
                </a:extLst>
              </p:cNvPr>
              <p:cNvGrpSpPr/>
              <p:nvPr/>
            </p:nvGrpSpPr>
            <p:grpSpPr>
              <a:xfrm>
                <a:off x="3412607" y="2093636"/>
                <a:ext cx="28641" cy="28641"/>
                <a:chOff x="3412607" y="2093636"/>
                <a:chExt cx="28641" cy="28641"/>
              </a:xfrm>
            </p:grpSpPr>
            <p:sp>
              <p:nvSpPr>
                <p:cNvPr id="677" name="Freeform: Shape 3613">
                  <a:extLst>
                    <a:ext uri="{FF2B5EF4-FFF2-40B4-BE49-F238E27FC236}">
                      <a16:creationId xmlns:a16="http://schemas.microsoft.com/office/drawing/2014/main" id="{0E4E2DAD-572A-80E8-4DA5-58F9C6CF7E01}"/>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3614">
                  <a:extLst>
                    <a:ext uri="{FF2B5EF4-FFF2-40B4-BE49-F238E27FC236}">
                      <a16:creationId xmlns:a16="http://schemas.microsoft.com/office/drawing/2014/main" id="{99AA0586-761D-9969-FEEB-B4E53F4F14DB}"/>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 name="Graphic 198">
                <a:extLst>
                  <a:ext uri="{FF2B5EF4-FFF2-40B4-BE49-F238E27FC236}">
                    <a16:creationId xmlns:a16="http://schemas.microsoft.com/office/drawing/2014/main" id="{3E59DF1E-102D-C85D-07D2-B0765DC8164B}"/>
                  </a:ext>
                </a:extLst>
              </p:cNvPr>
              <p:cNvGrpSpPr/>
              <p:nvPr/>
            </p:nvGrpSpPr>
            <p:grpSpPr>
              <a:xfrm>
                <a:off x="3418938" y="2100268"/>
                <a:ext cx="28641" cy="28641"/>
                <a:chOff x="3418938" y="2100268"/>
                <a:chExt cx="28641" cy="28641"/>
              </a:xfrm>
            </p:grpSpPr>
            <p:sp>
              <p:nvSpPr>
                <p:cNvPr id="675" name="Freeform: Shape 3611">
                  <a:extLst>
                    <a:ext uri="{FF2B5EF4-FFF2-40B4-BE49-F238E27FC236}">
                      <a16:creationId xmlns:a16="http://schemas.microsoft.com/office/drawing/2014/main" id="{FDF5E5A1-0D19-9D9B-2C47-3C7EFE3156F2}"/>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3612">
                  <a:extLst>
                    <a:ext uri="{FF2B5EF4-FFF2-40B4-BE49-F238E27FC236}">
                      <a16:creationId xmlns:a16="http://schemas.microsoft.com/office/drawing/2014/main" id="{645B6FE8-7B9E-DBB5-96FF-C205C7492381}"/>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 name="Graphic 198">
                <a:extLst>
                  <a:ext uri="{FF2B5EF4-FFF2-40B4-BE49-F238E27FC236}">
                    <a16:creationId xmlns:a16="http://schemas.microsoft.com/office/drawing/2014/main" id="{2807221A-F290-91BA-72DF-DA44F4A185CA}"/>
                  </a:ext>
                </a:extLst>
              </p:cNvPr>
              <p:cNvGrpSpPr/>
              <p:nvPr/>
            </p:nvGrpSpPr>
            <p:grpSpPr>
              <a:xfrm>
                <a:off x="3424666" y="2100268"/>
                <a:ext cx="28641" cy="28641"/>
                <a:chOff x="3424666" y="2100268"/>
                <a:chExt cx="28641" cy="28641"/>
              </a:xfrm>
            </p:grpSpPr>
            <p:sp>
              <p:nvSpPr>
                <p:cNvPr id="673" name="Freeform: Shape 3609">
                  <a:extLst>
                    <a:ext uri="{FF2B5EF4-FFF2-40B4-BE49-F238E27FC236}">
                      <a16:creationId xmlns:a16="http://schemas.microsoft.com/office/drawing/2014/main" id="{8EC68572-31D1-D459-4AB8-16A66FB2E4FD}"/>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3610">
                  <a:extLst>
                    <a:ext uri="{FF2B5EF4-FFF2-40B4-BE49-F238E27FC236}">
                      <a16:creationId xmlns:a16="http://schemas.microsoft.com/office/drawing/2014/main" id="{1C3E5754-A2A7-68E6-925D-F9BD09862278}"/>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 name="Graphic 198">
                <a:extLst>
                  <a:ext uri="{FF2B5EF4-FFF2-40B4-BE49-F238E27FC236}">
                    <a16:creationId xmlns:a16="http://schemas.microsoft.com/office/drawing/2014/main" id="{CD2E0AD8-88F4-3EF8-3B83-8779592604AE}"/>
                  </a:ext>
                </a:extLst>
              </p:cNvPr>
              <p:cNvGrpSpPr/>
              <p:nvPr/>
            </p:nvGrpSpPr>
            <p:grpSpPr>
              <a:xfrm>
                <a:off x="3430395" y="2100268"/>
                <a:ext cx="28792" cy="28641"/>
                <a:chOff x="3430395" y="2100268"/>
                <a:chExt cx="28792" cy="28641"/>
              </a:xfrm>
            </p:grpSpPr>
            <p:sp>
              <p:nvSpPr>
                <p:cNvPr id="671" name="Freeform: Shape 3607">
                  <a:extLst>
                    <a:ext uri="{FF2B5EF4-FFF2-40B4-BE49-F238E27FC236}">
                      <a16:creationId xmlns:a16="http://schemas.microsoft.com/office/drawing/2014/main" id="{7AD642E4-33BD-EC87-397F-2366E85F4330}"/>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3608">
                  <a:extLst>
                    <a:ext uri="{FF2B5EF4-FFF2-40B4-BE49-F238E27FC236}">
                      <a16:creationId xmlns:a16="http://schemas.microsoft.com/office/drawing/2014/main" id="{91CFF9F9-F468-51C8-6804-B9DF027294DB}"/>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raphic 198">
                <a:extLst>
                  <a:ext uri="{FF2B5EF4-FFF2-40B4-BE49-F238E27FC236}">
                    <a16:creationId xmlns:a16="http://schemas.microsoft.com/office/drawing/2014/main" id="{29326348-2462-84F6-72AA-0CA48CCFA155}"/>
                  </a:ext>
                </a:extLst>
              </p:cNvPr>
              <p:cNvGrpSpPr/>
              <p:nvPr/>
            </p:nvGrpSpPr>
            <p:grpSpPr>
              <a:xfrm>
                <a:off x="3436274" y="2100268"/>
                <a:ext cx="28641" cy="28641"/>
                <a:chOff x="3436274" y="2100268"/>
                <a:chExt cx="28641" cy="28641"/>
              </a:xfrm>
            </p:grpSpPr>
            <p:sp>
              <p:nvSpPr>
                <p:cNvPr id="669" name="Freeform: Shape 3605">
                  <a:extLst>
                    <a:ext uri="{FF2B5EF4-FFF2-40B4-BE49-F238E27FC236}">
                      <a16:creationId xmlns:a16="http://schemas.microsoft.com/office/drawing/2014/main" id="{0E3C2C95-93CF-A8A1-9E9C-DE8225FEB41D}"/>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3606">
                  <a:extLst>
                    <a:ext uri="{FF2B5EF4-FFF2-40B4-BE49-F238E27FC236}">
                      <a16:creationId xmlns:a16="http://schemas.microsoft.com/office/drawing/2014/main" id="{7EEB3BAA-C01F-9C66-FABC-C550330525CB}"/>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 name="Graphic 198">
                <a:extLst>
                  <a:ext uri="{FF2B5EF4-FFF2-40B4-BE49-F238E27FC236}">
                    <a16:creationId xmlns:a16="http://schemas.microsoft.com/office/drawing/2014/main" id="{19A36885-0A1A-575F-9B57-11E19408D685}"/>
                  </a:ext>
                </a:extLst>
              </p:cNvPr>
              <p:cNvGrpSpPr/>
              <p:nvPr/>
            </p:nvGrpSpPr>
            <p:grpSpPr>
              <a:xfrm>
                <a:off x="3442002" y="2100268"/>
                <a:ext cx="28641" cy="28641"/>
                <a:chOff x="3442002" y="2100268"/>
                <a:chExt cx="28641" cy="28641"/>
              </a:xfrm>
            </p:grpSpPr>
            <p:sp>
              <p:nvSpPr>
                <p:cNvPr id="667" name="Freeform: Shape 3603">
                  <a:extLst>
                    <a:ext uri="{FF2B5EF4-FFF2-40B4-BE49-F238E27FC236}">
                      <a16:creationId xmlns:a16="http://schemas.microsoft.com/office/drawing/2014/main" id="{903D7AD1-F9CB-8809-A32A-AE560904ED15}"/>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3604">
                  <a:extLst>
                    <a:ext uri="{FF2B5EF4-FFF2-40B4-BE49-F238E27FC236}">
                      <a16:creationId xmlns:a16="http://schemas.microsoft.com/office/drawing/2014/main" id="{912C0A56-9B7C-DC11-DCDD-CB71C52BBD7D}"/>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aphic 198">
                <a:extLst>
                  <a:ext uri="{FF2B5EF4-FFF2-40B4-BE49-F238E27FC236}">
                    <a16:creationId xmlns:a16="http://schemas.microsoft.com/office/drawing/2014/main" id="{81743622-D6DD-5617-A738-9036383F9C8D}"/>
                  </a:ext>
                </a:extLst>
              </p:cNvPr>
              <p:cNvGrpSpPr/>
              <p:nvPr/>
            </p:nvGrpSpPr>
            <p:grpSpPr>
              <a:xfrm>
                <a:off x="3451952" y="2100268"/>
                <a:ext cx="28792" cy="28641"/>
                <a:chOff x="3451952" y="2100268"/>
                <a:chExt cx="28792" cy="28641"/>
              </a:xfrm>
            </p:grpSpPr>
            <p:sp>
              <p:nvSpPr>
                <p:cNvPr id="665" name="Freeform: Shape 3601">
                  <a:extLst>
                    <a:ext uri="{FF2B5EF4-FFF2-40B4-BE49-F238E27FC236}">
                      <a16:creationId xmlns:a16="http://schemas.microsoft.com/office/drawing/2014/main" id="{FBA25281-A9C8-D06F-E300-8F8801A14200}"/>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3602">
                  <a:extLst>
                    <a:ext uri="{FF2B5EF4-FFF2-40B4-BE49-F238E27FC236}">
                      <a16:creationId xmlns:a16="http://schemas.microsoft.com/office/drawing/2014/main" id="{411CB4FE-D744-9885-532F-418D56C138AC}"/>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aphic 198">
                <a:extLst>
                  <a:ext uri="{FF2B5EF4-FFF2-40B4-BE49-F238E27FC236}">
                    <a16:creationId xmlns:a16="http://schemas.microsoft.com/office/drawing/2014/main" id="{A48BBC81-73C5-06EE-A074-1C0FF1B85395}"/>
                  </a:ext>
                </a:extLst>
              </p:cNvPr>
              <p:cNvGrpSpPr/>
              <p:nvPr/>
            </p:nvGrpSpPr>
            <p:grpSpPr>
              <a:xfrm>
                <a:off x="3461750" y="2100268"/>
                <a:ext cx="28641" cy="28641"/>
                <a:chOff x="3461750" y="2100268"/>
                <a:chExt cx="28641" cy="28641"/>
              </a:xfrm>
            </p:grpSpPr>
            <p:sp>
              <p:nvSpPr>
                <p:cNvPr id="663" name="Freeform: Shape 3599">
                  <a:extLst>
                    <a:ext uri="{FF2B5EF4-FFF2-40B4-BE49-F238E27FC236}">
                      <a16:creationId xmlns:a16="http://schemas.microsoft.com/office/drawing/2014/main" id="{286CBF04-3BD4-4AEB-17AF-F7C758C91CB9}"/>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3600">
                  <a:extLst>
                    <a:ext uri="{FF2B5EF4-FFF2-40B4-BE49-F238E27FC236}">
                      <a16:creationId xmlns:a16="http://schemas.microsoft.com/office/drawing/2014/main" id="{0ECB8439-A02B-3B7F-B76C-AEEB09385F74}"/>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 name="Graphic 198">
                <a:extLst>
                  <a:ext uri="{FF2B5EF4-FFF2-40B4-BE49-F238E27FC236}">
                    <a16:creationId xmlns:a16="http://schemas.microsoft.com/office/drawing/2014/main" id="{33DA18C2-5055-1BFB-31C5-18547886617E}"/>
                  </a:ext>
                </a:extLst>
              </p:cNvPr>
              <p:cNvGrpSpPr/>
              <p:nvPr/>
            </p:nvGrpSpPr>
            <p:grpSpPr>
              <a:xfrm>
                <a:off x="3476071" y="2110218"/>
                <a:ext cx="28641" cy="28641"/>
                <a:chOff x="3476071" y="2110218"/>
                <a:chExt cx="28641" cy="28641"/>
              </a:xfrm>
            </p:grpSpPr>
            <p:sp>
              <p:nvSpPr>
                <p:cNvPr id="661" name="Freeform: Shape 3597">
                  <a:extLst>
                    <a:ext uri="{FF2B5EF4-FFF2-40B4-BE49-F238E27FC236}">
                      <a16:creationId xmlns:a16="http://schemas.microsoft.com/office/drawing/2014/main" id="{5786D2C8-2245-067B-0FBC-BDB56FE0DB57}"/>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3598">
                  <a:extLst>
                    <a:ext uri="{FF2B5EF4-FFF2-40B4-BE49-F238E27FC236}">
                      <a16:creationId xmlns:a16="http://schemas.microsoft.com/office/drawing/2014/main" id="{277C6BD3-4659-3238-D14D-587D7CDA048E}"/>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 name="Graphic 198">
                <a:extLst>
                  <a:ext uri="{FF2B5EF4-FFF2-40B4-BE49-F238E27FC236}">
                    <a16:creationId xmlns:a16="http://schemas.microsoft.com/office/drawing/2014/main" id="{54564D13-16EA-CCFA-E501-B1A48E866947}"/>
                  </a:ext>
                </a:extLst>
              </p:cNvPr>
              <p:cNvGrpSpPr/>
              <p:nvPr/>
            </p:nvGrpSpPr>
            <p:grpSpPr>
              <a:xfrm>
                <a:off x="3479388" y="2110218"/>
                <a:ext cx="28792" cy="28641"/>
                <a:chOff x="3479388" y="2110218"/>
                <a:chExt cx="28792" cy="28641"/>
              </a:xfrm>
            </p:grpSpPr>
            <p:sp>
              <p:nvSpPr>
                <p:cNvPr id="659" name="Freeform: Shape 3595">
                  <a:extLst>
                    <a:ext uri="{FF2B5EF4-FFF2-40B4-BE49-F238E27FC236}">
                      <a16:creationId xmlns:a16="http://schemas.microsoft.com/office/drawing/2014/main" id="{D2AED2F3-5B0B-5427-A6E7-4C06C9A7C240}"/>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3596">
                  <a:extLst>
                    <a:ext uri="{FF2B5EF4-FFF2-40B4-BE49-F238E27FC236}">
                      <a16:creationId xmlns:a16="http://schemas.microsoft.com/office/drawing/2014/main" id="{68164838-B319-8082-6E9F-1C0A5C47D1C8}"/>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 name="Graphic 198">
                <a:extLst>
                  <a:ext uri="{FF2B5EF4-FFF2-40B4-BE49-F238E27FC236}">
                    <a16:creationId xmlns:a16="http://schemas.microsoft.com/office/drawing/2014/main" id="{0A5C5982-E3E1-9E58-2F68-3B1A026CFD70}"/>
                  </a:ext>
                </a:extLst>
              </p:cNvPr>
              <p:cNvGrpSpPr/>
              <p:nvPr/>
            </p:nvGrpSpPr>
            <p:grpSpPr>
              <a:xfrm>
                <a:off x="3489186" y="2114589"/>
                <a:ext cx="28641" cy="28641"/>
                <a:chOff x="3489186" y="2114589"/>
                <a:chExt cx="28641" cy="28641"/>
              </a:xfrm>
            </p:grpSpPr>
            <p:sp>
              <p:nvSpPr>
                <p:cNvPr id="657" name="Freeform: Shape 3593">
                  <a:extLst>
                    <a:ext uri="{FF2B5EF4-FFF2-40B4-BE49-F238E27FC236}">
                      <a16:creationId xmlns:a16="http://schemas.microsoft.com/office/drawing/2014/main" id="{A59A0A79-CCD4-A5BE-FB39-9592B03BFC7C}"/>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3594">
                  <a:extLst>
                    <a:ext uri="{FF2B5EF4-FFF2-40B4-BE49-F238E27FC236}">
                      <a16:creationId xmlns:a16="http://schemas.microsoft.com/office/drawing/2014/main" id="{8136490F-DDEE-D83A-F0D5-DF345871D328}"/>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 name="Graphic 198">
                <a:extLst>
                  <a:ext uri="{FF2B5EF4-FFF2-40B4-BE49-F238E27FC236}">
                    <a16:creationId xmlns:a16="http://schemas.microsoft.com/office/drawing/2014/main" id="{FF448872-AFD4-0CA0-71D2-F2D281EFFD2B}"/>
                  </a:ext>
                </a:extLst>
              </p:cNvPr>
              <p:cNvGrpSpPr/>
              <p:nvPr/>
            </p:nvGrpSpPr>
            <p:grpSpPr>
              <a:xfrm>
                <a:off x="3510894" y="2114589"/>
                <a:ext cx="28792" cy="28641"/>
                <a:chOff x="3510894" y="2114589"/>
                <a:chExt cx="28792" cy="28641"/>
              </a:xfrm>
            </p:grpSpPr>
            <p:sp>
              <p:nvSpPr>
                <p:cNvPr id="655" name="Freeform: Shape 3591">
                  <a:extLst>
                    <a:ext uri="{FF2B5EF4-FFF2-40B4-BE49-F238E27FC236}">
                      <a16:creationId xmlns:a16="http://schemas.microsoft.com/office/drawing/2014/main" id="{9B09776E-7279-F6ED-5BA2-3C52BA7C49A5}"/>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3592">
                  <a:extLst>
                    <a:ext uri="{FF2B5EF4-FFF2-40B4-BE49-F238E27FC236}">
                      <a16:creationId xmlns:a16="http://schemas.microsoft.com/office/drawing/2014/main" id="{46ABF5DF-1681-59D6-C216-134847161D38}"/>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raphic 198">
                <a:extLst>
                  <a:ext uri="{FF2B5EF4-FFF2-40B4-BE49-F238E27FC236}">
                    <a16:creationId xmlns:a16="http://schemas.microsoft.com/office/drawing/2014/main" id="{7EB05F90-781E-3047-896A-2145B765221B}"/>
                  </a:ext>
                </a:extLst>
              </p:cNvPr>
              <p:cNvGrpSpPr/>
              <p:nvPr/>
            </p:nvGrpSpPr>
            <p:grpSpPr>
              <a:xfrm>
                <a:off x="3515718" y="2114589"/>
                <a:ext cx="28641" cy="28641"/>
                <a:chOff x="3515718" y="2114589"/>
                <a:chExt cx="28641" cy="28641"/>
              </a:xfrm>
            </p:grpSpPr>
            <p:sp>
              <p:nvSpPr>
                <p:cNvPr id="653" name="Freeform: Shape 3589">
                  <a:extLst>
                    <a:ext uri="{FF2B5EF4-FFF2-40B4-BE49-F238E27FC236}">
                      <a16:creationId xmlns:a16="http://schemas.microsoft.com/office/drawing/2014/main" id="{85688465-6106-B14F-BAAF-E259CEAC1113}"/>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3590">
                  <a:extLst>
                    <a:ext uri="{FF2B5EF4-FFF2-40B4-BE49-F238E27FC236}">
                      <a16:creationId xmlns:a16="http://schemas.microsoft.com/office/drawing/2014/main" id="{04283810-56EA-549B-B4EE-56999E2FE17A}"/>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 name="Graphic 198">
                <a:extLst>
                  <a:ext uri="{FF2B5EF4-FFF2-40B4-BE49-F238E27FC236}">
                    <a16:creationId xmlns:a16="http://schemas.microsoft.com/office/drawing/2014/main" id="{067CA4DD-6B3C-E7E0-D029-0E8BAF31516C}"/>
                  </a:ext>
                </a:extLst>
              </p:cNvPr>
              <p:cNvGrpSpPr/>
              <p:nvPr/>
            </p:nvGrpSpPr>
            <p:grpSpPr>
              <a:xfrm>
                <a:off x="3538782" y="2116097"/>
                <a:ext cx="28641" cy="28641"/>
                <a:chOff x="3538782" y="2116097"/>
                <a:chExt cx="28641" cy="28641"/>
              </a:xfrm>
            </p:grpSpPr>
            <p:sp>
              <p:nvSpPr>
                <p:cNvPr id="651" name="Freeform: Shape 3587">
                  <a:extLst>
                    <a:ext uri="{FF2B5EF4-FFF2-40B4-BE49-F238E27FC236}">
                      <a16:creationId xmlns:a16="http://schemas.microsoft.com/office/drawing/2014/main" id="{A478CF5E-3581-5DEC-0ECA-9950D1254DCD}"/>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3588">
                  <a:extLst>
                    <a:ext uri="{FF2B5EF4-FFF2-40B4-BE49-F238E27FC236}">
                      <a16:creationId xmlns:a16="http://schemas.microsoft.com/office/drawing/2014/main" id="{E90A18C0-7F74-023A-9DF5-A83D0C4F7BCA}"/>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raphic 198">
                <a:extLst>
                  <a:ext uri="{FF2B5EF4-FFF2-40B4-BE49-F238E27FC236}">
                    <a16:creationId xmlns:a16="http://schemas.microsoft.com/office/drawing/2014/main" id="{25F5300D-A076-BC8C-0440-22E8325C6EDC}"/>
                  </a:ext>
                </a:extLst>
              </p:cNvPr>
              <p:cNvGrpSpPr/>
              <p:nvPr/>
            </p:nvGrpSpPr>
            <p:grpSpPr>
              <a:xfrm>
                <a:off x="3552048" y="2119413"/>
                <a:ext cx="28641" cy="28641"/>
                <a:chOff x="3552048" y="2119413"/>
                <a:chExt cx="28641" cy="28641"/>
              </a:xfrm>
            </p:grpSpPr>
            <p:sp>
              <p:nvSpPr>
                <p:cNvPr id="649" name="Freeform: Shape 3585">
                  <a:extLst>
                    <a:ext uri="{FF2B5EF4-FFF2-40B4-BE49-F238E27FC236}">
                      <a16:creationId xmlns:a16="http://schemas.microsoft.com/office/drawing/2014/main" id="{AC6E04F3-AAD1-6C15-F486-44CFEB7B938F}"/>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3586">
                  <a:extLst>
                    <a:ext uri="{FF2B5EF4-FFF2-40B4-BE49-F238E27FC236}">
                      <a16:creationId xmlns:a16="http://schemas.microsoft.com/office/drawing/2014/main" id="{E71BFCBA-6D38-160E-F3B7-3ED9F4F26D6E}"/>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raphic 198">
                <a:extLst>
                  <a:ext uri="{FF2B5EF4-FFF2-40B4-BE49-F238E27FC236}">
                    <a16:creationId xmlns:a16="http://schemas.microsoft.com/office/drawing/2014/main" id="{0C110BA7-1FAB-C034-1C89-F8F44D2707E7}"/>
                  </a:ext>
                </a:extLst>
              </p:cNvPr>
              <p:cNvGrpSpPr/>
              <p:nvPr/>
            </p:nvGrpSpPr>
            <p:grpSpPr>
              <a:xfrm>
                <a:off x="3557776" y="2120468"/>
                <a:ext cx="28641" cy="28641"/>
                <a:chOff x="3557776" y="2120468"/>
                <a:chExt cx="28641" cy="28641"/>
              </a:xfrm>
            </p:grpSpPr>
            <p:sp>
              <p:nvSpPr>
                <p:cNvPr id="647" name="Freeform: Shape 3583">
                  <a:extLst>
                    <a:ext uri="{FF2B5EF4-FFF2-40B4-BE49-F238E27FC236}">
                      <a16:creationId xmlns:a16="http://schemas.microsoft.com/office/drawing/2014/main" id="{80042BDD-9028-A035-81F3-E40E2F545CB7}"/>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3584">
                  <a:extLst>
                    <a:ext uri="{FF2B5EF4-FFF2-40B4-BE49-F238E27FC236}">
                      <a16:creationId xmlns:a16="http://schemas.microsoft.com/office/drawing/2014/main" id="{4500C4DC-DD9F-3CB8-2F33-197FC3794867}"/>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 name="Graphic 198">
                <a:extLst>
                  <a:ext uri="{FF2B5EF4-FFF2-40B4-BE49-F238E27FC236}">
                    <a16:creationId xmlns:a16="http://schemas.microsoft.com/office/drawing/2014/main" id="{9D03E00D-BCA1-D8AE-B3DC-2A7210DE223A}"/>
                  </a:ext>
                </a:extLst>
              </p:cNvPr>
              <p:cNvGrpSpPr/>
              <p:nvPr/>
            </p:nvGrpSpPr>
            <p:grpSpPr>
              <a:xfrm>
                <a:off x="3562148" y="2122428"/>
                <a:ext cx="28641" cy="28792"/>
                <a:chOff x="3562148" y="2122428"/>
                <a:chExt cx="28641" cy="28792"/>
              </a:xfrm>
            </p:grpSpPr>
            <p:sp>
              <p:nvSpPr>
                <p:cNvPr id="645" name="Freeform: Shape 3581">
                  <a:extLst>
                    <a:ext uri="{FF2B5EF4-FFF2-40B4-BE49-F238E27FC236}">
                      <a16:creationId xmlns:a16="http://schemas.microsoft.com/office/drawing/2014/main" id="{CB57CCD9-A7F1-5EDF-1E9A-B91037D15FEE}"/>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3582">
                  <a:extLst>
                    <a:ext uri="{FF2B5EF4-FFF2-40B4-BE49-F238E27FC236}">
                      <a16:creationId xmlns:a16="http://schemas.microsoft.com/office/drawing/2014/main" id="{9F6EC0E9-CBEE-EB7D-8AA7-6315707F795E}"/>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198">
                <a:extLst>
                  <a:ext uri="{FF2B5EF4-FFF2-40B4-BE49-F238E27FC236}">
                    <a16:creationId xmlns:a16="http://schemas.microsoft.com/office/drawing/2014/main" id="{F14CE680-4C4E-FBAF-2D89-08BA09CFD2FE}"/>
                  </a:ext>
                </a:extLst>
              </p:cNvPr>
              <p:cNvGrpSpPr/>
              <p:nvPr/>
            </p:nvGrpSpPr>
            <p:grpSpPr>
              <a:xfrm>
                <a:off x="3570288" y="2123483"/>
                <a:ext cx="28792" cy="28641"/>
                <a:chOff x="3570288" y="2123483"/>
                <a:chExt cx="28792" cy="28641"/>
              </a:xfrm>
            </p:grpSpPr>
            <p:sp>
              <p:nvSpPr>
                <p:cNvPr id="643" name="Freeform: Shape 3579">
                  <a:extLst>
                    <a:ext uri="{FF2B5EF4-FFF2-40B4-BE49-F238E27FC236}">
                      <a16:creationId xmlns:a16="http://schemas.microsoft.com/office/drawing/2014/main" id="{ECAA2645-2415-0880-0800-175258205FD0}"/>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3580">
                  <a:extLst>
                    <a:ext uri="{FF2B5EF4-FFF2-40B4-BE49-F238E27FC236}">
                      <a16:creationId xmlns:a16="http://schemas.microsoft.com/office/drawing/2014/main" id="{BA9DF724-095C-309E-8948-2CC31CA6CC67}"/>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198">
                <a:extLst>
                  <a:ext uri="{FF2B5EF4-FFF2-40B4-BE49-F238E27FC236}">
                    <a16:creationId xmlns:a16="http://schemas.microsoft.com/office/drawing/2014/main" id="{E27FCC96-F720-4C15-A8E7-5C2B3757648D}"/>
                  </a:ext>
                </a:extLst>
              </p:cNvPr>
              <p:cNvGrpSpPr/>
              <p:nvPr/>
            </p:nvGrpSpPr>
            <p:grpSpPr>
              <a:xfrm>
                <a:off x="3579635" y="2128307"/>
                <a:ext cx="28641" cy="28792"/>
                <a:chOff x="3579635" y="2128307"/>
                <a:chExt cx="28641" cy="28792"/>
              </a:xfrm>
            </p:grpSpPr>
            <p:sp>
              <p:nvSpPr>
                <p:cNvPr id="641" name="Freeform: Shape 3577">
                  <a:extLst>
                    <a:ext uri="{FF2B5EF4-FFF2-40B4-BE49-F238E27FC236}">
                      <a16:creationId xmlns:a16="http://schemas.microsoft.com/office/drawing/2014/main" id="{B5346A31-181B-8158-9763-284B1CAEC14C}"/>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3578">
                  <a:extLst>
                    <a:ext uri="{FF2B5EF4-FFF2-40B4-BE49-F238E27FC236}">
                      <a16:creationId xmlns:a16="http://schemas.microsoft.com/office/drawing/2014/main" id="{458C1078-A141-E95E-A31A-FB371FD96492}"/>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 name="Graphic 198">
                <a:extLst>
                  <a:ext uri="{FF2B5EF4-FFF2-40B4-BE49-F238E27FC236}">
                    <a16:creationId xmlns:a16="http://schemas.microsoft.com/office/drawing/2014/main" id="{A383BF9B-1B45-1567-992D-282A589E37D9}"/>
                  </a:ext>
                </a:extLst>
              </p:cNvPr>
              <p:cNvGrpSpPr/>
              <p:nvPr/>
            </p:nvGrpSpPr>
            <p:grpSpPr>
              <a:xfrm>
                <a:off x="3586418" y="2128307"/>
                <a:ext cx="28641" cy="28792"/>
                <a:chOff x="3586418" y="2128307"/>
                <a:chExt cx="28641" cy="28792"/>
              </a:xfrm>
            </p:grpSpPr>
            <p:sp>
              <p:nvSpPr>
                <p:cNvPr id="639" name="Freeform: Shape 3575">
                  <a:extLst>
                    <a:ext uri="{FF2B5EF4-FFF2-40B4-BE49-F238E27FC236}">
                      <a16:creationId xmlns:a16="http://schemas.microsoft.com/office/drawing/2014/main" id="{E6DC8686-DE85-6302-E728-93F6E55B75AF}"/>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3576">
                  <a:extLst>
                    <a:ext uri="{FF2B5EF4-FFF2-40B4-BE49-F238E27FC236}">
                      <a16:creationId xmlns:a16="http://schemas.microsoft.com/office/drawing/2014/main" id="{738D9DCE-0D94-678E-ADA6-AA6BE7F109C8}"/>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 name="Graphic 198">
                <a:extLst>
                  <a:ext uri="{FF2B5EF4-FFF2-40B4-BE49-F238E27FC236}">
                    <a16:creationId xmlns:a16="http://schemas.microsoft.com/office/drawing/2014/main" id="{225284BA-A9B5-2CDF-0463-0FAD576EC691}"/>
                  </a:ext>
                </a:extLst>
              </p:cNvPr>
              <p:cNvGrpSpPr/>
              <p:nvPr/>
            </p:nvGrpSpPr>
            <p:grpSpPr>
              <a:xfrm>
                <a:off x="3593202" y="2128307"/>
                <a:ext cx="28641" cy="28792"/>
                <a:chOff x="3593202" y="2128307"/>
                <a:chExt cx="28641" cy="28792"/>
              </a:xfrm>
            </p:grpSpPr>
            <p:sp>
              <p:nvSpPr>
                <p:cNvPr id="637" name="Freeform: Shape 3573">
                  <a:extLst>
                    <a:ext uri="{FF2B5EF4-FFF2-40B4-BE49-F238E27FC236}">
                      <a16:creationId xmlns:a16="http://schemas.microsoft.com/office/drawing/2014/main" id="{9C89F2EA-B626-43BE-C508-D75BC9FC5C7F}"/>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3574">
                  <a:extLst>
                    <a:ext uri="{FF2B5EF4-FFF2-40B4-BE49-F238E27FC236}">
                      <a16:creationId xmlns:a16="http://schemas.microsoft.com/office/drawing/2014/main" id="{2008B386-B60E-CC82-A1E4-0F56E69B12E5}"/>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 name="Graphic 198">
                <a:extLst>
                  <a:ext uri="{FF2B5EF4-FFF2-40B4-BE49-F238E27FC236}">
                    <a16:creationId xmlns:a16="http://schemas.microsoft.com/office/drawing/2014/main" id="{7D4E9B72-D7F3-F065-099A-359983D24A82}"/>
                  </a:ext>
                </a:extLst>
              </p:cNvPr>
              <p:cNvGrpSpPr/>
              <p:nvPr/>
            </p:nvGrpSpPr>
            <p:grpSpPr>
              <a:xfrm>
                <a:off x="3599986" y="2128307"/>
                <a:ext cx="28792" cy="28792"/>
                <a:chOff x="3599986" y="2128307"/>
                <a:chExt cx="28792" cy="28792"/>
              </a:xfrm>
            </p:grpSpPr>
            <p:sp>
              <p:nvSpPr>
                <p:cNvPr id="635" name="Freeform: Shape 3571">
                  <a:extLst>
                    <a:ext uri="{FF2B5EF4-FFF2-40B4-BE49-F238E27FC236}">
                      <a16:creationId xmlns:a16="http://schemas.microsoft.com/office/drawing/2014/main" id="{5FB9FF6C-D949-4B27-04E2-471E2D039528}"/>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3572">
                  <a:extLst>
                    <a:ext uri="{FF2B5EF4-FFF2-40B4-BE49-F238E27FC236}">
                      <a16:creationId xmlns:a16="http://schemas.microsoft.com/office/drawing/2014/main" id="{AEFDE619-DF52-AC1B-EB18-383E34DE11BB}"/>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198">
                <a:extLst>
                  <a:ext uri="{FF2B5EF4-FFF2-40B4-BE49-F238E27FC236}">
                    <a16:creationId xmlns:a16="http://schemas.microsoft.com/office/drawing/2014/main" id="{913394D8-C2E7-D9C8-B816-60196BBF1DEB}"/>
                  </a:ext>
                </a:extLst>
              </p:cNvPr>
              <p:cNvGrpSpPr/>
              <p:nvPr/>
            </p:nvGrpSpPr>
            <p:grpSpPr>
              <a:xfrm>
                <a:off x="3606769" y="2128307"/>
                <a:ext cx="28792" cy="28792"/>
                <a:chOff x="3606769" y="2128307"/>
                <a:chExt cx="28792" cy="28792"/>
              </a:xfrm>
            </p:grpSpPr>
            <p:sp>
              <p:nvSpPr>
                <p:cNvPr id="633" name="Freeform: Shape 3569">
                  <a:extLst>
                    <a:ext uri="{FF2B5EF4-FFF2-40B4-BE49-F238E27FC236}">
                      <a16:creationId xmlns:a16="http://schemas.microsoft.com/office/drawing/2014/main" id="{6CE84A14-7F59-C238-849B-70519C487EE5}"/>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3570">
                  <a:extLst>
                    <a:ext uri="{FF2B5EF4-FFF2-40B4-BE49-F238E27FC236}">
                      <a16:creationId xmlns:a16="http://schemas.microsoft.com/office/drawing/2014/main" id="{B7DEA2FB-21DB-FC79-EE72-C9873BC72889}"/>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 name="Graphic 198">
                <a:extLst>
                  <a:ext uri="{FF2B5EF4-FFF2-40B4-BE49-F238E27FC236}">
                    <a16:creationId xmlns:a16="http://schemas.microsoft.com/office/drawing/2014/main" id="{5CF050BD-50FE-7779-F781-F95F446A4A6F}"/>
                  </a:ext>
                </a:extLst>
              </p:cNvPr>
              <p:cNvGrpSpPr/>
              <p:nvPr/>
            </p:nvGrpSpPr>
            <p:grpSpPr>
              <a:xfrm>
                <a:off x="3613854" y="2131322"/>
                <a:ext cx="28641" cy="28792"/>
                <a:chOff x="3613854" y="2131322"/>
                <a:chExt cx="28641" cy="28792"/>
              </a:xfrm>
            </p:grpSpPr>
            <p:sp>
              <p:nvSpPr>
                <p:cNvPr id="631" name="Freeform: Shape 3567">
                  <a:extLst>
                    <a:ext uri="{FF2B5EF4-FFF2-40B4-BE49-F238E27FC236}">
                      <a16:creationId xmlns:a16="http://schemas.microsoft.com/office/drawing/2014/main" id="{C1143824-E288-4CBC-4D4D-19FC3A7DADA6}"/>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3568">
                  <a:extLst>
                    <a:ext uri="{FF2B5EF4-FFF2-40B4-BE49-F238E27FC236}">
                      <a16:creationId xmlns:a16="http://schemas.microsoft.com/office/drawing/2014/main" id="{03DCE594-B93C-2D07-09DE-FCDE03E1DC23}"/>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 name="Graphic 198">
                <a:extLst>
                  <a:ext uri="{FF2B5EF4-FFF2-40B4-BE49-F238E27FC236}">
                    <a16:creationId xmlns:a16="http://schemas.microsoft.com/office/drawing/2014/main" id="{1FF48912-868B-8E1E-3F8A-01B60FDF8514}"/>
                  </a:ext>
                </a:extLst>
              </p:cNvPr>
              <p:cNvGrpSpPr/>
              <p:nvPr/>
            </p:nvGrpSpPr>
            <p:grpSpPr>
              <a:xfrm>
                <a:off x="3617925" y="2132528"/>
                <a:ext cx="28641" cy="28792"/>
                <a:chOff x="3617925" y="2132528"/>
                <a:chExt cx="28641" cy="28792"/>
              </a:xfrm>
            </p:grpSpPr>
            <p:sp>
              <p:nvSpPr>
                <p:cNvPr id="629" name="Freeform: Shape 3565">
                  <a:extLst>
                    <a:ext uri="{FF2B5EF4-FFF2-40B4-BE49-F238E27FC236}">
                      <a16:creationId xmlns:a16="http://schemas.microsoft.com/office/drawing/2014/main" id="{73B551CA-0DFC-470D-1F07-7D56971375F7}"/>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3566">
                  <a:extLst>
                    <a:ext uri="{FF2B5EF4-FFF2-40B4-BE49-F238E27FC236}">
                      <a16:creationId xmlns:a16="http://schemas.microsoft.com/office/drawing/2014/main" id="{7726F060-FC3E-F9DD-AE5E-E01443DCECD3}"/>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 name="Graphic 198">
                <a:extLst>
                  <a:ext uri="{FF2B5EF4-FFF2-40B4-BE49-F238E27FC236}">
                    <a16:creationId xmlns:a16="http://schemas.microsoft.com/office/drawing/2014/main" id="{25F61AE2-5E44-AA07-A1AC-D489C648E942}"/>
                  </a:ext>
                </a:extLst>
              </p:cNvPr>
              <p:cNvGrpSpPr/>
              <p:nvPr/>
            </p:nvGrpSpPr>
            <p:grpSpPr>
              <a:xfrm>
                <a:off x="3624256" y="2135392"/>
                <a:ext cx="28641" cy="28641"/>
                <a:chOff x="3624256" y="2135392"/>
                <a:chExt cx="28641" cy="28641"/>
              </a:xfrm>
            </p:grpSpPr>
            <p:sp>
              <p:nvSpPr>
                <p:cNvPr id="627" name="Freeform: Shape 3563">
                  <a:extLst>
                    <a:ext uri="{FF2B5EF4-FFF2-40B4-BE49-F238E27FC236}">
                      <a16:creationId xmlns:a16="http://schemas.microsoft.com/office/drawing/2014/main" id="{2DA28A23-24A4-B468-4260-D9A39DDBB921}"/>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3564">
                  <a:extLst>
                    <a:ext uri="{FF2B5EF4-FFF2-40B4-BE49-F238E27FC236}">
                      <a16:creationId xmlns:a16="http://schemas.microsoft.com/office/drawing/2014/main" id="{E6979269-7D6D-10B4-DC62-4F0AAD16539A}"/>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 name="Graphic 198">
                <a:extLst>
                  <a:ext uri="{FF2B5EF4-FFF2-40B4-BE49-F238E27FC236}">
                    <a16:creationId xmlns:a16="http://schemas.microsoft.com/office/drawing/2014/main" id="{1E90440D-F387-4AFA-7989-9D0DF98A2889}"/>
                  </a:ext>
                </a:extLst>
              </p:cNvPr>
              <p:cNvGrpSpPr/>
              <p:nvPr/>
            </p:nvGrpSpPr>
            <p:grpSpPr>
              <a:xfrm>
                <a:off x="3629683" y="2135392"/>
                <a:ext cx="28641" cy="28641"/>
                <a:chOff x="3629683" y="2135392"/>
                <a:chExt cx="28641" cy="28641"/>
              </a:xfrm>
            </p:grpSpPr>
            <p:sp>
              <p:nvSpPr>
                <p:cNvPr id="625" name="Freeform: Shape 3561">
                  <a:extLst>
                    <a:ext uri="{FF2B5EF4-FFF2-40B4-BE49-F238E27FC236}">
                      <a16:creationId xmlns:a16="http://schemas.microsoft.com/office/drawing/2014/main" id="{FED090EB-E458-48CE-073A-C619F8D87A2B}"/>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3562">
                  <a:extLst>
                    <a:ext uri="{FF2B5EF4-FFF2-40B4-BE49-F238E27FC236}">
                      <a16:creationId xmlns:a16="http://schemas.microsoft.com/office/drawing/2014/main" id="{8F63FC2E-A25C-A171-82DA-F75DAE8F5C44}"/>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 name="Graphic 198">
                <a:extLst>
                  <a:ext uri="{FF2B5EF4-FFF2-40B4-BE49-F238E27FC236}">
                    <a16:creationId xmlns:a16="http://schemas.microsoft.com/office/drawing/2014/main" id="{36CF28A2-F28B-3F2E-9EB1-1B6C956E87CD}"/>
                  </a:ext>
                </a:extLst>
              </p:cNvPr>
              <p:cNvGrpSpPr/>
              <p:nvPr/>
            </p:nvGrpSpPr>
            <p:grpSpPr>
              <a:xfrm>
                <a:off x="3635562" y="2135392"/>
                <a:ext cx="28641" cy="28641"/>
                <a:chOff x="3635562" y="2135392"/>
                <a:chExt cx="28641" cy="28641"/>
              </a:xfrm>
            </p:grpSpPr>
            <p:sp>
              <p:nvSpPr>
                <p:cNvPr id="623" name="Freeform: Shape 3559">
                  <a:extLst>
                    <a:ext uri="{FF2B5EF4-FFF2-40B4-BE49-F238E27FC236}">
                      <a16:creationId xmlns:a16="http://schemas.microsoft.com/office/drawing/2014/main" id="{A9F09D0E-BFB6-681F-4808-57F31428B2F5}"/>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3560">
                  <a:extLst>
                    <a:ext uri="{FF2B5EF4-FFF2-40B4-BE49-F238E27FC236}">
                      <a16:creationId xmlns:a16="http://schemas.microsoft.com/office/drawing/2014/main" id="{A037AEAA-6DCA-DBEC-15DE-06897DE20D22}"/>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raphic 198">
                <a:extLst>
                  <a:ext uri="{FF2B5EF4-FFF2-40B4-BE49-F238E27FC236}">
                    <a16:creationId xmlns:a16="http://schemas.microsoft.com/office/drawing/2014/main" id="{A458D3B8-58F0-74D2-DD67-8343BA1912C4}"/>
                  </a:ext>
                </a:extLst>
              </p:cNvPr>
              <p:cNvGrpSpPr/>
              <p:nvPr/>
            </p:nvGrpSpPr>
            <p:grpSpPr>
              <a:xfrm>
                <a:off x="3642496" y="2140819"/>
                <a:ext cx="28641" cy="28792"/>
                <a:chOff x="3642496" y="2140819"/>
                <a:chExt cx="28641" cy="28792"/>
              </a:xfrm>
            </p:grpSpPr>
            <p:sp>
              <p:nvSpPr>
                <p:cNvPr id="621" name="Freeform: Shape 3557">
                  <a:extLst>
                    <a:ext uri="{FF2B5EF4-FFF2-40B4-BE49-F238E27FC236}">
                      <a16:creationId xmlns:a16="http://schemas.microsoft.com/office/drawing/2014/main" id="{B7BA3954-D235-60BB-AB05-F858745BB68F}"/>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3558">
                  <a:extLst>
                    <a:ext uri="{FF2B5EF4-FFF2-40B4-BE49-F238E27FC236}">
                      <a16:creationId xmlns:a16="http://schemas.microsoft.com/office/drawing/2014/main" id="{5AE4F598-0410-394B-0B35-608420E10E2B}"/>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 name="Graphic 198">
                <a:extLst>
                  <a:ext uri="{FF2B5EF4-FFF2-40B4-BE49-F238E27FC236}">
                    <a16:creationId xmlns:a16="http://schemas.microsoft.com/office/drawing/2014/main" id="{62640E61-7A0F-CF43-746E-77D6E8FFAAAD}"/>
                  </a:ext>
                </a:extLst>
              </p:cNvPr>
              <p:cNvGrpSpPr/>
              <p:nvPr/>
            </p:nvGrpSpPr>
            <p:grpSpPr>
              <a:xfrm>
                <a:off x="3648074" y="2140819"/>
                <a:ext cx="28792" cy="28792"/>
                <a:chOff x="3648074" y="2140819"/>
                <a:chExt cx="28792" cy="28792"/>
              </a:xfrm>
            </p:grpSpPr>
            <p:sp>
              <p:nvSpPr>
                <p:cNvPr id="619" name="Freeform: Shape 3555">
                  <a:extLst>
                    <a:ext uri="{FF2B5EF4-FFF2-40B4-BE49-F238E27FC236}">
                      <a16:creationId xmlns:a16="http://schemas.microsoft.com/office/drawing/2014/main" id="{3B2F7220-E8B5-CDC5-842D-D12E10F2541E}"/>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3556">
                  <a:extLst>
                    <a:ext uri="{FF2B5EF4-FFF2-40B4-BE49-F238E27FC236}">
                      <a16:creationId xmlns:a16="http://schemas.microsoft.com/office/drawing/2014/main" id="{EC3F7D71-62D3-DC16-3D03-9F5DE3F1F388}"/>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 name="Graphic 198">
                <a:extLst>
                  <a:ext uri="{FF2B5EF4-FFF2-40B4-BE49-F238E27FC236}">
                    <a16:creationId xmlns:a16="http://schemas.microsoft.com/office/drawing/2014/main" id="{84FFF145-2DA9-A32C-571F-A198C81604A4}"/>
                  </a:ext>
                </a:extLst>
              </p:cNvPr>
              <p:cNvGrpSpPr/>
              <p:nvPr/>
            </p:nvGrpSpPr>
            <p:grpSpPr>
              <a:xfrm>
                <a:off x="3653802" y="2140819"/>
                <a:ext cx="28641" cy="28792"/>
                <a:chOff x="3653802" y="2140819"/>
                <a:chExt cx="28641" cy="28792"/>
              </a:xfrm>
            </p:grpSpPr>
            <p:sp>
              <p:nvSpPr>
                <p:cNvPr id="617" name="Freeform: Shape 3553">
                  <a:extLst>
                    <a:ext uri="{FF2B5EF4-FFF2-40B4-BE49-F238E27FC236}">
                      <a16:creationId xmlns:a16="http://schemas.microsoft.com/office/drawing/2014/main" id="{2CBA124A-EA10-650F-F359-BE1CE5606A97}"/>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3554">
                  <a:extLst>
                    <a:ext uri="{FF2B5EF4-FFF2-40B4-BE49-F238E27FC236}">
                      <a16:creationId xmlns:a16="http://schemas.microsoft.com/office/drawing/2014/main" id="{2142A99D-DCF1-BD5B-005C-3005DAB5620B}"/>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 name="Graphic 198">
                <a:extLst>
                  <a:ext uri="{FF2B5EF4-FFF2-40B4-BE49-F238E27FC236}">
                    <a16:creationId xmlns:a16="http://schemas.microsoft.com/office/drawing/2014/main" id="{ACA8F7A6-75F3-9CCC-CB4A-58DDD0F8AC8B}"/>
                  </a:ext>
                </a:extLst>
              </p:cNvPr>
              <p:cNvGrpSpPr/>
              <p:nvPr/>
            </p:nvGrpSpPr>
            <p:grpSpPr>
              <a:xfrm>
                <a:off x="3659380" y="2140819"/>
                <a:ext cx="28792" cy="28792"/>
                <a:chOff x="3659380" y="2140819"/>
                <a:chExt cx="28792" cy="28792"/>
              </a:xfrm>
            </p:grpSpPr>
            <p:sp>
              <p:nvSpPr>
                <p:cNvPr id="615" name="Freeform: Shape 3551">
                  <a:extLst>
                    <a:ext uri="{FF2B5EF4-FFF2-40B4-BE49-F238E27FC236}">
                      <a16:creationId xmlns:a16="http://schemas.microsoft.com/office/drawing/2014/main" id="{4DF79DDD-4382-A967-275A-8978B1C9CE39}"/>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3552">
                  <a:extLst>
                    <a:ext uri="{FF2B5EF4-FFF2-40B4-BE49-F238E27FC236}">
                      <a16:creationId xmlns:a16="http://schemas.microsoft.com/office/drawing/2014/main" id="{7DAEA71A-B76E-E128-5107-8360EFAB7E5C}"/>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raphic 198">
                <a:extLst>
                  <a:ext uri="{FF2B5EF4-FFF2-40B4-BE49-F238E27FC236}">
                    <a16:creationId xmlns:a16="http://schemas.microsoft.com/office/drawing/2014/main" id="{80A573E8-882B-146A-4950-520F8CEF6439}"/>
                  </a:ext>
                </a:extLst>
              </p:cNvPr>
              <p:cNvGrpSpPr/>
              <p:nvPr/>
            </p:nvGrpSpPr>
            <p:grpSpPr>
              <a:xfrm>
                <a:off x="3665108" y="2140819"/>
                <a:ext cx="28641" cy="28792"/>
                <a:chOff x="3665108" y="2140819"/>
                <a:chExt cx="28641" cy="28792"/>
              </a:xfrm>
            </p:grpSpPr>
            <p:sp>
              <p:nvSpPr>
                <p:cNvPr id="613" name="Freeform: Shape 3549">
                  <a:extLst>
                    <a:ext uri="{FF2B5EF4-FFF2-40B4-BE49-F238E27FC236}">
                      <a16:creationId xmlns:a16="http://schemas.microsoft.com/office/drawing/2014/main" id="{84139C48-CDEF-1BA4-7ADA-BCAA9C85B823}"/>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3550">
                  <a:extLst>
                    <a:ext uri="{FF2B5EF4-FFF2-40B4-BE49-F238E27FC236}">
                      <a16:creationId xmlns:a16="http://schemas.microsoft.com/office/drawing/2014/main" id="{4A27AB35-BB15-AA9C-203B-D7ED800C9A48}"/>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 name="Graphic 198">
                <a:extLst>
                  <a:ext uri="{FF2B5EF4-FFF2-40B4-BE49-F238E27FC236}">
                    <a16:creationId xmlns:a16="http://schemas.microsoft.com/office/drawing/2014/main" id="{9300C84C-81C4-E6E2-F94D-FAECE8D01265}"/>
                  </a:ext>
                </a:extLst>
              </p:cNvPr>
              <p:cNvGrpSpPr/>
              <p:nvPr/>
            </p:nvGrpSpPr>
            <p:grpSpPr>
              <a:xfrm>
                <a:off x="3670686" y="2140819"/>
                <a:ext cx="28792" cy="28792"/>
                <a:chOff x="3670686" y="2140819"/>
                <a:chExt cx="28792" cy="28792"/>
              </a:xfrm>
            </p:grpSpPr>
            <p:sp>
              <p:nvSpPr>
                <p:cNvPr id="611" name="Freeform: Shape 3547">
                  <a:extLst>
                    <a:ext uri="{FF2B5EF4-FFF2-40B4-BE49-F238E27FC236}">
                      <a16:creationId xmlns:a16="http://schemas.microsoft.com/office/drawing/2014/main" id="{785C1FDB-84E8-235F-0D2C-D6CE028E28AE}"/>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3548">
                  <a:extLst>
                    <a:ext uri="{FF2B5EF4-FFF2-40B4-BE49-F238E27FC236}">
                      <a16:creationId xmlns:a16="http://schemas.microsoft.com/office/drawing/2014/main" id="{209396AD-6A50-07DC-8A39-17886D4D846D}"/>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 name="Graphic 198">
                <a:extLst>
                  <a:ext uri="{FF2B5EF4-FFF2-40B4-BE49-F238E27FC236}">
                    <a16:creationId xmlns:a16="http://schemas.microsoft.com/office/drawing/2014/main" id="{CBC25106-7C87-DD1A-DABF-57AB473C8598}"/>
                  </a:ext>
                </a:extLst>
              </p:cNvPr>
              <p:cNvGrpSpPr/>
              <p:nvPr/>
            </p:nvGrpSpPr>
            <p:grpSpPr>
              <a:xfrm>
                <a:off x="3676415" y="2140819"/>
                <a:ext cx="28641" cy="28792"/>
                <a:chOff x="3676415" y="2140819"/>
                <a:chExt cx="28641" cy="28792"/>
              </a:xfrm>
            </p:grpSpPr>
            <p:sp>
              <p:nvSpPr>
                <p:cNvPr id="609" name="Freeform: Shape 3545">
                  <a:extLst>
                    <a:ext uri="{FF2B5EF4-FFF2-40B4-BE49-F238E27FC236}">
                      <a16:creationId xmlns:a16="http://schemas.microsoft.com/office/drawing/2014/main" id="{DB9611A2-BE0A-4092-D664-89610601B06B}"/>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3546">
                  <a:extLst>
                    <a:ext uri="{FF2B5EF4-FFF2-40B4-BE49-F238E27FC236}">
                      <a16:creationId xmlns:a16="http://schemas.microsoft.com/office/drawing/2014/main" id="{4D71E74E-EEBC-9EC2-347A-734933366107}"/>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 name="Graphic 198">
                <a:extLst>
                  <a:ext uri="{FF2B5EF4-FFF2-40B4-BE49-F238E27FC236}">
                    <a16:creationId xmlns:a16="http://schemas.microsoft.com/office/drawing/2014/main" id="{C541477E-D6E3-1C32-1C36-3E8D4ABECE7D}"/>
                  </a:ext>
                </a:extLst>
              </p:cNvPr>
              <p:cNvGrpSpPr/>
              <p:nvPr/>
            </p:nvGrpSpPr>
            <p:grpSpPr>
              <a:xfrm>
                <a:off x="3681992" y="2140819"/>
                <a:ext cx="28792" cy="28792"/>
                <a:chOff x="3681992" y="2140819"/>
                <a:chExt cx="28792" cy="28792"/>
              </a:xfrm>
            </p:grpSpPr>
            <p:sp>
              <p:nvSpPr>
                <p:cNvPr id="607" name="Freeform: Shape 3543">
                  <a:extLst>
                    <a:ext uri="{FF2B5EF4-FFF2-40B4-BE49-F238E27FC236}">
                      <a16:creationId xmlns:a16="http://schemas.microsoft.com/office/drawing/2014/main" id="{4DB90CFA-02E2-D4F0-E52D-079FBD92EC4B}"/>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3544">
                  <a:extLst>
                    <a:ext uri="{FF2B5EF4-FFF2-40B4-BE49-F238E27FC236}">
                      <a16:creationId xmlns:a16="http://schemas.microsoft.com/office/drawing/2014/main" id="{B8C43A90-3C06-2D5F-CA0A-B56738FE4C9D}"/>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 name="Graphic 198">
                <a:extLst>
                  <a:ext uri="{FF2B5EF4-FFF2-40B4-BE49-F238E27FC236}">
                    <a16:creationId xmlns:a16="http://schemas.microsoft.com/office/drawing/2014/main" id="{8A53D0F7-399D-224C-4E29-8D1A4D61F8FE}"/>
                  </a:ext>
                </a:extLst>
              </p:cNvPr>
              <p:cNvGrpSpPr/>
              <p:nvPr/>
            </p:nvGrpSpPr>
            <p:grpSpPr>
              <a:xfrm>
                <a:off x="3692092" y="2140819"/>
                <a:ext cx="28792" cy="28792"/>
                <a:chOff x="3692092" y="2140819"/>
                <a:chExt cx="28792" cy="28792"/>
              </a:xfrm>
            </p:grpSpPr>
            <p:sp>
              <p:nvSpPr>
                <p:cNvPr id="605" name="Freeform: Shape 3541">
                  <a:extLst>
                    <a:ext uri="{FF2B5EF4-FFF2-40B4-BE49-F238E27FC236}">
                      <a16:creationId xmlns:a16="http://schemas.microsoft.com/office/drawing/2014/main" id="{44C25FBA-F08D-2674-7A88-AC604944E6E7}"/>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3542">
                  <a:extLst>
                    <a:ext uri="{FF2B5EF4-FFF2-40B4-BE49-F238E27FC236}">
                      <a16:creationId xmlns:a16="http://schemas.microsoft.com/office/drawing/2014/main" id="{6E13C1B3-DDB7-FE57-2677-B6FE47AFE013}"/>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 name="Graphic 198">
                <a:extLst>
                  <a:ext uri="{FF2B5EF4-FFF2-40B4-BE49-F238E27FC236}">
                    <a16:creationId xmlns:a16="http://schemas.microsoft.com/office/drawing/2014/main" id="{9CB7461E-5AD0-DD76-44AE-B8FBE974AC44}"/>
                  </a:ext>
                </a:extLst>
              </p:cNvPr>
              <p:cNvGrpSpPr/>
              <p:nvPr/>
            </p:nvGrpSpPr>
            <p:grpSpPr>
              <a:xfrm>
                <a:off x="3705057" y="2142779"/>
                <a:ext cx="28792" cy="28641"/>
                <a:chOff x="3705057" y="2142779"/>
                <a:chExt cx="28792" cy="28641"/>
              </a:xfrm>
            </p:grpSpPr>
            <p:sp>
              <p:nvSpPr>
                <p:cNvPr id="603" name="Freeform: Shape 3539">
                  <a:extLst>
                    <a:ext uri="{FF2B5EF4-FFF2-40B4-BE49-F238E27FC236}">
                      <a16:creationId xmlns:a16="http://schemas.microsoft.com/office/drawing/2014/main" id="{7382C90D-06E2-4CC9-AE66-12AFD79E0C92}"/>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3540">
                  <a:extLst>
                    <a:ext uri="{FF2B5EF4-FFF2-40B4-BE49-F238E27FC236}">
                      <a16:creationId xmlns:a16="http://schemas.microsoft.com/office/drawing/2014/main" id="{1BCCD102-A5DB-E20C-7398-759A55F6F768}"/>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raphic 198">
                <a:extLst>
                  <a:ext uri="{FF2B5EF4-FFF2-40B4-BE49-F238E27FC236}">
                    <a16:creationId xmlns:a16="http://schemas.microsoft.com/office/drawing/2014/main" id="{502282AB-E47E-7EC5-3FFA-CA224B41EC3F}"/>
                  </a:ext>
                </a:extLst>
              </p:cNvPr>
              <p:cNvGrpSpPr/>
              <p:nvPr/>
            </p:nvGrpSpPr>
            <p:grpSpPr>
              <a:xfrm>
                <a:off x="3710785" y="2145794"/>
                <a:ext cx="28641" cy="28641"/>
                <a:chOff x="3710785" y="2145794"/>
                <a:chExt cx="28641" cy="28641"/>
              </a:xfrm>
            </p:grpSpPr>
            <p:sp>
              <p:nvSpPr>
                <p:cNvPr id="601" name="Freeform: Shape 3537">
                  <a:extLst>
                    <a:ext uri="{FF2B5EF4-FFF2-40B4-BE49-F238E27FC236}">
                      <a16:creationId xmlns:a16="http://schemas.microsoft.com/office/drawing/2014/main" id="{DCE13202-D7AB-9FF1-C6D3-5F5DCB6C47E0}"/>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3538">
                  <a:extLst>
                    <a:ext uri="{FF2B5EF4-FFF2-40B4-BE49-F238E27FC236}">
                      <a16:creationId xmlns:a16="http://schemas.microsoft.com/office/drawing/2014/main" id="{1D20EF66-0A2C-9FA7-8185-EE15B0C0FBF5}"/>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 name="Graphic 198">
                <a:extLst>
                  <a:ext uri="{FF2B5EF4-FFF2-40B4-BE49-F238E27FC236}">
                    <a16:creationId xmlns:a16="http://schemas.microsoft.com/office/drawing/2014/main" id="{48169DE8-3A2F-A9F2-A835-D7DA6AB893F0}"/>
                  </a:ext>
                </a:extLst>
              </p:cNvPr>
              <p:cNvGrpSpPr/>
              <p:nvPr/>
            </p:nvGrpSpPr>
            <p:grpSpPr>
              <a:xfrm>
                <a:off x="3713498" y="2145794"/>
                <a:ext cx="28792" cy="28641"/>
                <a:chOff x="3713498" y="2145794"/>
                <a:chExt cx="28792" cy="28641"/>
              </a:xfrm>
            </p:grpSpPr>
            <p:sp>
              <p:nvSpPr>
                <p:cNvPr id="599" name="Freeform: Shape 3535">
                  <a:extLst>
                    <a:ext uri="{FF2B5EF4-FFF2-40B4-BE49-F238E27FC236}">
                      <a16:creationId xmlns:a16="http://schemas.microsoft.com/office/drawing/2014/main" id="{A091FFB0-C48E-358D-CAA8-5C196ECE73AD}"/>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3536">
                  <a:extLst>
                    <a:ext uri="{FF2B5EF4-FFF2-40B4-BE49-F238E27FC236}">
                      <a16:creationId xmlns:a16="http://schemas.microsoft.com/office/drawing/2014/main" id="{F631523D-08B1-2B21-3EE1-018D4E0F0D8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raphic 198">
                <a:extLst>
                  <a:ext uri="{FF2B5EF4-FFF2-40B4-BE49-F238E27FC236}">
                    <a16:creationId xmlns:a16="http://schemas.microsoft.com/office/drawing/2014/main" id="{41CD0F8D-57C1-4EBC-5095-B9D8F336F210}"/>
                  </a:ext>
                </a:extLst>
              </p:cNvPr>
              <p:cNvGrpSpPr/>
              <p:nvPr/>
            </p:nvGrpSpPr>
            <p:grpSpPr>
              <a:xfrm>
                <a:off x="3727819" y="2145794"/>
                <a:ext cx="28792" cy="28641"/>
                <a:chOff x="3727819" y="2145794"/>
                <a:chExt cx="28792" cy="28641"/>
              </a:xfrm>
            </p:grpSpPr>
            <p:sp>
              <p:nvSpPr>
                <p:cNvPr id="597" name="Freeform: Shape 3533">
                  <a:extLst>
                    <a:ext uri="{FF2B5EF4-FFF2-40B4-BE49-F238E27FC236}">
                      <a16:creationId xmlns:a16="http://schemas.microsoft.com/office/drawing/2014/main" id="{C638A4EE-DFDA-6A36-55CD-F3140446F5A4}"/>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3534">
                  <a:extLst>
                    <a:ext uri="{FF2B5EF4-FFF2-40B4-BE49-F238E27FC236}">
                      <a16:creationId xmlns:a16="http://schemas.microsoft.com/office/drawing/2014/main" id="{5ADAA250-618D-3C94-78C6-DFE7430E66DD}"/>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raphic 198">
                <a:extLst>
                  <a:ext uri="{FF2B5EF4-FFF2-40B4-BE49-F238E27FC236}">
                    <a16:creationId xmlns:a16="http://schemas.microsoft.com/office/drawing/2014/main" id="{BF378B3E-5D52-31C4-9A33-EE7826B824D4}"/>
                  </a:ext>
                </a:extLst>
              </p:cNvPr>
              <p:cNvGrpSpPr/>
              <p:nvPr/>
            </p:nvGrpSpPr>
            <p:grpSpPr>
              <a:xfrm>
                <a:off x="3733849" y="2145794"/>
                <a:ext cx="28641" cy="28641"/>
                <a:chOff x="3733849" y="2145794"/>
                <a:chExt cx="28641" cy="28641"/>
              </a:xfrm>
            </p:grpSpPr>
            <p:sp>
              <p:nvSpPr>
                <p:cNvPr id="595" name="Freeform: Shape 3531">
                  <a:extLst>
                    <a:ext uri="{FF2B5EF4-FFF2-40B4-BE49-F238E27FC236}">
                      <a16:creationId xmlns:a16="http://schemas.microsoft.com/office/drawing/2014/main" id="{02FB1C69-3A3D-F6AB-601E-DC7F3A0EF33A}"/>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3532">
                  <a:extLst>
                    <a:ext uri="{FF2B5EF4-FFF2-40B4-BE49-F238E27FC236}">
                      <a16:creationId xmlns:a16="http://schemas.microsoft.com/office/drawing/2014/main" id="{E68C45EB-BF41-1BD6-BA57-AE13116140DB}"/>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 name="Graphic 198">
                <a:extLst>
                  <a:ext uri="{FF2B5EF4-FFF2-40B4-BE49-F238E27FC236}">
                    <a16:creationId xmlns:a16="http://schemas.microsoft.com/office/drawing/2014/main" id="{47D1827C-4ADD-8272-AB42-82D6E6E54775}"/>
                  </a:ext>
                </a:extLst>
              </p:cNvPr>
              <p:cNvGrpSpPr/>
              <p:nvPr/>
            </p:nvGrpSpPr>
            <p:grpSpPr>
              <a:xfrm>
                <a:off x="3739427" y="2149110"/>
                <a:ext cx="28792" cy="28792"/>
                <a:chOff x="3739427" y="2149110"/>
                <a:chExt cx="28792" cy="28792"/>
              </a:xfrm>
            </p:grpSpPr>
            <p:sp>
              <p:nvSpPr>
                <p:cNvPr id="593" name="Freeform: Shape 3529">
                  <a:extLst>
                    <a:ext uri="{FF2B5EF4-FFF2-40B4-BE49-F238E27FC236}">
                      <a16:creationId xmlns:a16="http://schemas.microsoft.com/office/drawing/2014/main" id="{FE192961-3541-C71A-25A2-856A7DD77CEB}"/>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3530">
                  <a:extLst>
                    <a:ext uri="{FF2B5EF4-FFF2-40B4-BE49-F238E27FC236}">
                      <a16:creationId xmlns:a16="http://schemas.microsoft.com/office/drawing/2014/main" id="{B149AB37-A40C-C159-0EEC-A831D93B4815}"/>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 name="Graphic 198">
                <a:extLst>
                  <a:ext uri="{FF2B5EF4-FFF2-40B4-BE49-F238E27FC236}">
                    <a16:creationId xmlns:a16="http://schemas.microsoft.com/office/drawing/2014/main" id="{8569B31C-E228-CA33-7163-A00E03AC81A7}"/>
                  </a:ext>
                </a:extLst>
              </p:cNvPr>
              <p:cNvGrpSpPr/>
              <p:nvPr/>
            </p:nvGrpSpPr>
            <p:grpSpPr>
              <a:xfrm>
                <a:off x="3745005" y="2149110"/>
                <a:ext cx="28641" cy="28792"/>
                <a:chOff x="3745005" y="2149110"/>
                <a:chExt cx="28641" cy="28792"/>
              </a:xfrm>
            </p:grpSpPr>
            <p:sp>
              <p:nvSpPr>
                <p:cNvPr id="591" name="Freeform: Shape 3527">
                  <a:extLst>
                    <a:ext uri="{FF2B5EF4-FFF2-40B4-BE49-F238E27FC236}">
                      <a16:creationId xmlns:a16="http://schemas.microsoft.com/office/drawing/2014/main" id="{5DEEA951-1E3D-D221-719E-BB8CD0529970}"/>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3528">
                  <a:extLst>
                    <a:ext uri="{FF2B5EF4-FFF2-40B4-BE49-F238E27FC236}">
                      <a16:creationId xmlns:a16="http://schemas.microsoft.com/office/drawing/2014/main" id="{EDF889AF-84AA-79EE-F8B9-166084339AE7}"/>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 name="Graphic 198">
                <a:extLst>
                  <a:ext uri="{FF2B5EF4-FFF2-40B4-BE49-F238E27FC236}">
                    <a16:creationId xmlns:a16="http://schemas.microsoft.com/office/drawing/2014/main" id="{9D39ADDE-DB0D-8E61-1843-3AD1E25D8969}"/>
                  </a:ext>
                </a:extLst>
              </p:cNvPr>
              <p:cNvGrpSpPr/>
              <p:nvPr/>
            </p:nvGrpSpPr>
            <p:grpSpPr>
              <a:xfrm>
                <a:off x="3748170" y="2149110"/>
                <a:ext cx="28641" cy="28792"/>
                <a:chOff x="3748170" y="2149110"/>
                <a:chExt cx="28641" cy="28792"/>
              </a:xfrm>
            </p:grpSpPr>
            <p:sp>
              <p:nvSpPr>
                <p:cNvPr id="589" name="Freeform: Shape 3525">
                  <a:extLst>
                    <a:ext uri="{FF2B5EF4-FFF2-40B4-BE49-F238E27FC236}">
                      <a16:creationId xmlns:a16="http://schemas.microsoft.com/office/drawing/2014/main" id="{E8693A06-D2D8-0ED2-DB4E-BD4695AB1AD2}"/>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3526">
                  <a:extLst>
                    <a:ext uri="{FF2B5EF4-FFF2-40B4-BE49-F238E27FC236}">
                      <a16:creationId xmlns:a16="http://schemas.microsoft.com/office/drawing/2014/main" id="{18E91F0F-CB0E-3DA8-D995-E63F45C6B0D7}"/>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 name="Graphic 198">
                <a:extLst>
                  <a:ext uri="{FF2B5EF4-FFF2-40B4-BE49-F238E27FC236}">
                    <a16:creationId xmlns:a16="http://schemas.microsoft.com/office/drawing/2014/main" id="{056526D9-3244-C687-2392-6A3C6B84997C}"/>
                  </a:ext>
                </a:extLst>
              </p:cNvPr>
              <p:cNvGrpSpPr/>
              <p:nvPr/>
            </p:nvGrpSpPr>
            <p:grpSpPr>
              <a:xfrm>
                <a:off x="3764602" y="2155291"/>
                <a:ext cx="28641" cy="28641"/>
                <a:chOff x="3764602" y="2155291"/>
                <a:chExt cx="28641" cy="28641"/>
              </a:xfrm>
            </p:grpSpPr>
            <p:sp>
              <p:nvSpPr>
                <p:cNvPr id="587" name="Freeform: Shape 3523">
                  <a:extLst>
                    <a:ext uri="{FF2B5EF4-FFF2-40B4-BE49-F238E27FC236}">
                      <a16:creationId xmlns:a16="http://schemas.microsoft.com/office/drawing/2014/main" id="{E0C2E635-B627-CCDD-DA70-0A61D5DE523A}"/>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3524">
                  <a:extLst>
                    <a:ext uri="{FF2B5EF4-FFF2-40B4-BE49-F238E27FC236}">
                      <a16:creationId xmlns:a16="http://schemas.microsoft.com/office/drawing/2014/main" id="{57AFA190-2E11-83B2-C72D-AD275D102884}"/>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 name="Graphic 198">
                <a:extLst>
                  <a:ext uri="{FF2B5EF4-FFF2-40B4-BE49-F238E27FC236}">
                    <a16:creationId xmlns:a16="http://schemas.microsoft.com/office/drawing/2014/main" id="{F049EF5E-6B90-0B79-EF25-9725566F2C09}"/>
                  </a:ext>
                </a:extLst>
              </p:cNvPr>
              <p:cNvGrpSpPr/>
              <p:nvPr/>
            </p:nvGrpSpPr>
            <p:grpSpPr>
              <a:xfrm>
                <a:off x="3771385" y="2155291"/>
                <a:ext cx="28641" cy="28641"/>
                <a:chOff x="3771385" y="2155291"/>
                <a:chExt cx="28641" cy="28641"/>
              </a:xfrm>
            </p:grpSpPr>
            <p:sp>
              <p:nvSpPr>
                <p:cNvPr id="585" name="Freeform: Shape 3521">
                  <a:extLst>
                    <a:ext uri="{FF2B5EF4-FFF2-40B4-BE49-F238E27FC236}">
                      <a16:creationId xmlns:a16="http://schemas.microsoft.com/office/drawing/2014/main" id="{6915ABE4-8517-D589-71C3-51C8629954FC}"/>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3522">
                  <a:extLst>
                    <a:ext uri="{FF2B5EF4-FFF2-40B4-BE49-F238E27FC236}">
                      <a16:creationId xmlns:a16="http://schemas.microsoft.com/office/drawing/2014/main" id="{38E8EFC3-C5F5-B24B-98FB-A2F5F38D94BD}"/>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 name="Graphic 198">
                <a:extLst>
                  <a:ext uri="{FF2B5EF4-FFF2-40B4-BE49-F238E27FC236}">
                    <a16:creationId xmlns:a16="http://schemas.microsoft.com/office/drawing/2014/main" id="{EE488B27-AA5B-2D00-9718-02604AD268A2}"/>
                  </a:ext>
                </a:extLst>
              </p:cNvPr>
              <p:cNvGrpSpPr/>
              <p:nvPr/>
            </p:nvGrpSpPr>
            <p:grpSpPr>
              <a:xfrm>
                <a:off x="3776812" y="2155743"/>
                <a:ext cx="28792" cy="28792"/>
                <a:chOff x="3776812" y="2155743"/>
                <a:chExt cx="28792" cy="28792"/>
              </a:xfrm>
            </p:grpSpPr>
            <p:sp>
              <p:nvSpPr>
                <p:cNvPr id="583" name="Freeform: Shape 3519">
                  <a:extLst>
                    <a:ext uri="{FF2B5EF4-FFF2-40B4-BE49-F238E27FC236}">
                      <a16:creationId xmlns:a16="http://schemas.microsoft.com/office/drawing/2014/main" id="{5AA3A36E-0525-450A-AF5D-1EBDE6E42DF4}"/>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3520">
                  <a:extLst>
                    <a:ext uri="{FF2B5EF4-FFF2-40B4-BE49-F238E27FC236}">
                      <a16:creationId xmlns:a16="http://schemas.microsoft.com/office/drawing/2014/main" id="{6D00BDB1-0899-6585-8CFB-1F1801DC0F81}"/>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 name="Graphic 198">
                <a:extLst>
                  <a:ext uri="{FF2B5EF4-FFF2-40B4-BE49-F238E27FC236}">
                    <a16:creationId xmlns:a16="http://schemas.microsoft.com/office/drawing/2014/main" id="{4F49E4C1-6A4C-4433-7E01-D2A23B5AD80B}"/>
                  </a:ext>
                </a:extLst>
              </p:cNvPr>
              <p:cNvGrpSpPr/>
              <p:nvPr/>
            </p:nvGrpSpPr>
            <p:grpSpPr>
              <a:xfrm>
                <a:off x="3782842" y="2158607"/>
                <a:ext cx="28641" cy="28792"/>
                <a:chOff x="3782842" y="2158607"/>
                <a:chExt cx="28641" cy="28792"/>
              </a:xfrm>
            </p:grpSpPr>
            <p:sp>
              <p:nvSpPr>
                <p:cNvPr id="581" name="Freeform: Shape 3517">
                  <a:extLst>
                    <a:ext uri="{FF2B5EF4-FFF2-40B4-BE49-F238E27FC236}">
                      <a16:creationId xmlns:a16="http://schemas.microsoft.com/office/drawing/2014/main" id="{0A2B8E45-7D26-873A-E0FA-0F3E5FEA6AB5}"/>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3518">
                  <a:extLst>
                    <a:ext uri="{FF2B5EF4-FFF2-40B4-BE49-F238E27FC236}">
                      <a16:creationId xmlns:a16="http://schemas.microsoft.com/office/drawing/2014/main" id="{103FD6F6-BB8C-E404-71B4-C59190C6D2B2}"/>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3" name="Graphic 198">
                <a:extLst>
                  <a:ext uri="{FF2B5EF4-FFF2-40B4-BE49-F238E27FC236}">
                    <a16:creationId xmlns:a16="http://schemas.microsoft.com/office/drawing/2014/main" id="{7A445289-BB86-5F56-E1DD-12F594F4604B}"/>
                  </a:ext>
                </a:extLst>
              </p:cNvPr>
              <p:cNvGrpSpPr/>
              <p:nvPr/>
            </p:nvGrpSpPr>
            <p:grpSpPr>
              <a:xfrm>
                <a:off x="3795505" y="2158607"/>
                <a:ext cx="28641" cy="28792"/>
                <a:chOff x="3795505" y="2158607"/>
                <a:chExt cx="28641" cy="28792"/>
              </a:xfrm>
            </p:grpSpPr>
            <p:sp>
              <p:nvSpPr>
                <p:cNvPr id="579" name="Freeform: Shape 3515">
                  <a:extLst>
                    <a:ext uri="{FF2B5EF4-FFF2-40B4-BE49-F238E27FC236}">
                      <a16:creationId xmlns:a16="http://schemas.microsoft.com/office/drawing/2014/main" id="{A239C972-25B8-1CD7-CDD2-79C49A8F17DA}"/>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3516">
                  <a:extLst>
                    <a:ext uri="{FF2B5EF4-FFF2-40B4-BE49-F238E27FC236}">
                      <a16:creationId xmlns:a16="http://schemas.microsoft.com/office/drawing/2014/main" id="{71D05F35-9AAF-8CA2-A24B-ECAC5DBB8184}"/>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4" name="Graphic 198">
                <a:extLst>
                  <a:ext uri="{FF2B5EF4-FFF2-40B4-BE49-F238E27FC236}">
                    <a16:creationId xmlns:a16="http://schemas.microsoft.com/office/drawing/2014/main" id="{318F0E03-2AE1-A820-C835-D57ED627E367}"/>
                  </a:ext>
                </a:extLst>
              </p:cNvPr>
              <p:cNvGrpSpPr/>
              <p:nvPr/>
            </p:nvGrpSpPr>
            <p:grpSpPr>
              <a:xfrm>
                <a:off x="3802138" y="2158607"/>
                <a:ext cx="28641" cy="28792"/>
                <a:chOff x="3802138" y="2158607"/>
                <a:chExt cx="28641" cy="28792"/>
              </a:xfrm>
            </p:grpSpPr>
            <p:sp>
              <p:nvSpPr>
                <p:cNvPr id="577" name="Freeform: Shape 3513">
                  <a:extLst>
                    <a:ext uri="{FF2B5EF4-FFF2-40B4-BE49-F238E27FC236}">
                      <a16:creationId xmlns:a16="http://schemas.microsoft.com/office/drawing/2014/main" id="{70479AFE-240E-6E67-59E5-5EFEDCA0E668}"/>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3514">
                  <a:extLst>
                    <a:ext uri="{FF2B5EF4-FFF2-40B4-BE49-F238E27FC236}">
                      <a16:creationId xmlns:a16="http://schemas.microsoft.com/office/drawing/2014/main" id="{18CBD8FB-D87E-A4B2-DD00-27F7B0EAB36C}"/>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5" name="Graphic 198">
                <a:extLst>
                  <a:ext uri="{FF2B5EF4-FFF2-40B4-BE49-F238E27FC236}">
                    <a16:creationId xmlns:a16="http://schemas.microsoft.com/office/drawing/2014/main" id="{9F3EBF55-2A34-D119-46C3-425A79114331}"/>
                  </a:ext>
                </a:extLst>
              </p:cNvPr>
              <p:cNvGrpSpPr/>
              <p:nvPr/>
            </p:nvGrpSpPr>
            <p:grpSpPr>
              <a:xfrm>
                <a:off x="3808620" y="2158607"/>
                <a:ext cx="28792" cy="28792"/>
                <a:chOff x="3808620" y="2158607"/>
                <a:chExt cx="28792" cy="28792"/>
              </a:xfrm>
            </p:grpSpPr>
            <p:sp>
              <p:nvSpPr>
                <p:cNvPr id="575" name="Freeform: Shape 3511">
                  <a:extLst>
                    <a:ext uri="{FF2B5EF4-FFF2-40B4-BE49-F238E27FC236}">
                      <a16:creationId xmlns:a16="http://schemas.microsoft.com/office/drawing/2014/main" id="{4D5A4150-624F-B4BA-BD8E-9CECE4CB701C}"/>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3512">
                  <a:extLst>
                    <a:ext uri="{FF2B5EF4-FFF2-40B4-BE49-F238E27FC236}">
                      <a16:creationId xmlns:a16="http://schemas.microsoft.com/office/drawing/2014/main" id="{E44563AE-B2DF-6698-D811-89020D5CF501}"/>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6" name="Graphic 198">
                <a:extLst>
                  <a:ext uri="{FF2B5EF4-FFF2-40B4-BE49-F238E27FC236}">
                    <a16:creationId xmlns:a16="http://schemas.microsoft.com/office/drawing/2014/main" id="{39B4E26F-4ACD-1D99-AA41-55F080FD47D6}"/>
                  </a:ext>
                </a:extLst>
              </p:cNvPr>
              <p:cNvGrpSpPr/>
              <p:nvPr/>
            </p:nvGrpSpPr>
            <p:grpSpPr>
              <a:xfrm>
                <a:off x="3812389" y="2158607"/>
                <a:ext cx="28641" cy="28792"/>
                <a:chOff x="3812389" y="2158607"/>
                <a:chExt cx="28641" cy="28792"/>
              </a:xfrm>
            </p:grpSpPr>
            <p:sp>
              <p:nvSpPr>
                <p:cNvPr id="573" name="Freeform: Shape 3509">
                  <a:extLst>
                    <a:ext uri="{FF2B5EF4-FFF2-40B4-BE49-F238E27FC236}">
                      <a16:creationId xmlns:a16="http://schemas.microsoft.com/office/drawing/2014/main" id="{86359EA6-93C2-C0BC-5867-259C8C66C51D}"/>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3510">
                  <a:extLst>
                    <a:ext uri="{FF2B5EF4-FFF2-40B4-BE49-F238E27FC236}">
                      <a16:creationId xmlns:a16="http://schemas.microsoft.com/office/drawing/2014/main" id="{CF5891A4-C388-65A2-51B2-7C9D038EC5BA}"/>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7" name="Graphic 198">
                <a:extLst>
                  <a:ext uri="{FF2B5EF4-FFF2-40B4-BE49-F238E27FC236}">
                    <a16:creationId xmlns:a16="http://schemas.microsoft.com/office/drawing/2014/main" id="{C7D85820-D70C-59D6-21A9-6CED8629BCE7}"/>
                  </a:ext>
                </a:extLst>
              </p:cNvPr>
              <p:cNvGrpSpPr/>
              <p:nvPr/>
            </p:nvGrpSpPr>
            <p:grpSpPr>
              <a:xfrm>
                <a:off x="3819172" y="2163582"/>
                <a:ext cx="28641" cy="28641"/>
                <a:chOff x="3819172" y="2163582"/>
                <a:chExt cx="28641" cy="28641"/>
              </a:xfrm>
            </p:grpSpPr>
            <p:sp>
              <p:nvSpPr>
                <p:cNvPr id="571" name="Freeform: Shape 3507">
                  <a:extLst>
                    <a:ext uri="{FF2B5EF4-FFF2-40B4-BE49-F238E27FC236}">
                      <a16:creationId xmlns:a16="http://schemas.microsoft.com/office/drawing/2014/main" id="{8284CF98-D391-1D0A-C0E0-A1128F1EDA73}"/>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3508">
                  <a:extLst>
                    <a:ext uri="{FF2B5EF4-FFF2-40B4-BE49-F238E27FC236}">
                      <a16:creationId xmlns:a16="http://schemas.microsoft.com/office/drawing/2014/main" id="{114D7593-C3F8-3441-0F1D-6D9F88A1D8A5}"/>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 name="Graphic 198">
                <a:extLst>
                  <a:ext uri="{FF2B5EF4-FFF2-40B4-BE49-F238E27FC236}">
                    <a16:creationId xmlns:a16="http://schemas.microsoft.com/office/drawing/2014/main" id="{5A1B5CFF-E8E7-80C7-340A-C54D4CC4EAE0}"/>
                  </a:ext>
                </a:extLst>
              </p:cNvPr>
              <p:cNvGrpSpPr/>
              <p:nvPr/>
            </p:nvGrpSpPr>
            <p:grpSpPr>
              <a:xfrm>
                <a:off x="3826257" y="2163582"/>
                <a:ext cx="28641" cy="28641"/>
                <a:chOff x="3826257" y="2163582"/>
                <a:chExt cx="28641" cy="28641"/>
              </a:xfrm>
            </p:grpSpPr>
            <p:sp>
              <p:nvSpPr>
                <p:cNvPr id="569" name="Freeform: Shape 3505">
                  <a:extLst>
                    <a:ext uri="{FF2B5EF4-FFF2-40B4-BE49-F238E27FC236}">
                      <a16:creationId xmlns:a16="http://schemas.microsoft.com/office/drawing/2014/main" id="{FA0D559A-582F-D72B-B602-DA9E675FB6EA}"/>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3506">
                  <a:extLst>
                    <a:ext uri="{FF2B5EF4-FFF2-40B4-BE49-F238E27FC236}">
                      <a16:creationId xmlns:a16="http://schemas.microsoft.com/office/drawing/2014/main" id="{098B6472-3845-FD53-5B49-510A2BF120B5}"/>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 name="Graphic 198">
                <a:extLst>
                  <a:ext uri="{FF2B5EF4-FFF2-40B4-BE49-F238E27FC236}">
                    <a16:creationId xmlns:a16="http://schemas.microsoft.com/office/drawing/2014/main" id="{4E2E3BC4-6022-069C-FF75-A042547F693F}"/>
                  </a:ext>
                </a:extLst>
              </p:cNvPr>
              <p:cNvGrpSpPr/>
              <p:nvPr/>
            </p:nvGrpSpPr>
            <p:grpSpPr>
              <a:xfrm>
                <a:off x="3833343" y="2163582"/>
                <a:ext cx="28792" cy="28641"/>
                <a:chOff x="3833343" y="2163582"/>
                <a:chExt cx="28792" cy="28641"/>
              </a:xfrm>
            </p:grpSpPr>
            <p:sp>
              <p:nvSpPr>
                <p:cNvPr id="567" name="Freeform: Shape 3503">
                  <a:extLst>
                    <a:ext uri="{FF2B5EF4-FFF2-40B4-BE49-F238E27FC236}">
                      <a16:creationId xmlns:a16="http://schemas.microsoft.com/office/drawing/2014/main" id="{5857C7F4-B6AB-60FE-2AA6-61568C9E6CEB}"/>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3504">
                  <a:extLst>
                    <a:ext uri="{FF2B5EF4-FFF2-40B4-BE49-F238E27FC236}">
                      <a16:creationId xmlns:a16="http://schemas.microsoft.com/office/drawing/2014/main" id="{37B4BF87-9BEF-26D4-4917-C05301F3DAC0}"/>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 name="Graphic 198">
                <a:extLst>
                  <a:ext uri="{FF2B5EF4-FFF2-40B4-BE49-F238E27FC236}">
                    <a16:creationId xmlns:a16="http://schemas.microsoft.com/office/drawing/2014/main" id="{35BF467C-BCCB-58C1-4B2E-D4B115F90155}"/>
                  </a:ext>
                </a:extLst>
              </p:cNvPr>
              <p:cNvGrpSpPr/>
              <p:nvPr/>
            </p:nvGrpSpPr>
            <p:grpSpPr>
              <a:xfrm>
                <a:off x="3840578" y="2163582"/>
                <a:ext cx="28641" cy="28641"/>
                <a:chOff x="3840578" y="2163582"/>
                <a:chExt cx="28641" cy="28641"/>
              </a:xfrm>
            </p:grpSpPr>
            <p:sp>
              <p:nvSpPr>
                <p:cNvPr id="565" name="Freeform: Shape 3501">
                  <a:extLst>
                    <a:ext uri="{FF2B5EF4-FFF2-40B4-BE49-F238E27FC236}">
                      <a16:creationId xmlns:a16="http://schemas.microsoft.com/office/drawing/2014/main" id="{E566106A-4827-3E1D-409A-2B55D99E312F}"/>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3502">
                  <a:extLst>
                    <a:ext uri="{FF2B5EF4-FFF2-40B4-BE49-F238E27FC236}">
                      <a16:creationId xmlns:a16="http://schemas.microsoft.com/office/drawing/2014/main" id="{1DE33F43-8C07-BC44-6838-251705088FE4}"/>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raphic 198">
                <a:extLst>
                  <a:ext uri="{FF2B5EF4-FFF2-40B4-BE49-F238E27FC236}">
                    <a16:creationId xmlns:a16="http://schemas.microsoft.com/office/drawing/2014/main" id="{9547A0BF-974D-2152-D688-59CAE981EA43}"/>
                  </a:ext>
                </a:extLst>
              </p:cNvPr>
              <p:cNvGrpSpPr/>
              <p:nvPr/>
            </p:nvGrpSpPr>
            <p:grpSpPr>
              <a:xfrm>
                <a:off x="3847664" y="2163582"/>
                <a:ext cx="28641" cy="28641"/>
                <a:chOff x="3847664" y="2163582"/>
                <a:chExt cx="28641" cy="28641"/>
              </a:xfrm>
            </p:grpSpPr>
            <p:sp>
              <p:nvSpPr>
                <p:cNvPr id="563" name="Freeform: Shape 3499">
                  <a:extLst>
                    <a:ext uri="{FF2B5EF4-FFF2-40B4-BE49-F238E27FC236}">
                      <a16:creationId xmlns:a16="http://schemas.microsoft.com/office/drawing/2014/main" id="{196E97E0-229A-96FA-74EF-D632575EAD2F}"/>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3500">
                  <a:extLst>
                    <a:ext uri="{FF2B5EF4-FFF2-40B4-BE49-F238E27FC236}">
                      <a16:creationId xmlns:a16="http://schemas.microsoft.com/office/drawing/2014/main" id="{181E7C49-1AD9-20A6-0F68-D643DEAF4F21}"/>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 name="Graphic 198">
                <a:extLst>
                  <a:ext uri="{FF2B5EF4-FFF2-40B4-BE49-F238E27FC236}">
                    <a16:creationId xmlns:a16="http://schemas.microsoft.com/office/drawing/2014/main" id="{8ABA5825-0AED-188A-BA6B-CF932B1134C0}"/>
                  </a:ext>
                </a:extLst>
              </p:cNvPr>
              <p:cNvGrpSpPr/>
              <p:nvPr/>
            </p:nvGrpSpPr>
            <p:grpSpPr>
              <a:xfrm>
                <a:off x="3854749" y="2163582"/>
                <a:ext cx="28792" cy="28641"/>
                <a:chOff x="3854749" y="2163582"/>
                <a:chExt cx="28792" cy="28641"/>
              </a:xfrm>
            </p:grpSpPr>
            <p:sp>
              <p:nvSpPr>
                <p:cNvPr id="561" name="Freeform: Shape 3497">
                  <a:extLst>
                    <a:ext uri="{FF2B5EF4-FFF2-40B4-BE49-F238E27FC236}">
                      <a16:creationId xmlns:a16="http://schemas.microsoft.com/office/drawing/2014/main" id="{9FEE0B3A-7408-519E-A285-430A363286B8}"/>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3498">
                  <a:extLst>
                    <a:ext uri="{FF2B5EF4-FFF2-40B4-BE49-F238E27FC236}">
                      <a16:creationId xmlns:a16="http://schemas.microsoft.com/office/drawing/2014/main" id="{79911097-CD09-353F-D4EF-261C926CE097}"/>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 name="Graphic 198">
                <a:extLst>
                  <a:ext uri="{FF2B5EF4-FFF2-40B4-BE49-F238E27FC236}">
                    <a16:creationId xmlns:a16="http://schemas.microsoft.com/office/drawing/2014/main" id="{0B2C9009-D1F1-3007-7142-44B12BDC4779}"/>
                  </a:ext>
                </a:extLst>
              </p:cNvPr>
              <p:cNvGrpSpPr/>
              <p:nvPr/>
            </p:nvGrpSpPr>
            <p:grpSpPr>
              <a:xfrm>
                <a:off x="3861985" y="2163582"/>
                <a:ext cx="28641" cy="28641"/>
                <a:chOff x="3861985" y="2163582"/>
                <a:chExt cx="28641" cy="28641"/>
              </a:xfrm>
            </p:grpSpPr>
            <p:sp>
              <p:nvSpPr>
                <p:cNvPr id="559" name="Freeform: Shape 3495">
                  <a:extLst>
                    <a:ext uri="{FF2B5EF4-FFF2-40B4-BE49-F238E27FC236}">
                      <a16:creationId xmlns:a16="http://schemas.microsoft.com/office/drawing/2014/main" id="{47B04B37-553F-5E6F-C54D-07B13DDE8FD6}"/>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3496">
                  <a:extLst>
                    <a:ext uri="{FF2B5EF4-FFF2-40B4-BE49-F238E27FC236}">
                      <a16:creationId xmlns:a16="http://schemas.microsoft.com/office/drawing/2014/main" id="{809C0476-B7D7-99FB-5E3A-C3C6BD79CCBD}"/>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 name="Graphic 198">
                <a:extLst>
                  <a:ext uri="{FF2B5EF4-FFF2-40B4-BE49-F238E27FC236}">
                    <a16:creationId xmlns:a16="http://schemas.microsoft.com/office/drawing/2014/main" id="{CF204568-4041-C336-35F8-0049D9735F1D}"/>
                  </a:ext>
                </a:extLst>
              </p:cNvPr>
              <p:cNvGrpSpPr/>
              <p:nvPr/>
            </p:nvGrpSpPr>
            <p:grpSpPr>
              <a:xfrm>
                <a:off x="3869070" y="2163582"/>
                <a:ext cx="28641" cy="28641"/>
                <a:chOff x="3869070" y="2163582"/>
                <a:chExt cx="28641" cy="28641"/>
              </a:xfrm>
            </p:grpSpPr>
            <p:sp>
              <p:nvSpPr>
                <p:cNvPr id="557" name="Freeform: Shape 3493">
                  <a:extLst>
                    <a:ext uri="{FF2B5EF4-FFF2-40B4-BE49-F238E27FC236}">
                      <a16:creationId xmlns:a16="http://schemas.microsoft.com/office/drawing/2014/main" id="{8C2F6831-1C9E-F993-E9CC-C117CDE9EA14}"/>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3494">
                  <a:extLst>
                    <a:ext uri="{FF2B5EF4-FFF2-40B4-BE49-F238E27FC236}">
                      <a16:creationId xmlns:a16="http://schemas.microsoft.com/office/drawing/2014/main" id="{A32A25EA-990C-B9C2-EEA6-F8E8CAB3EFE8}"/>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 name="Graphic 198">
                <a:extLst>
                  <a:ext uri="{FF2B5EF4-FFF2-40B4-BE49-F238E27FC236}">
                    <a16:creationId xmlns:a16="http://schemas.microsoft.com/office/drawing/2014/main" id="{BB2078EE-5DA1-789B-306C-CA1F10DBABDC}"/>
                  </a:ext>
                </a:extLst>
              </p:cNvPr>
              <p:cNvGrpSpPr/>
              <p:nvPr/>
            </p:nvGrpSpPr>
            <p:grpSpPr>
              <a:xfrm>
                <a:off x="3876155" y="2163582"/>
                <a:ext cx="28792" cy="28641"/>
                <a:chOff x="3876155" y="2163582"/>
                <a:chExt cx="28792" cy="28641"/>
              </a:xfrm>
            </p:grpSpPr>
            <p:sp>
              <p:nvSpPr>
                <p:cNvPr id="555" name="Freeform: Shape 3491">
                  <a:extLst>
                    <a:ext uri="{FF2B5EF4-FFF2-40B4-BE49-F238E27FC236}">
                      <a16:creationId xmlns:a16="http://schemas.microsoft.com/office/drawing/2014/main" id="{4FD38492-4C04-AC9B-5DBF-405CD029A047}"/>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3492">
                  <a:extLst>
                    <a:ext uri="{FF2B5EF4-FFF2-40B4-BE49-F238E27FC236}">
                      <a16:creationId xmlns:a16="http://schemas.microsoft.com/office/drawing/2014/main" id="{5D20A1E6-59E9-E52F-11DF-3270F52BDECB}"/>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 name="Graphic 198">
                <a:extLst>
                  <a:ext uri="{FF2B5EF4-FFF2-40B4-BE49-F238E27FC236}">
                    <a16:creationId xmlns:a16="http://schemas.microsoft.com/office/drawing/2014/main" id="{DA5275EB-9D58-189C-5910-7B7C04ACFC8F}"/>
                  </a:ext>
                </a:extLst>
              </p:cNvPr>
              <p:cNvGrpSpPr/>
              <p:nvPr/>
            </p:nvGrpSpPr>
            <p:grpSpPr>
              <a:xfrm>
                <a:off x="3882034" y="2167049"/>
                <a:ext cx="28641" cy="28641"/>
                <a:chOff x="3882034" y="2167049"/>
                <a:chExt cx="28641" cy="28641"/>
              </a:xfrm>
            </p:grpSpPr>
            <p:sp>
              <p:nvSpPr>
                <p:cNvPr id="553" name="Freeform: Shape 3489">
                  <a:extLst>
                    <a:ext uri="{FF2B5EF4-FFF2-40B4-BE49-F238E27FC236}">
                      <a16:creationId xmlns:a16="http://schemas.microsoft.com/office/drawing/2014/main" id="{04996900-B45C-C11F-FE19-744E18C6C2D8}"/>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3490">
                  <a:extLst>
                    <a:ext uri="{FF2B5EF4-FFF2-40B4-BE49-F238E27FC236}">
                      <a16:creationId xmlns:a16="http://schemas.microsoft.com/office/drawing/2014/main" id="{1C2E761D-EFE1-AD8B-BA9E-908F9023193A}"/>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 name="Graphic 198">
                <a:extLst>
                  <a:ext uri="{FF2B5EF4-FFF2-40B4-BE49-F238E27FC236}">
                    <a16:creationId xmlns:a16="http://schemas.microsoft.com/office/drawing/2014/main" id="{1F499BCF-F06E-62B4-2626-7250532D9662}"/>
                  </a:ext>
                </a:extLst>
              </p:cNvPr>
              <p:cNvGrpSpPr/>
              <p:nvPr/>
            </p:nvGrpSpPr>
            <p:grpSpPr>
              <a:xfrm>
                <a:off x="3888516" y="2167049"/>
                <a:ext cx="28792" cy="28641"/>
                <a:chOff x="3888516" y="2167049"/>
                <a:chExt cx="28792" cy="28641"/>
              </a:xfrm>
            </p:grpSpPr>
            <p:sp>
              <p:nvSpPr>
                <p:cNvPr id="551" name="Freeform: Shape 3487">
                  <a:extLst>
                    <a:ext uri="{FF2B5EF4-FFF2-40B4-BE49-F238E27FC236}">
                      <a16:creationId xmlns:a16="http://schemas.microsoft.com/office/drawing/2014/main" id="{09757532-2AFC-17D3-31EF-8E5868B5C623}"/>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3488">
                  <a:extLst>
                    <a:ext uri="{FF2B5EF4-FFF2-40B4-BE49-F238E27FC236}">
                      <a16:creationId xmlns:a16="http://schemas.microsoft.com/office/drawing/2014/main" id="{3CCA44A6-8113-5827-F6E6-24AD9B79A25C}"/>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 name="Graphic 198">
                <a:extLst>
                  <a:ext uri="{FF2B5EF4-FFF2-40B4-BE49-F238E27FC236}">
                    <a16:creationId xmlns:a16="http://schemas.microsoft.com/office/drawing/2014/main" id="{033E6100-7518-80FF-5417-A4B8FE8B75FE}"/>
                  </a:ext>
                </a:extLst>
              </p:cNvPr>
              <p:cNvGrpSpPr/>
              <p:nvPr/>
            </p:nvGrpSpPr>
            <p:grpSpPr>
              <a:xfrm>
                <a:off x="3895149" y="2167049"/>
                <a:ext cx="28792" cy="28641"/>
                <a:chOff x="3895149" y="2167049"/>
                <a:chExt cx="28792" cy="28641"/>
              </a:xfrm>
            </p:grpSpPr>
            <p:sp>
              <p:nvSpPr>
                <p:cNvPr id="549" name="Freeform: Shape 3485">
                  <a:extLst>
                    <a:ext uri="{FF2B5EF4-FFF2-40B4-BE49-F238E27FC236}">
                      <a16:creationId xmlns:a16="http://schemas.microsoft.com/office/drawing/2014/main" id="{FA1BDE3A-B98B-073B-4282-71759C6AE7E7}"/>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3486">
                  <a:extLst>
                    <a:ext uri="{FF2B5EF4-FFF2-40B4-BE49-F238E27FC236}">
                      <a16:creationId xmlns:a16="http://schemas.microsoft.com/office/drawing/2014/main" id="{24F3AC28-8171-6D25-878C-9FAFF8E6CE34}"/>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 name="Graphic 198">
                <a:extLst>
                  <a:ext uri="{FF2B5EF4-FFF2-40B4-BE49-F238E27FC236}">
                    <a16:creationId xmlns:a16="http://schemas.microsoft.com/office/drawing/2014/main" id="{E2433C47-E4D0-E11E-E397-BEE73B96371B}"/>
                  </a:ext>
                </a:extLst>
              </p:cNvPr>
              <p:cNvGrpSpPr/>
              <p:nvPr/>
            </p:nvGrpSpPr>
            <p:grpSpPr>
              <a:xfrm>
                <a:off x="3901782" y="2167049"/>
                <a:ext cx="28792" cy="28641"/>
                <a:chOff x="3901782" y="2167049"/>
                <a:chExt cx="28792" cy="28641"/>
              </a:xfrm>
            </p:grpSpPr>
            <p:sp>
              <p:nvSpPr>
                <p:cNvPr id="547" name="Freeform: Shape 3483">
                  <a:extLst>
                    <a:ext uri="{FF2B5EF4-FFF2-40B4-BE49-F238E27FC236}">
                      <a16:creationId xmlns:a16="http://schemas.microsoft.com/office/drawing/2014/main" id="{D7B7B785-ABE3-02D9-6673-6508CD8D549F}"/>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3484">
                  <a:extLst>
                    <a:ext uri="{FF2B5EF4-FFF2-40B4-BE49-F238E27FC236}">
                      <a16:creationId xmlns:a16="http://schemas.microsoft.com/office/drawing/2014/main" id="{368E565F-B494-1F85-A12A-EF6581841812}"/>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 name="Graphic 198">
                <a:extLst>
                  <a:ext uri="{FF2B5EF4-FFF2-40B4-BE49-F238E27FC236}">
                    <a16:creationId xmlns:a16="http://schemas.microsoft.com/office/drawing/2014/main" id="{F162C57B-1B44-022A-5E92-1215A3F6537C}"/>
                  </a:ext>
                </a:extLst>
              </p:cNvPr>
              <p:cNvGrpSpPr/>
              <p:nvPr/>
            </p:nvGrpSpPr>
            <p:grpSpPr>
              <a:xfrm>
                <a:off x="3908415" y="2167049"/>
                <a:ext cx="28641" cy="28641"/>
                <a:chOff x="3908415" y="2167049"/>
                <a:chExt cx="28641" cy="28641"/>
              </a:xfrm>
            </p:grpSpPr>
            <p:sp>
              <p:nvSpPr>
                <p:cNvPr id="545" name="Freeform: Shape 3481">
                  <a:extLst>
                    <a:ext uri="{FF2B5EF4-FFF2-40B4-BE49-F238E27FC236}">
                      <a16:creationId xmlns:a16="http://schemas.microsoft.com/office/drawing/2014/main" id="{479E27D5-8A31-C7E3-3295-1702AD29A46D}"/>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3482">
                  <a:extLst>
                    <a:ext uri="{FF2B5EF4-FFF2-40B4-BE49-F238E27FC236}">
                      <a16:creationId xmlns:a16="http://schemas.microsoft.com/office/drawing/2014/main" id="{6EF3BD6D-CD0E-476A-822A-05B10E4C7D7D}"/>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raphic 198">
                <a:extLst>
                  <a:ext uri="{FF2B5EF4-FFF2-40B4-BE49-F238E27FC236}">
                    <a16:creationId xmlns:a16="http://schemas.microsoft.com/office/drawing/2014/main" id="{8A907EF4-CE43-10A0-CEC4-1DBE73C63172}"/>
                  </a:ext>
                </a:extLst>
              </p:cNvPr>
              <p:cNvGrpSpPr/>
              <p:nvPr/>
            </p:nvGrpSpPr>
            <p:grpSpPr>
              <a:xfrm>
                <a:off x="3915048" y="2167049"/>
                <a:ext cx="28641" cy="28641"/>
                <a:chOff x="3915048" y="2167049"/>
                <a:chExt cx="28641" cy="28641"/>
              </a:xfrm>
            </p:grpSpPr>
            <p:sp>
              <p:nvSpPr>
                <p:cNvPr id="543" name="Freeform: Shape 3479">
                  <a:extLst>
                    <a:ext uri="{FF2B5EF4-FFF2-40B4-BE49-F238E27FC236}">
                      <a16:creationId xmlns:a16="http://schemas.microsoft.com/office/drawing/2014/main" id="{5510C9BA-AFD1-A785-1702-649494AE1381}"/>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3480">
                  <a:extLst>
                    <a:ext uri="{FF2B5EF4-FFF2-40B4-BE49-F238E27FC236}">
                      <a16:creationId xmlns:a16="http://schemas.microsoft.com/office/drawing/2014/main" id="{91E8F748-506E-91FF-3AEF-FE52D062AAE5}"/>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raphic 198">
                <a:extLst>
                  <a:ext uri="{FF2B5EF4-FFF2-40B4-BE49-F238E27FC236}">
                    <a16:creationId xmlns:a16="http://schemas.microsoft.com/office/drawing/2014/main" id="{6F324C57-A84C-9E96-453C-33095073382C}"/>
                  </a:ext>
                </a:extLst>
              </p:cNvPr>
              <p:cNvGrpSpPr/>
              <p:nvPr/>
            </p:nvGrpSpPr>
            <p:grpSpPr>
              <a:xfrm>
                <a:off x="3927258" y="2170667"/>
                <a:ext cx="28641" cy="28792"/>
                <a:chOff x="3927258" y="2170667"/>
                <a:chExt cx="28641" cy="28792"/>
              </a:xfrm>
            </p:grpSpPr>
            <p:sp>
              <p:nvSpPr>
                <p:cNvPr id="541" name="Freeform: Shape 3477">
                  <a:extLst>
                    <a:ext uri="{FF2B5EF4-FFF2-40B4-BE49-F238E27FC236}">
                      <a16:creationId xmlns:a16="http://schemas.microsoft.com/office/drawing/2014/main" id="{DAD6E80D-50BC-A73F-CB50-51181C85B93D}"/>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3478">
                  <a:extLst>
                    <a:ext uri="{FF2B5EF4-FFF2-40B4-BE49-F238E27FC236}">
                      <a16:creationId xmlns:a16="http://schemas.microsoft.com/office/drawing/2014/main" id="{23F9C6FC-0791-4885-D93E-BE3E4807426D}"/>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 name="Graphic 198">
                <a:extLst>
                  <a:ext uri="{FF2B5EF4-FFF2-40B4-BE49-F238E27FC236}">
                    <a16:creationId xmlns:a16="http://schemas.microsoft.com/office/drawing/2014/main" id="{4A72CE4F-BC42-B774-326B-95405F06088C}"/>
                  </a:ext>
                </a:extLst>
              </p:cNvPr>
              <p:cNvGrpSpPr/>
              <p:nvPr/>
            </p:nvGrpSpPr>
            <p:grpSpPr>
              <a:xfrm>
                <a:off x="3937057" y="2170667"/>
                <a:ext cx="28792" cy="28792"/>
                <a:chOff x="3937057" y="2170667"/>
                <a:chExt cx="28792" cy="28792"/>
              </a:xfrm>
            </p:grpSpPr>
            <p:sp>
              <p:nvSpPr>
                <p:cNvPr id="539" name="Freeform: Shape 3475">
                  <a:extLst>
                    <a:ext uri="{FF2B5EF4-FFF2-40B4-BE49-F238E27FC236}">
                      <a16:creationId xmlns:a16="http://schemas.microsoft.com/office/drawing/2014/main" id="{EFF73D0C-FACD-7903-67DD-F783642ED69E}"/>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3476">
                  <a:extLst>
                    <a:ext uri="{FF2B5EF4-FFF2-40B4-BE49-F238E27FC236}">
                      <a16:creationId xmlns:a16="http://schemas.microsoft.com/office/drawing/2014/main" id="{41347912-E9FF-0C2D-E261-A7EE1E1F35E5}"/>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 name="Graphic 198">
                <a:extLst>
                  <a:ext uri="{FF2B5EF4-FFF2-40B4-BE49-F238E27FC236}">
                    <a16:creationId xmlns:a16="http://schemas.microsoft.com/office/drawing/2014/main" id="{DD3268D2-DCC7-68EF-0ABF-6517DBD91959}"/>
                  </a:ext>
                </a:extLst>
              </p:cNvPr>
              <p:cNvGrpSpPr/>
              <p:nvPr/>
            </p:nvGrpSpPr>
            <p:grpSpPr>
              <a:xfrm>
                <a:off x="3949569" y="2176546"/>
                <a:ext cx="28792" cy="28792"/>
                <a:chOff x="3949569" y="2176546"/>
                <a:chExt cx="28792" cy="28792"/>
              </a:xfrm>
            </p:grpSpPr>
            <p:sp>
              <p:nvSpPr>
                <p:cNvPr id="537" name="Freeform: Shape 3473">
                  <a:extLst>
                    <a:ext uri="{FF2B5EF4-FFF2-40B4-BE49-F238E27FC236}">
                      <a16:creationId xmlns:a16="http://schemas.microsoft.com/office/drawing/2014/main" id="{C44E9F8C-7A52-B61F-D1DD-215045A465E1}"/>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3474">
                  <a:extLst>
                    <a:ext uri="{FF2B5EF4-FFF2-40B4-BE49-F238E27FC236}">
                      <a16:creationId xmlns:a16="http://schemas.microsoft.com/office/drawing/2014/main" id="{1F7792FB-C677-B5C3-BEFF-97A1C02B9164}"/>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 name="Graphic 198">
                <a:extLst>
                  <a:ext uri="{FF2B5EF4-FFF2-40B4-BE49-F238E27FC236}">
                    <a16:creationId xmlns:a16="http://schemas.microsoft.com/office/drawing/2014/main" id="{714D3BC8-A689-5819-C37D-659FEBC2AB3C}"/>
                  </a:ext>
                </a:extLst>
              </p:cNvPr>
              <p:cNvGrpSpPr/>
              <p:nvPr/>
            </p:nvGrpSpPr>
            <p:grpSpPr>
              <a:xfrm>
                <a:off x="3952734" y="2176546"/>
                <a:ext cx="28641" cy="28792"/>
                <a:chOff x="3952734" y="2176546"/>
                <a:chExt cx="28641" cy="28792"/>
              </a:xfrm>
            </p:grpSpPr>
            <p:sp>
              <p:nvSpPr>
                <p:cNvPr id="535" name="Freeform: Shape 3471">
                  <a:extLst>
                    <a:ext uri="{FF2B5EF4-FFF2-40B4-BE49-F238E27FC236}">
                      <a16:creationId xmlns:a16="http://schemas.microsoft.com/office/drawing/2014/main" id="{3EF8E8FE-07CA-DA99-FF41-BE999E25CBEA}"/>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3472">
                  <a:extLst>
                    <a:ext uri="{FF2B5EF4-FFF2-40B4-BE49-F238E27FC236}">
                      <a16:creationId xmlns:a16="http://schemas.microsoft.com/office/drawing/2014/main" id="{52F26067-CC43-AC24-277E-4B86E1B20B47}"/>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 name="Graphic 198">
                <a:extLst>
                  <a:ext uri="{FF2B5EF4-FFF2-40B4-BE49-F238E27FC236}">
                    <a16:creationId xmlns:a16="http://schemas.microsoft.com/office/drawing/2014/main" id="{37FC2A4F-1B7B-D3BB-5BC6-AC8A786EFCD6}"/>
                  </a:ext>
                </a:extLst>
              </p:cNvPr>
              <p:cNvGrpSpPr/>
              <p:nvPr/>
            </p:nvGrpSpPr>
            <p:grpSpPr>
              <a:xfrm>
                <a:off x="3962985" y="2176546"/>
                <a:ext cx="28641" cy="28792"/>
                <a:chOff x="3962985" y="2176546"/>
                <a:chExt cx="28641" cy="28792"/>
              </a:xfrm>
            </p:grpSpPr>
            <p:sp>
              <p:nvSpPr>
                <p:cNvPr id="533" name="Freeform: Shape 3469">
                  <a:extLst>
                    <a:ext uri="{FF2B5EF4-FFF2-40B4-BE49-F238E27FC236}">
                      <a16:creationId xmlns:a16="http://schemas.microsoft.com/office/drawing/2014/main" id="{DD2466C4-1751-29A3-0A18-FED3F11AEB93}"/>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3470">
                  <a:extLst>
                    <a:ext uri="{FF2B5EF4-FFF2-40B4-BE49-F238E27FC236}">
                      <a16:creationId xmlns:a16="http://schemas.microsoft.com/office/drawing/2014/main" id="{EB70DD11-E4B0-C2A3-8FC4-CC1AF1378FB9}"/>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 name="Graphic 198">
                <a:extLst>
                  <a:ext uri="{FF2B5EF4-FFF2-40B4-BE49-F238E27FC236}">
                    <a16:creationId xmlns:a16="http://schemas.microsoft.com/office/drawing/2014/main" id="{3940987B-404F-92BD-59B2-B32DFA9FBFDF}"/>
                  </a:ext>
                </a:extLst>
              </p:cNvPr>
              <p:cNvGrpSpPr/>
              <p:nvPr/>
            </p:nvGrpSpPr>
            <p:grpSpPr>
              <a:xfrm>
                <a:off x="3972482" y="2180315"/>
                <a:ext cx="28641" cy="28641"/>
                <a:chOff x="3972482" y="2180315"/>
                <a:chExt cx="28641" cy="28641"/>
              </a:xfrm>
            </p:grpSpPr>
            <p:sp>
              <p:nvSpPr>
                <p:cNvPr id="531" name="Freeform: Shape 3467">
                  <a:extLst>
                    <a:ext uri="{FF2B5EF4-FFF2-40B4-BE49-F238E27FC236}">
                      <a16:creationId xmlns:a16="http://schemas.microsoft.com/office/drawing/2014/main" id="{A88C8637-057C-DAD3-CF02-1E1C69DF1DBD}"/>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3468">
                  <a:extLst>
                    <a:ext uri="{FF2B5EF4-FFF2-40B4-BE49-F238E27FC236}">
                      <a16:creationId xmlns:a16="http://schemas.microsoft.com/office/drawing/2014/main" id="{F716AE06-537C-6E30-9E18-B51FC6217743}"/>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 name="Graphic 198">
                <a:extLst>
                  <a:ext uri="{FF2B5EF4-FFF2-40B4-BE49-F238E27FC236}">
                    <a16:creationId xmlns:a16="http://schemas.microsoft.com/office/drawing/2014/main" id="{0C1D8039-D983-0C9D-930C-5B766176F390}"/>
                  </a:ext>
                </a:extLst>
              </p:cNvPr>
              <p:cNvGrpSpPr/>
              <p:nvPr/>
            </p:nvGrpSpPr>
            <p:grpSpPr>
              <a:xfrm>
                <a:off x="3978361" y="2180315"/>
                <a:ext cx="28641" cy="28641"/>
                <a:chOff x="3978361" y="2180315"/>
                <a:chExt cx="28641" cy="28641"/>
              </a:xfrm>
            </p:grpSpPr>
            <p:sp>
              <p:nvSpPr>
                <p:cNvPr id="529" name="Freeform: Shape 3465">
                  <a:extLst>
                    <a:ext uri="{FF2B5EF4-FFF2-40B4-BE49-F238E27FC236}">
                      <a16:creationId xmlns:a16="http://schemas.microsoft.com/office/drawing/2014/main" id="{5595A7BA-0269-6A87-9EF4-56B2F026095C}"/>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3466">
                  <a:extLst>
                    <a:ext uri="{FF2B5EF4-FFF2-40B4-BE49-F238E27FC236}">
                      <a16:creationId xmlns:a16="http://schemas.microsoft.com/office/drawing/2014/main" id="{39CE9002-253E-3F2A-1D16-6A9239458102}"/>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 name="Graphic 198">
                <a:extLst>
                  <a:ext uri="{FF2B5EF4-FFF2-40B4-BE49-F238E27FC236}">
                    <a16:creationId xmlns:a16="http://schemas.microsoft.com/office/drawing/2014/main" id="{B84D8E23-4D4A-0BCF-617B-DBFB3279CE2E}"/>
                  </a:ext>
                </a:extLst>
              </p:cNvPr>
              <p:cNvGrpSpPr/>
              <p:nvPr/>
            </p:nvGrpSpPr>
            <p:grpSpPr>
              <a:xfrm>
                <a:off x="3989517" y="2180315"/>
                <a:ext cx="28641" cy="28641"/>
                <a:chOff x="3989517" y="2180315"/>
                <a:chExt cx="28641" cy="28641"/>
              </a:xfrm>
            </p:grpSpPr>
            <p:sp>
              <p:nvSpPr>
                <p:cNvPr id="527" name="Freeform: Shape 3463">
                  <a:extLst>
                    <a:ext uri="{FF2B5EF4-FFF2-40B4-BE49-F238E27FC236}">
                      <a16:creationId xmlns:a16="http://schemas.microsoft.com/office/drawing/2014/main" id="{68EA2DD7-AD13-2E6F-88F6-55FFB2DD713E}"/>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3464">
                  <a:extLst>
                    <a:ext uri="{FF2B5EF4-FFF2-40B4-BE49-F238E27FC236}">
                      <a16:creationId xmlns:a16="http://schemas.microsoft.com/office/drawing/2014/main" id="{2BF893F6-18CC-BA6D-7E5D-95862ACD95B8}"/>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 name="Graphic 198">
                <a:extLst>
                  <a:ext uri="{FF2B5EF4-FFF2-40B4-BE49-F238E27FC236}">
                    <a16:creationId xmlns:a16="http://schemas.microsoft.com/office/drawing/2014/main" id="{00F490FE-D328-77E8-0251-038028FAB745}"/>
                  </a:ext>
                </a:extLst>
              </p:cNvPr>
              <p:cNvGrpSpPr/>
              <p:nvPr/>
            </p:nvGrpSpPr>
            <p:grpSpPr>
              <a:xfrm>
                <a:off x="3998712" y="2180315"/>
                <a:ext cx="28792" cy="28641"/>
                <a:chOff x="3998712" y="2180315"/>
                <a:chExt cx="28792" cy="28641"/>
              </a:xfrm>
            </p:grpSpPr>
            <p:sp>
              <p:nvSpPr>
                <p:cNvPr id="525" name="Freeform: Shape 3461">
                  <a:extLst>
                    <a:ext uri="{FF2B5EF4-FFF2-40B4-BE49-F238E27FC236}">
                      <a16:creationId xmlns:a16="http://schemas.microsoft.com/office/drawing/2014/main" id="{22B2E79F-5BB3-D842-4960-D7D70F967095}"/>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3462">
                  <a:extLst>
                    <a:ext uri="{FF2B5EF4-FFF2-40B4-BE49-F238E27FC236}">
                      <a16:creationId xmlns:a16="http://schemas.microsoft.com/office/drawing/2014/main" id="{E9F91DC1-7859-1B35-A20D-AAD6B39E91FD}"/>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 name="Graphic 198">
                <a:extLst>
                  <a:ext uri="{FF2B5EF4-FFF2-40B4-BE49-F238E27FC236}">
                    <a16:creationId xmlns:a16="http://schemas.microsoft.com/office/drawing/2014/main" id="{5957070F-C598-A892-ECD1-09F180D932BF}"/>
                  </a:ext>
                </a:extLst>
              </p:cNvPr>
              <p:cNvGrpSpPr/>
              <p:nvPr/>
            </p:nvGrpSpPr>
            <p:grpSpPr>
              <a:xfrm>
                <a:off x="4007606" y="2180315"/>
                <a:ext cx="28792" cy="28641"/>
                <a:chOff x="4007606" y="2180315"/>
                <a:chExt cx="28792" cy="28641"/>
              </a:xfrm>
            </p:grpSpPr>
            <p:sp>
              <p:nvSpPr>
                <p:cNvPr id="523" name="Freeform: Shape 3459">
                  <a:extLst>
                    <a:ext uri="{FF2B5EF4-FFF2-40B4-BE49-F238E27FC236}">
                      <a16:creationId xmlns:a16="http://schemas.microsoft.com/office/drawing/2014/main" id="{990A8086-00DE-8588-0457-3730F6C4A3C4}"/>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3460">
                  <a:extLst>
                    <a:ext uri="{FF2B5EF4-FFF2-40B4-BE49-F238E27FC236}">
                      <a16:creationId xmlns:a16="http://schemas.microsoft.com/office/drawing/2014/main" id="{726BBA5D-3BBE-E74C-41C1-19A24493C90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 name="Graphic 198">
                <a:extLst>
                  <a:ext uri="{FF2B5EF4-FFF2-40B4-BE49-F238E27FC236}">
                    <a16:creationId xmlns:a16="http://schemas.microsoft.com/office/drawing/2014/main" id="{EECB4F3E-E0F8-4ABE-1BD5-992D261AC5FC}"/>
                  </a:ext>
                </a:extLst>
              </p:cNvPr>
              <p:cNvGrpSpPr/>
              <p:nvPr/>
            </p:nvGrpSpPr>
            <p:grpSpPr>
              <a:xfrm>
                <a:off x="4018159" y="2180315"/>
                <a:ext cx="28792" cy="28641"/>
                <a:chOff x="4018159" y="2180315"/>
                <a:chExt cx="28792" cy="28641"/>
              </a:xfrm>
            </p:grpSpPr>
            <p:sp>
              <p:nvSpPr>
                <p:cNvPr id="521" name="Freeform: Shape 3457">
                  <a:extLst>
                    <a:ext uri="{FF2B5EF4-FFF2-40B4-BE49-F238E27FC236}">
                      <a16:creationId xmlns:a16="http://schemas.microsoft.com/office/drawing/2014/main" id="{21551321-3220-94F4-D26C-6D3A16E1C8D8}"/>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3458">
                  <a:extLst>
                    <a:ext uri="{FF2B5EF4-FFF2-40B4-BE49-F238E27FC236}">
                      <a16:creationId xmlns:a16="http://schemas.microsoft.com/office/drawing/2014/main" id="{810F9E0F-10CA-38B9-AAF2-B568CEF3AC91}"/>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 name="Graphic 198">
                <a:extLst>
                  <a:ext uri="{FF2B5EF4-FFF2-40B4-BE49-F238E27FC236}">
                    <a16:creationId xmlns:a16="http://schemas.microsoft.com/office/drawing/2014/main" id="{DF701FFF-F116-C5D3-01C8-676DFEADF0E9}"/>
                  </a:ext>
                </a:extLst>
              </p:cNvPr>
              <p:cNvGrpSpPr/>
              <p:nvPr/>
            </p:nvGrpSpPr>
            <p:grpSpPr>
              <a:xfrm>
                <a:off x="4030822" y="2180315"/>
                <a:ext cx="28641" cy="28641"/>
                <a:chOff x="4030822" y="2180315"/>
                <a:chExt cx="28641" cy="28641"/>
              </a:xfrm>
            </p:grpSpPr>
            <p:sp>
              <p:nvSpPr>
                <p:cNvPr id="519" name="Freeform: Shape 3455">
                  <a:extLst>
                    <a:ext uri="{FF2B5EF4-FFF2-40B4-BE49-F238E27FC236}">
                      <a16:creationId xmlns:a16="http://schemas.microsoft.com/office/drawing/2014/main" id="{AAE790C1-063F-CA33-206B-2747A94F165E}"/>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3456">
                  <a:extLst>
                    <a:ext uri="{FF2B5EF4-FFF2-40B4-BE49-F238E27FC236}">
                      <a16:creationId xmlns:a16="http://schemas.microsoft.com/office/drawing/2014/main" id="{3CA04E75-6866-D804-46AE-474A4CBCD0B3}"/>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 name="Graphic 198">
                <a:extLst>
                  <a:ext uri="{FF2B5EF4-FFF2-40B4-BE49-F238E27FC236}">
                    <a16:creationId xmlns:a16="http://schemas.microsoft.com/office/drawing/2014/main" id="{A17892B7-F927-D809-C4FE-1784C3705490}"/>
                  </a:ext>
                </a:extLst>
              </p:cNvPr>
              <p:cNvGrpSpPr/>
              <p:nvPr/>
            </p:nvGrpSpPr>
            <p:grpSpPr>
              <a:xfrm>
                <a:off x="4040168" y="2180315"/>
                <a:ext cx="28792" cy="28641"/>
                <a:chOff x="4040168" y="2180315"/>
                <a:chExt cx="28792" cy="28641"/>
              </a:xfrm>
            </p:grpSpPr>
            <p:sp>
              <p:nvSpPr>
                <p:cNvPr id="517" name="Freeform: Shape 3453">
                  <a:extLst>
                    <a:ext uri="{FF2B5EF4-FFF2-40B4-BE49-F238E27FC236}">
                      <a16:creationId xmlns:a16="http://schemas.microsoft.com/office/drawing/2014/main" id="{669F5B9E-7820-5C65-071A-C49B844C6C21}"/>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3454">
                  <a:extLst>
                    <a:ext uri="{FF2B5EF4-FFF2-40B4-BE49-F238E27FC236}">
                      <a16:creationId xmlns:a16="http://schemas.microsoft.com/office/drawing/2014/main" id="{161744B0-BB22-D5D2-B574-F99897D9C7FE}"/>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 name="Graphic 198">
                <a:extLst>
                  <a:ext uri="{FF2B5EF4-FFF2-40B4-BE49-F238E27FC236}">
                    <a16:creationId xmlns:a16="http://schemas.microsoft.com/office/drawing/2014/main" id="{66364449-185E-8BFF-F77E-2A86CCD7EB61}"/>
                  </a:ext>
                </a:extLst>
              </p:cNvPr>
              <p:cNvGrpSpPr/>
              <p:nvPr/>
            </p:nvGrpSpPr>
            <p:grpSpPr>
              <a:xfrm>
                <a:off x="4046952" y="2180315"/>
                <a:ext cx="28641" cy="28641"/>
                <a:chOff x="4046952" y="2180315"/>
                <a:chExt cx="28641" cy="28641"/>
              </a:xfrm>
            </p:grpSpPr>
            <p:sp>
              <p:nvSpPr>
                <p:cNvPr id="515" name="Freeform: Shape 3451">
                  <a:extLst>
                    <a:ext uri="{FF2B5EF4-FFF2-40B4-BE49-F238E27FC236}">
                      <a16:creationId xmlns:a16="http://schemas.microsoft.com/office/drawing/2014/main" id="{25570683-28A8-61E7-C325-7049E98C2554}"/>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3452">
                  <a:extLst>
                    <a:ext uri="{FF2B5EF4-FFF2-40B4-BE49-F238E27FC236}">
                      <a16:creationId xmlns:a16="http://schemas.microsoft.com/office/drawing/2014/main" id="{E3C5CFD5-3012-B08B-6C0C-05E017D529C1}"/>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 name="Graphic 198">
                <a:extLst>
                  <a:ext uri="{FF2B5EF4-FFF2-40B4-BE49-F238E27FC236}">
                    <a16:creationId xmlns:a16="http://schemas.microsoft.com/office/drawing/2014/main" id="{291519A2-1C16-61F3-C695-6CD7520C4106}"/>
                  </a:ext>
                </a:extLst>
              </p:cNvPr>
              <p:cNvGrpSpPr/>
              <p:nvPr/>
            </p:nvGrpSpPr>
            <p:grpSpPr>
              <a:xfrm>
                <a:off x="4053584" y="2180315"/>
                <a:ext cx="28641" cy="28641"/>
                <a:chOff x="4053584" y="2180315"/>
                <a:chExt cx="28641" cy="28641"/>
              </a:xfrm>
            </p:grpSpPr>
            <p:sp>
              <p:nvSpPr>
                <p:cNvPr id="513" name="Freeform: Shape 3449">
                  <a:extLst>
                    <a:ext uri="{FF2B5EF4-FFF2-40B4-BE49-F238E27FC236}">
                      <a16:creationId xmlns:a16="http://schemas.microsoft.com/office/drawing/2014/main" id="{BB992ACA-875E-71C5-2AF8-5F08CC8E163B}"/>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3450">
                  <a:extLst>
                    <a:ext uri="{FF2B5EF4-FFF2-40B4-BE49-F238E27FC236}">
                      <a16:creationId xmlns:a16="http://schemas.microsoft.com/office/drawing/2014/main" id="{97D1966C-1425-382B-7EC6-2BAE7D9CF82A}"/>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 name="Graphic 198">
                <a:extLst>
                  <a:ext uri="{FF2B5EF4-FFF2-40B4-BE49-F238E27FC236}">
                    <a16:creationId xmlns:a16="http://schemas.microsoft.com/office/drawing/2014/main" id="{1F04B95B-B04D-C2FA-BAC0-6B4D784309BF}"/>
                  </a:ext>
                </a:extLst>
              </p:cNvPr>
              <p:cNvGrpSpPr/>
              <p:nvPr/>
            </p:nvGrpSpPr>
            <p:grpSpPr>
              <a:xfrm>
                <a:off x="4060217" y="2180315"/>
                <a:ext cx="28792" cy="28641"/>
                <a:chOff x="4060217" y="2180315"/>
                <a:chExt cx="28792" cy="28641"/>
              </a:xfrm>
            </p:grpSpPr>
            <p:sp>
              <p:nvSpPr>
                <p:cNvPr id="511" name="Freeform: Shape 3447">
                  <a:extLst>
                    <a:ext uri="{FF2B5EF4-FFF2-40B4-BE49-F238E27FC236}">
                      <a16:creationId xmlns:a16="http://schemas.microsoft.com/office/drawing/2014/main" id="{466268F1-352C-0376-5D2F-7167555BFEF5}"/>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3448">
                  <a:extLst>
                    <a:ext uri="{FF2B5EF4-FFF2-40B4-BE49-F238E27FC236}">
                      <a16:creationId xmlns:a16="http://schemas.microsoft.com/office/drawing/2014/main" id="{55C8658B-9424-D57D-8E3D-C5EC17C06224}"/>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raphic 198">
                <a:extLst>
                  <a:ext uri="{FF2B5EF4-FFF2-40B4-BE49-F238E27FC236}">
                    <a16:creationId xmlns:a16="http://schemas.microsoft.com/office/drawing/2014/main" id="{678AF36B-6844-BBDE-C685-E6C41D708874}"/>
                  </a:ext>
                </a:extLst>
              </p:cNvPr>
              <p:cNvGrpSpPr/>
              <p:nvPr/>
            </p:nvGrpSpPr>
            <p:grpSpPr>
              <a:xfrm>
                <a:off x="4067001" y="2180315"/>
                <a:ext cx="28641" cy="28641"/>
                <a:chOff x="4067001" y="2180315"/>
                <a:chExt cx="28641" cy="28641"/>
              </a:xfrm>
            </p:grpSpPr>
            <p:sp>
              <p:nvSpPr>
                <p:cNvPr id="509" name="Freeform: Shape 3445">
                  <a:extLst>
                    <a:ext uri="{FF2B5EF4-FFF2-40B4-BE49-F238E27FC236}">
                      <a16:creationId xmlns:a16="http://schemas.microsoft.com/office/drawing/2014/main" id="{AB3E03BE-2ED6-BFDD-5546-EDBC8DFF2954}"/>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3446">
                  <a:extLst>
                    <a:ext uri="{FF2B5EF4-FFF2-40B4-BE49-F238E27FC236}">
                      <a16:creationId xmlns:a16="http://schemas.microsoft.com/office/drawing/2014/main" id="{CED4B681-836B-9BBE-5F38-BEB0D088BF48}"/>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raphic 198">
                <a:extLst>
                  <a:ext uri="{FF2B5EF4-FFF2-40B4-BE49-F238E27FC236}">
                    <a16:creationId xmlns:a16="http://schemas.microsoft.com/office/drawing/2014/main" id="{6C1CCA14-E376-2EC5-FACD-BACA590E008B}"/>
                  </a:ext>
                </a:extLst>
              </p:cNvPr>
              <p:cNvGrpSpPr/>
              <p:nvPr/>
            </p:nvGrpSpPr>
            <p:grpSpPr>
              <a:xfrm>
                <a:off x="4073634" y="2180315"/>
                <a:ext cx="28641" cy="28641"/>
                <a:chOff x="4073634" y="2180315"/>
                <a:chExt cx="28641" cy="28641"/>
              </a:xfrm>
            </p:grpSpPr>
            <p:sp>
              <p:nvSpPr>
                <p:cNvPr id="507" name="Freeform: Shape 3443">
                  <a:extLst>
                    <a:ext uri="{FF2B5EF4-FFF2-40B4-BE49-F238E27FC236}">
                      <a16:creationId xmlns:a16="http://schemas.microsoft.com/office/drawing/2014/main" id="{BEB72B23-AE71-83D1-AD10-A472D0DCD08E}"/>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3444">
                  <a:extLst>
                    <a:ext uri="{FF2B5EF4-FFF2-40B4-BE49-F238E27FC236}">
                      <a16:creationId xmlns:a16="http://schemas.microsoft.com/office/drawing/2014/main" id="{ED7CE1B8-3E5C-4F85-9506-7E308E04EE90}"/>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 name="Graphic 198">
                <a:extLst>
                  <a:ext uri="{FF2B5EF4-FFF2-40B4-BE49-F238E27FC236}">
                    <a16:creationId xmlns:a16="http://schemas.microsoft.com/office/drawing/2014/main" id="{91BC0E25-EC9A-DE86-1FB7-38181BFA7672}"/>
                  </a:ext>
                </a:extLst>
              </p:cNvPr>
              <p:cNvGrpSpPr/>
              <p:nvPr/>
            </p:nvGrpSpPr>
            <p:grpSpPr>
              <a:xfrm>
                <a:off x="4080267" y="2180315"/>
                <a:ext cx="28792" cy="28641"/>
                <a:chOff x="4080267" y="2180315"/>
                <a:chExt cx="28792" cy="28641"/>
              </a:xfrm>
            </p:grpSpPr>
            <p:sp>
              <p:nvSpPr>
                <p:cNvPr id="505" name="Freeform: Shape 3441">
                  <a:extLst>
                    <a:ext uri="{FF2B5EF4-FFF2-40B4-BE49-F238E27FC236}">
                      <a16:creationId xmlns:a16="http://schemas.microsoft.com/office/drawing/2014/main" id="{0BA915C2-8445-5663-0EDD-A57C70C11B02}"/>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3442">
                  <a:extLst>
                    <a:ext uri="{FF2B5EF4-FFF2-40B4-BE49-F238E27FC236}">
                      <a16:creationId xmlns:a16="http://schemas.microsoft.com/office/drawing/2014/main" id="{7F6F989C-CBFE-05AE-80DC-41B1D7AE9DD0}"/>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 name="Graphic 198">
                <a:extLst>
                  <a:ext uri="{FF2B5EF4-FFF2-40B4-BE49-F238E27FC236}">
                    <a16:creationId xmlns:a16="http://schemas.microsoft.com/office/drawing/2014/main" id="{8E88BACB-1A77-6CC0-560D-E588B5C721B3}"/>
                  </a:ext>
                </a:extLst>
              </p:cNvPr>
              <p:cNvGrpSpPr/>
              <p:nvPr/>
            </p:nvGrpSpPr>
            <p:grpSpPr>
              <a:xfrm>
                <a:off x="4087050" y="2180315"/>
                <a:ext cx="28641" cy="28641"/>
                <a:chOff x="4087050" y="2180315"/>
                <a:chExt cx="28641" cy="28641"/>
              </a:xfrm>
            </p:grpSpPr>
            <p:sp>
              <p:nvSpPr>
                <p:cNvPr id="503" name="Freeform: Shape 3439">
                  <a:extLst>
                    <a:ext uri="{FF2B5EF4-FFF2-40B4-BE49-F238E27FC236}">
                      <a16:creationId xmlns:a16="http://schemas.microsoft.com/office/drawing/2014/main" id="{161D4526-9EE9-3FCF-F8E3-4A0F5BBAA4C1}"/>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3440">
                  <a:extLst>
                    <a:ext uri="{FF2B5EF4-FFF2-40B4-BE49-F238E27FC236}">
                      <a16:creationId xmlns:a16="http://schemas.microsoft.com/office/drawing/2014/main" id="{631BC15D-77A2-D21D-81F9-C67B6F2D6B3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 name="Graphic 198">
                <a:extLst>
                  <a:ext uri="{FF2B5EF4-FFF2-40B4-BE49-F238E27FC236}">
                    <a16:creationId xmlns:a16="http://schemas.microsoft.com/office/drawing/2014/main" id="{A3E5C1BA-87D4-CFF3-E5FB-F03449AA2726}"/>
                  </a:ext>
                </a:extLst>
              </p:cNvPr>
              <p:cNvGrpSpPr/>
              <p:nvPr/>
            </p:nvGrpSpPr>
            <p:grpSpPr>
              <a:xfrm>
                <a:off x="4093683" y="2180315"/>
                <a:ext cx="28641" cy="28641"/>
                <a:chOff x="4093683" y="2180315"/>
                <a:chExt cx="28641" cy="28641"/>
              </a:xfrm>
            </p:grpSpPr>
            <p:sp>
              <p:nvSpPr>
                <p:cNvPr id="501" name="Freeform: Shape 3437">
                  <a:extLst>
                    <a:ext uri="{FF2B5EF4-FFF2-40B4-BE49-F238E27FC236}">
                      <a16:creationId xmlns:a16="http://schemas.microsoft.com/office/drawing/2014/main" id="{CA603053-CFC1-1109-2D74-1C1FBF1AA3BD}"/>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3438">
                  <a:extLst>
                    <a:ext uri="{FF2B5EF4-FFF2-40B4-BE49-F238E27FC236}">
                      <a16:creationId xmlns:a16="http://schemas.microsoft.com/office/drawing/2014/main" id="{E4DD2B3F-D71A-BE3A-3BC7-02F377C75668}"/>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 name="Graphic 198">
                <a:extLst>
                  <a:ext uri="{FF2B5EF4-FFF2-40B4-BE49-F238E27FC236}">
                    <a16:creationId xmlns:a16="http://schemas.microsoft.com/office/drawing/2014/main" id="{CA2139BA-4965-5B9E-F850-CCEA0EF87CC6}"/>
                  </a:ext>
                </a:extLst>
              </p:cNvPr>
              <p:cNvGrpSpPr/>
              <p:nvPr/>
            </p:nvGrpSpPr>
            <p:grpSpPr>
              <a:xfrm>
                <a:off x="4100316" y="2180315"/>
                <a:ext cx="28792" cy="28641"/>
                <a:chOff x="4100316" y="2180315"/>
                <a:chExt cx="28792" cy="28641"/>
              </a:xfrm>
            </p:grpSpPr>
            <p:sp>
              <p:nvSpPr>
                <p:cNvPr id="499" name="Freeform: Shape 3435">
                  <a:extLst>
                    <a:ext uri="{FF2B5EF4-FFF2-40B4-BE49-F238E27FC236}">
                      <a16:creationId xmlns:a16="http://schemas.microsoft.com/office/drawing/2014/main" id="{AECC7270-29DA-B801-43EC-DD917DEAAD8B}"/>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3436">
                  <a:extLst>
                    <a:ext uri="{FF2B5EF4-FFF2-40B4-BE49-F238E27FC236}">
                      <a16:creationId xmlns:a16="http://schemas.microsoft.com/office/drawing/2014/main" id="{4A177C90-2D96-A3D4-DCAB-5F403B58EB86}"/>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 name="Graphic 198">
                <a:extLst>
                  <a:ext uri="{FF2B5EF4-FFF2-40B4-BE49-F238E27FC236}">
                    <a16:creationId xmlns:a16="http://schemas.microsoft.com/office/drawing/2014/main" id="{DE3C6F34-23FF-9312-A5A9-2372BF90B502}"/>
                  </a:ext>
                </a:extLst>
              </p:cNvPr>
              <p:cNvGrpSpPr/>
              <p:nvPr/>
            </p:nvGrpSpPr>
            <p:grpSpPr>
              <a:xfrm>
                <a:off x="4107100" y="2180315"/>
                <a:ext cx="28641" cy="28641"/>
                <a:chOff x="4107100" y="2180315"/>
                <a:chExt cx="28641" cy="28641"/>
              </a:xfrm>
            </p:grpSpPr>
            <p:sp>
              <p:nvSpPr>
                <p:cNvPr id="497" name="Freeform: Shape 3433">
                  <a:extLst>
                    <a:ext uri="{FF2B5EF4-FFF2-40B4-BE49-F238E27FC236}">
                      <a16:creationId xmlns:a16="http://schemas.microsoft.com/office/drawing/2014/main" id="{67A06924-790E-B6F2-D126-1620A4A10FD1}"/>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3434">
                  <a:extLst>
                    <a:ext uri="{FF2B5EF4-FFF2-40B4-BE49-F238E27FC236}">
                      <a16:creationId xmlns:a16="http://schemas.microsoft.com/office/drawing/2014/main" id="{47BF7C46-CB9F-9E4A-07E2-DED84D4FBF0A}"/>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 name="Graphic 198">
                <a:extLst>
                  <a:ext uri="{FF2B5EF4-FFF2-40B4-BE49-F238E27FC236}">
                    <a16:creationId xmlns:a16="http://schemas.microsoft.com/office/drawing/2014/main" id="{667DFE90-DE24-626E-82FD-D8A50EE9F476}"/>
                  </a:ext>
                </a:extLst>
              </p:cNvPr>
              <p:cNvGrpSpPr/>
              <p:nvPr/>
            </p:nvGrpSpPr>
            <p:grpSpPr>
              <a:xfrm>
                <a:off x="4113733" y="2180315"/>
                <a:ext cx="28641" cy="28641"/>
                <a:chOff x="4113733" y="2180315"/>
                <a:chExt cx="28641" cy="28641"/>
              </a:xfrm>
            </p:grpSpPr>
            <p:sp>
              <p:nvSpPr>
                <p:cNvPr id="495" name="Freeform: Shape 3431">
                  <a:extLst>
                    <a:ext uri="{FF2B5EF4-FFF2-40B4-BE49-F238E27FC236}">
                      <a16:creationId xmlns:a16="http://schemas.microsoft.com/office/drawing/2014/main" id="{D097095E-6E7A-AFE1-D0EC-04D6E1B71538}"/>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3432">
                  <a:extLst>
                    <a:ext uri="{FF2B5EF4-FFF2-40B4-BE49-F238E27FC236}">
                      <a16:creationId xmlns:a16="http://schemas.microsoft.com/office/drawing/2014/main" id="{E9FF2233-1981-8A1A-3741-6C34EF560AA7}"/>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 name="Graphic 198">
                <a:extLst>
                  <a:ext uri="{FF2B5EF4-FFF2-40B4-BE49-F238E27FC236}">
                    <a16:creationId xmlns:a16="http://schemas.microsoft.com/office/drawing/2014/main" id="{9CB8762F-A474-F98D-89E9-39931D1F7F95}"/>
                  </a:ext>
                </a:extLst>
              </p:cNvPr>
              <p:cNvGrpSpPr/>
              <p:nvPr/>
            </p:nvGrpSpPr>
            <p:grpSpPr>
              <a:xfrm>
                <a:off x="4120365" y="2180315"/>
                <a:ext cx="28792" cy="28641"/>
                <a:chOff x="4120365" y="2180315"/>
                <a:chExt cx="28792" cy="28641"/>
              </a:xfrm>
            </p:grpSpPr>
            <p:sp>
              <p:nvSpPr>
                <p:cNvPr id="493" name="Freeform: Shape 3429">
                  <a:extLst>
                    <a:ext uri="{FF2B5EF4-FFF2-40B4-BE49-F238E27FC236}">
                      <a16:creationId xmlns:a16="http://schemas.microsoft.com/office/drawing/2014/main" id="{A8266A1B-B9DE-AF4D-DA94-9410DB4325ED}"/>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3430">
                  <a:extLst>
                    <a:ext uri="{FF2B5EF4-FFF2-40B4-BE49-F238E27FC236}">
                      <a16:creationId xmlns:a16="http://schemas.microsoft.com/office/drawing/2014/main" id="{E2346D44-CF75-1BFE-8E72-B72599F656EF}"/>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 name="Graphic 198">
                <a:extLst>
                  <a:ext uri="{FF2B5EF4-FFF2-40B4-BE49-F238E27FC236}">
                    <a16:creationId xmlns:a16="http://schemas.microsoft.com/office/drawing/2014/main" id="{A0335089-A901-9749-FBB9-C62A502F8CCB}"/>
                  </a:ext>
                </a:extLst>
              </p:cNvPr>
              <p:cNvGrpSpPr/>
              <p:nvPr/>
            </p:nvGrpSpPr>
            <p:grpSpPr>
              <a:xfrm>
                <a:off x="4124737" y="2188003"/>
                <a:ext cx="28641" cy="28641"/>
                <a:chOff x="4124737" y="2188003"/>
                <a:chExt cx="28641" cy="28641"/>
              </a:xfrm>
            </p:grpSpPr>
            <p:sp>
              <p:nvSpPr>
                <p:cNvPr id="491" name="Freeform: Shape 3427">
                  <a:extLst>
                    <a:ext uri="{FF2B5EF4-FFF2-40B4-BE49-F238E27FC236}">
                      <a16:creationId xmlns:a16="http://schemas.microsoft.com/office/drawing/2014/main" id="{822394A9-382A-88E2-A619-A2C16F93C505}"/>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3428">
                  <a:extLst>
                    <a:ext uri="{FF2B5EF4-FFF2-40B4-BE49-F238E27FC236}">
                      <a16:creationId xmlns:a16="http://schemas.microsoft.com/office/drawing/2014/main" id="{AE71DE87-8287-A89C-A0F0-F8F476408B1E}"/>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198">
                <a:extLst>
                  <a:ext uri="{FF2B5EF4-FFF2-40B4-BE49-F238E27FC236}">
                    <a16:creationId xmlns:a16="http://schemas.microsoft.com/office/drawing/2014/main" id="{BF19EF02-0C3A-BEDE-8D0E-99BF4F0CDBE7}"/>
                  </a:ext>
                </a:extLst>
              </p:cNvPr>
              <p:cNvGrpSpPr/>
              <p:nvPr/>
            </p:nvGrpSpPr>
            <p:grpSpPr>
              <a:xfrm>
                <a:off x="4131370" y="2188003"/>
                <a:ext cx="28641" cy="28641"/>
                <a:chOff x="4131370" y="2188003"/>
                <a:chExt cx="28641" cy="28641"/>
              </a:xfrm>
            </p:grpSpPr>
            <p:sp>
              <p:nvSpPr>
                <p:cNvPr id="489" name="Freeform: Shape 3425">
                  <a:extLst>
                    <a:ext uri="{FF2B5EF4-FFF2-40B4-BE49-F238E27FC236}">
                      <a16:creationId xmlns:a16="http://schemas.microsoft.com/office/drawing/2014/main" id="{53C4782C-5260-C7E4-2004-7BF8C1F65DBD}"/>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3426">
                  <a:extLst>
                    <a:ext uri="{FF2B5EF4-FFF2-40B4-BE49-F238E27FC236}">
                      <a16:creationId xmlns:a16="http://schemas.microsoft.com/office/drawing/2014/main" id="{89F56673-591C-083C-412E-17A641072B76}"/>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 name="Graphic 198">
                <a:extLst>
                  <a:ext uri="{FF2B5EF4-FFF2-40B4-BE49-F238E27FC236}">
                    <a16:creationId xmlns:a16="http://schemas.microsoft.com/office/drawing/2014/main" id="{5EF9CD67-DECF-F2FA-42C9-B7233B925D15}"/>
                  </a:ext>
                </a:extLst>
              </p:cNvPr>
              <p:cNvGrpSpPr/>
              <p:nvPr/>
            </p:nvGrpSpPr>
            <p:grpSpPr>
              <a:xfrm>
                <a:off x="4137852" y="2188003"/>
                <a:ext cx="28792" cy="28641"/>
                <a:chOff x="4137852" y="2188003"/>
                <a:chExt cx="28792" cy="28641"/>
              </a:xfrm>
            </p:grpSpPr>
            <p:sp>
              <p:nvSpPr>
                <p:cNvPr id="487" name="Freeform: Shape 3423">
                  <a:extLst>
                    <a:ext uri="{FF2B5EF4-FFF2-40B4-BE49-F238E27FC236}">
                      <a16:creationId xmlns:a16="http://schemas.microsoft.com/office/drawing/2014/main" id="{41B73CDC-1593-2D83-5282-1E5792286EB3}"/>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3424">
                  <a:extLst>
                    <a:ext uri="{FF2B5EF4-FFF2-40B4-BE49-F238E27FC236}">
                      <a16:creationId xmlns:a16="http://schemas.microsoft.com/office/drawing/2014/main" id="{FCA73342-3DD0-8E58-349C-DA8E82D5FE74}"/>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 name="Graphic 198">
                <a:extLst>
                  <a:ext uri="{FF2B5EF4-FFF2-40B4-BE49-F238E27FC236}">
                    <a16:creationId xmlns:a16="http://schemas.microsoft.com/office/drawing/2014/main" id="{2522AB12-E50D-DF20-A24C-4967B49CE130}"/>
                  </a:ext>
                </a:extLst>
              </p:cNvPr>
              <p:cNvGrpSpPr/>
              <p:nvPr/>
            </p:nvGrpSpPr>
            <p:grpSpPr>
              <a:xfrm>
                <a:off x="4144485" y="2188003"/>
                <a:ext cx="28641" cy="28641"/>
                <a:chOff x="4144485" y="2188003"/>
                <a:chExt cx="28641" cy="28641"/>
              </a:xfrm>
            </p:grpSpPr>
            <p:sp>
              <p:nvSpPr>
                <p:cNvPr id="485" name="Freeform: Shape 3421">
                  <a:extLst>
                    <a:ext uri="{FF2B5EF4-FFF2-40B4-BE49-F238E27FC236}">
                      <a16:creationId xmlns:a16="http://schemas.microsoft.com/office/drawing/2014/main" id="{71A11791-6FC8-7F54-6B10-5EE686A0100C}"/>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3422">
                  <a:extLst>
                    <a:ext uri="{FF2B5EF4-FFF2-40B4-BE49-F238E27FC236}">
                      <a16:creationId xmlns:a16="http://schemas.microsoft.com/office/drawing/2014/main" id="{21FF887B-E6B2-5416-0684-D5BA927246FD}"/>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 name="Graphic 198">
                <a:extLst>
                  <a:ext uri="{FF2B5EF4-FFF2-40B4-BE49-F238E27FC236}">
                    <a16:creationId xmlns:a16="http://schemas.microsoft.com/office/drawing/2014/main" id="{9A79EB7C-A759-3314-1694-D498287E63CE}"/>
                  </a:ext>
                </a:extLst>
              </p:cNvPr>
              <p:cNvGrpSpPr/>
              <p:nvPr/>
            </p:nvGrpSpPr>
            <p:grpSpPr>
              <a:xfrm>
                <a:off x="4155791" y="2188606"/>
                <a:ext cx="28641" cy="28641"/>
                <a:chOff x="4155791" y="2188606"/>
                <a:chExt cx="28641" cy="28641"/>
              </a:xfrm>
            </p:grpSpPr>
            <p:sp>
              <p:nvSpPr>
                <p:cNvPr id="483" name="Freeform: Shape 3419">
                  <a:extLst>
                    <a:ext uri="{FF2B5EF4-FFF2-40B4-BE49-F238E27FC236}">
                      <a16:creationId xmlns:a16="http://schemas.microsoft.com/office/drawing/2014/main" id="{984ADEF0-D66F-B447-FBA0-DF6CD3081420}"/>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3420">
                  <a:extLst>
                    <a:ext uri="{FF2B5EF4-FFF2-40B4-BE49-F238E27FC236}">
                      <a16:creationId xmlns:a16="http://schemas.microsoft.com/office/drawing/2014/main" id="{729C423C-FEA9-3570-0C02-0B75EEA96197}"/>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 name="Graphic 198">
                <a:extLst>
                  <a:ext uri="{FF2B5EF4-FFF2-40B4-BE49-F238E27FC236}">
                    <a16:creationId xmlns:a16="http://schemas.microsoft.com/office/drawing/2014/main" id="{FD71AC32-D0A2-1D4B-9F03-9E974D3AE130}"/>
                  </a:ext>
                </a:extLst>
              </p:cNvPr>
              <p:cNvGrpSpPr/>
              <p:nvPr/>
            </p:nvGrpSpPr>
            <p:grpSpPr>
              <a:xfrm>
                <a:off x="4166645" y="2191018"/>
                <a:ext cx="28641" cy="28641"/>
                <a:chOff x="4166645" y="2191018"/>
                <a:chExt cx="28641" cy="28641"/>
              </a:xfrm>
            </p:grpSpPr>
            <p:sp>
              <p:nvSpPr>
                <p:cNvPr id="481" name="Freeform: Shape 3417">
                  <a:extLst>
                    <a:ext uri="{FF2B5EF4-FFF2-40B4-BE49-F238E27FC236}">
                      <a16:creationId xmlns:a16="http://schemas.microsoft.com/office/drawing/2014/main" id="{97B7F253-A685-5BBA-7ED2-B9140E4542ED}"/>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3418">
                  <a:extLst>
                    <a:ext uri="{FF2B5EF4-FFF2-40B4-BE49-F238E27FC236}">
                      <a16:creationId xmlns:a16="http://schemas.microsoft.com/office/drawing/2014/main" id="{C615784B-3E59-7573-9B0A-E54BE30FAA26}"/>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 name="Graphic 198">
                <a:extLst>
                  <a:ext uri="{FF2B5EF4-FFF2-40B4-BE49-F238E27FC236}">
                    <a16:creationId xmlns:a16="http://schemas.microsoft.com/office/drawing/2014/main" id="{6AADEDF7-1DAD-F5A7-1FDF-79E058D862BA}"/>
                  </a:ext>
                </a:extLst>
              </p:cNvPr>
              <p:cNvGrpSpPr/>
              <p:nvPr/>
            </p:nvGrpSpPr>
            <p:grpSpPr>
              <a:xfrm>
                <a:off x="4168755" y="2191018"/>
                <a:ext cx="28641" cy="28641"/>
                <a:chOff x="4168755" y="2191018"/>
                <a:chExt cx="28641" cy="28641"/>
              </a:xfrm>
            </p:grpSpPr>
            <p:sp>
              <p:nvSpPr>
                <p:cNvPr id="479" name="Freeform: Shape 3415">
                  <a:extLst>
                    <a:ext uri="{FF2B5EF4-FFF2-40B4-BE49-F238E27FC236}">
                      <a16:creationId xmlns:a16="http://schemas.microsoft.com/office/drawing/2014/main" id="{B2752714-15D7-3459-47FF-623397C8F2A0}"/>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3416">
                  <a:extLst>
                    <a:ext uri="{FF2B5EF4-FFF2-40B4-BE49-F238E27FC236}">
                      <a16:creationId xmlns:a16="http://schemas.microsoft.com/office/drawing/2014/main" id="{53A5887D-2F33-B574-C5F3-5D49203175EB}"/>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raphic 198">
                <a:extLst>
                  <a:ext uri="{FF2B5EF4-FFF2-40B4-BE49-F238E27FC236}">
                    <a16:creationId xmlns:a16="http://schemas.microsoft.com/office/drawing/2014/main" id="{30BB3E50-F547-EDE9-3636-315618066602}"/>
                  </a:ext>
                </a:extLst>
              </p:cNvPr>
              <p:cNvGrpSpPr/>
              <p:nvPr/>
            </p:nvGrpSpPr>
            <p:grpSpPr>
              <a:xfrm>
                <a:off x="4179911" y="2191018"/>
                <a:ext cx="28792" cy="28641"/>
                <a:chOff x="4179911" y="2191018"/>
                <a:chExt cx="28792" cy="28641"/>
              </a:xfrm>
            </p:grpSpPr>
            <p:sp>
              <p:nvSpPr>
                <p:cNvPr id="477" name="Freeform: Shape 3413">
                  <a:extLst>
                    <a:ext uri="{FF2B5EF4-FFF2-40B4-BE49-F238E27FC236}">
                      <a16:creationId xmlns:a16="http://schemas.microsoft.com/office/drawing/2014/main" id="{0C7CD6E7-9944-8E77-9CD2-1294347D0792}"/>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3414">
                  <a:extLst>
                    <a:ext uri="{FF2B5EF4-FFF2-40B4-BE49-F238E27FC236}">
                      <a16:creationId xmlns:a16="http://schemas.microsoft.com/office/drawing/2014/main" id="{94882DDA-A0BE-55C6-A32E-EF16633D1C32}"/>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 name="Graphic 198">
                <a:extLst>
                  <a:ext uri="{FF2B5EF4-FFF2-40B4-BE49-F238E27FC236}">
                    <a16:creationId xmlns:a16="http://schemas.microsoft.com/office/drawing/2014/main" id="{BED66CC8-05E5-8A4A-EB34-515ECF07A4EA}"/>
                  </a:ext>
                </a:extLst>
              </p:cNvPr>
              <p:cNvGrpSpPr/>
              <p:nvPr/>
            </p:nvGrpSpPr>
            <p:grpSpPr>
              <a:xfrm>
                <a:off x="4186845" y="2191018"/>
                <a:ext cx="28792" cy="28641"/>
                <a:chOff x="4186845" y="2191018"/>
                <a:chExt cx="28792" cy="28641"/>
              </a:xfrm>
            </p:grpSpPr>
            <p:sp>
              <p:nvSpPr>
                <p:cNvPr id="475" name="Freeform: Shape 3411">
                  <a:extLst>
                    <a:ext uri="{FF2B5EF4-FFF2-40B4-BE49-F238E27FC236}">
                      <a16:creationId xmlns:a16="http://schemas.microsoft.com/office/drawing/2014/main" id="{49246B28-2180-6B2B-2033-7E7AD3CD674B}"/>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3412">
                  <a:extLst>
                    <a:ext uri="{FF2B5EF4-FFF2-40B4-BE49-F238E27FC236}">
                      <a16:creationId xmlns:a16="http://schemas.microsoft.com/office/drawing/2014/main" id="{EFED4934-B274-FBD0-CD93-B185C79AB9D1}"/>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 name="Graphic 198">
                <a:extLst>
                  <a:ext uri="{FF2B5EF4-FFF2-40B4-BE49-F238E27FC236}">
                    <a16:creationId xmlns:a16="http://schemas.microsoft.com/office/drawing/2014/main" id="{E135D5A0-D62E-3771-EF09-E4C7F36E4642}"/>
                  </a:ext>
                </a:extLst>
              </p:cNvPr>
              <p:cNvGrpSpPr/>
              <p:nvPr/>
            </p:nvGrpSpPr>
            <p:grpSpPr>
              <a:xfrm>
                <a:off x="4190614" y="2191018"/>
                <a:ext cx="28641" cy="28641"/>
                <a:chOff x="4190614" y="2191018"/>
                <a:chExt cx="28641" cy="28641"/>
              </a:xfrm>
            </p:grpSpPr>
            <p:sp>
              <p:nvSpPr>
                <p:cNvPr id="473" name="Freeform: Shape 3409">
                  <a:extLst>
                    <a:ext uri="{FF2B5EF4-FFF2-40B4-BE49-F238E27FC236}">
                      <a16:creationId xmlns:a16="http://schemas.microsoft.com/office/drawing/2014/main" id="{FDB2B623-C5D5-D03A-1867-050C93EDEBC7}"/>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3410">
                  <a:extLst>
                    <a:ext uri="{FF2B5EF4-FFF2-40B4-BE49-F238E27FC236}">
                      <a16:creationId xmlns:a16="http://schemas.microsoft.com/office/drawing/2014/main" id="{21C13BDB-CBDE-845A-AC74-2240E53559C7}"/>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 name="Graphic 198">
                <a:extLst>
                  <a:ext uri="{FF2B5EF4-FFF2-40B4-BE49-F238E27FC236}">
                    <a16:creationId xmlns:a16="http://schemas.microsoft.com/office/drawing/2014/main" id="{91C161FD-EAB7-A832-BBA8-2645C899C77E}"/>
                  </a:ext>
                </a:extLst>
              </p:cNvPr>
              <p:cNvGrpSpPr/>
              <p:nvPr/>
            </p:nvGrpSpPr>
            <p:grpSpPr>
              <a:xfrm>
                <a:off x="4204935" y="2191018"/>
                <a:ext cx="28641" cy="28641"/>
                <a:chOff x="4204935" y="2191018"/>
                <a:chExt cx="28641" cy="28641"/>
              </a:xfrm>
            </p:grpSpPr>
            <p:sp>
              <p:nvSpPr>
                <p:cNvPr id="471" name="Freeform: Shape 3407">
                  <a:extLst>
                    <a:ext uri="{FF2B5EF4-FFF2-40B4-BE49-F238E27FC236}">
                      <a16:creationId xmlns:a16="http://schemas.microsoft.com/office/drawing/2014/main" id="{460F3347-3DC1-7FFF-E54A-00575EDCC4F7}"/>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3408">
                  <a:extLst>
                    <a:ext uri="{FF2B5EF4-FFF2-40B4-BE49-F238E27FC236}">
                      <a16:creationId xmlns:a16="http://schemas.microsoft.com/office/drawing/2014/main" id="{37CDB848-D21F-FBBD-7F90-612FF4093817}"/>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 name="Graphic 198">
                <a:extLst>
                  <a:ext uri="{FF2B5EF4-FFF2-40B4-BE49-F238E27FC236}">
                    <a16:creationId xmlns:a16="http://schemas.microsoft.com/office/drawing/2014/main" id="{839021EE-CB93-6148-520D-99AF98B66E5B}"/>
                  </a:ext>
                </a:extLst>
              </p:cNvPr>
              <p:cNvGrpSpPr/>
              <p:nvPr/>
            </p:nvGrpSpPr>
            <p:grpSpPr>
              <a:xfrm>
                <a:off x="4215638" y="2191018"/>
                <a:ext cx="28641" cy="28641"/>
                <a:chOff x="4215638" y="2191018"/>
                <a:chExt cx="28641" cy="28641"/>
              </a:xfrm>
            </p:grpSpPr>
            <p:sp>
              <p:nvSpPr>
                <p:cNvPr id="469" name="Freeform: Shape 3405">
                  <a:extLst>
                    <a:ext uri="{FF2B5EF4-FFF2-40B4-BE49-F238E27FC236}">
                      <a16:creationId xmlns:a16="http://schemas.microsoft.com/office/drawing/2014/main" id="{190E5BCA-1998-E48B-BE2F-22DDA7E97A5B}"/>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3406">
                  <a:extLst>
                    <a:ext uri="{FF2B5EF4-FFF2-40B4-BE49-F238E27FC236}">
                      <a16:creationId xmlns:a16="http://schemas.microsoft.com/office/drawing/2014/main" id="{9C528D62-B22C-EFBE-B361-43C9C90FAA0C}"/>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raphic 198">
                <a:extLst>
                  <a:ext uri="{FF2B5EF4-FFF2-40B4-BE49-F238E27FC236}">
                    <a16:creationId xmlns:a16="http://schemas.microsoft.com/office/drawing/2014/main" id="{E234E2D1-DF4A-285D-862D-2502217621B6}"/>
                  </a:ext>
                </a:extLst>
              </p:cNvPr>
              <p:cNvGrpSpPr/>
              <p:nvPr/>
            </p:nvGrpSpPr>
            <p:grpSpPr>
              <a:xfrm>
                <a:off x="4225286" y="2191018"/>
                <a:ext cx="28641" cy="28641"/>
                <a:chOff x="4225286" y="2191018"/>
                <a:chExt cx="28641" cy="28641"/>
              </a:xfrm>
            </p:grpSpPr>
            <p:sp>
              <p:nvSpPr>
                <p:cNvPr id="467" name="Freeform: Shape 3403">
                  <a:extLst>
                    <a:ext uri="{FF2B5EF4-FFF2-40B4-BE49-F238E27FC236}">
                      <a16:creationId xmlns:a16="http://schemas.microsoft.com/office/drawing/2014/main" id="{8B741765-76E3-2373-839D-5C8E0F0F73FA}"/>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3404">
                  <a:extLst>
                    <a:ext uri="{FF2B5EF4-FFF2-40B4-BE49-F238E27FC236}">
                      <a16:creationId xmlns:a16="http://schemas.microsoft.com/office/drawing/2014/main" id="{5C3C07EC-3747-6A67-89F5-3F9CC4091A8E}"/>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 name="Graphic 198">
                <a:extLst>
                  <a:ext uri="{FF2B5EF4-FFF2-40B4-BE49-F238E27FC236}">
                    <a16:creationId xmlns:a16="http://schemas.microsoft.com/office/drawing/2014/main" id="{ADB1CD4A-AB28-BD92-75B3-B8C8A3B82AFB}"/>
                  </a:ext>
                </a:extLst>
              </p:cNvPr>
              <p:cNvGrpSpPr/>
              <p:nvPr/>
            </p:nvGrpSpPr>
            <p:grpSpPr>
              <a:xfrm>
                <a:off x="4232069" y="2191018"/>
                <a:ext cx="28641" cy="28641"/>
                <a:chOff x="4232069" y="2191018"/>
                <a:chExt cx="28641" cy="28641"/>
              </a:xfrm>
            </p:grpSpPr>
            <p:sp>
              <p:nvSpPr>
                <p:cNvPr id="465" name="Freeform: Shape 3401">
                  <a:extLst>
                    <a:ext uri="{FF2B5EF4-FFF2-40B4-BE49-F238E27FC236}">
                      <a16:creationId xmlns:a16="http://schemas.microsoft.com/office/drawing/2014/main" id="{9FD12635-DC62-779A-CAB9-9919CBD0D099}"/>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3402">
                  <a:extLst>
                    <a:ext uri="{FF2B5EF4-FFF2-40B4-BE49-F238E27FC236}">
                      <a16:creationId xmlns:a16="http://schemas.microsoft.com/office/drawing/2014/main" id="{956FFFE1-F76B-78E8-EE91-7B0B7775AECD}"/>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 name="Graphic 198">
                <a:extLst>
                  <a:ext uri="{FF2B5EF4-FFF2-40B4-BE49-F238E27FC236}">
                    <a16:creationId xmlns:a16="http://schemas.microsoft.com/office/drawing/2014/main" id="{D3C88962-5C5A-C7A6-9C78-1361D2624720}"/>
                  </a:ext>
                </a:extLst>
              </p:cNvPr>
              <p:cNvGrpSpPr/>
              <p:nvPr/>
            </p:nvGrpSpPr>
            <p:grpSpPr>
              <a:xfrm>
                <a:off x="4236139" y="2191018"/>
                <a:ext cx="28792" cy="28641"/>
                <a:chOff x="4236139" y="2191018"/>
                <a:chExt cx="28792" cy="28641"/>
              </a:xfrm>
            </p:grpSpPr>
            <p:sp>
              <p:nvSpPr>
                <p:cNvPr id="463" name="Freeform: Shape 3399">
                  <a:extLst>
                    <a:ext uri="{FF2B5EF4-FFF2-40B4-BE49-F238E27FC236}">
                      <a16:creationId xmlns:a16="http://schemas.microsoft.com/office/drawing/2014/main" id="{B8D4B66A-81C1-1A99-DD88-08974645DE47}"/>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3400">
                  <a:extLst>
                    <a:ext uri="{FF2B5EF4-FFF2-40B4-BE49-F238E27FC236}">
                      <a16:creationId xmlns:a16="http://schemas.microsoft.com/office/drawing/2014/main" id="{DC2F84CC-FB85-1A33-0C92-BE53DDB6C653}"/>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 name="Graphic 198">
                <a:extLst>
                  <a:ext uri="{FF2B5EF4-FFF2-40B4-BE49-F238E27FC236}">
                    <a16:creationId xmlns:a16="http://schemas.microsoft.com/office/drawing/2014/main" id="{6E0EEF4A-6744-D17A-1132-19F894FB91CA}"/>
                  </a:ext>
                </a:extLst>
              </p:cNvPr>
              <p:cNvGrpSpPr/>
              <p:nvPr/>
            </p:nvGrpSpPr>
            <p:grpSpPr>
              <a:xfrm>
                <a:off x="4252722" y="2191018"/>
                <a:ext cx="28641" cy="28641"/>
                <a:chOff x="4252722" y="2191018"/>
                <a:chExt cx="28641" cy="28641"/>
              </a:xfrm>
            </p:grpSpPr>
            <p:sp>
              <p:nvSpPr>
                <p:cNvPr id="461" name="Freeform: Shape 3397">
                  <a:extLst>
                    <a:ext uri="{FF2B5EF4-FFF2-40B4-BE49-F238E27FC236}">
                      <a16:creationId xmlns:a16="http://schemas.microsoft.com/office/drawing/2014/main" id="{733B2E94-42EA-DAEF-319B-AA918E4AA10F}"/>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3398">
                  <a:extLst>
                    <a:ext uri="{FF2B5EF4-FFF2-40B4-BE49-F238E27FC236}">
                      <a16:creationId xmlns:a16="http://schemas.microsoft.com/office/drawing/2014/main" id="{488E855A-D315-2070-77C6-C3FD545A159B}"/>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 name="Graphic 198">
                <a:extLst>
                  <a:ext uri="{FF2B5EF4-FFF2-40B4-BE49-F238E27FC236}">
                    <a16:creationId xmlns:a16="http://schemas.microsoft.com/office/drawing/2014/main" id="{D742DE55-E5F5-8962-1E98-B9936B6674F2}"/>
                  </a:ext>
                </a:extLst>
              </p:cNvPr>
              <p:cNvGrpSpPr/>
              <p:nvPr/>
            </p:nvGrpSpPr>
            <p:grpSpPr>
              <a:xfrm>
                <a:off x="4259355" y="2191018"/>
                <a:ext cx="28641" cy="28641"/>
                <a:chOff x="4259355" y="2191018"/>
                <a:chExt cx="28641" cy="28641"/>
              </a:xfrm>
            </p:grpSpPr>
            <p:sp>
              <p:nvSpPr>
                <p:cNvPr id="459" name="Freeform: Shape 3395">
                  <a:extLst>
                    <a:ext uri="{FF2B5EF4-FFF2-40B4-BE49-F238E27FC236}">
                      <a16:creationId xmlns:a16="http://schemas.microsoft.com/office/drawing/2014/main" id="{05685D6E-3A8E-D0D1-16F0-592F8A837C78}"/>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3396">
                  <a:extLst>
                    <a:ext uri="{FF2B5EF4-FFF2-40B4-BE49-F238E27FC236}">
                      <a16:creationId xmlns:a16="http://schemas.microsoft.com/office/drawing/2014/main" id="{F70604D8-C74F-57EB-E089-B55BAB5A1838}"/>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 name="Graphic 198">
                <a:extLst>
                  <a:ext uri="{FF2B5EF4-FFF2-40B4-BE49-F238E27FC236}">
                    <a16:creationId xmlns:a16="http://schemas.microsoft.com/office/drawing/2014/main" id="{18BF74BF-D0D4-DC87-06EB-CED885DA05B4}"/>
                  </a:ext>
                </a:extLst>
              </p:cNvPr>
              <p:cNvGrpSpPr/>
              <p:nvPr/>
            </p:nvGrpSpPr>
            <p:grpSpPr>
              <a:xfrm>
                <a:off x="4265837" y="2191018"/>
                <a:ext cx="28641" cy="28641"/>
                <a:chOff x="4265837" y="2191018"/>
                <a:chExt cx="28641" cy="28641"/>
              </a:xfrm>
            </p:grpSpPr>
            <p:sp>
              <p:nvSpPr>
                <p:cNvPr id="457" name="Freeform: Shape 3393">
                  <a:extLst>
                    <a:ext uri="{FF2B5EF4-FFF2-40B4-BE49-F238E27FC236}">
                      <a16:creationId xmlns:a16="http://schemas.microsoft.com/office/drawing/2014/main" id="{54919A21-AF39-A966-A03B-AC97016C6464}"/>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3394">
                  <a:extLst>
                    <a:ext uri="{FF2B5EF4-FFF2-40B4-BE49-F238E27FC236}">
                      <a16:creationId xmlns:a16="http://schemas.microsoft.com/office/drawing/2014/main" id="{6231C6EA-F438-AC62-A13A-F27E15303ACE}"/>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 name="Graphic 198">
                <a:extLst>
                  <a:ext uri="{FF2B5EF4-FFF2-40B4-BE49-F238E27FC236}">
                    <a16:creationId xmlns:a16="http://schemas.microsoft.com/office/drawing/2014/main" id="{DA5CF276-ABD2-C3BF-23AB-BA58E4B940A0}"/>
                  </a:ext>
                </a:extLst>
              </p:cNvPr>
              <p:cNvGrpSpPr/>
              <p:nvPr/>
            </p:nvGrpSpPr>
            <p:grpSpPr>
              <a:xfrm>
                <a:off x="4272470" y="2191018"/>
                <a:ext cx="28641" cy="28641"/>
                <a:chOff x="4272470" y="2191018"/>
                <a:chExt cx="28641" cy="28641"/>
              </a:xfrm>
            </p:grpSpPr>
            <p:sp>
              <p:nvSpPr>
                <p:cNvPr id="455" name="Freeform: Shape 3391">
                  <a:extLst>
                    <a:ext uri="{FF2B5EF4-FFF2-40B4-BE49-F238E27FC236}">
                      <a16:creationId xmlns:a16="http://schemas.microsoft.com/office/drawing/2014/main" id="{CD70763B-F340-04A5-4B18-7BEF6674FC4D}"/>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3392">
                  <a:extLst>
                    <a:ext uri="{FF2B5EF4-FFF2-40B4-BE49-F238E27FC236}">
                      <a16:creationId xmlns:a16="http://schemas.microsoft.com/office/drawing/2014/main" id="{6DA4733F-3107-CD31-6B29-B3583025A801}"/>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raphic 198">
                <a:extLst>
                  <a:ext uri="{FF2B5EF4-FFF2-40B4-BE49-F238E27FC236}">
                    <a16:creationId xmlns:a16="http://schemas.microsoft.com/office/drawing/2014/main" id="{066AB049-D4DA-6D60-F52A-38C1081EEB1F}"/>
                  </a:ext>
                </a:extLst>
              </p:cNvPr>
              <p:cNvGrpSpPr/>
              <p:nvPr/>
            </p:nvGrpSpPr>
            <p:grpSpPr>
              <a:xfrm>
                <a:off x="4278952" y="2191018"/>
                <a:ext cx="28792" cy="28641"/>
                <a:chOff x="4278952" y="2191018"/>
                <a:chExt cx="28792" cy="28641"/>
              </a:xfrm>
            </p:grpSpPr>
            <p:sp>
              <p:nvSpPr>
                <p:cNvPr id="453" name="Freeform: Shape 3389">
                  <a:extLst>
                    <a:ext uri="{FF2B5EF4-FFF2-40B4-BE49-F238E27FC236}">
                      <a16:creationId xmlns:a16="http://schemas.microsoft.com/office/drawing/2014/main" id="{1B1F1F02-E13E-6ED5-4A43-5CCE1BB4C144}"/>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3390">
                  <a:extLst>
                    <a:ext uri="{FF2B5EF4-FFF2-40B4-BE49-F238E27FC236}">
                      <a16:creationId xmlns:a16="http://schemas.microsoft.com/office/drawing/2014/main" id="{06A83471-9A70-DE69-C57D-7663E926B389}"/>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 name="Graphic 198">
                <a:extLst>
                  <a:ext uri="{FF2B5EF4-FFF2-40B4-BE49-F238E27FC236}">
                    <a16:creationId xmlns:a16="http://schemas.microsoft.com/office/drawing/2014/main" id="{DDC60C96-7B6D-6129-052B-B55EB3D49325}"/>
                  </a:ext>
                </a:extLst>
              </p:cNvPr>
              <p:cNvGrpSpPr/>
              <p:nvPr/>
            </p:nvGrpSpPr>
            <p:grpSpPr>
              <a:xfrm>
                <a:off x="4285585" y="2191018"/>
                <a:ext cx="28641" cy="28641"/>
                <a:chOff x="4285585" y="2191018"/>
                <a:chExt cx="28641" cy="28641"/>
              </a:xfrm>
            </p:grpSpPr>
            <p:sp>
              <p:nvSpPr>
                <p:cNvPr id="451" name="Freeform: Shape 3387">
                  <a:extLst>
                    <a:ext uri="{FF2B5EF4-FFF2-40B4-BE49-F238E27FC236}">
                      <a16:creationId xmlns:a16="http://schemas.microsoft.com/office/drawing/2014/main" id="{FAA9F41F-ED7A-67EB-4054-56917A50F6EC}"/>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3388">
                  <a:extLst>
                    <a:ext uri="{FF2B5EF4-FFF2-40B4-BE49-F238E27FC236}">
                      <a16:creationId xmlns:a16="http://schemas.microsoft.com/office/drawing/2014/main" id="{3C1FD963-51E8-65CD-9746-DE95EE328AE2}"/>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 name="Graphic 198">
                <a:extLst>
                  <a:ext uri="{FF2B5EF4-FFF2-40B4-BE49-F238E27FC236}">
                    <a16:creationId xmlns:a16="http://schemas.microsoft.com/office/drawing/2014/main" id="{C3795A17-DD59-ABB4-F327-0FFF6530D2D9}"/>
                  </a:ext>
                </a:extLst>
              </p:cNvPr>
              <p:cNvGrpSpPr/>
              <p:nvPr/>
            </p:nvGrpSpPr>
            <p:grpSpPr>
              <a:xfrm>
                <a:off x="4292217" y="2191018"/>
                <a:ext cx="28641" cy="28641"/>
                <a:chOff x="4292217" y="2191018"/>
                <a:chExt cx="28641" cy="28641"/>
              </a:xfrm>
            </p:grpSpPr>
            <p:sp>
              <p:nvSpPr>
                <p:cNvPr id="449" name="Freeform: Shape 3385">
                  <a:extLst>
                    <a:ext uri="{FF2B5EF4-FFF2-40B4-BE49-F238E27FC236}">
                      <a16:creationId xmlns:a16="http://schemas.microsoft.com/office/drawing/2014/main" id="{769BB081-3C04-C2AF-6FE3-E5895C729754}"/>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3386">
                  <a:extLst>
                    <a:ext uri="{FF2B5EF4-FFF2-40B4-BE49-F238E27FC236}">
                      <a16:creationId xmlns:a16="http://schemas.microsoft.com/office/drawing/2014/main" id="{03852ECE-F045-4F9D-0BD4-6DB6ACD64DBE}"/>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 name="Graphic 198">
                <a:extLst>
                  <a:ext uri="{FF2B5EF4-FFF2-40B4-BE49-F238E27FC236}">
                    <a16:creationId xmlns:a16="http://schemas.microsoft.com/office/drawing/2014/main" id="{B167836F-993C-8802-3E1C-8E3C73700B9F}"/>
                  </a:ext>
                </a:extLst>
              </p:cNvPr>
              <p:cNvGrpSpPr/>
              <p:nvPr/>
            </p:nvGrpSpPr>
            <p:grpSpPr>
              <a:xfrm>
                <a:off x="4298700" y="2191018"/>
                <a:ext cx="28792" cy="28641"/>
                <a:chOff x="4298700" y="2191018"/>
                <a:chExt cx="28792" cy="28641"/>
              </a:xfrm>
            </p:grpSpPr>
            <p:sp>
              <p:nvSpPr>
                <p:cNvPr id="447" name="Freeform: Shape 3383">
                  <a:extLst>
                    <a:ext uri="{FF2B5EF4-FFF2-40B4-BE49-F238E27FC236}">
                      <a16:creationId xmlns:a16="http://schemas.microsoft.com/office/drawing/2014/main" id="{148C4404-A494-F972-48AD-5D7AB06D03BC}"/>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3384">
                  <a:extLst>
                    <a:ext uri="{FF2B5EF4-FFF2-40B4-BE49-F238E27FC236}">
                      <a16:creationId xmlns:a16="http://schemas.microsoft.com/office/drawing/2014/main" id="{3114F7BE-7F5F-D153-BEEF-501A2C4AE89B}"/>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raphic 198">
                <a:extLst>
                  <a:ext uri="{FF2B5EF4-FFF2-40B4-BE49-F238E27FC236}">
                    <a16:creationId xmlns:a16="http://schemas.microsoft.com/office/drawing/2014/main" id="{008ECCFD-957A-319C-C560-A7F26F8446E9}"/>
                  </a:ext>
                </a:extLst>
              </p:cNvPr>
              <p:cNvGrpSpPr/>
              <p:nvPr/>
            </p:nvGrpSpPr>
            <p:grpSpPr>
              <a:xfrm>
                <a:off x="4305332" y="2191018"/>
                <a:ext cx="28641" cy="28641"/>
                <a:chOff x="4305332" y="2191018"/>
                <a:chExt cx="28641" cy="28641"/>
              </a:xfrm>
            </p:grpSpPr>
            <p:sp>
              <p:nvSpPr>
                <p:cNvPr id="445" name="Freeform: Shape 3381">
                  <a:extLst>
                    <a:ext uri="{FF2B5EF4-FFF2-40B4-BE49-F238E27FC236}">
                      <a16:creationId xmlns:a16="http://schemas.microsoft.com/office/drawing/2014/main" id="{A5438749-B0E4-5918-9423-A845CB5827DD}"/>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3382">
                  <a:extLst>
                    <a:ext uri="{FF2B5EF4-FFF2-40B4-BE49-F238E27FC236}">
                      <a16:creationId xmlns:a16="http://schemas.microsoft.com/office/drawing/2014/main" id="{1A7FDF04-BA21-FE4B-C9D1-FA32442654D5}"/>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 name="Graphic 198">
                <a:extLst>
                  <a:ext uri="{FF2B5EF4-FFF2-40B4-BE49-F238E27FC236}">
                    <a16:creationId xmlns:a16="http://schemas.microsoft.com/office/drawing/2014/main" id="{35DE20A5-1AEB-D89B-B5A8-B03A16705190}"/>
                  </a:ext>
                </a:extLst>
              </p:cNvPr>
              <p:cNvGrpSpPr/>
              <p:nvPr/>
            </p:nvGrpSpPr>
            <p:grpSpPr>
              <a:xfrm>
                <a:off x="4311815" y="2191018"/>
                <a:ext cx="28792" cy="28641"/>
                <a:chOff x="4311815" y="2191018"/>
                <a:chExt cx="28792" cy="28641"/>
              </a:xfrm>
            </p:grpSpPr>
            <p:sp>
              <p:nvSpPr>
                <p:cNvPr id="443" name="Freeform: Shape 3379">
                  <a:extLst>
                    <a:ext uri="{FF2B5EF4-FFF2-40B4-BE49-F238E27FC236}">
                      <a16:creationId xmlns:a16="http://schemas.microsoft.com/office/drawing/2014/main" id="{1207ABBF-F56B-B0CA-5230-B5C8C478CA9E}"/>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3380">
                  <a:extLst>
                    <a:ext uri="{FF2B5EF4-FFF2-40B4-BE49-F238E27FC236}">
                      <a16:creationId xmlns:a16="http://schemas.microsoft.com/office/drawing/2014/main" id="{8E3DB080-0ADD-A87D-DF21-FE4E276A944E}"/>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2" name="Graphic 198">
                <a:extLst>
                  <a:ext uri="{FF2B5EF4-FFF2-40B4-BE49-F238E27FC236}">
                    <a16:creationId xmlns:a16="http://schemas.microsoft.com/office/drawing/2014/main" id="{6C38A888-D08C-FF8E-DBC8-053AACCB6E2E}"/>
                  </a:ext>
                </a:extLst>
              </p:cNvPr>
              <p:cNvGrpSpPr/>
              <p:nvPr/>
            </p:nvGrpSpPr>
            <p:grpSpPr>
              <a:xfrm>
                <a:off x="4318447" y="2191018"/>
                <a:ext cx="28641" cy="28641"/>
                <a:chOff x="4318447" y="2191018"/>
                <a:chExt cx="28641" cy="28641"/>
              </a:xfrm>
            </p:grpSpPr>
            <p:sp>
              <p:nvSpPr>
                <p:cNvPr id="441" name="Freeform: Shape 3377">
                  <a:extLst>
                    <a:ext uri="{FF2B5EF4-FFF2-40B4-BE49-F238E27FC236}">
                      <a16:creationId xmlns:a16="http://schemas.microsoft.com/office/drawing/2014/main" id="{1897ABEB-07D8-D912-E9A5-17978C7BC235}"/>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3378">
                  <a:extLst>
                    <a:ext uri="{FF2B5EF4-FFF2-40B4-BE49-F238E27FC236}">
                      <a16:creationId xmlns:a16="http://schemas.microsoft.com/office/drawing/2014/main" id="{7E119CFA-B650-D564-BC08-4FDCB4F4A541}"/>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raphic 198">
                <a:extLst>
                  <a:ext uri="{FF2B5EF4-FFF2-40B4-BE49-F238E27FC236}">
                    <a16:creationId xmlns:a16="http://schemas.microsoft.com/office/drawing/2014/main" id="{BF65BEDD-317F-F6A0-A0C4-555FF7323A96}"/>
                  </a:ext>
                </a:extLst>
              </p:cNvPr>
              <p:cNvGrpSpPr/>
              <p:nvPr/>
            </p:nvGrpSpPr>
            <p:grpSpPr>
              <a:xfrm>
                <a:off x="4325080" y="2191018"/>
                <a:ext cx="28641" cy="28641"/>
                <a:chOff x="4325080" y="2191018"/>
                <a:chExt cx="28641" cy="28641"/>
              </a:xfrm>
            </p:grpSpPr>
            <p:sp>
              <p:nvSpPr>
                <p:cNvPr id="439" name="Freeform: Shape 3375">
                  <a:extLst>
                    <a:ext uri="{FF2B5EF4-FFF2-40B4-BE49-F238E27FC236}">
                      <a16:creationId xmlns:a16="http://schemas.microsoft.com/office/drawing/2014/main" id="{2870ED7A-CBE3-BEB6-7EB7-6CF78F19EB7D}"/>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3376">
                  <a:extLst>
                    <a:ext uri="{FF2B5EF4-FFF2-40B4-BE49-F238E27FC236}">
                      <a16:creationId xmlns:a16="http://schemas.microsoft.com/office/drawing/2014/main" id="{8B65B0D9-2B04-EFB6-9238-AA7E985F41D1}"/>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4" name="Graphic 198">
                <a:extLst>
                  <a:ext uri="{FF2B5EF4-FFF2-40B4-BE49-F238E27FC236}">
                    <a16:creationId xmlns:a16="http://schemas.microsoft.com/office/drawing/2014/main" id="{616F9870-908E-4EA0-E048-FFB4052CA1AD}"/>
                  </a:ext>
                </a:extLst>
              </p:cNvPr>
              <p:cNvGrpSpPr/>
              <p:nvPr/>
            </p:nvGrpSpPr>
            <p:grpSpPr>
              <a:xfrm>
                <a:off x="4331563" y="2191018"/>
                <a:ext cx="28792" cy="28641"/>
                <a:chOff x="4331563" y="2191018"/>
                <a:chExt cx="28792" cy="28641"/>
              </a:xfrm>
            </p:grpSpPr>
            <p:sp>
              <p:nvSpPr>
                <p:cNvPr id="437" name="Freeform: Shape 3373">
                  <a:extLst>
                    <a:ext uri="{FF2B5EF4-FFF2-40B4-BE49-F238E27FC236}">
                      <a16:creationId xmlns:a16="http://schemas.microsoft.com/office/drawing/2014/main" id="{50B67F92-BD91-E611-8ED7-E44CD0E21588}"/>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3374">
                  <a:extLst>
                    <a:ext uri="{FF2B5EF4-FFF2-40B4-BE49-F238E27FC236}">
                      <a16:creationId xmlns:a16="http://schemas.microsoft.com/office/drawing/2014/main" id="{C72EDB76-9212-4431-01A5-F9CCA13BF2B5}"/>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5" name="Graphic 198">
                <a:extLst>
                  <a:ext uri="{FF2B5EF4-FFF2-40B4-BE49-F238E27FC236}">
                    <a16:creationId xmlns:a16="http://schemas.microsoft.com/office/drawing/2014/main" id="{A8CDBBC4-6FA9-B8A0-E416-B9B5DD848538}"/>
                  </a:ext>
                </a:extLst>
              </p:cNvPr>
              <p:cNvGrpSpPr/>
              <p:nvPr/>
            </p:nvGrpSpPr>
            <p:grpSpPr>
              <a:xfrm>
                <a:off x="4338195" y="2191018"/>
                <a:ext cx="28641" cy="28641"/>
                <a:chOff x="4338195" y="2191018"/>
                <a:chExt cx="28641" cy="28641"/>
              </a:xfrm>
            </p:grpSpPr>
            <p:sp>
              <p:nvSpPr>
                <p:cNvPr id="435" name="Freeform: Shape 3371">
                  <a:extLst>
                    <a:ext uri="{FF2B5EF4-FFF2-40B4-BE49-F238E27FC236}">
                      <a16:creationId xmlns:a16="http://schemas.microsoft.com/office/drawing/2014/main" id="{20E37FAB-9B50-0DA6-B677-2CE8C2F58EDA}"/>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3372">
                  <a:extLst>
                    <a:ext uri="{FF2B5EF4-FFF2-40B4-BE49-F238E27FC236}">
                      <a16:creationId xmlns:a16="http://schemas.microsoft.com/office/drawing/2014/main" id="{274C69FA-8698-8206-BAEC-E4BD4348692E}"/>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 name="Graphic 198">
                <a:extLst>
                  <a:ext uri="{FF2B5EF4-FFF2-40B4-BE49-F238E27FC236}">
                    <a16:creationId xmlns:a16="http://schemas.microsoft.com/office/drawing/2014/main" id="{A6DB4B9B-9F01-25CA-F2C5-58D9AAF2474B}"/>
                  </a:ext>
                </a:extLst>
              </p:cNvPr>
              <p:cNvGrpSpPr/>
              <p:nvPr/>
            </p:nvGrpSpPr>
            <p:grpSpPr>
              <a:xfrm>
                <a:off x="4344828" y="2191018"/>
                <a:ext cx="28641" cy="28641"/>
                <a:chOff x="4344828" y="2191018"/>
                <a:chExt cx="28641" cy="28641"/>
              </a:xfrm>
            </p:grpSpPr>
            <p:sp>
              <p:nvSpPr>
                <p:cNvPr id="433" name="Freeform: Shape 3369">
                  <a:extLst>
                    <a:ext uri="{FF2B5EF4-FFF2-40B4-BE49-F238E27FC236}">
                      <a16:creationId xmlns:a16="http://schemas.microsoft.com/office/drawing/2014/main" id="{95AE4070-884C-FA20-361F-35279BE007D7}"/>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3370">
                  <a:extLst>
                    <a:ext uri="{FF2B5EF4-FFF2-40B4-BE49-F238E27FC236}">
                      <a16:creationId xmlns:a16="http://schemas.microsoft.com/office/drawing/2014/main" id="{3C636756-E3E7-2582-2B14-170F4A89C177}"/>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7" name="Graphic 198">
                <a:extLst>
                  <a:ext uri="{FF2B5EF4-FFF2-40B4-BE49-F238E27FC236}">
                    <a16:creationId xmlns:a16="http://schemas.microsoft.com/office/drawing/2014/main" id="{12EF8D74-6342-684B-B60D-E2A236FEA8B5}"/>
                  </a:ext>
                </a:extLst>
              </p:cNvPr>
              <p:cNvGrpSpPr/>
              <p:nvPr/>
            </p:nvGrpSpPr>
            <p:grpSpPr>
              <a:xfrm>
                <a:off x="4351310" y="2191018"/>
                <a:ext cx="28641" cy="28641"/>
                <a:chOff x="4351310" y="2191018"/>
                <a:chExt cx="28641" cy="28641"/>
              </a:xfrm>
            </p:grpSpPr>
            <p:sp>
              <p:nvSpPr>
                <p:cNvPr id="431" name="Freeform: Shape 3367">
                  <a:extLst>
                    <a:ext uri="{FF2B5EF4-FFF2-40B4-BE49-F238E27FC236}">
                      <a16:creationId xmlns:a16="http://schemas.microsoft.com/office/drawing/2014/main" id="{559B7108-4EE0-A8A2-969B-9F5FAC5CB4DF}"/>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3368">
                  <a:extLst>
                    <a:ext uri="{FF2B5EF4-FFF2-40B4-BE49-F238E27FC236}">
                      <a16:creationId xmlns:a16="http://schemas.microsoft.com/office/drawing/2014/main" id="{F02CDAA5-BEAB-D44E-5E0E-B266FA274C36}"/>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8" name="Graphic 198">
                <a:extLst>
                  <a:ext uri="{FF2B5EF4-FFF2-40B4-BE49-F238E27FC236}">
                    <a16:creationId xmlns:a16="http://schemas.microsoft.com/office/drawing/2014/main" id="{784AD94A-7DBE-D70A-13BC-74446545EE87}"/>
                  </a:ext>
                </a:extLst>
              </p:cNvPr>
              <p:cNvGrpSpPr/>
              <p:nvPr/>
            </p:nvGrpSpPr>
            <p:grpSpPr>
              <a:xfrm>
                <a:off x="4357943" y="2191018"/>
                <a:ext cx="28641" cy="28641"/>
                <a:chOff x="4357943" y="2191018"/>
                <a:chExt cx="28641" cy="28641"/>
              </a:xfrm>
            </p:grpSpPr>
            <p:sp>
              <p:nvSpPr>
                <p:cNvPr id="429" name="Freeform: Shape 3365">
                  <a:extLst>
                    <a:ext uri="{FF2B5EF4-FFF2-40B4-BE49-F238E27FC236}">
                      <a16:creationId xmlns:a16="http://schemas.microsoft.com/office/drawing/2014/main" id="{8475FF7B-5826-4AA0-ABF9-B24B067E5377}"/>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3366">
                  <a:extLst>
                    <a:ext uri="{FF2B5EF4-FFF2-40B4-BE49-F238E27FC236}">
                      <a16:creationId xmlns:a16="http://schemas.microsoft.com/office/drawing/2014/main" id="{9F052135-E278-D4F0-495A-F80A1AE9919E}"/>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9" name="Graphic 198">
                <a:extLst>
                  <a:ext uri="{FF2B5EF4-FFF2-40B4-BE49-F238E27FC236}">
                    <a16:creationId xmlns:a16="http://schemas.microsoft.com/office/drawing/2014/main" id="{60B4F7C4-D506-10DA-0B5F-736E2F12B0BC}"/>
                  </a:ext>
                </a:extLst>
              </p:cNvPr>
              <p:cNvGrpSpPr/>
              <p:nvPr/>
            </p:nvGrpSpPr>
            <p:grpSpPr>
              <a:xfrm>
                <a:off x="4364425" y="2191018"/>
                <a:ext cx="28792" cy="28641"/>
                <a:chOff x="4364425" y="2191018"/>
                <a:chExt cx="28792" cy="28641"/>
              </a:xfrm>
            </p:grpSpPr>
            <p:sp>
              <p:nvSpPr>
                <p:cNvPr id="427" name="Freeform: Shape 3363">
                  <a:extLst>
                    <a:ext uri="{FF2B5EF4-FFF2-40B4-BE49-F238E27FC236}">
                      <a16:creationId xmlns:a16="http://schemas.microsoft.com/office/drawing/2014/main" id="{4AB78339-0F5A-B5BF-29A7-6ABD18487CCB}"/>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3364">
                  <a:extLst>
                    <a:ext uri="{FF2B5EF4-FFF2-40B4-BE49-F238E27FC236}">
                      <a16:creationId xmlns:a16="http://schemas.microsoft.com/office/drawing/2014/main" id="{78263722-A775-8AC7-C013-CCC812F04572}"/>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raphic 198">
                <a:extLst>
                  <a:ext uri="{FF2B5EF4-FFF2-40B4-BE49-F238E27FC236}">
                    <a16:creationId xmlns:a16="http://schemas.microsoft.com/office/drawing/2014/main" id="{C7E9A055-B82D-3B51-4EAB-284A1542729F}"/>
                  </a:ext>
                </a:extLst>
              </p:cNvPr>
              <p:cNvGrpSpPr/>
              <p:nvPr/>
            </p:nvGrpSpPr>
            <p:grpSpPr>
              <a:xfrm>
                <a:off x="4371058" y="2191018"/>
                <a:ext cx="28641" cy="28641"/>
                <a:chOff x="4371058" y="2191018"/>
                <a:chExt cx="28641" cy="28641"/>
              </a:xfrm>
            </p:grpSpPr>
            <p:sp>
              <p:nvSpPr>
                <p:cNvPr id="425" name="Freeform: Shape 3361">
                  <a:extLst>
                    <a:ext uri="{FF2B5EF4-FFF2-40B4-BE49-F238E27FC236}">
                      <a16:creationId xmlns:a16="http://schemas.microsoft.com/office/drawing/2014/main" id="{33D1FBC2-87A3-7690-349B-91A04DB84200}"/>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3362">
                  <a:extLst>
                    <a:ext uri="{FF2B5EF4-FFF2-40B4-BE49-F238E27FC236}">
                      <a16:creationId xmlns:a16="http://schemas.microsoft.com/office/drawing/2014/main" id="{AB4581E1-60F4-E1D5-3EDF-B76781A0495D}"/>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1" name="Graphic 198">
                <a:extLst>
                  <a:ext uri="{FF2B5EF4-FFF2-40B4-BE49-F238E27FC236}">
                    <a16:creationId xmlns:a16="http://schemas.microsoft.com/office/drawing/2014/main" id="{156866DF-2695-DA05-9ACB-9551220F6024}"/>
                  </a:ext>
                </a:extLst>
              </p:cNvPr>
              <p:cNvGrpSpPr/>
              <p:nvPr/>
            </p:nvGrpSpPr>
            <p:grpSpPr>
              <a:xfrm>
                <a:off x="4377691" y="2191018"/>
                <a:ext cx="28641" cy="28641"/>
                <a:chOff x="4377691" y="2191018"/>
                <a:chExt cx="28641" cy="28641"/>
              </a:xfrm>
            </p:grpSpPr>
            <p:sp>
              <p:nvSpPr>
                <p:cNvPr id="423" name="Freeform: Shape 3359">
                  <a:extLst>
                    <a:ext uri="{FF2B5EF4-FFF2-40B4-BE49-F238E27FC236}">
                      <a16:creationId xmlns:a16="http://schemas.microsoft.com/office/drawing/2014/main" id="{332673B1-ACE5-618C-346F-94CF49BE6004}"/>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3360">
                  <a:extLst>
                    <a:ext uri="{FF2B5EF4-FFF2-40B4-BE49-F238E27FC236}">
                      <a16:creationId xmlns:a16="http://schemas.microsoft.com/office/drawing/2014/main" id="{4301F6FA-1F33-292D-C479-D7905CA3A9C7}"/>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raphic 198">
                <a:extLst>
                  <a:ext uri="{FF2B5EF4-FFF2-40B4-BE49-F238E27FC236}">
                    <a16:creationId xmlns:a16="http://schemas.microsoft.com/office/drawing/2014/main" id="{A28B8833-E6FB-8725-DDFD-25D35B5A76FA}"/>
                  </a:ext>
                </a:extLst>
              </p:cNvPr>
              <p:cNvGrpSpPr/>
              <p:nvPr/>
            </p:nvGrpSpPr>
            <p:grpSpPr>
              <a:xfrm>
                <a:off x="4384173" y="2191018"/>
                <a:ext cx="28792" cy="28641"/>
                <a:chOff x="4384173" y="2191018"/>
                <a:chExt cx="28792" cy="28641"/>
              </a:xfrm>
            </p:grpSpPr>
            <p:sp>
              <p:nvSpPr>
                <p:cNvPr id="421" name="Freeform: Shape 3357">
                  <a:extLst>
                    <a:ext uri="{FF2B5EF4-FFF2-40B4-BE49-F238E27FC236}">
                      <a16:creationId xmlns:a16="http://schemas.microsoft.com/office/drawing/2014/main" id="{D346BF86-B07F-A4D6-2E4A-80DFB729B545}"/>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3358">
                  <a:extLst>
                    <a:ext uri="{FF2B5EF4-FFF2-40B4-BE49-F238E27FC236}">
                      <a16:creationId xmlns:a16="http://schemas.microsoft.com/office/drawing/2014/main" id="{D1CD3DB5-8647-7006-432B-9FE55B629A2B}"/>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3" name="Graphic 198">
                <a:extLst>
                  <a:ext uri="{FF2B5EF4-FFF2-40B4-BE49-F238E27FC236}">
                    <a16:creationId xmlns:a16="http://schemas.microsoft.com/office/drawing/2014/main" id="{02F07E33-6785-EB02-72FE-E312B93C4934}"/>
                  </a:ext>
                </a:extLst>
              </p:cNvPr>
              <p:cNvGrpSpPr/>
              <p:nvPr/>
            </p:nvGrpSpPr>
            <p:grpSpPr>
              <a:xfrm>
                <a:off x="4390806" y="2191018"/>
                <a:ext cx="28641" cy="28641"/>
                <a:chOff x="4390806" y="2191018"/>
                <a:chExt cx="28641" cy="28641"/>
              </a:xfrm>
            </p:grpSpPr>
            <p:sp>
              <p:nvSpPr>
                <p:cNvPr id="419" name="Freeform: Shape 3355">
                  <a:extLst>
                    <a:ext uri="{FF2B5EF4-FFF2-40B4-BE49-F238E27FC236}">
                      <a16:creationId xmlns:a16="http://schemas.microsoft.com/office/drawing/2014/main" id="{B2FA447B-B07F-52A5-F2E5-8DD60664AD1B}"/>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3356">
                  <a:extLst>
                    <a:ext uri="{FF2B5EF4-FFF2-40B4-BE49-F238E27FC236}">
                      <a16:creationId xmlns:a16="http://schemas.microsoft.com/office/drawing/2014/main" id="{901C1C71-1860-D49F-1D36-4F74821F7C25}"/>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 name="Graphic 198">
                <a:extLst>
                  <a:ext uri="{FF2B5EF4-FFF2-40B4-BE49-F238E27FC236}">
                    <a16:creationId xmlns:a16="http://schemas.microsoft.com/office/drawing/2014/main" id="{D995B427-F443-9C81-35A7-0F87CFF90B90}"/>
                  </a:ext>
                </a:extLst>
              </p:cNvPr>
              <p:cNvGrpSpPr/>
              <p:nvPr/>
            </p:nvGrpSpPr>
            <p:grpSpPr>
              <a:xfrm>
                <a:off x="4397288" y="2191018"/>
                <a:ext cx="28792" cy="28641"/>
                <a:chOff x="4397288" y="2191018"/>
                <a:chExt cx="28792" cy="28641"/>
              </a:xfrm>
            </p:grpSpPr>
            <p:sp>
              <p:nvSpPr>
                <p:cNvPr id="417" name="Freeform: Shape 3353">
                  <a:extLst>
                    <a:ext uri="{FF2B5EF4-FFF2-40B4-BE49-F238E27FC236}">
                      <a16:creationId xmlns:a16="http://schemas.microsoft.com/office/drawing/2014/main" id="{0B245932-0AD2-F6B0-6B1D-99404DE3A768}"/>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3354">
                  <a:extLst>
                    <a:ext uri="{FF2B5EF4-FFF2-40B4-BE49-F238E27FC236}">
                      <a16:creationId xmlns:a16="http://schemas.microsoft.com/office/drawing/2014/main" id="{3E61BBF8-0347-8F95-778A-BA61BCEA4750}"/>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5" name="Graphic 198">
                <a:extLst>
                  <a:ext uri="{FF2B5EF4-FFF2-40B4-BE49-F238E27FC236}">
                    <a16:creationId xmlns:a16="http://schemas.microsoft.com/office/drawing/2014/main" id="{FDFE4F74-99D3-D6CC-1FBD-8A3A1B7AFF18}"/>
                  </a:ext>
                </a:extLst>
              </p:cNvPr>
              <p:cNvGrpSpPr/>
              <p:nvPr/>
            </p:nvGrpSpPr>
            <p:grpSpPr>
              <a:xfrm>
                <a:off x="4403921" y="2191018"/>
                <a:ext cx="28641" cy="28641"/>
                <a:chOff x="4403921" y="2191018"/>
                <a:chExt cx="28641" cy="28641"/>
              </a:xfrm>
            </p:grpSpPr>
            <p:sp>
              <p:nvSpPr>
                <p:cNvPr id="415" name="Freeform: Shape 3351">
                  <a:extLst>
                    <a:ext uri="{FF2B5EF4-FFF2-40B4-BE49-F238E27FC236}">
                      <a16:creationId xmlns:a16="http://schemas.microsoft.com/office/drawing/2014/main" id="{341BEAC3-A97D-9CC0-36B3-35CADA58091C}"/>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3352">
                  <a:extLst>
                    <a:ext uri="{FF2B5EF4-FFF2-40B4-BE49-F238E27FC236}">
                      <a16:creationId xmlns:a16="http://schemas.microsoft.com/office/drawing/2014/main" id="{97443142-D958-D582-D61C-6C44292CAE39}"/>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6" name="Graphic 198">
                <a:extLst>
                  <a:ext uri="{FF2B5EF4-FFF2-40B4-BE49-F238E27FC236}">
                    <a16:creationId xmlns:a16="http://schemas.microsoft.com/office/drawing/2014/main" id="{180F7D82-A373-3B43-A62A-2A9CFAD78DDA}"/>
                  </a:ext>
                </a:extLst>
              </p:cNvPr>
              <p:cNvGrpSpPr/>
              <p:nvPr/>
            </p:nvGrpSpPr>
            <p:grpSpPr>
              <a:xfrm>
                <a:off x="4410554" y="2191018"/>
                <a:ext cx="28641" cy="28641"/>
                <a:chOff x="4410554" y="2191018"/>
                <a:chExt cx="28641" cy="28641"/>
              </a:xfrm>
            </p:grpSpPr>
            <p:sp>
              <p:nvSpPr>
                <p:cNvPr id="413" name="Freeform: Shape 3349">
                  <a:extLst>
                    <a:ext uri="{FF2B5EF4-FFF2-40B4-BE49-F238E27FC236}">
                      <a16:creationId xmlns:a16="http://schemas.microsoft.com/office/drawing/2014/main" id="{610172B7-2334-5679-7A0E-2E81204B6D89}"/>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3350">
                  <a:extLst>
                    <a:ext uri="{FF2B5EF4-FFF2-40B4-BE49-F238E27FC236}">
                      <a16:creationId xmlns:a16="http://schemas.microsoft.com/office/drawing/2014/main" id="{11E49D4C-CC01-5429-4DA9-184134751BE8}"/>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raphic 198">
                <a:extLst>
                  <a:ext uri="{FF2B5EF4-FFF2-40B4-BE49-F238E27FC236}">
                    <a16:creationId xmlns:a16="http://schemas.microsoft.com/office/drawing/2014/main" id="{035C60B6-7EAF-9805-09B9-F1E1DA2E6F8E}"/>
                  </a:ext>
                </a:extLst>
              </p:cNvPr>
              <p:cNvGrpSpPr/>
              <p:nvPr/>
            </p:nvGrpSpPr>
            <p:grpSpPr>
              <a:xfrm>
                <a:off x="4417036" y="2191018"/>
                <a:ext cx="28792" cy="28641"/>
                <a:chOff x="4417036" y="2191018"/>
                <a:chExt cx="28792" cy="28641"/>
              </a:xfrm>
            </p:grpSpPr>
            <p:sp>
              <p:nvSpPr>
                <p:cNvPr id="411" name="Freeform: Shape 3347">
                  <a:extLst>
                    <a:ext uri="{FF2B5EF4-FFF2-40B4-BE49-F238E27FC236}">
                      <a16:creationId xmlns:a16="http://schemas.microsoft.com/office/drawing/2014/main" id="{5699038B-8C27-F18D-B23A-FD348B8B2FD4}"/>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3348">
                  <a:extLst>
                    <a:ext uri="{FF2B5EF4-FFF2-40B4-BE49-F238E27FC236}">
                      <a16:creationId xmlns:a16="http://schemas.microsoft.com/office/drawing/2014/main" id="{42EE9AB2-0B32-0F56-B224-A2CCC48BA1A4}"/>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 name="Graphic 198">
                <a:extLst>
                  <a:ext uri="{FF2B5EF4-FFF2-40B4-BE49-F238E27FC236}">
                    <a16:creationId xmlns:a16="http://schemas.microsoft.com/office/drawing/2014/main" id="{DF2C5A9A-0116-1F14-B10D-921DBC8DA897}"/>
                  </a:ext>
                </a:extLst>
              </p:cNvPr>
              <p:cNvGrpSpPr/>
              <p:nvPr/>
            </p:nvGrpSpPr>
            <p:grpSpPr>
              <a:xfrm>
                <a:off x="4423669" y="2191018"/>
                <a:ext cx="28641" cy="28641"/>
                <a:chOff x="4423669" y="2191018"/>
                <a:chExt cx="28641" cy="28641"/>
              </a:xfrm>
            </p:grpSpPr>
            <p:sp>
              <p:nvSpPr>
                <p:cNvPr id="409" name="Freeform: Shape 3345">
                  <a:extLst>
                    <a:ext uri="{FF2B5EF4-FFF2-40B4-BE49-F238E27FC236}">
                      <a16:creationId xmlns:a16="http://schemas.microsoft.com/office/drawing/2014/main" id="{36FF665B-2A7F-FE88-6FB0-5AED36FEAFB9}"/>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3346">
                  <a:extLst>
                    <a:ext uri="{FF2B5EF4-FFF2-40B4-BE49-F238E27FC236}">
                      <a16:creationId xmlns:a16="http://schemas.microsoft.com/office/drawing/2014/main" id="{426403CD-D648-9288-1994-BA7469F4CF84}"/>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9" name="Graphic 198">
                <a:extLst>
                  <a:ext uri="{FF2B5EF4-FFF2-40B4-BE49-F238E27FC236}">
                    <a16:creationId xmlns:a16="http://schemas.microsoft.com/office/drawing/2014/main" id="{5B55DC8E-7024-A997-501A-C26ACA349E97}"/>
                  </a:ext>
                </a:extLst>
              </p:cNvPr>
              <p:cNvGrpSpPr/>
              <p:nvPr/>
            </p:nvGrpSpPr>
            <p:grpSpPr>
              <a:xfrm>
                <a:off x="4430302" y="2191018"/>
                <a:ext cx="28641" cy="28641"/>
                <a:chOff x="4430302" y="2191018"/>
                <a:chExt cx="28641" cy="28641"/>
              </a:xfrm>
            </p:grpSpPr>
            <p:sp>
              <p:nvSpPr>
                <p:cNvPr id="407" name="Freeform: Shape 3343">
                  <a:extLst>
                    <a:ext uri="{FF2B5EF4-FFF2-40B4-BE49-F238E27FC236}">
                      <a16:creationId xmlns:a16="http://schemas.microsoft.com/office/drawing/2014/main" id="{848DD016-51DC-3514-C0B6-3AC2521B4F24}"/>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3344">
                  <a:extLst>
                    <a:ext uri="{FF2B5EF4-FFF2-40B4-BE49-F238E27FC236}">
                      <a16:creationId xmlns:a16="http://schemas.microsoft.com/office/drawing/2014/main" id="{52875736-D741-298E-3922-730838A6C9EF}"/>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0" name="Graphic 198">
                <a:extLst>
                  <a:ext uri="{FF2B5EF4-FFF2-40B4-BE49-F238E27FC236}">
                    <a16:creationId xmlns:a16="http://schemas.microsoft.com/office/drawing/2014/main" id="{D4A674D9-5FE9-4D22-9E6A-B692A49628D0}"/>
                  </a:ext>
                </a:extLst>
              </p:cNvPr>
              <p:cNvGrpSpPr/>
              <p:nvPr/>
            </p:nvGrpSpPr>
            <p:grpSpPr>
              <a:xfrm>
                <a:off x="4442513" y="2191018"/>
                <a:ext cx="28792" cy="28641"/>
                <a:chOff x="4442513" y="2191018"/>
                <a:chExt cx="28792" cy="28641"/>
              </a:xfrm>
            </p:grpSpPr>
            <p:sp>
              <p:nvSpPr>
                <p:cNvPr id="405" name="Freeform: Shape 3341">
                  <a:extLst>
                    <a:ext uri="{FF2B5EF4-FFF2-40B4-BE49-F238E27FC236}">
                      <a16:creationId xmlns:a16="http://schemas.microsoft.com/office/drawing/2014/main" id="{0834C955-A04F-9188-BAF7-8386843FD81B}"/>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3342">
                  <a:extLst>
                    <a:ext uri="{FF2B5EF4-FFF2-40B4-BE49-F238E27FC236}">
                      <a16:creationId xmlns:a16="http://schemas.microsoft.com/office/drawing/2014/main" id="{9DC9E4B1-027B-ED75-B70F-BC2BFF55EFE3}"/>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1" name="Graphic 198">
                <a:extLst>
                  <a:ext uri="{FF2B5EF4-FFF2-40B4-BE49-F238E27FC236}">
                    <a16:creationId xmlns:a16="http://schemas.microsoft.com/office/drawing/2014/main" id="{A3339C7B-50AD-941A-2A09-6E7105FD6925}"/>
                  </a:ext>
                </a:extLst>
              </p:cNvPr>
              <p:cNvGrpSpPr/>
              <p:nvPr/>
            </p:nvGrpSpPr>
            <p:grpSpPr>
              <a:xfrm>
                <a:off x="4452311" y="2191018"/>
                <a:ext cx="28792" cy="28641"/>
                <a:chOff x="4452311" y="2191018"/>
                <a:chExt cx="28792" cy="28641"/>
              </a:xfrm>
            </p:grpSpPr>
            <p:sp>
              <p:nvSpPr>
                <p:cNvPr id="403" name="Freeform: Shape 3339">
                  <a:extLst>
                    <a:ext uri="{FF2B5EF4-FFF2-40B4-BE49-F238E27FC236}">
                      <a16:creationId xmlns:a16="http://schemas.microsoft.com/office/drawing/2014/main" id="{0CEADC51-9E08-6990-E346-436DF17B891F}"/>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3340">
                  <a:extLst>
                    <a:ext uri="{FF2B5EF4-FFF2-40B4-BE49-F238E27FC236}">
                      <a16:creationId xmlns:a16="http://schemas.microsoft.com/office/drawing/2014/main" id="{F7FCD250-BD18-62C0-63ED-6592E7F101B8}"/>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raphic 198">
                <a:extLst>
                  <a:ext uri="{FF2B5EF4-FFF2-40B4-BE49-F238E27FC236}">
                    <a16:creationId xmlns:a16="http://schemas.microsoft.com/office/drawing/2014/main" id="{12893AC6-F356-3104-E92C-43ED176E6BA2}"/>
                  </a:ext>
                </a:extLst>
              </p:cNvPr>
              <p:cNvGrpSpPr/>
              <p:nvPr/>
            </p:nvGrpSpPr>
            <p:grpSpPr>
              <a:xfrm>
                <a:off x="4465275" y="2191018"/>
                <a:ext cx="28792" cy="28641"/>
                <a:chOff x="4465275" y="2191018"/>
                <a:chExt cx="28792" cy="28641"/>
              </a:xfrm>
            </p:grpSpPr>
            <p:sp>
              <p:nvSpPr>
                <p:cNvPr id="401" name="Freeform: Shape 3337">
                  <a:extLst>
                    <a:ext uri="{FF2B5EF4-FFF2-40B4-BE49-F238E27FC236}">
                      <a16:creationId xmlns:a16="http://schemas.microsoft.com/office/drawing/2014/main" id="{71C7A7BA-B01F-418F-ADF1-6BE7D471D9D6}"/>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3338">
                  <a:extLst>
                    <a:ext uri="{FF2B5EF4-FFF2-40B4-BE49-F238E27FC236}">
                      <a16:creationId xmlns:a16="http://schemas.microsoft.com/office/drawing/2014/main" id="{6A2065B4-7E1E-CABB-F15F-34536B232893}"/>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3" name="Graphic 198">
                <a:extLst>
                  <a:ext uri="{FF2B5EF4-FFF2-40B4-BE49-F238E27FC236}">
                    <a16:creationId xmlns:a16="http://schemas.microsoft.com/office/drawing/2014/main" id="{C4DE34FD-4BE7-866D-EFBA-1963FC9F3FC3}"/>
                  </a:ext>
                </a:extLst>
              </p:cNvPr>
              <p:cNvGrpSpPr/>
              <p:nvPr/>
            </p:nvGrpSpPr>
            <p:grpSpPr>
              <a:xfrm>
                <a:off x="4479747" y="2191018"/>
                <a:ext cx="28641" cy="28641"/>
                <a:chOff x="4479747" y="2191018"/>
                <a:chExt cx="28641" cy="28641"/>
              </a:xfrm>
            </p:grpSpPr>
            <p:sp>
              <p:nvSpPr>
                <p:cNvPr id="399" name="Freeform: Shape 3335">
                  <a:extLst>
                    <a:ext uri="{FF2B5EF4-FFF2-40B4-BE49-F238E27FC236}">
                      <a16:creationId xmlns:a16="http://schemas.microsoft.com/office/drawing/2014/main" id="{09E65B08-6CC6-C8D0-53C4-E43C4AC88148}"/>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336">
                  <a:extLst>
                    <a:ext uri="{FF2B5EF4-FFF2-40B4-BE49-F238E27FC236}">
                      <a16:creationId xmlns:a16="http://schemas.microsoft.com/office/drawing/2014/main" id="{AC534999-134A-A067-4136-3CC7164484C7}"/>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raphic 198">
                <a:extLst>
                  <a:ext uri="{FF2B5EF4-FFF2-40B4-BE49-F238E27FC236}">
                    <a16:creationId xmlns:a16="http://schemas.microsoft.com/office/drawing/2014/main" id="{9A7AC797-97BD-7011-2862-18F6E413F2E4}"/>
                  </a:ext>
                </a:extLst>
              </p:cNvPr>
              <p:cNvGrpSpPr/>
              <p:nvPr/>
            </p:nvGrpSpPr>
            <p:grpSpPr>
              <a:xfrm>
                <a:off x="4489998" y="2191018"/>
                <a:ext cx="28641" cy="28641"/>
                <a:chOff x="4489998" y="2191018"/>
                <a:chExt cx="28641" cy="28641"/>
              </a:xfrm>
            </p:grpSpPr>
            <p:sp>
              <p:nvSpPr>
                <p:cNvPr id="397" name="Freeform: Shape 3333">
                  <a:extLst>
                    <a:ext uri="{FF2B5EF4-FFF2-40B4-BE49-F238E27FC236}">
                      <a16:creationId xmlns:a16="http://schemas.microsoft.com/office/drawing/2014/main" id="{597BD5B2-EF8D-F77B-AC71-3D8DDC362532}"/>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334">
                  <a:extLst>
                    <a:ext uri="{FF2B5EF4-FFF2-40B4-BE49-F238E27FC236}">
                      <a16:creationId xmlns:a16="http://schemas.microsoft.com/office/drawing/2014/main" id="{77ED01EA-4024-8605-7D6D-D62BC1CF5333}"/>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raphic 198">
                <a:extLst>
                  <a:ext uri="{FF2B5EF4-FFF2-40B4-BE49-F238E27FC236}">
                    <a16:creationId xmlns:a16="http://schemas.microsoft.com/office/drawing/2014/main" id="{6E67BEEF-D3D9-42A5-A1AE-13FC7A1CB742}"/>
                  </a:ext>
                </a:extLst>
              </p:cNvPr>
              <p:cNvGrpSpPr/>
              <p:nvPr/>
            </p:nvGrpSpPr>
            <p:grpSpPr>
              <a:xfrm>
                <a:off x="4500400" y="2191018"/>
                <a:ext cx="28792" cy="28641"/>
                <a:chOff x="4500400" y="2191018"/>
                <a:chExt cx="28792" cy="28641"/>
              </a:xfrm>
            </p:grpSpPr>
            <p:sp>
              <p:nvSpPr>
                <p:cNvPr id="395" name="Freeform: Shape 3331">
                  <a:extLst>
                    <a:ext uri="{FF2B5EF4-FFF2-40B4-BE49-F238E27FC236}">
                      <a16:creationId xmlns:a16="http://schemas.microsoft.com/office/drawing/2014/main" id="{CFC6B4E9-8234-6719-3166-85AADE8FD315}"/>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332">
                  <a:extLst>
                    <a:ext uri="{FF2B5EF4-FFF2-40B4-BE49-F238E27FC236}">
                      <a16:creationId xmlns:a16="http://schemas.microsoft.com/office/drawing/2014/main" id="{BE625499-A3C6-BAE8-AEFA-37A8F86DA076}"/>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raphic 198">
                <a:extLst>
                  <a:ext uri="{FF2B5EF4-FFF2-40B4-BE49-F238E27FC236}">
                    <a16:creationId xmlns:a16="http://schemas.microsoft.com/office/drawing/2014/main" id="{F4A0132A-9FC0-AE36-908C-4A723026BC30}"/>
                  </a:ext>
                </a:extLst>
              </p:cNvPr>
              <p:cNvGrpSpPr/>
              <p:nvPr/>
            </p:nvGrpSpPr>
            <p:grpSpPr>
              <a:xfrm>
                <a:off x="4507032" y="2191018"/>
                <a:ext cx="28641" cy="28641"/>
                <a:chOff x="4507032" y="2191018"/>
                <a:chExt cx="28641" cy="28641"/>
              </a:xfrm>
            </p:grpSpPr>
            <p:sp>
              <p:nvSpPr>
                <p:cNvPr id="393" name="Freeform: Shape 3329">
                  <a:extLst>
                    <a:ext uri="{FF2B5EF4-FFF2-40B4-BE49-F238E27FC236}">
                      <a16:creationId xmlns:a16="http://schemas.microsoft.com/office/drawing/2014/main" id="{6519FC16-EA0A-A532-72C3-30FEB3E1EC78}"/>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330">
                  <a:extLst>
                    <a:ext uri="{FF2B5EF4-FFF2-40B4-BE49-F238E27FC236}">
                      <a16:creationId xmlns:a16="http://schemas.microsoft.com/office/drawing/2014/main" id="{E28BA771-A995-DA43-6A92-8E80B4798132}"/>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raphic 198">
                <a:extLst>
                  <a:ext uri="{FF2B5EF4-FFF2-40B4-BE49-F238E27FC236}">
                    <a16:creationId xmlns:a16="http://schemas.microsoft.com/office/drawing/2014/main" id="{76D50981-172A-837E-6169-466344F8B262}"/>
                  </a:ext>
                </a:extLst>
              </p:cNvPr>
              <p:cNvGrpSpPr/>
              <p:nvPr/>
            </p:nvGrpSpPr>
            <p:grpSpPr>
              <a:xfrm>
                <a:off x="4520600" y="2191018"/>
                <a:ext cx="28792" cy="28641"/>
                <a:chOff x="4520600" y="2191018"/>
                <a:chExt cx="28792" cy="28641"/>
              </a:xfrm>
            </p:grpSpPr>
            <p:sp>
              <p:nvSpPr>
                <p:cNvPr id="391" name="Freeform: Shape 3327">
                  <a:extLst>
                    <a:ext uri="{FF2B5EF4-FFF2-40B4-BE49-F238E27FC236}">
                      <a16:creationId xmlns:a16="http://schemas.microsoft.com/office/drawing/2014/main" id="{68B0748C-F639-274A-2A42-6E60CC0FE2C9}"/>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328">
                  <a:extLst>
                    <a:ext uri="{FF2B5EF4-FFF2-40B4-BE49-F238E27FC236}">
                      <a16:creationId xmlns:a16="http://schemas.microsoft.com/office/drawing/2014/main" id="{BF8B5F16-4BB5-55FA-3405-7BEE399AF204}"/>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 name="Graphic 198">
                <a:extLst>
                  <a:ext uri="{FF2B5EF4-FFF2-40B4-BE49-F238E27FC236}">
                    <a16:creationId xmlns:a16="http://schemas.microsoft.com/office/drawing/2014/main" id="{01B46FC8-97F4-3A2E-CDC9-CE28250705FD}"/>
                  </a:ext>
                </a:extLst>
              </p:cNvPr>
              <p:cNvGrpSpPr/>
              <p:nvPr/>
            </p:nvGrpSpPr>
            <p:grpSpPr>
              <a:xfrm>
                <a:off x="4527534" y="2207600"/>
                <a:ext cx="28641" cy="28641"/>
                <a:chOff x="4527534" y="2207600"/>
                <a:chExt cx="28641" cy="28641"/>
              </a:xfrm>
            </p:grpSpPr>
            <p:sp>
              <p:nvSpPr>
                <p:cNvPr id="389" name="Freeform: Shape 3325">
                  <a:extLst>
                    <a:ext uri="{FF2B5EF4-FFF2-40B4-BE49-F238E27FC236}">
                      <a16:creationId xmlns:a16="http://schemas.microsoft.com/office/drawing/2014/main" id="{F508CE37-F2D4-624B-602D-1FAE31CAECEE}"/>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326">
                  <a:extLst>
                    <a:ext uri="{FF2B5EF4-FFF2-40B4-BE49-F238E27FC236}">
                      <a16:creationId xmlns:a16="http://schemas.microsoft.com/office/drawing/2014/main" id="{69FF7404-FC35-744D-CF62-1D1A233DDAF9}"/>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9" name="Graphic 198">
                <a:extLst>
                  <a:ext uri="{FF2B5EF4-FFF2-40B4-BE49-F238E27FC236}">
                    <a16:creationId xmlns:a16="http://schemas.microsoft.com/office/drawing/2014/main" id="{98956110-73DF-E3DA-D07E-1D60F77F61DA}"/>
                  </a:ext>
                </a:extLst>
              </p:cNvPr>
              <p:cNvGrpSpPr/>
              <p:nvPr/>
            </p:nvGrpSpPr>
            <p:grpSpPr>
              <a:xfrm>
                <a:off x="4534619" y="2207600"/>
                <a:ext cx="28792" cy="28641"/>
                <a:chOff x="4534619" y="2207600"/>
                <a:chExt cx="28792" cy="28641"/>
              </a:xfrm>
            </p:grpSpPr>
            <p:sp>
              <p:nvSpPr>
                <p:cNvPr id="387" name="Freeform: Shape 3323">
                  <a:extLst>
                    <a:ext uri="{FF2B5EF4-FFF2-40B4-BE49-F238E27FC236}">
                      <a16:creationId xmlns:a16="http://schemas.microsoft.com/office/drawing/2014/main" id="{FC01324A-1E82-9406-2D42-3076FECD285F}"/>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324">
                  <a:extLst>
                    <a:ext uri="{FF2B5EF4-FFF2-40B4-BE49-F238E27FC236}">
                      <a16:creationId xmlns:a16="http://schemas.microsoft.com/office/drawing/2014/main" id="{1E9FF937-AE46-AE4C-9395-29FDE6C8FF17}"/>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0" name="Graphic 198">
                <a:extLst>
                  <a:ext uri="{FF2B5EF4-FFF2-40B4-BE49-F238E27FC236}">
                    <a16:creationId xmlns:a16="http://schemas.microsoft.com/office/drawing/2014/main" id="{A530942D-3711-4F73-FD9E-5627F369ACCC}"/>
                  </a:ext>
                </a:extLst>
              </p:cNvPr>
              <p:cNvGrpSpPr/>
              <p:nvPr/>
            </p:nvGrpSpPr>
            <p:grpSpPr>
              <a:xfrm>
                <a:off x="4541855" y="2207600"/>
                <a:ext cx="28641" cy="28641"/>
                <a:chOff x="4541855" y="2207600"/>
                <a:chExt cx="28641" cy="28641"/>
              </a:xfrm>
            </p:grpSpPr>
            <p:sp>
              <p:nvSpPr>
                <p:cNvPr id="385" name="Freeform: Shape 3321">
                  <a:extLst>
                    <a:ext uri="{FF2B5EF4-FFF2-40B4-BE49-F238E27FC236}">
                      <a16:creationId xmlns:a16="http://schemas.microsoft.com/office/drawing/2014/main" id="{96C8CED1-28A4-7E87-11CC-6DD534346E03}"/>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322">
                  <a:extLst>
                    <a:ext uri="{FF2B5EF4-FFF2-40B4-BE49-F238E27FC236}">
                      <a16:creationId xmlns:a16="http://schemas.microsoft.com/office/drawing/2014/main" id="{EE9EEFE5-2512-CCE7-97F3-706557C7E80C}"/>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raphic 198">
                <a:extLst>
                  <a:ext uri="{FF2B5EF4-FFF2-40B4-BE49-F238E27FC236}">
                    <a16:creationId xmlns:a16="http://schemas.microsoft.com/office/drawing/2014/main" id="{04636F2D-2982-D42A-7D54-C04FFD74F62A}"/>
                  </a:ext>
                </a:extLst>
              </p:cNvPr>
              <p:cNvGrpSpPr/>
              <p:nvPr/>
            </p:nvGrpSpPr>
            <p:grpSpPr>
              <a:xfrm>
                <a:off x="4548940" y="2207600"/>
                <a:ext cx="28792" cy="28641"/>
                <a:chOff x="4548940" y="2207600"/>
                <a:chExt cx="28792" cy="28641"/>
              </a:xfrm>
            </p:grpSpPr>
            <p:sp>
              <p:nvSpPr>
                <p:cNvPr id="383" name="Freeform: Shape 3319">
                  <a:extLst>
                    <a:ext uri="{FF2B5EF4-FFF2-40B4-BE49-F238E27FC236}">
                      <a16:creationId xmlns:a16="http://schemas.microsoft.com/office/drawing/2014/main" id="{13A2952D-8C6E-389A-DC7A-D2AC5969E822}"/>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320">
                  <a:extLst>
                    <a:ext uri="{FF2B5EF4-FFF2-40B4-BE49-F238E27FC236}">
                      <a16:creationId xmlns:a16="http://schemas.microsoft.com/office/drawing/2014/main" id="{54F3D80E-35CB-FC99-5DB2-7FE9CA15CD6E}"/>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 name="Graphic 198">
                <a:extLst>
                  <a:ext uri="{FF2B5EF4-FFF2-40B4-BE49-F238E27FC236}">
                    <a16:creationId xmlns:a16="http://schemas.microsoft.com/office/drawing/2014/main" id="{71188BD8-8476-2C52-EF10-1F3D8E359B33}"/>
                  </a:ext>
                </a:extLst>
              </p:cNvPr>
              <p:cNvGrpSpPr/>
              <p:nvPr/>
            </p:nvGrpSpPr>
            <p:grpSpPr>
              <a:xfrm>
                <a:off x="4556176" y="2207600"/>
                <a:ext cx="28641" cy="28641"/>
                <a:chOff x="4556176" y="2207600"/>
                <a:chExt cx="28641" cy="28641"/>
              </a:xfrm>
            </p:grpSpPr>
            <p:sp>
              <p:nvSpPr>
                <p:cNvPr id="381" name="Freeform: Shape 3317">
                  <a:extLst>
                    <a:ext uri="{FF2B5EF4-FFF2-40B4-BE49-F238E27FC236}">
                      <a16:creationId xmlns:a16="http://schemas.microsoft.com/office/drawing/2014/main" id="{93F8215D-E9D7-EE82-669C-58C6A6B25D65}"/>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318">
                  <a:extLst>
                    <a:ext uri="{FF2B5EF4-FFF2-40B4-BE49-F238E27FC236}">
                      <a16:creationId xmlns:a16="http://schemas.microsoft.com/office/drawing/2014/main" id="{21C2D396-00D0-AC98-A910-E10B71810196}"/>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3" name="Graphic 198">
                <a:extLst>
                  <a:ext uri="{FF2B5EF4-FFF2-40B4-BE49-F238E27FC236}">
                    <a16:creationId xmlns:a16="http://schemas.microsoft.com/office/drawing/2014/main" id="{68D96E99-E30F-0FE8-1C1F-93F8039C0E6C}"/>
                  </a:ext>
                </a:extLst>
              </p:cNvPr>
              <p:cNvGrpSpPr/>
              <p:nvPr/>
            </p:nvGrpSpPr>
            <p:grpSpPr>
              <a:xfrm>
                <a:off x="4563261" y="2207600"/>
                <a:ext cx="28641" cy="28641"/>
                <a:chOff x="4563261" y="2207600"/>
                <a:chExt cx="28641" cy="28641"/>
              </a:xfrm>
            </p:grpSpPr>
            <p:sp>
              <p:nvSpPr>
                <p:cNvPr id="379" name="Freeform: Shape 3315">
                  <a:extLst>
                    <a:ext uri="{FF2B5EF4-FFF2-40B4-BE49-F238E27FC236}">
                      <a16:creationId xmlns:a16="http://schemas.microsoft.com/office/drawing/2014/main" id="{F8241EAE-D80E-93E1-FA01-AC127986B141}"/>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316">
                  <a:extLst>
                    <a:ext uri="{FF2B5EF4-FFF2-40B4-BE49-F238E27FC236}">
                      <a16:creationId xmlns:a16="http://schemas.microsoft.com/office/drawing/2014/main" id="{AD2E1D83-CD1F-F725-48C2-C0114A3CFEDB}"/>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4" name="Graphic 198">
                <a:extLst>
                  <a:ext uri="{FF2B5EF4-FFF2-40B4-BE49-F238E27FC236}">
                    <a16:creationId xmlns:a16="http://schemas.microsoft.com/office/drawing/2014/main" id="{A15F8B86-5FE2-FE83-E9DE-A08C15038673}"/>
                  </a:ext>
                </a:extLst>
              </p:cNvPr>
              <p:cNvGrpSpPr/>
              <p:nvPr/>
            </p:nvGrpSpPr>
            <p:grpSpPr>
              <a:xfrm>
                <a:off x="4570346" y="2207600"/>
                <a:ext cx="28792" cy="28641"/>
                <a:chOff x="4570346" y="2207600"/>
                <a:chExt cx="28792" cy="28641"/>
              </a:xfrm>
            </p:grpSpPr>
            <p:sp>
              <p:nvSpPr>
                <p:cNvPr id="377" name="Freeform: Shape 3313">
                  <a:extLst>
                    <a:ext uri="{FF2B5EF4-FFF2-40B4-BE49-F238E27FC236}">
                      <a16:creationId xmlns:a16="http://schemas.microsoft.com/office/drawing/2014/main" id="{5EB03857-44D2-5921-15F2-2E240DCEF8DF}"/>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314">
                  <a:extLst>
                    <a:ext uri="{FF2B5EF4-FFF2-40B4-BE49-F238E27FC236}">
                      <a16:creationId xmlns:a16="http://schemas.microsoft.com/office/drawing/2014/main" id="{B7E50A58-FD09-D077-C87C-24B1391739F1}"/>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5" name="Graphic 198">
                <a:extLst>
                  <a:ext uri="{FF2B5EF4-FFF2-40B4-BE49-F238E27FC236}">
                    <a16:creationId xmlns:a16="http://schemas.microsoft.com/office/drawing/2014/main" id="{10105FEB-046C-3F56-6763-401911B8777A}"/>
                  </a:ext>
                </a:extLst>
              </p:cNvPr>
              <p:cNvGrpSpPr/>
              <p:nvPr/>
            </p:nvGrpSpPr>
            <p:grpSpPr>
              <a:xfrm>
                <a:off x="4577582" y="2207600"/>
                <a:ext cx="28641" cy="28641"/>
                <a:chOff x="4577582" y="2207600"/>
                <a:chExt cx="28641" cy="28641"/>
              </a:xfrm>
            </p:grpSpPr>
            <p:sp>
              <p:nvSpPr>
                <p:cNvPr id="375" name="Freeform: Shape 3311">
                  <a:extLst>
                    <a:ext uri="{FF2B5EF4-FFF2-40B4-BE49-F238E27FC236}">
                      <a16:creationId xmlns:a16="http://schemas.microsoft.com/office/drawing/2014/main" id="{978F65CF-BFAC-F176-12E7-1DAFB814B9E6}"/>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312">
                  <a:extLst>
                    <a:ext uri="{FF2B5EF4-FFF2-40B4-BE49-F238E27FC236}">
                      <a16:creationId xmlns:a16="http://schemas.microsoft.com/office/drawing/2014/main" id="{B550DB83-C85C-F35A-94CA-5076276EFE52}"/>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6" name="Graphic 198">
                <a:extLst>
                  <a:ext uri="{FF2B5EF4-FFF2-40B4-BE49-F238E27FC236}">
                    <a16:creationId xmlns:a16="http://schemas.microsoft.com/office/drawing/2014/main" id="{28844746-FB94-5DEB-3A39-E62E5535B1FC}"/>
                  </a:ext>
                </a:extLst>
              </p:cNvPr>
              <p:cNvGrpSpPr/>
              <p:nvPr/>
            </p:nvGrpSpPr>
            <p:grpSpPr>
              <a:xfrm>
                <a:off x="4584667" y="2207600"/>
                <a:ext cx="28641" cy="28641"/>
                <a:chOff x="4584667" y="2207600"/>
                <a:chExt cx="28641" cy="28641"/>
              </a:xfrm>
            </p:grpSpPr>
            <p:sp>
              <p:nvSpPr>
                <p:cNvPr id="373" name="Freeform: Shape 3309">
                  <a:extLst>
                    <a:ext uri="{FF2B5EF4-FFF2-40B4-BE49-F238E27FC236}">
                      <a16:creationId xmlns:a16="http://schemas.microsoft.com/office/drawing/2014/main" id="{BD1B9E32-542A-CD5D-A641-4ABF747E4B79}"/>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310">
                  <a:extLst>
                    <a:ext uri="{FF2B5EF4-FFF2-40B4-BE49-F238E27FC236}">
                      <a16:creationId xmlns:a16="http://schemas.microsoft.com/office/drawing/2014/main" id="{772DB986-DBA2-DD51-27BA-E084CDE86F50}"/>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7" name="Graphic 198">
                <a:extLst>
                  <a:ext uri="{FF2B5EF4-FFF2-40B4-BE49-F238E27FC236}">
                    <a16:creationId xmlns:a16="http://schemas.microsoft.com/office/drawing/2014/main" id="{F0C1C07D-AFF8-BAA6-2D52-9C693A039939}"/>
                  </a:ext>
                </a:extLst>
              </p:cNvPr>
              <p:cNvGrpSpPr/>
              <p:nvPr/>
            </p:nvGrpSpPr>
            <p:grpSpPr>
              <a:xfrm>
                <a:off x="4591752" y="2207600"/>
                <a:ext cx="28792" cy="28641"/>
                <a:chOff x="4591752" y="2207600"/>
                <a:chExt cx="28792" cy="28641"/>
              </a:xfrm>
            </p:grpSpPr>
            <p:sp>
              <p:nvSpPr>
                <p:cNvPr id="371" name="Freeform: Shape 3307">
                  <a:extLst>
                    <a:ext uri="{FF2B5EF4-FFF2-40B4-BE49-F238E27FC236}">
                      <a16:creationId xmlns:a16="http://schemas.microsoft.com/office/drawing/2014/main" id="{4BC93285-7016-2803-FB5D-7CAAC7F0E837}"/>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308">
                  <a:extLst>
                    <a:ext uri="{FF2B5EF4-FFF2-40B4-BE49-F238E27FC236}">
                      <a16:creationId xmlns:a16="http://schemas.microsoft.com/office/drawing/2014/main" id="{B5482E18-E2A6-A8A5-B8F7-DE98A1B2A0E2}"/>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raphic 198">
                <a:extLst>
                  <a:ext uri="{FF2B5EF4-FFF2-40B4-BE49-F238E27FC236}">
                    <a16:creationId xmlns:a16="http://schemas.microsoft.com/office/drawing/2014/main" id="{5BE97829-F9DC-8C77-22C8-88F94A96A6CD}"/>
                  </a:ext>
                </a:extLst>
              </p:cNvPr>
              <p:cNvGrpSpPr/>
              <p:nvPr/>
            </p:nvGrpSpPr>
            <p:grpSpPr>
              <a:xfrm>
                <a:off x="4598988" y="2207600"/>
                <a:ext cx="28641" cy="28641"/>
                <a:chOff x="4598988" y="2207600"/>
                <a:chExt cx="28641" cy="28641"/>
              </a:xfrm>
            </p:grpSpPr>
            <p:sp>
              <p:nvSpPr>
                <p:cNvPr id="369" name="Freeform: Shape 3305">
                  <a:extLst>
                    <a:ext uri="{FF2B5EF4-FFF2-40B4-BE49-F238E27FC236}">
                      <a16:creationId xmlns:a16="http://schemas.microsoft.com/office/drawing/2014/main" id="{FD897177-2A4A-4EB2-412C-31F89ECAD037}"/>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306">
                  <a:extLst>
                    <a:ext uri="{FF2B5EF4-FFF2-40B4-BE49-F238E27FC236}">
                      <a16:creationId xmlns:a16="http://schemas.microsoft.com/office/drawing/2014/main" id="{CD57C109-988E-3A74-5191-0B92453E149F}"/>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9" name="Graphic 198">
                <a:extLst>
                  <a:ext uri="{FF2B5EF4-FFF2-40B4-BE49-F238E27FC236}">
                    <a16:creationId xmlns:a16="http://schemas.microsoft.com/office/drawing/2014/main" id="{494B6FD9-2FB3-CA26-DEB0-1E4C890E62E9}"/>
                  </a:ext>
                </a:extLst>
              </p:cNvPr>
              <p:cNvGrpSpPr/>
              <p:nvPr/>
            </p:nvGrpSpPr>
            <p:grpSpPr>
              <a:xfrm>
                <a:off x="4606073" y="2207600"/>
                <a:ext cx="28641" cy="28641"/>
                <a:chOff x="4606073" y="2207600"/>
                <a:chExt cx="28641" cy="28641"/>
              </a:xfrm>
            </p:grpSpPr>
            <p:sp>
              <p:nvSpPr>
                <p:cNvPr id="367" name="Freeform: Shape 3303">
                  <a:extLst>
                    <a:ext uri="{FF2B5EF4-FFF2-40B4-BE49-F238E27FC236}">
                      <a16:creationId xmlns:a16="http://schemas.microsoft.com/office/drawing/2014/main" id="{4FD84B66-1C67-9D35-43C4-2E7993A1AFDD}"/>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304">
                  <a:extLst>
                    <a:ext uri="{FF2B5EF4-FFF2-40B4-BE49-F238E27FC236}">
                      <a16:creationId xmlns:a16="http://schemas.microsoft.com/office/drawing/2014/main" id="{BA31582A-E556-2838-FC22-265CC4F78F45}"/>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raphic 198">
                <a:extLst>
                  <a:ext uri="{FF2B5EF4-FFF2-40B4-BE49-F238E27FC236}">
                    <a16:creationId xmlns:a16="http://schemas.microsoft.com/office/drawing/2014/main" id="{F4825888-3D7E-FFFE-25A1-F9038D59E2B8}"/>
                  </a:ext>
                </a:extLst>
              </p:cNvPr>
              <p:cNvGrpSpPr/>
              <p:nvPr/>
            </p:nvGrpSpPr>
            <p:grpSpPr>
              <a:xfrm>
                <a:off x="4613159" y="2207600"/>
                <a:ext cx="28792" cy="28641"/>
                <a:chOff x="4613159" y="2207600"/>
                <a:chExt cx="28792" cy="28641"/>
              </a:xfrm>
            </p:grpSpPr>
            <p:sp>
              <p:nvSpPr>
                <p:cNvPr id="365" name="Freeform: Shape 3301">
                  <a:extLst>
                    <a:ext uri="{FF2B5EF4-FFF2-40B4-BE49-F238E27FC236}">
                      <a16:creationId xmlns:a16="http://schemas.microsoft.com/office/drawing/2014/main" id="{AB2063A9-E707-1368-63FB-89CFDFC35CF0}"/>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302">
                  <a:extLst>
                    <a:ext uri="{FF2B5EF4-FFF2-40B4-BE49-F238E27FC236}">
                      <a16:creationId xmlns:a16="http://schemas.microsoft.com/office/drawing/2014/main" id="{BC2D0FE2-D273-4E55-5A31-373DEA59B937}"/>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 name="Graphic 198">
                <a:extLst>
                  <a:ext uri="{FF2B5EF4-FFF2-40B4-BE49-F238E27FC236}">
                    <a16:creationId xmlns:a16="http://schemas.microsoft.com/office/drawing/2014/main" id="{4CEBC43D-49EE-4520-695A-0497D1F09D12}"/>
                  </a:ext>
                </a:extLst>
              </p:cNvPr>
              <p:cNvGrpSpPr/>
              <p:nvPr/>
            </p:nvGrpSpPr>
            <p:grpSpPr>
              <a:xfrm>
                <a:off x="4626274" y="2207600"/>
                <a:ext cx="28641" cy="28641"/>
                <a:chOff x="4626274" y="2207600"/>
                <a:chExt cx="28641" cy="28641"/>
              </a:xfrm>
            </p:grpSpPr>
            <p:sp>
              <p:nvSpPr>
                <p:cNvPr id="363" name="Freeform: Shape 3299">
                  <a:extLst>
                    <a:ext uri="{FF2B5EF4-FFF2-40B4-BE49-F238E27FC236}">
                      <a16:creationId xmlns:a16="http://schemas.microsoft.com/office/drawing/2014/main" id="{ADB51FBA-752C-F7A3-AA94-F32DBAF82934}"/>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300">
                  <a:extLst>
                    <a:ext uri="{FF2B5EF4-FFF2-40B4-BE49-F238E27FC236}">
                      <a16:creationId xmlns:a16="http://schemas.microsoft.com/office/drawing/2014/main" id="{59F9270F-8B2B-9C77-03A4-363148571012}"/>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 name="Graphic 198">
                <a:extLst>
                  <a:ext uri="{FF2B5EF4-FFF2-40B4-BE49-F238E27FC236}">
                    <a16:creationId xmlns:a16="http://schemas.microsoft.com/office/drawing/2014/main" id="{E06AD1A4-9BD4-757E-6D49-0C790663BC1F}"/>
                  </a:ext>
                </a:extLst>
              </p:cNvPr>
              <p:cNvGrpSpPr/>
              <p:nvPr/>
            </p:nvGrpSpPr>
            <p:grpSpPr>
              <a:xfrm>
                <a:off x="4634414" y="2207600"/>
                <a:ext cx="28792" cy="28641"/>
                <a:chOff x="4634414" y="2207600"/>
                <a:chExt cx="28792" cy="28641"/>
              </a:xfrm>
            </p:grpSpPr>
            <p:sp>
              <p:nvSpPr>
                <p:cNvPr id="361" name="Freeform: Shape 3297">
                  <a:extLst>
                    <a:ext uri="{FF2B5EF4-FFF2-40B4-BE49-F238E27FC236}">
                      <a16:creationId xmlns:a16="http://schemas.microsoft.com/office/drawing/2014/main" id="{B6F22A05-5A4C-EA74-3471-2FE352A5EC17}"/>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298">
                  <a:extLst>
                    <a:ext uri="{FF2B5EF4-FFF2-40B4-BE49-F238E27FC236}">
                      <a16:creationId xmlns:a16="http://schemas.microsoft.com/office/drawing/2014/main" id="{9BDC799F-E4F7-FC31-A578-A3CB7B09643C}"/>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3" name="Graphic 198">
                <a:extLst>
                  <a:ext uri="{FF2B5EF4-FFF2-40B4-BE49-F238E27FC236}">
                    <a16:creationId xmlns:a16="http://schemas.microsoft.com/office/drawing/2014/main" id="{F5F3BA97-6B7E-3CC0-BD82-570782A0E68E}"/>
                  </a:ext>
                </a:extLst>
              </p:cNvPr>
              <p:cNvGrpSpPr/>
              <p:nvPr/>
            </p:nvGrpSpPr>
            <p:grpSpPr>
              <a:xfrm>
                <a:off x="4643308" y="2207600"/>
                <a:ext cx="28792" cy="28641"/>
                <a:chOff x="4643308" y="2207600"/>
                <a:chExt cx="28792" cy="28641"/>
              </a:xfrm>
            </p:grpSpPr>
            <p:sp>
              <p:nvSpPr>
                <p:cNvPr id="359" name="Freeform: Shape 3295">
                  <a:extLst>
                    <a:ext uri="{FF2B5EF4-FFF2-40B4-BE49-F238E27FC236}">
                      <a16:creationId xmlns:a16="http://schemas.microsoft.com/office/drawing/2014/main" id="{0959DAD9-4DF1-D63D-86CD-BB3C78FC5D5E}"/>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296">
                  <a:extLst>
                    <a:ext uri="{FF2B5EF4-FFF2-40B4-BE49-F238E27FC236}">
                      <a16:creationId xmlns:a16="http://schemas.microsoft.com/office/drawing/2014/main" id="{60FE5F6D-92E4-9325-C85B-96013281FD7A}"/>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4" name="Graphic 198">
                <a:extLst>
                  <a:ext uri="{FF2B5EF4-FFF2-40B4-BE49-F238E27FC236}">
                    <a16:creationId xmlns:a16="http://schemas.microsoft.com/office/drawing/2014/main" id="{350145AD-DC28-E938-E817-EF522576CC7A}"/>
                  </a:ext>
                </a:extLst>
              </p:cNvPr>
              <p:cNvGrpSpPr/>
              <p:nvPr/>
            </p:nvGrpSpPr>
            <p:grpSpPr>
              <a:xfrm>
                <a:off x="4653559" y="2207600"/>
                <a:ext cx="28792" cy="28641"/>
                <a:chOff x="4653559" y="2207600"/>
                <a:chExt cx="28792" cy="28641"/>
              </a:xfrm>
            </p:grpSpPr>
            <p:sp>
              <p:nvSpPr>
                <p:cNvPr id="357" name="Freeform: Shape 3293">
                  <a:extLst>
                    <a:ext uri="{FF2B5EF4-FFF2-40B4-BE49-F238E27FC236}">
                      <a16:creationId xmlns:a16="http://schemas.microsoft.com/office/drawing/2014/main" id="{67E9040D-07FA-465F-FD79-DB07BEC07F18}"/>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294">
                  <a:extLst>
                    <a:ext uri="{FF2B5EF4-FFF2-40B4-BE49-F238E27FC236}">
                      <a16:creationId xmlns:a16="http://schemas.microsoft.com/office/drawing/2014/main" id="{F55EA7A1-EA6F-2B50-2208-C88AA463033A}"/>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5" name="Graphic 198">
                <a:extLst>
                  <a:ext uri="{FF2B5EF4-FFF2-40B4-BE49-F238E27FC236}">
                    <a16:creationId xmlns:a16="http://schemas.microsoft.com/office/drawing/2014/main" id="{8D0C1578-567F-4E51-1D41-CEA04F3519AC}"/>
                  </a:ext>
                </a:extLst>
              </p:cNvPr>
              <p:cNvGrpSpPr/>
              <p:nvPr/>
            </p:nvGrpSpPr>
            <p:grpSpPr>
              <a:xfrm>
                <a:off x="4672704" y="2207600"/>
                <a:ext cx="28641" cy="28641"/>
                <a:chOff x="4672704" y="2207600"/>
                <a:chExt cx="28641" cy="28641"/>
              </a:xfrm>
            </p:grpSpPr>
            <p:sp>
              <p:nvSpPr>
                <p:cNvPr id="355" name="Freeform: Shape 3291">
                  <a:extLst>
                    <a:ext uri="{FF2B5EF4-FFF2-40B4-BE49-F238E27FC236}">
                      <a16:creationId xmlns:a16="http://schemas.microsoft.com/office/drawing/2014/main" id="{79F555FF-5E18-B741-BFF9-1A61E7F7612A}"/>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292">
                  <a:extLst>
                    <a:ext uri="{FF2B5EF4-FFF2-40B4-BE49-F238E27FC236}">
                      <a16:creationId xmlns:a16="http://schemas.microsoft.com/office/drawing/2014/main" id="{B01A7F11-4A5F-E6A6-4B00-A67588D3761C}"/>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raphic 198">
                <a:extLst>
                  <a:ext uri="{FF2B5EF4-FFF2-40B4-BE49-F238E27FC236}">
                    <a16:creationId xmlns:a16="http://schemas.microsoft.com/office/drawing/2014/main" id="{133D4968-EB3A-9526-2C5C-617C9A79D897}"/>
                  </a:ext>
                </a:extLst>
              </p:cNvPr>
              <p:cNvGrpSpPr/>
              <p:nvPr/>
            </p:nvGrpSpPr>
            <p:grpSpPr>
              <a:xfrm>
                <a:off x="4695316" y="2207600"/>
                <a:ext cx="28641" cy="28641"/>
                <a:chOff x="4695316" y="2207600"/>
                <a:chExt cx="28641" cy="28641"/>
              </a:xfrm>
            </p:grpSpPr>
            <p:sp>
              <p:nvSpPr>
                <p:cNvPr id="353" name="Freeform: Shape 3289">
                  <a:extLst>
                    <a:ext uri="{FF2B5EF4-FFF2-40B4-BE49-F238E27FC236}">
                      <a16:creationId xmlns:a16="http://schemas.microsoft.com/office/drawing/2014/main" id="{BD5C6F6E-D57A-0278-DC8B-974166CDFBA7}"/>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290">
                  <a:extLst>
                    <a:ext uri="{FF2B5EF4-FFF2-40B4-BE49-F238E27FC236}">
                      <a16:creationId xmlns:a16="http://schemas.microsoft.com/office/drawing/2014/main" id="{07B005F5-4613-386F-EC75-E127A05C464E}"/>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7" name="Graphic 198">
                <a:extLst>
                  <a:ext uri="{FF2B5EF4-FFF2-40B4-BE49-F238E27FC236}">
                    <a16:creationId xmlns:a16="http://schemas.microsoft.com/office/drawing/2014/main" id="{49F7DAFC-630E-682E-0D64-851C7C68873E}"/>
                  </a:ext>
                </a:extLst>
              </p:cNvPr>
              <p:cNvGrpSpPr/>
              <p:nvPr/>
            </p:nvGrpSpPr>
            <p:grpSpPr>
              <a:xfrm>
                <a:off x="4710994" y="2207600"/>
                <a:ext cx="28641" cy="28641"/>
                <a:chOff x="4710994" y="2207600"/>
                <a:chExt cx="28641" cy="28641"/>
              </a:xfrm>
            </p:grpSpPr>
            <p:sp>
              <p:nvSpPr>
                <p:cNvPr id="351" name="Freeform: Shape 3287">
                  <a:extLst>
                    <a:ext uri="{FF2B5EF4-FFF2-40B4-BE49-F238E27FC236}">
                      <a16:creationId xmlns:a16="http://schemas.microsoft.com/office/drawing/2014/main" id="{039DCA84-5D2C-7B36-D753-0AC188B5DA27}"/>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288">
                  <a:extLst>
                    <a:ext uri="{FF2B5EF4-FFF2-40B4-BE49-F238E27FC236}">
                      <a16:creationId xmlns:a16="http://schemas.microsoft.com/office/drawing/2014/main" id="{F56BDC13-27BC-88F2-BCC6-C9C249D32064}"/>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raphic 198">
                <a:extLst>
                  <a:ext uri="{FF2B5EF4-FFF2-40B4-BE49-F238E27FC236}">
                    <a16:creationId xmlns:a16="http://schemas.microsoft.com/office/drawing/2014/main" id="{78BF847E-039E-E8BC-F623-8B122C7A945F}"/>
                  </a:ext>
                </a:extLst>
              </p:cNvPr>
              <p:cNvGrpSpPr/>
              <p:nvPr/>
            </p:nvGrpSpPr>
            <p:grpSpPr>
              <a:xfrm>
                <a:off x="4720189" y="2207600"/>
                <a:ext cx="28792" cy="28641"/>
                <a:chOff x="4720189" y="2207600"/>
                <a:chExt cx="28792" cy="28641"/>
              </a:xfrm>
            </p:grpSpPr>
            <p:sp>
              <p:nvSpPr>
                <p:cNvPr id="349" name="Freeform: Shape 3285">
                  <a:extLst>
                    <a:ext uri="{FF2B5EF4-FFF2-40B4-BE49-F238E27FC236}">
                      <a16:creationId xmlns:a16="http://schemas.microsoft.com/office/drawing/2014/main" id="{6FB44BBF-EBAB-B722-F250-73EC1F396D12}"/>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286">
                  <a:extLst>
                    <a:ext uri="{FF2B5EF4-FFF2-40B4-BE49-F238E27FC236}">
                      <a16:creationId xmlns:a16="http://schemas.microsoft.com/office/drawing/2014/main" id="{E87DFB0C-A945-0BA1-B54C-5B3667FA18B7}"/>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9" name="Graphic 198">
                <a:extLst>
                  <a:ext uri="{FF2B5EF4-FFF2-40B4-BE49-F238E27FC236}">
                    <a16:creationId xmlns:a16="http://schemas.microsoft.com/office/drawing/2014/main" id="{2C1C2DBD-F848-211E-C9B1-B099CD316749}"/>
                  </a:ext>
                </a:extLst>
              </p:cNvPr>
              <p:cNvGrpSpPr/>
              <p:nvPr/>
            </p:nvGrpSpPr>
            <p:grpSpPr>
              <a:xfrm>
                <a:off x="4729837" y="2207600"/>
                <a:ext cx="28641" cy="28641"/>
                <a:chOff x="4729837" y="2207600"/>
                <a:chExt cx="28641" cy="28641"/>
              </a:xfrm>
            </p:grpSpPr>
            <p:sp>
              <p:nvSpPr>
                <p:cNvPr id="347" name="Freeform: Shape 3283">
                  <a:extLst>
                    <a:ext uri="{FF2B5EF4-FFF2-40B4-BE49-F238E27FC236}">
                      <a16:creationId xmlns:a16="http://schemas.microsoft.com/office/drawing/2014/main" id="{C9A486AE-342E-0405-7C6E-6E1D1119F2D9}"/>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284">
                  <a:extLst>
                    <a:ext uri="{FF2B5EF4-FFF2-40B4-BE49-F238E27FC236}">
                      <a16:creationId xmlns:a16="http://schemas.microsoft.com/office/drawing/2014/main" id="{E33F4E60-3ADB-6069-C8F4-52000D53B2AC}"/>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 name="Graphic 198">
                <a:extLst>
                  <a:ext uri="{FF2B5EF4-FFF2-40B4-BE49-F238E27FC236}">
                    <a16:creationId xmlns:a16="http://schemas.microsoft.com/office/drawing/2014/main" id="{4D23A936-7F45-3A61-C770-F1A9D3CB0663}"/>
                  </a:ext>
                </a:extLst>
              </p:cNvPr>
              <p:cNvGrpSpPr/>
              <p:nvPr/>
            </p:nvGrpSpPr>
            <p:grpSpPr>
              <a:xfrm>
                <a:off x="4739636" y="2207600"/>
                <a:ext cx="28641" cy="28641"/>
                <a:chOff x="4739636" y="2207600"/>
                <a:chExt cx="28641" cy="28641"/>
              </a:xfrm>
            </p:grpSpPr>
            <p:sp>
              <p:nvSpPr>
                <p:cNvPr id="345" name="Freeform: Shape 3281">
                  <a:extLst>
                    <a:ext uri="{FF2B5EF4-FFF2-40B4-BE49-F238E27FC236}">
                      <a16:creationId xmlns:a16="http://schemas.microsoft.com/office/drawing/2014/main" id="{70D76188-FC65-63C1-5C65-74BCD8DA82AC}"/>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282">
                  <a:extLst>
                    <a:ext uri="{FF2B5EF4-FFF2-40B4-BE49-F238E27FC236}">
                      <a16:creationId xmlns:a16="http://schemas.microsoft.com/office/drawing/2014/main" id="{2AB6578E-C119-3097-0199-002190BFFD76}"/>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raphic 198">
                <a:extLst>
                  <a:ext uri="{FF2B5EF4-FFF2-40B4-BE49-F238E27FC236}">
                    <a16:creationId xmlns:a16="http://schemas.microsoft.com/office/drawing/2014/main" id="{5455CE4B-BD31-03EB-0BBC-6FB0EA58FEB0}"/>
                  </a:ext>
                </a:extLst>
              </p:cNvPr>
              <p:cNvGrpSpPr/>
              <p:nvPr/>
            </p:nvGrpSpPr>
            <p:grpSpPr>
              <a:xfrm>
                <a:off x="4749133" y="2207600"/>
                <a:ext cx="28792" cy="28641"/>
                <a:chOff x="4749133" y="2207600"/>
                <a:chExt cx="28792" cy="28641"/>
              </a:xfrm>
            </p:grpSpPr>
            <p:sp>
              <p:nvSpPr>
                <p:cNvPr id="343" name="Freeform: Shape 3279">
                  <a:extLst>
                    <a:ext uri="{FF2B5EF4-FFF2-40B4-BE49-F238E27FC236}">
                      <a16:creationId xmlns:a16="http://schemas.microsoft.com/office/drawing/2014/main" id="{35F0C0D7-8524-89DE-49AE-D5DDB222B339}"/>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280">
                  <a:extLst>
                    <a:ext uri="{FF2B5EF4-FFF2-40B4-BE49-F238E27FC236}">
                      <a16:creationId xmlns:a16="http://schemas.microsoft.com/office/drawing/2014/main" id="{8CA7A692-D909-B692-9C07-E5B143B6705B}"/>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2" name="Graphic 198">
                <a:extLst>
                  <a:ext uri="{FF2B5EF4-FFF2-40B4-BE49-F238E27FC236}">
                    <a16:creationId xmlns:a16="http://schemas.microsoft.com/office/drawing/2014/main" id="{365BDCDA-2177-8A06-AC22-C32063152D55}"/>
                  </a:ext>
                </a:extLst>
              </p:cNvPr>
              <p:cNvGrpSpPr/>
              <p:nvPr/>
            </p:nvGrpSpPr>
            <p:grpSpPr>
              <a:xfrm>
                <a:off x="4756369" y="2207600"/>
                <a:ext cx="28641" cy="28641"/>
                <a:chOff x="4756369" y="2207600"/>
                <a:chExt cx="28641" cy="28641"/>
              </a:xfrm>
            </p:grpSpPr>
            <p:sp>
              <p:nvSpPr>
                <p:cNvPr id="341" name="Freeform: Shape 3277">
                  <a:extLst>
                    <a:ext uri="{FF2B5EF4-FFF2-40B4-BE49-F238E27FC236}">
                      <a16:creationId xmlns:a16="http://schemas.microsoft.com/office/drawing/2014/main" id="{7B339E18-E11A-218D-EC34-A7543339EA2E}"/>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278">
                  <a:extLst>
                    <a:ext uri="{FF2B5EF4-FFF2-40B4-BE49-F238E27FC236}">
                      <a16:creationId xmlns:a16="http://schemas.microsoft.com/office/drawing/2014/main" id="{297D04DD-3CD7-9C04-CD3D-FCBD7CA4A232}"/>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raphic 198">
                <a:extLst>
                  <a:ext uri="{FF2B5EF4-FFF2-40B4-BE49-F238E27FC236}">
                    <a16:creationId xmlns:a16="http://schemas.microsoft.com/office/drawing/2014/main" id="{8ECCAA9E-7309-442D-45D0-77D9687E4E64}"/>
                  </a:ext>
                </a:extLst>
              </p:cNvPr>
              <p:cNvGrpSpPr/>
              <p:nvPr/>
            </p:nvGrpSpPr>
            <p:grpSpPr>
              <a:xfrm>
                <a:off x="4763604" y="2207600"/>
                <a:ext cx="28641" cy="28641"/>
                <a:chOff x="4763604" y="2207600"/>
                <a:chExt cx="28641" cy="28641"/>
              </a:xfrm>
            </p:grpSpPr>
            <p:sp>
              <p:nvSpPr>
                <p:cNvPr id="339" name="Freeform: Shape 3275">
                  <a:extLst>
                    <a:ext uri="{FF2B5EF4-FFF2-40B4-BE49-F238E27FC236}">
                      <a16:creationId xmlns:a16="http://schemas.microsoft.com/office/drawing/2014/main" id="{FA1BB12D-EE0D-A931-4AAF-038DCA8B548D}"/>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276">
                  <a:extLst>
                    <a:ext uri="{FF2B5EF4-FFF2-40B4-BE49-F238E27FC236}">
                      <a16:creationId xmlns:a16="http://schemas.microsoft.com/office/drawing/2014/main" id="{C0949566-468E-9489-E2D6-206CCE503B56}"/>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4" name="Graphic 198">
                <a:extLst>
                  <a:ext uri="{FF2B5EF4-FFF2-40B4-BE49-F238E27FC236}">
                    <a16:creationId xmlns:a16="http://schemas.microsoft.com/office/drawing/2014/main" id="{4156E64D-15AC-C5BD-659A-F1A32BBBE5B4}"/>
                  </a:ext>
                </a:extLst>
              </p:cNvPr>
              <p:cNvGrpSpPr/>
              <p:nvPr/>
            </p:nvGrpSpPr>
            <p:grpSpPr>
              <a:xfrm>
                <a:off x="4770840" y="2207600"/>
                <a:ext cx="28641" cy="28641"/>
                <a:chOff x="4770840" y="2207600"/>
                <a:chExt cx="28641" cy="28641"/>
              </a:xfrm>
            </p:grpSpPr>
            <p:sp>
              <p:nvSpPr>
                <p:cNvPr id="337" name="Freeform: Shape 3273">
                  <a:extLst>
                    <a:ext uri="{FF2B5EF4-FFF2-40B4-BE49-F238E27FC236}">
                      <a16:creationId xmlns:a16="http://schemas.microsoft.com/office/drawing/2014/main" id="{07452BC8-97E4-5E1E-CAEE-04F800927323}"/>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274">
                  <a:extLst>
                    <a:ext uri="{FF2B5EF4-FFF2-40B4-BE49-F238E27FC236}">
                      <a16:creationId xmlns:a16="http://schemas.microsoft.com/office/drawing/2014/main" id="{E5235577-5204-C86E-201A-C1FADBCCD215}"/>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5" name="Graphic 198">
                <a:extLst>
                  <a:ext uri="{FF2B5EF4-FFF2-40B4-BE49-F238E27FC236}">
                    <a16:creationId xmlns:a16="http://schemas.microsoft.com/office/drawing/2014/main" id="{253245B0-143A-52FF-EB43-428FB2CEC92E}"/>
                  </a:ext>
                </a:extLst>
              </p:cNvPr>
              <p:cNvGrpSpPr/>
              <p:nvPr/>
            </p:nvGrpSpPr>
            <p:grpSpPr>
              <a:xfrm>
                <a:off x="4778076" y="2207600"/>
                <a:ext cx="28641" cy="28641"/>
                <a:chOff x="4778076" y="2207600"/>
                <a:chExt cx="28641" cy="28641"/>
              </a:xfrm>
            </p:grpSpPr>
            <p:sp>
              <p:nvSpPr>
                <p:cNvPr id="335" name="Freeform: Shape 3271">
                  <a:extLst>
                    <a:ext uri="{FF2B5EF4-FFF2-40B4-BE49-F238E27FC236}">
                      <a16:creationId xmlns:a16="http://schemas.microsoft.com/office/drawing/2014/main" id="{2497EBF7-83A1-64D7-F25C-2F06464F6FFF}"/>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272">
                  <a:extLst>
                    <a:ext uri="{FF2B5EF4-FFF2-40B4-BE49-F238E27FC236}">
                      <a16:creationId xmlns:a16="http://schemas.microsoft.com/office/drawing/2014/main" id="{5181CD54-6055-935F-27E9-8CF35179E1CA}"/>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6" name="Graphic 198">
                <a:extLst>
                  <a:ext uri="{FF2B5EF4-FFF2-40B4-BE49-F238E27FC236}">
                    <a16:creationId xmlns:a16="http://schemas.microsoft.com/office/drawing/2014/main" id="{22A5175B-FFF3-A95C-93DF-C9A602BD4CC6}"/>
                  </a:ext>
                </a:extLst>
              </p:cNvPr>
              <p:cNvGrpSpPr/>
              <p:nvPr/>
            </p:nvGrpSpPr>
            <p:grpSpPr>
              <a:xfrm>
                <a:off x="4785312" y="2207600"/>
                <a:ext cx="28641" cy="28641"/>
                <a:chOff x="4785312" y="2207600"/>
                <a:chExt cx="28641" cy="28641"/>
              </a:xfrm>
            </p:grpSpPr>
            <p:sp>
              <p:nvSpPr>
                <p:cNvPr id="333" name="Freeform: Shape 3269">
                  <a:extLst>
                    <a:ext uri="{FF2B5EF4-FFF2-40B4-BE49-F238E27FC236}">
                      <a16:creationId xmlns:a16="http://schemas.microsoft.com/office/drawing/2014/main" id="{274334AC-3E1C-FBFB-AA63-5CE1D772AD81}"/>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270">
                  <a:extLst>
                    <a:ext uri="{FF2B5EF4-FFF2-40B4-BE49-F238E27FC236}">
                      <a16:creationId xmlns:a16="http://schemas.microsoft.com/office/drawing/2014/main" id="{20CC1922-8844-C8B8-2A38-E6B3FFB8CDE3}"/>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7" name="Graphic 198">
                <a:extLst>
                  <a:ext uri="{FF2B5EF4-FFF2-40B4-BE49-F238E27FC236}">
                    <a16:creationId xmlns:a16="http://schemas.microsoft.com/office/drawing/2014/main" id="{085280CD-3A47-35EA-9E68-FD167CBF564B}"/>
                  </a:ext>
                </a:extLst>
              </p:cNvPr>
              <p:cNvGrpSpPr/>
              <p:nvPr/>
            </p:nvGrpSpPr>
            <p:grpSpPr>
              <a:xfrm>
                <a:off x="4792397" y="2207600"/>
                <a:ext cx="28792" cy="28641"/>
                <a:chOff x="4792397" y="2207600"/>
                <a:chExt cx="28792" cy="28641"/>
              </a:xfrm>
            </p:grpSpPr>
            <p:sp>
              <p:nvSpPr>
                <p:cNvPr id="331" name="Freeform: Shape 3267">
                  <a:extLst>
                    <a:ext uri="{FF2B5EF4-FFF2-40B4-BE49-F238E27FC236}">
                      <a16:creationId xmlns:a16="http://schemas.microsoft.com/office/drawing/2014/main" id="{A06D1626-F4C1-334B-30F6-F7BA5CEA38BD}"/>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268">
                  <a:extLst>
                    <a:ext uri="{FF2B5EF4-FFF2-40B4-BE49-F238E27FC236}">
                      <a16:creationId xmlns:a16="http://schemas.microsoft.com/office/drawing/2014/main" id="{4B4717BD-C1B2-6DC2-8FE3-9014D012DBF7}"/>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8" name="Graphic 198">
                <a:extLst>
                  <a:ext uri="{FF2B5EF4-FFF2-40B4-BE49-F238E27FC236}">
                    <a16:creationId xmlns:a16="http://schemas.microsoft.com/office/drawing/2014/main" id="{7AAF1A6F-7351-8AD3-0204-51F4C7089CE0}"/>
                  </a:ext>
                </a:extLst>
              </p:cNvPr>
              <p:cNvGrpSpPr/>
              <p:nvPr/>
            </p:nvGrpSpPr>
            <p:grpSpPr>
              <a:xfrm>
                <a:off x="4796166" y="2207600"/>
                <a:ext cx="28641" cy="28641"/>
                <a:chOff x="4796166" y="2207600"/>
                <a:chExt cx="28641" cy="28641"/>
              </a:xfrm>
            </p:grpSpPr>
            <p:sp>
              <p:nvSpPr>
                <p:cNvPr id="329" name="Freeform: Shape 3265">
                  <a:extLst>
                    <a:ext uri="{FF2B5EF4-FFF2-40B4-BE49-F238E27FC236}">
                      <a16:creationId xmlns:a16="http://schemas.microsoft.com/office/drawing/2014/main" id="{5B25ADF3-0A3D-CA71-0EF7-B1342D220354}"/>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66">
                  <a:extLst>
                    <a:ext uri="{FF2B5EF4-FFF2-40B4-BE49-F238E27FC236}">
                      <a16:creationId xmlns:a16="http://schemas.microsoft.com/office/drawing/2014/main" id="{F8764BE1-7328-2552-8A53-E8E4368EEB80}"/>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9" name="Graphic 198">
                <a:extLst>
                  <a:ext uri="{FF2B5EF4-FFF2-40B4-BE49-F238E27FC236}">
                    <a16:creationId xmlns:a16="http://schemas.microsoft.com/office/drawing/2014/main" id="{D3D19434-7534-B3B9-0183-51D24862B3AA}"/>
                  </a:ext>
                </a:extLst>
              </p:cNvPr>
              <p:cNvGrpSpPr/>
              <p:nvPr/>
            </p:nvGrpSpPr>
            <p:grpSpPr>
              <a:xfrm>
                <a:off x="4807623" y="2207600"/>
                <a:ext cx="28792" cy="28641"/>
                <a:chOff x="4807623" y="2207600"/>
                <a:chExt cx="28792" cy="28641"/>
              </a:xfrm>
            </p:grpSpPr>
            <p:sp>
              <p:nvSpPr>
                <p:cNvPr id="327" name="Freeform: Shape 3263">
                  <a:extLst>
                    <a:ext uri="{FF2B5EF4-FFF2-40B4-BE49-F238E27FC236}">
                      <a16:creationId xmlns:a16="http://schemas.microsoft.com/office/drawing/2014/main" id="{8CA40958-89F0-0214-071B-28A6EC25B442}"/>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64">
                  <a:extLst>
                    <a:ext uri="{FF2B5EF4-FFF2-40B4-BE49-F238E27FC236}">
                      <a16:creationId xmlns:a16="http://schemas.microsoft.com/office/drawing/2014/main" id="{ACF362E3-4957-9C7D-686B-9A3A0557D7F8}"/>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raphic 198">
                <a:extLst>
                  <a:ext uri="{FF2B5EF4-FFF2-40B4-BE49-F238E27FC236}">
                    <a16:creationId xmlns:a16="http://schemas.microsoft.com/office/drawing/2014/main" id="{BB44471F-1F66-4E5B-BEFA-F681581A0546}"/>
                  </a:ext>
                </a:extLst>
              </p:cNvPr>
              <p:cNvGrpSpPr/>
              <p:nvPr/>
            </p:nvGrpSpPr>
            <p:grpSpPr>
              <a:xfrm>
                <a:off x="4815009" y="2207600"/>
                <a:ext cx="28792" cy="28641"/>
                <a:chOff x="4815009" y="2207600"/>
                <a:chExt cx="28792" cy="28641"/>
              </a:xfrm>
            </p:grpSpPr>
            <p:sp>
              <p:nvSpPr>
                <p:cNvPr id="325" name="Freeform: Shape 3261">
                  <a:extLst>
                    <a:ext uri="{FF2B5EF4-FFF2-40B4-BE49-F238E27FC236}">
                      <a16:creationId xmlns:a16="http://schemas.microsoft.com/office/drawing/2014/main" id="{264E6B30-36D6-55F5-2D62-E0EA877C8A17}"/>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62">
                  <a:extLst>
                    <a:ext uri="{FF2B5EF4-FFF2-40B4-BE49-F238E27FC236}">
                      <a16:creationId xmlns:a16="http://schemas.microsoft.com/office/drawing/2014/main" id="{D030516C-7ED1-5B47-CDB9-4191563AEFD5}"/>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 name="Graphic 198">
                <a:extLst>
                  <a:ext uri="{FF2B5EF4-FFF2-40B4-BE49-F238E27FC236}">
                    <a16:creationId xmlns:a16="http://schemas.microsoft.com/office/drawing/2014/main" id="{5B930906-06B9-2A76-F7B4-97429108581D}"/>
                  </a:ext>
                </a:extLst>
              </p:cNvPr>
              <p:cNvGrpSpPr/>
              <p:nvPr/>
            </p:nvGrpSpPr>
            <p:grpSpPr>
              <a:xfrm>
                <a:off x="4822396" y="2207600"/>
                <a:ext cx="28792" cy="28641"/>
                <a:chOff x="4822396" y="2207600"/>
                <a:chExt cx="28792" cy="28641"/>
              </a:xfrm>
            </p:grpSpPr>
            <p:sp>
              <p:nvSpPr>
                <p:cNvPr id="323" name="Freeform: Shape 3259">
                  <a:extLst>
                    <a:ext uri="{FF2B5EF4-FFF2-40B4-BE49-F238E27FC236}">
                      <a16:creationId xmlns:a16="http://schemas.microsoft.com/office/drawing/2014/main" id="{28CE0CCC-846D-680E-3136-EFCF6B905F33}"/>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60">
                  <a:extLst>
                    <a:ext uri="{FF2B5EF4-FFF2-40B4-BE49-F238E27FC236}">
                      <a16:creationId xmlns:a16="http://schemas.microsoft.com/office/drawing/2014/main" id="{13CA60F3-5D5D-23FF-3D29-1E456195BDA8}"/>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 name="Graphic 198">
                <a:extLst>
                  <a:ext uri="{FF2B5EF4-FFF2-40B4-BE49-F238E27FC236}">
                    <a16:creationId xmlns:a16="http://schemas.microsoft.com/office/drawing/2014/main" id="{6DC86019-4F0F-5A0D-0965-C6DBAA06D575}"/>
                  </a:ext>
                </a:extLst>
              </p:cNvPr>
              <p:cNvGrpSpPr/>
              <p:nvPr/>
            </p:nvGrpSpPr>
            <p:grpSpPr>
              <a:xfrm>
                <a:off x="4826918" y="2207600"/>
                <a:ext cx="28641" cy="28641"/>
                <a:chOff x="4826918" y="2207600"/>
                <a:chExt cx="28641" cy="28641"/>
              </a:xfrm>
            </p:grpSpPr>
            <p:sp>
              <p:nvSpPr>
                <p:cNvPr id="321" name="Freeform: Shape 3257">
                  <a:extLst>
                    <a:ext uri="{FF2B5EF4-FFF2-40B4-BE49-F238E27FC236}">
                      <a16:creationId xmlns:a16="http://schemas.microsoft.com/office/drawing/2014/main" id="{543BBF58-0088-5831-AAAA-3587FC5195FF}"/>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58">
                  <a:extLst>
                    <a:ext uri="{FF2B5EF4-FFF2-40B4-BE49-F238E27FC236}">
                      <a16:creationId xmlns:a16="http://schemas.microsoft.com/office/drawing/2014/main" id="{7DC244BC-D45B-07B5-8563-3D8B92249C31}"/>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 name="Graphic 198">
                <a:extLst>
                  <a:ext uri="{FF2B5EF4-FFF2-40B4-BE49-F238E27FC236}">
                    <a16:creationId xmlns:a16="http://schemas.microsoft.com/office/drawing/2014/main" id="{4A3D3BCB-E8CA-7E28-EADF-D35689398340}"/>
                  </a:ext>
                </a:extLst>
              </p:cNvPr>
              <p:cNvGrpSpPr/>
              <p:nvPr/>
            </p:nvGrpSpPr>
            <p:grpSpPr>
              <a:xfrm>
                <a:off x="4838375" y="2207600"/>
                <a:ext cx="28641" cy="28641"/>
                <a:chOff x="4838375" y="2207600"/>
                <a:chExt cx="28641" cy="28641"/>
              </a:xfrm>
            </p:grpSpPr>
            <p:sp>
              <p:nvSpPr>
                <p:cNvPr id="319" name="Freeform: Shape 3255">
                  <a:extLst>
                    <a:ext uri="{FF2B5EF4-FFF2-40B4-BE49-F238E27FC236}">
                      <a16:creationId xmlns:a16="http://schemas.microsoft.com/office/drawing/2014/main" id="{F4A58694-1E1F-BDC5-4518-DF3341FF4550}"/>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256">
                  <a:extLst>
                    <a:ext uri="{FF2B5EF4-FFF2-40B4-BE49-F238E27FC236}">
                      <a16:creationId xmlns:a16="http://schemas.microsoft.com/office/drawing/2014/main" id="{7FC6B437-E836-6911-CCD3-5BDA3CD8AF51}"/>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 name="Graphic 198">
                <a:extLst>
                  <a:ext uri="{FF2B5EF4-FFF2-40B4-BE49-F238E27FC236}">
                    <a16:creationId xmlns:a16="http://schemas.microsoft.com/office/drawing/2014/main" id="{021009F9-7D44-A8CF-9DF5-37291601F24E}"/>
                  </a:ext>
                </a:extLst>
              </p:cNvPr>
              <p:cNvGrpSpPr/>
              <p:nvPr/>
            </p:nvGrpSpPr>
            <p:grpSpPr>
              <a:xfrm>
                <a:off x="4847571" y="2207600"/>
                <a:ext cx="28792" cy="28641"/>
                <a:chOff x="4847571" y="2207600"/>
                <a:chExt cx="28792" cy="28641"/>
              </a:xfrm>
            </p:grpSpPr>
            <p:sp>
              <p:nvSpPr>
                <p:cNvPr id="317" name="Freeform: Shape 3253">
                  <a:extLst>
                    <a:ext uri="{FF2B5EF4-FFF2-40B4-BE49-F238E27FC236}">
                      <a16:creationId xmlns:a16="http://schemas.microsoft.com/office/drawing/2014/main" id="{9681B476-98C2-F8D1-94E0-8486A3433BC6}"/>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254">
                  <a:extLst>
                    <a:ext uri="{FF2B5EF4-FFF2-40B4-BE49-F238E27FC236}">
                      <a16:creationId xmlns:a16="http://schemas.microsoft.com/office/drawing/2014/main" id="{A0AC9C20-E7DF-92A5-43CD-7C81704E0264}"/>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 name="Graphic 198">
                <a:extLst>
                  <a:ext uri="{FF2B5EF4-FFF2-40B4-BE49-F238E27FC236}">
                    <a16:creationId xmlns:a16="http://schemas.microsoft.com/office/drawing/2014/main" id="{97C0A256-D224-E669-DC21-E3E25D5EC25E}"/>
                  </a:ext>
                </a:extLst>
              </p:cNvPr>
              <p:cNvGrpSpPr/>
              <p:nvPr/>
            </p:nvGrpSpPr>
            <p:grpSpPr>
              <a:xfrm>
                <a:off x="4878926" y="2207600"/>
                <a:ext cx="28641" cy="28641"/>
                <a:chOff x="4878926" y="2207600"/>
                <a:chExt cx="28641" cy="28641"/>
              </a:xfrm>
            </p:grpSpPr>
            <p:sp>
              <p:nvSpPr>
                <p:cNvPr id="315" name="Freeform: Shape 3251">
                  <a:extLst>
                    <a:ext uri="{FF2B5EF4-FFF2-40B4-BE49-F238E27FC236}">
                      <a16:creationId xmlns:a16="http://schemas.microsoft.com/office/drawing/2014/main" id="{BFC9CDA9-0B04-792E-BD29-61226298DFD5}"/>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252">
                  <a:extLst>
                    <a:ext uri="{FF2B5EF4-FFF2-40B4-BE49-F238E27FC236}">
                      <a16:creationId xmlns:a16="http://schemas.microsoft.com/office/drawing/2014/main" id="{F28C6A1D-1A81-9F68-1252-7D1DDFDFC5C4}"/>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 name="Graphic 198">
                <a:extLst>
                  <a:ext uri="{FF2B5EF4-FFF2-40B4-BE49-F238E27FC236}">
                    <a16:creationId xmlns:a16="http://schemas.microsoft.com/office/drawing/2014/main" id="{3A2558EE-474A-ECBD-E646-64C944627F1D}"/>
                  </a:ext>
                </a:extLst>
              </p:cNvPr>
              <p:cNvGrpSpPr/>
              <p:nvPr/>
            </p:nvGrpSpPr>
            <p:grpSpPr>
              <a:xfrm>
                <a:off x="4931989" y="2207600"/>
                <a:ext cx="28641" cy="28641"/>
                <a:chOff x="4931989" y="2207600"/>
                <a:chExt cx="28641" cy="28641"/>
              </a:xfrm>
            </p:grpSpPr>
            <p:sp>
              <p:nvSpPr>
                <p:cNvPr id="313" name="Freeform: Shape 3249">
                  <a:extLst>
                    <a:ext uri="{FF2B5EF4-FFF2-40B4-BE49-F238E27FC236}">
                      <a16:creationId xmlns:a16="http://schemas.microsoft.com/office/drawing/2014/main" id="{491DFEBF-45B9-8626-C3C1-24C907B23610}"/>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250">
                  <a:extLst>
                    <a:ext uri="{FF2B5EF4-FFF2-40B4-BE49-F238E27FC236}">
                      <a16:creationId xmlns:a16="http://schemas.microsoft.com/office/drawing/2014/main" id="{CF55ABB6-9DB4-FBD3-DCAF-E751B666F72D}"/>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 name="Graphic 198">
                <a:extLst>
                  <a:ext uri="{FF2B5EF4-FFF2-40B4-BE49-F238E27FC236}">
                    <a16:creationId xmlns:a16="http://schemas.microsoft.com/office/drawing/2014/main" id="{8F21A1C0-1ABD-33A1-640D-4176C26BBF4D}"/>
                  </a:ext>
                </a:extLst>
              </p:cNvPr>
              <p:cNvGrpSpPr/>
              <p:nvPr/>
            </p:nvGrpSpPr>
            <p:grpSpPr>
              <a:xfrm>
                <a:off x="4991987" y="2207600"/>
                <a:ext cx="28641" cy="28641"/>
                <a:chOff x="4991987" y="2207600"/>
                <a:chExt cx="28641" cy="28641"/>
              </a:xfrm>
            </p:grpSpPr>
            <p:sp>
              <p:nvSpPr>
                <p:cNvPr id="311" name="Freeform: Shape 3247">
                  <a:extLst>
                    <a:ext uri="{FF2B5EF4-FFF2-40B4-BE49-F238E27FC236}">
                      <a16:creationId xmlns:a16="http://schemas.microsoft.com/office/drawing/2014/main" id="{34E88340-E410-9CCA-DC47-84BE9143A1A5}"/>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248">
                  <a:extLst>
                    <a:ext uri="{FF2B5EF4-FFF2-40B4-BE49-F238E27FC236}">
                      <a16:creationId xmlns:a16="http://schemas.microsoft.com/office/drawing/2014/main" id="{4F583530-18F8-A7E7-B677-3CB91A17CBAE}"/>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 name="Graphic 198">
                <a:extLst>
                  <a:ext uri="{FF2B5EF4-FFF2-40B4-BE49-F238E27FC236}">
                    <a16:creationId xmlns:a16="http://schemas.microsoft.com/office/drawing/2014/main" id="{0E35D2A0-CE32-0911-25B2-233AF00C7C20}"/>
                  </a:ext>
                </a:extLst>
              </p:cNvPr>
              <p:cNvGrpSpPr/>
              <p:nvPr/>
            </p:nvGrpSpPr>
            <p:grpSpPr>
              <a:xfrm>
                <a:off x="5000579" y="2207600"/>
                <a:ext cx="28792" cy="28641"/>
                <a:chOff x="5000579" y="2207600"/>
                <a:chExt cx="28792" cy="28641"/>
              </a:xfrm>
            </p:grpSpPr>
            <p:sp>
              <p:nvSpPr>
                <p:cNvPr id="309" name="Freeform: Shape 3245">
                  <a:extLst>
                    <a:ext uri="{FF2B5EF4-FFF2-40B4-BE49-F238E27FC236}">
                      <a16:creationId xmlns:a16="http://schemas.microsoft.com/office/drawing/2014/main" id="{FF86B9DA-60FF-C566-0E11-C8FE1C88F5A2}"/>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246">
                  <a:extLst>
                    <a:ext uri="{FF2B5EF4-FFF2-40B4-BE49-F238E27FC236}">
                      <a16:creationId xmlns:a16="http://schemas.microsoft.com/office/drawing/2014/main" id="{DC93BD51-94B1-84D3-687C-6F5611B2F99A}"/>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 name="Graphic 198">
                <a:extLst>
                  <a:ext uri="{FF2B5EF4-FFF2-40B4-BE49-F238E27FC236}">
                    <a16:creationId xmlns:a16="http://schemas.microsoft.com/office/drawing/2014/main" id="{BE5F6625-08EC-B55D-19F4-7AC0B9620E55}"/>
                  </a:ext>
                </a:extLst>
              </p:cNvPr>
              <p:cNvGrpSpPr/>
              <p:nvPr/>
            </p:nvGrpSpPr>
            <p:grpSpPr>
              <a:xfrm>
                <a:off x="5004197" y="2207600"/>
                <a:ext cx="28641" cy="28641"/>
                <a:chOff x="5004197" y="2207600"/>
                <a:chExt cx="28641" cy="28641"/>
              </a:xfrm>
            </p:grpSpPr>
            <p:sp>
              <p:nvSpPr>
                <p:cNvPr id="307" name="Freeform: Shape 3243">
                  <a:extLst>
                    <a:ext uri="{FF2B5EF4-FFF2-40B4-BE49-F238E27FC236}">
                      <a16:creationId xmlns:a16="http://schemas.microsoft.com/office/drawing/2014/main" id="{935FD820-557F-A645-2D69-5748B306D70C}"/>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244">
                  <a:extLst>
                    <a:ext uri="{FF2B5EF4-FFF2-40B4-BE49-F238E27FC236}">
                      <a16:creationId xmlns:a16="http://schemas.microsoft.com/office/drawing/2014/main" id="{11A72506-B642-4455-E958-D08C143E319F}"/>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 name="Graphic 198">
                <a:extLst>
                  <a:ext uri="{FF2B5EF4-FFF2-40B4-BE49-F238E27FC236}">
                    <a16:creationId xmlns:a16="http://schemas.microsoft.com/office/drawing/2014/main" id="{DBB03B9B-B299-9E68-0AA1-CEEC3D876C76}"/>
                  </a:ext>
                </a:extLst>
              </p:cNvPr>
              <p:cNvGrpSpPr/>
              <p:nvPr/>
            </p:nvGrpSpPr>
            <p:grpSpPr>
              <a:xfrm>
                <a:off x="5014900" y="2207600"/>
                <a:ext cx="28792" cy="28641"/>
                <a:chOff x="5014900" y="2207600"/>
                <a:chExt cx="28792" cy="28641"/>
              </a:xfrm>
            </p:grpSpPr>
            <p:sp>
              <p:nvSpPr>
                <p:cNvPr id="305" name="Freeform: Shape 3241">
                  <a:extLst>
                    <a:ext uri="{FF2B5EF4-FFF2-40B4-BE49-F238E27FC236}">
                      <a16:creationId xmlns:a16="http://schemas.microsoft.com/office/drawing/2014/main" id="{9767BF4F-5067-610D-D901-3398F0BABF08}"/>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242">
                  <a:extLst>
                    <a:ext uri="{FF2B5EF4-FFF2-40B4-BE49-F238E27FC236}">
                      <a16:creationId xmlns:a16="http://schemas.microsoft.com/office/drawing/2014/main" id="{6D9CADDD-F8A8-B482-72E1-12D3F8676124}"/>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 name="Graphic 198">
                <a:extLst>
                  <a:ext uri="{FF2B5EF4-FFF2-40B4-BE49-F238E27FC236}">
                    <a16:creationId xmlns:a16="http://schemas.microsoft.com/office/drawing/2014/main" id="{108E4EAC-B20E-9082-7321-878F93408DC2}"/>
                  </a:ext>
                </a:extLst>
              </p:cNvPr>
              <p:cNvGrpSpPr/>
              <p:nvPr/>
            </p:nvGrpSpPr>
            <p:grpSpPr>
              <a:xfrm>
                <a:off x="5022438" y="2207600"/>
                <a:ext cx="28792" cy="28641"/>
                <a:chOff x="5022438" y="2207600"/>
                <a:chExt cx="28792" cy="28641"/>
              </a:xfrm>
            </p:grpSpPr>
            <p:sp>
              <p:nvSpPr>
                <p:cNvPr id="303" name="Freeform: Shape 3239">
                  <a:extLst>
                    <a:ext uri="{FF2B5EF4-FFF2-40B4-BE49-F238E27FC236}">
                      <a16:creationId xmlns:a16="http://schemas.microsoft.com/office/drawing/2014/main" id="{54FDE841-ED18-F507-EFA5-674B41A2D826}"/>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240">
                  <a:extLst>
                    <a:ext uri="{FF2B5EF4-FFF2-40B4-BE49-F238E27FC236}">
                      <a16:creationId xmlns:a16="http://schemas.microsoft.com/office/drawing/2014/main" id="{ED3E7CCF-C5E4-2696-36F6-74AA0A84DF93}"/>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 name="Graphic 198">
                <a:extLst>
                  <a:ext uri="{FF2B5EF4-FFF2-40B4-BE49-F238E27FC236}">
                    <a16:creationId xmlns:a16="http://schemas.microsoft.com/office/drawing/2014/main" id="{44147814-3982-1946-3DBB-3D5239D4F7A4}"/>
                  </a:ext>
                </a:extLst>
              </p:cNvPr>
              <p:cNvGrpSpPr/>
              <p:nvPr/>
            </p:nvGrpSpPr>
            <p:grpSpPr>
              <a:xfrm>
                <a:off x="5026508" y="2207600"/>
                <a:ext cx="28792" cy="28641"/>
                <a:chOff x="5026508" y="2207600"/>
                <a:chExt cx="28792" cy="28641"/>
              </a:xfrm>
            </p:grpSpPr>
            <p:sp>
              <p:nvSpPr>
                <p:cNvPr id="301" name="Freeform: Shape 3237">
                  <a:extLst>
                    <a:ext uri="{FF2B5EF4-FFF2-40B4-BE49-F238E27FC236}">
                      <a16:creationId xmlns:a16="http://schemas.microsoft.com/office/drawing/2014/main" id="{0A152F1E-7D8D-8A8A-D3B6-394E34C52289}"/>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238">
                  <a:extLst>
                    <a:ext uri="{FF2B5EF4-FFF2-40B4-BE49-F238E27FC236}">
                      <a16:creationId xmlns:a16="http://schemas.microsoft.com/office/drawing/2014/main" id="{938DA992-6ECC-7677-EC3A-D1AF797EC66E}"/>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 name="Graphic 198">
                <a:extLst>
                  <a:ext uri="{FF2B5EF4-FFF2-40B4-BE49-F238E27FC236}">
                    <a16:creationId xmlns:a16="http://schemas.microsoft.com/office/drawing/2014/main" id="{F9EBB720-3D22-694C-D5A7-24191D43283C}"/>
                  </a:ext>
                </a:extLst>
              </p:cNvPr>
              <p:cNvGrpSpPr/>
              <p:nvPr/>
            </p:nvGrpSpPr>
            <p:grpSpPr>
              <a:xfrm>
                <a:off x="5040075" y="2207600"/>
                <a:ext cx="28641" cy="28641"/>
                <a:chOff x="5040075" y="2207600"/>
                <a:chExt cx="28641" cy="28641"/>
              </a:xfrm>
            </p:grpSpPr>
            <p:sp>
              <p:nvSpPr>
                <p:cNvPr id="299" name="Freeform: Shape 3235">
                  <a:extLst>
                    <a:ext uri="{FF2B5EF4-FFF2-40B4-BE49-F238E27FC236}">
                      <a16:creationId xmlns:a16="http://schemas.microsoft.com/office/drawing/2014/main" id="{A641D2BC-C3A9-06EB-6920-86F6FCBEF559}"/>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3236">
                  <a:extLst>
                    <a:ext uri="{FF2B5EF4-FFF2-40B4-BE49-F238E27FC236}">
                      <a16:creationId xmlns:a16="http://schemas.microsoft.com/office/drawing/2014/main" id="{5ADB9533-AE4E-C11C-AEB5-A7CF2631F21A}"/>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raphic 198">
                <a:extLst>
                  <a:ext uri="{FF2B5EF4-FFF2-40B4-BE49-F238E27FC236}">
                    <a16:creationId xmlns:a16="http://schemas.microsoft.com/office/drawing/2014/main" id="{DC97FB16-1EFA-8751-52A8-3490F4A75DE3}"/>
                  </a:ext>
                </a:extLst>
              </p:cNvPr>
              <p:cNvGrpSpPr/>
              <p:nvPr/>
            </p:nvGrpSpPr>
            <p:grpSpPr>
              <a:xfrm>
                <a:off x="5054396" y="2207600"/>
                <a:ext cx="28641" cy="28641"/>
                <a:chOff x="5054396" y="2207600"/>
                <a:chExt cx="28641" cy="28641"/>
              </a:xfrm>
            </p:grpSpPr>
            <p:sp>
              <p:nvSpPr>
                <p:cNvPr id="297" name="Freeform: Shape 3233">
                  <a:extLst>
                    <a:ext uri="{FF2B5EF4-FFF2-40B4-BE49-F238E27FC236}">
                      <a16:creationId xmlns:a16="http://schemas.microsoft.com/office/drawing/2014/main" id="{F750880A-B4B5-34ED-2D1E-F07E369BA882}"/>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3234">
                  <a:extLst>
                    <a:ext uri="{FF2B5EF4-FFF2-40B4-BE49-F238E27FC236}">
                      <a16:creationId xmlns:a16="http://schemas.microsoft.com/office/drawing/2014/main" id="{CE12D106-5995-103A-4F77-455BDA064C73}"/>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 name="Graphic 198">
                <a:extLst>
                  <a:ext uri="{FF2B5EF4-FFF2-40B4-BE49-F238E27FC236}">
                    <a16:creationId xmlns:a16="http://schemas.microsoft.com/office/drawing/2014/main" id="{5F8D97C8-CA33-C8E7-40EB-2D59F2F42059}"/>
                  </a:ext>
                </a:extLst>
              </p:cNvPr>
              <p:cNvGrpSpPr/>
              <p:nvPr/>
            </p:nvGrpSpPr>
            <p:grpSpPr>
              <a:xfrm>
                <a:off x="5063592" y="2207600"/>
                <a:ext cx="28792" cy="28641"/>
                <a:chOff x="5063592" y="2207600"/>
                <a:chExt cx="28792" cy="28641"/>
              </a:xfrm>
            </p:grpSpPr>
            <p:sp>
              <p:nvSpPr>
                <p:cNvPr id="295" name="Freeform: Shape 3231">
                  <a:extLst>
                    <a:ext uri="{FF2B5EF4-FFF2-40B4-BE49-F238E27FC236}">
                      <a16:creationId xmlns:a16="http://schemas.microsoft.com/office/drawing/2014/main" id="{F1770492-2C4A-A582-998E-A3CC54CB4F32}"/>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3232">
                  <a:extLst>
                    <a:ext uri="{FF2B5EF4-FFF2-40B4-BE49-F238E27FC236}">
                      <a16:creationId xmlns:a16="http://schemas.microsoft.com/office/drawing/2014/main" id="{4893D69D-F1EB-C84D-6CF5-31335012DE08}"/>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 name="Graphic 198">
                <a:extLst>
                  <a:ext uri="{FF2B5EF4-FFF2-40B4-BE49-F238E27FC236}">
                    <a16:creationId xmlns:a16="http://schemas.microsoft.com/office/drawing/2014/main" id="{1B2F4996-AE79-0DFE-AC31-8A35DDCF25D7}"/>
                  </a:ext>
                </a:extLst>
              </p:cNvPr>
              <p:cNvGrpSpPr/>
              <p:nvPr/>
            </p:nvGrpSpPr>
            <p:grpSpPr>
              <a:xfrm>
                <a:off x="5081229" y="2207600"/>
                <a:ext cx="28792" cy="28641"/>
                <a:chOff x="5081229" y="2207600"/>
                <a:chExt cx="28792" cy="28641"/>
              </a:xfrm>
            </p:grpSpPr>
            <p:sp>
              <p:nvSpPr>
                <p:cNvPr id="293" name="Freeform: Shape 3229">
                  <a:extLst>
                    <a:ext uri="{FF2B5EF4-FFF2-40B4-BE49-F238E27FC236}">
                      <a16:creationId xmlns:a16="http://schemas.microsoft.com/office/drawing/2014/main" id="{7CD71B1C-E241-7DD8-13BC-7621AE6462F8}"/>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3230">
                  <a:extLst>
                    <a:ext uri="{FF2B5EF4-FFF2-40B4-BE49-F238E27FC236}">
                      <a16:creationId xmlns:a16="http://schemas.microsoft.com/office/drawing/2014/main" id="{B676D347-D702-AE25-1368-D4560CF9D29E}"/>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 name="Graphic 198">
                <a:extLst>
                  <a:ext uri="{FF2B5EF4-FFF2-40B4-BE49-F238E27FC236}">
                    <a16:creationId xmlns:a16="http://schemas.microsoft.com/office/drawing/2014/main" id="{449EDF54-71F4-CA32-9540-BAEA2830D82F}"/>
                  </a:ext>
                </a:extLst>
              </p:cNvPr>
              <p:cNvGrpSpPr/>
              <p:nvPr/>
            </p:nvGrpSpPr>
            <p:grpSpPr>
              <a:xfrm>
                <a:off x="5103540" y="2207600"/>
                <a:ext cx="28792" cy="28641"/>
                <a:chOff x="5103540" y="2207600"/>
                <a:chExt cx="28792" cy="28641"/>
              </a:xfrm>
            </p:grpSpPr>
            <p:sp>
              <p:nvSpPr>
                <p:cNvPr id="291" name="Freeform: Shape 3227">
                  <a:extLst>
                    <a:ext uri="{FF2B5EF4-FFF2-40B4-BE49-F238E27FC236}">
                      <a16:creationId xmlns:a16="http://schemas.microsoft.com/office/drawing/2014/main" id="{13E6FA8E-6BB2-BB10-24B6-F2EEA84BBE94}"/>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3228">
                  <a:extLst>
                    <a:ext uri="{FF2B5EF4-FFF2-40B4-BE49-F238E27FC236}">
                      <a16:creationId xmlns:a16="http://schemas.microsoft.com/office/drawing/2014/main" id="{470FADF6-2B0F-56FC-CFDA-45950511DCFD}"/>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 name="Graphic 198">
                <a:extLst>
                  <a:ext uri="{FF2B5EF4-FFF2-40B4-BE49-F238E27FC236}">
                    <a16:creationId xmlns:a16="http://schemas.microsoft.com/office/drawing/2014/main" id="{8D83542E-E2B7-F115-47D2-1363CEF21DB7}"/>
                  </a:ext>
                </a:extLst>
              </p:cNvPr>
              <p:cNvGrpSpPr/>
              <p:nvPr/>
            </p:nvGrpSpPr>
            <p:grpSpPr>
              <a:xfrm>
                <a:off x="5275693" y="2207600"/>
                <a:ext cx="28641" cy="28641"/>
                <a:chOff x="5275693" y="2207600"/>
                <a:chExt cx="28641" cy="28641"/>
              </a:xfrm>
            </p:grpSpPr>
            <p:sp>
              <p:nvSpPr>
                <p:cNvPr id="289" name="Freeform: Shape 3225">
                  <a:extLst>
                    <a:ext uri="{FF2B5EF4-FFF2-40B4-BE49-F238E27FC236}">
                      <a16:creationId xmlns:a16="http://schemas.microsoft.com/office/drawing/2014/main" id="{A0C9913B-8654-DB65-67C6-F51F4E90A72C}"/>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3226">
                  <a:extLst>
                    <a:ext uri="{FF2B5EF4-FFF2-40B4-BE49-F238E27FC236}">
                      <a16:creationId xmlns:a16="http://schemas.microsoft.com/office/drawing/2014/main" id="{553E0188-ACCF-1E14-389C-4E9A4109D16C}"/>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1695" name="Google Shape;247;p10">
            <a:extLst>
              <a:ext uri="{FF2B5EF4-FFF2-40B4-BE49-F238E27FC236}">
                <a16:creationId xmlns:a16="http://schemas.microsoft.com/office/drawing/2014/main" id="{D98F211E-B6D0-C3C5-86B7-A384345CF9AA}"/>
              </a:ext>
            </a:extLst>
          </p:cNvPr>
          <p:cNvGrpSpPr/>
          <p:nvPr/>
        </p:nvGrpSpPr>
        <p:grpSpPr>
          <a:xfrm>
            <a:off x="1394625" y="1752600"/>
            <a:ext cx="5442991" cy="2552563"/>
            <a:chOff x="1259298" y="1990924"/>
            <a:chExt cx="3264258" cy="1441790"/>
          </a:xfrm>
        </p:grpSpPr>
        <p:cxnSp>
          <p:nvCxnSpPr>
            <p:cNvPr id="1696" name="Google Shape;248;p10">
              <a:extLst>
                <a:ext uri="{FF2B5EF4-FFF2-40B4-BE49-F238E27FC236}">
                  <a16:creationId xmlns:a16="http://schemas.microsoft.com/office/drawing/2014/main" id="{41B8368E-A37B-D387-554B-D0970CEA490F}"/>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1697" name="Google Shape;249;p10">
              <a:extLst>
                <a:ext uri="{FF2B5EF4-FFF2-40B4-BE49-F238E27FC236}">
                  <a16:creationId xmlns:a16="http://schemas.microsoft.com/office/drawing/2014/main" id="{33519699-2271-EB0B-CB59-D383C1F3E99C}"/>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1698" name="Google Shape;250;p10">
              <a:extLst>
                <a:ext uri="{FF2B5EF4-FFF2-40B4-BE49-F238E27FC236}">
                  <a16:creationId xmlns:a16="http://schemas.microsoft.com/office/drawing/2014/main" id="{781D320D-F3B6-6D57-3371-510AEB8E0F49}"/>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1699" name="Google Shape;253;p10">
              <a:extLst>
                <a:ext uri="{FF2B5EF4-FFF2-40B4-BE49-F238E27FC236}">
                  <a16:creationId xmlns:a16="http://schemas.microsoft.com/office/drawing/2014/main" id="{97E741EF-89F1-EDED-06BD-A03BD00609D4}"/>
                </a:ext>
              </a:extLst>
            </p:cNvPr>
            <p:cNvGrpSpPr/>
            <p:nvPr/>
          </p:nvGrpSpPr>
          <p:grpSpPr>
            <a:xfrm>
              <a:off x="1259298" y="2055825"/>
              <a:ext cx="3264258" cy="1376889"/>
              <a:chOff x="705280" y="1478466"/>
              <a:chExt cx="4483577" cy="2192906"/>
            </a:xfrm>
          </p:grpSpPr>
          <p:grpSp>
            <p:nvGrpSpPr>
              <p:cNvPr id="1706" name="Google Shape;254;p10">
                <a:extLst>
                  <a:ext uri="{FF2B5EF4-FFF2-40B4-BE49-F238E27FC236}">
                    <a16:creationId xmlns:a16="http://schemas.microsoft.com/office/drawing/2014/main" id="{0F179310-AFDB-1983-DDEB-E557E8F68C15}"/>
                  </a:ext>
                </a:extLst>
              </p:cNvPr>
              <p:cNvGrpSpPr/>
              <p:nvPr/>
            </p:nvGrpSpPr>
            <p:grpSpPr>
              <a:xfrm>
                <a:off x="930358" y="3467559"/>
                <a:ext cx="4258499" cy="203813"/>
                <a:chOff x="820160" y="4004099"/>
                <a:chExt cx="3717383" cy="206606"/>
              </a:xfrm>
            </p:grpSpPr>
            <p:grpSp>
              <p:nvGrpSpPr>
                <p:cNvPr id="1714" name="Google Shape;255;p10">
                  <a:extLst>
                    <a:ext uri="{FF2B5EF4-FFF2-40B4-BE49-F238E27FC236}">
                      <a16:creationId xmlns:a16="http://schemas.microsoft.com/office/drawing/2014/main" id="{D906E8F3-BC31-4D6F-54E3-889833A6203C}"/>
                    </a:ext>
                  </a:extLst>
                </p:cNvPr>
                <p:cNvGrpSpPr/>
                <p:nvPr/>
              </p:nvGrpSpPr>
              <p:grpSpPr>
                <a:xfrm>
                  <a:off x="853653" y="4004099"/>
                  <a:ext cx="3653535" cy="58277"/>
                  <a:chOff x="853653" y="4004099"/>
                  <a:chExt cx="3653535" cy="58277"/>
                </a:xfrm>
              </p:grpSpPr>
              <p:cxnSp>
                <p:nvCxnSpPr>
                  <p:cNvPr id="1723" name="Google Shape;256;p10">
                    <a:extLst>
                      <a:ext uri="{FF2B5EF4-FFF2-40B4-BE49-F238E27FC236}">
                        <a16:creationId xmlns:a16="http://schemas.microsoft.com/office/drawing/2014/main" id="{9998E1EC-3E39-7816-7D67-4C7D04D7008C}"/>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1724" name="Google Shape;257;p10">
                    <a:extLst>
                      <a:ext uri="{FF2B5EF4-FFF2-40B4-BE49-F238E27FC236}">
                        <a16:creationId xmlns:a16="http://schemas.microsoft.com/office/drawing/2014/main" id="{4A8CA58D-4BF7-2670-CC25-92DA104C6F2E}"/>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5" name="Google Shape;258;p10">
                    <a:extLst>
                      <a:ext uri="{FF2B5EF4-FFF2-40B4-BE49-F238E27FC236}">
                        <a16:creationId xmlns:a16="http://schemas.microsoft.com/office/drawing/2014/main" id="{DABB3CF0-8527-71F5-E0CB-319D7C085231}"/>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6" name="Google Shape;259;p10">
                    <a:extLst>
                      <a:ext uri="{FF2B5EF4-FFF2-40B4-BE49-F238E27FC236}">
                        <a16:creationId xmlns:a16="http://schemas.microsoft.com/office/drawing/2014/main" id="{07946501-B7FA-F9B6-58F7-210588B0DF95}"/>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7" name="Google Shape;260;p10">
                    <a:extLst>
                      <a:ext uri="{FF2B5EF4-FFF2-40B4-BE49-F238E27FC236}">
                        <a16:creationId xmlns:a16="http://schemas.microsoft.com/office/drawing/2014/main" id="{2470DC77-7604-3072-19DF-8133A90C5B91}"/>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8" name="Google Shape;261;p10">
                    <a:extLst>
                      <a:ext uri="{FF2B5EF4-FFF2-40B4-BE49-F238E27FC236}">
                        <a16:creationId xmlns:a16="http://schemas.microsoft.com/office/drawing/2014/main" id="{252A42DD-D588-3EEC-2CB4-CE27B8339F9A}"/>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29" name="Google Shape;262;p10">
                    <a:extLst>
                      <a:ext uri="{FF2B5EF4-FFF2-40B4-BE49-F238E27FC236}">
                        <a16:creationId xmlns:a16="http://schemas.microsoft.com/office/drawing/2014/main" id="{35283403-035F-3744-86A0-80E654BDF7E7}"/>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0" name="Google Shape;263;p10">
                    <a:extLst>
                      <a:ext uri="{FF2B5EF4-FFF2-40B4-BE49-F238E27FC236}">
                        <a16:creationId xmlns:a16="http://schemas.microsoft.com/office/drawing/2014/main" id="{FE432BD2-AA52-EA8C-D506-0B73E4266E48}"/>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1731" name="Google Shape;264;p10">
                    <a:extLst>
                      <a:ext uri="{FF2B5EF4-FFF2-40B4-BE49-F238E27FC236}">
                        <a16:creationId xmlns:a16="http://schemas.microsoft.com/office/drawing/2014/main" id="{2A228BCD-4BB2-7C4B-CA0F-F3A2FF6102F0}"/>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1715" name="Google Shape;265;p10">
                  <a:extLst>
                    <a:ext uri="{FF2B5EF4-FFF2-40B4-BE49-F238E27FC236}">
                      <a16:creationId xmlns:a16="http://schemas.microsoft.com/office/drawing/2014/main" id="{52D6E9C6-AF8C-20F1-FFDE-245BF0FB3BC6}"/>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266;p10">
                  <a:extLst>
                    <a:ext uri="{FF2B5EF4-FFF2-40B4-BE49-F238E27FC236}">
                      <a16:creationId xmlns:a16="http://schemas.microsoft.com/office/drawing/2014/main" id="{464971D2-5BB5-92A7-0F5C-DC3343CD843A}"/>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267;p10">
                  <a:extLst>
                    <a:ext uri="{FF2B5EF4-FFF2-40B4-BE49-F238E27FC236}">
                      <a16:creationId xmlns:a16="http://schemas.microsoft.com/office/drawing/2014/main" id="{45D18222-DDEA-B6E4-DE1A-D7DFDB15AB10}"/>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268;p10">
                  <a:extLst>
                    <a:ext uri="{FF2B5EF4-FFF2-40B4-BE49-F238E27FC236}">
                      <a16:creationId xmlns:a16="http://schemas.microsoft.com/office/drawing/2014/main" id="{A99671C4-4462-C52E-E6E2-DC2F4EBB9A31}"/>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269;p10">
                  <a:extLst>
                    <a:ext uri="{FF2B5EF4-FFF2-40B4-BE49-F238E27FC236}">
                      <a16:creationId xmlns:a16="http://schemas.microsoft.com/office/drawing/2014/main" id="{1ADEEB07-31DB-9C48-BA0A-6C6C73678CEB}"/>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270;p10">
                  <a:extLst>
                    <a:ext uri="{FF2B5EF4-FFF2-40B4-BE49-F238E27FC236}">
                      <a16:creationId xmlns:a16="http://schemas.microsoft.com/office/drawing/2014/main" id="{994618C7-9E1C-26FC-DB56-38B4FD43439F}"/>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271;p10">
                  <a:extLst>
                    <a:ext uri="{FF2B5EF4-FFF2-40B4-BE49-F238E27FC236}">
                      <a16:creationId xmlns:a16="http://schemas.microsoft.com/office/drawing/2014/main" id="{77A423A5-CA2D-DA3E-937C-4FCF631348C7}"/>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272;p10">
                  <a:extLst>
                    <a:ext uri="{FF2B5EF4-FFF2-40B4-BE49-F238E27FC236}">
                      <a16:creationId xmlns:a16="http://schemas.microsoft.com/office/drawing/2014/main" id="{0AE1C46F-64B7-BE83-7272-8D803F3198A2}"/>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7" name="Google Shape;273;p10">
                <a:extLst>
                  <a:ext uri="{FF2B5EF4-FFF2-40B4-BE49-F238E27FC236}">
                    <a16:creationId xmlns:a16="http://schemas.microsoft.com/office/drawing/2014/main" id="{695483FB-7341-0AED-0E49-9BA16A3AAAE9}"/>
                  </a:ext>
                </a:extLst>
              </p:cNvPr>
              <p:cNvGrpSpPr/>
              <p:nvPr/>
            </p:nvGrpSpPr>
            <p:grpSpPr>
              <a:xfrm>
                <a:off x="705280" y="1478466"/>
                <a:ext cx="263288" cy="1996524"/>
                <a:chOff x="623685" y="1987746"/>
                <a:chExt cx="229834" cy="2023879"/>
              </a:xfrm>
            </p:grpSpPr>
            <p:sp>
              <p:nvSpPr>
                <p:cNvPr id="1708" name="Google Shape;275;p10">
                  <a:extLst>
                    <a:ext uri="{FF2B5EF4-FFF2-40B4-BE49-F238E27FC236}">
                      <a16:creationId xmlns:a16="http://schemas.microsoft.com/office/drawing/2014/main" id="{D901AAD1-7C0B-6AEF-B0E7-E1D7EC6AB87C}"/>
                    </a:ext>
                  </a:extLst>
                </p:cNvPr>
                <p:cNvSpPr txBox="1"/>
                <p:nvPr/>
              </p:nvSpPr>
              <p:spPr>
                <a:xfrm>
                  <a:off x="623685" y="3276325"/>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276;p10">
                  <a:extLst>
                    <a:ext uri="{FF2B5EF4-FFF2-40B4-BE49-F238E27FC236}">
                      <a16:creationId xmlns:a16="http://schemas.microsoft.com/office/drawing/2014/main" id="{0027795F-2DCF-4958-528D-A34DE9D15FFA}"/>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10" name="Google Shape;277;p10">
                  <a:extLst>
                    <a:ext uri="{FF2B5EF4-FFF2-40B4-BE49-F238E27FC236}">
                      <a16:creationId xmlns:a16="http://schemas.microsoft.com/office/drawing/2014/main" id="{EFD0330C-8BB8-15C4-8DDC-DF3995C22AF0}"/>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11" name="Google Shape;278;p10">
                  <a:extLst>
                    <a:ext uri="{FF2B5EF4-FFF2-40B4-BE49-F238E27FC236}">
                      <a16:creationId xmlns:a16="http://schemas.microsoft.com/office/drawing/2014/main" id="{B85FA4D3-D833-FE97-9A61-5717132E394D}"/>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1712" name="Google Shape;279;p10">
                  <a:extLst>
                    <a:ext uri="{FF2B5EF4-FFF2-40B4-BE49-F238E27FC236}">
                      <a16:creationId xmlns:a16="http://schemas.microsoft.com/office/drawing/2014/main" id="{A4A86019-0DD9-6D6A-EB7E-4EE591CA95E6}"/>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1713" name="Google Shape;280;p10">
                  <a:extLst>
                    <a:ext uri="{FF2B5EF4-FFF2-40B4-BE49-F238E27FC236}">
                      <a16:creationId xmlns:a16="http://schemas.microsoft.com/office/drawing/2014/main" id="{14D43177-7490-5F04-3489-D8CE3B6CE454}"/>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00" name="Google Shape;283;p10">
              <a:extLst>
                <a:ext uri="{FF2B5EF4-FFF2-40B4-BE49-F238E27FC236}">
                  <a16:creationId xmlns:a16="http://schemas.microsoft.com/office/drawing/2014/main" id="{75553DB8-6FB8-D545-9D89-0BE44C993447}"/>
                </a:ext>
              </a:extLst>
            </p:cNvPr>
            <p:cNvSpPr txBox="1"/>
            <p:nvPr/>
          </p:nvSpPr>
          <p:spPr>
            <a:xfrm>
              <a:off x="2078523" y="1990924"/>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284;p10">
              <a:extLst>
                <a:ext uri="{FF2B5EF4-FFF2-40B4-BE49-F238E27FC236}">
                  <a16:creationId xmlns:a16="http://schemas.microsoft.com/office/drawing/2014/main" id="{837A979E-3E73-5A30-544F-02BF74B28CA0}"/>
                </a:ext>
              </a:extLst>
            </p:cNvPr>
            <p:cNvSpPr txBox="1"/>
            <p:nvPr/>
          </p:nvSpPr>
          <p:spPr>
            <a:xfrm>
              <a:off x="2081603" y="2220109"/>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96.9%</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285;p10">
              <a:extLst>
                <a:ext uri="{FF2B5EF4-FFF2-40B4-BE49-F238E27FC236}">
                  <a16:creationId xmlns:a16="http://schemas.microsoft.com/office/drawing/2014/main" id="{68C6D9AA-2EA8-E50C-0FCA-416F01914A2F}"/>
                </a:ext>
              </a:extLst>
            </p:cNvPr>
            <p:cNvSpPr txBox="1"/>
            <p:nvPr/>
          </p:nvSpPr>
          <p:spPr>
            <a:xfrm>
              <a:off x="2920452" y="2121339"/>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286;p10">
              <a:extLst>
                <a:ext uri="{FF2B5EF4-FFF2-40B4-BE49-F238E27FC236}">
                  <a16:creationId xmlns:a16="http://schemas.microsoft.com/office/drawing/2014/main" id="{66D4306B-1131-431D-CDB2-25E93E1B4ED6}"/>
                </a:ext>
              </a:extLst>
            </p:cNvPr>
            <p:cNvSpPr txBox="1"/>
            <p:nvPr/>
          </p:nvSpPr>
          <p:spPr>
            <a:xfrm>
              <a:off x="2923502" y="2419527"/>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92.3%</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287;p10">
              <a:extLst>
                <a:ext uri="{FF2B5EF4-FFF2-40B4-BE49-F238E27FC236}">
                  <a16:creationId xmlns:a16="http://schemas.microsoft.com/office/drawing/2014/main" id="{8077B484-666A-E73E-7CB6-5C0872C15BF0}"/>
                </a:ext>
              </a:extLst>
            </p:cNvPr>
            <p:cNvSpPr txBox="1"/>
            <p:nvPr/>
          </p:nvSpPr>
          <p:spPr>
            <a:xfrm>
              <a:off x="3771060" y="2212147"/>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288;p10">
              <a:extLst>
                <a:ext uri="{FF2B5EF4-FFF2-40B4-BE49-F238E27FC236}">
                  <a16:creationId xmlns:a16="http://schemas.microsoft.com/office/drawing/2014/main" id="{A29A7BAD-F134-E2CF-15E3-D8B42DCC87DB}"/>
                </a:ext>
              </a:extLst>
            </p:cNvPr>
            <p:cNvSpPr txBox="1"/>
            <p:nvPr/>
          </p:nvSpPr>
          <p:spPr>
            <a:xfrm>
              <a:off x="3778172" y="2553243"/>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89.6%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2" name="Google Shape;181;p9">
            <a:extLst>
              <a:ext uri="{FF2B5EF4-FFF2-40B4-BE49-F238E27FC236}">
                <a16:creationId xmlns:a16="http://schemas.microsoft.com/office/drawing/2014/main" id="{9F734B73-04E8-390B-D0A3-1213C01B662C}"/>
              </a:ext>
            </a:extLst>
          </p:cNvPr>
          <p:cNvGrpSpPr/>
          <p:nvPr/>
        </p:nvGrpSpPr>
        <p:grpSpPr>
          <a:xfrm>
            <a:off x="-302281" y="1208726"/>
            <a:ext cx="9237321" cy="3982571"/>
            <a:chOff x="1751" y="1478466"/>
            <a:chExt cx="5589394" cy="2482525"/>
          </a:xfrm>
        </p:grpSpPr>
        <p:grpSp>
          <p:nvGrpSpPr>
            <p:cNvPr id="1733" name="Google Shape;184;p9">
              <a:extLst>
                <a:ext uri="{FF2B5EF4-FFF2-40B4-BE49-F238E27FC236}">
                  <a16:creationId xmlns:a16="http://schemas.microsoft.com/office/drawing/2014/main" id="{E6912459-D56D-DC3A-2CCD-ED24991BE940}"/>
                </a:ext>
              </a:extLst>
            </p:cNvPr>
            <p:cNvGrpSpPr/>
            <p:nvPr/>
          </p:nvGrpSpPr>
          <p:grpSpPr>
            <a:xfrm>
              <a:off x="1751" y="3690047"/>
              <a:ext cx="5175176" cy="270944"/>
              <a:chOff x="-2519414" y="7614733"/>
              <a:chExt cx="20607106" cy="617740"/>
            </a:xfrm>
          </p:grpSpPr>
          <p:sp>
            <p:nvSpPr>
              <p:cNvPr id="1766" name="Google Shape;185;p9">
                <a:extLst>
                  <a:ext uri="{FF2B5EF4-FFF2-40B4-BE49-F238E27FC236}">
                    <a16:creationId xmlns:a16="http://schemas.microsoft.com/office/drawing/2014/main" id="{FED6936F-F364-1CCE-95DE-193C205E9207}"/>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86;p9">
                <a:extLst>
                  <a:ext uri="{FF2B5EF4-FFF2-40B4-BE49-F238E27FC236}">
                    <a16:creationId xmlns:a16="http://schemas.microsoft.com/office/drawing/2014/main" id="{53277442-8C63-3157-3C61-0801BFD6544C}"/>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87;p9">
                <a:extLst>
                  <a:ext uri="{FF2B5EF4-FFF2-40B4-BE49-F238E27FC236}">
                    <a16:creationId xmlns:a16="http://schemas.microsoft.com/office/drawing/2014/main" id="{ACADBDEF-0498-DB3E-EE2A-5785104BA87F}"/>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88;p9">
                <a:extLst>
                  <a:ext uri="{FF2B5EF4-FFF2-40B4-BE49-F238E27FC236}">
                    <a16:creationId xmlns:a16="http://schemas.microsoft.com/office/drawing/2014/main" id="{AD985EF8-2CBA-FF21-7987-1112A79458F7}"/>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2016</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0" name="Google Shape;189;p9">
                <a:extLst>
                  <a:ext uri="{FF2B5EF4-FFF2-40B4-BE49-F238E27FC236}">
                    <a16:creationId xmlns:a16="http://schemas.microsoft.com/office/drawing/2014/main" id="{3954B407-B391-261A-83C1-454864D6E26A}"/>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1969</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90;p9">
                <a:extLst>
                  <a:ext uri="{FF2B5EF4-FFF2-40B4-BE49-F238E27FC236}">
                    <a16:creationId xmlns:a16="http://schemas.microsoft.com/office/drawing/2014/main" id="{5391EA9B-5A0B-5940-AB67-72DF9B5C1D49}"/>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1932</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91;p9">
                <a:extLst>
                  <a:ext uri="{FF2B5EF4-FFF2-40B4-BE49-F238E27FC236}">
                    <a16:creationId xmlns:a16="http://schemas.microsoft.com/office/drawing/2014/main" id="{E64268F5-687C-1D7D-909C-4370611E947B}"/>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1683</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92;p9">
                <a:extLst>
                  <a:ext uri="{FF2B5EF4-FFF2-40B4-BE49-F238E27FC236}">
                    <a16:creationId xmlns:a16="http://schemas.microsoft.com/office/drawing/2014/main" id="{AC2F8189-EB3C-108B-E1E3-EA7A2EDA1C65}"/>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1048</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93;p9">
                <a:extLst>
                  <a:ext uri="{FF2B5EF4-FFF2-40B4-BE49-F238E27FC236}">
                    <a16:creationId xmlns:a16="http://schemas.microsoft.com/office/drawing/2014/main" id="{B0208FE5-23CB-3F66-E087-55B84D253276}"/>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94;p9">
                <a:extLst>
                  <a:ext uri="{FF2B5EF4-FFF2-40B4-BE49-F238E27FC236}">
                    <a16:creationId xmlns:a16="http://schemas.microsoft.com/office/drawing/2014/main" id="{F90110AB-9001-DAD3-A4F7-3CB7B37742D7}"/>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4" name="Google Shape;195;p9">
              <a:extLst>
                <a:ext uri="{FF2B5EF4-FFF2-40B4-BE49-F238E27FC236}">
                  <a16:creationId xmlns:a16="http://schemas.microsoft.com/office/drawing/2014/main" id="{B0A80391-FD69-E449-52B3-1BA96F79452C}"/>
                </a:ext>
              </a:extLst>
            </p:cNvPr>
            <p:cNvGrpSpPr/>
            <p:nvPr/>
          </p:nvGrpSpPr>
          <p:grpSpPr>
            <a:xfrm>
              <a:off x="463765" y="1478466"/>
              <a:ext cx="5127380" cy="2294054"/>
              <a:chOff x="463765" y="1478466"/>
              <a:chExt cx="5127380" cy="2294054"/>
            </a:xfrm>
          </p:grpSpPr>
          <p:grpSp>
            <p:nvGrpSpPr>
              <p:cNvPr id="1736" name="Google Shape;196;p9">
                <a:extLst>
                  <a:ext uri="{FF2B5EF4-FFF2-40B4-BE49-F238E27FC236}">
                    <a16:creationId xmlns:a16="http://schemas.microsoft.com/office/drawing/2014/main" id="{753801E9-7A7F-BE48-95C3-AF5407F540EA}"/>
                  </a:ext>
                </a:extLst>
              </p:cNvPr>
              <p:cNvGrpSpPr/>
              <p:nvPr/>
            </p:nvGrpSpPr>
            <p:grpSpPr>
              <a:xfrm>
                <a:off x="930358" y="3467574"/>
                <a:ext cx="4660787" cy="304946"/>
                <a:chOff x="820160" y="4004099"/>
                <a:chExt cx="4068553" cy="309124"/>
              </a:xfrm>
            </p:grpSpPr>
            <p:sp>
              <p:nvSpPr>
                <p:cNvPr id="1746" name="Google Shape;197;p9">
                  <a:extLst>
                    <a:ext uri="{FF2B5EF4-FFF2-40B4-BE49-F238E27FC236}">
                      <a16:creationId xmlns:a16="http://schemas.microsoft.com/office/drawing/2014/main" id="{FCC3172D-3E90-9291-EBFA-7370D95FFC36}"/>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747" name="Google Shape;198;p9">
                  <a:extLst>
                    <a:ext uri="{FF2B5EF4-FFF2-40B4-BE49-F238E27FC236}">
                      <a16:creationId xmlns:a16="http://schemas.microsoft.com/office/drawing/2014/main" id="{98B08D06-303D-00B1-4F9F-1284B84DFF3C}"/>
                    </a:ext>
                  </a:extLst>
                </p:cNvPr>
                <p:cNvGrpSpPr/>
                <p:nvPr/>
              </p:nvGrpSpPr>
              <p:grpSpPr>
                <a:xfrm>
                  <a:off x="820160" y="4004099"/>
                  <a:ext cx="4068553" cy="146166"/>
                  <a:chOff x="820160" y="4004099"/>
                  <a:chExt cx="4068553" cy="146166"/>
                </a:xfrm>
              </p:grpSpPr>
              <p:grpSp>
                <p:nvGrpSpPr>
                  <p:cNvPr id="1748" name="Google Shape;199;p9">
                    <a:extLst>
                      <a:ext uri="{FF2B5EF4-FFF2-40B4-BE49-F238E27FC236}">
                        <a16:creationId xmlns:a16="http://schemas.microsoft.com/office/drawing/2014/main" id="{C77C7C6D-3DC1-8AEB-6EFC-0EACACA8B013}"/>
                      </a:ext>
                    </a:extLst>
                  </p:cNvPr>
                  <p:cNvGrpSpPr/>
                  <p:nvPr/>
                </p:nvGrpSpPr>
                <p:grpSpPr>
                  <a:xfrm>
                    <a:off x="853653" y="4004099"/>
                    <a:ext cx="4035060" cy="24166"/>
                    <a:chOff x="853653" y="4004099"/>
                    <a:chExt cx="4035060" cy="24166"/>
                  </a:xfrm>
                </p:grpSpPr>
                <p:cxnSp>
                  <p:nvCxnSpPr>
                    <p:cNvPr id="1757" name="Google Shape;200;p9">
                      <a:extLst>
                        <a:ext uri="{FF2B5EF4-FFF2-40B4-BE49-F238E27FC236}">
                          <a16:creationId xmlns:a16="http://schemas.microsoft.com/office/drawing/2014/main" id="{23B5DF0E-9F07-D688-929A-36A63358DAE2}"/>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1758" name="Google Shape;201;p9">
                      <a:extLst>
                        <a:ext uri="{FF2B5EF4-FFF2-40B4-BE49-F238E27FC236}">
                          <a16:creationId xmlns:a16="http://schemas.microsoft.com/office/drawing/2014/main" id="{198BC05D-2D32-2111-CF41-58A596CF7F2D}"/>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59" name="Google Shape;202;p9">
                      <a:extLst>
                        <a:ext uri="{FF2B5EF4-FFF2-40B4-BE49-F238E27FC236}">
                          <a16:creationId xmlns:a16="http://schemas.microsoft.com/office/drawing/2014/main" id="{B3A58C13-B2ED-80E3-FEB7-389502BBBA3F}"/>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0" name="Google Shape;203;p9">
                      <a:extLst>
                        <a:ext uri="{FF2B5EF4-FFF2-40B4-BE49-F238E27FC236}">
                          <a16:creationId xmlns:a16="http://schemas.microsoft.com/office/drawing/2014/main" id="{C2BD86A1-254C-972B-264A-CD5F25783B5D}"/>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1" name="Google Shape;204;p9">
                      <a:extLst>
                        <a:ext uri="{FF2B5EF4-FFF2-40B4-BE49-F238E27FC236}">
                          <a16:creationId xmlns:a16="http://schemas.microsoft.com/office/drawing/2014/main" id="{D773B2E9-C320-04A4-40C7-2FCB3EE006C2}"/>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2" name="Google Shape;205;p9">
                      <a:extLst>
                        <a:ext uri="{FF2B5EF4-FFF2-40B4-BE49-F238E27FC236}">
                          <a16:creationId xmlns:a16="http://schemas.microsoft.com/office/drawing/2014/main" id="{5398E83A-A3E1-6199-0D9F-816CB0E684B6}"/>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3" name="Google Shape;206;p9">
                      <a:extLst>
                        <a:ext uri="{FF2B5EF4-FFF2-40B4-BE49-F238E27FC236}">
                          <a16:creationId xmlns:a16="http://schemas.microsoft.com/office/drawing/2014/main" id="{A59B5CB3-6480-9BF7-A0BF-8AC1F9F018CE}"/>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4" name="Google Shape;207;p9">
                      <a:extLst>
                        <a:ext uri="{FF2B5EF4-FFF2-40B4-BE49-F238E27FC236}">
                          <a16:creationId xmlns:a16="http://schemas.microsoft.com/office/drawing/2014/main" id="{ED9337F0-8987-665A-2E91-A34FA7A7CEE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1765" name="Google Shape;208;p9">
                      <a:extLst>
                        <a:ext uri="{FF2B5EF4-FFF2-40B4-BE49-F238E27FC236}">
                          <a16:creationId xmlns:a16="http://schemas.microsoft.com/office/drawing/2014/main" id="{19E4FBDF-2E94-1255-FBA9-611DDC4941E8}"/>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1749" name="Google Shape;209;p9">
                    <a:extLst>
                      <a:ext uri="{FF2B5EF4-FFF2-40B4-BE49-F238E27FC236}">
                        <a16:creationId xmlns:a16="http://schemas.microsoft.com/office/drawing/2014/main" id="{5E98885B-11F7-CDA3-BD16-18FF9AF303FE}"/>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210;p9">
                    <a:extLst>
                      <a:ext uri="{FF2B5EF4-FFF2-40B4-BE49-F238E27FC236}">
                        <a16:creationId xmlns:a16="http://schemas.microsoft.com/office/drawing/2014/main" id="{69C562A0-3EFB-5078-1839-50C1E3B57FE2}"/>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211;p9">
                    <a:extLst>
                      <a:ext uri="{FF2B5EF4-FFF2-40B4-BE49-F238E27FC236}">
                        <a16:creationId xmlns:a16="http://schemas.microsoft.com/office/drawing/2014/main" id="{B9A83F41-E60D-474F-8161-2C9C43235409}"/>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212;p9">
                    <a:extLst>
                      <a:ext uri="{FF2B5EF4-FFF2-40B4-BE49-F238E27FC236}">
                        <a16:creationId xmlns:a16="http://schemas.microsoft.com/office/drawing/2014/main" id="{74CC61D1-88C9-045D-1E19-D8EAD5923396}"/>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213;p9">
                    <a:extLst>
                      <a:ext uri="{FF2B5EF4-FFF2-40B4-BE49-F238E27FC236}">
                        <a16:creationId xmlns:a16="http://schemas.microsoft.com/office/drawing/2014/main" id="{D45AC5FB-407B-E387-5804-EE81125CCFFA}"/>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214;p9">
                    <a:extLst>
                      <a:ext uri="{FF2B5EF4-FFF2-40B4-BE49-F238E27FC236}">
                        <a16:creationId xmlns:a16="http://schemas.microsoft.com/office/drawing/2014/main" id="{FB46A267-B156-2E9E-15AF-A79D0F352DE6}"/>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215;p9">
                    <a:extLst>
                      <a:ext uri="{FF2B5EF4-FFF2-40B4-BE49-F238E27FC236}">
                        <a16:creationId xmlns:a16="http://schemas.microsoft.com/office/drawing/2014/main" id="{6905F15E-A3A4-3B71-7DB8-86901C8699DA}"/>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216;p9">
                    <a:extLst>
                      <a:ext uri="{FF2B5EF4-FFF2-40B4-BE49-F238E27FC236}">
                        <a16:creationId xmlns:a16="http://schemas.microsoft.com/office/drawing/2014/main" id="{00C03179-FB2A-7921-78A5-F758CA9B6FDB}"/>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37" name="Google Shape;217;p9">
                <a:extLst>
                  <a:ext uri="{FF2B5EF4-FFF2-40B4-BE49-F238E27FC236}">
                    <a16:creationId xmlns:a16="http://schemas.microsoft.com/office/drawing/2014/main" id="{5AE9C162-96FB-8B1A-ADBF-A224B8272B58}"/>
                  </a:ext>
                </a:extLst>
              </p:cNvPr>
              <p:cNvGrpSpPr/>
              <p:nvPr/>
            </p:nvGrpSpPr>
            <p:grpSpPr>
              <a:xfrm>
                <a:off x="463765" y="1478466"/>
                <a:ext cx="504809" cy="1985091"/>
                <a:chOff x="412855" y="1987746"/>
                <a:chExt cx="440664" cy="2012291"/>
              </a:xfrm>
            </p:grpSpPr>
            <p:sp>
              <p:nvSpPr>
                <p:cNvPr id="1738" name="Google Shape;218;p9">
                  <a:extLst>
                    <a:ext uri="{FF2B5EF4-FFF2-40B4-BE49-F238E27FC236}">
                      <a16:creationId xmlns:a16="http://schemas.microsoft.com/office/drawing/2014/main" id="{10E6445F-0AA5-8F7F-590A-1225B3F93B62}"/>
                    </a:ext>
                  </a:extLst>
                </p:cNvPr>
                <p:cNvSpPr txBox="1"/>
                <p:nvPr/>
              </p:nvSpPr>
              <p:spPr>
                <a:xfrm rot="16200000">
                  <a:off x="-262278" y="2896974"/>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IDFS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39" name="Google Shape;225;p9">
                  <a:extLst>
                    <a:ext uri="{FF2B5EF4-FFF2-40B4-BE49-F238E27FC236}">
                      <a16:creationId xmlns:a16="http://schemas.microsoft.com/office/drawing/2014/main" id="{8A5E8F3F-E6FC-4AC7-B7B2-4B98F8C1591A}"/>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740" name="Google Shape;226;p9">
                  <a:extLst>
                    <a:ext uri="{FF2B5EF4-FFF2-40B4-BE49-F238E27FC236}">
                      <a16:creationId xmlns:a16="http://schemas.microsoft.com/office/drawing/2014/main" id="{9664E8E3-0D6C-340B-248E-39A318679AEC}"/>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1" name="Google Shape;227;p9">
                  <a:extLst>
                    <a:ext uri="{FF2B5EF4-FFF2-40B4-BE49-F238E27FC236}">
                      <a16:creationId xmlns:a16="http://schemas.microsoft.com/office/drawing/2014/main" id="{365C98C1-2FE0-0C56-EE81-121E518D3CC9}"/>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2" name="Google Shape;228;p9">
                  <a:extLst>
                    <a:ext uri="{FF2B5EF4-FFF2-40B4-BE49-F238E27FC236}">
                      <a16:creationId xmlns:a16="http://schemas.microsoft.com/office/drawing/2014/main" id="{5FE783E0-2AB8-715D-73BB-D70792555AE2}"/>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3" name="Google Shape;229;p9">
                  <a:extLst>
                    <a:ext uri="{FF2B5EF4-FFF2-40B4-BE49-F238E27FC236}">
                      <a16:creationId xmlns:a16="http://schemas.microsoft.com/office/drawing/2014/main" id="{B1A0A3FF-80DA-350D-369D-AB83E43986DE}"/>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4" name="Google Shape;230;p9">
                  <a:extLst>
                    <a:ext uri="{FF2B5EF4-FFF2-40B4-BE49-F238E27FC236}">
                      <a16:creationId xmlns:a16="http://schemas.microsoft.com/office/drawing/2014/main" id="{D909B317-705B-2C37-CB71-44E8D8D52A2B}"/>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45" name="Google Shape;231;p9">
                  <a:extLst>
                    <a:ext uri="{FF2B5EF4-FFF2-40B4-BE49-F238E27FC236}">
                      <a16:creationId xmlns:a16="http://schemas.microsoft.com/office/drawing/2014/main" id="{F9B46B30-CEB6-4988-5720-830D07EFB804}"/>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735" name="Google Shape;234;p9">
              <a:extLst>
                <a:ext uri="{FF2B5EF4-FFF2-40B4-BE49-F238E27FC236}">
                  <a16:creationId xmlns:a16="http://schemas.microsoft.com/office/drawing/2014/main" id="{393FAC55-331F-FE96-BE20-F47DE51C06A8}"/>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76" name="Group 1775">
            <a:extLst>
              <a:ext uri="{FF2B5EF4-FFF2-40B4-BE49-F238E27FC236}">
                <a16:creationId xmlns:a16="http://schemas.microsoft.com/office/drawing/2014/main" id="{0639A526-3AF2-A4A6-0D36-300A8EFEF794}"/>
              </a:ext>
            </a:extLst>
          </p:cNvPr>
          <p:cNvGrpSpPr/>
          <p:nvPr/>
        </p:nvGrpSpPr>
        <p:grpSpPr>
          <a:xfrm>
            <a:off x="1333500" y="1234514"/>
            <a:ext cx="7686535" cy="534063"/>
            <a:chOff x="1151717" y="1185798"/>
            <a:chExt cx="5477683" cy="408933"/>
          </a:xfrm>
        </p:grpSpPr>
        <p:pic>
          <p:nvPicPr>
            <p:cNvPr id="1777" name="Graphic 1776">
              <a:extLst>
                <a:ext uri="{FF2B5EF4-FFF2-40B4-BE49-F238E27FC236}">
                  <a16:creationId xmlns:a16="http://schemas.microsoft.com/office/drawing/2014/main" id="{65591F6C-8A60-F3D6-71BF-13F89DDAC47C}"/>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162935" y="1216488"/>
              <a:ext cx="5384473" cy="364618"/>
            </a:xfrm>
            <a:prstGeom prst="rect">
              <a:avLst/>
            </a:prstGeom>
          </p:spPr>
        </p:pic>
        <p:grpSp>
          <p:nvGrpSpPr>
            <p:cNvPr id="1778" name="Group 1777">
              <a:extLst>
                <a:ext uri="{FF2B5EF4-FFF2-40B4-BE49-F238E27FC236}">
                  <a16:creationId xmlns:a16="http://schemas.microsoft.com/office/drawing/2014/main" id="{390D54FF-9712-11EA-95EF-6C20129FF169}"/>
                </a:ext>
              </a:extLst>
            </p:cNvPr>
            <p:cNvGrpSpPr/>
            <p:nvPr/>
          </p:nvGrpSpPr>
          <p:grpSpPr>
            <a:xfrm>
              <a:off x="1162936" y="1200577"/>
              <a:ext cx="5381599" cy="394154"/>
              <a:chOff x="1162936" y="1200577"/>
              <a:chExt cx="5381599" cy="394154"/>
            </a:xfrm>
          </p:grpSpPr>
          <p:grpSp>
            <p:nvGrpSpPr>
              <p:cNvPr id="2711" name="Graphic 191">
                <a:extLst>
                  <a:ext uri="{FF2B5EF4-FFF2-40B4-BE49-F238E27FC236}">
                    <a16:creationId xmlns:a16="http://schemas.microsoft.com/office/drawing/2014/main" id="{5F7BBFCE-86A3-1E8C-F8F0-8BE48217421C}"/>
                  </a:ext>
                </a:extLst>
              </p:cNvPr>
              <p:cNvGrpSpPr/>
              <p:nvPr/>
            </p:nvGrpSpPr>
            <p:grpSpPr>
              <a:xfrm>
                <a:off x="1162936" y="1200577"/>
                <a:ext cx="43711" cy="40696"/>
                <a:chOff x="1162936" y="1200577"/>
                <a:chExt cx="43711" cy="40696"/>
              </a:xfrm>
            </p:grpSpPr>
            <p:sp>
              <p:nvSpPr>
                <p:cNvPr id="3636" name="Freeform: Shape 2093">
                  <a:extLst>
                    <a:ext uri="{FF2B5EF4-FFF2-40B4-BE49-F238E27FC236}">
                      <a16:creationId xmlns:a16="http://schemas.microsoft.com/office/drawing/2014/main" id="{14EF855F-9C8B-A21B-176A-B7D147A48F92}"/>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Freeform: Shape 2094">
                  <a:extLst>
                    <a:ext uri="{FF2B5EF4-FFF2-40B4-BE49-F238E27FC236}">
                      <a16:creationId xmlns:a16="http://schemas.microsoft.com/office/drawing/2014/main" id="{0D78D317-9000-8E07-7B4F-048B2398F225}"/>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2" name="Graphic 191">
                <a:extLst>
                  <a:ext uri="{FF2B5EF4-FFF2-40B4-BE49-F238E27FC236}">
                    <a16:creationId xmlns:a16="http://schemas.microsoft.com/office/drawing/2014/main" id="{52728D5F-5880-B5DD-4ECA-500784C74D6F}"/>
                  </a:ext>
                </a:extLst>
              </p:cNvPr>
              <p:cNvGrpSpPr/>
              <p:nvPr/>
            </p:nvGrpSpPr>
            <p:grpSpPr>
              <a:xfrm>
                <a:off x="1172767" y="1200577"/>
                <a:ext cx="43711" cy="40696"/>
                <a:chOff x="1172767" y="1200577"/>
                <a:chExt cx="43711" cy="40696"/>
              </a:xfrm>
            </p:grpSpPr>
            <p:sp>
              <p:nvSpPr>
                <p:cNvPr id="3634" name="Freeform: Shape 2091">
                  <a:extLst>
                    <a:ext uri="{FF2B5EF4-FFF2-40B4-BE49-F238E27FC236}">
                      <a16:creationId xmlns:a16="http://schemas.microsoft.com/office/drawing/2014/main" id="{C1BE43F6-2899-2663-7588-7EE5EBA82917}"/>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Freeform: Shape 2092">
                  <a:extLst>
                    <a:ext uri="{FF2B5EF4-FFF2-40B4-BE49-F238E27FC236}">
                      <a16:creationId xmlns:a16="http://schemas.microsoft.com/office/drawing/2014/main" id="{52CA37BA-5AD5-217D-FF00-DAE0FDB6CD3C}"/>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3" name="Graphic 191">
                <a:extLst>
                  <a:ext uri="{FF2B5EF4-FFF2-40B4-BE49-F238E27FC236}">
                    <a16:creationId xmlns:a16="http://schemas.microsoft.com/office/drawing/2014/main" id="{01484771-292C-6E2B-6B70-D192D9F864B0}"/>
                  </a:ext>
                </a:extLst>
              </p:cNvPr>
              <p:cNvGrpSpPr/>
              <p:nvPr/>
            </p:nvGrpSpPr>
            <p:grpSpPr>
              <a:xfrm>
                <a:off x="1409321" y="1205083"/>
                <a:ext cx="43711" cy="40696"/>
                <a:chOff x="1409321" y="1205083"/>
                <a:chExt cx="43711" cy="40696"/>
              </a:xfrm>
            </p:grpSpPr>
            <p:sp>
              <p:nvSpPr>
                <p:cNvPr id="3632" name="Freeform: Shape 2089">
                  <a:extLst>
                    <a:ext uri="{FF2B5EF4-FFF2-40B4-BE49-F238E27FC236}">
                      <a16:creationId xmlns:a16="http://schemas.microsoft.com/office/drawing/2014/main" id="{602D5DDF-2875-9950-FD70-C60AB8C124E8}"/>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Freeform: Shape 2090">
                  <a:extLst>
                    <a:ext uri="{FF2B5EF4-FFF2-40B4-BE49-F238E27FC236}">
                      <a16:creationId xmlns:a16="http://schemas.microsoft.com/office/drawing/2014/main" id="{F36D1C5D-FC45-D71D-0E5C-E64FED28DD14}"/>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4" name="Graphic 191">
                <a:extLst>
                  <a:ext uri="{FF2B5EF4-FFF2-40B4-BE49-F238E27FC236}">
                    <a16:creationId xmlns:a16="http://schemas.microsoft.com/office/drawing/2014/main" id="{89D59776-7E46-237F-FB84-42C6840C1099}"/>
                  </a:ext>
                </a:extLst>
              </p:cNvPr>
              <p:cNvGrpSpPr/>
              <p:nvPr/>
            </p:nvGrpSpPr>
            <p:grpSpPr>
              <a:xfrm>
                <a:off x="1471030" y="1205083"/>
                <a:ext cx="43862" cy="40696"/>
                <a:chOff x="1471030" y="1205083"/>
                <a:chExt cx="43862" cy="40696"/>
              </a:xfrm>
            </p:grpSpPr>
            <p:sp>
              <p:nvSpPr>
                <p:cNvPr id="3630" name="Freeform: Shape 2087">
                  <a:extLst>
                    <a:ext uri="{FF2B5EF4-FFF2-40B4-BE49-F238E27FC236}">
                      <a16:creationId xmlns:a16="http://schemas.microsoft.com/office/drawing/2014/main" id="{BBC2E6B2-49D9-0C3F-CC03-243E0B73EF3B}"/>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Freeform: Shape 2088">
                  <a:extLst>
                    <a:ext uri="{FF2B5EF4-FFF2-40B4-BE49-F238E27FC236}">
                      <a16:creationId xmlns:a16="http://schemas.microsoft.com/office/drawing/2014/main" id="{F9C33892-53A5-EC92-FB5E-C7FDC8F3F6E3}"/>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5" name="Graphic 191">
                <a:extLst>
                  <a:ext uri="{FF2B5EF4-FFF2-40B4-BE49-F238E27FC236}">
                    <a16:creationId xmlns:a16="http://schemas.microsoft.com/office/drawing/2014/main" id="{C2E5D56C-1840-9D19-B6A0-8B3DB5F358D9}"/>
                  </a:ext>
                </a:extLst>
              </p:cNvPr>
              <p:cNvGrpSpPr/>
              <p:nvPr/>
            </p:nvGrpSpPr>
            <p:grpSpPr>
              <a:xfrm>
                <a:off x="1484643" y="1205083"/>
                <a:ext cx="43711" cy="40696"/>
                <a:chOff x="1484643" y="1205083"/>
                <a:chExt cx="43711" cy="40696"/>
              </a:xfrm>
            </p:grpSpPr>
            <p:sp>
              <p:nvSpPr>
                <p:cNvPr id="3628" name="Freeform: Shape 2085">
                  <a:extLst>
                    <a:ext uri="{FF2B5EF4-FFF2-40B4-BE49-F238E27FC236}">
                      <a16:creationId xmlns:a16="http://schemas.microsoft.com/office/drawing/2014/main" id="{8330ED93-0483-F8D6-8035-3768080DAD5C}"/>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Freeform: Shape 2086">
                  <a:extLst>
                    <a:ext uri="{FF2B5EF4-FFF2-40B4-BE49-F238E27FC236}">
                      <a16:creationId xmlns:a16="http://schemas.microsoft.com/office/drawing/2014/main" id="{6CFCBBD3-5E96-C473-6F8D-E2FBBA9255BC}"/>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6" name="Graphic 191">
                <a:extLst>
                  <a:ext uri="{FF2B5EF4-FFF2-40B4-BE49-F238E27FC236}">
                    <a16:creationId xmlns:a16="http://schemas.microsoft.com/office/drawing/2014/main" id="{FB08C039-F92A-3390-5D8E-16F1FDC71D30}"/>
                  </a:ext>
                </a:extLst>
              </p:cNvPr>
              <p:cNvGrpSpPr/>
              <p:nvPr/>
            </p:nvGrpSpPr>
            <p:grpSpPr>
              <a:xfrm>
                <a:off x="1522304" y="1205083"/>
                <a:ext cx="43711" cy="40696"/>
                <a:chOff x="1522304" y="1205083"/>
                <a:chExt cx="43711" cy="40696"/>
              </a:xfrm>
            </p:grpSpPr>
            <p:sp>
              <p:nvSpPr>
                <p:cNvPr id="3626" name="Freeform: Shape 2083">
                  <a:extLst>
                    <a:ext uri="{FF2B5EF4-FFF2-40B4-BE49-F238E27FC236}">
                      <a16:creationId xmlns:a16="http://schemas.microsoft.com/office/drawing/2014/main" id="{A8C17C27-9298-7EBE-D1C5-41F49501C445}"/>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Freeform: Shape 2084">
                  <a:extLst>
                    <a:ext uri="{FF2B5EF4-FFF2-40B4-BE49-F238E27FC236}">
                      <a16:creationId xmlns:a16="http://schemas.microsoft.com/office/drawing/2014/main" id="{015F31DB-3B89-A934-BC78-B1BA97616D32}"/>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7" name="Graphic 191">
                <a:extLst>
                  <a:ext uri="{FF2B5EF4-FFF2-40B4-BE49-F238E27FC236}">
                    <a16:creationId xmlns:a16="http://schemas.microsoft.com/office/drawing/2014/main" id="{A843D914-EE5A-C8D7-DDA8-63132CB3A202}"/>
                  </a:ext>
                </a:extLst>
              </p:cNvPr>
              <p:cNvGrpSpPr/>
              <p:nvPr/>
            </p:nvGrpSpPr>
            <p:grpSpPr>
              <a:xfrm>
                <a:off x="1573426" y="1205083"/>
                <a:ext cx="43711" cy="40696"/>
                <a:chOff x="1573426" y="1205083"/>
                <a:chExt cx="43711" cy="40696"/>
              </a:xfrm>
            </p:grpSpPr>
            <p:sp>
              <p:nvSpPr>
                <p:cNvPr id="3624" name="Freeform: Shape 2081">
                  <a:extLst>
                    <a:ext uri="{FF2B5EF4-FFF2-40B4-BE49-F238E27FC236}">
                      <a16:creationId xmlns:a16="http://schemas.microsoft.com/office/drawing/2014/main" id="{1916C44A-58D7-8D4E-CA57-3EC72DA51524}"/>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Freeform: Shape 2082">
                  <a:extLst>
                    <a:ext uri="{FF2B5EF4-FFF2-40B4-BE49-F238E27FC236}">
                      <a16:creationId xmlns:a16="http://schemas.microsoft.com/office/drawing/2014/main" id="{C6FF093D-11AC-B3EB-E585-C30824AD3D63}"/>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8" name="Graphic 191">
                <a:extLst>
                  <a:ext uri="{FF2B5EF4-FFF2-40B4-BE49-F238E27FC236}">
                    <a16:creationId xmlns:a16="http://schemas.microsoft.com/office/drawing/2014/main" id="{BCA0A080-CFF1-7DEF-4D7E-CC71A2B49BA3}"/>
                  </a:ext>
                </a:extLst>
              </p:cNvPr>
              <p:cNvGrpSpPr/>
              <p:nvPr/>
            </p:nvGrpSpPr>
            <p:grpSpPr>
              <a:xfrm>
                <a:off x="1648748" y="1205083"/>
                <a:ext cx="43711" cy="40696"/>
                <a:chOff x="1648748" y="1205083"/>
                <a:chExt cx="43711" cy="40696"/>
              </a:xfrm>
            </p:grpSpPr>
            <p:sp>
              <p:nvSpPr>
                <p:cNvPr id="3622" name="Freeform: Shape 2079">
                  <a:extLst>
                    <a:ext uri="{FF2B5EF4-FFF2-40B4-BE49-F238E27FC236}">
                      <a16:creationId xmlns:a16="http://schemas.microsoft.com/office/drawing/2014/main" id="{77FB18B9-DD8B-35CC-72FE-2E9D73624386}"/>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Freeform: Shape 2080">
                  <a:extLst>
                    <a:ext uri="{FF2B5EF4-FFF2-40B4-BE49-F238E27FC236}">
                      <a16:creationId xmlns:a16="http://schemas.microsoft.com/office/drawing/2014/main" id="{F6B0BB6D-88EF-D181-B927-13B4C26F4521}"/>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9" name="Graphic 191">
                <a:extLst>
                  <a:ext uri="{FF2B5EF4-FFF2-40B4-BE49-F238E27FC236}">
                    <a16:creationId xmlns:a16="http://schemas.microsoft.com/office/drawing/2014/main" id="{C514BA8B-59BE-A8CA-3FF2-23FCFB1CB287}"/>
                  </a:ext>
                </a:extLst>
              </p:cNvPr>
              <p:cNvGrpSpPr/>
              <p:nvPr/>
            </p:nvGrpSpPr>
            <p:grpSpPr>
              <a:xfrm>
                <a:off x="1724070" y="1214095"/>
                <a:ext cx="43711" cy="40696"/>
                <a:chOff x="1724070" y="1214095"/>
                <a:chExt cx="43711" cy="40696"/>
              </a:xfrm>
            </p:grpSpPr>
            <p:sp>
              <p:nvSpPr>
                <p:cNvPr id="3620" name="Freeform: Shape 2077">
                  <a:extLst>
                    <a:ext uri="{FF2B5EF4-FFF2-40B4-BE49-F238E27FC236}">
                      <a16:creationId xmlns:a16="http://schemas.microsoft.com/office/drawing/2014/main" id="{BC19D7D1-25C1-E6E8-2150-83C96F45A8F4}"/>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Freeform: Shape 2078">
                  <a:extLst>
                    <a:ext uri="{FF2B5EF4-FFF2-40B4-BE49-F238E27FC236}">
                      <a16:creationId xmlns:a16="http://schemas.microsoft.com/office/drawing/2014/main" id="{485E8D5A-D42B-2A06-9DD8-94E27D252F1B}"/>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0" name="Graphic 191">
                <a:extLst>
                  <a:ext uri="{FF2B5EF4-FFF2-40B4-BE49-F238E27FC236}">
                    <a16:creationId xmlns:a16="http://schemas.microsoft.com/office/drawing/2014/main" id="{A7404EE6-98BF-D86D-65A6-8EEB99DCB0EB}"/>
                  </a:ext>
                </a:extLst>
              </p:cNvPr>
              <p:cNvGrpSpPr/>
              <p:nvPr/>
            </p:nvGrpSpPr>
            <p:grpSpPr>
              <a:xfrm>
                <a:off x="1734658" y="1214095"/>
                <a:ext cx="43711" cy="40696"/>
                <a:chOff x="1734658" y="1214095"/>
                <a:chExt cx="43711" cy="40696"/>
              </a:xfrm>
            </p:grpSpPr>
            <p:sp>
              <p:nvSpPr>
                <p:cNvPr id="3618" name="Freeform: Shape 2075">
                  <a:extLst>
                    <a:ext uri="{FF2B5EF4-FFF2-40B4-BE49-F238E27FC236}">
                      <a16:creationId xmlns:a16="http://schemas.microsoft.com/office/drawing/2014/main" id="{A1D5D35F-D1B4-3B28-030A-E674515BFFEB}"/>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Freeform: Shape 2076">
                  <a:extLst>
                    <a:ext uri="{FF2B5EF4-FFF2-40B4-BE49-F238E27FC236}">
                      <a16:creationId xmlns:a16="http://schemas.microsoft.com/office/drawing/2014/main" id="{70157228-E115-B084-D10D-8B7FBA140B6E}"/>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1" name="Graphic 191">
                <a:extLst>
                  <a:ext uri="{FF2B5EF4-FFF2-40B4-BE49-F238E27FC236}">
                    <a16:creationId xmlns:a16="http://schemas.microsoft.com/office/drawing/2014/main" id="{3AD8BD59-D466-B6ED-FF2B-E20BF8603784}"/>
                  </a:ext>
                </a:extLst>
              </p:cNvPr>
              <p:cNvGrpSpPr/>
              <p:nvPr/>
            </p:nvGrpSpPr>
            <p:grpSpPr>
              <a:xfrm>
                <a:off x="1844616" y="1225502"/>
                <a:ext cx="43862" cy="40696"/>
                <a:chOff x="1844616" y="1225502"/>
                <a:chExt cx="43862" cy="40696"/>
              </a:xfrm>
            </p:grpSpPr>
            <p:sp>
              <p:nvSpPr>
                <p:cNvPr id="3616" name="Freeform: Shape 2073">
                  <a:extLst>
                    <a:ext uri="{FF2B5EF4-FFF2-40B4-BE49-F238E27FC236}">
                      <a16:creationId xmlns:a16="http://schemas.microsoft.com/office/drawing/2014/main" id="{9E54ECCF-72A0-8F7D-6AF4-C170488E99C0}"/>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Freeform: Shape 2074">
                  <a:extLst>
                    <a:ext uri="{FF2B5EF4-FFF2-40B4-BE49-F238E27FC236}">
                      <a16:creationId xmlns:a16="http://schemas.microsoft.com/office/drawing/2014/main" id="{51FFD480-9121-BBE0-737C-F52953633CBB}"/>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2" name="Graphic 191">
                <a:extLst>
                  <a:ext uri="{FF2B5EF4-FFF2-40B4-BE49-F238E27FC236}">
                    <a16:creationId xmlns:a16="http://schemas.microsoft.com/office/drawing/2014/main" id="{7010565A-8332-81F0-A926-30E38FCD1C36}"/>
                  </a:ext>
                </a:extLst>
              </p:cNvPr>
              <p:cNvGrpSpPr/>
              <p:nvPr/>
            </p:nvGrpSpPr>
            <p:grpSpPr>
              <a:xfrm>
                <a:off x="1866547" y="1225502"/>
                <a:ext cx="43711" cy="40696"/>
                <a:chOff x="1866547" y="1225502"/>
                <a:chExt cx="43711" cy="40696"/>
              </a:xfrm>
            </p:grpSpPr>
            <p:sp>
              <p:nvSpPr>
                <p:cNvPr id="3614" name="Freeform: Shape 2071">
                  <a:extLst>
                    <a:ext uri="{FF2B5EF4-FFF2-40B4-BE49-F238E27FC236}">
                      <a16:creationId xmlns:a16="http://schemas.microsoft.com/office/drawing/2014/main" id="{51B2277E-D03E-E889-3441-1D16BC4515F4}"/>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Freeform: Shape 2072">
                  <a:extLst>
                    <a:ext uri="{FF2B5EF4-FFF2-40B4-BE49-F238E27FC236}">
                      <a16:creationId xmlns:a16="http://schemas.microsoft.com/office/drawing/2014/main" id="{89D5A282-4E59-EF0E-3CDF-145510B87172}"/>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3" name="Graphic 191">
                <a:extLst>
                  <a:ext uri="{FF2B5EF4-FFF2-40B4-BE49-F238E27FC236}">
                    <a16:creationId xmlns:a16="http://schemas.microsoft.com/office/drawing/2014/main" id="{B7AA107E-B3B2-FFDD-1DE9-06EF65D48E13}"/>
                  </a:ext>
                </a:extLst>
              </p:cNvPr>
              <p:cNvGrpSpPr/>
              <p:nvPr/>
            </p:nvGrpSpPr>
            <p:grpSpPr>
              <a:xfrm>
                <a:off x="1998436" y="1225502"/>
                <a:ext cx="43862" cy="40696"/>
                <a:chOff x="1998436" y="1225502"/>
                <a:chExt cx="43862" cy="40696"/>
              </a:xfrm>
            </p:grpSpPr>
            <p:sp>
              <p:nvSpPr>
                <p:cNvPr id="3612" name="Freeform: Shape 2069">
                  <a:extLst>
                    <a:ext uri="{FF2B5EF4-FFF2-40B4-BE49-F238E27FC236}">
                      <a16:creationId xmlns:a16="http://schemas.microsoft.com/office/drawing/2014/main" id="{14DFB880-51C6-9D14-B285-4108EC46A17C}"/>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Freeform: Shape 2070">
                  <a:extLst>
                    <a:ext uri="{FF2B5EF4-FFF2-40B4-BE49-F238E27FC236}">
                      <a16:creationId xmlns:a16="http://schemas.microsoft.com/office/drawing/2014/main" id="{9E9ECEFA-E039-F830-76B5-13C96C521EF5}"/>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4" name="Graphic 191">
                <a:extLst>
                  <a:ext uri="{FF2B5EF4-FFF2-40B4-BE49-F238E27FC236}">
                    <a16:creationId xmlns:a16="http://schemas.microsoft.com/office/drawing/2014/main" id="{95EBA08D-911C-1A6D-DEBB-FF8DD7B67788}"/>
                  </a:ext>
                </a:extLst>
              </p:cNvPr>
              <p:cNvGrpSpPr/>
              <p:nvPr/>
            </p:nvGrpSpPr>
            <p:grpSpPr>
              <a:xfrm>
                <a:off x="2009175" y="1225502"/>
                <a:ext cx="43711" cy="40696"/>
                <a:chOff x="2009175" y="1225502"/>
                <a:chExt cx="43711" cy="40696"/>
              </a:xfrm>
            </p:grpSpPr>
            <p:sp>
              <p:nvSpPr>
                <p:cNvPr id="3610" name="Freeform: Shape 2067">
                  <a:extLst>
                    <a:ext uri="{FF2B5EF4-FFF2-40B4-BE49-F238E27FC236}">
                      <a16:creationId xmlns:a16="http://schemas.microsoft.com/office/drawing/2014/main" id="{3E10D86A-D155-10D2-1CFF-1CB6A5FA0483}"/>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Freeform: Shape 2068">
                  <a:extLst>
                    <a:ext uri="{FF2B5EF4-FFF2-40B4-BE49-F238E27FC236}">
                      <a16:creationId xmlns:a16="http://schemas.microsoft.com/office/drawing/2014/main" id="{B38B27FD-D6CF-681E-E21F-45181B19422E}"/>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5" name="Graphic 191">
                <a:extLst>
                  <a:ext uri="{FF2B5EF4-FFF2-40B4-BE49-F238E27FC236}">
                    <a16:creationId xmlns:a16="http://schemas.microsoft.com/office/drawing/2014/main" id="{8C3534BA-69A1-864E-EF20-C56BC00296E4}"/>
                  </a:ext>
                </a:extLst>
              </p:cNvPr>
              <p:cNvGrpSpPr/>
              <p:nvPr/>
            </p:nvGrpSpPr>
            <p:grpSpPr>
              <a:xfrm>
                <a:off x="2020367" y="1225502"/>
                <a:ext cx="43862" cy="40696"/>
                <a:chOff x="2020367" y="1225502"/>
                <a:chExt cx="43862" cy="40696"/>
              </a:xfrm>
            </p:grpSpPr>
            <p:sp>
              <p:nvSpPr>
                <p:cNvPr id="3608" name="Freeform: Shape 2065">
                  <a:extLst>
                    <a:ext uri="{FF2B5EF4-FFF2-40B4-BE49-F238E27FC236}">
                      <a16:creationId xmlns:a16="http://schemas.microsoft.com/office/drawing/2014/main" id="{9C9A1823-9BBD-2CBA-410D-40CF22655A61}"/>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Freeform: Shape 2066">
                  <a:extLst>
                    <a:ext uri="{FF2B5EF4-FFF2-40B4-BE49-F238E27FC236}">
                      <a16:creationId xmlns:a16="http://schemas.microsoft.com/office/drawing/2014/main" id="{F1EB0F46-19B7-C8C2-FF18-D3D379041B08}"/>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6" name="Graphic 191">
                <a:extLst>
                  <a:ext uri="{FF2B5EF4-FFF2-40B4-BE49-F238E27FC236}">
                    <a16:creationId xmlns:a16="http://schemas.microsoft.com/office/drawing/2014/main" id="{CE36BB10-C137-36B7-F9F1-0F92FF58DA10}"/>
                  </a:ext>
                </a:extLst>
              </p:cNvPr>
              <p:cNvGrpSpPr/>
              <p:nvPr/>
            </p:nvGrpSpPr>
            <p:grpSpPr>
              <a:xfrm>
                <a:off x="2042299" y="1231134"/>
                <a:ext cx="43711" cy="40696"/>
                <a:chOff x="2042299" y="1231134"/>
                <a:chExt cx="43711" cy="40696"/>
              </a:xfrm>
            </p:grpSpPr>
            <p:sp>
              <p:nvSpPr>
                <p:cNvPr id="3606" name="Freeform: Shape 2063">
                  <a:extLst>
                    <a:ext uri="{FF2B5EF4-FFF2-40B4-BE49-F238E27FC236}">
                      <a16:creationId xmlns:a16="http://schemas.microsoft.com/office/drawing/2014/main" id="{949E0054-EBBB-DAF1-7C8D-EC705C75C576}"/>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Freeform: Shape 2064">
                  <a:extLst>
                    <a:ext uri="{FF2B5EF4-FFF2-40B4-BE49-F238E27FC236}">
                      <a16:creationId xmlns:a16="http://schemas.microsoft.com/office/drawing/2014/main" id="{69A8D34C-C004-DBE8-7ECF-572555BF412E}"/>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7" name="Graphic 191">
                <a:extLst>
                  <a:ext uri="{FF2B5EF4-FFF2-40B4-BE49-F238E27FC236}">
                    <a16:creationId xmlns:a16="http://schemas.microsoft.com/office/drawing/2014/main" id="{DD7B7522-4BB7-3D64-DE07-B79F653B3C3A}"/>
                  </a:ext>
                </a:extLst>
              </p:cNvPr>
              <p:cNvGrpSpPr/>
              <p:nvPr/>
            </p:nvGrpSpPr>
            <p:grpSpPr>
              <a:xfrm>
                <a:off x="2106277" y="1234373"/>
                <a:ext cx="43862" cy="40837"/>
                <a:chOff x="2106277" y="1234373"/>
                <a:chExt cx="43862" cy="40837"/>
              </a:xfrm>
            </p:grpSpPr>
            <p:sp>
              <p:nvSpPr>
                <p:cNvPr id="3604" name="Freeform: Shape 2061">
                  <a:extLst>
                    <a:ext uri="{FF2B5EF4-FFF2-40B4-BE49-F238E27FC236}">
                      <a16:creationId xmlns:a16="http://schemas.microsoft.com/office/drawing/2014/main" id="{05FC7FD6-2873-4118-8C1E-319DDB52F612}"/>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Freeform: Shape 2062">
                  <a:extLst>
                    <a:ext uri="{FF2B5EF4-FFF2-40B4-BE49-F238E27FC236}">
                      <a16:creationId xmlns:a16="http://schemas.microsoft.com/office/drawing/2014/main" id="{6FCDABD8-F8C8-6516-A6DD-1B7DC1E6159C}"/>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8" name="Graphic 191">
                <a:extLst>
                  <a:ext uri="{FF2B5EF4-FFF2-40B4-BE49-F238E27FC236}">
                    <a16:creationId xmlns:a16="http://schemas.microsoft.com/office/drawing/2014/main" id="{CE655BEA-AC0B-A295-B6BF-B305EC34AB22}"/>
                  </a:ext>
                </a:extLst>
              </p:cNvPr>
              <p:cNvGrpSpPr/>
              <p:nvPr/>
            </p:nvGrpSpPr>
            <p:grpSpPr>
              <a:xfrm>
                <a:off x="2190825" y="1231134"/>
                <a:ext cx="43711" cy="40696"/>
                <a:chOff x="2190825" y="1231134"/>
                <a:chExt cx="43711" cy="40696"/>
              </a:xfrm>
            </p:grpSpPr>
            <p:sp>
              <p:nvSpPr>
                <p:cNvPr id="3602" name="Freeform: Shape 2059">
                  <a:extLst>
                    <a:ext uri="{FF2B5EF4-FFF2-40B4-BE49-F238E27FC236}">
                      <a16:creationId xmlns:a16="http://schemas.microsoft.com/office/drawing/2014/main" id="{DEC229C7-5F2A-C415-0021-50B0B0611D6B}"/>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Freeform: Shape 2060">
                  <a:extLst>
                    <a:ext uri="{FF2B5EF4-FFF2-40B4-BE49-F238E27FC236}">
                      <a16:creationId xmlns:a16="http://schemas.microsoft.com/office/drawing/2014/main" id="{65FB36A4-73E4-95FF-F4DC-CA48B54BAA87}"/>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9" name="Graphic 191">
                <a:extLst>
                  <a:ext uri="{FF2B5EF4-FFF2-40B4-BE49-F238E27FC236}">
                    <a16:creationId xmlns:a16="http://schemas.microsoft.com/office/drawing/2014/main" id="{A87E8374-12AC-63C3-2C80-35C467DCB707}"/>
                  </a:ext>
                </a:extLst>
              </p:cNvPr>
              <p:cNvGrpSpPr/>
              <p:nvPr/>
            </p:nvGrpSpPr>
            <p:grpSpPr>
              <a:xfrm>
                <a:off x="2234536" y="1242823"/>
                <a:ext cx="43711" cy="40696"/>
                <a:chOff x="2234536" y="1242823"/>
                <a:chExt cx="43711" cy="40696"/>
              </a:xfrm>
            </p:grpSpPr>
            <p:sp>
              <p:nvSpPr>
                <p:cNvPr id="3600" name="Freeform: Shape 2057">
                  <a:extLst>
                    <a:ext uri="{FF2B5EF4-FFF2-40B4-BE49-F238E27FC236}">
                      <a16:creationId xmlns:a16="http://schemas.microsoft.com/office/drawing/2014/main" id="{56DDABA7-F697-F2AF-8A05-8418F0428C01}"/>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Freeform: Shape 2058">
                  <a:extLst>
                    <a:ext uri="{FF2B5EF4-FFF2-40B4-BE49-F238E27FC236}">
                      <a16:creationId xmlns:a16="http://schemas.microsoft.com/office/drawing/2014/main" id="{3A9CBA18-05EC-F174-A255-FA57E5E03560}"/>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0" name="Graphic 191">
                <a:extLst>
                  <a:ext uri="{FF2B5EF4-FFF2-40B4-BE49-F238E27FC236}">
                    <a16:creationId xmlns:a16="http://schemas.microsoft.com/office/drawing/2014/main" id="{8F804EB6-025F-C4AE-BE0D-0F48B9AFDC8E}"/>
                  </a:ext>
                </a:extLst>
              </p:cNvPr>
              <p:cNvGrpSpPr/>
              <p:nvPr/>
            </p:nvGrpSpPr>
            <p:grpSpPr>
              <a:xfrm>
                <a:off x="2275222" y="1242823"/>
                <a:ext cx="43862" cy="40696"/>
                <a:chOff x="2275222" y="1242823"/>
                <a:chExt cx="43862" cy="40696"/>
              </a:xfrm>
            </p:grpSpPr>
            <p:sp>
              <p:nvSpPr>
                <p:cNvPr id="3598" name="Freeform: Shape 2055">
                  <a:extLst>
                    <a:ext uri="{FF2B5EF4-FFF2-40B4-BE49-F238E27FC236}">
                      <a16:creationId xmlns:a16="http://schemas.microsoft.com/office/drawing/2014/main" id="{093AE1B6-107F-23F9-F0BB-0048F3986338}"/>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Freeform: Shape 2056">
                  <a:extLst>
                    <a:ext uri="{FF2B5EF4-FFF2-40B4-BE49-F238E27FC236}">
                      <a16:creationId xmlns:a16="http://schemas.microsoft.com/office/drawing/2014/main" id="{BCC78399-9265-37C9-C17D-CC59E4CAF5D5}"/>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1" name="Graphic 191">
                <a:extLst>
                  <a:ext uri="{FF2B5EF4-FFF2-40B4-BE49-F238E27FC236}">
                    <a16:creationId xmlns:a16="http://schemas.microsoft.com/office/drawing/2014/main" id="{284A3C84-0A75-F852-D529-C20D6F13A9F6}"/>
                  </a:ext>
                </a:extLst>
              </p:cNvPr>
              <p:cNvGrpSpPr/>
              <p:nvPr/>
            </p:nvGrpSpPr>
            <p:grpSpPr>
              <a:xfrm>
                <a:off x="2336630" y="1245780"/>
                <a:ext cx="43711" cy="40837"/>
                <a:chOff x="2336630" y="1245780"/>
                <a:chExt cx="43711" cy="40837"/>
              </a:xfrm>
            </p:grpSpPr>
            <p:sp>
              <p:nvSpPr>
                <p:cNvPr id="3596" name="Freeform: Shape 2053">
                  <a:extLst>
                    <a:ext uri="{FF2B5EF4-FFF2-40B4-BE49-F238E27FC236}">
                      <a16:creationId xmlns:a16="http://schemas.microsoft.com/office/drawing/2014/main" id="{5014A9C8-33A2-42C5-95D7-2477ADF9542A}"/>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Freeform: Shape 2054">
                  <a:extLst>
                    <a:ext uri="{FF2B5EF4-FFF2-40B4-BE49-F238E27FC236}">
                      <a16:creationId xmlns:a16="http://schemas.microsoft.com/office/drawing/2014/main" id="{CBD20CF4-7081-3F17-1CB7-134674412B5C}"/>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2" name="Graphic 191">
                <a:extLst>
                  <a:ext uri="{FF2B5EF4-FFF2-40B4-BE49-F238E27FC236}">
                    <a16:creationId xmlns:a16="http://schemas.microsoft.com/office/drawing/2014/main" id="{B4CABA1F-6A66-ED65-0296-C992DDCE0E6D}"/>
                  </a:ext>
                </a:extLst>
              </p:cNvPr>
              <p:cNvGrpSpPr/>
              <p:nvPr/>
            </p:nvGrpSpPr>
            <p:grpSpPr>
              <a:xfrm>
                <a:off x="2361737" y="1251553"/>
                <a:ext cx="43711" cy="40696"/>
                <a:chOff x="2361737" y="1251553"/>
                <a:chExt cx="43711" cy="40696"/>
              </a:xfrm>
            </p:grpSpPr>
            <p:sp>
              <p:nvSpPr>
                <p:cNvPr id="3594" name="Freeform: Shape 2051">
                  <a:extLst>
                    <a:ext uri="{FF2B5EF4-FFF2-40B4-BE49-F238E27FC236}">
                      <a16:creationId xmlns:a16="http://schemas.microsoft.com/office/drawing/2014/main" id="{65F8FF47-C147-0732-E8E9-863D3E5FE3C4}"/>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Freeform: Shape 2052">
                  <a:extLst>
                    <a:ext uri="{FF2B5EF4-FFF2-40B4-BE49-F238E27FC236}">
                      <a16:creationId xmlns:a16="http://schemas.microsoft.com/office/drawing/2014/main" id="{11F8880B-B49F-8653-204B-3F27DB91102B}"/>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3" name="Graphic 191">
                <a:extLst>
                  <a:ext uri="{FF2B5EF4-FFF2-40B4-BE49-F238E27FC236}">
                    <a16:creationId xmlns:a16="http://schemas.microsoft.com/office/drawing/2014/main" id="{C9C21940-301E-68F2-24AA-5213D309E475}"/>
                  </a:ext>
                </a:extLst>
              </p:cNvPr>
              <p:cNvGrpSpPr/>
              <p:nvPr/>
            </p:nvGrpSpPr>
            <p:grpSpPr>
              <a:xfrm>
                <a:off x="2383517" y="1251553"/>
                <a:ext cx="43862" cy="40696"/>
                <a:chOff x="2383517" y="1251553"/>
                <a:chExt cx="43862" cy="40696"/>
              </a:xfrm>
            </p:grpSpPr>
            <p:sp>
              <p:nvSpPr>
                <p:cNvPr id="3592" name="Freeform: Shape 2049">
                  <a:extLst>
                    <a:ext uri="{FF2B5EF4-FFF2-40B4-BE49-F238E27FC236}">
                      <a16:creationId xmlns:a16="http://schemas.microsoft.com/office/drawing/2014/main" id="{898F075D-B0A1-1AEF-EF13-4EF5DBDB21D8}"/>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Freeform: Shape 2050">
                  <a:extLst>
                    <a:ext uri="{FF2B5EF4-FFF2-40B4-BE49-F238E27FC236}">
                      <a16:creationId xmlns:a16="http://schemas.microsoft.com/office/drawing/2014/main" id="{7959197D-1F7B-77F4-BF7F-087BF32EABE1}"/>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4" name="Graphic 191">
                <a:extLst>
                  <a:ext uri="{FF2B5EF4-FFF2-40B4-BE49-F238E27FC236}">
                    <a16:creationId xmlns:a16="http://schemas.microsoft.com/office/drawing/2014/main" id="{52BC5A6A-0B23-8109-DB1A-5EC9D1B75079}"/>
                  </a:ext>
                </a:extLst>
              </p:cNvPr>
              <p:cNvGrpSpPr/>
              <p:nvPr/>
            </p:nvGrpSpPr>
            <p:grpSpPr>
              <a:xfrm>
                <a:off x="2495895" y="1268593"/>
                <a:ext cx="43711" cy="40696"/>
                <a:chOff x="2495895" y="1268593"/>
                <a:chExt cx="43711" cy="40696"/>
              </a:xfrm>
            </p:grpSpPr>
            <p:sp>
              <p:nvSpPr>
                <p:cNvPr id="3590" name="Freeform: Shape 2047">
                  <a:extLst>
                    <a:ext uri="{FF2B5EF4-FFF2-40B4-BE49-F238E27FC236}">
                      <a16:creationId xmlns:a16="http://schemas.microsoft.com/office/drawing/2014/main" id="{02342DE1-47B1-3C4B-F475-C6D2C786A32F}"/>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Freeform: Shape 2048">
                  <a:extLst>
                    <a:ext uri="{FF2B5EF4-FFF2-40B4-BE49-F238E27FC236}">
                      <a16:creationId xmlns:a16="http://schemas.microsoft.com/office/drawing/2014/main" id="{127633FA-BD7D-9ADA-CDB1-1A4A8A217DB5}"/>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5" name="Graphic 191">
                <a:extLst>
                  <a:ext uri="{FF2B5EF4-FFF2-40B4-BE49-F238E27FC236}">
                    <a16:creationId xmlns:a16="http://schemas.microsoft.com/office/drawing/2014/main" id="{909BF901-670D-59F4-7FB9-BC78E8DBD5B5}"/>
                  </a:ext>
                </a:extLst>
              </p:cNvPr>
              <p:cNvGrpSpPr/>
              <p:nvPr/>
            </p:nvGrpSpPr>
            <p:grpSpPr>
              <a:xfrm>
                <a:off x="2657581" y="1275211"/>
                <a:ext cx="43711" cy="40696"/>
                <a:chOff x="2657581" y="1275211"/>
                <a:chExt cx="43711" cy="40696"/>
              </a:xfrm>
            </p:grpSpPr>
            <p:sp>
              <p:nvSpPr>
                <p:cNvPr id="3588" name="Freeform: Shape 2045">
                  <a:extLst>
                    <a:ext uri="{FF2B5EF4-FFF2-40B4-BE49-F238E27FC236}">
                      <a16:creationId xmlns:a16="http://schemas.microsoft.com/office/drawing/2014/main" id="{FFB4E086-C0B4-91C3-13C8-88EA1E8DEE29}"/>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Freeform: Shape 2046">
                  <a:extLst>
                    <a:ext uri="{FF2B5EF4-FFF2-40B4-BE49-F238E27FC236}">
                      <a16:creationId xmlns:a16="http://schemas.microsoft.com/office/drawing/2014/main" id="{1CC415D4-787A-6052-FF03-F76C0D3C1554}"/>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6" name="Graphic 191">
                <a:extLst>
                  <a:ext uri="{FF2B5EF4-FFF2-40B4-BE49-F238E27FC236}">
                    <a16:creationId xmlns:a16="http://schemas.microsoft.com/office/drawing/2014/main" id="{125D9806-5B1E-8077-0DB0-0AFB07FAD50B}"/>
                  </a:ext>
                </a:extLst>
              </p:cNvPr>
              <p:cNvGrpSpPr/>
              <p:nvPr/>
            </p:nvGrpSpPr>
            <p:grpSpPr>
              <a:xfrm>
                <a:off x="2689948" y="1279717"/>
                <a:ext cx="43711" cy="40696"/>
                <a:chOff x="2689948" y="1279717"/>
                <a:chExt cx="43711" cy="40696"/>
              </a:xfrm>
            </p:grpSpPr>
            <p:sp>
              <p:nvSpPr>
                <p:cNvPr id="3586" name="Freeform: Shape 2043">
                  <a:extLst>
                    <a:ext uri="{FF2B5EF4-FFF2-40B4-BE49-F238E27FC236}">
                      <a16:creationId xmlns:a16="http://schemas.microsoft.com/office/drawing/2014/main" id="{5C5A6CDB-7280-993E-00B1-E7036BF08EBA}"/>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Freeform: Shape 2044">
                  <a:extLst>
                    <a:ext uri="{FF2B5EF4-FFF2-40B4-BE49-F238E27FC236}">
                      <a16:creationId xmlns:a16="http://schemas.microsoft.com/office/drawing/2014/main" id="{F33D2C3D-A382-6674-FAA1-3C52A9CF7D2B}"/>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7" name="Graphic 191">
                <a:extLst>
                  <a:ext uri="{FF2B5EF4-FFF2-40B4-BE49-F238E27FC236}">
                    <a16:creationId xmlns:a16="http://schemas.microsoft.com/office/drawing/2014/main" id="{72CC93E2-92EC-7FAC-C862-7DDD458E5092}"/>
                  </a:ext>
                </a:extLst>
              </p:cNvPr>
              <p:cNvGrpSpPr/>
              <p:nvPr/>
            </p:nvGrpSpPr>
            <p:grpSpPr>
              <a:xfrm>
                <a:off x="2733659" y="1286618"/>
                <a:ext cx="43711" cy="40696"/>
                <a:chOff x="2733659" y="1286618"/>
                <a:chExt cx="43711" cy="40696"/>
              </a:xfrm>
            </p:grpSpPr>
            <p:sp>
              <p:nvSpPr>
                <p:cNvPr id="3584" name="Freeform: Shape 2041">
                  <a:extLst>
                    <a:ext uri="{FF2B5EF4-FFF2-40B4-BE49-F238E27FC236}">
                      <a16:creationId xmlns:a16="http://schemas.microsoft.com/office/drawing/2014/main" id="{3A59F82C-308B-7E18-B448-F5DE9BAC0302}"/>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Freeform: Shape 2042">
                  <a:extLst>
                    <a:ext uri="{FF2B5EF4-FFF2-40B4-BE49-F238E27FC236}">
                      <a16:creationId xmlns:a16="http://schemas.microsoft.com/office/drawing/2014/main" id="{063F8E08-A369-D957-B928-4DCAD2E396EF}"/>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8" name="Graphic 191">
                <a:extLst>
                  <a:ext uri="{FF2B5EF4-FFF2-40B4-BE49-F238E27FC236}">
                    <a16:creationId xmlns:a16="http://schemas.microsoft.com/office/drawing/2014/main" id="{1A5C4621-59DF-58DD-03D0-B37C09A5CF36}"/>
                  </a:ext>
                </a:extLst>
              </p:cNvPr>
              <p:cNvGrpSpPr/>
              <p:nvPr/>
            </p:nvGrpSpPr>
            <p:grpSpPr>
              <a:xfrm>
                <a:off x="2944198" y="1292673"/>
                <a:ext cx="43711" cy="40837"/>
                <a:chOff x="2944198" y="1292673"/>
                <a:chExt cx="43711" cy="40837"/>
              </a:xfrm>
            </p:grpSpPr>
            <p:sp>
              <p:nvSpPr>
                <p:cNvPr id="3582" name="Freeform: Shape 2039">
                  <a:extLst>
                    <a:ext uri="{FF2B5EF4-FFF2-40B4-BE49-F238E27FC236}">
                      <a16:creationId xmlns:a16="http://schemas.microsoft.com/office/drawing/2014/main" id="{2838A0F0-C020-F4D8-A566-D36AD6450DF6}"/>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Freeform: Shape 2040">
                  <a:extLst>
                    <a:ext uri="{FF2B5EF4-FFF2-40B4-BE49-F238E27FC236}">
                      <a16:creationId xmlns:a16="http://schemas.microsoft.com/office/drawing/2014/main" id="{306D8E33-AE5E-580C-C372-A1C52D2D87B6}"/>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9" name="Graphic 191">
                <a:extLst>
                  <a:ext uri="{FF2B5EF4-FFF2-40B4-BE49-F238E27FC236}">
                    <a16:creationId xmlns:a16="http://schemas.microsoft.com/office/drawing/2014/main" id="{04ADE9DE-7A48-8ECA-A8C2-2CD958E15BD4}"/>
                  </a:ext>
                </a:extLst>
              </p:cNvPr>
              <p:cNvGrpSpPr/>
              <p:nvPr/>
            </p:nvGrpSpPr>
            <p:grpSpPr>
              <a:xfrm>
                <a:off x="2965978" y="1299995"/>
                <a:ext cx="43862" cy="40837"/>
                <a:chOff x="2965978" y="1299995"/>
                <a:chExt cx="43862" cy="40837"/>
              </a:xfrm>
            </p:grpSpPr>
            <p:sp>
              <p:nvSpPr>
                <p:cNvPr id="3580" name="Freeform: Shape 2037">
                  <a:extLst>
                    <a:ext uri="{FF2B5EF4-FFF2-40B4-BE49-F238E27FC236}">
                      <a16:creationId xmlns:a16="http://schemas.microsoft.com/office/drawing/2014/main" id="{06AA77F0-573D-168E-728F-25D5AB184226}"/>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Freeform: Shape 2038">
                  <a:extLst>
                    <a:ext uri="{FF2B5EF4-FFF2-40B4-BE49-F238E27FC236}">
                      <a16:creationId xmlns:a16="http://schemas.microsoft.com/office/drawing/2014/main" id="{4EA6460D-E86A-EDC7-94F0-290E27327627}"/>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0" name="Graphic 191">
                <a:extLst>
                  <a:ext uri="{FF2B5EF4-FFF2-40B4-BE49-F238E27FC236}">
                    <a16:creationId xmlns:a16="http://schemas.microsoft.com/office/drawing/2014/main" id="{3345C0B4-80F2-0983-A5BB-8F6507C09B71}"/>
                  </a:ext>
                </a:extLst>
              </p:cNvPr>
              <p:cNvGrpSpPr/>
              <p:nvPr/>
            </p:nvGrpSpPr>
            <p:grpSpPr>
              <a:xfrm>
                <a:off x="2971423" y="1299995"/>
                <a:ext cx="43862" cy="40837"/>
                <a:chOff x="2971423" y="1299995"/>
                <a:chExt cx="43862" cy="40837"/>
              </a:xfrm>
            </p:grpSpPr>
            <p:sp>
              <p:nvSpPr>
                <p:cNvPr id="3578" name="Freeform: Shape 2035">
                  <a:extLst>
                    <a:ext uri="{FF2B5EF4-FFF2-40B4-BE49-F238E27FC236}">
                      <a16:creationId xmlns:a16="http://schemas.microsoft.com/office/drawing/2014/main" id="{A741A4C6-4B28-833E-8DB6-3E24DF68DF47}"/>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Freeform: Shape 2036">
                  <a:extLst>
                    <a:ext uri="{FF2B5EF4-FFF2-40B4-BE49-F238E27FC236}">
                      <a16:creationId xmlns:a16="http://schemas.microsoft.com/office/drawing/2014/main" id="{47BE95C0-45FC-39EA-445E-01B618E075A9}"/>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1" name="Graphic 191">
                <a:extLst>
                  <a:ext uri="{FF2B5EF4-FFF2-40B4-BE49-F238E27FC236}">
                    <a16:creationId xmlns:a16="http://schemas.microsoft.com/office/drawing/2014/main" id="{1059AE04-B130-48FD-8493-BAEDEC56DE5D}"/>
                  </a:ext>
                </a:extLst>
              </p:cNvPr>
              <p:cNvGrpSpPr/>
              <p:nvPr/>
            </p:nvGrpSpPr>
            <p:grpSpPr>
              <a:xfrm>
                <a:off x="2978683" y="1299995"/>
                <a:ext cx="43862" cy="40837"/>
                <a:chOff x="2978683" y="1299995"/>
                <a:chExt cx="43862" cy="40837"/>
              </a:xfrm>
            </p:grpSpPr>
            <p:sp>
              <p:nvSpPr>
                <p:cNvPr id="3576" name="Freeform: Shape 2033">
                  <a:extLst>
                    <a:ext uri="{FF2B5EF4-FFF2-40B4-BE49-F238E27FC236}">
                      <a16:creationId xmlns:a16="http://schemas.microsoft.com/office/drawing/2014/main" id="{FEB31DCE-DD46-EBBC-B783-8B301CE07090}"/>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Freeform: Shape 2034">
                  <a:extLst>
                    <a:ext uri="{FF2B5EF4-FFF2-40B4-BE49-F238E27FC236}">
                      <a16:creationId xmlns:a16="http://schemas.microsoft.com/office/drawing/2014/main" id="{678142CC-77BF-F8EC-BF50-36DDABABE14C}"/>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2" name="Graphic 191">
                <a:extLst>
                  <a:ext uri="{FF2B5EF4-FFF2-40B4-BE49-F238E27FC236}">
                    <a16:creationId xmlns:a16="http://schemas.microsoft.com/office/drawing/2014/main" id="{49266EB4-6F21-7E99-6890-C03C6F2975CD}"/>
                  </a:ext>
                </a:extLst>
              </p:cNvPr>
              <p:cNvGrpSpPr/>
              <p:nvPr/>
            </p:nvGrpSpPr>
            <p:grpSpPr>
              <a:xfrm>
                <a:off x="3000614" y="1299995"/>
                <a:ext cx="43711" cy="40837"/>
                <a:chOff x="3000614" y="1299995"/>
                <a:chExt cx="43711" cy="40837"/>
              </a:xfrm>
            </p:grpSpPr>
            <p:sp>
              <p:nvSpPr>
                <p:cNvPr id="3574" name="Freeform: Shape 2031">
                  <a:extLst>
                    <a:ext uri="{FF2B5EF4-FFF2-40B4-BE49-F238E27FC236}">
                      <a16:creationId xmlns:a16="http://schemas.microsoft.com/office/drawing/2014/main" id="{AEB257B5-70A9-4808-159A-18EBD6A3B92B}"/>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Freeform: Shape 2032">
                  <a:extLst>
                    <a:ext uri="{FF2B5EF4-FFF2-40B4-BE49-F238E27FC236}">
                      <a16:creationId xmlns:a16="http://schemas.microsoft.com/office/drawing/2014/main" id="{2E7EB51A-2571-E412-1292-966D56C1BD91}"/>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3" name="Graphic 191">
                <a:extLst>
                  <a:ext uri="{FF2B5EF4-FFF2-40B4-BE49-F238E27FC236}">
                    <a16:creationId xmlns:a16="http://schemas.microsoft.com/office/drawing/2014/main" id="{23DEED7E-375F-9F88-7394-1DB0BF1C7888}"/>
                  </a:ext>
                </a:extLst>
              </p:cNvPr>
              <p:cNvGrpSpPr/>
              <p:nvPr/>
            </p:nvGrpSpPr>
            <p:grpSpPr>
              <a:xfrm>
                <a:off x="3135377" y="1313092"/>
                <a:ext cx="43862" cy="40696"/>
                <a:chOff x="3135377" y="1313092"/>
                <a:chExt cx="43862" cy="40696"/>
              </a:xfrm>
            </p:grpSpPr>
            <p:sp>
              <p:nvSpPr>
                <p:cNvPr id="3572" name="Freeform: Shape 2029">
                  <a:extLst>
                    <a:ext uri="{FF2B5EF4-FFF2-40B4-BE49-F238E27FC236}">
                      <a16:creationId xmlns:a16="http://schemas.microsoft.com/office/drawing/2014/main" id="{27EB2DBB-4478-FC5E-3DCA-86FA989BB9A4}"/>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Freeform: Shape 2030">
                  <a:extLst>
                    <a:ext uri="{FF2B5EF4-FFF2-40B4-BE49-F238E27FC236}">
                      <a16:creationId xmlns:a16="http://schemas.microsoft.com/office/drawing/2014/main" id="{DC74A265-77B2-155A-B172-168F426BAA36}"/>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4" name="Graphic 191">
                <a:extLst>
                  <a:ext uri="{FF2B5EF4-FFF2-40B4-BE49-F238E27FC236}">
                    <a16:creationId xmlns:a16="http://schemas.microsoft.com/office/drawing/2014/main" id="{6F1A2943-63F8-A05C-BECA-73EE59EF3AAB}"/>
                  </a:ext>
                </a:extLst>
              </p:cNvPr>
              <p:cNvGrpSpPr/>
              <p:nvPr/>
            </p:nvGrpSpPr>
            <p:grpSpPr>
              <a:xfrm>
                <a:off x="3170618" y="1313092"/>
                <a:ext cx="43862" cy="40696"/>
                <a:chOff x="3170618" y="1313092"/>
                <a:chExt cx="43862" cy="40696"/>
              </a:xfrm>
            </p:grpSpPr>
            <p:sp>
              <p:nvSpPr>
                <p:cNvPr id="3570" name="Freeform: Shape 2027">
                  <a:extLst>
                    <a:ext uri="{FF2B5EF4-FFF2-40B4-BE49-F238E27FC236}">
                      <a16:creationId xmlns:a16="http://schemas.microsoft.com/office/drawing/2014/main" id="{BAEEE769-8D50-73CF-8283-E7FB2CAC3788}"/>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Freeform: Shape 2028">
                  <a:extLst>
                    <a:ext uri="{FF2B5EF4-FFF2-40B4-BE49-F238E27FC236}">
                      <a16:creationId xmlns:a16="http://schemas.microsoft.com/office/drawing/2014/main" id="{831540AE-4371-A42A-9D61-6E3DBB94C040}"/>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5" name="Graphic 191">
                <a:extLst>
                  <a:ext uri="{FF2B5EF4-FFF2-40B4-BE49-F238E27FC236}">
                    <a16:creationId xmlns:a16="http://schemas.microsoft.com/office/drawing/2014/main" id="{4D916776-15C0-C80B-CC38-BAD7166228B4}"/>
                  </a:ext>
                </a:extLst>
              </p:cNvPr>
              <p:cNvGrpSpPr/>
              <p:nvPr/>
            </p:nvGrpSpPr>
            <p:grpSpPr>
              <a:xfrm>
                <a:off x="3263334" y="1316894"/>
                <a:ext cx="43862" cy="40696"/>
                <a:chOff x="3263334" y="1316894"/>
                <a:chExt cx="43862" cy="40696"/>
              </a:xfrm>
            </p:grpSpPr>
            <p:sp>
              <p:nvSpPr>
                <p:cNvPr id="3568" name="Freeform: Shape 2025">
                  <a:extLst>
                    <a:ext uri="{FF2B5EF4-FFF2-40B4-BE49-F238E27FC236}">
                      <a16:creationId xmlns:a16="http://schemas.microsoft.com/office/drawing/2014/main" id="{8567A9D5-45F3-03FC-602E-77A89E1C8C3E}"/>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Freeform: Shape 2026">
                  <a:extLst>
                    <a:ext uri="{FF2B5EF4-FFF2-40B4-BE49-F238E27FC236}">
                      <a16:creationId xmlns:a16="http://schemas.microsoft.com/office/drawing/2014/main" id="{66D51051-8DE0-E49B-9A7D-E814EAA5658A}"/>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6" name="Graphic 191">
                <a:extLst>
                  <a:ext uri="{FF2B5EF4-FFF2-40B4-BE49-F238E27FC236}">
                    <a16:creationId xmlns:a16="http://schemas.microsoft.com/office/drawing/2014/main" id="{EED78800-58C0-B7CF-2A66-612025D426D8}"/>
                  </a:ext>
                </a:extLst>
              </p:cNvPr>
              <p:cNvGrpSpPr/>
              <p:nvPr/>
            </p:nvGrpSpPr>
            <p:grpSpPr>
              <a:xfrm>
                <a:off x="3292374" y="1321259"/>
                <a:ext cx="43711" cy="40837"/>
                <a:chOff x="3292374" y="1321259"/>
                <a:chExt cx="43711" cy="40837"/>
              </a:xfrm>
            </p:grpSpPr>
            <p:sp>
              <p:nvSpPr>
                <p:cNvPr id="3566" name="Freeform: Shape 2023">
                  <a:extLst>
                    <a:ext uri="{FF2B5EF4-FFF2-40B4-BE49-F238E27FC236}">
                      <a16:creationId xmlns:a16="http://schemas.microsoft.com/office/drawing/2014/main" id="{1BEA2D2E-1394-689D-7B96-BA54CA7D48DF}"/>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Freeform: Shape 2024">
                  <a:extLst>
                    <a:ext uri="{FF2B5EF4-FFF2-40B4-BE49-F238E27FC236}">
                      <a16:creationId xmlns:a16="http://schemas.microsoft.com/office/drawing/2014/main" id="{85254D76-F9A8-D57E-A222-34AF113A3249}"/>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7" name="Graphic 191">
                <a:extLst>
                  <a:ext uri="{FF2B5EF4-FFF2-40B4-BE49-F238E27FC236}">
                    <a16:creationId xmlns:a16="http://schemas.microsoft.com/office/drawing/2014/main" id="{BA514FCB-FC96-04E8-6610-C0081CCB8F02}"/>
                  </a:ext>
                </a:extLst>
              </p:cNvPr>
              <p:cNvGrpSpPr/>
              <p:nvPr/>
            </p:nvGrpSpPr>
            <p:grpSpPr>
              <a:xfrm>
                <a:off x="3298121" y="1322808"/>
                <a:ext cx="43711" cy="40696"/>
                <a:chOff x="3298121" y="1322808"/>
                <a:chExt cx="43711" cy="40696"/>
              </a:xfrm>
            </p:grpSpPr>
            <p:sp>
              <p:nvSpPr>
                <p:cNvPr id="3564" name="Freeform: Shape 2021">
                  <a:extLst>
                    <a:ext uri="{FF2B5EF4-FFF2-40B4-BE49-F238E27FC236}">
                      <a16:creationId xmlns:a16="http://schemas.microsoft.com/office/drawing/2014/main" id="{633E2D24-728D-557C-2050-89DFC6082DF5}"/>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Freeform: Shape 2022">
                  <a:extLst>
                    <a:ext uri="{FF2B5EF4-FFF2-40B4-BE49-F238E27FC236}">
                      <a16:creationId xmlns:a16="http://schemas.microsoft.com/office/drawing/2014/main" id="{FF4D6668-7D5E-9FE2-EDA2-C308C7351B7E}"/>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8" name="Graphic 191">
                <a:extLst>
                  <a:ext uri="{FF2B5EF4-FFF2-40B4-BE49-F238E27FC236}">
                    <a16:creationId xmlns:a16="http://schemas.microsoft.com/office/drawing/2014/main" id="{109A56A6-443C-EFF8-94C6-8103DF3720E8}"/>
                  </a:ext>
                </a:extLst>
              </p:cNvPr>
              <p:cNvGrpSpPr/>
              <p:nvPr/>
            </p:nvGrpSpPr>
            <p:grpSpPr>
              <a:xfrm>
                <a:off x="3331245" y="1325484"/>
                <a:ext cx="43862" cy="40837"/>
                <a:chOff x="3331245" y="1325484"/>
                <a:chExt cx="43862" cy="40837"/>
              </a:xfrm>
            </p:grpSpPr>
            <p:sp>
              <p:nvSpPr>
                <p:cNvPr id="3562" name="Freeform: Shape 2019">
                  <a:extLst>
                    <a:ext uri="{FF2B5EF4-FFF2-40B4-BE49-F238E27FC236}">
                      <a16:creationId xmlns:a16="http://schemas.microsoft.com/office/drawing/2014/main" id="{F842B3D2-D04C-60FC-687D-54D951529CB6}"/>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Freeform: Shape 2020">
                  <a:extLst>
                    <a:ext uri="{FF2B5EF4-FFF2-40B4-BE49-F238E27FC236}">
                      <a16:creationId xmlns:a16="http://schemas.microsoft.com/office/drawing/2014/main" id="{7FA47222-F27D-6CFB-B2AC-5D1A9AA0E38E}"/>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9" name="Graphic 191">
                <a:extLst>
                  <a:ext uri="{FF2B5EF4-FFF2-40B4-BE49-F238E27FC236}">
                    <a16:creationId xmlns:a16="http://schemas.microsoft.com/office/drawing/2014/main" id="{D78B34D4-98BF-5B54-5998-FD5F532DDCFD}"/>
                  </a:ext>
                </a:extLst>
              </p:cNvPr>
              <p:cNvGrpSpPr/>
              <p:nvPr/>
            </p:nvGrpSpPr>
            <p:grpSpPr>
              <a:xfrm>
                <a:off x="3336085" y="1325484"/>
                <a:ext cx="43711" cy="40837"/>
                <a:chOff x="3336085" y="1325484"/>
                <a:chExt cx="43711" cy="40837"/>
              </a:xfrm>
            </p:grpSpPr>
            <p:sp>
              <p:nvSpPr>
                <p:cNvPr id="3560" name="Freeform: Shape 2017">
                  <a:extLst>
                    <a:ext uri="{FF2B5EF4-FFF2-40B4-BE49-F238E27FC236}">
                      <a16:creationId xmlns:a16="http://schemas.microsoft.com/office/drawing/2014/main" id="{D04DA419-50E8-F48F-E7CD-0A768E542EAD}"/>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Freeform: Shape 2018">
                  <a:extLst>
                    <a:ext uri="{FF2B5EF4-FFF2-40B4-BE49-F238E27FC236}">
                      <a16:creationId xmlns:a16="http://schemas.microsoft.com/office/drawing/2014/main" id="{4F15133E-A7FF-9B7C-73CD-4F9657527A7D}"/>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0" name="Graphic 191">
                <a:extLst>
                  <a:ext uri="{FF2B5EF4-FFF2-40B4-BE49-F238E27FC236}">
                    <a16:creationId xmlns:a16="http://schemas.microsoft.com/office/drawing/2014/main" id="{3EE2CDBF-6603-1F89-D5F0-3D77A3E33C95}"/>
                  </a:ext>
                </a:extLst>
              </p:cNvPr>
              <p:cNvGrpSpPr/>
              <p:nvPr/>
            </p:nvGrpSpPr>
            <p:grpSpPr>
              <a:xfrm>
                <a:off x="3353176" y="1325484"/>
                <a:ext cx="43711" cy="40837"/>
                <a:chOff x="3353176" y="1325484"/>
                <a:chExt cx="43711" cy="40837"/>
              </a:xfrm>
            </p:grpSpPr>
            <p:sp>
              <p:nvSpPr>
                <p:cNvPr id="3558" name="Freeform: Shape 2015">
                  <a:extLst>
                    <a:ext uri="{FF2B5EF4-FFF2-40B4-BE49-F238E27FC236}">
                      <a16:creationId xmlns:a16="http://schemas.microsoft.com/office/drawing/2014/main" id="{246201A1-2D05-B85A-EF6B-A3FB7B7CDB65}"/>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Freeform: Shape 2016">
                  <a:extLst>
                    <a:ext uri="{FF2B5EF4-FFF2-40B4-BE49-F238E27FC236}">
                      <a16:creationId xmlns:a16="http://schemas.microsoft.com/office/drawing/2014/main" id="{11EF90C8-DA10-9759-CE80-810B367ABED7}"/>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1" name="Graphic 191">
                <a:extLst>
                  <a:ext uri="{FF2B5EF4-FFF2-40B4-BE49-F238E27FC236}">
                    <a16:creationId xmlns:a16="http://schemas.microsoft.com/office/drawing/2014/main" id="{2204F221-476E-AEFB-4E2C-9BE1A5665E74}"/>
                  </a:ext>
                </a:extLst>
              </p:cNvPr>
              <p:cNvGrpSpPr/>
              <p:nvPr/>
            </p:nvGrpSpPr>
            <p:grpSpPr>
              <a:xfrm>
                <a:off x="3399912" y="1325484"/>
                <a:ext cx="43862" cy="40837"/>
                <a:chOff x="3399912" y="1325484"/>
                <a:chExt cx="43862" cy="40837"/>
              </a:xfrm>
            </p:grpSpPr>
            <p:sp>
              <p:nvSpPr>
                <p:cNvPr id="3556" name="Freeform: Shape 2013">
                  <a:extLst>
                    <a:ext uri="{FF2B5EF4-FFF2-40B4-BE49-F238E27FC236}">
                      <a16:creationId xmlns:a16="http://schemas.microsoft.com/office/drawing/2014/main" id="{D9C664B7-2EB0-E0E3-C8B4-35826F9CA675}"/>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Freeform: Shape 2014">
                  <a:extLst>
                    <a:ext uri="{FF2B5EF4-FFF2-40B4-BE49-F238E27FC236}">
                      <a16:creationId xmlns:a16="http://schemas.microsoft.com/office/drawing/2014/main" id="{CB812311-9F20-7593-A028-FE368CE06814}"/>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2" name="Graphic 191">
                <a:extLst>
                  <a:ext uri="{FF2B5EF4-FFF2-40B4-BE49-F238E27FC236}">
                    <a16:creationId xmlns:a16="http://schemas.microsoft.com/office/drawing/2014/main" id="{57EA77A5-ED8F-7A82-6BF9-E24161417F25}"/>
                  </a:ext>
                </a:extLst>
              </p:cNvPr>
              <p:cNvGrpSpPr/>
              <p:nvPr/>
            </p:nvGrpSpPr>
            <p:grpSpPr>
              <a:xfrm>
                <a:off x="3523482" y="1337172"/>
                <a:ext cx="43862" cy="40837"/>
                <a:chOff x="3523482" y="1337172"/>
                <a:chExt cx="43862" cy="40837"/>
              </a:xfrm>
            </p:grpSpPr>
            <p:sp>
              <p:nvSpPr>
                <p:cNvPr id="3554" name="Freeform: Shape 2011">
                  <a:extLst>
                    <a:ext uri="{FF2B5EF4-FFF2-40B4-BE49-F238E27FC236}">
                      <a16:creationId xmlns:a16="http://schemas.microsoft.com/office/drawing/2014/main" id="{95B3C7E2-D0C4-AF94-CF53-8D667E10C43F}"/>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Freeform: Shape 2012">
                  <a:extLst>
                    <a:ext uri="{FF2B5EF4-FFF2-40B4-BE49-F238E27FC236}">
                      <a16:creationId xmlns:a16="http://schemas.microsoft.com/office/drawing/2014/main" id="{B790AFF0-DBDD-0584-99BB-B2ADD7469848}"/>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3" name="Graphic 191">
                <a:extLst>
                  <a:ext uri="{FF2B5EF4-FFF2-40B4-BE49-F238E27FC236}">
                    <a16:creationId xmlns:a16="http://schemas.microsoft.com/office/drawing/2014/main" id="{FADD0D81-1C48-5EC8-184D-DCE1719030B4}"/>
                  </a:ext>
                </a:extLst>
              </p:cNvPr>
              <p:cNvGrpSpPr/>
              <p:nvPr/>
            </p:nvGrpSpPr>
            <p:grpSpPr>
              <a:xfrm>
                <a:off x="3582470" y="1338721"/>
                <a:ext cx="43711" cy="40696"/>
                <a:chOff x="3582470" y="1338721"/>
                <a:chExt cx="43711" cy="40696"/>
              </a:xfrm>
            </p:grpSpPr>
            <p:sp>
              <p:nvSpPr>
                <p:cNvPr id="3552" name="Freeform: Shape 2009">
                  <a:extLst>
                    <a:ext uri="{FF2B5EF4-FFF2-40B4-BE49-F238E27FC236}">
                      <a16:creationId xmlns:a16="http://schemas.microsoft.com/office/drawing/2014/main" id="{6F1B9CA0-E893-C86B-B55E-482A026B88F5}"/>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Freeform: Shape 2010">
                  <a:extLst>
                    <a:ext uri="{FF2B5EF4-FFF2-40B4-BE49-F238E27FC236}">
                      <a16:creationId xmlns:a16="http://schemas.microsoft.com/office/drawing/2014/main" id="{1C49B958-5FDC-F4D7-4022-204DD11002F4}"/>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4" name="Graphic 191">
                <a:extLst>
                  <a:ext uri="{FF2B5EF4-FFF2-40B4-BE49-F238E27FC236}">
                    <a16:creationId xmlns:a16="http://schemas.microsoft.com/office/drawing/2014/main" id="{29E7CD75-E18C-6792-5C15-43C1E87E8938}"/>
                  </a:ext>
                </a:extLst>
              </p:cNvPr>
              <p:cNvGrpSpPr/>
              <p:nvPr/>
            </p:nvGrpSpPr>
            <p:grpSpPr>
              <a:xfrm>
                <a:off x="3604250" y="1346748"/>
                <a:ext cx="43862" cy="40837"/>
                <a:chOff x="3604250" y="1346748"/>
                <a:chExt cx="43862" cy="40837"/>
              </a:xfrm>
            </p:grpSpPr>
            <p:sp>
              <p:nvSpPr>
                <p:cNvPr id="3550" name="Freeform: Shape 2007">
                  <a:extLst>
                    <a:ext uri="{FF2B5EF4-FFF2-40B4-BE49-F238E27FC236}">
                      <a16:creationId xmlns:a16="http://schemas.microsoft.com/office/drawing/2014/main" id="{239226FD-75CC-BCC0-90E8-0B1A5F80BD62}"/>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Freeform: Shape 2008">
                  <a:extLst>
                    <a:ext uri="{FF2B5EF4-FFF2-40B4-BE49-F238E27FC236}">
                      <a16:creationId xmlns:a16="http://schemas.microsoft.com/office/drawing/2014/main" id="{FB6ECC84-144E-139C-6E4E-8F2BFC9559A4}"/>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5" name="Graphic 191">
                <a:extLst>
                  <a:ext uri="{FF2B5EF4-FFF2-40B4-BE49-F238E27FC236}">
                    <a16:creationId xmlns:a16="http://schemas.microsoft.com/office/drawing/2014/main" id="{BFB530BB-CEAB-8075-696A-BDA055989E26}"/>
                  </a:ext>
                </a:extLst>
              </p:cNvPr>
              <p:cNvGrpSpPr/>
              <p:nvPr/>
            </p:nvGrpSpPr>
            <p:grpSpPr>
              <a:xfrm>
                <a:off x="3612114" y="1346748"/>
                <a:ext cx="43711" cy="40837"/>
                <a:chOff x="3612114" y="1346748"/>
                <a:chExt cx="43711" cy="40837"/>
              </a:xfrm>
            </p:grpSpPr>
            <p:sp>
              <p:nvSpPr>
                <p:cNvPr id="3548" name="Freeform: Shape 2005">
                  <a:extLst>
                    <a:ext uri="{FF2B5EF4-FFF2-40B4-BE49-F238E27FC236}">
                      <a16:creationId xmlns:a16="http://schemas.microsoft.com/office/drawing/2014/main" id="{78D0FFB0-A72E-DD46-18A1-168485F85674}"/>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Freeform: Shape 2006">
                  <a:extLst>
                    <a:ext uri="{FF2B5EF4-FFF2-40B4-BE49-F238E27FC236}">
                      <a16:creationId xmlns:a16="http://schemas.microsoft.com/office/drawing/2014/main" id="{389A1108-C294-A482-3981-7D06FDA01722}"/>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6" name="Graphic 191">
                <a:extLst>
                  <a:ext uri="{FF2B5EF4-FFF2-40B4-BE49-F238E27FC236}">
                    <a16:creationId xmlns:a16="http://schemas.microsoft.com/office/drawing/2014/main" id="{9659433B-F6B0-95EC-42B2-73D8E4839093}"/>
                  </a:ext>
                </a:extLst>
              </p:cNvPr>
              <p:cNvGrpSpPr/>
              <p:nvPr/>
            </p:nvGrpSpPr>
            <p:grpSpPr>
              <a:xfrm>
                <a:off x="3626181" y="1346748"/>
                <a:ext cx="43862" cy="40837"/>
                <a:chOff x="3626181" y="1346748"/>
                <a:chExt cx="43862" cy="40837"/>
              </a:xfrm>
            </p:grpSpPr>
            <p:sp>
              <p:nvSpPr>
                <p:cNvPr id="3546" name="Freeform: Shape 2003">
                  <a:extLst>
                    <a:ext uri="{FF2B5EF4-FFF2-40B4-BE49-F238E27FC236}">
                      <a16:creationId xmlns:a16="http://schemas.microsoft.com/office/drawing/2014/main" id="{D10D15DD-4963-7639-1AFD-DDAAF4F94591}"/>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Freeform: Shape 2004">
                  <a:extLst>
                    <a:ext uri="{FF2B5EF4-FFF2-40B4-BE49-F238E27FC236}">
                      <a16:creationId xmlns:a16="http://schemas.microsoft.com/office/drawing/2014/main" id="{0C5A093F-0F0E-FCA7-E244-24F645B04EA2}"/>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7" name="Graphic 191">
                <a:extLst>
                  <a:ext uri="{FF2B5EF4-FFF2-40B4-BE49-F238E27FC236}">
                    <a16:creationId xmlns:a16="http://schemas.microsoft.com/office/drawing/2014/main" id="{46B80419-0BF9-8AC1-3A62-160B5FC594B4}"/>
                  </a:ext>
                </a:extLst>
              </p:cNvPr>
              <p:cNvGrpSpPr/>
              <p:nvPr/>
            </p:nvGrpSpPr>
            <p:grpSpPr>
              <a:xfrm>
                <a:off x="3633894" y="1346748"/>
                <a:ext cx="43862" cy="40837"/>
                <a:chOff x="3633894" y="1346748"/>
                <a:chExt cx="43862" cy="40837"/>
              </a:xfrm>
            </p:grpSpPr>
            <p:sp>
              <p:nvSpPr>
                <p:cNvPr id="3544" name="Freeform: Shape 2001">
                  <a:extLst>
                    <a:ext uri="{FF2B5EF4-FFF2-40B4-BE49-F238E27FC236}">
                      <a16:creationId xmlns:a16="http://schemas.microsoft.com/office/drawing/2014/main" id="{EEB362A8-31D3-A027-B142-B4C7A44150CB}"/>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Freeform: Shape 2002">
                  <a:extLst>
                    <a:ext uri="{FF2B5EF4-FFF2-40B4-BE49-F238E27FC236}">
                      <a16:creationId xmlns:a16="http://schemas.microsoft.com/office/drawing/2014/main" id="{6C425D53-84FB-2614-347A-AF9C38239E67}"/>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8" name="Graphic 191">
                <a:extLst>
                  <a:ext uri="{FF2B5EF4-FFF2-40B4-BE49-F238E27FC236}">
                    <a16:creationId xmlns:a16="http://schemas.microsoft.com/office/drawing/2014/main" id="{802C27D4-8F6C-DE53-B2C6-C7C53CD3F7DA}"/>
                  </a:ext>
                </a:extLst>
              </p:cNvPr>
              <p:cNvGrpSpPr/>
              <p:nvPr/>
            </p:nvGrpSpPr>
            <p:grpSpPr>
              <a:xfrm>
                <a:off x="3641306" y="1346748"/>
                <a:ext cx="43862" cy="40837"/>
                <a:chOff x="3641306" y="1346748"/>
                <a:chExt cx="43862" cy="40837"/>
              </a:xfrm>
            </p:grpSpPr>
            <p:sp>
              <p:nvSpPr>
                <p:cNvPr id="3542" name="Freeform: Shape 1999">
                  <a:extLst>
                    <a:ext uri="{FF2B5EF4-FFF2-40B4-BE49-F238E27FC236}">
                      <a16:creationId xmlns:a16="http://schemas.microsoft.com/office/drawing/2014/main" id="{BB00BE11-BD9D-3496-93FF-A5F2D5CD5893}"/>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Freeform: Shape 2000">
                  <a:extLst>
                    <a:ext uri="{FF2B5EF4-FFF2-40B4-BE49-F238E27FC236}">
                      <a16:creationId xmlns:a16="http://schemas.microsoft.com/office/drawing/2014/main" id="{FA9F44BE-A325-2ED7-D2CC-BD73D749DD92}"/>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9" name="Graphic 191">
                <a:extLst>
                  <a:ext uri="{FF2B5EF4-FFF2-40B4-BE49-F238E27FC236}">
                    <a16:creationId xmlns:a16="http://schemas.microsoft.com/office/drawing/2014/main" id="{BDAB7E8D-FE25-B408-9C93-59E26AE99141}"/>
                  </a:ext>
                </a:extLst>
              </p:cNvPr>
              <p:cNvGrpSpPr/>
              <p:nvPr/>
            </p:nvGrpSpPr>
            <p:grpSpPr>
              <a:xfrm>
                <a:off x="3659002" y="1352240"/>
                <a:ext cx="43862" cy="40696"/>
                <a:chOff x="3659002" y="1352240"/>
                <a:chExt cx="43862" cy="40696"/>
              </a:xfrm>
            </p:grpSpPr>
            <p:sp>
              <p:nvSpPr>
                <p:cNvPr id="3540" name="Freeform: Shape 1997">
                  <a:extLst>
                    <a:ext uri="{FF2B5EF4-FFF2-40B4-BE49-F238E27FC236}">
                      <a16:creationId xmlns:a16="http://schemas.microsoft.com/office/drawing/2014/main" id="{50CEE6E5-D8DA-A730-4F59-1BCB46075E4E}"/>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Freeform: Shape 1998">
                  <a:extLst>
                    <a:ext uri="{FF2B5EF4-FFF2-40B4-BE49-F238E27FC236}">
                      <a16:creationId xmlns:a16="http://schemas.microsoft.com/office/drawing/2014/main" id="{53DEA3B8-080E-CFA0-17AE-1DD0851E1C22}"/>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0" name="Graphic 191">
                <a:extLst>
                  <a:ext uri="{FF2B5EF4-FFF2-40B4-BE49-F238E27FC236}">
                    <a16:creationId xmlns:a16="http://schemas.microsoft.com/office/drawing/2014/main" id="{C4A1F982-4D51-D187-CD70-1EC4762C609C}"/>
                  </a:ext>
                </a:extLst>
              </p:cNvPr>
              <p:cNvGrpSpPr/>
              <p:nvPr/>
            </p:nvGrpSpPr>
            <p:grpSpPr>
              <a:xfrm>
                <a:off x="3685470" y="1353648"/>
                <a:ext cx="43711" cy="40837"/>
                <a:chOff x="3685470" y="1353648"/>
                <a:chExt cx="43711" cy="40837"/>
              </a:xfrm>
            </p:grpSpPr>
            <p:sp>
              <p:nvSpPr>
                <p:cNvPr id="3538" name="Freeform: Shape 1995">
                  <a:extLst>
                    <a:ext uri="{FF2B5EF4-FFF2-40B4-BE49-F238E27FC236}">
                      <a16:creationId xmlns:a16="http://schemas.microsoft.com/office/drawing/2014/main" id="{AB90BC16-AB3C-E64E-D7A1-1DFEF4E5BD13}"/>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Freeform: Shape 1996">
                  <a:extLst>
                    <a:ext uri="{FF2B5EF4-FFF2-40B4-BE49-F238E27FC236}">
                      <a16:creationId xmlns:a16="http://schemas.microsoft.com/office/drawing/2014/main" id="{FD437FA5-DE10-4B23-1136-572D33B5A175}"/>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1" name="Graphic 191">
                <a:extLst>
                  <a:ext uri="{FF2B5EF4-FFF2-40B4-BE49-F238E27FC236}">
                    <a16:creationId xmlns:a16="http://schemas.microsoft.com/office/drawing/2014/main" id="{177B35C4-ECD2-BB93-5878-B2C2C092FB65}"/>
                  </a:ext>
                </a:extLst>
              </p:cNvPr>
              <p:cNvGrpSpPr/>
              <p:nvPr/>
            </p:nvGrpSpPr>
            <p:grpSpPr>
              <a:xfrm>
                <a:off x="3691218" y="1353648"/>
                <a:ext cx="43711" cy="40837"/>
                <a:chOff x="3691218" y="1353648"/>
                <a:chExt cx="43711" cy="40837"/>
              </a:xfrm>
            </p:grpSpPr>
            <p:sp>
              <p:nvSpPr>
                <p:cNvPr id="3536" name="Freeform: Shape 1993">
                  <a:extLst>
                    <a:ext uri="{FF2B5EF4-FFF2-40B4-BE49-F238E27FC236}">
                      <a16:creationId xmlns:a16="http://schemas.microsoft.com/office/drawing/2014/main" id="{37C6AC50-BB19-A131-BE3E-C1619552A63B}"/>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Freeform: Shape 1994">
                  <a:extLst>
                    <a:ext uri="{FF2B5EF4-FFF2-40B4-BE49-F238E27FC236}">
                      <a16:creationId xmlns:a16="http://schemas.microsoft.com/office/drawing/2014/main" id="{CB52654F-3952-C23B-5AA7-F904B953B2AF}"/>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2" name="Graphic 191">
                <a:extLst>
                  <a:ext uri="{FF2B5EF4-FFF2-40B4-BE49-F238E27FC236}">
                    <a16:creationId xmlns:a16="http://schemas.microsoft.com/office/drawing/2014/main" id="{2E935686-767B-A0AF-4D2F-5EF740277321}"/>
                  </a:ext>
                </a:extLst>
              </p:cNvPr>
              <p:cNvGrpSpPr/>
              <p:nvPr/>
            </p:nvGrpSpPr>
            <p:grpSpPr>
              <a:xfrm>
                <a:off x="3701503" y="1359140"/>
                <a:ext cx="43711" cy="40696"/>
                <a:chOff x="3701503" y="1359140"/>
                <a:chExt cx="43711" cy="40696"/>
              </a:xfrm>
            </p:grpSpPr>
            <p:sp>
              <p:nvSpPr>
                <p:cNvPr id="3534" name="Freeform: Shape 1991">
                  <a:extLst>
                    <a:ext uri="{FF2B5EF4-FFF2-40B4-BE49-F238E27FC236}">
                      <a16:creationId xmlns:a16="http://schemas.microsoft.com/office/drawing/2014/main" id="{216A313C-46AE-0AAF-C0C8-0EDA89BF7724}"/>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Freeform: Shape 1992">
                  <a:extLst>
                    <a:ext uri="{FF2B5EF4-FFF2-40B4-BE49-F238E27FC236}">
                      <a16:creationId xmlns:a16="http://schemas.microsoft.com/office/drawing/2014/main" id="{460DFCE3-48DE-8280-FB8A-E41CA631EC1E}"/>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3" name="Graphic 191">
                <a:extLst>
                  <a:ext uri="{FF2B5EF4-FFF2-40B4-BE49-F238E27FC236}">
                    <a16:creationId xmlns:a16="http://schemas.microsoft.com/office/drawing/2014/main" id="{76CD6427-BC49-D28A-4EDB-10C907DAD281}"/>
                  </a:ext>
                </a:extLst>
              </p:cNvPr>
              <p:cNvGrpSpPr/>
              <p:nvPr/>
            </p:nvGrpSpPr>
            <p:grpSpPr>
              <a:xfrm>
                <a:off x="3713754" y="1359140"/>
                <a:ext cx="43711" cy="40696"/>
                <a:chOff x="3713754" y="1359140"/>
                <a:chExt cx="43711" cy="40696"/>
              </a:xfrm>
            </p:grpSpPr>
            <p:sp>
              <p:nvSpPr>
                <p:cNvPr id="3532" name="Freeform: Shape 1989">
                  <a:extLst>
                    <a:ext uri="{FF2B5EF4-FFF2-40B4-BE49-F238E27FC236}">
                      <a16:creationId xmlns:a16="http://schemas.microsoft.com/office/drawing/2014/main" id="{FC27F117-229A-C9C0-1C19-5F9C20B2DA8E}"/>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Freeform: Shape 1990">
                  <a:extLst>
                    <a:ext uri="{FF2B5EF4-FFF2-40B4-BE49-F238E27FC236}">
                      <a16:creationId xmlns:a16="http://schemas.microsoft.com/office/drawing/2014/main" id="{521AC62C-EE70-776B-0B5E-77364E71856B}"/>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4" name="Graphic 191">
                <a:extLst>
                  <a:ext uri="{FF2B5EF4-FFF2-40B4-BE49-F238E27FC236}">
                    <a16:creationId xmlns:a16="http://schemas.microsoft.com/office/drawing/2014/main" id="{7F185B77-0D0E-F4E0-DF3F-AA1238828C59}"/>
                  </a:ext>
                </a:extLst>
              </p:cNvPr>
              <p:cNvGrpSpPr/>
              <p:nvPr/>
            </p:nvGrpSpPr>
            <p:grpSpPr>
              <a:xfrm>
                <a:off x="3739466" y="1359140"/>
                <a:ext cx="43711" cy="40696"/>
                <a:chOff x="3739466" y="1359140"/>
                <a:chExt cx="43711" cy="40696"/>
              </a:xfrm>
            </p:grpSpPr>
            <p:sp>
              <p:nvSpPr>
                <p:cNvPr id="3530" name="Freeform: Shape 1987">
                  <a:extLst>
                    <a:ext uri="{FF2B5EF4-FFF2-40B4-BE49-F238E27FC236}">
                      <a16:creationId xmlns:a16="http://schemas.microsoft.com/office/drawing/2014/main" id="{3A072844-F266-93CC-00E6-F2E37A33DAC4}"/>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Freeform: Shape 1988">
                  <a:extLst>
                    <a:ext uri="{FF2B5EF4-FFF2-40B4-BE49-F238E27FC236}">
                      <a16:creationId xmlns:a16="http://schemas.microsoft.com/office/drawing/2014/main" id="{2257F66F-9CB7-2687-5389-3206023E2285}"/>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5" name="Graphic 191">
                <a:extLst>
                  <a:ext uri="{FF2B5EF4-FFF2-40B4-BE49-F238E27FC236}">
                    <a16:creationId xmlns:a16="http://schemas.microsoft.com/office/drawing/2014/main" id="{2675AD82-D92E-01D4-AEE4-5BE8D7B5013D}"/>
                  </a:ext>
                </a:extLst>
              </p:cNvPr>
              <p:cNvGrpSpPr/>
              <p:nvPr/>
            </p:nvGrpSpPr>
            <p:grpSpPr>
              <a:xfrm>
                <a:off x="3759431" y="1359140"/>
                <a:ext cx="43711" cy="40696"/>
                <a:chOff x="3759431" y="1359140"/>
                <a:chExt cx="43711" cy="40696"/>
              </a:xfrm>
            </p:grpSpPr>
            <p:sp>
              <p:nvSpPr>
                <p:cNvPr id="3528" name="Freeform: Shape 1985">
                  <a:extLst>
                    <a:ext uri="{FF2B5EF4-FFF2-40B4-BE49-F238E27FC236}">
                      <a16:creationId xmlns:a16="http://schemas.microsoft.com/office/drawing/2014/main" id="{172A753A-26AA-A83A-BE30-48E65231C8E3}"/>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Freeform: Shape 1986">
                  <a:extLst>
                    <a:ext uri="{FF2B5EF4-FFF2-40B4-BE49-F238E27FC236}">
                      <a16:creationId xmlns:a16="http://schemas.microsoft.com/office/drawing/2014/main" id="{AEEF619E-3DD7-5F99-A81E-4FDB08DED2BC}"/>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6" name="Graphic 191">
                <a:extLst>
                  <a:ext uri="{FF2B5EF4-FFF2-40B4-BE49-F238E27FC236}">
                    <a16:creationId xmlns:a16="http://schemas.microsoft.com/office/drawing/2014/main" id="{EAAA20EB-6A78-E158-8464-8154DCE13621}"/>
                  </a:ext>
                </a:extLst>
              </p:cNvPr>
              <p:cNvGrpSpPr/>
              <p:nvPr/>
            </p:nvGrpSpPr>
            <p:grpSpPr>
              <a:xfrm>
                <a:off x="3775464" y="1362942"/>
                <a:ext cx="43862" cy="40837"/>
                <a:chOff x="3775464" y="1362942"/>
                <a:chExt cx="43862" cy="40837"/>
              </a:xfrm>
            </p:grpSpPr>
            <p:sp>
              <p:nvSpPr>
                <p:cNvPr id="3526" name="Freeform: Shape 1983">
                  <a:extLst>
                    <a:ext uri="{FF2B5EF4-FFF2-40B4-BE49-F238E27FC236}">
                      <a16:creationId xmlns:a16="http://schemas.microsoft.com/office/drawing/2014/main" id="{8F1BBC5A-53F1-7D59-E418-0739B85E8C6F}"/>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Freeform: Shape 1984">
                  <a:extLst>
                    <a:ext uri="{FF2B5EF4-FFF2-40B4-BE49-F238E27FC236}">
                      <a16:creationId xmlns:a16="http://schemas.microsoft.com/office/drawing/2014/main" id="{D7EDEF15-2668-4DA7-CF9B-4EC16D5323F9}"/>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7" name="Graphic 191">
                <a:extLst>
                  <a:ext uri="{FF2B5EF4-FFF2-40B4-BE49-F238E27FC236}">
                    <a16:creationId xmlns:a16="http://schemas.microsoft.com/office/drawing/2014/main" id="{F791CB70-D78D-0040-0A4C-F4AE1B9B8996}"/>
                  </a:ext>
                </a:extLst>
              </p:cNvPr>
              <p:cNvGrpSpPr/>
              <p:nvPr/>
            </p:nvGrpSpPr>
            <p:grpSpPr>
              <a:xfrm>
                <a:off x="3781362" y="1362942"/>
                <a:ext cx="43711" cy="40837"/>
                <a:chOff x="3781362" y="1362942"/>
                <a:chExt cx="43711" cy="40837"/>
              </a:xfrm>
            </p:grpSpPr>
            <p:sp>
              <p:nvSpPr>
                <p:cNvPr id="3524" name="Freeform: Shape 1981">
                  <a:extLst>
                    <a:ext uri="{FF2B5EF4-FFF2-40B4-BE49-F238E27FC236}">
                      <a16:creationId xmlns:a16="http://schemas.microsoft.com/office/drawing/2014/main" id="{77DECDDD-AE7F-7B0D-15AA-9254F991105B}"/>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Freeform: Shape 1982">
                  <a:extLst>
                    <a:ext uri="{FF2B5EF4-FFF2-40B4-BE49-F238E27FC236}">
                      <a16:creationId xmlns:a16="http://schemas.microsoft.com/office/drawing/2014/main" id="{64D48CC0-1F03-78F0-8A2E-8A4F374A133F}"/>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8" name="Graphic 191">
                <a:extLst>
                  <a:ext uri="{FF2B5EF4-FFF2-40B4-BE49-F238E27FC236}">
                    <a16:creationId xmlns:a16="http://schemas.microsoft.com/office/drawing/2014/main" id="{E3FAEB07-86A3-F882-27C4-C2825323C9F7}"/>
                  </a:ext>
                </a:extLst>
              </p:cNvPr>
              <p:cNvGrpSpPr/>
              <p:nvPr/>
            </p:nvGrpSpPr>
            <p:grpSpPr>
              <a:xfrm>
                <a:off x="3787110" y="1362942"/>
                <a:ext cx="43711" cy="40837"/>
                <a:chOff x="3787110" y="1362942"/>
                <a:chExt cx="43711" cy="40837"/>
              </a:xfrm>
            </p:grpSpPr>
            <p:sp>
              <p:nvSpPr>
                <p:cNvPr id="3522" name="Freeform: Shape 1979">
                  <a:extLst>
                    <a:ext uri="{FF2B5EF4-FFF2-40B4-BE49-F238E27FC236}">
                      <a16:creationId xmlns:a16="http://schemas.microsoft.com/office/drawing/2014/main" id="{60A1321F-E203-4B95-B6D1-0AF3778AEE6C}"/>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Freeform: Shape 1980">
                  <a:extLst>
                    <a:ext uri="{FF2B5EF4-FFF2-40B4-BE49-F238E27FC236}">
                      <a16:creationId xmlns:a16="http://schemas.microsoft.com/office/drawing/2014/main" id="{5BF8DC1A-719A-D0B4-4BFF-11C8A92AC41B}"/>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9" name="Graphic 191">
                <a:extLst>
                  <a:ext uri="{FF2B5EF4-FFF2-40B4-BE49-F238E27FC236}">
                    <a16:creationId xmlns:a16="http://schemas.microsoft.com/office/drawing/2014/main" id="{A77AE4E5-C998-E96E-4627-B9B2695BCB79}"/>
                  </a:ext>
                </a:extLst>
              </p:cNvPr>
              <p:cNvGrpSpPr/>
              <p:nvPr/>
            </p:nvGrpSpPr>
            <p:grpSpPr>
              <a:xfrm>
                <a:off x="3792857" y="1362942"/>
                <a:ext cx="43862" cy="40837"/>
                <a:chOff x="3792857" y="1362942"/>
                <a:chExt cx="43862" cy="40837"/>
              </a:xfrm>
            </p:grpSpPr>
            <p:sp>
              <p:nvSpPr>
                <p:cNvPr id="3520" name="Freeform: Shape 1977">
                  <a:extLst>
                    <a:ext uri="{FF2B5EF4-FFF2-40B4-BE49-F238E27FC236}">
                      <a16:creationId xmlns:a16="http://schemas.microsoft.com/office/drawing/2014/main" id="{9D456855-9B50-D692-3D16-FAF940A2214F}"/>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Freeform: Shape 1978">
                  <a:extLst>
                    <a:ext uri="{FF2B5EF4-FFF2-40B4-BE49-F238E27FC236}">
                      <a16:creationId xmlns:a16="http://schemas.microsoft.com/office/drawing/2014/main" id="{CCF42883-7137-3933-EC1A-5202EC776DE2}"/>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0" name="Graphic 191">
                <a:extLst>
                  <a:ext uri="{FF2B5EF4-FFF2-40B4-BE49-F238E27FC236}">
                    <a16:creationId xmlns:a16="http://schemas.microsoft.com/office/drawing/2014/main" id="{AD289A07-F19D-338C-743A-C6C005573640}"/>
                  </a:ext>
                </a:extLst>
              </p:cNvPr>
              <p:cNvGrpSpPr/>
              <p:nvPr/>
            </p:nvGrpSpPr>
            <p:grpSpPr>
              <a:xfrm>
                <a:off x="3798756" y="1362942"/>
                <a:ext cx="43711" cy="40837"/>
                <a:chOff x="3798756" y="1362942"/>
                <a:chExt cx="43711" cy="40837"/>
              </a:xfrm>
            </p:grpSpPr>
            <p:sp>
              <p:nvSpPr>
                <p:cNvPr id="3518" name="Freeform: Shape 1975">
                  <a:extLst>
                    <a:ext uri="{FF2B5EF4-FFF2-40B4-BE49-F238E27FC236}">
                      <a16:creationId xmlns:a16="http://schemas.microsoft.com/office/drawing/2014/main" id="{F727E1F4-F984-9663-210E-B2B932AEFC12}"/>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Freeform: Shape 1976">
                  <a:extLst>
                    <a:ext uri="{FF2B5EF4-FFF2-40B4-BE49-F238E27FC236}">
                      <a16:creationId xmlns:a16="http://schemas.microsoft.com/office/drawing/2014/main" id="{78C9BA0B-1064-895F-70D3-A61DD6E4EFF7}"/>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1" name="Graphic 191">
                <a:extLst>
                  <a:ext uri="{FF2B5EF4-FFF2-40B4-BE49-F238E27FC236}">
                    <a16:creationId xmlns:a16="http://schemas.microsoft.com/office/drawing/2014/main" id="{44622556-5B93-D7AE-536D-A54C692EB022}"/>
                  </a:ext>
                </a:extLst>
              </p:cNvPr>
              <p:cNvGrpSpPr/>
              <p:nvPr/>
            </p:nvGrpSpPr>
            <p:grpSpPr>
              <a:xfrm>
                <a:off x="3822200" y="1362942"/>
                <a:ext cx="43711" cy="40837"/>
                <a:chOff x="3822200" y="1362942"/>
                <a:chExt cx="43711" cy="40837"/>
              </a:xfrm>
            </p:grpSpPr>
            <p:sp>
              <p:nvSpPr>
                <p:cNvPr id="3516" name="Freeform: Shape 1973">
                  <a:extLst>
                    <a:ext uri="{FF2B5EF4-FFF2-40B4-BE49-F238E27FC236}">
                      <a16:creationId xmlns:a16="http://schemas.microsoft.com/office/drawing/2014/main" id="{9CCC29BC-5A08-9154-2EDD-2CA6C3985C56}"/>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Freeform: Shape 1974">
                  <a:extLst>
                    <a:ext uri="{FF2B5EF4-FFF2-40B4-BE49-F238E27FC236}">
                      <a16:creationId xmlns:a16="http://schemas.microsoft.com/office/drawing/2014/main" id="{719DF165-5730-F922-0B85-970D44DAD362}"/>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2" name="Graphic 191">
                <a:extLst>
                  <a:ext uri="{FF2B5EF4-FFF2-40B4-BE49-F238E27FC236}">
                    <a16:creationId xmlns:a16="http://schemas.microsoft.com/office/drawing/2014/main" id="{F5913B46-EA27-2814-34B1-C1DF309A0E89}"/>
                  </a:ext>
                </a:extLst>
              </p:cNvPr>
              <p:cNvGrpSpPr/>
              <p:nvPr/>
            </p:nvGrpSpPr>
            <p:grpSpPr>
              <a:xfrm>
                <a:off x="3849878" y="1362942"/>
                <a:ext cx="43711" cy="40837"/>
                <a:chOff x="3849878" y="1362942"/>
                <a:chExt cx="43711" cy="40837"/>
              </a:xfrm>
            </p:grpSpPr>
            <p:sp>
              <p:nvSpPr>
                <p:cNvPr id="3514" name="Freeform: Shape 1971">
                  <a:extLst>
                    <a:ext uri="{FF2B5EF4-FFF2-40B4-BE49-F238E27FC236}">
                      <a16:creationId xmlns:a16="http://schemas.microsoft.com/office/drawing/2014/main" id="{FA7FA6F4-40AE-E4BB-C0C3-C412D6C77273}"/>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Freeform: Shape 1972">
                  <a:extLst>
                    <a:ext uri="{FF2B5EF4-FFF2-40B4-BE49-F238E27FC236}">
                      <a16:creationId xmlns:a16="http://schemas.microsoft.com/office/drawing/2014/main" id="{6B9D72E6-729C-C79B-061D-E12072F26751}"/>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3" name="Graphic 191">
                <a:extLst>
                  <a:ext uri="{FF2B5EF4-FFF2-40B4-BE49-F238E27FC236}">
                    <a16:creationId xmlns:a16="http://schemas.microsoft.com/office/drawing/2014/main" id="{33302FAF-0B10-C662-692F-4C7D9D56B0E6}"/>
                  </a:ext>
                </a:extLst>
              </p:cNvPr>
              <p:cNvGrpSpPr/>
              <p:nvPr/>
            </p:nvGrpSpPr>
            <p:grpSpPr>
              <a:xfrm>
                <a:off x="3863037" y="1362942"/>
                <a:ext cx="43711" cy="40837"/>
                <a:chOff x="3863037" y="1362942"/>
                <a:chExt cx="43711" cy="40837"/>
              </a:xfrm>
            </p:grpSpPr>
            <p:sp>
              <p:nvSpPr>
                <p:cNvPr id="3512" name="Freeform: Shape 1969">
                  <a:extLst>
                    <a:ext uri="{FF2B5EF4-FFF2-40B4-BE49-F238E27FC236}">
                      <a16:creationId xmlns:a16="http://schemas.microsoft.com/office/drawing/2014/main" id="{8A178199-E95F-8E5C-39A5-1162A87A4C9E}"/>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Freeform: Shape 1970">
                  <a:extLst>
                    <a:ext uri="{FF2B5EF4-FFF2-40B4-BE49-F238E27FC236}">
                      <a16:creationId xmlns:a16="http://schemas.microsoft.com/office/drawing/2014/main" id="{4EB7FFE0-8212-744F-0C30-8A713FFCFA13}"/>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4" name="Graphic 191">
                <a:extLst>
                  <a:ext uri="{FF2B5EF4-FFF2-40B4-BE49-F238E27FC236}">
                    <a16:creationId xmlns:a16="http://schemas.microsoft.com/office/drawing/2014/main" id="{D45946CB-BACA-CD6A-6773-402191F3A31B}"/>
                  </a:ext>
                </a:extLst>
              </p:cNvPr>
              <p:cNvGrpSpPr/>
              <p:nvPr/>
            </p:nvGrpSpPr>
            <p:grpSpPr>
              <a:xfrm>
                <a:off x="3876196" y="1362942"/>
                <a:ext cx="43862" cy="40837"/>
                <a:chOff x="3876196" y="1362942"/>
                <a:chExt cx="43862" cy="40837"/>
              </a:xfrm>
            </p:grpSpPr>
            <p:sp>
              <p:nvSpPr>
                <p:cNvPr id="3510" name="Freeform: Shape 1967">
                  <a:extLst>
                    <a:ext uri="{FF2B5EF4-FFF2-40B4-BE49-F238E27FC236}">
                      <a16:creationId xmlns:a16="http://schemas.microsoft.com/office/drawing/2014/main" id="{422ABF2B-CA3E-E805-FF82-102777D5FB2F}"/>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Freeform: Shape 1968">
                  <a:extLst>
                    <a:ext uri="{FF2B5EF4-FFF2-40B4-BE49-F238E27FC236}">
                      <a16:creationId xmlns:a16="http://schemas.microsoft.com/office/drawing/2014/main" id="{0D92DE1A-7F95-7B9E-60D5-4173C03B6981}"/>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5" name="Graphic 191">
                <a:extLst>
                  <a:ext uri="{FF2B5EF4-FFF2-40B4-BE49-F238E27FC236}">
                    <a16:creationId xmlns:a16="http://schemas.microsoft.com/office/drawing/2014/main" id="{C88177E2-EBF1-CB70-F70D-2CD055BF54B0}"/>
                  </a:ext>
                </a:extLst>
              </p:cNvPr>
              <p:cNvGrpSpPr/>
              <p:nvPr/>
            </p:nvGrpSpPr>
            <p:grpSpPr>
              <a:xfrm>
                <a:off x="3893589" y="1362942"/>
                <a:ext cx="43862" cy="40837"/>
                <a:chOff x="3893589" y="1362942"/>
                <a:chExt cx="43862" cy="40837"/>
              </a:xfrm>
            </p:grpSpPr>
            <p:sp>
              <p:nvSpPr>
                <p:cNvPr id="3508" name="Freeform: Shape 1965">
                  <a:extLst>
                    <a:ext uri="{FF2B5EF4-FFF2-40B4-BE49-F238E27FC236}">
                      <a16:creationId xmlns:a16="http://schemas.microsoft.com/office/drawing/2014/main" id="{FBD87528-1F59-4828-D28F-6ECA5683DC75}"/>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Freeform: Shape 1966">
                  <a:extLst>
                    <a:ext uri="{FF2B5EF4-FFF2-40B4-BE49-F238E27FC236}">
                      <a16:creationId xmlns:a16="http://schemas.microsoft.com/office/drawing/2014/main" id="{4C222F99-2CA2-9838-1568-3C25EDA4127E}"/>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6" name="Graphic 191">
                <a:extLst>
                  <a:ext uri="{FF2B5EF4-FFF2-40B4-BE49-F238E27FC236}">
                    <a16:creationId xmlns:a16="http://schemas.microsoft.com/office/drawing/2014/main" id="{3BB52B82-CF41-BC38-A404-5363A94AD406}"/>
                  </a:ext>
                </a:extLst>
              </p:cNvPr>
              <p:cNvGrpSpPr/>
              <p:nvPr/>
            </p:nvGrpSpPr>
            <p:grpSpPr>
              <a:xfrm>
                <a:off x="3901001" y="1362942"/>
                <a:ext cx="43862" cy="40837"/>
                <a:chOff x="3901001" y="1362942"/>
                <a:chExt cx="43862" cy="40837"/>
              </a:xfrm>
            </p:grpSpPr>
            <p:sp>
              <p:nvSpPr>
                <p:cNvPr id="3506" name="Freeform: Shape 1963">
                  <a:extLst>
                    <a:ext uri="{FF2B5EF4-FFF2-40B4-BE49-F238E27FC236}">
                      <a16:creationId xmlns:a16="http://schemas.microsoft.com/office/drawing/2014/main" id="{E822D2E0-0FBD-545C-F228-09486E8D8B24}"/>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Freeform: Shape 1964">
                  <a:extLst>
                    <a:ext uri="{FF2B5EF4-FFF2-40B4-BE49-F238E27FC236}">
                      <a16:creationId xmlns:a16="http://schemas.microsoft.com/office/drawing/2014/main" id="{9DECBE15-F172-7014-D131-4A10AE60AB40}"/>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7" name="Graphic 191">
                <a:extLst>
                  <a:ext uri="{FF2B5EF4-FFF2-40B4-BE49-F238E27FC236}">
                    <a16:creationId xmlns:a16="http://schemas.microsoft.com/office/drawing/2014/main" id="{B5E9AC99-53F3-9FE9-601A-FD318516F6C9}"/>
                  </a:ext>
                </a:extLst>
              </p:cNvPr>
              <p:cNvGrpSpPr/>
              <p:nvPr/>
            </p:nvGrpSpPr>
            <p:grpSpPr>
              <a:xfrm>
                <a:off x="3908412" y="1362942"/>
                <a:ext cx="43711" cy="40837"/>
                <a:chOff x="3908412" y="1362942"/>
                <a:chExt cx="43711" cy="40837"/>
              </a:xfrm>
            </p:grpSpPr>
            <p:sp>
              <p:nvSpPr>
                <p:cNvPr id="3504" name="Freeform: Shape 1961">
                  <a:extLst>
                    <a:ext uri="{FF2B5EF4-FFF2-40B4-BE49-F238E27FC236}">
                      <a16:creationId xmlns:a16="http://schemas.microsoft.com/office/drawing/2014/main" id="{CD37E097-7EED-F82D-A028-55BF4C7E702A}"/>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Freeform: Shape 1962">
                  <a:extLst>
                    <a:ext uri="{FF2B5EF4-FFF2-40B4-BE49-F238E27FC236}">
                      <a16:creationId xmlns:a16="http://schemas.microsoft.com/office/drawing/2014/main" id="{B4FDD78D-BC5E-679A-0F0A-B56ABB096530}"/>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8" name="Graphic 191">
                <a:extLst>
                  <a:ext uri="{FF2B5EF4-FFF2-40B4-BE49-F238E27FC236}">
                    <a16:creationId xmlns:a16="http://schemas.microsoft.com/office/drawing/2014/main" id="{A245C377-8B6C-F2F8-B09B-A59B7B6375CA}"/>
                  </a:ext>
                </a:extLst>
              </p:cNvPr>
              <p:cNvGrpSpPr/>
              <p:nvPr/>
            </p:nvGrpSpPr>
            <p:grpSpPr>
              <a:xfrm>
                <a:off x="3915823" y="1362942"/>
                <a:ext cx="43711" cy="40837"/>
                <a:chOff x="3915823" y="1362942"/>
                <a:chExt cx="43711" cy="40837"/>
              </a:xfrm>
            </p:grpSpPr>
            <p:sp>
              <p:nvSpPr>
                <p:cNvPr id="3502" name="Freeform: Shape 1959">
                  <a:extLst>
                    <a:ext uri="{FF2B5EF4-FFF2-40B4-BE49-F238E27FC236}">
                      <a16:creationId xmlns:a16="http://schemas.microsoft.com/office/drawing/2014/main" id="{346A18F4-999C-93BB-350F-7E19AB160F44}"/>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Freeform: Shape 1960">
                  <a:extLst>
                    <a:ext uri="{FF2B5EF4-FFF2-40B4-BE49-F238E27FC236}">
                      <a16:creationId xmlns:a16="http://schemas.microsoft.com/office/drawing/2014/main" id="{48B12D65-D138-FDBB-03C9-7CF43065E8C3}"/>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9" name="Graphic 191">
                <a:extLst>
                  <a:ext uri="{FF2B5EF4-FFF2-40B4-BE49-F238E27FC236}">
                    <a16:creationId xmlns:a16="http://schemas.microsoft.com/office/drawing/2014/main" id="{3B548604-05F0-32DE-3DC4-FA03336B308C}"/>
                  </a:ext>
                </a:extLst>
              </p:cNvPr>
              <p:cNvGrpSpPr/>
              <p:nvPr/>
            </p:nvGrpSpPr>
            <p:grpSpPr>
              <a:xfrm>
                <a:off x="3920058" y="1374067"/>
                <a:ext cx="43711" cy="40696"/>
                <a:chOff x="3920058" y="1374067"/>
                <a:chExt cx="43711" cy="40696"/>
              </a:xfrm>
            </p:grpSpPr>
            <p:sp>
              <p:nvSpPr>
                <p:cNvPr id="3500" name="Freeform: Shape 1957">
                  <a:extLst>
                    <a:ext uri="{FF2B5EF4-FFF2-40B4-BE49-F238E27FC236}">
                      <a16:creationId xmlns:a16="http://schemas.microsoft.com/office/drawing/2014/main" id="{D6D31CEC-D002-A969-7B7E-F4F28F796907}"/>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Freeform: Shape 1958">
                  <a:extLst>
                    <a:ext uri="{FF2B5EF4-FFF2-40B4-BE49-F238E27FC236}">
                      <a16:creationId xmlns:a16="http://schemas.microsoft.com/office/drawing/2014/main" id="{77BAF13C-AC2C-9043-ACF4-10EF9D129006}"/>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0" name="Graphic 191">
                <a:extLst>
                  <a:ext uri="{FF2B5EF4-FFF2-40B4-BE49-F238E27FC236}">
                    <a16:creationId xmlns:a16="http://schemas.microsoft.com/office/drawing/2014/main" id="{331826A6-D325-995D-1FAA-C6B96A49C7C1}"/>
                  </a:ext>
                </a:extLst>
              </p:cNvPr>
              <p:cNvGrpSpPr/>
              <p:nvPr/>
            </p:nvGrpSpPr>
            <p:grpSpPr>
              <a:xfrm>
                <a:off x="3927167" y="1374067"/>
                <a:ext cx="43711" cy="40696"/>
                <a:chOff x="3927167" y="1374067"/>
                <a:chExt cx="43711" cy="40696"/>
              </a:xfrm>
            </p:grpSpPr>
            <p:sp>
              <p:nvSpPr>
                <p:cNvPr id="3498" name="Freeform: Shape 1955">
                  <a:extLst>
                    <a:ext uri="{FF2B5EF4-FFF2-40B4-BE49-F238E27FC236}">
                      <a16:creationId xmlns:a16="http://schemas.microsoft.com/office/drawing/2014/main" id="{FEA813CE-091C-9229-7896-3057F2B44CEF}"/>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Freeform: Shape 1956">
                  <a:extLst>
                    <a:ext uri="{FF2B5EF4-FFF2-40B4-BE49-F238E27FC236}">
                      <a16:creationId xmlns:a16="http://schemas.microsoft.com/office/drawing/2014/main" id="{B52368AA-9F0F-21D5-67D0-7C8B7D112C70}"/>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1" name="Graphic 191">
                <a:extLst>
                  <a:ext uri="{FF2B5EF4-FFF2-40B4-BE49-F238E27FC236}">
                    <a16:creationId xmlns:a16="http://schemas.microsoft.com/office/drawing/2014/main" id="{8AFAC46E-4631-D581-8BED-0AAE071A54CA}"/>
                  </a:ext>
                </a:extLst>
              </p:cNvPr>
              <p:cNvGrpSpPr/>
              <p:nvPr/>
            </p:nvGrpSpPr>
            <p:grpSpPr>
              <a:xfrm>
                <a:off x="3933519" y="1374067"/>
                <a:ext cx="43711" cy="40696"/>
                <a:chOff x="3933519" y="1374067"/>
                <a:chExt cx="43711" cy="40696"/>
              </a:xfrm>
            </p:grpSpPr>
            <p:sp>
              <p:nvSpPr>
                <p:cNvPr id="3496" name="Freeform: Shape 1953">
                  <a:extLst>
                    <a:ext uri="{FF2B5EF4-FFF2-40B4-BE49-F238E27FC236}">
                      <a16:creationId xmlns:a16="http://schemas.microsoft.com/office/drawing/2014/main" id="{8EE7511C-D19A-831A-4DE8-9C908524EA44}"/>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Freeform: Shape 1954">
                  <a:extLst>
                    <a:ext uri="{FF2B5EF4-FFF2-40B4-BE49-F238E27FC236}">
                      <a16:creationId xmlns:a16="http://schemas.microsoft.com/office/drawing/2014/main" id="{E4AB1C9C-367B-7EC1-0462-54B924395F73}"/>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2" name="Graphic 191">
                <a:extLst>
                  <a:ext uri="{FF2B5EF4-FFF2-40B4-BE49-F238E27FC236}">
                    <a16:creationId xmlns:a16="http://schemas.microsoft.com/office/drawing/2014/main" id="{09289863-9AAD-7707-19FC-C4809A7FE300}"/>
                  </a:ext>
                </a:extLst>
              </p:cNvPr>
              <p:cNvGrpSpPr/>
              <p:nvPr/>
            </p:nvGrpSpPr>
            <p:grpSpPr>
              <a:xfrm>
                <a:off x="3940023" y="1374067"/>
                <a:ext cx="43711" cy="40696"/>
                <a:chOff x="3940023" y="1374067"/>
                <a:chExt cx="43711" cy="40696"/>
              </a:xfrm>
            </p:grpSpPr>
            <p:sp>
              <p:nvSpPr>
                <p:cNvPr id="3494" name="Freeform: Shape 1951">
                  <a:extLst>
                    <a:ext uri="{FF2B5EF4-FFF2-40B4-BE49-F238E27FC236}">
                      <a16:creationId xmlns:a16="http://schemas.microsoft.com/office/drawing/2014/main" id="{CA92B3BB-48D3-6DFE-E52E-BEEBD7909245}"/>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Freeform: Shape 1952">
                  <a:extLst>
                    <a:ext uri="{FF2B5EF4-FFF2-40B4-BE49-F238E27FC236}">
                      <a16:creationId xmlns:a16="http://schemas.microsoft.com/office/drawing/2014/main" id="{8BC3AC5F-5403-1AE0-1CF7-84B204FACB27}"/>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3" name="Graphic 191">
                <a:extLst>
                  <a:ext uri="{FF2B5EF4-FFF2-40B4-BE49-F238E27FC236}">
                    <a16:creationId xmlns:a16="http://schemas.microsoft.com/office/drawing/2014/main" id="{095D82D3-F3C9-680E-E6D6-CDC56F3509D2}"/>
                  </a:ext>
                </a:extLst>
              </p:cNvPr>
              <p:cNvGrpSpPr/>
              <p:nvPr/>
            </p:nvGrpSpPr>
            <p:grpSpPr>
              <a:xfrm>
                <a:off x="3946375" y="1374067"/>
                <a:ext cx="43862" cy="40696"/>
                <a:chOff x="3946375" y="1374067"/>
                <a:chExt cx="43862" cy="40696"/>
              </a:xfrm>
            </p:grpSpPr>
            <p:sp>
              <p:nvSpPr>
                <p:cNvPr id="3492" name="Freeform: Shape 1949">
                  <a:extLst>
                    <a:ext uri="{FF2B5EF4-FFF2-40B4-BE49-F238E27FC236}">
                      <a16:creationId xmlns:a16="http://schemas.microsoft.com/office/drawing/2014/main" id="{DE6CA375-97B9-C81E-C86A-48C57AFB161A}"/>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Freeform: Shape 1950">
                  <a:extLst>
                    <a:ext uri="{FF2B5EF4-FFF2-40B4-BE49-F238E27FC236}">
                      <a16:creationId xmlns:a16="http://schemas.microsoft.com/office/drawing/2014/main" id="{695EB116-9749-6782-7532-97FF4662ED2F}"/>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4" name="Graphic 191">
                <a:extLst>
                  <a:ext uri="{FF2B5EF4-FFF2-40B4-BE49-F238E27FC236}">
                    <a16:creationId xmlns:a16="http://schemas.microsoft.com/office/drawing/2014/main" id="{434A187E-4BCA-4631-D944-88D52ABCD7AC}"/>
                  </a:ext>
                </a:extLst>
              </p:cNvPr>
              <p:cNvGrpSpPr/>
              <p:nvPr/>
            </p:nvGrpSpPr>
            <p:grpSpPr>
              <a:xfrm>
                <a:off x="3952879" y="1374067"/>
                <a:ext cx="43711" cy="40696"/>
                <a:chOff x="3952879" y="1374067"/>
                <a:chExt cx="43711" cy="40696"/>
              </a:xfrm>
            </p:grpSpPr>
            <p:sp>
              <p:nvSpPr>
                <p:cNvPr id="3490" name="Freeform: Shape 1947">
                  <a:extLst>
                    <a:ext uri="{FF2B5EF4-FFF2-40B4-BE49-F238E27FC236}">
                      <a16:creationId xmlns:a16="http://schemas.microsoft.com/office/drawing/2014/main" id="{3243EB18-0EC4-977F-AA9D-216950DDEE6B}"/>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Freeform: Shape 1948">
                  <a:extLst>
                    <a:ext uri="{FF2B5EF4-FFF2-40B4-BE49-F238E27FC236}">
                      <a16:creationId xmlns:a16="http://schemas.microsoft.com/office/drawing/2014/main" id="{24279FC6-D2E6-136D-370A-9E42C2A1F320}"/>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5" name="Graphic 191">
                <a:extLst>
                  <a:ext uri="{FF2B5EF4-FFF2-40B4-BE49-F238E27FC236}">
                    <a16:creationId xmlns:a16="http://schemas.microsoft.com/office/drawing/2014/main" id="{8DC31E65-0853-FB95-36A8-29F7F3CA9DFD}"/>
                  </a:ext>
                </a:extLst>
              </p:cNvPr>
              <p:cNvGrpSpPr/>
              <p:nvPr/>
            </p:nvGrpSpPr>
            <p:grpSpPr>
              <a:xfrm>
                <a:off x="3959231" y="1374067"/>
                <a:ext cx="43862" cy="40696"/>
                <a:chOff x="3959231" y="1374067"/>
                <a:chExt cx="43862" cy="40696"/>
              </a:xfrm>
            </p:grpSpPr>
            <p:sp>
              <p:nvSpPr>
                <p:cNvPr id="3488" name="Freeform: Shape 1945">
                  <a:extLst>
                    <a:ext uri="{FF2B5EF4-FFF2-40B4-BE49-F238E27FC236}">
                      <a16:creationId xmlns:a16="http://schemas.microsoft.com/office/drawing/2014/main" id="{4AD5CA70-A4BB-2D0D-BEF7-591DA8F3EE23}"/>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Freeform: Shape 1946">
                  <a:extLst>
                    <a:ext uri="{FF2B5EF4-FFF2-40B4-BE49-F238E27FC236}">
                      <a16:creationId xmlns:a16="http://schemas.microsoft.com/office/drawing/2014/main" id="{9DC93D97-60B4-E591-A71A-8E8021374884}"/>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6" name="Graphic 191">
                <a:extLst>
                  <a:ext uri="{FF2B5EF4-FFF2-40B4-BE49-F238E27FC236}">
                    <a16:creationId xmlns:a16="http://schemas.microsoft.com/office/drawing/2014/main" id="{B5D9BACD-EBEE-C42D-044D-5DF67D08A2AD}"/>
                  </a:ext>
                </a:extLst>
              </p:cNvPr>
              <p:cNvGrpSpPr/>
              <p:nvPr/>
            </p:nvGrpSpPr>
            <p:grpSpPr>
              <a:xfrm>
                <a:off x="3965735" y="1374067"/>
                <a:ext cx="43711" cy="40696"/>
                <a:chOff x="3965735" y="1374067"/>
                <a:chExt cx="43711" cy="40696"/>
              </a:xfrm>
            </p:grpSpPr>
            <p:sp>
              <p:nvSpPr>
                <p:cNvPr id="3486" name="Freeform: Shape 1943">
                  <a:extLst>
                    <a:ext uri="{FF2B5EF4-FFF2-40B4-BE49-F238E27FC236}">
                      <a16:creationId xmlns:a16="http://schemas.microsoft.com/office/drawing/2014/main" id="{7C939E8F-4F8E-B96A-7220-7E07DD0F00A6}"/>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Freeform: Shape 1944">
                  <a:extLst>
                    <a:ext uri="{FF2B5EF4-FFF2-40B4-BE49-F238E27FC236}">
                      <a16:creationId xmlns:a16="http://schemas.microsoft.com/office/drawing/2014/main" id="{62CF733C-51CE-1092-015D-3DF7EEBC8E46}"/>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7" name="Graphic 191">
                <a:extLst>
                  <a:ext uri="{FF2B5EF4-FFF2-40B4-BE49-F238E27FC236}">
                    <a16:creationId xmlns:a16="http://schemas.microsoft.com/office/drawing/2014/main" id="{DD029C5E-613B-A6BF-C434-F496D4F326E1}"/>
                  </a:ext>
                </a:extLst>
              </p:cNvPr>
              <p:cNvGrpSpPr/>
              <p:nvPr/>
            </p:nvGrpSpPr>
            <p:grpSpPr>
              <a:xfrm>
                <a:off x="3981163" y="1379418"/>
                <a:ext cx="43711" cy="40837"/>
                <a:chOff x="3981163" y="1379418"/>
                <a:chExt cx="43711" cy="40837"/>
              </a:xfrm>
            </p:grpSpPr>
            <p:sp>
              <p:nvSpPr>
                <p:cNvPr id="3484" name="Freeform: Shape 1941">
                  <a:extLst>
                    <a:ext uri="{FF2B5EF4-FFF2-40B4-BE49-F238E27FC236}">
                      <a16:creationId xmlns:a16="http://schemas.microsoft.com/office/drawing/2014/main" id="{7A7DF88F-4907-A70A-E434-3568ECFC1BAE}"/>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Freeform: Shape 1942">
                  <a:extLst>
                    <a:ext uri="{FF2B5EF4-FFF2-40B4-BE49-F238E27FC236}">
                      <a16:creationId xmlns:a16="http://schemas.microsoft.com/office/drawing/2014/main" id="{2F253C13-79B7-4AE5-5AD5-CE20FFC14F21}"/>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8" name="Graphic 191">
                <a:extLst>
                  <a:ext uri="{FF2B5EF4-FFF2-40B4-BE49-F238E27FC236}">
                    <a16:creationId xmlns:a16="http://schemas.microsoft.com/office/drawing/2014/main" id="{A4074CFF-01F4-9963-92CA-8A0B38B19777}"/>
                  </a:ext>
                </a:extLst>
              </p:cNvPr>
              <p:cNvGrpSpPr/>
              <p:nvPr/>
            </p:nvGrpSpPr>
            <p:grpSpPr>
              <a:xfrm>
                <a:off x="3987666" y="1379418"/>
                <a:ext cx="43711" cy="40837"/>
                <a:chOff x="3987666" y="1379418"/>
                <a:chExt cx="43711" cy="40837"/>
              </a:xfrm>
            </p:grpSpPr>
            <p:sp>
              <p:nvSpPr>
                <p:cNvPr id="3482" name="Freeform: Shape 1939">
                  <a:extLst>
                    <a:ext uri="{FF2B5EF4-FFF2-40B4-BE49-F238E27FC236}">
                      <a16:creationId xmlns:a16="http://schemas.microsoft.com/office/drawing/2014/main" id="{EE79B717-99E3-D67D-BDFD-49CFCCB95C36}"/>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Freeform: Shape 1940">
                  <a:extLst>
                    <a:ext uri="{FF2B5EF4-FFF2-40B4-BE49-F238E27FC236}">
                      <a16:creationId xmlns:a16="http://schemas.microsoft.com/office/drawing/2014/main" id="{8C87E4EA-3175-0CA2-C787-870AACEB4144}"/>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9" name="Graphic 191">
                <a:extLst>
                  <a:ext uri="{FF2B5EF4-FFF2-40B4-BE49-F238E27FC236}">
                    <a16:creationId xmlns:a16="http://schemas.microsoft.com/office/drawing/2014/main" id="{766FC660-C984-43EB-0282-D9146A7E7C2F}"/>
                  </a:ext>
                </a:extLst>
              </p:cNvPr>
              <p:cNvGrpSpPr/>
              <p:nvPr/>
            </p:nvGrpSpPr>
            <p:grpSpPr>
              <a:xfrm>
                <a:off x="3994019" y="1379418"/>
                <a:ext cx="43711" cy="40837"/>
                <a:chOff x="3994019" y="1379418"/>
                <a:chExt cx="43711" cy="40837"/>
              </a:xfrm>
            </p:grpSpPr>
            <p:sp>
              <p:nvSpPr>
                <p:cNvPr id="3480" name="Freeform: Shape 1937">
                  <a:extLst>
                    <a:ext uri="{FF2B5EF4-FFF2-40B4-BE49-F238E27FC236}">
                      <a16:creationId xmlns:a16="http://schemas.microsoft.com/office/drawing/2014/main" id="{99C1EC57-914D-AFEB-B179-4B3966B724F4}"/>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Freeform: Shape 1938">
                  <a:extLst>
                    <a:ext uri="{FF2B5EF4-FFF2-40B4-BE49-F238E27FC236}">
                      <a16:creationId xmlns:a16="http://schemas.microsoft.com/office/drawing/2014/main" id="{E69B9D00-A539-17E3-4C14-C87428C8C359}"/>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0" name="Graphic 191">
                <a:extLst>
                  <a:ext uri="{FF2B5EF4-FFF2-40B4-BE49-F238E27FC236}">
                    <a16:creationId xmlns:a16="http://schemas.microsoft.com/office/drawing/2014/main" id="{B902AC7D-933A-44E4-389E-96D787C6BA18}"/>
                  </a:ext>
                </a:extLst>
              </p:cNvPr>
              <p:cNvGrpSpPr/>
              <p:nvPr/>
            </p:nvGrpSpPr>
            <p:grpSpPr>
              <a:xfrm>
                <a:off x="4000523" y="1379418"/>
                <a:ext cx="43711" cy="40837"/>
                <a:chOff x="4000523" y="1379418"/>
                <a:chExt cx="43711" cy="40837"/>
              </a:xfrm>
            </p:grpSpPr>
            <p:sp>
              <p:nvSpPr>
                <p:cNvPr id="3478" name="Freeform: Shape 1935">
                  <a:extLst>
                    <a:ext uri="{FF2B5EF4-FFF2-40B4-BE49-F238E27FC236}">
                      <a16:creationId xmlns:a16="http://schemas.microsoft.com/office/drawing/2014/main" id="{EFE03ECC-AE24-B2A9-FB00-634B74AEE52D}"/>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Freeform: Shape 1936">
                  <a:extLst>
                    <a:ext uri="{FF2B5EF4-FFF2-40B4-BE49-F238E27FC236}">
                      <a16:creationId xmlns:a16="http://schemas.microsoft.com/office/drawing/2014/main" id="{E1A10B79-88F4-9718-D042-D1EC61E24B11}"/>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1" name="Graphic 191">
                <a:extLst>
                  <a:ext uri="{FF2B5EF4-FFF2-40B4-BE49-F238E27FC236}">
                    <a16:creationId xmlns:a16="http://schemas.microsoft.com/office/drawing/2014/main" id="{8B5E701D-A2C5-1022-66D6-7DC44D71E676}"/>
                  </a:ext>
                </a:extLst>
              </p:cNvPr>
              <p:cNvGrpSpPr/>
              <p:nvPr/>
            </p:nvGrpSpPr>
            <p:grpSpPr>
              <a:xfrm>
                <a:off x="4006875" y="1379418"/>
                <a:ext cx="43862" cy="40837"/>
                <a:chOff x="4006875" y="1379418"/>
                <a:chExt cx="43862" cy="40837"/>
              </a:xfrm>
            </p:grpSpPr>
            <p:sp>
              <p:nvSpPr>
                <p:cNvPr id="3476" name="Freeform: Shape 1933">
                  <a:extLst>
                    <a:ext uri="{FF2B5EF4-FFF2-40B4-BE49-F238E27FC236}">
                      <a16:creationId xmlns:a16="http://schemas.microsoft.com/office/drawing/2014/main" id="{7C8D9CD5-A1D5-A24C-FCA3-079910D9A6B2}"/>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Freeform: Shape 1934">
                  <a:extLst>
                    <a:ext uri="{FF2B5EF4-FFF2-40B4-BE49-F238E27FC236}">
                      <a16:creationId xmlns:a16="http://schemas.microsoft.com/office/drawing/2014/main" id="{E038FE28-C9CE-9224-2E1B-AE76894C2FB8}"/>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2" name="Graphic 191">
                <a:extLst>
                  <a:ext uri="{FF2B5EF4-FFF2-40B4-BE49-F238E27FC236}">
                    <a16:creationId xmlns:a16="http://schemas.microsoft.com/office/drawing/2014/main" id="{1F159F5A-FF57-D3A5-B95E-1F8E86307372}"/>
                  </a:ext>
                </a:extLst>
              </p:cNvPr>
              <p:cNvGrpSpPr/>
              <p:nvPr/>
            </p:nvGrpSpPr>
            <p:grpSpPr>
              <a:xfrm>
                <a:off x="4013379" y="1379418"/>
                <a:ext cx="43711" cy="40837"/>
                <a:chOff x="4013379" y="1379418"/>
                <a:chExt cx="43711" cy="40837"/>
              </a:xfrm>
            </p:grpSpPr>
            <p:sp>
              <p:nvSpPr>
                <p:cNvPr id="3474" name="Freeform: Shape 1931">
                  <a:extLst>
                    <a:ext uri="{FF2B5EF4-FFF2-40B4-BE49-F238E27FC236}">
                      <a16:creationId xmlns:a16="http://schemas.microsoft.com/office/drawing/2014/main" id="{C32FB19B-3A08-880E-8AFC-AF7AF0BF7FE2}"/>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Freeform: Shape 1932">
                  <a:extLst>
                    <a:ext uri="{FF2B5EF4-FFF2-40B4-BE49-F238E27FC236}">
                      <a16:creationId xmlns:a16="http://schemas.microsoft.com/office/drawing/2014/main" id="{3B5263C8-9716-92E1-4E17-B55B6F2E3026}"/>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3" name="Graphic 191">
                <a:extLst>
                  <a:ext uri="{FF2B5EF4-FFF2-40B4-BE49-F238E27FC236}">
                    <a16:creationId xmlns:a16="http://schemas.microsoft.com/office/drawing/2014/main" id="{971A6845-DE4E-AD7A-271A-899D6F61604B}"/>
                  </a:ext>
                </a:extLst>
              </p:cNvPr>
              <p:cNvGrpSpPr/>
              <p:nvPr/>
            </p:nvGrpSpPr>
            <p:grpSpPr>
              <a:xfrm>
                <a:off x="4019731" y="1379418"/>
                <a:ext cx="43862" cy="40837"/>
                <a:chOff x="4019731" y="1379418"/>
                <a:chExt cx="43862" cy="40837"/>
              </a:xfrm>
            </p:grpSpPr>
            <p:sp>
              <p:nvSpPr>
                <p:cNvPr id="3472" name="Freeform: Shape 1929">
                  <a:extLst>
                    <a:ext uri="{FF2B5EF4-FFF2-40B4-BE49-F238E27FC236}">
                      <a16:creationId xmlns:a16="http://schemas.microsoft.com/office/drawing/2014/main" id="{BA1760C1-E43E-132E-B433-890FFB742ED8}"/>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Freeform: Shape 1930">
                  <a:extLst>
                    <a:ext uri="{FF2B5EF4-FFF2-40B4-BE49-F238E27FC236}">
                      <a16:creationId xmlns:a16="http://schemas.microsoft.com/office/drawing/2014/main" id="{AACF7227-E1A3-C374-05E9-E2425A5165F7}"/>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4" name="Graphic 191">
                <a:extLst>
                  <a:ext uri="{FF2B5EF4-FFF2-40B4-BE49-F238E27FC236}">
                    <a16:creationId xmlns:a16="http://schemas.microsoft.com/office/drawing/2014/main" id="{CF5C722D-4A44-168D-7EC4-AC6D8893D0E2}"/>
                  </a:ext>
                </a:extLst>
              </p:cNvPr>
              <p:cNvGrpSpPr/>
              <p:nvPr/>
            </p:nvGrpSpPr>
            <p:grpSpPr>
              <a:xfrm>
                <a:off x="4026235" y="1379418"/>
                <a:ext cx="43711" cy="40837"/>
                <a:chOff x="4026235" y="1379418"/>
                <a:chExt cx="43711" cy="40837"/>
              </a:xfrm>
            </p:grpSpPr>
            <p:sp>
              <p:nvSpPr>
                <p:cNvPr id="3470" name="Freeform: Shape 1927">
                  <a:extLst>
                    <a:ext uri="{FF2B5EF4-FFF2-40B4-BE49-F238E27FC236}">
                      <a16:creationId xmlns:a16="http://schemas.microsoft.com/office/drawing/2014/main" id="{8695BED9-6B14-2FA4-7C99-8F64DEE5B7C3}"/>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Freeform: Shape 1928">
                  <a:extLst>
                    <a:ext uri="{FF2B5EF4-FFF2-40B4-BE49-F238E27FC236}">
                      <a16:creationId xmlns:a16="http://schemas.microsoft.com/office/drawing/2014/main" id="{ABEA0DBF-95EE-C3FE-A08D-36195A629E80}"/>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5" name="Graphic 191">
                <a:extLst>
                  <a:ext uri="{FF2B5EF4-FFF2-40B4-BE49-F238E27FC236}">
                    <a16:creationId xmlns:a16="http://schemas.microsoft.com/office/drawing/2014/main" id="{75789CEE-F7D1-FDBD-016F-172167AE4E9A}"/>
                  </a:ext>
                </a:extLst>
              </p:cNvPr>
              <p:cNvGrpSpPr/>
              <p:nvPr/>
            </p:nvGrpSpPr>
            <p:grpSpPr>
              <a:xfrm>
                <a:off x="4046200" y="1379418"/>
                <a:ext cx="43711" cy="40837"/>
                <a:chOff x="4046200" y="1379418"/>
                <a:chExt cx="43711" cy="40837"/>
              </a:xfrm>
            </p:grpSpPr>
            <p:sp>
              <p:nvSpPr>
                <p:cNvPr id="3468" name="Freeform: Shape 1925">
                  <a:extLst>
                    <a:ext uri="{FF2B5EF4-FFF2-40B4-BE49-F238E27FC236}">
                      <a16:creationId xmlns:a16="http://schemas.microsoft.com/office/drawing/2014/main" id="{3B32DD70-67FE-C9D9-ED9C-25255A49F1FC}"/>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Freeform: Shape 1926">
                  <a:extLst>
                    <a:ext uri="{FF2B5EF4-FFF2-40B4-BE49-F238E27FC236}">
                      <a16:creationId xmlns:a16="http://schemas.microsoft.com/office/drawing/2014/main" id="{4EA767F0-B019-9294-DEE7-ACD5ACC8AA60}"/>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6" name="Graphic 191">
                <a:extLst>
                  <a:ext uri="{FF2B5EF4-FFF2-40B4-BE49-F238E27FC236}">
                    <a16:creationId xmlns:a16="http://schemas.microsoft.com/office/drawing/2014/main" id="{D1F078AA-A6DE-3347-0522-30E83CA5E1E9}"/>
                  </a:ext>
                </a:extLst>
              </p:cNvPr>
              <p:cNvGrpSpPr/>
              <p:nvPr/>
            </p:nvGrpSpPr>
            <p:grpSpPr>
              <a:xfrm>
                <a:off x="4052855" y="1379418"/>
                <a:ext cx="43862" cy="40837"/>
                <a:chOff x="4052855" y="1379418"/>
                <a:chExt cx="43862" cy="40837"/>
              </a:xfrm>
            </p:grpSpPr>
            <p:sp>
              <p:nvSpPr>
                <p:cNvPr id="3466" name="Freeform: Shape 1923">
                  <a:extLst>
                    <a:ext uri="{FF2B5EF4-FFF2-40B4-BE49-F238E27FC236}">
                      <a16:creationId xmlns:a16="http://schemas.microsoft.com/office/drawing/2014/main" id="{B86F272C-5FED-B217-37C2-B7DF3714CE9F}"/>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Freeform: Shape 1924">
                  <a:extLst>
                    <a:ext uri="{FF2B5EF4-FFF2-40B4-BE49-F238E27FC236}">
                      <a16:creationId xmlns:a16="http://schemas.microsoft.com/office/drawing/2014/main" id="{DE9F51DD-E679-D6F3-549C-4EBB33351EE9}"/>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7" name="Graphic 191">
                <a:extLst>
                  <a:ext uri="{FF2B5EF4-FFF2-40B4-BE49-F238E27FC236}">
                    <a16:creationId xmlns:a16="http://schemas.microsoft.com/office/drawing/2014/main" id="{EC6AAB9D-557A-F99C-5B66-68EE63EA976F}"/>
                  </a:ext>
                </a:extLst>
              </p:cNvPr>
              <p:cNvGrpSpPr/>
              <p:nvPr/>
            </p:nvGrpSpPr>
            <p:grpSpPr>
              <a:xfrm>
                <a:off x="4059661" y="1379418"/>
                <a:ext cx="43711" cy="40837"/>
                <a:chOff x="4059661" y="1379418"/>
                <a:chExt cx="43711" cy="40837"/>
              </a:xfrm>
            </p:grpSpPr>
            <p:sp>
              <p:nvSpPr>
                <p:cNvPr id="3464" name="Freeform: Shape 1921">
                  <a:extLst>
                    <a:ext uri="{FF2B5EF4-FFF2-40B4-BE49-F238E27FC236}">
                      <a16:creationId xmlns:a16="http://schemas.microsoft.com/office/drawing/2014/main" id="{03303A00-256A-5788-42E4-C8B61FAEAB3D}"/>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Freeform: Shape 1922">
                  <a:extLst>
                    <a:ext uri="{FF2B5EF4-FFF2-40B4-BE49-F238E27FC236}">
                      <a16:creationId xmlns:a16="http://schemas.microsoft.com/office/drawing/2014/main" id="{2ADC9AC4-1EDA-768A-BE2A-928B8D87B337}"/>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8" name="Graphic 191">
                <a:extLst>
                  <a:ext uri="{FF2B5EF4-FFF2-40B4-BE49-F238E27FC236}">
                    <a16:creationId xmlns:a16="http://schemas.microsoft.com/office/drawing/2014/main" id="{31AA1558-10FF-36C0-A5C4-E80AD2E7EFD0}"/>
                  </a:ext>
                </a:extLst>
              </p:cNvPr>
              <p:cNvGrpSpPr/>
              <p:nvPr/>
            </p:nvGrpSpPr>
            <p:grpSpPr>
              <a:xfrm>
                <a:off x="4066467" y="1379418"/>
                <a:ext cx="43711" cy="40837"/>
                <a:chOff x="4066467" y="1379418"/>
                <a:chExt cx="43711" cy="40837"/>
              </a:xfrm>
            </p:grpSpPr>
            <p:sp>
              <p:nvSpPr>
                <p:cNvPr id="3462" name="Freeform: Shape 1919">
                  <a:extLst>
                    <a:ext uri="{FF2B5EF4-FFF2-40B4-BE49-F238E27FC236}">
                      <a16:creationId xmlns:a16="http://schemas.microsoft.com/office/drawing/2014/main" id="{DB8DE960-AA39-D52D-6364-DF7D1D123283}"/>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Freeform: Shape 1920">
                  <a:extLst>
                    <a:ext uri="{FF2B5EF4-FFF2-40B4-BE49-F238E27FC236}">
                      <a16:creationId xmlns:a16="http://schemas.microsoft.com/office/drawing/2014/main" id="{32BB5B08-65F5-EB4B-608D-955956358AF4}"/>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9" name="Graphic 191">
                <a:extLst>
                  <a:ext uri="{FF2B5EF4-FFF2-40B4-BE49-F238E27FC236}">
                    <a16:creationId xmlns:a16="http://schemas.microsoft.com/office/drawing/2014/main" id="{129BA1F0-50A5-5FE5-6840-8CCE5E4EE2EC}"/>
                  </a:ext>
                </a:extLst>
              </p:cNvPr>
              <p:cNvGrpSpPr/>
              <p:nvPr/>
            </p:nvGrpSpPr>
            <p:grpSpPr>
              <a:xfrm>
                <a:off x="4073122" y="1379418"/>
                <a:ext cx="43862" cy="40837"/>
                <a:chOff x="4073122" y="1379418"/>
                <a:chExt cx="43862" cy="40837"/>
              </a:xfrm>
            </p:grpSpPr>
            <p:sp>
              <p:nvSpPr>
                <p:cNvPr id="3460" name="Freeform: Shape 1917">
                  <a:extLst>
                    <a:ext uri="{FF2B5EF4-FFF2-40B4-BE49-F238E27FC236}">
                      <a16:creationId xmlns:a16="http://schemas.microsoft.com/office/drawing/2014/main" id="{1E2E3160-BA9B-5D24-09AA-4D0D55619566}"/>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Freeform: Shape 1918">
                  <a:extLst>
                    <a:ext uri="{FF2B5EF4-FFF2-40B4-BE49-F238E27FC236}">
                      <a16:creationId xmlns:a16="http://schemas.microsoft.com/office/drawing/2014/main" id="{A88DEA00-19A0-D842-3D28-815978107235}"/>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0" name="Graphic 191">
                <a:extLst>
                  <a:ext uri="{FF2B5EF4-FFF2-40B4-BE49-F238E27FC236}">
                    <a16:creationId xmlns:a16="http://schemas.microsoft.com/office/drawing/2014/main" id="{B68282A9-FB0D-1CC9-5ADA-35805714556F}"/>
                  </a:ext>
                </a:extLst>
              </p:cNvPr>
              <p:cNvGrpSpPr/>
              <p:nvPr/>
            </p:nvGrpSpPr>
            <p:grpSpPr>
              <a:xfrm>
                <a:off x="4079928" y="1379418"/>
                <a:ext cx="43862" cy="40837"/>
                <a:chOff x="4079928" y="1379418"/>
                <a:chExt cx="43862" cy="40837"/>
              </a:xfrm>
            </p:grpSpPr>
            <p:sp>
              <p:nvSpPr>
                <p:cNvPr id="3458" name="Freeform: Shape 1915">
                  <a:extLst>
                    <a:ext uri="{FF2B5EF4-FFF2-40B4-BE49-F238E27FC236}">
                      <a16:creationId xmlns:a16="http://schemas.microsoft.com/office/drawing/2014/main" id="{27F01ACF-DFB0-BD8A-230C-F047B4AE165F}"/>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Freeform: Shape 1916">
                  <a:extLst>
                    <a:ext uri="{FF2B5EF4-FFF2-40B4-BE49-F238E27FC236}">
                      <a16:creationId xmlns:a16="http://schemas.microsoft.com/office/drawing/2014/main" id="{9FB46E64-F59F-6E1A-C51F-C0254F76270B}"/>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1" name="Graphic 191">
                <a:extLst>
                  <a:ext uri="{FF2B5EF4-FFF2-40B4-BE49-F238E27FC236}">
                    <a16:creationId xmlns:a16="http://schemas.microsoft.com/office/drawing/2014/main" id="{4BFD4B04-3090-0A3D-9567-F3DA551CE279}"/>
                  </a:ext>
                </a:extLst>
              </p:cNvPr>
              <p:cNvGrpSpPr/>
              <p:nvPr/>
            </p:nvGrpSpPr>
            <p:grpSpPr>
              <a:xfrm>
                <a:off x="4086735" y="1379418"/>
                <a:ext cx="43711" cy="40837"/>
                <a:chOff x="4086735" y="1379418"/>
                <a:chExt cx="43711" cy="40837"/>
              </a:xfrm>
            </p:grpSpPr>
            <p:sp>
              <p:nvSpPr>
                <p:cNvPr id="3456" name="Freeform: Shape 1913">
                  <a:extLst>
                    <a:ext uri="{FF2B5EF4-FFF2-40B4-BE49-F238E27FC236}">
                      <a16:creationId xmlns:a16="http://schemas.microsoft.com/office/drawing/2014/main" id="{7F6B3F85-D12F-87DA-73B2-E42474CFF17A}"/>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Freeform: Shape 1914">
                  <a:extLst>
                    <a:ext uri="{FF2B5EF4-FFF2-40B4-BE49-F238E27FC236}">
                      <a16:creationId xmlns:a16="http://schemas.microsoft.com/office/drawing/2014/main" id="{B0587D44-5D2E-ADBB-5BFA-F1991B123FC2}"/>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2" name="Graphic 191">
                <a:extLst>
                  <a:ext uri="{FF2B5EF4-FFF2-40B4-BE49-F238E27FC236}">
                    <a16:creationId xmlns:a16="http://schemas.microsoft.com/office/drawing/2014/main" id="{A6206833-D60C-1773-436C-8248404CAC2D}"/>
                  </a:ext>
                </a:extLst>
              </p:cNvPr>
              <p:cNvGrpSpPr/>
              <p:nvPr/>
            </p:nvGrpSpPr>
            <p:grpSpPr>
              <a:xfrm>
                <a:off x="4093541" y="1379418"/>
                <a:ext cx="43711" cy="40837"/>
                <a:chOff x="4093541" y="1379418"/>
                <a:chExt cx="43711" cy="40837"/>
              </a:xfrm>
            </p:grpSpPr>
            <p:sp>
              <p:nvSpPr>
                <p:cNvPr id="3454" name="Freeform: Shape 1911">
                  <a:extLst>
                    <a:ext uri="{FF2B5EF4-FFF2-40B4-BE49-F238E27FC236}">
                      <a16:creationId xmlns:a16="http://schemas.microsoft.com/office/drawing/2014/main" id="{A3FFB992-795F-7576-6AAD-344E9630C4F1}"/>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Freeform: Shape 1912">
                  <a:extLst>
                    <a:ext uri="{FF2B5EF4-FFF2-40B4-BE49-F238E27FC236}">
                      <a16:creationId xmlns:a16="http://schemas.microsoft.com/office/drawing/2014/main" id="{D235BD6C-E20E-B4E1-BF7C-236AD53572D4}"/>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3" name="Graphic 191">
                <a:extLst>
                  <a:ext uri="{FF2B5EF4-FFF2-40B4-BE49-F238E27FC236}">
                    <a16:creationId xmlns:a16="http://schemas.microsoft.com/office/drawing/2014/main" id="{DA124972-A6EB-8449-A3B3-E4CB8261201A}"/>
                  </a:ext>
                </a:extLst>
              </p:cNvPr>
              <p:cNvGrpSpPr/>
              <p:nvPr/>
            </p:nvGrpSpPr>
            <p:grpSpPr>
              <a:xfrm>
                <a:off x="4101860" y="1385896"/>
                <a:ext cx="43711" cy="40696"/>
                <a:chOff x="4101860" y="1385896"/>
                <a:chExt cx="43711" cy="40696"/>
              </a:xfrm>
            </p:grpSpPr>
            <p:sp>
              <p:nvSpPr>
                <p:cNvPr id="3452" name="Freeform: Shape 1909">
                  <a:extLst>
                    <a:ext uri="{FF2B5EF4-FFF2-40B4-BE49-F238E27FC236}">
                      <a16:creationId xmlns:a16="http://schemas.microsoft.com/office/drawing/2014/main" id="{3CC696A3-17DF-9CDA-7DAF-3211385AE64C}"/>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Freeform: Shape 1910">
                  <a:extLst>
                    <a:ext uri="{FF2B5EF4-FFF2-40B4-BE49-F238E27FC236}">
                      <a16:creationId xmlns:a16="http://schemas.microsoft.com/office/drawing/2014/main" id="{1F49F962-0F0E-B1A9-94E7-18024D88D938}"/>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4" name="Graphic 191">
                <a:extLst>
                  <a:ext uri="{FF2B5EF4-FFF2-40B4-BE49-F238E27FC236}">
                    <a16:creationId xmlns:a16="http://schemas.microsoft.com/office/drawing/2014/main" id="{18C1C9A4-DC1B-679E-A360-5C260992209C}"/>
                  </a:ext>
                </a:extLst>
              </p:cNvPr>
              <p:cNvGrpSpPr/>
              <p:nvPr/>
            </p:nvGrpSpPr>
            <p:grpSpPr>
              <a:xfrm>
                <a:off x="4107304" y="1385896"/>
                <a:ext cx="43711" cy="40696"/>
                <a:chOff x="4107304" y="1385896"/>
                <a:chExt cx="43711" cy="40696"/>
              </a:xfrm>
            </p:grpSpPr>
            <p:sp>
              <p:nvSpPr>
                <p:cNvPr id="3450" name="Freeform: Shape 1907">
                  <a:extLst>
                    <a:ext uri="{FF2B5EF4-FFF2-40B4-BE49-F238E27FC236}">
                      <a16:creationId xmlns:a16="http://schemas.microsoft.com/office/drawing/2014/main" id="{34CAE3BC-2C3D-C45F-96B8-ACCC5660FCDE}"/>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Freeform: Shape 1908">
                  <a:extLst>
                    <a:ext uri="{FF2B5EF4-FFF2-40B4-BE49-F238E27FC236}">
                      <a16:creationId xmlns:a16="http://schemas.microsoft.com/office/drawing/2014/main" id="{A07ED385-846D-A206-4107-4623B4277032}"/>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5" name="Graphic 191">
                <a:extLst>
                  <a:ext uri="{FF2B5EF4-FFF2-40B4-BE49-F238E27FC236}">
                    <a16:creationId xmlns:a16="http://schemas.microsoft.com/office/drawing/2014/main" id="{B1C9AF0E-01E8-C2DB-8FB9-A7932AAD3B60}"/>
                  </a:ext>
                </a:extLst>
              </p:cNvPr>
              <p:cNvGrpSpPr/>
              <p:nvPr/>
            </p:nvGrpSpPr>
            <p:grpSpPr>
              <a:xfrm>
                <a:off x="4111993" y="1385896"/>
                <a:ext cx="43711" cy="40696"/>
                <a:chOff x="4111993" y="1385896"/>
                <a:chExt cx="43711" cy="40696"/>
              </a:xfrm>
            </p:grpSpPr>
            <p:sp>
              <p:nvSpPr>
                <p:cNvPr id="3448" name="Freeform: Shape 1905">
                  <a:extLst>
                    <a:ext uri="{FF2B5EF4-FFF2-40B4-BE49-F238E27FC236}">
                      <a16:creationId xmlns:a16="http://schemas.microsoft.com/office/drawing/2014/main" id="{12C6F6AA-4FCE-C629-2868-3DEF640A3911}"/>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Freeform: Shape 1906">
                  <a:extLst>
                    <a:ext uri="{FF2B5EF4-FFF2-40B4-BE49-F238E27FC236}">
                      <a16:creationId xmlns:a16="http://schemas.microsoft.com/office/drawing/2014/main" id="{5888A25B-08F6-68A6-0825-7EDEBD759495}"/>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6" name="Graphic 191">
                <a:extLst>
                  <a:ext uri="{FF2B5EF4-FFF2-40B4-BE49-F238E27FC236}">
                    <a16:creationId xmlns:a16="http://schemas.microsoft.com/office/drawing/2014/main" id="{5E377680-57FD-E3E4-41E9-962761FC5F6E}"/>
                  </a:ext>
                </a:extLst>
              </p:cNvPr>
              <p:cNvGrpSpPr/>
              <p:nvPr/>
            </p:nvGrpSpPr>
            <p:grpSpPr>
              <a:xfrm>
                <a:off x="4131504" y="1385896"/>
                <a:ext cx="43711" cy="40696"/>
                <a:chOff x="4131504" y="1385896"/>
                <a:chExt cx="43711" cy="40696"/>
              </a:xfrm>
            </p:grpSpPr>
            <p:sp>
              <p:nvSpPr>
                <p:cNvPr id="3446" name="Freeform: Shape 1903">
                  <a:extLst>
                    <a:ext uri="{FF2B5EF4-FFF2-40B4-BE49-F238E27FC236}">
                      <a16:creationId xmlns:a16="http://schemas.microsoft.com/office/drawing/2014/main" id="{3006E767-45C9-85FD-1E2A-EC1E6E27F2D2}"/>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Freeform: Shape 1904">
                  <a:extLst>
                    <a:ext uri="{FF2B5EF4-FFF2-40B4-BE49-F238E27FC236}">
                      <a16:creationId xmlns:a16="http://schemas.microsoft.com/office/drawing/2014/main" id="{B82B7CB6-B9E4-6BD8-0DA4-E2E0A4A9F731}"/>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7" name="Graphic 191">
                <a:extLst>
                  <a:ext uri="{FF2B5EF4-FFF2-40B4-BE49-F238E27FC236}">
                    <a16:creationId xmlns:a16="http://schemas.microsoft.com/office/drawing/2014/main" id="{BCE4C376-6256-9A19-D2E4-7540B1BC7E8D}"/>
                  </a:ext>
                </a:extLst>
              </p:cNvPr>
              <p:cNvGrpSpPr/>
              <p:nvPr/>
            </p:nvGrpSpPr>
            <p:grpSpPr>
              <a:xfrm>
                <a:off x="4142243" y="1385896"/>
                <a:ext cx="43711" cy="40696"/>
                <a:chOff x="4142243" y="1385896"/>
                <a:chExt cx="43711" cy="40696"/>
              </a:xfrm>
            </p:grpSpPr>
            <p:sp>
              <p:nvSpPr>
                <p:cNvPr id="3444" name="Freeform: Shape 1901">
                  <a:extLst>
                    <a:ext uri="{FF2B5EF4-FFF2-40B4-BE49-F238E27FC236}">
                      <a16:creationId xmlns:a16="http://schemas.microsoft.com/office/drawing/2014/main" id="{C1128D1D-F8BB-1EA4-CD27-1163E9BBECC0}"/>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Freeform: Shape 1902">
                  <a:extLst>
                    <a:ext uri="{FF2B5EF4-FFF2-40B4-BE49-F238E27FC236}">
                      <a16:creationId xmlns:a16="http://schemas.microsoft.com/office/drawing/2014/main" id="{C136FC64-4EEB-51E9-773B-2CAB0C626D01}"/>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8" name="Graphic 191">
                <a:extLst>
                  <a:ext uri="{FF2B5EF4-FFF2-40B4-BE49-F238E27FC236}">
                    <a16:creationId xmlns:a16="http://schemas.microsoft.com/office/drawing/2014/main" id="{BE65486F-5A37-FD2C-D979-DC13E37D6B8B}"/>
                  </a:ext>
                </a:extLst>
              </p:cNvPr>
              <p:cNvGrpSpPr/>
              <p:nvPr/>
            </p:nvGrpSpPr>
            <p:grpSpPr>
              <a:xfrm>
                <a:off x="4147991" y="1385896"/>
                <a:ext cx="43862" cy="40696"/>
                <a:chOff x="4147991" y="1385896"/>
                <a:chExt cx="43862" cy="40696"/>
              </a:xfrm>
            </p:grpSpPr>
            <p:sp>
              <p:nvSpPr>
                <p:cNvPr id="3442" name="Freeform: Shape 1899">
                  <a:extLst>
                    <a:ext uri="{FF2B5EF4-FFF2-40B4-BE49-F238E27FC236}">
                      <a16:creationId xmlns:a16="http://schemas.microsoft.com/office/drawing/2014/main" id="{274A00B1-E2DD-A123-56FC-DC002520E8C8}"/>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Freeform: Shape 1900">
                  <a:extLst>
                    <a:ext uri="{FF2B5EF4-FFF2-40B4-BE49-F238E27FC236}">
                      <a16:creationId xmlns:a16="http://schemas.microsoft.com/office/drawing/2014/main" id="{5B7E41A7-8172-2B03-F54C-6C5AFD314855}"/>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9" name="Graphic 191">
                <a:extLst>
                  <a:ext uri="{FF2B5EF4-FFF2-40B4-BE49-F238E27FC236}">
                    <a16:creationId xmlns:a16="http://schemas.microsoft.com/office/drawing/2014/main" id="{982D2AC0-A2F9-097D-3460-90EA65943DB7}"/>
                  </a:ext>
                </a:extLst>
              </p:cNvPr>
              <p:cNvGrpSpPr/>
              <p:nvPr/>
            </p:nvGrpSpPr>
            <p:grpSpPr>
              <a:xfrm>
                <a:off x="4168409" y="1385896"/>
                <a:ext cx="43862" cy="40696"/>
                <a:chOff x="4168409" y="1385896"/>
                <a:chExt cx="43862" cy="40696"/>
              </a:xfrm>
            </p:grpSpPr>
            <p:sp>
              <p:nvSpPr>
                <p:cNvPr id="3440" name="Freeform: Shape 1897">
                  <a:extLst>
                    <a:ext uri="{FF2B5EF4-FFF2-40B4-BE49-F238E27FC236}">
                      <a16:creationId xmlns:a16="http://schemas.microsoft.com/office/drawing/2014/main" id="{866DEE78-4418-79B3-7243-C3F3C43C1D9C}"/>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Freeform: Shape 1898">
                  <a:extLst>
                    <a:ext uri="{FF2B5EF4-FFF2-40B4-BE49-F238E27FC236}">
                      <a16:creationId xmlns:a16="http://schemas.microsoft.com/office/drawing/2014/main" id="{3F024928-ED5F-6E17-DF60-45F403E03932}"/>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0" name="Graphic 191">
                <a:extLst>
                  <a:ext uri="{FF2B5EF4-FFF2-40B4-BE49-F238E27FC236}">
                    <a16:creationId xmlns:a16="http://schemas.microsoft.com/office/drawing/2014/main" id="{88896121-28EC-57C2-5404-BCC001DA715C}"/>
                  </a:ext>
                </a:extLst>
              </p:cNvPr>
              <p:cNvGrpSpPr/>
              <p:nvPr/>
            </p:nvGrpSpPr>
            <p:grpSpPr>
              <a:xfrm>
                <a:off x="4174308" y="1385896"/>
                <a:ext cx="43711" cy="40696"/>
                <a:chOff x="4174308" y="1385896"/>
                <a:chExt cx="43711" cy="40696"/>
              </a:xfrm>
            </p:grpSpPr>
            <p:sp>
              <p:nvSpPr>
                <p:cNvPr id="3438" name="Freeform: Shape 1895">
                  <a:extLst>
                    <a:ext uri="{FF2B5EF4-FFF2-40B4-BE49-F238E27FC236}">
                      <a16:creationId xmlns:a16="http://schemas.microsoft.com/office/drawing/2014/main" id="{ED66A7B4-0D59-4C1A-34DE-343031CA567C}"/>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Freeform: Shape 1896">
                  <a:extLst>
                    <a:ext uri="{FF2B5EF4-FFF2-40B4-BE49-F238E27FC236}">
                      <a16:creationId xmlns:a16="http://schemas.microsoft.com/office/drawing/2014/main" id="{FAF09BEB-978F-E683-54D9-F4C308EC344A}"/>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1" name="Graphic 191">
                <a:extLst>
                  <a:ext uri="{FF2B5EF4-FFF2-40B4-BE49-F238E27FC236}">
                    <a16:creationId xmlns:a16="http://schemas.microsoft.com/office/drawing/2014/main" id="{F068AC51-744B-885B-BBCB-3A90533B5EE1}"/>
                  </a:ext>
                </a:extLst>
              </p:cNvPr>
              <p:cNvGrpSpPr/>
              <p:nvPr/>
            </p:nvGrpSpPr>
            <p:grpSpPr>
              <a:xfrm>
                <a:off x="4191853" y="1385896"/>
                <a:ext cx="43711" cy="40696"/>
                <a:chOff x="4191853" y="1385896"/>
                <a:chExt cx="43711" cy="40696"/>
              </a:xfrm>
            </p:grpSpPr>
            <p:sp>
              <p:nvSpPr>
                <p:cNvPr id="3436" name="Freeform: Shape 1893">
                  <a:extLst>
                    <a:ext uri="{FF2B5EF4-FFF2-40B4-BE49-F238E27FC236}">
                      <a16:creationId xmlns:a16="http://schemas.microsoft.com/office/drawing/2014/main" id="{03AE35DA-16EC-2635-E7E1-A33DF0802A2D}"/>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Freeform: Shape 1894">
                  <a:extLst>
                    <a:ext uri="{FF2B5EF4-FFF2-40B4-BE49-F238E27FC236}">
                      <a16:creationId xmlns:a16="http://schemas.microsoft.com/office/drawing/2014/main" id="{A6C9FFA4-0020-EEBF-009E-173353D73341}"/>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2" name="Graphic 191">
                <a:extLst>
                  <a:ext uri="{FF2B5EF4-FFF2-40B4-BE49-F238E27FC236}">
                    <a16:creationId xmlns:a16="http://schemas.microsoft.com/office/drawing/2014/main" id="{CCD3370B-A739-6840-062B-CAF5D3A05EC9}"/>
                  </a:ext>
                </a:extLst>
              </p:cNvPr>
              <p:cNvGrpSpPr/>
              <p:nvPr/>
            </p:nvGrpSpPr>
            <p:grpSpPr>
              <a:xfrm>
                <a:off x="4197752" y="1385896"/>
                <a:ext cx="43711" cy="40696"/>
                <a:chOff x="4197752" y="1385896"/>
                <a:chExt cx="43711" cy="40696"/>
              </a:xfrm>
            </p:grpSpPr>
            <p:sp>
              <p:nvSpPr>
                <p:cNvPr id="3434" name="Freeform: Shape 1891">
                  <a:extLst>
                    <a:ext uri="{FF2B5EF4-FFF2-40B4-BE49-F238E27FC236}">
                      <a16:creationId xmlns:a16="http://schemas.microsoft.com/office/drawing/2014/main" id="{71226FAA-EB1E-E843-749A-8BEDDCEA5D32}"/>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Freeform: Shape 1892">
                  <a:extLst>
                    <a:ext uri="{FF2B5EF4-FFF2-40B4-BE49-F238E27FC236}">
                      <a16:creationId xmlns:a16="http://schemas.microsoft.com/office/drawing/2014/main" id="{DF6459E8-324F-D9FD-9255-6ACB9D8F2EC7}"/>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3" name="Graphic 191">
                <a:extLst>
                  <a:ext uri="{FF2B5EF4-FFF2-40B4-BE49-F238E27FC236}">
                    <a16:creationId xmlns:a16="http://schemas.microsoft.com/office/drawing/2014/main" id="{E67E7331-3533-1169-B5CB-1B7CACDE9ACF}"/>
                  </a:ext>
                </a:extLst>
              </p:cNvPr>
              <p:cNvGrpSpPr/>
              <p:nvPr/>
            </p:nvGrpSpPr>
            <p:grpSpPr>
              <a:xfrm>
                <a:off x="4212876" y="1385896"/>
                <a:ext cx="43711" cy="40696"/>
                <a:chOff x="4212876" y="1385896"/>
                <a:chExt cx="43711" cy="40696"/>
              </a:xfrm>
            </p:grpSpPr>
            <p:sp>
              <p:nvSpPr>
                <p:cNvPr id="3432" name="Freeform: Shape 1889">
                  <a:extLst>
                    <a:ext uri="{FF2B5EF4-FFF2-40B4-BE49-F238E27FC236}">
                      <a16:creationId xmlns:a16="http://schemas.microsoft.com/office/drawing/2014/main" id="{2361D465-A4E0-F929-6FD5-F7FD424F5C02}"/>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Freeform: Shape 1890">
                  <a:extLst>
                    <a:ext uri="{FF2B5EF4-FFF2-40B4-BE49-F238E27FC236}">
                      <a16:creationId xmlns:a16="http://schemas.microsoft.com/office/drawing/2014/main" id="{A56964E1-46DC-C999-52C8-7FCB13157685}"/>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4" name="Graphic 191">
                <a:extLst>
                  <a:ext uri="{FF2B5EF4-FFF2-40B4-BE49-F238E27FC236}">
                    <a16:creationId xmlns:a16="http://schemas.microsoft.com/office/drawing/2014/main" id="{16923CD8-657A-DFED-8B1A-09FDF71D7DF4}"/>
                  </a:ext>
                </a:extLst>
              </p:cNvPr>
              <p:cNvGrpSpPr/>
              <p:nvPr/>
            </p:nvGrpSpPr>
            <p:grpSpPr>
              <a:xfrm>
                <a:off x="4219683" y="1389979"/>
                <a:ext cx="43711" cy="40696"/>
                <a:chOff x="4219683" y="1389979"/>
                <a:chExt cx="43711" cy="40696"/>
              </a:xfrm>
            </p:grpSpPr>
            <p:sp>
              <p:nvSpPr>
                <p:cNvPr id="3430" name="Freeform: Shape 1887">
                  <a:extLst>
                    <a:ext uri="{FF2B5EF4-FFF2-40B4-BE49-F238E27FC236}">
                      <a16:creationId xmlns:a16="http://schemas.microsoft.com/office/drawing/2014/main" id="{4FDF0547-AFCB-CF11-37C3-8E264271DE34}"/>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Freeform: Shape 1888">
                  <a:extLst>
                    <a:ext uri="{FF2B5EF4-FFF2-40B4-BE49-F238E27FC236}">
                      <a16:creationId xmlns:a16="http://schemas.microsoft.com/office/drawing/2014/main" id="{0E8AADC8-DAFF-A619-542C-AAB328D6F8D4}"/>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5" name="Graphic 191">
                <a:extLst>
                  <a:ext uri="{FF2B5EF4-FFF2-40B4-BE49-F238E27FC236}">
                    <a16:creationId xmlns:a16="http://schemas.microsoft.com/office/drawing/2014/main" id="{E48FAF95-1964-E3E1-6635-2F0F397307D0}"/>
                  </a:ext>
                </a:extLst>
              </p:cNvPr>
              <p:cNvGrpSpPr/>
              <p:nvPr/>
            </p:nvGrpSpPr>
            <p:grpSpPr>
              <a:xfrm>
                <a:off x="4225733" y="1391951"/>
                <a:ext cx="43711" cy="40696"/>
                <a:chOff x="4225733" y="1391951"/>
                <a:chExt cx="43711" cy="40696"/>
              </a:xfrm>
            </p:grpSpPr>
            <p:sp>
              <p:nvSpPr>
                <p:cNvPr id="3428" name="Freeform: Shape 1885">
                  <a:extLst>
                    <a:ext uri="{FF2B5EF4-FFF2-40B4-BE49-F238E27FC236}">
                      <a16:creationId xmlns:a16="http://schemas.microsoft.com/office/drawing/2014/main" id="{E958ACEC-F3F3-D67E-4520-3DF9C34612DF}"/>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Freeform: Shape 1886">
                  <a:extLst>
                    <a:ext uri="{FF2B5EF4-FFF2-40B4-BE49-F238E27FC236}">
                      <a16:creationId xmlns:a16="http://schemas.microsoft.com/office/drawing/2014/main" id="{ED2A7EAA-5736-2F6D-77D2-F5BB6493C640}"/>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6" name="Graphic 191">
                <a:extLst>
                  <a:ext uri="{FF2B5EF4-FFF2-40B4-BE49-F238E27FC236}">
                    <a16:creationId xmlns:a16="http://schemas.microsoft.com/office/drawing/2014/main" id="{9C9E6D20-9EA4-0077-6496-B57145BE0A56}"/>
                  </a:ext>
                </a:extLst>
              </p:cNvPr>
              <p:cNvGrpSpPr/>
              <p:nvPr/>
            </p:nvGrpSpPr>
            <p:grpSpPr>
              <a:xfrm>
                <a:off x="4231934" y="1391951"/>
                <a:ext cx="43862" cy="40696"/>
                <a:chOff x="4231934" y="1391951"/>
                <a:chExt cx="43862" cy="40696"/>
              </a:xfrm>
            </p:grpSpPr>
            <p:sp>
              <p:nvSpPr>
                <p:cNvPr id="3426" name="Freeform: Shape 1883">
                  <a:extLst>
                    <a:ext uri="{FF2B5EF4-FFF2-40B4-BE49-F238E27FC236}">
                      <a16:creationId xmlns:a16="http://schemas.microsoft.com/office/drawing/2014/main" id="{E72F37B0-689E-3E07-2736-B32F9D717FB5}"/>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Freeform: Shape 1884">
                  <a:extLst>
                    <a:ext uri="{FF2B5EF4-FFF2-40B4-BE49-F238E27FC236}">
                      <a16:creationId xmlns:a16="http://schemas.microsoft.com/office/drawing/2014/main" id="{1721C9A6-D4CE-18AF-DAB9-D638CDC8816E}"/>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7" name="Graphic 191">
                <a:extLst>
                  <a:ext uri="{FF2B5EF4-FFF2-40B4-BE49-F238E27FC236}">
                    <a16:creationId xmlns:a16="http://schemas.microsoft.com/office/drawing/2014/main" id="{ABE3994C-80BF-F608-9503-ECDAB0276160}"/>
                  </a:ext>
                </a:extLst>
              </p:cNvPr>
              <p:cNvGrpSpPr/>
              <p:nvPr/>
            </p:nvGrpSpPr>
            <p:grpSpPr>
              <a:xfrm>
                <a:off x="4238286" y="1391951"/>
                <a:ext cx="43711" cy="40696"/>
                <a:chOff x="4238286" y="1391951"/>
                <a:chExt cx="43711" cy="40696"/>
              </a:xfrm>
            </p:grpSpPr>
            <p:sp>
              <p:nvSpPr>
                <p:cNvPr id="3424" name="Freeform: Shape 1881">
                  <a:extLst>
                    <a:ext uri="{FF2B5EF4-FFF2-40B4-BE49-F238E27FC236}">
                      <a16:creationId xmlns:a16="http://schemas.microsoft.com/office/drawing/2014/main" id="{D119D403-050B-C2F3-D33C-B25DAF21F63A}"/>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Freeform: Shape 1882">
                  <a:extLst>
                    <a:ext uri="{FF2B5EF4-FFF2-40B4-BE49-F238E27FC236}">
                      <a16:creationId xmlns:a16="http://schemas.microsoft.com/office/drawing/2014/main" id="{E6FFD616-6B0D-F172-DEC0-9B94962C8572}"/>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8" name="Graphic 191">
                <a:extLst>
                  <a:ext uri="{FF2B5EF4-FFF2-40B4-BE49-F238E27FC236}">
                    <a16:creationId xmlns:a16="http://schemas.microsoft.com/office/drawing/2014/main" id="{2EC175E9-8A4D-E1EF-636E-CACE74F4A547}"/>
                  </a:ext>
                </a:extLst>
              </p:cNvPr>
              <p:cNvGrpSpPr/>
              <p:nvPr/>
            </p:nvGrpSpPr>
            <p:grpSpPr>
              <a:xfrm>
                <a:off x="4244488" y="1391951"/>
                <a:ext cx="43862" cy="40696"/>
                <a:chOff x="4244488" y="1391951"/>
                <a:chExt cx="43862" cy="40696"/>
              </a:xfrm>
            </p:grpSpPr>
            <p:sp>
              <p:nvSpPr>
                <p:cNvPr id="3422" name="Freeform: Shape 1879">
                  <a:extLst>
                    <a:ext uri="{FF2B5EF4-FFF2-40B4-BE49-F238E27FC236}">
                      <a16:creationId xmlns:a16="http://schemas.microsoft.com/office/drawing/2014/main" id="{B5973EBC-C0F7-701A-8551-53E95CBF7672}"/>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Freeform: Shape 1880">
                  <a:extLst>
                    <a:ext uri="{FF2B5EF4-FFF2-40B4-BE49-F238E27FC236}">
                      <a16:creationId xmlns:a16="http://schemas.microsoft.com/office/drawing/2014/main" id="{78F5E5F5-B641-8055-D24B-488EF1744A32}"/>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9" name="Graphic 191">
                <a:extLst>
                  <a:ext uri="{FF2B5EF4-FFF2-40B4-BE49-F238E27FC236}">
                    <a16:creationId xmlns:a16="http://schemas.microsoft.com/office/drawing/2014/main" id="{8908B3EC-06EF-629D-E69F-649AE2418334}"/>
                  </a:ext>
                </a:extLst>
              </p:cNvPr>
              <p:cNvGrpSpPr/>
              <p:nvPr/>
            </p:nvGrpSpPr>
            <p:grpSpPr>
              <a:xfrm>
                <a:off x="4250840" y="1391951"/>
                <a:ext cx="43711" cy="40696"/>
                <a:chOff x="4250840" y="1391951"/>
                <a:chExt cx="43711" cy="40696"/>
              </a:xfrm>
            </p:grpSpPr>
            <p:sp>
              <p:nvSpPr>
                <p:cNvPr id="3420" name="Freeform: Shape 1877">
                  <a:extLst>
                    <a:ext uri="{FF2B5EF4-FFF2-40B4-BE49-F238E27FC236}">
                      <a16:creationId xmlns:a16="http://schemas.microsoft.com/office/drawing/2014/main" id="{0183E2C4-F933-7AEE-1C52-1148B5DD36D5}"/>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Freeform: Shape 1878">
                  <a:extLst>
                    <a:ext uri="{FF2B5EF4-FFF2-40B4-BE49-F238E27FC236}">
                      <a16:creationId xmlns:a16="http://schemas.microsoft.com/office/drawing/2014/main" id="{52DB870A-1F24-2CA2-BBD3-233BE4B6F821}"/>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0" name="Graphic 191">
                <a:extLst>
                  <a:ext uri="{FF2B5EF4-FFF2-40B4-BE49-F238E27FC236}">
                    <a16:creationId xmlns:a16="http://schemas.microsoft.com/office/drawing/2014/main" id="{0E0F974A-333A-BAFE-11DF-F502E541F4C8}"/>
                  </a:ext>
                </a:extLst>
              </p:cNvPr>
              <p:cNvGrpSpPr/>
              <p:nvPr/>
            </p:nvGrpSpPr>
            <p:grpSpPr>
              <a:xfrm>
                <a:off x="4257041" y="1391951"/>
                <a:ext cx="43862" cy="40696"/>
                <a:chOff x="4257041" y="1391951"/>
                <a:chExt cx="43862" cy="40696"/>
              </a:xfrm>
            </p:grpSpPr>
            <p:sp>
              <p:nvSpPr>
                <p:cNvPr id="3418" name="Freeform: Shape 1875">
                  <a:extLst>
                    <a:ext uri="{FF2B5EF4-FFF2-40B4-BE49-F238E27FC236}">
                      <a16:creationId xmlns:a16="http://schemas.microsoft.com/office/drawing/2014/main" id="{1D8A7EDB-3784-9881-8E17-57D8AFAA519B}"/>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Freeform: Shape 1876">
                  <a:extLst>
                    <a:ext uri="{FF2B5EF4-FFF2-40B4-BE49-F238E27FC236}">
                      <a16:creationId xmlns:a16="http://schemas.microsoft.com/office/drawing/2014/main" id="{9E3A5C95-A2DB-5190-DFD7-A95EFCE2392F}"/>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1" name="Graphic 191">
                <a:extLst>
                  <a:ext uri="{FF2B5EF4-FFF2-40B4-BE49-F238E27FC236}">
                    <a16:creationId xmlns:a16="http://schemas.microsoft.com/office/drawing/2014/main" id="{EF6627A9-7AD8-4F6D-3AF1-955E15BA0594}"/>
                  </a:ext>
                </a:extLst>
              </p:cNvPr>
              <p:cNvGrpSpPr/>
              <p:nvPr/>
            </p:nvGrpSpPr>
            <p:grpSpPr>
              <a:xfrm>
                <a:off x="4263394" y="1397302"/>
                <a:ext cx="43711" cy="40696"/>
                <a:chOff x="4263394" y="1397302"/>
                <a:chExt cx="43711" cy="40696"/>
              </a:xfrm>
            </p:grpSpPr>
            <p:sp>
              <p:nvSpPr>
                <p:cNvPr id="3416" name="Freeform: Shape 1873">
                  <a:extLst>
                    <a:ext uri="{FF2B5EF4-FFF2-40B4-BE49-F238E27FC236}">
                      <a16:creationId xmlns:a16="http://schemas.microsoft.com/office/drawing/2014/main" id="{0EFFE048-3235-0A94-9D1B-61D173167C74}"/>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Freeform: Shape 1874">
                  <a:extLst>
                    <a:ext uri="{FF2B5EF4-FFF2-40B4-BE49-F238E27FC236}">
                      <a16:creationId xmlns:a16="http://schemas.microsoft.com/office/drawing/2014/main" id="{0B574FBE-AD99-C678-CD32-C99BC57C3ED4}"/>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2" name="Graphic 191">
                <a:extLst>
                  <a:ext uri="{FF2B5EF4-FFF2-40B4-BE49-F238E27FC236}">
                    <a16:creationId xmlns:a16="http://schemas.microsoft.com/office/drawing/2014/main" id="{FBAFAEC1-F6BE-C2DA-C40A-EB25E94D0495}"/>
                  </a:ext>
                </a:extLst>
              </p:cNvPr>
              <p:cNvGrpSpPr/>
              <p:nvPr/>
            </p:nvGrpSpPr>
            <p:grpSpPr>
              <a:xfrm>
                <a:off x="4268687" y="1402935"/>
                <a:ext cx="43711" cy="40837"/>
                <a:chOff x="4268687" y="1402935"/>
                <a:chExt cx="43711" cy="40837"/>
              </a:xfrm>
            </p:grpSpPr>
            <p:sp>
              <p:nvSpPr>
                <p:cNvPr id="3414" name="Freeform: Shape 1871">
                  <a:extLst>
                    <a:ext uri="{FF2B5EF4-FFF2-40B4-BE49-F238E27FC236}">
                      <a16:creationId xmlns:a16="http://schemas.microsoft.com/office/drawing/2014/main" id="{E6D3A7CF-4BB4-A584-4B5E-513801C5E4DC}"/>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Freeform: Shape 1872">
                  <a:extLst>
                    <a:ext uri="{FF2B5EF4-FFF2-40B4-BE49-F238E27FC236}">
                      <a16:creationId xmlns:a16="http://schemas.microsoft.com/office/drawing/2014/main" id="{0BC38EFA-7064-96E4-2DE8-DFBE49788C60}"/>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3" name="Graphic 191">
                <a:extLst>
                  <a:ext uri="{FF2B5EF4-FFF2-40B4-BE49-F238E27FC236}">
                    <a16:creationId xmlns:a16="http://schemas.microsoft.com/office/drawing/2014/main" id="{C17612DF-F9CD-24D2-7B95-3059FA9A88B8}"/>
                  </a:ext>
                </a:extLst>
              </p:cNvPr>
              <p:cNvGrpSpPr/>
              <p:nvPr/>
            </p:nvGrpSpPr>
            <p:grpSpPr>
              <a:xfrm>
                <a:off x="4275796" y="1402935"/>
                <a:ext cx="43711" cy="40837"/>
                <a:chOff x="4275796" y="1402935"/>
                <a:chExt cx="43711" cy="40837"/>
              </a:xfrm>
            </p:grpSpPr>
            <p:sp>
              <p:nvSpPr>
                <p:cNvPr id="3412" name="Freeform: Shape 1869">
                  <a:extLst>
                    <a:ext uri="{FF2B5EF4-FFF2-40B4-BE49-F238E27FC236}">
                      <a16:creationId xmlns:a16="http://schemas.microsoft.com/office/drawing/2014/main" id="{7C3EA26B-F66E-814B-E211-4D996D5E3E1B}"/>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Freeform: Shape 1870">
                  <a:extLst>
                    <a:ext uri="{FF2B5EF4-FFF2-40B4-BE49-F238E27FC236}">
                      <a16:creationId xmlns:a16="http://schemas.microsoft.com/office/drawing/2014/main" id="{00BF560C-74A1-A733-72CA-2E85729E8E6D}"/>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4" name="Graphic 191">
                <a:extLst>
                  <a:ext uri="{FF2B5EF4-FFF2-40B4-BE49-F238E27FC236}">
                    <a16:creationId xmlns:a16="http://schemas.microsoft.com/office/drawing/2014/main" id="{0AC439B9-38F6-A78D-B142-DFFC5D068B25}"/>
                  </a:ext>
                </a:extLst>
              </p:cNvPr>
              <p:cNvGrpSpPr/>
              <p:nvPr/>
            </p:nvGrpSpPr>
            <p:grpSpPr>
              <a:xfrm>
                <a:off x="4282905" y="1402935"/>
                <a:ext cx="43711" cy="40837"/>
                <a:chOff x="4282905" y="1402935"/>
                <a:chExt cx="43711" cy="40837"/>
              </a:xfrm>
            </p:grpSpPr>
            <p:sp>
              <p:nvSpPr>
                <p:cNvPr id="3410" name="Freeform: Shape 1867">
                  <a:extLst>
                    <a:ext uri="{FF2B5EF4-FFF2-40B4-BE49-F238E27FC236}">
                      <a16:creationId xmlns:a16="http://schemas.microsoft.com/office/drawing/2014/main" id="{CDC9FFEC-21C5-18C7-4902-CBA3E01C9EF1}"/>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Freeform: Shape 1868">
                  <a:extLst>
                    <a:ext uri="{FF2B5EF4-FFF2-40B4-BE49-F238E27FC236}">
                      <a16:creationId xmlns:a16="http://schemas.microsoft.com/office/drawing/2014/main" id="{9426318C-F821-7283-DAA8-180BE26CE77D}"/>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5" name="Graphic 191">
                <a:extLst>
                  <a:ext uri="{FF2B5EF4-FFF2-40B4-BE49-F238E27FC236}">
                    <a16:creationId xmlns:a16="http://schemas.microsoft.com/office/drawing/2014/main" id="{F853ABD1-F807-9E10-AA14-3C962052F728}"/>
                  </a:ext>
                </a:extLst>
              </p:cNvPr>
              <p:cNvGrpSpPr/>
              <p:nvPr/>
            </p:nvGrpSpPr>
            <p:grpSpPr>
              <a:xfrm>
                <a:off x="4289862" y="1402935"/>
                <a:ext cx="43862" cy="40837"/>
                <a:chOff x="4289862" y="1402935"/>
                <a:chExt cx="43862" cy="40837"/>
              </a:xfrm>
            </p:grpSpPr>
            <p:sp>
              <p:nvSpPr>
                <p:cNvPr id="3408" name="Freeform: Shape 1865">
                  <a:extLst>
                    <a:ext uri="{FF2B5EF4-FFF2-40B4-BE49-F238E27FC236}">
                      <a16:creationId xmlns:a16="http://schemas.microsoft.com/office/drawing/2014/main" id="{AC9D9920-AFA0-770F-E492-E0EEBF244AC8}"/>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Freeform: Shape 1866">
                  <a:extLst>
                    <a:ext uri="{FF2B5EF4-FFF2-40B4-BE49-F238E27FC236}">
                      <a16:creationId xmlns:a16="http://schemas.microsoft.com/office/drawing/2014/main" id="{2E110351-6390-826B-36A1-E3C7489E82D9}"/>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6" name="Graphic 191">
                <a:extLst>
                  <a:ext uri="{FF2B5EF4-FFF2-40B4-BE49-F238E27FC236}">
                    <a16:creationId xmlns:a16="http://schemas.microsoft.com/office/drawing/2014/main" id="{7DDCEE50-8D99-190D-EC3D-7B67F8B7FACB}"/>
                  </a:ext>
                </a:extLst>
              </p:cNvPr>
              <p:cNvGrpSpPr/>
              <p:nvPr/>
            </p:nvGrpSpPr>
            <p:grpSpPr>
              <a:xfrm>
                <a:off x="4296971" y="1402935"/>
                <a:ext cx="43862" cy="40837"/>
                <a:chOff x="4296971" y="1402935"/>
                <a:chExt cx="43862" cy="40837"/>
              </a:xfrm>
            </p:grpSpPr>
            <p:sp>
              <p:nvSpPr>
                <p:cNvPr id="3406" name="Freeform: Shape 1863">
                  <a:extLst>
                    <a:ext uri="{FF2B5EF4-FFF2-40B4-BE49-F238E27FC236}">
                      <a16:creationId xmlns:a16="http://schemas.microsoft.com/office/drawing/2014/main" id="{5C2FD746-1775-05B5-2DA2-C8779D81A8EE}"/>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Freeform: Shape 1864">
                  <a:extLst>
                    <a:ext uri="{FF2B5EF4-FFF2-40B4-BE49-F238E27FC236}">
                      <a16:creationId xmlns:a16="http://schemas.microsoft.com/office/drawing/2014/main" id="{53EC62BC-1E33-F28E-9942-E52CDC73279E}"/>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7" name="Graphic 191">
                <a:extLst>
                  <a:ext uri="{FF2B5EF4-FFF2-40B4-BE49-F238E27FC236}">
                    <a16:creationId xmlns:a16="http://schemas.microsoft.com/office/drawing/2014/main" id="{9B1B121C-0122-A093-10CE-AEEA00F8C29E}"/>
                  </a:ext>
                </a:extLst>
              </p:cNvPr>
              <p:cNvGrpSpPr/>
              <p:nvPr/>
            </p:nvGrpSpPr>
            <p:grpSpPr>
              <a:xfrm>
                <a:off x="4304080" y="1402935"/>
                <a:ext cx="43711" cy="40837"/>
                <a:chOff x="4304080" y="1402935"/>
                <a:chExt cx="43711" cy="40837"/>
              </a:xfrm>
            </p:grpSpPr>
            <p:sp>
              <p:nvSpPr>
                <p:cNvPr id="3404" name="Freeform: Shape 1861">
                  <a:extLst>
                    <a:ext uri="{FF2B5EF4-FFF2-40B4-BE49-F238E27FC236}">
                      <a16:creationId xmlns:a16="http://schemas.microsoft.com/office/drawing/2014/main" id="{4E763292-957D-A0E3-895E-FDB9EA7CA22C}"/>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Freeform: Shape 1862">
                  <a:extLst>
                    <a:ext uri="{FF2B5EF4-FFF2-40B4-BE49-F238E27FC236}">
                      <a16:creationId xmlns:a16="http://schemas.microsoft.com/office/drawing/2014/main" id="{58E80057-3395-9E11-C3ED-7AC867C560D0}"/>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8" name="Graphic 191">
                <a:extLst>
                  <a:ext uri="{FF2B5EF4-FFF2-40B4-BE49-F238E27FC236}">
                    <a16:creationId xmlns:a16="http://schemas.microsoft.com/office/drawing/2014/main" id="{C20F037F-0C2C-A6D2-034D-599B52972307}"/>
                  </a:ext>
                </a:extLst>
              </p:cNvPr>
              <p:cNvGrpSpPr/>
              <p:nvPr/>
            </p:nvGrpSpPr>
            <p:grpSpPr>
              <a:xfrm>
                <a:off x="4316180" y="1402935"/>
                <a:ext cx="43711" cy="40837"/>
                <a:chOff x="4316180" y="1402935"/>
                <a:chExt cx="43711" cy="40837"/>
              </a:xfrm>
            </p:grpSpPr>
            <p:sp>
              <p:nvSpPr>
                <p:cNvPr id="3402" name="Freeform: Shape 1859">
                  <a:extLst>
                    <a:ext uri="{FF2B5EF4-FFF2-40B4-BE49-F238E27FC236}">
                      <a16:creationId xmlns:a16="http://schemas.microsoft.com/office/drawing/2014/main" id="{204351F8-B7F4-9892-999A-8CFB5A6A6F95}"/>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Freeform: Shape 1860">
                  <a:extLst>
                    <a:ext uri="{FF2B5EF4-FFF2-40B4-BE49-F238E27FC236}">
                      <a16:creationId xmlns:a16="http://schemas.microsoft.com/office/drawing/2014/main" id="{BE2013D0-C5B4-EEE1-0281-DA52C57D3CB7}"/>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9" name="Graphic 191">
                <a:extLst>
                  <a:ext uri="{FF2B5EF4-FFF2-40B4-BE49-F238E27FC236}">
                    <a16:creationId xmlns:a16="http://schemas.microsoft.com/office/drawing/2014/main" id="{6C58A97E-809D-C5FB-1DFF-7B45D72C77F7}"/>
                  </a:ext>
                </a:extLst>
              </p:cNvPr>
              <p:cNvGrpSpPr/>
              <p:nvPr/>
            </p:nvGrpSpPr>
            <p:grpSpPr>
              <a:xfrm>
                <a:off x="4325860" y="1402935"/>
                <a:ext cx="43711" cy="40837"/>
                <a:chOff x="4325860" y="1402935"/>
                <a:chExt cx="43711" cy="40837"/>
              </a:xfrm>
            </p:grpSpPr>
            <p:sp>
              <p:nvSpPr>
                <p:cNvPr id="3400" name="Freeform: Shape 1857">
                  <a:extLst>
                    <a:ext uri="{FF2B5EF4-FFF2-40B4-BE49-F238E27FC236}">
                      <a16:creationId xmlns:a16="http://schemas.microsoft.com/office/drawing/2014/main" id="{C6952DE5-985B-8FF1-A7EF-80208A186209}"/>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Freeform: Shape 1858">
                  <a:extLst>
                    <a:ext uri="{FF2B5EF4-FFF2-40B4-BE49-F238E27FC236}">
                      <a16:creationId xmlns:a16="http://schemas.microsoft.com/office/drawing/2014/main" id="{4EF6D608-2E17-9D51-C41B-77E79F807D10}"/>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0" name="Graphic 191">
                <a:extLst>
                  <a:ext uri="{FF2B5EF4-FFF2-40B4-BE49-F238E27FC236}">
                    <a16:creationId xmlns:a16="http://schemas.microsoft.com/office/drawing/2014/main" id="{263CD6C7-4D87-7AF7-D0D9-2F12D9D7E273}"/>
                  </a:ext>
                </a:extLst>
              </p:cNvPr>
              <p:cNvGrpSpPr/>
              <p:nvPr/>
            </p:nvGrpSpPr>
            <p:grpSpPr>
              <a:xfrm>
                <a:off x="4336145" y="1402935"/>
                <a:ext cx="43711" cy="40837"/>
                <a:chOff x="4336145" y="1402935"/>
                <a:chExt cx="43711" cy="40837"/>
              </a:xfrm>
            </p:grpSpPr>
            <p:sp>
              <p:nvSpPr>
                <p:cNvPr id="3398" name="Freeform: Shape 1855">
                  <a:extLst>
                    <a:ext uri="{FF2B5EF4-FFF2-40B4-BE49-F238E27FC236}">
                      <a16:creationId xmlns:a16="http://schemas.microsoft.com/office/drawing/2014/main" id="{B7DDEFB5-9151-EDE2-5233-277D0CC9E9F0}"/>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Freeform: Shape 1856">
                  <a:extLst>
                    <a:ext uri="{FF2B5EF4-FFF2-40B4-BE49-F238E27FC236}">
                      <a16:creationId xmlns:a16="http://schemas.microsoft.com/office/drawing/2014/main" id="{1491BBA6-FDDB-85F8-4586-965542800D94}"/>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1" name="Graphic 191">
                <a:extLst>
                  <a:ext uri="{FF2B5EF4-FFF2-40B4-BE49-F238E27FC236}">
                    <a16:creationId xmlns:a16="http://schemas.microsoft.com/office/drawing/2014/main" id="{1C62BFFA-59E2-FC03-5DA6-E431A04EE3D5}"/>
                  </a:ext>
                </a:extLst>
              </p:cNvPr>
              <p:cNvGrpSpPr/>
              <p:nvPr/>
            </p:nvGrpSpPr>
            <p:grpSpPr>
              <a:xfrm>
                <a:off x="4356412" y="1402935"/>
                <a:ext cx="43711" cy="40837"/>
                <a:chOff x="4356412" y="1402935"/>
                <a:chExt cx="43711" cy="40837"/>
              </a:xfrm>
            </p:grpSpPr>
            <p:sp>
              <p:nvSpPr>
                <p:cNvPr id="3396" name="Freeform: Shape 1853">
                  <a:extLst>
                    <a:ext uri="{FF2B5EF4-FFF2-40B4-BE49-F238E27FC236}">
                      <a16:creationId xmlns:a16="http://schemas.microsoft.com/office/drawing/2014/main" id="{41C96C1F-34B7-36B7-296F-EEC36C79B734}"/>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Freeform: Shape 1854">
                  <a:extLst>
                    <a:ext uri="{FF2B5EF4-FFF2-40B4-BE49-F238E27FC236}">
                      <a16:creationId xmlns:a16="http://schemas.microsoft.com/office/drawing/2014/main" id="{A96E8E30-5750-D71A-39B6-D32DBF633978}"/>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2" name="Graphic 191">
                <a:extLst>
                  <a:ext uri="{FF2B5EF4-FFF2-40B4-BE49-F238E27FC236}">
                    <a16:creationId xmlns:a16="http://schemas.microsoft.com/office/drawing/2014/main" id="{4B39AE70-1F1D-DCBA-EE7D-800A59C3BEEF}"/>
                  </a:ext>
                </a:extLst>
              </p:cNvPr>
              <p:cNvGrpSpPr/>
              <p:nvPr/>
            </p:nvGrpSpPr>
            <p:grpSpPr>
              <a:xfrm>
                <a:off x="4363672" y="1402935"/>
                <a:ext cx="43711" cy="40837"/>
                <a:chOff x="4363672" y="1402935"/>
                <a:chExt cx="43711" cy="40837"/>
              </a:xfrm>
            </p:grpSpPr>
            <p:sp>
              <p:nvSpPr>
                <p:cNvPr id="3394" name="Freeform: Shape 1851">
                  <a:extLst>
                    <a:ext uri="{FF2B5EF4-FFF2-40B4-BE49-F238E27FC236}">
                      <a16:creationId xmlns:a16="http://schemas.microsoft.com/office/drawing/2014/main" id="{5D1C08AF-8783-F0D8-5262-7B35C53357CF}"/>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Freeform: Shape 1852">
                  <a:extLst>
                    <a:ext uri="{FF2B5EF4-FFF2-40B4-BE49-F238E27FC236}">
                      <a16:creationId xmlns:a16="http://schemas.microsoft.com/office/drawing/2014/main" id="{C9CA2C4A-115B-95D0-32E5-F5A72C2A29F2}"/>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3" name="Graphic 191">
                <a:extLst>
                  <a:ext uri="{FF2B5EF4-FFF2-40B4-BE49-F238E27FC236}">
                    <a16:creationId xmlns:a16="http://schemas.microsoft.com/office/drawing/2014/main" id="{FD077503-61A8-FDD5-E8DF-96EF75F3F1AB}"/>
                  </a:ext>
                </a:extLst>
              </p:cNvPr>
              <p:cNvGrpSpPr/>
              <p:nvPr/>
            </p:nvGrpSpPr>
            <p:grpSpPr>
              <a:xfrm>
                <a:off x="4367604" y="1407723"/>
                <a:ext cx="43862" cy="40837"/>
                <a:chOff x="4367604" y="1407723"/>
                <a:chExt cx="43862" cy="40837"/>
              </a:xfrm>
            </p:grpSpPr>
            <p:sp>
              <p:nvSpPr>
                <p:cNvPr id="3392" name="Freeform: Shape 1849">
                  <a:extLst>
                    <a:ext uri="{FF2B5EF4-FFF2-40B4-BE49-F238E27FC236}">
                      <a16:creationId xmlns:a16="http://schemas.microsoft.com/office/drawing/2014/main" id="{D2B4AB23-07D2-FE6B-80E5-267CAE2C6F57}"/>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Freeform: Shape 1850">
                  <a:extLst>
                    <a:ext uri="{FF2B5EF4-FFF2-40B4-BE49-F238E27FC236}">
                      <a16:creationId xmlns:a16="http://schemas.microsoft.com/office/drawing/2014/main" id="{5921C2A7-A807-D9FB-55A4-BAA38ADFC7AD}"/>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4" name="Graphic 191">
                <a:extLst>
                  <a:ext uri="{FF2B5EF4-FFF2-40B4-BE49-F238E27FC236}">
                    <a16:creationId xmlns:a16="http://schemas.microsoft.com/office/drawing/2014/main" id="{70B4DD8E-D6F8-AB8F-8867-18FFFDE45073}"/>
                  </a:ext>
                </a:extLst>
              </p:cNvPr>
              <p:cNvGrpSpPr/>
              <p:nvPr/>
            </p:nvGrpSpPr>
            <p:grpSpPr>
              <a:xfrm>
                <a:off x="4374864" y="1407723"/>
                <a:ext cx="43862" cy="40837"/>
                <a:chOff x="4374864" y="1407723"/>
                <a:chExt cx="43862" cy="40837"/>
              </a:xfrm>
            </p:grpSpPr>
            <p:sp>
              <p:nvSpPr>
                <p:cNvPr id="3390" name="Freeform: Shape 1847">
                  <a:extLst>
                    <a:ext uri="{FF2B5EF4-FFF2-40B4-BE49-F238E27FC236}">
                      <a16:creationId xmlns:a16="http://schemas.microsoft.com/office/drawing/2014/main" id="{7A26DCC8-837C-C817-3D92-67379DB3959C}"/>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Freeform: Shape 1848">
                  <a:extLst>
                    <a:ext uri="{FF2B5EF4-FFF2-40B4-BE49-F238E27FC236}">
                      <a16:creationId xmlns:a16="http://schemas.microsoft.com/office/drawing/2014/main" id="{7F5D4515-A3B8-D74D-FAA0-5E4DA9CCC388}"/>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5" name="Graphic 191">
                <a:extLst>
                  <a:ext uri="{FF2B5EF4-FFF2-40B4-BE49-F238E27FC236}">
                    <a16:creationId xmlns:a16="http://schemas.microsoft.com/office/drawing/2014/main" id="{0C938DA7-70A7-8340-4F3F-469F840E4CEF}"/>
                  </a:ext>
                </a:extLst>
              </p:cNvPr>
              <p:cNvGrpSpPr/>
              <p:nvPr/>
            </p:nvGrpSpPr>
            <p:grpSpPr>
              <a:xfrm>
                <a:off x="4388477" y="1407723"/>
                <a:ext cx="43711" cy="40837"/>
                <a:chOff x="4388477" y="1407723"/>
                <a:chExt cx="43711" cy="40837"/>
              </a:xfrm>
            </p:grpSpPr>
            <p:sp>
              <p:nvSpPr>
                <p:cNvPr id="3388" name="Freeform: Shape 1845">
                  <a:extLst>
                    <a:ext uri="{FF2B5EF4-FFF2-40B4-BE49-F238E27FC236}">
                      <a16:creationId xmlns:a16="http://schemas.microsoft.com/office/drawing/2014/main" id="{39670F6D-63F9-E66F-0256-9659030C2C6A}"/>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Freeform: Shape 1846">
                  <a:extLst>
                    <a:ext uri="{FF2B5EF4-FFF2-40B4-BE49-F238E27FC236}">
                      <a16:creationId xmlns:a16="http://schemas.microsoft.com/office/drawing/2014/main" id="{715432DB-EADB-6166-894C-F597B912DF40}"/>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6" name="Graphic 191">
                <a:extLst>
                  <a:ext uri="{FF2B5EF4-FFF2-40B4-BE49-F238E27FC236}">
                    <a16:creationId xmlns:a16="http://schemas.microsoft.com/office/drawing/2014/main" id="{F1CAF657-49E6-9D4B-35B0-0E9069D4BDEC}"/>
                  </a:ext>
                </a:extLst>
              </p:cNvPr>
              <p:cNvGrpSpPr/>
              <p:nvPr/>
            </p:nvGrpSpPr>
            <p:grpSpPr>
              <a:xfrm>
                <a:off x="4395586" y="1407723"/>
                <a:ext cx="43862" cy="40837"/>
                <a:chOff x="4395586" y="1407723"/>
                <a:chExt cx="43862" cy="40837"/>
              </a:xfrm>
            </p:grpSpPr>
            <p:sp>
              <p:nvSpPr>
                <p:cNvPr id="3386" name="Freeform: Shape 1843">
                  <a:extLst>
                    <a:ext uri="{FF2B5EF4-FFF2-40B4-BE49-F238E27FC236}">
                      <a16:creationId xmlns:a16="http://schemas.microsoft.com/office/drawing/2014/main" id="{48ED98EB-B8A5-1355-E736-7E3CDDBB8C7A}"/>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Freeform: Shape 1844">
                  <a:extLst>
                    <a:ext uri="{FF2B5EF4-FFF2-40B4-BE49-F238E27FC236}">
                      <a16:creationId xmlns:a16="http://schemas.microsoft.com/office/drawing/2014/main" id="{7660A668-CA27-3917-B233-C9DD47D41C8B}"/>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7" name="Graphic 191">
                <a:extLst>
                  <a:ext uri="{FF2B5EF4-FFF2-40B4-BE49-F238E27FC236}">
                    <a16:creationId xmlns:a16="http://schemas.microsoft.com/office/drawing/2014/main" id="{8439C820-3104-B700-0893-A4B37AEFAAC9}"/>
                  </a:ext>
                </a:extLst>
              </p:cNvPr>
              <p:cNvGrpSpPr/>
              <p:nvPr/>
            </p:nvGrpSpPr>
            <p:grpSpPr>
              <a:xfrm>
                <a:off x="4406627" y="1407723"/>
                <a:ext cx="43711" cy="40837"/>
                <a:chOff x="4406627" y="1407723"/>
                <a:chExt cx="43711" cy="40837"/>
              </a:xfrm>
            </p:grpSpPr>
            <p:sp>
              <p:nvSpPr>
                <p:cNvPr id="3384" name="Freeform: Shape 1841">
                  <a:extLst>
                    <a:ext uri="{FF2B5EF4-FFF2-40B4-BE49-F238E27FC236}">
                      <a16:creationId xmlns:a16="http://schemas.microsoft.com/office/drawing/2014/main" id="{0039D47E-15DF-C6BF-2AFC-F63F95F7307D}"/>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Freeform: Shape 1842">
                  <a:extLst>
                    <a:ext uri="{FF2B5EF4-FFF2-40B4-BE49-F238E27FC236}">
                      <a16:creationId xmlns:a16="http://schemas.microsoft.com/office/drawing/2014/main" id="{AEAF77B6-88BC-FCBC-C663-5AE660D7AF17}"/>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8" name="Graphic 191">
                <a:extLst>
                  <a:ext uri="{FF2B5EF4-FFF2-40B4-BE49-F238E27FC236}">
                    <a16:creationId xmlns:a16="http://schemas.microsoft.com/office/drawing/2014/main" id="{12F310C0-95FE-F91F-4587-4047DF0E7F90}"/>
                  </a:ext>
                </a:extLst>
              </p:cNvPr>
              <p:cNvGrpSpPr/>
              <p:nvPr/>
            </p:nvGrpSpPr>
            <p:grpSpPr>
              <a:xfrm>
                <a:off x="4441112" y="1407723"/>
                <a:ext cx="43862" cy="40837"/>
                <a:chOff x="4441112" y="1407723"/>
                <a:chExt cx="43862" cy="40837"/>
              </a:xfrm>
            </p:grpSpPr>
            <p:sp>
              <p:nvSpPr>
                <p:cNvPr id="3382" name="Freeform: Shape 1839">
                  <a:extLst>
                    <a:ext uri="{FF2B5EF4-FFF2-40B4-BE49-F238E27FC236}">
                      <a16:creationId xmlns:a16="http://schemas.microsoft.com/office/drawing/2014/main" id="{BF983D62-381C-E0AA-187A-008C0EB342CD}"/>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Freeform: Shape 1840">
                  <a:extLst>
                    <a:ext uri="{FF2B5EF4-FFF2-40B4-BE49-F238E27FC236}">
                      <a16:creationId xmlns:a16="http://schemas.microsoft.com/office/drawing/2014/main" id="{A17CBD85-540C-0218-6D7A-1E21AB794EE4}"/>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9" name="Graphic 191">
                <a:extLst>
                  <a:ext uri="{FF2B5EF4-FFF2-40B4-BE49-F238E27FC236}">
                    <a16:creationId xmlns:a16="http://schemas.microsoft.com/office/drawing/2014/main" id="{7E77730E-31D6-CC8F-0C01-5570C0692665}"/>
                  </a:ext>
                </a:extLst>
              </p:cNvPr>
              <p:cNvGrpSpPr/>
              <p:nvPr/>
            </p:nvGrpSpPr>
            <p:grpSpPr>
              <a:xfrm>
                <a:off x="4446859" y="1412370"/>
                <a:ext cx="43711" cy="40696"/>
                <a:chOff x="4446859" y="1412370"/>
                <a:chExt cx="43711" cy="40696"/>
              </a:xfrm>
            </p:grpSpPr>
            <p:sp>
              <p:nvSpPr>
                <p:cNvPr id="3380" name="Freeform: Shape 1837">
                  <a:extLst>
                    <a:ext uri="{FF2B5EF4-FFF2-40B4-BE49-F238E27FC236}">
                      <a16:creationId xmlns:a16="http://schemas.microsoft.com/office/drawing/2014/main" id="{63D7EB5A-76FE-B7E6-B94A-2AD79A6C332B}"/>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Freeform: Shape 1838">
                  <a:extLst>
                    <a:ext uri="{FF2B5EF4-FFF2-40B4-BE49-F238E27FC236}">
                      <a16:creationId xmlns:a16="http://schemas.microsoft.com/office/drawing/2014/main" id="{23D257A3-8046-D4FC-4778-92DEE9FFE572}"/>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0" name="Graphic 191">
                <a:extLst>
                  <a:ext uri="{FF2B5EF4-FFF2-40B4-BE49-F238E27FC236}">
                    <a16:creationId xmlns:a16="http://schemas.microsoft.com/office/drawing/2014/main" id="{AF1EDA37-0F63-3CF3-A4C4-9E0F246C9DB0}"/>
                  </a:ext>
                </a:extLst>
              </p:cNvPr>
              <p:cNvGrpSpPr/>
              <p:nvPr/>
            </p:nvGrpSpPr>
            <p:grpSpPr>
              <a:xfrm>
                <a:off x="4472723" y="1412370"/>
                <a:ext cx="43711" cy="40696"/>
                <a:chOff x="4472723" y="1412370"/>
                <a:chExt cx="43711" cy="40696"/>
              </a:xfrm>
            </p:grpSpPr>
            <p:sp>
              <p:nvSpPr>
                <p:cNvPr id="3378" name="Freeform: Shape 1835">
                  <a:extLst>
                    <a:ext uri="{FF2B5EF4-FFF2-40B4-BE49-F238E27FC236}">
                      <a16:creationId xmlns:a16="http://schemas.microsoft.com/office/drawing/2014/main" id="{67E68354-D198-43D9-A3FD-E6066FB02640}"/>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Freeform: Shape 1836">
                  <a:extLst>
                    <a:ext uri="{FF2B5EF4-FFF2-40B4-BE49-F238E27FC236}">
                      <a16:creationId xmlns:a16="http://schemas.microsoft.com/office/drawing/2014/main" id="{A340DF90-70B9-C85F-52A9-09E221ABC134}"/>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1" name="Graphic 191">
                <a:extLst>
                  <a:ext uri="{FF2B5EF4-FFF2-40B4-BE49-F238E27FC236}">
                    <a16:creationId xmlns:a16="http://schemas.microsoft.com/office/drawing/2014/main" id="{86240A1D-4BCC-1EB0-6746-EC879E8AEEB8}"/>
                  </a:ext>
                </a:extLst>
              </p:cNvPr>
              <p:cNvGrpSpPr/>
              <p:nvPr/>
            </p:nvGrpSpPr>
            <p:grpSpPr>
              <a:xfrm>
                <a:off x="4488150" y="1412370"/>
                <a:ext cx="43711" cy="40696"/>
                <a:chOff x="4488150" y="1412370"/>
                <a:chExt cx="43711" cy="40696"/>
              </a:xfrm>
            </p:grpSpPr>
            <p:sp>
              <p:nvSpPr>
                <p:cNvPr id="3376" name="Freeform: Shape 1833">
                  <a:extLst>
                    <a:ext uri="{FF2B5EF4-FFF2-40B4-BE49-F238E27FC236}">
                      <a16:creationId xmlns:a16="http://schemas.microsoft.com/office/drawing/2014/main" id="{2AFBA111-4663-C43D-CE5E-E5AB16D86685}"/>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Freeform: Shape 1834">
                  <a:extLst>
                    <a:ext uri="{FF2B5EF4-FFF2-40B4-BE49-F238E27FC236}">
                      <a16:creationId xmlns:a16="http://schemas.microsoft.com/office/drawing/2014/main" id="{ECFD0B57-1B2E-F20F-7DD9-8E3EA4ACDF69}"/>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2" name="Graphic 191">
                <a:extLst>
                  <a:ext uri="{FF2B5EF4-FFF2-40B4-BE49-F238E27FC236}">
                    <a16:creationId xmlns:a16="http://schemas.microsoft.com/office/drawing/2014/main" id="{EC08D05C-7E73-14DD-5F78-F52CBBAA58C4}"/>
                  </a:ext>
                </a:extLst>
              </p:cNvPr>
              <p:cNvGrpSpPr/>
              <p:nvPr/>
            </p:nvGrpSpPr>
            <p:grpSpPr>
              <a:xfrm>
                <a:off x="4494654" y="1412370"/>
                <a:ext cx="43711" cy="40696"/>
                <a:chOff x="4494654" y="1412370"/>
                <a:chExt cx="43711" cy="40696"/>
              </a:xfrm>
            </p:grpSpPr>
            <p:sp>
              <p:nvSpPr>
                <p:cNvPr id="3374" name="Freeform: Shape 1831">
                  <a:extLst>
                    <a:ext uri="{FF2B5EF4-FFF2-40B4-BE49-F238E27FC236}">
                      <a16:creationId xmlns:a16="http://schemas.microsoft.com/office/drawing/2014/main" id="{618D2F1F-04BB-E366-7C79-A14BF46048C4}"/>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Freeform: Shape 1832">
                  <a:extLst>
                    <a:ext uri="{FF2B5EF4-FFF2-40B4-BE49-F238E27FC236}">
                      <a16:creationId xmlns:a16="http://schemas.microsoft.com/office/drawing/2014/main" id="{AF76FD52-4616-D649-5677-D9A3DE421DF7}"/>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3" name="Graphic 191">
                <a:extLst>
                  <a:ext uri="{FF2B5EF4-FFF2-40B4-BE49-F238E27FC236}">
                    <a16:creationId xmlns:a16="http://schemas.microsoft.com/office/drawing/2014/main" id="{E56449F3-FC42-1CB6-AD3D-D3CEC6BABFFE}"/>
                  </a:ext>
                </a:extLst>
              </p:cNvPr>
              <p:cNvGrpSpPr/>
              <p:nvPr/>
            </p:nvGrpSpPr>
            <p:grpSpPr>
              <a:xfrm>
                <a:off x="4504485" y="1414764"/>
                <a:ext cx="43711" cy="40696"/>
                <a:chOff x="4504485" y="1414764"/>
                <a:chExt cx="43711" cy="40696"/>
              </a:xfrm>
            </p:grpSpPr>
            <p:sp>
              <p:nvSpPr>
                <p:cNvPr id="3372" name="Freeform: Shape 1829">
                  <a:extLst>
                    <a:ext uri="{FF2B5EF4-FFF2-40B4-BE49-F238E27FC236}">
                      <a16:creationId xmlns:a16="http://schemas.microsoft.com/office/drawing/2014/main" id="{D6DE9B91-EFDB-2263-996D-BBF2CEBB2AA4}"/>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Freeform: Shape 1830">
                  <a:extLst>
                    <a:ext uri="{FF2B5EF4-FFF2-40B4-BE49-F238E27FC236}">
                      <a16:creationId xmlns:a16="http://schemas.microsoft.com/office/drawing/2014/main" id="{A4E7439E-1B05-7341-BC0D-B470880BF30A}"/>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4" name="Graphic 191">
                <a:extLst>
                  <a:ext uri="{FF2B5EF4-FFF2-40B4-BE49-F238E27FC236}">
                    <a16:creationId xmlns:a16="http://schemas.microsoft.com/office/drawing/2014/main" id="{B4146685-55E0-3D2A-EAA0-5DB8F7DC6C07}"/>
                  </a:ext>
                </a:extLst>
              </p:cNvPr>
              <p:cNvGrpSpPr/>
              <p:nvPr/>
            </p:nvGrpSpPr>
            <p:grpSpPr>
              <a:xfrm>
                <a:off x="4510837" y="1414764"/>
                <a:ext cx="43711" cy="40696"/>
                <a:chOff x="4510837" y="1414764"/>
                <a:chExt cx="43711" cy="40696"/>
              </a:xfrm>
            </p:grpSpPr>
            <p:sp>
              <p:nvSpPr>
                <p:cNvPr id="3370" name="Freeform: Shape 1827">
                  <a:extLst>
                    <a:ext uri="{FF2B5EF4-FFF2-40B4-BE49-F238E27FC236}">
                      <a16:creationId xmlns:a16="http://schemas.microsoft.com/office/drawing/2014/main" id="{99EDD14C-C99F-FAF6-8368-6A20D0F04594}"/>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Freeform: Shape 1828">
                  <a:extLst>
                    <a:ext uri="{FF2B5EF4-FFF2-40B4-BE49-F238E27FC236}">
                      <a16:creationId xmlns:a16="http://schemas.microsoft.com/office/drawing/2014/main" id="{88EEE7FD-2C47-5284-484F-1FAD12CDE70E}"/>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5" name="Graphic 191">
                <a:extLst>
                  <a:ext uri="{FF2B5EF4-FFF2-40B4-BE49-F238E27FC236}">
                    <a16:creationId xmlns:a16="http://schemas.microsoft.com/office/drawing/2014/main" id="{CD430088-689F-85E3-825F-699ABAE9ABCF}"/>
                  </a:ext>
                </a:extLst>
              </p:cNvPr>
              <p:cNvGrpSpPr/>
              <p:nvPr/>
            </p:nvGrpSpPr>
            <p:grpSpPr>
              <a:xfrm>
                <a:off x="4527475" y="1414764"/>
                <a:ext cx="43711" cy="40696"/>
                <a:chOff x="4527475" y="1414764"/>
                <a:chExt cx="43711" cy="40696"/>
              </a:xfrm>
            </p:grpSpPr>
            <p:sp>
              <p:nvSpPr>
                <p:cNvPr id="3368" name="Freeform: Shape 1825">
                  <a:extLst>
                    <a:ext uri="{FF2B5EF4-FFF2-40B4-BE49-F238E27FC236}">
                      <a16:creationId xmlns:a16="http://schemas.microsoft.com/office/drawing/2014/main" id="{BFFC84D8-801D-D588-8FBF-EFF4037CA8C3}"/>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Freeform: Shape 1826">
                  <a:extLst>
                    <a:ext uri="{FF2B5EF4-FFF2-40B4-BE49-F238E27FC236}">
                      <a16:creationId xmlns:a16="http://schemas.microsoft.com/office/drawing/2014/main" id="{FA2AD304-BEE8-7388-6C21-5EF94279279D}"/>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6" name="Graphic 191">
                <a:extLst>
                  <a:ext uri="{FF2B5EF4-FFF2-40B4-BE49-F238E27FC236}">
                    <a16:creationId xmlns:a16="http://schemas.microsoft.com/office/drawing/2014/main" id="{2FAE8EDE-B1B3-4695-7E1E-1A934C593852}"/>
                  </a:ext>
                </a:extLst>
              </p:cNvPr>
              <p:cNvGrpSpPr/>
              <p:nvPr/>
            </p:nvGrpSpPr>
            <p:grpSpPr>
              <a:xfrm>
                <a:off x="4533979" y="1414764"/>
                <a:ext cx="43862" cy="40696"/>
                <a:chOff x="4533979" y="1414764"/>
                <a:chExt cx="43862" cy="40696"/>
              </a:xfrm>
            </p:grpSpPr>
            <p:sp>
              <p:nvSpPr>
                <p:cNvPr id="3366" name="Freeform: Shape 1823">
                  <a:extLst>
                    <a:ext uri="{FF2B5EF4-FFF2-40B4-BE49-F238E27FC236}">
                      <a16:creationId xmlns:a16="http://schemas.microsoft.com/office/drawing/2014/main" id="{ACDAA09E-6BC0-E5E5-9FCD-F3BCE77578DD}"/>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Freeform: Shape 1824">
                  <a:extLst>
                    <a:ext uri="{FF2B5EF4-FFF2-40B4-BE49-F238E27FC236}">
                      <a16:creationId xmlns:a16="http://schemas.microsoft.com/office/drawing/2014/main" id="{BA1BBF8C-2373-55F1-A8F5-A966B58F1740}"/>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7" name="Graphic 191">
                <a:extLst>
                  <a:ext uri="{FF2B5EF4-FFF2-40B4-BE49-F238E27FC236}">
                    <a16:creationId xmlns:a16="http://schemas.microsoft.com/office/drawing/2014/main" id="{5A4A329E-E9C8-9656-267D-9025CAE18170}"/>
                  </a:ext>
                </a:extLst>
              </p:cNvPr>
              <p:cNvGrpSpPr/>
              <p:nvPr/>
            </p:nvGrpSpPr>
            <p:grpSpPr>
              <a:xfrm>
                <a:off x="4540634" y="1414764"/>
                <a:ext cx="43711" cy="40696"/>
                <a:chOff x="4540634" y="1414764"/>
                <a:chExt cx="43711" cy="40696"/>
              </a:xfrm>
            </p:grpSpPr>
            <p:sp>
              <p:nvSpPr>
                <p:cNvPr id="3364" name="Freeform: Shape 1821">
                  <a:extLst>
                    <a:ext uri="{FF2B5EF4-FFF2-40B4-BE49-F238E27FC236}">
                      <a16:creationId xmlns:a16="http://schemas.microsoft.com/office/drawing/2014/main" id="{33783871-AD0E-206F-2D3D-07E1F3D7D236}"/>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Freeform: Shape 1822">
                  <a:extLst>
                    <a:ext uri="{FF2B5EF4-FFF2-40B4-BE49-F238E27FC236}">
                      <a16:creationId xmlns:a16="http://schemas.microsoft.com/office/drawing/2014/main" id="{BC1003B9-3D63-A859-0D48-FF8D691D6973}"/>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8" name="Graphic 191">
                <a:extLst>
                  <a:ext uri="{FF2B5EF4-FFF2-40B4-BE49-F238E27FC236}">
                    <a16:creationId xmlns:a16="http://schemas.microsoft.com/office/drawing/2014/main" id="{1ADBB882-2485-1798-D293-FD609980701F}"/>
                  </a:ext>
                </a:extLst>
              </p:cNvPr>
              <p:cNvGrpSpPr/>
              <p:nvPr/>
            </p:nvGrpSpPr>
            <p:grpSpPr>
              <a:xfrm>
                <a:off x="4547289" y="1414764"/>
                <a:ext cx="43711" cy="40696"/>
                <a:chOff x="4547289" y="1414764"/>
                <a:chExt cx="43711" cy="40696"/>
              </a:xfrm>
            </p:grpSpPr>
            <p:sp>
              <p:nvSpPr>
                <p:cNvPr id="3362" name="Freeform: Shape 1819">
                  <a:extLst>
                    <a:ext uri="{FF2B5EF4-FFF2-40B4-BE49-F238E27FC236}">
                      <a16:creationId xmlns:a16="http://schemas.microsoft.com/office/drawing/2014/main" id="{75CAFC70-800C-F020-656B-388F7EFB1627}"/>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Freeform: Shape 1820">
                  <a:extLst>
                    <a:ext uri="{FF2B5EF4-FFF2-40B4-BE49-F238E27FC236}">
                      <a16:creationId xmlns:a16="http://schemas.microsoft.com/office/drawing/2014/main" id="{1792E077-DBD1-D1EC-3252-9B4035C18847}"/>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9" name="Graphic 191">
                <a:extLst>
                  <a:ext uri="{FF2B5EF4-FFF2-40B4-BE49-F238E27FC236}">
                    <a16:creationId xmlns:a16="http://schemas.microsoft.com/office/drawing/2014/main" id="{5DBBF615-EDE4-23AA-A7AF-119DC4237D72}"/>
                  </a:ext>
                </a:extLst>
              </p:cNvPr>
              <p:cNvGrpSpPr/>
              <p:nvPr/>
            </p:nvGrpSpPr>
            <p:grpSpPr>
              <a:xfrm>
                <a:off x="4553792" y="1414764"/>
                <a:ext cx="43862" cy="40696"/>
                <a:chOff x="4553792" y="1414764"/>
                <a:chExt cx="43862" cy="40696"/>
              </a:xfrm>
            </p:grpSpPr>
            <p:sp>
              <p:nvSpPr>
                <p:cNvPr id="3360" name="Freeform: Shape 1817">
                  <a:extLst>
                    <a:ext uri="{FF2B5EF4-FFF2-40B4-BE49-F238E27FC236}">
                      <a16:creationId xmlns:a16="http://schemas.microsoft.com/office/drawing/2014/main" id="{6B34A69F-35B3-658E-99CB-7A567E1F8EDC}"/>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Freeform: Shape 1818">
                  <a:extLst>
                    <a:ext uri="{FF2B5EF4-FFF2-40B4-BE49-F238E27FC236}">
                      <a16:creationId xmlns:a16="http://schemas.microsoft.com/office/drawing/2014/main" id="{5E4D707E-EE78-448E-BE4A-317718300797}"/>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0" name="Graphic 191">
                <a:extLst>
                  <a:ext uri="{FF2B5EF4-FFF2-40B4-BE49-F238E27FC236}">
                    <a16:creationId xmlns:a16="http://schemas.microsoft.com/office/drawing/2014/main" id="{080CA43F-CCBA-5ABB-F4F8-92773FB63115}"/>
                  </a:ext>
                </a:extLst>
              </p:cNvPr>
              <p:cNvGrpSpPr/>
              <p:nvPr/>
            </p:nvGrpSpPr>
            <p:grpSpPr>
              <a:xfrm>
                <a:off x="4560447" y="1414764"/>
                <a:ext cx="43711" cy="40696"/>
                <a:chOff x="4560447" y="1414764"/>
                <a:chExt cx="43711" cy="40696"/>
              </a:xfrm>
            </p:grpSpPr>
            <p:sp>
              <p:nvSpPr>
                <p:cNvPr id="3358" name="Freeform: Shape 1815">
                  <a:extLst>
                    <a:ext uri="{FF2B5EF4-FFF2-40B4-BE49-F238E27FC236}">
                      <a16:creationId xmlns:a16="http://schemas.microsoft.com/office/drawing/2014/main" id="{68BF8217-FDD7-FD67-A9D8-1C46258E798C}"/>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Freeform: Shape 1816">
                  <a:extLst>
                    <a:ext uri="{FF2B5EF4-FFF2-40B4-BE49-F238E27FC236}">
                      <a16:creationId xmlns:a16="http://schemas.microsoft.com/office/drawing/2014/main" id="{CE780537-684B-94FF-4485-64204D172DE4}"/>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1" name="Graphic 191">
                <a:extLst>
                  <a:ext uri="{FF2B5EF4-FFF2-40B4-BE49-F238E27FC236}">
                    <a16:creationId xmlns:a16="http://schemas.microsoft.com/office/drawing/2014/main" id="{218D2A88-FACD-C614-4CCB-BFF65802787D}"/>
                  </a:ext>
                </a:extLst>
              </p:cNvPr>
              <p:cNvGrpSpPr/>
              <p:nvPr/>
            </p:nvGrpSpPr>
            <p:grpSpPr>
              <a:xfrm>
                <a:off x="4566951" y="1414764"/>
                <a:ext cx="43862" cy="40696"/>
                <a:chOff x="4566951" y="1414764"/>
                <a:chExt cx="43862" cy="40696"/>
              </a:xfrm>
            </p:grpSpPr>
            <p:sp>
              <p:nvSpPr>
                <p:cNvPr id="3356" name="Freeform: Shape 1813">
                  <a:extLst>
                    <a:ext uri="{FF2B5EF4-FFF2-40B4-BE49-F238E27FC236}">
                      <a16:creationId xmlns:a16="http://schemas.microsoft.com/office/drawing/2014/main" id="{B1F4972B-31B1-913F-A1A0-B1A6031BB4BC}"/>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Freeform: Shape 1814">
                  <a:extLst>
                    <a:ext uri="{FF2B5EF4-FFF2-40B4-BE49-F238E27FC236}">
                      <a16:creationId xmlns:a16="http://schemas.microsoft.com/office/drawing/2014/main" id="{42DAC91A-B9CA-E64C-B116-6C6C7FD7A268}"/>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2" name="Graphic 191">
                <a:extLst>
                  <a:ext uri="{FF2B5EF4-FFF2-40B4-BE49-F238E27FC236}">
                    <a16:creationId xmlns:a16="http://schemas.microsoft.com/office/drawing/2014/main" id="{48EE6AD1-4640-E109-0F95-35CB3FCB3599}"/>
                  </a:ext>
                </a:extLst>
              </p:cNvPr>
              <p:cNvGrpSpPr/>
              <p:nvPr/>
            </p:nvGrpSpPr>
            <p:grpSpPr>
              <a:xfrm>
                <a:off x="4573606" y="1414764"/>
                <a:ext cx="43711" cy="40696"/>
                <a:chOff x="4573606" y="1414764"/>
                <a:chExt cx="43711" cy="40696"/>
              </a:xfrm>
            </p:grpSpPr>
            <p:sp>
              <p:nvSpPr>
                <p:cNvPr id="3354" name="Freeform: Shape 1811">
                  <a:extLst>
                    <a:ext uri="{FF2B5EF4-FFF2-40B4-BE49-F238E27FC236}">
                      <a16:creationId xmlns:a16="http://schemas.microsoft.com/office/drawing/2014/main" id="{7704851A-A738-C6DE-30EA-C2935FFD636D}"/>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Freeform: Shape 1812">
                  <a:extLst>
                    <a:ext uri="{FF2B5EF4-FFF2-40B4-BE49-F238E27FC236}">
                      <a16:creationId xmlns:a16="http://schemas.microsoft.com/office/drawing/2014/main" id="{62595EC0-E76B-CFDB-529C-094E1040B335}"/>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3" name="Graphic 191">
                <a:extLst>
                  <a:ext uri="{FF2B5EF4-FFF2-40B4-BE49-F238E27FC236}">
                    <a16:creationId xmlns:a16="http://schemas.microsoft.com/office/drawing/2014/main" id="{69D9F6A8-8F8C-3C30-EF07-C0B0427C0AB7}"/>
                  </a:ext>
                </a:extLst>
              </p:cNvPr>
              <p:cNvGrpSpPr/>
              <p:nvPr/>
            </p:nvGrpSpPr>
            <p:grpSpPr>
              <a:xfrm>
                <a:off x="4580261" y="1414764"/>
                <a:ext cx="43711" cy="40696"/>
                <a:chOff x="4580261" y="1414764"/>
                <a:chExt cx="43711" cy="40696"/>
              </a:xfrm>
            </p:grpSpPr>
            <p:sp>
              <p:nvSpPr>
                <p:cNvPr id="3352" name="Freeform: Shape 1809">
                  <a:extLst>
                    <a:ext uri="{FF2B5EF4-FFF2-40B4-BE49-F238E27FC236}">
                      <a16:creationId xmlns:a16="http://schemas.microsoft.com/office/drawing/2014/main" id="{6D3649A6-826A-8BCC-DA9A-F3BE74E30821}"/>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Freeform: Shape 1810">
                  <a:extLst>
                    <a:ext uri="{FF2B5EF4-FFF2-40B4-BE49-F238E27FC236}">
                      <a16:creationId xmlns:a16="http://schemas.microsoft.com/office/drawing/2014/main" id="{B0D0CE41-6FA1-80E7-576B-DDA0969783D6}"/>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4" name="Graphic 191">
                <a:extLst>
                  <a:ext uri="{FF2B5EF4-FFF2-40B4-BE49-F238E27FC236}">
                    <a16:creationId xmlns:a16="http://schemas.microsoft.com/office/drawing/2014/main" id="{B3FC52C7-BD62-3B32-4499-85C18CEBAEA2}"/>
                  </a:ext>
                </a:extLst>
              </p:cNvPr>
              <p:cNvGrpSpPr/>
              <p:nvPr/>
            </p:nvGrpSpPr>
            <p:grpSpPr>
              <a:xfrm>
                <a:off x="4586765" y="1414764"/>
                <a:ext cx="43862" cy="40696"/>
                <a:chOff x="4586765" y="1414764"/>
                <a:chExt cx="43862" cy="40696"/>
              </a:xfrm>
            </p:grpSpPr>
            <p:sp>
              <p:nvSpPr>
                <p:cNvPr id="3350" name="Freeform: Shape 1807">
                  <a:extLst>
                    <a:ext uri="{FF2B5EF4-FFF2-40B4-BE49-F238E27FC236}">
                      <a16:creationId xmlns:a16="http://schemas.microsoft.com/office/drawing/2014/main" id="{FF41E74D-5B6E-DDDF-E7EB-FCB2B01A6F93}"/>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Freeform: Shape 1808">
                  <a:extLst>
                    <a:ext uri="{FF2B5EF4-FFF2-40B4-BE49-F238E27FC236}">
                      <a16:creationId xmlns:a16="http://schemas.microsoft.com/office/drawing/2014/main" id="{4D5FE809-0CE6-0956-2B9D-B18C69446D3D}"/>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5" name="Graphic 191">
                <a:extLst>
                  <a:ext uri="{FF2B5EF4-FFF2-40B4-BE49-F238E27FC236}">
                    <a16:creationId xmlns:a16="http://schemas.microsoft.com/office/drawing/2014/main" id="{9AB74E93-237A-61FC-5F59-DB29DE007340}"/>
                  </a:ext>
                </a:extLst>
              </p:cNvPr>
              <p:cNvGrpSpPr/>
              <p:nvPr/>
            </p:nvGrpSpPr>
            <p:grpSpPr>
              <a:xfrm>
                <a:off x="4593420" y="1414764"/>
                <a:ext cx="43711" cy="40696"/>
                <a:chOff x="4593420" y="1414764"/>
                <a:chExt cx="43711" cy="40696"/>
              </a:xfrm>
            </p:grpSpPr>
            <p:sp>
              <p:nvSpPr>
                <p:cNvPr id="3348" name="Freeform: Shape 1805">
                  <a:extLst>
                    <a:ext uri="{FF2B5EF4-FFF2-40B4-BE49-F238E27FC236}">
                      <a16:creationId xmlns:a16="http://schemas.microsoft.com/office/drawing/2014/main" id="{25B6CD09-BD30-4BDD-1457-60118B6ECF28}"/>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Freeform: Shape 1806">
                  <a:extLst>
                    <a:ext uri="{FF2B5EF4-FFF2-40B4-BE49-F238E27FC236}">
                      <a16:creationId xmlns:a16="http://schemas.microsoft.com/office/drawing/2014/main" id="{161A7642-B812-0115-ABAD-4573892797C7}"/>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6" name="Graphic 191">
                <a:extLst>
                  <a:ext uri="{FF2B5EF4-FFF2-40B4-BE49-F238E27FC236}">
                    <a16:creationId xmlns:a16="http://schemas.microsoft.com/office/drawing/2014/main" id="{4CC98800-BAC3-4321-F1B3-6F31A043DBF9}"/>
                  </a:ext>
                </a:extLst>
              </p:cNvPr>
              <p:cNvGrpSpPr/>
              <p:nvPr/>
            </p:nvGrpSpPr>
            <p:grpSpPr>
              <a:xfrm>
                <a:off x="4599923" y="1414764"/>
                <a:ext cx="43862" cy="40696"/>
                <a:chOff x="4599923" y="1414764"/>
                <a:chExt cx="43862" cy="40696"/>
              </a:xfrm>
            </p:grpSpPr>
            <p:sp>
              <p:nvSpPr>
                <p:cNvPr id="3346" name="Freeform: Shape 1803">
                  <a:extLst>
                    <a:ext uri="{FF2B5EF4-FFF2-40B4-BE49-F238E27FC236}">
                      <a16:creationId xmlns:a16="http://schemas.microsoft.com/office/drawing/2014/main" id="{14B86761-2CCC-9DC3-847C-C482872C73C3}"/>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Freeform: Shape 1804">
                  <a:extLst>
                    <a:ext uri="{FF2B5EF4-FFF2-40B4-BE49-F238E27FC236}">
                      <a16:creationId xmlns:a16="http://schemas.microsoft.com/office/drawing/2014/main" id="{EC683358-A022-7C2E-3E59-3CB45BFF939D}"/>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7" name="Graphic 191">
                <a:extLst>
                  <a:ext uri="{FF2B5EF4-FFF2-40B4-BE49-F238E27FC236}">
                    <a16:creationId xmlns:a16="http://schemas.microsoft.com/office/drawing/2014/main" id="{77B6F0D2-6202-0D1A-128B-1D138F11FFA8}"/>
                  </a:ext>
                </a:extLst>
              </p:cNvPr>
              <p:cNvGrpSpPr/>
              <p:nvPr/>
            </p:nvGrpSpPr>
            <p:grpSpPr>
              <a:xfrm>
                <a:off x="4606578" y="1414764"/>
                <a:ext cx="43711" cy="40696"/>
                <a:chOff x="4606578" y="1414764"/>
                <a:chExt cx="43711" cy="40696"/>
              </a:xfrm>
            </p:grpSpPr>
            <p:sp>
              <p:nvSpPr>
                <p:cNvPr id="3344" name="Freeform: Shape 1801">
                  <a:extLst>
                    <a:ext uri="{FF2B5EF4-FFF2-40B4-BE49-F238E27FC236}">
                      <a16:creationId xmlns:a16="http://schemas.microsoft.com/office/drawing/2014/main" id="{D8E8C115-346E-BB91-3044-456C7C99F7ED}"/>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Freeform: Shape 1802">
                  <a:extLst>
                    <a:ext uri="{FF2B5EF4-FFF2-40B4-BE49-F238E27FC236}">
                      <a16:creationId xmlns:a16="http://schemas.microsoft.com/office/drawing/2014/main" id="{72FD217E-6991-6899-06E1-BAC85616479D}"/>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8" name="Graphic 191">
                <a:extLst>
                  <a:ext uri="{FF2B5EF4-FFF2-40B4-BE49-F238E27FC236}">
                    <a16:creationId xmlns:a16="http://schemas.microsoft.com/office/drawing/2014/main" id="{1384034F-F049-86E8-9C9F-4F7D1066B3B9}"/>
                  </a:ext>
                </a:extLst>
              </p:cNvPr>
              <p:cNvGrpSpPr/>
              <p:nvPr/>
            </p:nvGrpSpPr>
            <p:grpSpPr>
              <a:xfrm>
                <a:off x="4613233" y="1414764"/>
                <a:ext cx="43711" cy="40696"/>
                <a:chOff x="4613233" y="1414764"/>
                <a:chExt cx="43711" cy="40696"/>
              </a:xfrm>
            </p:grpSpPr>
            <p:sp>
              <p:nvSpPr>
                <p:cNvPr id="3342" name="Freeform: Shape 1799">
                  <a:extLst>
                    <a:ext uri="{FF2B5EF4-FFF2-40B4-BE49-F238E27FC236}">
                      <a16:creationId xmlns:a16="http://schemas.microsoft.com/office/drawing/2014/main" id="{5F3461FD-DDD5-5E28-CF6E-73A709E38981}"/>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Freeform: Shape 1800">
                  <a:extLst>
                    <a:ext uri="{FF2B5EF4-FFF2-40B4-BE49-F238E27FC236}">
                      <a16:creationId xmlns:a16="http://schemas.microsoft.com/office/drawing/2014/main" id="{E75EE493-60F1-FFAB-1474-E144AEE4D5A5}"/>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9" name="Graphic 191">
                <a:extLst>
                  <a:ext uri="{FF2B5EF4-FFF2-40B4-BE49-F238E27FC236}">
                    <a16:creationId xmlns:a16="http://schemas.microsoft.com/office/drawing/2014/main" id="{1BA396EB-CF38-3850-0C77-98BBB9339CF8}"/>
                  </a:ext>
                </a:extLst>
              </p:cNvPr>
              <p:cNvGrpSpPr/>
              <p:nvPr/>
            </p:nvGrpSpPr>
            <p:grpSpPr>
              <a:xfrm>
                <a:off x="4619737" y="1414764"/>
                <a:ext cx="43862" cy="40696"/>
                <a:chOff x="4619737" y="1414764"/>
                <a:chExt cx="43862" cy="40696"/>
              </a:xfrm>
            </p:grpSpPr>
            <p:sp>
              <p:nvSpPr>
                <p:cNvPr id="3340" name="Freeform: Shape 1797">
                  <a:extLst>
                    <a:ext uri="{FF2B5EF4-FFF2-40B4-BE49-F238E27FC236}">
                      <a16:creationId xmlns:a16="http://schemas.microsoft.com/office/drawing/2014/main" id="{5E4383F3-8F8C-2756-E941-EAE305B6046F}"/>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Freeform: Shape 1798">
                  <a:extLst>
                    <a:ext uri="{FF2B5EF4-FFF2-40B4-BE49-F238E27FC236}">
                      <a16:creationId xmlns:a16="http://schemas.microsoft.com/office/drawing/2014/main" id="{654449BF-0F1A-8EEA-D187-9E485A42B5E2}"/>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0" name="Graphic 191">
                <a:extLst>
                  <a:ext uri="{FF2B5EF4-FFF2-40B4-BE49-F238E27FC236}">
                    <a16:creationId xmlns:a16="http://schemas.microsoft.com/office/drawing/2014/main" id="{2D4BDF52-9485-6394-12FD-4E4753F1FDBA}"/>
                  </a:ext>
                </a:extLst>
              </p:cNvPr>
              <p:cNvGrpSpPr/>
              <p:nvPr/>
            </p:nvGrpSpPr>
            <p:grpSpPr>
              <a:xfrm>
                <a:off x="4626392" y="1414764"/>
                <a:ext cx="43711" cy="40696"/>
                <a:chOff x="4626392" y="1414764"/>
                <a:chExt cx="43711" cy="40696"/>
              </a:xfrm>
            </p:grpSpPr>
            <p:sp>
              <p:nvSpPr>
                <p:cNvPr id="3338" name="Freeform: Shape 1795">
                  <a:extLst>
                    <a:ext uri="{FF2B5EF4-FFF2-40B4-BE49-F238E27FC236}">
                      <a16:creationId xmlns:a16="http://schemas.microsoft.com/office/drawing/2014/main" id="{37B1D443-C8D4-3354-49C2-EA40FCE34618}"/>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Freeform: Shape 1796">
                  <a:extLst>
                    <a:ext uri="{FF2B5EF4-FFF2-40B4-BE49-F238E27FC236}">
                      <a16:creationId xmlns:a16="http://schemas.microsoft.com/office/drawing/2014/main" id="{65AED5ED-BBC4-6B65-CC26-A1BF1D4484A4}"/>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1" name="Graphic 191">
                <a:extLst>
                  <a:ext uri="{FF2B5EF4-FFF2-40B4-BE49-F238E27FC236}">
                    <a16:creationId xmlns:a16="http://schemas.microsoft.com/office/drawing/2014/main" id="{5DD649F1-8845-1D76-ABF3-DCE95C69F3DB}"/>
                  </a:ext>
                </a:extLst>
              </p:cNvPr>
              <p:cNvGrpSpPr/>
              <p:nvPr/>
            </p:nvGrpSpPr>
            <p:grpSpPr>
              <a:xfrm>
                <a:off x="4633047" y="1414764"/>
                <a:ext cx="43711" cy="40696"/>
                <a:chOff x="4633047" y="1414764"/>
                <a:chExt cx="43711" cy="40696"/>
              </a:xfrm>
            </p:grpSpPr>
            <p:sp>
              <p:nvSpPr>
                <p:cNvPr id="3336" name="Freeform: Shape 1793">
                  <a:extLst>
                    <a:ext uri="{FF2B5EF4-FFF2-40B4-BE49-F238E27FC236}">
                      <a16:creationId xmlns:a16="http://schemas.microsoft.com/office/drawing/2014/main" id="{C01F80AA-B74A-0FF8-561A-183A9E73ED3B}"/>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Freeform: Shape 1794">
                  <a:extLst>
                    <a:ext uri="{FF2B5EF4-FFF2-40B4-BE49-F238E27FC236}">
                      <a16:creationId xmlns:a16="http://schemas.microsoft.com/office/drawing/2014/main" id="{0BE865D4-DE07-AC63-6805-1A2353F02CB9}"/>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2" name="Graphic 191">
                <a:extLst>
                  <a:ext uri="{FF2B5EF4-FFF2-40B4-BE49-F238E27FC236}">
                    <a16:creationId xmlns:a16="http://schemas.microsoft.com/office/drawing/2014/main" id="{E0F92E8A-83D3-D0CA-CD7C-4A2C6F87D910}"/>
                  </a:ext>
                </a:extLst>
              </p:cNvPr>
              <p:cNvGrpSpPr/>
              <p:nvPr/>
            </p:nvGrpSpPr>
            <p:grpSpPr>
              <a:xfrm>
                <a:off x="4639551" y="1414764"/>
                <a:ext cx="43862" cy="40696"/>
                <a:chOff x="4639551" y="1414764"/>
                <a:chExt cx="43862" cy="40696"/>
              </a:xfrm>
            </p:grpSpPr>
            <p:sp>
              <p:nvSpPr>
                <p:cNvPr id="3334" name="Freeform: Shape 1791">
                  <a:extLst>
                    <a:ext uri="{FF2B5EF4-FFF2-40B4-BE49-F238E27FC236}">
                      <a16:creationId xmlns:a16="http://schemas.microsoft.com/office/drawing/2014/main" id="{6E8AA9F1-A288-1656-035C-F401D16A8242}"/>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Freeform: Shape 1792">
                  <a:extLst>
                    <a:ext uri="{FF2B5EF4-FFF2-40B4-BE49-F238E27FC236}">
                      <a16:creationId xmlns:a16="http://schemas.microsoft.com/office/drawing/2014/main" id="{F42B6FD6-A128-E5EB-240E-6E7BDFB04BE2}"/>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3" name="Graphic 191">
                <a:extLst>
                  <a:ext uri="{FF2B5EF4-FFF2-40B4-BE49-F238E27FC236}">
                    <a16:creationId xmlns:a16="http://schemas.microsoft.com/office/drawing/2014/main" id="{90E21A56-ADA3-BAF5-96F1-693C884AE5EF}"/>
                  </a:ext>
                </a:extLst>
              </p:cNvPr>
              <p:cNvGrpSpPr/>
              <p:nvPr/>
            </p:nvGrpSpPr>
            <p:grpSpPr>
              <a:xfrm>
                <a:off x="4656944" y="1418707"/>
                <a:ext cx="43711" cy="40837"/>
                <a:chOff x="4656944" y="1418707"/>
                <a:chExt cx="43711" cy="40837"/>
              </a:xfrm>
            </p:grpSpPr>
            <p:sp>
              <p:nvSpPr>
                <p:cNvPr id="3332" name="Freeform: Shape 1789">
                  <a:extLst>
                    <a:ext uri="{FF2B5EF4-FFF2-40B4-BE49-F238E27FC236}">
                      <a16:creationId xmlns:a16="http://schemas.microsoft.com/office/drawing/2014/main" id="{749707C4-0D37-CA0C-530B-42AD2BD1F490}"/>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Freeform: Shape 1790">
                  <a:extLst>
                    <a:ext uri="{FF2B5EF4-FFF2-40B4-BE49-F238E27FC236}">
                      <a16:creationId xmlns:a16="http://schemas.microsoft.com/office/drawing/2014/main" id="{09F6CF84-AFC1-49B0-DC5D-7F01E751AAB4}"/>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4" name="Graphic 191">
                <a:extLst>
                  <a:ext uri="{FF2B5EF4-FFF2-40B4-BE49-F238E27FC236}">
                    <a16:creationId xmlns:a16="http://schemas.microsoft.com/office/drawing/2014/main" id="{0CE56B68-53C3-3D87-7B69-F2A0C305A6C5}"/>
                  </a:ext>
                </a:extLst>
              </p:cNvPr>
              <p:cNvGrpSpPr/>
              <p:nvPr/>
            </p:nvGrpSpPr>
            <p:grpSpPr>
              <a:xfrm>
                <a:off x="4680842" y="1418707"/>
                <a:ext cx="43711" cy="40837"/>
                <a:chOff x="4680842" y="1418707"/>
                <a:chExt cx="43711" cy="40837"/>
              </a:xfrm>
            </p:grpSpPr>
            <p:sp>
              <p:nvSpPr>
                <p:cNvPr id="3330" name="Freeform: Shape 1787">
                  <a:extLst>
                    <a:ext uri="{FF2B5EF4-FFF2-40B4-BE49-F238E27FC236}">
                      <a16:creationId xmlns:a16="http://schemas.microsoft.com/office/drawing/2014/main" id="{7AF4459A-638D-394C-2A1D-D329D0012838}"/>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Freeform: Shape 1788">
                  <a:extLst>
                    <a:ext uri="{FF2B5EF4-FFF2-40B4-BE49-F238E27FC236}">
                      <a16:creationId xmlns:a16="http://schemas.microsoft.com/office/drawing/2014/main" id="{0A30A3F9-562B-E670-CBDE-F79C02B9DE58}"/>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5" name="Graphic 191">
                <a:extLst>
                  <a:ext uri="{FF2B5EF4-FFF2-40B4-BE49-F238E27FC236}">
                    <a16:creationId xmlns:a16="http://schemas.microsoft.com/office/drawing/2014/main" id="{B882F06C-E3F7-9656-1624-222D20042FA3}"/>
                  </a:ext>
                </a:extLst>
              </p:cNvPr>
              <p:cNvGrpSpPr/>
              <p:nvPr/>
            </p:nvGrpSpPr>
            <p:grpSpPr>
              <a:xfrm>
                <a:off x="4687194" y="1418707"/>
                <a:ext cx="43711" cy="40837"/>
                <a:chOff x="4687194" y="1418707"/>
                <a:chExt cx="43711" cy="40837"/>
              </a:xfrm>
            </p:grpSpPr>
            <p:sp>
              <p:nvSpPr>
                <p:cNvPr id="3328" name="Freeform: Shape 1785">
                  <a:extLst>
                    <a:ext uri="{FF2B5EF4-FFF2-40B4-BE49-F238E27FC236}">
                      <a16:creationId xmlns:a16="http://schemas.microsoft.com/office/drawing/2014/main" id="{540EF270-9899-2BC4-8837-075BB37639F9}"/>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Freeform: Shape 1786">
                  <a:extLst>
                    <a:ext uri="{FF2B5EF4-FFF2-40B4-BE49-F238E27FC236}">
                      <a16:creationId xmlns:a16="http://schemas.microsoft.com/office/drawing/2014/main" id="{E16D14F3-EF43-7513-8BFA-DB28E21307E5}"/>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6" name="Graphic 191">
                <a:extLst>
                  <a:ext uri="{FF2B5EF4-FFF2-40B4-BE49-F238E27FC236}">
                    <a16:creationId xmlns:a16="http://schemas.microsoft.com/office/drawing/2014/main" id="{243C1D3E-DFF2-18C2-FD0F-4E07918C3D5E}"/>
                  </a:ext>
                </a:extLst>
              </p:cNvPr>
              <p:cNvGrpSpPr/>
              <p:nvPr/>
            </p:nvGrpSpPr>
            <p:grpSpPr>
              <a:xfrm>
                <a:off x="4693395" y="1418707"/>
                <a:ext cx="43711" cy="40837"/>
                <a:chOff x="4693395" y="1418707"/>
                <a:chExt cx="43711" cy="40837"/>
              </a:xfrm>
            </p:grpSpPr>
            <p:sp>
              <p:nvSpPr>
                <p:cNvPr id="3326" name="Freeform: Shape 1783">
                  <a:extLst>
                    <a:ext uri="{FF2B5EF4-FFF2-40B4-BE49-F238E27FC236}">
                      <a16:creationId xmlns:a16="http://schemas.microsoft.com/office/drawing/2014/main" id="{546DEDC3-9D57-A365-5954-5A1AAB28CE3B}"/>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Freeform: Shape 1784">
                  <a:extLst>
                    <a:ext uri="{FF2B5EF4-FFF2-40B4-BE49-F238E27FC236}">
                      <a16:creationId xmlns:a16="http://schemas.microsoft.com/office/drawing/2014/main" id="{1A609CC6-B563-42F7-674B-E17A1568CCC5}"/>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7" name="Graphic 191">
                <a:extLst>
                  <a:ext uri="{FF2B5EF4-FFF2-40B4-BE49-F238E27FC236}">
                    <a16:creationId xmlns:a16="http://schemas.microsoft.com/office/drawing/2014/main" id="{0CE58480-61EF-29D6-078D-95B3B9A86F63}"/>
                  </a:ext>
                </a:extLst>
              </p:cNvPr>
              <p:cNvGrpSpPr/>
              <p:nvPr/>
            </p:nvGrpSpPr>
            <p:grpSpPr>
              <a:xfrm>
                <a:off x="4699748" y="1418707"/>
                <a:ext cx="43711" cy="40837"/>
                <a:chOff x="4699748" y="1418707"/>
                <a:chExt cx="43711" cy="40837"/>
              </a:xfrm>
            </p:grpSpPr>
            <p:sp>
              <p:nvSpPr>
                <p:cNvPr id="3324" name="Freeform: Shape 1781">
                  <a:extLst>
                    <a:ext uri="{FF2B5EF4-FFF2-40B4-BE49-F238E27FC236}">
                      <a16:creationId xmlns:a16="http://schemas.microsoft.com/office/drawing/2014/main" id="{1557615B-5899-30D3-1396-E016A2ED4E12}"/>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Freeform: Shape 1782">
                  <a:extLst>
                    <a:ext uri="{FF2B5EF4-FFF2-40B4-BE49-F238E27FC236}">
                      <a16:creationId xmlns:a16="http://schemas.microsoft.com/office/drawing/2014/main" id="{0DDC64C7-820D-7692-3A1F-97E7132506DD}"/>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8" name="Graphic 191">
                <a:extLst>
                  <a:ext uri="{FF2B5EF4-FFF2-40B4-BE49-F238E27FC236}">
                    <a16:creationId xmlns:a16="http://schemas.microsoft.com/office/drawing/2014/main" id="{AF87AB5B-9598-EFD4-877C-D51766ED8D01}"/>
                  </a:ext>
                </a:extLst>
              </p:cNvPr>
              <p:cNvGrpSpPr/>
              <p:nvPr/>
            </p:nvGrpSpPr>
            <p:grpSpPr>
              <a:xfrm>
                <a:off x="4721528" y="1423495"/>
                <a:ext cx="43862" cy="40696"/>
                <a:chOff x="4721528" y="1423495"/>
                <a:chExt cx="43862" cy="40696"/>
              </a:xfrm>
            </p:grpSpPr>
            <p:sp>
              <p:nvSpPr>
                <p:cNvPr id="3322" name="Freeform: Shape 1779">
                  <a:extLst>
                    <a:ext uri="{FF2B5EF4-FFF2-40B4-BE49-F238E27FC236}">
                      <a16:creationId xmlns:a16="http://schemas.microsoft.com/office/drawing/2014/main" id="{D9DEC2CE-9765-BEC0-6D61-21476EEE99C9}"/>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Freeform: Shape 1780">
                  <a:extLst>
                    <a:ext uri="{FF2B5EF4-FFF2-40B4-BE49-F238E27FC236}">
                      <a16:creationId xmlns:a16="http://schemas.microsoft.com/office/drawing/2014/main" id="{9B26DD9B-9D98-C615-3C20-F580D7DC61EC}"/>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9" name="Graphic 191">
                <a:extLst>
                  <a:ext uri="{FF2B5EF4-FFF2-40B4-BE49-F238E27FC236}">
                    <a16:creationId xmlns:a16="http://schemas.microsoft.com/office/drawing/2014/main" id="{E2744476-6C0D-7BA5-EB8F-5682398FF531}"/>
                  </a:ext>
                </a:extLst>
              </p:cNvPr>
              <p:cNvGrpSpPr/>
              <p:nvPr/>
            </p:nvGrpSpPr>
            <p:grpSpPr>
              <a:xfrm>
                <a:off x="4728788" y="1423495"/>
                <a:ext cx="43711" cy="40696"/>
                <a:chOff x="4728788" y="1423495"/>
                <a:chExt cx="43711" cy="40696"/>
              </a:xfrm>
            </p:grpSpPr>
            <p:sp>
              <p:nvSpPr>
                <p:cNvPr id="3320" name="Freeform: Shape 1777">
                  <a:extLst>
                    <a:ext uri="{FF2B5EF4-FFF2-40B4-BE49-F238E27FC236}">
                      <a16:creationId xmlns:a16="http://schemas.microsoft.com/office/drawing/2014/main" id="{98A2B2B1-E20F-8CA2-C070-55EDC6EBB7F3}"/>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Freeform: Shape 1778">
                  <a:extLst>
                    <a:ext uri="{FF2B5EF4-FFF2-40B4-BE49-F238E27FC236}">
                      <a16:creationId xmlns:a16="http://schemas.microsoft.com/office/drawing/2014/main" id="{23CE797C-6101-D365-346B-CA2929E405CC}"/>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0" name="Graphic 191">
                <a:extLst>
                  <a:ext uri="{FF2B5EF4-FFF2-40B4-BE49-F238E27FC236}">
                    <a16:creationId xmlns:a16="http://schemas.microsoft.com/office/drawing/2014/main" id="{1C5ED963-07A0-6A18-18AD-82DD1411463D}"/>
                  </a:ext>
                </a:extLst>
              </p:cNvPr>
              <p:cNvGrpSpPr/>
              <p:nvPr/>
            </p:nvGrpSpPr>
            <p:grpSpPr>
              <a:xfrm>
                <a:off x="4745425" y="1423495"/>
                <a:ext cx="43711" cy="40696"/>
                <a:chOff x="4745425" y="1423495"/>
                <a:chExt cx="43711" cy="40696"/>
              </a:xfrm>
            </p:grpSpPr>
            <p:sp>
              <p:nvSpPr>
                <p:cNvPr id="3318" name="Freeform: Shape 1775">
                  <a:extLst>
                    <a:ext uri="{FF2B5EF4-FFF2-40B4-BE49-F238E27FC236}">
                      <a16:creationId xmlns:a16="http://schemas.microsoft.com/office/drawing/2014/main" id="{E0C3F850-EF44-F474-6090-A139BE988618}"/>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Freeform: Shape 1776">
                  <a:extLst>
                    <a:ext uri="{FF2B5EF4-FFF2-40B4-BE49-F238E27FC236}">
                      <a16:creationId xmlns:a16="http://schemas.microsoft.com/office/drawing/2014/main" id="{4904BAA4-FB72-94CD-9DB5-964BFC9A1557}"/>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1" name="Graphic 191">
                <a:extLst>
                  <a:ext uri="{FF2B5EF4-FFF2-40B4-BE49-F238E27FC236}">
                    <a16:creationId xmlns:a16="http://schemas.microsoft.com/office/drawing/2014/main" id="{6675FBDB-210C-F9D3-E2C1-773B8BF98FC7}"/>
                  </a:ext>
                </a:extLst>
              </p:cNvPr>
              <p:cNvGrpSpPr/>
              <p:nvPr/>
            </p:nvGrpSpPr>
            <p:grpSpPr>
              <a:xfrm>
                <a:off x="4752080" y="1423495"/>
                <a:ext cx="43862" cy="40696"/>
                <a:chOff x="4752080" y="1423495"/>
                <a:chExt cx="43862" cy="40696"/>
              </a:xfrm>
            </p:grpSpPr>
            <p:sp>
              <p:nvSpPr>
                <p:cNvPr id="3316" name="Freeform: Shape 1773">
                  <a:extLst>
                    <a:ext uri="{FF2B5EF4-FFF2-40B4-BE49-F238E27FC236}">
                      <a16:creationId xmlns:a16="http://schemas.microsoft.com/office/drawing/2014/main" id="{CF843D93-D0FE-E2D3-0CF0-3D84C8074941}"/>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Freeform: Shape 1774">
                  <a:extLst>
                    <a:ext uri="{FF2B5EF4-FFF2-40B4-BE49-F238E27FC236}">
                      <a16:creationId xmlns:a16="http://schemas.microsoft.com/office/drawing/2014/main" id="{35EEE584-E6C3-2117-5A2B-7BB361C501EA}"/>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2" name="Graphic 191">
                <a:extLst>
                  <a:ext uri="{FF2B5EF4-FFF2-40B4-BE49-F238E27FC236}">
                    <a16:creationId xmlns:a16="http://schemas.microsoft.com/office/drawing/2014/main" id="{25BE1210-3C58-FA86-31B3-0668BBFE1253}"/>
                  </a:ext>
                </a:extLst>
              </p:cNvPr>
              <p:cNvGrpSpPr/>
              <p:nvPr/>
            </p:nvGrpSpPr>
            <p:grpSpPr>
              <a:xfrm>
                <a:off x="4767205" y="1423495"/>
                <a:ext cx="43862" cy="40696"/>
                <a:chOff x="4767205" y="1423495"/>
                <a:chExt cx="43862" cy="40696"/>
              </a:xfrm>
            </p:grpSpPr>
            <p:sp>
              <p:nvSpPr>
                <p:cNvPr id="3314" name="Freeform: Shape 1771">
                  <a:extLst>
                    <a:ext uri="{FF2B5EF4-FFF2-40B4-BE49-F238E27FC236}">
                      <a16:creationId xmlns:a16="http://schemas.microsoft.com/office/drawing/2014/main" id="{926DC13A-5DF3-2184-9F76-0BDABE44672A}"/>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Freeform: Shape 1772">
                  <a:extLst>
                    <a:ext uri="{FF2B5EF4-FFF2-40B4-BE49-F238E27FC236}">
                      <a16:creationId xmlns:a16="http://schemas.microsoft.com/office/drawing/2014/main" id="{7B2EE125-4C9C-DA68-C9E1-EEA0DF90038F}"/>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3" name="Graphic 191">
                <a:extLst>
                  <a:ext uri="{FF2B5EF4-FFF2-40B4-BE49-F238E27FC236}">
                    <a16:creationId xmlns:a16="http://schemas.microsoft.com/office/drawing/2014/main" id="{F7EE3AC4-B65F-A525-7FF0-567AC7DD010E}"/>
                  </a:ext>
                </a:extLst>
              </p:cNvPr>
              <p:cNvGrpSpPr/>
              <p:nvPr/>
            </p:nvGrpSpPr>
            <p:grpSpPr>
              <a:xfrm>
                <a:off x="4774011" y="1423495"/>
                <a:ext cx="43711" cy="40696"/>
                <a:chOff x="4774011" y="1423495"/>
                <a:chExt cx="43711" cy="40696"/>
              </a:xfrm>
            </p:grpSpPr>
            <p:sp>
              <p:nvSpPr>
                <p:cNvPr id="3312" name="Freeform: Shape 1769">
                  <a:extLst>
                    <a:ext uri="{FF2B5EF4-FFF2-40B4-BE49-F238E27FC236}">
                      <a16:creationId xmlns:a16="http://schemas.microsoft.com/office/drawing/2014/main" id="{9938D2DB-BB08-B067-FC5D-E9C51B6E385C}"/>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Freeform: Shape 1770">
                  <a:extLst>
                    <a:ext uri="{FF2B5EF4-FFF2-40B4-BE49-F238E27FC236}">
                      <a16:creationId xmlns:a16="http://schemas.microsoft.com/office/drawing/2014/main" id="{594C3AFD-6F83-1F3E-5DFF-1008AA69E5AC}"/>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4" name="Graphic 191">
                <a:extLst>
                  <a:ext uri="{FF2B5EF4-FFF2-40B4-BE49-F238E27FC236}">
                    <a16:creationId xmlns:a16="http://schemas.microsoft.com/office/drawing/2014/main" id="{DB2554F6-849B-8518-8671-EDC3B760AD64}"/>
                  </a:ext>
                </a:extLst>
              </p:cNvPr>
              <p:cNvGrpSpPr/>
              <p:nvPr/>
            </p:nvGrpSpPr>
            <p:grpSpPr>
              <a:xfrm>
                <a:off x="4780969" y="1423495"/>
                <a:ext cx="43711" cy="40696"/>
                <a:chOff x="4780969" y="1423495"/>
                <a:chExt cx="43711" cy="40696"/>
              </a:xfrm>
            </p:grpSpPr>
            <p:sp>
              <p:nvSpPr>
                <p:cNvPr id="3310" name="Freeform: Shape 1767">
                  <a:extLst>
                    <a:ext uri="{FF2B5EF4-FFF2-40B4-BE49-F238E27FC236}">
                      <a16:creationId xmlns:a16="http://schemas.microsoft.com/office/drawing/2014/main" id="{FF95E558-CC52-91D0-7702-79F87D47EC12}"/>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Freeform: Shape 1768">
                  <a:extLst>
                    <a:ext uri="{FF2B5EF4-FFF2-40B4-BE49-F238E27FC236}">
                      <a16:creationId xmlns:a16="http://schemas.microsoft.com/office/drawing/2014/main" id="{9ADE4F0E-D4EF-B155-4602-997A8BF3E69E}"/>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5" name="Graphic 191">
                <a:extLst>
                  <a:ext uri="{FF2B5EF4-FFF2-40B4-BE49-F238E27FC236}">
                    <a16:creationId xmlns:a16="http://schemas.microsoft.com/office/drawing/2014/main" id="{E0FCA5CA-FAA9-1B3E-B8FC-A42AD6D794FB}"/>
                  </a:ext>
                </a:extLst>
              </p:cNvPr>
              <p:cNvGrpSpPr/>
              <p:nvPr/>
            </p:nvGrpSpPr>
            <p:grpSpPr>
              <a:xfrm>
                <a:off x="4791102" y="1423495"/>
                <a:ext cx="43711" cy="40696"/>
                <a:chOff x="4791102" y="1423495"/>
                <a:chExt cx="43711" cy="40696"/>
              </a:xfrm>
            </p:grpSpPr>
            <p:sp>
              <p:nvSpPr>
                <p:cNvPr id="3308" name="Freeform: Shape 1765">
                  <a:extLst>
                    <a:ext uri="{FF2B5EF4-FFF2-40B4-BE49-F238E27FC236}">
                      <a16:creationId xmlns:a16="http://schemas.microsoft.com/office/drawing/2014/main" id="{0CFDA2AD-3C82-3383-CC26-EB4055AA25B2}"/>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Freeform: Shape 1766">
                  <a:extLst>
                    <a:ext uri="{FF2B5EF4-FFF2-40B4-BE49-F238E27FC236}">
                      <a16:creationId xmlns:a16="http://schemas.microsoft.com/office/drawing/2014/main" id="{4CFDB105-99A0-8E44-8F44-5A5147CB2D4F}"/>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6" name="Graphic 191">
                <a:extLst>
                  <a:ext uri="{FF2B5EF4-FFF2-40B4-BE49-F238E27FC236}">
                    <a16:creationId xmlns:a16="http://schemas.microsoft.com/office/drawing/2014/main" id="{30327A18-6DD0-8FBC-F8D5-0022FAEC181D}"/>
                  </a:ext>
                </a:extLst>
              </p:cNvPr>
              <p:cNvGrpSpPr/>
              <p:nvPr/>
            </p:nvGrpSpPr>
            <p:grpSpPr>
              <a:xfrm>
                <a:off x="4797606" y="1423495"/>
                <a:ext cx="43711" cy="40696"/>
                <a:chOff x="4797606" y="1423495"/>
                <a:chExt cx="43711" cy="40696"/>
              </a:xfrm>
            </p:grpSpPr>
            <p:sp>
              <p:nvSpPr>
                <p:cNvPr id="3306" name="Freeform: Shape 1763">
                  <a:extLst>
                    <a:ext uri="{FF2B5EF4-FFF2-40B4-BE49-F238E27FC236}">
                      <a16:creationId xmlns:a16="http://schemas.microsoft.com/office/drawing/2014/main" id="{6AF9F2B2-2D1E-AC39-1F80-9E0BAD1ACCB1}"/>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Freeform: Shape 1764">
                  <a:extLst>
                    <a:ext uri="{FF2B5EF4-FFF2-40B4-BE49-F238E27FC236}">
                      <a16:creationId xmlns:a16="http://schemas.microsoft.com/office/drawing/2014/main" id="{F1EF3492-3250-235B-42A1-A2F49E286460}"/>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7" name="Graphic 191">
                <a:extLst>
                  <a:ext uri="{FF2B5EF4-FFF2-40B4-BE49-F238E27FC236}">
                    <a16:creationId xmlns:a16="http://schemas.microsoft.com/office/drawing/2014/main" id="{926D9CA3-2376-889C-46ED-72C23B1FDB6B}"/>
                  </a:ext>
                </a:extLst>
              </p:cNvPr>
              <p:cNvGrpSpPr/>
              <p:nvPr/>
            </p:nvGrpSpPr>
            <p:grpSpPr>
              <a:xfrm>
                <a:off x="4804110" y="1423495"/>
                <a:ext cx="43711" cy="40696"/>
                <a:chOff x="4804110" y="1423495"/>
                <a:chExt cx="43711" cy="40696"/>
              </a:xfrm>
            </p:grpSpPr>
            <p:sp>
              <p:nvSpPr>
                <p:cNvPr id="3304" name="Freeform: Shape 1761">
                  <a:extLst>
                    <a:ext uri="{FF2B5EF4-FFF2-40B4-BE49-F238E27FC236}">
                      <a16:creationId xmlns:a16="http://schemas.microsoft.com/office/drawing/2014/main" id="{510FFF27-87CF-1DE1-DE9E-4EED31C04EDC}"/>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Freeform: Shape 1762">
                  <a:extLst>
                    <a:ext uri="{FF2B5EF4-FFF2-40B4-BE49-F238E27FC236}">
                      <a16:creationId xmlns:a16="http://schemas.microsoft.com/office/drawing/2014/main" id="{23F16198-A724-8272-040A-1D696CF53D06}"/>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8" name="Graphic 191">
                <a:extLst>
                  <a:ext uri="{FF2B5EF4-FFF2-40B4-BE49-F238E27FC236}">
                    <a16:creationId xmlns:a16="http://schemas.microsoft.com/office/drawing/2014/main" id="{024DA06A-F71F-8742-5F53-0854188C841B}"/>
                  </a:ext>
                </a:extLst>
              </p:cNvPr>
              <p:cNvGrpSpPr/>
              <p:nvPr/>
            </p:nvGrpSpPr>
            <p:grpSpPr>
              <a:xfrm>
                <a:off x="4810613" y="1423495"/>
                <a:ext cx="43711" cy="40696"/>
                <a:chOff x="4810613" y="1423495"/>
                <a:chExt cx="43711" cy="40696"/>
              </a:xfrm>
            </p:grpSpPr>
            <p:sp>
              <p:nvSpPr>
                <p:cNvPr id="3302" name="Freeform: Shape 1759">
                  <a:extLst>
                    <a:ext uri="{FF2B5EF4-FFF2-40B4-BE49-F238E27FC236}">
                      <a16:creationId xmlns:a16="http://schemas.microsoft.com/office/drawing/2014/main" id="{AD4F030B-1C6E-6A86-178E-CF419CE098A8}"/>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Freeform: Shape 1760">
                  <a:extLst>
                    <a:ext uri="{FF2B5EF4-FFF2-40B4-BE49-F238E27FC236}">
                      <a16:creationId xmlns:a16="http://schemas.microsoft.com/office/drawing/2014/main" id="{F13B4BEF-E61E-5857-4241-B837A34FA0D2}"/>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9" name="Graphic 191">
                <a:extLst>
                  <a:ext uri="{FF2B5EF4-FFF2-40B4-BE49-F238E27FC236}">
                    <a16:creationId xmlns:a16="http://schemas.microsoft.com/office/drawing/2014/main" id="{37643B8D-F166-1C36-C42D-CBD52A7DD5D8}"/>
                  </a:ext>
                </a:extLst>
              </p:cNvPr>
              <p:cNvGrpSpPr/>
              <p:nvPr/>
            </p:nvGrpSpPr>
            <p:grpSpPr>
              <a:xfrm>
                <a:off x="4817117" y="1423495"/>
                <a:ext cx="43711" cy="40696"/>
                <a:chOff x="4817117" y="1423495"/>
                <a:chExt cx="43711" cy="40696"/>
              </a:xfrm>
            </p:grpSpPr>
            <p:sp>
              <p:nvSpPr>
                <p:cNvPr id="3300" name="Freeform: Shape 1757">
                  <a:extLst>
                    <a:ext uri="{FF2B5EF4-FFF2-40B4-BE49-F238E27FC236}">
                      <a16:creationId xmlns:a16="http://schemas.microsoft.com/office/drawing/2014/main" id="{A4D5C652-3433-D7F0-C1FA-88B840407284}"/>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Freeform: Shape 1758">
                  <a:extLst>
                    <a:ext uri="{FF2B5EF4-FFF2-40B4-BE49-F238E27FC236}">
                      <a16:creationId xmlns:a16="http://schemas.microsoft.com/office/drawing/2014/main" id="{8C0BF128-E9DF-C872-E592-17196517E12A}"/>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0" name="Graphic 191">
                <a:extLst>
                  <a:ext uri="{FF2B5EF4-FFF2-40B4-BE49-F238E27FC236}">
                    <a16:creationId xmlns:a16="http://schemas.microsoft.com/office/drawing/2014/main" id="{6EDD50B5-91F7-3CE1-7BD7-D2FD33FA0C9C}"/>
                  </a:ext>
                </a:extLst>
              </p:cNvPr>
              <p:cNvGrpSpPr/>
              <p:nvPr/>
            </p:nvGrpSpPr>
            <p:grpSpPr>
              <a:xfrm>
                <a:off x="4823621" y="1423495"/>
                <a:ext cx="43862" cy="40696"/>
                <a:chOff x="4823621" y="1423495"/>
                <a:chExt cx="43862" cy="40696"/>
              </a:xfrm>
            </p:grpSpPr>
            <p:sp>
              <p:nvSpPr>
                <p:cNvPr id="3298" name="Freeform: Shape 1755">
                  <a:extLst>
                    <a:ext uri="{FF2B5EF4-FFF2-40B4-BE49-F238E27FC236}">
                      <a16:creationId xmlns:a16="http://schemas.microsoft.com/office/drawing/2014/main" id="{5A2E238C-D1CA-17C6-6ED6-254782186DAA}"/>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Freeform: Shape 1756">
                  <a:extLst>
                    <a:ext uri="{FF2B5EF4-FFF2-40B4-BE49-F238E27FC236}">
                      <a16:creationId xmlns:a16="http://schemas.microsoft.com/office/drawing/2014/main" id="{5F3612A9-838D-9E94-FF12-34E2B9CF1B0C}"/>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1" name="Graphic 191">
                <a:extLst>
                  <a:ext uri="{FF2B5EF4-FFF2-40B4-BE49-F238E27FC236}">
                    <a16:creationId xmlns:a16="http://schemas.microsoft.com/office/drawing/2014/main" id="{AFC87689-FA35-2638-0983-30CCAD5E4314}"/>
                  </a:ext>
                </a:extLst>
              </p:cNvPr>
              <p:cNvGrpSpPr/>
              <p:nvPr/>
            </p:nvGrpSpPr>
            <p:grpSpPr>
              <a:xfrm>
                <a:off x="4830125" y="1423495"/>
                <a:ext cx="43862" cy="40696"/>
                <a:chOff x="4830125" y="1423495"/>
                <a:chExt cx="43862" cy="40696"/>
              </a:xfrm>
            </p:grpSpPr>
            <p:sp>
              <p:nvSpPr>
                <p:cNvPr id="3296" name="Freeform: Shape 1753">
                  <a:extLst>
                    <a:ext uri="{FF2B5EF4-FFF2-40B4-BE49-F238E27FC236}">
                      <a16:creationId xmlns:a16="http://schemas.microsoft.com/office/drawing/2014/main" id="{FD39C8D4-B0DF-3FC4-E07C-7F0905E83B35}"/>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Freeform: Shape 1754">
                  <a:extLst>
                    <a:ext uri="{FF2B5EF4-FFF2-40B4-BE49-F238E27FC236}">
                      <a16:creationId xmlns:a16="http://schemas.microsoft.com/office/drawing/2014/main" id="{964915B7-F8B1-BE64-E792-0413DA726C67}"/>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2" name="Graphic 191">
                <a:extLst>
                  <a:ext uri="{FF2B5EF4-FFF2-40B4-BE49-F238E27FC236}">
                    <a16:creationId xmlns:a16="http://schemas.microsoft.com/office/drawing/2014/main" id="{709DCAEC-E1BF-7EE0-306A-82E65A71B9B7}"/>
                  </a:ext>
                </a:extLst>
              </p:cNvPr>
              <p:cNvGrpSpPr/>
              <p:nvPr/>
            </p:nvGrpSpPr>
            <p:grpSpPr>
              <a:xfrm>
                <a:off x="4836628" y="1423495"/>
                <a:ext cx="43862" cy="40696"/>
                <a:chOff x="4836628" y="1423495"/>
                <a:chExt cx="43862" cy="40696"/>
              </a:xfrm>
            </p:grpSpPr>
            <p:sp>
              <p:nvSpPr>
                <p:cNvPr id="3294" name="Freeform: Shape 1751">
                  <a:extLst>
                    <a:ext uri="{FF2B5EF4-FFF2-40B4-BE49-F238E27FC236}">
                      <a16:creationId xmlns:a16="http://schemas.microsoft.com/office/drawing/2014/main" id="{B5C48840-DE58-DFDF-C9E2-94470FD15936}"/>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Freeform: Shape 1752">
                  <a:extLst>
                    <a:ext uri="{FF2B5EF4-FFF2-40B4-BE49-F238E27FC236}">
                      <a16:creationId xmlns:a16="http://schemas.microsoft.com/office/drawing/2014/main" id="{C0823C07-775C-2731-B57C-0B7C0D113724}"/>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3" name="Graphic 191">
                <a:extLst>
                  <a:ext uri="{FF2B5EF4-FFF2-40B4-BE49-F238E27FC236}">
                    <a16:creationId xmlns:a16="http://schemas.microsoft.com/office/drawing/2014/main" id="{61A5114A-A8C2-9B1B-9283-D4596505107B}"/>
                  </a:ext>
                </a:extLst>
              </p:cNvPr>
              <p:cNvGrpSpPr/>
              <p:nvPr/>
            </p:nvGrpSpPr>
            <p:grpSpPr>
              <a:xfrm>
                <a:off x="4843132" y="1423495"/>
                <a:ext cx="43862" cy="40696"/>
                <a:chOff x="4843132" y="1423495"/>
                <a:chExt cx="43862" cy="40696"/>
              </a:xfrm>
            </p:grpSpPr>
            <p:sp>
              <p:nvSpPr>
                <p:cNvPr id="3292" name="Freeform: Shape 1749">
                  <a:extLst>
                    <a:ext uri="{FF2B5EF4-FFF2-40B4-BE49-F238E27FC236}">
                      <a16:creationId xmlns:a16="http://schemas.microsoft.com/office/drawing/2014/main" id="{0857F884-C070-D80A-4F89-AF7EE4B6617D}"/>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Freeform: Shape 1750">
                  <a:extLst>
                    <a:ext uri="{FF2B5EF4-FFF2-40B4-BE49-F238E27FC236}">
                      <a16:creationId xmlns:a16="http://schemas.microsoft.com/office/drawing/2014/main" id="{9429EE99-BCB4-9B41-E4D9-6042E5812F10}"/>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4" name="Graphic 191">
                <a:extLst>
                  <a:ext uri="{FF2B5EF4-FFF2-40B4-BE49-F238E27FC236}">
                    <a16:creationId xmlns:a16="http://schemas.microsoft.com/office/drawing/2014/main" id="{3339BE5A-EACE-12C4-55E6-8DA74CD42A74}"/>
                  </a:ext>
                </a:extLst>
              </p:cNvPr>
              <p:cNvGrpSpPr/>
              <p:nvPr/>
            </p:nvGrpSpPr>
            <p:grpSpPr>
              <a:xfrm>
                <a:off x="4849787" y="1423495"/>
                <a:ext cx="43711" cy="40696"/>
                <a:chOff x="4849787" y="1423495"/>
                <a:chExt cx="43711" cy="40696"/>
              </a:xfrm>
            </p:grpSpPr>
            <p:sp>
              <p:nvSpPr>
                <p:cNvPr id="3290" name="Freeform: Shape 1747">
                  <a:extLst>
                    <a:ext uri="{FF2B5EF4-FFF2-40B4-BE49-F238E27FC236}">
                      <a16:creationId xmlns:a16="http://schemas.microsoft.com/office/drawing/2014/main" id="{19054446-67C0-B740-A242-3B634644F444}"/>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Freeform: Shape 1748">
                  <a:extLst>
                    <a:ext uri="{FF2B5EF4-FFF2-40B4-BE49-F238E27FC236}">
                      <a16:creationId xmlns:a16="http://schemas.microsoft.com/office/drawing/2014/main" id="{C7FA44E5-67D9-CDA4-59DD-27ABEEA2E35F}"/>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5" name="Graphic 191">
                <a:extLst>
                  <a:ext uri="{FF2B5EF4-FFF2-40B4-BE49-F238E27FC236}">
                    <a16:creationId xmlns:a16="http://schemas.microsoft.com/office/drawing/2014/main" id="{C5A4574D-0223-8C16-8C86-4D82FF939983}"/>
                  </a:ext>
                </a:extLst>
              </p:cNvPr>
              <p:cNvGrpSpPr/>
              <p:nvPr/>
            </p:nvGrpSpPr>
            <p:grpSpPr>
              <a:xfrm>
                <a:off x="4856291" y="1423495"/>
                <a:ext cx="43711" cy="40696"/>
                <a:chOff x="4856291" y="1423495"/>
                <a:chExt cx="43711" cy="40696"/>
              </a:xfrm>
            </p:grpSpPr>
            <p:sp>
              <p:nvSpPr>
                <p:cNvPr id="3288" name="Freeform: Shape 1745">
                  <a:extLst>
                    <a:ext uri="{FF2B5EF4-FFF2-40B4-BE49-F238E27FC236}">
                      <a16:creationId xmlns:a16="http://schemas.microsoft.com/office/drawing/2014/main" id="{B5794227-4BAC-D81A-2CDD-C7B07DFC9E7C}"/>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Freeform: Shape 1746">
                  <a:extLst>
                    <a:ext uri="{FF2B5EF4-FFF2-40B4-BE49-F238E27FC236}">
                      <a16:creationId xmlns:a16="http://schemas.microsoft.com/office/drawing/2014/main" id="{6DF12E1A-D16C-18AB-8AAF-BFD9EE711420}"/>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6" name="Graphic 191">
                <a:extLst>
                  <a:ext uri="{FF2B5EF4-FFF2-40B4-BE49-F238E27FC236}">
                    <a16:creationId xmlns:a16="http://schemas.microsoft.com/office/drawing/2014/main" id="{CE67AA09-ED68-63FA-02E6-063451225844}"/>
                  </a:ext>
                </a:extLst>
              </p:cNvPr>
              <p:cNvGrpSpPr/>
              <p:nvPr/>
            </p:nvGrpSpPr>
            <p:grpSpPr>
              <a:xfrm>
                <a:off x="4862794" y="1423495"/>
                <a:ext cx="43711" cy="40696"/>
                <a:chOff x="4862794" y="1423495"/>
                <a:chExt cx="43711" cy="40696"/>
              </a:xfrm>
            </p:grpSpPr>
            <p:sp>
              <p:nvSpPr>
                <p:cNvPr id="3286" name="Freeform: Shape 1743">
                  <a:extLst>
                    <a:ext uri="{FF2B5EF4-FFF2-40B4-BE49-F238E27FC236}">
                      <a16:creationId xmlns:a16="http://schemas.microsoft.com/office/drawing/2014/main" id="{8AC965A3-BEDD-5627-369E-F435F653A2C3}"/>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Freeform: Shape 1744">
                  <a:extLst>
                    <a:ext uri="{FF2B5EF4-FFF2-40B4-BE49-F238E27FC236}">
                      <a16:creationId xmlns:a16="http://schemas.microsoft.com/office/drawing/2014/main" id="{5DE44C5B-B56D-7914-5B91-24FD85B90A69}"/>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raphic 191">
                <a:extLst>
                  <a:ext uri="{FF2B5EF4-FFF2-40B4-BE49-F238E27FC236}">
                    <a16:creationId xmlns:a16="http://schemas.microsoft.com/office/drawing/2014/main" id="{81740D5C-0D36-7335-6487-1B5DFAA51B39}"/>
                  </a:ext>
                </a:extLst>
              </p:cNvPr>
              <p:cNvGrpSpPr/>
              <p:nvPr/>
            </p:nvGrpSpPr>
            <p:grpSpPr>
              <a:xfrm>
                <a:off x="4869298" y="1423495"/>
                <a:ext cx="43711" cy="40696"/>
                <a:chOff x="4869298" y="1423495"/>
                <a:chExt cx="43711" cy="40696"/>
              </a:xfrm>
            </p:grpSpPr>
            <p:sp>
              <p:nvSpPr>
                <p:cNvPr id="3284" name="Freeform: Shape 1741">
                  <a:extLst>
                    <a:ext uri="{FF2B5EF4-FFF2-40B4-BE49-F238E27FC236}">
                      <a16:creationId xmlns:a16="http://schemas.microsoft.com/office/drawing/2014/main" id="{6EC19CAD-E9AB-79F4-B596-9BB3E77EC5DB}"/>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Freeform: Shape 1742">
                  <a:extLst>
                    <a:ext uri="{FF2B5EF4-FFF2-40B4-BE49-F238E27FC236}">
                      <a16:creationId xmlns:a16="http://schemas.microsoft.com/office/drawing/2014/main" id="{FCE74ADC-F504-71D7-1005-6CC5C713B9B6}"/>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8" name="Graphic 191">
                <a:extLst>
                  <a:ext uri="{FF2B5EF4-FFF2-40B4-BE49-F238E27FC236}">
                    <a16:creationId xmlns:a16="http://schemas.microsoft.com/office/drawing/2014/main" id="{0BA6696C-8BE4-DABB-4ABD-8D97B9551621}"/>
                  </a:ext>
                </a:extLst>
              </p:cNvPr>
              <p:cNvGrpSpPr/>
              <p:nvPr/>
            </p:nvGrpSpPr>
            <p:grpSpPr>
              <a:xfrm>
                <a:off x="4875802" y="1423495"/>
                <a:ext cx="43711" cy="40696"/>
                <a:chOff x="4875802" y="1423495"/>
                <a:chExt cx="43711" cy="40696"/>
              </a:xfrm>
            </p:grpSpPr>
            <p:sp>
              <p:nvSpPr>
                <p:cNvPr id="3282" name="Freeform: Shape 1739">
                  <a:extLst>
                    <a:ext uri="{FF2B5EF4-FFF2-40B4-BE49-F238E27FC236}">
                      <a16:creationId xmlns:a16="http://schemas.microsoft.com/office/drawing/2014/main" id="{3FB1BD1C-8B46-1A21-0035-B059081CB95C}"/>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Freeform: Shape 1740">
                  <a:extLst>
                    <a:ext uri="{FF2B5EF4-FFF2-40B4-BE49-F238E27FC236}">
                      <a16:creationId xmlns:a16="http://schemas.microsoft.com/office/drawing/2014/main" id="{D4969F80-E556-91A2-6D47-930CE1AFA500}"/>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9" name="Graphic 191">
                <a:extLst>
                  <a:ext uri="{FF2B5EF4-FFF2-40B4-BE49-F238E27FC236}">
                    <a16:creationId xmlns:a16="http://schemas.microsoft.com/office/drawing/2014/main" id="{6E5F7C1F-2D37-D0D0-1E56-5205B1F46477}"/>
                  </a:ext>
                </a:extLst>
              </p:cNvPr>
              <p:cNvGrpSpPr/>
              <p:nvPr/>
            </p:nvGrpSpPr>
            <p:grpSpPr>
              <a:xfrm>
                <a:off x="4882306" y="1423495"/>
                <a:ext cx="43711" cy="40696"/>
                <a:chOff x="4882306" y="1423495"/>
                <a:chExt cx="43711" cy="40696"/>
              </a:xfrm>
            </p:grpSpPr>
            <p:sp>
              <p:nvSpPr>
                <p:cNvPr id="3280" name="Freeform: Shape 1737">
                  <a:extLst>
                    <a:ext uri="{FF2B5EF4-FFF2-40B4-BE49-F238E27FC236}">
                      <a16:creationId xmlns:a16="http://schemas.microsoft.com/office/drawing/2014/main" id="{98AD5A4D-F558-3FCA-F048-47202792BB15}"/>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Freeform: Shape 1738">
                  <a:extLst>
                    <a:ext uri="{FF2B5EF4-FFF2-40B4-BE49-F238E27FC236}">
                      <a16:creationId xmlns:a16="http://schemas.microsoft.com/office/drawing/2014/main" id="{FAFF65E8-E79E-F7D3-F7AC-78C656AAA22A}"/>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0" name="Graphic 191">
                <a:extLst>
                  <a:ext uri="{FF2B5EF4-FFF2-40B4-BE49-F238E27FC236}">
                    <a16:creationId xmlns:a16="http://schemas.microsoft.com/office/drawing/2014/main" id="{38775729-ADE8-25D2-53B9-D0250AFE3955}"/>
                  </a:ext>
                </a:extLst>
              </p:cNvPr>
              <p:cNvGrpSpPr/>
              <p:nvPr/>
            </p:nvGrpSpPr>
            <p:grpSpPr>
              <a:xfrm>
                <a:off x="4886994" y="1428423"/>
                <a:ext cx="43711" cy="40696"/>
                <a:chOff x="4886994" y="1428423"/>
                <a:chExt cx="43711" cy="40696"/>
              </a:xfrm>
            </p:grpSpPr>
            <p:sp>
              <p:nvSpPr>
                <p:cNvPr id="3278" name="Freeform: Shape 1735">
                  <a:extLst>
                    <a:ext uri="{FF2B5EF4-FFF2-40B4-BE49-F238E27FC236}">
                      <a16:creationId xmlns:a16="http://schemas.microsoft.com/office/drawing/2014/main" id="{1BDDD83B-02BF-CB59-4119-07C606FB192E}"/>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Freeform: Shape 1736">
                  <a:extLst>
                    <a:ext uri="{FF2B5EF4-FFF2-40B4-BE49-F238E27FC236}">
                      <a16:creationId xmlns:a16="http://schemas.microsoft.com/office/drawing/2014/main" id="{A27CD7B8-31DB-4148-4449-6CC54CC9BE8F}"/>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1" name="Graphic 191">
                <a:extLst>
                  <a:ext uri="{FF2B5EF4-FFF2-40B4-BE49-F238E27FC236}">
                    <a16:creationId xmlns:a16="http://schemas.microsoft.com/office/drawing/2014/main" id="{A6AC5F70-D724-06CB-E96E-277435CC20D3}"/>
                  </a:ext>
                </a:extLst>
              </p:cNvPr>
              <p:cNvGrpSpPr/>
              <p:nvPr/>
            </p:nvGrpSpPr>
            <p:grpSpPr>
              <a:xfrm>
                <a:off x="4893498" y="1428423"/>
                <a:ext cx="43711" cy="40696"/>
                <a:chOff x="4893498" y="1428423"/>
                <a:chExt cx="43711" cy="40696"/>
              </a:xfrm>
            </p:grpSpPr>
            <p:sp>
              <p:nvSpPr>
                <p:cNvPr id="3276" name="Freeform: Shape 1733">
                  <a:extLst>
                    <a:ext uri="{FF2B5EF4-FFF2-40B4-BE49-F238E27FC236}">
                      <a16:creationId xmlns:a16="http://schemas.microsoft.com/office/drawing/2014/main" id="{703958CF-B2FD-B18B-769E-6061C428D183}"/>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Freeform: Shape 1734">
                  <a:extLst>
                    <a:ext uri="{FF2B5EF4-FFF2-40B4-BE49-F238E27FC236}">
                      <a16:creationId xmlns:a16="http://schemas.microsoft.com/office/drawing/2014/main" id="{2C6BCBF2-577C-9FB7-1E52-3790FE3C0F9E}"/>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2" name="Graphic 191">
                <a:extLst>
                  <a:ext uri="{FF2B5EF4-FFF2-40B4-BE49-F238E27FC236}">
                    <a16:creationId xmlns:a16="http://schemas.microsoft.com/office/drawing/2014/main" id="{1086046C-ECDB-A9B5-5308-A457E106F410}"/>
                  </a:ext>
                </a:extLst>
              </p:cNvPr>
              <p:cNvGrpSpPr/>
              <p:nvPr/>
            </p:nvGrpSpPr>
            <p:grpSpPr>
              <a:xfrm>
                <a:off x="4900002" y="1428423"/>
                <a:ext cx="43711" cy="40696"/>
                <a:chOff x="4900002" y="1428423"/>
                <a:chExt cx="43711" cy="40696"/>
              </a:xfrm>
            </p:grpSpPr>
            <p:sp>
              <p:nvSpPr>
                <p:cNvPr id="3274" name="Freeform: Shape 1731">
                  <a:extLst>
                    <a:ext uri="{FF2B5EF4-FFF2-40B4-BE49-F238E27FC236}">
                      <a16:creationId xmlns:a16="http://schemas.microsoft.com/office/drawing/2014/main" id="{9B69D702-56D8-BE13-3E34-950A2D0AD732}"/>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Freeform: Shape 1732">
                  <a:extLst>
                    <a:ext uri="{FF2B5EF4-FFF2-40B4-BE49-F238E27FC236}">
                      <a16:creationId xmlns:a16="http://schemas.microsoft.com/office/drawing/2014/main" id="{D6F66B11-B441-293A-BB51-7479F7F601B6}"/>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3" name="Graphic 191">
                <a:extLst>
                  <a:ext uri="{FF2B5EF4-FFF2-40B4-BE49-F238E27FC236}">
                    <a16:creationId xmlns:a16="http://schemas.microsoft.com/office/drawing/2014/main" id="{8A36F8CE-07E0-E8F2-C688-9BA79F448755}"/>
                  </a:ext>
                </a:extLst>
              </p:cNvPr>
              <p:cNvGrpSpPr/>
              <p:nvPr/>
            </p:nvGrpSpPr>
            <p:grpSpPr>
              <a:xfrm>
                <a:off x="4906505" y="1428423"/>
                <a:ext cx="43711" cy="40696"/>
                <a:chOff x="4906505" y="1428423"/>
                <a:chExt cx="43711" cy="40696"/>
              </a:xfrm>
            </p:grpSpPr>
            <p:sp>
              <p:nvSpPr>
                <p:cNvPr id="3272" name="Freeform: Shape 1729">
                  <a:extLst>
                    <a:ext uri="{FF2B5EF4-FFF2-40B4-BE49-F238E27FC236}">
                      <a16:creationId xmlns:a16="http://schemas.microsoft.com/office/drawing/2014/main" id="{CFF56F4F-90FF-7EA6-2C64-587106EDC132}"/>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Freeform: Shape 1730">
                  <a:extLst>
                    <a:ext uri="{FF2B5EF4-FFF2-40B4-BE49-F238E27FC236}">
                      <a16:creationId xmlns:a16="http://schemas.microsoft.com/office/drawing/2014/main" id="{5B38DFC6-F82A-E5C7-C5A4-AAFF8946906F}"/>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4" name="Graphic 191">
                <a:extLst>
                  <a:ext uri="{FF2B5EF4-FFF2-40B4-BE49-F238E27FC236}">
                    <a16:creationId xmlns:a16="http://schemas.microsoft.com/office/drawing/2014/main" id="{8E7B4FF9-D8AE-D6B4-3886-6C9CC8411B31}"/>
                  </a:ext>
                </a:extLst>
              </p:cNvPr>
              <p:cNvGrpSpPr/>
              <p:nvPr/>
            </p:nvGrpSpPr>
            <p:grpSpPr>
              <a:xfrm>
                <a:off x="4913009" y="1428423"/>
                <a:ext cx="43862" cy="40696"/>
                <a:chOff x="4913009" y="1428423"/>
                <a:chExt cx="43862" cy="40696"/>
              </a:xfrm>
            </p:grpSpPr>
            <p:sp>
              <p:nvSpPr>
                <p:cNvPr id="3270" name="Freeform: Shape 1727">
                  <a:extLst>
                    <a:ext uri="{FF2B5EF4-FFF2-40B4-BE49-F238E27FC236}">
                      <a16:creationId xmlns:a16="http://schemas.microsoft.com/office/drawing/2014/main" id="{0471AB48-91D5-FAC2-A891-03D3476C143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Freeform: Shape 1728">
                  <a:extLst>
                    <a:ext uri="{FF2B5EF4-FFF2-40B4-BE49-F238E27FC236}">
                      <a16:creationId xmlns:a16="http://schemas.microsoft.com/office/drawing/2014/main" id="{50821114-2DD9-FE69-C038-7E27A472A817}"/>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5" name="Graphic 191">
                <a:extLst>
                  <a:ext uri="{FF2B5EF4-FFF2-40B4-BE49-F238E27FC236}">
                    <a16:creationId xmlns:a16="http://schemas.microsoft.com/office/drawing/2014/main" id="{DF165FC7-FAA6-7AEB-89ED-D8B460CFB66E}"/>
                  </a:ext>
                </a:extLst>
              </p:cNvPr>
              <p:cNvGrpSpPr/>
              <p:nvPr/>
            </p:nvGrpSpPr>
            <p:grpSpPr>
              <a:xfrm>
                <a:off x="4919513" y="1428423"/>
                <a:ext cx="43862" cy="40696"/>
                <a:chOff x="4919513" y="1428423"/>
                <a:chExt cx="43862" cy="40696"/>
              </a:xfrm>
            </p:grpSpPr>
            <p:sp>
              <p:nvSpPr>
                <p:cNvPr id="3268" name="Freeform: Shape 1725">
                  <a:extLst>
                    <a:ext uri="{FF2B5EF4-FFF2-40B4-BE49-F238E27FC236}">
                      <a16:creationId xmlns:a16="http://schemas.microsoft.com/office/drawing/2014/main" id="{E3327904-C8BF-1DE5-3B67-9B1D082F486E}"/>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Freeform: Shape 1726">
                  <a:extLst>
                    <a:ext uri="{FF2B5EF4-FFF2-40B4-BE49-F238E27FC236}">
                      <a16:creationId xmlns:a16="http://schemas.microsoft.com/office/drawing/2014/main" id="{45DEF7B0-FBAD-F0A1-09C8-0176076E3F33}"/>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6" name="Graphic 191">
                <a:extLst>
                  <a:ext uri="{FF2B5EF4-FFF2-40B4-BE49-F238E27FC236}">
                    <a16:creationId xmlns:a16="http://schemas.microsoft.com/office/drawing/2014/main" id="{F1828192-03DF-5C2D-3EA1-9D304AD58BF0}"/>
                  </a:ext>
                </a:extLst>
              </p:cNvPr>
              <p:cNvGrpSpPr/>
              <p:nvPr/>
            </p:nvGrpSpPr>
            <p:grpSpPr>
              <a:xfrm>
                <a:off x="4926017" y="1428423"/>
                <a:ext cx="43862" cy="40696"/>
                <a:chOff x="4926017" y="1428423"/>
                <a:chExt cx="43862" cy="40696"/>
              </a:xfrm>
            </p:grpSpPr>
            <p:sp>
              <p:nvSpPr>
                <p:cNvPr id="3266" name="Freeform: Shape 1723">
                  <a:extLst>
                    <a:ext uri="{FF2B5EF4-FFF2-40B4-BE49-F238E27FC236}">
                      <a16:creationId xmlns:a16="http://schemas.microsoft.com/office/drawing/2014/main" id="{1F68FE72-0C29-E156-CF83-D227788822C3}"/>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Freeform: Shape 1724">
                  <a:extLst>
                    <a:ext uri="{FF2B5EF4-FFF2-40B4-BE49-F238E27FC236}">
                      <a16:creationId xmlns:a16="http://schemas.microsoft.com/office/drawing/2014/main" id="{C966071F-66B4-0244-B36F-4F3271C8154D}"/>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7" name="Graphic 191">
                <a:extLst>
                  <a:ext uri="{FF2B5EF4-FFF2-40B4-BE49-F238E27FC236}">
                    <a16:creationId xmlns:a16="http://schemas.microsoft.com/office/drawing/2014/main" id="{8E7B2361-CF12-E4AB-8746-ADC2849B59E7}"/>
                  </a:ext>
                </a:extLst>
              </p:cNvPr>
              <p:cNvGrpSpPr/>
              <p:nvPr/>
            </p:nvGrpSpPr>
            <p:grpSpPr>
              <a:xfrm>
                <a:off x="4932520" y="1428423"/>
                <a:ext cx="43862" cy="40696"/>
                <a:chOff x="4932520" y="1428423"/>
                <a:chExt cx="43862" cy="40696"/>
              </a:xfrm>
            </p:grpSpPr>
            <p:sp>
              <p:nvSpPr>
                <p:cNvPr id="3264" name="Freeform: Shape 1721">
                  <a:extLst>
                    <a:ext uri="{FF2B5EF4-FFF2-40B4-BE49-F238E27FC236}">
                      <a16:creationId xmlns:a16="http://schemas.microsoft.com/office/drawing/2014/main" id="{769B6C22-82AD-66BF-6556-DAD93F74DE1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Freeform: Shape 1722">
                  <a:extLst>
                    <a:ext uri="{FF2B5EF4-FFF2-40B4-BE49-F238E27FC236}">
                      <a16:creationId xmlns:a16="http://schemas.microsoft.com/office/drawing/2014/main" id="{25BB8FBB-AFE2-EE12-1589-6B81626A683F}"/>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8" name="Graphic 191">
                <a:extLst>
                  <a:ext uri="{FF2B5EF4-FFF2-40B4-BE49-F238E27FC236}">
                    <a16:creationId xmlns:a16="http://schemas.microsoft.com/office/drawing/2014/main" id="{7EE4CC8C-0D80-5401-B8F5-FF3420266940}"/>
                  </a:ext>
                </a:extLst>
              </p:cNvPr>
              <p:cNvGrpSpPr/>
              <p:nvPr/>
            </p:nvGrpSpPr>
            <p:grpSpPr>
              <a:xfrm>
                <a:off x="4939024" y="1428423"/>
                <a:ext cx="43862" cy="40696"/>
                <a:chOff x="4939024" y="1428423"/>
                <a:chExt cx="43862" cy="40696"/>
              </a:xfrm>
            </p:grpSpPr>
            <p:sp>
              <p:nvSpPr>
                <p:cNvPr id="3262" name="Freeform: Shape 1719">
                  <a:extLst>
                    <a:ext uri="{FF2B5EF4-FFF2-40B4-BE49-F238E27FC236}">
                      <a16:creationId xmlns:a16="http://schemas.microsoft.com/office/drawing/2014/main" id="{ADB9ED3C-2510-DB8B-4F9C-430F8D8F3713}"/>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Freeform: Shape 1720">
                  <a:extLst>
                    <a:ext uri="{FF2B5EF4-FFF2-40B4-BE49-F238E27FC236}">
                      <a16:creationId xmlns:a16="http://schemas.microsoft.com/office/drawing/2014/main" id="{6551C646-2728-E86D-6ED7-F23907A9109D}"/>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9" name="Graphic 191">
                <a:extLst>
                  <a:ext uri="{FF2B5EF4-FFF2-40B4-BE49-F238E27FC236}">
                    <a16:creationId xmlns:a16="http://schemas.microsoft.com/office/drawing/2014/main" id="{E74C3E6E-2A43-4E86-4B7A-92E811A6BE3A}"/>
                  </a:ext>
                </a:extLst>
              </p:cNvPr>
              <p:cNvGrpSpPr/>
              <p:nvPr/>
            </p:nvGrpSpPr>
            <p:grpSpPr>
              <a:xfrm>
                <a:off x="4945679" y="1428423"/>
                <a:ext cx="43711" cy="40696"/>
                <a:chOff x="4945679" y="1428423"/>
                <a:chExt cx="43711" cy="40696"/>
              </a:xfrm>
            </p:grpSpPr>
            <p:sp>
              <p:nvSpPr>
                <p:cNvPr id="3260" name="Freeform: Shape 1717">
                  <a:extLst>
                    <a:ext uri="{FF2B5EF4-FFF2-40B4-BE49-F238E27FC236}">
                      <a16:creationId xmlns:a16="http://schemas.microsoft.com/office/drawing/2014/main" id="{28F5EEF8-1F49-151E-D6B9-6A9471CDAC19}"/>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Freeform: Shape 1718">
                  <a:extLst>
                    <a:ext uri="{FF2B5EF4-FFF2-40B4-BE49-F238E27FC236}">
                      <a16:creationId xmlns:a16="http://schemas.microsoft.com/office/drawing/2014/main" id="{961BF5EC-D8DC-01A7-92B9-D3773FBEDF8D}"/>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0" name="Graphic 191">
                <a:extLst>
                  <a:ext uri="{FF2B5EF4-FFF2-40B4-BE49-F238E27FC236}">
                    <a16:creationId xmlns:a16="http://schemas.microsoft.com/office/drawing/2014/main" id="{80DF2736-9D7C-48C3-B6A7-8177F7D562E5}"/>
                  </a:ext>
                </a:extLst>
              </p:cNvPr>
              <p:cNvGrpSpPr/>
              <p:nvPr/>
            </p:nvGrpSpPr>
            <p:grpSpPr>
              <a:xfrm>
                <a:off x="4952183" y="1428423"/>
                <a:ext cx="43711" cy="40696"/>
                <a:chOff x="4952183" y="1428423"/>
                <a:chExt cx="43711" cy="40696"/>
              </a:xfrm>
            </p:grpSpPr>
            <p:sp>
              <p:nvSpPr>
                <p:cNvPr id="3258" name="Freeform: Shape 1715">
                  <a:extLst>
                    <a:ext uri="{FF2B5EF4-FFF2-40B4-BE49-F238E27FC236}">
                      <a16:creationId xmlns:a16="http://schemas.microsoft.com/office/drawing/2014/main" id="{FC9888DD-7975-213A-9E34-3D0DA90980F4}"/>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Freeform: Shape 1716">
                  <a:extLst>
                    <a:ext uri="{FF2B5EF4-FFF2-40B4-BE49-F238E27FC236}">
                      <a16:creationId xmlns:a16="http://schemas.microsoft.com/office/drawing/2014/main" id="{3197C93E-84A3-28E8-2510-2FEFA27F30D3}"/>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1" name="Graphic 191">
                <a:extLst>
                  <a:ext uri="{FF2B5EF4-FFF2-40B4-BE49-F238E27FC236}">
                    <a16:creationId xmlns:a16="http://schemas.microsoft.com/office/drawing/2014/main" id="{976E18AB-ACEA-D886-E32C-EC2609D17146}"/>
                  </a:ext>
                </a:extLst>
              </p:cNvPr>
              <p:cNvGrpSpPr/>
              <p:nvPr/>
            </p:nvGrpSpPr>
            <p:grpSpPr>
              <a:xfrm>
                <a:off x="4958686" y="1428423"/>
                <a:ext cx="43711" cy="40696"/>
                <a:chOff x="4958686" y="1428423"/>
                <a:chExt cx="43711" cy="40696"/>
              </a:xfrm>
            </p:grpSpPr>
            <p:sp>
              <p:nvSpPr>
                <p:cNvPr id="3256" name="Freeform: Shape 1713">
                  <a:extLst>
                    <a:ext uri="{FF2B5EF4-FFF2-40B4-BE49-F238E27FC236}">
                      <a16:creationId xmlns:a16="http://schemas.microsoft.com/office/drawing/2014/main" id="{2EF6CFCF-A51B-69B9-1FF4-730CCC92A408}"/>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Freeform: Shape 1714">
                  <a:extLst>
                    <a:ext uri="{FF2B5EF4-FFF2-40B4-BE49-F238E27FC236}">
                      <a16:creationId xmlns:a16="http://schemas.microsoft.com/office/drawing/2014/main" id="{D45F81F4-86FC-31C0-AB0E-6DADCA076620}"/>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2" name="Graphic 191">
                <a:extLst>
                  <a:ext uri="{FF2B5EF4-FFF2-40B4-BE49-F238E27FC236}">
                    <a16:creationId xmlns:a16="http://schemas.microsoft.com/office/drawing/2014/main" id="{43336CEF-B9C7-2E32-2B8C-26B55B4AD636}"/>
                  </a:ext>
                </a:extLst>
              </p:cNvPr>
              <p:cNvGrpSpPr/>
              <p:nvPr/>
            </p:nvGrpSpPr>
            <p:grpSpPr>
              <a:xfrm>
                <a:off x="4965190" y="1428423"/>
                <a:ext cx="43711" cy="40696"/>
                <a:chOff x="4965190" y="1428423"/>
                <a:chExt cx="43711" cy="40696"/>
              </a:xfrm>
            </p:grpSpPr>
            <p:sp>
              <p:nvSpPr>
                <p:cNvPr id="3254" name="Freeform: Shape 1711">
                  <a:extLst>
                    <a:ext uri="{FF2B5EF4-FFF2-40B4-BE49-F238E27FC236}">
                      <a16:creationId xmlns:a16="http://schemas.microsoft.com/office/drawing/2014/main" id="{A0C491E4-69E3-FABB-08EB-D50D955E9D45}"/>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Freeform: Shape 1712">
                  <a:extLst>
                    <a:ext uri="{FF2B5EF4-FFF2-40B4-BE49-F238E27FC236}">
                      <a16:creationId xmlns:a16="http://schemas.microsoft.com/office/drawing/2014/main" id="{44BF8CC8-9342-9A8B-5DBD-902E9881694A}"/>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3" name="Graphic 191">
                <a:extLst>
                  <a:ext uri="{FF2B5EF4-FFF2-40B4-BE49-F238E27FC236}">
                    <a16:creationId xmlns:a16="http://schemas.microsoft.com/office/drawing/2014/main" id="{3839A482-0158-4712-D899-695420D1DD71}"/>
                  </a:ext>
                </a:extLst>
              </p:cNvPr>
              <p:cNvGrpSpPr/>
              <p:nvPr/>
            </p:nvGrpSpPr>
            <p:grpSpPr>
              <a:xfrm>
                <a:off x="4971694" y="1428423"/>
                <a:ext cx="43711" cy="40696"/>
                <a:chOff x="4971694" y="1428423"/>
                <a:chExt cx="43711" cy="40696"/>
              </a:xfrm>
            </p:grpSpPr>
            <p:sp>
              <p:nvSpPr>
                <p:cNvPr id="3252" name="Freeform: Shape 1709">
                  <a:extLst>
                    <a:ext uri="{FF2B5EF4-FFF2-40B4-BE49-F238E27FC236}">
                      <a16:creationId xmlns:a16="http://schemas.microsoft.com/office/drawing/2014/main" id="{D8C11BC1-4BDD-8DD1-98D1-C11B733561B4}"/>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Freeform: Shape 1710">
                  <a:extLst>
                    <a:ext uri="{FF2B5EF4-FFF2-40B4-BE49-F238E27FC236}">
                      <a16:creationId xmlns:a16="http://schemas.microsoft.com/office/drawing/2014/main" id="{704A25D5-550B-4DDC-EC6B-B6DBDCBA0024}"/>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4" name="Graphic 191">
                <a:extLst>
                  <a:ext uri="{FF2B5EF4-FFF2-40B4-BE49-F238E27FC236}">
                    <a16:creationId xmlns:a16="http://schemas.microsoft.com/office/drawing/2014/main" id="{7E9F8A8E-8E65-700B-A185-4F5B7E393F3D}"/>
                  </a:ext>
                </a:extLst>
              </p:cNvPr>
              <p:cNvGrpSpPr/>
              <p:nvPr/>
            </p:nvGrpSpPr>
            <p:grpSpPr>
              <a:xfrm>
                <a:off x="4978198" y="1428423"/>
                <a:ext cx="43711" cy="40696"/>
                <a:chOff x="4978198" y="1428423"/>
                <a:chExt cx="43711" cy="40696"/>
              </a:xfrm>
            </p:grpSpPr>
            <p:sp>
              <p:nvSpPr>
                <p:cNvPr id="3250" name="Freeform: Shape 1707">
                  <a:extLst>
                    <a:ext uri="{FF2B5EF4-FFF2-40B4-BE49-F238E27FC236}">
                      <a16:creationId xmlns:a16="http://schemas.microsoft.com/office/drawing/2014/main" id="{B1953BC3-0EAF-F1A8-C432-59797713048F}"/>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Freeform: Shape 1708">
                  <a:extLst>
                    <a:ext uri="{FF2B5EF4-FFF2-40B4-BE49-F238E27FC236}">
                      <a16:creationId xmlns:a16="http://schemas.microsoft.com/office/drawing/2014/main" id="{374ACEA6-B173-A8CC-01B7-2788DAB04295}"/>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5" name="Graphic 191">
                <a:extLst>
                  <a:ext uri="{FF2B5EF4-FFF2-40B4-BE49-F238E27FC236}">
                    <a16:creationId xmlns:a16="http://schemas.microsoft.com/office/drawing/2014/main" id="{FBB2A331-36D1-957B-168F-402984AF4049}"/>
                  </a:ext>
                </a:extLst>
              </p:cNvPr>
              <p:cNvGrpSpPr/>
              <p:nvPr/>
            </p:nvGrpSpPr>
            <p:grpSpPr>
              <a:xfrm>
                <a:off x="4984701" y="1428423"/>
                <a:ext cx="43711" cy="40696"/>
                <a:chOff x="4984701" y="1428423"/>
                <a:chExt cx="43711" cy="40696"/>
              </a:xfrm>
            </p:grpSpPr>
            <p:sp>
              <p:nvSpPr>
                <p:cNvPr id="3248" name="Freeform: Shape 1705">
                  <a:extLst>
                    <a:ext uri="{FF2B5EF4-FFF2-40B4-BE49-F238E27FC236}">
                      <a16:creationId xmlns:a16="http://schemas.microsoft.com/office/drawing/2014/main" id="{33ADFACB-9D62-D1CF-AEEC-A1BBBC2B2EEA}"/>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Freeform: Shape 1706">
                  <a:extLst>
                    <a:ext uri="{FF2B5EF4-FFF2-40B4-BE49-F238E27FC236}">
                      <a16:creationId xmlns:a16="http://schemas.microsoft.com/office/drawing/2014/main" id="{A93451BB-BE50-33B3-77B0-DD28D2981054}"/>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6" name="Graphic 191">
                <a:extLst>
                  <a:ext uri="{FF2B5EF4-FFF2-40B4-BE49-F238E27FC236}">
                    <a16:creationId xmlns:a16="http://schemas.microsoft.com/office/drawing/2014/main" id="{7D5BC136-9C5A-F6A7-6DB7-81C363BE0CEB}"/>
                  </a:ext>
                </a:extLst>
              </p:cNvPr>
              <p:cNvGrpSpPr/>
              <p:nvPr/>
            </p:nvGrpSpPr>
            <p:grpSpPr>
              <a:xfrm>
                <a:off x="4991205" y="1428423"/>
                <a:ext cx="43862" cy="40696"/>
                <a:chOff x="4991205" y="1428423"/>
                <a:chExt cx="43862" cy="40696"/>
              </a:xfrm>
            </p:grpSpPr>
            <p:sp>
              <p:nvSpPr>
                <p:cNvPr id="3246" name="Freeform: Shape 1703">
                  <a:extLst>
                    <a:ext uri="{FF2B5EF4-FFF2-40B4-BE49-F238E27FC236}">
                      <a16:creationId xmlns:a16="http://schemas.microsoft.com/office/drawing/2014/main" id="{29930808-5F8B-6163-A384-0E0D386E3AB8}"/>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Freeform: Shape 1704">
                  <a:extLst>
                    <a:ext uri="{FF2B5EF4-FFF2-40B4-BE49-F238E27FC236}">
                      <a16:creationId xmlns:a16="http://schemas.microsoft.com/office/drawing/2014/main" id="{D60CFE72-5B84-2D38-88C3-A40CEBB93E82}"/>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7" name="Graphic 191">
                <a:extLst>
                  <a:ext uri="{FF2B5EF4-FFF2-40B4-BE49-F238E27FC236}">
                    <a16:creationId xmlns:a16="http://schemas.microsoft.com/office/drawing/2014/main" id="{08199706-FF4B-68D3-24DF-6A3DFF094F4B}"/>
                  </a:ext>
                </a:extLst>
              </p:cNvPr>
              <p:cNvGrpSpPr/>
              <p:nvPr/>
            </p:nvGrpSpPr>
            <p:grpSpPr>
              <a:xfrm>
                <a:off x="5004212" y="1428423"/>
                <a:ext cx="43862" cy="40696"/>
                <a:chOff x="5004212" y="1428423"/>
                <a:chExt cx="43862" cy="40696"/>
              </a:xfrm>
            </p:grpSpPr>
            <p:sp>
              <p:nvSpPr>
                <p:cNvPr id="3244" name="Freeform: Shape 1701">
                  <a:extLst>
                    <a:ext uri="{FF2B5EF4-FFF2-40B4-BE49-F238E27FC236}">
                      <a16:creationId xmlns:a16="http://schemas.microsoft.com/office/drawing/2014/main" id="{56F33DE7-B3EF-5EDE-C156-3B3F64F6C834}"/>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Freeform: Shape 1702">
                  <a:extLst>
                    <a:ext uri="{FF2B5EF4-FFF2-40B4-BE49-F238E27FC236}">
                      <a16:creationId xmlns:a16="http://schemas.microsoft.com/office/drawing/2014/main" id="{53FA1F53-5A38-9BE5-B8BB-D3EDDE923F13}"/>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8" name="Graphic 191">
                <a:extLst>
                  <a:ext uri="{FF2B5EF4-FFF2-40B4-BE49-F238E27FC236}">
                    <a16:creationId xmlns:a16="http://schemas.microsoft.com/office/drawing/2014/main" id="{27CEC6AB-6746-BC33-4AAA-80E980A0640C}"/>
                  </a:ext>
                </a:extLst>
              </p:cNvPr>
              <p:cNvGrpSpPr/>
              <p:nvPr/>
            </p:nvGrpSpPr>
            <p:grpSpPr>
              <a:xfrm>
                <a:off x="5010716" y="1428423"/>
                <a:ext cx="43862" cy="40696"/>
                <a:chOff x="5010716" y="1428423"/>
                <a:chExt cx="43862" cy="40696"/>
              </a:xfrm>
            </p:grpSpPr>
            <p:sp>
              <p:nvSpPr>
                <p:cNvPr id="3242" name="Freeform: Shape 1699">
                  <a:extLst>
                    <a:ext uri="{FF2B5EF4-FFF2-40B4-BE49-F238E27FC236}">
                      <a16:creationId xmlns:a16="http://schemas.microsoft.com/office/drawing/2014/main" id="{7DF4E40B-54C1-F331-260E-47D5DD8D10E6}"/>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Freeform: Shape 1700">
                  <a:extLst>
                    <a:ext uri="{FF2B5EF4-FFF2-40B4-BE49-F238E27FC236}">
                      <a16:creationId xmlns:a16="http://schemas.microsoft.com/office/drawing/2014/main" id="{1E98C020-0B03-DC16-B6EB-EB4E33E818FB}"/>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9" name="Graphic 191">
                <a:extLst>
                  <a:ext uri="{FF2B5EF4-FFF2-40B4-BE49-F238E27FC236}">
                    <a16:creationId xmlns:a16="http://schemas.microsoft.com/office/drawing/2014/main" id="{79C5E498-3796-420C-D710-21BCC39FBC7D}"/>
                  </a:ext>
                </a:extLst>
              </p:cNvPr>
              <p:cNvGrpSpPr/>
              <p:nvPr/>
            </p:nvGrpSpPr>
            <p:grpSpPr>
              <a:xfrm>
                <a:off x="5017371" y="1428423"/>
                <a:ext cx="43711" cy="40696"/>
                <a:chOff x="5017371" y="1428423"/>
                <a:chExt cx="43711" cy="40696"/>
              </a:xfrm>
            </p:grpSpPr>
            <p:sp>
              <p:nvSpPr>
                <p:cNvPr id="3240" name="Freeform: Shape 1697">
                  <a:extLst>
                    <a:ext uri="{FF2B5EF4-FFF2-40B4-BE49-F238E27FC236}">
                      <a16:creationId xmlns:a16="http://schemas.microsoft.com/office/drawing/2014/main" id="{305D32A6-3B83-F34F-E8DD-08F8BBE67D4C}"/>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Freeform: Shape 1698">
                  <a:extLst>
                    <a:ext uri="{FF2B5EF4-FFF2-40B4-BE49-F238E27FC236}">
                      <a16:creationId xmlns:a16="http://schemas.microsoft.com/office/drawing/2014/main" id="{ECB4CE43-D3A8-B8BF-6A7B-355E321D6B52}"/>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0" name="Graphic 191">
                <a:extLst>
                  <a:ext uri="{FF2B5EF4-FFF2-40B4-BE49-F238E27FC236}">
                    <a16:creationId xmlns:a16="http://schemas.microsoft.com/office/drawing/2014/main" id="{68AC2190-9290-72DF-8EA9-5896A82C574F}"/>
                  </a:ext>
                </a:extLst>
              </p:cNvPr>
              <p:cNvGrpSpPr/>
              <p:nvPr/>
            </p:nvGrpSpPr>
            <p:grpSpPr>
              <a:xfrm>
                <a:off x="5023875" y="1431944"/>
                <a:ext cx="43711" cy="40696"/>
                <a:chOff x="5023875" y="1431944"/>
                <a:chExt cx="43711" cy="40696"/>
              </a:xfrm>
            </p:grpSpPr>
            <p:sp>
              <p:nvSpPr>
                <p:cNvPr id="3238" name="Freeform: Shape 1695">
                  <a:extLst>
                    <a:ext uri="{FF2B5EF4-FFF2-40B4-BE49-F238E27FC236}">
                      <a16:creationId xmlns:a16="http://schemas.microsoft.com/office/drawing/2014/main" id="{94F3A99C-5566-94AA-16FD-D06B776C4512}"/>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Freeform: Shape 1696">
                  <a:extLst>
                    <a:ext uri="{FF2B5EF4-FFF2-40B4-BE49-F238E27FC236}">
                      <a16:creationId xmlns:a16="http://schemas.microsoft.com/office/drawing/2014/main" id="{15E0B0EF-75A3-7149-5B5F-24191C5D967D}"/>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1" name="Graphic 191">
                <a:extLst>
                  <a:ext uri="{FF2B5EF4-FFF2-40B4-BE49-F238E27FC236}">
                    <a16:creationId xmlns:a16="http://schemas.microsoft.com/office/drawing/2014/main" id="{60762D64-623A-A2B4-2F3B-256B42F43076}"/>
                  </a:ext>
                </a:extLst>
              </p:cNvPr>
              <p:cNvGrpSpPr/>
              <p:nvPr/>
            </p:nvGrpSpPr>
            <p:grpSpPr>
              <a:xfrm>
                <a:off x="5030379" y="1431944"/>
                <a:ext cx="43711" cy="40696"/>
                <a:chOff x="5030379" y="1431944"/>
                <a:chExt cx="43711" cy="40696"/>
              </a:xfrm>
            </p:grpSpPr>
            <p:sp>
              <p:nvSpPr>
                <p:cNvPr id="3236" name="Freeform: Shape 1693">
                  <a:extLst>
                    <a:ext uri="{FF2B5EF4-FFF2-40B4-BE49-F238E27FC236}">
                      <a16:creationId xmlns:a16="http://schemas.microsoft.com/office/drawing/2014/main" id="{0D6945F2-BF11-93C8-9F82-37DC156A7E35}"/>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Freeform: Shape 1694">
                  <a:extLst>
                    <a:ext uri="{FF2B5EF4-FFF2-40B4-BE49-F238E27FC236}">
                      <a16:creationId xmlns:a16="http://schemas.microsoft.com/office/drawing/2014/main" id="{9B85C857-3AA9-A675-B550-2B5469267E88}"/>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2" name="Graphic 191">
                <a:extLst>
                  <a:ext uri="{FF2B5EF4-FFF2-40B4-BE49-F238E27FC236}">
                    <a16:creationId xmlns:a16="http://schemas.microsoft.com/office/drawing/2014/main" id="{07DC1D4D-959A-1996-4DEB-D6316CCE1C02}"/>
                  </a:ext>
                </a:extLst>
              </p:cNvPr>
              <p:cNvGrpSpPr/>
              <p:nvPr/>
            </p:nvGrpSpPr>
            <p:grpSpPr>
              <a:xfrm>
                <a:off x="5036882" y="1431944"/>
                <a:ext cx="43711" cy="40696"/>
                <a:chOff x="5036882" y="1431944"/>
                <a:chExt cx="43711" cy="40696"/>
              </a:xfrm>
            </p:grpSpPr>
            <p:sp>
              <p:nvSpPr>
                <p:cNvPr id="3234" name="Freeform: Shape 1691">
                  <a:extLst>
                    <a:ext uri="{FF2B5EF4-FFF2-40B4-BE49-F238E27FC236}">
                      <a16:creationId xmlns:a16="http://schemas.microsoft.com/office/drawing/2014/main" id="{753D73A9-97B2-E19F-A576-791CB5C5EFBF}"/>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Freeform: Shape 1692">
                  <a:extLst>
                    <a:ext uri="{FF2B5EF4-FFF2-40B4-BE49-F238E27FC236}">
                      <a16:creationId xmlns:a16="http://schemas.microsoft.com/office/drawing/2014/main" id="{92FE0BC5-2889-7234-DE64-C5133D3B69E4}"/>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3" name="Graphic 191">
                <a:extLst>
                  <a:ext uri="{FF2B5EF4-FFF2-40B4-BE49-F238E27FC236}">
                    <a16:creationId xmlns:a16="http://schemas.microsoft.com/office/drawing/2014/main" id="{0296DFB5-8D0B-F13A-E441-0DF4E85E7327}"/>
                  </a:ext>
                </a:extLst>
              </p:cNvPr>
              <p:cNvGrpSpPr/>
              <p:nvPr/>
            </p:nvGrpSpPr>
            <p:grpSpPr>
              <a:xfrm>
                <a:off x="5043386" y="1431944"/>
                <a:ext cx="43711" cy="40696"/>
                <a:chOff x="5043386" y="1431944"/>
                <a:chExt cx="43711" cy="40696"/>
              </a:xfrm>
            </p:grpSpPr>
            <p:sp>
              <p:nvSpPr>
                <p:cNvPr id="3232" name="Freeform: Shape 1689">
                  <a:extLst>
                    <a:ext uri="{FF2B5EF4-FFF2-40B4-BE49-F238E27FC236}">
                      <a16:creationId xmlns:a16="http://schemas.microsoft.com/office/drawing/2014/main" id="{36EF2363-26F1-4D2D-61FA-1DDF7272A38E}"/>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Freeform: Shape 1690">
                  <a:extLst>
                    <a:ext uri="{FF2B5EF4-FFF2-40B4-BE49-F238E27FC236}">
                      <a16:creationId xmlns:a16="http://schemas.microsoft.com/office/drawing/2014/main" id="{10FA708E-ED15-9DAA-0F87-6AA9256391BF}"/>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4" name="Graphic 191">
                <a:extLst>
                  <a:ext uri="{FF2B5EF4-FFF2-40B4-BE49-F238E27FC236}">
                    <a16:creationId xmlns:a16="http://schemas.microsoft.com/office/drawing/2014/main" id="{027BDD6E-BBA0-CB5A-4797-3FE18ADE45A5}"/>
                  </a:ext>
                </a:extLst>
              </p:cNvPr>
              <p:cNvGrpSpPr/>
              <p:nvPr/>
            </p:nvGrpSpPr>
            <p:grpSpPr>
              <a:xfrm>
                <a:off x="5065317" y="1431944"/>
                <a:ext cx="43711" cy="40696"/>
                <a:chOff x="5065317" y="1431944"/>
                <a:chExt cx="43711" cy="40696"/>
              </a:xfrm>
            </p:grpSpPr>
            <p:sp>
              <p:nvSpPr>
                <p:cNvPr id="3230" name="Freeform: Shape 1687">
                  <a:extLst>
                    <a:ext uri="{FF2B5EF4-FFF2-40B4-BE49-F238E27FC236}">
                      <a16:creationId xmlns:a16="http://schemas.microsoft.com/office/drawing/2014/main" id="{40A1C952-0AB4-A9CC-B6DE-AFF3A98C7A41}"/>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Freeform: Shape 1688">
                  <a:extLst>
                    <a:ext uri="{FF2B5EF4-FFF2-40B4-BE49-F238E27FC236}">
                      <a16:creationId xmlns:a16="http://schemas.microsoft.com/office/drawing/2014/main" id="{7B8CE377-3DC0-DB29-E745-FB7A136EB5BA}"/>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5" name="Graphic 191">
                <a:extLst>
                  <a:ext uri="{FF2B5EF4-FFF2-40B4-BE49-F238E27FC236}">
                    <a16:creationId xmlns:a16="http://schemas.microsoft.com/office/drawing/2014/main" id="{7C73A215-A140-5CEE-8423-4D62BDFBB418}"/>
                  </a:ext>
                </a:extLst>
              </p:cNvPr>
              <p:cNvGrpSpPr/>
              <p:nvPr/>
            </p:nvGrpSpPr>
            <p:grpSpPr>
              <a:xfrm>
                <a:off x="5079081" y="1431944"/>
                <a:ext cx="43711" cy="40696"/>
                <a:chOff x="5079081" y="1431944"/>
                <a:chExt cx="43711" cy="40696"/>
              </a:xfrm>
            </p:grpSpPr>
            <p:sp>
              <p:nvSpPr>
                <p:cNvPr id="3228" name="Freeform: Shape 1685">
                  <a:extLst>
                    <a:ext uri="{FF2B5EF4-FFF2-40B4-BE49-F238E27FC236}">
                      <a16:creationId xmlns:a16="http://schemas.microsoft.com/office/drawing/2014/main" id="{C7D095BE-7623-7757-C2AE-1123B5F8DC59}"/>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Freeform: Shape 1686">
                  <a:extLst>
                    <a:ext uri="{FF2B5EF4-FFF2-40B4-BE49-F238E27FC236}">
                      <a16:creationId xmlns:a16="http://schemas.microsoft.com/office/drawing/2014/main" id="{3D52CCBF-2082-045D-0596-8AC00B3DAEEF}"/>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6" name="Graphic 191">
                <a:extLst>
                  <a:ext uri="{FF2B5EF4-FFF2-40B4-BE49-F238E27FC236}">
                    <a16:creationId xmlns:a16="http://schemas.microsoft.com/office/drawing/2014/main" id="{DA9A0CCE-F8B3-4966-D11A-93978383A335}"/>
                  </a:ext>
                </a:extLst>
              </p:cNvPr>
              <p:cNvGrpSpPr/>
              <p:nvPr/>
            </p:nvGrpSpPr>
            <p:grpSpPr>
              <a:xfrm>
                <a:off x="5085585" y="1431944"/>
                <a:ext cx="43711" cy="40696"/>
                <a:chOff x="5085585" y="1431944"/>
                <a:chExt cx="43711" cy="40696"/>
              </a:xfrm>
            </p:grpSpPr>
            <p:sp>
              <p:nvSpPr>
                <p:cNvPr id="3226" name="Freeform: Shape 1683">
                  <a:extLst>
                    <a:ext uri="{FF2B5EF4-FFF2-40B4-BE49-F238E27FC236}">
                      <a16:creationId xmlns:a16="http://schemas.microsoft.com/office/drawing/2014/main" id="{68B398F0-CC77-6D90-85A1-732885CA4967}"/>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Freeform: Shape 1684">
                  <a:extLst>
                    <a:ext uri="{FF2B5EF4-FFF2-40B4-BE49-F238E27FC236}">
                      <a16:creationId xmlns:a16="http://schemas.microsoft.com/office/drawing/2014/main" id="{E1EE02C9-5E1B-70D1-E441-AA6C3BF0E2F2}"/>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7" name="Graphic 191">
                <a:extLst>
                  <a:ext uri="{FF2B5EF4-FFF2-40B4-BE49-F238E27FC236}">
                    <a16:creationId xmlns:a16="http://schemas.microsoft.com/office/drawing/2014/main" id="{8C225E2A-7536-FC18-0B9B-59E7B69BBA76}"/>
                  </a:ext>
                </a:extLst>
              </p:cNvPr>
              <p:cNvGrpSpPr/>
              <p:nvPr/>
            </p:nvGrpSpPr>
            <p:grpSpPr>
              <a:xfrm>
                <a:off x="5091937" y="1431944"/>
                <a:ext cx="43711" cy="40696"/>
                <a:chOff x="5091937" y="1431944"/>
                <a:chExt cx="43711" cy="40696"/>
              </a:xfrm>
            </p:grpSpPr>
            <p:sp>
              <p:nvSpPr>
                <p:cNvPr id="3224" name="Freeform: Shape 1681">
                  <a:extLst>
                    <a:ext uri="{FF2B5EF4-FFF2-40B4-BE49-F238E27FC236}">
                      <a16:creationId xmlns:a16="http://schemas.microsoft.com/office/drawing/2014/main" id="{1FF6D8F7-65E6-D3F1-E7E2-2830E07A1C41}"/>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Freeform: Shape 1682">
                  <a:extLst>
                    <a:ext uri="{FF2B5EF4-FFF2-40B4-BE49-F238E27FC236}">
                      <a16:creationId xmlns:a16="http://schemas.microsoft.com/office/drawing/2014/main" id="{25AFB752-EEB7-F4D3-765A-516239477F79}"/>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8" name="Graphic 191">
                <a:extLst>
                  <a:ext uri="{FF2B5EF4-FFF2-40B4-BE49-F238E27FC236}">
                    <a16:creationId xmlns:a16="http://schemas.microsoft.com/office/drawing/2014/main" id="{ECABE98C-4A16-528E-BA52-2ED9352037A8}"/>
                  </a:ext>
                </a:extLst>
              </p:cNvPr>
              <p:cNvGrpSpPr/>
              <p:nvPr/>
            </p:nvGrpSpPr>
            <p:grpSpPr>
              <a:xfrm>
                <a:off x="5098441" y="1431944"/>
                <a:ext cx="43711" cy="40696"/>
                <a:chOff x="5098441" y="1431944"/>
                <a:chExt cx="43711" cy="40696"/>
              </a:xfrm>
            </p:grpSpPr>
            <p:sp>
              <p:nvSpPr>
                <p:cNvPr id="3222" name="Freeform: Shape 1679">
                  <a:extLst>
                    <a:ext uri="{FF2B5EF4-FFF2-40B4-BE49-F238E27FC236}">
                      <a16:creationId xmlns:a16="http://schemas.microsoft.com/office/drawing/2014/main" id="{C38BC181-E8D9-4DC0-D0CB-D291557E9C59}"/>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Freeform: Shape 1680">
                  <a:extLst>
                    <a:ext uri="{FF2B5EF4-FFF2-40B4-BE49-F238E27FC236}">
                      <a16:creationId xmlns:a16="http://schemas.microsoft.com/office/drawing/2014/main" id="{8462D39E-BFE8-9868-1940-9DD1354523B6}"/>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9" name="Graphic 191">
                <a:extLst>
                  <a:ext uri="{FF2B5EF4-FFF2-40B4-BE49-F238E27FC236}">
                    <a16:creationId xmlns:a16="http://schemas.microsoft.com/office/drawing/2014/main" id="{97C04752-2AC3-FA4B-B4E0-4AB6DFA03CA8}"/>
                  </a:ext>
                </a:extLst>
              </p:cNvPr>
              <p:cNvGrpSpPr/>
              <p:nvPr/>
            </p:nvGrpSpPr>
            <p:grpSpPr>
              <a:xfrm>
                <a:off x="5109028" y="1431944"/>
                <a:ext cx="43711" cy="40696"/>
                <a:chOff x="5109028" y="1431944"/>
                <a:chExt cx="43711" cy="40696"/>
              </a:xfrm>
            </p:grpSpPr>
            <p:sp>
              <p:nvSpPr>
                <p:cNvPr id="3220" name="Freeform: Shape 1677">
                  <a:extLst>
                    <a:ext uri="{FF2B5EF4-FFF2-40B4-BE49-F238E27FC236}">
                      <a16:creationId xmlns:a16="http://schemas.microsoft.com/office/drawing/2014/main" id="{5A6CF336-F601-4687-5EA2-B528181592B2}"/>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Freeform: Shape 1678">
                  <a:extLst>
                    <a:ext uri="{FF2B5EF4-FFF2-40B4-BE49-F238E27FC236}">
                      <a16:creationId xmlns:a16="http://schemas.microsoft.com/office/drawing/2014/main" id="{2CC30059-650C-0FE8-5D62-2D3A58681B87}"/>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0" name="Graphic 191">
                <a:extLst>
                  <a:ext uri="{FF2B5EF4-FFF2-40B4-BE49-F238E27FC236}">
                    <a16:creationId xmlns:a16="http://schemas.microsoft.com/office/drawing/2014/main" id="{EE3788DF-22F1-CC01-A8B6-E57BB92B99FA}"/>
                  </a:ext>
                </a:extLst>
              </p:cNvPr>
              <p:cNvGrpSpPr/>
              <p:nvPr/>
            </p:nvGrpSpPr>
            <p:grpSpPr>
              <a:xfrm>
                <a:off x="5122792" y="1431944"/>
                <a:ext cx="43862" cy="40696"/>
                <a:chOff x="5122792" y="1431944"/>
                <a:chExt cx="43862" cy="40696"/>
              </a:xfrm>
            </p:grpSpPr>
            <p:sp>
              <p:nvSpPr>
                <p:cNvPr id="3218" name="Freeform: Shape 1675">
                  <a:extLst>
                    <a:ext uri="{FF2B5EF4-FFF2-40B4-BE49-F238E27FC236}">
                      <a16:creationId xmlns:a16="http://schemas.microsoft.com/office/drawing/2014/main" id="{285E43E5-100F-0A29-20AF-71395E23F81D}"/>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Freeform: Shape 1676">
                  <a:extLst>
                    <a:ext uri="{FF2B5EF4-FFF2-40B4-BE49-F238E27FC236}">
                      <a16:creationId xmlns:a16="http://schemas.microsoft.com/office/drawing/2014/main" id="{E3E1A5CD-243F-517F-E41A-35DCA41A9437}"/>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1" name="Graphic 191">
                <a:extLst>
                  <a:ext uri="{FF2B5EF4-FFF2-40B4-BE49-F238E27FC236}">
                    <a16:creationId xmlns:a16="http://schemas.microsoft.com/office/drawing/2014/main" id="{87ECA7B6-ADD1-F233-535C-B3F6A0E41F7A}"/>
                  </a:ext>
                </a:extLst>
              </p:cNvPr>
              <p:cNvGrpSpPr/>
              <p:nvPr/>
            </p:nvGrpSpPr>
            <p:grpSpPr>
              <a:xfrm>
                <a:off x="5142152" y="1431944"/>
                <a:ext cx="43711" cy="40696"/>
                <a:chOff x="5142152" y="1431944"/>
                <a:chExt cx="43711" cy="40696"/>
              </a:xfrm>
            </p:grpSpPr>
            <p:sp>
              <p:nvSpPr>
                <p:cNvPr id="3216" name="Freeform: Shape 1673">
                  <a:extLst>
                    <a:ext uri="{FF2B5EF4-FFF2-40B4-BE49-F238E27FC236}">
                      <a16:creationId xmlns:a16="http://schemas.microsoft.com/office/drawing/2014/main" id="{B9AB773F-67E1-597B-438A-CD1758AED30E}"/>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Freeform: Shape 1674">
                  <a:extLst>
                    <a:ext uri="{FF2B5EF4-FFF2-40B4-BE49-F238E27FC236}">
                      <a16:creationId xmlns:a16="http://schemas.microsoft.com/office/drawing/2014/main" id="{8D8F6900-9582-DE02-2C5C-84A90D895EF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2" name="Graphic 191">
                <a:extLst>
                  <a:ext uri="{FF2B5EF4-FFF2-40B4-BE49-F238E27FC236}">
                    <a16:creationId xmlns:a16="http://schemas.microsoft.com/office/drawing/2014/main" id="{4E767A85-5F05-67BC-C895-A3A4F5B76DC8}"/>
                  </a:ext>
                </a:extLst>
              </p:cNvPr>
              <p:cNvGrpSpPr/>
              <p:nvPr/>
            </p:nvGrpSpPr>
            <p:grpSpPr>
              <a:xfrm>
                <a:off x="5146689" y="1431944"/>
                <a:ext cx="43711" cy="40696"/>
                <a:chOff x="5146689" y="1431944"/>
                <a:chExt cx="43711" cy="40696"/>
              </a:xfrm>
            </p:grpSpPr>
            <p:sp>
              <p:nvSpPr>
                <p:cNvPr id="3214" name="Freeform: Shape 1671">
                  <a:extLst>
                    <a:ext uri="{FF2B5EF4-FFF2-40B4-BE49-F238E27FC236}">
                      <a16:creationId xmlns:a16="http://schemas.microsoft.com/office/drawing/2014/main" id="{921BA368-08A1-F85A-21FD-7EE1B2DB6B33}"/>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Freeform: Shape 1672">
                  <a:extLst>
                    <a:ext uri="{FF2B5EF4-FFF2-40B4-BE49-F238E27FC236}">
                      <a16:creationId xmlns:a16="http://schemas.microsoft.com/office/drawing/2014/main" id="{7E5EA0DC-649B-B774-7681-C802E648C14F}"/>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3" name="Graphic 191">
                <a:extLst>
                  <a:ext uri="{FF2B5EF4-FFF2-40B4-BE49-F238E27FC236}">
                    <a16:creationId xmlns:a16="http://schemas.microsoft.com/office/drawing/2014/main" id="{3130CFBB-03CA-8908-2BDC-CB8FAB40AF23}"/>
                  </a:ext>
                </a:extLst>
              </p:cNvPr>
              <p:cNvGrpSpPr/>
              <p:nvPr/>
            </p:nvGrpSpPr>
            <p:grpSpPr>
              <a:xfrm>
                <a:off x="5164083" y="1436450"/>
                <a:ext cx="43711" cy="40696"/>
                <a:chOff x="5164083" y="1436450"/>
                <a:chExt cx="43711" cy="40696"/>
              </a:xfrm>
            </p:grpSpPr>
            <p:sp>
              <p:nvSpPr>
                <p:cNvPr id="3212" name="Freeform: Shape 1669">
                  <a:extLst>
                    <a:ext uri="{FF2B5EF4-FFF2-40B4-BE49-F238E27FC236}">
                      <a16:creationId xmlns:a16="http://schemas.microsoft.com/office/drawing/2014/main" id="{CD8DA16E-D9AE-639C-E7C0-0EBD5CC2E778}"/>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Freeform: Shape 1670">
                  <a:extLst>
                    <a:ext uri="{FF2B5EF4-FFF2-40B4-BE49-F238E27FC236}">
                      <a16:creationId xmlns:a16="http://schemas.microsoft.com/office/drawing/2014/main" id="{806C7700-5396-E0AF-70D1-986F7C9107D9}"/>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4" name="Graphic 191">
                <a:extLst>
                  <a:ext uri="{FF2B5EF4-FFF2-40B4-BE49-F238E27FC236}">
                    <a16:creationId xmlns:a16="http://schemas.microsoft.com/office/drawing/2014/main" id="{89A33912-645D-6432-5FDF-A959825CB87F}"/>
                  </a:ext>
                </a:extLst>
              </p:cNvPr>
              <p:cNvGrpSpPr/>
              <p:nvPr/>
            </p:nvGrpSpPr>
            <p:grpSpPr>
              <a:xfrm>
                <a:off x="5171494" y="1436450"/>
                <a:ext cx="43711" cy="40696"/>
                <a:chOff x="5171494" y="1436450"/>
                <a:chExt cx="43711" cy="40696"/>
              </a:xfrm>
            </p:grpSpPr>
            <p:sp>
              <p:nvSpPr>
                <p:cNvPr id="3210" name="Freeform: Shape 1667">
                  <a:extLst>
                    <a:ext uri="{FF2B5EF4-FFF2-40B4-BE49-F238E27FC236}">
                      <a16:creationId xmlns:a16="http://schemas.microsoft.com/office/drawing/2014/main" id="{1783A07D-5D1F-E5E4-C27A-69F624EAACC0}"/>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Freeform: Shape 1668">
                  <a:extLst>
                    <a:ext uri="{FF2B5EF4-FFF2-40B4-BE49-F238E27FC236}">
                      <a16:creationId xmlns:a16="http://schemas.microsoft.com/office/drawing/2014/main" id="{41980E46-486E-CBE6-0021-E3646FC7D4EB}"/>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5" name="Graphic 191">
                <a:extLst>
                  <a:ext uri="{FF2B5EF4-FFF2-40B4-BE49-F238E27FC236}">
                    <a16:creationId xmlns:a16="http://schemas.microsoft.com/office/drawing/2014/main" id="{60EF594C-D4DC-38F1-FB01-D4B601559E0B}"/>
                  </a:ext>
                </a:extLst>
              </p:cNvPr>
              <p:cNvGrpSpPr/>
              <p:nvPr/>
            </p:nvGrpSpPr>
            <p:grpSpPr>
              <a:xfrm>
                <a:off x="5178905" y="1436450"/>
                <a:ext cx="43711" cy="40696"/>
                <a:chOff x="5178905" y="1436450"/>
                <a:chExt cx="43711" cy="40696"/>
              </a:xfrm>
            </p:grpSpPr>
            <p:sp>
              <p:nvSpPr>
                <p:cNvPr id="3208" name="Freeform: Shape 1665">
                  <a:extLst>
                    <a:ext uri="{FF2B5EF4-FFF2-40B4-BE49-F238E27FC236}">
                      <a16:creationId xmlns:a16="http://schemas.microsoft.com/office/drawing/2014/main" id="{0B183F65-BEED-B8E2-A3C2-771233772B84}"/>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Freeform: Shape 1666">
                  <a:extLst>
                    <a:ext uri="{FF2B5EF4-FFF2-40B4-BE49-F238E27FC236}">
                      <a16:creationId xmlns:a16="http://schemas.microsoft.com/office/drawing/2014/main" id="{E7554AE7-BC63-EAA2-2A6C-B0A168BB5F35}"/>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6" name="Graphic 191">
                <a:extLst>
                  <a:ext uri="{FF2B5EF4-FFF2-40B4-BE49-F238E27FC236}">
                    <a16:creationId xmlns:a16="http://schemas.microsoft.com/office/drawing/2014/main" id="{0CBFBA3E-0C9E-8459-FB68-0738DBE2AAAD}"/>
                  </a:ext>
                </a:extLst>
              </p:cNvPr>
              <p:cNvGrpSpPr/>
              <p:nvPr/>
            </p:nvGrpSpPr>
            <p:grpSpPr>
              <a:xfrm>
                <a:off x="5186317" y="1436450"/>
                <a:ext cx="43711" cy="40696"/>
                <a:chOff x="5186317" y="1436450"/>
                <a:chExt cx="43711" cy="40696"/>
              </a:xfrm>
            </p:grpSpPr>
            <p:sp>
              <p:nvSpPr>
                <p:cNvPr id="3206" name="Freeform: Shape 1663">
                  <a:extLst>
                    <a:ext uri="{FF2B5EF4-FFF2-40B4-BE49-F238E27FC236}">
                      <a16:creationId xmlns:a16="http://schemas.microsoft.com/office/drawing/2014/main" id="{B6CC8E59-1E52-165F-4919-B60D5DF80DD7}"/>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Freeform: Shape 1664">
                  <a:extLst>
                    <a:ext uri="{FF2B5EF4-FFF2-40B4-BE49-F238E27FC236}">
                      <a16:creationId xmlns:a16="http://schemas.microsoft.com/office/drawing/2014/main" id="{9616E251-8A89-3C56-78B0-1DD1C5AE514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7" name="Graphic 191">
                <a:extLst>
                  <a:ext uri="{FF2B5EF4-FFF2-40B4-BE49-F238E27FC236}">
                    <a16:creationId xmlns:a16="http://schemas.microsoft.com/office/drawing/2014/main" id="{AFB1EB5D-32B2-3AB7-A1B6-0D5F660A80E8}"/>
                  </a:ext>
                </a:extLst>
              </p:cNvPr>
              <p:cNvGrpSpPr/>
              <p:nvPr/>
            </p:nvGrpSpPr>
            <p:grpSpPr>
              <a:xfrm>
                <a:off x="5193577" y="1436450"/>
                <a:ext cx="43862" cy="40696"/>
                <a:chOff x="5193577" y="1436450"/>
                <a:chExt cx="43862" cy="40696"/>
              </a:xfrm>
            </p:grpSpPr>
            <p:sp>
              <p:nvSpPr>
                <p:cNvPr id="3204" name="Freeform: Shape 1661">
                  <a:extLst>
                    <a:ext uri="{FF2B5EF4-FFF2-40B4-BE49-F238E27FC236}">
                      <a16:creationId xmlns:a16="http://schemas.microsoft.com/office/drawing/2014/main" id="{97E4FE69-5912-5B97-6628-B9101FE0242C}"/>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Freeform: Shape 1662">
                  <a:extLst>
                    <a:ext uri="{FF2B5EF4-FFF2-40B4-BE49-F238E27FC236}">
                      <a16:creationId xmlns:a16="http://schemas.microsoft.com/office/drawing/2014/main" id="{6DDA197D-89F9-3339-981E-300212282FD9}"/>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8" name="Graphic 191">
                <a:extLst>
                  <a:ext uri="{FF2B5EF4-FFF2-40B4-BE49-F238E27FC236}">
                    <a16:creationId xmlns:a16="http://schemas.microsoft.com/office/drawing/2014/main" id="{C02A26A1-0EF9-BADB-2430-61615111877E}"/>
                  </a:ext>
                </a:extLst>
              </p:cNvPr>
              <p:cNvGrpSpPr/>
              <p:nvPr/>
            </p:nvGrpSpPr>
            <p:grpSpPr>
              <a:xfrm>
                <a:off x="5200988" y="1436450"/>
                <a:ext cx="43862" cy="40696"/>
                <a:chOff x="5200988" y="1436450"/>
                <a:chExt cx="43862" cy="40696"/>
              </a:xfrm>
            </p:grpSpPr>
            <p:sp>
              <p:nvSpPr>
                <p:cNvPr id="3202" name="Freeform: Shape 1659">
                  <a:extLst>
                    <a:ext uri="{FF2B5EF4-FFF2-40B4-BE49-F238E27FC236}">
                      <a16:creationId xmlns:a16="http://schemas.microsoft.com/office/drawing/2014/main" id="{0D68C566-7913-85E0-F240-ECA5953FB84E}"/>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Freeform: Shape 1660">
                  <a:extLst>
                    <a:ext uri="{FF2B5EF4-FFF2-40B4-BE49-F238E27FC236}">
                      <a16:creationId xmlns:a16="http://schemas.microsoft.com/office/drawing/2014/main" id="{A0393CE4-CB3F-E880-A5A0-973CF0BD006A}"/>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9" name="Graphic 191">
                <a:extLst>
                  <a:ext uri="{FF2B5EF4-FFF2-40B4-BE49-F238E27FC236}">
                    <a16:creationId xmlns:a16="http://schemas.microsoft.com/office/drawing/2014/main" id="{EB1D3F93-A6A5-1C63-FA3D-119F0D2496E9}"/>
                  </a:ext>
                </a:extLst>
              </p:cNvPr>
              <p:cNvGrpSpPr/>
              <p:nvPr/>
            </p:nvGrpSpPr>
            <p:grpSpPr>
              <a:xfrm>
                <a:off x="5208399" y="1436450"/>
                <a:ext cx="43862" cy="40696"/>
                <a:chOff x="5208399" y="1436450"/>
                <a:chExt cx="43862" cy="40696"/>
              </a:xfrm>
            </p:grpSpPr>
            <p:sp>
              <p:nvSpPr>
                <p:cNvPr id="3200" name="Freeform: Shape 1657">
                  <a:extLst>
                    <a:ext uri="{FF2B5EF4-FFF2-40B4-BE49-F238E27FC236}">
                      <a16:creationId xmlns:a16="http://schemas.microsoft.com/office/drawing/2014/main" id="{0E9EC9EA-E917-8695-147A-3AAA0ED592DD}"/>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Freeform: Shape 1658">
                  <a:extLst>
                    <a:ext uri="{FF2B5EF4-FFF2-40B4-BE49-F238E27FC236}">
                      <a16:creationId xmlns:a16="http://schemas.microsoft.com/office/drawing/2014/main" id="{7DE9404B-0B9C-55FD-021D-EBA1270B2D05}"/>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0" name="Graphic 191">
                <a:extLst>
                  <a:ext uri="{FF2B5EF4-FFF2-40B4-BE49-F238E27FC236}">
                    <a16:creationId xmlns:a16="http://schemas.microsoft.com/office/drawing/2014/main" id="{EBCF344A-2D6F-DF8A-9937-FC4D9F7B2B98}"/>
                  </a:ext>
                </a:extLst>
              </p:cNvPr>
              <p:cNvGrpSpPr/>
              <p:nvPr/>
            </p:nvGrpSpPr>
            <p:grpSpPr>
              <a:xfrm>
                <a:off x="5215810" y="1436450"/>
                <a:ext cx="43862" cy="40696"/>
                <a:chOff x="5215810" y="1436450"/>
                <a:chExt cx="43862" cy="40696"/>
              </a:xfrm>
            </p:grpSpPr>
            <p:sp>
              <p:nvSpPr>
                <p:cNvPr id="3198" name="Freeform: Shape 1655">
                  <a:extLst>
                    <a:ext uri="{FF2B5EF4-FFF2-40B4-BE49-F238E27FC236}">
                      <a16:creationId xmlns:a16="http://schemas.microsoft.com/office/drawing/2014/main" id="{0388C481-07D0-B62E-72BD-F82A8E3EFAEC}"/>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Freeform: Shape 1656">
                  <a:extLst>
                    <a:ext uri="{FF2B5EF4-FFF2-40B4-BE49-F238E27FC236}">
                      <a16:creationId xmlns:a16="http://schemas.microsoft.com/office/drawing/2014/main" id="{D2627059-E900-1E4F-10E1-A59C712ADD92}"/>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1" name="Graphic 191">
                <a:extLst>
                  <a:ext uri="{FF2B5EF4-FFF2-40B4-BE49-F238E27FC236}">
                    <a16:creationId xmlns:a16="http://schemas.microsoft.com/office/drawing/2014/main" id="{E4AF0B2B-3D9A-9BD2-923F-B0C582C05361}"/>
                  </a:ext>
                </a:extLst>
              </p:cNvPr>
              <p:cNvGrpSpPr/>
              <p:nvPr/>
            </p:nvGrpSpPr>
            <p:grpSpPr>
              <a:xfrm>
                <a:off x="5223221" y="1436450"/>
                <a:ext cx="43862" cy="40696"/>
                <a:chOff x="5223221" y="1436450"/>
                <a:chExt cx="43862" cy="40696"/>
              </a:xfrm>
            </p:grpSpPr>
            <p:sp>
              <p:nvSpPr>
                <p:cNvPr id="3196" name="Freeform: Shape 1653">
                  <a:extLst>
                    <a:ext uri="{FF2B5EF4-FFF2-40B4-BE49-F238E27FC236}">
                      <a16:creationId xmlns:a16="http://schemas.microsoft.com/office/drawing/2014/main" id="{FD18E334-CEE8-3E87-EBDA-CCA6B11DA8D3}"/>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Freeform: Shape 1654">
                  <a:extLst>
                    <a:ext uri="{FF2B5EF4-FFF2-40B4-BE49-F238E27FC236}">
                      <a16:creationId xmlns:a16="http://schemas.microsoft.com/office/drawing/2014/main" id="{D85EB22B-CB09-0229-2806-9009BFE88F6A}"/>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2" name="Graphic 191">
                <a:extLst>
                  <a:ext uri="{FF2B5EF4-FFF2-40B4-BE49-F238E27FC236}">
                    <a16:creationId xmlns:a16="http://schemas.microsoft.com/office/drawing/2014/main" id="{CF2782CB-7FDF-63A0-5134-F8713334C31F}"/>
                  </a:ext>
                </a:extLst>
              </p:cNvPr>
              <p:cNvGrpSpPr/>
              <p:nvPr/>
            </p:nvGrpSpPr>
            <p:grpSpPr>
              <a:xfrm>
                <a:off x="5230633" y="1436450"/>
                <a:ext cx="43862" cy="40696"/>
                <a:chOff x="5230633" y="1436450"/>
                <a:chExt cx="43862" cy="40696"/>
              </a:xfrm>
            </p:grpSpPr>
            <p:sp>
              <p:nvSpPr>
                <p:cNvPr id="3194" name="Freeform: Shape 1651">
                  <a:extLst>
                    <a:ext uri="{FF2B5EF4-FFF2-40B4-BE49-F238E27FC236}">
                      <a16:creationId xmlns:a16="http://schemas.microsoft.com/office/drawing/2014/main" id="{4FB0DB80-C1D7-EFCF-1A91-7766A18D2D17}"/>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Freeform: Shape 1652">
                  <a:extLst>
                    <a:ext uri="{FF2B5EF4-FFF2-40B4-BE49-F238E27FC236}">
                      <a16:creationId xmlns:a16="http://schemas.microsoft.com/office/drawing/2014/main" id="{4217DA88-3689-F9C2-8466-604C5B7A2389}"/>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3" name="Graphic 191">
                <a:extLst>
                  <a:ext uri="{FF2B5EF4-FFF2-40B4-BE49-F238E27FC236}">
                    <a16:creationId xmlns:a16="http://schemas.microsoft.com/office/drawing/2014/main" id="{488E9EE3-501B-D651-0773-8F59AA6FBDC5}"/>
                  </a:ext>
                </a:extLst>
              </p:cNvPr>
              <p:cNvGrpSpPr/>
              <p:nvPr/>
            </p:nvGrpSpPr>
            <p:grpSpPr>
              <a:xfrm>
                <a:off x="5238044" y="1436450"/>
                <a:ext cx="43711" cy="40696"/>
                <a:chOff x="5238044" y="1436450"/>
                <a:chExt cx="43711" cy="40696"/>
              </a:xfrm>
            </p:grpSpPr>
            <p:sp>
              <p:nvSpPr>
                <p:cNvPr id="3192" name="Freeform: Shape 1649">
                  <a:extLst>
                    <a:ext uri="{FF2B5EF4-FFF2-40B4-BE49-F238E27FC236}">
                      <a16:creationId xmlns:a16="http://schemas.microsoft.com/office/drawing/2014/main" id="{A7FC15E8-C380-D148-ED05-3C2D89EED4F3}"/>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Freeform: Shape 1650">
                  <a:extLst>
                    <a:ext uri="{FF2B5EF4-FFF2-40B4-BE49-F238E27FC236}">
                      <a16:creationId xmlns:a16="http://schemas.microsoft.com/office/drawing/2014/main" id="{7CCD08B8-FFD4-468B-B582-66F2A0D6A6DA}"/>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4" name="Graphic 191">
                <a:extLst>
                  <a:ext uri="{FF2B5EF4-FFF2-40B4-BE49-F238E27FC236}">
                    <a16:creationId xmlns:a16="http://schemas.microsoft.com/office/drawing/2014/main" id="{085CFA91-365A-8BF7-BFC6-16ECC8DE5A4D}"/>
                  </a:ext>
                </a:extLst>
              </p:cNvPr>
              <p:cNvGrpSpPr/>
              <p:nvPr/>
            </p:nvGrpSpPr>
            <p:grpSpPr>
              <a:xfrm>
                <a:off x="5245455" y="1436450"/>
                <a:ext cx="43711" cy="40696"/>
                <a:chOff x="5245455" y="1436450"/>
                <a:chExt cx="43711" cy="40696"/>
              </a:xfrm>
            </p:grpSpPr>
            <p:sp>
              <p:nvSpPr>
                <p:cNvPr id="3190" name="Freeform: Shape 1647">
                  <a:extLst>
                    <a:ext uri="{FF2B5EF4-FFF2-40B4-BE49-F238E27FC236}">
                      <a16:creationId xmlns:a16="http://schemas.microsoft.com/office/drawing/2014/main" id="{4B89931A-65CD-83F5-CFFE-8964B7A710A8}"/>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Freeform: Shape 1648">
                  <a:extLst>
                    <a:ext uri="{FF2B5EF4-FFF2-40B4-BE49-F238E27FC236}">
                      <a16:creationId xmlns:a16="http://schemas.microsoft.com/office/drawing/2014/main" id="{2DCA8117-0E6D-0F06-8723-300552C67028}"/>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5" name="Graphic 191">
                <a:extLst>
                  <a:ext uri="{FF2B5EF4-FFF2-40B4-BE49-F238E27FC236}">
                    <a16:creationId xmlns:a16="http://schemas.microsoft.com/office/drawing/2014/main" id="{F945BDE6-697A-EA21-3F9F-756916E03BE3}"/>
                  </a:ext>
                </a:extLst>
              </p:cNvPr>
              <p:cNvGrpSpPr/>
              <p:nvPr/>
            </p:nvGrpSpPr>
            <p:grpSpPr>
              <a:xfrm>
                <a:off x="5252866" y="1436450"/>
                <a:ext cx="43711" cy="40696"/>
                <a:chOff x="5252866" y="1436450"/>
                <a:chExt cx="43711" cy="40696"/>
              </a:xfrm>
            </p:grpSpPr>
            <p:sp>
              <p:nvSpPr>
                <p:cNvPr id="3188" name="Freeform: Shape 1645">
                  <a:extLst>
                    <a:ext uri="{FF2B5EF4-FFF2-40B4-BE49-F238E27FC236}">
                      <a16:creationId xmlns:a16="http://schemas.microsoft.com/office/drawing/2014/main" id="{9D7839C4-E73D-243D-9BD3-CE7B12D13D89}"/>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9" name="Freeform: Shape 1646">
                  <a:extLst>
                    <a:ext uri="{FF2B5EF4-FFF2-40B4-BE49-F238E27FC236}">
                      <a16:creationId xmlns:a16="http://schemas.microsoft.com/office/drawing/2014/main" id="{FB0F3028-4AC1-0E92-041F-560B3A91EB75}"/>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6" name="Graphic 191">
                <a:extLst>
                  <a:ext uri="{FF2B5EF4-FFF2-40B4-BE49-F238E27FC236}">
                    <a16:creationId xmlns:a16="http://schemas.microsoft.com/office/drawing/2014/main" id="{7AC2E0A6-5692-A3E2-5119-A00C1A5D5315}"/>
                  </a:ext>
                </a:extLst>
              </p:cNvPr>
              <p:cNvGrpSpPr/>
              <p:nvPr/>
            </p:nvGrpSpPr>
            <p:grpSpPr>
              <a:xfrm>
                <a:off x="5274797" y="1436450"/>
                <a:ext cx="43711" cy="40696"/>
                <a:chOff x="5274797" y="1436450"/>
                <a:chExt cx="43711" cy="40696"/>
              </a:xfrm>
            </p:grpSpPr>
            <p:sp>
              <p:nvSpPr>
                <p:cNvPr id="3186" name="Freeform: Shape 1643">
                  <a:extLst>
                    <a:ext uri="{FF2B5EF4-FFF2-40B4-BE49-F238E27FC236}">
                      <a16:creationId xmlns:a16="http://schemas.microsoft.com/office/drawing/2014/main" id="{02A0DBC7-B496-1E58-2CCA-8C6204EED9AB}"/>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7" name="Freeform: Shape 1644">
                  <a:extLst>
                    <a:ext uri="{FF2B5EF4-FFF2-40B4-BE49-F238E27FC236}">
                      <a16:creationId xmlns:a16="http://schemas.microsoft.com/office/drawing/2014/main" id="{36C436AB-25E8-0F9C-535A-15BED88796A7}"/>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7" name="Graphic 191">
                <a:extLst>
                  <a:ext uri="{FF2B5EF4-FFF2-40B4-BE49-F238E27FC236}">
                    <a16:creationId xmlns:a16="http://schemas.microsoft.com/office/drawing/2014/main" id="{7CC28829-97AA-7778-25DD-3AE81E323109}"/>
                  </a:ext>
                </a:extLst>
              </p:cNvPr>
              <p:cNvGrpSpPr/>
              <p:nvPr/>
            </p:nvGrpSpPr>
            <p:grpSpPr>
              <a:xfrm>
                <a:off x="5282511" y="1436450"/>
                <a:ext cx="43711" cy="40696"/>
                <a:chOff x="5282511" y="1436450"/>
                <a:chExt cx="43711" cy="40696"/>
              </a:xfrm>
            </p:grpSpPr>
            <p:sp>
              <p:nvSpPr>
                <p:cNvPr id="3184" name="Freeform: Shape 1641">
                  <a:extLst>
                    <a:ext uri="{FF2B5EF4-FFF2-40B4-BE49-F238E27FC236}">
                      <a16:creationId xmlns:a16="http://schemas.microsoft.com/office/drawing/2014/main" id="{36E8569F-DA74-8F6D-EFC4-945F1DB94011}"/>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Freeform: Shape 1642">
                  <a:extLst>
                    <a:ext uri="{FF2B5EF4-FFF2-40B4-BE49-F238E27FC236}">
                      <a16:creationId xmlns:a16="http://schemas.microsoft.com/office/drawing/2014/main" id="{8EB9717E-884A-706D-3F7B-8770270B8C7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8" name="Graphic 191">
                <a:extLst>
                  <a:ext uri="{FF2B5EF4-FFF2-40B4-BE49-F238E27FC236}">
                    <a16:creationId xmlns:a16="http://schemas.microsoft.com/office/drawing/2014/main" id="{89E2610D-0716-C567-DB03-CC3F89EEE1B4}"/>
                  </a:ext>
                </a:extLst>
              </p:cNvPr>
              <p:cNvGrpSpPr/>
              <p:nvPr/>
            </p:nvGrpSpPr>
            <p:grpSpPr>
              <a:xfrm>
                <a:off x="5290225" y="1436450"/>
                <a:ext cx="43711" cy="40696"/>
                <a:chOff x="5290225" y="1436450"/>
                <a:chExt cx="43711" cy="40696"/>
              </a:xfrm>
            </p:grpSpPr>
            <p:sp>
              <p:nvSpPr>
                <p:cNvPr id="3182" name="Freeform: Shape 1639">
                  <a:extLst>
                    <a:ext uri="{FF2B5EF4-FFF2-40B4-BE49-F238E27FC236}">
                      <a16:creationId xmlns:a16="http://schemas.microsoft.com/office/drawing/2014/main" id="{A890F74F-7D4B-0895-AF38-8EEF886EA2AF}"/>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Freeform: Shape 1640">
                  <a:extLst>
                    <a:ext uri="{FF2B5EF4-FFF2-40B4-BE49-F238E27FC236}">
                      <a16:creationId xmlns:a16="http://schemas.microsoft.com/office/drawing/2014/main" id="{AB2D32D0-8E87-5048-8BDA-BF66EC50CDD2}"/>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9" name="Graphic 191">
                <a:extLst>
                  <a:ext uri="{FF2B5EF4-FFF2-40B4-BE49-F238E27FC236}">
                    <a16:creationId xmlns:a16="http://schemas.microsoft.com/office/drawing/2014/main" id="{B02B8EF1-6434-9A86-83FA-9D2D5C30B7CC}"/>
                  </a:ext>
                </a:extLst>
              </p:cNvPr>
              <p:cNvGrpSpPr/>
              <p:nvPr/>
            </p:nvGrpSpPr>
            <p:grpSpPr>
              <a:xfrm>
                <a:off x="5297939" y="1436450"/>
                <a:ext cx="43711" cy="40696"/>
                <a:chOff x="5297939" y="1436450"/>
                <a:chExt cx="43711" cy="40696"/>
              </a:xfrm>
            </p:grpSpPr>
            <p:sp>
              <p:nvSpPr>
                <p:cNvPr id="3180" name="Freeform: Shape 1637">
                  <a:extLst>
                    <a:ext uri="{FF2B5EF4-FFF2-40B4-BE49-F238E27FC236}">
                      <a16:creationId xmlns:a16="http://schemas.microsoft.com/office/drawing/2014/main" id="{CFF3AC3B-81D3-18C2-F50D-4390A58C3031}"/>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Freeform: Shape 1638">
                  <a:extLst>
                    <a:ext uri="{FF2B5EF4-FFF2-40B4-BE49-F238E27FC236}">
                      <a16:creationId xmlns:a16="http://schemas.microsoft.com/office/drawing/2014/main" id="{870DA850-05FE-6020-89B0-06DBE9D4C8F7}"/>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0" name="Graphic 191">
                <a:extLst>
                  <a:ext uri="{FF2B5EF4-FFF2-40B4-BE49-F238E27FC236}">
                    <a16:creationId xmlns:a16="http://schemas.microsoft.com/office/drawing/2014/main" id="{C846A8E6-01EE-0B0F-54DB-635CE5F029EB}"/>
                  </a:ext>
                </a:extLst>
              </p:cNvPr>
              <p:cNvGrpSpPr/>
              <p:nvPr/>
            </p:nvGrpSpPr>
            <p:grpSpPr>
              <a:xfrm>
                <a:off x="5305652" y="1436450"/>
                <a:ext cx="43711" cy="40696"/>
                <a:chOff x="5305652" y="1436450"/>
                <a:chExt cx="43711" cy="40696"/>
              </a:xfrm>
            </p:grpSpPr>
            <p:sp>
              <p:nvSpPr>
                <p:cNvPr id="3178" name="Freeform: Shape 1635">
                  <a:extLst>
                    <a:ext uri="{FF2B5EF4-FFF2-40B4-BE49-F238E27FC236}">
                      <a16:creationId xmlns:a16="http://schemas.microsoft.com/office/drawing/2014/main" id="{72EE7681-B65E-E66F-0CBA-CB13DA099A86}"/>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Freeform: Shape 1636">
                  <a:extLst>
                    <a:ext uri="{FF2B5EF4-FFF2-40B4-BE49-F238E27FC236}">
                      <a16:creationId xmlns:a16="http://schemas.microsoft.com/office/drawing/2014/main" id="{E6483F66-ACFA-363C-0564-F2AA155D7558}"/>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1" name="Graphic 191">
                <a:extLst>
                  <a:ext uri="{FF2B5EF4-FFF2-40B4-BE49-F238E27FC236}">
                    <a16:creationId xmlns:a16="http://schemas.microsoft.com/office/drawing/2014/main" id="{C8C0BD96-5D9E-F5F4-A4B6-4FD97217E51C}"/>
                  </a:ext>
                </a:extLst>
              </p:cNvPr>
              <p:cNvGrpSpPr/>
              <p:nvPr/>
            </p:nvGrpSpPr>
            <p:grpSpPr>
              <a:xfrm>
                <a:off x="5313366" y="1436450"/>
                <a:ext cx="43711" cy="40696"/>
                <a:chOff x="5313366" y="1436450"/>
                <a:chExt cx="43711" cy="40696"/>
              </a:xfrm>
            </p:grpSpPr>
            <p:sp>
              <p:nvSpPr>
                <p:cNvPr id="3176" name="Freeform: Shape 1633">
                  <a:extLst>
                    <a:ext uri="{FF2B5EF4-FFF2-40B4-BE49-F238E27FC236}">
                      <a16:creationId xmlns:a16="http://schemas.microsoft.com/office/drawing/2014/main" id="{EB019666-2838-77EB-A229-CB575059A7A3}"/>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Freeform: Shape 1634">
                  <a:extLst>
                    <a:ext uri="{FF2B5EF4-FFF2-40B4-BE49-F238E27FC236}">
                      <a16:creationId xmlns:a16="http://schemas.microsoft.com/office/drawing/2014/main" id="{917ACE6E-C17A-BDE2-E487-44E0DA514868}"/>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2" name="Graphic 191">
                <a:extLst>
                  <a:ext uri="{FF2B5EF4-FFF2-40B4-BE49-F238E27FC236}">
                    <a16:creationId xmlns:a16="http://schemas.microsoft.com/office/drawing/2014/main" id="{E4D4A32D-7FEF-6A90-15AE-14AD7F9A57E8}"/>
                  </a:ext>
                </a:extLst>
              </p:cNvPr>
              <p:cNvGrpSpPr/>
              <p:nvPr/>
            </p:nvGrpSpPr>
            <p:grpSpPr>
              <a:xfrm>
                <a:off x="5321080" y="1436450"/>
                <a:ext cx="43711" cy="40696"/>
                <a:chOff x="5321080" y="1436450"/>
                <a:chExt cx="43711" cy="40696"/>
              </a:xfrm>
            </p:grpSpPr>
            <p:sp>
              <p:nvSpPr>
                <p:cNvPr id="3174" name="Freeform: Shape 1631">
                  <a:extLst>
                    <a:ext uri="{FF2B5EF4-FFF2-40B4-BE49-F238E27FC236}">
                      <a16:creationId xmlns:a16="http://schemas.microsoft.com/office/drawing/2014/main" id="{42AAD612-E5F0-43D2-E78D-AACF4466C0F5}"/>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Freeform: Shape 1632">
                  <a:extLst>
                    <a:ext uri="{FF2B5EF4-FFF2-40B4-BE49-F238E27FC236}">
                      <a16:creationId xmlns:a16="http://schemas.microsoft.com/office/drawing/2014/main" id="{9F367A68-A9C1-6EBB-0EC3-422251319428}"/>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3" name="Graphic 191">
                <a:extLst>
                  <a:ext uri="{FF2B5EF4-FFF2-40B4-BE49-F238E27FC236}">
                    <a16:creationId xmlns:a16="http://schemas.microsoft.com/office/drawing/2014/main" id="{1775CC45-C3B9-A006-75AC-4392B9F57271}"/>
                  </a:ext>
                </a:extLst>
              </p:cNvPr>
              <p:cNvGrpSpPr/>
              <p:nvPr/>
            </p:nvGrpSpPr>
            <p:grpSpPr>
              <a:xfrm>
                <a:off x="5328793" y="1436450"/>
                <a:ext cx="43711" cy="40696"/>
                <a:chOff x="5328793" y="1436450"/>
                <a:chExt cx="43711" cy="40696"/>
              </a:xfrm>
            </p:grpSpPr>
            <p:sp>
              <p:nvSpPr>
                <p:cNvPr id="3172" name="Freeform: Shape 1629">
                  <a:extLst>
                    <a:ext uri="{FF2B5EF4-FFF2-40B4-BE49-F238E27FC236}">
                      <a16:creationId xmlns:a16="http://schemas.microsoft.com/office/drawing/2014/main" id="{D35180CD-3B11-75BC-8613-7F1005B45228}"/>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Freeform: Shape 1630">
                  <a:extLst>
                    <a:ext uri="{FF2B5EF4-FFF2-40B4-BE49-F238E27FC236}">
                      <a16:creationId xmlns:a16="http://schemas.microsoft.com/office/drawing/2014/main" id="{CDA10260-9F19-650B-F0AC-61C656FDC1D5}"/>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4" name="Graphic 191">
                <a:extLst>
                  <a:ext uri="{FF2B5EF4-FFF2-40B4-BE49-F238E27FC236}">
                    <a16:creationId xmlns:a16="http://schemas.microsoft.com/office/drawing/2014/main" id="{5C944E66-8123-A4D6-79FD-F7F6B0503CC2}"/>
                  </a:ext>
                </a:extLst>
              </p:cNvPr>
              <p:cNvGrpSpPr/>
              <p:nvPr/>
            </p:nvGrpSpPr>
            <p:grpSpPr>
              <a:xfrm>
                <a:off x="5353296" y="1436450"/>
                <a:ext cx="43711" cy="40696"/>
                <a:chOff x="5353296" y="1436450"/>
                <a:chExt cx="43711" cy="40696"/>
              </a:xfrm>
            </p:grpSpPr>
            <p:sp>
              <p:nvSpPr>
                <p:cNvPr id="3170" name="Freeform: Shape 1627">
                  <a:extLst>
                    <a:ext uri="{FF2B5EF4-FFF2-40B4-BE49-F238E27FC236}">
                      <a16:creationId xmlns:a16="http://schemas.microsoft.com/office/drawing/2014/main" id="{F7D55783-B9A0-145E-BFFE-D37FBF018C00}"/>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Freeform: Shape 1628">
                  <a:extLst>
                    <a:ext uri="{FF2B5EF4-FFF2-40B4-BE49-F238E27FC236}">
                      <a16:creationId xmlns:a16="http://schemas.microsoft.com/office/drawing/2014/main" id="{F3AA5328-3A0E-CA67-AE55-A79D18259BF6}"/>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5" name="Graphic 191">
                <a:extLst>
                  <a:ext uri="{FF2B5EF4-FFF2-40B4-BE49-F238E27FC236}">
                    <a16:creationId xmlns:a16="http://schemas.microsoft.com/office/drawing/2014/main" id="{5B8EC458-1F08-AFC8-1DC9-3D5A6258BEA6}"/>
                  </a:ext>
                </a:extLst>
              </p:cNvPr>
              <p:cNvGrpSpPr/>
              <p:nvPr/>
            </p:nvGrpSpPr>
            <p:grpSpPr>
              <a:xfrm>
                <a:off x="5360404" y="1440956"/>
                <a:ext cx="43711" cy="40696"/>
                <a:chOff x="5360404" y="1440956"/>
                <a:chExt cx="43711" cy="40696"/>
              </a:xfrm>
            </p:grpSpPr>
            <p:sp>
              <p:nvSpPr>
                <p:cNvPr id="3168" name="Freeform: Shape 1625">
                  <a:extLst>
                    <a:ext uri="{FF2B5EF4-FFF2-40B4-BE49-F238E27FC236}">
                      <a16:creationId xmlns:a16="http://schemas.microsoft.com/office/drawing/2014/main" id="{707F2EA3-C186-DFED-3D8C-4EF4DE2AFC8E}"/>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Freeform: Shape 1626">
                  <a:extLst>
                    <a:ext uri="{FF2B5EF4-FFF2-40B4-BE49-F238E27FC236}">
                      <a16:creationId xmlns:a16="http://schemas.microsoft.com/office/drawing/2014/main" id="{23A99DF4-C1DD-5140-C3F6-F620C39D802E}"/>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6" name="Graphic 191">
                <a:extLst>
                  <a:ext uri="{FF2B5EF4-FFF2-40B4-BE49-F238E27FC236}">
                    <a16:creationId xmlns:a16="http://schemas.microsoft.com/office/drawing/2014/main" id="{DA5770A7-54BC-3D49-C3E8-99C964DB4D1D}"/>
                  </a:ext>
                </a:extLst>
              </p:cNvPr>
              <p:cNvGrpSpPr/>
              <p:nvPr/>
            </p:nvGrpSpPr>
            <p:grpSpPr>
              <a:xfrm>
                <a:off x="5367362" y="1442505"/>
                <a:ext cx="43862" cy="40696"/>
                <a:chOff x="5367362" y="1442505"/>
                <a:chExt cx="43862" cy="40696"/>
              </a:xfrm>
            </p:grpSpPr>
            <p:sp>
              <p:nvSpPr>
                <p:cNvPr id="3166" name="Freeform: Shape 1623">
                  <a:extLst>
                    <a:ext uri="{FF2B5EF4-FFF2-40B4-BE49-F238E27FC236}">
                      <a16:creationId xmlns:a16="http://schemas.microsoft.com/office/drawing/2014/main" id="{53AD0428-D5B4-B83C-61BA-FFFC56F3AC87}"/>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Freeform: Shape 1624">
                  <a:extLst>
                    <a:ext uri="{FF2B5EF4-FFF2-40B4-BE49-F238E27FC236}">
                      <a16:creationId xmlns:a16="http://schemas.microsoft.com/office/drawing/2014/main" id="{6D9D9A33-B725-89C6-C7E9-2113AA8038A9}"/>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7" name="Graphic 191">
                <a:extLst>
                  <a:ext uri="{FF2B5EF4-FFF2-40B4-BE49-F238E27FC236}">
                    <a16:creationId xmlns:a16="http://schemas.microsoft.com/office/drawing/2014/main" id="{DCA67F10-825B-8B76-2B9E-6EC0B3526784}"/>
                  </a:ext>
                </a:extLst>
              </p:cNvPr>
              <p:cNvGrpSpPr/>
              <p:nvPr/>
            </p:nvGrpSpPr>
            <p:grpSpPr>
              <a:xfrm>
                <a:off x="5372504" y="1442505"/>
                <a:ext cx="43862" cy="40696"/>
                <a:chOff x="5372504" y="1442505"/>
                <a:chExt cx="43862" cy="40696"/>
              </a:xfrm>
            </p:grpSpPr>
            <p:sp>
              <p:nvSpPr>
                <p:cNvPr id="3164" name="Freeform: Shape 1621">
                  <a:extLst>
                    <a:ext uri="{FF2B5EF4-FFF2-40B4-BE49-F238E27FC236}">
                      <a16:creationId xmlns:a16="http://schemas.microsoft.com/office/drawing/2014/main" id="{AEF4A927-BA8C-A67C-908B-E68B6C84900E}"/>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Freeform: Shape 1622">
                  <a:extLst>
                    <a:ext uri="{FF2B5EF4-FFF2-40B4-BE49-F238E27FC236}">
                      <a16:creationId xmlns:a16="http://schemas.microsoft.com/office/drawing/2014/main" id="{538BF888-7999-3B49-D501-A16ED16F7EBC}"/>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8" name="Graphic 191">
                <a:extLst>
                  <a:ext uri="{FF2B5EF4-FFF2-40B4-BE49-F238E27FC236}">
                    <a16:creationId xmlns:a16="http://schemas.microsoft.com/office/drawing/2014/main" id="{205A5557-77CC-69A0-CA96-3FEC07D8470A}"/>
                  </a:ext>
                </a:extLst>
              </p:cNvPr>
              <p:cNvGrpSpPr/>
              <p:nvPr/>
            </p:nvGrpSpPr>
            <p:grpSpPr>
              <a:xfrm>
                <a:off x="5377647" y="1442505"/>
                <a:ext cx="43862" cy="40696"/>
                <a:chOff x="5377647" y="1442505"/>
                <a:chExt cx="43862" cy="40696"/>
              </a:xfrm>
            </p:grpSpPr>
            <p:sp>
              <p:nvSpPr>
                <p:cNvPr id="3162" name="Freeform: Shape 1619">
                  <a:extLst>
                    <a:ext uri="{FF2B5EF4-FFF2-40B4-BE49-F238E27FC236}">
                      <a16:creationId xmlns:a16="http://schemas.microsoft.com/office/drawing/2014/main" id="{205E0E82-7A58-D1E2-D35F-0B9AD16530A4}"/>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Freeform: Shape 1620">
                  <a:extLst>
                    <a:ext uri="{FF2B5EF4-FFF2-40B4-BE49-F238E27FC236}">
                      <a16:creationId xmlns:a16="http://schemas.microsoft.com/office/drawing/2014/main" id="{46A480F0-86AD-D9C1-89E3-99A837F6EEC9}"/>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9" name="Graphic 191">
                <a:extLst>
                  <a:ext uri="{FF2B5EF4-FFF2-40B4-BE49-F238E27FC236}">
                    <a16:creationId xmlns:a16="http://schemas.microsoft.com/office/drawing/2014/main" id="{C0083FCB-E37B-322D-24DC-D755D608A3FA}"/>
                  </a:ext>
                </a:extLst>
              </p:cNvPr>
              <p:cNvGrpSpPr/>
              <p:nvPr/>
            </p:nvGrpSpPr>
            <p:grpSpPr>
              <a:xfrm>
                <a:off x="5382941" y="1442505"/>
                <a:ext cx="43711" cy="40696"/>
                <a:chOff x="5382941" y="1442505"/>
                <a:chExt cx="43711" cy="40696"/>
              </a:xfrm>
            </p:grpSpPr>
            <p:sp>
              <p:nvSpPr>
                <p:cNvPr id="3160" name="Freeform: Shape 1617">
                  <a:extLst>
                    <a:ext uri="{FF2B5EF4-FFF2-40B4-BE49-F238E27FC236}">
                      <a16:creationId xmlns:a16="http://schemas.microsoft.com/office/drawing/2014/main" id="{88E9BF93-9E5D-F670-FB52-C8C95360FC54}"/>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Freeform: Shape 1618">
                  <a:extLst>
                    <a:ext uri="{FF2B5EF4-FFF2-40B4-BE49-F238E27FC236}">
                      <a16:creationId xmlns:a16="http://schemas.microsoft.com/office/drawing/2014/main" id="{635295E8-C791-BDBB-59F9-80C38C697A0C}"/>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0" name="Graphic 191">
                <a:extLst>
                  <a:ext uri="{FF2B5EF4-FFF2-40B4-BE49-F238E27FC236}">
                    <a16:creationId xmlns:a16="http://schemas.microsoft.com/office/drawing/2014/main" id="{09D70B3F-26C6-D5F2-4B39-D91F2756F283}"/>
                  </a:ext>
                </a:extLst>
              </p:cNvPr>
              <p:cNvGrpSpPr/>
              <p:nvPr/>
            </p:nvGrpSpPr>
            <p:grpSpPr>
              <a:xfrm>
                <a:off x="5404115" y="1442505"/>
                <a:ext cx="43711" cy="40696"/>
                <a:chOff x="5404115" y="1442505"/>
                <a:chExt cx="43711" cy="40696"/>
              </a:xfrm>
            </p:grpSpPr>
            <p:sp>
              <p:nvSpPr>
                <p:cNvPr id="3158" name="Freeform: Shape 1615">
                  <a:extLst>
                    <a:ext uri="{FF2B5EF4-FFF2-40B4-BE49-F238E27FC236}">
                      <a16:creationId xmlns:a16="http://schemas.microsoft.com/office/drawing/2014/main" id="{97730C2F-690B-7D31-4D08-A0EBCB181C21}"/>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Freeform: Shape 1616">
                  <a:extLst>
                    <a:ext uri="{FF2B5EF4-FFF2-40B4-BE49-F238E27FC236}">
                      <a16:creationId xmlns:a16="http://schemas.microsoft.com/office/drawing/2014/main" id="{6F46963A-A133-5353-7C26-7D22C971DBE2}"/>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1" name="Graphic 191">
                <a:extLst>
                  <a:ext uri="{FF2B5EF4-FFF2-40B4-BE49-F238E27FC236}">
                    <a16:creationId xmlns:a16="http://schemas.microsoft.com/office/drawing/2014/main" id="{5E09055E-3FA2-FFEE-01B5-D27E256C9896}"/>
                  </a:ext>
                </a:extLst>
              </p:cNvPr>
              <p:cNvGrpSpPr/>
              <p:nvPr/>
            </p:nvGrpSpPr>
            <p:grpSpPr>
              <a:xfrm>
                <a:off x="5416367" y="1442505"/>
                <a:ext cx="43711" cy="40696"/>
                <a:chOff x="5416367" y="1442505"/>
                <a:chExt cx="43711" cy="40696"/>
              </a:xfrm>
            </p:grpSpPr>
            <p:sp>
              <p:nvSpPr>
                <p:cNvPr id="3156" name="Freeform: Shape 1613">
                  <a:extLst>
                    <a:ext uri="{FF2B5EF4-FFF2-40B4-BE49-F238E27FC236}">
                      <a16:creationId xmlns:a16="http://schemas.microsoft.com/office/drawing/2014/main" id="{CCBDC6F9-6A34-ECC2-8C54-0F734DADC952}"/>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Freeform: Shape 1614">
                  <a:extLst>
                    <a:ext uri="{FF2B5EF4-FFF2-40B4-BE49-F238E27FC236}">
                      <a16:creationId xmlns:a16="http://schemas.microsoft.com/office/drawing/2014/main" id="{8303B486-05AC-3ED9-4CB2-B3173AA24586}"/>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2" name="Graphic 191">
                <a:extLst>
                  <a:ext uri="{FF2B5EF4-FFF2-40B4-BE49-F238E27FC236}">
                    <a16:creationId xmlns:a16="http://schemas.microsoft.com/office/drawing/2014/main" id="{643CA8A8-4E3E-6F7B-29C8-1CA56B29E12A}"/>
                  </a:ext>
                </a:extLst>
              </p:cNvPr>
              <p:cNvGrpSpPr/>
              <p:nvPr/>
            </p:nvGrpSpPr>
            <p:grpSpPr>
              <a:xfrm>
                <a:off x="5440415" y="1442505"/>
                <a:ext cx="43862" cy="40696"/>
                <a:chOff x="5440415" y="1442505"/>
                <a:chExt cx="43862" cy="40696"/>
              </a:xfrm>
            </p:grpSpPr>
            <p:sp>
              <p:nvSpPr>
                <p:cNvPr id="3154" name="Freeform: Shape 1611">
                  <a:extLst>
                    <a:ext uri="{FF2B5EF4-FFF2-40B4-BE49-F238E27FC236}">
                      <a16:creationId xmlns:a16="http://schemas.microsoft.com/office/drawing/2014/main" id="{A765AE65-D458-BE5F-272D-676CB5B62BFB}"/>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Freeform: Shape 1612">
                  <a:extLst>
                    <a:ext uri="{FF2B5EF4-FFF2-40B4-BE49-F238E27FC236}">
                      <a16:creationId xmlns:a16="http://schemas.microsoft.com/office/drawing/2014/main" id="{C9E86C31-3793-CD13-C028-46449D8A672A}"/>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3" name="Graphic 191">
                <a:extLst>
                  <a:ext uri="{FF2B5EF4-FFF2-40B4-BE49-F238E27FC236}">
                    <a16:creationId xmlns:a16="http://schemas.microsoft.com/office/drawing/2014/main" id="{A4BEF83F-6541-7818-825C-E0E8F80FAEE0}"/>
                  </a:ext>
                </a:extLst>
              </p:cNvPr>
              <p:cNvGrpSpPr/>
              <p:nvPr/>
            </p:nvGrpSpPr>
            <p:grpSpPr>
              <a:xfrm>
                <a:off x="5452364" y="1442505"/>
                <a:ext cx="43711" cy="40696"/>
                <a:chOff x="5452364" y="1442505"/>
                <a:chExt cx="43711" cy="40696"/>
              </a:xfrm>
            </p:grpSpPr>
            <p:sp>
              <p:nvSpPr>
                <p:cNvPr id="3152" name="Freeform: Shape 1609">
                  <a:extLst>
                    <a:ext uri="{FF2B5EF4-FFF2-40B4-BE49-F238E27FC236}">
                      <a16:creationId xmlns:a16="http://schemas.microsoft.com/office/drawing/2014/main" id="{9EE839CF-0AA7-0B97-0EEE-F788E48D9297}"/>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Freeform: Shape 1610">
                  <a:extLst>
                    <a:ext uri="{FF2B5EF4-FFF2-40B4-BE49-F238E27FC236}">
                      <a16:creationId xmlns:a16="http://schemas.microsoft.com/office/drawing/2014/main" id="{47E90767-BA59-F09B-E924-B8148E249802}"/>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4" name="Graphic 191">
                <a:extLst>
                  <a:ext uri="{FF2B5EF4-FFF2-40B4-BE49-F238E27FC236}">
                    <a16:creationId xmlns:a16="http://schemas.microsoft.com/office/drawing/2014/main" id="{B9BA7F9D-E9FD-EED6-4EC3-441E979E8AC9}"/>
                  </a:ext>
                </a:extLst>
              </p:cNvPr>
              <p:cNvGrpSpPr/>
              <p:nvPr/>
            </p:nvGrpSpPr>
            <p:grpSpPr>
              <a:xfrm>
                <a:off x="5460078" y="1442505"/>
                <a:ext cx="43862" cy="40696"/>
                <a:chOff x="5460078" y="1442505"/>
                <a:chExt cx="43862" cy="40696"/>
              </a:xfrm>
            </p:grpSpPr>
            <p:sp>
              <p:nvSpPr>
                <p:cNvPr id="3150" name="Freeform: Shape 1607">
                  <a:extLst>
                    <a:ext uri="{FF2B5EF4-FFF2-40B4-BE49-F238E27FC236}">
                      <a16:creationId xmlns:a16="http://schemas.microsoft.com/office/drawing/2014/main" id="{210A74C7-2552-31AC-303F-FE882E7AECDD}"/>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Freeform: Shape 1608">
                  <a:extLst>
                    <a:ext uri="{FF2B5EF4-FFF2-40B4-BE49-F238E27FC236}">
                      <a16:creationId xmlns:a16="http://schemas.microsoft.com/office/drawing/2014/main" id="{F5AEC7E7-149C-D24E-6A54-10439BDC7B19}"/>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5" name="Graphic 191">
                <a:extLst>
                  <a:ext uri="{FF2B5EF4-FFF2-40B4-BE49-F238E27FC236}">
                    <a16:creationId xmlns:a16="http://schemas.microsoft.com/office/drawing/2014/main" id="{810F719E-390F-B558-2A5E-DF2A8A7773A9}"/>
                  </a:ext>
                </a:extLst>
              </p:cNvPr>
              <p:cNvGrpSpPr/>
              <p:nvPr/>
            </p:nvGrpSpPr>
            <p:grpSpPr>
              <a:xfrm>
                <a:off x="5467791" y="1442505"/>
                <a:ext cx="43862" cy="40696"/>
                <a:chOff x="5467791" y="1442505"/>
                <a:chExt cx="43862" cy="40696"/>
              </a:xfrm>
            </p:grpSpPr>
            <p:sp>
              <p:nvSpPr>
                <p:cNvPr id="3148" name="Freeform: Shape 1605">
                  <a:extLst>
                    <a:ext uri="{FF2B5EF4-FFF2-40B4-BE49-F238E27FC236}">
                      <a16:creationId xmlns:a16="http://schemas.microsoft.com/office/drawing/2014/main" id="{798E5A5D-8A1F-F940-90C7-B63EC67B99EE}"/>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Freeform: Shape 1606">
                  <a:extLst>
                    <a:ext uri="{FF2B5EF4-FFF2-40B4-BE49-F238E27FC236}">
                      <a16:creationId xmlns:a16="http://schemas.microsoft.com/office/drawing/2014/main" id="{B473ADA7-83AA-03D5-519B-3716BE1001F9}"/>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6" name="Graphic 191">
                <a:extLst>
                  <a:ext uri="{FF2B5EF4-FFF2-40B4-BE49-F238E27FC236}">
                    <a16:creationId xmlns:a16="http://schemas.microsoft.com/office/drawing/2014/main" id="{5C1F78C3-D085-774F-DDC1-41FBF0E781A2}"/>
                  </a:ext>
                </a:extLst>
              </p:cNvPr>
              <p:cNvGrpSpPr/>
              <p:nvPr/>
            </p:nvGrpSpPr>
            <p:grpSpPr>
              <a:xfrm>
                <a:off x="5475505" y="1442505"/>
                <a:ext cx="43862" cy="40696"/>
                <a:chOff x="5475505" y="1442505"/>
                <a:chExt cx="43862" cy="40696"/>
              </a:xfrm>
            </p:grpSpPr>
            <p:sp>
              <p:nvSpPr>
                <p:cNvPr id="3146" name="Freeform: Shape 1603">
                  <a:extLst>
                    <a:ext uri="{FF2B5EF4-FFF2-40B4-BE49-F238E27FC236}">
                      <a16:creationId xmlns:a16="http://schemas.microsoft.com/office/drawing/2014/main" id="{0B8A0074-5191-55F4-9D84-89FBA61CDC74}"/>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Freeform: Shape 1604">
                  <a:extLst>
                    <a:ext uri="{FF2B5EF4-FFF2-40B4-BE49-F238E27FC236}">
                      <a16:creationId xmlns:a16="http://schemas.microsoft.com/office/drawing/2014/main" id="{6535B549-9DB0-17E6-D155-E0227DD55669}"/>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7" name="Graphic 191">
                <a:extLst>
                  <a:ext uri="{FF2B5EF4-FFF2-40B4-BE49-F238E27FC236}">
                    <a16:creationId xmlns:a16="http://schemas.microsoft.com/office/drawing/2014/main" id="{2B5F00BA-FF37-A19D-7CE0-30AA7CA3BA01}"/>
                  </a:ext>
                </a:extLst>
              </p:cNvPr>
              <p:cNvGrpSpPr/>
              <p:nvPr/>
            </p:nvGrpSpPr>
            <p:grpSpPr>
              <a:xfrm>
                <a:off x="5483219" y="1442505"/>
                <a:ext cx="43862" cy="40696"/>
                <a:chOff x="5483219" y="1442505"/>
                <a:chExt cx="43862" cy="40696"/>
              </a:xfrm>
            </p:grpSpPr>
            <p:sp>
              <p:nvSpPr>
                <p:cNvPr id="3144" name="Freeform: Shape 1601">
                  <a:extLst>
                    <a:ext uri="{FF2B5EF4-FFF2-40B4-BE49-F238E27FC236}">
                      <a16:creationId xmlns:a16="http://schemas.microsoft.com/office/drawing/2014/main" id="{26BE3B76-30EE-548B-07F1-CC74DE89F2FC}"/>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Freeform: Shape 1602">
                  <a:extLst>
                    <a:ext uri="{FF2B5EF4-FFF2-40B4-BE49-F238E27FC236}">
                      <a16:creationId xmlns:a16="http://schemas.microsoft.com/office/drawing/2014/main" id="{4C575774-05C1-A70D-B223-C36C5CE45A2D}"/>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8" name="Graphic 191">
                <a:extLst>
                  <a:ext uri="{FF2B5EF4-FFF2-40B4-BE49-F238E27FC236}">
                    <a16:creationId xmlns:a16="http://schemas.microsoft.com/office/drawing/2014/main" id="{61FF7CB4-4AE3-C700-EE5F-055774050CD3}"/>
                  </a:ext>
                </a:extLst>
              </p:cNvPr>
              <p:cNvGrpSpPr/>
              <p:nvPr/>
            </p:nvGrpSpPr>
            <p:grpSpPr>
              <a:xfrm>
                <a:off x="5490933" y="1442505"/>
                <a:ext cx="43862" cy="40696"/>
                <a:chOff x="5490933" y="1442505"/>
                <a:chExt cx="43862" cy="40696"/>
              </a:xfrm>
            </p:grpSpPr>
            <p:sp>
              <p:nvSpPr>
                <p:cNvPr id="3142" name="Freeform: Shape 1599">
                  <a:extLst>
                    <a:ext uri="{FF2B5EF4-FFF2-40B4-BE49-F238E27FC236}">
                      <a16:creationId xmlns:a16="http://schemas.microsoft.com/office/drawing/2014/main" id="{E5BFCC04-E043-7F3C-A984-0B5784D2DB88}"/>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Freeform: Shape 1600">
                  <a:extLst>
                    <a:ext uri="{FF2B5EF4-FFF2-40B4-BE49-F238E27FC236}">
                      <a16:creationId xmlns:a16="http://schemas.microsoft.com/office/drawing/2014/main" id="{5D86C66B-66F0-BA28-D80F-16C7D0E6ADF1}"/>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9" name="Graphic 191">
                <a:extLst>
                  <a:ext uri="{FF2B5EF4-FFF2-40B4-BE49-F238E27FC236}">
                    <a16:creationId xmlns:a16="http://schemas.microsoft.com/office/drawing/2014/main" id="{49683847-B51B-A45B-19EC-8B111FF911FD}"/>
                  </a:ext>
                </a:extLst>
              </p:cNvPr>
              <p:cNvGrpSpPr/>
              <p:nvPr/>
            </p:nvGrpSpPr>
            <p:grpSpPr>
              <a:xfrm>
                <a:off x="5498646" y="1442505"/>
                <a:ext cx="43862" cy="40696"/>
                <a:chOff x="5498646" y="1442505"/>
                <a:chExt cx="43862" cy="40696"/>
              </a:xfrm>
            </p:grpSpPr>
            <p:sp>
              <p:nvSpPr>
                <p:cNvPr id="3140" name="Freeform: Shape 1597">
                  <a:extLst>
                    <a:ext uri="{FF2B5EF4-FFF2-40B4-BE49-F238E27FC236}">
                      <a16:creationId xmlns:a16="http://schemas.microsoft.com/office/drawing/2014/main" id="{4EA615D3-39F7-34AE-B716-AEE924C5C8EF}"/>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Freeform: Shape 1598">
                  <a:extLst>
                    <a:ext uri="{FF2B5EF4-FFF2-40B4-BE49-F238E27FC236}">
                      <a16:creationId xmlns:a16="http://schemas.microsoft.com/office/drawing/2014/main" id="{859B8402-EA63-8C2C-0B1C-0831C613092E}"/>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0" name="Graphic 191">
                <a:extLst>
                  <a:ext uri="{FF2B5EF4-FFF2-40B4-BE49-F238E27FC236}">
                    <a16:creationId xmlns:a16="http://schemas.microsoft.com/office/drawing/2014/main" id="{5E8FC101-3DB2-F09C-CA8C-3B734659E315}"/>
                  </a:ext>
                </a:extLst>
              </p:cNvPr>
              <p:cNvGrpSpPr/>
              <p:nvPr/>
            </p:nvGrpSpPr>
            <p:grpSpPr>
              <a:xfrm>
                <a:off x="5506511" y="1442505"/>
                <a:ext cx="43711" cy="40696"/>
                <a:chOff x="5506511" y="1442505"/>
                <a:chExt cx="43711" cy="40696"/>
              </a:xfrm>
            </p:grpSpPr>
            <p:sp>
              <p:nvSpPr>
                <p:cNvPr id="3138" name="Freeform: Shape 1595">
                  <a:extLst>
                    <a:ext uri="{FF2B5EF4-FFF2-40B4-BE49-F238E27FC236}">
                      <a16:creationId xmlns:a16="http://schemas.microsoft.com/office/drawing/2014/main" id="{4A82623F-AB1C-68E3-D874-ED86EC6C3451}"/>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Freeform: Shape 1596">
                  <a:extLst>
                    <a:ext uri="{FF2B5EF4-FFF2-40B4-BE49-F238E27FC236}">
                      <a16:creationId xmlns:a16="http://schemas.microsoft.com/office/drawing/2014/main" id="{69D98456-E799-49AC-4D65-A733F5D18B1C}"/>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1" name="Graphic 191">
                <a:extLst>
                  <a:ext uri="{FF2B5EF4-FFF2-40B4-BE49-F238E27FC236}">
                    <a16:creationId xmlns:a16="http://schemas.microsoft.com/office/drawing/2014/main" id="{85787B3E-4A73-750B-7F65-BCAE48B39978}"/>
                  </a:ext>
                </a:extLst>
              </p:cNvPr>
              <p:cNvGrpSpPr/>
              <p:nvPr/>
            </p:nvGrpSpPr>
            <p:grpSpPr>
              <a:xfrm>
                <a:off x="5514225" y="1442505"/>
                <a:ext cx="43711" cy="40696"/>
                <a:chOff x="5514225" y="1442505"/>
                <a:chExt cx="43711" cy="40696"/>
              </a:xfrm>
            </p:grpSpPr>
            <p:sp>
              <p:nvSpPr>
                <p:cNvPr id="3136" name="Freeform: Shape 1593">
                  <a:extLst>
                    <a:ext uri="{FF2B5EF4-FFF2-40B4-BE49-F238E27FC236}">
                      <a16:creationId xmlns:a16="http://schemas.microsoft.com/office/drawing/2014/main" id="{EB56F780-B9DD-3E4C-91C4-B1A560B82E8A}"/>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Freeform: Shape 1594">
                  <a:extLst>
                    <a:ext uri="{FF2B5EF4-FFF2-40B4-BE49-F238E27FC236}">
                      <a16:creationId xmlns:a16="http://schemas.microsoft.com/office/drawing/2014/main" id="{C737A684-8219-BF7A-F61C-02EAC0818B1D}"/>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2" name="Graphic 191">
                <a:extLst>
                  <a:ext uri="{FF2B5EF4-FFF2-40B4-BE49-F238E27FC236}">
                    <a16:creationId xmlns:a16="http://schemas.microsoft.com/office/drawing/2014/main" id="{5537C818-EA31-A46B-D428-93791775E1FB}"/>
                  </a:ext>
                </a:extLst>
              </p:cNvPr>
              <p:cNvGrpSpPr/>
              <p:nvPr/>
            </p:nvGrpSpPr>
            <p:grpSpPr>
              <a:xfrm>
                <a:off x="5521939" y="1442505"/>
                <a:ext cx="43711" cy="40696"/>
                <a:chOff x="5521939" y="1442505"/>
                <a:chExt cx="43711" cy="40696"/>
              </a:xfrm>
            </p:grpSpPr>
            <p:sp>
              <p:nvSpPr>
                <p:cNvPr id="3134" name="Freeform: Shape 1591">
                  <a:extLst>
                    <a:ext uri="{FF2B5EF4-FFF2-40B4-BE49-F238E27FC236}">
                      <a16:creationId xmlns:a16="http://schemas.microsoft.com/office/drawing/2014/main" id="{5D7EB8F6-C3D9-6139-C050-21FED0103D15}"/>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Freeform: Shape 1592">
                  <a:extLst>
                    <a:ext uri="{FF2B5EF4-FFF2-40B4-BE49-F238E27FC236}">
                      <a16:creationId xmlns:a16="http://schemas.microsoft.com/office/drawing/2014/main" id="{D188E8CF-6B7A-50F1-A7FC-7F61A416B07F}"/>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3" name="Graphic 191">
                <a:extLst>
                  <a:ext uri="{FF2B5EF4-FFF2-40B4-BE49-F238E27FC236}">
                    <a16:creationId xmlns:a16="http://schemas.microsoft.com/office/drawing/2014/main" id="{CF046545-F484-0E5E-C684-B9BD590FB4A3}"/>
                  </a:ext>
                </a:extLst>
              </p:cNvPr>
              <p:cNvGrpSpPr/>
              <p:nvPr/>
            </p:nvGrpSpPr>
            <p:grpSpPr>
              <a:xfrm>
                <a:off x="5529652" y="1442505"/>
                <a:ext cx="43711" cy="40696"/>
                <a:chOff x="5529652" y="1442505"/>
                <a:chExt cx="43711" cy="40696"/>
              </a:xfrm>
            </p:grpSpPr>
            <p:sp>
              <p:nvSpPr>
                <p:cNvPr id="3132" name="Freeform: Shape 1589">
                  <a:extLst>
                    <a:ext uri="{FF2B5EF4-FFF2-40B4-BE49-F238E27FC236}">
                      <a16:creationId xmlns:a16="http://schemas.microsoft.com/office/drawing/2014/main" id="{120436AB-4A22-22DC-5C95-01D672A3F1C2}"/>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Freeform: Shape 1590">
                  <a:extLst>
                    <a:ext uri="{FF2B5EF4-FFF2-40B4-BE49-F238E27FC236}">
                      <a16:creationId xmlns:a16="http://schemas.microsoft.com/office/drawing/2014/main" id="{71970832-7F40-FF9E-1C92-885533A690E7}"/>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4" name="Graphic 191">
                <a:extLst>
                  <a:ext uri="{FF2B5EF4-FFF2-40B4-BE49-F238E27FC236}">
                    <a16:creationId xmlns:a16="http://schemas.microsoft.com/office/drawing/2014/main" id="{D7D74A84-1BF4-DDF5-EC2C-B9486F655141}"/>
                  </a:ext>
                </a:extLst>
              </p:cNvPr>
              <p:cNvGrpSpPr/>
              <p:nvPr/>
            </p:nvGrpSpPr>
            <p:grpSpPr>
              <a:xfrm>
                <a:off x="5531921" y="1454475"/>
                <a:ext cx="43711" cy="40696"/>
                <a:chOff x="5531921" y="1454475"/>
                <a:chExt cx="43711" cy="40696"/>
              </a:xfrm>
            </p:grpSpPr>
            <p:sp>
              <p:nvSpPr>
                <p:cNvPr id="3130" name="Freeform: Shape 1587">
                  <a:extLst>
                    <a:ext uri="{FF2B5EF4-FFF2-40B4-BE49-F238E27FC236}">
                      <a16:creationId xmlns:a16="http://schemas.microsoft.com/office/drawing/2014/main" id="{CBE5A88E-C725-79AE-8A5C-094F33D392F9}"/>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Freeform: Shape 1588">
                  <a:extLst>
                    <a:ext uri="{FF2B5EF4-FFF2-40B4-BE49-F238E27FC236}">
                      <a16:creationId xmlns:a16="http://schemas.microsoft.com/office/drawing/2014/main" id="{0EFDD822-75BA-67B3-6B01-86177C9DC132}"/>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5" name="Graphic 191">
                <a:extLst>
                  <a:ext uri="{FF2B5EF4-FFF2-40B4-BE49-F238E27FC236}">
                    <a16:creationId xmlns:a16="http://schemas.microsoft.com/office/drawing/2014/main" id="{38A3B914-793C-FCD6-805D-89BA8064E74A}"/>
                  </a:ext>
                </a:extLst>
              </p:cNvPr>
              <p:cNvGrpSpPr/>
              <p:nvPr/>
            </p:nvGrpSpPr>
            <p:grpSpPr>
              <a:xfrm>
                <a:off x="5538274" y="1454475"/>
                <a:ext cx="43862" cy="40696"/>
                <a:chOff x="5538274" y="1454475"/>
                <a:chExt cx="43862" cy="40696"/>
              </a:xfrm>
            </p:grpSpPr>
            <p:sp>
              <p:nvSpPr>
                <p:cNvPr id="3128" name="Freeform: Shape 1585">
                  <a:extLst>
                    <a:ext uri="{FF2B5EF4-FFF2-40B4-BE49-F238E27FC236}">
                      <a16:creationId xmlns:a16="http://schemas.microsoft.com/office/drawing/2014/main" id="{755E00F9-02BA-0B6C-E3DD-C015DFFD8ABA}"/>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Freeform: Shape 1586">
                  <a:extLst>
                    <a:ext uri="{FF2B5EF4-FFF2-40B4-BE49-F238E27FC236}">
                      <a16:creationId xmlns:a16="http://schemas.microsoft.com/office/drawing/2014/main" id="{473BA634-DE52-CA82-B030-EAD38643DBFA}"/>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6" name="Graphic 191">
                <a:extLst>
                  <a:ext uri="{FF2B5EF4-FFF2-40B4-BE49-F238E27FC236}">
                    <a16:creationId xmlns:a16="http://schemas.microsoft.com/office/drawing/2014/main" id="{F63F754D-D84A-E05D-48DD-27FFC1BC6173}"/>
                  </a:ext>
                </a:extLst>
              </p:cNvPr>
              <p:cNvGrpSpPr/>
              <p:nvPr/>
            </p:nvGrpSpPr>
            <p:grpSpPr>
              <a:xfrm>
                <a:off x="5545080" y="1454475"/>
                <a:ext cx="43711" cy="40696"/>
                <a:chOff x="5545080" y="1454475"/>
                <a:chExt cx="43711" cy="40696"/>
              </a:xfrm>
            </p:grpSpPr>
            <p:sp>
              <p:nvSpPr>
                <p:cNvPr id="3126" name="Freeform: Shape 1583">
                  <a:extLst>
                    <a:ext uri="{FF2B5EF4-FFF2-40B4-BE49-F238E27FC236}">
                      <a16:creationId xmlns:a16="http://schemas.microsoft.com/office/drawing/2014/main" id="{B6D34750-720C-7138-A84C-80BA99B26EA8}"/>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Freeform: Shape 1584">
                  <a:extLst>
                    <a:ext uri="{FF2B5EF4-FFF2-40B4-BE49-F238E27FC236}">
                      <a16:creationId xmlns:a16="http://schemas.microsoft.com/office/drawing/2014/main" id="{FF44F0E5-D3B8-239D-30B5-B17D1B1C6272}"/>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7" name="Graphic 191">
                <a:extLst>
                  <a:ext uri="{FF2B5EF4-FFF2-40B4-BE49-F238E27FC236}">
                    <a16:creationId xmlns:a16="http://schemas.microsoft.com/office/drawing/2014/main" id="{B47E3F19-997F-83C6-8404-8D718015AE7B}"/>
                  </a:ext>
                </a:extLst>
              </p:cNvPr>
              <p:cNvGrpSpPr/>
              <p:nvPr/>
            </p:nvGrpSpPr>
            <p:grpSpPr>
              <a:xfrm>
                <a:off x="5551886" y="1454475"/>
                <a:ext cx="43711" cy="40696"/>
                <a:chOff x="5551886" y="1454475"/>
                <a:chExt cx="43711" cy="40696"/>
              </a:xfrm>
            </p:grpSpPr>
            <p:sp>
              <p:nvSpPr>
                <p:cNvPr id="3124" name="Freeform: Shape 1581">
                  <a:extLst>
                    <a:ext uri="{FF2B5EF4-FFF2-40B4-BE49-F238E27FC236}">
                      <a16:creationId xmlns:a16="http://schemas.microsoft.com/office/drawing/2014/main" id="{87FCF8B2-A55E-EF44-9052-947634D23E5E}"/>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Freeform: Shape 1582">
                  <a:extLst>
                    <a:ext uri="{FF2B5EF4-FFF2-40B4-BE49-F238E27FC236}">
                      <a16:creationId xmlns:a16="http://schemas.microsoft.com/office/drawing/2014/main" id="{E652AD31-FDE3-FA50-16D2-C7BF0978D086}"/>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8" name="Graphic 191">
                <a:extLst>
                  <a:ext uri="{FF2B5EF4-FFF2-40B4-BE49-F238E27FC236}">
                    <a16:creationId xmlns:a16="http://schemas.microsoft.com/office/drawing/2014/main" id="{4F379F4C-4BD1-F9C8-A7B8-1919F711BF3A}"/>
                  </a:ext>
                </a:extLst>
              </p:cNvPr>
              <p:cNvGrpSpPr/>
              <p:nvPr/>
            </p:nvGrpSpPr>
            <p:grpSpPr>
              <a:xfrm>
                <a:off x="5558541" y="1454475"/>
                <a:ext cx="43862" cy="40696"/>
                <a:chOff x="5558541" y="1454475"/>
                <a:chExt cx="43862" cy="40696"/>
              </a:xfrm>
            </p:grpSpPr>
            <p:sp>
              <p:nvSpPr>
                <p:cNvPr id="3122" name="Freeform: Shape 1579">
                  <a:extLst>
                    <a:ext uri="{FF2B5EF4-FFF2-40B4-BE49-F238E27FC236}">
                      <a16:creationId xmlns:a16="http://schemas.microsoft.com/office/drawing/2014/main" id="{9FD65EC4-C6C5-5B31-CE47-1855AB88C7A8}"/>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Freeform: Shape 1580">
                  <a:extLst>
                    <a:ext uri="{FF2B5EF4-FFF2-40B4-BE49-F238E27FC236}">
                      <a16:creationId xmlns:a16="http://schemas.microsoft.com/office/drawing/2014/main" id="{A3290810-2DE1-8BAA-7D9C-E3B9545BF85B}"/>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9" name="Graphic 191">
                <a:extLst>
                  <a:ext uri="{FF2B5EF4-FFF2-40B4-BE49-F238E27FC236}">
                    <a16:creationId xmlns:a16="http://schemas.microsoft.com/office/drawing/2014/main" id="{BD82F2E0-60A6-EBC6-F651-5781DD6CABFF}"/>
                  </a:ext>
                </a:extLst>
              </p:cNvPr>
              <p:cNvGrpSpPr/>
              <p:nvPr/>
            </p:nvGrpSpPr>
            <p:grpSpPr>
              <a:xfrm>
                <a:off x="5565347" y="1454475"/>
                <a:ext cx="43711" cy="40696"/>
                <a:chOff x="5565347" y="1454475"/>
                <a:chExt cx="43711" cy="40696"/>
              </a:xfrm>
            </p:grpSpPr>
            <p:sp>
              <p:nvSpPr>
                <p:cNvPr id="3120" name="Freeform: Shape 1577">
                  <a:extLst>
                    <a:ext uri="{FF2B5EF4-FFF2-40B4-BE49-F238E27FC236}">
                      <a16:creationId xmlns:a16="http://schemas.microsoft.com/office/drawing/2014/main" id="{77E57EFA-3794-994B-3DC5-CA95AB0B4069}"/>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Freeform: Shape 1578">
                  <a:extLst>
                    <a:ext uri="{FF2B5EF4-FFF2-40B4-BE49-F238E27FC236}">
                      <a16:creationId xmlns:a16="http://schemas.microsoft.com/office/drawing/2014/main" id="{54C7D8AC-9BEF-99B3-C5BD-F51A30689405}"/>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0" name="Graphic 191">
                <a:extLst>
                  <a:ext uri="{FF2B5EF4-FFF2-40B4-BE49-F238E27FC236}">
                    <a16:creationId xmlns:a16="http://schemas.microsoft.com/office/drawing/2014/main" id="{8E9FDF5C-E9B0-3E4B-7975-759C2D0C6070}"/>
                  </a:ext>
                </a:extLst>
              </p:cNvPr>
              <p:cNvGrpSpPr/>
              <p:nvPr/>
            </p:nvGrpSpPr>
            <p:grpSpPr>
              <a:xfrm>
                <a:off x="5572153" y="1454475"/>
                <a:ext cx="43711" cy="40696"/>
                <a:chOff x="5572153" y="1454475"/>
                <a:chExt cx="43711" cy="40696"/>
              </a:xfrm>
            </p:grpSpPr>
            <p:sp>
              <p:nvSpPr>
                <p:cNvPr id="3118" name="Freeform: Shape 1575">
                  <a:extLst>
                    <a:ext uri="{FF2B5EF4-FFF2-40B4-BE49-F238E27FC236}">
                      <a16:creationId xmlns:a16="http://schemas.microsoft.com/office/drawing/2014/main" id="{FC733059-32CA-1C96-69DC-E5B30072B1FA}"/>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Freeform: Shape 1576">
                  <a:extLst>
                    <a:ext uri="{FF2B5EF4-FFF2-40B4-BE49-F238E27FC236}">
                      <a16:creationId xmlns:a16="http://schemas.microsoft.com/office/drawing/2014/main" id="{E7F5A830-9517-CF7B-F7D9-903BEF310299}"/>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1" name="Graphic 191">
                <a:extLst>
                  <a:ext uri="{FF2B5EF4-FFF2-40B4-BE49-F238E27FC236}">
                    <a16:creationId xmlns:a16="http://schemas.microsoft.com/office/drawing/2014/main" id="{A582144D-4612-DEC5-AD8B-AE88B6235EEC}"/>
                  </a:ext>
                </a:extLst>
              </p:cNvPr>
              <p:cNvGrpSpPr/>
              <p:nvPr/>
            </p:nvGrpSpPr>
            <p:grpSpPr>
              <a:xfrm>
                <a:off x="5575632" y="1470951"/>
                <a:ext cx="43711" cy="40696"/>
                <a:chOff x="5575632" y="1470951"/>
                <a:chExt cx="43711" cy="40696"/>
              </a:xfrm>
            </p:grpSpPr>
            <p:sp>
              <p:nvSpPr>
                <p:cNvPr id="3116" name="Freeform: Shape 1573">
                  <a:extLst>
                    <a:ext uri="{FF2B5EF4-FFF2-40B4-BE49-F238E27FC236}">
                      <a16:creationId xmlns:a16="http://schemas.microsoft.com/office/drawing/2014/main" id="{50928410-2FAB-CD13-9DEF-12548273F974}"/>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Freeform: Shape 1574">
                  <a:extLst>
                    <a:ext uri="{FF2B5EF4-FFF2-40B4-BE49-F238E27FC236}">
                      <a16:creationId xmlns:a16="http://schemas.microsoft.com/office/drawing/2014/main" id="{BCF69D07-7C57-4569-DDBB-7C341673EF37}"/>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2" name="Graphic 191">
                <a:extLst>
                  <a:ext uri="{FF2B5EF4-FFF2-40B4-BE49-F238E27FC236}">
                    <a16:creationId xmlns:a16="http://schemas.microsoft.com/office/drawing/2014/main" id="{9FA156C1-5F5E-B56B-2579-503575E331FD}"/>
                  </a:ext>
                </a:extLst>
              </p:cNvPr>
              <p:cNvGrpSpPr/>
              <p:nvPr/>
            </p:nvGrpSpPr>
            <p:grpSpPr>
              <a:xfrm>
                <a:off x="5582136" y="1470951"/>
                <a:ext cx="43711" cy="40696"/>
                <a:chOff x="5582136" y="1470951"/>
                <a:chExt cx="43711" cy="40696"/>
              </a:xfrm>
            </p:grpSpPr>
            <p:sp>
              <p:nvSpPr>
                <p:cNvPr id="3114" name="Freeform: Shape 1571">
                  <a:extLst>
                    <a:ext uri="{FF2B5EF4-FFF2-40B4-BE49-F238E27FC236}">
                      <a16:creationId xmlns:a16="http://schemas.microsoft.com/office/drawing/2014/main" id="{4FAD314F-CD09-B94E-982D-2004182F585D}"/>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Freeform: Shape 1572">
                  <a:extLst>
                    <a:ext uri="{FF2B5EF4-FFF2-40B4-BE49-F238E27FC236}">
                      <a16:creationId xmlns:a16="http://schemas.microsoft.com/office/drawing/2014/main" id="{1D04B9D5-FA8C-80D1-AEF6-8B0C36C264D2}"/>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3" name="Graphic 191">
                <a:extLst>
                  <a:ext uri="{FF2B5EF4-FFF2-40B4-BE49-F238E27FC236}">
                    <a16:creationId xmlns:a16="http://schemas.microsoft.com/office/drawing/2014/main" id="{6780AA9C-32B3-4606-8CF7-470894D4C34E}"/>
                  </a:ext>
                </a:extLst>
              </p:cNvPr>
              <p:cNvGrpSpPr/>
              <p:nvPr/>
            </p:nvGrpSpPr>
            <p:grpSpPr>
              <a:xfrm>
                <a:off x="5588488" y="1470951"/>
                <a:ext cx="43711" cy="40696"/>
                <a:chOff x="5588488" y="1470951"/>
                <a:chExt cx="43711" cy="40696"/>
              </a:xfrm>
            </p:grpSpPr>
            <p:sp>
              <p:nvSpPr>
                <p:cNvPr id="3112" name="Freeform: Shape 1569">
                  <a:extLst>
                    <a:ext uri="{FF2B5EF4-FFF2-40B4-BE49-F238E27FC236}">
                      <a16:creationId xmlns:a16="http://schemas.microsoft.com/office/drawing/2014/main" id="{E3600445-D347-14CD-26F4-D457D6E204D0}"/>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Freeform: Shape 1570">
                  <a:extLst>
                    <a:ext uri="{FF2B5EF4-FFF2-40B4-BE49-F238E27FC236}">
                      <a16:creationId xmlns:a16="http://schemas.microsoft.com/office/drawing/2014/main" id="{90F2083D-412B-4401-598B-6D028A542CC9}"/>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4" name="Graphic 191">
                <a:extLst>
                  <a:ext uri="{FF2B5EF4-FFF2-40B4-BE49-F238E27FC236}">
                    <a16:creationId xmlns:a16="http://schemas.microsoft.com/office/drawing/2014/main" id="{4E7DFB65-5F86-1756-D4FB-6A6F6EB9C0A3}"/>
                  </a:ext>
                </a:extLst>
              </p:cNvPr>
              <p:cNvGrpSpPr/>
              <p:nvPr/>
            </p:nvGrpSpPr>
            <p:grpSpPr>
              <a:xfrm>
                <a:off x="5594992" y="1470951"/>
                <a:ext cx="43711" cy="40696"/>
                <a:chOff x="5594992" y="1470951"/>
                <a:chExt cx="43711" cy="40696"/>
              </a:xfrm>
            </p:grpSpPr>
            <p:sp>
              <p:nvSpPr>
                <p:cNvPr id="3110" name="Freeform: Shape 1567">
                  <a:extLst>
                    <a:ext uri="{FF2B5EF4-FFF2-40B4-BE49-F238E27FC236}">
                      <a16:creationId xmlns:a16="http://schemas.microsoft.com/office/drawing/2014/main" id="{827AC686-9478-2355-F556-3B21026AFE53}"/>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Freeform: Shape 1568">
                  <a:extLst>
                    <a:ext uri="{FF2B5EF4-FFF2-40B4-BE49-F238E27FC236}">
                      <a16:creationId xmlns:a16="http://schemas.microsoft.com/office/drawing/2014/main" id="{205F3730-826B-1A1C-61CD-74D322D45E61}"/>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5" name="Graphic 191">
                <a:extLst>
                  <a:ext uri="{FF2B5EF4-FFF2-40B4-BE49-F238E27FC236}">
                    <a16:creationId xmlns:a16="http://schemas.microsoft.com/office/drawing/2014/main" id="{BD9EBBA9-983D-4FA7-86E4-353A2B4828C2}"/>
                  </a:ext>
                </a:extLst>
              </p:cNvPr>
              <p:cNvGrpSpPr/>
              <p:nvPr/>
            </p:nvGrpSpPr>
            <p:grpSpPr>
              <a:xfrm>
                <a:off x="5601344" y="1470951"/>
                <a:ext cx="43862" cy="40696"/>
                <a:chOff x="5601344" y="1470951"/>
                <a:chExt cx="43862" cy="40696"/>
              </a:xfrm>
            </p:grpSpPr>
            <p:sp>
              <p:nvSpPr>
                <p:cNvPr id="3108" name="Freeform: Shape 1565">
                  <a:extLst>
                    <a:ext uri="{FF2B5EF4-FFF2-40B4-BE49-F238E27FC236}">
                      <a16:creationId xmlns:a16="http://schemas.microsoft.com/office/drawing/2014/main" id="{B0C0F504-024D-A39B-4691-82D8AB51924C}"/>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Freeform: Shape 1566">
                  <a:extLst>
                    <a:ext uri="{FF2B5EF4-FFF2-40B4-BE49-F238E27FC236}">
                      <a16:creationId xmlns:a16="http://schemas.microsoft.com/office/drawing/2014/main" id="{BED61BB4-7C2A-61C3-F861-1541F9F3669F}"/>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6" name="Graphic 191">
                <a:extLst>
                  <a:ext uri="{FF2B5EF4-FFF2-40B4-BE49-F238E27FC236}">
                    <a16:creationId xmlns:a16="http://schemas.microsoft.com/office/drawing/2014/main" id="{ABCCA474-5999-4EF7-F51D-B33B99392F20}"/>
                  </a:ext>
                </a:extLst>
              </p:cNvPr>
              <p:cNvGrpSpPr/>
              <p:nvPr/>
            </p:nvGrpSpPr>
            <p:grpSpPr>
              <a:xfrm>
                <a:off x="5607848" y="1470951"/>
                <a:ext cx="43711" cy="40696"/>
                <a:chOff x="5607848" y="1470951"/>
                <a:chExt cx="43711" cy="40696"/>
              </a:xfrm>
            </p:grpSpPr>
            <p:sp>
              <p:nvSpPr>
                <p:cNvPr id="3106" name="Freeform: Shape 1563">
                  <a:extLst>
                    <a:ext uri="{FF2B5EF4-FFF2-40B4-BE49-F238E27FC236}">
                      <a16:creationId xmlns:a16="http://schemas.microsoft.com/office/drawing/2014/main" id="{B0AACD5D-07B7-B1B3-60BC-260FA06881B2}"/>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Freeform: Shape 1564">
                  <a:extLst>
                    <a:ext uri="{FF2B5EF4-FFF2-40B4-BE49-F238E27FC236}">
                      <a16:creationId xmlns:a16="http://schemas.microsoft.com/office/drawing/2014/main" id="{1778ED94-365E-DA67-848D-799358A2C414}"/>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7" name="Graphic 191">
                <a:extLst>
                  <a:ext uri="{FF2B5EF4-FFF2-40B4-BE49-F238E27FC236}">
                    <a16:creationId xmlns:a16="http://schemas.microsoft.com/office/drawing/2014/main" id="{E35C5CBB-E1D5-7992-17EE-565B1B7D49B9}"/>
                  </a:ext>
                </a:extLst>
              </p:cNvPr>
              <p:cNvGrpSpPr/>
              <p:nvPr/>
            </p:nvGrpSpPr>
            <p:grpSpPr>
              <a:xfrm>
                <a:off x="5614201" y="1470951"/>
                <a:ext cx="43862" cy="40696"/>
                <a:chOff x="5614201" y="1470951"/>
                <a:chExt cx="43862" cy="40696"/>
              </a:xfrm>
            </p:grpSpPr>
            <p:sp>
              <p:nvSpPr>
                <p:cNvPr id="3104" name="Freeform: Shape 1561">
                  <a:extLst>
                    <a:ext uri="{FF2B5EF4-FFF2-40B4-BE49-F238E27FC236}">
                      <a16:creationId xmlns:a16="http://schemas.microsoft.com/office/drawing/2014/main" id="{3564B552-DDE7-1F7C-74E8-AC96AE1B957E}"/>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Freeform: Shape 1562">
                  <a:extLst>
                    <a:ext uri="{FF2B5EF4-FFF2-40B4-BE49-F238E27FC236}">
                      <a16:creationId xmlns:a16="http://schemas.microsoft.com/office/drawing/2014/main" id="{F1439767-F553-23C5-CA2B-B31F3AB55F9F}"/>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8" name="Graphic 191">
                <a:extLst>
                  <a:ext uri="{FF2B5EF4-FFF2-40B4-BE49-F238E27FC236}">
                    <a16:creationId xmlns:a16="http://schemas.microsoft.com/office/drawing/2014/main" id="{94B0C216-B513-CFF1-A1FF-9A5B2D1619C8}"/>
                  </a:ext>
                </a:extLst>
              </p:cNvPr>
              <p:cNvGrpSpPr/>
              <p:nvPr/>
            </p:nvGrpSpPr>
            <p:grpSpPr>
              <a:xfrm>
                <a:off x="5620704" y="1470951"/>
                <a:ext cx="43711" cy="40696"/>
                <a:chOff x="5620704" y="1470951"/>
                <a:chExt cx="43711" cy="40696"/>
              </a:xfrm>
            </p:grpSpPr>
            <p:sp>
              <p:nvSpPr>
                <p:cNvPr id="3102" name="Freeform: Shape 1559">
                  <a:extLst>
                    <a:ext uri="{FF2B5EF4-FFF2-40B4-BE49-F238E27FC236}">
                      <a16:creationId xmlns:a16="http://schemas.microsoft.com/office/drawing/2014/main" id="{D9838DAA-3E6C-2487-82CD-6CAE6ECF4847}"/>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Freeform: Shape 1560">
                  <a:extLst>
                    <a:ext uri="{FF2B5EF4-FFF2-40B4-BE49-F238E27FC236}">
                      <a16:creationId xmlns:a16="http://schemas.microsoft.com/office/drawing/2014/main" id="{10E2E441-B209-2D07-D406-3489748140A7}"/>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9" name="Graphic 191">
                <a:extLst>
                  <a:ext uri="{FF2B5EF4-FFF2-40B4-BE49-F238E27FC236}">
                    <a16:creationId xmlns:a16="http://schemas.microsoft.com/office/drawing/2014/main" id="{4689E651-8A15-4C9C-787A-73F72BFAC758}"/>
                  </a:ext>
                </a:extLst>
              </p:cNvPr>
              <p:cNvGrpSpPr/>
              <p:nvPr/>
            </p:nvGrpSpPr>
            <p:grpSpPr>
              <a:xfrm>
                <a:off x="5640367" y="1470951"/>
                <a:ext cx="43711" cy="40696"/>
                <a:chOff x="5640367" y="1470951"/>
                <a:chExt cx="43711" cy="40696"/>
              </a:xfrm>
            </p:grpSpPr>
            <p:sp>
              <p:nvSpPr>
                <p:cNvPr id="3100" name="Freeform: Shape 1557">
                  <a:extLst>
                    <a:ext uri="{FF2B5EF4-FFF2-40B4-BE49-F238E27FC236}">
                      <a16:creationId xmlns:a16="http://schemas.microsoft.com/office/drawing/2014/main" id="{0A922CDF-609D-EA1E-7303-81F15AA7C737}"/>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Freeform: Shape 1558">
                  <a:extLst>
                    <a:ext uri="{FF2B5EF4-FFF2-40B4-BE49-F238E27FC236}">
                      <a16:creationId xmlns:a16="http://schemas.microsoft.com/office/drawing/2014/main" id="{AB58F981-456E-CE0E-ACF1-FFDD06DF9197}"/>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0" name="Graphic 191">
                <a:extLst>
                  <a:ext uri="{FF2B5EF4-FFF2-40B4-BE49-F238E27FC236}">
                    <a16:creationId xmlns:a16="http://schemas.microsoft.com/office/drawing/2014/main" id="{9F1CEC62-E955-1601-7A2E-3846F5B701D1}"/>
                  </a:ext>
                </a:extLst>
              </p:cNvPr>
              <p:cNvGrpSpPr/>
              <p:nvPr/>
            </p:nvGrpSpPr>
            <p:grpSpPr>
              <a:xfrm>
                <a:off x="5646719" y="1470951"/>
                <a:ext cx="43862" cy="40696"/>
                <a:chOff x="5646719" y="1470951"/>
                <a:chExt cx="43862" cy="40696"/>
              </a:xfrm>
            </p:grpSpPr>
            <p:sp>
              <p:nvSpPr>
                <p:cNvPr id="3098" name="Freeform: Shape 1555">
                  <a:extLst>
                    <a:ext uri="{FF2B5EF4-FFF2-40B4-BE49-F238E27FC236}">
                      <a16:creationId xmlns:a16="http://schemas.microsoft.com/office/drawing/2014/main" id="{176C5B12-DBBC-5587-CE98-104218B2B139}"/>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Freeform: Shape 1556">
                  <a:extLst>
                    <a:ext uri="{FF2B5EF4-FFF2-40B4-BE49-F238E27FC236}">
                      <a16:creationId xmlns:a16="http://schemas.microsoft.com/office/drawing/2014/main" id="{006080D5-C163-83E2-5F22-11BA857DC7AA}"/>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1" name="Graphic 191">
                <a:extLst>
                  <a:ext uri="{FF2B5EF4-FFF2-40B4-BE49-F238E27FC236}">
                    <a16:creationId xmlns:a16="http://schemas.microsoft.com/office/drawing/2014/main" id="{3ECF3CD8-E006-7FDA-7B04-2208F7F57DCF}"/>
                  </a:ext>
                </a:extLst>
              </p:cNvPr>
              <p:cNvGrpSpPr/>
              <p:nvPr/>
            </p:nvGrpSpPr>
            <p:grpSpPr>
              <a:xfrm>
                <a:off x="5665777" y="1470951"/>
                <a:ext cx="43711" cy="40696"/>
                <a:chOff x="5665777" y="1470951"/>
                <a:chExt cx="43711" cy="40696"/>
              </a:xfrm>
            </p:grpSpPr>
            <p:sp>
              <p:nvSpPr>
                <p:cNvPr id="3096" name="Freeform: Shape 1553">
                  <a:extLst>
                    <a:ext uri="{FF2B5EF4-FFF2-40B4-BE49-F238E27FC236}">
                      <a16:creationId xmlns:a16="http://schemas.microsoft.com/office/drawing/2014/main" id="{9416B501-E020-360D-CC60-A90AC82DC143}"/>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Freeform: Shape 1554">
                  <a:extLst>
                    <a:ext uri="{FF2B5EF4-FFF2-40B4-BE49-F238E27FC236}">
                      <a16:creationId xmlns:a16="http://schemas.microsoft.com/office/drawing/2014/main" id="{2D44E5EF-6C64-F681-D6A2-1897F7151996}"/>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2" name="Graphic 191">
                <a:extLst>
                  <a:ext uri="{FF2B5EF4-FFF2-40B4-BE49-F238E27FC236}">
                    <a16:creationId xmlns:a16="http://schemas.microsoft.com/office/drawing/2014/main" id="{140D4A5A-1320-91AC-CB01-CCFBEB180404}"/>
                  </a:ext>
                </a:extLst>
              </p:cNvPr>
              <p:cNvGrpSpPr/>
              <p:nvPr/>
            </p:nvGrpSpPr>
            <p:grpSpPr>
              <a:xfrm>
                <a:off x="5698598" y="1470951"/>
                <a:ext cx="43711" cy="40696"/>
                <a:chOff x="5698598" y="1470951"/>
                <a:chExt cx="43711" cy="40696"/>
              </a:xfrm>
            </p:grpSpPr>
            <p:sp>
              <p:nvSpPr>
                <p:cNvPr id="3094" name="Freeform: Shape 1551">
                  <a:extLst>
                    <a:ext uri="{FF2B5EF4-FFF2-40B4-BE49-F238E27FC236}">
                      <a16:creationId xmlns:a16="http://schemas.microsoft.com/office/drawing/2014/main" id="{87EE2009-99DA-DB09-6285-0C39259C5031}"/>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Freeform: Shape 1552">
                  <a:extLst>
                    <a:ext uri="{FF2B5EF4-FFF2-40B4-BE49-F238E27FC236}">
                      <a16:creationId xmlns:a16="http://schemas.microsoft.com/office/drawing/2014/main" id="{54B3974D-8FF7-5359-692D-5D5E1846ED06}"/>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3" name="Graphic 191">
                <a:extLst>
                  <a:ext uri="{FF2B5EF4-FFF2-40B4-BE49-F238E27FC236}">
                    <a16:creationId xmlns:a16="http://schemas.microsoft.com/office/drawing/2014/main" id="{0D38AC2C-F1F4-A8FB-E0B7-8079A7DBB5E7}"/>
                  </a:ext>
                </a:extLst>
              </p:cNvPr>
              <p:cNvGrpSpPr/>
              <p:nvPr/>
            </p:nvGrpSpPr>
            <p:grpSpPr>
              <a:xfrm>
                <a:off x="5709488" y="1470951"/>
                <a:ext cx="43711" cy="40696"/>
                <a:chOff x="5709488" y="1470951"/>
                <a:chExt cx="43711" cy="40696"/>
              </a:xfrm>
            </p:grpSpPr>
            <p:sp>
              <p:nvSpPr>
                <p:cNvPr id="3092" name="Freeform: Shape 1549">
                  <a:extLst>
                    <a:ext uri="{FF2B5EF4-FFF2-40B4-BE49-F238E27FC236}">
                      <a16:creationId xmlns:a16="http://schemas.microsoft.com/office/drawing/2014/main" id="{7EFCB2F0-959A-13C3-6A7B-CFBEBE9FFD2C}"/>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Freeform: Shape 1550">
                  <a:extLst>
                    <a:ext uri="{FF2B5EF4-FFF2-40B4-BE49-F238E27FC236}">
                      <a16:creationId xmlns:a16="http://schemas.microsoft.com/office/drawing/2014/main" id="{48FFD57D-3B59-98F2-351C-560294F4D0A0}"/>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4" name="Graphic 191">
                <a:extLst>
                  <a:ext uri="{FF2B5EF4-FFF2-40B4-BE49-F238E27FC236}">
                    <a16:creationId xmlns:a16="http://schemas.microsoft.com/office/drawing/2014/main" id="{60DDBC62-4E4A-A1C4-EB74-59BB74948F32}"/>
                  </a:ext>
                </a:extLst>
              </p:cNvPr>
              <p:cNvGrpSpPr/>
              <p:nvPr/>
            </p:nvGrpSpPr>
            <p:grpSpPr>
              <a:xfrm>
                <a:off x="5717201" y="1470951"/>
                <a:ext cx="43862" cy="40696"/>
                <a:chOff x="5717201" y="1470951"/>
                <a:chExt cx="43862" cy="40696"/>
              </a:xfrm>
            </p:grpSpPr>
            <p:sp>
              <p:nvSpPr>
                <p:cNvPr id="3090" name="Freeform: Shape 1547">
                  <a:extLst>
                    <a:ext uri="{FF2B5EF4-FFF2-40B4-BE49-F238E27FC236}">
                      <a16:creationId xmlns:a16="http://schemas.microsoft.com/office/drawing/2014/main" id="{861509B9-492D-8D9B-92F2-96F3673F2F9F}"/>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Freeform: Shape 1548">
                  <a:extLst>
                    <a:ext uri="{FF2B5EF4-FFF2-40B4-BE49-F238E27FC236}">
                      <a16:creationId xmlns:a16="http://schemas.microsoft.com/office/drawing/2014/main" id="{C57484D4-B647-52CA-489F-33D4D5931D5A}"/>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5" name="Graphic 191">
                <a:extLst>
                  <a:ext uri="{FF2B5EF4-FFF2-40B4-BE49-F238E27FC236}">
                    <a16:creationId xmlns:a16="http://schemas.microsoft.com/office/drawing/2014/main" id="{8B22C22A-20FE-45F5-65F0-37497CD00D4B}"/>
                  </a:ext>
                </a:extLst>
              </p:cNvPr>
              <p:cNvGrpSpPr/>
              <p:nvPr/>
            </p:nvGrpSpPr>
            <p:grpSpPr>
              <a:xfrm>
                <a:off x="5777096" y="1470951"/>
                <a:ext cx="43711" cy="40696"/>
                <a:chOff x="5777096" y="1470951"/>
                <a:chExt cx="43711" cy="40696"/>
              </a:xfrm>
            </p:grpSpPr>
            <p:sp>
              <p:nvSpPr>
                <p:cNvPr id="3088" name="Freeform: Shape 1545">
                  <a:extLst>
                    <a:ext uri="{FF2B5EF4-FFF2-40B4-BE49-F238E27FC236}">
                      <a16:creationId xmlns:a16="http://schemas.microsoft.com/office/drawing/2014/main" id="{31DD0919-21DA-B73F-76E7-6E5446DDFA9B}"/>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Freeform: Shape 1546">
                  <a:extLst>
                    <a:ext uri="{FF2B5EF4-FFF2-40B4-BE49-F238E27FC236}">
                      <a16:creationId xmlns:a16="http://schemas.microsoft.com/office/drawing/2014/main" id="{56ED2158-4564-2DFB-5FFF-B25F36CFBB98}"/>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6" name="Graphic 191">
                <a:extLst>
                  <a:ext uri="{FF2B5EF4-FFF2-40B4-BE49-F238E27FC236}">
                    <a16:creationId xmlns:a16="http://schemas.microsoft.com/office/drawing/2014/main" id="{5275ECC5-A792-D658-F081-E41052A21151}"/>
                  </a:ext>
                </a:extLst>
              </p:cNvPr>
              <p:cNvGrpSpPr/>
              <p:nvPr/>
            </p:nvGrpSpPr>
            <p:grpSpPr>
              <a:xfrm>
                <a:off x="5794187" y="1470951"/>
                <a:ext cx="43711" cy="40696"/>
                <a:chOff x="5794187" y="1470951"/>
                <a:chExt cx="43711" cy="40696"/>
              </a:xfrm>
            </p:grpSpPr>
            <p:sp>
              <p:nvSpPr>
                <p:cNvPr id="3086" name="Freeform: Shape 1543">
                  <a:extLst>
                    <a:ext uri="{FF2B5EF4-FFF2-40B4-BE49-F238E27FC236}">
                      <a16:creationId xmlns:a16="http://schemas.microsoft.com/office/drawing/2014/main" id="{CD92C832-DD49-C840-0D45-EF2D192BEBB5}"/>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Freeform: Shape 1544">
                  <a:extLst>
                    <a:ext uri="{FF2B5EF4-FFF2-40B4-BE49-F238E27FC236}">
                      <a16:creationId xmlns:a16="http://schemas.microsoft.com/office/drawing/2014/main" id="{6FC15FFC-8137-7F71-A86F-93B32EF4C2BD}"/>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7" name="Graphic 191">
                <a:extLst>
                  <a:ext uri="{FF2B5EF4-FFF2-40B4-BE49-F238E27FC236}">
                    <a16:creationId xmlns:a16="http://schemas.microsoft.com/office/drawing/2014/main" id="{E2BAB655-89E4-8E52-75A0-E6A83DB97BF0}"/>
                  </a:ext>
                </a:extLst>
              </p:cNvPr>
              <p:cNvGrpSpPr/>
              <p:nvPr/>
            </p:nvGrpSpPr>
            <p:grpSpPr>
              <a:xfrm>
                <a:off x="5801145" y="1470951"/>
                <a:ext cx="43862" cy="40696"/>
                <a:chOff x="5801145" y="1470951"/>
                <a:chExt cx="43862" cy="40696"/>
              </a:xfrm>
            </p:grpSpPr>
            <p:sp>
              <p:nvSpPr>
                <p:cNvPr id="3084" name="Freeform: Shape 1541">
                  <a:extLst>
                    <a:ext uri="{FF2B5EF4-FFF2-40B4-BE49-F238E27FC236}">
                      <a16:creationId xmlns:a16="http://schemas.microsoft.com/office/drawing/2014/main" id="{1FBF9BBD-9378-1680-9A29-D5F6811A4D9F}"/>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Freeform: Shape 1542">
                  <a:extLst>
                    <a:ext uri="{FF2B5EF4-FFF2-40B4-BE49-F238E27FC236}">
                      <a16:creationId xmlns:a16="http://schemas.microsoft.com/office/drawing/2014/main" id="{CD2D2B13-3D3B-F36B-312D-6F36DA28CC58}"/>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8" name="Graphic 191">
                <a:extLst>
                  <a:ext uri="{FF2B5EF4-FFF2-40B4-BE49-F238E27FC236}">
                    <a16:creationId xmlns:a16="http://schemas.microsoft.com/office/drawing/2014/main" id="{22B5EDAE-6C21-0B97-8525-316B7B245AFB}"/>
                  </a:ext>
                </a:extLst>
              </p:cNvPr>
              <p:cNvGrpSpPr/>
              <p:nvPr/>
            </p:nvGrpSpPr>
            <p:grpSpPr>
              <a:xfrm>
                <a:off x="5808253" y="1470951"/>
                <a:ext cx="43862" cy="40696"/>
                <a:chOff x="5808253" y="1470951"/>
                <a:chExt cx="43862" cy="40696"/>
              </a:xfrm>
            </p:grpSpPr>
            <p:sp>
              <p:nvSpPr>
                <p:cNvPr id="3082" name="Freeform: Shape 1539">
                  <a:extLst>
                    <a:ext uri="{FF2B5EF4-FFF2-40B4-BE49-F238E27FC236}">
                      <a16:creationId xmlns:a16="http://schemas.microsoft.com/office/drawing/2014/main" id="{1945A143-3D98-A6BE-38FE-314E178C505F}"/>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Freeform: Shape 1540">
                  <a:extLst>
                    <a:ext uri="{FF2B5EF4-FFF2-40B4-BE49-F238E27FC236}">
                      <a16:creationId xmlns:a16="http://schemas.microsoft.com/office/drawing/2014/main" id="{159AAF2F-3495-14B1-A8D3-EC8AB24157C4}"/>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9" name="Graphic 191">
                <a:extLst>
                  <a:ext uri="{FF2B5EF4-FFF2-40B4-BE49-F238E27FC236}">
                    <a16:creationId xmlns:a16="http://schemas.microsoft.com/office/drawing/2014/main" id="{2FB85DDE-4C65-B25C-DECE-630E7B38336E}"/>
                  </a:ext>
                </a:extLst>
              </p:cNvPr>
              <p:cNvGrpSpPr/>
              <p:nvPr/>
            </p:nvGrpSpPr>
            <p:grpSpPr>
              <a:xfrm>
                <a:off x="5815362" y="1470951"/>
                <a:ext cx="43711" cy="40696"/>
                <a:chOff x="5815362" y="1470951"/>
                <a:chExt cx="43711" cy="40696"/>
              </a:xfrm>
            </p:grpSpPr>
            <p:sp>
              <p:nvSpPr>
                <p:cNvPr id="3080" name="Freeform: Shape 1537">
                  <a:extLst>
                    <a:ext uri="{FF2B5EF4-FFF2-40B4-BE49-F238E27FC236}">
                      <a16:creationId xmlns:a16="http://schemas.microsoft.com/office/drawing/2014/main" id="{400A2FFA-5C72-178A-C59B-8F68DB331B29}"/>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Freeform: Shape 1538">
                  <a:extLst>
                    <a:ext uri="{FF2B5EF4-FFF2-40B4-BE49-F238E27FC236}">
                      <a16:creationId xmlns:a16="http://schemas.microsoft.com/office/drawing/2014/main" id="{6454541B-7AD6-0C53-B072-435B93101E54}"/>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0" name="Graphic 191">
                <a:extLst>
                  <a:ext uri="{FF2B5EF4-FFF2-40B4-BE49-F238E27FC236}">
                    <a16:creationId xmlns:a16="http://schemas.microsoft.com/office/drawing/2014/main" id="{6847B0D1-5609-8620-641C-E37E90006306}"/>
                  </a:ext>
                </a:extLst>
              </p:cNvPr>
              <p:cNvGrpSpPr/>
              <p:nvPr/>
            </p:nvGrpSpPr>
            <p:grpSpPr>
              <a:xfrm>
                <a:off x="5822471" y="1470951"/>
                <a:ext cx="43711" cy="40696"/>
                <a:chOff x="5822471" y="1470951"/>
                <a:chExt cx="43711" cy="40696"/>
              </a:xfrm>
            </p:grpSpPr>
            <p:sp>
              <p:nvSpPr>
                <p:cNvPr id="3078" name="Freeform: Shape 1535">
                  <a:extLst>
                    <a:ext uri="{FF2B5EF4-FFF2-40B4-BE49-F238E27FC236}">
                      <a16:creationId xmlns:a16="http://schemas.microsoft.com/office/drawing/2014/main" id="{525B1D7A-DC20-0B7E-1C33-4B6D07A2F609}"/>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Freeform: Shape 1536">
                  <a:extLst>
                    <a:ext uri="{FF2B5EF4-FFF2-40B4-BE49-F238E27FC236}">
                      <a16:creationId xmlns:a16="http://schemas.microsoft.com/office/drawing/2014/main" id="{11BE26B9-FA4C-68E9-671C-DAD4DCB33075}"/>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1" name="Graphic 191">
                <a:extLst>
                  <a:ext uri="{FF2B5EF4-FFF2-40B4-BE49-F238E27FC236}">
                    <a16:creationId xmlns:a16="http://schemas.microsoft.com/office/drawing/2014/main" id="{3C5E3747-A2A5-0511-1FA8-709CBF89918A}"/>
                  </a:ext>
                </a:extLst>
              </p:cNvPr>
              <p:cNvGrpSpPr/>
              <p:nvPr/>
            </p:nvGrpSpPr>
            <p:grpSpPr>
              <a:xfrm>
                <a:off x="5829580" y="1470951"/>
                <a:ext cx="43711" cy="40696"/>
                <a:chOff x="5829580" y="1470951"/>
                <a:chExt cx="43711" cy="40696"/>
              </a:xfrm>
            </p:grpSpPr>
            <p:sp>
              <p:nvSpPr>
                <p:cNvPr id="3076" name="Freeform: Shape 1533">
                  <a:extLst>
                    <a:ext uri="{FF2B5EF4-FFF2-40B4-BE49-F238E27FC236}">
                      <a16:creationId xmlns:a16="http://schemas.microsoft.com/office/drawing/2014/main" id="{7D29B658-48C2-A622-97AF-9FF4B3374D87}"/>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Freeform: Shape 1534">
                  <a:extLst>
                    <a:ext uri="{FF2B5EF4-FFF2-40B4-BE49-F238E27FC236}">
                      <a16:creationId xmlns:a16="http://schemas.microsoft.com/office/drawing/2014/main" id="{766A29E0-BC20-361B-4D48-B0E956907741}"/>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2" name="Graphic 191">
                <a:extLst>
                  <a:ext uri="{FF2B5EF4-FFF2-40B4-BE49-F238E27FC236}">
                    <a16:creationId xmlns:a16="http://schemas.microsoft.com/office/drawing/2014/main" id="{3437D549-BF71-4B1D-D671-D840621695ED}"/>
                  </a:ext>
                </a:extLst>
              </p:cNvPr>
              <p:cNvGrpSpPr/>
              <p:nvPr/>
            </p:nvGrpSpPr>
            <p:grpSpPr>
              <a:xfrm>
                <a:off x="5836688" y="1470951"/>
                <a:ext cx="43711" cy="40696"/>
                <a:chOff x="5836688" y="1470951"/>
                <a:chExt cx="43711" cy="40696"/>
              </a:xfrm>
            </p:grpSpPr>
            <p:sp>
              <p:nvSpPr>
                <p:cNvPr id="3074" name="Freeform: Shape 1531">
                  <a:extLst>
                    <a:ext uri="{FF2B5EF4-FFF2-40B4-BE49-F238E27FC236}">
                      <a16:creationId xmlns:a16="http://schemas.microsoft.com/office/drawing/2014/main" id="{57FA2CB5-D14C-81FC-D5CB-D2109D0539C9}"/>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Freeform: Shape 1532">
                  <a:extLst>
                    <a:ext uri="{FF2B5EF4-FFF2-40B4-BE49-F238E27FC236}">
                      <a16:creationId xmlns:a16="http://schemas.microsoft.com/office/drawing/2014/main" id="{5A1715F4-6787-91CF-B2DC-5C9B91BBB764}"/>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3" name="Graphic 191">
                <a:extLst>
                  <a:ext uri="{FF2B5EF4-FFF2-40B4-BE49-F238E27FC236}">
                    <a16:creationId xmlns:a16="http://schemas.microsoft.com/office/drawing/2014/main" id="{C2695712-2515-6C97-0F7F-7C83F0DA5781}"/>
                  </a:ext>
                </a:extLst>
              </p:cNvPr>
              <p:cNvGrpSpPr/>
              <p:nvPr/>
            </p:nvGrpSpPr>
            <p:grpSpPr>
              <a:xfrm>
                <a:off x="5843646" y="1470951"/>
                <a:ext cx="43862" cy="40696"/>
                <a:chOff x="5843646" y="1470951"/>
                <a:chExt cx="43862" cy="40696"/>
              </a:xfrm>
            </p:grpSpPr>
            <p:sp>
              <p:nvSpPr>
                <p:cNvPr id="3072" name="Freeform: Shape 1529">
                  <a:extLst>
                    <a:ext uri="{FF2B5EF4-FFF2-40B4-BE49-F238E27FC236}">
                      <a16:creationId xmlns:a16="http://schemas.microsoft.com/office/drawing/2014/main" id="{1A118026-D4CB-7B9E-DC8F-5A5C96FD7F7D}"/>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Freeform: Shape 1530">
                  <a:extLst>
                    <a:ext uri="{FF2B5EF4-FFF2-40B4-BE49-F238E27FC236}">
                      <a16:creationId xmlns:a16="http://schemas.microsoft.com/office/drawing/2014/main" id="{98856E02-A1D2-F7A3-C3C4-81389311E27B}"/>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4" name="Graphic 191">
                <a:extLst>
                  <a:ext uri="{FF2B5EF4-FFF2-40B4-BE49-F238E27FC236}">
                    <a16:creationId xmlns:a16="http://schemas.microsoft.com/office/drawing/2014/main" id="{D986D5B3-95C6-0499-E6B8-B3AED3A85458}"/>
                  </a:ext>
                </a:extLst>
              </p:cNvPr>
              <p:cNvGrpSpPr/>
              <p:nvPr/>
            </p:nvGrpSpPr>
            <p:grpSpPr>
              <a:xfrm>
                <a:off x="5850754" y="1470951"/>
                <a:ext cx="43862" cy="40696"/>
                <a:chOff x="5850754" y="1470951"/>
                <a:chExt cx="43862" cy="40696"/>
              </a:xfrm>
            </p:grpSpPr>
            <p:sp>
              <p:nvSpPr>
                <p:cNvPr id="3070" name="Freeform: Shape 1527">
                  <a:extLst>
                    <a:ext uri="{FF2B5EF4-FFF2-40B4-BE49-F238E27FC236}">
                      <a16:creationId xmlns:a16="http://schemas.microsoft.com/office/drawing/2014/main" id="{B7B347A1-2E91-1AEC-5C95-9C9E2F553B56}"/>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Freeform: Shape 1528">
                  <a:extLst>
                    <a:ext uri="{FF2B5EF4-FFF2-40B4-BE49-F238E27FC236}">
                      <a16:creationId xmlns:a16="http://schemas.microsoft.com/office/drawing/2014/main" id="{03EF03FE-E329-F04C-823D-1150BC7BC326}"/>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5" name="Graphic 191">
                <a:extLst>
                  <a:ext uri="{FF2B5EF4-FFF2-40B4-BE49-F238E27FC236}">
                    <a16:creationId xmlns:a16="http://schemas.microsoft.com/office/drawing/2014/main" id="{CFEC767F-ECED-5ACE-D8D5-87877A8979E1}"/>
                  </a:ext>
                </a:extLst>
              </p:cNvPr>
              <p:cNvGrpSpPr/>
              <p:nvPr/>
            </p:nvGrpSpPr>
            <p:grpSpPr>
              <a:xfrm>
                <a:off x="5857863" y="1470951"/>
                <a:ext cx="43711" cy="40696"/>
                <a:chOff x="5857863" y="1470951"/>
                <a:chExt cx="43711" cy="40696"/>
              </a:xfrm>
            </p:grpSpPr>
            <p:sp>
              <p:nvSpPr>
                <p:cNvPr id="3068" name="Freeform: Shape 1525">
                  <a:extLst>
                    <a:ext uri="{FF2B5EF4-FFF2-40B4-BE49-F238E27FC236}">
                      <a16:creationId xmlns:a16="http://schemas.microsoft.com/office/drawing/2014/main" id="{EC0BBCA5-7B60-05B2-E6C6-40049BAB91CD}"/>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Freeform: Shape 1526">
                  <a:extLst>
                    <a:ext uri="{FF2B5EF4-FFF2-40B4-BE49-F238E27FC236}">
                      <a16:creationId xmlns:a16="http://schemas.microsoft.com/office/drawing/2014/main" id="{207B2B53-83D7-772E-929E-782151E2B197}"/>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6" name="Graphic 191">
                <a:extLst>
                  <a:ext uri="{FF2B5EF4-FFF2-40B4-BE49-F238E27FC236}">
                    <a16:creationId xmlns:a16="http://schemas.microsoft.com/office/drawing/2014/main" id="{B4B49E76-9278-73D2-E04E-B5DF2F11ECDF}"/>
                  </a:ext>
                </a:extLst>
              </p:cNvPr>
              <p:cNvGrpSpPr/>
              <p:nvPr/>
            </p:nvGrpSpPr>
            <p:grpSpPr>
              <a:xfrm>
                <a:off x="5863308" y="1507846"/>
                <a:ext cx="43711" cy="40837"/>
                <a:chOff x="5863308" y="1507846"/>
                <a:chExt cx="43711" cy="40837"/>
              </a:xfrm>
            </p:grpSpPr>
            <p:sp>
              <p:nvSpPr>
                <p:cNvPr id="3066" name="Freeform: Shape 1523">
                  <a:extLst>
                    <a:ext uri="{FF2B5EF4-FFF2-40B4-BE49-F238E27FC236}">
                      <a16:creationId xmlns:a16="http://schemas.microsoft.com/office/drawing/2014/main" id="{A22E06E3-F6DD-0F70-C4AA-7A270C0E51B1}"/>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Freeform: Shape 1524">
                  <a:extLst>
                    <a:ext uri="{FF2B5EF4-FFF2-40B4-BE49-F238E27FC236}">
                      <a16:creationId xmlns:a16="http://schemas.microsoft.com/office/drawing/2014/main" id="{E128B746-4BE3-DB84-A719-2862787040DD}"/>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7" name="Graphic 191">
                <a:extLst>
                  <a:ext uri="{FF2B5EF4-FFF2-40B4-BE49-F238E27FC236}">
                    <a16:creationId xmlns:a16="http://schemas.microsoft.com/office/drawing/2014/main" id="{24EC55B6-9052-B815-F3B9-E591CA329C25}"/>
                  </a:ext>
                </a:extLst>
              </p:cNvPr>
              <p:cNvGrpSpPr/>
              <p:nvPr/>
            </p:nvGrpSpPr>
            <p:grpSpPr>
              <a:xfrm>
                <a:off x="5865577" y="1542910"/>
                <a:ext cx="43711" cy="40837"/>
                <a:chOff x="5865577" y="1542910"/>
                <a:chExt cx="43711" cy="40837"/>
              </a:xfrm>
            </p:grpSpPr>
            <p:sp>
              <p:nvSpPr>
                <p:cNvPr id="3064" name="Freeform: Shape 1521">
                  <a:extLst>
                    <a:ext uri="{FF2B5EF4-FFF2-40B4-BE49-F238E27FC236}">
                      <a16:creationId xmlns:a16="http://schemas.microsoft.com/office/drawing/2014/main" id="{326DFEB1-FB92-2E58-3F7F-32ED272DCD57}"/>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Freeform: Shape 1522">
                  <a:extLst>
                    <a:ext uri="{FF2B5EF4-FFF2-40B4-BE49-F238E27FC236}">
                      <a16:creationId xmlns:a16="http://schemas.microsoft.com/office/drawing/2014/main" id="{803B66EB-C068-D584-B986-595DA248C34B}"/>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8" name="Graphic 191">
                <a:extLst>
                  <a:ext uri="{FF2B5EF4-FFF2-40B4-BE49-F238E27FC236}">
                    <a16:creationId xmlns:a16="http://schemas.microsoft.com/office/drawing/2014/main" id="{B8C08D3B-A3E3-B292-4B71-A3DECC72EA1A}"/>
                  </a:ext>
                </a:extLst>
              </p:cNvPr>
              <p:cNvGrpSpPr/>
              <p:nvPr/>
            </p:nvGrpSpPr>
            <p:grpSpPr>
              <a:xfrm>
                <a:off x="5872686" y="1554035"/>
                <a:ext cx="43711" cy="40696"/>
                <a:chOff x="5872686" y="1554035"/>
                <a:chExt cx="43711" cy="40696"/>
              </a:xfrm>
            </p:grpSpPr>
            <p:sp>
              <p:nvSpPr>
                <p:cNvPr id="3062" name="Freeform: Shape 1519">
                  <a:extLst>
                    <a:ext uri="{FF2B5EF4-FFF2-40B4-BE49-F238E27FC236}">
                      <a16:creationId xmlns:a16="http://schemas.microsoft.com/office/drawing/2014/main" id="{142F646D-6731-6D19-EC2A-8FF9EE05C040}"/>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Freeform: Shape 1520">
                  <a:extLst>
                    <a:ext uri="{FF2B5EF4-FFF2-40B4-BE49-F238E27FC236}">
                      <a16:creationId xmlns:a16="http://schemas.microsoft.com/office/drawing/2014/main" id="{4DA73130-770C-7E10-4DBF-D4D46D9E8FFC}"/>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9" name="Graphic 191">
                <a:extLst>
                  <a:ext uri="{FF2B5EF4-FFF2-40B4-BE49-F238E27FC236}">
                    <a16:creationId xmlns:a16="http://schemas.microsoft.com/office/drawing/2014/main" id="{99F529AB-3950-6ACD-AF59-753043C8702B}"/>
                  </a:ext>
                </a:extLst>
              </p:cNvPr>
              <p:cNvGrpSpPr/>
              <p:nvPr/>
            </p:nvGrpSpPr>
            <p:grpSpPr>
              <a:xfrm>
                <a:off x="5879794" y="1554035"/>
                <a:ext cx="43711" cy="40696"/>
                <a:chOff x="5879794" y="1554035"/>
                <a:chExt cx="43711" cy="40696"/>
              </a:xfrm>
            </p:grpSpPr>
            <p:sp>
              <p:nvSpPr>
                <p:cNvPr id="3060" name="Freeform: Shape 1517">
                  <a:extLst>
                    <a:ext uri="{FF2B5EF4-FFF2-40B4-BE49-F238E27FC236}">
                      <a16:creationId xmlns:a16="http://schemas.microsoft.com/office/drawing/2014/main" id="{E7CB1E74-91D4-6A17-7DA1-40C6CA598ECA}"/>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Freeform: Shape 1518">
                  <a:extLst>
                    <a:ext uri="{FF2B5EF4-FFF2-40B4-BE49-F238E27FC236}">
                      <a16:creationId xmlns:a16="http://schemas.microsoft.com/office/drawing/2014/main" id="{EE7EE5EC-A03A-0ADE-E5B1-7B65CA648E58}"/>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0" name="Graphic 191">
                <a:extLst>
                  <a:ext uri="{FF2B5EF4-FFF2-40B4-BE49-F238E27FC236}">
                    <a16:creationId xmlns:a16="http://schemas.microsoft.com/office/drawing/2014/main" id="{979F3A84-E265-DEE8-024C-FCB51466169E}"/>
                  </a:ext>
                </a:extLst>
              </p:cNvPr>
              <p:cNvGrpSpPr/>
              <p:nvPr/>
            </p:nvGrpSpPr>
            <p:grpSpPr>
              <a:xfrm>
                <a:off x="5886752" y="1554035"/>
                <a:ext cx="43862" cy="40696"/>
                <a:chOff x="5886752" y="1554035"/>
                <a:chExt cx="43862" cy="40696"/>
              </a:xfrm>
            </p:grpSpPr>
            <p:sp>
              <p:nvSpPr>
                <p:cNvPr id="3058" name="Freeform: Shape 1515">
                  <a:extLst>
                    <a:ext uri="{FF2B5EF4-FFF2-40B4-BE49-F238E27FC236}">
                      <a16:creationId xmlns:a16="http://schemas.microsoft.com/office/drawing/2014/main" id="{9C9559EE-D260-0153-753F-1327120F2DE5}"/>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Freeform: Shape 1516">
                  <a:extLst>
                    <a:ext uri="{FF2B5EF4-FFF2-40B4-BE49-F238E27FC236}">
                      <a16:creationId xmlns:a16="http://schemas.microsoft.com/office/drawing/2014/main" id="{E958100C-48C8-DD85-7B53-3118964A051B}"/>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1" name="Graphic 191">
                <a:extLst>
                  <a:ext uri="{FF2B5EF4-FFF2-40B4-BE49-F238E27FC236}">
                    <a16:creationId xmlns:a16="http://schemas.microsoft.com/office/drawing/2014/main" id="{489A14F7-B8C2-7066-E18F-1142A6169CC5}"/>
                  </a:ext>
                </a:extLst>
              </p:cNvPr>
              <p:cNvGrpSpPr/>
              <p:nvPr/>
            </p:nvGrpSpPr>
            <p:grpSpPr>
              <a:xfrm>
                <a:off x="5893861" y="1554035"/>
                <a:ext cx="43862" cy="40696"/>
                <a:chOff x="5893861" y="1554035"/>
                <a:chExt cx="43862" cy="40696"/>
              </a:xfrm>
            </p:grpSpPr>
            <p:sp>
              <p:nvSpPr>
                <p:cNvPr id="3056" name="Freeform: Shape 1513">
                  <a:extLst>
                    <a:ext uri="{FF2B5EF4-FFF2-40B4-BE49-F238E27FC236}">
                      <a16:creationId xmlns:a16="http://schemas.microsoft.com/office/drawing/2014/main" id="{B75FAD55-EB6C-E90F-0DC5-D6C265B40598}"/>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Freeform: Shape 1514">
                  <a:extLst>
                    <a:ext uri="{FF2B5EF4-FFF2-40B4-BE49-F238E27FC236}">
                      <a16:creationId xmlns:a16="http://schemas.microsoft.com/office/drawing/2014/main" id="{9D88DAFD-FC50-33CF-0DFC-C5D19E03182A}"/>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2" name="Graphic 191">
                <a:extLst>
                  <a:ext uri="{FF2B5EF4-FFF2-40B4-BE49-F238E27FC236}">
                    <a16:creationId xmlns:a16="http://schemas.microsoft.com/office/drawing/2014/main" id="{2FFD58C6-1010-13CB-4983-84022829877C}"/>
                  </a:ext>
                </a:extLst>
              </p:cNvPr>
              <p:cNvGrpSpPr/>
              <p:nvPr/>
            </p:nvGrpSpPr>
            <p:grpSpPr>
              <a:xfrm>
                <a:off x="5913220" y="1554035"/>
                <a:ext cx="43711" cy="40696"/>
                <a:chOff x="5913220" y="1554035"/>
                <a:chExt cx="43711" cy="40696"/>
              </a:xfrm>
            </p:grpSpPr>
            <p:sp>
              <p:nvSpPr>
                <p:cNvPr id="3054" name="Freeform: Shape 1511">
                  <a:extLst>
                    <a:ext uri="{FF2B5EF4-FFF2-40B4-BE49-F238E27FC236}">
                      <a16:creationId xmlns:a16="http://schemas.microsoft.com/office/drawing/2014/main" id="{B31F11A7-9577-DE80-1BFE-0754BBCC5E61}"/>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Freeform: Shape 1512">
                  <a:extLst>
                    <a:ext uri="{FF2B5EF4-FFF2-40B4-BE49-F238E27FC236}">
                      <a16:creationId xmlns:a16="http://schemas.microsoft.com/office/drawing/2014/main" id="{A98079A5-7A12-C07F-65F5-6B7806D5BE00}"/>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3" name="Graphic 191">
                <a:extLst>
                  <a:ext uri="{FF2B5EF4-FFF2-40B4-BE49-F238E27FC236}">
                    <a16:creationId xmlns:a16="http://schemas.microsoft.com/office/drawing/2014/main" id="{F680E57B-C96D-4AB0-1CC0-4BAA0936C4B4}"/>
                  </a:ext>
                </a:extLst>
              </p:cNvPr>
              <p:cNvGrpSpPr/>
              <p:nvPr/>
            </p:nvGrpSpPr>
            <p:grpSpPr>
              <a:xfrm>
                <a:off x="5933488" y="1554035"/>
                <a:ext cx="43711" cy="40696"/>
                <a:chOff x="5933488" y="1554035"/>
                <a:chExt cx="43711" cy="40696"/>
              </a:xfrm>
            </p:grpSpPr>
            <p:sp>
              <p:nvSpPr>
                <p:cNvPr id="3052" name="Freeform: Shape 1509">
                  <a:extLst>
                    <a:ext uri="{FF2B5EF4-FFF2-40B4-BE49-F238E27FC236}">
                      <a16:creationId xmlns:a16="http://schemas.microsoft.com/office/drawing/2014/main" id="{50023823-F5E4-8117-97DF-3A6EFD8C2569}"/>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Freeform: Shape 1510">
                  <a:extLst>
                    <a:ext uri="{FF2B5EF4-FFF2-40B4-BE49-F238E27FC236}">
                      <a16:creationId xmlns:a16="http://schemas.microsoft.com/office/drawing/2014/main" id="{9C4EBEFD-7D1A-4861-B69F-94C3AB9C994C}"/>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4" name="Graphic 191">
                <a:extLst>
                  <a:ext uri="{FF2B5EF4-FFF2-40B4-BE49-F238E27FC236}">
                    <a16:creationId xmlns:a16="http://schemas.microsoft.com/office/drawing/2014/main" id="{73BB2F49-B111-3D93-3368-74C89CDA6496}"/>
                  </a:ext>
                </a:extLst>
              </p:cNvPr>
              <p:cNvGrpSpPr/>
              <p:nvPr/>
            </p:nvGrpSpPr>
            <p:grpSpPr>
              <a:xfrm>
                <a:off x="5956931" y="1554035"/>
                <a:ext cx="43862" cy="40696"/>
                <a:chOff x="5956931" y="1554035"/>
                <a:chExt cx="43862" cy="40696"/>
              </a:xfrm>
            </p:grpSpPr>
            <p:sp>
              <p:nvSpPr>
                <p:cNvPr id="3050" name="Freeform: Shape 1507">
                  <a:extLst>
                    <a:ext uri="{FF2B5EF4-FFF2-40B4-BE49-F238E27FC236}">
                      <a16:creationId xmlns:a16="http://schemas.microsoft.com/office/drawing/2014/main" id="{4976B25D-281E-2438-3F28-168024B38C0A}"/>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Freeform: Shape 1508">
                  <a:extLst>
                    <a:ext uri="{FF2B5EF4-FFF2-40B4-BE49-F238E27FC236}">
                      <a16:creationId xmlns:a16="http://schemas.microsoft.com/office/drawing/2014/main" id="{A7EEBAEC-B723-388E-C137-E6EBEB74C405}"/>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5" name="Graphic 191">
                <a:extLst>
                  <a:ext uri="{FF2B5EF4-FFF2-40B4-BE49-F238E27FC236}">
                    <a16:creationId xmlns:a16="http://schemas.microsoft.com/office/drawing/2014/main" id="{679438FE-358C-03FA-3FBB-158193D3C0AD}"/>
                  </a:ext>
                </a:extLst>
              </p:cNvPr>
              <p:cNvGrpSpPr/>
              <p:nvPr/>
            </p:nvGrpSpPr>
            <p:grpSpPr>
              <a:xfrm>
                <a:off x="5966914" y="1554035"/>
                <a:ext cx="43862" cy="40696"/>
                <a:chOff x="5966914" y="1554035"/>
                <a:chExt cx="43862" cy="40696"/>
              </a:xfrm>
            </p:grpSpPr>
            <p:sp>
              <p:nvSpPr>
                <p:cNvPr id="3048" name="Freeform: Shape 1505">
                  <a:extLst>
                    <a:ext uri="{FF2B5EF4-FFF2-40B4-BE49-F238E27FC236}">
                      <a16:creationId xmlns:a16="http://schemas.microsoft.com/office/drawing/2014/main" id="{9A38C3CF-1FF1-1ABD-FF52-C058878F5413}"/>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Freeform: Shape 1506">
                  <a:extLst>
                    <a:ext uri="{FF2B5EF4-FFF2-40B4-BE49-F238E27FC236}">
                      <a16:creationId xmlns:a16="http://schemas.microsoft.com/office/drawing/2014/main" id="{548E5E4B-FE8D-5A54-AE8A-0648B8CA71FB}"/>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6" name="Graphic 191">
                <a:extLst>
                  <a:ext uri="{FF2B5EF4-FFF2-40B4-BE49-F238E27FC236}">
                    <a16:creationId xmlns:a16="http://schemas.microsoft.com/office/drawing/2014/main" id="{7C15155E-7AD2-CBA5-528A-F8971AEA7E8A}"/>
                  </a:ext>
                </a:extLst>
              </p:cNvPr>
              <p:cNvGrpSpPr/>
              <p:nvPr/>
            </p:nvGrpSpPr>
            <p:grpSpPr>
              <a:xfrm>
                <a:off x="5980073" y="1554035"/>
                <a:ext cx="43862" cy="40696"/>
                <a:chOff x="5980073" y="1554035"/>
                <a:chExt cx="43862" cy="40696"/>
              </a:xfrm>
            </p:grpSpPr>
            <p:sp>
              <p:nvSpPr>
                <p:cNvPr id="3046" name="Freeform: Shape 1503">
                  <a:extLst>
                    <a:ext uri="{FF2B5EF4-FFF2-40B4-BE49-F238E27FC236}">
                      <a16:creationId xmlns:a16="http://schemas.microsoft.com/office/drawing/2014/main" id="{FF22B220-DA0D-95D2-8890-B44DF43BF0DA}"/>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Freeform: Shape 1504">
                  <a:extLst>
                    <a:ext uri="{FF2B5EF4-FFF2-40B4-BE49-F238E27FC236}">
                      <a16:creationId xmlns:a16="http://schemas.microsoft.com/office/drawing/2014/main" id="{BE11EB70-5E26-995E-4537-DF1266F3FCDC}"/>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7" name="Graphic 191">
                <a:extLst>
                  <a:ext uri="{FF2B5EF4-FFF2-40B4-BE49-F238E27FC236}">
                    <a16:creationId xmlns:a16="http://schemas.microsoft.com/office/drawing/2014/main" id="{56A7D229-5A80-F370-D676-C9EBFA62D41B}"/>
                  </a:ext>
                </a:extLst>
              </p:cNvPr>
              <p:cNvGrpSpPr/>
              <p:nvPr/>
            </p:nvGrpSpPr>
            <p:grpSpPr>
              <a:xfrm>
                <a:off x="6069915" y="1554035"/>
                <a:ext cx="43711" cy="40696"/>
                <a:chOff x="6069915" y="1554035"/>
                <a:chExt cx="43711" cy="40696"/>
              </a:xfrm>
            </p:grpSpPr>
            <p:sp>
              <p:nvSpPr>
                <p:cNvPr id="3044" name="Freeform: Shape 1501">
                  <a:extLst>
                    <a:ext uri="{FF2B5EF4-FFF2-40B4-BE49-F238E27FC236}">
                      <a16:creationId xmlns:a16="http://schemas.microsoft.com/office/drawing/2014/main" id="{94FC978F-6959-13ED-D289-26C65A5143B3}"/>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Freeform: Shape 1502">
                  <a:extLst>
                    <a:ext uri="{FF2B5EF4-FFF2-40B4-BE49-F238E27FC236}">
                      <a16:creationId xmlns:a16="http://schemas.microsoft.com/office/drawing/2014/main" id="{2F6164B0-7368-6B44-4942-2DA7AD825756}"/>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8" name="Graphic 191">
                <a:extLst>
                  <a:ext uri="{FF2B5EF4-FFF2-40B4-BE49-F238E27FC236}">
                    <a16:creationId xmlns:a16="http://schemas.microsoft.com/office/drawing/2014/main" id="{F889063A-F969-1E4A-60D6-E5FC5492125A}"/>
                  </a:ext>
                </a:extLst>
              </p:cNvPr>
              <p:cNvGrpSpPr/>
              <p:nvPr/>
            </p:nvGrpSpPr>
            <p:grpSpPr>
              <a:xfrm>
                <a:off x="6098198" y="1554035"/>
                <a:ext cx="43862" cy="40696"/>
                <a:chOff x="6098198" y="1554035"/>
                <a:chExt cx="43862" cy="40696"/>
              </a:xfrm>
            </p:grpSpPr>
            <p:sp>
              <p:nvSpPr>
                <p:cNvPr id="3042" name="Freeform: Shape 1499">
                  <a:extLst>
                    <a:ext uri="{FF2B5EF4-FFF2-40B4-BE49-F238E27FC236}">
                      <a16:creationId xmlns:a16="http://schemas.microsoft.com/office/drawing/2014/main" id="{EA972D9D-0BEB-9815-F164-7420526C6F55}"/>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Freeform: Shape 1500">
                  <a:extLst>
                    <a:ext uri="{FF2B5EF4-FFF2-40B4-BE49-F238E27FC236}">
                      <a16:creationId xmlns:a16="http://schemas.microsoft.com/office/drawing/2014/main" id="{00EE365C-2BF0-A8DE-7AB3-5954F8CAB5A1}"/>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9" name="Graphic 191">
                <a:extLst>
                  <a:ext uri="{FF2B5EF4-FFF2-40B4-BE49-F238E27FC236}">
                    <a16:creationId xmlns:a16="http://schemas.microsoft.com/office/drawing/2014/main" id="{8C49DC56-4142-461A-9C19-8AAE9862CFC8}"/>
                  </a:ext>
                </a:extLst>
              </p:cNvPr>
              <p:cNvGrpSpPr/>
              <p:nvPr/>
            </p:nvGrpSpPr>
            <p:grpSpPr>
              <a:xfrm>
                <a:off x="6109239" y="1554035"/>
                <a:ext cx="43711" cy="40696"/>
                <a:chOff x="6109239" y="1554035"/>
                <a:chExt cx="43711" cy="40696"/>
              </a:xfrm>
            </p:grpSpPr>
            <p:sp>
              <p:nvSpPr>
                <p:cNvPr id="3040" name="Freeform: Shape 1497">
                  <a:extLst>
                    <a:ext uri="{FF2B5EF4-FFF2-40B4-BE49-F238E27FC236}">
                      <a16:creationId xmlns:a16="http://schemas.microsoft.com/office/drawing/2014/main" id="{763E8D53-6719-4612-CFA2-0FFB535C5B4C}"/>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Freeform: Shape 1498">
                  <a:extLst>
                    <a:ext uri="{FF2B5EF4-FFF2-40B4-BE49-F238E27FC236}">
                      <a16:creationId xmlns:a16="http://schemas.microsoft.com/office/drawing/2014/main" id="{D2F27EEC-5714-E0D3-F99B-AB99980A1BA7}"/>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0" name="Graphic 191">
                <a:extLst>
                  <a:ext uri="{FF2B5EF4-FFF2-40B4-BE49-F238E27FC236}">
                    <a16:creationId xmlns:a16="http://schemas.microsoft.com/office/drawing/2014/main" id="{6F7CA454-6470-8839-66F6-25116EE93F76}"/>
                  </a:ext>
                </a:extLst>
              </p:cNvPr>
              <p:cNvGrpSpPr/>
              <p:nvPr/>
            </p:nvGrpSpPr>
            <p:grpSpPr>
              <a:xfrm>
                <a:off x="6126936" y="1554035"/>
                <a:ext cx="43711" cy="40696"/>
                <a:chOff x="6126936" y="1554035"/>
                <a:chExt cx="43711" cy="40696"/>
              </a:xfrm>
            </p:grpSpPr>
            <p:sp>
              <p:nvSpPr>
                <p:cNvPr id="3038" name="Freeform: Shape 1495">
                  <a:extLst>
                    <a:ext uri="{FF2B5EF4-FFF2-40B4-BE49-F238E27FC236}">
                      <a16:creationId xmlns:a16="http://schemas.microsoft.com/office/drawing/2014/main" id="{2231382E-5AF3-2415-05BA-1FE1E85B65F6}"/>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Freeform: Shape 1496">
                  <a:extLst>
                    <a:ext uri="{FF2B5EF4-FFF2-40B4-BE49-F238E27FC236}">
                      <a16:creationId xmlns:a16="http://schemas.microsoft.com/office/drawing/2014/main" id="{6E0C167E-9E23-F305-D341-9106A501D4A9}"/>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1" name="Graphic 191">
                <a:extLst>
                  <a:ext uri="{FF2B5EF4-FFF2-40B4-BE49-F238E27FC236}">
                    <a16:creationId xmlns:a16="http://schemas.microsoft.com/office/drawing/2014/main" id="{9C1030AF-4FAF-50C9-A27E-C3D7D970A341}"/>
                  </a:ext>
                </a:extLst>
              </p:cNvPr>
              <p:cNvGrpSpPr/>
              <p:nvPr/>
            </p:nvGrpSpPr>
            <p:grpSpPr>
              <a:xfrm>
                <a:off x="6133893" y="1554035"/>
                <a:ext cx="43862" cy="40696"/>
                <a:chOff x="6133893" y="1554035"/>
                <a:chExt cx="43862" cy="40696"/>
              </a:xfrm>
            </p:grpSpPr>
            <p:sp>
              <p:nvSpPr>
                <p:cNvPr id="3036" name="Freeform: Shape 1493">
                  <a:extLst>
                    <a:ext uri="{FF2B5EF4-FFF2-40B4-BE49-F238E27FC236}">
                      <a16:creationId xmlns:a16="http://schemas.microsoft.com/office/drawing/2014/main" id="{4CC679AA-9338-C6AF-0722-DCE96A24D87F}"/>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Freeform: Shape 1494">
                  <a:extLst>
                    <a:ext uri="{FF2B5EF4-FFF2-40B4-BE49-F238E27FC236}">
                      <a16:creationId xmlns:a16="http://schemas.microsoft.com/office/drawing/2014/main" id="{656F56C9-0597-8849-58CB-772E7E431515}"/>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2" name="Graphic 191">
                <a:extLst>
                  <a:ext uri="{FF2B5EF4-FFF2-40B4-BE49-F238E27FC236}">
                    <a16:creationId xmlns:a16="http://schemas.microsoft.com/office/drawing/2014/main" id="{8A89AE8D-221F-B72A-9EB8-7D9AC57943F3}"/>
                  </a:ext>
                </a:extLst>
              </p:cNvPr>
              <p:cNvGrpSpPr/>
              <p:nvPr/>
            </p:nvGrpSpPr>
            <p:grpSpPr>
              <a:xfrm>
                <a:off x="6141002" y="1554035"/>
                <a:ext cx="43862" cy="40696"/>
                <a:chOff x="6141002" y="1554035"/>
                <a:chExt cx="43862" cy="40696"/>
              </a:xfrm>
            </p:grpSpPr>
            <p:sp>
              <p:nvSpPr>
                <p:cNvPr id="3034" name="Freeform: Shape 1491">
                  <a:extLst>
                    <a:ext uri="{FF2B5EF4-FFF2-40B4-BE49-F238E27FC236}">
                      <a16:creationId xmlns:a16="http://schemas.microsoft.com/office/drawing/2014/main" id="{C2FDDF5F-202D-15E1-7AFD-CF55A761F38F}"/>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Freeform: Shape 1492">
                  <a:extLst>
                    <a:ext uri="{FF2B5EF4-FFF2-40B4-BE49-F238E27FC236}">
                      <a16:creationId xmlns:a16="http://schemas.microsoft.com/office/drawing/2014/main" id="{26B465EE-CF44-A2E4-4BA2-0EDD37B347FC}"/>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3" name="Graphic 191">
                <a:extLst>
                  <a:ext uri="{FF2B5EF4-FFF2-40B4-BE49-F238E27FC236}">
                    <a16:creationId xmlns:a16="http://schemas.microsoft.com/office/drawing/2014/main" id="{DCC90451-240C-DBC2-8B0E-8A4FD4E5B8EA}"/>
                  </a:ext>
                </a:extLst>
              </p:cNvPr>
              <p:cNvGrpSpPr/>
              <p:nvPr/>
            </p:nvGrpSpPr>
            <p:grpSpPr>
              <a:xfrm>
                <a:off x="6148111" y="1554035"/>
                <a:ext cx="43711" cy="40696"/>
                <a:chOff x="6148111" y="1554035"/>
                <a:chExt cx="43711" cy="40696"/>
              </a:xfrm>
            </p:grpSpPr>
            <p:sp>
              <p:nvSpPr>
                <p:cNvPr id="3032" name="Freeform: Shape 1489">
                  <a:extLst>
                    <a:ext uri="{FF2B5EF4-FFF2-40B4-BE49-F238E27FC236}">
                      <a16:creationId xmlns:a16="http://schemas.microsoft.com/office/drawing/2014/main" id="{3E397D12-6CEA-428D-39F1-A086F3956561}"/>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Freeform: Shape 1490">
                  <a:extLst>
                    <a:ext uri="{FF2B5EF4-FFF2-40B4-BE49-F238E27FC236}">
                      <a16:creationId xmlns:a16="http://schemas.microsoft.com/office/drawing/2014/main" id="{BF7C1D80-ED5A-9530-C73D-1F4D2D6D3E05}"/>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4" name="Graphic 191">
                <a:extLst>
                  <a:ext uri="{FF2B5EF4-FFF2-40B4-BE49-F238E27FC236}">
                    <a16:creationId xmlns:a16="http://schemas.microsoft.com/office/drawing/2014/main" id="{A8DB5668-6EB9-63E3-3202-48444D532B4A}"/>
                  </a:ext>
                </a:extLst>
              </p:cNvPr>
              <p:cNvGrpSpPr/>
              <p:nvPr/>
            </p:nvGrpSpPr>
            <p:grpSpPr>
              <a:xfrm>
                <a:off x="6155219" y="1554035"/>
                <a:ext cx="43711" cy="40696"/>
                <a:chOff x="6155219" y="1554035"/>
                <a:chExt cx="43711" cy="40696"/>
              </a:xfrm>
            </p:grpSpPr>
            <p:sp>
              <p:nvSpPr>
                <p:cNvPr id="3030" name="Freeform: Shape 1487">
                  <a:extLst>
                    <a:ext uri="{FF2B5EF4-FFF2-40B4-BE49-F238E27FC236}">
                      <a16:creationId xmlns:a16="http://schemas.microsoft.com/office/drawing/2014/main" id="{78B1CBF4-A4C6-EABF-8EDA-7AF6786C6ECD}"/>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Freeform: Shape 1488">
                  <a:extLst>
                    <a:ext uri="{FF2B5EF4-FFF2-40B4-BE49-F238E27FC236}">
                      <a16:creationId xmlns:a16="http://schemas.microsoft.com/office/drawing/2014/main" id="{6EFEE27B-1D2B-32C2-4968-18A224CB06EC}"/>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5" name="Graphic 191">
                <a:extLst>
                  <a:ext uri="{FF2B5EF4-FFF2-40B4-BE49-F238E27FC236}">
                    <a16:creationId xmlns:a16="http://schemas.microsoft.com/office/drawing/2014/main" id="{3EC8B2D8-3182-A72B-E527-AB2CB01CF8A1}"/>
                  </a:ext>
                </a:extLst>
              </p:cNvPr>
              <p:cNvGrpSpPr/>
              <p:nvPr/>
            </p:nvGrpSpPr>
            <p:grpSpPr>
              <a:xfrm>
                <a:off x="6162328" y="1554035"/>
                <a:ext cx="43711" cy="40696"/>
                <a:chOff x="6162328" y="1554035"/>
                <a:chExt cx="43711" cy="40696"/>
              </a:xfrm>
            </p:grpSpPr>
            <p:sp>
              <p:nvSpPr>
                <p:cNvPr id="3028" name="Freeform: Shape 1485">
                  <a:extLst>
                    <a:ext uri="{FF2B5EF4-FFF2-40B4-BE49-F238E27FC236}">
                      <a16:creationId xmlns:a16="http://schemas.microsoft.com/office/drawing/2014/main" id="{245E626C-21AE-A65B-679E-A18AB52023EC}"/>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Freeform: Shape 1486">
                  <a:extLst>
                    <a:ext uri="{FF2B5EF4-FFF2-40B4-BE49-F238E27FC236}">
                      <a16:creationId xmlns:a16="http://schemas.microsoft.com/office/drawing/2014/main" id="{7077C941-9BAE-90E6-A421-0257C170B92D}"/>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6" name="Graphic 191">
                <a:extLst>
                  <a:ext uri="{FF2B5EF4-FFF2-40B4-BE49-F238E27FC236}">
                    <a16:creationId xmlns:a16="http://schemas.microsoft.com/office/drawing/2014/main" id="{287F9DD5-7E3A-0084-454E-B111D3D0CF4A}"/>
                  </a:ext>
                </a:extLst>
              </p:cNvPr>
              <p:cNvGrpSpPr/>
              <p:nvPr/>
            </p:nvGrpSpPr>
            <p:grpSpPr>
              <a:xfrm>
                <a:off x="6169437" y="1554035"/>
                <a:ext cx="43711" cy="40696"/>
                <a:chOff x="6169437" y="1554035"/>
                <a:chExt cx="43711" cy="40696"/>
              </a:xfrm>
            </p:grpSpPr>
            <p:sp>
              <p:nvSpPr>
                <p:cNvPr id="3026" name="Freeform: Shape 1483">
                  <a:extLst>
                    <a:ext uri="{FF2B5EF4-FFF2-40B4-BE49-F238E27FC236}">
                      <a16:creationId xmlns:a16="http://schemas.microsoft.com/office/drawing/2014/main" id="{4B0470A9-AF6C-1CC9-52AE-44B8FD4B03DC}"/>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Freeform: Shape 1484">
                  <a:extLst>
                    <a:ext uri="{FF2B5EF4-FFF2-40B4-BE49-F238E27FC236}">
                      <a16:creationId xmlns:a16="http://schemas.microsoft.com/office/drawing/2014/main" id="{DB81456C-D843-9999-A77D-8410F46BC2A3}"/>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7" name="Graphic 191">
                <a:extLst>
                  <a:ext uri="{FF2B5EF4-FFF2-40B4-BE49-F238E27FC236}">
                    <a16:creationId xmlns:a16="http://schemas.microsoft.com/office/drawing/2014/main" id="{E480755A-1A61-F346-2756-1116CFF6C14F}"/>
                  </a:ext>
                </a:extLst>
              </p:cNvPr>
              <p:cNvGrpSpPr/>
              <p:nvPr/>
            </p:nvGrpSpPr>
            <p:grpSpPr>
              <a:xfrm>
                <a:off x="6176394" y="1554035"/>
                <a:ext cx="43862" cy="40696"/>
                <a:chOff x="6176394" y="1554035"/>
                <a:chExt cx="43862" cy="40696"/>
              </a:xfrm>
            </p:grpSpPr>
            <p:sp>
              <p:nvSpPr>
                <p:cNvPr id="3024" name="Freeform: Shape 1481">
                  <a:extLst>
                    <a:ext uri="{FF2B5EF4-FFF2-40B4-BE49-F238E27FC236}">
                      <a16:creationId xmlns:a16="http://schemas.microsoft.com/office/drawing/2014/main" id="{2C92107F-D6D2-27A0-7FAC-4DB678F95729}"/>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Freeform: Shape 1482">
                  <a:extLst>
                    <a:ext uri="{FF2B5EF4-FFF2-40B4-BE49-F238E27FC236}">
                      <a16:creationId xmlns:a16="http://schemas.microsoft.com/office/drawing/2014/main" id="{7F3B5983-C202-18FB-9BF0-1020A9A48B0A}"/>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8" name="Graphic 191">
                <a:extLst>
                  <a:ext uri="{FF2B5EF4-FFF2-40B4-BE49-F238E27FC236}">
                    <a16:creationId xmlns:a16="http://schemas.microsoft.com/office/drawing/2014/main" id="{F661FABD-5CB3-11CB-41D3-5CFF705C5749}"/>
                  </a:ext>
                </a:extLst>
              </p:cNvPr>
              <p:cNvGrpSpPr/>
              <p:nvPr/>
            </p:nvGrpSpPr>
            <p:grpSpPr>
              <a:xfrm>
                <a:off x="6245061" y="1554035"/>
                <a:ext cx="43711" cy="40696"/>
                <a:chOff x="6245061" y="1554035"/>
                <a:chExt cx="43711" cy="40696"/>
              </a:xfrm>
            </p:grpSpPr>
            <p:sp>
              <p:nvSpPr>
                <p:cNvPr id="3022" name="Freeform: Shape 1479">
                  <a:extLst>
                    <a:ext uri="{FF2B5EF4-FFF2-40B4-BE49-F238E27FC236}">
                      <a16:creationId xmlns:a16="http://schemas.microsoft.com/office/drawing/2014/main" id="{BEE1746C-BE43-4817-96FF-F47FBAA7DB6E}"/>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Freeform: Shape 1480">
                  <a:extLst>
                    <a:ext uri="{FF2B5EF4-FFF2-40B4-BE49-F238E27FC236}">
                      <a16:creationId xmlns:a16="http://schemas.microsoft.com/office/drawing/2014/main" id="{9AFA752E-256C-84ED-B1D1-92913A2096CD}"/>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9" name="Graphic 191">
                <a:extLst>
                  <a:ext uri="{FF2B5EF4-FFF2-40B4-BE49-F238E27FC236}">
                    <a16:creationId xmlns:a16="http://schemas.microsoft.com/office/drawing/2014/main" id="{D3CD8FBD-8FF6-CA95-2136-40D08677E6F1}"/>
                  </a:ext>
                </a:extLst>
              </p:cNvPr>
              <p:cNvGrpSpPr/>
              <p:nvPr/>
            </p:nvGrpSpPr>
            <p:grpSpPr>
              <a:xfrm>
                <a:off x="6500824" y="1554035"/>
                <a:ext cx="43711" cy="40696"/>
                <a:chOff x="6500824" y="1554035"/>
                <a:chExt cx="43711" cy="40696"/>
              </a:xfrm>
            </p:grpSpPr>
            <p:sp>
              <p:nvSpPr>
                <p:cNvPr id="3020" name="Freeform: Shape 1477">
                  <a:extLst>
                    <a:ext uri="{FF2B5EF4-FFF2-40B4-BE49-F238E27FC236}">
                      <a16:creationId xmlns:a16="http://schemas.microsoft.com/office/drawing/2014/main" id="{EECC047F-7381-FB4A-94EC-10EACB3E159A}"/>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Freeform: Shape 1478">
                  <a:extLst>
                    <a:ext uri="{FF2B5EF4-FFF2-40B4-BE49-F238E27FC236}">
                      <a16:creationId xmlns:a16="http://schemas.microsoft.com/office/drawing/2014/main" id="{05749AC6-BC59-5B6C-A80A-B068D0B19772}"/>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779" name="Graphic 1778">
              <a:extLst>
                <a:ext uri="{FF2B5EF4-FFF2-40B4-BE49-F238E27FC236}">
                  <a16:creationId xmlns:a16="http://schemas.microsoft.com/office/drawing/2014/main" id="{78EAD2B3-0DC3-AF53-D137-3B5437899A95}"/>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60132" y="1208077"/>
              <a:ext cx="5469268" cy="200847"/>
            </a:xfrm>
            <a:prstGeom prst="rect">
              <a:avLst/>
            </a:prstGeom>
          </p:spPr>
        </p:pic>
        <p:grpSp>
          <p:nvGrpSpPr>
            <p:cNvPr id="1780" name="Group 1779">
              <a:extLst>
                <a:ext uri="{FF2B5EF4-FFF2-40B4-BE49-F238E27FC236}">
                  <a16:creationId xmlns:a16="http://schemas.microsoft.com/office/drawing/2014/main" id="{B4B3B212-6872-3FC2-F019-295322E3A756}"/>
                </a:ext>
              </a:extLst>
            </p:cNvPr>
            <p:cNvGrpSpPr/>
            <p:nvPr/>
          </p:nvGrpSpPr>
          <p:grpSpPr>
            <a:xfrm>
              <a:off x="1151717" y="1185798"/>
              <a:ext cx="5416640" cy="238938"/>
              <a:chOff x="1151717" y="1185798"/>
              <a:chExt cx="5416640" cy="238938"/>
            </a:xfrm>
          </p:grpSpPr>
          <p:grpSp>
            <p:nvGrpSpPr>
              <p:cNvPr id="1781" name="Graphic 195">
                <a:extLst>
                  <a:ext uri="{FF2B5EF4-FFF2-40B4-BE49-F238E27FC236}">
                    <a16:creationId xmlns:a16="http://schemas.microsoft.com/office/drawing/2014/main" id="{6B66D6C1-B8E9-4AD3-A050-51EA11F6BB44}"/>
                  </a:ext>
                </a:extLst>
              </p:cNvPr>
              <p:cNvGrpSpPr/>
              <p:nvPr/>
            </p:nvGrpSpPr>
            <p:grpSpPr>
              <a:xfrm>
                <a:off x="1151717" y="1185798"/>
                <a:ext cx="44423" cy="43566"/>
                <a:chOff x="1151717" y="1185798"/>
                <a:chExt cx="44423" cy="43566"/>
              </a:xfrm>
            </p:grpSpPr>
            <p:sp>
              <p:nvSpPr>
                <p:cNvPr id="2709" name="Freeform: Shape 1166">
                  <a:extLst>
                    <a:ext uri="{FF2B5EF4-FFF2-40B4-BE49-F238E27FC236}">
                      <a16:creationId xmlns:a16="http://schemas.microsoft.com/office/drawing/2014/main" id="{4B53FBA3-0935-4B4B-3CA8-3D497213FBB5}"/>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Freeform: Shape 1167">
                  <a:extLst>
                    <a:ext uri="{FF2B5EF4-FFF2-40B4-BE49-F238E27FC236}">
                      <a16:creationId xmlns:a16="http://schemas.microsoft.com/office/drawing/2014/main" id="{F3763836-C3ED-D2F8-7531-3E20164BC0EA}"/>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2" name="Graphic 195">
                <a:extLst>
                  <a:ext uri="{FF2B5EF4-FFF2-40B4-BE49-F238E27FC236}">
                    <a16:creationId xmlns:a16="http://schemas.microsoft.com/office/drawing/2014/main" id="{B988A3D8-3A24-C1DD-C83C-F1E32350D717}"/>
                  </a:ext>
                </a:extLst>
              </p:cNvPr>
              <p:cNvGrpSpPr/>
              <p:nvPr/>
            </p:nvGrpSpPr>
            <p:grpSpPr>
              <a:xfrm>
                <a:off x="1181076" y="1188963"/>
                <a:ext cx="44423" cy="43717"/>
                <a:chOff x="1181076" y="1188963"/>
                <a:chExt cx="44423" cy="43717"/>
              </a:xfrm>
            </p:grpSpPr>
            <p:sp>
              <p:nvSpPr>
                <p:cNvPr id="2707" name="Freeform: Shape 1164">
                  <a:extLst>
                    <a:ext uri="{FF2B5EF4-FFF2-40B4-BE49-F238E27FC236}">
                      <a16:creationId xmlns:a16="http://schemas.microsoft.com/office/drawing/2014/main" id="{8D107BDC-C277-A738-3627-D7F59C43A9A3}"/>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Freeform: Shape 1165">
                  <a:extLst>
                    <a:ext uri="{FF2B5EF4-FFF2-40B4-BE49-F238E27FC236}">
                      <a16:creationId xmlns:a16="http://schemas.microsoft.com/office/drawing/2014/main" id="{02F7AEA1-5F1F-2A5B-04A3-E8DB1753C063}"/>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3" name="Graphic 195">
                <a:extLst>
                  <a:ext uri="{FF2B5EF4-FFF2-40B4-BE49-F238E27FC236}">
                    <a16:creationId xmlns:a16="http://schemas.microsoft.com/office/drawing/2014/main" id="{7566836C-1971-7581-3059-5352A44A10C3}"/>
                  </a:ext>
                </a:extLst>
              </p:cNvPr>
              <p:cNvGrpSpPr/>
              <p:nvPr/>
            </p:nvGrpSpPr>
            <p:grpSpPr>
              <a:xfrm>
                <a:off x="1191529" y="1188963"/>
                <a:ext cx="44423" cy="43717"/>
                <a:chOff x="1191529" y="1188963"/>
                <a:chExt cx="44423" cy="43717"/>
              </a:xfrm>
            </p:grpSpPr>
            <p:sp>
              <p:nvSpPr>
                <p:cNvPr id="2705" name="Freeform: Shape 1162">
                  <a:extLst>
                    <a:ext uri="{FF2B5EF4-FFF2-40B4-BE49-F238E27FC236}">
                      <a16:creationId xmlns:a16="http://schemas.microsoft.com/office/drawing/2014/main" id="{D798FF99-4780-5AF0-7AD2-BB869E76B327}"/>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Freeform: Shape 1163">
                  <a:extLst>
                    <a:ext uri="{FF2B5EF4-FFF2-40B4-BE49-F238E27FC236}">
                      <a16:creationId xmlns:a16="http://schemas.microsoft.com/office/drawing/2014/main" id="{77DA1780-7E70-2186-D0A0-A1E789C9211A}"/>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4" name="Graphic 195">
                <a:extLst>
                  <a:ext uri="{FF2B5EF4-FFF2-40B4-BE49-F238E27FC236}">
                    <a16:creationId xmlns:a16="http://schemas.microsoft.com/office/drawing/2014/main" id="{FC5ABF4B-10AE-1E11-5A32-DC1E22F01B62}"/>
                  </a:ext>
                </a:extLst>
              </p:cNvPr>
              <p:cNvGrpSpPr/>
              <p:nvPr/>
            </p:nvGrpSpPr>
            <p:grpSpPr>
              <a:xfrm>
                <a:off x="1217046" y="1188963"/>
                <a:ext cx="44423" cy="43717"/>
                <a:chOff x="1217046" y="1188963"/>
                <a:chExt cx="44423" cy="43717"/>
              </a:xfrm>
            </p:grpSpPr>
            <p:sp>
              <p:nvSpPr>
                <p:cNvPr id="2703" name="Freeform: Shape 1160">
                  <a:extLst>
                    <a:ext uri="{FF2B5EF4-FFF2-40B4-BE49-F238E27FC236}">
                      <a16:creationId xmlns:a16="http://schemas.microsoft.com/office/drawing/2014/main" id="{B14C053D-9086-A2E7-BDA5-BCC8B3446309}"/>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Freeform: Shape 1161">
                  <a:extLst>
                    <a:ext uri="{FF2B5EF4-FFF2-40B4-BE49-F238E27FC236}">
                      <a16:creationId xmlns:a16="http://schemas.microsoft.com/office/drawing/2014/main" id="{ED7E6516-6C28-683C-4EE3-84FE8D090B36}"/>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5" name="Graphic 195">
                <a:extLst>
                  <a:ext uri="{FF2B5EF4-FFF2-40B4-BE49-F238E27FC236}">
                    <a16:creationId xmlns:a16="http://schemas.microsoft.com/office/drawing/2014/main" id="{6A10D827-D25C-6EA2-32DF-9CC723959DC5}"/>
                  </a:ext>
                </a:extLst>
              </p:cNvPr>
              <p:cNvGrpSpPr/>
              <p:nvPr/>
            </p:nvGrpSpPr>
            <p:grpSpPr>
              <a:xfrm>
                <a:off x="1268079" y="1188963"/>
                <a:ext cx="44423" cy="43717"/>
                <a:chOff x="1268079" y="1188963"/>
                <a:chExt cx="44423" cy="43717"/>
              </a:xfrm>
            </p:grpSpPr>
            <p:sp>
              <p:nvSpPr>
                <p:cNvPr id="2701" name="Freeform: Shape 1158">
                  <a:extLst>
                    <a:ext uri="{FF2B5EF4-FFF2-40B4-BE49-F238E27FC236}">
                      <a16:creationId xmlns:a16="http://schemas.microsoft.com/office/drawing/2014/main" id="{12D7AA5F-3E4A-0394-3E6B-C55A0B19F1AD}"/>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Freeform: Shape 1159">
                  <a:extLst>
                    <a:ext uri="{FF2B5EF4-FFF2-40B4-BE49-F238E27FC236}">
                      <a16:creationId xmlns:a16="http://schemas.microsoft.com/office/drawing/2014/main" id="{D34527C6-7622-4B4E-56E9-2A858F755C68}"/>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6" name="Graphic 195">
                <a:extLst>
                  <a:ext uri="{FF2B5EF4-FFF2-40B4-BE49-F238E27FC236}">
                    <a16:creationId xmlns:a16="http://schemas.microsoft.com/office/drawing/2014/main" id="{FA81778E-567A-2A7F-B68C-1B32348BF19A}"/>
                  </a:ext>
                </a:extLst>
              </p:cNvPr>
              <p:cNvGrpSpPr/>
              <p:nvPr/>
            </p:nvGrpSpPr>
            <p:grpSpPr>
              <a:xfrm>
                <a:off x="1294826" y="1188963"/>
                <a:ext cx="44577" cy="43717"/>
                <a:chOff x="1294826" y="1188963"/>
                <a:chExt cx="44577" cy="43717"/>
              </a:xfrm>
            </p:grpSpPr>
            <p:sp>
              <p:nvSpPr>
                <p:cNvPr id="2699" name="Freeform: Shape 1156">
                  <a:extLst>
                    <a:ext uri="{FF2B5EF4-FFF2-40B4-BE49-F238E27FC236}">
                      <a16:creationId xmlns:a16="http://schemas.microsoft.com/office/drawing/2014/main" id="{C71D6DFE-B402-32B3-4D1A-448467F25C29}"/>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Freeform: Shape 1157">
                  <a:extLst>
                    <a:ext uri="{FF2B5EF4-FFF2-40B4-BE49-F238E27FC236}">
                      <a16:creationId xmlns:a16="http://schemas.microsoft.com/office/drawing/2014/main" id="{65BD1D09-A7A4-2823-D6BB-267B305A6EE1}"/>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7" name="Graphic 195">
                <a:extLst>
                  <a:ext uri="{FF2B5EF4-FFF2-40B4-BE49-F238E27FC236}">
                    <a16:creationId xmlns:a16="http://schemas.microsoft.com/office/drawing/2014/main" id="{72D658B5-70A5-28B5-8CE0-6F5C8EA57604}"/>
                  </a:ext>
                </a:extLst>
              </p:cNvPr>
              <p:cNvGrpSpPr/>
              <p:nvPr/>
            </p:nvGrpSpPr>
            <p:grpSpPr>
              <a:xfrm>
                <a:off x="1306662" y="1188963"/>
                <a:ext cx="44423" cy="43717"/>
                <a:chOff x="1306662" y="1188963"/>
                <a:chExt cx="44423" cy="43717"/>
              </a:xfrm>
            </p:grpSpPr>
            <p:sp>
              <p:nvSpPr>
                <p:cNvPr id="2697" name="Freeform: Shape 1154">
                  <a:extLst>
                    <a:ext uri="{FF2B5EF4-FFF2-40B4-BE49-F238E27FC236}">
                      <a16:creationId xmlns:a16="http://schemas.microsoft.com/office/drawing/2014/main" id="{4421ACAF-E3FE-5DD7-9980-F0E8F106FACA}"/>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Freeform: Shape 1155">
                  <a:extLst>
                    <a:ext uri="{FF2B5EF4-FFF2-40B4-BE49-F238E27FC236}">
                      <a16:creationId xmlns:a16="http://schemas.microsoft.com/office/drawing/2014/main" id="{148ADE43-B33E-D8B4-E73C-70E3BEB89D06}"/>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8" name="Graphic 195">
                <a:extLst>
                  <a:ext uri="{FF2B5EF4-FFF2-40B4-BE49-F238E27FC236}">
                    <a16:creationId xmlns:a16="http://schemas.microsoft.com/office/drawing/2014/main" id="{C04633AC-28CD-BD20-A308-AC16A2977BFC}"/>
                  </a:ext>
                </a:extLst>
              </p:cNvPr>
              <p:cNvGrpSpPr/>
              <p:nvPr/>
            </p:nvGrpSpPr>
            <p:grpSpPr>
              <a:xfrm>
                <a:off x="1408730" y="1193486"/>
                <a:ext cx="44423" cy="43717"/>
                <a:chOff x="1408730" y="1193486"/>
                <a:chExt cx="44423" cy="43717"/>
              </a:xfrm>
            </p:grpSpPr>
            <p:sp>
              <p:nvSpPr>
                <p:cNvPr id="2695" name="Freeform: Shape 1152">
                  <a:extLst>
                    <a:ext uri="{FF2B5EF4-FFF2-40B4-BE49-F238E27FC236}">
                      <a16:creationId xmlns:a16="http://schemas.microsoft.com/office/drawing/2014/main" id="{8C61FD01-2741-BD0D-2694-45AA8C99B4E6}"/>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Freeform: Shape 1153">
                  <a:extLst>
                    <a:ext uri="{FF2B5EF4-FFF2-40B4-BE49-F238E27FC236}">
                      <a16:creationId xmlns:a16="http://schemas.microsoft.com/office/drawing/2014/main" id="{13BC7F76-2120-788A-F33F-14880A14EDCE}"/>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9" name="Graphic 195">
                <a:extLst>
                  <a:ext uri="{FF2B5EF4-FFF2-40B4-BE49-F238E27FC236}">
                    <a16:creationId xmlns:a16="http://schemas.microsoft.com/office/drawing/2014/main" id="{CE6DF055-C14E-F98A-E58F-470B23AAC0E0}"/>
                  </a:ext>
                </a:extLst>
              </p:cNvPr>
              <p:cNvGrpSpPr/>
              <p:nvPr/>
            </p:nvGrpSpPr>
            <p:grpSpPr>
              <a:xfrm>
                <a:off x="1485895" y="1193486"/>
                <a:ext cx="44423" cy="43717"/>
                <a:chOff x="1485895" y="1193486"/>
                <a:chExt cx="44423" cy="43717"/>
              </a:xfrm>
            </p:grpSpPr>
            <p:sp>
              <p:nvSpPr>
                <p:cNvPr id="2693" name="Freeform: Shape 1150">
                  <a:extLst>
                    <a:ext uri="{FF2B5EF4-FFF2-40B4-BE49-F238E27FC236}">
                      <a16:creationId xmlns:a16="http://schemas.microsoft.com/office/drawing/2014/main" id="{9E9686C1-05DF-252D-197C-B63F83BB50CB}"/>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Freeform: Shape 1151">
                  <a:extLst>
                    <a:ext uri="{FF2B5EF4-FFF2-40B4-BE49-F238E27FC236}">
                      <a16:creationId xmlns:a16="http://schemas.microsoft.com/office/drawing/2014/main" id="{250849B3-A7AC-0F0B-92EE-3E2B21083DC2}"/>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0" name="Graphic 195">
                <a:extLst>
                  <a:ext uri="{FF2B5EF4-FFF2-40B4-BE49-F238E27FC236}">
                    <a16:creationId xmlns:a16="http://schemas.microsoft.com/office/drawing/2014/main" id="{5F16BDA8-31E0-F784-50D8-BA264DD9D450}"/>
                  </a:ext>
                </a:extLst>
              </p:cNvPr>
              <p:cNvGrpSpPr/>
              <p:nvPr/>
            </p:nvGrpSpPr>
            <p:grpSpPr>
              <a:xfrm>
                <a:off x="1569670" y="1193486"/>
                <a:ext cx="44423" cy="43717"/>
                <a:chOff x="1569670" y="1193486"/>
                <a:chExt cx="44423" cy="43717"/>
              </a:xfrm>
            </p:grpSpPr>
            <p:sp>
              <p:nvSpPr>
                <p:cNvPr id="2691" name="Freeform: Shape 1148">
                  <a:extLst>
                    <a:ext uri="{FF2B5EF4-FFF2-40B4-BE49-F238E27FC236}">
                      <a16:creationId xmlns:a16="http://schemas.microsoft.com/office/drawing/2014/main" id="{8087AC3B-6A12-F5E2-6C48-8BBC64BEE7AD}"/>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Freeform: Shape 1149">
                  <a:extLst>
                    <a:ext uri="{FF2B5EF4-FFF2-40B4-BE49-F238E27FC236}">
                      <a16:creationId xmlns:a16="http://schemas.microsoft.com/office/drawing/2014/main" id="{33261304-011D-D126-1666-7883A49BCB5A}"/>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1" name="Graphic 195">
                <a:extLst>
                  <a:ext uri="{FF2B5EF4-FFF2-40B4-BE49-F238E27FC236}">
                    <a16:creationId xmlns:a16="http://schemas.microsoft.com/office/drawing/2014/main" id="{5F8AA4C9-9B04-C9CE-ED3C-069141F33E89}"/>
                  </a:ext>
                </a:extLst>
              </p:cNvPr>
              <p:cNvGrpSpPr/>
              <p:nvPr/>
            </p:nvGrpSpPr>
            <p:grpSpPr>
              <a:xfrm>
                <a:off x="1591805" y="1193486"/>
                <a:ext cx="44577" cy="43717"/>
                <a:chOff x="1591805" y="1193486"/>
                <a:chExt cx="44577" cy="43717"/>
              </a:xfrm>
            </p:grpSpPr>
            <p:sp>
              <p:nvSpPr>
                <p:cNvPr id="2689" name="Freeform: Shape 1146">
                  <a:extLst>
                    <a:ext uri="{FF2B5EF4-FFF2-40B4-BE49-F238E27FC236}">
                      <a16:creationId xmlns:a16="http://schemas.microsoft.com/office/drawing/2014/main" id="{56E0DB6C-5529-1643-2C45-D8D9FE3AEF5B}"/>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Freeform: Shape 1147">
                  <a:extLst>
                    <a:ext uri="{FF2B5EF4-FFF2-40B4-BE49-F238E27FC236}">
                      <a16:creationId xmlns:a16="http://schemas.microsoft.com/office/drawing/2014/main" id="{C5B8D68E-421F-EAA6-576F-CF8458D05AF1}"/>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2" name="Graphic 195">
                <a:extLst>
                  <a:ext uri="{FF2B5EF4-FFF2-40B4-BE49-F238E27FC236}">
                    <a16:creationId xmlns:a16="http://schemas.microsoft.com/office/drawing/2014/main" id="{AA754F42-3773-5032-07B4-C422A4BA7850}"/>
                  </a:ext>
                </a:extLst>
              </p:cNvPr>
              <p:cNvGrpSpPr/>
              <p:nvPr/>
            </p:nvGrpSpPr>
            <p:grpSpPr>
              <a:xfrm>
                <a:off x="1621319" y="1193486"/>
                <a:ext cx="44423" cy="43717"/>
                <a:chOff x="1621319" y="1193486"/>
                <a:chExt cx="44423" cy="43717"/>
              </a:xfrm>
            </p:grpSpPr>
            <p:sp>
              <p:nvSpPr>
                <p:cNvPr id="2687" name="Freeform: Shape 1144">
                  <a:extLst>
                    <a:ext uri="{FF2B5EF4-FFF2-40B4-BE49-F238E27FC236}">
                      <a16:creationId xmlns:a16="http://schemas.microsoft.com/office/drawing/2014/main" id="{942B796E-5407-6FE4-3EF5-1810DB669DE3}"/>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Freeform: Shape 1145">
                  <a:extLst>
                    <a:ext uri="{FF2B5EF4-FFF2-40B4-BE49-F238E27FC236}">
                      <a16:creationId xmlns:a16="http://schemas.microsoft.com/office/drawing/2014/main" id="{0B7D6C6F-CA62-3BBA-227B-71DEDB9CAAA3}"/>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3" name="Graphic 195">
                <a:extLst>
                  <a:ext uri="{FF2B5EF4-FFF2-40B4-BE49-F238E27FC236}">
                    <a16:creationId xmlns:a16="http://schemas.microsoft.com/office/drawing/2014/main" id="{82A01DC7-23F8-5227-BF4D-30779B153571}"/>
                  </a:ext>
                </a:extLst>
              </p:cNvPr>
              <p:cNvGrpSpPr/>
              <p:nvPr/>
            </p:nvGrpSpPr>
            <p:grpSpPr>
              <a:xfrm>
                <a:off x="1627160" y="1193486"/>
                <a:ext cx="44423" cy="43717"/>
                <a:chOff x="1627160" y="1193486"/>
                <a:chExt cx="44423" cy="43717"/>
              </a:xfrm>
            </p:grpSpPr>
            <p:sp>
              <p:nvSpPr>
                <p:cNvPr id="2685" name="Freeform: Shape 1142">
                  <a:extLst>
                    <a:ext uri="{FF2B5EF4-FFF2-40B4-BE49-F238E27FC236}">
                      <a16:creationId xmlns:a16="http://schemas.microsoft.com/office/drawing/2014/main" id="{ED532BC3-4411-0012-A4DA-78D725ABF831}"/>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Freeform: Shape 1143">
                  <a:extLst>
                    <a:ext uri="{FF2B5EF4-FFF2-40B4-BE49-F238E27FC236}">
                      <a16:creationId xmlns:a16="http://schemas.microsoft.com/office/drawing/2014/main" id="{23038C5D-8A30-2C2D-A460-9699528F9C58}"/>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4" name="Graphic 195">
                <a:extLst>
                  <a:ext uri="{FF2B5EF4-FFF2-40B4-BE49-F238E27FC236}">
                    <a16:creationId xmlns:a16="http://schemas.microsoft.com/office/drawing/2014/main" id="{76644BDE-F84D-B913-53A1-A4AD3328FBD3}"/>
                  </a:ext>
                </a:extLst>
              </p:cNvPr>
              <p:cNvGrpSpPr/>
              <p:nvPr/>
            </p:nvGrpSpPr>
            <p:grpSpPr>
              <a:xfrm>
                <a:off x="1632386" y="1193486"/>
                <a:ext cx="44423" cy="43717"/>
                <a:chOff x="1632386" y="1193486"/>
                <a:chExt cx="44423" cy="43717"/>
              </a:xfrm>
            </p:grpSpPr>
            <p:sp>
              <p:nvSpPr>
                <p:cNvPr id="2683" name="Freeform: Shape 1140">
                  <a:extLst>
                    <a:ext uri="{FF2B5EF4-FFF2-40B4-BE49-F238E27FC236}">
                      <a16:creationId xmlns:a16="http://schemas.microsoft.com/office/drawing/2014/main" id="{DFEB4BF1-097D-DCD0-7C78-AC2391127027}"/>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Freeform: Shape 1141">
                  <a:extLst>
                    <a:ext uri="{FF2B5EF4-FFF2-40B4-BE49-F238E27FC236}">
                      <a16:creationId xmlns:a16="http://schemas.microsoft.com/office/drawing/2014/main" id="{F15B3DE6-FA34-0D68-5202-20849C93C75C}"/>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5" name="Graphic 195">
                <a:extLst>
                  <a:ext uri="{FF2B5EF4-FFF2-40B4-BE49-F238E27FC236}">
                    <a16:creationId xmlns:a16="http://schemas.microsoft.com/office/drawing/2014/main" id="{BE79791F-5E39-658C-D608-CBF4669769C1}"/>
                  </a:ext>
                </a:extLst>
              </p:cNvPr>
              <p:cNvGrpSpPr/>
              <p:nvPr/>
            </p:nvGrpSpPr>
            <p:grpSpPr>
              <a:xfrm>
                <a:off x="1886786" y="1204491"/>
                <a:ext cx="44577" cy="43566"/>
                <a:chOff x="1886786" y="1204491"/>
                <a:chExt cx="44577" cy="43566"/>
              </a:xfrm>
            </p:grpSpPr>
            <p:sp>
              <p:nvSpPr>
                <p:cNvPr id="2681" name="Freeform: Shape 1138">
                  <a:extLst>
                    <a:ext uri="{FF2B5EF4-FFF2-40B4-BE49-F238E27FC236}">
                      <a16:creationId xmlns:a16="http://schemas.microsoft.com/office/drawing/2014/main" id="{0E7E5CA9-0FA1-26BE-21C0-3FA96EDCE064}"/>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Freeform: Shape 1139">
                  <a:extLst>
                    <a:ext uri="{FF2B5EF4-FFF2-40B4-BE49-F238E27FC236}">
                      <a16:creationId xmlns:a16="http://schemas.microsoft.com/office/drawing/2014/main" id="{91EDD4CA-79E3-3350-73F1-0DE3DA861D3B}"/>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6" name="Graphic 195">
                <a:extLst>
                  <a:ext uri="{FF2B5EF4-FFF2-40B4-BE49-F238E27FC236}">
                    <a16:creationId xmlns:a16="http://schemas.microsoft.com/office/drawing/2014/main" id="{90CCA43D-B73F-6996-33CB-B6CB0DFBABBC}"/>
                  </a:ext>
                </a:extLst>
              </p:cNvPr>
              <p:cNvGrpSpPr/>
              <p:nvPr/>
            </p:nvGrpSpPr>
            <p:grpSpPr>
              <a:xfrm>
                <a:off x="1942431" y="1210822"/>
                <a:ext cx="44577" cy="43566"/>
                <a:chOff x="1942431" y="1210822"/>
                <a:chExt cx="44577" cy="43566"/>
              </a:xfrm>
            </p:grpSpPr>
            <p:sp>
              <p:nvSpPr>
                <p:cNvPr id="2679" name="Freeform: Shape 1136">
                  <a:extLst>
                    <a:ext uri="{FF2B5EF4-FFF2-40B4-BE49-F238E27FC236}">
                      <a16:creationId xmlns:a16="http://schemas.microsoft.com/office/drawing/2014/main" id="{17E08278-E06D-BDE5-79B4-514BF81E7D00}"/>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Freeform: Shape 1137">
                  <a:extLst>
                    <a:ext uri="{FF2B5EF4-FFF2-40B4-BE49-F238E27FC236}">
                      <a16:creationId xmlns:a16="http://schemas.microsoft.com/office/drawing/2014/main" id="{692EB9A8-92BC-768C-F44B-7125D4F18E7A}"/>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7" name="Graphic 195">
                <a:extLst>
                  <a:ext uri="{FF2B5EF4-FFF2-40B4-BE49-F238E27FC236}">
                    <a16:creationId xmlns:a16="http://schemas.microsoft.com/office/drawing/2014/main" id="{C79A8D67-6873-8758-C0B5-079A778D5047}"/>
                  </a:ext>
                </a:extLst>
              </p:cNvPr>
              <p:cNvGrpSpPr/>
              <p:nvPr/>
            </p:nvGrpSpPr>
            <p:grpSpPr>
              <a:xfrm>
                <a:off x="2047727" y="1215345"/>
                <a:ext cx="44577" cy="43566"/>
                <a:chOff x="2047727" y="1215345"/>
                <a:chExt cx="44577" cy="43566"/>
              </a:xfrm>
            </p:grpSpPr>
            <p:sp>
              <p:nvSpPr>
                <p:cNvPr id="2677" name="Freeform: Shape 1134">
                  <a:extLst>
                    <a:ext uri="{FF2B5EF4-FFF2-40B4-BE49-F238E27FC236}">
                      <a16:creationId xmlns:a16="http://schemas.microsoft.com/office/drawing/2014/main" id="{637A03F0-C71B-3AB3-5123-1351ECA93E72}"/>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Freeform: Shape 1135">
                  <a:extLst>
                    <a:ext uri="{FF2B5EF4-FFF2-40B4-BE49-F238E27FC236}">
                      <a16:creationId xmlns:a16="http://schemas.microsoft.com/office/drawing/2014/main" id="{1C06EC23-5771-434A-8491-4AF7A0F9BAF9}"/>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8" name="Graphic 195">
                <a:extLst>
                  <a:ext uri="{FF2B5EF4-FFF2-40B4-BE49-F238E27FC236}">
                    <a16:creationId xmlns:a16="http://schemas.microsoft.com/office/drawing/2014/main" id="{65F82E2A-A5F0-FFC0-268E-D1589B9DBC1D}"/>
                  </a:ext>
                </a:extLst>
              </p:cNvPr>
              <p:cNvGrpSpPr/>
              <p:nvPr/>
            </p:nvGrpSpPr>
            <p:grpSpPr>
              <a:xfrm>
                <a:off x="2061561" y="1215345"/>
                <a:ext cx="44423" cy="43566"/>
                <a:chOff x="2061561" y="1215345"/>
                <a:chExt cx="44423" cy="43566"/>
              </a:xfrm>
            </p:grpSpPr>
            <p:sp>
              <p:nvSpPr>
                <p:cNvPr id="2675" name="Freeform: Shape 1132">
                  <a:extLst>
                    <a:ext uri="{FF2B5EF4-FFF2-40B4-BE49-F238E27FC236}">
                      <a16:creationId xmlns:a16="http://schemas.microsoft.com/office/drawing/2014/main" id="{EE720B07-89D3-1825-AF61-AEFF9EE34DFF}"/>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Freeform: Shape 1133">
                  <a:extLst>
                    <a:ext uri="{FF2B5EF4-FFF2-40B4-BE49-F238E27FC236}">
                      <a16:creationId xmlns:a16="http://schemas.microsoft.com/office/drawing/2014/main" id="{3996FAF6-DD2F-ACAE-821A-843B2798877C}"/>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9" name="Graphic 195">
                <a:extLst>
                  <a:ext uri="{FF2B5EF4-FFF2-40B4-BE49-F238E27FC236}">
                    <a16:creationId xmlns:a16="http://schemas.microsoft.com/office/drawing/2014/main" id="{DA2F530A-B67E-7F16-5E2C-69E254DD459A}"/>
                  </a:ext>
                </a:extLst>
              </p:cNvPr>
              <p:cNvGrpSpPr/>
              <p:nvPr/>
            </p:nvGrpSpPr>
            <p:grpSpPr>
              <a:xfrm>
                <a:off x="2101988" y="1215345"/>
                <a:ext cx="44577" cy="43566"/>
                <a:chOff x="2101988" y="1215345"/>
                <a:chExt cx="44577" cy="43566"/>
              </a:xfrm>
            </p:grpSpPr>
            <p:sp>
              <p:nvSpPr>
                <p:cNvPr id="2673" name="Freeform: Shape 1130">
                  <a:extLst>
                    <a:ext uri="{FF2B5EF4-FFF2-40B4-BE49-F238E27FC236}">
                      <a16:creationId xmlns:a16="http://schemas.microsoft.com/office/drawing/2014/main" id="{BB46969A-F512-22E2-C239-09FA811D3F23}"/>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Freeform: Shape 1131">
                  <a:extLst>
                    <a:ext uri="{FF2B5EF4-FFF2-40B4-BE49-F238E27FC236}">
                      <a16:creationId xmlns:a16="http://schemas.microsoft.com/office/drawing/2014/main" id="{FC8F97DC-CF66-DB54-B4A3-FB35619A90B1}"/>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0" name="Graphic 195">
                <a:extLst>
                  <a:ext uri="{FF2B5EF4-FFF2-40B4-BE49-F238E27FC236}">
                    <a16:creationId xmlns:a16="http://schemas.microsoft.com/office/drawing/2014/main" id="{807A8A8F-F69E-13AA-B967-802D7DAA99CE}"/>
                  </a:ext>
                </a:extLst>
              </p:cNvPr>
              <p:cNvGrpSpPr/>
              <p:nvPr/>
            </p:nvGrpSpPr>
            <p:grpSpPr>
              <a:xfrm>
                <a:off x="2119051" y="1221073"/>
                <a:ext cx="44423" cy="43717"/>
                <a:chOff x="2119051" y="1221073"/>
                <a:chExt cx="44423" cy="43717"/>
              </a:xfrm>
            </p:grpSpPr>
            <p:sp>
              <p:nvSpPr>
                <p:cNvPr id="2671" name="Freeform: Shape 1128">
                  <a:extLst>
                    <a:ext uri="{FF2B5EF4-FFF2-40B4-BE49-F238E27FC236}">
                      <a16:creationId xmlns:a16="http://schemas.microsoft.com/office/drawing/2014/main" id="{FE376533-6ED3-00AE-C889-4BBBAF6DF794}"/>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Freeform: Shape 1129">
                  <a:extLst>
                    <a:ext uri="{FF2B5EF4-FFF2-40B4-BE49-F238E27FC236}">
                      <a16:creationId xmlns:a16="http://schemas.microsoft.com/office/drawing/2014/main" id="{48BA0CB0-373F-6F47-D3EA-4CE36A298689}"/>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1" name="Graphic 195">
                <a:extLst>
                  <a:ext uri="{FF2B5EF4-FFF2-40B4-BE49-F238E27FC236}">
                    <a16:creationId xmlns:a16="http://schemas.microsoft.com/office/drawing/2014/main" id="{8CAEB830-0E38-31B5-F8F9-5DCCFB5CF543}"/>
                  </a:ext>
                </a:extLst>
              </p:cNvPr>
              <p:cNvGrpSpPr/>
              <p:nvPr/>
            </p:nvGrpSpPr>
            <p:grpSpPr>
              <a:xfrm>
                <a:off x="2249248" y="1228761"/>
                <a:ext cx="44423" cy="43717"/>
                <a:chOff x="2249248" y="1228761"/>
                <a:chExt cx="44423" cy="43717"/>
              </a:xfrm>
            </p:grpSpPr>
            <p:sp>
              <p:nvSpPr>
                <p:cNvPr id="2669" name="Freeform: Shape 1126">
                  <a:extLst>
                    <a:ext uri="{FF2B5EF4-FFF2-40B4-BE49-F238E27FC236}">
                      <a16:creationId xmlns:a16="http://schemas.microsoft.com/office/drawing/2014/main" id="{F854BFFD-0BFD-242A-F131-E2AA01567108}"/>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Freeform: Shape 1127">
                  <a:extLst>
                    <a:ext uri="{FF2B5EF4-FFF2-40B4-BE49-F238E27FC236}">
                      <a16:creationId xmlns:a16="http://schemas.microsoft.com/office/drawing/2014/main" id="{74845C67-8ADA-0E34-9128-1337E3707FF9}"/>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2" name="Graphic 195">
                <a:extLst>
                  <a:ext uri="{FF2B5EF4-FFF2-40B4-BE49-F238E27FC236}">
                    <a16:creationId xmlns:a16="http://schemas.microsoft.com/office/drawing/2014/main" id="{FC3856A2-E529-4680-D85D-731F76B26A49}"/>
                  </a:ext>
                </a:extLst>
              </p:cNvPr>
              <p:cNvGrpSpPr/>
              <p:nvPr/>
            </p:nvGrpSpPr>
            <p:grpSpPr>
              <a:xfrm>
                <a:off x="2267233" y="1228761"/>
                <a:ext cx="44423" cy="43717"/>
                <a:chOff x="2267233" y="1228761"/>
                <a:chExt cx="44423" cy="43717"/>
              </a:xfrm>
            </p:grpSpPr>
            <p:sp>
              <p:nvSpPr>
                <p:cNvPr id="2667" name="Freeform: Shape 1124">
                  <a:extLst>
                    <a:ext uri="{FF2B5EF4-FFF2-40B4-BE49-F238E27FC236}">
                      <a16:creationId xmlns:a16="http://schemas.microsoft.com/office/drawing/2014/main" id="{EDEF70C7-9331-6A6F-8F76-778A728C5989}"/>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Freeform: Shape 1125">
                  <a:extLst>
                    <a:ext uri="{FF2B5EF4-FFF2-40B4-BE49-F238E27FC236}">
                      <a16:creationId xmlns:a16="http://schemas.microsoft.com/office/drawing/2014/main" id="{AB614734-D0FB-D2F0-61AB-AC58074BAF32}"/>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3" name="Graphic 195">
                <a:extLst>
                  <a:ext uri="{FF2B5EF4-FFF2-40B4-BE49-F238E27FC236}">
                    <a16:creationId xmlns:a16="http://schemas.microsoft.com/office/drawing/2014/main" id="{E8A02D49-D515-D014-E673-1CD277CBE28B}"/>
                  </a:ext>
                </a:extLst>
              </p:cNvPr>
              <p:cNvGrpSpPr/>
              <p:nvPr/>
            </p:nvGrpSpPr>
            <p:grpSpPr>
              <a:xfrm>
                <a:off x="2275687" y="1228761"/>
                <a:ext cx="44577" cy="43717"/>
                <a:chOff x="2275687" y="1228761"/>
                <a:chExt cx="44577" cy="43717"/>
              </a:xfrm>
            </p:grpSpPr>
            <p:sp>
              <p:nvSpPr>
                <p:cNvPr id="2665" name="Freeform: Shape 1122">
                  <a:extLst>
                    <a:ext uri="{FF2B5EF4-FFF2-40B4-BE49-F238E27FC236}">
                      <a16:creationId xmlns:a16="http://schemas.microsoft.com/office/drawing/2014/main" id="{FB95A731-1A61-6E64-05B5-FFEA8F59B863}"/>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Freeform: Shape 1123">
                  <a:extLst>
                    <a:ext uri="{FF2B5EF4-FFF2-40B4-BE49-F238E27FC236}">
                      <a16:creationId xmlns:a16="http://schemas.microsoft.com/office/drawing/2014/main" id="{2BB813B3-54E5-F455-2DF5-00E92FFAADED}"/>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4" name="Graphic 195">
                <a:extLst>
                  <a:ext uri="{FF2B5EF4-FFF2-40B4-BE49-F238E27FC236}">
                    <a16:creationId xmlns:a16="http://schemas.microsoft.com/office/drawing/2014/main" id="{55D02255-3C74-8A21-ED17-0A47A9F42FA0}"/>
                  </a:ext>
                </a:extLst>
              </p:cNvPr>
              <p:cNvGrpSpPr/>
              <p:nvPr/>
            </p:nvGrpSpPr>
            <p:grpSpPr>
              <a:xfrm>
                <a:off x="2293672" y="1228761"/>
                <a:ext cx="44577" cy="43717"/>
                <a:chOff x="2293672" y="1228761"/>
                <a:chExt cx="44577" cy="43717"/>
              </a:xfrm>
            </p:grpSpPr>
            <p:sp>
              <p:nvSpPr>
                <p:cNvPr id="2663" name="Freeform: Shape 1120">
                  <a:extLst>
                    <a:ext uri="{FF2B5EF4-FFF2-40B4-BE49-F238E27FC236}">
                      <a16:creationId xmlns:a16="http://schemas.microsoft.com/office/drawing/2014/main" id="{2BEB0305-186E-2A0D-038C-D1DD191B3CD5}"/>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Freeform: Shape 1121">
                  <a:extLst>
                    <a:ext uri="{FF2B5EF4-FFF2-40B4-BE49-F238E27FC236}">
                      <a16:creationId xmlns:a16="http://schemas.microsoft.com/office/drawing/2014/main" id="{59F0E290-4D56-16A8-34E8-E527FF737835}"/>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5" name="Graphic 195">
                <a:extLst>
                  <a:ext uri="{FF2B5EF4-FFF2-40B4-BE49-F238E27FC236}">
                    <a16:creationId xmlns:a16="http://schemas.microsoft.com/office/drawing/2014/main" id="{A71792D0-2E61-50EF-FEA2-3E76F1041038}"/>
                  </a:ext>
                </a:extLst>
              </p:cNvPr>
              <p:cNvGrpSpPr/>
              <p:nvPr/>
            </p:nvGrpSpPr>
            <p:grpSpPr>
              <a:xfrm>
                <a:off x="2318574" y="1232379"/>
                <a:ext cx="44423" cy="43566"/>
                <a:chOff x="2318574" y="1232379"/>
                <a:chExt cx="44423" cy="43566"/>
              </a:xfrm>
            </p:grpSpPr>
            <p:sp>
              <p:nvSpPr>
                <p:cNvPr id="2661" name="Freeform: Shape 1118">
                  <a:extLst>
                    <a:ext uri="{FF2B5EF4-FFF2-40B4-BE49-F238E27FC236}">
                      <a16:creationId xmlns:a16="http://schemas.microsoft.com/office/drawing/2014/main" id="{740D6FDF-9C4C-792E-C3AA-98B9BB4AF163}"/>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Freeform: Shape 1119">
                  <a:extLst>
                    <a:ext uri="{FF2B5EF4-FFF2-40B4-BE49-F238E27FC236}">
                      <a16:creationId xmlns:a16="http://schemas.microsoft.com/office/drawing/2014/main" id="{59F1BB48-F5FC-7BEF-EE44-838A7DE13AB1}"/>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6" name="Graphic 195">
                <a:extLst>
                  <a:ext uri="{FF2B5EF4-FFF2-40B4-BE49-F238E27FC236}">
                    <a16:creationId xmlns:a16="http://schemas.microsoft.com/office/drawing/2014/main" id="{4E31294B-2125-D7AA-7884-0913F0E1ECDE}"/>
                  </a:ext>
                </a:extLst>
              </p:cNvPr>
              <p:cNvGrpSpPr/>
              <p:nvPr/>
            </p:nvGrpSpPr>
            <p:grpSpPr>
              <a:xfrm>
                <a:off x="2362998" y="1234942"/>
                <a:ext cx="44577" cy="43566"/>
                <a:chOff x="2362998" y="1234942"/>
                <a:chExt cx="44577" cy="43566"/>
              </a:xfrm>
            </p:grpSpPr>
            <p:sp>
              <p:nvSpPr>
                <p:cNvPr id="2659" name="Freeform: Shape 1116">
                  <a:extLst>
                    <a:ext uri="{FF2B5EF4-FFF2-40B4-BE49-F238E27FC236}">
                      <a16:creationId xmlns:a16="http://schemas.microsoft.com/office/drawing/2014/main" id="{A1409741-B991-83CA-CC54-C7690E2F3C98}"/>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Freeform: Shape 1117">
                  <a:extLst>
                    <a:ext uri="{FF2B5EF4-FFF2-40B4-BE49-F238E27FC236}">
                      <a16:creationId xmlns:a16="http://schemas.microsoft.com/office/drawing/2014/main" id="{3745877A-D935-2CC4-4001-DA96DFA7AC58}"/>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7" name="Graphic 195">
                <a:extLst>
                  <a:ext uri="{FF2B5EF4-FFF2-40B4-BE49-F238E27FC236}">
                    <a16:creationId xmlns:a16="http://schemas.microsoft.com/office/drawing/2014/main" id="{A34866C0-8629-187F-5874-8D96A3C18B98}"/>
                  </a:ext>
                </a:extLst>
              </p:cNvPr>
              <p:cNvGrpSpPr/>
              <p:nvPr/>
            </p:nvGrpSpPr>
            <p:grpSpPr>
              <a:xfrm>
                <a:off x="2377755" y="1237203"/>
                <a:ext cx="44423" cy="43566"/>
                <a:chOff x="2377755" y="1237203"/>
                <a:chExt cx="44423" cy="43566"/>
              </a:xfrm>
            </p:grpSpPr>
            <p:sp>
              <p:nvSpPr>
                <p:cNvPr id="2657" name="Freeform: Shape 1114">
                  <a:extLst>
                    <a:ext uri="{FF2B5EF4-FFF2-40B4-BE49-F238E27FC236}">
                      <a16:creationId xmlns:a16="http://schemas.microsoft.com/office/drawing/2014/main" id="{D28BD2D3-A195-9A0C-57D1-31AFEE8D1D7C}"/>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Freeform: Shape 1115">
                  <a:extLst>
                    <a:ext uri="{FF2B5EF4-FFF2-40B4-BE49-F238E27FC236}">
                      <a16:creationId xmlns:a16="http://schemas.microsoft.com/office/drawing/2014/main" id="{98F7BDA0-F290-DA85-E519-39F6C70175FC}"/>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8" name="Graphic 195">
                <a:extLst>
                  <a:ext uri="{FF2B5EF4-FFF2-40B4-BE49-F238E27FC236}">
                    <a16:creationId xmlns:a16="http://schemas.microsoft.com/office/drawing/2014/main" id="{DFB9DDD4-EEF1-AC61-72B8-9903AC4EF4CC}"/>
                  </a:ext>
                </a:extLst>
              </p:cNvPr>
              <p:cNvGrpSpPr/>
              <p:nvPr/>
            </p:nvGrpSpPr>
            <p:grpSpPr>
              <a:xfrm>
                <a:off x="2419258" y="1237203"/>
                <a:ext cx="44577" cy="43566"/>
                <a:chOff x="2419258" y="1237203"/>
                <a:chExt cx="44577" cy="43566"/>
              </a:xfrm>
            </p:grpSpPr>
            <p:sp>
              <p:nvSpPr>
                <p:cNvPr id="2655" name="Freeform: Shape 1112">
                  <a:extLst>
                    <a:ext uri="{FF2B5EF4-FFF2-40B4-BE49-F238E27FC236}">
                      <a16:creationId xmlns:a16="http://schemas.microsoft.com/office/drawing/2014/main" id="{90DA33E4-4882-86DC-0DF4-9A54AF37A117}"/>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Freeform: Shape 1113">
                  <a:extLst>
                    <a:ext uri="{FF2B5EF4-FFF2-40B4-BE49-F238E27FC236}">
                      <a16:creationId xmlns:a16="http://schemas.microsoft.com/office/drawing/2014/main" id="{380A525B-8565-8484-69C2-3653A6F20920}"/>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9" name="Graphic 195">
                <a:extLst>
                  <a:ext uri="{FF2B5EF4-FFF2-40B4-BE49-F238E27FC236}">
                    <a16:creationId xmlns:a16="http://schemas.microsoft.com/office/drawing/2014/main" id="{14312C10-60AF-5A7B-70C5-467C4AF5052A}"/>
                  </a:ext>
                </a:extLst>
              </p:cNvPr>
              <p:cNvGrpSpPr/>
              <p:nvPr/>
            </p:nvGrpSpPr>
            <p:grpSpPr>
              <a:xfrm>
                <a:off x="2478900" y="1245495"/>
                <a:ext cx="44423" cy="43566"/>
                <a:chOff x="2478900" y="1245495"/>
                <a:chExt cx="44423" cy="43566"/>
              </a:xfrm>
            </p:grpSpPr>
            <p:sp>
              <p:nvSpPr>
                <p:cNvPr id="2653" name="Freeform: Shape 1110">
                  <a:extLst>
                    <a:ext uri="{FF2B5EF4-FFF2-40B4-BE49-F238E27FC236}">
                      <a16:creationId xmlns:a16="http://schemas.microsoft.com/office/drawing/2014/main" id="{036D75BD-6935-37FA-76DC-51BC032329F6}"/>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Freeform: Shape 1111">
                  <a:extLst>
                    <a:ext uri="{FF2B5EF4-FFF2-40B4-BE49-F238E27FC236}">
                      <a16:creationId xmlns:a16="http://schemas.microsoft.com/office/drawing/2014/main" id="{BE32E167-559D-D762-2B6D-351E2B14984F}"/>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0" name="Graphic 195">
                <a:extLst>
                  <a:ext uri="{FF2B5EF4-FFF2-40B4-BE49-F238E27FC236}">
                    <a16:creationId xmlns:a16="http://schemas.microsoft.com/office/drawing/2014/main" id="{5F27BFBA-CBAE-9CB2-09B2-DF4968C7EA38}"/>
                  </a:ext>
                </a:extLst>
              </p:cNvPr>
              <p:cNvGrpSpPr/>
              <p:nvPr/>
            </p:nvGrpSpPr>
            <p:grpSpPr>
              <a:xfrm>
                <a:off x="2508567" y="1245495"/>
                <a:ext cx="44423" cy="43566"/>
                <a:chOff x="2508567" y="1245495"/>
                <a:chExt cx="44423" cy="43566"/>
              </a:xfrm>
            </p:grpSpPr>
            <p:sp>
              <p:nvSpPr>
                <p:cNvPr id="2651" name="Freeform: Shape 1108">
                  <a:extLst>
                    <a:ext uri="{FF2B5EF4-FFF2-40B4-BE49-F238E27FC236}">
                      <a16:creationId xmlns:a16="http://schemas.microsoft.com/office/drawing/2014/main" id="{314F5E4F-BDC5-1DD7-3E9E-CED3B40C725B}"/>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Freeform: Shape 1109">
                  <a:extLst>
                    <a:ext uri="{FF2B5EF4-FFF2-40B4-BE49-F238E27FC236}">
                      <a16:creationId xmlns:a16="http://schemas.microsoft.com/office/drawing/2014/main" id="{162D9353-3485-6441-42AC-4C80BCF20779}"/>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1" name="Graphic 195">
                <a:extLst>
                  <a:ext uri="{FF2B5EF4-FFF2-40B4-BE49-F238E27FC236}">
                    <a16:creationId xmlns:a16="http://schemas.microsoft.com/office/drawing/2014/main" id="{7876B915-2E57-DC55-C085-C98DA9D0799D}"/>
                  </a:ext>
                </a:extLst>
              </p:cNvPr>
              <p:cNvGrpSpPr/>
              <p:nvPr/>
            </p:nvGrpSpPr>
            <p:grpSpPr>
              <a:xfrm>
                <a:off x="2551454" y="1245495"/>
                <a:ext cx="44423" cy="43566"/>
                <a:chOff x="2551454" y="1245495"/>
                <a:chExt cx="44423" cy="43566"/>
              </a:xfrm>
            </p:grpSpPr>
            <p:sp>
              <p:nvSpPr>
                <p:cNvPr id="2649" name="Freeform: Shape 1106">
                  <a:extLst>
                    <a:ext uri="{FF2B5EF4-FFF2-40B4-BE49-F238E27FC236}">
                      <a16:creationId xmlns:a16="http://schemas.microsoft.com/office/drawing/2014/main" id="{4C61AE1C-ACA5-2CB1-ECE5-036E3D688947}"/>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Freeform: Shape 1107">
                  <a:extLst>
                    <a:ext uri="{FF2B5EF4-FFF2-40B4-BE49-F238E27FC236}">
                      <a16:creationId xmlns:a16="http://schemas.microsoft.com/office/drawing/2014/main" id="{77E22347-AE09-0F21-6085-9E54ED2C5528}"/>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2" name="Graphic 195">
                <a:extLst>
                  <a:ext uri="{FF2B5EF4-FFF2-40B4-BE49-F238E27FC236}">
                    <a16:creationId xmlns:a16="http://schemas.microsoft.com/office/drawing/2014/main" id="{B5121B85-7013-5042-D5EB-823858FDF8FF}"/>
                  </a:ext>
                </a:extLst>
              </p:cNvPr>
              <p:cNvGrpSpPr/>
              <p:nvPr/>
            </p:nvGrpSpPr>
            <p:grpSpPr>
              <a:xfrm>
                <a:off x="2587116" y="1250620"/>
                <a:ext cx="44423" cy="43566"/>
                <a:chOff x="2587116" y="1250620"/>
                <a:chExt cx="44423" cy="43566"/>
              </a:xfrm>
            </p:grpSpPr>
            <p:sp>
              <p:nvSpPr>
                <p:cNvPr id="2647" name="Freeform: Shape 1104">
                  <a:extLst>
                    <a:ext uri="{FF2B5EF4-FFF2-40B4-BE49-F238E27FC236}">
                      <a16:creationId xmlns:a16="http://schemas.microsoft.com/office/drawing/2014/main" id="{420BBF88-6E9F-B1D1-0994-3AFA641B4A1A}"/>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Freeform: Shape 1105">
                  <a:extLst>
                    <a:ext uri="{FF2B5EF4-FFF2-40B4-BE49-F238E27FC236}">
                      <a16:creationId xmlns:a16="http://schemas.microsoft.com/office/drawing/2014/main" id="{66B00BA3-08A8-25EB-C07F-2DC1477D9051}"/>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3" name="Graphic 195">
                <a:extLst>
                  <a:ext uri="{FF2B5EF4-FFF2-40B4-BE49-F238E27FC236}">
                    <a16:creationId xmlns:a16="http://schemas.microsoft.com/office/drawing/2014/main" id="{07F748F6-3D89-0181-F808-399B0A802335}"/>
                  </a:ext>
                </a:extLst>
              </p:cNvPr>
              <p:cNvGrpSpPr/>
              <p:nvPr/>
            </p:nvGrpSpPr>
            <p:grpSpPr>
              <a:xfrm>
                <a:off x="2616168" y="1250620"/>
                <a:ext cx="44423" cy="43566"/>
                <a:chOff x="2616168" y="1250620"/>
                <a:chExt cx="44423" cy="43566"/>
              </a:xfrm>
            </p:grpSpPr>
            <p:sp>
              <p:nvSpPr>
                <p:cNvPr id="2645" name="Freeform: Shape 1102">
                  <a:extLst>
                    <a:ext uri="{FF2B5EF4-FFF2-40B4-BE49-F238E27FC236}">
                      <a16:creationId xmlns:a16="http://schemas.microsoft.com/office/drawing/2014/main" id="{AC7C9887-5517-A157-8173-98189A386515}"/>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Freeform: Shape 1103">
                  <a:extLst>
                    <a:ext uri="{FF2B5EF4-FFF2-40B4-BE49-F238E27FC236}">
                      <a16:creationId xmlns:a16="http://schemas.microsoft.com/office/drawing/2014/main" id="{B8C34D7D-95C4-97CA-309F-277547320DA3}"/>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4" name="Graphic 195">
                <a:extLst>
                  <a:ext uri="{FF2B5EF4-FFF2-40B4-BE49-F238E27FC236}">
                    <a16:creationId xmlns:a16="http://schemas.microsoft.com/office/drawing/2014/main" id="{54F7DE44-AF36-DFC8-D1F2-53002263B850}"/>
                  </a:ext>
                </a:extLst>
              </p:cNvPr>
              <p:cNvGrpSpPr/>
              <p:nvPr/>
            </p:nvGrpSpPr>
            <p:grpSpPr>
              <a:xfrm>
                <a:off x="2706707" y="1256650"/>
                <a:ext cx="44577" cy="43717"/>
                <a:chOff x="2706707" y="1256650"/>
                <a:chExt cx="44577" cy="43717"/>
              </a:xfrm>
            </p:grpSpPr>
            <p:sp>
              <p:nvSpPr>
                <p:cNvPr id="2643" name="Freeform: Shape 1100">
                  <a:extLst>
                    <a:ext uri="{FF2B5EF4-FFF2-40B4-BE49-F238E27FC236}">
                      <a16:creationId xmlns:a16="http://schemas.microsoft.com/office/drawing/2014/main" id="{5F34A856-A1CC-1F76-487C-3118CAD1A319}"/>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Freeform: Shape 1101">
                  <a:extLst>
                    <a:ext uri="{FF2B5EF4-FFF2-40B4-BE49-F238E27FC236}">
                      <a16:creationId xmlns:a16="http://schemas.microsoft.com/office/drawing/2014/main" id="{EE1F946A-94FF-253A-0048-802C376DC06E}"/>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5" name="Graphic 195">
                <a:extLst>
                  <a:ext uri="{FF2B5EF4-FFF2-40B4-BE49-F238E27FC236}">
                    <a16:creationId xmlns:a16="http://schemas.microsoft.com/office/drawing/2014/main" id="{73B1A13A-F05F-09FA-D766-FF147E9DD122}"/>
                  </a:ext>
                </a:extLst>
              </p:cNvPr>
              <p:cNvGrpSpPr/>
              <p:nvPr/>
            </p:nvGrpSpPr>
            <p:grpSpPr>
              <a:xfrm>
                <a:off x="2752514" y="1258610"/>
                <a:ext cx="44577" cy="43566"/>
                <a:chOff x="2752514" y="1258610"/>
                <a:chExt cx="44577" cy="43566"/>
              </a:xfrm>
            </p:grpSpPr>
            <p:sp>
              <p:nvSpPr>
                <p:cNvPr id="2641" name="Freeform: Shape 1098">
                  <a:extLst>
                    <a:ext uri="{FF2B5EF4-FFF2-40B4-BE49-F238E27FC236}">
                      <a16:creationId xmlns:a16="http://schemas.microsoft.com/office/drawing/2014/main" id="{93582749-FE3E-1971-9488-1741DC438EF7}"/>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Freeform: Shape 1099">
                  <a:extLst>
                    <a:ext uri="{FF2B5EF4-FFF2-40B4-BE49-F238E27FC236}">
                      <a16:creationId xmlns:a16="http://schemas.microsoft.com/office/drawing/2014/main" id="{007508E3-42B1-D06C-0FA7-2DFA5B548D0C}"/>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6" name="Graphic 195">
                <a:extLst>
                  <a:ext uri="{FF2B5EF4-FFF2-40B4-BE49-F238E27FC236}">
                    <a16:creationId xmlns:a16="http://schemas.microsoft.com/office/drawing/2014/main" id="{CFE61F6D-44F2-60E2-DAFD-54FD18C04B10}"/>
                  </a:ext>
                </a:extLst>
              </p:cNvPr>
              <p:cNvGrpSpPr/>
              <p:nvPr/>
            </p:nvGrpSpPr>
            <p:grpSpPr>
              <a:xfrm>
                <a:off x="2802933" y="1260570"/>
                <a:ext cx="44423" cy="43566"/>
                <a:chOff x="2802933" y="1260570"/>
                <a:chExt cx="44423" cy="43566"/>
              </a:xfrm>
            </p:grpSpPr>
            <p:sp>
              <p:nvSpPr>
                <p:cNvPr id="2639" name="Freeform: Shape 1096">
                  <a:extLst>
                    <a:ext uri="{FF2B5EF4-FFF2-40B4-BE49-F238E27FC236}">
                      <a16:creationId xmlns:a16="http://schemas.microsoft.com/office/drawing/2014/main" id="{E2D8AB4D-23D5-24F1-C92B-2B90305BBD69}"/>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Freeform: Shape 1097">
                  <a:extLst>
                    <a:ext uri="{FF2B5EF4-FFF2-40B4-BE49-F238E27FC236}">
                      <a16:creationId xmlns:a16="http://schemas.microsoft.com/office/drawing/2014/main" id="{2C00AEFB-3F78-839C-9A90-F2C861E96A96}"/>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7" name="Graphic 195">
                <a:extLst>
                  <a:ext uri="{FF2B5EF4-FFF2-40B4-BE49-F238E27FC236}">
                    <a16:creationId xmlns:a16="http://schemas.microsoft.com/office/drawing/2014/main" id="{A0B736E5-B857-BD3D-F8DA-A7ECF90E0AE0}"/>
                  </a:ext>
                </a:extLst>
              </p:cNvPr>
              <p:cNvGrpSpPr/>
              <p:nvPr/>
            </p:nvGrpSpPr>
            <p:grpSpPr>
              <a:xfrm>
                <a:off x="2843514" y="1260570"/>
                <a:ext cx="44423" cy="43566"/>
                <a:chOff x="2843514" y="1260570"/>
                <a:chExt cx="44423" cy="43566"/>
              </a:xfrm>
            </p:grpSpPr>
            <p:sp>
              <p:nvSpPr>
                <p:cNvPr id="2637" name="Freeform: Shape 1094">
                  <a:extLst>
                    <a:ext uri="{FF2B5EF4-FFF2-40B4-BE49-F238E27FC236}">
                      <a16:creationId xmlns:a16="http://schemas.microsoft.com/office/drawing/2014/main" id="{D5E4887E-59C9-C558-01F0-3CD8AC55C80B}"/>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Freeform: Shape 1095">
                  <a:extLst>
                    <a:ext uri="{FF2B5EF4-FFF2-40B4-BE49-F238E27FC236}">
                      <a16:creationId xmlns:a16="http://schemas.microsoft.com/office/drawing/2014/main" id="{CC1A6973-8CA3-086E-3968-AE978BD21932}"/>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8" name="Graphic 195">
                <a:extLst>
                  <a:ext uri="{FF2B5EF4-FFF2-40B4-BE49-F238E27FC236}">
                    <a16:creationId xmlns:a16="http://schemas.microsoft.com/office/drawing/2014/main" id="{75458508-71F5-CBD7-57FE-C48A313CA323}"/>
                  </a:ext>
                </a:extLst>
              </p:cNvPr>
              <p:cNvGrpSpPr/>
              <p:nvPr/>
            </p:nvGrpSpPr>
            <p:grpSpPr>
              <a:xfrm>
                <a:off x="2999228" y="1267353"/>
                <a:ext cx="44423" cy="43566"/>
                <a:chOff x="2999228" y="1267353"/>
                <a:chExt cx="44423" cy="43566"/>
              </a:xfrm>
            </p:grpSpPr>
            <p:sp>
              <p:nvSpPr>
                <p:cNvPr id="2635" name="Freeform: Shape 1092">
                  <a:extLst>
                    <a:ext uri="{FF2B5EF4-FFF2-40B4-BE49-F238E27FC236}">
                      <a16:creationId xmlns:a16="http://schemas.microsoft.com/office/drawing/2014/main" id="{5FC07F72-26E1-574E-39B9-7576A6A075F0}"/>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Freeform: Shape 1093">
                  <a:extLst>
                    <a:ext uri="{FF2B5EF4-FFF2-40B4-BE49-F238E27FC236}">
                      <a16:creationId xmlns:a16="http://schemas.microsoft.com/office/drawing/2014/main" id="{F056344F-5B05-C561-28A2-371602246924}"/>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9" name="Graphic 195">
                <a:extLst>
                  <a:ext uri="{FF2B5EF4-FFF2-40B4-BE49-F238E27FC236}">
                    <a16:creationId xmlns:a16="http://schemas.microsoft.com/office/drawing/2014/main" id="{7ABD37F9-94EB-FEF3-6C7C-9CCDF892C7FF}"/>
                  </a:ext>
                </a:extLst>
              </p:cNvPr>
              <p:cNvGrpSpPr/>
              <p:nvPr/>
            </p:nvGrpSpPr>
            <p:grpSpPr>
              <a:xfrm>
                <a:off x="3066556" y="1271122"/>
                <a:ext cx="44423" cy="43566"/>
                <a:chOff x="3066556" y="1271122"/>
                <a:chExt cx="44423" cy="43566"/>
              </a:xfrm>
            </p:grpSpPr>
            <p:sp>
              <p:nvSpPr>
                <p:cNvPr id="2633" name="Freeform: Shape 1090">
                  <a:extLst>
                    <a:ext uri="{FF2B5EF4-FFF2-40B4-BE49-F238E27FC236}">
                      <a16:creationId xmlns:a16="http://schemas.microsoft.com/office/drawing/2014/main" id="{09F1EC1D-D113-FDD2-F1C8-A8D3AA75962C}"/>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Freeform: Shape 1091">
                  <a:extLst>
                    <a:ext uri="{FF2B5EF4-FFF2-40B4-BE49-F238E27FC236}">
                      <a16:creationId xmlns:a16="http://schemas.microsoft.com/office/drawing/2014/main" id="{BC1483AA-5AAE-009D-987E-A4B97A70B9F3}"/>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0" name="Graphic 195">
                <a:extLst>
                  <a:ext uri="{FF2B5EF4-FFF2-40B4-BE49-F238E27FC236}">
                    <a16:creationId xmlns:a16="http://schemas.microsoft.com/office/drawing/2014/main" id="{F68563AB-3A32-7434-9C93-DA20B57F0102}"/>
                  </a:ext>
                </a:extLst>
              </p:cNvPr>
              <p:cNvGrpSpPr/>
              <p:nvPr/>
            </p:nvGrpSpPr>
            <p:grpSpPr>
              <a:xfrm>
                <a:off x="3120202" y="1273685"/>
                <a:ext cx="44423" cy="43566"/>
                <a:chOff x="3120202" y="1273685"/>
                <a:chExt cx="44423" cy="43566"/>
              </a:xfrm>
            </p:grpSpPr>
            <p:sp>
              <p:nvSpPr>
                <p:cNvPr id="2631" name="Freeform: Shape 1088">
                  <a:extLst>
                    <a:ext uri="{FF2B5EF4-FFF2-40B4-BE49-F238E27FC236}">
                      <a16:creationId xmlns:a16="http://schemas.microsoft.com/office/drawing/2014/main" id="{68F7631F-0D9F-F179-AD6A-645F8A476D5E}"/>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Freeform: Shape 1089">
                  <a:extLst>
                    <a:ext uri="{FF2B5EF4-FFF2-40B4-BE49-F238E27FC236}">
                      <a16:creationId xmlns:a16="http://schemas.microsoft.com/office/drawing/2014/main" id="{7CEBF9D0-6F5C-23EE-AA95-87FEBC74184B}"/>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1" name="Graphic 195">
                <a:extLst>
                  <a:ext uri="{FF2B5EF4-FFF2-40B4-BE49-F238E27FC236}">
                    <a16:creationId xmlns:a16="http://schemas.microsoft.com/office/drawing/2014/main" id="{51678F5D-3F5E-4F22-FF98-CF9907B3B0B6}"/>
                  </a:ext>
                </a:extLst>
              </p:cNvPr>
              <p:cNvGrpSpPr/>
              <p:nvPr/>
            </p:nvGrpSpPr>
            <p:grpSpPr>
              <a:xfrm>
                <a:off x="3237641" y="1284237"/>
                <a:ext cx="44423" cy="43717"/>
                <a:chOff x="3237641" y="1284237"/>
                <a:chExt cx="44423" cy="43717"/>
              </a:xfrm>
            </p:grpSpPr>
            <p:sp>
              <p:nvSpPr>
                <p:cNvPr id="2629" name="Freeform: Shape 1086">
                  <a:extLst>
                    <a:ext uri="{FF2B5EF4-FFF2-40B4-BE49-F238E27FC236}">
                      <a16:creationId xmlns:a16="http://schemas.microsoft.com/office/drawing/2014/main" id="{FC92D99C-4E2B-9B49-D114-4BC4F748F1EF}"/>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Freeform: Shape 1087">
                  <a:extLst>
                    <a:ext uri="{FF2B5EF4-FFF2-40B4-BE49-F238E27FC236}">
                      <a16:creationId xmlns:a16="http://schemas.microsoft.com/office/drawing/2014/main" id="{5C821C12-E7EA-8C5E-F71B-0476F3689399}"/>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2" name="Graphic 195">
                <a:extLst>
                  <a:ext uri="{FF2B5EF4-FFF2-40B4-BE49-F238E27FC236}">
                    <a16:creationId xmlns:a16="http://schemas.microsoft.com/office/drawing/2014/main" id="{EF96FB73-BF3B-E04A-77CA-F67DED02D915}"/>
                  </a:ext>
                </a:extLst>
              </p:cNvPr>
              <p:cNvGrpSpPr/>
              <p:nvPr/>
            </p:nvGrpSpPr>
            <p:grpSpPr>
              <a:xfrm>
                <a:off x="3263466" y="1289061"/>
                <a:ext cx="44423" cy="43717"/>
                <a:chOff x="3263466" y="1289061"/>
                <a:chExt cx="44423" cy="43717"/>
              </a:xfrm>
            </p:grpSpPr>
            <p:sp>
              <p:nvSpPr>
                <p:cNvPr id="2627" name="Freeform: Shape 1084">
                  <a:extLst>
                    <a:ext uri="{FF2B5EF4-FFF2-40B4-BE49-F238E27FC236}">
                      <a16:creationId xmlns:a16="http://schemas.microsoft.com/office/drawing/2014/main" id="{CE3E796D-A550-CDD3-1B78-612EF640096D}"/>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Freeform: Shape 1085">
                  <a:extLst>
                    <a:ext uri="{FF2B5EF4-FFF2-40B4-BE49-F238E27FC236}">
                      <a16:creationId xmlns:a16="http://schemas.microsoft.com/office/drawing/2014/main" id="{5B1EB08E-7F4A-DF36-98B0-ED15A640D48A}"/>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3" name="Graphic 195">
                <a:extLst>
                  <a:ext uri="{FF2B5EF4-FFF2-40B4-BE49-F238E27FC236}">
                    <a16:creationId xmlns:a16="http://schemas.microsoft.com/office/drawing/2014/main" id="{1B54AB3D-9AE6-DDBB-C0D6-F0810BB8C81E}"/>
                  </a:ext>
                </a:extLst>
              </p:cNvPr>
              <p:cNvGrpSpPr/>
              <p:nvPr/>
            </p:nvGrpSpPr>
            <p:grpSpPr>
              <a:xfrm>
                <a:off x="3280067" y="1289061"/>
                <a:ext cx="44577" cy="43717"/>
                <a:chOff x="3280067" y="1289061"/>
                <a:chExt cx="44577" cy="43717"/>
              </a:xfrm>
            </p:grpSpPr>
            <p:sp>
              <p:nvSpPr>
                <p:cNvPr id="2625" name="Freeform: Shape 1082">
                  <a:extLst>
                    <a:ext uri="{FF2B5EF4-FFF2-40B4-BE49-F238E27FC236}">
                      <a16:creationId xmlns:a16="http://schemas.microsoft.com/office/drawing/2014/main" id="{DC9E6480-7CEA-437E-AA15-5D4D4F27AB7A}"/>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Freeform: Shape 1083">
                  <a:extLst>
                    <a:ext uri="{FF2B5EF4-FFF2-40B4-BE49-F238E27FC236}">
                      <a16:creationId xmlns:a16="http://schemas.microsoft.com/office/drawing/2014/main" id="{B0DA741E-F81A-4B06-AC74-1BDF4CEADE89}"/>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4" name="Graphic 195">
                <a:extLst>
                  <a:ext uri="{FF2B5EF4-FFF2-40B4-BE49-F238E27FC236}">
                    <a16:creationId xmlns:a16="http://schemas.microsoft.com/office/drawing/2014/main" id="{DEB74E44-EB1D-29C8-BD1F-445BD14876A6}"/>
                  </a:ext>
                </a:extLst>
              </p:cNvPr>
              <p:cNvGrpSpPr/>
              <p:nvPr/>
            </p:nvGrpSpPr>
            <p:grpSpPr>
              <a:xfrm>
                <a:off x="3358616" y="1295544"/>
                <a:ext cx="44423" cy="43566"/>
                <a:chOff x="3358616" y="1295544"/>
                <a:chExt cx="44423" cy="43566"/>
              </a:xfrm>
            </p:grpSpPr>
            <p:sp>
              <p:nvSpPr>
                <p:cNvPr id="2623" name="Freeform: Shape 1080">
                  <a:extLst>
                    <a:ext uri="{FF2B5EF4-FFF2-40B4-BE49-F238E27FC236}">
                      <a16:creationId xmlns:a16="http://schemas.microsoft.com/office/drawing/2014/main" id="{38C6B1C1-9611-5C13-53B4-018D0383AA1D}"/>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Freeform: Shape 1081">
                  <a:extLst>
                    <a:ext uri="{FF2B5EF4-FFF2-40B4-BE49-F238E27FC236}">
                      <a16:creationId xmlns:a16="http://schemas.microsoft.com/office/drawing/2014/main" id="{1FB0C079-E828-F62C-90CD-1DC468FD5605}"/>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5" name="Graphic 195">
                <a:extLst>
                  <a:ext uri="{FF2B5EF4-FFF2-40B4-BE49-F238E27FC236}">
                    <a16:creationId xmlns:a16="http://schemas.microsoft.com/office/drawing/2014/main" id="{58397103-1983-B514-B743-50BC788AA3F5}"/>
                  </a:ext>
                </a:extLst>
              </p:cNvPr>
              <p:cNvGrpSpPr/>
              <p:nvPr/>
            </p:nvGrpSpPr>
            <p:grpSpPr>
              <a:xfrm>
                <a:off x="3370452" y="1295544"/>
                <a:ext cx="44423" cy="43566"/>
                <a:chOff x="3370452" y="1295544"/>
                <a:chExt cx="44423" cy="43566"/>
              </a:xfrm>
            </p:grpSpPr>
            <p:sp>
              <p:nvSpPr>
                <p:cNvPr id="2621" name="Freeform: Shape 1078">
                  <a:extLst>
                    <a:ext uri="{FF2B5EF4-FFF2-40B4-BE49-F238E27FC236}">
                      <a16:creationId xmlns:a16="http://schemas.microsoft.com/office/drawing/2014/main" id="{9688FEF8-3260-B49C-F44E-1FFB8C696C31}"/>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Freeform: Shape 1079">
                  <a:extLst>
                    <a:ext uri="{FF2B5EF4-FFF2-40B4-BE49-F238E27FC236}">
                      <a16:creationId xmlns:a16="http://schemas.microsoft.com/office/drawing/2014/main" id="{0C150469-FCBA-0538-F37A-B9C947E59439}"/>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6" name="Graphic 195">
                <a:extLst>
                  <a:ext uri="{FF2B5EF4-FFF2-40B4-BE49-F238E27FC236}">
                    <a16:creationId xmlns:a16="http://schemas.microsoft.com/office/drawing/2014/main" id="{B68244DC-FA67-EBD8-7385-A8CDA29AE241}"/>
                  </a:ext>
                </a:extLst>
              </p:cNvPr>
              <p:cNvGrpSpPr/>
              <p:nvPr/>
            </p:nvGrpSpPr>
            <p:grpSpPr>
              <a:xfrm>
                <a:off x="3478361" y="1300669"/>
                <a:ext cx="44423" cy="43566"/>
                <a:chOff x="3478361" y="1300669"/>
                <a:chExt cx="44423" cy="43566"/>
              </a:xfrm>
            </p:grpSpPr>
            <p:sp>
              <p:nvSpPr>
                <p:cNvPr id="2619" name="Freeform: Shape 1076">
                  <a:extLst>
                    <a:ext uri="{FF2B5EF4-FFF2-40B4-BE49-F238E27FC236}">
                      <a16:creationId xmlns:a16="http://schemas.microsoft.com/office/drawing/2014/main" id="{2A8AF737-62A2-D429-A17E-85CCF28DCDC0}"/>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Freeform: Shape 1077">
                  <a:extLst>
                    <a:ext uri="{FF2B5EF4-FFF2-40B4-BE49-F238E27FC236}">
                      <a16:creationId xmlns:a16="http://schemas.microsoft.com/office/drawing/2014/main" id="{FEE0BC33-FC14-A7EF-B886-20F4D30E08FA}"/>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7" name="Graphic 195">
                <a:extLst>
                  <a:ext uri="{FF2B5EF4-FFF2-40B4-BE49-F238E27FC236}">
                    <a16:creationId xmlns:a16="http://schemas.microsoft.com/office/drawing/2014/main" id="{D0AA9804-A4B1-8B69-5AD1-89366C371C85}"/>
                  </a:ext>
                </a:extLst>
              </p:cNvPr>
              <p:cNvGrpSpPr/>
              <p:nvPr/>
            </p:nvGrpSpPr>
            <p:grpSpPr>
              <a:xfrm>
                <a:off x="3536158" y="1300669"/>
                <a:ext cx="44577" cy="43566"/>
                <a:chOff x="3536158" y="1300669"/>
                <a:chExt cx="44577" cy="43566"/>
              </a:xfrm>
            </p:grpSpPr>
            <p:sp>
              <p:nvSpPr>
                <p:cNvPr id="2617" name="Freeform: Shape 1074">
                  <a:extLst>
                    <a:ext uri="{FF2B5EF4-FFF2-40B4-BE49-F238E27FC236}">
                      <a16:creationId xmlns:a16="http://schemas.microsoft.com/office/drawing/2014/main" id="{6F80AD6F-D3DD-B315-9C1D-14F9C77E28C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Freeform: Shape 1075">
                  <a:extLst>
                    <a:ext uri="{FF2B5EF4-FFF2-40B4-BE49-F238E27FC236}">
                      <a16:creationId xmlns:a16="http://schemas.microsoft.com/office/drawing/2014/main" id="{FA79933D-C035-3F35-C69B-F57D8E14FC60}"/>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8" name="Graphic 195">
                <a:extLst>
                  <a:ext uri="{FF2B5EF4-FFF2-40B4-BE49-F238E27FC236}">
                    <a16:creationId xmlns:a16="http://schemas.microsoft.com/office/drawing/2014/main" id="{3817C09E-5BEF-9D9F-0ADB-FC7069B712D1}"/>
                  </a:ext>
                </a:extLst>
              </p:cNvPr>
              <p:cNvGrpSpPr/>
              <p:nvPr/>
            </p:nvGrpSpPr>
            <p:grpSpPr>
              <a:xfrm>
                <a:off x="3551222" y="1303232"/>
                <a:ext cx="44423" cy="43566"/>
                <a:chOff x="3551222" y="1303232"/>
                <a:chExt cx="44423" cy="43566"/>
              </a:xfrm>
            </p:grpSpPr>
            <p:sp>
              <p:nvSpPr>
                <p:cNvPr id="2615" name="Freeform: Shape 1072">
                  <a:extLst>
                    <a:ext uri="{FF2B5EF4-FFF2-40B4-BE49-F238E27FC236}">
                      <a16:creationId xmlns:a16="http://schemas.microsoft.com/office/drawing/2014/main" id="{CC2F7300-3309-9D4B-1C76-10B6FACDCD3B}"/>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Freeform: Shape 1073">
                  <a:extLst>
                    <a:ext uri="{FF2B5EF4-FFF2-40B4-BE49-F238E27FC236}">
                      <a16:creationId xmlns:a16="http://schemas.microsoft.com/office/drawing/2014/main" id="{3A25FD97-3EFD-D242-8139-D02FC0413BAC}"/>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9" name="Graphic 195">
                <a:extLst>
                  <a:ext uri="{FF2B5EF4-FFF2-40B4-BE49-F238E27FC236}">
                    <a16:creationId xmlns:a16="http://schemas.microsoft.com/office/drawing/2014/main" id="{91203DAC-EE9A-04EF-2E30-351C3D19E6C5}"/>
                  </a:ext>
                </a:extLst>
              </p:cNvPr>
              <p:cNvGrpSpPr/>
              <p:nvPr/>
            </p:nvGrpSpPr>
            <p:grpSpPr>
              <a:xfrm>
                <a:off x="3556448" y="1303232"/>
                <a:ext cx="44577" cy="43566"/>
                <a:chOff x="3556448" y="1303232"/>
                <a:chExt cx="44577" cy="43566"/>
              </a:xfrm>
            </p:grpSpPr>
            <p:sp>
              <p:nvSpPr>
                <p:cNvPr id="2613" name="Freeform: Shape 1070">
                  <a:extLst>
                    <a:ext uri="{FF2B5EF4-FFF2-40B4-BE49-F238E27FC236}">
                      <a16:creationId xmlns:a16="http://schemas.microsoft.com/office/drawing/2014/main" id="{F6F0B41F-A20E-FD57-69B1-6945BD0C752A}"/>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Freeform: Shape 1071">
                  <a:extLst>
                    <a:ext uri="{FF2B5EF4-FFF2-40B4-BE49-F238E27FC236}">
                      <a16:creationId xmlns:a16="http://schemas.microsoft.com/office/drawing/2014/main" id="{4E96E52B-171E-8CAC-0E7A-24816C20787C}"/>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0" name="Graphic 195">
                <a:extLst>
                  <a:ext uri="{FF2B5EF4-FFF2-40B4-BE49-F238E27FC236}">
                    <a16:creationId xmlns:a16="http://schemas.microsoft.com/office/drawing/2014/main" id="{8297F8F6-410F-4887-692A-67E51020F1B6}"/>
                  </a:ext>
                </a:extLst>
              </p:cNvPr>
              <p:cNvGrpSpPr/>
              <p:nvPr/>
            </p:nvGrpSpPr>
            <p:grpSpPr>
              <a:xfrm>
                <a:off x="3561675" y="1303232"/>
                <a:ext cx="44577" cy="43566"/>
                <a:chOff x="3561675" y="1303232"/>
                <a:chExt cx="44577" cy="43566"/>
              </a:xfrm>
            </p:grpSpPr>
            <p:sp>
              <p:nvSpPr>
                <p:cNvPr id="2611" name="Freeform: Shape 1068">
                  <a:extLst>
                    <a:ext uri="{FF2B5EF4-FFF2-40B4-BE49-F238E27FC236}">
                      <a16:creationId xmlns:a16="http://schemas.microsoft.com/office/drawing/2014/main" id="{E85EBEA1-CD9F-FB6A-80DD-9A4CE9C6B3EB}"/>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Freeform: Shape 1069">
                  <a:extLst>
                    <a:ext uri="{FF2B5EF4-FFF2-40B4-BE49-F238E27FC236}">
                      <a16:creationId xmlns:a16="http://schemas.microsoft.com/office/drawing/2014/main" id="{25F3BA32-4502-11AF-6104-8997520995BA}"/>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1" name="Graphic 195">
                <a:extLst>
                  <a:ext uri="{FF2B5EF4-FFF2-40B4-BE49-F238E27FC236}">
                    <a16:creationId xmlns:a16="http://schemas.microsoft.com/office/drawing/2014/main" id="{90826AA4-EE56-D7AB-9219-3CC999B9EA3E}"/>
                  </a:ext>
                </a:extLst>
              </p:cNvPr>
              <p:cNvGrpSpPr/>
              <p:nvPr/>
            </p:nvGrpSpPr>
            <p:grpSpPr>
              <a:xfrm>
                <a:off x="3566901" y="1303232"/>
                <a:ext cx="44577" cy="43566"/>
                <a:chOff x="3566901" y="1303232"/>
                <a:chExt cx="44577" cy="43566"/>
              </a:xfrm>
            </p:grpSpPr>
            <p:sp>
              <p:nvSpPr>
                <p:cNvPr id="2609" name="Freeform: Shape 1066">
                  <a:extLst>
                    <a:ext uri="{FF2B5EF4-FFF2-40B4-BE49-F238E27FC236}">
                      <a16:creationId xmlns:a16="http://schemas.microsoft.com/office/drawing/2014/main" id="{6CCF5E1D-F780-7844-3A7B-FD3414F0CB5B}"/>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Freeform: Shape 1067">
                  <a:extLst>
                    <a:ext uri="{FF2B5EF4-FFF2-40B4-BE49-F238E27FC236}">
                      <a16:creationId xmlns:a16="http://schemas.microsoft.com/office/drawing/2014/main" id="{ACC2A1AD-60BF-5772-35E7-FCB145F2762C}"/>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2" name="Graphic 195">
                <a:extLst>
                  <a:ext uri="{FF2B5EF4-FFF2-40B4-BE49-F238E27FC236}">
                    <a16:creationId xmlns:a16="http://schemas.microsoft.com/office/drawing/2014/main" id="{E2F8E551-197D-B183-422A-C5DF445AFFAF}"/>
                  </a:ext>
                </a:extLst>
              </p:cNvPr>
              <p:cNvGrpSpPr/>
              <p:nvPr/>
            </p:nvGrpSpPr>
            <p:grpSpPr>
              <a:xfrm>
                <a:off x="3572127" y="1303232"/>
                <a:ext cx="44577" cy="43566"/>
                <a:chOff x="3572127" y="1303232"/>
                <a:chExt cx="44577" cy="43566"/>
              </a:xfrm>
            </p:grpSpPr>
            <p:sp>
              <p:nvSpPr>
                <p:cNvPr id="2607" name="Freeform: Shape 1064">
                  <a:extLst>
                    <a:ext uri="{FF2B5EF4-FFF2-40B4-BE49-F238E27FC236}">
                      <a16:creationId xmlns:a16="http://schemas.microsoft.com/office/drawing/2014/main" id="{09D27D51-94B4-EAE1-EB4C-F6D0EAE2322A}"/>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Freeform: Shape 1065">
                  <a:extLst>
                    <a:ext uri="{FF2B5EF4-FFF2-40B4-BE49-F238E27FC236}">
                      <a16:creationId xmlns:a16="http://schemas.microsoft.com/office/drawing/2014/main" id="{E04FAA72-EFE4-19F5-569C-F1978BA97F70}"/>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3" name="Graphic 195">
                <a:extLst>
                  <a:ext uri="{FF2B5EF4-FFF2-40B4-BE49-F238E27FC236}">
                    <a16:creationId xmlns:a16="http://schemas.microsoft.com/office/drawing/2014/main" id="{B3F486A6-FECF-CD61-1A63-E7D63561FA25}"/>
                  </a:ext>
                </a:extLst>
              </p:cNvPr>
              <p:cNvGrpSpPr/>
              <p:nvPr/>
            </p:nvGrpSpPr>
            <p:grpSpPr>
              <a:xfrm>
                <a:off x="3577354" y="1303232"/>
                <a:ext cx="44577" cy="43566"/>
                <a:chOff x="3577354" y="1303232"/>
                <a:chExt cx="44577" cy="43566"/>
              </a:xfrm>
            </p:grpSpPr>
            <p:sp>
              <p:nvSpPr>
                <p:cNvPr id="2605" name="Freeform: Shape 1062">
                  <a:extLst>
                    <a:ext uri="{FF2B5EF4-FFF2-40B4-BE49-F238E27FC236}">
                      <a16:creationId xmlns:a16="http://schemas.microsoft.com/office/drawing/2014/main" id="{4638CAE6-8E20-D570-D355-E4BBEC9430D8}"/>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Freeform: Shape 1063">
                  <a:extLst>
                    <a:ext uri="{FF2B5EF4-FFF2-40B4-BE49-F238E27FC236}">
                      <a16:creationId xmlns:a16="http://schemas.microsoft.com/office/drawing/2014/main" id="{04D12F10-9C8E-2B93-73AA-843D1DB67AF7}"/>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4" name="Graphic 195">
                <a:extLst>
                  <a:ext uri="{FF2B5EF4-FFF2-40B4-BE49-F238E27FC236}">
                    <a16:creationId xmlns:a16="http://schemas.microsoft.com/office/drawing/2014/main" id="{9ACA54BA-93D4-0233-F8ED-29AF488FCC9F}"/>
                  </a:ext>
                </a:extLst>
              </p:cNvPr>
              <p:cNvGrpSpPr/>
              <p:nvPr/>
            </p:nvGrpSpPr>
            <p:grpSpPr>
              <a:xfrm>
                <a:off x="3582580" y="1303232"/>
                <a:ext cx="44577" cy="43566"/>
                <a:chOff x="3582580" y="1303232"/>
                <a:chExt cx="44577" cy="43566"/>
              </a:xfrm>
            </p:grpSpPr>
            <p:sp>
              <p:nvSpPr>
                <p:cNvPr id="2603" name="Freeform: Shape 1060">
                  <a:extLst>
                    <a:ext uri="{FF2B5EF4-FFF2-40B4-BE49-F238E27FC236}">
                      <a16:creationId xmlns:a16="http://schemas.microsoft.com/office/drawing/2014/main" id="{D33C6B0E-3CDE-2C96-6987-C5763DBB68FE}"/>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Freeform: Shape 1061">
                  <a:extLst>
                    <a:ext uri="{FF2B5EF4-FFF2-40B4-BE49-F238E27FC236}">
                      <a16:creationId xmlns:a16="http://schemas.microsoft.com/office/drawing/2014/main" id="{63BE9ACF-3173-1826-7045-A076EE2123D5}"/>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5" name="Graphic 195">
                <a:extLst>
                  <a:ext uri="{FF2B5EF4-FFF2-40B4-BE49-F238E27FC236}">
                    <a16:creationId xmlns:a16="http://schemas.microsoft.com/office/drawing/2014/main" id="{F83D9528-9C64-25E2-CA34-968632E4369A}"/>
                  </a:ext>
                </a:extLst>
              </p:cNvPr>
              <p:cNvGrpSpPr/>
              <p:nvPr/>
            </p:nvGrpSpPr>
            <p:grpSpPr>
              <a:xfrm>
                <a:off x="3587806" y="1303232"/>
                <a:ext cx="44577" cy="43566"/>
                <a:chOff x="3587806" y="1303232"/>
                <a:chExt cx="44577" cy="43566"/>
              </a:xfrm>
            </p:grpSpPr>
            <p:sp>
              <p:nvSpPr>
                <p:cNvPr id="2601" name="Freeform: Shape 1058">
                  <a:extLst>
                    <a:ext uri="{FF2B5EF4-FFF2-40B4-BE49-F238E27FC236}">
                      <a16:creationId xmlns:a16="http://schemas.microsoft.com/office/drawing/2014/main" id="{D01BE166-3AF2-4102-4877-15EB10629F77}"/>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Freeform: Shape 1059">
                  <a:extLst>
                    <a:ext uri="{FF2B5EF4-FFF2-40B4-BE49-F238E27FC236}">
                      <a16:creationId xmlns:a16="http://schemas.microsoft.com/office/drawing/2014/main" id="{2BD0FD29-0964-E8A2-ADD9-D483E0FF131B}"/>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6" name="Graphic 195">
                <a:extLst>
                  <a:ext uri="{FF2B5EF4-FFF2-40B4-BE49-F238E27FC236}">
                    <a16:creationId xmlns:a16="http://schemas.microsoft.com/office/drawing/2014/main" id="{6A4285ED-49B5-9112-D72E-49E8F1734EB9}"/>
                  </a:ext>
                </a:extLst>
              </p:cNvPr>
              <p:cNvGrpSpPr/>
              <p:nvPr/>
            </p:nvGrpSpPr>
            <p:grpSpPr>
              <a:xfrm>
                <a:off x="3593033" y="1303232"/>
                <a:ext cx="44577" cy="43566"/>
                <a:chOff x="3593033" y="1303232"/>
                <a:chExt cx="44577" cy="43566"/>
              </a:xfrm>
            </p:grpSpPr>
            <p:sp>
              <p:nvSpPr>
                <p:cNvPr id="2599" name="Freeform: Shape 1056">
                  <a:extLst>
                    <a:ext uri="{FF2B5EF4-FFF2-40B4-BE49-F238E27FC236}">
                      <a16:creationId xmlns:a16="http://schemas.microsoft.com/office/drawing/2014/main" id="{21C8F114-C82A-8253-6E9E-23A466C339BC}"/>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Freeform: Shape 1057">
                  <a:extLst>
                    <a:ext uri="{FF2B5EF4-FFF2-40B4-BE49-F238E27FC236}">
                      <a16:creationId xmlns:a16="http://schemas.microsoft.com/office/drawing/2014/main" id="{99068845-3C81-8612-E1B8-7CE2E2AD7695}"/>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7" name="Graphic 195">
                <a:extLst>
                  <a:ext uri="{FF2B5EF4-FFF2-40B4-BE49-F238E27FC236}">
                    <a16:creationId xmlns:a16="http://schemas.microsoft.com/office/drawing/2014/main" id="{E1A01E3F-9043-9A4D-2592-75ED9CEFA459}"/>
                  </a:ext>
                </a:extLst>
              </p:cNvPr>
              <p:cNvGrpSpPr/>
              <p:nvPr/>
            </p:nvGrpSpPr>
            <p:grpSpPr>
              <a:xfrm>
                <a:off x="3598259" y="1303232"/>
                <a:ext cx="44577" cy="43566"/>
                <a:chOff x="3598259" y="1303232"/>
                <a:chExt cx="44577" cy="43566"/>
              </a:xfrm>
            </p:grpSpPr>
            <p:sp>
              <p:nvSpPr>
                <p:cNvPr id="2597" name="Freeform: Shape 1054">
                  <a:extLst>
                    <a:ext uri="{FF2B5EF4-FFF2-40B4-BE49-F238E27FC236}">
                      <a16:creationId xmlns:a16="http://schemas.microsoft.com/office/drawing/2014/main" id="{02662717-9663-B9D4-27E0-7B8B9AF265B5}"/>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Freeform: Shape 1055">
                  <a:extLst>
                    <a:ext uri="{FF2B5EF4-FFF2-40B4-BE49-F238E27FC236}">
                      <a16:creationId xmlns:a16="http://schemas.microsoft.com/office/drawing/2014/main" id="{03D6808A-3226-02FF-4D82-76B73F098B61}"/>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8" name="Graphic 195">
                <a:extLst>
                  <a:ext uri="{FF2B5EF4-FFF2-40B4-BE49-F238E27FC236}">
                    <a16:creationId xmlns:a16="http://schemas.microsoft.com/office/drawing/2014/main" id="{8649C2DA-DE08-6FB6-9240-92F5EAC102E5}"/>
                  </a:ext>
                </a:extLst>
              </p:cNvPr>
              <p:cNvGrpSpPr/>
              <p:nvPr/>
            </p:nvGrpSpPr>
            <p:grpSpPr>
              <a:xfrm>
                <a:off x="3616705" y="1303232"/>
                <a:ext cx="44423" cy="43566"/>
                <a:chOff x="3616705" y="1303232"/>
                <a:chExt cx="44423" cy="43566"/>
              </a:xfrm>
            </p:grpSpPr>
            <p:sp>
              <p:nvSpPr>
                <p:cNvPr id="2595" name="Freeform: Shape 1052">
                  <a:extLst>
                    <a:ext uri="{FF2B5EF4-FFF2-40B4-BE49-F238E27FC236}">
                      <a16:creationId xmlns:a16="http://schemas.microsoft.com/office/drawing/2014/main" id="{68246674-2037-F9FC-5C1C-F389E69620B3}"/>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Freeform: Shape 1053">
                  <a:extLst>
                    <a:ext uri="{FF2B5EF4-FFF2-40B4-BE49-F238E27FC236}">
                      <a16:creationId xmlns:a16="http://schemas.microsoft.com/office/drawing/2014/main" id="{A9218135-6F90-BED5-7E90-103A5BCD2C0D}"/>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9" name="Graphic 195">
                <a:extLst>
                  <a:ext uri="{FF2B5EF4-FFF2-40B4-BE49-F238E27FC236}">
                    <a16:creationId xmlns:a16="http://schemas.microsoft.com/office/drawing/2014/main" id="{46F9250D-A601-4B33-4386-2C3991305E23}"/>
                  </a:ext>
                </a:extLst>
              </p:cNvPr>
              <p:cNvGrpSpPr/>
              <p:nvPr/>
            </p:nvGrpSpPr>
            <p:grpSpPr>
              <a:xfrm>
                <a:off x="3629002" y="1303232"/>
                <a:ext cx="44577" cy="43566"/>
                <a:chOff x="3629002" y="1303232"/>
                <a:chExt cx="44577" cy="43566"/>
              </a:xfrm>
            </p:grpSpPr>
            <p:sp>
              <p:nvSpPr>
                <p:cNvPr id="2593" name="Freeform: Shape 1050">
                  <a:extLst>
                    <a:ext uri="{FF2B5EF4-FFF2-40B4-BE49-F238E27FC236}">
                      <a16:creationId xmlns:a16="http://schemas.microsoft.com/office/drawing/2014/main" id="{23225707-6E56-876F-DA19-355BCEEB2C8C}"/>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Freeform: Shape 1051">
                  <a:extLst>
                    <a:ext uri="{FF2B5EF4-FFF2-40B4-BE49-F238E27FC236}">
                      <a16:creationId xmlns:a16="http://schemas.microsoft.com/office/drawing/2014/main" id="{6F78C9DF-71B7-DC26-C855-E283550C9730}"/>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0" name="Graphic 195">
                <a:extLst>
                  <a:ext uri="{FF2B5EF4-FFF2-40B4-BE49-F238E27FC236}">
                    <a16:creationId xmlns:a16="http://schemas.microsoft.com/office/drawing/2014/main" id="{3B83AC72-A573-3BD8-8CA2-673DC7933D0C}"/>
                  </a:ext>
                </a:extLst>
              </p:cNvPr>
              <p:cNvGrpSpPr/>
              <p:nvPr/>
            </p:nvGrpSpPr>
            <p:grpSpPr>
              <a:xfrm>
                <a:off x="3645450" y="1307453"/>
                <a:ext cx="44423" cy="43566"/>
                <a:chOff x="3645450" y="1307453"/>
                <a:chExt cx="44423" cy="43566"/>
              </a:xfrm>
            </p:grpSpPr>
            <p:sp>
              <p:nvSpPr>
                <p:cNvPr id="2591" name="Freeform: Shape 1048">
                  <a:extLst>
                    <a:ext uri="{FF2B5EF4-FFF2-40B4-BE49-F238E27FC236}">
                      <a16:creationId xmlns:a16="http://schemas.microsoft.com/office/drawing/2014/main" id="{E245FA28-CD3C-CE8A-DCB8-715B4C4A86A9}"/>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Freeform: Shape 1049">
                  <a:extLst>
                    <a:ext uri="{FF2B5EF4-FFF2-40B4-BE49-F238E27FC236}">
                      <a16:creationId xmlns:a16="http://schemas.microsoft.com/office/drawing/2014/main" id="{5F6793E8-13C6-6992-2334-FEA7CE0A0AEE}"/>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1" name="Graphic 195">
                <a:extLst>
                  <a:ext uri="{FF2B5EF4-FFF2-40B4-BE49-F238E27FC236}">
                    <a16:creationId xmlns:a16="http://schemas.microsoft.com/office/drawing/2014/main" id="{275256B5-C74A-D107-72E4-E4AEA838F3D8}"/>
                  </a:ext>
                </a:extLst>
              </p:cNvPr>
              <p:cNvGrpSpPr/>
              <p:nvPr/>
            </p:nvGrpSpPr>
            <p:grpSpPr>
              <a:xfrm>
                <a:off x="3658208" y="1307453"/>
                <a:ext cx="44423" cy="43566"/>
                <a:chOff x="3658208" y="1307453"/>
                <a:chExt cx="44423" cy="43566"/>
              </a:xfrm>
            </p:grpSpPr>
            <p:sp>
              <p:nvSpPr>
                <p:cNvPr id="2589" name="Freeform: Shape 1046">
                  <a:extLst>
                    <a:ext uri="{FF2B5EF4-FFF2-40B4-BE49-F238E27FC236}">
                      <a16:creationId xmlns:a16="http://schemas.microsoft.com/office/drawing/2014/main" id="{46BE87E7-389A-BFBE-561C-C1BE669E02F9}"/>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Freeform: Shape 1047">
                  <a:extLst>
                    <a:ext uri="{FF2B5EF4-FFF2-40B4-BE49-F238E27FC236}">
                      <a16:creationId xmlns:a16="http://schemas.microsoft.com/office/drawing/2014/main" id="{015AFE65-2B8F-0898-EB75-66C24BB43779}"/>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2" name="Graphic 195">
                <a:extLst>
                  <a:ext uri="{FF2B5EF4-FFF2-40B4-BE49-F238E27FC236}">
                    <a16:creationId xmlns:a16="http://schemas.microsoft.com/office/drawing/2014/main" id="{782D167D-F938-3AFA-75B7-D116AFAEEFBF}"/>
                  </a:ext>
                </a:extLst>
              </p:cNvPr>
              <p:cNvGrpSpPr/>
              <p:nvPr/>
            </p:nvGrpSpPr>
            <p:grpSpPr>
              <a:xfrm>
                <a:off x="3694793" y="1310317"/>
                <a:ext cx="44577" cy="43566"/>
                <a:chOff x="3694793" y="1310317"/>
                <a:chExt cx="44577" cy="43566"/>
              </a:xfrm>
            </p:grpSpPr>
            <p:sp>
              <p:nvSpPr>
                <p:cNvPr id="2587" name="Freeform: Shape 1044">
                  <a:extLst>
                    <a:ext uri="{FF2B5EF4-FFF2-40B4-BE49-F238E27FC236}">
                      <a16:creationId xmlns:a16="http://schemas.microsoft.com/office/drawing/2014/main" id="{EF1A51C4-92A9-29A7-21D3-9ECA6DCDB178}"/>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Freeform: Shape 1045">
                  <a:extLst>
                    <a:ext uri="{FF2B5EF4-FFF2-40B4-BE49-F238E27FC236}">
                      <a16:creationId xmlns:a16="http://schemas.microsoft.com/office/drawing/2014/main" id="{E4CBEEE2-AD8A-C1F7-F63F-8B285019CC2B}"/>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3" name="Graphic 195">
                <a:extLst>
                  <a:ext uri="{FF2B5EF4-FFF2-40B4-BE49-F238E27FC236}">
                    <a16:creationId xmlns:a16="http://schemas.microsoft.com/office/drawing/2014/main" id="{C8B41304-BDAE-0E17-E73A-1DA1EB519A47}"/>
                  </a:ext>
                </a:extLst>
              </p:cNvPr>
              <p:cNvGrpSpPr/>
              <p:nvPr/>
            </p:nvGrpSpPr>
            <p:grpSpPr>
              <a:xfrm>
                <a:off x="3718004" y="1310317"/>
                <a:ext cx="44577" cy="43566"/>
                <a:chOff x="3718004" y="1310317"/>
                <a:chExt cx="44577" cy="43566"/>
              </a:xfrm>
            </p:grpSpPr>
            <p:sp>
              <p:nvSpPr>
                <p:cNvPr id="2585" name="Freeform: Shape 1042">
                  <a:extLst>
                    <a:ext uri="{FF2B5EF4-FFF2-40B4-BE49-F238E27FC236}">
                      <a16:creationId xmlns:a16="http://schemas.microsoft.com/office/drawing/2014/main" id="{4C2EF7F0-65F9-3D14-7D30-EE0D949CD73D}"/>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Freeform: Shape 1043">
                  <a:extLst>
                    <a:ext uri="{FF2B5EF4-FFF2-40B4-BE49-F238E27FC236}">
                      <a16:creationId xmlns:a16="http://schemas.microsoft.com/office/drawing/2014/main" id="{B8F18E08-6A8F-CC81-5F4B-CBCF20E2874E}"/>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4" name="Graphic 195">
                <a:extLst>
                  <a:ext uri="{FF2B5EF4-FFF2-40B4-BE49-F238E27FC236}">
                    <a16:creationId xmlns:a16="http://schemas.microsoft.com/office/drawing/2014/main" id="{8C2A0B05-AB27-5865-7EE9-C09F9766418E}"/>
                  </a:ext>
                </a:extLst>
              </p:cNvPr>
              <p:cNvGrpSpPr/>
              <p:nvPr/>
            </p:nvGrpSpPr>
            <p:grpSpPr>
              <a:xfrm>
                <a:off x="3730762" y="1315141"/>
                <a:ext cx="44577" cy="43566"/>
                <a:chOff x="3730762" y="1315141"/>
                <a:chExt cx="44577" cy="43566"/>
              </a:xfrm>
            </p:grpSpPr>
            <p:sp>
              <p:nvSpPr>
                <p:cNvPr id="2583" name="Freeform: Shape 1040">
                  <a:extLst>
                    <a:ext uri="{FF2B5EF4-FFF2-40B4-BE49-F238E27FC236}">
                      <a16:creationId xmlns:a16="http://schemas.microsoft.com/office/drawing/2014/main" id="{60EA1433-222B-D003-45D5-7B93457A0C85}"/>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Freeform: Shape 1041">
                  <a:extLst>
                    <a:ext uri="{FF2B5EF4-FFF2-40B4-BE49-F238E27FC236}">
                      <a16:creationId xmlns:a16="http://schemas.microsoft.com/office/drawing/2014/main" id="{CEDC8FE8-6872-7FA2-7D44-982215486344}"/>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5" name="Graphic 195">
                <a:extLst>
                  <a:ext uri="{FF2B5EF4-FFF2-40B4-BE49-F238E27FC236}">
                    <a16:creationId xmlns:a16="http://schemas.microsoft.com/office/drawing/2014/main" id="{77ECF1B4-017C-6E03-FC9D-6FD153B91D59}"/>
                  </a:ext>
                </a:extLst>
              </p:cNvPr>
              <p:cNvGrpSpPr/>
              <p:nvPr/>
            </p:nvGrpSpPr>
            <p:grpSpPr>
              <a:xfrm>
                <a:off x="3748747" y="1315141"/>
                <a:ext cx="44577" cy="43566"/>
                <a:chOff x="3748747" y="1315141"/>
                <a:chExt cx="44577" cy="43566"/>
              </a:xfrm>
            </p:grpSpPr>
            <p:sp>
              <p:nvSpPr>
                <p:cNvPr id="2581" name="Freeform: Shape 1038">
                  <a:extLst>
                    <a:ext uri="{FF2B5EF4-FFF2-40B4-BE49-F238E27FC236}">
                      <a16:creationId xmlns:a16="http://schemas.microsoft.com/office/drawing/2014/main" id="{D6AA5A26-6492-0607-5716-1C3734DAB7ED}"/>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Freeform: Shape 1039">
                  <a:extLst>
                    <a:ext uri="{FF2B5EF4-FFF2-40B4-BE49-F238E27FC236}">
                      <a16:creationId xmlns:a16="http://schemas.microsoft.com/office/drawing/2014/main" id="{E8A3799A-08A7-FE12-6681-D6B54781EC57}"/>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6" name="Graphic 195">
                <a:extLst>
                  <a:ext uri="{FF2B5EF4-FFF2-40B4-BE49-F238E27FC236}">
                    <a16:creationId xmlns:a16="http://schemas.microsoft.com/office/drawing/2014/main" id="{B92801D7-EE2E-2BF7-7686-CEC69384034B}"/>
                  </a:ext>
                </a:extLst>
              </p:cNvPr>
              <p:cNvGrpSpPr/>
              <p:nvPr/>
            </p:nvGrpSpPr>
            <p:grpSpPr>
              <a:xfrm>
                <a:off x="3755049" y="1315141"/>
                <a:ext cx="44423" cy="43566"/>
                <a:chOff x="3755049" y="1315141"/>
                <a:chExt cx="44423" cy="43566"/>
              </a:xfrm>
            </p:grpSpPr>
            <p:sp>
              <p:nvSpPr>
                <p:cNvPr id="2579" name="Freeform: Shape 1036">
                  <a:extLst>
                    <a:ext uri="{FF2B5EF4-FFF2-40B4-BE49-F238E27FC236}">
                      <a16:creationId xmlns:a16="http://schemas.microsoft.com/office/drawing/2014/main" id="{B309AEE8-8737-AC7A-2375-E5F6A0928D7F}"/>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Freeform: Shape 1037">
                  <a:extLst>
                    <a:ext uri="{FF2B5EF4-FFF2-40B4-BE49-F238E27FC236}">
                      <a16:creationId xmlns:a16="http://schemas.microsoft.com/office/drawing/2014/main" id="{9EFCEEC9-0F6D-A3DE-F92C-33AA8A2760EC}"/>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7" name="Graphic 195">
                <a:extLst>
                  <a:ext uri="{FF2B5EF4-FFF2-40B4-BE49-F238E27FC236}">
                    <a16:creationId xmlns:a16="http://schemas.microsoft.com/office/drawing/2014/main" id="{E8840CFD-2871-8522-14C5-E90ECDDF101B}"/>
                  </a:ext>
                </a:extLst>
              </p:cNvPr>
              <p:cNvGrpSpPr/>
              <p:nvPr/>
            </p:nvGrpSpPr>
            <p:grpSpPr>
              <a:xfrm>
                <a:off x="3760583" y="1315141"/>
                <a:ext cx="44423" cy="43566"/>
                <a:chOff x="3760583" y="1315141"/>
                <a:chExt cx="44423" cy="43566"/>
              </a:xfrm>
            </p:grpSpPr>
            <p:sp>
              <p:nvSpPr>
                <p:cNvPr id="2577" name="Freeform: Shape 1034">
                  <a:extLst>
                    <a:ext uri="{FF2B5EF4-FFF2-40B4-BE49-F238E27FC236}">
                      <a16:creationId xmlns:a16="http://schemas.microsoft.com/office/drawing/2014/main" id="{AFB36B69-2986-59F5-9D50-EECDA3CA5057}"/>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Freeform: Shape 1035">
                  <a:extLst>
                    <a:ext uri="{FF2B5EF4-FFF2-40B4-BE49-F238E27FC236}">
                      <a16:creationId xmlns:a16="http://schemas.microsoft.com/office/drawing/2014/main" id="{D1569547-4814-331B-34B1-33094CFB76EA}"/>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8" name="Graphic 195">
                <a:extLst>
                  <a:ext uri="{FF2B5EF4-FFF2-40B4-BE49-F238E27FC236}">
                    <a16:creationId xmlns:a16="http://schemas.microsoft.com/office/drawing/2014/main" id="{58384CB3-B997-9871-3CC9-7127C8C945F7}"/>
                  </a:ext>
                </a:extLst>
              </p:cNvPr>
              <p:cNvGrpSpPr/>
              <p:nvPr/>
            </p:nvGrpSpPr>
            <p:grpSpPr>
              <a:xfrm>
                <a:off x="3775340" y="1315141"/>
                <a:ext cx="44423" cy="43566"/>
                <a:chOff x="3775340" y="1315141"/>
                <a:chExt cx="44423" cy="43566"/>
              </a:xfrm>
            </p:grpSpPr>
            <p:sp>
              <p:nvSpPr>
                <p:cNvPr id="2575" name="Freeform: Shape 1032">
                  <a:extLst>
                    <a:ext uri="{FF2B5EF4-FFF2-40B4-BE49-F238E27FC236}">
                      <a16:creationId xmlns:a16="http://schemas.microsoft.com/office/drawing/2014/main" id="{FD88340B-E865-5FEB-5CB8-8FEA66E3A629}"/>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Freeform: Shape 1033">
                  <a:extLst>
                    <a:ext uri="{FF2B5EF4-FFF2-40B4-BE49-F238E27FC236}">
                      <a16:creationId xmlns:a16="http://schemas.microsoft.com/office/drawing/2014/main" id="{FA7730D9-5E51-177A-2BD6-116221DC9864}"/>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9" name="Graphic 195">
                <a:extLst>
                  <a:ext uri="{FF2B5EF4-FFF2-40B4-BE49-F238E27FC236}">
                    <a16:creationId xmlns:a16="http://schemas.microsoft.com/office/drawing/2014/main" id="{EEEDCB9B-4FF7-3315-90C0-C7271066D84D}"/>
                  </a:ext>
                </a:extLst>
              </p:cNvPr>
              <p:cNvGrpSpPr/>
              <p:nvPr/>
            </p:nvGrpSpPr>
            <p:grpSpPr>
              <a:xfrm>
                <a:off x="3790250" y="1315141"/>
                <a:ext cx="44577" cy="43566"/>
                <a:chOff x="3790250" y="1315141"/>
                <a:chExt cx="44577" cy="43566"/>
              </a:xfrm>
            </p:grpSpPr>
            <p:sp>
              <p:nvSpPr>
                <p:cNvPr id="2573" name="Freeform: Shape 1030">
                  <a:extLst>
                    <a:ext uri="{FF2B5EF4-FFF2-40B4-BE49-F238E27FC236}">
                      <a16:creationId xmlns:a16="http://schemas.microsoft.com/office/drawing/2014/main" id="{FF3E354A-DC22-D8AE-2FD2-F21D898EC154}"/>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Freeform: Shape 1031">
                  <a:extLst>
                    <a:ext uri="{FF2B5EF4-FFF2-40B4-BE49-F238E27FC236}">
                      <a16:creationId xmlns:a16="http://schemas.microsoft.com/office/drawing/2014/main" id="{936763F5-27FB-B6E8-8057-351AF83A7889}"/>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0" name="Graphic 195">
                <a:extLst>
                  <a:ext uri="{FF2B5EF4-FFF2-40B4-BE49-F238E27FC236}">
                    <a16:creationId xmlns:a16="http://schemas.microsoft.com/office/drawing/2014/main" id="{070A3C3A-75F5-DA34-626E-AB4E02600F34}"/>
                  </a:ext>
                </a:extLst>
              </p:cNvPr>
              <p:cNvGrpSpPr/>
              <p:nvPr/>
            </p:nvGrpSpPr>
            <p:grpSpPr>
              <a:xfrm>
                <a:off x="3808235" y="1315141"/>
                <a:ext cx="44577" cy="43566"/>
                <a:chOff x="3808235" y="1315141"/>
                <a:chExt cx="44577" cy="43566"/>
              </a:xfrm>
            </p:grpSpPr>
            <p:sp>
              <p:nvSpPr>
                <p:cNvPr id="2571" name="Freeform: Shape 1028">
                  <a:extLst>
                    <a:ext uri="{FF2B5EF4-FFF2-40B4-BE49-F238E27FC236}">
                      <a16:creationId xmlns:a16="http://schemas.microsoft.com/office/drawing/2014/main" id="{023FCF72-C60D-4609-1963-19685D4F6368}"/>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Freeform: Shape 1029">
                  <a:extLst>
                    <a:ext uri="{FF2B5EF4-FFF2-40B4-BE49-F238E27FC236}">
                      <a16:creationId xmlns:a16="http://schemas.microsoft.com/office/drawing/2014/main" id="{6A880088-7A46-F19B-ACC7-40955F55AF16}"/>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1" name="Graphic 195">
                <a:extLst>
                  <a:ext uri="{FF2B5EF4-FFF2-40B4-BE49-F238E27FC236}">
                    <a16:creationId xmlns:a16="http://schemas.microsoft.com/office/drawing/2014/main" id="{D658E721-C460-3EFA-1D94-9520F7B84A5D}"/>
                  </a:ext>
                </a:extLst>
              </p:cNvPr>
              <p:cNvGrpSpPr/>
              <p:nvPr/>
            </p:nvGrpSpPr>
            <p:grpSpPr>
              <a:xfrm>
                <a:off x="3819764" y="1315141"/>
                <a:ext cx="44423" cy="43566"/>
                <a:chOff x="3819764" y="1315141"/>
                <a:chExt cx="44423" cy="43566"/>
              </a:xfrm>
            </p:grpSpPr>
            <p:sp>
              <p:nvSpPr>
                <p:cNvPr id="2569" name="Freeform: Shape 1026">
                  <a:extLst>
                    <a:ext uri="{FF2B5EF4-FFF2-40B4-BE49-F238E27FC236}">
                      <a16:creationId xmlns:a16="http://schemas.microsoft.com/office/drawing/2014/main" id="{085B86A8-11D0-0241-5F40-D502DC59D9A6}"/>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Freeform: Shape 1027">
                  <a:extLst>
                    <a:ext uri="{FF2B5EF4-FFF2-40B4-BE49-F238E27FC236}">
                      <a16:creationId xmlns:a16="http://schemas.microsoft.com/office/drawing/2014/main" id="{3C3595FF-8F21-2145-685F-9371B7D03C6F}"/>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2" name="Graphic 195">
                <a:extLst>
                  <a:ext uri="{FF2B5EF4-FFF2-40B4-BE49-F238E27FC236}">
                    <a16:creationId xmlns:a16="http://schemas.microsoft.com/office/drawing/2014/main" id="{649D9A1A-1F94-540B-82B9-ED42EB3C3C8D}"/>
                  </a:ext>
                </a:extLst>
              </p:cNvPr>
              <p:cNvGrpSpPr/>
              <p:nvPr/>
            </p:nvGrpSpPr>
            <p:grpSpPr>
              <a:xfrm>
                <a:off x="3834828" y="1315141"/>
                <a:ext cx="44423" cy="43566"/>
                <a:chOff x="3834828" y="1315141"/>
                <a:chExt cx="44423" cy="43566"/>
              </a:xfrm>
            </p:grpSpPr>
            <p:sp>
              <p:nvSpPr>
                <p:cNvPr id="2567" name="Freeform: Shape 1024">
                  <a:extLst>
                    <a:ext uri="{FF2B5EF4-FFF2-40B4-BE49-F238E27FC236}">
                      <a16:creationId xmlns:a16="http://schemas.microsoft.com/office/drawing/2014/main" id="{63C58CCB-0783-F5E0-EBAE-EC4BEB1CE228}"/>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Freeform: Shape 1025">
                  <a:extLst>
                    <a:ext uri="{FF2B5EF4-FFF2-40B4-BE49-F238E27FC236}">
                      <a16:creationId xmlns:a16="http://schemas.microsoft.com/office/drawing/2014/main" id="{D447BA2E-E82C-092C-03FD-86D9C8F3F729}"/>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3" name="Graphic 195">
                <a:extLst>
                  <a:ext uri="{FF2B5EF4-FFF2-40B4-BE49-F238E27FC236}">
                    <a16:creationId xmlns:a16="http://schemas.microsoft.com/office/drawing/2014/main" id="{2BE27AD0-CD48-EBA3-C517-06512693A8F9}"/>
                  </a:ext>
                </a:extLst>
              </p:cNvPr>
              <p:cNvGrpSpPr/>
              <p:nvPr/>
            </p:nvGrpSpPr>
            <p:grpSpPr>
              <a:xfrm>
                <a:off x="3842052" y="1315141"/>
                <a:ext cx="44423" cy="43566"/>
                <a:chOff x="3842052" y="1315141"/>
                <a:chExt cx="44423" cy="43566"/>
              </a:xfrm>
            </p:grpSpPr>
            <p:sp>
              <p:nvSpPr>
                <p:cNvPr id="2565" name="Freeform: Shape 1022">
                  <a:extLst>
                    <a:ext uri="{FF2B5EF4-FFF2-40B4-BE49-F238E27FC236}">
                      <a16:creationId xmlns:a16="http://schemas.microsoft.com/office/drawing/2014/main" id="{A527EAED-AFF4-E32A-B613-13B46FB3F57C}"/>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Freeform: Shape 1023">
                  <a:extLst>
                    <a:ext uri="{FF2B5EF4-FFF2-40B4-BE49-F238E27FC236}">
                      <a16:creationId xmlns:a16="http://schemas.microsoft.com/office/drawing/2014/main" id="{B6EE8BA1-EDD6-FB67-F7E8-CD95562FE96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4" name="Graphic 195">
                <a:extLst>
                  <a:ext uri="{FF2B5EF4-FFF2-40B4-BE49-F238E27FC236}">
                    <a16:creationId xmlns:a16="http://schemas.microsoft.com/office/drawing/2014/main" id="{003A19AD-0E11-7D08-1B9D-FA9F9BD7F5C9}"/>
                  </a:ext>
                </a:extLst>
              </p:cNvPr>
              <p:cNvGrpSpPr/>
              <p:nvPr/>
            </p:nvGrpSpPr>
            <p:grpSpPr>
              <a:xfrm>
                <a:off x="3849123" y="1315141"/>
                <a:ext cx="44577" cy="43566"/>
                <a:chOff x="3849123" y="1315141"/>
                <a:chExt cx="44577" cy="43566"/>
              </a:xfrm>
            </p:grpSpPr>
            <p:sp>
              <p:nvSpPr>
                <p:cNvPr id="2563" name="Freeform: Shape 1020">
                  <a:extLst>
                    <a:ext uri="{FF2B5EF4-FFF2-40B4-BE49-F238E27FC236}">
                      <a16:creationId xmlns:a16="http://schemas.microsoft.com/office/drawing/2014/main" id="{139D0547-F7AA-2045-70C6-70A31AFF06E1}"/>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Freeform: Shape 1021">
                  <a:extLst>
                    <a:ext uri="{FF2B5EF4-FFF2-40B4-BE49-F238E27FC236}">
                      <a16:creationId xmlns:a16="http://schemas.microsoft.com/office/drawing/2014/main" id="{37CA1C86-0C3D-0C19-FDFB-2D9AD3BCD01C}"/>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5" name="Graphic 195">
                <a:extLst>
                  <a:ext uri="{FF2B5EF4-FFF2-40B4-BE49-F238E27FC236}">
                    <a16:creationId xmlns:a16="http://schemas.microsoft.com/office/drawing/2014/main" id="{91845663-4041-9F60-B494-5BFCDECDCAF5}"/>
                  </a:ext>
                </a:extLst>
              </p:cNvPr>
              <p:cNvGrpSpPr/>
              <p:nvPr/>
            </p:nvGrpSpPr>
            <p:grpSpPr>
              <a:xfrm>
                <a:off x="3856348" y="1315141"/>
                <a:ext cx="44577" cy="43566"/>
                <a:chOff x="3856348" y="1315141"/>
                <a:chExt cx="44577" cy="43566"/>
              </a:xfrm>
            </p:grpSpPr>
            <p:sp>
              <p:nvSpPr>
                <p:cNvPr id="2561" name="Freeform: Shape 1018">
                  <a:extLst>
                    <a:ext uri="{FF2B5EF4-FFF2-40B4-BE49-F238E27FC236}">
                      <a16:creationId xmlns:a16="http://schemas.microsoft.com/office/drawing/2014/main" id="{36903626-21E8-74D3-3731-942BF464215E}"/>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Freeform: Shape 1019">
                  <a:extLst>
                    <a:ext uri="{FF2B5EF4-FFF2-40B4-BE49-F238E27FC236}">
                      <a16:creationId xmlns:a16="http://schemas.microsoft.com/office/drawing/2014/main" id="{2A8C874D-16FE-EA66-A69D-A09269AA8A16}"/>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6" name="Graphic 195">
                <a:extLst>
                  <a:ext uri="{FF2B5EF4-FFF2-40B4-BE49-F238E27FC236}">
                    <a16:creationId xmlns:a16="http://schemas.microsoft.com/office/drawing/2014/main" id="{F272D226-B3D3-CBFB-1B92-7AFAE1A80A57}"/>
                  </a:ext>
                </a:extLst>
              </p:cNvPr>
              <p:cNvGrpSpPr/>
              <p:nvPr/>
            </p:nvGrpSpPr>
            <p:grpSpPr>
              <a:xfrm>
                <a:off x="3863573" y="1315141"/>
                <a:ext cx="44423" cy="43566"/>
                <a:chOff x="3863573" y="1315141"/>
                <a:chExt cx="44423" cy="43566"/>
              </a:xfrm>
            </p:grpSpPr>
            <p:sp>
              <p:nvSpPr>
                <p:cNvPr id="2559" name="Freeform: Shape 1016">
                  <a:extLst>
                    <a:ext uri="{FF2B5EF4-FFF2-40B4-BE49-F238E27FC236}">
                      <a16:creationId xmlns:a16="http://schemas.microsoft.com/office/drawing/2014/main" id="{56DBAB03-6AB6-A4AD-9789-0F8A12B5C865}"/>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Freeform: Shape 1017">
                  <a:extLst>
                    <a:ext uri="{FF2B5EF4-FFF2-40B4-BE49-F238E27FC236}">
                      <a16:creationId xmlns:a16="http://schemas.microsoft.com/office/drawing/2014/main" id="{EF3BB5D3-0DA6-1A19-F557-D8CA992E6EF4}"/>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7" name="Graphic 195">
                <a:extLst>
                  <a:ext uri="{FF2B5EF4-FFF2-40B4-BE49-F238E27FC236}">
                    <a16:creationId xmlns:a16="http://schemas.microsoft.com/office/drawing/2014/main" id="{95930642-ACB8-770E-2565-E6FC0500D3D1}"/>
                  </a:ext>
                </a:extLst>
              </p:cNvPr>
              <p:cNvGrpSpPr/>
              <p:nvPr/>
            </p:nvGrpSpPr>
            <p:grpSpPr>
              <a:xfrm>
                <a:off x="3870797" y="1315141"/>
                <a:ext cx="44423" cy="43566"/>
                <a:chOff x="3870797" y="1315141"/>
                <a:chExt cx="44423" cy="43566"/>
              </a:xfrm>
            </p:grpSpPr>
            <p:sp>
              <p:nvSpPr>
                <p:cNvPr id="2557" name="Freeform: Shape 1014">
                  <a:extLst>
                    <a:ext uri="{FF2B5EF4-FFF2-40B4-BE49-F238E27FC236}">
                      <a16:creationId xmlns:a16="http://schemas.microsoft.com/office/drawing/2014/main" id="{AD37121F-274B-41FD-8865-4D4DE24D48C2}"/>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Freeform: Shape 1015">
                  <a:extLst>
                    <a:ext uri="{FF2B5EF4-FFF2-40B4-BE49-F238E27FC236}">
                      <a16:creationId xmlns:a16="http://schemas.microsoft.com/office/drawing/2014/main" id="{864FAE03-20EE-A067-6C0A-258C355DB0ED}"/>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8" name="Graphic 195">
                <a:extLst>
                  <a:ext uri="{FF2B5EF4-FFF2-40B4-BE49-F238E27FC236}">
                    <a16:creationId xmlns:a16="http://schemas.microsoft.com/office/drawing/2014/main" id="{E714D61B-8A4E-B597-252B-53DF78945147}"/>
                  </a:ext>
                </a:extLst>
              </p:cNvPr>
              <p:cNvGrpSpPr/>
              <p:nvPr/>
            </p:nvGrpSpPr>
            <p:grpSpPr>
              <a:xfrm>
                <a:off x="3878022" y="1315141"/>
                <a:ext cx="44423" cy="43566"/>
                <a:chOff x="3878022" y="1315141"/>
                <a:chExt cx="44423" cy="43566"/>
              </a:xfrm>
            </p:grpSpPr>
            <p:sp>
              <p:nvSpPr>
                <p:cNvPr id="2555" name="Freeform: Shape 1012">
                  <a:extLst>
                    <a:ext uri="{FF2B5EF4-FFF2-40B4-BE49-F238E27FC236}">
                      <a16:creationId xmlns:a16="http://schemas.microsoft.com/office/drawing/2014/main" id="{C89FCDBD-10BC-40BC-FD3A-C2924E544D3B}"/>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Freeform: Shape 1013">
                  <a:extLst>
                    <a:ext uri="{FF2B5EF4-FFF2-40B4-BE49-F238E27FC236}">
                      <a16:creationId xmlns:a16="http://schemas.microsoft.com/office/drawing/2014/main" id="{5B0D3BCA-8FCF-EDD3-5F84-2467A8680431}"/>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9" name="Graphic 195">
                <a:extLst>
                  <a:ext uri="{FF2B5EF4-FFF2-40B4-BE49-F238E27FC236}">
                    <a16:creationId xmlns:a16="http://schemas.microsoft.com/office/drawing/2014/main" id="{5D0B75CE-6F4C-3A00-6599-DF63CBBCC3A8}"/>
                  </a:ext>
                </a:extLst>
              </p:cNvPr>
              <p:cNvGrpSpPr/>
              <p:nvPr/>
            </p:nvGrpSpPr>
            <p:grpSpPr>
              <a:xfrm>
                <a:off x="3885093" y="1315141"/>
                <a:ext cx="44577" cy="43566"/>
                <a:chOff x="3885093" y="1315141"/>
                <a:chExt cx="44577" cy="43566"/>
              </a:xfrm>
            </p:grpSpPr>
            <p:sp>
              <p:nvSpPr>
                <p:cNvPr id="2553" name="Freeform: Shape 1010">
                  <a:extLst>
                    <a:ext uri="{FF2B5EF4-FFF2-40B4-BE49-F238E27FC236}">
                      <a16:creationId xmlns:a16="http://schemas.microsoft.com/office/drawing/2014/main" id="{BFFA1B51-44A2-C2F8-826C-2DE02D49650E}"/>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Freeform: Shape 1011">
                  <a:extLst>
                    <a:ext uri="{FF2B5EF4-FFF2-40B4-BE49-F238E27FC236}">
                      <a16:creationId xmlns:a16="http://schemas.microsoft.com/office/drawing/2014/main" id="{0B05B747-1C43-A846-97FB-01A1DEE7666E}"/>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0" name="Graphic 195">
                <a:extLst>
                  <a:ext uri="{FF2B5EF4-FFF2-40B4-BE49-F238E27FC236}">
                    <a16:creationId xmlns:a16="http://schemas.microsoft.com/office/drawing/2014/main" id="{932FC732-E49A-EDDB-F46D-ABE03F427CD6}"/>
                  </a:ext>
                </a:extLst>
              </p:cNvPr>
              <p:cNvGrpSpPr/>
              <p:nvPr/>
            </p:nvGrpSpPr>
            <p:grpSpPr>
              <a:xfrm>
                <a:off x="3891088" y="1319513"/>
                <a:ext cx="44423" cy="43717"/>
                <a:chOff x="3891088" y="1319513"/>
                <a:chExt cx="44423" cy="43717"/>
              </a:xfrm>
            </p:grpSpPr>
            <p:sp>
              <p:nvSpPr>
                <p:cNvPr id="2551" name="Freeform: Shape 1008">
                  <a:extLst>
                    <a:ext uri="{FF2B5EF4-FFF2-40B4-BE49-F238E27FC236}">
                      <a16:creationId xmlns:a16="http://schemas.microsoft.com/office/drawing/2014/main" id="{8FE0C994-AC44-1A43-FFC2-1BA9B81F3F68}"/>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Freeform: Shape 1009">
                  <a:extLst>
                    <a:ext uri="{FF2B5EF4-FFF2-40B4-BE49-F238E27FC236}">
                      <a16:creationId xmlns:a16="http://schemas.microsoft.com/office/drawing/2014/main" id="{E3FBDD17-BEE9-B931-3519-34C850BBF5C3}"/>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1" name="Graphic 195">
                <a:extLst>
                  <a:ext uri="{FF2B5EF4-FFF2-40B4-BE49-F238E27FC236}">
                    <a16:creationId xmlns:a16="http://schemas.microsoft.com/office/drawing/2014/main" id="{42A9D04E-C3D5-8BF9-AE38-8939C9A98949}"/>
                  </a:ext>
                </a:extLst>
              </p:cNvPr>
              <p:cNvGrpSpPr/>
              <p:nvPr/>
            </p:nvGrpSpPr>
            <p:grpSpPr>
              <a:xfrm>
                <a:off x="3897236" y="1319513"/>
                <a:ext cx="44577" cy="43717"/>
                <a:chOff x="3897236" y="1319513"/>
                <a:chExt cx="44577" cy="43717"/>
              </a:xfrm>
            </p:grpSpPr>
            <p:sp>
              <p:nvSpPr>
                <p:cNvPr id="2549" name="Freeform: Shape 1006">
                  <a:extLst>
                    <a:ext uri="{FF2B5EF4-FFF2-40B4-BE49-F238E27FC236}">
                      <a16:creationId xmlns:a16="http://schemas.microsoft.com/office/drawing/2014/main" id="{6DC55393-9148-AC44-A4EE-F1B58D2502A1}"/>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Freeform: Shape 1007">
                  <a:extLst>
                    <a:ext uri="{FF2B5EF4-FFF2-40B4-BE49-F238E27FC236}">
                      <a16:creationId xmlns:a16="http://schemas.microsoft.com/office/drawing/2014/main" id="{E6E24118-EFEF-5F01-00D9-90B4D5AFEF4D}"/>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2" name="Graphic 195">
                <a:extLst>
                  <a:ext uri="{FF2B5EF4-FFF2-40B4-BE49-F238E27FC236}">
                    <a16:creationId xmlns:a16="http://schemas.microsoft.com/office/drawing/2014/main" id="{DBE76304-4230-353E-FBBE-1F4E2D645B35}"/>
                  </a:ext>
                </a:extLst>
              </p:cNvPr>
              <p:cNvGrpSpPr/>
              <p:nvPr/>
            </p:nvGrpSpPr>
            <p:grpSpPr>
              <a:xfrm>
                <a:off x="3903539" y="1319513"/>
                <a:ext cx="44423" cy="43717"/>
                <a:chOff x="3903539" y="1319513"/>
                <a:chExt cx="44423" cy="43717"/>
              </a:xfrm>
            </p:grpSpPr>
            <p:sp>
              <p:nvSpPr>
                <p:cNvPr id="2547" name="Freeform: Shape 1004">
                  <a:extLst>
                    <a:ext uri="{FF2B5EF4-FFF2-40B4-BE49-F238E27FC236}">
                      <a16:creationId xmlns:a16="http://schemas.microsoft.com/office/drawing/2014/main" id="{88A93617-0B93-222D-DBC7-8DB4F21E4F9C}"/>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Freeform: Shape 1005">
                  <a:extLst>
                    <a:ext uri="{FF2B5EF4-FFF2-40B4-BE49-F238E27FC236}">
                      <a16:creationId xmlns:a16="http://schemas.microsoft.com/office/drawing/2014/main" id="{76C435AF-CDE7-6599-6645-11E7399FA4CD}"/>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3" name="Graphic 195">
                <a:extLst>
                  <a:ext uri="{FF2B5EF4-FFF2-40B4-BE49-F238E27FC236}">
                    <a16:creationId xmlns:a16="http://schemas.microsoft.com/office/drawing/2014/main" id="{EB195EE3-744D-565A-B35C-83BB9AE09F47}"/>
                  </a:ext>
                </a:extLst>
              </p:cNvPr>
              <p:cNvGrpSpPr/>
              <p:nvPr/>
            </p:nvGrpSpPr>
            <p:grpSpPr>
              <a:xfrm>
                <a:off x="3909687" y="1319513"/>
                <a:ext cx="44423" cy="43717"/>
                <a:chOff x="3909687" y="1319513"/>
                <a:chExt cx="44423" cy="43717"/>
              </a:xfrm>
            </p:grpSpPr>
            <p:sp>
              <p:nvSpPr>
                <p:cNvPr id="2545" name="Freeform: Shape 1002">
                  <a:extLst>
                    <a:ext uri="{FF2B5EF4-FFF2-40B4-BE49-F238E27FC236}">
                      <a16:creationId xmlns:a16="http://schemas.microsoft.com/office/drawing/2014/main" id="{27A2ECD4-5CB2-D5CD-2E0F-A8F5CF3B0717}"/>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6" name="Freeform: Shape 1003">
                  <a:extLst>
                    <a:ext uri="{FF2B5EF4-FFF2-40B4-BE49-F238E27FC236}">
                      <a16:creationId xmlns:a16="http://schemas.microsoft.com/office/drawing/2014/main" id="{40E2D170-FDC3-F570-8BB7-D8501AAC5645}"/>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4" name="Graphic 195">
                <a:extLst>
                  <a:ext uri="{FF2B5EF4-FFF2-40B4-BE49-F238E27FC236}">
                    <a16:creationId xmlns:a16="http://schemas.microsoft.com/office/drawing/2014/main" id="{A6CADDCF-6D9B-2813-7585-37DC2C3B1375}"/>
                  </a:ext>
                </a:extLst>
              </p:cNvPr>
              <p:cNvGrpSpPr/>
              <p:nvPr/>
            </p:nvGrpSpPr>
            <p:grpSpPr>
              <a:xfrm>
                <a:off x="3915836" y="1319513"/>
                <a:ext cx="44577" cy="43717"/>
                <a:chOff x="3915836" y="1319513"/>
                <a:chExt cx="44577" cy="43717"/>
              </a:xfrm>
            </p:grpSpPr>
            <p:sp>
              <p:nvSpPr>
                <p:cNvPr id="2543" name="Freeform: Shape 1000">
                  <a:extLst>
                    <a:ext uri="{FF2B5EF4-FFF2-40B4-BE49-F238E27FC236}">
                      <a16:creationId xmlns:a16="http://schemas.microsoft.com/office/drawing/2014/main" id="{E70B6B04-61B8-BCF8-DDDC-873536006AAA}"/>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Freeform: Shape 1001">
                  <a:extLst>
                    <a:ext uri="{FF2B5EF4-FFF2-40B4-BE49-F238E27FC236}">
                      <a16:creationId xmlns:a16="http://schemas.microsoft.com/office/drawing/2014/main" id="{E60C4DEB-D124-7FED-09F4-771D43123701}"/>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5" name="Graphic 195">
                <a:extLst>
                  <a:ext uri="{FF2B5EF4-FFF2-40B4-BE49-F238E27FC236}">
                    <a16:creationId xmlns:a16="http://schemas.microsoft.com/office/drawing/2014/main" id="{E94ECFB8-3341-75C9-E661-B0CB7CC39975}"/>
                  </a:ext>
                </a:extLst>
              </p:cNvPr>
              <p:cNvGrpSpPr/>
              <p:nvPr/>
            </p:nvGrpSpPr>
            <p:grpSpPr>
              <a:xfrm>
                <a:off x="3922138" y="1319513"/>
                <a:ext cx="44423" cy="43717"/>
                <a:chOff x="3922138" y="1319513"/>
                <a:chExt cx="44423" cy="43717"/>
              </a:xfrm>
            </p:grpSpPr>
            <p:sp>
              <p:nvSpPr>
                <p:cNvPr id="2541" name="Freeform: Shape 998">
                  <a:extLst>
                    <a:ext uri="{FF2B5EF4-FFF2-40B4-BE49-F238E27FC236}">
                      <a16:creationId xmlns:a16="http://schemas.microsoft.com/office/drawing/2014/main" id="{4DE78FDE-E2BB-4FB1-1036-18E476194879}"/>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Freeform: Shape 999">
                  <a:extLst>
                    <a:ext uri="{FF2B5EF4-FFF2-40B4-BE49-F238E27FC236}">
                      <a16:creationId xmlns:a16="http://schemas.microsoft.com/office/drawing/2014/main" id="{26589955-1E50-E5CD-1A2B-58703A77A171}"/>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6" name="Graphic 195">
                <a:extLst>
                  <a:ext uri="{FF2B5EF4-FFF2-40B4-BE49-F238E27FC236}">
                    <a16:creationId xmlns:a16="http://schemas.microsoft.com/office/drawing/2014/main" id="{B29DE2AA-C931-F177-2CD6-DA4FF6063171}"/>
                  </a:ext>
                </a:extLst>
              </p:cNvPr>
              <p:cNvGrpSpPr/>
              <p:nvPr/>
            </p:nvGrpSpPr>
            <p:grpSpPr>
              <a:xfrm>
                <a:off x="3928287" y="1319513"/>
                <a:ext cx="44577" cy="43717"/>
                <a:chOff x="3928287" y="1319513"/>
                <a:chExt cx="44577" cy="43717"/>
              </a:xfrm>
            </p:grpSpPr>
            <p:sp>
              <p:nvSpPr>
                <p:cNvPr id="2539" name="Freeform: Shape 996">
                  <a:extLst>
                    <a:ext uri="{FF2B5EF4-FFF2-40B4-BE49-F238E27FC236}">
                      <a16:creationId xmlns:a16="http://schemas.microsoft.com/office/drawing/2014/main" id="{7DF2DF3B-2F00-07D1-72D2-32B793E60AAD}"/>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Freeform: Shape 997">
                  <a:extLst>
                    <a:ext uri="{FF2B5EF4-FFF2-40B4-BE49-F238E27FC236}">
                      <a16:creationId xmlns:a16="http://schemas.microsoft.com/office/drawing/2014/main" id="{82E4B9C5-7BB6-F877-FB6F-51E629DB8F18}"/>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7" name="Graphic 195">
                <a:extLst>
                  <a:ext uri="{FF2B5EF4-FFF2-40B4-BE49-F238E27FC236}">
                    <a16:creationId xmlns:a16="http://schemas.microsoft.com/office/drawing/2014/main" id="{6E53A6B2-5E08-C298-6869-3BB3F7CF2138}"/>
                  </a:ext>
                </a:extLst>
              </p:cNvPr>
              <p:cNvGrpSpPr/>
              <p:nvPr/>
            </p:nvGrpSpPr>
            <p:grpSpPr>
              <a:xfrm>
                <a:off x="3934589" y="1319513"/>
                <a:ext cx="44423" cy="43717"/>
                <a:chOff x="3934589" y="1319513"/>
                <a:chExt cx="44423" cy="43717"/>
              </a:xfrm>
            </p:grpSpPr>
            <p:sp>
              <p:nvSpPr>
                <p:cNvPr id="2537" name="Freeform: Shape 994">
                  <a:extLst>
                    <a:ext uri="{FF2B5EF4-FFF2-40B4-BE49-F238E27FC236}">
                      <a16:creationId xmlns:a16="http://schemas.microsoft.com/office/drawing/2014/main" id="{B850B1DC-B576-CCD8-0C8A-CDA1877D5324}"/>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Freeform: Shape 995">
                  <a:extLst>
                    <a:ext uri="{FF2B5EF4-FFF2-40B4-BE49-F238E27FC236}">
                      <a16:creationId xmlns:a16="http://schemas.microsoft.com/office/drawing/2014/main" id="{E3217D5B-BB9E-EAF8-8BA9-54E43A598103}"/>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8" name="Graphic 195">
                <a:extLst>
                  <a:ext uri="{FF2B5EF4-FFF2-40B4-BE49-F238E27FC236}">
                    <a16:creationId xmlns:a16="http://schemas.microsoft.com/office/drawing/2014/main" id="{EB9EA081-D8AA-639D-931D-C4A61AEE989C}"/>
                  </a:ext>
                </a:extLst>
              </p:cNvPr>
              <p:cNvGrpSpPr/>
              <p:nvPr/>
            </p:nvGrpSpPr>
            <p:grpSpPr>
              <a:xfrm>
                <a:off x="3940123" y="1326297"/>
                <a:ext cx="44423" cy="43566"/>
                <a:chOff x="3940123" y="1326297"/>
                <a:chExt cx="44423" cy="43566"/>
              </a:xfrm>
            </p:grpSpPr>
            <p:sp>
              <p:nvSpPr>
                <p:cNvPr id="2535" name="Freeform: Shape 992">
                  <a:extLst>
                    <a:ext uri="{FF2B5EF4-FFF2-40B4-BE49-F238E27FC236}">
                      <a16:creationId xmlns:a16="http://schemas.microsoft.com/office/drawing/2014/main" id="{25DEA3C3-1741-D332-DEE6-C0BC36CF43D3}"/>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Freeform: Shape 993">
                  <a:extLst>
                    <a:ext uri="{FF2B5EF4-FFF2-40B4-BE49-F238E27FC236}">
                      <a16:creationId xmlns:a16="http://schemas.microsoft.com/office/drawing/2014/main" id="{C432020A-C828-3C82-0A0D-964C778B411D}"/>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9" name="Graphic 195">
                <a:extLst>
                  <a:ext uri="{FF2B5EF4-FFF2-40B4-BE49-F238E27FC236}">
                    <a16:creationId xmlns:a16="http://schemas.microsoft.com/office/drawing/2014/main" id="{E8EAD924-A589-CE26-E58B-A4135FF511C6}"/>
                  </a:ext>
                </a:extLst>
              </p:cNvPr>
              <p:cNvGrpSpPr/>
              <p:nvPr/>
            </p:nvGrpSpPr>
            <p:grpSpPr>
              <a:xfrm>
                <a:off x="3947963" y="1326297"/>
                <a:ext cx="44423" cy="43566"/>
                <a:chOff x="3947963" y="1326297"/>
                <a:chExt cx="44423" cy="43566"/>
              </a:xfrm>
            </p:grpSpPr>
            <p:sp>
              <p:nvSpPr>
                <p:cNvPr id="2533" name="Freeform: Shape 990">
                  <a:extLst>
                    <a:ext uri="{FF2B5EF4-FFF2-40B4-BE49-F238E27FC236}">
                      <a16:creationId xmlns:a16="http://schemas.microsoft.com/office/drawing/2014/main" id="{BD9D23CD-77D0-8700-1A66-7A376B3B57A7}"/>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Freeform: Shape 991">
                  <a:extLst>
                    <a:ext uri="{FF2B5EF4-FFF2-40B4-BE49-F238E27FC236}">
                      <a16:creationId xmlns:a16="http://schemas.microsoft.com/office/drawing/2014/main" id="{5B972C4F-B27C-92CD-099D-B457B5D561AB}"/>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0" name="Graphic 195">
                <a:extLst>
                  <a:ext uri="{FF2B5EF4-FFF2-40B4-BE49-F238E27FC236}">
                    <a16:creationId xmlns:a16="http://schemas.microsoft.com/office/drawing/2014/main" id="{5052EDC3-21AD-1BBA-6BA0-251C39649EB6}"/>
                  </a:ext>
                </a:extLst>
              </p:cNvPr>
              <p:cNvGrpSpPr/>
              <p:nvPr/>
            </p:nvGrpSpPr>
            <p:grpSpPr>
              <a:xfrm>
                <a:off x="3955802" y="1326297"/>
                <a:ext cx="44423" cy="43566"/>
                <a:chOff x="3955802" y="1326297"/>
                <a:chExt cx="44423" cy="43566"/>
              </a:xfrm>
            </p:grpSpPr>
            <p:sp>
              <p:nvSpPr>
                <p:cNvPr id="2531" name="Freeform: Shape 988">
                  <a:extLst>
                    <a:ext uri="{FF2B5EF4-FFF2-40B4-BE49-F238E27FC236}">
                      <a16:creationId xmlns:a16="http://schemas.microsoft.com/office/drawing/2014/main" id="{4463F25A-F11F-B394-F46F-912E7C82AC6D}"/>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Freeform: Shape 989">
                  <a:extLst>
                    <a:ext uri="{FF2B5EF4-FFF2-40B4-BE49-F238E27FC236}">
                      <a16:creationId xmlns:a16="http://schemas.microsoft.com/office/drawing/2014/main" id="{3A730A18-8ADD-BA84-3413-B1D1B2559AB7}"/>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1" name="Graphic 195">
                <a:extLst>
                  <a:ext uri="{FF2B5EF4-FFF2-40B4-BE49-F238E27FC236}">
                    <a16:creationId xmlns:a16="http://schemas.microsoft.com/office/drawing/2014/main" id="{4A0982D7-90D6-1587-8169-BD514A5D400D}"/>
                  </a:ext>
                </a:extLst>
              </p:cNvPr>
              <p:cNvGrpSpPr/>
              <p:nvPr/>
            </p:nvGrpSpPr>
            <p:grpSpPr>
              <a:xfrm>
                <a:off x="3963642" y="1326297"/>
                <a:ext cx="44423" cy="43566"/>
                <a:chOff x="3963642" y="1326297"/>
                <a:chExt cx="44423" cy="43566"/>
              </a:xfrm>
            </p:grpSpPr>
            <p:sp>
              <p:nvSpPr>
                <p:cNvPr id="2529" name="Freeform: Shape 986">
                  <a:extLst>
                    <a:ext uri="{FF2B5EF4-FFF2-40B4-BE49-F238E27FC236}">
                      <a16:creationId xmlns:a16="http://schemas.microsoft.com/office/drawing/2014/main" id="{C105BCBD-5894-EB5E-0395-21400131562A}"/>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Freeform: Shape 987">
                  <a:extLst>
                    <a:ext uri="{FF2B5EF4-FFF2-40B4-BE49-F238E27FC236}">
                      <a16:creationId xmlns:a16="http://schemas.microsoft.com/office/drawing/2014/main" id="{9D0EA2FE-5774-DF27-C110-6F244F42B4FA}"/>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2" name="Graphic 195">
                <a:extLst>
                  <a:ext uri="{FF2B5EF4-FFF2-40B4-BE49-F238E27FC236}">
                    <a16:creationId xmlns:a16="http://schemas.microsoft.com/office/drawing/2014/main" id="{049AE5F8-64E0-A95A-88F9-B250F35AB824}"/>
                  </a:ext>
                </a:extLst>
              </p:cNvPr>
              <p:cNvGrpSpPr/>
              <p:nvPr/>
            </p:nvGrpSpPr>
            <p:grpSpPr>
              <a:xfrm>
                <a:off x="3971481" y="1326297"/>
                <a:ext cx="44577" cy="43566"/>
                <a:chOff x="3971481" y="1326297"/>
                <a:chExt cx="44577" cy="43566"/>
              </a:xfrm>
            </p:grpSpPr>
            <p:sp>
              <p:nvSpPr>
                <p:cNvPr id="2527" name="Freeform: Shape 984">
                  <a:extLst>
                    <a:ext uri="{FF2B5EF4-FFF2-40B4-BE49-F238E27FC236}">
                      <a16:creationId xmlns:a16="http://schemas.microsoft.com/office/drawing/2014/main" id="{91E13DE8-E0F5-1DC4-CA86-B9B050034AA4}"/>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Freeform: Shape 985">
                  <a:extLst>
                    <a:ext uri="{FF2B5EF4-FFF2-40B4-BE49-F238E27FC236}">
                      <a16:creationId xmlns:a16="http://schemas.microsoft.com/office/drawing/2014/main" id="{DE17C9E8-D2A0-2079-3D84-4872458C12C0}"/>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3" name="Graphic 195">
                <a:extLst>
                  <a:ext uri="{FF2B5EF4-FFF2-40B4-BE49-F238E27FC236}">
                    <a16:creationId xmlns:a16="http://schemas.microsoft.com/office/drawing/2014/main" id="{EA34058E-65AD-F4F3-4D09-16D291FD9A68}"/>
                  </a:ext>
                </a:extLst>
              </p:cNvPr>
              <p:cNvGrpSpPr/>
              <p:nvPr/>
            </p:nvGrpSpPr>
            <p:grpSpPr>
              <a:xfrm>
                <a:off x="3985930" y="1326297"/>
                <a:ext cx="44423" cy="43566"/>
                <a:chOff x="3985930" y="1326297"/>
                <a:chExt cx="44423" cy="43566"/>
              </a:xfrm>
            </p:grpSpPr>
            <p:sp>
              <p:nvSpPr>
                <p:cNvPr id="2525" name="Freeform: Shape 982">
                  <a:extLst>
                    <a:ext uri="{FF2B5EF4-FFF2-40B4-BE49-F238E27FC236}">
                      <a16:creationId xmlns:a16="http://schemas.microsoft.com/office/drawing/2014/main" id="{BFEE0113-1F5C-480D-BE6E-1D9414BBD888}"/>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Freeform: Shape 983">
                  <a:extLst>
                    <a:ext uri="{FF2B5EF4-FFF2-40B4-BE49-F238E27FC236}">
                      <a16:creationId xmlns:a16="http://schemas.microsoft.com/office/drawing/2014/main" id="{03B2A8E3-2050-17FE-51E5-FF9A571B83AE}"/>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4" name="Graphic 195">
                <a:extLst>
                  <a:ext uri="{FF2B5EF4-FFF2-40B4-BE49-F238E27FC236}">
                    <a16:creationId xmlns:a16="http://schemas.microsoft.com/office/drawing/2014/main" id="{C3BBEEE1-3524-C289-945A-21950AF6A854}"/>
                  </a:ext>
                </a:extLst>
              </p:cNvPr>
              <p:cNvGrpSpPr/>
              <p:nvPr/>
            </p:nvGrpSpPr>
            <p:grpSpPr>
              <a:xfrm>
                <a:off x="3993770" y="1326297"/>
                <a:ext cx="44423" cy="43566"/>
                <a:chOff x="3993770" y="1326297"/>
                <a:chExt cx="44423" cy="43566"/>
              </a:xfrm>
            </p:grpSpPr>
            <p:sp>
              <p:nvSpPr>
                <p:cNvPr id="2523" name="Freeform: Shape 980">
                  <a:extLst>
                    <a:ext uri="{FF2B5EF4-FFF2-40B4-BE49-F238E27FC236}">
                      <a16:creationId xmlns:a16="http://schemas.microsoft.com/office/drawing/2014/main" id="{A644C369-4399-41AF-3AA6-07F7448A0F5D}"/>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Freeform: Shape 981">
                  <a:extLst>
                    <a:ext uri="{FF2B5EF4-FFF2-40B4-BE49-F238E27FC236}">
                      <a16:creationId xmlns:a16="http://schemas.microsoft.com/office/drawing/2014/main" id="{07D1C354-336A-BC0E-0DF3-C516F4C3F905}"/>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5" name="Graphic 195">
                <a:extLst>
                  <a:ext uri="{FF2B5EF4-FFF2-40B4-BE49-F238E27FC236}">
                    <a16:creationId xmlns:a16="http://schemas.microsoft.com/office/drawing/2014/main" id="{273B3946-9642-D898-CB7A-4BF9F5B20AAD}"/>
                  </a:ext>
                </a:extLst>
              </p:cNvPr>
              <p:cNvGrpSpPr/>
              <p:nvPr/>
            </p:nvGrpSpPr>
            <p:grpSpPr>
              <a:xfrm>
                <a:off x="4008066" y="1326297"/>
                <a:ext cx="44577" cy="43566"/>
                <a:chOff x="4008066" y="1326297"/>
                <a:chExt cx="44577" cy="43566"/>
              </a:xfrm>
            </p:grpSpPr>
            <p:sp>
              <p:nvSpPr>
                <p:cNvPr id="2521" name="Freeform: Shape 978">
                  <a:extLst>
                    <a:ext uri="{FF2B5EF4-FFF2-40B4-BE49-F238E27FC236}">
                      <a16:creationId xmlns:a16="http://schemas.microsoft.com/office/drawing/2014/main" id="{18374520-2235-AA75-C297-E4294D5C6C75}"/>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Freeform: Shape 979">
                  <a:extLst>
                    <a:ext uri="{FF2B5EF4-FFF2-40B4-BE49-F238E27FC236}">
                      <a16:creationId xmlns:a16="http://schemas.microsoft.com/office/drawing/2014/main" id="{D9B9B8CC-2FDA-F960-D0D4-0465DDE166F5}"/>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6" name="Graphic 195">
                <a:extLst>
                  <a:ext uri="{FF2B5EF4-FFF2-40B4-BE49-F238E27FC236}">
                    <a16:creationId xmlns:a16="http://schemas.microsoft.com/office/drawing/2014/main" id="{9650A0DE-5D8F-F0BA-633E-E9AA22F7AD75}"/>
                  </a:ext>
                </a:extLst>
              </p:cNvPr>
              <p:cNvGrpSpPr/>
              <p:nvPr/>
            </p:nvGrpSpPr>
            <p:grpSpPr>
              <a:xfrm>
                <a:off x="4018211" y="1332025"/>
                <a:ext cx="44577" cy="43717"/>
                <a:chOff x="4018211" y="1332025"/>
                <a:chExt cx="44577" cy="43717"/>
              </a:xfrm>
            </p:grpSpPr>
            <p:sp>
              <p:nvSpPr>
                <p:cNvPr id="2519" name="Freeform: Shape 976">
                  <a:extLst>
                    <a:ext uri="{FF2B5EF4-FFF2-40B4-BE49-F238E27FC236}">
                      <a16:creationId xmlns:a16="http://schemas.microsoft.com/office/drawing/2014/main" id="{A726BB5B-CF06-2FE7-CBA4-F8304FC31AE5}"/>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Freeform: Shape 977">
                  <a:extLst>
                    <a:ext uri="{FF2B5EF4-FFF2-40B4-BE49-F238E27FC236}">
                      <a16:creationId xmlns:a16="http://schemas.microsoft.com/office/drawing/2014/main" id="{75EB1B32-635F-4064-4E7B-C8A9EA97F436}"/>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7" name="Graphic 195">
                <a:extLst>
                  <a:ext uri="{FF2B5EF4-FFF2-40B4-BE49-F238E27FC236}">
                    <a16:creationId xmlns:a16="http://schemas.microsoft.com/office/drawing/2014/main" id="{3599325C-CDCC-FDFA-317E-A63500DC97FA}"/>
                  </a:ext>
                </a:extLst>
              </p:cNvPr>
              <p:cNvGrpSpPr/>
              <p:nvPr/>
            </p:nvGrpSpPr>
            <p:grpSpPr>
              <a:xfrm>
                <a:off x="4028356" y="1332025"/>
                <a:ext cx="44577" cy="43717"/>
                <a:chOff x="4028356" y="1332025"/>
                <a:chExt cx="44577" cy="43717"/>
              </a:xfrm>
            </p:grpSpPr>
            <p:sp>
              <p:nvSpPr>
                <p:cNvPr id="2517" name="Freeform: Shape 974">
                  <a:extLst>
                    <a:ext uri="{FF2B5EF4-FFF2-40B4-BE49-F238E27FC236}">
                      <a16:creationId xmlns:a16="http://schemas.microsoft.com/office/drawing/2014/main" id="{6C1947DF-2C7D-D11F-4196-2292021EFA97}"/>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Freeform: Shape 975">
                  <a:extLst>
                    <a:ext uri="{FF2B5EF4-FFF2-40B4-BE49-F238E27FC236}">
                      <a16:creationId xmlns:a16="http://schemas.microsoft.com/office/drawing/2014/main" id="{B1450149-F08F-4526-DCD1-BC4584CA0A37}"/>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8" name="Graphic 195">
                <a:extLst>
                  <a:ext uri="{FF2B5EF4-FFF2-40B4-BE49-F238E27FC236}">
                    <a16:creationId xmlns:a16="http://schemas.microsoft.com/office/drawing/2014/main" id="{131E3E30-9924-8E85-1A5A-E51FC192734C}"/>
                  </a:ext>
                </a:extLst>
              </p:cNvPr>
              <p:cNvGrpSpPr/>
              <p:nvPr/>
            </p:nvGrpSpPr>
            <p:grpSpPr>
              <a:xfrm>
                <a:off x="4044804" y="1332025"/>
                <a:ext cx="44423" cy="43717"/>
                <a:chOff x="4044804" y="1332025"/>
                <a:chExt cx="44423" cy="43717"/>
              </a:xfrm>
            </p:grpSpPr>
            <p:sp>
              <p:nvSpPr>
                <p:cNvPr id="2515" name="Freeform: Shape 972">
                  <a:extLst>
                    <a:ext uri="{FF2B5EF4-FFF2-40B4-BE49-F238E27FC236}">
                      <a16:creationId xmlns:a16="http://schemas.microsoft.com/office/drawing/2014/main" id="{C4A467A2-39C6-3B0E-D5A2-A0ED5AF2ED44}"/>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Freeform: Shape 973">
                  <a:extLst>
                    <a:ext uri="{FF2B5EF4-FFF2-40B4-BE49-F238E27FC236}">
                      <a16:creationId xmlns:a16="http://schemas.microsoft.com/office/drawing/2014/main" id="{C947B730-7215-43EF-39DD-91E61996E3F9}"/>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9" name="Graphic 195">
                <a:extLst>
                  <a:ext uri="{FF2B5EF4-FFF2-40B4-BE49-F238E27FC236}">
                    <a16:creationId xmlns:a16="http://schemas.microsoft.com/office/drawing/2014/main" id="{7136F7B7-E5F1-5DA2-815C-C079EEDF302D}"/>
                  </a:ext>
                </a:extLst>
              </p:cNvPr>
              <p:cNvGrpSpPr/>
              <p:nvPr/>
            </p:nvGrpSpPr>
            <p:grpSpPr>
              <a:xfrm>
                <a:off x="4069552" y="1332025"/>
                <a:ext cx="44577" cy="43717"/>
                <a:chOff x="4069552" y="1332025"/>
                <a:chExt cx="44577" cy="43717"/>
              </a:xfrm>
            </p:grpSpPr>
            <p:sp>
              <p:nvSpPr>
                <p:cNvPr id="2513" name="Freeform: Shape 970">
                  <a:extLst>
                    <a:ext uri="{FF2B5EF4-FFF2-40B4-BE49-F238E27FC236}">
                      <a16:creationId xmlns:a16="http://schemas.microsoft.com/office/drawing/2014/main" id="{5D5FFA38-5C80-30C8-F017-ABEB797CE264}"/>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Freeform: Shape 971">
                  <a:extLst>
                    <a:ext uri="{FF2B5EF4-FFF2-40B4-BE49-F238E27FC236}">
                      <a16:creationId xmlns:a16="http://schemas.microsoft.com/office/drawing/2014/main" id="{C0F6B81B-0F3A-23C7-AF3B-53321C106537}"/>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0" name="Graphic 195">
                <a:extLst>
                  <a:ext uri="{FF2B5EF4-FFF2-40B4-BE49-F238E27FC236}">
                    <a16:creationId xmlns:a16="http://schemas.microsoft.com/office/drawing/2014/main" id="{05E30A42-8578-C5B7-43D9-6ED1067996A2}"/>
                  </a:ext>
                </a:extLst>
              </p:cNvPr>
              <p:cNvGrpSpPr/>
              <p:nvPr/>
            </p:nvGrpSpPr>
            <p:grpSpPr>
              <a:xfrm>
                <a:off x="4085385" y="1332025"/>
                <a:ext cx="44423" cy="43717"/>
                <a:chOff x="4085385" y="1332025"/>
                <a:chExt cx="44423" cy="43717"/>
              </a:xfrm>
            </p:grpSpPr>
            <p:sp>
              <p:nvSpPr>
                <p:cNvPr id="2511" name="Freeform: Shape 968">
                  <a:extLst>
                    <a:ext uri="{FF2B5EF4-FFF2-40B4-BE49-F238E27FC236}">
                      <a16:creationId xmlns:a16="http://schemas.microsoft.com/office/drawing/2014/main" id="{C0593AB9-5A5F-D549-6E4A-B41E5BC4C670}"/>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Freeform: Shape 969">
                  <a:extLst>
                    <a:ext uri="{FF2B5EF4-FFF2-40B4-BE49-F238E27FC236}">
                      <a16:creationId xmlns:a16="http://schemas.microsoft.com/office/drawing/2014/main" id="{8117A5A3-B070-0844-623F-BCBBA11738E8}"/>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1" name="Graphic 195">
                <a:extLst>
                  <a:ext uri="{FF2B5EF4-FFF2-40B4-BE49-F238E27FC236}">
                    <a16:creationId xmlns:a16="http://schemas.microsoft.com/office/drawing/2014/main" id="{D79A7BE7-3F33-DEC1-0388-D7701416CB01}"/>
                  </a:ext>
                </a:extLst>
              </p:cNvPr>
              <p:cNvGrpSpPr/>
              <p:nvPr/>
            </p:nvGrpSpPr>
            <p:grpSpPr>
              <a:xfrm>
                <a:off x="4109211" y="1334286"/>
                <a:ext cx="44423" cy="43717"/>
                <a:chOff x="4109211" y="1334286"/>
                <a:chExt cx="44423" cy="43717"/>
              </a:xfrm>
            </p:grpSpPr>
            <p:sp>
              <p:nvSpPr>
                <p:cNvPr id="2509" name="Freeform: Shape 966">
                  <a:extLst>
                    <a:ext uri="{FF2B5EF4-FFF2-40B4-BE49-F238E27FC236}">
                      <a16:creationId xmlns:a16="http://schemas.microsoft.com/office/drawing/2014/main" id="{189D1C2C-8E79-507B-F460-5DA072658987}"/>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Freeform: Shape 967">
                  <a:extLst>
                    <a:ext uri="{FF2B5EF4-FFF2-40B4-BE49-F238E27FC236}">
                      <a16:creationId xmlns:a16="http://schemas.microsoft.com/office/drawing/2014/main" id="{A9FFF895-2B6C-5F98-D6EB-DEF3E94D4BDA}"/>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2" name="Graphic 195">
                <a:extLst>
                  <a:ext uri="{FF2B5EF4-FFF2-40B4-BE49-F238E27FC236}">
                    <a16:creationId xmlns:a16="http://schemas.microsoft.com/office/drawing/2014/main" id="{FC82C052-5DB5-B045-40FF-3347EF94CE8A}"/>
                  </a:ext>
                </a:extLst>
              </p:cNvPr>
              <p:cNvGrpSpPr/>
              <p:nvPr/>
            </p:nvGrpSpPr>
            <p:grpSpPr>
              <a:xfrm>
                <a:off x="4135650" y="1336849"/>
                <a:ext cx="44577" cy="43717"/>
                <a:chOff x="4135650" y="1336849"/>
                <a:chExt cx="44577" cy="43717"/>
              </a:xfrm>
            </p:grpSpPr>
            <p:sp>
              <p:nvSpPr>
                <p:cNvPr id="2507" name="Freeform: Shape 964">
                  <a:extLst>
                    <a:ext uri="{FF2B5EF4-FFF2-40B4-BE49-F238E27FC236}">
                      <a16:creationId xmlns:a16="http://schemas.microsoft.com/office/drawing/2014/main" id="{EACAF0B9-F8B0-993D-4F7A-E570F1A501DA}"/>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Freeform: Shape 965">
                  <a:extLst>
                    <a:ext uri="{FF2B5EF4-FFF2-40B4-BE49-F238E27FC236}">
                      <a16:creationId xmlns:a16="http://schemas.microsoft.com/office/drawing/2014/main" id="{BC8BF6B4-8A63-A3A0-06EA-C7F7DAB25B9D}"/>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3" name="Graphic 195">
                <a:extLst>
                  <a:ext uri="{FF2B5EF4-FFF2-40B4-BE49-F238E27FC236}">
                    <a16:creationId xmlns:a16="http://schemas.microsoft.com/office/drawing/2014/main" id="{BFB35352-119D-25D2-49BA-3ED04680A36D}"/>
                  </a:ext>
                </a:extLst>
              </p:cNvPr>
              <p:cNvGrpSpPr/>
              <p:nvPr/>
            </p:nvGrpSpPr>
            <p:grpSpPr>
              <a:xfrm>
                <a:off x="4153634" y="1336849"/>
                <a:ext cx="44577" cy="43717"/>
                <a:chOff x="4153634" y="1336849"/>
                <a:chExt cx="44577" cy="43717"/>
              </a:xfrm>
            </p:grpSpPr>
            <p:sp>
              <p:nvSpPr>
                <p:cNvPr id="2505" name="Freeform: Shape 962">
                  <a:extLst>
                    <a:ext uri="{FF2B5EF4-FFF2-40B4-BE49-F238E27FC236}">
                      <a16:creationId xmlns:a16="http://schemas.microsoft.com/office/drawing/2014/main" id="{D6C575D4-840C-3C02-4B45-DF54DBE5D3B0}"/>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Freeform: Shape 963">
                  <a:extLst>
                    <a:ext uri="{FF2B5EF4-FFF2-40B4-BE49-F238E27FC236}">
                      <a16:creationId xmlns:a16="http://schemas.microsoft.com/office/drawing/2014/main" id="{AE8CC68C-62DE-5404-108D-DC2614CB9E45}"/>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4" name="Graphic 195">
                <a:extLst>
                  <a:ext uri="{FF2B5EF4-FFF2-40B4-BE49-F238E27FC236}">
                    <a16:creationId xmlns:a16="http://schemas.microsoft.com/office/drawing/2014/main" id="{6B1951CB-4FBB-0F43-D1EE-1ED02B24DDC4}"/>
                  </a:ext>
                </a:extLst>
              </p:cNvPr>
              <p:cNvGrpSpPr/>
              <p:nvPr/>
            </p:nvGrpSpPr>
            <p:grpSpPr>
              <a:xfrm>
                <a:off x="4173618" y="1336849"/>
                <a:ext cx="44423" cy="43717"/>
                <a:chOff x="4173618" y="1336849"/>
                <a:chExt cx="44423" cy="43717"/>
              </a:xfrm>
            </p:grpSpPr>
            <p:sp>
              <p:nvSpPr>
                <p:cNvPr id="2503" name="Freeform: Shape 960">
                  <a:extLst>
                    <a:ext uri="{FF2B5EF4-FFF2-40B4-BE49-F238E27FC236}">
                      <a16:creationId xmlns:a16="http://schemas.microsoft.com/office/drawing/2014/main" id="{34D2BB38-486E-DBAD-3141-75CCCF2EF926}"/>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Freeform: Shape 961">
                  <a:extLst>
                    <a:ext uri="{FF2B5EF4-FFF2-40B4-BE49-F238E27FC236}">
                      <a16:creationId xmlns:a16="http://schemas.microsoft.com/office/drawing/2014/main" id="{CEAA4F46-FA17-D8B3-24C6-692882538EEB}"/>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5" name="Graphic 195">
                <a:extLst>
                  <a:ext uri="{FF2B5EF4-FFF2-40B4-BE49-F238E27FC236}">
                    <a16:creationId xmlns:a16="http://schemas.microsoft.com/office/drawing/2014/main" id="{78DCDB07-79DF-182C-6450-BF28E36475CA}"/>
                  </a:ext>
                </a:extLst>
              </p:cNvPr>
              <p:cNvGrpSpPr/>
              <p:nvPr/>
            </p:nvGrpSpPr>
            <p:grpSpPr>
              <a:xfrm>
                <a:off x="4180227" y="1336849"/>
                <a:ext cx="44423" cy="43717"/>
                <a:chOff x="4180227" y="1336849"/>
                <a:chExt cx="44423" cy="43717"/>
              </a:xfrm>
            </p:grpSpPr>
            <p:sp>
              <p:nvSpPr>
                <p:cNvPr id="2501" name="Freeform: Shape 958">
                  <a:extLst>
                    <a:ext uri="{FF2B5EF4-FFF2-40B4-BE49-F238E27FC236}">
                      <a16:creationId xmlns:a16="http://schemas.microsoft.com/office/drawing/2014/main" id="{093DFF82-5047-C282-545A-50EEE19A79EF}"/>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Freeform: Shape 959">
                  <a:extLst>
                    <a:ext uri="{FF2B5EF4-FFF2-40B4-BE49-F238E27FC236}">
                      <a16:creationId xmlns:a16="http://schemas.microsoft.com/office/drawing/2014/main" id="{8D9D5429-CCFA-FDCF-D85C-E9A24BB466E3}"/>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raphic 195">
                <a:extLst>
                  <a:ext uri="{FF2B5EF4-FFF2-40B4-BE49-F238E27FC236}">
                    <a16:creationId xmlns:a16="http://schemas.microsoft.com/office/drawing/2014/main" id="{C95C8D0F-D30E-C304-C915-AA32FCE47CC7}"/>
                  </a:ext>
                </a:extLst>
              </p:cNvPr>
              <p:cNvGrpSpPr/>
              <p:nvPr/>
            </p:nvGrpSpPr>
            <p:grpSpPr>
              <a:xfrm>
                <a:off x="4186683" y="1336849"/>
                <a:ext cx="44577" cy="43717"/>
                <a:chOff x="4186683" y="1336849"/>
                <a:chExt cx="44577" cy="43717"/>
              </a:xfrm>
            </p:grpSpPr>
            <p:sp>
              <p:nvSpPr>
                <p:cNvPr id="2499" name="Freeform: Shape 956">
                  <a:extLst>
                    <a:ext uri="{FF2B5EF4-FFF2-40B4-BE49-F238E27FC236}">
                      <a16:creationId xmlns:a16="http://schemas.microsoft.com/office/drawing/2014/main" id="{C46E3B96-F762-0DCE-664A-C13EB712B981}"/>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Freeform: Shape 957">
                  <a:extLst>
                    <a:ext uri="{FF2B5EF4-FFF2-40B4-BE49-F238E27FC236}">
                      <a16:creationId xmlns:a16="http://schemas.microsoft.com/office/drawing/2014/main" id="{ED6D6729-F536-B4C8-D33B-AA3F73DDD470}"/>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7" name="Graphic 195">
                <a:extLst>
                  <a:ext uri="{FF2B5EF4-FFF2-40B4-BE49-F238E27FC236}">
                    <a16:creationId xmlns:a16="http://schemas.microsoft.com/office/drawing/2014/main" id="{FF03A8D9-F322-FB3C-002A-512F81F9067B}"/>
                  </a:ext>
                </a:extLst>
              </p:cNvPr>
              <p:cNvGrpSpPr/>
              <p:nvPr/>
            </p:nvGrpSpPr>
            <p:grpSpPr>
              <a:xfrm>
                <a:off x="4193293" y="1336849"/>
                <a:ext cx="44423" cy="43717"/>
                <a:chOff x="4193293" y="1336849"/>
                <a:chExt cx="44423" cy="43717"/>
              </a:xfrm>
            </p:grpSpPr>
            <p:sp>
              <p:nvSpPr>
                <p:cNvPr id="2497" name="Freeform: Shape 954">
                  <a:extLst>
                    <a:ext uri="{FF2B5EF4-FFF2-40B4-BE49-F238E27FC236}">
                      <a16:creationId xmlns:a16="http://schemas.microsoft.com/office/drawing/2014/main" id="{74DF508B-B70D-BB4D-1722-A9A6A19916CE}"/>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Freeform: Shape 955">
                  <a:extLst>
                    <a:ext uri="{FF2B5EF4-FFF2-40B4-BE49-F238E27FC236}">
                      <a16:creationId xmlns:a16="http://schemas.microsoft.com/office/drawing/2014/main" id="{F6158320-268F-274B-EEFA-0C24C614472B}"/>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8" name="Graphic 195">
                <a:extLst>
                  <a:ext uri="{FF2B5EF4-FFF2-40B4-BE49-F238E27FC236}">
                    <a16:creationId xmlns:a16="http://schemas.microsoft.com/office/drawing/2014/main" id="{4D28FDEC-1CCD-18FE-EA23-7E2AA7BF4B46}"/>
                  </a:ext>
                </a:extLst>
              </p:cNvPr>
              <p:cNvGrpSpPr/>
              <p:nvPr/>
            </p:nvGrpSpPr>
            <p:grpSpPr>
              <a:xfrm>
                <a:off x="4199749" y="1336849"/>
                <a:ext cx="44577" cy="43717"/>
                <a:chOff x="4199749" y="1336849"/>
                <a:chExt cx="44577" cy="43717"/>
              </a:xfrm>
            </p:grpSpPr>
            <p:sp>
              <p:nvSpPr>
                <p:cNvPr id="2495" name="Freeform: Shape 952">
                  <a:extLst>
                    <a:ext uri="{FF2B5EF4-FFF2-40B4-BE49-F238E27FC236}">
                      <a16:creationId xmlns:a16="http://schemas.microsoft.com/office/drawing/2014/main" id="{F778BF3D-92EF-EFE4-0D33-C316B3145A3E}"/>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Freeform: Shape 953">
                  <a:extLst>
                    <a:ext uri="{FF2B5EF4-FFF2-40B4-BE49-F238E27FC236}">
                      <a16:creationId xmlns:a16="http://schemas.microsoft.com/office/drawing/2014/main" id="{B23BDD72-6603-5BB6-25FD-F48FBD6C7778}"/>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9" name="Graphic 195">
                <a:extLst>
                  <a:ext uri="{FF2B5EF4-FFF2-40B4-BE49-F238E27FC236}">
                    <a16:creationId xmlns:a16="http://schemas.microsoft.com/office/drawing/2014/main" id="{4DC6C379-9C76-4672-DF96-E7B02F4D92FD}"/>
                  </a:ext>
                </a:extLst>
              </p:cNvPr>
              <p:cNvGrpSpPr/>
              <p:nvPr/>
            </p:nvGrpSpPr>
            <p:grpSpPr>
              <a:xfrm>
                <a:off x="4205744" y="1344236"/>
                <a:ext cx="44423" cy="43717"/>
                <a:chOff x="4205744" y="1344236"/>
                <a:chExt cx="44423" cy="43717"/>
              </a:xfrm>
            </p:grpSpPr>
            <p:sp>
              <p:nvSpPr>
                <p:cNvPr id="2493" name="Freeform: Shape 950">
                  <a:extLst>
                    <a:ext uri="{FF2B5EF4-FFF2-40B4-BE49-F238E27FC236}">
                      <a16:creationId xmlns:a16="http://schemas.microsoft.com/office/drawing/2014/main" id="{DBADA43C-830F-7784-418F-36D7B0C8BEAC}"/>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Freeform: Shape 951">
                  <a:extLst>
                    <a:ext uri="{FF2B5EF4-FFF2-40B4-BE49-F238E27FC236}">
                      <a16:creationId xmlns:a16="http://schemas.microsoft.com/office/drawing/2014/main" id="{82D0752C-5F5C-5DE9-CE6A-CABADAF8A640}"/>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0" name="Graphic 195">
                <a:extLst>
                  <a:ext uri="{FF2B5EF4-FFF2-40B4-BE49-F238E27FC236}">
                    <a16:creationId xmlns:a16="http://schemas.microsoft.com/office/drawing/2014/main" id="{43A31D3F-D032-4CD1-BB24-B256D2B7FE7E}"/>
                  </a:ext>
                </a:extLst>
              </p:cNvPr>
              <p:cNvGrpSpPr/>
              <p:nvPr/>
            </p:nvGrpSpPr>
            <p:grpSpPr>
              <a:xfrm>
                <a:off x="4211893" y="1344236"/>
                <a:ext cx="44423" cy="43717"/>
                <a:chOff x="4211893" y="1344236"/>
                <a:chExt cx="44423" cy="43717"/>
              </a:xfrm>
            </p:grpSpPr>
            <p:sp>
              <p:nvSpPr>
                <p:cNvPr id="2491" name="Freeform: Shape 948">
                  <a:extLst>
                    <a:ext uri="{FF2B5EF4-FFF2-40B4-BE49-F238E27FC236}">
                      <a16:creationId xmlns:a16="http://schemas.microsoft.com/office/drawing/2014/main" id="{91D0979E-D43C-D5FA-6BD0-91F3B58F93B9}"/>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Freeform: Shape 949">
                  <a:extLst>
                    <a:ext uri="{FF2B5EF4-FFF2-40B4-BE49-F238E27FC236}">
                      <a16:creationId xmlns:a16="http://schemas.microsoft.com/office/drawing/2014/main" id="{17CAA9BE-842F-C585-E489-BA44731634F4}"/>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1" name="Graphic 195">
                <a:extLst>
                  <a:ext uri="{FF2B5EF4-FFF2-40B4-BE49-F238E27FC236}">
                    <a16:creationId xmlns:a16="http://schemas.microsoft.com/office/drawing/2014/main" id="{759F8D0A-345F-BECF-916F-EF243008D59C}"/>
                  </a:ext>
                </a:extLst>
              </p:cNvPr>
              <p:cNvGrpSpPr/>
              <p:nvPr/>
            </p:nvGrpSpPr>
            <p:grpSpPr>
              <a:xfrm>
                <a:off x="4218041" y="1344236"/>
                <a:ext cx="44577" cy="43717"/>
                <a:chOff x="4218041" y="1344236"/>
                <a:chExt cx="44577" cy="43717"/>
              </a:xfrm>
            </p:grpSpPr>
            <p:sp>
              <p:nvSpPr>
                <p:cNvPr id="2489" name="Freeform: Shape 946">
                  <a:extLst>
                    <a:ext uri="{FF2B5EF4-FFF2-40B4-BE49-F238E27FC236}">
                      <a16:creationId xmlns:a16="http://schemas.microsoft.com/office/drawing/2014/main" id="{469C10AA-47B9-0CE5-3220-88B513943A6C}"/>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Freeform: Shape 947">
                  <a:extLst>
                    <a:ext uri="{FF2B5EF4-FFF2-40B4-BE49-F238E27FC236}">
                      <a16:creationId xmlns:a16="http://schemas.microsoft.com/office/drawing/2014/main" id="{650C05D9-73D6-3544-31E5-C3CEA8E24844}"/>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2" name="Graphic 195">
                <a:extLst>
                  <a:ext uri="{FF2B5EF4-FFF2-40B4-BE49-F238E27FC236}">
                    <a16:creationId xmlns:a16="http://schemas.microsoft.com/office/drawing/2014/main" id="{EB8FA460-D74F-F299-52E0-02BE8872A065}"/>
                  </a:ext>
                </a:extLst>
              </p:cNvPr>
              <p:cNvGrpSpPr/>
              <p:nvPr/>
            </p:nvGrpSpPr>
            <p:grpSpPr>
              <a:xfrm>
                <a:off x="4224344" y="1344236"/>
                <a:ext cx="44423" cy="43717"/>
                <a:chOff x="4224344" y="1344236"/>
                <a:chExt cx="44423" cy="43717"/>
              </a:xfrm>
            </p:grpSpPr>
            <p:sp>
              <p:nvSpPr>
                <p:cNvPr id="2487" name="Freeform: Shape 944">
                  <a:extLst>
                    <a:ext uri="{FF2B5EF4-FFF2-40B4-BE49-F238E27FC236}">
                      <a16:creationId xmlns:a16="http://schemas.microsoft.com/office/drawing/2014/main" id="{0B09BFDF-9C94-6500-C378-94D12407BA55}"/>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Freeform: Shape 945">
                  <a:extLst>
                    <a:ext uri="{FF2B5EF4-FFF2-40B4-BE49-F238E27FC236}">
                      <a16:creationId xmlns:a16="http://schemas.microsoft.com/office/drawing/2014/main" id="{0F9830A3-F643-F59F-17BD-6D03865BFAF3}"/>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3" name="Graphic 195">
                <a:extLst>
                  <a:ext uri="{FF2B5EF4-FFF2-40B4-BE49-F238E27FC236}">
                    <a16:creationId xmlns:a16="http://schemas.microsoft.com/office/drawing/2014/main" id="{FC091FCE-722D-8B9C-0A91-AC300E8FAF3E}"/>
                  </a:ext>
                </a:extLst>
              </p:cNvPr>
              <p:cNvGrpSpPr/>
              <p:nvPr/>
            </p:nvGrpSpPr>
            <p:grpSpPr>
              <a:xfrm>
                <a:off x="4230492" y="1344236"/>
                <a:ext cx="44577" cy="43717"/>
                <a:chOff x="4230492" y="1344236"/>
                <a:chExt cx="44577" cy="43717"/>
              </a:xfrm>
            </p:grpSpPr>
            <p:sp>
              <p:nvSpPr>
                <p:cNvPr id="2485" name="Freeform: Shape 942">
                  <a:extLst>
                    <a:ext uri="{FF2B5EF4-FFF2-40B4-BE49-F238E27FC236}">
                      <a16:creationId xmlns:a16="http://schemas.microsoft.com/office/drawing/2014/main" id="{BA6B3DA0-9B48-0564-F272-A1137F559B90}"/>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Freeform: Shape 943">
                  <a:extLst>
                    <a:ext uri="{FF2B5EF4-FFF2-40B4-BE49-F238E27FC236}">
                      <a16:creationId xmlns:a16="http://schemas.microsoft.com/office/drawing/2014/main" id="{3D385593-78BA-74E9-EF7B-9BEFCD3BFD25}"/>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4" name="Graphic 195">
                <a:extLst>
                  <a:ext uri="{FF2B5EF4-FFF2-40B4-BE49-F238E27FC236}">
                    <a16:creationId xmlns:a16="http://schemas.microsoft.com/office/drawing/2014/main" id="{F7D7B37E-2BD0-FC90-1900-A667F5E81F9F}"/>
                  </a:ext>
                </a:extLst>
              </p:cNvPr>
              <p:cNvGrpSpPr/>
              <p:nvPr/>
            </p:nvGrpSpPr>
            <p:grpSpPr>
              <a:xfrm>
                <a:off x="4236795" y="1344236"/>
                <a:ext cx="44423" cy="43717"/>
                <a:chOff x="4236795" y="1344236"/>
                <a:chExt cx="44423" cy="43717"/>
              </a:xfrm>
            </p:grpSpPr>
            <p:sp>
              <p:nvSpPr>
                <p:cNvPr id="2483" name="Freeform: Shape 940">
                  <a:extLst>
                    <a:ext uri="{FF2B5EF4-FFF2-40B4-BE49-F238E27FC236}">
                      <a16:creationId xmlns:a16="http://schemas.microsoft.com/office/drawing/2014/main" id="{D541E03B-44A3-A60B-5908-4D08D3702113}"/>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Freeform: Shape 941">
                  <a:extLst>
                    <a:ext uri="{FF2B5EF4-FFF2-40B4-BE49-F238E27FC236}">
                      <a16:creationId xmlns:a16="http://schemas.microsoft.com/office/drawing/2014/main" id="{7A43C5C8-83CA-5A88-4775-888B2131BC78}"/>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5" name="Graphic 195">
                <a:extLst>
                  <a:ext uri="{FF2B5EF4-FFF2-40B4-BE49-F238E27FC236}">
                    <a16:creationId xmlns:a16="http://schemas.microsoft.com/office/drawing/2014/main" id="{B78E6CAD-5D90-F6E4-1594-AB46A95197E6}"/>
                  </a:ext>
                </a:extLst>
              </p:cNvPr>
              <p:cNvGrpSpPr/>
              <p:nvPr/>
            </p:nvGrpSpPr>
            <p:grpSpPr>
              <a:xfrm>
                <a:off x="4242943" y="1344236"/>
                <a:ext cx="44423" cy="43717"/>
                <a:chOff x="4242943" y="1344236"/>
                <a:chExt cx="44423" cy="43717"/>
              </a:xfrm>
            </p:grpSpPr>
            <p:sp>
              <p:nvSpPr>
                <p:cNvPr id="2481" name="Freeform: Shape 938">
                  <a:extLst>
                    <a:ext uri="{FF2B5EF4-FFF2-40B4-BE49-F238E27FC236}">
                      <a16:creationId xmlns:a16="http://schemas.microsoft.com/office/drawing/2014/main" id="{DAF53F72-DC94-BBE6-23D4-F24B9B706D6D}"/>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Freeform: Shape 939">
                  <a:extLst>
                    <a:ext uri="{FF2B5EF4-FFF2-40B4-BE49-F238E27FC236}">
                      <a16:creationId xmlns:a16="http://schemas.microsoft.com/office/drawing/2014/main" id="{1DCAFE43-470D-D050-1BE9-B8B3A0050F9F}"/>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6" name="Graphic 195">
                <a:extLst>
                  <a:ext uri="{FF2B5EF4-FFF2-40B4-BE49-F238E27FC236}">
                    <a16:creationId xmlns:a16="http://schemas.microsoft.com/office/drawing/2014/main" id="{C5F3978B-1ADE-837F-2D73-AB261144C3C2}"/>
                  </a:ext>
                </a:extLst>
              </p:cNvPr>
              <p:cNvGrpSpPr/>
              <p:nvPr/>
            </p:nvGrpSpPr>
            <p:grpSpPr>
              <a:xfrm>
                <a:off x="4249246" y="1344236"/>
                <a:ext cx="44423" cy="43717"/>
                <a:chOff x="4249246" y="1344236"/>
                <a:chExt cx="44423" cy="43717"/>
              </a:xfrm>
            </p:grpSpPr>
            <p:sp>
              <p:nvSpPr>
                <p:cNvPr id="2479" name="Freeform: Shape 936">
                  <a:extLst>
                    <a:ext uri="{FF2B5EF4-FFF2-40B4-BE49-F238E27FC236}">
                      <a16:creationId xmlns:a16="http://schemas.microsoft.com/office/drawing/2014/main" id="{2BF99E32-1A46-505D-AA88-31AF4B8088C7}"/>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Freeform: Shape 937">
                  <a:extLst>
                    <a:ext uri="{FF2B5EF4-FFF2-40B4-BE49-F238E27FC236}">
                      <a16:creationId xmlns:a16="http://schemas.microsoft.com/office/drawing/2014/main" id="{03B769F5-EBDC-4FA7-E066-8EAF71766A47}"/>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7" name="Graphic 195">
                <a:extLst>
                  <a:ext uri="{FF2B5EF4-FFF2-40B4-BE49-F238E27FC236}">
                    <a16:creationId xmlns:a16="http://schemas.microsoft.com/office/drawing/2014/main" id="{ADF64712-4005-4204-B687-B64106E46691}"/>
                  </a:ext>
                </a:extLst>
              </p:cNvPr>
              <p:cNvGrpSpPr/>
              <p:nvPr/>
            </p:nvGrpSpPr>
            <p:grpSpPr>
              <a:xfrm>
                <a:off x="4256317" y="1348155"/>
                <a:ext cx="44577" cy="43566"/>
                <a:chOff x="4256317" y="1348155"/>
                <a:chExt cx="44577" cy="43566"/>
              </a:xfrm>
            </p:grpSpPr>
            <p:sp>
              <p:nvSpPr>
                <p:cNvPr id="2477" name="Freeform: Shape 934">
                  <a:extLst>
                    <a:ext uri="{FF2B5EF4-FFF2-40B4-BE49-F238E27FC236}">
                      <a16:creationId xmlns:a16="http://schemas.microsoft.com/office/drawing/2014/main" id="{8FC3DC1F-FEC1-EFE8-4E32-7C23811BD3FC}"/>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Freeform: Shape 935">
                  <a:extLst>
                    <a:ext uri="{FF2B5EF4-FFF2-40B4-BE49-F238E27FC236}">
                      <a16:creationId xmlns:a16="http://schemas.microsoft.com/office/drawing/2014/main" id="{40E2EC03-5DA4-358D-F348-AA5010B6D944}"/>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8" name="Graphic 195">
                <a:extLst>
                  <a:ext uri="{FF2B5EF4-FFF2-40B4-BE49-F238E27FC236}">
                    <a16:creationId xmlns:a16="http://schemas.microsoft.com/office/drawing/2014/main" id="{34E37BA1-8AB1-2639-9B71-A0C6E640F681}"/>
                  </a:ext>
                </a:extLst>
              </p:cNvPr>
              <p:cNvGrpSpPr/>
              <p:nvPr/>
            </p:nvGrpSpPr>
            <p:grpSpPr>
              <a:xfrm>
                <a:off x="4262619" y="1348155"/>
                <a:ext cx="44423" cy="43566"/>
                <a:chOff x="4262619" y="1348155"/>
                <a:chExt cx="44423" cy="43566"/>
              </a:xfrm>
            </p:grpSpPr>
            <p:sp>
              <p:nvSpPr>
                <p:cNvPr id="2475" name="Freeform: Shape 932">
                  <a:extLst>
                    <a:ext uri="{FF2B5EF4-FFF2-40B4-BE49-F238E27FC236}">
                      <a16:creationId xmlns:a16="http://schemas.microsoft.com/office/drawing/2014/main" id="{4EC5BADD-66DE-7798-C7DF-D1F05E1DF827}"/>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Freeform: Shape 933">
                  <a:extLst>
                    <a:ext uri="{FF2B5EF4-FFF2-40B4-BE49-F238E27FC236}">
                      <a16:creationId xmlns:a16="http://schemas.microsoft.com/office/drawing/2014/main" id="{DCF449C2-2E2B-ABBF-C655-F33AA1D1672C}"/>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9" name="Graphic 195">
                <a:extLst>
                  <a:ext uri="{FF2B5EF4-FFF2-40B4-BE49-F238E27FC236}">
                    <a16:creationId xmlns:a16="http://schemas.microsoft.com/office/drawing/2014/main" id="{2BD213DC-383C-7C43-878E-2A54CF6A512E}"/>
                  </a:ext>
                </a:extLst>
              </p:cNvPr>
              <p:cNvGrpSpPr/>
              <p:nvPr/>
            </p:nvGrpSpPr>
            <p:grpSpPr>
              <a:xfrm>
                <a:off x="4268768" y="1348155"/>
                <a:ext cx="44577" cy="43566"/>
                <a:chOff x="4268768" y="1348155"/>
                <a:chExt cx="44577" cy="43566"/>
              </a:xfrm>
            </p:grpSpPr>
            <p:sp>
              <p:nvSpPr>
                <p:cNvPr id="2473" name="Freeform: Shape 930">
                  <a:extLst>
                    <a:ext uri="{FF2B5EF4-FFF2-40B4-BE49-F238E27FC236}">
                      <a16:creationId xmlns:a16="http://schemas.microsoft.com/office/drawing/2014/main" id="{23DA9D1F-236F-0F6C-D8CD-437AEBA34D7A}"/>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Freeform: Shape 931">
                  <a:extLst>
                    <a:ext uri="{FF2B5EF4-FFF2-40B4-BE49-F238E27FC236}">
                      <a16:creationId xmlns:a16="http://schemas.microsoft.com/office/drawing/2014/main" id="{2831F77B-B92C-B977-F94C-45A2C5164C56}"/>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0" name="Graphic 195">
                <a:extLst>
                  <a:ext uri="{FF2B5EF4-FFF2-40B4-BE49-F238E27FC236}">
                    <a16:creationId xmlns:a16="http://schemas.microsoft.com/office/drawing/2014/main" id="{00F14A28-5133-C102-2241-450A977DEA7E}"/>
                  </a:ext>
                </a:extLst>
              </p:cNvPr>
              <p:cNvGrpSpPr/>
              <p:nvPr/>
            </p:nvGrpSpPr>
            <p:grpSpPr>
              <a:xfrm>
                <a:off x="4275070" y="1348155"/>
                <a:ext cx="44423" cy="43566"/>
                <a:chOff x="4275070" y="1348155"/>
                <a:chExt cx="44423" cy="43566"/>
              </a:xfrm>
            </p:grpSpPr>
            <p:sp>
              <p:nvSpPr>
                <p:cNvPr id="2471" name="Freeform: Shape 928">
                  <a:extLst>
                    <a:ext uri="{FF2B5EF4-FFF2-40B4-BE49-F238E27FC236}">
                      <a16:creationId xmlns:a16="http://schemas.microsoft.com/office/drawing/2014/main" id="{0BC92815-A91F-8A4B-8C04-F6C81C24F68D}"/>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Freeform: Shape 929">
                  <a:extLst>
                    <a:ext uri="{FF2B5EF4-FFF2-40B4-BE49-F238E27FC236}">
                      <a16:creationId xmlns:a16="http://schemas.microsoft.com/office/drawing/2014/main" id="{12164418-FA67-7B76-AD32-559DBB926197}"/>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1" name="Graphic 195">
                <a:extLst>
                  <a:ext uri="{FF2B5EF4-FFF2-40B4-BE49-F238E27FC236}">
                    <a16:creationId xmlns:a16="http://schemas.microsoft.com/office/drawing/2014/main" id="{977706EA-BC30-B37F-54BD-5FDF3FDE6AA6}"/>
                  </a:ext>
                </a:extLst>
              </p:cNvPr>
              <p:cNvGrpSpPr/>
              <p:nvPr/>
            </p:nvGrpSpPr>
            <p:grpSpPr>
              <a:xfrm>
                <a:off x="4281219" y="1348155"/>
                <a:ext cx="44423" cy="43566"/>
                <a:chOff x="4281219" y="1348155"/>
                <a:chExt cx="44423" cy="43566"/>
              </a:xfrm>
            </p:grpSpPr>
            <p:sp>
              <p:nvSpPr>
                <p:cNvPr id="2469" name="Freeform: Shape 926">
                  <a:extLst>
                    <a:ext uri="{FF2B5EF4-FFF2-40B4-BE49-F238E27FC236}">
                      <a16:creationId xmlns:a16="http://schemas.microsoft.com/office/drawing/2014/main" id="{9AC71B07-F1D4-6A40-85BD-FFF2BC529497}"/>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Freeform: Shape 927">
                  <a:extLst>
                    <a:ext uri="{FF2B5EF4-FFF2-40B4-BE49-F238E27FC236}">
                      <a16:creationId xmlns:a16="http://schemas.microsoft.com/office/drawing/2014/main" id="{056906B0-970B-5F44-DDBC-56E9C4F55C1E}"/>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2" name="Graphic 195">
                <a:extLst>
                  <a:ext uri="{FF2B5EF4-FFF2-40B4-BE49-F238E27FC236}">
                    <a16:creationId xmlns:a16="http://schemas.microsoft.com/office/drawing/2014/main" id="{DA51680E-83A4-9867-2D46-A3545BE6AAD0}"/>
                  </a:ext>
                </a:extLst>
              </p:cNvPr>
              <p:cNvGrpSpPr/>
              <p:nvPr/>
            </p:nvGrpSpPr>
            <p:grpSpPr>
              <a:xfrm>
                <a:off x="4287367" y="1348155"/>
                <a:ext cx="44577" cy="43566"/>
                <a:chOff x="4287367" y="1348155"/>
                <a:chExt cx="44577" cy="43566"/>
              </a:xfrm>
            </p:grpSpPr>
            <p:sp>
              <p:nvSpPr>
                <p:cNvPr id="2467" name="Freeform: Shape 924">
                  <a:extLst>
                    <a:ext uri="{FF2B5EF4-FFF2-40B4-BE49-F238E27FC236}">
                      <a16:creationId xmlns:a16="http://schemas.microsoft.com/office/drawing/2014/main" id="{EF37AEA5-EDA1-B2C4-AE14-B3C1373AC269}"/>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Freeform: Shape 925">
                  <a:extLst>
                    <a:ext uri="{FF2B5EF4-FFF2-40B4-BE49-F238E27FC236}">
                      <a16:creationId xmlns:a16="http://schemas.microsoft.com/office/drawing/2014/main" id="{94465FF4-60D8-0267-0F44-78AEB1FB213E}"/>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3" name="Graphic 195">
                <a:extLst>
                  <a:ext uri="{FF2B5EF4-FFF2-40B4-BE49-F238E27FC236}">
                    <a16:creationId xmlns:a16="http://schemas.microsoft.com/office/drawing/2014/main" id="{A7D78640-F809-F2C9-AA89-4DB61FF57B18}"/>
                  </a:ext>
                </a:extLst>
              </p:cNvPr>
              <p:cNvGrpSpPr/>
              <p:nvPr/>
            </p:nvGrpSpPr>
            <p:grpSpPr>
              <a:xfrm>
                <a:off x="4300894" y="1348155"/>
                <a:ext cx="44423" cy="43566"/>
                <a:chOff x="4300894" y="1348155"/>
                <a:chExt cx="44423" cy="43566"/>
              </a:xfrm>
            </p:grpSpPr>
            <p:sp>
              <p:nvSpPr>
                <p:cNvPr id="2465" name="Freeform: Shape 922">
                  <a:extLst>
                    <a:ext uri="{FF2B5EF4-FFF2-40B4-BE49-F238E27FC236}">
                      <a16:creationId xmlns:a16="http://schemas.microsoft.com/office/drawing/2014/main" id="{88A86BB5-7CB4-E232-0362-EE7921F1FFA8}"/>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Freeform: Shape 923">
                  <a:extLst>
                    <a:ext uri="{FF2B5EF4-FFF2-40B4-BE49-F238E27FC236}">
                      <a16:creationId xmlns:a16="http://schemas.microsoft.com/office/drawing/2014/main" id="{5CB2390C-C010-50E2-7C44-611056684E1F}"/>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4" name="Graphic 195">
                <a:extLst>
                  <a:ext uri="{FF2B5EF4-FFF2-40B4-BE49-F238E27FC236}">
                    <a16:creationId xmlns:a16="http://schemas.microsoft.com/office/drawing/2014/main" id="{80F1CEEA-D660-4163-8023-A07EAF1AC051}"/>
                  </a:ext>
                </a:extLst>
              </p:cNvPr>
              <p:cNvGrpSpPr/>
              <p:nvPr/>
            </p:nvGrpSpPr>
            <p:grpSpPr>
              <a:xfrm>
                <a:off x="4323029" y="1348155"/>
                <a:ext cx="44577" cy="43566"/>
                <a:chOff x="4323029" y="1348155"/>
                <a:chExt cx="44577" cy="43566"/>
              </a:xfrm>
            </p:grpSpPr>
            <p:sp>
              <p:nvSpPr>
                <p:cNvPr id="2463" name="Freeform: Shape 920">
                  <a:extLst>
                    <a:ext uri="{FF2B5EF4-FFF2-40B4-BE49-F238E27FC236}">
                      <a16:creationId xmlns:a16="http://schemas.microsoft.com/office/drawing/2014/main" id="{03436FBF-6CAA-7961-B387-CD8A304E0322}"/>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Freeform: Shape 921">
                  <a:extLst>
                    <a:ext uri="{FF2B5EF4-FFF2-40B4-BE49-F238E27FC236}">
                      <a16:creationId xmlns:a16="http://schemas.microsoft.com/office/drawing/2014/main" id="{006EAABB-FEA3-2B79-F9D9-9E70722DDD14}"/>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5" name="Graphic 195">
                <a:extLst>
                  <a:ext uri="{FF2B5EF4-FFF2-40B4-BE49-F238E27FC236}">
                    <a16:creationId xmlns:a16="http://schemas.microsoft.com/office/drawing/2014/main" id="{2AE5BB0D-3B7C-133E-2F7C-F899DC72C2E2}"/>
                  </a:ext>
                </a:extLst>
              </p:cNvPr>
              <p:cNvGrpSpPr/>
              <p:nvPr/>
            </p:nvGrpSpPr>
            <p:grpSpPr>
              <a:xfrm>
                <a:off x="4341475" y="1348155"/>
                <a:ext cx="44423" cy="43566"/>
                <a:chOff x="4341475" y="1348155"/>
                <a:chExt cx="44423" cy="43566"/>
              </a:xfrm>
            </p:grpSpPr>
            <p:sp>
              <p:nvSpPr>
                <p:cNvPr id="2461" name="Freeform: Shape 918">
                  <a:extLst>
                    <a:ext uri="{FF2B5EF4-FFF2-40B4-BE49-F238E27FC236}">
                      <a16:creationId xmlns:a16="http://schemas.microsoft.com/office/drawing/2014/main" id="{74C2D5DC-2BF1-BF2A-902B-C090E5479311}"/>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Freeform: Shape 919">
                  <a:extLst>
                    <a:ext uri="{FF2B5EF4-FFF2-40B4-BE49-F238E27FC236}">
                      <a16:creationId xmlns:a16="http://schemas.microsoft.com/office/drawing/2014/main" id="{21F06B67-86C1-7499-8458-ABA0EE3B6F82}"/>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6" name="Graphic 195">
                <a:extLst>
                  <a:ext uri="{FF2B5EF4-FFF2-40B4-BE49-F238E27FC236}">
                    <a16:creationId xmlns:a16="http://schemas.microsoft.com/office/drawing/2014/main" id="{5591C05C-8AA5-1F08-1BF8-F4E35FAFEFBF}"/>
                  </a:ext>
                </a:extLst>
              </p:cNvPr>
              <p:cNvGrpSpPr/>
              <p:nvPr/>
            </p:nvGrpSpPr>
            <p:grpSpPr>
              <a:xfrm>
                <a:off x="4352543" y="1348155"/>
                <a:ext cx="44423" cy="43566"/>
                <a:chOff x="4352543" y="1348155"/>
                <a:chExt cx="44423" cy="43566"/>
              </a:xfrm>
            </p:grpSpPr>
            <p:sp>
              <p:nvSpPr>
                <p:cNvPr id="2459" name="Freeform: Shape 916">
                  <a:extLst>
                    <a:ext uri="{FF2B5EF4-FFF2-40B4-BE49-F238E27FC236}">
                      <a16:creationId xmlns:a16="http://schemas.microsoft.com/office/drawing/2014/main" id="{9028F36B-382E-B477-3D68-843CA97D5B50}"/>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Freeform: Shape 917">
                  <a:extLst>
                    <a:ext uri="{FF2B5EF4-FFF2-40B4-BE49-F238E27FC236}">
                      <a16:creationId xmlns:a16="http://schemas.microsoft.com/office/drawing/2014/main" id="{A1152198-E73E-6D1A-9FA5-4BDD5F7E6B08}"/>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7" name="Graphic 195">
                <a:extLst>
                  <a:ext uri="{FF2B5EF4-FFF2-40B4-BE49-F238E27FC236}">
                    <a16:creationId xmlns:a16="http://schemas.microsoft.com/office/drawing/2014/main" id="{60EFAC62-5F24-67D2-FA0E-01BD6C571EF8}"/>
                  </a:ext>
                </a:extLst>
              </p:cNvPr>
              <p:cNvGrpSpPr/>
              <p:nvPr/>
            </p:nvGrpSpPr>
            <p:grpSpPr>
              <a:xfrm>
                <a:off x="4374832" y="1348155"/>
                <a:ext cx="44423" cy="43566"/>
                <a:chOff x="4374832" y="1348155"/>
                <a:chExt cx="44423" cy="43566"/>
              </a:xfrm>
            </p:grpSpPr>
            <p:sp>
              <p:nvSpPr>
                <p:cNvPr id="2457" name="Freeform: Shape 914">
                  <a:extLst>
                    <a:ext uri="{FF2B5EF4-FFF2-40B4-BE49-F238E27FC236}">
                      <a16:creationId xmlns:a16="http://schemas.microsoft.com/office/drawing/2014/main" id="{59EA0F81-3214-5EDA-EE87-D8D6776C7878}"/>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Freeform: Shape 915">
                  <a:extLst>
                    <a:ext uri="{FF2B5EF4-FFF2-40B4-BE49-F238E27FC236}">
                      <a16:creationId xmlns:a16="http://schemas.microsoft.com/office/drawing/2014/main" id="{54CA5ACF-266C-68B1-4C3E-A589DE4FAFA8}"/>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8" name="Graphic 195">
                <a:extLst>
                  <a:ext uri="{FF2B5EF4-FFF2-40B4-BE49-F238E27FC236}">
                    <a16:creationId xmlns:a16="http://schemas.microsoft.com/office/drawing/2014/main" id="{3777B526-524F-051A-EF35-F0DE051F6CD1}"/>
                  </a:ext>
                </a:extLst>
              </p:cNvPr>
              <p:cNvGrpSpPr/>
              <p:nvPr/>
            </p:nvGrpSpPr>
            <p:grpSpPr>
              <a:xfrm>
                <a:off x="4379289" y="1348155"/>
                <a:ext cx="44577" cy="43566"/>
                <a:chOff x="4379289" y="1348155"/>
                <a:chExt cx="44577" cy="43566"/>
              </a:xfrm>
            </p:grpSpPr>
            <p:sp>
              <p:nvSpPr>
                <p:cNvPr id="2455" name="Freeform: Shape 912">
                  <a:extLst>
                    <a:ext uri="{FF2B5EF4-FFF2-40B4-BE49-F238E27FC236}">
                      <a16:creationId xmlns:a16="http://schemas.microsoft.com/office/drawing/2014/main" id="{38931BC4-B805-35A3-12CE-86209199C1CB}"/>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Freeform: Shape 913">
                  <a:extLst>
                    <a:ext uri="{FF2B5EF4-FFF2-40B4-BE49-F238E27FC236}">
                      <a16:creationId xmlns:a16="http://schemas.microsoft.com/office/drawing/2014/main" id="{4D65FC4E-84B7-F77D-0258-48BB7364F376}"/>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9" name="Graphic 195">
                <a:extLst>
                  <a:ext uri="{FF2B5EF4-FFF2-40B4-BE49-F238E27FC236}">
                    <a16:creationId xmlns:a16="http://schemas.microsoft.com/office/drawing/2014/main" id="{5290880F-8F41-58DE-48D5-E6F9858424BA}"/>
                  </a:ext>
                </a:extLst>
              </p:cNvPr>
              <p:cNvGrpSpPr/>
              <p:nvPr/>
            </p:nvGrpSpPr>
            <p:grpSpPr>
              <a:xfrm>
                <a:off x="4399273" y="1348155"/>
                <a:ext cx="44423" cy="43566"/>
                <a:chOff x="4399273" y="1348155"/>
                <a:chExt cx="44423" cy="43566"/>
              </a:xfrm>
            </p:grpSpPr>
            <p:sp>
              <p:nvSpPr>
                <p:cNvPr id="2453" name="Freeform: Shape 910">
                  <a:extLst>
                    <a:ext uri="{FF2B5EF4-FFF2-40B4-BE49-F238E27FC236}">
                      <a16:creationId xmlns:a16="http://schemas.microsoft.com/office/drawing/2014/main" id="{BC05A997-AB1E-75C2-CADE-99D8B6746158}"/>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Freeform: Shape 911">
                  <a:extLst>
                    <a:ext uri="{FF2B5EF4-FFF2-40B4-BE49-F238E27FC236}">
                      <a16:creationId xmlns:a16="http://schemas.microsoft.com/office/drawing/2014/main" id="{9219382E-C4CD-A430-D9A4-48775DF2745A}"/>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0" name="Graphic 195">
                <a:extLst>
                  <a:ext uri="{FF2B5EF4-FFF2-40B4-BE49-F238E27FC236}">
                    <a16:creationId xmlns:a16="http://schemas.microsoft.com/office/drawing/2014/main" id="{C9E1A942-7468-5CB2-BC2D-70C793A3D3BF}"/>
                  </a:ext>
                </a:extLst>
              </p:cNvPr>
              <p:cNvGrpSpPr/>
              <p:nvPr/>
            </p:nvGrpSpPr>
            <p:grpSpPr>
              <a:xfrm>
                <a:off x="4407112" y="1348155"/>
                <a:ext cx="44577" cy="43566"/>
                <a:chOff x="4407112" y="1348155"/>
                <a:chExt cx="44577" cy="43566"/>
              </a:xfrm>
            </p:grpSpPr>
            <p:sp>
              <p:nvSpPr>
                <p:cNvPr id="2451" name="Freeform: Shape 908">
                  <a:extLst>
                    <a:ext uri="{FF2B5EF4-FFF2-40B4-BE49-F238E27FC236}">
                      <a16:creationId xmlns:a16="http://schemas.microsoft.com/office/drawing/2014/main" id="{D5CFD7F3-9FBD-FA07-72E5-19E98CD7C00E}"/>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Freeform: Shape 909">
                  <a:extLst>
                    <a:ext uri="{FF2B5EF4-FFF2-40B4-BE49-F238E27FC236}">
                      <a16:creationId xmlns:a16="http://schemas.microsoft.com/office/drawing/2014/main" id="{2D40053F-B0FE-DF5B-71DF-561D11C75480}"/>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1" name="Graphic 195">
                <a:extLst>
                  <a:ext uri="{FF2B5EF4-FFF2-40B4-BE49-F238E27FC236}">
                    <a16:creationId xmlns:a16="http://schemas.microsoft.com/office/drawing/2014/main" id="{31CAEE6F-A1B8-64E9-8727-3F003BFBE57A}"/>
                  </a:ext>
                </a:extLst>
              </p:cNvPr>
              <p:cNvGrpSpPr/>
              <p:nvPr/>
            </p:nvGrpSpPr>
            <p:grpSpPr>
              <a:xfrm>
                <a:off x="4421561" y="1356145"/>
                <a:ext cx="44423" cy="43566"/>
                <a:chOff x="4421561" y="1356145"/>
                <a:chExt cx="44423" cy="43566"/>
              </a:xfrm>
            </p:grpSpPr>
            <p:sp>
              <p:nvSpPr>
                <p:cNvPr id="2449" name="Freeform: Shape 906">
                  <a:extLst>
                    <a:ext uri="{FF2B5EF4-FFF2-40B4-BE49-F238E27FC236}">
                      <a16:creationId xmlns:a16="http://schemas.microsoft.com/office/drawing/2014/main" id="{AE6EC4EE-BF82-34A0-3984-C946FAA209CD}"/>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Freeform: Shape 907">
                  <a:extLst>
                    <a:ext uri="{FF2B5EF4-FFF2-40B4-BE49-F238E27FC236}">
                      <a16:creationId xmlns:a16="http://schemas.microsoft.com/office/drawing/2014/main" id="{09DBBDF5-D1DF-35CA-74DC-6F3FEE9CDA11}"/>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2" name="Graphic 195">
                <a:extLst>
                  <a:ext uri="{FF2B5EF4-FFF2-40B4-BE49-F238E27FC236}">
                    <a16:creationId xmlns:a16="http://schemas.microsoft.com/office/drawing/2014/main" id="{A86E0EB7-099E-0C8B-653F-AC4911AF9266}"/>
                  </a:ext>
                </a:extLst>
              </p:cNvPr>
              <p:cNvGrpSpPr/>
              <p:nvPr/>
            </p:nvGrpSpPr>
            <p:grpSpPr>
              <a:xfrm>
                <a:off x="4437240" y="1356145"/>
                <a:ext cx="44423" cy="43566"/>
                <a:chOff x="4437240" y="1356145"/>
                <a:chExt cx="44423" cy="43566"/>
              </a:xfrm>
            </p:grpSpPr>
            <p:sp>
              <p:nvSpPr>
                <p:cNvPr id="2447" name="Freeform: Shape 904">
                  <a:extLst>
                    <a:ext uri="{FF2B5EF4-FFF2-40B4-BE49-F238E27FC236}">
                      <a16:creationId xmlns:a16="http://schemas.microsoft.com/office/drawing/2014/main" id="{FFDEE3B4-454B-A4E1-B707-F476DB5BA553}"/>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Freeform: Shape 905">
                  <a:extLst>
                    <a:ext uri="{FF2B5EF4-FFF2-40B4-BE49-F238E27FC236}">
                      <a16:creationId xmlns:a16="http://schemas.microsoft.com/office/drawing/2014/main" id="{514FB782-DB65-02ED-CD91-783B3CA630F8}"/>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3" name="Graphic 195">
                <a:extLst>
                  <a:ext uri="{FF2B5EF4-FFF2-40B4-BE49-F238E27FC236}">
                    <a16:creationId xmlns:a16="http://schemas.microsoft.com/office/drawing/2014/main" id="{EA480004-1437-827B-4A4F-C877C6D41C7E}"/>
                  </a:ext>
                </a:extLst>
              </p:cNvPr>
              <p:cNvGrpSpPr/>
              <p:nvPr/>
            </p:nvGrpSpPr>
            <p:grpSpPr>
              <a:xfrm>
                <a:off x="4446002" y="1356145"/>
                <a:ext cx="44577" cy="43566"/>
                <a:chOff x="4446002" y="1356145"/>
                <a:chExt cx="44577" cy="43566"/>
              </a:xfrm>
            </p:grpSpPr>
            <p:sp>
              <p:nvSpPr>
                <p:cNvPr id="2445" name="Freeform: Shape 902">
                  <a:extLst>
                    <a:ext uri="{FF2B5EF4-FFF2-40B4-BE49-F238E27FC236}">
                      <a16:creationId xmlns:a16="http://schemas.microsoft.com/office/drawing/2014/main" id="{66347F36-3FA5-DEC0-F370-15A50AE6C97D}"/>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Freeform: Shape 903">
                  <a:extLst>
                    <a:ext uri="{FF2B5EF4-FFF2-40B4-BE49-F238E27FC236}">
                      <a16:creationId xmlns:a16="http://schemas.microsoft.com/office/drawing/2014/main" id="{A078B7A8-2A8C-9115-82BC-13A6CADE31C9}"/>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4" name="Graphic 195">
                <a:extLst>
                  <a:ext uri="{FF2B5EF4-FFF2-40B4-BE49-F238E27FC236}">
                    <a16:creationId xmlns:a16="http://schemas.microsoft.com/office/drawing/2014/main" id="{97E3DDE9-81DB-D441-B1CA-094F68D63925}"/>
                  </a:ext>
                </a:extLst>
              </p:cNvPr>
              <p:cNvGrpSpPr/>
              <p:nvPr/>
            </p:nvGrpSpPr>
            <p:grpSpPr>
              <a:xfrm>
                <a:off x="4468291" y="1356145"/>
                <a:ext cx="44423" cy="43566"/>
                <a:chOff x="4468291" y="1356145"/>
                <a:chExt cx="44423" cy="43566"/>
              </a:xfrm>
            </p:grpSpPr>
            <p:sp>
              <p:nvSpPr>
                <p:cNvPr id="2443" name="Freeform: Shape 900">
                  <a:extLst>
                    <a:ext uri="{FF2B5EF4-FFF2-40B4-BE49-F238E27FC236}">
                      <a16:creationId xmlns:a16="http://schemas.microsoft.com/office/drawing/2014/main" id="{6A93B75C-A0DA-A67E-1358-4700B6B51EC8}"/>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Freeform: Shape 901">
                  <a:extLst>
                    <a:ext uri="{FF2B5EF4-FFF2-40B4-BE49-F238E27FC236}">
                      <a16:creationId xmlns:a16="http://schemas.microsoft.com/office/drawing/2014/main" id="{8401FE89-63FE-7838-5A83-28A5C21CE210}"/>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5" name="Graphic 195">
                <a:extLst>
                  <a:ext uri="{FF2B5EF4-FFF2-40B4-BE49-F238E27FC236}">
                    <a16:creationId xmlns:a16="http://schemas.microsoft.com/office/drawing/2014/main" id="{86CC92FE-1961-FB5B-F3D8-79BD1C8FCCC3}"/>
                  </a:ext>
                </a:extLst>
              </p:cNvPr>
              <p:cNvGrpSpPr/>
              <p:nvPr/>
            </p:nvGrpSpPr>
            <p:grpSpPr>
              <a:xfrm>
                <a:off x="4475208" y="1356145"/>
                <a:ext cx="44423" cy="43566"/>
                <a:chOff x="4475208" y="1356145"/>
                <a:chExt cx="44423" cy="43566"/>
              </a:xfrm>
            </p:grpSpPr>
            <p:sp>
              <p:nvSpPr>
                <p:cNvPr id="2441" name="Freeform: Shape 898">
                  <a:extLst>
                    <a:ext uri="{FF2B5EF4-FFF2-40B4-BE49-F238E27FC236}">
                      <a16:creationId xmlns:a16="http://schemas.microsoft.com/office/drawing/2014/main" id="{AD6A0EDA-7A5C-C6AE-037F-012B923512A9}"/>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Freeform: Shape 899">
                  <a:extLst>
                    <a:ext uri="{FF2B5EF4-FFF2-40B4-BE49-F238E27FC236}">
                      <a16:creationId xmlns:a16="http://schemas.microsoft.com/office/drawing/2014/main" id="{1352B4DC-0169-8603-4635-3C2CC15B78C8}"/>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6" name="Graphic 195">
                <a:extLst>
                  <a:ext uri="{FF2B5EF4-FFF2-40B4-BE49-F238E27FC236}">
                    <a16:creationId xmlns:a16="http://schemas.microsoft.com/office/drawing/2014/main" id="{DAAD1488-75B2-7BE7-F0E1-579655EB4445}"/>
                  </a:ext>
                </a:extLst>
              </p:cNvPr>
              <p:cNvGrpSpPr/>
              <p:nvPr/>
            </p:nvGrpSpPr>
            <p:grpSpPr>
              <a:xfrm>
                <a:off x="4481972" y="1356145"/>
                <a:ext cx="44577" cy="43566"/>
                <a:chOff x="4481972" y="1356145"/>
                <a:chExt cx="44577" cy="43566"/>
              </a:xfrm>
            </p:grpSpPr>
            <p:sp>
              <p:nvSpPr>
                <p:cNvPr id="2439" name="Freeform: Shape 896">
                  <a:extLst>
                    <a:ext uri="{FF2B5EF4-FFF2-40B4-BE49-F238E27FC236}">
                      <a16:creationId xmlns:a16="http://schemas.microsoft.com/office/drawing/2014/main" id="{B7248848-17B8-9E08-7DCE-C7CC193E09D4}"/>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Freeform: Shape 897">
                  <a:extLst>
                    <a:ext uri="{FF2B5EF4-FFF2-40B4-BE49-F238E27FC236}">
                      <a16:creationId xmlns:a16="http://schemas.microsoft.com/office/drawing/2014/main" id="{30BD16D6-066E-700E-07B4-0180ABA339EF}"/>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7" name="Graphic 195">
                <a:extLst>
                  <a:ext uri="{FF2B5EF4-FFF2-40B4-BE49-F238E27FC236}">
                    <a16:creationId xmlns:a16="http://schemas.microsoft.com/office/drawing/2014/main" id="{BC12DBDC-B2C1-9C9D-1CC6-12D77D78B60B}"/>
                  </a:ext>
                </a:extLst>
              </p:cNvPr>
              <p:cNvGrpSpPr/>
              <p:nvPr/>
            </p:nvGrpSpPr>
            <p:grpSpPr>
              <a:xfrm>
                <a:off x="4488889" y="1356145"/>
                <a:ext cx="44423" cy="43566"/>
                <a:chOff x="4488889" y="1356145"/>
                <a:chExt cx="44423" cy="43566"/>
              </a:xfrm>
            </p:grpSpPr>
            <p:sp>
              <p:nvSpPr>
                <p:cNvPr id="2437" name="Freeform: Shape 894">
                  <a:extLst>
                    <a:ext uri="{FF2B5EF4-FFF2-40B4-BE49-F238E27FC236}">
                      <a16:creationId xmlns:a16="http://schemas.microsoft.com/office/drawing/2014/main" id="{B30C6947-536A-FA2C-2258-CECBC639B04E}"/>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Freeform: Shape 895">
                  <a:extLst>
                    <a:ext uri="{FF2B5EF4-FFF2-40B4-BE49-F238E27FC236}">
                      <a16:creationId xmlns:a16="http://schemas.microsoft.com/office/drawing/2014/main" id="{7EA47921-EE9D-C696-9585-86B85BA07931}"/>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8" name="Graphic 195">
                <a:extLst>
                  <a:ext uri="{FF2B5EF4-FFF2-40B4-BE49-F238E27FC236}">
                    <a16:creationId xmlns:a16="http://schemas.microsoft.com/office/drawing/2014/main" id="{4FAF804E-9B24-66FC-CDBD-7FF9F94CEA21}"/>
                  </a:ext>
                </a:extLst>
              </p:cNvPr>
              <p:cNvGrpSpPr/>
              <p:nvPr/>
            </p:nvGrpSpPr>
            <p:grpSpPr>
              <a:xfrm>
                <a:off x="4503031" y="1358708"/>
                <a:ext cx="44423" cy="43566"/>
                <a:chOff x="4503031" y="1358708"/>
                <a:chExt cx="44423" cy="43566"/>
              </a:xfrm>
            </p:grpSpPr>
            <p:sp>
              <p:nvSpPr>
                <p:cNvPr id="2435" name="Freeform: Shape 892">
                  <a:extLst>
                    <a:ext uri="{FF2B5EF4-FFF2-40B4-BE49-F238E27FC236}">
                      <a16:creationId xmlns:a16="http://schemas.microsoft.com/office/drawing/2014/main" id="{744D9798-03DC-349A-735F-0E0EF1467695}"/>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Freeform: Shape 893">
                  <a:extLst>
                    <a:ext uri="{FF2B5EF4-FFF2-40B4-BE49-F238E27FC236}">
                      <a16:creationId xmlns:a16="http://schemas.microsoft.com/office/drawing/2014/main" id="{0C941647-CAE3-5769-3466-7984CB929FAC}"/>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9" name="Graphic 195">
                <a:extLst>
                  <a:ext uri="{FF2B5EF4-FFF2-40B4-BE49-F238E27FC236}">
                    <a16:creationId xmlns:a16="http://schemas.microsoft.com/office/drawing/2014/main" id="{CB321B34-947D-DB3F-AAE0-1AFCD985BF6B}"/>
                  </a:ext>
                </a:extLst>
              </p:cNvPr>
              <p:cNvGrpSpPr/>
              <p:nvPr/>
            </p:nvGrpSpPr>
            <p:grpSpPr>
              <a:xfrm>
                <a:off x="4509487" y="1358708"/>
                <a:ext cx="44577" cy="43566"/>
                <a:chOff x="4509487" y="1358708"/>
                <a:chExt cx="44577" cy="43566"/>
              </a:xfrm>
            </p:grpSpPr>
            <p:sp>
              <p:nvSpPr>
                <p:cNvPr id="2433" name="Freeform: Shape 890">
                  <a:extLst>
                    <a:ext uri="{FF2B5EF4-FFF2-40B4-BE49-F238E27FC236}">
                      <a16:creationId xmlns:a16="http://schemas.microsoft.com/office/drawing/2014/main" id="{49F6C095-F902-4550-C856-5AFFAFF4CE0C}"/>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Freeform: Shape 891">
                  <a:extLst>
                    <a:ext uri="{FF2B5EF4-FFF2-40B4-BE49-F238E27FC236}">
                      <a16:creationId xmlns:a16="http://schemas.microsoft.com/office/drawing/2014/main" id="{6ED8FD73-4BD5-C869-997B-468771917F2A}"/>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0" name="Graphic 195">
                <a:extLst>
                  <a:ext uri="{FF2B5EF4-FFF2-40B4-BE49-F238E27FC236}">
                    <a16:creationId xmlns:a16="http://schemas.microsoft.com/office/drawing/2014/main" id="{E7D32DA4-E60D-C826-3319-D286311D1719}"/>
                  </a:ext>
                </a:extLst>
              </p:cNvPr>
              <p:cNvGrpSpPr/>
              <p:nvPr/>
            </p:nvGrpSpPr>
            <p:grpSpPr>
              <a:xfrm>
                <a:off x="4516097" y="1358708"/>
                <a:ext cx="44423" cy="43566"/>
                <a:chOff x="4516097" y="1358708"/>
                <a:chExt cx="44423" cy="43566"/>
              </a:xfrm>
            </p:grpSpPr>
            <p:sp>
              <p:nvSpPr>
                <p:cNvPr id="2431" name="Freeform: Shape 888">
                  <a:extLst>
                    <a:ext uri="{FF2B5EF4-FFF2-40B4-BE49-F238E27FC236}">
                      <a16:creationId xmlns:a16="http://schemas.microsoft.com/office/drawing/2014/main" id="{5476B5E6-2A82-EA72-35FA-F0DFDB93FE10}"/>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Freeform: Shape 889">
                  <a:extLst>
                    <a:ext uri="{FF2B5EF4-FFF2-40B4-BE49-F238E27FC236}">
                      <a16:creationId xmlns:a16="http://schemas.microsoft.com/office/drawing/2014/main" id="{F430EB32-CA0E-C9FE-7AE9-E91FCA2E1562}"/>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1" name="Graphic 195">
                <a:extLst>
                  <a:ext uri="{FF2B5EF4-FFF2-40B4-BE49-F238E27FC236}">
                    <a16:creationId xmlns:a16="http://schemas.microsoft.com/office/drawing/2014/main" id="{2A01335C-5AB2-EABA-4034-07AA4A3C6D6C}"/>
                  </a:ext>
                </a:extLst>
              </p:cNvPr>
              <p:cNvGrpSpPr/>
              <p:nvPr/>
            </p:nvGrpSpPr>
            <p:grpSpPr>
              <a:xfrm>
                <a:off x="4522553" y="1358708"/>
                <a:ext cx="44577" cy="43566"/>
                <a:chOff x="4522553" y="1358708"/>
                <a:chExt cx="44577" cy="43566"/>
              </a:xfrm>
            </p:grpSpPr>
            <p:sp>
              <p:nvSpPr>
                <p:cNvPr id="2429" name="Freeform: Shape 886">
                  <a:extLst>
                    <a:ext uri="{FF2B5EF4-FFF2-40B4-BE49-F238E27FC236}">
                      <a16:creationId xmlns:a16="http://schemas.microsoft.com/office/drawing/2014/main" id="{013AA1C2-C069-66CC-A6BE-2F8813678C40}"/>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Freeform: Shape 887">
                  <a:extLst>
                    <a:ext uri="{FF2B5EF4-FFF2-40B4-BE49-F238E27FC236}">
                      <a16:creationId xmlns:a16="http://schemas.microsoft.com/office/drawing/2014/main" id="{B0336D17-B443-D404-47DD-A3E01CD72BF4}"/>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2" name="Graphic 195">
                <a:extLst>
                  <a:ext uri="{FF2B5EF4-FFF2-40B4-BE49-F238E27FC236}">
                    <a16:creationId xmlns:a16="http://schemas.microsoft.com/office/drawing/2014/main" id="{C7BF6F1F-B8C8-C395-A553-203EAA00450D}"/>
                  </a:ext>
                </a:extLst>
              </p:cNvPr>
              <p:cNvGrpSpPr/>
              <p:nvPr/>
            </p:nvGrpSpPr>
            <p:grpSpPr>
              <a:xfrm>
                <a:off x="4529162" y="1358708"/>
                <a:ext cx="44423" cy="43566"/>
                <a:chOff x="4529162" y="1358708"/>
                <a:chExt cx="44423" cy="43566"/>
              </a:xfrm>
            </p:grpSpPr>
            <p:sp>
              <p:nvSpPr>
                <p:cNvPr id="2427" name="Freeform: Shape 884">
                  <a:extLst>
                    <a:ext uri="{FF2B5EF4-FFF2-40B4-BE49-F238E27FC236}">
                      <a16:creationId xmlns:a16="http://schemas.microsoft.com/office/drawing/2014/main" id="{53553E4E-0DF2-F261-FE0C-6C07A5CF0C41}"/>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Freeform: Shape 885">
                  <a:extLst>
                    <a:ext uri="{FF2B5EF4-FFF2-40B4-BE49-F238E27FC236}">
                      <a16:creationId xmlns:a16="http://schemas.microsoft.com/office/drawing/2014/main" id="{0ED3AAC4-B6F9-8CBD-D6FC-97E260C539C4}"/>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3" name="Graphic 195">
                <a:extLst>
                  <a:ext uri="{FF2B5EF4-FFF2-40B4-BE49-F238E27FC236}">
                    <a16:creationId xmlns:a16="http://schemas.microsoft.com/office/drawing/2014/main" id="{7E8AA53A-ACDC-94F1-3E3F-FCCCBE6A285F}"/>
                  </a:ext>
                </a:extLst>
              </p:cNvPr>
              <p:cNvGrpSpPr/>
              <p:nvPr/>
            </p:nvGrpSpPr>
            <p:grpSpPr>
              <a:xfrm>
                <a:off x="4535619" y="1358708"/>
                <a:ext cx="44577" cy="43566"/>
                <a:chOff x="4535619" y="1358708"/>
                <a:chExt cx="44577" cy="43566"/>
              </a:xfrm>
            </p:grpSpPr>
            <p:sp>
              <p:nvSpPr>
                <p:cNvPr id="2425" name="Freeform: Shape 882">
                  <a:extLst>
                    <a:ext uri="{FF2B5EF4-FFF2-40B4-BE49-F238E27FC236}">
                      <a16:creationId xmlns:a16="http://schemas.microsoft.com/office/drawing/2014/main" id="{89350488-DD8F-B61A-503C-BC269C903F87}"/>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Freeform: Shape 883">
                  <a:extLst>
                    <a:ext uri="{FF2B5EF4-FFF2-40B4-BE49-F238E27FC236}">
                      <a16:creationId xmlns:a16="http://schemas.microsoft.com/office/drawing/2014/main" id="{B831DD0B-E721-5AB4-2CD4-55B60E30E6F0}"/>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4" name="Graphic 195">
                <a:extLst>
                  <a:ext uri="{FF2B5EF4-FFF2-40B4-BE49-F238E27FC236}">
                    <a16:creationId xmlns:a16="http://schemas.microsoft.com/office/drawing/2014/main" id="{9686349B-B510-F189-EDC5-A5B9E8F978F0}"/>
                  </a:ext>
                </a:extLst>
              </p:cNvPr>
              <p:cNvGrpSpPr/>
              <p:nvPr/>
            </p:nvGrpSpPr>
            <p:grpSpPr>
              <a:xfrm>
                <a:off x="4542228" y="1358708"/>
                <a:ext cx="44423" cy="43566"/>
                <a:chOff x="4542228" y="1358708"/>
                <a:chExt cx="44423" cy="43566"/>
              </a:xfrm>
            </p:grpSpPr>
            <p:sp>
              <p:nvSpPr>
                <p:cNvPr id="2423" name="Freeform: Shape 880">
                  <a:extLst>
                    <a:ext uri="{FF2B5EF4-FFF2-40B4-BE49-F238E27FC236}">
                      <a16:creationId xmlns:a16="http://schemas.microsoft.com/office/drawing/2014/main" id="{040314EC-3D3A-8D3C-E80C-9A7B183EB710}"/>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Freeform: Shape 881">
                  <a:extLst>
                    <a:ext uri="{FF2B5EF4-FFF2-40B4-BE49-F238E27FC236}">
                      <a16:creationId xmlns:a16="http://schemas.microsoft.com/office/drawing/2014/main" id="{C74E8CEB-7046-69E3-D1FC-19C0F730C739}"/>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5" name="Graphic 195">
                <a:extLst>
                  <a:ext uri="{FF2B5EF4-FFF2-40B4-BE49-F238E27FC236}">
                    <a16:creationId xmlns:a16="http://schemas.microsoft.com/office/drawing/2014/main" id="{4B9B3838-BDCA-587B-8212-CB4E18F0E02C}"/>
                  </a:ext>
                </a:extLst>
              </p:cNvPr>
              <p:cNvGrpSpPr/>
              <p:nvPr/>
            </p:nvGrpSpPr>
            <p:grpSpPr>
              <a:xfrm>
                <a:off x="4548684" y="1358708"/>
                <a:ext cx="44577" cy="43566"/>
                <a:chOff x="4548684" y="1358708"/>
                <a:chExt cx="44577" cy="43566"/>
              </a:xfrm>
            </p:grpSpPr>
            <p:sp>
              <p:nvSpPr>
                <p:cNvPr id="2421" name="Freeform: Shape 878">
                  <a:extLst>
                    <a:ext uri="{FF2B5EF4-FFF2-40B4-BE49-F238E27FC236}">
                      <a16:creationId xmlns:a16="http://schemas.microsoft.com/office/drawing/2014/main" id="{733867AF-EB53-C091-C54D-23A14136F6FA}"/>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Freeform: Shape 879">
                  <a:extLst>
                    <a:ext uri="{FF2B5EF4-FFF2-40B4-BE49-F238E27FC236}">
                      <a16:creationId xmlns:a16="http://schemas.microsoft.com/office/drawing/2014/main" id="{5DEECD6F-7BE7-6E77-D6D4-172999CFB516}"/>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6" name="Graphic 195">
                <a:extLst>
                  <a:ext uri="{FF2B5EF4-FFF2-40B4-BE49-F238E27FC236}">
                    <a16:creationId xmlns:a16="http://schemas.microsoft.com/office/drawing/2014/main" id="{EED4DE5C-D8F9-7F43-3920-A2C5EED5AA9A}"/>
                  </a:ext>
                </a:extLst>
              </p:cNvPr>
              <p:cNvGrpSpPr/>
              <p:nvPr/>
            </p:nvGrpSpPr>
            <p:grpSpPr>
              <a:xfrm>
                <a:off x="4555294" y="1358708"/>
                <a:ext cx="44423" cy="43566"/>
                <a:chOff x="4555294" y="1358708"/>
                <a:chExt cx="44423" cy="43566"/>
              </a:xfrm>
            </p:grpSpPr>
            <p:sp>
              <p:nvSpPr>
                <p:cNvPr id="2419" name="Freeform: Shape 876">
                  <a:extLst>
                    <a:ext uri="{FF2B5EF4-FFF2-40B4-BE49-F238E27FC236}">
                      <a16:creationId xmlns:a16="http://schemas.microsoft.com/office/drawing/2014/main" id="{AFE615FF-1949-C18F-7BED-05CD0F816F0A}"/>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Freeform: Shape 877">
                  <a:extLst>
                    <a:ext uri="{FF2B5EF4-FFF2-40B4-BE49-F238E27FC236}">
                      <a16:creationId xmlns:a16="http://schemas.microsoft.com/office/drawing/2014/main" id="{FA5CA3CD-ED27-E198-4708-42514C54C832}"/>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7" name="Graphic 195">
                <a:extLst>
                  <a:ext uri="{FF2B5EF4-FFF2-40B4-BE49-F238E27FC236}">
                    <a16:creationId xmlns:a16="http://schemas.microsoft.com/office/drawing/2014/main" id="{90E97B0E-0B98-CDF6-C80E-1B1343ADAD27}"/>
                  </a:ext>
                </a:extLst>
              </p:cNvPr>
              <p:cNvGrpSpPr/>
              <p:nvPr/>
            </p:nvGrpSpPr>
            <p:grpSpPr>
              <a:xfrm>
                <a:off x="4561904" y="1358708"/>
                <a:ext cx="44423" cy="43566"/>
                <a:chOff x="4561904" y="1358708"/>
                <a:chExt cx="44423" cy="43566"/>
              </a:xfrm>
            </p:grpSpPr>
            <p:sp>
              <p:nvSpPr>
                <p:cNvPr id="2417" name="Freeform: Shape 874">
                  <a:extLst>
                    <a:ext uri="{FF2B5EF4-FFF2-40B4-BE49-F238E27FC236}">
                      <a16:creationId xmlns:a16="http://schemas.microsoft.com/office/drawing/2014/main" id="{7ABDBE9B-BD4F-F139-EB6E-0FEEE785FE06}"/>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Freeform: Shape 875">
                  <a:extLst>
                    <a:ext uri="{FF2B5EF4-FFF2-40B4-BE49-F238E27FC236}">
                      <a16:creationId xmlns:a16="http://schemas.microsoft.com/office/drawing/2014/main" id="{DA950F05-A442-6761-2276-FBE7B3624383}"/>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8" name="Graphic 195">
                <a:extLst>
                  <a:ext uri="{FF2B5EF4-FFF2-40B4-BE49-F238E27FC236}">
                    <a16:creationId xmlns:a16="http://schemas.microsoft.com/office/drawing/2014/main" id="{B6122C64-0A3A-0242-7DFD-9D9A08464392}"/>
                  </a:ext>
                </a:extLst>
              </p:cNvPr>
              <p:cNvGrpSpPr/>
              <p:nvPr/>
            </p:nvGrpSpPr>
            <p:grpSpPr>
              <a:xfrm>
                <a:off x="4568360" y="1358708"/>
                <a:ext cx="44423" cy="43566"/>
                <a:chOff x="4568360" y="1358708"/>
                <a:chExt cx="44423" cy="43566"/>
              </a:xfrm>
            </p:grpSpPr>
            <p:sp>
              <p:nvSpPr>
                <p:cNvPr id="2415" name="Freeform: Shape 872">
                  <a:extLst>
                    <a:ext uri="{FF2B5EF4-FFF2-40B4-BE49-F238E27FC236}">
                      <a16:creationId xmlns:a16="http://schemas.microsoft.com/office/drawing/2014/main" id="{AF541AB4-B97E-9207-07D9-DF72265C1581}"/>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Freeform: Shape 873">
                  <a:extLst>
                    <a:ext uri="{FF2B5EF4-FFF2-40B4-BE49-F238E27FC236}">
                      <a16:creationId xmlns:a16="http://schemas.microsoft.com/office/drawing/2014/main" id="{45985784-73B7-F556-4C93-A06DA12338B7}"/>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9" name="Graphic 195">
                <a:extLst>
                  <a:ext uri="{FF2B5EF4-FFF2-40B4-BE49-F238E27FC236}">
                    <a16:creationId xmlns:a16="http://schemas.microsoft.com/office/drawing/2014/main" id="{5313F34A-FBE4-EE9B-8394-71501A5B38D5}"/>
                  </a:ext>
                </a:extLst>
              </p:cNvPr>
              <p:cNvGrpSpPr/>
              <p:nvPr/>
            </p:nvGrpSpPr>
            <p:grpSpPr>
              <a:xfrm>
                <a:off x="4574970" y="1358708"/>
                <a:ext cx="44423" cy="43566"/>
                <a:chOff x="4574970" y="1358708"/>
                <a:chExt cx="44423" cy="43566"/>
              </a:xfrm>
            </p:grpSpPr>
            <p:sp>
              <p:nvSpPr>
                <p:cNvPr id="2413" name="Freeform: Shape 870">
                  <a:extLst>
                    <a:ext uri="{FF2B5EF4-FFF2-40B4-BE49-F238E27FC236}">
                      <a16:creationId xmlns:a16="http://schemas.microsoft.com/office/drawing/2014/main" id="{9B232DF0-9CC8-B565-29BA-A58FA528DBF9}"/>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Freeform: Shape 871">
                  <a:extLst>
                    <a:ext uri="{FF2B5EF4-FFF2-40B4-BE49-F238E27FC236}">
                      <a16:creationId xmlns:a16="http://schemas.microsoft.com/office/drawing/2014/main" id="{9C7F7966-7FE3-8D96-7E64-54CC3F801677}"/>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0" name="Graphic 195">
                <a:extLst>
                  <a:ext uri="{FF2B5EF4-FFF2-40B4-BE49-F238E27FC236}">
                    <a16:creationId xmlns:a16="http://schemas.microsoft.com/office/drawing/2014/main" id="{317EC280-78C1-664D-559E-F8066BEF2CBD}"/>
                  </a:ext>
                </a:extLst>
              </p:cNvPr>
              <p:cNvGrpSpPr/>
              <p:nvPr/>
            </p:nvGrpSpPr>
            <p:grpSpPr>
              <a:xfrm>
                <a:off x="4581426" y="1358708"/>
                <a:ext cx="44577" cy="43566"/>
                <a:chOff x="4581426" y="1358708"/>
                <a:chExt cx="44577" cy="43566"/>
              </a:xfrm>
            </p:grpSpPr>
            <p:sp>
              <p:nvSpPr>
                <p:cNvPr id="2411" name="Freeform: Shape 868">
                  <a:extLst>
                    <a:ext uri="{FF2B5EF4-FFF2-40B4-BE49-F238E27FC236}">
                      <a16:creationId xmlns:a16="http://schemas.microsoft.com/office/drawing/2014/main" id="{B5C1B9EE-A506-DF12-2323-41E6C01769B4}"/>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Freeform: Shape 869">
                  <a:extLst>
                    <a:ext uri="{FF2B5EF4-FFF2-40B4-BE49-F238E27FC236}">
                      <a16:creationId xmlns:a16="http://schemas.microsoft.com/office/drawing/2014/main" id="{0D600EB2-D788-47C6-D44C-40A4DE6E953C}"/>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1" name="Graphic 195">
                <a:extLst>
                  <a:ext uri="{FF2B5EF4-FFF2-40B4-BE49-F238E27FC236}">
                    <a16:creationId xmlns:a16="http://schemas.microsoft.com/office/drawing/2014/main" id="{D853972D-FCBE-6FE0-F076-21F5D6BF5DDB}"/>
                  </a:ext>
                </a:extLst>
              </p:cNvPr>
              <p:cNvGrpSpPr/>
              <p:nvPr/>
            </p:nvGrpSpPr>
            <p:grpSpPr>
              <a:xfrm>
                <a:off x="4588036" y="1358708"/>
                <a:ext cx="44423" cy="43566"/>
                <a:chOff x="4588036" y="1358708"/>
                <a:chExt cx="44423" cy="43566"/>
              </a:xfrm>
            </p:grpSpPr>
            <p:sp>
              <p:nvSpPr>
                <p:cNvPr id="2409" name="Freeform: Shape 866">
                  <a:extLst>
                    <a:ext uri="{FF2B5EF4-FFF2-40B4-BE49-F238E27FC236}">
                      <a16:creationId xmlns:a16="http://schemas.microsoft.com/office/drawing/2014/main" id="{26A51838-FECE-E1BC-F8AE-32D33235D029}"/>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Freeform: Shape 867">
                  <a:extLst>
                    <a:ext uri="{FF2B5EF4-FFF2-40B4-BE49-F238E27FC236}">
                      <a16:creationId xmlns:a16="http://schemas.microsoft.com/office/drawing/2014/main" id="{B2EF6F43-1609-4BCD-637D-89BDC57F64C9}"/>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2" name="Graphic 195">
                <a:extLst>
                  <a:ext uri="{FF2B5EF4-FFF2-40B4-BE49-F238E27FC236}">
                    <a16:creationId xmlns:a16="http://schemas.microsoft.com/office/drawing/2014/main" id="{0092C9FC-C54B-9106-5754-679AD0CA988D}"/>
                  </a:ext>
                </a:extLst>
              </p:cNvPr>
              <p:cNvGrpSpPr/>
              <p:nvPr/>
            </p:nvGrpSpPr>
            <p:grpSpPr>
              <a:xfrm>
                <a:off x="4594492" y="1358708"/>
                <a:ext cx="44577" cy="43566"/>
                <a:chOff x="4594492" y="1358708"/>
                <a:chExt cx="44577" cy="43566"/>
              </a:xfrm>
            </p:grpSpPr>
            <p:sp>
              <p:nvSpPr>
                <p:cNvPr id="2407" name="Freeform: Shape 864">
                  <a:extLst>
                    <a:ext uri="{FF2B5EF4-FFF2-40B4-BE49-F238E27FC236}">
                      <a16:creationId xmlns:a16="http://schemas.microsoft.com/office/drawing/2014/main" id="{3343845E-A41E-9414-0FBF-88E42A45D038}"/>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Freeform: Shape 865">
                  <a:extLst>
                    <a:ext uri="{FF2B5EF4-FFF2-40B4-BE49-F238E27FC236}">
                      <a16:creationId xmlns:a16="http://schemas.microsoft.com/office/drawing/2014/main" id="{08CA93D0-E334-4956-623B-7D2A9118D924}"/>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3" name="Graphic 195">
                <a:extLst>
                  <a:ext uri="{FF2B5EF4-FFF2-40B4-BE49-F238E27FC236}">
                    <a16:creationId xmlns:a16="http://schemas.microsoft.com/office/drawing/2014/main" id="{73690EB6-6231-C950-0BDD-2A20F138D6FD}"/>
                  </a:ext>
                </a:extLst>
              </p:cNvPr>
              <p:cNvGrpSpPr/>
              <p:nvPr/>
            </p:nvGrpSpPr>
            <p:grpSpPr>
              <a:xfrm>
                <a:off x="4601102" y="1358708"/>
                <a:ext cx="44423" cy="43566"/>
                <a:chOff x="4601102" y="1358708"/>
                <a:chExt cx="44423" cy="43566"/>
              </a:xfrm>
            </p:grpSpPr>
            <p:sp>
              <p:nvSpPr>
                <p:cNvPr id="2405" name="Freeform: Shape 862">
                  <a:extLst>
                    <a:ext uri="{FF2B5EF4-FFF2-40B4-BE49-F238E27FC236}">
                      <a16:creationId xmlns:a16="http://schemas.microsoft.com/office/drawing/2014/main" id="{ED7748E1-CDFE-CAA3-0948-56C1B798A525}"/>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Freeform: Shape 863">
                  <a:extLst>
                    <a:ext uri="{FF2B5EF4-FFF2-40B4-BE49-F238E27FC236}">
                      <a16:creationId xmlns:a16="http://schemas.microsoft.com/office/drawing/2014/main" id="{60C9172A-40D8-5213-C6AB-1B14A9B7BF03}"/>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4" name="Graphic 195">
                <a:extLst>
                  <a:ext uri="{FF2B5EF4-FFF2-40B4-BE49-F238E27FC236}">
                    <a16:creationId xmlns:a16="http://schemas.microsoft.com/office/drawing/2014/main" id="{FCB24D62-77A7-8FB2-2115-11072A20165A}"/>
                  </a:ext>
                </a:extLst>
              </p:cNvPr>
              <p:cNvGrpSpPr/>
              <p:nvPr/>
            </p:nvGrpSpPr>
            <p:grpSpPr>
              <a:xfrm>
                <a:off x="4607558" y="1358708"/>
                <a:ext cx="44577" cy="43566"/>
                <a:chOff x="4607558" y="1358708"/>
                <a:chExt cx="44577" cy="43566"/>
              </a:xfrm>
            </p:grpSpPr>
            <p:sp>
              <p:nvSpPr>
                <p:cNvPr id="2403" name="Freeform: Shape 860">
                  <a:extLst>
                    <a:ext uri="{FF2B5EF4-FFF2-40B4-BE49-F238E27FC236}">
                      <a16:creationId xmlns:a16="http://schemas.microsoft.com/office/drawing/2014/main" id="{AC79A6C9-3526-CE53-7990-031F7C76BD80}"/>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Freeform: Shape 861">
                  <a:extLst>
                    <a:ext uri="{FF2B5EF4-FFF2-40B4-BE49-F238E27FC236}">
                      <a16:creationId xmlns:a16="http://schemas.microsoft.com/office/drawing/2014/main" id="{974A1B60-657F-3A72-E2E9-FFD9E305E7D5}"/>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5" name="Graphic 195">
                <a:extLst>
                  <a:ext uri="{FF2B5EF4-FFF2-40B4-BE49-F238E27FC236}">
                    <a16:creationId xmlns:a16="http://schemas.microsoft.com/office/drawing/2014/main" id="{06F28DE1-3FCC-02A3-11A8-E9128CD80BE3}"/>
                  </a:ext>
                </a:extLst>
              </p:cNvPr>
              <p:cNvGrpSpPr/>
              <p:nvPr/>
            </p:nvGrpSpPr>
            <p:grpSpPr>
              <a:xfrm>
                <a:off x="4620777" y="1360366"/>
                <a:ext cx="44423" cy="43566"/>
                <a:chOff x="4620777" y="1360366"/>
                <a:chExt cx="44423" cy="43566"/>
              </a:xfrm>
            </p:grpSpPr>
            <p:sp>
              <p:nvSpPr>
                <p:cNvPr id="2401" name="Freeform: Shape 858">
                  <a:extLst>
                    <a:ext uri="{FF2B5EF4-FFF2-40B4-BE49-F238E27FC236}">
                      <a16:creationId xmlns:a16="http://schemas.microsoft.com/office/drawing/2014/main" id="{4E085C4C-F7E6-A0C1-6A08-A18CFB33E269}"/>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Freeform: Shape 859">
                  <a:extLst>
                    <a:ext uri="{FF2B5EF4-FFF2-40B4-BE49-F238E27FC236}">
                      <a16:creationId xmlns:a16="http://schemas.microsoft.com/office/drawing/2014/main" id="{E18EF399-C9D5-8381-026C-B6C6B1232300}"/>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6" name="Graphic 195">
                <a:extLst>
                  <a:ext uri="{FF2B5EF4-FFF2-40B4-BE49-F238E27FC236}">
                    <a16:creationId xmlns:a16="http://schemas.microsoft.com/office/drawing/2014/main" id="{0BD9CBD6-9484-291C-913C-A984FDD427D9}"/>
                  </a:ext>
                </a:extLst>
              </p:cNvPr>
              <p:cNvGrpSpPr/>
              <p:nvPr/>
            </p:nvGrpSpPr>
            <p:grpSpPr>
              <a:xfrm>
                <a:off x="4627233" y="1360366"/>
                <a:ext cx="44423" cy="43566"/>
                <a:chOff x="4627233" y="1360366"/>
                <a:chExt cx="44423" cy="43566"/>
              </a:xfrm>
            </p:grpSpPr>
            <p:sp>
              <p:nvSpPr>
                <p:cNvPr id="2399" name="Freeform: Shape 856">
                  <a:extLst>
                    <a:ext uri="{FF2B5EF4-FFF2-40B4-BE49-F238E27FC236}">
                      <a16:creationId xmlns:a16="http://schemas.microsoft.com/office/drawing/2014/main" id="{7C70EA54-39AA-F107-D08D-D4D84DC52B66}"/>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Freeform: Shape 857">
                  <a:extLst>
                    <a:ext uri="{FF2B5EF4-FFF2-40B4-BE49-F238E27FC236}">
                      <a16:creationId xmlns:a16="http://schemas.microsoft.com/office/drawing/2014/main" id="{21A19966-C2B0-8BAA-97FA-10F500647AB6}"/>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7" name="Graphic 195">
                <a:extLst>
                  <a:ext uri="{FF2B5EF4-FFF2-40B4-BE49-F238E27FC236}">
                    <a16:creationId xmlns:a16="http://schemas.microsoft.com/office/drawing/2014/main" id="{3B2B89A3-1AF3-F11E-114F-01AE6365337D}"/>
                  </a:ext>
                </a:extLst>
              </p:cNvPr>
              <p:cNvGrpSpPr/>
              <p:nvPr/>
            </p:nvGrpSpPr>
            <p:grpSpPr>
              <a:xfrm>
                <a:off x="4633843" y="1360366"/>
                <a:ext cx="44423" cy="43566"/>
                <a:chOff x="4633843" y="1360366"/>
                <a:chExt cx="44423" cy="43566"/>
              </a:xfrm>
            </p:grpSpPr>
            <p:sp>
              <p:nvSpPr>
                <p:cNvPr id="2397" name="Freeform: Shape 854">
                  <a:extLst>
                    <a:ext uri="{FF2B5EF4-FFF2-40B4-BE49-F238E27FC236}">
                      <a16:creationId xmlns:a16="http://schemas.microsoft.com/office/drawing/2014/main" id="{463DF3FD-F747-2238-216E-B998585C38D6}"/>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Freeform: Shape 855">
                  <a:extLst>
                    <a:ext uri="{FF2B5EF4-FFF2-40B4-BE49-F238E27FC236}">
                      <a16:creationId xmlns:a16="http://schemas.microsoft.com/office/drawing/2014/main" id="{A543C003-713A-B615-789A-40B8694FA530}"/>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8" name="Graphic 195">
                <a:extLst>
                  <a:ext uri="{FF2B5EF4-FFF2-40B4-BE49-F238E27FC236}">
                    <a16:creationId xmlns:a16="http://schemas.microsoft.com/office/drawing/2014/main" id="{D06DDAEC-3BF0-413D-4D64-8564DA44BA5A}"/>
                  </a:ext>
                </a:extLst>
              </p:cNvPr>
              <p:cNvGrpSpPr/>
              <p:nvPr/>
            </p:nvGrpSpPr>
            <p:grpSpPr>
              <a:xfrm>
                <a:off x="4649522" y="1360366"/>
                <a:ext cx="44423" cy="43566"/>
                <a:chOff x="4649522" y="1360366"/>
                <a:chExt cx="44423" cy="43566"/>
              </a:xfrm>
            </p:grpSpPr>
            <p:sp>
              <p:nvSpPr>
                <p:cNvPr id="2395" name="Freeform: Shape 852">
                  <a:extLst>
                    <a:ext uri="{FF2B5EF4-FFF2-40B4-BE49-F238E27FC236}">
                      <a16:creationId xmlns:a16="http://schemas.microsoft.com/office/drawing/2014/main" id="{A675842D-54B7-A03A-F6C9-6FC420A3DD2A}"/>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Freeform: Shape 853">
                  <a:extLst>
                    <a:ext uri="{FF2B5EF4-FFF2-40B4-BE49-F238E27FC236}">
                      <a16:creationId xmlns:a16="http://schemas.microsoft.com/office/drawing/2014/main" id="{243ACDE3-0B1B-C1C7-D1FB-B9F8A7980C67}"/>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9" name="Graphic 195">
                <a:extLst>
                  <a:ext uri="{FF2B5EF4-FFF2-40B4-BE49-F238E27FC236}">
                    <a16:creationId xmlns:a16="http://schemas.microsoft.com/office/drawing/2014/main" id="{73201412-CC69-1AC5-4AD4-DAC33FE69576}"/>
                  </a:ext>
                </a:extLst>
              </p:cNvPr>
              <p:cNvGrpSpPr/>
              <p:nvPr/>
            </p:nvGrpSpPr>
            <p:grpSpPr>
              <a:xfrm>
                <a:off x="4666431" y="1361271"/>
                <a:ext cx="44577" cy="43566"/>
                <a:chOff x="4666431" y="1361271"/>
                <a:chExt cx="44577" cy="43566"/>
              </a:xfrm>
            </p:grpSpPr>
            <p:sp>
              <p:nvSpPr>
                <p:cNvPr id="2393" name="Freeform: Shape 850">
                  <a:extLst>
                    <a:ext uri="{FF2B5EF4-FFF2-40B4-BE49-F238E27FC236}">
                      <a16:creationId xmlns:a16="http://schemas.microsoft.com/office/drawing/2014/main" id="{A4279883-86BF-7F20-5068-8201275141E7}"/>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Freeform: Shape 851">
                  <a:extLst>
                    <a:ext uri="{FF2B5EF4-FFF2-40B4-BE49-F238E27FC236}">
                      <a16:creationId xmlns:a16="http://schemas.microsoft.com/office/drawing/2014/main" id="{1D08A336-F698-7D20-74E3-420C96BD08E2}"/>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0" name="Graphic 195">
                <a:extLst>
                  <a:ext uri="{FF2B5EF4-FFF2-40B4-BE49-F238E27FC236}">
                    <a16:creationId xmlns:a16="http://schemas.microsoft.com/office/drawing/2014/main" id="{EE206F1F-ED57-304C-10A4-1672C3F3E4BF}"/>
                  </a:ext>
                </a:extLst>
              </p:cNvPr>
              <p:cNvGrpSpPr/>
              <p:nvPr/>
            </p:nvGrpSpPr>
            <p:grpSpPr>
              <a:xfrm>
                <a:off x="4671657" y="1360366"/>
                <a:ext cx="44577" cy="43566"/>
                <a:chOff x="4671657" y="1360366"/>
                <a:chExt cx="44577" cy="43566"/>
              </a:xfrm>
            </p:grpSpPr>
            <p:sp>
              <p:nvSpPr>
                <p:cNvPr id="2391" name="Freeform: Shape 848">
                  <a:extLst>
                    <a:ext uri="{FF2B5EF4-FFF2-40B4-BE49-F238E27FC236}">
                      <a16:creationId xmlns:a16="http://schemas.microsoft.com/office/drawing/2014/main" id="{5A957056-4F8C-8A06-2B25-611E44BD1FF1}"/>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Freeform: Shape 849">
                  <a:extLst>
                    <a:ext uri="{FF2B5EF4-FFF2-40B4-BE49-F238E27FC236}">
                      <a16:creationId xmlns:a16="http://schemas.microsoft.com/office/drawing/2014/main" id="{F65EEF70-66EB-F03A-C286-09363C93BAEF}"/>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1" name="Graphic 195">
                <a:extLst>
                  <a:ext uri="{FF2B5EF4-FFF2-40B4-BE49-F238E27FC236}">
                    <a16:creationId xmlns:a16="http://schemas.microsoft.com/office/drawing/2014/main" id="{14B7F04D-FCE7-161C-1C0B-4DC2847E58A3}"/>
                  </a:ext>
                </a:extLst>
              </p:cNvPr>
              <p:cNvGrpSpPr/>
              <p:nvPr/>
            </p:nvGrpSpPr>
            <p:grpSpPr>
              <a:xfrm>
                <a:off x="4679650" y="1366095"/>
                <a:ext cx="44423" cy="43566"/>
                <a:chOff x="4679650" y="1366095"/>
                <a:chExt cx="44423" cy="43566"/>
              </a:xfrm>
            </p:grpSpPr>
            <p:sp>
              <p:nvSpPr>
                <p:cNvPr id="2389" name="Freeform: Shape 846">
                  <a:extLst>
                    <a:ext uri="{FF2B5EF4-FFF2-40B4-BE49-F238E27FC236}">
                      <a16:creationId xmlns:a16="http://schemas.microsoft.com/office/drawing/2014/main" id="{629BB402-10F3-0282-9A3C-C1FD0E6BDD9E}"/>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Freeform: Shape 847">
                  <a:extLst>
                    <a:ext uri="{FF2B5EF4-FFF2-40B4-BE49-F238E27FC236}">
                      <a16:creationId xmlns:a16="http://schemas.microsoft.com/office/drawing/2014/main" id="{C6879E5B-B3D6-656D-3E0B-03F7C497B5BF}"/>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2" name="Graphic 195">
                <a:extLst>
                  <a:ext uri="{FF2B5EF4-FFF2-40B4-BE49-F238E27FC236}">
                    <a16:creationId xmlns:a16="http://schemas.microsoft.com/office/drawing/2014/main" id="{71553A6E-34C7-8B6F-FA4A-861FD44B916D}"/>
                  </a:ext>
                </a:extLst>
              </p:cNvPr>
              <p:cNvGrpSpPr/>
              <p:nvPr/>
            </p:nvGrpSpPr>
            <p:grpSpPr>
              <a:xfrm>
                <a:off x="4684416" y="1366095"/>
                <a:ext cx="44577" cy="43566"/>
                <a:chOff x="4684416" y="1366095"/>
                <a:chExt cx="44577" cy="43566"/>
              </a:xfrm>
            </p:grpSpPr>
            <p:sp>
              <p:nvSpPr>
                <p:cNvPr id="2387" name="Freeform: Shape 844">
                  <a:extLst>
                    <a:ext uri="{FF2B5EF4-FFF2-40B4-BE49-F238E27FC236}">
                      <a16:creationId xmlns:a16="http://schemas.microsoft.com/office/drawing/2014/main" id="{8DE67389-2347-397F-F4EB-6E563DD4B06E}"/>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Freeform: Shape 845">
                  <a:extLst>
                    <a:ext uri="{FF2B5EF4-FFF2-40B4-BE49-F238E27FC236}">
                      <a16:creationId xmlns:a16="http://schemas.microsoft.com/office/drawing/2014/main" id="{379892ED-8578-54F2-5808-5FA4D83B6A77}"/>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3" name="Graphic 195">
                <a:extLst>
                  <a:ext uri="{FF2B5EF4-FFF2-40B4-BE49-F238E27FC236}">
                    <a16:creationId xmlns:a16="http://schemas.microsoft.com/office/drawing/2014/main" id="{49C310CD-D715-87CB-9D2B-24116A0A6D44}"/>
                  </a:ext>
                </a:extLst>
              </p:cNvPr>
              <p:cNvGrpSpPr/>
              <p:nvPr/>
            </p:nvGrpSpPr>
            <p:grpSpPr>
              <a:xfrm>
                <a:off x="4693946" y="1366095"/>
                <a:ext cx="44577" cy="43566"/>
                <a:chOff x="4693946" y="1366095"/>
                <a:chExt cx="44577" cy="43566"/>
              </a:xfrm>
            </p:grpSpPr>
            <p:sp>
              <p:nvSpPr>
                <p:cNvPr id="2385" name="Freeform: Shape 842">
                  <a:extLst>
                    <a:ext uri="{FF2B5EF4-FFF2-40B4-BE49-F238E27FC236}">
                      <a16:creationId xmlns:a16="http://schemas.microsoft.com/office/drawing/2014/main" id="{6C37F884-496E-9EA6-E881-B9D54F8CCC40}"/>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Freeform: Shape 843">
                  <a:extLst>
                    <a:ext uri="{FF2B5EF4-FFF2-40B4-BE49-F238E27FC236}">
                      <a16:creationId xmlns:a16="http://schemas.microsoft.com/office/drawing/2014/main" id="{76394C85-86A2-4802-86D7-1174AD9F71AE}"/>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4" name="Graphic 195">
                <a:extLst>
                  <a:ext uri="{FF2B5EF4-FFF2-40B4-BE49-F238E27FC236}">
                    <a16:creationId xmlns:a16="http://schemas.microsoft.com/office/drawing/2014/main" id="{01E0A39F-550B-97F5-4CFA-78C24BA7D534}"/>
                  </a:ext>
                </a:extLst>
              </p:cNvPr>
              <p:cNvGrpSpPr/>
              <p:nvPr/>
            </p:nvGrpSpPr>
            <p:grpSpPr>
              <a:xfrm>
                <a:off x="4716235" y="1366095"/>
                <a:ext cx="44423" cy="43566"/>
                <a:chOff x="4716235" y="1366095"/>
                <a:chExt cx="44423" cy="43566"/>
              </a:xfrm>
            </p:grpSpPr>
            <p:sp>
              <p:nvSpPr>
                <p:cNvPr id="2383" name="Freeform: Shape 840">
                  <a:extLst>
                    <a:ext uri="{FF2B5EF4-FFF2-40B4-BE49-F238E27FC236}">
                      <a16:creationId xmlns:a16="http://schemas.microsoft.com/office/drawing/2014/main" id="{C1CE20F3-C1EE-3A13-DA9D-3ACE9DBF5396}"/>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Freeform: Shape 841">
                  <a:extLst>
                    <a:ext uri="{FF2B5EF4-FFF2-40B4-BE49-F238E27FC236}">
                      <a16:creationId xmlns:a16="http://schemas.microsoft.com/office/drawing/2014/main" id="{B1704CC3-18C1-9E6D-B48F-DEB232BF1512}"/>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5" name="Graphic 195">
                <a:extLst>
                  <a:ext uri="{FF2B5EF4-FFF2-40B4-BE49-F238E27FC236}">
                    <a16:creationId xmlns:a16="http://schemas.microsoft.com/office/drawing/2014/main" id="{F656A3E4-FFCF-38A0-2AD7-B30202F5BA39}"/>
                  </a:ext>
                </a:extLst>
              </p:cNvPr>
              <p:cNvGrpSpPr/>
              <p:nvPr/>
            </p:nvGrpSpPr>
            <p:grpSpPr>
              <a:xfrm>
                <a:off x="4722691" y="1366095"/>
                <a:ext cx="44577" cy="43566"/>
                <a:chOff x="4722691" y="1366095"/>
                <a:chExt cx="44577" cy="43566"/>
              </a:xfrm>
            </p:grpSpPr>
            <p:sp>
              <p:nvSpPr>
                <p:cNvPr id="2381" name="Freeform: Shape 838">
                  <a:extLst>
                    <a:ext uri="{FF2B5EF4-FFF2-40B4-BE49-F238E27FC236}">
                      <a16:creationId xmlns:a16="http://schemas.microsoft.com/office/drawing/2014/main" id="{8BE7FCB5-2470-BD01-848C-31DCEFA6D1EA}"/>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Freeform: Shape 839">
                  <a:extLst>
                    <a:ext uri="{FF2B5EF4-FFF2-40B4-BE49-F238E27FC236}">
                      <a16:creationId xmlns:a16="http://schemas.microsoft.com/office/drawing/2014/main" id="{C2ACD616-B312-422E-3CA2-4394B53194AD}"/>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6" name="Graphic 195">
                <a:extLst>
                  <a:ext uri="{FF2B5EF4-FFF2-40B4-BE49-F238E27FC236}">
                    <a16:creationId xmlns:a16="http://schemas.microsoft.com/office/drawing/2014/main" id="{BD86463F-9686-591E-7343-E3A30B18343B}"/>
                  </a:ext>
                </a:extLst>
              </p:cNvPr>
              <p:cNvGrpSpPr/>
              <p:nvPr/>
            </p:nvGrpSpPr>
            <p:grpSpPr>
              <a:xfrm>
                <a:off x="4736833" y="1366095"/>
                <a:ext cx="44423" cy="43566"/>
                <a:chOff x="4736833" y="1366095"/>
                <a:chExt cx="44423" cy="43566"/>
              </a:xfrm>
            </p:grpSpPr>
            <p:sp>
              <p:nvSpPr>
                <p:cNvPr id="2379" name="Freeform: Shape 836">
                  <a:extLst>
                    <a:ext uri="{FF2B5EF4-FFF2-40B4-BE49-F238E27FC236}">
                      <a16:creationId xmlns:a16="http://schemas.microsoft.com/office/drawing/2014/main" id="{25EA7AC8-A3E2-E874-BCE6-ADB942F6D97C}"/>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Freeform: Shape 837">
                  <a:extLst>
                    <a:ext uri="{FF2B5EF4-FFF2-40B4-BE49-F238E27FC236}">
                      <a16:creationId xmlns:a16="http://schemas.microsoft.com/office/drawing/2014/main" id="{4FB5570C-0658-9493-B7E4-2C06729E4E49}"/>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7" name="Graphic 195">
                <a:extLst>
                  <a:ext uri="{FF2B5EF4-FFF2-40B4-BE49-F238E27FC236}">
                    <a16:creationId xmlns:a16="http://schemas.microsoft.com/office/drawing/2014/main" id="{78104A2C-374D-9381-4590-DD4D04568A53}"/>
                  </a:ext>
                </a:extLst>
              </p:cNvPr>
              <p:cNvGrpSpPr/>
              <p:nvPr/>
            </p:nvGrpSpPr>
            <p:grpSpPr>
              <a:xfrm>
                <a:off x="4748208" y="1366095"/>
                <a:ext cx="44577" cy="43566"/>
                <a:chOff x="4748208" y="1366095"/>
                <a:chExt cx="44577" cy="43566"/>
              </a:xfrm>
            </p:grpSpPr>
            <p:sp>
              <p:nvSpPr>
                <p:cNvPr id="2377" name="Freeform: Shape 834">
                  <a:extLst>
                    <a:ext uri="{FF2B5EF4-FFF2-40B4-BE49-F238E27FC236}">
                      <a16:creationId xmlns:a16="http://schemas.microsoft.com/office/drawing/2014/main" id="{A4947B60-0AB0-2D3A-0416-9927DEBD0FF3}"/>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Freeform: Shape 835">
                  <a:extLst>
                    <a:ext uri="{FF2B5EF4-FFF2-40B4-BE49-F238E27FC236}">
                      <a16:creationId xmlns:a16="http://schemas.microsoft.com/office/drawing/2014/main" id="{8F1A9BB9-8E12-873D-8698-96185A045565}"/>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8" name="Graphic 195">
                <a:extLst>
                  <a:ext uri="{FF2B5EF4-FFF2-40B4-BE49-F238E27FC236}">
                    <a16:creationId xmlns:a16="http://schemas.microsoft.com/office/drawing/2014/main" id="{CEA8CD83-90F0-7F06-9739-29DDB9BA3980}"/>
                  </a:ext>
                </a:extLst>
              </p:cNvPr>
              <p:cNvGrpSpPr/>
              <p:nvPr/>
            </p:nvGrpSpPr>
            <p:grpSpPr>
              <a:xfrm>
                <a:off x="4759121" y="1366095"/>
                <a:ext cx="44423" cy="43566"/>
                <a:chOff x="4759121" y="1366095"/>
                <a:chExt cx="44423" cy="43566"/>
              </a:xfrm>
            </p:grpSpPr>
            <p:sp>
              <p:nvSpPr>
                <p:cNvPr id="2375" name="Freeform: Shape 832">
                  <a:extLst>
                    <a:ext uri="{FF2B5EF4-FFF2-40B4-BE49-F238E27FC236}">
                      <a16:creationId xmlns:a16="http://schemas.microsoft.com/office/drawing/2014/main" id="{0A3E1AF0-614C-FCAF-B4CD-4A2369FF409F}"/>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Freeform: Shape 833">
                  <a:extLst>
                    <a:ext uri="{FF2B5EF4-FFF2-40B4-BE49-F238E27FC236}">
                      <a16:creationId xmlns:a16="http://schemas.microsoft.com/office/drawing/2014/main" id="{4F5048AB-2EC4-67BB-4D78-461B46615666}"/>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9" name="Graphic 195">
                <a:extLst>
                  <a:ext uri="{FF2B5EF4-FFF2-40B4-BE49-F238E27FC236}">
                    <a16:creationId xmlns:a16="http://schemas.microsoft.com/office/drawing/2014/main" id="{96F22ED2-82A5-395F-F459-3B0A780E905C}"/>
                  </a:ext>
                </a:extLst>
              </p:cNvPr>
              <p:cNvGrpSpPr/>
              <p:nvPr/>
            </p:nvGrpSpPr>
            <p:grpSpPr>
              <a:xfrm>
                <a:off x="4770496" y="1366095"/>
                <a:ext cx="44423" cy="43566"/>
                <a:chOff x="4770496" y="1366095"/>
                <a:chExt cx="44423" cy="43566"/>
              </a:xfrm>
            </p:grpSpPr>
            <p:sp>
              <p:nvSpPr>
                <p:cNvPr id="2373" name="Freeform: Shape 830">
                  <a:extLst>
                    <a:ext uri="{FF2B5EF4-FFF2-40B4-BE49-F238E27FC236}">
                      <a16:creationId xmlns:a16="http://schemas.microsoft.com/office/drawing/2014/main" id="{DD7A799D-236A-9F30-D81B-3DF13E5CDBE6}"/>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Freeform: Shape 831">
                  <a:extLst>
                    <a:ext uri="{FF2B5EF4-FFF2-40B4-BE49-F238E27FC236}">
                      <a16:creationId xmlns:a16="http://schemas.microsoft.com/office/drawing/2014/main" id="{7C575DF5-D355-7A0B-03E1-AF249A3A1063}"/>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0" name="Graphic 195">
                <a:extLst>
                  <a:ext uri="{FF2B5EF4-FFF2-40B4-BE49-F238E27FC236}">
                    <a16:creationId xmlns:a16="http://schemas.microsoft.com/office/drawing/2014/main" id="{C3698A5D-622B-7CE5-4A19-204058A793DE}"/>
                  </a:ext>
                </a:extLst>
              </p:cNvPr>
              <p:cNvGrpSpPr/>
              <p:nvPr/>
            </p:nvGrpSpPr>
            <p:grpSpPr>
              <a:xfrm>
                <a:off x="4789096" y="1366095"/>
                <a:ext cx="44577" cy="43566"/>
                <a:chOff x="4789096" y="1366095"/>
                <a:chExt cx="44577" cy="43566"/>
              </a:xfrm>
            </p:grpSpPr>
            <p:sp>
              <p:nvSpPr>
                <p:cNvPr id="2371" name="Freeform: Shape 828">
                  <a:extLst>
                    <a:ext uri="{FF2B5EF4-FFF2-40B4-BE49-F238E27FC236}">
                      <a16:creationId xmlns:a16="http://schemas.microsoft.com/office/drawing/2014/main" id="{504FD81C-4D7C-B98E-B1DD-0CDB249BB654}"/>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Freeform: Shape 829">
                  <a:extLst>
                    <a:ext uri="{FF2B5EF4-FFF2-40B4-BE49-F238E27FC236}">
                      <a16:creationId xmlns:a16="http://schemas.microsoft.com/office/drawing/2014/main" id="{D11C7AD8-86B1-D5FF-D732-96C76DCE5E5A}"/>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1" name="Graphic 195">
                <a:extLst>
                  <a:ext uri="{FF2B5EF4-FFF2-40B4-BE49-F238E27FC236}">
                    <a16:creationId xmlns:a16="http://schemas.microsoft.com/office/drawing/2014/main" id="{FBF2902E-ADFE-38D4-6FC0-7B742761B615}"/>
                  </a:ext>
                </a:extLst>
              </p:cNvPr>
              <p:cNvGrpSpPr/>
              <p:nvPr/>
            </p:nvGrpSpPr>
            <p:grpSpPr>
              <a:xfrm>
                <a:off x="4805851" y="1366095"/>
                <a:ext cx="44423" cy="43566"/>
                <a:chOff x="4805851" y="1366095"/>
                <a:chExt cx="44423" cy="43566"/>
              </a:xfrm>
            </p:grpSpPr>
            <p:sp>
              <p:nvSpPr>
                <p:cNvPr id="2369" name="Freeform: Shape 826">
                  <a:extLst>
                    <a:ext uri="{FF2B5EF4-FFF2-40B4-BE49-F238E27FC236}">
                      <a16:creationId xmlns:a16="http://schemas.microsoft.com/office/drawing/2014/main" id="{821DD977-E34A-6BD7-3FE7-B8C7A07178F7}"/>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Freeform: Shape 827">
                  <a:extLst>
                    <a:ext uri="{FF2B5EF4-FFF2-40B4-BE49-F238E27FC236}">
                      <a16:creationId xmlns:a16="http://schemas.microsoft.com/office/drawing/2014/main" id="{8E4042D0-2FEA-70D3-7F84-1CE75C66B863}"/>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2" name="Graphic 195">
                <a:extLst>
                  <a:ext uri="{FF2B5EF4-FFF2-40B4-BE49-F238E27FC236}">
                    <a16:creationId xmlns:a16="http://schemas.microsoft.com/office/drawing/2014/main" id="{CBD99E18-9889-18B3-9BF5-B7E5754503F9}"/>
                  </a:ext>
                </a:extLst>
              </p:cNvPr>
              <p:cNvGrpSpPr/>
              <p:nvPr/>
            </p:nvGrpSpPr>
            <p:grpSpPr>
              <a:xfrm>
                <a:off x="4811385" y="1366095"/>
                <a:ext cx="44423" cy="43566"/>
                <a:chOff x="4811385" y="1366095"/>
                <a:chExt cx="44423" cy="43566"/>
              </a:xfrm>
            </p:grpSpPr>
            <p:sp>
              <p:nvSpPr>
                <p:cNvPr id="2367" name="Freeform: Shape 824">
                  <a:extLst>
                    <a:ext uri="{FF2B5EF4-FFF2-40B4-BE49-F238E27FC236}">
                      <a16:creationId xmlns:a16="http://schemas.microsoft.com/office/drawing/2014/main" id="{DD79613B-E37F-67E0-8D77-78A8B55BF872}"/>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Freeform: Shape 825">
                  <a:extLst>
                    <a:ext uri="{FF2B5EF4-FFF2-40B4-BE49-F238E27FC236}">
                      <a16:creationId xmlns:a16="http://schemas.microsoft.com/office/drawing/2014/main" id="{5BD30E4F-C289-A9F3-365F-64ECC8738F75}"/>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3" name="Graphic 195">
                <a:extLst>
                  <a:ext uri="{FF2B5EF4-FFF2-40B4-BE49-F238E27FC236}">
                    <a16:creationId xmlns:a16="http://schemas.microsoft.com/office/drawing/2014/main" id="{2A0D7EF4-AF4B-0CC8-DFFA-28D9728A6552}"/>
                  </a:ext>
                </a:extLst>
              </p:cNvPr>
              <p:cNvGrpSpPr/>
              <p:nvPr/>
            </p:nvGrpSpPr>
            <p:grpSpPr>
              <a:xfrm>
                <a:off x="4816919" y="1366095"/>
                <a:ext cx="44577" cy="43566"/>
                <a:chOff x="4816919" y="1366095"/>
                <a:chExt cx="44577" cy="43566"/>
              </a:xfrm>
            </p:grpSpPr>
            <p:sp>
              <p:nvSpPr>
                <p:cNvPr id="2365" name="Freeform: Shape 822">
                  <a:extLst>
                    <a:ext uri="{FF2B5EF4-FFF2-40B4-BE49-F238E27FC236}">
                      <a16:creationId xmlns:a16="http://schemas.microsoft.com/office/drawing/2014/main" id="{CF1C40D8-648B-341C-A271-38977D6E0991}"/>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Freeform: Shape 823">
                  <a:extLst>
                    <a:ext uri="{FF2B5EF4-FFF2-40B4-BE49-F238E27FC236}">
                      <a16:creationId xmlns:a16="http://schemas.microsoft.com/office/drawing/2014/main" id="{29BD74D7-02F6-2BA0-A0AF-06601C4860CA}"/>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4" name="Graphic 195">
                <a:extLst>
                  <a:ext uri="{FF2B5EF4-FFF2-40B4-BE49-F238E27FC236}">
                    <a16:creationId xmlns:a16="http://schemas.microsoft.com/office/drawing/2014/main" id="{479A7029-2598-2A07-ED4F-882B1F1EA9FD}"/>
                  </a:ext>
                </a:extLst>
              </p:cNvPr>
              <p:cNvGrpSpPr/>
              <p:nvPr/>
            </p:nvGrpSpPr>
            <p:grpSpPr>
              <a:xfrm>
                <a:off x="4822452" y="1366095"/>
                <a:ext cx="44577" cy="43566"/>
                <a:chOff x="4822452" y="1366095"/>
                <a:chExt cx="44577" cy="43566"/>
              </a:xfrm>
            </p:grpSpPr>
            <p:sp>
              <p:nvSpPr>
                <p:cNvPr id="2363" name="Freeform: Shape 820">
                  <a:extLst>
                    <a:ext uri="{FF2B5EF4-FFF2-40B4-BE49-F238E27FC236}">
                      <a16:creationId xmlns:a16="http://schemas.microsoft.com/office/drawing/2014/main" id="{D6080B1C-FEC1-5B6F-DD72-6C6E7E5A2E6F}"/>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Freeform: Shape 821">
                  <a:extLst>
                    <a:ext uri="{FF2B5EF4-FFF2-40B4-BE49-F238E27FC236}">
                      <a16:creationId xmlns:a16="http://schemas.microsoft.com/office/drawing/2014/main" id="{79C0EF1C-5DD1-BD47-9545-ACDEBE4B0143}"/>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5" name="Graphic 195">
                <a:extLst>
                  <a:ext uri="{FF2B5EF4-FFF2-40B4-BE49-F238E27FC236}">
                    <a16:creationId xmlns:a16="http://schemas.microsoft.com/office/drawing/2014/main" id="{5FE989A9-5F96-2E54-1AAE-9D228AD38FA2}"/>
                  </a:ext>
                </a:extLst>
              </p:cNvPr>
              <p:cNvGrpSpPr/>
              <p:nvPr/>
            </p:nvGrpSpPr>
            <p:grpSpPr>
              <a:xfrm>
                <a:off x="4827986" y="1366095"/>
                <a:ext cx="44577" cy="43566"/>
                <a:chOff x="4827986" y="1366095"/>
                <a:chExt cx="44577" cy="43566"/>
              </a:xfrm>
            </p:grpSpPr>
            <p:sp>
              <p:nvSpPr>
                <p:cNvPr id="2361" name="Freeform: Shape 818">
                  <a:extLst>
                    <a:ext uri="{FF2B5EF4-FFF2-40B4-BE49-F238E27FC236}">
                      <a16:creationId xmlns:a16="http://schemas.microsoft.com/office/drawing/2014/main" id="{2046FDA7-6AD4-5C87-4CEB-F2EEE4741395}"/>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Freeform: Shape 819">
                  <a:extLst>
                    <a:ext uri="{FF2B5EF4-FFF2-40B4-BE49-F238E27FC236}">
                      <a16:creationId xmlns:a16="http://schemas.microsoft.com/office/drawing/2014/main" id="{EA0E252C-6AF1-651B-A803-FF601D243F29}"/>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6" name="Graphic 195">
                <a:extLst>
                  <a:ext uri="{FF2B5EF4-FFF2-40B4-BE49-F238E27FC236}">
                    <a16:creationId xmlns:a16="http://schemas.microsoft.com/office/drawing/2014/main" id="{D8767AA8-30A6-D162-F44A-B3E66FCCF33C}"/>
                  </a:ext>
                </a:extLst>
              </p:cNvPr>
              <p:cNvGrpSpPr/>
              <p:nvPr/>
            </p:nvGrpSpPr>
            <p:grpSpPr>
              <a:xfrm>
                <a:off x="4833674" y="1366095"/>
                <a:ext cx="44423" cy="43566"/>
                <a:chOff x="4833674" y="1366095"/>
                <a:chExt cx="44423" cy="43566"/>
              </a:xfrm>
            </p:grpSpPr>
            <p:sp>
              <p:nvSpPr>
                <p:cNvPr id="2359" name="Freeform: Shape 816">
                  <a:extLst>
                    <a:ext uri="{FF2B5EF4-FFF2-40B4-BE49-F238E27FC236}">
                      <a16:creationId xmlns:a16="http://schemas.microsoft.com/office/drawing/2014/main" id="{D1DF2D1E-1B65-F109-BC04-1DB65678192E}"/>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Freeform: Shape 817">
                  <a:extLst>
                    <a:ext uri="{FF2B5EF4-FFF2-40B4-BE49-F238E27FC236}">
                      <a16:creationId xmlns:a16="http://schemas.microsoft.com/office/drawing/2014/main" id="{7A9E4155-3E55-9199-2B13-117E3D7B73A8}"/>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7" name="Graphic 195">
                <a:extLst>
                  <a:ext uri="{FF2B5EF4-FFF2-40B4-BE49-F238E27FC236}">
                    <a16:creationId xmlns:a16="http://schemas.microsoft.com/office/drawing/2014/main" id="{5714B090-C095-3049-4D25-2AF20634F1A1}"/>
                  </a:ext>
                </a:extLst>
              </p:cNvPr>
              <p:cNvGrpSpPr/>
              <p:nvPr/>
            </p:nvGrpSpPr>
            <p:grpSpPr>
              <a:xfrm>
                <a:off x="4839207" y="1366095"/>
                <a:ext cx="44423" cy="43566"/>
                <a:chOff x="4839207" y="1366095"/>
                <a:chExt cx="44423" cy="43566"/>
              </a:xfrm>
            </p:grpSpPr>
            <p:sp>
              <p:nvSpPr>
                <p:cNvPr id="2357" name="Freeform: Shape 814">
                  <a:extLst>
                    <a:ext uri="{FF2B5EF4-FFF2-40B4-BE49-F238E27FC236}">
                      <a16:creationId xmlns:a16="http://schemas.microsoft.com/office/drawing/2014/main" id="{3EAE2B6D-2E94-2966-63CA-D1543A5DC4AA}"/>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Freeform: Shape 815">
                  <a:extLst>
                    <a:ext uri="{FF2B5EF4-FFF2-40B4-BE49-F238E27FC236}">
                      <a16:creationId xmlns:a16="http://schemas.microsoft.com/office/drawing/2014/main" id="{402D9AFE-5188-5338-5782-BB5517B85031}"/>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8" name="Graphic 195">
                <a:extLst>
                  <a:ext uri="{FF2B5EF4-FFF2-40B4-BE49-F238E27FC236}">
                    <a16:creationId xmlns:a16="http://schemas.microsoft.com/office/drawing/2014/main" id="{099DFE77-CD0B-421F-4199-E6505ACF8A40}"/>
                  </a:ext>
                </a:extLst>
              </p:cNvPr>
              <p:cNvGrpSpPr/>
              <p:nvPr/>
            </p:nvGrpSpPr>
            <p:grpSpPr>
              <a:xfrm>
                <a:off x="4844741" y="1366095"/>
                <a:ext cx="44423" cy="43566"/>
                <a:chOff x="4844741" y="1366095"/>
                <a:chExt cx="44423" cy="43566"/>
              </a:xfrm>
            </p:grpSpPr>
            <p:sp>
              <p:nvSpPr>
                <p:cNvPr id="2355" name="Freeform: Shape 812">
                  <a:extLst>
                    <a:ext uri="{FF2B5EF4-FFF2-40B4-BE49-F238E27FC236}">
                      <a16:creationId xmlns:a16="http://schemas.microsoft.com/office/drawing/2014/main" id="{6252BB81-510D-43A6-2FD3-5BC14C231651}"/>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Freeform: Shape 813">
                  <a:extLst>
                    <a:ext uri="{FF2B5EF4-FFF2-40B4-BE49-F238E27FC236}">
                      <a16:creationId xmlns:a16="http://schemas.microsoft.com/office/drawing/2014/main" id="{B6959A7E-A375-6EDD-E0A7-C7D2F4075B75}"/>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9" name="Graphic 195">
                <a:extLst>
                  <a:ext uri="{FF2B5EF4-FFF2-40B4-BE49-F238E27FC236}">
                    <a16:creationId xmlns:a16="http://schemas.microsoft.com/office/drawing/2014/main" id="{606CF5C3-0B01-61E4-B1E0-361B1A56937E}"/>
                  </a:ext>
                </a:extLst>
              </p:cNvPr>
              <p:cNvGrpSpPr/>
              <p:nvPr/>
            </p:nvGrpSpPr>
            <p:grpSpPr>
              <a:xfrm>
                <a:off x="4850275" y="1366095"/>
                <a:ext cx="44577" cy="43566"/>
                <a:chOff x="4850275" y="1366095"/>
                <a:chExt cx="44577" cy="43566"/>
              </a:xfrm>
            </p:grpSpPr>
            <p:sp>
              <p:nvSpPr>
                <p:cNvPr id="2353" name="Freeform: Shape 810">
                  <a:extLst>
                    <a:ext uri="{FF2B5EF4-FFF2-40B4-BE49-F238E27FC236}">
                      <a16:creationId xmlns:a16="http://schemas.microsoft.com/office/drawing/2014/main" id="{3A66AF80-1023-776F-2060-3567B705EDCF}"/>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Freeform: Shape 811">
                  <a:extLst>
                    <a:ext uri="{FF2B5EF4-FFF2-40B4-BE49-F238E27FC236}">
                      <a16:creationId xmlns:a16="http://schemas.microsoft.com/office/drawing/2014/main" id="{819F71B3-18F4-123F-CF45-C9A0D11BB3CA}"/>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0" name="Graphic 195">
                <a:extLst>
                  <a:ext uri="{FF2B5EF4-FFF2-40B4-BE49-F238E27FC236}">
                    <a16:creationId xmlns:a16="http://schemas.microsoft.com/office/drawing/2014/main" id="{5D806A71-7EE4-5CEB-4D52-31D760A6C54D}"/>
                  </a:ext>
                </a:extLst>
              </p:cNvPr>
              <p:cNvGrpSpPr/>
              <p:nvPr/>
            </p:nvGrpSpPr>
            <p:grpSpPr>
              <a:xfrm>
                <a:off x="4855809" y="1366095"/>
                <a:ext cx="44577" cy="43566"/>
                <a:chOff x="4855809" y="1366095"/>
                <a:chExt cx="44577" cy="43566"/>
              </a:xfrm>
            </p:grpSpPr>
            <p:sp>
              <p:nvSpPr>
                <p:cNvPr id="2351" name="Freeform: Shape 808">
                  <a:extLst>
                    <a:ext uri="{FF2B5EF4-FFF2-40B4-BE49-F238E27FC236}">
                      <a16:creationId xmlns:a16="http://schemas.microsoft.com/office/drawing/2014/main" id="{55E336D5-17A4-9C04-8A9C-6781C66E505D}"/>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Freeform: Shape 809">
                  <a:extLst>
                    <a:ext uri="{FF2B5EF4-FFF2-40B4-BE49-F238E27FC236}">
                      <a16:creationId xmlns:a16="http://schemas.microsoft.com/office/drawing/2014/main" id="{CEC7AAA3-7FEF-9A41-DB82-5148F4724E5E}"/>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1" name="Graphic 195">
                <a:extLst>
                  <a:ext uri="{FF2B5EF4-FFF2-40B4-BE49-F238E27FC236}">
                    <a16:creationId xmlns:a16="http://schemas.microsoft.com/office/drawing/2014/main" id="{314592D9-24C3-D91B-EADC-9D5037CB326C}"/>
                  </a:ext>
                </a:extLst>
              </p:cNvPr>
              <p:cNvGrpSpPr/>
              <p:nvPr/>
            </p:nvGrpSpPr>
            <p:grpSpPr>
              <a:xfrm>
                <a:off x="4861496" y="1366095"/>
                <a:ext cx="44423" cy="43566"/>
                <a:chOff x="4861496" y="1366095"/>
                <a:chExt cx="44423" cy="43566"/>
              </a:xfrm>
            </p:grpSpPr>
            <p:sp>
              <p:nvSpPr>
                <p:cNvPr id="2349" name="Freeform: Shape 806">
                  <a:extLst>
                    <a:ext uri="{FF2B5EF4-FFF2-40B4-BE49-F238E27FC236}">
                      <a16:creationId xmlns:a16="http://schemas.microsoft.com/office/drawing/2014/main" id="{9D248AC6-1346-859B-0667-381D8422401D}"/>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Freeform: Shape 807">
                  <a:extLst>
                    <a:ext uri="{FF2B5EF4-FFF2-40B4-BE49-F238E27FC236}">
                      <a16:creationId xmlns:a16="http://schemas.microsoft.com/office/drawing/2014/main" id="{0406FB00-BD10-EC9F-A82E-4E5ABEB9B34F}"/>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2" name="Graphic 195">
                <a:extLst>
                  <a:ext uri="{FF2B5EF4-FFF2-40B4-BE49-F238E27FC236}">
                    <a16:creationId xmlns:a16="http://schemas.microsoft.com/office/drawing/2014/main" id="{0780950C-E007-EFBA-8101-03BFB30C0FE3}"/>
                  </a:ext>
                </a:extLst>
              </p:cNvPr>
              <p:cNvGrpSpPr/>
              <p:nvPr/>
            </p:nvGrpSpPr>
            <p:grpSpPr>
              <a:xfrm>
                <a:off x="4867030" y="1366095"/>
                <a:ext cx="44423" cy="43566"/>
                <a:chOff x="4867030" y="1366095"/>
                <a:chExt cx="44423" cy="43566"/>
              </a:xfrm>
            </p:grpSpPr>
            <p:sp>
              <p:nvSpPr>
                <p:cNvPr id="2347" name="Freeform: Shape 804">
                  <a:extLst>
                    <a:ext uri="{FF2B5EF4-FFF2-40B4-BE49-F238E27FC236}">
                      <a16:creationId xmlns:a16="http://schemas.microsoft.com/office/drawing/2014/main" id="{E40DB058-0BBD-4B4C-23A2-E5AE0056ABAA}"/>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Freeform: Shape 805">
                  <a:extLst>
                    <a:ext uri="{FF2B5EF4-FFF2-40B4-BE49-F238E27FC236}">
                      <a16:creationId xmlns:a16="http://schemas.microsoft.com/office/drawing/2014/main" id="{44EBDD03-C7EE-1B65-2A19-A0433C8F4DF9}"/>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3" name="Graphic 195">
                <a:extLst>
                  <a:ext uri="{FF2B5EF4-FFF2-40B4-BE49-F238E27FC236}">
                    <a16:creationId xmlns:a16="http://schemas.microsoft.com/office/drawing/2014/main" id="{75E5FA95-4696-02B7-0EEE-57836902253B}"/>
                  </a:ext>
                </a:extLst>
              </p:cNvPr>
              <p:cNvGrpSpPr/>
              <p:nvPr/>
            </p:nvGrpSpPr>
            <p:grpSpPr>
              <a:xfrm>
                <a:off x="4872564" y="1366095"/>
                <a:ext cx="44423" cy="43566"/>
                <a:chOff x="4872564" y="1366095"/>
                <a:chExt cx="44423" cy="43566"/>
              </a:xfrm>
            </p:grpSpPr>
            <p:sp>
              <p:nvSpPr>
                <p:cNvPr id="2345" name="Freeform: Shape 802">
                  <a:extLst>
                    <a:ext uri="{FF2B5EF4-FFF2-40B4-BE49-F238E27FC236}">
                      <a16:creationId xmlns:a16="http://schemas.microsoft.com/office/drawing/2014/main" id="{A0408B75-69B7-0810-75A0-CBF588596665}"/>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Freeform: Shape 803">
                  <a:extLst>
                    <a:ext uri="{FF2B5EF4-FFF2-40B4-BE49-F238E27FC236}">
                      <a16:creationId xmlns:a16="http://schemas.microsoft.com/office/drawing/2014/main" id="{F28574CB-E82D-90EC-6BD5-8D70996BB680}"/>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4" name="Graphic 195">
                <a:extLst>
                  <a:ext uri="{FF2B5EF4-FFF2-40B4-BE49-F238E27FC236}">
                    <a16:creationId xmlns:a16="http://schemas.microsoft.com/office/drawing/2014/main" id="{00009731-F4FE-B343-B4B3-EE2A3FC535AE}"/>
                  </a:ext>
                </a:extLst>
              </p:cNvPr>
              <p:cNvGrpSpPr/>
              <p:nvPr/>
            </p:nvGrpSpPr>
            <p:grpSpPr>
              <a:xfrm>
                <a:off x="4878098" y="1366095"/>
                <a:ext cx="44423" cy="43566"/>
                <a:chOff x="4878098" y="1366095"/>
                <a:chExt cx="44423" cy="43566"/>
              </a:xfrm>
            </p:grpSpPr>
            <p:sp>
              <p:nvSpPr>
                <p:cNvPr id="2343" name="Freeform: Shape 800">
                  <a:extLst>
                    <a:ext uri="{FF2B5EF4-FFF2-40B4-BE49-F238E27FC236}">
                      <a16:creationId xmlns:a16="http://schemas.microsoft.com/office/drawing/2014/main" id="{0FA72693-543C-EA92-6CA8-BDA0BC0DAFF9}"/>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Freeform: Shape 801">
                  <a:extLst>
                    <a:ext uri="{FF2B5EF4-FFF2-40B4-BE49-F238E27FC236}">
                      <a16:creationId xmlns:a16="http://schemas.microsoft.com/office/drawing/2014/main" id="{F179022E-734E-06E7-1EE1-8A2AD584EDBF}"/>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5" name="Graphic 195">
                <a:extLst>
                  <a:ext uri="{FF2B5EF4-FFF2-40B4-BE49-F238E27FC236}">
                    <a16:creationId xmlns:a16="http://schemas.microsoft.com/office/drawing/2014/main" id="{6B041CD3-DDF4-526E-89A9-1987F7C1EA6C}"/>
                  </a:ext>
                </a:extLst>
              </p:cNvPr>
              <p:cNvGrpSpPr/>
              <p:nvPr/>
            </p:nvGrpSpPr>
            <p:grpSpPr>
              <a:xfrm>
                <a:off x="4883631" y="1366095"/>
                <a:ext cx="44577" cy="43566"/>
                <a:chOff x="4883631" y="1366095"/>
                <a:chExt cx="44577" cy="43566"/>
              </a:xfrm>
            </p:grpSpPr>
            <p:sp>
              <p:nvSpPr>
                <p:cNvPr id="2341" name="Freeform: Shape 798">
                  <a:extLst>
                    <a:ext uri="{FF2B5EF4-FFF2-40B4-BE49-F238E27FC236}">
                      <a16:creationId xmlns:a16="http://schemas.microsoft.com/office/drawing/2014/main" id="{88A419B7-CC99-C3D6-4160-E4B88EAD342E}"/>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Freeform: Shape 799">
                  <a:extLst>
                    <a:ext uri="{FF2B5EF4-FFF2-40B4-BE49-F238E27FC236}">
                      <a16:creationId xmlns:a16="http://schemas.microsoft.com/office/drawing/2014/main" id="{F3F94580-48AC-28DA-17C5-EBFF9641541E}"/>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6" name="Graphic 195">
                <a:extLst>
                  <a:ext uri="{FF2B5EF4-FFF2-40B4-BE49-F238E27FC236}">
                    <a16:creationId xmlns:a16="http://schemas.microsoft.com/office/drawing/2014/main" id="{70A02B5B-D70A-8F73-C279-AD5F9D08986B}"/>
                  </a:ext>
                </a:extLst>
              </p:cNvPr>
              <p:cNvGrpSpPr/>
              <p:nvPr/>
            </p:nvGrpSpPr>
            <p:grpSpPr>
              <a:xfrm>
                <a:off x="4889165" y="1366095"/>
                <a:ext cx="44577" cy="43566"/>
                <a:chOff x="4889165" y="1366095"/>
                <a:chExt cx="44577" cy="43566"/>
              </a:xfrm>
            </p:grpSpPr>
            <p:sp>
              <p:nvSpPr>
                <p:cNvPr id="2339" name="Freeform: Shape 796">
                  <a:extLst>
                    <a:ext uri="{FF2B5EF4-FFF2-40B4-BE49-F238E27FC236}">
                      <a16:creationId xmlns:a16="http://schemas.microsoft.com/office/drawing/2014/main" id="{CEB96875-4600-CA8C-F8E5-4257295EC238}"/>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Freeform: Shape 797">
                  <a:extLst>
                    <a:ext uri="{FF2B5EF4-FFF2-40B4-BE49-F238E27FC236}">
                      <a16:creationId xmlns:a16="http://schemas.microsoft.com/office/drawing/2014/main" id="{5C25386F-B5A3-D18F-235D-492A8BAFC149}"/>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7" name="Graphic 195">
                <a:extLst>
                  <a:ext uri="{FF2B5EF4-FFF2-40B4-BE49-F238E27FC236}">
                    <a16:creationId xmlns:a16="http://schemas.microsoft.com/office/drawing/2014/main" id="{54D51D84-5029-07B2-3A07-C851B0006A59}"/>
                  </a:ext>
                </a:extLst>
              </p:cNvPr>
              <p:cNvGrpSpPr/>
              <p:nvPr/>
            </p:nvGrpSpPr>
            <p:grpSpPr>
              <a:xfrm>
                <a:off x="4894853" y="1366095"/>
                <a:ext cx="44423" cy="43566"/>
                <a:chOff x="4894853" y="1366095"/>
                <a:chExt cx="44423" cy="43566"/>
              </a:xfrm>
            </p:grpSpPr>
            <p:sp>
              <p:nvSpPr>
                <p:cNvPr id="2337" name="Freeform: Shape 794">
                  <a:extLst>
                    <a:ext uri="{FF2B5EF4-FFF2-40B4-BE49-F238E27FC236}">
                      <a16:creationId xmlns:a16="http://schemas.microsoft.com/office/drawing/2014/main" id="{5058787B-3A5C-381A-52C5-DF517C20A1CF}"/>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Freeform: Shape 795">
                  <a:extLst>
                    <a:ext uri="{FF2B5EF4-FFF2-40B4-BE49-F238E27FC236}">
                      <a16:creationId xmlns:a16="http://schemas.microsoft.com/office/drawing/2014/main" id="{9CE1F944-D0B0-0CFD-D7B7-526F36A9E763}"/>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8" name="Graphic 195">
                <a:extLst>
                  <a:ext uri="{FF2B5EF4-FFF2-40B4-BE49-F238E27FC236}">
                    <a16:creationId xmlns:a16="http://schemas.microsoft.com/office/drawing/2014/main" id="{DEE6D395-A2EC-FD2F-CDF0-6DE5D7A7AD70}"/>
                  </a:ext>
                </a:extLst>
              </p:cNvPr>
              <p:cNvGrpSpPr/>
              <p:nvPr/>
            </p:nvGrpSpPr>
            <p:grpSpPr>
              <a:xfrm>
                <a:off x="4900386" y="1366095"/>
                <a:ext cx="44423" cy="43566"/>
                <a:chOff x="4900386" y="1366095"/>
                <a:chExt cx="44423" cy="43566"/>
              </a:xfrm>
            </p:grpSpPr>
            <p:sp>
              <p:nvSpPr>
                <p:cNvPr id="2335" name="Freeform: Shape 792">
                  <a:extLst>
                    <a:ext uri="{FF2B5EF4-FFF2-40B4-BE49-F238E27FC236}">
                      <a16:creationId xmlns:a16="http://schemas.microsoft.com/office/drawing/2014/main" id="{F4431A39-182C-BCC5-9423-A58DDAC7E632}"/>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Freeform: Shape 793">
                  <a:extLst>
                    <a:ext uri="{FF2B5EF4-FFF2-40B4-BE49-F238E27FC236}">
                      <a16:creationId xmlns:a16="http://schemas.microsoft.com/office/drawing/2014/main" id="{AE713805-7F2F-14EA-87FF-F3DDE376AA6A}"/>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9" name="Graphic 195">
                <a:extLst>
                  <a:ext uri="{FF2B5EF4-FFF2-40B4-BE49-F238E27FC236}">
                    <a16:creationId xmlns:a16="http://schemas.microsoft.com/office/drawing/2014/main" id="{D922AA6A-E219-D040-038F-EE0B78FC4077}"/>
                  </a:ext>
                </a:extLst>
              </p:cNvPr>
              <p:cNvGrpSpPr/>
              <p:nvPr/>
            </p:nvGrpSpPr>
            <p:grpSpPr>
              <a:xfrm>
                <a:off x="4905920" y="1366095"/>
                <a:ext cx="44423" cy="43566"/>
                <a:chOff x="4905920" y="1366095"/>
                <a:chExt cx="44423" cy="43566"/>
              </a:xfrm>
            </p:grpSpPr>
            <p:sp>
              <p:nvSpPr>
                <p:cNvPr id="2333" name="Freeform: Shape 790">
                  <a:extLst>
                    <a:ext uri="{FF2B5EF4-FFF2-40B4-BE49-F238E27FC236}">
                      <a16:creationId xmlns:a16="http://schemas.microsoft.com/office/drawing/2014/main" id="{A23A4B5E-3F26-5E39-EBB1-9CF8E7E085BA}"/>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Freeform: Shape 791">
                  <a:extLst>
                    <a:ext uri="{FF2B5EF4-FFF2-40B4-BE49-F238E27FC236}">
                      <a16:creationId xmlns:a16="http://schemas.microsoft.com/office/drawing/2014/main" id="{E5A84341-31EA-26E3-4291-D538437C9972}"/>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0" name="Graphic 195">
                <a:extLst>
                  <a:ext uri="{FF2B5EF4-FFF2-40B4-BE49-F238E27FC236}">
                    <a16:creationId xmlns:a16="http://schemas.microsoft.com/office/drawing/2014/main" id="{1B8B575E-CAEF-0ED7-2229-243C14318FB1}"/>
                  </a:ext>
                </a:extLst>
              </p:cNvPr>
              <p:cNvGrpSpPr/>
              <p:nvPr/>
            </p:nvGrpSpPr>
            <p:grpSpPr>
              <a:xfrm>
                <a:off x="4911454" y="1366095"/>
                <a:ext cx="44423" cy="43566"/>
                <a:chOff x="4911454" y="1366095"/>
                <a:chExt cx="44423" cy="43566"/>
              </a:xfrm>
            </p:grpSpPr>
            <p:sp>
              <p:nvSpPr>
                <p:cNvPr id="2331" name="Freeform: Shape 788">
                  <a:extLst>
                    <a:ext uri="{FF2B5EF4-FFF2-40B4-BE49-F238E27FC236}">
                      <a16:creationId xmlns:a16="http://schemas.microsoft.com/office/drawing/2014/main" id="{7A012C43-9B58-A04B-5805-DCFF58A681F2}"/>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Freeform: Shape 789">
                  <a:extLst>
                    <a:ext uri="{FF2B5EF4-FFF2-40B4-BE49-F238E27FC236}">
                      <a16:creationId xmlns:a16="http://schemas.microsoft.com/office/drawing/2014/main" id="{A95BAD16-E4A9-800F-F168-1B3823D1AD12}"/>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1" name="Graphic 195">
                <a:extLst>
                  <a:ext uri="{FF2B5EF4-FFF2-40B4-BE49-F238E27FC236}">
                    <a16:creationId xmlns:a16="http://schemas.microsoft.com/office/drawing/2014/main" id="{7259E870-5B92-0DC6-B42F-786507BB9BA1}"/>
                  </a:ext>
                </a:extLst>
              </p:cNvPr>
              <p:cNvGrpSpPr/>
              <p:nvPr/>
            </p:nvGrpSpPr>
            <p:grpSpPr>
              <a:xfrm>
                <a:off x="4916988" y="1366095"/>
                <a:ext cx="44577" cy="43566"/>
                <a:chOff x="4916988" y="1366095"/>
                <a:chExt cx="44577" cy="43566"/>
              </a:xfrm>
            </p:grpSpPr>
            <p:sp>
              <p:nvSpPr>
                <p:cNvPr id="2329" name="Freeform: Shape 786">
                  <a:extLst>
                    <a:ext uri="{FF2B5EF4-FFF2-40B4-BE49-F238E27FC236}">
                      <a16:creationId xmlns:a16="http://schemas.microsoft.com/office/drawing/2014/main" id="{E873AEAB-2FC4-0CA2-8FD0-65BF0C02BC57}"/>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Freeform: Shape 787">
                  <a:extLst>
                    <a:ext uri="{FF2B5EF4-FFF2-40B4-BE49-F238E27FC236}">
                      <a16:creationId xmlns:a16="http://schemas.microsoft.com/office/drawing/2014/main" id="{9485DD77-03D4-010B-43F3-4C5C796F67F7}"/>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2" name="Graphic 195">
                <a:extLst>
                  <a:ext uri="{FF2B5EF4-FFF2-40B4-BE49-F238E27FC236}">
                    <a16:creationId xmlns:a16="http://schemas.microsoft.com/office/drawing/2014/main" id="{51DE51F5-788A-4FCD-E3A2-3C3236297AF5}"/>
                  </a:ext>
                </a:extLst>
              </p:cNvPr>
              <p:cNvGrpSpPr/>
              <p:nvPr/>
            </p:nvGrpSpPr>
            <p:grpSpPr>
              <a:xfrm>
                <a:off x="4933743" y="1372125"/>
                <a:ext cx="44423" cy="43717"/>
                <a:chOff x="4933743" y="1372125"/>
                <a:chExt cx="44423" cy="43717"/>
              </a:xfrm>
            </p:grpSpPr>
            <p:sp>
              <p:nvSpPr>
                <p:cNvPr id="2327" name="Freeform: Shape 784">
                  <a:extLst>
                    <a:ext uri="{FF2B5EF4-FFF2-40B4-BE49-F238E27FC236}">
                      <a16:creationId xmlns:a16="http://schemas.microsoft.com/office/drawing/2014/main" id="{4E33282E-379B-4852-EEAD-31BFB0D1BDE9}"/>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Freeform: Shape 785">
                  <a:extLst>
                    <a:ext uri="{FF2B5EF4-FFF2-40B4-BE49-F238E27FC236}">
                      <a16:creationId xmlns:a16="http://schemas.microsoft.com/office/drawing/2014/main" id="{28BD0BE2-BDE3-42AE-0229-8C9EE11E532C}"/>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3" name="Graphic 195">
                <a:extLst>
                  <a:ext uri="{FF2B5EF4-FFF2-40B4-BE49-F238E27FC236}">
                    <a16:creationId xmlns:a16="http://schemas.microsoft.com/office/drawing/2014/main" id="{0EC994DE-3AB5-C557-BD8A-D55D32E04504}"/>
                  </a:ext>
                </a:extLst>
              </p:cNvPr>
              <p:cNvGrpSpPr/>
              <p:nvPr/>
            </p:nvGrpSpPr>
            <p:grpSpPr>
              <a:xfrm>
                <a:off x="4947731" y="1372125"/>
                <a:ext cx="44577" cy="43717"/>
                <a:chOff x="4947731" y="1372125"/>
                <a:chExt cx="44577" cy="43717"/>
              </a:xfrm>
            </p:grpSpPr>
            <p:sp>
              <p:nvSpPr>
                <p:cNvPr id="2325" name="Freeform: Shape 782">
                  <a:extLst>
                    <a:ext uri="{FF2B5EF4-FFF2-40B4-BE49-F238E27FC236}">
                      <a16:creationId xmlns:a16="http://schemas.microsoft.com/office/drawing/2014/main" id="{22B41A79-635E-45C8-5AF3-1947152C4810}"/>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Freeform: Shape 783">
                  <a:extLst>
                    <a:ext uri="{FF2B5EF4-FFF2-40B4-BE49-F238E27FC236}">
                      <a16:creationId xmlns:a16="http://schemas.microsoft.com/office/drawing/2014/main" id="{BB82C18D-50AD-B99A-85D9-02EA10BCDF60}"/>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4" name="Graphic 195">
                <a:extLst>
                  <a:ext uri="{FF2B5EF4-FFF2-40B4-BE49-F238E27FC236}">
                    <a16:creationId xmlns:a16="http://schemas.microsoft.com/office/drawing/2014/main" id="{241CDE35-DE12-66DB-7A9B-30FDBF25F0B7}"/>
                  </a:ext>
                </a:extLst>
              </p:cNvPr>
              <p:cNvGrpSpPr/>
              <p:nvPr/>
            </p:nvGrpSpPr>
            <p:grpSpPr>
              <a:xfrm>
                <a:off x="4953726" y="1372125"/>
                <a:ext cx="44423" cy="43717"/>
                <a:chOff x="4953726" y="1372125"/>
                <a:chExt cx="44423" cy="43717"/>
              </a:xfrm>
            </p:grpSpPr>
            <p:sp>
              <p:nvSpPr>
                <p:cNvPr id="2323" name="Freeform: Shape 780">
                  <a:extLst>
                    <a:ext uri="{FF2B5EF4-FFF2-40B4-BE49-F238E27FC236}">
                      <a16:creationId xmlns:a16="http://schemas.microsoft.com/office/drawing/2014/main" id="{31D1F5B0-F8D6-B6CE-344D-A698AFE3D52C}"/>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Freeform: Shape 781">
                  <a:extLst>
                    <a:ext uri="{FF2B5EF4-FFF2-40B4-BE49-F238E27FC236}">
                      <a16:creationId xmlns:a16="http://schemas.microsoft.com/office/drawing/2014/main" id="{C5424CDD-6C01-839A-94B2-0DBDD8B043AA}"/>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5" name="Graphic 195">
                <a:extLst>
                  <a:ext uri="{FF2B5EF4-FFF2-40B4-BE49-F238E27FC236}">
                    <a16:creationId xmlns:a16="http://schemas.microsoft.com/office/drawing/2014/main" id="{79ED2F14-CEF3-CAC8-CA4A-173139DCC0A2}"/>
                  </a:ext>
                </a:extLst>
              </p:cNvPr>
              <p:cNvGrpSpPr/>
              <p:nvPr/>
            </p:nvGrpSpPr>
            <p:grpSpPr>
              <a:xfrm>
                <a:off x="4959567" y="1372125"/>
                <a:ext cx="44423" cy="43717"/>
                <a:chOff x="4959567" y="1372125"/>
                <a:chExt cx="44423" cy="43717"/>
              </a:xfrm>
            </p:grpSpPr>
            <p:sp>
              <p:nvSpPr>
                <p:cNvPr id="2321" name="Freeform: Shape 778">
                  <a:extLst>
                    <a:ext uri="{FF2B5EF4-FFF2-40B4-BE49-F238E27FC236}">
                      <a16:creationId xmlns:a16="http://schemas.microsoft.com/office/drawing/2014/main" id="{AEBE2E02-7746-A5F2-C762-EFDE78C1867C}"/>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Freeform: Shape 779">
                  <a:extLst>
                    <a:ext uri="{FF2B5EF4-FFF2-40B4-BE49-F238E27FC236}">
                      <a16:creationId xmlns:a16="http://schemas.microsoft.com/office/drawing/2014/main" id="{67BA9D9D-5159-D785-EC80-2CEDC12C52DE}"/>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6" name="Graphic 195">
                <a:extLst>
                  <a:ext uri="{FF2B5EF4-FFF2-40B4-BE49-F238E27FC236}">
                    <a16:creationId xmlns:a16="http://schemas.microsoft.com/office/drawing/2014/main" id="{C00FA7A2-A646-7B38-7E0B-1344980C4886}"/>
                  </a:ext>
                </a:extLst>
              </p:cNvPr>
              <p:cNvGrpSpPr/>
              <p:nvPr/>
            </p:nvGrpSpPr>
            <p:grpSpPr>
              <a:xfrm>
                <a:off x="4965408" y="1372125"/>
                <a:ext cx="44423" cy="43717"/>
                <a:chOff x="4965408" y="1372125"/>
                <a:chExt cx="44423" cy="43717"/>
              </a:xfrm>
            </p:grpSpPr>
            <p:sp>
              <p:nvSpPr>
                <p:cNvPr id="2319" name="Freeform: Shape 776">
                  <a:extLst>
                    <a:ext uri="{FF2B5EF4-FFF2-40B4-BE49-F238E27FC236}">
                      <a16:creationId xmlns:a16="http://schemas.microsoft.com/office/drawing/2014/main" id="{679F1F70-6327-5D6E-2099-8ADB70B121FF}"/>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Freeform: Shape 777">
                  <a:extLst>
                    <a:ext uri="{FF2B5EF4-FFF2-40B4-BE49-F238E27FC236}">
                      <a16:creationId xmlns:a16="http://schemas.microsoft.com/office/drawing/2014/main" id="{1EE75C70-0963-7BBE-1FCD-4CBCABF47EEC}"/>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7" name="Graphic 195">
                <a:extLst>
                  <a:ext uri="{FF2B5EF4-FFF2-40B4-BE49-F238E27FC236}">
                    <a16:creationId xmlns:a16="http://schemas.microsoft.com/office/drawing/2014/main" id="{0B09D56C-8AA2-A99D-44B0-6756B4B09BC8}"/>
                  </a:ext>
                </a:extLst>
              </p:cNvPr>
              <p:cNvGrpSpPr/>
              <p:nvPr/>
            </p:nvGrpSpPr>
            <p:grpSpPr>
              <a:xfrm>
                <a:off x="4987697" y="1372125"/>
                <a:ext cx="44423" cy="43717"/>
                <a:chOff x="4987697" y="1372125"/>
                <a:chExt cx="44423" cy="43717"/>
              </a:xfrm>
            </p:grpSpPr>
            <p:sp>
              <p:nvSpPr>
                <p:cNvPr id="2317" name="Freeform: Shape 774">
                  <a:extLst>
                    <a:ext uri="{FF2B5EF4-FFF2-40B4-BE49-F238E27FC236}">
                      <a16:creationId xmlns:a16="http://schemas.microsoft.com/office/drawing/2014/main" id="{B65C66F0-F2C4-F3D9-4509-1D0A7632F7D3}"/>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Freeform: Shape 775">
                  <a:extLst>
                    <a:ext uri="{FF2B5EF4-FFF2-40B4-BE49-F238E27FC236}">
                      <a16:creationId xmlns:a16="http://schemas.microsoft.com/office/drawing/2014/main" id="{0304D43D-2CD9-8784-48E0-1187004086F0}"/>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8" name="Graphic 195">
                <a:extLst>
                  <a:ext uri="{FF2B5EF4-FFF2-40B4-BE49-F238E27FC236}">
                    <a16:creationId xmlns:a16="http://schemas.microsoft.com/office/drawing/2014/main" id="{3F83EA2B-73A7-7137-862B-D99B946D7484}"/>
                  </a:ext>
                </a:extLst>
              </p:cNvPr>
              <p:cNvGrpSpPr/>
              <p:nvPr/>
            </p:nvGrpSpPr>
            <p:grpSpPr>
              <a:xfrm>
                <a:off x="5003991" y="1372125"/>
                <a:ext cx="44577" cy="43717"/>
                <a:chOff x="5003991" y="1372125"/>
                <a:chExt cx="44577" cy="43717"/>
              </a:xfrm>
            </p:grpSpPr>
            <p:sp>
              <p:nvSpPr>
                <p:cNvPr id="2315" name="Freeform: Shape 772">
                  <a:extLst>
                    <a:ext uri="{FF2B5EF4-FFF2-40B4-BE49-F238E27FC236}">
                      <a16:creationId xmlns:a16="http://schemas.microsoft.com/office/drawing/2014/main" id="{DEE5919B-BC6E-06D5-731B-AD2D0D24B899}"/>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Freeform: Shape 773">
                  <a:extLst>
                    <a:ext uri="{FF2B5EF4-FFF2-40B4-BE49-F238E27FC236}">
                      <a16:creationId xmlns:a16="http://schemas.microsoft.com/office/drawing/2014/main" id="{A1CB05DD-3F32-BEF9-6631-9C2A082BA46E}"/>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9" name="Graphic 195">
                <a:extLst>
                  <a:ext uri="{FF2B5EF4-FFF2-40B4-BE49-F238E27FC236}">
                    <a16:creationId xmlns:a16="http://schemas.microsoft.com/office/drawing/2014/main" id="{097697CC-4679-D0B4-D894-E7635A96E4A8}"/>
                  </a:ext>
                </a:extLst>
              </p:cNvPr>
              <p:cNvGrpSpPr/>
              <p:nvPr/>
            </p:nvGrpSpPr>
            <p:grpSpPr>
              <a:xfrm>
                <a:off x="5011523" y="1372125"/>
                <a:ext cx="44423" cy="43717"/>
                <a:chOff x="5011523" y="1372125"/>
                <a:chExt cx="44423" cy="43717"/>
              </a:xfrm>
            </p:grpSpPr>
            <p:sp>
              <p:nvSpPr>
                <p:cNvPr id="2313" name="Freeform: Shape 770">
                  <a:extLst>
                    <a:ext uri="{FF2B5EF4-FFF2-40B4-BE49-F238E27FC236}">
                      <a16:creationId xmlns:a16="http://schemas.microsoft.com/office/drawing/2014/main" id="{DC90E237-01DE-2590-FBE7-160761DA21B7}"/>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Freeform: Shape 771">
                  <a:extLst>
                    <a:ext uri="{FF2B5EF4-FFF2-40B4-BE49-F238E27FC236}">
                      <a16:creationId xmlns:a16="http://schemas.microsoft.com/office/drawing/2014/main" id="{D25FD13E-BE24-38B8-2377-5848095B4FAB}"/>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0" name="Graphic 195">
                <a:extLst>
                  <a:ext uri="{FF2B5EF4-FFF2-40B4-BE49-F238E27FC236}">
                    <a16:creationId xmlns:a16="http://schemas.microsoft.com/office/drawing/2014/main" id="{D9B08F76-96E4-074A-89D3-30DB7A07BC27}"/>
                  </a:ext>
                </a:extLst>
              </p:cNvPr>
              <p:cNvGrpSpPr/>
              <p:nvPr/>
            </p:nvGrpSpPr>
            <p:grpSpPr>
              <a:xfrm>
                <a:off x="5019362" y="1372125"/>
                <a:ext cx="44577" cy="43717"/>
                <a:chOff x="5019362" y="1372125"/>
                <a:chExt cx="44577" cy="43717"/>
              </a:xfrm>
            </p:grpSpPr>
            <p:sp>
              <p:nvSpPr>
                <p:cNvPr id="2311" name="Freeform: Shape 768">
                  <a:extLst>
                    <a:ext uri="{FF2B5EF4-FFF2-40B4-BE49-F238E27FC236}">
                      <a16:creationId xmlns:a16="http://schemas.microsoft.com/office/drawing/2014/main" id="{2E164E08-26D9-5F9E-39C6-08ECA734E91D}"/>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Freeform: Shape 769">
                  <a:extLst>
                    <a:ext uri="{FF2B5EF4-FFF2-40B4-BE49-F238E27FC236}">
                      <a16:creationId xmlns:a16="http://schemas.microsoft.com/office/drawing/2014/main" id="{7E86339E-8EF8-DE61-17EB-D6ADBD93BFE5}"/>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1" name="Graphic 195">
                <a:extLst>
                  <a:ext uri="{FF2B5EF4-FFF2-40B4-BE49-F238E27FC236}">
                    <a16:creationId xmlns:a16="http://schemas.microsoft.com/office/drawing/2014/main" id="{3937BDFC-4A92-1F8B-6038-6328D2093846}"/>
                  </a:ext>
                </a:extLst>
              </p:cNvPr>
              <p:cNvGrpSpPr/>
              <p:nvPr/>
            </p:nvGrpSpPr>
            <p:grpSpPr>
              <a:xfrm>
                <a:off x="5037962" y="1372125"/>
                <a:ext cx="44577" cy="43717"/>
                <a:chOff x="5037962" y="1372125"/>
                <a:chExt cx="44577" cy="43717"/>
              </a:xfrm>
            </p:grpSpPr>
            <p:sp>
              <p:nvSpPr>
                <p:cNvPr id="2309" name="Freeform: Shape 766">
                  <a:extLst>
                    <a:ext uri="{FF2B5EF4-FFF2-40B4-BE49-F238E27FC236}">
                      <a16:creationId xmlns:a16="http://schemas.microsoft.com/office/drawing/2014/main" id="{15E60211-D289-F964-0BA2-36FEEA98352E}"/>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Freeform: Shape 767">
                  <a:extLst>
                    <a:ext uri="{FF2B5EF4-FFF2-40B4-BE49-F238E27FC236}">
                      <a16:creationId xmlns:a16="http://schemas.microsoft.com/office/drawing/2014/main" id="{854B82AA-2F6A-A65D-79CF-0D9847C3FC2B}"/>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2" name="Graphic 195">
                <a:extLst>
                  <a:ext uri="{FF2B5EF4-FFF2-40B4-BE49-F238E27FC236}">
                    <a16:creationId xmlns:a16="http://schemas.microsoft.com/office/drawing/2014/main" id="{F5B476CF-D6AB-69CC-A21E-98FCCCF3903E}"/>
                  </a:ext>
                </a:extLst>
              </p:cNvPr>
              <p:cNvGrpSpPr/>
              <p:nvPr/>
            </p:nvGrpSpPr>
            <p:grpSpPr>
              <a:xfrm>
                <a:off x="5044572" y="1372125"/>
                <a:ext cx="44423" cy="43717"/>
                <a:chOff x="5044572" y="1372125"/>
                <a:chExt cx="44423" cy="43717"/>
              </a:xfrm>
            </p:grpSpPr>
            <p:sp>
              <p:nvSpPr>
                <p:cNvPr id="2307" name="Freeform: Shape 764">
                  <a:extLst>
                    <a:ext uri="{FF2B5EF4-FFF2-40B4-BE49-F238E27FC236}">
                      <a16:creationId xmlns:a16="http://schemas.microsoft.com/office/drawing/2014/main" id="{D2723E39-DD14-A74C-EC5A-0212619B9CA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Freeform: Shape 765">
                  <a:extLst>
                    <a:ext uri="{FF2B5EF4-FFF2-40B4-BE49-F238E27FC236}">
                      <a16:creationId xmlns:a16="http://schemas.microsoft.com/office/drawing/2014/main" id="{BFC5CD74-E3E5-6F5A-9FBE-F2E26FE0E9CC}"/>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3" name="Graphic 195">
                <a:extLst>
                  <a:ext uri="{FF2B5EF4-FFF2-40B4-BE49-F238E27FC236}">
                    <a16:creationId xmlns:a16="http://schemas.microsoft.com/office/drawing/2014/main" id="{42B47740-569E-FCC7-D3BB-D851F37FDE5A}"/>
                  </a:ext>
                </a:extLst>
              </p:cNvPr>
              <p:cNvGrpSpPr/>
              <p:nvPr/>
            </p:nvGrpSpPr>
            <p:grpSpPr>
              <a:xfrm>
                <a:off x="5063940" y="1372125"/>
                <a:ext cx="44423" cy="43717"/>
                <a:chOff x="5063940" y="1372125"/>
                <a:chExt cx="44423" cy="43717"/>
              </a:xfrm>
            </p:grpSpPr>
            <p:sp>
              <p:nvSpPr>
                <p:cNvPr id="2305" name="Freeform: Shape 762">
                  <a:extLst>
                    <a:ext uri="{FF2B5EF4-FFF2-40B4-BE49-F238E27FC236}">
                      <a16:creationId xmlns:a16="http://schemas.microsoft.com/office/drawing/2014/main" id="{B22F35FC-B49B-7CAC-A499-042633AA05C4}"/>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Freeform: Shape 763">
                  <a:extLst>
                    <a:ext uri="{FF2B5EF4-FFF2-40B4-BE49-F238E27FC236}">
                      <a16:creationId xmlns:a16="http://schemas.microsoft.com/office/drawing/2014/main" id="{7F4FF9AE-7456-0271-E512-2947546CEC5F}"/>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4" name="Graphic 195">
                <a:extLst>
                  <a:ext uri="{FF2B5EF4-FFF2-40B4-BE49-F238E27FC236}">
                    <a16:creationId xmlns:a16="http://schemas.microsoft.com/office/drawing/2014/main" id="{A5D18A72-A9E7-BA04-A730-FB70F24AAD50}"/>
                  </a:ext>
                </a:extLst>
              </p:cNvPr>
              <p:cNvGrpSpPr/>
              <p:nvPr/>
            </p:nvGrpSpPr>
            <p:grpSpPr>
              <a:xfrm>
                <a:off x="5069781" y="1372125"/>
                <a:ext cx="44423" cy="43717"/>
                <a:chOff x="5069781" y="1372125"/>
                <a:chExt cx="44423" cy="43717"/>
              </a:xfrm>
            </p:grpSpPr>
            <p:sp>
              <p:nvSpPr>
                <p:cNvPr id="2303" name="Freeform: Shape 760">
                  <a:extLst>
                    <a:ext uri="{FF2B5EF4-FFF2-40B4-BE49-F238E27FC236}">
                      <a16:creationId xmlns:a16="http://schemas.microsoft.com/office/drawing/2014/main" id="{ECDD3570-3288-BE99-F250-DF377E6DADBE}"/>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Freeform: Shape 761">
                  <a:extLst>
                    <a:ext uri="{FF2B5EF4-FFF2-40B4-BE49-F238E27FC236}">
                      <a16:creationId xmlns:a16="http://schemas.microsoft.com/office/drawing/2014/main" id="{0E396B6D-C286-84C2-2A7B-D202775F2E98}"/>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5" name="Graphic 195">
                <a:extLst>
                  <a:ext uri="{FF2B5EF4-FFF2-40B4-BE49-F238E27FC236}">
                    <a16:creationId xmlns:a16="http://schemas.microsoft.com/office/drawing/2014/main" id="{FB577A4D-43DE-6F87-4749-69EEF360989B}"/>
                  </a:ext>
                </a:extLst>
              </p:cNvPr>
              <p:cNvGrpSpPr/>
              <p:nvPr/>
            </p:nvGrpSpPr>
            <p:grpSpPr>
              <a:xfrm>
                <a:off x="5086075" y="1372125"/>
                <a:ext cx="44577" cy="43717"/>
                <a:chOff x="5086075" y="1372125"/>
                <a:chExt cx="44577" cy="43717"/>
              </a:xfrm>
            </p:grpSpPr>
            <p:sp>
              <p:nvSpPr>
                <p:cNvPr id="2301" name="Freeform: Shape 758">
                  <a:extLst>
                    <a:ext uri="{FF2B5EF4-FFF2-40B4-BE49-F238E27FC236}">
                      <a16:creationId xmlns:a16="http://schemas.microsoft.com/office/drawing/2014/main" id="{A3653D53-2EBC-8D6F-E96D-7B779638FA11}"/>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Freeform: Shape 759">
                  <a:extLst>
                    <a:ext uri="{FF2B5EF4-FFF2-40B4-BE49-F238E27FC236}">
                      <a16:creationId xmlns:a16="http://schemas.microsoft.com/office/drawing/2014/main" id="{8008ACB6-0333-B3ED-571A-693A2CE0A4A9}"/>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6" name="Graphic 195">
                <a:extLst>
                  <a:ext uri="{FF2B5EF4-FFF2-40B4-BE49-F238E27FC236}">
                    <a16:creationId xmlns:a16="http://schemas.microsoft.com/office/drawing/2014/main" id="{1A216206-4FC0-1F55-8999-D3C0E9185333}"/>
                  </a:ext>
                </a:extLst>
              </p:cNvPr>
              <p:cNvGrpSpPr/>
              <p:nvPr/>
            </p:nvGrpSpPr>
            <p:grpSpPr>
              <a:xfrm>
                <a:off x="5103138" y="1372125"/>
                <a:ext cx="44423" cy="43717"/>
                <a:chOff x="5103138" y="1372125"/>
                <a:chExt cx="44423" cy="43717"/>
              </a:xfrm>
            </p:grpSpPr>
            <p:sp>
              <p:nvSpPr>
                <p:cNvPr id="2299" name="Freeform: Shape 756">
                  <a:extLst>
                    <a:ext uri="{FF2B5EF4-FFF2-40B4-BE49-F238E27FC236}">
                      <a16:creationId xmlns:a16="http://schemas.microsoft.com/office/drawing/2014/main" id="{6559278E-8173-AE59-8767-77FD4B7C2EEB}"/>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Freeform: Shape 757">
                  <a:extLst>
                    <a:ext uri="{FF2B5EF4-FFF2-40B4-BE49-F238E27FC236}">
                      <a16:creationId xmlns:a16="http://schemas.microsoft.com/office/drawing/2014/main" id="{DAD560B0-E424-DEC3-0E11-41E17E8BC8E1}"/>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7" name="Graphic 195">
                <a:extLst>
                  <a:ext uri="{FF2B5EF4-FFF2-40B4-BE49-F238E27FC236}">
                    <a16:creationId xmlns:a16="http://schemas.microsoft.com/office/drawing/2014/main" id="{9C4C4149-E4F1-C954-29DC-352DB4DD38CE}"/>
                  </a:ext>
                </a:extLst>
              </p:cNvPr>
              <p:cNvGrpSpPr/>
              <p:nvPr/>
            </p:nvGrpSpPr>
            <p:grpSpPr>
              <a:xfrm>
                <a:off x="5110977" y="1372125"/>
                <a:ext cx="44423" cy="43717"/>
                <a:chOff x="5110977" y="1372125"/>
                <a:chExt cx="44423" cy="43717"/>
              </a:xfrm>
            </p:grpSpPr>
            <p:sp>
              <p:nvSpPr>
                <p:cNvPr id="2297" name="Freeform: Shape 754">
                  <a:extLst>
                    <a:ext uri="{FF2B5EF4-FFF2-40B4-BE49-F238E27FC236}">
                      <a16:creationId xmlns:a16="http://schemas.microsoft.com/office/drawing/2014/main" id="{D10D6CBD-71BA-3829-F29D-5C125FC2E3CF}"/>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Freeform: Shape 755">
                  <a:extLst>
                    <a:ext uri="{FF2B5EF4-FFF2-40B4-BE49-F238E27FC236}">
                      <a16:creationId xmlns:a16="http://schemas.microsoft.com/office/drawing/2014/main" id="{E4E63F8F-FE2B-96BA-8C9D-4340277F4D97}"/>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8" name="Graphic 195">
                <a:extLst>
                  <a:ext uri="{FF2B5EF4-FFF2-40B4-BE49-F238E27FC236}">
                    <a16:creationId xmlns:a16="http://schemas.microsoft.com/office/drawing/2014/main" id="{8C4CD5DD-4A5E-1F45-40A7-A72F81427704}"/>
                  </a:ext>
                </a:extLst>
              </p:cNvPr>
              <p:cNvGrpSpPr/>
              <p:nvPr/>
            </p:nvGrpSpPr>
            <p:grpSpPr>
              <a:xfrm>
                <a:off x="5118817" y="1372125"/>
                <a:ext cx="44423" cy="43717"/>
                <a:chOff x="5118817" y="1372125"/>
                <a:chExt cx="44423" cy="43717"/>
              </a:xfrm>
            </p:grpSpPr>
            <p:sp>
              <p:nvSpPr>
                <p:cNvPr id="2295" name="Freeform: Shape 752">
                  <a:extLst>
                    <a:ext uri="{FF2B5EF4-FFF2-40B4-BE49-F238E27FC236}">
                      <a16:creationId xmlns:a16="http://schemas.microsoft.com/office/drawing/2014/main" id="{68E39DD6-4102-46D5-5E89-71D60C585DE1}"/>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Freeform: Shape 753">
                  <a:extLst>
                    <a:ext uri="{FF2B5EF4-FFF2-40B4-BE49-F238E27FC236}">
                      <a16:creationId xmlns:a16="http://schemas.microsoft.com/office/drawing/2014/main" id="{36702BA3-5758-F866-4D0B-A59A643EF2FE}"/>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9" name="Graphic 195">
                <a:extLst>
                  <a:ext uri="{FF2B5EF4-FFF2-40B4-BE49-F238E27FC236}">
                    <a16:creationId xmlns:a16="http://schemas.microsoft.com/office/drawing/2014/main" id="{E0F53C29-6205-F309-73D0-B03CB391319F}"/>
                  </a:ext>
                </a:extLst>
              </p:cNvPr>
              <p:cNvGrpSpPr/>
              <p:nvPr/>
            </p:nvGrpSpPr>
            <p:grpSpPr>
              <a:xfrm>
                <a:off x="5126656" y="1372125"/>
                <a:ext cx="44423" cy="43717"/>
                <a:chOff x="5126656" y="1372125"/>
                <a:chExt cx="44423" cy="43717"/>
              </a:xfrm>
            </p:grpSpPr>
            <p:sp>
              <p:nvSpPr>
                <p:cNvPr id="2293" name="Freeform: Shape 750">
                  <a:extLst>
                    <a:ext uri="{FF2B5EF4-FFF2-40B4-BE49-F238E27FC236}">
                      <a16:creationId xmlns:a16="http://schemas.microsoft.com/office/drawing/2014/main" id="{15E749BD-715E-6DCF-C86B-7615C2BE7F03}"/>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Freeform: Shape 751">
                  <a:extLst>
                    <a:ext uri="{FF2B5EF4-FFF2-40B4-BE49-F238E27FC236}">
                      <a16:creationId xmlns:a16="http://schemas.microsoft.com/office/drawing/2014/main" id="{99FD8B26-0CA0-A152-57EF-A45F071AA8DC}"/>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0" name="Graphic 195">
                <a:extLst>
                  <a:ext uri="{FF2B5EF4-FFF2-40B4-BE49-F238E27FC236}">
                    <a16:creationId xmlns:a16="http://schemas.microsoft.com/office/drawing/2014/main" id="{3BEEBE74-5800-B46A-8A01-F3D13AC47B54}"/>
                  </a:ext>
                </a:extLst>
              </p:cNvPr>
              <p:cNvGrpSpPr/>
              <p:nvPr/>
            </p:nvGrpSpPr>
            <p:grpSpPr>
              <a:xfrm>
                <a:off x="5134496" y="1372125"/>
                <a:ext cx="44423" cy="43717"/>
                <a:chOff x="5134496" y="1372125"/>
                <a:chExt cx="44423" cy="43717"/>
              </a:xfrm>
            </p:grpSpPr>
            <p:sp>
              <p:nvSpPr>
                <p:cNvPr id="2291" name="Freeform: Shape 748">
                  <a:extLst>
                    <a:ext uri="{FF2B5EF4-FFF2-40B4-BE49-F238E27FC236}">
                      <a16:creationId xmlns:a16="http://schemas.microsoft.com/office/drawing/2014/main" id="{C710E695-DBC9-CD5C-76FB-9327B94AD796}"/>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Freeform: Shape 749">
                  <a:extLst>
                    <a:ext uri="{FF2B5EF4-FFF2-40B4-BE49-F238E27FC236}">
                      <a16:creationId xmlns:a16="http://schemas.microsoft.com/office/drawing/2014/main" id="{61846D8D-8C69-EE5D-2D41-5A9FFED0059D}"/>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1" name="Graphic 195">
                <a:extLst>
                  <a:ext uri="{FF2B5EF4-FFF2-40B4-BE49-F238E27FC236}">
                    <a16:creationId xmlns:a16="http://schemas.microsoft.com/office/drawing/2014/main" id="{4F7D3DB4-FC97-1606-F575-6B43C6AA0C66}"/>
                  </a:ext>
                </a:extLst>
              </p:cNvPr>
              <p:cNvGrpSpPr/>
              <p:nvPr/>
            </p:nvGrpSpPr>
            <p:grpSpPr>
              <a:xfrm>
                <a:off x="5142335" y="1372125"/>
                <a:ext cx="44577" cy="43717"/>
                <a:chOff x="5142335" y="1372125"/>
                <a:chExt cx="44577" cy="43717"/>
              </a:xfrm>
            </p:grpSpPr>
            <p:sp>
              <p:nvSpPr>
                <p:cNvPr id="2289" name="Freeform: Shape 746">
                  <a:extLst>
                    <a:ext uri="{FF2B5EF4-FFF2-40B4-BE49-F238E27FC236}">
                      <a16:creationId xmlns:a16="http://schemas.microsoft.com/office/drawing/2014/main" id="{3C26D1C9-168D-1418-7BF3-72198C4E358E}"/>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Freeform: Shape 747">
                  <a:extLst>
                    <a:ext uri="{FF2B5EF4-FFF2-40B4-BE49-F238E27FC236}">
                      <a16:creationId xmlns:a16="http://schemas.microsoft.com/office/drawing/2014/main" id="{5BE4D396-774A-F999-D097-33FBDC920AF7}"/>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2" name="Graphic 195">
                <a:extLst>
                  <a:ext uri="{FF2B5EF4-FFF2-40B4-BE49-F238E27FC236}">
                    <a16:creationId xmlns:a16="http://schemas.microsoft.com/office/drawing/2014/main" id="{87289847-7ADF-3374-6076-CFA2C576F88A}"/>
                  </a:ext>
                </a:extLst>
              </p:cNvPr>
              <p:cNvGrpSpPr/>
              <p:nvPr/>
            </p:nvGrpSpPr>
            <p:grpSpPr>
              <a:xfrm>
                <a:off x="5150175" y="1372125"/>
                <a:ext cx="44577" cy="43717"/>
                <a:chOff x="5150175" y="1372125"/>
                <a:chExt cx="44577" cy="43717"/>
              </a:xfrm>
            </p:grpSpPr>
            <p:sp>
              <p:nvSpPr>
                <p:cNvPr id="2287" name="Freeform: Shape 744">
                  <a:extLst>
                    <a:ext uri="{FF2B5EF4-FFF2-40B4-BE49-F238E27FC236}">
                      <a16:creationId xmlns:a16="http://schemas.microsoft.com/office/drawing/2014/main" id="{51097F8D-D384-41EA-09E0-9CD52B8BB1B6}"/>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Freeform: Shape 745">
                  <a:extLst>
                    <a:ext uri="{FF2B5EF4-FFF2-40B4-BE49-F238E27FC236}">
                      <a16:creationId xmlns:a16="http://schemas.microsoft.com/office/drawing/2014/main" id="{9C964EAC-B7BF-07A6-580B-1A0C8CD516E3}"/>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3" name="Graphic 195">
                <a:extLst>
                  <a:ext uri="{FF2B5EF4-FFF2-40B4-BE49-F238E27FC236}">
                    <a16:creationId xmlns:a16="http://schemas.microsoft.com/office/drawing/2014/main" id="{386EF235-672B-DEBB-E250-632877E93AA4}"/>
                  </a:ext>
                </a:extLst>
              </p:cNvPr>
              <p:cNvGrpSpPr/>
              <p:nvPr/>
            </p:nvGrpSpPr>
            <p:grpSpPr>
              <a:xfrm>
                <a:off x="5158014" y="1372125"/>
                <a:ext cx="44577" cy="43717"/>
                <a:chOff x="5158014" y="1372125"/>
                <a:chExt cx="44577" cy="43717"/>
              </a:xfrm>
            </p:grpSpPr>
            <p:sp>
              <p:nvSpPr>
                <p:cNvPr id="2285" name="Freeform: Shape 742">
                  <a:extLst>
                    <a:ext uri="{FF2B5EF4-FFF2-40B4-BE49-F238E27FC236}">
                      <a16:creationId xmlns:a16="http://schemas.microsoft.com/office/drawing/2014/main" id="{BDD0FA92-2092-4E0E-B822-46F67E31F70B}"/>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Freeform: Shape 743">
                  <a:extLst>
                    <a:ext uri="{FF2B5EF4-FFF2-40B4-BE49-F238E27FC236}">
                      <a16:creationId xmlns:a16="http://schemas.microsoft.com/office/drawing/2014/main" id="{56E4E311-743C-EAF8-EA21-C7B7272706B9}"/>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4" name="Graphic 195">
                <a:extLst>
                  <a:ext uri="{FF2B5EF4-FFF2-40B4-BE49-F238E27FC236}">
                    <a16:creationId xmlns:a16="http://schemas.microsoft.com/office/drawing/2014/main" id="{CE36FDA4-4A14-8861-F2CA-2F2DF76CA6BC}"/>
                  </a:ext>
                </a:extLst>
              </p:cNvPr>
              <p:cNvGrpSpPr/>
              <p:nvPr/>
            </p:nvGrpSpPr>
            <p:grpSpPr>
              <a:xfrm>
                <a:off x="5165854" y="1372125"/>
                <a:ext cx="44577" cy="43717"/>
                <a:chOff x="5165854" y="1372125"/>
                <a:chExt cx="44577" cy="43717"/>
              </a:xfrm>
            </p:grpSpPr>
            <p:sp>
              <p:nvSpPr>
                <p:cNvPr id="2283" name="Freeform: Shape 740">
                  <a:extLst>
                    <a:ext uri="{FF2B5EF4-FFF2-40B4-BE49-F238E27FC236}">
                      <a16:creationId xmlns:a16="http://schemas.microsoft.com/office/drawing/2014/main" id="{4959125F-4B67-17D6-3133-878E1C2D548B}"/>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Freeform: Shape 741">
                  <a:extLst>
                    <a:ext uri="{FF2B5EF4-FFF2-40B4-BE49-F238E27FC236}">
                      <a16:creationId xmlns:a16="http://schemas.microsoft.com/office/drawing/2014/main" id="{4F7225A8-4707-1085-F28B-F932C2FC1551}"/>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5" name="Graphic 195">
                <a:extLst>
                  <a:ext uri="{FF2B5EF4-FFF2-40B4-BE49-F238E27FC236}">
                    <a16:creationId xmlns:a16="http://schemas.microsoft.com/office/drawing/2014/main" id="{074CDC44-79E8-0A25-6629-8982F0C25F3F}"/>
                  </a:ext>
                </a:extLst>
              </p:cNvPr>
              <p:cNvGrpSpPr/>
              <p:nvPr/>
            </p:nvGrpSpPr>
            <p:grpSpPr>
              <a:xfrm>
                <a:off x="5173693" y="1372125"/>
                <a:ext cx="44577" cy="43717"/>
                <a:chOff x="5173693" y="1372125"/>
                <a:chExt cx="44577" cy="43717"/>
              </a:xfrm>
            </p:grpSpPr>
            <p:sp>
              <p:nvSpPr>
                <p:cNvPr id="2281" name="Freeform: Shape 738">
                  <a:extLst>
                    <a:ext uri="{FF2B5EF4-FFF2-40B4-BE49-F238E27FC236}">
                      <a16:creationId xmlns:a16="http://schemas.microsoft.com/office/drawing/2014/main" id="{9AB5E011-7910-6963-273F-0D428F077E3F}"/>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Freeform: Shape 739">
                  <a:extLst>
                    <a:ext uri="{FF2B5EF4-FFF2-40B4-BE49-F238E27FC236}">
                      <a16:creationId xmlns:a16="http://schemas.microsoft.com/office/drawing/2014/main" id="{0C04ADC4-7C2A-AE7B-B64E-A67D9E946D47}"/>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6" name="Graphic 195">
                <a:extLst>
                  <a:ext uri="{FF2B5EF4-FFF2-40B4-BE49-F238E27FC236}">
                    <a16:creationId xmlns:a16="http://schemas.microsoft.com/office/drawing/2014/main" id="{AF5A75B3-6F92-0E13-7E75-3EA556DB50B3}"/>
                  </a:ext>
                </a:extLst>
              </p:cNvPr>
              <p:cNvGrpSpPr/>
              <p:nvPr/>
            </p:nvGrpSpPr>
            <p:grpSpPr>
              <a:xfrm>
                <a:off x="5181533" y="1372125"/>
                <a:ext cx="44577" cy="43717"/>
                <a:chOff x="5181533" y="1372125"/>
                <a:chExt cx="44577" cy="43717"/>
              </a:xfrm>
            </p:grpSpPr>
            <p:sp>
              <p:nvSpPr>
                <p:cNvPr id="2279" name="Freeform: Shape 736">
                  <a:extLst>
                    <a:ext uri="{FF2B5EF4-FFF2-40B4-BE49-F238E27FC236}">
                      <a16:creationId xmlns:a16="http://schemas.microsoft.com/office/drawing/2014/main" id="{3096C0A3-4CA2-FF86-D8EF-3C1ECDA374BD}"/>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Freeform: Shape 737">
                  <a:extLst>
                    <a:ext uri="{FF2B5EF4-FFF2-40B4-BE49-F238E27FC236}">
                      <a16:creationId xmlns:a16="http://schemas.microsoft.com/office/drawing/2014/main" id="{47464642-80EF-43EB-BDA9-04451734CB3F}"/>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7" name="Graphic 195">
                <a:extLst>
                  <a:ext uri="{FF2B5EF4-FFF2-40B4-BE49-F238E27FC236}">
                    <a16:creationId xmlns:a16="http://schemas.microsoft.com/office/drawing/2014/main" id="{B68EEEF0-31DC-69DA-663C-C6C7C860FD75}"/>
                  </a:ext>
                </a:extLst>
              </p:cNvPr>
              <p:cNvGrpSpPr/>
              <p:nvPr/>
            </p:nvGrpSpPr>
            <p:grpSpPr>
              <a:xfrm>
                <a:off x="5189526" y="1372125"/>
                <a:ext cx="44423" cy="43717"/>
                <a:chOff x="5189526" y="1372125"/>
                <a:chExt cx="44423" cy="43717"/>
              </a:xfrm>
            </p:grpSpPr>
            <p:sp>
              <p:nvSpPr>
                <p:cNvPr id="2277" name="Freeform: Shape 734">
                  <a:extLst>
                    <a:ext uri="{FF2B5EF4-FFF2-40B4-BE49-F238E27FC236}">
                      <a16:creationId xmlns:a16="http://schemas.microsoft.com/office/drawing/2014/main" id="{D57AF524-76E0-DF0A-DA98-3AEB19EA78C5}"/>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Freeform: Shape 735">
                  <a:extLst>
                    <a:ext uri="{FF2B5EF4-FFF2-40B4-BE49-F238E27FC236}">
                      <a16:creationId xmlns:a16="http://schemas.microsoft.com/office/drawing/2014/main" id="{EF94B247-5E81-2A72-3A15-76C81B8C4823}"/>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8" name="Graphic 195">
                <a:extLst>
                  <a:ext uri="{FF2B5EF4-FFF2-40B4-BE49-F238E27FC236}">
                    <a16:creationId xmlns:a16="http://schemas.microsoft.com/office/drawing/2014/main" id="{3BC954D7-37BC-CA2B-2AB1-A82E4C880310}"/>
                  </a:ext>
                </a:extLst>
              </p:cNvPr>
              <p:cNvGrpSpPr/>
              <p:nvPr/>
            </p:nvGrpSpPr>
            <p:grpSpPr>
              <a:xfrm>
                <a:off x="5197366" y="1372125"/>
                <a:ext cx="44423" cy="43717"/>
                <a:chOff x="5197366" y="1372125"/>
                <a:chExt cx="44423" cy="43717"/>
              </a:xfrm>
            </p:grpSpPr>
            <p:sp>
              <p:nvSpPr>
                <p:cNvPr id="2275" name="Freeform: Shape 732">
                  <a:extLst>
                    <a:ext uri="{FF2B5EF4-FFF2-40B4-BE49-F238E27FC236}">
                      <a16:creationId xmlns:a16="http://schemas.microsoft.com/office/drawing/2014/main" id="{2A57D9FE-81E6-E495-36BD-EE64E351C371}"/>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Freeform: Shape 733">
                  <a:extLst>
                    <a:ext uri="{FF2B5EF4-FFF2-40B4-BE49-F238E27FC236}">
                      <a16:creationId xmlns:a16="http://schemas.microsoft.com/office/drawing/2014/main" id="{AE8DE97B-886C-072E-2B2D-A00640072633}"/>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9" name="Graphic 195">
                <a:extLst>
                  <a:ext uri="{FF2B5EF4-FFF2-40B4-BE49-F238E27FC236}">
                    <a16:creationId xmlns:a16="http://schemas.microsoft.com/office/drawing/2014/main" id="{746B5C0F-0BBA-E14D-75A0-08102CFC0123}"/>
                  </a:ext>
                </a:extLst>
              </p:cNvPr>
              <p:cNvGrpSpPr/>
              <p:nvPr/>
            </p:nvGrpSpPr>
            <p:grpSpPr>
              <a:xfrm>
                <a:off x="5205205" y="1372125"/>
                <a:ext cx="44423" cy="43717"/>
                <a:chOff x="5205205" y="1372125"/>
                <a:chExt cx="44423" cy="43717"/>
              </a:xfrm>
            </p:grpSpPr>
            <p:sp>
              <p:nvSpPr>
                <p:cNvPr id="2273" name="Freeform: Shape 730">
                  <a:extLst>
                    <a:ext uri="{FF2B5EF4-FFF2-40B4-BE49-F238E27FC236}">
                      <a16:creationId xmlns:a16="http://schemas.microsoft.com/office/drawing/2014/main" id="{0CF5A34A-3640-9177-8377-554A152B676B}"/>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Freeform: Shape 731">
                  <a:extLst>
                    <a:ext uri="{FF2B5EF4-FFF2-40B4-BE49-F238E27FC236}">
                      <a16:creationId xmlns:a16="http://schemas.microsoft.com/office/drawing/2014/main" id="{2F22C250-E340-D810-362C-24059B1E2C39}"/>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0" name="Graphic 195">
                <a:extLst>
                  <a:ext uri="{FF2B5EF4-FFF2-40B4-BE49-F238E27FC236}">
                    <a16:creationId xmlns:a16="http://schemas.microsoft.com/office/drawing/2014/main" id="{43FDC94D-32FB-C71D-2386-1FF63A8C89CC}"/>
                  </a:ext>
                </a:extLst>
              </p:cNvPr>
              <p:cNvGrpSpPr/>
              <p:nvPr/>
            </p:nvGrpSpPr>
            <p:grpSpPr>
              <a:xfrm>
                <a:off x="5213045" y="1372125"/>
                <a:ext cx="44423" cy="43717"/>
                <a:chOff x="5213045" y="1372125"/>
                <a:chExt cx="44423" cy="43717"/>
              </a:xfrm>
            </p:grpSpPr>
            <p:sp>
              <p:nvSpPr>
                <p:cNvPr id="2271" name="Freeform: Shape 728">
                  <a:extLst>
                    <a:ext uri="{FF2B5EF4-FFF2-40B4-BE49-F238E27FC236}">
                      <a16:creationId xmlns:a16="http://schemas.microsoft.com/office/drawing/2014/main" id="{20D61D72-A788-3A42-621F-B1832675B6A6}"/>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Freeform: Shape 729">
                  <a:extLst>
                    <a:ext uri="{FF2B5EF4-FFF2-40B4-BE49-F238E27FC236}">
                      <a16:creationId xmlns:a16="http://schemas.microsoft.com/office/drawing/2014/main" id="{C6E621E9-A481-5764-353A-428DE47E0A4E}"/>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1" name="Graphic 195">
                <a:extLst>
                  <a:ext uri="{FF2B5EF4-FFF2-40B4-BE49-F238E27FC236}">
                    <a16:creationId xmlns:a16="http://schemas.microsoft.com/office/drawing/2014/main" id="{AB29ED51-29D0-C4B5-F23E-3F7C0699DAE3}"/>
                  </a:ext>
                </a:extLst>
              </p:cNvPr>
              <p:cNvGrpSpPr/>
              <p:nvPr/>
            </p:nvGrpSpPr>
            <p:grpSpPr>
              <a:xfrm>
                <a:off x="5220884" y="1372125"/>
                <a:ext cx="44423" cy="43717"/>
                <a:chOff x="5220884" y="1372125"/>
                <a:chExt cx="44423" cy="43717"/>
              </a:xfrm>
            </p:grpSpPr>
            <p:sp>
              <p:nvSpPr>
                <p:cNvPr id="2269" name="Freeform: Shape 726">
                  <a:extLst>
                    <a:ext uri="{FF2B5EF4-FFF2-40B4-BE49-F238E27FC236}">
                      <a16:creationId xmlns:a16="http://schemas.microsoft.com/office/drawing/2014/main" id="{2E778617-C389-176E-766F-2447E009E9B6}"/>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Freeform: Shape 727">
                  <a:extLst>
                    <a:ext uri="{FF2B5EF4-FFF2-40B4-BE49-F238E27FC236}">
                      <a16:creationId xmlns:a16="http://schemas.microsoft.com/office/drawing/2014/main" id="{9E5DE931-6E8F-2E2D-BA8A-7C43E34F3235}"/>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2" name="Graphic 195">
                <a:extLst>
                  <a:ext uri="{FF2B5EF4-FFF2-40B4-BE49-F238E27FC236}">
                    <a16:creationId xmlns:a16="http://schemas.microsoft.com/office/drawing/2014/main" id="{99B370F3-C306-E391-F46C-FC98FD10FFD2}"/>
                  </a:ext>
                </a:extLst>
              </p:cNvPr>
              <p:cNvGrpSpPr/>
              <p:nvPr/>
            </p:nvGrpSpPr>
            <p:grpSpPr>
              <a:xfrm>
                <a:off x="5228724" y="1372125"/>
                <a:ext cx="44423" cy="43717"/>
                <a:chOff x="5228724" y="1372125"/>
                <a:chExt cx="44423" cy="43717"/>
              </a:xfrm>
            </p:grpSpPr>
            <p:sp>
              <p:nvSpPr>
                <p:cNvPr id="2267" name="Freeform: Shape 724">
                  <a:extLst>
                    <a:ext uri="{FF2B5EF4-FFF2-40B4-BE49-F238E27FC236}">
                      <a16:creationId xmlns:a16="http://schemas.microsoft.com/office/drawing/2014/main" id="{025EC7F2-E029-8902-E4D0-FC3375384D3C}"/>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Freeform: Shape 725">
                  <a:extLst>
                    <a:ext uri="{FF2B5EF4-FFF2-40B4-BE49-F238E27FC236}">
                      <a16:creationId xmlns:a16="http://schemas.microsoft.com/office/drawing/2014/main" id="{1748B80C-9C4D-7B2C-27D1-A21442226C47}"/>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3" name="Graphic 195">
                <a:extLst>
                  <a:ext uri="{FF2B5EF4-FFF2-40B4-BE49-F238E27FC236}">
                    <a16:creationId xmlns:a16="http://schemas.microsoft.com/office/drawing/2014/main" id="{FA1193F3-5942-8666-8C4C-A083542F5FF2}"/>
                  </a:ext>
                </a:extLst>
              </p:cNvPr>
              <p:cNvGrpSpPr/>
              <p:nvPr/>
            </p:nvGrpSpPr>
            <p:grpSpPr>
              <a:xfrm>
                <a:off x="5236563" y="1372125"/>
                <a:ext cx="44423" cy="43717"/>
                <a:chOff x="5236563" y="1372125"/>
                <a:chExt cx="44423" cy="43717"/>
              </a:xfrm>
            </p:grpSpPr>
            <p:sp>
              <p:nvSpPr>
                <p:cNvPr id="2265" name="Freeform: Shape 722">
                  <a:extLst>
                    <a:ext uri="{FF2B5EF4-FFF2-40B4-BE49-F238E27FC236}">
                      <a16:creationId xmlns:a16="http://schemas.microsoft.com/office/drawing/2014/main" id="{6C12128F-4A04-BD15-4C6A-B5ECA6DA4398}"/>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Freeform: Shape 723">
                  <a:extLst>
                    <a:ext uri="{FF2B5EF4-FFF2-40B4-BE49-F238E27FC236}">
                      <a16:creationId xmlns:a16="http://schemas.microsoft.com/office/drawing/2014/main" id="{70D93BD6-68B6-628A-4DBC-42D47B79E3C5}"/>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4" name="Graphic 195">
                <a:extLst>
                  <a:ext uri="{FF2B5EF4-FFF2-40B4-BE49-F238E27FC236}">
                    <a16:creationId xmlns:a16="http://schemas.microsoft.com/office/drawing/2014/main" id="{B46C7F75-C9BF-28C5-1B53-1BFCF557BB5A}"/>
                  </a:ext>
                </a:extLst>
              </p:cNvPr>
              <p:cNvGrpSpPr/>
              <p:nvPr/>
            </p:nvGrpSpPr>
            <p:grpSpPr>
              <a:xfrm>
                <a:off x="5244403" y="1372125"/>
                <a:ext cx="44423" cy="43717"/>
                <a:chOff x="5244403" y="1372125"/>
                <a:chExt cx="44423" cy="43717"/>
              </a:xfrm>
            </p:grpSpPr>
            <p:sp>
              <p:nvSpPr>
                <p:cNvPr id="2263" name="Freeform: Shape 720">
                  <a:extLst>
                    <a:ext uri="{FF2B5EF4-FFF2-40B4-BE49-F238E27FC236}">
                      <a16:creationId xmlns:a16="http://schemas.microsoft.com/office/drawing/2014/main" id="{F6CBEDD7-5C84-D146-98DB-61A1DE30C25D}"/>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Freeform: Shape 721">
                  <a:extLst>
                    <a:ext uri="{FF2B5EF4-FFF2-40B4-BE49-F238E27FC236}">
                      <a16:creationId xmlns:a16="http://schemas.microsoft.com/office/drawing/2014/main" id="{027D10A4-F818-ED9D-FA62-5D7743123687}"/>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5" name="Graphic 195">
                <a:extLst>
                  <a:ext uri="{FF2B5EF4-FFF2-40B4-BE49-F238E27FC236}">
                    <a16:creationId xmlns:a16="http://schemas.microsoft.com/office/drawing/2014/main" id="{AA12107B-92F7-662E-5A41-5522AEB5D1B4}"/>
                  </a:ext>
                </a:extLst>
              </p:cNvPr>
              <p:cNvGrpSpPr/>
              <p:nvPr/>
            </p:nvGrpSpPr>
            <p:grpSpPr>
              <a:xfrm>
                <a:off x="5252242" y="1372125"/>
                <a:ext cx="44423" cy="43717"/>
                <a:chOff x="5252242" y="1372125"/>
                <a:chExt cx="44423" cy="43717"/>
              </a:xfrm>
            </p:grpSpPr>
            <p:sp>
              <p:nvSpPr>
                <p:cNvPr id="2261" name="Freeform: Shape 718">
                  <a:extLst>
                    <a:ext uri="{FF2B5EF4-FFF2-40B4-BE49-F238E27FC236}">
                      <a16:creationId xmlns:a16="http://schemas.microsoft.com/office/drawing/2014/main" id="{6C9D99BF-5FC8-1C48-8D91-5758C8114DB6}"/>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Freeform: Shape 719">
                  <a:extLst>
                    <a:ext uri="{FF2B5EF4-FFF2-40B4-BE49-F238E27FC236}">
                      <a16:creationId xmlns:a16="http://schemas.microsoft.com/office/drawing/2014/main" id="{B3A6F3EF-9E28-4843-E072-E67568C4CAA8}"/>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6" name="Graphic 195">
                <a:extLst>
                  <a:ext uri="{FF2B5EF4-FFF2-40B4-BE49-F238E27FC236}">
                    <a16:creationId xmlns:a16="http://schemas.microsoft.com/office/drawing/2014/main" id="{205B8AEB-6657-FC41-0642-FF2B9A247C45}"/>
                  </a:ext>
                </a:extLst>
              </p:cNvPr>
              <p:cNvGrpSpPr/>
              <p:nvPr/>
            </p:nvGrpSpPr>
            <p:grpSpPr>
              <a:xfrm>
                <a:off x="5260082" y="1372125"/>
                <a:ext cx="44423" cy="43717"/>
                <a:chOff x="5260082" y="1372125"/>
                <a:chExt cx="44423" cy="43717"/>
              </a:xfrm>
            </p:grpSpPr>
            <p:sp>
              <p:nvSpPr>
                <p:cNvPr id="2259" name="Freeform: Shape 716">
                  <a:extLst>
                    <a:ext uri="{FF2B5EF4-FFF2-40B4-BE49-F238E27FC236}">
                      <a16:creationId xmlns:a16="http://schemas.microsoft.com/office/drawing/2014/main" id="{CC3B3DF8-EA11-AB51-4816-E1D25079B4FC}"/>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Freeform: Shape 717">
                  <a:extLst>
                    <a:ext uri="{FF2B5EF4-FFF2-40B4-BE49-F238E27FC236}">
                      <a16:creationId xmlns:a16="http://schemas.microsoft.com/office/drawing/2014/main" id="{B8182518-EFE5-B375-AE78-EDCFCE0A58EA}"/>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7" name="Graphic 195">
                <a:extLst>
                  <a:ext uri="{FF2B5EF4-FFF2-40B4-BE49-F238E27FC236}">
                    <a16:creationId xmlns:a16="http://schemas.microsoft.com/office/drawing/2014/main" id="{B1B099C9-6D8F-F5C4-F553-E3F083BF9BBB}"/>
                  </a:ext>
                </a:extLst>
              </p:cNvPr>
              <p:cNvGrpSpPr/>
              <p:nvPr/>
            </p:nvGrpSpPr>
            <p:grpSpPr>
              <a:xfrm>
                <a:off x="5267921" y="1372125"/>
                <a:ext cx="44577" cy="43717"/>
                <a:chOff x="5267921" y="1372125"/>
                <a:chExt cx="44577" cy="43717"/>
              </a:xfrm>
            </p:grpSpPr>
            <p:sp>
              <p:nvSpPr>
                <p:cNvPr id="2257" name="Freeform: Shape 714">
                  <a:extLst>
                    <a:ext uri="{FF2B5EF4-FFF2-40B4-BE49-F238E27FC236}">
                      <a16:creationId xmlns:a16="http://schemas.microsoft.com/office/drawing/2014/main" id="{2CD2B37D-0E31-79B8-1AE4-0F494CA02978}"/>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Freeform: Shape 715">
                  <a:extLst>
                    <a:ext uri="{FF2B5EF4-FFF2-40B4-BE49-F238E27FC236}">
                      <a16:creationId xmlns:a16="http://schemas.microsoft.com/office/drawing/2014/main" id="{7D9AF981-3570-A4EE-8785-48042CBEA731}"/>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8" name="Graphic 195">
                <a:extLst>
                  <a:ext uri="{FF2B5EF4-FFF2-40B4-BE49-F238E27FC236}">
                    <a16:creationId xmlns:a16="http://schemas.microsoft.com/office/drawing/2014/main" id="{2C2E2E9F-2EAE-C570-EB3A-831EBE3091EB}"/>
                  </a:ext>
                </a:extLst>
              </p:cNvPr>
              <p:cNvGrpSpPr/>
              <p:nvPr/>
            </p:nvGrpSpPr>
            <p:grpSpPr>
              <a:xfrm>
                <a:off x="5275761" y="1372125"/>
                <a:ext cx="44577" cy="43717"/>
                <a:chOff x="5275761" y="1372125"/>
                <a:chExt cx="44577" cy="43717"/>
              </a:xfrm>
            </p:grpSpPr>
            <p:sp>
              <p:nvSpPr>
                <p:cNvPr id="2255" name="Freeform: Shape 712">
                  <a:extLst>
                    <a:ext uri="{FF2B5EF4-FFF2-40B4-BE49-F238E27FC236}">
                      <a16:creationId xmlns:a16="http://schemas.microsoft.com/office/drawing/2014/main" id="{2DAF635B-55D2-9295-6713-DF363DDF5AA3}"/>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Freeform: Shape 713">
                  <a:extLst>
                    <a:ext uri="{FF2B5EF4-FFF2-40B4-BE49-F238E27FC236}">
                      <a16:creationId xmlns:a16="http://schemas.microsoft.com/office/drawing/2014/main" id="{D8DAAB92-EB6E-0D01-FD76-D037E9EDAB0E}"/>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9" name="Graphic 195">
                <a:extLst>
                  <a:ext uri="{FF2B5EF4-FFF2-40B4-BE49-F238E27FC236}">
                    <a16:creationId xmlns:a16="http://schemas.microsoft.com/office/drawing/2014/main" id="{2F53ED8F-9993-A7C7-7283-66C6D2446EAB}"/>
                  </a:ext>
                </a:extLst>
              </p:cNvPr>
              <p:cNvGrpSpPr/>
              <p:nvPr/>
            </p:nvGrpSpPr>
            <p:grpSpPr>
              <a:xfrm>
                <a:off x="5283600" y="1372125"/>
                <a:ext cx="44577" cy="43717"/>
                <a:chOff x="5283600" y="1372125"/>
                <a:chExt cx="44577" cy="43717"/>
              </a:xfrm>
            </p:grpSpPr>
            <p:sp>
              <p:nvSpPr>
                <p:cNvPr id="2253" name="Freeform: Shape 710">
                  <a:extLst>
                    <a:ext uri="{FF2B5EF4-FFF2-40B4-BE49-F238E27FC236}">
                      <a16:creationId xmlns:a16="http://schemas.microsoft.com/office/drawing/2014/main" id="{306E780D-B925-3F6D-0CB3-EA4983DE3BF6}"/>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Freeform: Shape 711">
                  <a:extLst>
                    <a:ext uri="{FF2B5EF4-FFF2-40B4-BE49-F238E27FC236}">
                      <a16:creationId xmlns:a16="http://schemas.microsoft.com/office/drawing/2014/main" id="{3C7657D4-FA56-2C6F-26EB-AB014FC1D0B3}"/>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0" name="Graphic 195">
                <a:extLst>
                  <a:ext uri="{FF2B5EF4-FFF2-40B4-BE49-F238E27FC236}">
                    <a16:creationId xmlns:a16="http://schemas.microsoft.com/office/drawing/2014/main" id="{64971BBD-F949-F3E7-9BA0-F1CDBD633961}"/>
                  </a:ext>
                </a:extLst>
              </p:cNvPr>
              <p:cNvGrpSpPr/>
              <p:nvPr/>
            </p:nvGrpSpPr>
            <p:grpSpPr>
              <a:xfrm>
                <a:off x="5291440" y="1372125"/>
                <a:ext cx="44577" cy="43717"/>
                <a:chOff x="5291440" y="1372125"/>
                <a:chExt cx="44577" cy="43717"/>
              </a:xfrm>
            </p:grpSpPr>
            <p:sp>
              <p:nvSpPr>
                <p:cNvPr id="2251" name="Freeform: Shape 708">
                  <a:extLst>
                    <a:ext uri="{FF2B5EF4-FFF2-40B4-BE49-F238E27FC236}">
                      <a16:creationId xmlns:a16="http://schemas.microsoft.com/office/drawing/2014/main" id="{A9A9B426-C486-BEBF-5282-A7FDA5F1CC89}"/>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Freeform: Shape 709">
                  <a:extLst>
                    <a:ext uri="{FF2B5EF4-FFF2-40B4-BE49-F238E27FC236}">
                      <a16:creationId xmlns:a16="http://schemas.microsoft.com/office/drawing/2014/main" id="{FA900570-08B2-DC87-0D19-9457D3D9D17D}"/>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1" name="Graphic 195">
                <a:extLst>
                  <a:ext uri="{FF2B5EF4-FFF2-40B4-BE49-F238E27FC236}">
                    <a16:creationId xmlns:a16="http://schemas.microsoft.com/office/drawing/2014/main" id="{D9EFFFAC-4CCE-309D-290F-5BABC8BFB00C}"/>
                  </a:ext>
                </a:extLst>
              </p:cNvPr>
              <p:cNvGrpSpPr/>
              <p:nvPr/>
            </p:nvGrpSpPr>
            <p:grpSpPr>
              <a:xfrm>
                <a:off x="5299279" y="1372125"/>
                <a:ext cx="44577" cy="43717"/>
                <a:chOff x="5299279" y="1372125"/>
                <a:chExt cx="44577" cy="43717"/>
              </a:xfrm>
            </p:grpSpPr>
            <p:sp>
              <p:nvSpPr>
                <p:cNvPr id="2249" name="Freeform: Shape 706">
                  <a:extLst>
                    <a:ext uri="{FF2B5EF4-FFF2-40B4-BE49-F238E27FC236}">
                      <a16:creationId xmlns:a16="http://schemas.microsoft.com/office/drawing/2014/main" id="{2E25D667-119C-D501-D29C-D31560B51F82}"/>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Freeform: Shape 707">
                  <a:extLst>
                    <a:ext uri="{FF2B5EF4-FFF2-40B4-BE49-F238E27FC236}">
                      <a16:creationId xmlns:a16="http://schemas.microsoft.com/office/drawing/2014/main" id="{B3766C7C-F2A9-E908-B228-49D3237A5E7F}"/>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2" name="Graphic 195">
                <a:extLst>
                  <a:ext uri="{FF2B5EF4-FFF2-40B4-BE49-F238E27FC236}">
                    <a16:creationId xmlns:a16="http://schemas.microsoft.com/office/drawing/2014/main" id="{DEA5163C-3437-B09C-2EDD-B7044224DA45}"/>
                  </a:ext>
                </a:extLst>
              </p:cNvPr>
              <p:cNvGrpSpPr/>
              <p:nvPr/>
            </p:nvGrpSpPr>
            <p:grpSpPr>
              <a:xfrm>
                <a:off x="5307272" y="1372125"/>
                <a:ext cx="44423" cy="43717"/>
                <a:chOff x="5307272" y="1372125"/>
                <a:chExt cx="44423" cy="43717"/>
              </a:xfrm>
            </p:grpSpPr>
            <p:sp>
              <p:nvSpPr>
                <p:cNvPr id="2247" name="Freeform: Shape 704">
                  <a:extLst>
                    <a:ext uri="{FF2B5EF4-FFF2-40B4-BE49-F238E27FC236}">
                      <a16:creationId xmlns:a16="http://schemas.microsoft.com/office/drawing/2014/main" id="{979E6B65-575E-4CE7-28B7-4D11D9C26F39}"/>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Freeform: Shape 705">
                  <a:extLst>
                    <a:ext uri="{FF2B5EF4-FFF2-40B4-BE49-F238E27FC236}">
                      <a16:creationId xmlns:a16="http://schemas.microsoft.com/office/drawing/2014/main" id="{FF1E8279-ACD4-DF7E-8BC6-F7B854928D36}"/>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3" name="Graphic 195">
                <a:extLst>
                  <a:ext uri="{FF2B5EF4-FFF2-40B4-BE49-F238E27FC236}">
                    <a16:creationId xmlns:a16="http://schemas.microsoft.com/office/drawing/2014/main" id="{4FBC921A-6C5E-3F31-3113-343D37B055DF}"/>
                  </a:ext>
                </a:extLst>
              </p:cNvPr>
              <p:cNvGrpSpPr/>
              <p:nvPr/>
            </p:nvGrpSpPr>
            <p:grpSpPr>
              <a:xfrm>
                <a:off x="5315112" y="1372125"/>
                <a:ext cx="44423" cy="43717"/>
                <a:chOff x="5315112" y="1372125"/>
                <a:chExt cx="44423" cy="43717"/>
              </a:xfrm>
            </p:grpSpPr>
            <p:sp>
              <p:nvSpPr>
                <p:cNvPr id="2245" name="Freeform: Shape 702">
                  <a:extLst>
                    <a:ext uri="{FF2B5EF4-FFF2-40B4-BE49-F238E27FC236}">
                      <a16:creationId xmlns:a16="http://schemas.microsoft.com/office/drawing/2014/main" id="{91EF0F91-9041-A2FE-C24F-1D8DA575C280}"/>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Freeform: Shape 703">
                  <a:extLst>
                    <a:ext uri="{FF2B5EF4-FFF2-40B4-BE49-F238E27FC236}">
                      <a16:creationId xmlns:a16="http://schemas.microsoft.com/office/drawing/2014/main" id="{E238D540-A66E-867F-879F-788612F4C91A}"/>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4" name="Graphic 195">
                <a:extLst>
                  <a:ext uri="{FF2B5EF4-FFF2-40B4-BE49-F238E27FC236}">
                    <a16:creationId xmlns:a16="http://schemas.microsoft.com/office/drawing/2014/main" id="{80BDAAB2-7DFF-4640-969E-04164AEEC972}"/>
                  </a:ext>
                </a:extLst>
              </p:cNvPr>
              <p:cNvGrpSpPr/>
              <p:nvPr/>
            </p:nvGrpSpPr>
            <p:grpSpPr>
              <a:xfrm>
                <a:off x="5322951" y="1372125"/>
                <a:ext cx="44423" cy="43717"/>
                <a:chOff x="5322951" y="1372125"/>
                <a:chExt cx="44423" cy="43717"/>
              </a:xfrm>
            </p:grpSpPr>
            <p:sp>
              <p:nvSpPr>
                <p:cNvPr id="2243" name="Freeform: Shape 700">
                  <a:extLst>
                    <a:ext uri="{FF2B5EF4-FFF2-40B4-BE49-F238E27FC236}">
                      <a16:creationId xmlns:a16="http://schemas.microsoft.com/office/drawing/2014/main" id="{A85A638B-E4A7-0F27-33E6-C760E82FC1DB}"/>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Freeform: Shape 701">
                  <a:extLst>
                    <a:ext uri="{FF2B5EF4-FFF2-40B4-BE49-F238E27FC236}">
                      <a16:creationId xmlns:a16="http://schemas.microsoft.com/office/drawing/2014/main" id="{1AEE24DD-061F-33F7-37F7-68342EFA435F}"/>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raphic 195">
                <a:extLst>
                  <a:ext uri="{FF2B5EF4-FFF2-40B4-BE49-F238E27FC236}">
                    <a16:creationId xmlns:a16="http://schemas.microsoft.com/office/drawing/2014/main" id="{EAB28CD4-5CCD-5B94-294E-92B151E5C371}"/>
                  </a:ext>
                </a:extLst>
              </p:cNvPr>
              <p:cNvGrpSpPr/>
              <p:nvPr/>
            </p:nvGrpSpPr>
            <p:grpSpPr>
              <a:xfrm>
                <a:off x="5329407" y="1372125"/>
                <a:ext cx="44577" cy="43717"/>
                <a:chOff x="5329407" y="1372125"/>
                <a:chExt cx="44577" cy="43717"/>
              </a:xfrm>
            </p:grpSpPr>
            <p:sp>
              <p:nvSpPr>
                <p:cNvPr id="2241" name="Freeform: Shape 698">
                  <a:extLst>
                    <a:ext uri="{FF2B5EF4-FFF2-40B4-BE49-F238E27FC236}">
                      <a16:creationId xmlns:a16="http://schemas.microsoft.com/office/drawing/2014/main" id="{FC1A459C-2F86-095E-FF60-121B2A18970C}"/>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Freeform: Shape 699">
                  <a:extLst>
                    <a:ext uri="{FF2B5EF4-FFF2-40B4-BE49-F238E27FC236}">
                      <a16:creationId xmlns:a16="http://schemas.microsoft.com/office/drawing/2014/main" id="{60FE55BF-3BC1-8485-4CFE-1AC952AC2BF9}"/>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6" name="Graphic 195">
                <a:extLst>
                  <a:ext uri="{FF2B5EF4-FFF2-40B4-BE49-F238E27FC236}">
                    <a16:creationId xmlns:a16="http://schemas.microsoft.com/office/drawing/2014/main" id="{EB2A1497-3280-AC6F-0834-A65893196858}"/>
                  </a:ext>
                </a:extLst>
              </p:cNvPr>
              <p:cNvGrpSpPr/>
              <p:nvPr/>
            </p:nvGrpSpPr>
            <p:grpSpPr>
              <a:xfrm>
                <a:off x="5345087" y="1372125"/>
                <a:ext cx="44577" cy="43717"/>
                <a:chOff x="5345087" y="1372125"/>
                <a:chExt cx="44577" cy="43717"/>
              </a:xfrm>
            </p:grpSpPr>
            <p:sp>
              <p:nvSpPr>
                <p:cNvPr id="2239" name="Freeform: Shape 696">
                  <a:extLst>
                    <a:ext uri="{FF2B5EF4-FFF2-40B4-BE49-F238E27FC236}">
                      <a16:creationId xmlns:a16="http://schemas.microsoft.com/office/drawing/2014/main" id="{9C5CEE76-3575-0B64-D2F1-3F461FC6DF70}"/>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Freeform: Shape 697">
                  <a:extLst>
                    <a:ext uri="{FF2B5EF4-FFF2-40B4-BE49-F238E27FC236}">
                      <a16:creationId xmlns:a16="http://schemas.microsoft.com/office/drawing/2014/main" id="{D8FB75C1-93A1-8F73-8253-88A7399006D7}"/>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7" name="Graphic 195">
                <a:extLst>
                  <a:ext uri="{FF2B5EF4-FFF2-40B4-BE49-F238E27FC236}">
                    <a16:creationId xmlns:a16="http://schemas.microsoft.com/office/drawing/2014/main" id="{57F1644A-25B7-A940-1BD0-72B413781983}"/>
                  </a:ext>
                </a:extLst>
              </p:cNvPr>
              <p:cNvGrpSpPr/>
              <p:nvPr/>
            </p:nvGrpSpPr>
            <p:grpSpPr>
              <a:xfrm>
                <a:off x="5356000" y="1372125"/>
                <a:ext cx="44423" cy="43717"/>
                <a:chOff x="5356000" y="1372125"/>
                <a:chExt cx="44423" cy="43717"/>
              </a:xfrm>
            </p:grpSpPr>
            <p:sp>
              <p:nvSpPr>
                <p:cNvPr id="2237" name="Freeform: Shape 694">
                  <a:extLst>
                    <a:ext uri="{FF2B5EF4-FFF2-40B4-BE49-F238E27FC236}">
                      <a16:creationId xmlns:a16="http://schemas.microsoft.com/office/drawing/2014/main" id="{8E19881B-D4BB-D52A-D926-89E8E7DE1890}"/>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Freeform: Shape 695">
                  <a:extLst>
                    <a:ext uri="{FF2B5EF4-FFF2-40B4-BE49-F238E27FC236}">
                      <a16:creationId xmlns:a16="http://schemas.microsoft.com/office/drawing/2014/main" id="{9B13D09B-9044-540A-B7D6-A1BD5201F4F9}"/>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8" name="Graphic 195">
                <a:extLst>
                  <a:ext uri="{FF2B5EF4-FFF2-40B4-BE49-F238E27FC236}">
                    <a16:creationId xmlns:a16="http://schemas.microsoft.com/office/drawing/2014/main" id="{155E97B6-A9CF-D9F4-2D77-A9E967B605F3}"/>
                  </a:ext>
                </a:extLst>
              </p:cNvPr>
              <p:cNvGrpSpPr/>
              <p:nvPr/>
            </p:nvGrpSpPr>
            <p:grpSpPr>
              <a:xfrm>
                <a:off x="5367375" y="1372125"/>
                <a:ext cx="44423" cy="43717"/>
                <a:chOff x="5367375" y="1372125"/>
                <a:chExt cx="44423" cy="43717"/>
              </a:xfrm>
            </p:grpSpPr>
            <p:sp>
              <p:nvSpPr>
                <p:cNvPr id="2235" name="Freeform: Shape 692">
                  <a:extLst>
                    <a:ext uri="{FF2B5EF4-FFF2-40B4-BE49-F238E27FC236}">
                      <a16:creationId xmlns:a16="http://schemas.microsoft.com/office/drawing/2014/main" id="{6D79CB5B-D974-945B-6F8F-7B76FFA4F67F}"/>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Freeform: Shape 693">
                  <a:extLst>
                    <a:ext uri="{FF2B5EF4-FFF2-40B4-BE49-F238E27FC236}">
                      <a16:creationId xmlns:a16="http://schemas.microsoft.com/office/drawing/2014/main" id="{ECE0F227-5291-4653-D93D-B862C0D017A8}"/>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9" name="Graphic 195">
                <a:extLst>
                  <a:ext uri="{FF2B5EF4-FFF2-40B4-BE49-F238E27FC236}">
                    <a16:creationId xmlns:a16="http://schemas.microsoft.com/office/drawing/2014/main" id="{DD6A6A79-9791-4D41-7D37-24A62099CDED}"/>
                  </a:ext>
                </a:extLst>
              </p:cNvPr>
              <p:cNvGrpSpPr/>
              <p:nvPr/>
            </p:nvGrpSpPr>
            <p:grpSpPr>
              <a:xfrm>
                <a:off x="5385053" y="1372125"/>
                <a:ext cx="44423" cy="43717"/>
                <a:chOff x="5385053" y="1372125"/>
                <a:chExt cx="44423" cy="43717"/>
              </a:xfrm>
            </p:grpSpPr>
            <p:sp>
              <p:nvSpPr>
                <p:cNvPr id="2233" name="Freeform: Shape 690">
                  <a:extLst>
                    <a:ext uri="{FF2B5EF4-FFF2-40B4-BE49-F238E27FC236}">
                      <a16:creationId xmlns:a16="http://schemas.microsoft.com/office/drawing/2014/main" id="{6EA16C08-5125-BC6A-E4DD-674DDFA730A2}"/>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Freeform: Shape 691">
                  <a:extLst>
                    <a:ext uri="{FF2B5EF4-FFF2-40B4-BE49-F238E27FC236}">
                      <a16:creationId xmlns:a16="http://schemas.microsoft.com/office/drawing/2014/main" id="{D7F824EC-BCD3-7D0F-0FFF-1AABA1BE1B01}"/>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0" name="Graphic 195">
                <a:extLst>
                  <a:ext uri="{FF2B5EF4-FFF2-40B4-BE49-F238E27FC236}">
                    <a16:creationId xmlns:a16="http://schemas.microsoft.com/office/drawing/2014/main" id="{D0C51178-8B01-E431-D112-2DC2FEA5B122}"/>
                  </a:ext>
                </a:extLst>
              </p:cNvPr>
              <p:cNvGrpSpPr/>
              <p:nvPr/>
            </p:nvGrpSpPr>
            <p:grpSpPr>
              <a:xfrm>
                <a:off x="5398733" y="1372125"/>
                <a:ext cx="44577" cy="43717"/>
                <a:chOff x="5398733" y="1372125"/>
                <a:chExt cx="44577" cy="43717"/>
              </a:xfrm>
            </p:grpSpPr>
            <p:sp>
              <p:nvSpPr>
                <p:cNvPr id="2231" name="Freeform: Shape 688">
                  <a:extLst>
                    <a:ext uri="{FF2B5EF4-FFF2-40B4-BE49-F238E27FC236}">
                      <a16:creationId xmlns:a16="http://schemas.microsoft.com/office/drawing/2014/main" id="{4168A6CB-4CD4-4FA5-29F1-2F97064AFFA1}"/>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Freeform: Shape 689">
                  <a:extLst>
                    <a:ext uri="{FF2B5EF4-FFF2-40B4-BE49-F238E27FC236}">
                      <a16:creationId xmlns:a16="http://schemas.microsoft.com/office/drawing/2014/main" id="{B3326353-DD8B-A645-73B4-AB94208EAB96}"/>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1" name="Graphic 195">
                <a:extLst>
                  <a:ext uri="{FF2B5EF4-FFF2-40B4-BE49-F238E27FC236}">
                    <a16:creationId xmlns:a16="http://schemas.microsoft.com/office/drawing/2014/main" id="{6E280BC7-EE8B-F063-116F-E146C17FAD9B}"/>
                  </a:ext>
                </a:extLst>
              </p:cNvPr>
              <p:cNvGrpSpPr/>
              <p:nvPr/>
            </p:nvGrpSpPr>
            <p:grpSpPr>
              <a:xfrm>
                <a:off x="5421022" y="1372125"/>
                <a:ext cx="44423" cy="43717"/>
                <a:chOff x="5421022" y="1372125"/>
                <a:chExt cx="44423" cy="43717"/>
              </a:xfrm>
            </p:grpSpPr>
            <p:sp>
              <p:nvSpPr>
                <p:cNvPr id="2229" name="Freeform: Shape 686">
                  <a:extLst>
                    <a:ext uri="{FF2B5EF4-FFF2-40B4-BE49-F238E27FC236}">
                      <a16:creationId xmlns:a16="http://schemas.microsoft.com/office/drawing/2014/main" id="{45C711B3-CE99-7168-8755-1C6234840220}"/>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Freeform: Shape 687">
                  <a:extLst>
                    <a:ext uri="{FF2B5EF4-FFF2-40B4-BE49-F238E27FC236}">
                      <a16:creationId xmlns:a16="http://schemas.microsoft.com/office/drawing/2014/main" id="{F32681E2-46FE-87FA-30FF-4840C65EF32D}"/>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2" name="Graphic 195">
                <a:extLst>
                  <a:ext uri="{FF2B5EF4-FFF2-40B4-BE49-F238E27FC236}">
                    <a16:creationId xmlns:a16="http://schemas.microsoft.com/office/drawing/2014/main" id="{D38FCC9C-25AF-8977-DBE7-FB608EE52628}"/>
                  </a:ext>
                </a:extLst>
              </p:cNvPr>
              <p:cNvGrpSpPr/>
              <p:nvPr/>
            </p:nvGrpSpPr>
            <p:grpSpPr>
              <a:xfrm>
                <a:off x="5432858" y="1372125"/>
                <a:ext cx="44423" cy="43717"/>
                <a:chOff x="5432858" y="1372125"/>
                <a:chExt cx="44423" cy="43717"/>
              </a:xfrm>
            </p:grpSpPr>
            <p:sp>
              <p:nvSpPr>
                <p:cNvPr id="2227" name="Freeform: Shape 684">
                  <a:extLst>
                    <a:ext uri="{FF2B5EF4-FFF2-40B4-BE49-F238E27FC236}">
                      <a16:creationId xmlns:a16="http://schemas.microsoft.com/office/drawing/2014/main" id="{4EBA7738-B83B-8CF5-F13B-1BDCDC7DE40A}"/>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Freeform: Shape 685">
                  <a:extLst>
                    <a:ext uri="{FF2B5EF4-FFF2-40B4-BE49-F238E27FC236}">
                      <a16:creationId xmlns:a16="http://schemas.microsoft.com/office/drawing/2014/main" id="{D38A2E97-627A-0CD4-D18F-B094291162E5}"/>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3" name="Graphic 195">
                <a:extLst>
                  <a:ext uri="{FF2B5EF4-FFF2-40B4-BE49-F238E27FC236}">
                    <a16:creationId xmlns:a16="http://schemas.microsoft.com/office/drawing/2014/main" id="{B7DACA46-208F-FBA7-15E5-248FCC964856}"/>
                  </a:ext>
                </a:extLst>
              </p:cNvPr>
              <p:cNvGrpSpPr/>
              <p:nvPr/>
            </p:nvGrpSpPr>
            <p:grpSpPr>
              <a:xfrm>
                <a:off x="5445617" y="1372125"/>
                <a:ext cx="44423" cy="43717"/>
                <a:chOff x="5445617" y="1372125"/>
                <a:chExt cx="44423" cy="43717"/>
              </a:xfrm>
            </p:grpSpPr>
            <p:sp>
              <p:nvSpPr>
                <p:cNvPr id="2225" name="Freeform: Shape 682">
                  <a:extLst>
                    <a:ext uri="{FF2B5EF4-FFF2-40B4-BE49-F238E27FC236}">
                      <a16:creationId xmlns:a16="http://schemas.microsoft.com/office/drawing/2014/main" id="{EB48C8CF-4918-B396-3C52-ED92496FE0BB}"/>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Freeform: Shape 683">
                  <a:extLst>
                    <a:ext uri="{FF2B5EF4-FFF2-40B4-BE49-F238E27FC236}">
                      <a16:creationId xmlns:a16="http://schemas.microsoft.com/office/drawing/2014/main" id="{740CF3A2-8138-109C-BB01-664EFCC4451A}"/>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4" name="Graphic 195">
                <a:extLst>
                  <a:ext uri="{FF2B5EF4-FFF2-40B4-BE49-F238E27FC236}">
                    <a16:creationId xmlns:a16="http://schemas.microsoft.com/office/drawing/2014/main" id="{6F8E0B9C-F32D-178A-17AA-FB3A09AA747E}"/>
                  </a:ext>
                </a:extLst>
              </p:cNvPr>
              <p:cNvGrpSpPr/>
              <p:nvPr/>
            </p:nvGrpSpPr>
            <p:grpSpPr>
              <a:xfrm>
                <a:off x="5452380" y="1372125"/>
                <a:ext cx="44577" cy="43717"/>
                <a:chOff x="5452380" y="1372125"/>
                <a:chExt cx="44577" cy="43717"/>
              </a:xfrm>
            </p:grpSpPr>
            <p:sp>
              <p:nvSpPr>
                <p:cNvPr id="2223" name="Freeform: Shape 680">
                  <a:extLst>
                    <a:ext uri="{FF2B5EF4-FFF2-40B4-BE49-F238E27FC236}">
                      <a16:creationId xmlns:a16="http://schemas.microsoft.com/office/drawing/2014/main" id="{6D39C204-B664-AF84-DD70-258E7CA544CB}"/>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Freeform: Shape 681">
                  <a:extLst>
                    <a:ext uri="{FF2B5EF4-FFF2-40B4-BE49-F238E27FC236}">
                      <a16:creationId xmlns:a16="http://schemas.microsoft.com/office/drawing/2014/main" id="{AB278C3E-5CA3-665E-0BE1-1CC9001BA41C}"/>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5" name="Graphic 195">
                <a:extLst>
                  <a:ext uri="{FF2B5EF4-FFF2-40B4-BE49-F238E27FC236}">
                    <a16:creationId xmlns:a16="http://schemas.microsoft.com/office/drawing/2014/main" id="{75E3D562-2934-806A-02C0-964242BD1B10}"/>
                  </a:ext>
                </a:extLst>
              </p:cNvPr>
              <p:cNvGrpSpPr/>
              <p:nvPr/>
            </p:nvGrpSpPr>
            <p:grpSpPr>
              <a:xfrm>
                <a:off x="5459297" y="1372125"/>
                <a:ext cx="44423" cy="43717"/>
                <a:chOff x="5459297" y="1372125"/>
                <a:chExt cx="44423" cy="43717"/>
              </a:xfrm>
            </p:grpSpPr>
            <p:sp>
              <p:nvSpPr>
                <p:cNvPr id="2221" name="Freeform: Shape 678">
                  <a:extLst>
                    <a:ext uri="{FF2B5EF4-FFF2-40B4-BE49-F238E27FC236}">
                      <a16:creationId xmlns:a16="http://schemas.microsoft.com/office/drawing/2014/main" id="{F0808D62-36EC-1DA8-BD36-5E799CFFEE94}"/>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Freeform: Shape 679">
                  <a:extLst>
                    <a:ext uri="{FF2B5EF4-FFF2-40B4-BE49-F238E27FC236}">
                      <a16:creationId xmlns:a16="http://schemas.microsoft.com/office/drawing/2014/main" id="{4C384264-D784-65CE-159A-F70E215C9F1F}"/>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6" name="Graphic 195">
                <a:extLst>
                  <a:ext uri="{FF2B5EF4-FFF2-40B4-BE49-F238E27FC236}">
                    <a16:creationId xmlns:a16="http://schemas.microsoft.com/office/drawing/2014/main" id="{10D7F31F-30DD-C85A-3253-97AAA145EDED}"/>
                  </a:ext>
                </a:extLst>
              </p:cNvPr>
              <p:cNvGrpSpPr/>
              <p:nvPr/>
            </p:nvGrpSpPr>
            <p:grpSpPr>
              <a:xfrm>
                <a:off x="5466215" y="1372125"/>
                <a:ext cx="44423" cy="43717"/>
                <a:chOff x="5466215" y="1372125"/>
                <a:chExt cx="44423" cy="43717"/>
              </a:xfrm>
            </p:grpSpPr>
            <p:sp>
              <p:nvSpPr>
                <p:cNvPr id="2219" name="Freeform: Shape 676">
                  <a:extLst>
                    <a:ext uri="{FF2B5EF4-FFF2-40B4-BE49-F238E27FC236}">
                      <a16:creationId xmlns:a16="http://schemas.microsoft.com/office/drawing/2014/main" id="{9B01C67F-76AF-90D5-80AA-0F36D2E3C0CB}"/>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Freeform: Shape 677">
                  <a:extLst>
                    <a:ext uri="{FF2B5EF4-FFF2-40B4-BE49-F238E27FC236}">
                      <a16:creationId xmlns:a16="http://schemas.microsoft.com/office/drawing/2014/main" id="{000A5387-1E72-D98A-D223-1B826CF0FA7B}"/>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7" name="Graphic 195">
                <a:extLst>
                  <a:ext uri="{FF2B5EF4-FFF2-40B4-BE49-F238E27FC236}">
                    <a16:creationId xmlns:a16="http://schemas.microsoft.com/office/drawing/2014/main" id="{280030E1-E5ED-2AD3-6E7F-246F2EAE1D72}"/>
                  </a:ext>
                </a:extLst>
              </p:cNvPr>
              <p:cNvGrpSpPr/>
              <p:nvPr/>
            </p:nvGrpSpPr>
            <p:grpSpPr>
              <a:xfrm>
                <a:off x="5472978" y="1372125"/>
                <a:ext cx="44577" cy="43717"/>
                <a:chOff x="5472978" y="1372125"/>
                <a:chExt cx="44577" cy="43717"/>
              </a:xfrm>
            </p:grpSpPr>
            <p:sp>
              <p:nvSpPr>
                <p:cNvPr id="2217" name="Freeform: Shape 674">
                  <a:extLst>
                    <a:ext uri="{FF2B5EF4-FFF2-40B4-BE49-F238E27FC236}">
                      <a16:creationId xmlns:a16="http://schemas.microsoft.com/office/drawing/2014/main" id="{410793D5-1603-94AC-7DB5-D1C9D681CD85}"/>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Freeform: Shape 675">
                  <a:extLst>
                    <a:ext uri="{FF2B5EF4-FFF2-40B4-BE49-F238E27FC236}">
                      <a16:creationId xmlns:a16="http://schemas.microsoft.com/office/drawing/2014/main" id="{DAAFDF6F-3588-8F52-8A47-A60ADC320C12}"/>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8" name="Graphic 195">
                <a:extLst>
                  <a:ext uri="{FF2B5EF4-FFF2-40B4-BE49-F238E27FC236}">
                    <a16:creationId xmlns:a16="http://schemas.microsoft.com/office/drawing/2014/main" id="{2739B769-A7D2-E5AC-A042-1B2BB6547DD6}"/>
                  </a:ext>
                </a:extLst>
              </p:cNvPr>
              <p:cNvGrpSpPr/>
              <p:nvPr/>
            </p:nvGrpSpPr>
            <p:grpSpPr>
              <a:xfrm>
                <a:off x="5479895" y="1372125"/>
                <a:ext cx="44423" cy="43717"/>
                <a:chOff x="5479895" y="1372125"/>
                <a:chExt cx="44423" cy="43717"/>
              </a:xfrm>
            </p:grpSpPr>
            <p:sp>
              <p:nvSpPr>
                <p:cNvPr id="2215" name="Freeform: Shape 672">
                  <a:extLst>
                    <a:ext uri="{FF2B5EF4-FFF2-40B4-BE49-F238E27FC236}">
                      <a16:creationId xmlns:a16="http://schemas.microsoft.com/office/drawing/2014/main" id="{2F7446A3-8B59-2299-4A93-C68416A4FB4F}"/>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Freeform: Shape 673">
                  <a:extLst>
                    <a:ext uri="{FF2B5EF4-FFF2-40B4-BE49-F238E27FC236}">
                      <a16:creationId xmlns:a16="http://schemas.microsoft.com/office/drawing/2014/main" id="{B119E2FF-A3D6-2B7A-5826-3F955EB7A4CF}"/>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9" name="Graphic 195">
                <a:extLst>
                  <a:ext uri="{FF2B5EF4-FFF2-40B4-BE49-F238E27FC236}">
                    <a16:creationId xmlns:a16="http://schemas.microsoft.com/office/drawing/2014/main" id="{39F05CBA-BA83-E649-66E4-0A1D4B3C0E21}"/>
                  </a:ext>
                </a:extLst>
              </p:cNvPr>
              <p:cNvGrpSpPr/>
              <p:nvPr/>
            </p:nvGrpSpPr>
            <p:grpSpPr>
              <a:xfrm>
                <a:off x="5486813" y="1381170"/>
                <a:ext cx="44423" cy="43566"/>
                <a:chOff x="5486813" y="1381170"/>
                <a:chExt cx="44423" cy="43566"/>
              </a:xfrm>
            </p:grpSpPr>
            <p:sp>
              <p:nvSpPr>
                <p:cNvPr id="2213" name="Freeform: Shape 670">
                  <a:extLst>
                    <a:ext uri="{FF2B5EF4-FFF2-40B4-BE49-F238E27FC236}">
                      <a16:creationId xmlns:a16="http://schemas.microsoft.com/office/drawing/2014/main" id="{909239BD-C910-B667-4640-29A659CE2F18}"/>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Freeform: Shape 671">
                  <a:extLst>
                    <a:ext uri="{FF2B5EF4-FFF2-40B4-BE49-F238E27FC236}">
                      <a16:creationId xmlns:a16="http://schemas.microsoft.com/office/drawing/2014/main" id="{8C893912-6DE9-DE7D-6228-46C40C29AC10}"/>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0" name="Graphic 195">
                <a:extLst>
                  <a:ext uri="{FF2B5EF4-FFF2-40B4-BE49-F238E27FC236}">
                    <a16:creationId xmlns:a16="http://schemas.microsoft.com/office/drawing/2014/main" id="{44C520F2-9D77-9F13-101A-0A13BFDB7B65}"/>
                  </a:ext>
                </a:extLst>
              </p:cNvPr>
              <p:cNvGrpSpPr/>
              <p:nvPr/>
            </p:nvGrpSpPr>
            <p:grpSpPr>
              <a:xfrm>
                <a:off x="5492346" y="1381170"/>
                <a:ext cx="44423" cy="43566"/>
                <a:chOff x="5492346" y="1381170"/>
                <a:chExt cx="44423" cy="43566"/>
              </a:xfrm>
            </p:grpSpPr>
            <p:sp>
              <p:nvSpPr>
                <p:cNvPr id="2211" name="Freeform: Shape 668">
                  <a:extLst>
                    <a:ext uri="{FF2B5EF4-FFF2-40B4-BE49-F238E27FC236}">
                      <a16:creationId xmlns:a16="http://schemas.microsoft.com/office/drawing/2014/main" id="{92F87083-9E06-23B5-FE7B-6D7BBBF9FA8A}"/>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Freeform: Shape 669">
                  <a:extLst>
                    <a:ext uri="{FF2B5EF4-FFF2-40B4-BE49-F238E27FC236}">
                      <a16:creationId xmlns:a16="http://schemas.microsoft.com/office/drawing/2014/main" id="{F6F0B297-93A2-B2C2-8F70-27B48546613E}"/>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1" name="Graphic 195">
                <a:extLst>
                  <a:ext uri="{FF2B5EF4-FFF2-40B4-BE49-F238E27FC236}">
                    <a16:creationId xmlns:a16="http://schemas.microsoft.com/office/drawing/2014/main" id="{1AB2FD88-A7F1-BF02-BE4D-817978D8BC31}"/>
                  </a:ext>
                </a:extLst>
              </p:cNvPr>
              <p:cNvGrpSpPr/>
              <p:nvPr/>
            </p:nvGrpSpPr>
            <p:grpSpPr>
              <a:xfrm>
                <a:off x="5497880" y="1381170"/>
                <a:ext cx="44423" cy="43566"/>
                <a:chOff x="5497880" y="1381170"/>
                <a:chExt cx="44423" cy="43566"/>
              </a:xfrm>
            </p:grpSpPr>
            <p:sp>
              <p:nvSpPr>
                <p:cNvPr id="2209" name="Freeform: Shape 666">
                  <a:extLst>
                    <a:ext uri="{FF2B5EF4-FFF2-40B4-BE49-F238E27FC236}">
                      <a16:creationId xmlns:a16="http://schemas.microsoft.com/office/drawing/2014/main" id="{4B603052-3AAC-44AA-A980-0DDE73E88366}"/>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Freeform: Shape 667">
                  <a:extLst>
                    <a:ext uri="{FF2B5EF4-FFF2-40B4-BE49-F238E27FC236}">
                      <a16:creationId xmlns:a16="http://schemas.microsoft.com/office/drawing/2014/main" id="{316BCE72-13B3-1869-5827-7CC130AD23D7}"/>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2" name="Graphic 195">
                <a:extLst>
                  <a:ext uri="{FF2B5EF4-FFF2-40B4-BE49-F238E27FC236}">
                    <a16:creationId xmlns:a16="http://schemas.microsoft.com/office/drawing/2014/main" id="{53EF64A7-A279-71DA-3FC7-98812AD7DA7B}"/>
                  </a:ext>
                </a:extLst>
              </p:cNvPr>
              <p:cNvGrpSpPr/>
              <p:nvPr/>
            </p:nvGrpSpPr>
            <p:grpSpPr>
              <a:xfrm>
                <a:off x="5503414" y="1381170"/>
                <a:ext cx="44423" cy="43566"/>
                <a:chOff x="5503414" y="1381170"/>
                <a:chExt cx="44423" cy="43566"/>
              </a:xfrm>
            </p:grpSpPr>
            <p:sp>
              <p:nvSpPr>
                <p:cNvPr id="2207" name="Freeform: Shape 664">
                  <a:extLst>
                    <a:ext uri="{FF2B5EF4-FFF2-40B4-BE49-F238E27FC236}">
                      <a16:creationId xmlns:a16="http://schemas.microsoft.com/office/drawing/2014/main" id="{4C4DDDE8-9C4D-6348-AB0A-C9C4E27C4D48}"/>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Freeform: Shape 665">
                  <a:extLst>
                    <a:ext uri="{FF2B5EF4-FFF2-40B4-BE49-F238E27FC236}">
                      <a16:creationId xmlns:a16="http://schemas.microsoft.com/office/drawing/2014/main" id="{4FA7354D-3281-7985-FDCE-489D72ECC6FD}"/>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3" name="Graphic 195">
                <a:extLst>
                  <a:ext uri="{FF2B5EF4-FFF2-40B4-BE49-F238E27FC236}">
                    <a16:creationId xmlns:a16="http://schemas.microsoft.com/office/drawing/2014/main" id="{0B952B89-11F2-4046-00BA-851138A74539}"/>
                  </a:ext>
                </a:extLst>
              </p:cNvPr>
              <p:cNvGrpSpPr/>
              <p:nvPr/>
            </p:nvGrpSpPr>
            <p:grpSpPr>
              <a:xfrm>
                <a:off x="5508948" y="1381170"/>
                <a:ext cx="44577" cy="43566"/>
                <a:chOff x="5508948" y="1381170"/>
                <a:chExt cx="44577" cy="43566"/>
              </a:xfrm>
            </p:grpSpPr>
            <p:sp>
              <p:nvSpPr>
                <p:cNvPr id="2205" name="Freeform: Shape 662">
                  <a:extLst>
                    <a:ext uri="{FF2B5EF4-FFF2-40B4-BE49-F238E27FC236}">
                      <a16:creationId xmlns:a16="http://schemas.microsoft.com/office/drawing/2014/main" id="{2A8A160C-E6D2-B01C-69E2-AE4877026DDC}"/>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Freeform: Shape 663">
                  <a:extLst>
                    <a:ext uri="{FF2B5EF4-FFF2-40B4-BE49-F238E27FC236}">
                      <a16:creationId xmlns:a16="http://schemas.microsoft.com/office/drawing/2014/main" id="{3E3DDEC8-3737-7ABD-8119-1779963004B1}"/>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4" name="Graphic 195">
                <a:extLst>
                  <a:ext uri="{FF2B5EF4-FFF2-40B4-BE49-F238E27FC236}">
                    <a16:creationId xmlns:a16="http://schemas.microsoft.com/office/drawing/2014/main" id="{728DED28-FCE6-DD0D-97AD-C9E232593E83}"/>
                  </a:ext>
                </a:extLst>
              </p:cNvPr>
              <p:cNvGrpSpPr/>
              <p:nvPr/>
            </p:nvGrpSpPr>
            <p:grpSpPr>
              <a:xfrm>
                <a:off x="5514481" y="1381170"/>
                <a:ext cx="44577" cy="43566"/>
                <a:chOff x="5514481" y="1381170"/>
                <a:chExt cx="44577" cy="43566"/>
              </a:xfrm>
            </p:grpSpPr>
            <p:sp>
              <p:nvSpPr>
                <p:cNvPr id="2203" name="Freeform: Shape 660">
                  <a:extLst>
                    <a:ext uri="{FF2B5EF4-FFF2-40B4-BE49-F238E27FC236}">
                      <a16:creationId xmlns:a16="http://schemas.microsoft.com/office/drawing/2014/main" id="{F27A337D-EEED-5620-0E94-DCDCC045AEE6}"/>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Freeform: Shape 661">
                  <a:extLst>
                    <a:ext uri="{FF2B5EF4-FFF2-40B4-BE49-F238E27FC236}">
                      <a16:creationId xmlns:a16="http://schemas.microsoft.com/office/drawing/2014/main" id="{449F4840-2630-01D2-B3B6-BF496040D856}"/>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5" name="Graphic 195">
                <a:extLst>
                  <a:ext uri="{FF2B5EF4-FFF2-40B4-BE49-F238E27FC236}">
                    <a16:creationId xmlns:a16="http://schemas.microsoft.com/office/drawing/2014/main" id="{347A0290-9D29-F4DF-E8FF-53C6DDCB96C4}"/>
                  </a:ext>
                </a:extLst>
              </p:cNvPr>
              <p:cNvGrpSpPr/>
              <p:nvPr/>
            </p:nvGrpSpPr>
            <p:grpSpPr>
              <a:xfrm>
                <a:off x="5520169" y="1381170"/>
                <a:ext cx="44423" cy="43566"/>
                <a:chOff x="5520169" y="1381170"/>
                <a:chExt cx="44423" cy="43566"/>
              </a:xfrm>
            </p:grpSpPr>
            <p:sp>
              <p:nvSpPr>
                <p:cNvPr id="2201" name="Freeform: Shape 658">
                  <a:extLst>
                    <a:ext uri="{FF2B5EF4-FFF2-40B4-BE49-F238E27FC236}">
                      <a16:creationId xmlns:a16="http://schemas.microsoft.com/office/drawing/2014/main" id="{3EA2D95B-7F7B-6DD2-E894-75103E8BE920}"/>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Freeform: Shape 659">
                  <a:extLst>
                    <a:ext uri="{FF2B5EF4-FFF2-40B4-BE49-F238E27FC236}">
                      <a16:creationId xmlns:a16="http://schemas.microsoft.com/office/drawing/2014/main" id="{2432CC8A-A6D1-9ECC-6A9E-44D33C3D2E13}"/>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6" name="Graphic 195">
                <a:extLst>
                  <a:ext uri="{FF2B5EF4-FFF2-40B4-BE49-F238E27FC236}">
                    <a16:creationId xmlns:a16="http://schemas.microsoft.com/office/drawing/2014/main" id="{FACC7324-02D4-CC7E-2CD7-845A3B954E2A}"/>
                  </a:ext>
                </a:extLst>
              </p:cNvPr>
              <p:cNvGrpSpPr/>
              <p:nvPr/>
            </p:nvGrpSpPr>
            <p:grpSpPr>
              <a:xfrm>
                <a:off x="5525703" y="1381170"/>
                <a:ext cx="44423" cy="43566"/>
                <a:chOff x="5525703" y="1381170"/>
                <a:chExt cx="44423" cy="43566"/>
              </a:xfrm>
            </p:grpSpPr>
            <p:sp>
              <p:nvSpPr>
                <p:cNvPr id="2199" name="Freeform: Shape 656">
                  <a:extLst>
                    <a:ext uri="{FF2B5EF4-FFF2-40B4-BE49-F238E27FC236}">
                      <a16:creationId xmlns:a16="http://schemas.microsoft.com/office/drawing/2014/main" id="{EBC586C9-EBA6-ED2B-F161-9CA35001CAE6}"/>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Freeform: Shape 657">
                  <a:extLst>
                    <a:ext uri="{FF2B5EF4-FFF2-40B4-BE49-F238E27FC236}">
                      <a16:creationId xmlns:a16="http://schemas.microsoft.com/office/drawing/2014/main" id="{692B3D2B-9E43-E668-0DE7-F41D924F11F4}"/>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7" name="Graphic 195">
                <a:extLst>
                  <a:ext uri="{FF2B5EF4-FFF2-40B4-BE49-F238E27FC236}">
                    <a16:creationId xmlns:a16="http://schemas.microsoft.com/office/drawing/2014/main" id="{4F7050B5-1988-7321-5F40-16E6C067452E}"/>
                  </a:ext>
                </a:extLst>
              </p:cNvPr>
              <p:cNvGrpSpPr/>
              <p:nvPr/>
            </p:nvGrpSpPr>
            <p:grpSpPr>
              <a:xfrm>
                <a:off x="5531236" y="1381170"/>
                <a:ext cx="44423" cy="43566"/>
                <a:chOff x="5531236" y="1381170"/>
                <a:chExt cx="44423" cy="43566"/>
              </a:xfrm>
            </p:grpSpPr>
            <p:sp>
              <p:nvSpPr>
                <p:cNvPr id="2197" name="Freeform: Shape 654">
                  <a:extLst>
                    <a:ext uri="{FF2B5EF4-FFF2-40B4-BE49-F238E27FC236}">
                      <a16:creationId xmlns:a16="http://schemas.microsoft.com/office/drawing/2014/main" id="{D8009211-B62E-E2F9-04EB-2790014573F5}"/>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Freeform: Shape 655">
                  <a:extLst>
                    <a:ext uri="{FF2B5EF4-FFF2-40B4-BE49-F238E27FC236}">
                      <a16:creationId xmlns:a16="http://schemas.microsoft.com/office/drawing/2014/main" id="{46CCA68C-A9D2-3336-31CC-F6D1521006CC}"/>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8" name="Graphic 195">
                <a:extLst>
                  <a:ext uri="{FF2B5EF4-FFF2-40B4-BE49-F238E27FC236}">
                    <a16:creationId xmlns:a16="http://schemas.microsoft.com/office/drawing/2014/main" id="{BF72421B-4EBB-B4D9-515C-FBED764E77F1}"/>
                  </a:ext>
                </a:extLst>
              </p:cNvPr>
              <p:cNvGrpSpPr/>
              <p:nvPr/>
            </p:nvGrpSpPr>
            <p:grpSpPr>
              <a:xfrm>
                <a:off x="5536770" y="1381170"/>
                <a:ext cx="44423" cy="43566"/>
                <a:chOff x="5536770" y="1381170"/>
                <a:chExt cx="44423" cy="43566"/>
              </a:xfrm>
            </p:grpSpPr>
            <p:sp>
              <p:nvSpPr>
                <p:cNvPr id="2195" name="Freeform: Shape 652">
                  <a:extLst>
                    <a:ext uri="{FF2B5EF4-FFF2-40B4-BE49-F238E27FC236}">
                      <a16:creationId xmlns:a16="http://schemas.microsoft.com/office/drawing/2014/main" id="{781630EC-DCE8-FB54-9BB9-8CE5E8BAA96A}"/>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Freeform: Shape 653">
                  <a:extLst>
                    <a:ext uri="{FF2B5EF4-FFF2-40B4-BE49-F238E27FC236}">
                      <a16:creationId xmlns:a16="http://schemas.microsoft.com/office/drawing/2014/main" id="{6A3637C5-93C4-5746-4ED3-21B183BE64F4}"/>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9" name="Graphic 195">
                <a:extLst>
                  <a:ext uri="{FF2B5EF4-FFF2-40B4-BE49-F238E27FC236}">
                    <a16:creationId xmlns:a16="http://schemas.microsoft.com/office/drawing/2014/main" id="{2E1A6B4A-09E8-6C0F-9747-539ECAB7820A}"/>
                  </a:ext>
                </a:extLst>
              </p:cNvPr>
              <p:cNvGrpSpPr/>
              <p:nvPr/>
            </p:nvGrpSpPr>
            <p:grpSpPr>
              <a:xfrm>
                <a:off x="5542304" y="1381170"/>
                <a:ext cx="44577" cy="43566"/>
                <a:chOff x="5542304" y="1381170"/>
                <a:chExt cx="44577" cy="43566"/>
              </a:xfrm>
            </p:grpSpPr>
            <p:sp>
              <p:nvSpPr>
                <p:cNvPr id="2193" name="Freeform: Shape 650">
                  <a:extLst>
                    <a:ext uri="{FF2B5EF4-FFF2-40B4-BE49-F238E27FC236}">
                      <a16:creationId xmlns:a16="http://schemas.microsoft.com/office/drawing/2014/main" id="{867DC191-5EE9-4D7E-90B0-079F6CC38C17}"/>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Freeform: Shape 651">
                  <a:extLst>
                    <a:ext uri="{FF2B5EF4-FFF2-40B4-BE49-F238E27FC236}">
                      <a16:creationId xmlns:a16="http://schemas.microsoft.com/office/drawing/2014/main" id="{62C6488B-1246-7A60-DA7E-3EC28576D68E}"/>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0" name="Graphic 195">
                <a:extLst>
                  <a:ext uri="{FF2B5EF4-FFF2-40B4-BE49-F238E27FC236}">
                    <a16:creationId xmlns:a16="http://schemas.microsoft.com/office/drawing/2014/main" id="{0B2787EC-545C-3F24-29A0-3C0D1C29416A}"/>
                  </a:ext>
                </a:extLst>
              </p:cNvPr>
              <p:cNvGrpSpPr/>
              <p:nvPr/>
            </p:nvGrpSpPr>
            <p:grpSpPr>
              <a:xfrm>
                <a:off x="5547838" y="1381170"/>
                <a:ext cx="44577" cy="43566"/>
                <a:chOff x="5547838" y="1381170"/>
                <a:chExt cx="44577" cy="43566"/>
              </a:xfrm>
            </p:grpSpPr>
            <p:sp>
              <p:nvSpPr>
                <p:cNvPr id="2191" name="Freeform: Shape 648">
                  <a:extLst>
                    <a:ext uri="{FF2B5EF4-FFF2-40B4-BE49-F238E27FC236}">
                      <a16:creationId xmlns:a16="http://schemas.microsoft.com/office/drawing/2014/main" id="{545085A8-D568-4666-12A2-60EBC120394A}"/>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Freeform: Shape 649">
                  <a:extLst>
                    <a:ext uri="{FF2B5EF4-FFF2-40B4-BE49-F238E27FC236}">
                      <a16:creationId xmlns:a16="http://schemas.microsoft.com/office/drawing/2014/main" id="{E02D4656-A4A7-84EB-960A-6A595CB4DDE7}"/>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1" name="Graphic 195">
                <a:extLst>
                  <a:ext uri="{FF2B5EF4-FFF2-40B4-BE49-F238E27FC236}">
                    <a16:creationId xmlns:a16="http://schemas.microsoft.com/office/drawing/2014/main" id="{1FDA9C84-493B-16C4-A779-1988ADE4E57C}"/>
                  </a:ext>
                </a:extLst>
              </p:cNvPr>
              <p:cNvGrpSpPr/>
              <p:nvPr/>
            </p:nvGrpSpPr>
            <p:grpSpPr>
              <a:xfrm>
                <a:off x="5553525" y="1381170"/>
                <a:ext cx="44423" cy="43566"/>
                <a:chOff x="5553525" y="1381170"/>
                <a:chExt cx="44423" cy="43566"/>
              </a:xfrm>
            </p:grpSpPr>
            <p:sp>
              <p:nvSpPr>
                <p:cNvPr id="2189" name="Freeform: Shape 646">
                  <a:extLst>
                    <a:ext uri="{FF2B5EF4-FFF2-40B4-BE49-F238E27FC236}">
                      <a16:creationId xmlns:a16="http://schemas.microsoft.com/office/drawing/2014/main" id="{F8A1D799-2DFC-5805-E986-8290367D8D13}"/>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Freeform: Shape 647">
                  <a:extLst>
                    <a:ext uri="{FF2B5EF4-FFF2-40B4-BE49-F238E27FC236}">
                      <a16:creationId xmlns:a16="http://schemas.microsoft.com/office/drawing/2014/main" id="{6D178FC1-0C0C-1A59-7275-6A29B43FC2E3}"/>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2" name="Graphic 195">
                <a:extLst>
                  <a:ext uri="{FF2B5EF4-FFF2-40B4-BE49-F238E27FC236}">
                    <a16:creationId xmlns:a16="http://schemas.microsoft.com/office/drawing/2014/main" id="{8B85AE7D-8597-EF41-9A7F-FA79CF3BE4AC}"/>
                  </a:ext>
                </a:extLst>
              </p:cNvPr>
              <p:cNvGrpSpPr/>
              <p:nvPr/>
            </p:nvGrpSpPr>
            <p:grpSpPr>
              <a:xfrm>
                <a:off x="5559059" y="1381170"/>
                <a:ext cx="44423" cy="43566"/>
                <a:chOff x="5559059" y="1381170"/>
                <a:chExt cx="44423" cy="43566"/>
              </a:xfrm>
            </p:grpSpPr>
            <p:sp>
              <p:nvSpPr>
                <p:cNvPr id="2187" name="Freeform: Shape 644">
                  <a:extLst>
                    <a:ext uri="{FF2B5EF4-FFF2-40B4-BE49-F238E27FC236}">
                      <a16:creationId xmlns:a16="http://schemas.microsoft.com/office/drawing/2014/main" id="{8063D32D-F3E0-75C8-CAA7-813A9FC71915}"/>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Freeform: Shape 645">
                  <a:extLst>
                    <a:ext uri="{FF2B5EF4-FFF2-40B4-BE49-F238E27FC236}">
                      <a16:creationId xmlns:a16="http://schemas.microsoft.com/office/drawing/2014/main" id="{3E8A10E6-B488-2D2E-0B6A-C0BB532DF32E}"/>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3" name="Graphic 195">
                <a:extLst>
                  <a:ext uri="{FF2B5EF4-FFF2-40B4-BE49-F238E27FC236}">
                    <a16:creationId xmlns:a16="http://schemas.microsoft.com/office/drawing/2014/main" id="{5FF90904-5174-3B67-8863-FCA76C506D43}"/>
                  </a:ext>
                </a:extLst>
              </p:cNvPr>
              <p:cNvGrpSpPr/>
              <p:nvPr/>
            </p:nvGrpSpPr>
            <p:grpSpPr>
              <a:xfrm>
                <a:off x="5564593" y="1381170"/>
                <a:ext cx="44423" cy="43566"/>
                <a:chOff x="5564593" y="1381170"/>
                <a:chExt cx="44423" cy="43566"/>
              </a:xfrm>
            </p:grpSpPr>
            <p:sp>
              <p:nvSpPr>
                <p:cNvPr id="2185" name="Freeform: Shape 642">
                  <a:extLst>
                    <a:ext uri="{FF2B5EF4-FFF2-40B4-BE49-F238E27FC236}">
                      <a16:creationId xmlns:a16="http://schemas.microsoft.com/office/drawing/2014/main" id="{748A3177-83E8-6160-BD67-9645EC73B885}"/>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Freeform: Shape 643">
                  <a:extLst>
                    <a:ext uri="{FF2B5EF4-FFF2-40B4-BE49-F238E27FC236}">
                      <a16:creationId xmlns:a16="http://schemas.microsoft.com/office/drawing/2014/main" id="{F3256900-665A-F583-2900-E378BD0F97EE}"/>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4" name="Graphic 195">
                <a:extLst>
                  <a:ext uri="{FF2B5EF4-FFF2-40B4-BE49-F238E27FC236}">
                    <a16:creationId xmlns:a16="http://schemas.microsoft.com/office/drawing/2014/main" id="{0771E571-40DF-CE3C-D23C-EA0579D15093}"/>
                  </a:ext>
                </a:extLst>
              </p:cNvPr>
              <p:cNvGrpSpPr/>
              <p:nvPr/>
            </p:nvGrpSpPr>
            <p:grpSpPr>
              <a:xfrm>
                <a:off x="5570127" y="1381170"/>
                <a:ext cx="44577" cy="43566"/>
                <a:chOff x="5570127" y="1381170"/>
                <a:chExt cx="44577" cy="43566"/>
              </a:xfrm>
            </p:grpSpPr>
            <p:sp>
              <p:nvSpPr>
                <p:cNvPr id="2183" name="Freeform: Shape 640">
                  <a:extLst>
                    <a:ext uri="{FF2B5EF4-FFF2-40B4-BE49-F238E27FC236}">
                      <a16:creationId xmlns:a16="http://schemas.microsoft.com/office/drawing/2014/main" id="{A11451DA-4602-B7E1-D186-2DFBF38F0D0A}"/>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Freeform: Shape 641">
                  <a:extLst>
                    <a:ext uri="{FF2B5EF4-FFF2-40B4-BE49-F238E27FC236}">
                      <a16:creationId xmlns:a16="http://schemas.microsoft.com/office/drawing/2014/main" id="{5CE6A8CC-8F7C-0146-9CEE-74B67943C9ED}"/>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5" name="Graphic 195">
                <a:extLst>
                  <a:ext uri="{FF2B5EF4-FFF2-40B4-BE49-F238E27FC236}">
                    <a16:creationId xmlns:a16="http://schemas.microsoft.com/office/drawing/2014/main" id="{F720877D-5477-0CCC-40FD-0BC387E8940E}"/>
                  </a:ext>
                </a:extLst>
              </p:cNvPr>
              <p:cNvGrpSpPr/>
              <p:nvPr/>
            </p:nvGrpSpPr>
            <p:grpSpPr>
              <a:xfrm>
                <a:off x="5575660" y="1381170"/>
                <a:ext cx="44577" cy="43566"/>
                <a:chOff x="5575660" y="1381170"/>
                <a:chExt cx="44577" cy="43566"/>
              </a:xfrm>
            </p:grpSpPr>
            <p:sp>
              <p:nvSpPr>
                <p:cNvPr id="2181" name="Freeform: Shape 638">
                  <a:extLst>
                    <a:ext uri="{FF2B5EF4-FFF2-40B4-BE49-F238E27FC236}">
                      <a16:creationId xmlns:a16="http://schemas.microsoft.com/office/drawing/2014/main" id="{FCA9D7D2-CA89-D946-0574-1640B26CEF2B}"/>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Freeform: Shape 639">
                  <a:extLst>
                    <a:ext uri="{FF2B5EF4-FFF2-40B4-BE49-F238E27FC236}">
                      <a16:creationId xmlns:a16="http://schemas.microsoft.com/office/drawing/2014/main" id="{B76E4168-127D-29EB-FC48-33D3EF16E633}"/>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6" name="Graphic 195">
                <a:extLst>
                  <a:ext uri="{FF2B5EF4-FFF2-40B4-BE49-F238E27FC236}">
                    <a16:creationId xmlns:a16="http://schemas.microsoft.com/office/drawing/2014/main" id="{68D3173C-CF49-D533-6E46-08FC3061F432}"/>
                  </a:ext>
                </a:extLst>
              </p:cNvPr>
              <p:cNvGrpSpPr/>
              <p:nvPr/>
            </p:nvGrpSpPr>
            <p:grpSpPr>
              <a:xfrm>
                <a:off x="5581194" y="1381170"/>
                <a:ext cx="44577" cy="43566"/>
                <a:chOff x="5581194" y="1381170"/>
                <a:chExt cx="44577" cy="43566"/>
              </a:xfrm>
            </p:grpSpPr>
            <p:sp>
              <p:nvSpPr>
                <p:cNvPr id="2179" name="Freeform: Shape 636">
                  <a:extLst>
                    <a:ext uri="{FF2B5EF4-FFF2-40B4-BE49-F238E27FC236}">
                      <a16:creationId xmlns:a16="http://schemas.microsoft.com/office/drawing/2014/main" id="{37E6D82D-6EE7-45CE-3DB1-5230402723F3}"/>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Freeform: Shape 637">
                  <a:extLst>
                    <a:ext uri="{FF2B5EF4-FFF2-40B4-BE49-F238E27FC236}">
                      <a16:creationId xmlns:a16="http://schemas.microsoft.com/office/drawing/2014/main" id="{2DB32BBB-DB93-9B62-0122-825F83F807B2}"/>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7" name="Graphic 195">
                <a:extLst>
                  <a:ext uri="{FF2B5EF4-FFF2-40B4-BE49-F238E27FC236}">
                    <a16:creationId xmlns:a16="http://schemas.microsoft.com/office/drawing/2014/main" id="{2C89FD7B-C62E-2D69-DFB0-781B2B0D485B}"/>
                  </a:ext>
                </a:extLst>
              </p:cNvPr>
              <p:cNvGrpSpPr/>
              <p:nvPr/>
            </p:nvGrpSpPr>
            <p:grpSpPr>
              <a:xfrm>
                <a:off x="5595951" y="1381170"/>
                <a:ext cx="44577" cy="43566"/>
                <a:chOff x="5595951" y="1381170"/>
                <a:chExt cx="44577" cy="43566"/>
              </a:xfrm>
            </p:grpSpPr>
            <p:sp>
              <p:nvSpPr>
                <p:cNvPr id="2177" name="Freeform: Shape 634">
                  <a:extLst>
                    <a:ext uri="{FF2B5EF4-FFF2-40B4-BE49-F238E27FC236}">
                      <a16:creationId xmlns:a16="http://schemas.microsoft.com/office/drawing/2014/main" id="{FB5B14AA-DC6A-8E66-4167-AD0609A891E0}"/>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Freeform: Shape 635">
                  <a:extLst>
                    <a:ext uri="{FF2B5EF4-FFF2-40B4-BE49-F238E27FC236}">
                      <a16:creationId xmlns:a16="http://schemas.microsoft.com/office/drawing/2014/main" id="{5E9F5A15-BD01-9C5C-AF6F-467BE4E698F2}"/>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8" name="Graphic 195">
                <a:extLst>
                  <a:ext uri="{FF2B5EF4-FFF2-40B4-BE49-F238E27FC236}">
                    <a16:creationId xmlns:a16="http://schemas.microsoft.com/office/drawing/2014/main" id="{D98C0CE3-4FA7-FCBC-A384-CFF0AC200E49}"/>
                  </a:ext>
                </a:extLst>
              </p:cNvPr>
              <p:cNvGrpSpPr/>
              <p:nvPr/>
            </p:nvGrpSpPr>
            <p:grpSpPr>
              <a:xfrm>
                <a:off x="5611630" y="1381170"/>
                <a:ext cx="44577" cy="43566"/>
                <a:chOff x="5611630" y="1381170"/>
                <a:chExt cx="44577" cy="43566"/>
              </a:xfrm>
            </p:grpSpPr>
            <p:sp>
              <p:nvSpPr>
                <p:cNvPr id="2175" name="Freeform: Shape 632">
                  <a:extLst>
                    <a:ext uri="{FF2B5EF4-FFF2-40B4-BE49-F238E27FC236}">
                      <a16:creationId xmlns:a16="http://schemas.microsoft.com/office/drawing/2014/main" id="{703B4888-9602-174B-A7B9-358E450E20C1}"/>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Freeform: Shape 633">
                  <a:extLst>
                    <a:ext uri="{FF2B5EF4-FFF2-40B4-BE49-F238E27FC236}">
                      <a16:creationId xmlns:a16="http://schemas.microsoft.com/office/drawing/2014/main" id="{C086DB2D-64C7-A131-96B6-C7F32ED671B6}"/>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9" name="Graphic 195">
                <a:extLst>
                  <a:ext uri="{FF2B5EF4-FFF2-40B4-BE49-F238E27FC236}">
                    <a16:creationId xmlns:a16="http://schemas.microsoft.com/office/drawing/2014/main" id="{4D9ED99D-8021-495C-635E-1EF1578FFF67}"/>
                  </a:ext>
                </a:extLst>
              </p:cNvPr>
              <p:cNvGrpSpPr/>
              <p:nvPr/>
            </p:nvGrpSpPr>
            <p:grpSpPr>
              <a:xfrm>
                <a:off x="5624081" y="1381170"/>
                <a:ext cx="44577" cy="43566"/>
                <a:chOff x="5624081" y="1381170"/>
                <a:chExt cx="44577" cy="43566"/>
              </a:xfrm>
            </p:grpSpPr>
            <p:sp>
              <p:nvSpPr>
                <p:cNvPr id="2173" name="Freeform: Shape 630">
                  <a:extLst>
                    <a:ext uri="{FF2B5EF4-FFF2-40B4-BE49-F238E27FC236}">
                      <a16:creationId xmlns:a16="http://schemas.microsoft.com/office/drawing/2014/main" id="{0752C038-032C-843B-FFDE-DC47B8BBF8AF}"/>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Freeform: Shape 631">
                  <a:extLst>
                    <a:ext uri="{FF2B5EF4-FFF2-40B4-BE49-F238E27FC236}">
                      <a16:creationId xmlns:a16="http://schemas.microsoft.com/office/drawing/2014/main" id="{0ED60E96-1B57-B2BF-2957-2A6AA0D68812}"/>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0" name="Graphic 195">
                <a:extLst>
                  <a:ext uri="{FF2B5EF4-FFF2-40B4-BE49-F238E27FC236}">
                    <a16:creationId xmlns:a16="http://schemas.microsoft.com/office/drawing/2014/main" id="{5C6CEDC1-F016-A4B5-30E6-F3F408D7907B}"/>
                  </a:ext>
                </a:extLst>
              </p:cNvPr>
              <p:cNvGrpSpPr/>
              <p:nvPr/>
            </p:nvGrpSpPr>
            <p:grpSpPr>
              <a:xfrm>
                <a:off x="5633919" y="1381170"/>
                <a:ext cx="44423" cy="43566"/>
                <a:chOff x="5633919" y="1381170"/>
                <a:chExt cx="44423" cy="43566"/>
              </a:xfrm>
            </p:grpSpPr>
            <p:sp>
              <p:nvSpPr>
                <p:cNvPr id="2171" name="Freeform: Shape 628">
                  <a:extLst>
                    <a:ext uri="{FF2B5EF4-FFF2-40B4-BE49-F238E27FC236}">
                      <a16:creationId xmlns:a16="http://schemas.microsoft.com/office/drawing/2014/main" id="{B7CA6297-43E2-6C63-B46B-3388C2E09664}"/>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Freeform: Shape 629">
                  <a:extLst>
                    <a:ext uri="{FF2B5EF4-FFF2-40B4-BE49-F238E27FC236}">
                      <a16:creationId xmlns:a16="http://schemas.microsoft.com/office/drawing/2014/main" id="{48A56EF3-C687-3309-6916-E4C94CFCB1AE}"/>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1" name="Graphic 195">
                <a:extLst>
                  <a:ext uri="{FF2B5EF4-FFF2-40B4-BE49-F238E27FC236}">
                    <a16:creationId xmlns:a16="http://schemas.microsoft.com/office/drawing/2014/main" id="{590F4C36-260D-E32F-7C4A-3B6E702B9821}"/>
                  </a:ext>
                </a:extLst>
              </p:cNvPr>
              <p:cNvGrpSpPr/>
              <p:nvPr/>
            </p:nvGrpSpPr>
            <p:grpSpPr>
              <a:xfrm>
                <a:off x="5646370" y="1381170"/>
                <a:ext cx="44423" cy="43566"/>
                <a:chOff x="5646370" y="1381170"/>
                <a:chExt cx="44423" cy="43566"/>
              </a:xfrm>
            </p:grpSpPr>
            <p:sp>
              <p:nvSpPr>
                <p:cNvPr id="2169" name="Freeform: Shape 626">
                  <a:extLst>
                    <a:ext uri="{FF2B5EF4-FFF2-40B4-BE49-F238E27FC236}">
                      <a16:creationId xmlns:a16="http://schemas.microsoft.com/office/drawing/2014/main" id="{D0739077-C168-5E1F-8DB4-75F413206528}"/>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Freeform: Shape 627">
                  <a:extLst>
                    <a:ext uri="{FF2B5EF4-FFF2-40B4-BE49-F238E27FC236}">
                      <a16:creationId xmlns:a16="http://schemas.microsoft.com/office/drawing/2014/main" id="{D4677CA4-5670-D760-733D-34A8A8BEAD78}"/>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2" name="Graphic 195">
                <a:extLst>
                  <a:ext uri="{FF2B5EF4-FFF2-40B4-BE49-F238E27FC236}">
                    <a16:creationId xmlns:a16="http://schemas.microsoft.com/office/drawing/2014/main" id="{4EFE47C0-9372-641F-1EEA-AC94096C14C6}"/>
                  </a:ext>
                </a:extLst>
              </p:cNvPr>
              <p:cNvGrpSpPr/>
              <p:nvPr/>
            </p:nvGrpSpPr>
            <p:grpSpPr>
              <a:xfrm>
                <a:off x="5662664" y="1381170"/>
                <a:ext cx="44577" cy="43566"/>
                <a:chOff x="5662664" y="1381170"/>
                <a:chExt cx="44577" cy="43566"/>
              </a:xfrm>
            </p:grpSpPr>
            <p:sp>
              <p:nvSpPr>
                <p:cNvPr id="2167" name="Freeform: Shape 624">
                  <a:extLst>
                    <a:ext uri="{FF2B5EF4-FFF2-40B4-BE49-F238E27FC236}">
                      <a16:creationId xmlns:a16="http://schemas.microsoft.com/office/drawing/2014/main" id="{98E3C327-C49E-21B0-918F-D8AB4358D730}"/>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Freeform: Shape 625">
                  <a:extLst>
                    <a:ext uri="{FF2B5EF4-FFF2-40B4-BE49-F238E27FC236}">
                      <a16:creationId xmlns:a16="http://schemas.microsoft.com/office/drawing/2014/main" id="{83DB299B-38CB-210D-E960-98796F1B1D66}"/>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3" name="Graphic 195">
                <a:extLst>
                  <a:ext uri="{FF2B5EF4-FFF2-40B4-BE49-F238E27FC236}">
                    <a16:creationId xmlns:a16="http://schemas.microsoft.com/office/drawing/2014/main" id="{582B456A-2870-D78F-7021-D5018A51C00D}"/>
                  </a:ext>
                </a:extLst>
              </p:cNvPr>
              <p:cNvGrpSpPr/>
              <p:nvPr/>
            </p:nvGrpSpPr>
            <p:grpSpPr>
              <a:xfrm>
                <a:off x="5683262" y="1381170"/>
                <a:ext cx="44577" cy="43566"/>
                <a:chOff x="5683262" y="1381170"/>
                <a:chExt cx="44577" cy="43566"/>
              </a:xfrm>
            </p:grpSpPr>
            <p:sp>
              <p:nvSpPr>
                <p:cNvPr id="2165" name="Freeform: Shape 622">
                  <a:extLst>
                    <a:ext uri="{FF2B5EF4-FFF2-40B4-BE49-F238E27FC236}">
                      <a16:creationId xmlns:a16="http://schemas.microsoft.com/office/drawing/2014/main" id="{32C1A5D8-20D1-E2EC-9516-B7505FB0507F}"/>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Freeform: Shape 623">
                  <a:extLst>
                    <a:ext uri="{FF2B5EF4-FFF2-40B4-BE49-F238E27FC236}">
                      <a16:creationId xmlns:a16="http://schemas.microsoft.com/office/drawing/2014/main" id="{C5AF25CF-E3AF-D676-C901-B7101221C6E1}"/>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4" name="Graphic 195">
                <a:extLst>
                  <a:ext uri="{FF2B5EF4-FFF2-40B4-BE49-F238E27FC236}">
                    <a16:creationId xmlns:a16="http://schemas.microsoft.com/office/drawing/2014/main" id="{0673D6EB-4B09-8ED8-2138-AD9D94D4E343}"/>
                  </a:ext>
                </a:extLst>
              </p:cNvPr>
              <p:cNvGrpSpPr/>
              <p:nvPr/>
            </p:nvGrpSpPr>
            <p:grpSpPr>
              <a:xfrm>
                <a:off x="5690794" y="1381170"/>
                <a:ext cx="44577" cy="43566"/>
                <a:chOff x="5690794" y="1381170"/>
                <a:chExt cx="44577" cy="43566"/>
              </a:xfrm>
            </p:grpSpPr>
            <p:sp>
              <p:nvSpPr>
                <p:cNvPr id="2163" name="Freeform: Shape 620">
                  <a:extLst>
                    <a:ext uri="{FF2B5EF4-FFF2-40B4-BE49-F238E27FC236}">
                      <a16:creationId xmlns:a16="http://schemas.microsoft.com/office/drawing/2014/main" id="{89A40FE5-E3BE-2FD8-8574-E321F601E446}"/>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Freeform: Shape 621">
                  <a:extLst>
                    <a:ext uri="{FF2B5EF4-FFF2-40B4-BE49-F238E27FC236}">
                      <a16:creationId xmlns:a16="http://schemas.microsoft.com/office/drawing/2014/main" id="{9BE1FD1D-D669-7695-B176-EE92E64DA166}"/>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5" name="Graphic 195">
                <a:extLst>
                  <a:ext uri="{FF2B5EF4-FFF2-40B4-BE49-F238E27FC236}">
                    <a16:creationId xmlns:a16="http://schemas.microsoft.com/office/drawing/2014/main" id="{6C448415-B6C7-39D5-34FB-D21D5BDEC362}"/>
                  </a:ext>
                </a:extLst>
              </p:cNvPr>
              <p:cNvGrpSpPr/>
              <p:nvPr/>
            </p:nvGrpSpPr>
            <p:grpSpPr>
              <a:xfrm>
                <a:off x="5715696" y="1381170"/>
                <a:ext cx="44423" cy="43566"/>
                <a:chOff x="5715696" y="1381170"/>
                <a:chExt cx="44423" cy="43566"/>
              </a:xfrm>
            </p:grpSpPr>
            <p:sp>
              <p:nvSpPr>
                <p:cNvPr id="2161" name="Freeform: Shape 618">
                  <a:extLst>
                    <a:ext uri="{FF2B5EF4-FFF2-40B4-BE49-F238E27FC236}">
                      <a16:creationId xmlns:a16="http://schemas.microsoft.com/office/drawing/2014/main" id="{7367B34E-4866-57F0-95C5-50C725C08348}"/>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Freeform: Shape 619">
                  <a:extLst>
                    <a:ext uri="{FF2B5EF4-FFF2-40B4-BE49-F238E27FC236}">
                      <a16:creationId xmlns:a16="http://schemas.microsoft.com/office/drawing/2014/main" id="{F5F6D74C-579F-320D-F809-EA30D68DD0DE}"/>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6" name="Graphic 195">
                <a:extLst>
                  <a:ext uri="{FF2B5EF4-FFF2-40B4-BE49-F238E27FC236}">
                    <a16:creationId xmlns:a16="http://schemas.microsoft.com/office/drawing/2014/main" id="{A96E0024-C4F3-6A97-2504-492C890A0F02}"/>
                  </a:ext>
                </a:extLst>
              </p:cNvPr>
              <p:cNvGrpSpPr/>
              <p:nvPr/>
            </p:nvGrpSpPr>
            <p:grpSpPr>
              <a:xfrm>
                <a:off x="5740598" y="1381170"/>
                <a:ext cx="44423" cy="43566"/>
                <a:chOff x="5740598" y="1381170"/>
                <a:chExt cx="44423" cy="43566"/>
              </a:xfrm>
            </p:grpSpPr>
            <p:sp>
              <p:nvSpPr>
                <p:cNvPr id="2159" name="Freeform: Shape 616">
                  <a:extLst>
                    <a:ext uri="{FF2B5EF4-FFF2-40B4-BE49-F238E27FC236}">
                      <a16:creationId xmlns:a16="http://schemas.microsoft.com/office/drawing/2014/main" id="{F887BC19-5D3D-4C65-E4DF-15573A4D1BF2}"/>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Freeform: Shape 617">
                  <a:extLst>
                    <a:ext uri="{FF2B5EF4-FFF2-40B4-BE49-F238E27FC236}">
                      <a16:creationId xmlns:a16="http://schemas.microsoft.com/office/drawing/2014/main" id="{054320DA-5485-7696-29A2-C23E73242961}"/>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7" name="Graphic 195">
                <a:extLst>
                  <a:ext uri="{FF2B5EF4-FFF2-40B4-BE49-F238E27FC236}">
                    <a16:creationId xmlns:a16="http://schemas.microsoft.com/office/drawing/2014/main" id="{29F5298C-D3AE-93E3-0E79-B069D0157348}"/>
                  </a:ext>
                </a:extLst>
              </p:cNvPr>
              <p:cNvGrpSpPr/>
              <p:nvPr/>
            </p:nvGrpSpPr>
            <p:grpSpPr>
              <a:xfrm>
                <a:off x="5747668" y="1381170"/>
                <a:ext cx="44577" cy="43566"/>
                <a:chOff x="5747668" y="1381170"/>
                <a:chExt cx="44577" cy="43566"/>
              </a:xfrm>
            </p:grpSpPr>
            <p:sp>
              <p:nvSpPr>
                <p:cNvPr id="2157" name="Freeform: Shape 614">
                  <a:extLst>
                    <a:ext uri="{FF2B5EF4-FFF2-40B4-BE49-F238E27FC236}">
                      <a16:creationId xmlns:a16="http://schemas.microsoft.com/office/drawing/2014/main" id="{636C1EFD-B2DE-8146-952C-E335F1DDC9BE}"/>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Freeform: Shape 615">
                  <a:extLst>
                    <a:ext uri="{FF2B5EF4-FFF2-40B4-BE49-F238E27FC236}">
                      <a16:creationId xmlns:a16="http://schemas.microsoft.com/office/drawing/2014/main" id="{E6067460-9B7C-976A-3766-2AD6057EF205}"/>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8" name="Graphic 195">
                <a:extLst>
                  <a:ext uri="{FF2B5EF4-FFF2-40B4-BE49-F238E27FC236}">
                    <a16:creationId xmlns:a16="http://schemas.microsoft.com/office/drawing/2014/main" id="{5954E468-8296-B28B-6FF5-2F3E742C8AA4}"/>
                  </a:ext>
                </a:extLst>
              </p:cNvPr>
              <p:cNvGrpSpPr/>
              <p:nvPr/>
            </p:nvGrpSpPr>
            <p:grpSpPr>
              <a:xfrm>
                <a:off x="5760119" y="1381170"/>
                <a:ext cx="44577" cy="43566"/>
                <a:chOff x="5760119" y="1381170"/>
                <a:chExt cx="44577" cy="43566"/>
              </a:xfrm>
            </p:grpSpPr>
            <p:sp>
              <p:nvSpPr>
                <p:cNvPr id="2155" name="Freeform: Shape 612">
                  <a:extLst>
                    <a:ext uri="{FF2B5EF4-FFF2-40B4-BE49-F238E27FC236}">
                      <a16:creationId xmlns:a16="http://schemas.microsoft.com/office/drawing/2014/main" id="{8162A10A-906A-28F5-2BB0-9A43C4C5C7D4}"/>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Freeform: Shape 613">
                  <a:extLst>
                    <a:ext uri="{FF2B5EF4-FFF2-40B4-BE49-F238E27FC236}">
                      <a16:creationId xmlns:a16="http://schemas.microsoft.com/office/drawing/2014/main" id="{728A35FA-6425-4947-079B-EB18787D2361}"/>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9" name="Graphic 195">
                <a:extLst>
                  <a:ext uri="{FF2B5EF4-FFF2-40B4-BE49-F238E27FC236}">
                    <a16:creationId xmlns:a16="http://schemas.microsoft.com/office/drawing/2014/main" id="{7E7C08E3-A198-88B1-1208-EBE3F79B7C20}"/>
                  </a:ext>
                </a:extLst>
              </p:cNvPr>
              <p:cNvGrpSpPr/>
              <p:nvPr/>
            </p:nvGrpSpPr>
            <p:grpSpPr>
              <a:xfrm>
                <a:off x="5774569" y="1381170"/>
                <a:ext cx="44423" cy="43566"/>
                <a:chOff x="5774569" y="1381170"/>
                <a:chExt cx="44423" cy="43566"/>
              </a:xfrm>
            </p:grpSpPr>
            <p:sp>
              <p:nvSpPr>
                <p:cNvPr id="2153" name="Freeform: Shape 610">
                  <a:extLst>
                    <a:ext uri="{FF2B5EF4-FFF2-40B4-BE49-F238E27FC236}">
                      <a16:creationId xmlns:a16="http://schemas.microsoft.com/office/drawing/2014/main" id="{49543F22-8D61-B510-8054-329607B7F802}"/>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Freeform: Shape 611">
                  <a:extLst>
                    <a:ext uri="{FF2B5EF4-FFF2-40B4-BE49-F238E27FC236}">
                      <a16:creationId xmlns:a16="http://schemas.microsoft.com/office/drawing/2014/main" id="{B9E2285E-A912-C481-3E3E-34E69538C082}"/>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0" name="Graphic 195">
                <a:extLst>
                  <a:ext uri="{FF2B5EF4-FFF2-40B4-BE49-F238E27FC236}">
                    <a16:creationId xmlns:a16="http://schemas.microsoft.com/office/drawing/2014/main" id="{595DD7C6-50C2-56B1-375E-07B25DF97AA2}"/>
                  </a:ext>
                </a:extLst>
              </p:cNvPr>
              <p:cNvGrpSpPr/>
              <p:nvPr/>
            </p:nvGrpSpPr>
            <p:grpSpPr>
              <a:xfrm>
                <a:off x="5785021" y="1381170"/>
                <a:ext cx="44423" cy="43566"/>
                <a:chOff x="5785021" y="1381170"/>
                <a:chExt cx="44423" cy="43566"/>
              </a:xfrm>
            </p:grpSpPr>
            <p:sp>
              <p:nvSpPr>
                <p:cNvPr id="2151" name="Freeform: Shape 608">
                  <a:extLst>
                    <a:ext uri="{FF2B5EF4-FFF2-40B4-BE49-F238E27FC236}">
                      <a16:creationId xmlns:a16="http://schemas.microsoft.com/office/drawing/2014/main" id="{51D3E8A4-BC7A-B4BC-E07F-03C6D0F1E8ED}"/>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Freeform: Shape 609">
                  <a:extLst>
                    <a:ext uri="{FF2B5EF4-FFF2-40B4-BE49-F238E27FC236}">
                      <a16:creationId xmlns:a16="http://schemas.microsoft.com/office/drawing/2014/main" id="{042497FD-9B2A-6889-B18B-6F67BF84E8F5}"/>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1" name="Graphic 195">
                <a:extLst>
                  <a:ext uri="{FF2B5EF4-FFF2-40B4-BE49-F238E27FC236}">
                    <a16:creationId xmlns:a16="http://schemas.microsoft.com/office/drawing/2014/main" id="{B9E379D9-CFC5-0FC4-252C-23F1688BA46D}"/>
                  </a:ext>
                </a:extLst>
              </p:cNvPr>
              <p:cNvGrpSpPr/>
              <p:nvPr/>
            </p:nvGrpSpPr>
            <p:grpSpPr>
              <a:xfrm>
                <a:off x="5796858" y="1381170"/>
                <a:ext cx="44423" cy="43566"/>
                <a:chOff x="5796858" y="1381170"/>
                <a:chExt cx="44423" cy="43566"/>
              </a:xfrm>
            </p:grpSpPr>
            <p:sp>
              <p:nvSpPr>
                <p:cNvPr id="2149" name="Freeform: Shape 606">
                  <a:extLst>
                    <a:ext uri="{FF2B5EF4-FFF2-40B4-BE49-F238E27FC236}">
                      <a16:creationId xmlns:a16="http://schemas.microsoft.com/office/drawing/2014/main" id="{77C76929-DC7D-588C-FA32-8CD22E2F0EE2}"/>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Freeform: Shape 607">
                  <a:extLst>
                    <a:ext uri="{FF2B5EF4-FFF2-40B4-BE49-F238E27FC236}">
                      <a16:creationId xmlns:a16="http://schemas.microsoft.com/office/drawing/2014/main" id="{2465FDA6-B523-4498-BFF4-20C42BF265C1}"/>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2" name="Graphic 195">
                <a:extLst>
                  <a:ext uri="{FF2B5EF4-FFF2-40B4-BE49-F238E27FC236}">
                    <a16:creationId xmlns:a16="http://schemas.microsoft.com/office/drawing/2014/main" id="{F32956FA-2DAB-291A-8DC7-2AEFF5A1C915}"/>
                  </a:ext>
                </a:extLst>
              </p:cNvPr>
              <p:cNvGrpSpPr/>
              <p:nvPr/>
            </p:nvGrpSpPr>
            <p:grpSpPr>
              <a:xfrm>
                <a:off x="5804697" y="1381170"/>
                <a:ext cx="44423" cy="43566"/>
                <a:chOff x="5804697" y="1381170"/>
                <a:chExt cx="44423" cy="43566"/>
              </a:xfrm>
            </p:grpSpPr>
            <p:sp>
              <p:nvSpPr>
                <p:cNvPr id="2147" name="Freeform: Shape 604">
                  <a:extLst>
                    <a:ext uri="{FF2B5EF4-FFF2-40B4-BE49-F238E27FC236}">
                      <a16:creationId xmlns:a16="http://schemas.microsoft.com/office/drawing/2014/main" id="{7A910BDC-3FEE-7AFD-4CC0-E3D3EC8521E7}"/>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Freeform: Shape 605">
                  <a:extLst>
                    <a:ext uri="{FF2B5EF4-FFF2-40B4-BE49-F238E27FC236}">
                      <a16:creationId xmlns:a16="http://schemas.microsoft.com/office/drawing/2014/main" id="{7B8B7F81-54D7-2309-C7B6-D4AC637D05E6}"/>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3" name="Graphic 195">
                <a:extLst>
                  <a:ext uri="{FF2B5EF4-FFF2-40B4-BE49-F238E27FC236}">
                    <a16:creationId xmlns:a16="http://schemas.microsoft.com/office/drawing/2014/main" id="{417753E0-BC56-2C5F-907A-CF7873454C44}"/>
                  </a:ext>
                </a:extLst>
              </p:cNvPr>
              <p:cNvGrpSpPr/>
              <p:nvPr/>
            </p:nvGrpSpPr>
            <p:grpSpPr>
              <a:xfrm>
                <a:off x="5812537" y="1381170"/>
                <a:ext cx="44423" cy="43566"/>
                <a:chOff x="5812537" y="1381170"/>
                <a:chExt cx="44423" cy="43566"/>
              </a:xfrm>
            </p:grpSpPr>
            <p:sp>
              <p:nvSpPr>
                <p:cNvPr id="2145" name="Freeform: Shape 602">
                  <a:extLst>
                    <a:ext uri="{FF2B5EF4-FFF2-40B4-BE49-F238E27FC236}">
                      <a16:creationId xmlns:a16="http://schemas.microsoft.com/office/drawing/2014/main" id="{9676E503-10D3-6CAA-9E7C-BB53AC20F72B}"/>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Freeform: Shape 603">
                  <a:extLst>
                    <a:ext uri="{FF2B5EF4-FFF2-40B4-BE49-F238E27FC236}">
                      <a16:creationId xmlns:a16="http://schemas.microsoft.com/office/drawing/2014/main" id="{2243A7FF-9250-3DE1-CC5A-BF2605E41C46}"/>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4" name="Graphic 195">
                <a:extLst>
                  <a:ext uri="{FF2B5EF4-FFF2-40B4-BE49-F238E27FC236}">
                    <a16:creationId xmlns:a16="http://schemas.microsoft.com/office/drawing/2014/main" id="{BAC93780-703A-8119-983D-7C8F4D515E29}"/>
                  </a:ext>
                </a:extLst>
              </p:cNvPr>
              <p:cNvGrpSpPr/>
              <p:nvPr/>
            </p:nvGrpSpPr>
            <p:grpSpPr>
              <a:xfrm>
                <a:off x="5820376" y="1381170"/>
                <a:ext cx="44423" cy="43566"/>
                <a:chOff x="5820376" y="1381170"/>
                <a:chExt cx="44423" cy="43566"/>
              </a:xfrm>
            </p:grpSpPr>
            <p:sp>
              <p:nvSpPr>
                <p:cNvPr id="2143" name="Freeform: Shape 600">
                  <a:extLst>
                    <a:ext uri="{FF2B5EF4-FFF2-40B4-BE49-F238E27FC236}">
                      <a16:creationId xmlns:a16="http://schemas.microsoft.com/office/drawing/2014/main" id="{DFCE720F-CE82-3D52-7036-2F2D955C858E}"/>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Freeform: Shape 601">
                  <a:extLst>
                    <a:ext uri="{FF2B5EF4-FFF2-40B4-BE49-F238E27FC236}">
                      <a16:creationId xmlns:a16="http://schemas.microsoft.com/office/drawing/2014/main" id="{9022A370-6727-4E91-64BC-8B5F65D6269A}"/>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5" name="Graphic 195">
                <a:extLst>
                  <a:ext uri="{FF2B5EF4-FFF2-40B4-BE49-F238E27FC236}">
                    <a16:creationId xmlns:a16="http://schemas.microsoft.com/office/drawing/2014/main" id="{AB58A61D-B3C8-1153-3F86-E414D84D2EA9}"/>
                  </a:ext>
                </a:extLst>
              </p:cNvPr>
              <p:cNvGrpSpPr/>
              <p:nvPr/>
            </p:nvGrpSpPr>
            <p:grpSpPr>
              <a:xfrm>
                <a:off x="5828216" y="1381170"/>
                <a:ext cx="44423" cy="43566"/>
                <a:chOff x="5828216" y="1381170"/>
                <a:chExt cx="44423" cy="43566"/>
              </a:xfrm>
            </p:grpSpPr>
            <p:sp>
              <p:nvSpPr>
                <p:cNvPr id="2141" name="Freeform: Shape 598">
                  <a:extLst>
                    <a:ext uri="{FF2B5EF4-FFF2-40B4-BE49-F238E27FC236}">
                      <a16:creationId xmlns:a16="http://schemas.microsoft.com/office/drawing/2014/main" id="{BDE5C838-2A90-BA95-40D0-2CF1777EDFF7}"/>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Freeform: Shape 599">
                  <a:extLst>
                    <a:ext uri="{FF2B5EF4-FFF2-40B4-BE49-F238E27FC236}">
                      <a16:creationId xmlns:a16="http://schemas.microsoft.com/office/drawing/2014/main" id="{D899DCBE-110C-F639-A3F7-D9D5E6A0C8EE}"/>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6" name="Graphic 195">
                <a:extLst>
                  <a:ext uri="{FF2B5EF4-FFF2-40B4-BE49-F238E27FC236}">
                    <a16:creationId xmlns:a16="http://schemas.microsoft.com/office/drawing/2014/main" id="{FBF7B98F-A50A-8406-54C8-C8CA820B5949}"/>
                  </a:ext>
                </a:extLst>
              </p:cNvPr>
              <p:cNvGrpSpPr/>
              <p:nvPr/>
            </p:nvGrpSpPr>
            <p:grpSpPr>
              <a:xfrm>
                <a:off x="5836055" y="1381170"/>
                <a:ext cx="44423" cy="43566"/>
                <a:chOff x="5836055" y="1381170"/>
                <a:chExt cx="44423" cy="43566"/>
              </a:xfrm>
            </p:grpSpPr>
            <p:sp>
              <p:nvSpPr>
                <p:cNvPr id="2139" name="Freeform: Shape 596">
                  <a:extLst>
                    <a:ext uri="{FF2B5EF4-FFF2-40B4-BE49-F238E27FC236}">
                      <a16:creationId xmlns:a16="http://schemas.microsoft.com/office/drawing/2014/main" id="{8BD8F1D7-409D-FC06-CC26-BD8C5A587B4B}"/>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Freeform: Shape 597">
                  <a:extLst>
                    <a:ext uri="{FF2B5EF4-FFF2-40B4-BE49-F238E27FC236}">
                      <a16:creationId xmlns:a16="http://schemas.microsoft.com/office/drawing/2014/main" id="{4C9FA889-93EF-B2CD-32CA-B7A7853381C5}"/>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7" name="Graphic 195">
                <a:extLst>
                  <a:ext uri="{FF2B5EF4-FFF2-40B4-BE49-F238E27FC236}">
                    <a16:creationId xmlns:a16="http://schemas.microsoft.com/office/drawing/2014/main" id="{6D89A37F-9C62-0ADF-E57E-998DDD434743}"/>
                  </a:ext>
                </a:extLst>
              </p:cNvPr>
              <p:cNvGrpSpPr/>
              <p:nvPr/>
            </p:nvGrpSpPr>
            <p:grpSpPr>
              <a:xfrm>
                <a:off x="5843895" y="1381170"/>
                <a:ext cx="44423" cy="43566"/>
                <a:chOff x="5843895" y="1381170"/>
                <a:chExt cx="44423" cy="43566"/>
              </a:xfrm>
            </p:grpSpPr>
            <p:sp>
              <p:nvSpPr>
                <p:cNvPr id="2137" name="Freeform: Shape 594">
                  <a:extLst>
                    <a:ext uri="{FF2B5EF4-FFF2-40B4-BE49-F238E27FC236}">
                      <a16:creationId xmlns:a16="http://schemas.microsoft.com/office/drawing/2014/main" id="{2F297F13-5AEC-3E0B-3B3A-892D32AB5F1A}"/>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Freeform: Shape 595">
                  <a:extLst>
                    <a:ext uri="{FF2B5EF4-FFF2-40B4-BE49-F238E27FC236}">
                      <a16:creationId xmlns:a16="http://schemas.microsoft.com/office/drawing/2014/main" id="{60E0DFDA-51D8-6892-ED25-B931AE4D2CE1}"/>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8" name="Graphic 195">
                <a:extLst>
                  <a:ext uri="{FF2B5EF4-FFF2-40B4-BE49-F238E27FC236}">
                    <a16:creationId xmlns:a16="http://schemas.microsoft.com/office/drawing/2014/main" id="{6F2DE6E6-9932-43CC-B890-9E3201ED351F}"/>
                  </a:ext>
                </a:extLst>
              </p:cNvPr>
              <p:cNvGrpSpPr/>
              <p:nvPr/>
            </p:nvGrpSpPr>
            <p:grpSpPr>
              <a:xfrm>
                <a:off x="5851734" y="1381170"/>
                <a:ext cx="44423" cy="43566"/>
                <a:chOff x="5851734" y="1381170"/>
                <a:chExt cx="44423" cy="43566"/>
              </a:xfrm>
            </p:grpSpPr>
            <p:sp>
              <p:nvSpPr>
                <p:cNvPr id="2135" name="Freeform: Shape 592">
                  <a:extLst>
                    <a:ext uri="{FF2B5EF4-FFF2-40B4-BE49-F238E27FC236}">
                      <a16:creationId xmlns:a16="http://schemas.microsoft.com/office/drawing/2014/main" id="{178A06CE-BDD6-B7C9-0995-62C47A441322}"/>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Freeform: Shape 593">
                  <a:extLst>
                    <a:ext uri="{FF2B5EF4-FFF2-40B4-BE49-F238E27FC236}">
                      <a16:creationId xmlns:a16="http://schemas.microsoft.com/office/drawing/2014/main" id="{3B030F99-062D-8AFB-F320-99BBAAF27B46}"/>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9" name="Graphic 195">
                <a:extLst>
                  <a:ext uri="{FF2B5EF4-FFF2-40B4-BE49-F238E27FC236}">
                    <a16:creationId xmlns:a16="http://schemas.microsoft.com/office/drawing/2014/main" id="{782A8EEE-575E-F6FF-643D-6BC551C5DDBE}"/>
                  </a:ext>
                </a:extLst>
              </p:cNvPr>
              <p:cNvGrpSpPr/>
              <p:nvPr/>
            </p:nvGrpSpPr>
            <p:grpSpPr>
              <a:xfrm>
                <a:off x="5859574" y="1381170"/>
                <a:ext cx="44423" cy="43566"/>
                <a:chOff x="5859574" y="1381170"/>
                <a:chExt cx="44423" cy="43566"/>
              </a:xfrm>
            </p:grpSpPr>
            <p:sp>
              <p:nvSpPr>
                <p:cNvPr id="2133" name="Freeform: Shape 590">
                  <a:extLst>
                    <a:ext uri="{FF2B5EF4-FFF2-40B4-BE49-F238E27FC236}">
                      <a16:creationId xmlns:a16="http://schemas.microsoft.com/office/drawing/2014/main" id="{F3DAF619-6497-0DC2-0851-C2D202C2EC5A}"/>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Freeform: Shape 591">
                  <a:extLst>
                    <a:ext uri="{FF2B5EF4-FFF2-40B4-BE49-F238E27FC236}">
                      <a16:creationId xmlns:a16="http://schemas.microsoft.com/office/drawing/2014/main" id="{6319433D-C155-E51A-FC18-A88465F33B34}"/>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0" name="Graphic 195">
                <a:extLst>
                  <a:ext uri="{FF2B5EF4-FFF2-40B4-BE49-F238E27FC236}">
                    <a16:creationId xmlns:a16="http://schemas.microsoft.com/office/drawing/2014/main" id="{9062D517-C85D-85BA-5782-ED02EE876984}"/>
                  </a:ext>
                </a:extLst>
              </p:cNvPr>
              <p:cNvGrpSpPr/>
              <p:nvPr/>
            </p:nvGrpSpPr>
            <p:grpSpPr>
              <a:xfrm>
                <a:off x="5867413" y="1381170"/>
                <a:ext cx="44577" cy="43566"/>
                <a:chOff x="5867413" y="1381170"/>
                <a:chExt cx="44577" cy="43566"/>
              </a:xfrm>
            </p:grpSpPr>
            <p:sp>
              <p:nvSpPr>
                <p:cNvPr id="2131" name="Freeform: Shape 588">
                  <a:extLst>
                    <a:ext uri="{FF2B5EF4-FFF2-40B4-BE49-F238E27FC236}">
                      <a16:creationId xmlns:a16="http://schemas.microsoft.com/office/drawing/2014/main" id="{E76770C9-FF19-D950-061B-ABCB26CCE0FF}"/>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Freeform: Shape 589">
                  <a:extLst>
                    <a:ext uri="{FF2B5EF4-FFF2-40B4-BE49-F238E27FC236}">
                      <a16:creationId xmlns:a16="http://schemas.microsoft.com/office/drawing/2014/main" id="{CC135DFE-C923-87F6-0620-97ECE8801719}"/>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1" name="Graphic 195">
                <a:extLst>
                  <a:ext uri="{FF2B5EF4-FFF2-40B4-BE49-F238E27FC236}">
                    <a16:creationId xmlns:a16="http://schemas.microsoft.com/office/drawing/2014/main" id="{CDFC0B74-C69C-D8D3-71AF-9CBAFD99496F}"/>
                  </a:ext>
                </a:extLst>
              </p:cNvPr>
              <p:cNvGrpSpPr/>
              <p:nvPr/>
            </p:nvGrpSpPr>
            <p:grpSpPr>
              <a:xfrm>
                <a:off x="5875253" y="1381170"/>
                <a:ext cx="44577" cy="43566"/>
                <a:chOff x="5875253" y="1381170"/>
                <a:chExt cx="44577" cy="43566"/>
              </a:xfrm>
            </p:grpSpPr>
            <p:sp>
              <p:nvSpPr>
                <p:cNvPr id="2129" name="Freeform: Shape 586">
                  <a:extLst>
                    <a:ext uri="{FF2B5EF4-FFF2-40B4-BE49-F238E27FC236}">
                      <a16:creationId xmlns:a16="http://schemas.microsoft.com/office/drawing/2014/main" id="{602F6AFE-0C18-BDDE-96B3-18E35E8F693E}"/>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Freeform: Shape 587">
                  <a:extLst>
                    <a:ext uri="{FF2B5EF4-FFF2-40B4-BE49-F238E27FC236}">
                      <a16:creationId xmlns:a16="http://schemas.microsoft.com/office/drawing/2014/main" id="{589804EC-F8BB-7C9B-6B16-8F9A2D395CF6}"/>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2" name="Graphic 195">
                <a:extLst>
                  <a:ext uri="{FF2B5EF4-FFF2-40B4-BE49-F238E27FC236}">
                    <a16:creationId xmlns:a16="http://schemas.microsoft.com/office/drawing/2014/main" id="{2CCF8CDF-184B-8E5A-72A3-37F3EE17DC03}"/>
                  </a:ext>
                </a:extLst>
              </p:cNvPr>
              <p:cNvGrpSpPr/>
              <p:nvPr/>
            </p:nvGrpSpPr>
            <p:grpSpPr>
              <a:xfrm>
                <a:off x="5883092" y="1381170"/>
                <a:ext cx="44577" cy="43566"/>
                <a:chOff x="5883092" y="1381170"/>
                <a:chExt cx="44577" cy="43566"/>
              </a:xfrm>
            </p:grpSpPr>
            <p:sp>
              <p:nvSpPr>
                <p:cNvPr id="2127" name="Freeform: Shape 584">
                  <a:extLst>
                    <a:ext uri="{FF2B5EF4-FFF2-40B4-BE49-F238E27FC236}">
                      <a16:creationId xmlns:a16="http://schemas.microsoft.com/office/drawing/2014/main" id="{F84EDD2D-8069-E093-B76C-F38E774DB8E8}"/>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Freeform: Shape 585">
                  <a:extLst>
                    <a:ext uri="{FF2B5EF4-FFF2-40B4-BE49-F238E27FC236}">
                      <a16:creationId xmlns:a16="http://schemas.microsoft.com/office/drawing/2014/main" id="{2256F4E7-EB66-C05A-E293-DCC29FE152C4}"/>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3" name="Graphic 195">
                <a:extLst>
                  <a:ext uri="{FF2B5EF4-FFF2-40B4-BE49-F238E27FC236}">
                    <a16:creationId xmlns:a16="http://schemas.microsoft.com/office/drawing/2014/main" id="{C6A8EC33-230F-084B-5537-699C3965F2CD}"/>
                  </a:ext>
                </a:extLst>
              </p:cNvPr>
              <p:cNvGrpSpPr/>
              <p:nvPr/>
            </p:nvGrpSpPr>
            <p:grpSpPr>
              <a:xfrm>
                <a:off x="5890932" y="1381170"/>
                <a:ext cx="44577" cy="43566"/>
                <a:chOff x="5890932" y="1381170"/>
                <a:chExt cx="44577" cy="43566"/>
              </a:xfrm>
            </p:grpSpPr>
            <p:sp>
              <p:nvSpPr>
                <p:cNvPr id="2125" name="Freeform: Shape 582">
                  <a:extLst>
                    <a:ext uri="{FF2B5EF4-FFF2-40B4-BE49-F238E27FC236}">
                      <a16:creationId xmlns:a16="http://schemas.microsoft.com/office/drawing/2014/main" id="{A17BC357-F506-F905-F4E8-95FF5B7EE79C}"/>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Freeform: Shape 583">
                  <a:extLst>
                    <a:ext uri="{FF2B5EF4-FFF2-40B4-BE49-F238E27FC236}">
                      <a16:creationId xmlns:a16="http://schemas.microsoft.com/office/drawing/2014/main" id="{5B599B15-21FD-1B34-93A8-030F9D443E97}"/>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4" name="Graphic 195">
                <a:extLst>
                  <a:ext uri="{FF2B5EF4-FFF2-40B4-BE49-F238E27FC236}">
                    <a16:creationId xmlns:a16="http://schemas.microsoft.com/office/drawing/2014/main" id="{BB8B90BE-09D8-B899-3754-2DD63175082A}"/>
                  </a:ext>
                </a:extLst>
              </p:cNvPr>
              <p:cNvGrpSpPr/>
              <p:nvPr/>
            </p:nvGrpSpPr>
            <p:grpSpPr>
              <a:xfrm>
                <a:off x="5898771" y="1381170"/>
                <a:ext cx="44577" cy="43566"/>
                <a:chOff x="5898771" y="1381170"/>
                <a:chExt cx="44577" cy="43566"/>
              </a:xfrm>
            </p:grpSpPr>
            <p:sp>
              <p:nvSpPr>
                <p:cNvPr id="2123" name="Freeform: Shape 580">
                  <a:extLst>
                    <a:ext uri="{FF2B5EF4-FFF2-40B4-BE49-F238E27FC236}">
                      <a16:creationId xmlns:a16="http://schemas.microsoft.com/office/drawing/2014/main" id="{4DF0446D-2FA8-D4AB-03C5-51BA5F0D1C36}"/>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Freeform: Shape 581">
                  <a:extLst>
                    <a:ext uri="{FF2B5EF4-FFF2-40B4-BE49-F238E27FC236}">
                      <a16:creationId xmlns:a16="http://schemas.microsoft.com/office/drawing/2014/main" id="{9F054CE1-4BA3-285C-7E5B-D1CEC53ED97C}"/>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5" name="Graphic 195">
                <a:extLst>
                  <a:ext uri="{FF2B5EF4-FFF2-40B4-BE49-F238E27FC236}">
                    <a16:creationId xmlns:a16="http://schemas.microsoft.com/office/drawing/2014/main" id="{F14AD728-F322-9F72-6B69-E69E86512221}"/>
                  </a:ext>
                </a:extLst>
              </p:cNvPr>
              <p:cNvGrpSpPr/>
              <p:nvPr/>
            </p:nvGrpSpPr>
            <p:grpSpPr>
              <a:xfrm>
                <a:off x="5905381" y="1381170"/>
                <a:ext cx="44423" cy="43566"/>
                <a:chOff x="5905381" y="1381170"/>
                <a:chExt cx="44423" cy="43566"/>
              </a:xfrm>
            </p:grpSpPr>
            <p:sp>
              <p:nvSpPr>
                <p:cNvPr id="2121" name="Freeform: Shape 578">
                  <a:extLst>
                    <a:ext uri="{FF2B5EF4-FFF2-40B4-BE49-F238E27FC236}">
                      <a16:creationId xmlns:a16="http://schemas.microsoft.com/office/drawing/2014/main" id="{07DB17D3-FEE2-839B-FDC0-6136F06BE165}"/>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Freeform: Shape 579">
                  <a:extLst>
                    <a:ext uri="{FF2B5EF4-FFF2-40B4-BE49-F238E27FC236}">
                      <a16:creationId xmlns:a16="http://schemas.microsoft.com/office/drawing/2014/main" id="{ABF0B7CD-A509-7EBC-BF47-AD01235128FF}"/>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6" name="Graphic 195">
                <a:extLst>
                  <a:ext uri="{FF2B5EF4-FFF2-40B4-BE49-F238E27FC236}">
                    <a16:creationId xmlns:a16="http://schemas.microsoft.com/office/drawing/2014/main" id="{B140CB24-5AF8-DB3D-2A28-93D67D4A6EA0}"/>
                  </a:ext>
                </a:extLst>
              </p:cNvPr>
              <p:cNvGrpSpPr/>
              <p:nvPr/>
            </p:nvGrpSpPr>
            <p:grpSpPr>
              <a:xfrm>
                <a:off x="5915834" y="1381170"/>
                <a:ext cx="44423" cy="43566"/>
                <a:chOff x="5915834" y="1381170"/>
                <a:chExt cx="44423" cy="43566"/>
              </a:xfrm>
            </p:grpSpPr>
            <p:sp>
              <p:nvSpPr>
                <p:cNvPr id="2119" name="Freeform: Shape 576">
                  <a:extLst>
                    <a:ext uri="{FF2B5EF4-FFF2-40B4-BE49-F238E27FC236}">
                      <a16:creationId xmlns:a16="http://schemas.microsoft.com/office/drawing/2014/main" id="{6BAF52D3-054D-2CDC-4142-8BDCD8ED7E28}"/>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Freeform: Shape 577">
                  <a:extLst>
                    <a:ext uri="{FF2B5EF4-FFF2-40B4-BE49-F238E27FC236}">
                      <a16:creationId xmlns:a16="http://schemas.microsoft.com/office/drawing/2014/main" id="{F4AA205D-B4A5-F724-FA90-7B7ED532012D}"/>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7" name="Graphic 195">
                <a:extLst>
                  <a:ext uri="{FF2B5EF4-FFF2-40B4-BE49-F238E27FC236}">
                    <a16:creationId xmlns:a16="http://schemas.microsoft.com/office/drawing/2014/main" id="{77466C8E-564A-44EC-E8A1-89F6EEF41517}"/>
                  </a:ext>
                </a:extLst>
              </p:cNvPr>
              <p:cNvGrpSpPr/>
              <p:nvPr/>
            </p:nvGrpSpPr>
            <p:grpSpPr>
              <a:xfrm>
                <a:off x="5930283" y="1381170"/>
                <a:ext cx="44423" cy="43566"/>
                <a:chOff x="5930283" y="1381170"/>
                <a:chExt cx="44423" cy="43566"/>
              </a:xfrm>
            </p:grpSpPr>
            <p:sp>
              <p:nvSpPr>
                <p:cNvPr id="2117" name="Freeform: Shape 574">
                  <a:extLst>
                    <a:ext uri="{FF2B5EF4-FFF2-40B4-BE49-F238E27FC236}">
                      <a16:creationId xmlns:a16="http://schemas.microsoft.com/office/drawing/2014/main" id="{689751CC-B241-DE91-25BD-17AE3BCE9674}"/>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Freeform: Shape 575">
                  <a:extLst>
                    <a:ext uri="{FF2B5EF4-FFF2-40B4-BE49-F238E27FC236}">
                      <a16:creationId xmlns:a16="http://schemas.microsoft.com/office/drawing/2014/main" id="{3BEF375E-5C20-CA53-B64D-840C5AFBDE6F}"/>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8" name="Graphic 195">
                <a:extLst>
                  <a:ext uri="{FF2B5EF4-FFF2-40B4-BE49-F238E27FC236}">
                    <a16:creationId xmlns:a16="http://schemas.microsoft.com/office/drawing/2014/main" id="{11420B50-B4CF-41A7-4559-E2982D616403}"/>
                  </a:ext>
                </a:extLst>
              </p:cNvPr>
              <p:cNvGrpSpPr/>
              <p:nvPr/>
            </p:nvGrpSpPr>
            <p:grpSpPr>
              <a:xfrm>
                <a:off x="5972094" y="1381170"/>
                <a:ext cx="44423" cy="43566"/>
                <a:chOff x="5972094" y="1381170"/>
                <a:chExt cx="44423" cy="43566"/>
              </a:xfrm>
            </p:grpSpPr>
            <p:sp>
              <p:nvSpPr>
                <p:cNvPr id="2115" name="Freeform: Shape 572">
                  <a:extLst>
                    <a:ext uri="{FF2B5EF4-FFF2-40B4-BE49-F238E27FC236}">
                      <a16:creationId xmlns:a16="http://schemas.microsoft.com/office/drawing/2014/main" id="{C29D36D9-AF5D-B9B5-55B0-08F5D2C9F886}"/>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Freeform: Shape 573">
                  <a:extLst>
                    <a:ext uri="{FF2B5EF4-FFF2-40B4-BE49-F238E27FC236}">
                      <a16:creationId xmlns:a16="http://schemas.microsoft.com/office/drawing/2014/main" id="{E7F56407-5226-6496-BC7E-B68A86BDDFCB}"/>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9" name="Graphic 195">
                <a:extLst>
                  <a:ext uri="{FF2B5EF4-FFF2-40B4-BE49-F238E27FC236}">
                    <a16:creationId xmlns:a16="http://schemas.microsoft.com/office/drawing/2014/main" id="{C589649F-A705-45B7-CF71-A4A879E55AD5}"/>
                  </a:ext>
                </a:extLst>
              </p:cNvPr>
              <p:cNvGrpSpPr/>
              <p:nvPr/>
            </p:nvGrpSpPr>
            <p:grpSpPr>
              <a:xfrm>
                <a:off x="6048337" y="1381170"/>
                <a:ext cx="44423" cy="43566"/>
                <a:chOff x="6048337" y="1381170"/>
                <a:chExt cx="44423" cy="43566"/>
              </a:xfrm>
            </p:grpSpPr>
            <p:sp>
              <p:nvSpPr>
                <p:cNvPr id="2113" name="Freeform: Shape 570">
                  <a:extLst>
                    <a:ext uri="{FF2B5EF4-FFF2-40B4-BE49-F238E27FC236}">
                      <a16:creationId xmlns:a16="http://schemas.microsoft.com/office/drawing/2014/main" id="{1E5680AB-D06F-4DC3-3B8E-134BD8BF1EAC}"/>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Freeform: Shape 571">
                  <a:extLst>
                    <a:ext uri="{FF2B5EF4-FFF2-40B4-BE49-F238E27FC236}">
                      <a16:creationId xmlns:a16="http://schemas.microsoft.com/office/drawing/2014/main" id="{EAD054D6-11AE-020B-C154-D4D97D929060}"/>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0" name="Graphic 195">
                <a:extLst>
                  <a:ext uri="{FF2B5EF4-FFF2-40B4-BE49-F238E27FC236}">
                    <a16:creationId xmlns:a16="http://schemas.microsoft.com/office/drawing/2014/main" id="{2C26A783-9128-1B51-B919-CDB8A6A9F3B6}"/>
                  </a:ext>
                </a:extLst>
              </p:cNvPr>
              <p:cNvGrpSpPr/>
              <p:nvPr/>
            </p:nvGrpSpPr>
            <p:grpSpPr>
              <a:xfrm>
                <a:off x="6126424" y="1381170"/>
                <a:ext cx="44577" cy="43566"/>
                <a:chOff x="6126424" y="1381170"/>
                <a:chExt cx="44577" cy="43566"/>
              </a:xfrm>
            </p:grpSpPr>
            <p:sp>
              <p:nvSpPr>
                <p:cNvPr id="2111" name="Freeform: Shape 568">
                  <a:extLst>
                    <a:ext uri="{FF2B5EF4-FFF2-40B4-BE49-F238E27FC236}">
                      <a16:creationId xmlns:a16="http://schemas.microsoft.com/office/drawing/2014/main" id="{AD80253E-AC68-0504-90E7-A34F18D55DE9}"/>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Freeform: Shape 569">
                  <a:extLst>
                    <a:ext uri="{FF2B5EF4-FFF2-40B4-BE49-F238E27FC236}">
                      <a16:creationId xmlns:a16="http://schemas.microsoft.com/office/drawing/2014/main" id="{A97F0CC7-5F24-1EAA-8DB9-854B772D5898}"/>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1" name="Graphic 195">
                <a:extLst>
                  <a:ext uri="{FF2B5EF4-FFF2-40B4-BE49-F238E27FC236}">
                    <a16:creationId xmlns:a16="http://schemas.microsoft.com/office/drawing/2014/main" id="{27DB0D30-E06C-C416-DDD7-7D64685E9D25}"/>
                  </a:ext>
                </a:extLst>
              </p:cNvPr>
              <p:cNvGrpSpPr/>
              <p:nvPr/>
            </p:nvGrpSpPr>
            <p:grpSpPr>
              <a:xfrm>
                <a:off x="6141489" y="1381170"/>
                <a:ext cx="44577" cy="43566"/>
                <a:chOff x="6141489" y="1381170"/>
                <a:chExt cx="44577" cy="43566"/>
              </a:xfrm>
            </p:grpSpPr>
            <p:sp>
              <p:nvSpPr>
                <p:cNvPr id="2109" name="Freeform: Shape 566">
                  <a:extLst>
                    <a:ext uri="{FF2B5EF4-FFF2-40B4-BE49-F238E27FC236}">
                      <a16:creationId xmlns:a16="http://schemas.microsoft.com/office/drawing/2014/main" id="{601D3A1F-BCED-3718-7411-78E414A26182}"/>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Freeform: Shape 567">
                  <a:extLst>
                    <a:ext uri="{FF2B5EF4-FFF2-40B4-BE49-F238E27FC236}">
                      <a16:creationId xmlns:a16="http://schemas.microsoft.com/office/drawing/2014/main" id="{B90ED88C-C9A9-D1B1-E1B4-83D574E9F3DE}"/>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2" name="Graphic 195">
                <a:extLst>
                  <a:ext uri="{FF2B5EF4-FFF2-40B4-BE49-F238E27FC236}">
                    <a16:creationId xmlns:a16="http://schemas.microsoft.com/office/drawing/2014/main" id="{6370B7AE-6DC7-9702-0D17-92303D95A6DE}"/>
                  </a:ext>
                </a:extLst>
              </p:cNvPr>
              <p:cNvGrpSpPr/>
              <p:nvPr/>
            </p:nvGrpSpPr>
            <p:grpSpPr>
              <a:xfrm>
                <a:off x="6160396" y="1381170"/>
                <a:ext cx="44423" cy="43566"/>
                <a:chOff x="6160396" y="1381170"/>
                <a:chExt cx="44423" cy="43566"/>
              </a:xfrm>
            </p:grpSpPr>
            <p:sp>
              <p:nvSpPr>
                <p:cNvPr id="2107" name="Freeform: Shape 564">
                  <a:extLst>
                    <a:ext uri="{FF2B5EF4-FFF2-40B4-BE49-F238E27FC236}">
                      <a16:creationId xmlns:a16="http://schemas.microsoft.com/office/drawing/2014/main" id="{86B6BB2A-221B-2B5B-0089-6E919110E3D0}"/>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Freeform: Shape 565">
                  <a:extLst>
                    <a:ext uri="{FF2B5EF4-FFF2-40B4-BE49-F238E27FC236}">
                      <a16:creationId xmlns:a16="http://schemas.microsoft.com/office/drawing/2014/main" id="{7AE2E501-12F1-06ED-9307-E70280979354}"/>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3" name="Graphic 195">
                <a:extLst>
                  <a:ext uri="{FF2B5EF4-FFF2-40B4-BE49-F238E27FC236}">
                    <a16:creationId xmlns:a16="http://schemas.microsoft.com/office/drawing/2014/main" id="{ED9813AB-D855-2BA8-63F1-AF755E5E2A7B}"/>
                  </a:ext>
                </a:extLst>
              </p:cNvPr>
              <p:cNvGrpSpPr/>
              <p:nvPr/>
            </p:nvGrpSpPr>
            <p:grpSpPr>
              <a:xfrm>
                <a:off x="6178842" y="1381170"/>
                <a:ext cx="44423" cy="43566"/>
                <a:chOff x="6178842" y="1381170"/>
                <a:chExt cx="44423" cy="43566"/>
              </a:xfrm>
            </p:grpSpPr>
            <p:sp>
              <p:nvSpPr>
                <p:cNvPr id="2105" name="Freeform: Shape 562">
                  <a:extLst>
                    <a:ext uri="{FF2B5EF4-FFF2-40B4-BE49-F238E27FC236}">
                      <a16:creationId xmlns:a16="http://schemas.microsoft.com/office/drawing/2014/main" id="{89DA76F8-7604-6CD9-BA87-A4E449BBDF0E}"/>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Freeform: Shape 563">
                  <a:extLst>
                    <a:ext uri="{FF2B5EF4-FFF2-40B4-BE49-F238E27FC236}">
                      <a16:creationId xmlns:a16="http://schemas.microsoft.com/office/drawing/2014/main" id="{1F9A4E0E-F14A-1F90-EC54-E4850FD5664F}"/>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4" name="Graphic 195">
                <a:extLst>
                  <a:ext uri="{FF2B5EF4-FFF2-40B4-BE49-F238E27FC236}">
                    <a16:creationId xmlns:a16="http://schemas.microsoft.com/office/drawing/2014/main" id="{306862B0-722D-C00C-B1D4-092F88C69CB0}"/>
                  </a:ext>
                </a:extLst>
              </p:cNvPr>
              <p:cNvGrpSpPr/>
              <p:nvPr/>
            </p:nvGrpSpPr>
            <p:grpSpPr>
              <a:xfrm>
                <a:off x="6199440" y="1381170"/>
                <a:ext cx="44423" cy="43566"/>
                <a:chOff x="6199440" y="1381170"/>
                <a:chExt cx="44423" cy="43566"/>
              </a:xfrm>
            </p:grpSpPr>
            <p:sp>
              <p:nvSpPr>
                <p:cNvPr id="2103" name="Freeform: Shape 560">
                  <a:extLst>
                    <a:ext uri="{FF2B5EF4-FFF2-40B4-BE49-F238E27FC236}">
                      <a16:creationId xmlns:a16="http://schemas.microsoft.com/office/drawing/2014/main" id="{A3205BB2-5C02-45B0-439A-9422DBC9A74F}"/>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Freeform: Shape 561">
                  <a:extLst>
                    <a:ext uri="{FF2B5EF4-FFF2-40B4-BE49-F238E27FC236}">
                      <a16:creationId xmlns:a16="http://schemas.microsoft.com/office/drawing/2014/main" id="{D0840B5D-01BD-4567-EBD6-1368C512BA39}"/>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5" name="Graphic 195">
                <a:extLst>
                  <a:ext uri="{FF2B5EF4-FFF2-40B4-BE49-F238E27FC236}">
                    <a16:creationId xmlns:a16="http://schemas.microsoft.com/office/drawing/2014/main" id="{E05C34DF-4706-C83B-3AFC-C6CE64CD6B10}"/>
                  </a:ext>
                </a:extLst>
              </p:cNvPr>
              <p:cNvGrpSpPr/>
              <p:nvPr/>
            </p:nvGrpSpPr>
            <p:grpSpPr>
              <a:xfrm>
                <a:off x="6215887" y="1381170"/>
                <a:ext cx="44423" cy="43566"/>
                <a:chOff x="6215887" y="1381170"/>
                <a:chExt cx="44423" cy="43566"/>
              </a:xfrm>
            </p:grpSpPr>
            <p:sp>
              <p:nvSpPr>
                <p:cNvPr id="2101" name="Freeform: Shape 558">
                  <a:extLst>
                    <a:ext uri="{FF2B5EF4-FFF2-40B4-BE49-F238E27FC236}">
                      <a16:creationId xmlns:a16="http://schemas.microsoft.com/office/drawing/2014/main" id="{1C86911D-FD1D-5E10-92BC-4A1F71990EEF}"/>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Freeform: Shape 559">
                  <a:extLst>
                    <a:ext uri="{FF2B5EF4-FFF2-40B4-BE49-F238E27FC236}">
                      <a16:creationId xmlns:a16="http://schemas.microsoft.com/office/drawing/2014/main" id="{98518398-6AFB-1739-F457-F43A751CDE9E}"/>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6" name="Graphic 195">
                <a:extLst>
                  <a:ext uri="{FF2B5EF4-FFF2-40B4-BE49-F238E27FC236}">
                    <a16:creationId xmlns:a16="http://schemas.microsoft.com/office/drawing/2014/main" id="{4DDF8EEE-A8C6-9B87-4FB4-D4BEFD3678BE}"/>
                  </a:ext>
                </a:extLst>
              </p:cNvPr>
              <p:cNvGrpSpPr/>
              <p:nvPr/>
            </p:nvGrpSpPr>
            <p:grpSpPr>
              <a:xfrm>
                <a:off x="6229260" y="1381170"/>
                <a:ext cx="44577" cy="43566"/>
                <a:chOff x="6229260" y="1381170"/>
                <a:chExt cx="44577" cy="43566"/>
              </a:xfrm>
            </p:grpSpPr>
            <p:sp>
              <p:nvSpPr>
                <p:cNvPr id="2099" name="Freeform: Shape 556">
                  <a:extLst>
                    <a:ext uri="{FF2B5EF4-FFF2-40B4-BE49-F238E27FC236}">
                      <a16:creationId xmlns:a16="http://schemas.microsoft.com/office/drawing/2014/main" id="{CBE17220-0B5C-A23F-E95C-31DE7B273A4E}"/>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Freeform: Shape 557">
                  <a:extLst>
                    <a:ext uri="{FF2B5EF4-FFF2-40B4-BE49-F238E27FC236}">
                      <a16:creationId xmlns:a16="http://schemas.microsoft.com/office/drawing/2014/main" id="{15A9BF3C-02F8-814B-406C-A0737916CC12}"/>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7" name="Graphic 195">
                <a:extLst>
                  <a:ext uri="{FF2B5EF4-FFF2-40B4-BE49-F238E27FC236}">
                    <a16:creationId xmlns:a16="http://schemas.microsoft.com/office/drawing/2014/main" id="{75A620DD-FCBF-FACA-8E98-BD59F8D02A13}"/>
                  </a:ext>
                </a:extLst>
              </p:cNvPr>
              <p:cNvGrpSpPr/>
              <p:nvPr/>
            </p:nvGrpSpPr>
            <p:grpSpPr>
              <a:xfrm>
                <a:off x="6255085" y="1381170"/>
                <a:ext cx="44423" cy="43566"/>
                <a:chOff x="6255085" y="1381170"/>
                <a:chExt cx="44423" cy="43566"/>
              </a:xfrm>
            </p:grpSpPr>
            <p:sp>
              <p:nvSpPr>
                <p:cNvPr id="2097" name="Freeform: Shape 554">
                  <a:extLst>
                    <a:ext uri="{FF2B5EF4-FFF2-40B4-BE49-F238E27FC236}">
                      <a16:creationId xmlns:a16="http://schemas.microsoft.com/office/drawing/2014/main" id="{C0DD9696-FF4D-EF33-9FD7-18CCBFCCDAF0}"/>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Freeform: Shape 555">
                  <a:extLst>
                    <a:ext uri="{FF2B5EF4-FFF2-40B4-BE49-F238E27FC236}">
                      <a16:creationId xmlns:a16="http://schemas.microsoft.com/office/drawing/2014/main" id="{CA7491BA-0C22-7A44-467B-CA14972F6DCA}"/>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8" name="Graphic 195">
                <a:extLst>
                  <a:ext uri="{FF2B5EF4-FFF2-40B4-BE49-F238E27FC236}">
                    <a16:creationId xmlns:a16="http://schemas.microsoft.com/office/drawing/2014/main" id="{2AACDD9C-67E8-FBCC-1B1D-DC728FA17792}"/>
                  </a:ext>
                </a:extLst>
              </p:cNvPr>
              <p:cNvGrpSpPr/>
              <p:nvPr/>
            </p:nvGrpSpPr>
            <p:grpSpPr>
              <a:xfrm>
                <a:off x="6281524" y="1381170"/>
                <a:ext cx="44577" cy="43566"/>
                <a:chOff x="6281524" y="1381170"/>
                <a:chExt cx="44577" cy="43566"/>
              </a:xfrm>
            </p:grpSpPr>
            <p:sp>
              <p:nvSpPr>
                <p:cNvPr id="2095" name="Freeform: Shape 552">
                  <a:extLst>
                    <a:ext uri="{FF2B5EF4-FFF2-40B4-BE49-F238E27FC236}">
                      <a16:creationId xmlns:a16="http://schemas.microsoft.com/office/drawing/2014/main" id="{AC5828AF-7558-D778-1195-434831AF7AE3}"/>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Freeform: Shape 553">
                  <a:extLst>
                    <a:ext uri="{FF2B5EF4-FFF2-40B4-BE49-F238E27FC236}">
                      <a16:creationId xmlns:a16="http://schemas.microsoft.com/office/drawing/2014/main" id="{BF1DB79E-6939-2F4A-CF98-062614DC761E}"/>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9" name="Graphic 195">
                <a:extLst>
                  <a:ext uri="{FF2B5EF4-FFF2-40B4-BE49-F238E27FC236}">
                    <a16:creationId xmlns:a16="http://schemas.microsoft.com/office/drawing/2014/main" id="{985CABC3-CD3E-CD0F-166B-77B683635DFC}"/>
                  </a:ext>
                </a:extLst>
              </p:cNvPr>
              <p:cNvGrpSpPr/>
              <p:nvPr/>
            </p:nvGrpSpPr>
            <p:grpSpPr>
              <a:xfrm>
                <a:off x="6523934" y="1381170"/>
                <a:ext cx="44423" cy="43566"/>
                <a:chOff x="6523934" y="1381170"/>
                <a:chExt cx="44423" cy="43566"/>
              </a:xfrm>
            </p:grpSpPr>
            <p:sp>
              <p:nvSpPr>
                <p:cNvPr id="2093" name="Freeform: Shape 550">
                  <a:extLst>
                    <a:ext uri="{FF2B5EF4-FFF2-40B4-BE49-F238E27FC236}">
                      <a16:creationId xmlns:a16="http://schemas.microsoft.com/office/drawing/2014/main" id="{9BB2952F-319A-83C1-AAA4-91578E564CFF}"/>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Freeform: Shape 551">
                  <a:extLst>
                    <a:ext uri="{FF2B5EF4-FFF2-40B4-BE49-F238E27FC236}">
                      <a16:creationId xmlns:a16="http://schemas.microsoft.com/office/drawing/2014/main" id="{C08EB605-7D01-91AD-4DBF-193CC19430B9}"/>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0" name="Graphic 195">
                <a:extLst>
                  <a:ext uri="{FF2B5EF4-FFF2-40B4-BE49-F238E27FC236}">
                    <a16:creationId xmlns:a16="http://schemas.microsoft.com/office/drawing/2014/main" id="{36D0C2E2-0962-A984-0C89-1BF79719475F}"/>
                  </a:ext>
                </a:extLst>
              </p:cNvPr>
              <p:cNvGrpSpPr/>
              <p:nvPr/>
            </p:nvGrpSpPr>
            <p:grpSpPr>
              <a:xfrm>
                <a:off x="3424406" y="1295544"/>
                <a:ext cx="44423" cy="43566"/>
                <a:chOff x="3424406" y="1295544"/>
                <a:chExt cx="44423" cy="43566"/>
              </a:xfrm>
            </p:grpSpPr>
            <p:sp>
              <p:nvSpPr>
                <p:cNvPr id="2091" name="Freeform: Shape 548">
                  <a:extLst>
                    <a:ext uri="{FF2B5EF4-FFF2-40B4-BE49-F238E27FC236}">
                      <a16:creationId xmlns:a16="http://schemas.microsoft.com/office/drawing/2014/main" id="{859C89D4-FE23-1811-F826-F817E1EA5D74}"/>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Freeform: Shape 549">
                  <a:extLst>
                    <a:ext uri="{FF2B5EF4-FFF2-40B4-BE49-F238E27FC236}">
                      <a16:creationId xmlns:a16="http://schemas.microsoft.com/office/drawing/2014/main" id="{1A31F53B-1A42-ACE5-E149-64667FC4448A}"/>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aphicFrame>
        <p:nvGraphicFramePr>
          <p:cNvPr id="3638" name="Google Shape;239;p9">
            <a:extLst>
              <a:ext uri="{FF2B5EF4-FFF2-40B4-BE49-F238E27FC236}">
                <a16:creationId xmlns:a16="http://schemas.microsoft.com/office/drawing/2014/main" id="{6B6E1702-7121-BD47-94F9-8D831090AF45}"/>
              </a:ext>
            </a:extLst>
          </p:cNvPr>
          <p:cNvGraphicFramePr/>
          <p:nvPr/>
        </p:nvGraphicFramePr>
        <p:xfrm>
          <a:off x="8655607" y="1321818"/>
          <a:ext cx="3162934" cy="1427213"/>
        </p:xfrm>
        <a:graphic>
          <a:graphicData uri="http://schemas.openxmlformats.org/drawingml/2006/table">
            <a:tbl>
              <a:tblPr>
                <a:noFill/>
              </a:tblPr>
              <a:tblGrid>
                <a:gridCol w="995600">
                  <a:extLst>
                    <a:ext uri="{9D8B030D-6E8A-4147-A177-3AD203B41FA5}">
                      <a16:colId xmlns:a16="http://schemas.microsoft.com/office/drawing/2014/main" val="20000"/>
                    </a:ext>
                  </a:extLst>
                </a:gridCol>
                <a:gridCol w="1083667">
                  <a:extLst>
                    <a:ext uri="{9D8B030D-6E8A-4147-A177-3AD203B41FA5}">
                      <a16:colId xmlns:a16="http://schemas.microsoft.com/office/drawing/2014/main" val="20001"/>
                    </a:ext>
                  </a:extLst>
                </a:gridCol>
                <a:gridCol w="1083667">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0" marR="0"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 (6.7)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196 (9.4)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0" marR="0" marT="53533" marB="53533"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500" b="1" u="none" strike="noStrike" cap="none">
                          <a:solidFill>
                            <a:schemeClr val="dk1"/>
                          </a:solidFill>
                          <a:latin typeface="Arial"/>
                          <a:ea typeface="Arial"/>
                          <a:cs typeface="Arial"/>
                          <a:sym typeface="Arial"/>
                        </a:rPr>
                        <a:t>0.70 </a:t>
                      </a:r>
                      <a:endParaRPr sz="1500"/>
                    </a:p>
                    <a:p>
                      <a:pPr marL="0" marR="0" lvl="0" indent="0"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(0.57, 0.87);</a:t>
                      </a:r>
                      <a:r>
                        <a:rPr lang="en-US" sz="1200" b="1" u="none" strike="noStrike" cap="none">
                          <a:solidFill>
                            <a:schemeClr val="dk1"/>
                          </a:solidFill>
                          <a:latin typeface="Arial"/>
                          <a:ea typeface="Arial"/>
                          <a:cs typeface="Arial"/>
                          <a:sym typeface="Arial"/>
                        </a:rPr>
                        <a:t> </a:t>
                      </a:r>
                      <a:r>
                        <a:rPr lang="en-US" sz="1200" b="1" i="0" u="none" strike="noStrike" cap="none">
                          <a:solidFill>
                            <a:schemeClr val="dk1"/>
                          </a:solidFill>
                          <a:latin typeface="Arial"/>
                          <a:ea typeface="Arial"/>
                          <a:cs typeface="Arial"/>
                          <a:sym typeface="Arial"/>
                        </a:rPr>
                        <a:t>p</a:t>
                      </a:r>
                      <a:r>
                        <a:rPr lang="en-US" sz="1200" b="1" u="none" strike="noStrike" cap="none">
                          <a:solidFill>
                            <a:schemeClr val="dk1"/>
                          </a:solidFill>
                          <a:latin typeface="Arial"/>
                          <a:ea typeface="Arial"/>
                          <a:cs typeface="Arial"/>
                          <a:sym typeface="Arial"/>
                        </a:rPr>
                        <a:t> = 0.0014*</a:t>
                      </a:r>
                      <a:endParaRPr sz="1200"/>
                    </a:p>
                  </a:txBody>
                  <a:tcPr marL="115800" marR="115800" marT="57900" marB="5790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3639" name="Google Shape;240;p9">
            <a:extLst>
              <a:ext uri="{FF2B5EF4-FFF2-40B4-BE49-F238E27FC236}">
                <a16:creationId xmlns:a16="http://schemas.microsoft.com/office/drawing/2014/main" id="{45673F26-FA7A-7418-BED5-C8FD6C076128}"/>
              </a:ext>
            </a:extLst>
          </p:cNvPr>
          <p:cNvSpPr/>
          <p:nvPr/>
        </p:nvSpPr>
        <p:spPr>
          <a:xfrm>
            <a:off x="10687009" y="1447346"/>
            <a:ext cx="1131492" cy="4596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241;p9">
            <a:extLst>
              <a:ext uri="{FF2B5EF4-FFF2-40B4-BE49-F238E27FC236}">
                <a16:creationId xmlns:a16="http://schemas.microsoft.com/office/drawing/2014/main" id="{C671CFA0-33B6-6DB1-6F04-F900165AFA55}"/>
              </a:ext>
            </a:extLst>
          </p:cNvPr>
          <p:cNvSpPr/>
          <p:nvPr/>
        </p:nvSpPr>
        <p:spPr>
          <a:xfrm>
            <a:off x="9559805" y="1447346"/>
            <a:ext cx="1131492" cy="4596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274;p10">
            <a:extLst>
              <a:ext uri="{FF2B5EF4-FFF2-40B4-BE49-F238E27FC236}">
                <a16:creationId xmlns:a16="http://schemas.microsoft.com/office/drawing/2014/main" id="{8DA26191-0BED-C825-B0DE-7DCCECA7DAE7}"/>
              </a:ext>
            </a:extLst>
          </p:cNvPr>
          <p:cNvSpPr txBox="1"/>
          <p:nvPr/>
        </p:nvSpPr>
        <p:spPr>
          <a:xfrm>
            <a:off x="1346181" y="1864632"/>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2" name="Google Shape;275;p10">
            <a:extLst>
              <a:ext uri="{FF2B5EF4-FFF2-40B4-BE49-F238E27FC236}">
                <a16:creationId xmlns:a16="http://schemas.microsoft.com/office/drawing/2014/main" id="{59CA7DFC-FCE5-02E5-250E-AE7AA5D422D1}"/>
              </a:ext>
            </a:extLst>
          </p:cNvPr>
          <p:cNvSpPr txBox="1"/>
          <p:nvPr/>
        </p:nvSpPr>
        <p:spPr>
          <a:xfrm>
            <a:off x="1394184" y="2582218"/>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3643" name="Google Shape;279;p10">
            <a:extLst>
              <a:ext uri="{FF2B5EF4-FFF2-40B4-BE49-F238E27FC236}">
                <a16:creationId xmlns:a16="http://schemas.microsoft.com/office/drawing/2014/main" id="{7209DA81-5F93-B79B-542E-22D2028AFBFA}"/>
              </a:ext>
            </a:extLst>
          </p:cNvPr>
          <p:cNvCxnSpPr/>
          <p:nvPr/>
        </p:nvCxnSpPr>
        <p:spPr>
          <a:xfrm rot="10800000">
            <a:off x="1650902" y="2635862"/>
            <a:ext cx="60029" cy="0"/>
          </a:xfrm>
          <a:prstGeom prst="straightConnector1">
            <a:avLst/>
          </a:prstGeom>
          <a:noFill/>
          <a:ln w="12700" cap="sq" cmpd="sng">
            <a:solidFill>
              <a:srgbClr val="000000"/>
            </a:solidFill>
            <a:prstDash val="solid"/>
            <a:miter lim="800000"/>
            <a:headEnd type="none" w="sm" len="sm"/>
            <a:tailEnd type="none" w="sm" len="sm"/>
          </a:ln>
        </p:spPr>
      </p:cxnSp>
      <p:sp>
        <p:nvSpPr>
          <p:cNvPr id="3644" name="Google Shape;219;p9">
            <a:extLst>
              <a:ext uri="{FF2B5EF4-FFF2-40B4-BE49-F238E27FC236}">
                <a16:creationId xmlns:a16="http://schemas.microsoft.com/office/drawing/2014/main" id="{36C23380-7088-3AB8-BC66-2CA01223C683}"/>
              </a:ext>
            </a:extLst>
          </p:cNvPr>
          <p:cNvSpPr txBox="1"/>
          <p:nvPr/>
        </p:nvSpPr>
        <p:spPr>
          <a:xfrm>
            <a:off x="833746" y="1185309"/>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5" name="Google Shape;220;p9">
            <a:extLst>
              <a:ext uri="{FF2B5EF4-FFF2-40B4-BE49-F238E27FC236}">
                <a16:creationId xmlns:a16="http://schemas.microsoft.com/office/drawing/2014/main" id="{76D0D108-8564-3043-71FA-0C1356E4DB90}"/>
              </a:ext>
            </a:extLst>
          </p:cNvPr>
          <p:cNvSpPr txBox="1"/>
          <p:nvPr/>
        </p:nvSpPr>
        <p:spPr>
          <a:xfrm>
            <a:off x="899694" y="1794653"/>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221;p9">
            <a:extLst>
              <a:ext uri="{FF2B5EF4-FFF2-40B4-BE49-F238E27FC236}">
                <a16:creationId xmlns:a16="http://schemas.microsoft.com/office/drawing/2014/main" id="{D54ADC22-AE22-ABFD-DB41-B1544B69A68E}"/>
              </a:ext>
            </a:extLst>
          </p:cNvPr>
          <p:cNvSpPr txBox="1"/>
          <p:nvPr/>
        </p:nvSpPr>
        <p:spPr>
          <a:xfrm>
            <a:off x="899694" y="240907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222;p9">
            <a:extLst>
              <a:ext uri="{FF2B5EF4-FFF2-40B4-BE49-F238E27FC236}">
                <a16:creationId xmlns:a16="http://schemas.microsoft.com/office/drawing/2014/main" id="{2D74EA47-0C6D-67D5-84C2-30E64BC34FB7}"/>
              </a:ext>
            </a:extLst>
          </p:cNvPr>
          <p:cNvSpPr txBox="1"/>
          <p:nvPr/>
        </p:nvSpPr>
        <p:spPr>
          <a:xfrm>
            <a:off x="899694" y="3018421"/>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8" name="Google Shape;223;p9">
            <a:extLst>
              <a:ext uri="{FF2B5EF4-FFF2-40B4-BE49-F238E27FC236}">
                <a16:creationId xmlns:a16="http://schemas.microsoft.com/office/drawing/2014/main" id="{6B05701C-F7E5-1C0B-DCBE-D2823168A3C6}"/>
              </a:ext>
            </a:extLst>
          </p:cNvPr>
          <p:cNvSpPr txBox="1"/>
          <p:nvPr/>
        </p:nvSpPr>
        <p:spPr>
          <a:xfrm>
            <a:off x="899694" y="3627767"/>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9" name="Google Shape;224;p9">
            <a:extLst>
              <a:ext uri="{FF2B5EF4-FFF2-40B4-BE49-F238E27FC236}">
                <a16:creationId xmlns:a16="http://schemas.microsoft.com/office/drawing/2014/main" id="{FA6B4186-0988-B2B7-2879-2D174312E6FC}"/>
              </a:ext>
            </a:extLst>
          </p:cNvPr>
          <p:cNvSpPr txBox="1"/>
          <p:nvPr/>
        </p:nvSpPr>
        <p:spPr>
          <a:xfrm>
            <a:off x="899694" y="4246079"/>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0" name="Google Shape;290;p10">
            <a:extLst>
              <a:ext uri="{FF2B5EF4-FFF2-40B4-BE49-F238E27FC236}">
                <a16:creationId xmlns:a16="http://schemas.microsoft.com/office/drawing/2014/main" id="{F365AB62-01FF-AD93-2A38-951B180FEE68}"/>
              </a:ext>
            </a:extLst>
          </p:cNvPr>
          <p:cNvSpPr txBox="1">
            <a:spLocks/>
          </p:cNvSpPr>
          <p:nvPr/>
        </p:nvSpPr>
        <p:spPr>
          <a:xfrm>
            <a:off x="419100" y="6103211"/>
            <a:ext cx="11289309" cy="215444"/>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Data cutoff: August 8, 2025. Median follow-up, 32.4 months in the </a:t>
            </a:r>
            <a:r>
              <a:rPr kumimoji="0" lang="en-US" sz="700" b="0" i="0" u="none" strike="noStrike" kern="0" cap="none" spc="0" normalizeH="0" baseline="0" noProof="0" dirty="0" err="1">
                <a:ln>
                  <a:noFill/>
                </a:ln>
                <a:solidFill>
                  <a:prstClr val="black">
                    <a:lumMod val="50000"/>
                    <a:lumOff val="50000"/>
                  </a:prstClr>
                </a:solidFill>
                <a:effectLst/>
                <a:uLnTx/>
                <a:uFillTx/>
                <a:latin typeface="Arial"/>
                <a:ea typeface="+mn-ea"/>
                <a:cs typeface="Arial"/>
                <a:sym typeface="Arial"/>
              </a:rPr>
              <a:t>giredestrant</a:t>
            </a: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 arm and 32.3 months in the SOC ET arm; maximum follow-up, 46.6 months and 46.3 months, respectively. * Log-rank (2-sided). p-value boundary for IDFS interim analysis was 0.0217 (2-sided). AI, aromatase inhibitor; CI, confidence interval; ET, endocrine therapy; HR, hazard ratio; IDFS, invasive disease-free survival; SOC, standard-of-care.</a:t>
            </a:r>
          </a:p>
        </p:txBody>
      </p:sp>
      <p:sp>
        <p:nvSpPr>
          <p:cNvPr id="3651" name="TextBox 3650">
            <a:extLst>
              <a:ext uri="{FF2B5EF4-FFF2-40B4-BE49-F238E27FC236}">
                <a16:creationId xmlns:a16="http://schemas.microsoft.com/office/drawing/2014/main" id="{AA75A913-85B6-1042-C3AF-25ED4DCB58CC}"/>
              </a:ext>
            </a:extLst>
          </p:cNvPr>
          <p:cNvSpPr txBox="1"/>
          <p:nvPr/>
        </p:nvSpPr>
        <p:spPr>
          <a:xfrm>
            <a:off x="9559805" y="4862869"/>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0A4661"/>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dirty="0">
              <a:ln>
                <a:noFill/>
              </a:ln>
              <a:solidFill>
                <a:srgbClr val="0A4661"/>
              </a:solidFill>
              <a:effectLst/>
              <a:uLnTx/>
              <a:uFillTx/>
              <a:latin typeface="Arial"/>
              <a:ea typeface="+mn-ea"/>
              <a:cs typeface="Arial"/>
              <a:sym typeface="Arial"/>
            </a:endParaRPr>
          </a:p>
        </p:txBody>
      </p:sp>
      <p:sp>
        <p:nvSpPr>
          <p:cNvPr id="3652" name="TextBox 3651">
            <a:extLst>
              <a:ext uri="{FF2B5EF4-FFF2-40B4-BE49-F238E27FC236}">
                <a16:creationId xmlns:a16="http://schemas.microsoft.com/office/drawing/2014/main" id="{A63B85C2-3588-37F1-EF7F-D64B58858368}"/>
              </a:ext>
            </a:extLst>
          </p:cNvPr>
          <p:cNvSpPr txBox="1"/>
          <p:nvPr/>
        </p:nvSpPr>
        <p:spPr>
          <a:xfrm>
            <a:off x="8963413" y="3154419"/>
            <a:ext cx="2770041" cy="307777"/>
          </a:xfrm>
          <a:prstGeom prst="rect">
            <a:avLst/>
          </a:prstGeom>
          <a:solidFill>
            <a:srgbClr val="EFFBFE"/>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A4661"/>
                </a:solidFill>
                <a:effectLst/>
                <a:uLnTx/>
                <a:uFillTx/>
                <a:latin typeface="Arial"/>
                <a:ea typeface="+mn-ea"/>
                <a:cs typeface="+mn-cs"/>
              </a:rPr>
              <a:t>Median f/u 32 months</a:t>
            </a:r>
          </a:p>
        </p:txBody>
      </p:sp>
      <p:sp>
        <p:nvSpPr>
          <p:cNvPr id="3653" name="TextBox 3652">
            <a:extLst>
              <a:ext uri="{FF2B5EF4-FFF2-40B4-BE49-F238E27FC236}">
                <a16:creationId xmlns:a16="http://schemas.microsoft.com/office/drawing/2014/main" id="{49461F94-321B-6ED7-8D54-99F52828314F}"/>
              </a:ext>
            </a:extLst>
          </p:cNvPr>
          <p:cNvSpPr txBox="1"/>
          <p:nvPr/>
        </p:nvSpPr>
        <p:spPr>
          <a:xfrm>
            <a:off x="381000" y="5328439"/>
            <a:ext cx="11658599" cy="680545"/>
          </a:xfrm>
          <a:prstGeom prst="rect">
            <a:avLst/>
          </a:prstGeom>
          <a:solidFill>
            <a:srgbClr val="EFFB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srgbClr val="003353"/>
                </a:solidFill>
                <a:effectLst/>
                <a:uLnTx/>
                <a:uFillTx/>
                <a:latin typeface="Arial"/>
                <a:ea typeface="+mn-ea"/>
                <a:cs typeface="Arial"/>
                <a:sym typeface="Arial"/>
              </a:rPr>
              <a:t>Statistically significant and clinically meaningful improvement in IDFS:</a:t>
            </a:r>
            <a:br>
              <a:rPr kumimoji="0" lang="en-US" sz="1800" b="1" i="0" u="none" strike="noStrike" kern="0" cap="none" spc="0" normalizeH="0" baseline="0" noProof="0" dirty="0">
                <a:ln>
                  <a:noFill/>
                </a:ln>
                <a:solidFill>
                  <a:srgbClr val="003353"/>
                </a:solidFill>
                <a:effectLst/>
                <a:uLnTx/>
                <a:uFillTx/>
                <a:latin typeface="Arial"/>
                <a:ea typeface="+mn-ea"/>
                <a:cs typeface="Arial"/>
                <a:sym typeface="Arial"/>
              </a:rPr>
            </a:br>
            <a:r>
              <a:rPr kumimoji="0" lang="en-US" sz="1800" b="0" i="0" u="none" strike="noStrike" kern="0" cap="none" spc="0" normalizeH="0" baseline="0" noProof="0" dirty="0" err="1">
                <a:ln>
                  <a:noFill/>
                </a:ln>
                <a:solidFill>
                  <a:srgbClr val="003353"/>
                </a:solidFill>
                <a:effectLst/>
                <a:uLnTx/>
                <a:uFillTx/>
                <a:latin typeface="Arial"/>
                <a:ea typeface="+mn-ea"/>
                <a:cs typeface="Arial"/>
                <a:sym typeface="Arial"/>
              </a:rPr>
              <a:t>Giredestrant</a:t>
            </a:r>
            <a:r>
              <a:rPr kumimoji="0" lang="en-US" sz="1800" b="0" i="0" u="none" strike="noStrike" kern="0" cap="none" spc="0" normalizeH="0" baseline="0" noProof="0" dirty="0">
                <a:ln>
                  <a:noFill/>
                </a:ln>
                <a:solidFill>
                  <a:srgbClr val="003353"/>
                </a:solidFill>
                <a:effectLst/>
                <a:uLnTx/>
                <a:uFillTx/>
                <a:latin typeface="Arial"/>
                <a:ea typeface="+mn-ea"/>
                <a:cs typeface="Arial"/>
                <a:sym typeface="Arial"/>
              </a:rPr>
              <a:t> reduced the risk of invasive disease recurrence or death by 30% compared with SOC ET.</a:t>
            </a:r>
          </a:p>
        </p:txBody>
      </p:sp>
      <p:graphicFrame>
        <p:nvGraphicFramePr>
          <p:cNvPr id="3654" name="Table 3653">
            <a:extLst>
              <a:ext uri="{FF2B5EF4-FFF2-40B4-BE49-F238E27FC236}">
                <a16:creationId xmlns:a16="http://schemas.microsoft.com/office/drawing/2014/main" id="{5883DFFE-43DB-F9B0-EA45-F4AEDA7C620C}"/>
              </a:ext>
            </a:extLst>
          </p:cNvPr>
          <p:cNvGraphicFramePr>
            <a:graphicFrameLocks noGrp="1"/>
          </p:cNvGraphicFramePr>
          <p:nvPr/>
        </p:nvGraphicFramePr>
        <p:xfrm>
          <a:off x="8696693" y="2752969"/>
          <a:ext cx="3159853" cy="1173406"/>
        </p:xfrm>
        <a:graphic>
          <a:graphicData uri="http://schemas.openxmlformats.org/drawingml/2006/table">
            <a:tbl>
              <a:tblPr firstRow="1" bandRow="1">
                <a:tableStyleId>{5C22544A-7EE6-4342-B048-85BDC9FD1C3A}</a:tableStyleId>
              </a:tblPr>
              <a:tblGrid>
                <a:gridCol w="811601">
                  <a:extLst>
                    <a:ext uri="{9D8B030D-6E8A-4147-A177-3AD203B41FA5}">
                      <a16:colId xmlns:a16="http://schemas.microsoft.com/office/drawing/2014/main" val="1223279402"/>
                    </a:ext>
                  </a:extLst>
                </a:gridCol>
                <a:gridCol w="459051">
                  <a:extLst>
                    <a:ext uri="{9D8B030D-6E8A-4147-A177-3AD203B41FA5}">
                      <a16:colId xmlns:a16="http://schemas.microsoft.com/office/drawing/2014/main" val="1322499117"/>
                    </a:ext>
                  </a:extLst>
                </a:gridCol>
                <a:gridCol w="529005">
                  <a:extLst>
                    <a:ext uri="{9D8B030D-6E8A-4147-A177-3AD203B41FA5}">
                      <a16:colId xmlns:a16="http://schemas.microsoft.com/office/drawing/2014/main" val="633405091"/>
                    </a:ext>
                  </a:extLst>
                </a:gridCol>
                <a:gridCol w="1360196">
                  <a:extLst>
                    <a:ext uri="{9D8B030D-6E8A-4147-A177-3AD203B41FA5}">
                      <a16:colId xmlns:a16="http://schemas.microsoft.com/office/drawing/2014/main" val="4255190237"/>
                    </a:ext>
                  </a:extLst>
                </a:gridCol>
              </a:tblGrid>
              <a:tr h="294080">
                <a:tc>
                  <a:txBody>
                    <a:bodyPr/>
                    <a:lstStyle/>
                    <a:p>
                      <a:pPr algn="l"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329920">
                <a:tc>
                  <a:txBody>
                    <a:bodyPr/>
                    <a:lstStyle/>
                    <a:p>
                      <a:pPr algn="l" fontAlgn="b"/>
                      <a:endParaRPr lang="en-GB" sz="11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100" b="1" i="0" u="none" strike="noStrike">
                          <a:solidFill>
                            <a:srgbClr val="000000"/>
                          </a:solidFill>
                          <a:effectLst/>
                          <a:latin typeface="Arial" panose="020B0604020202020204" pitchFamily="34" charset="0"/>
                          <a:cs typeface="Arial" panose="020B0604020202020204" pitchFamily="34" charset="0"/>
                        </a:rPr>
                        <a:t>Total, n</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6096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1100" b="1" i="0" u="none" strike="noStrike">
                          <a:solidFill>
                            <a:srgbClr val="000000"/>
                          </a:solidFill>
                          <a:effectLst/>
                          <a:latin typeface="Arial" panose="020B0604020202020204" pitchFamily="34" charset="0"/>
                          <a:cs typeface="Arial" panose="020B0604020202020204" pitchFamily="34" charset="0"/>
                        </a:rPr>
                        <a:t>Stratified HR </a:t>
                      </a:r>
                      <a:br>
                        <a:rPr lang="en-GB" sz="1100" b="1" i="0" u="none" strike="noStrike">
                          <a:solidFill>
                            <a:srgbClr val="000000"/>
                          </a:solidFill>
                          <a:effectLst/>
                          <a:latin typeface="Arial" panose="020B0604020202020204" pitchFamily="34" charset="0"/>
                          <a:cs typeface="Arial" panose="020B0604020202020204" pitchFamily="34" charset="0"/>
                        </a:rPr>
                      </a:br>
                      <a:r>
                        <a:rPr lang="en-GB" sz="1100" b="1" i="0" u="none" strike="noStrike">
                          <a:solidFill>
                            <a:srgbClr val="000000"/>
                          </a:solidFill>
                          <a:effectLst/>
                          <a:latin typeface="Arial" panose="020B0604020202020204" pitchFamily="34" charset="0"/>
                          <a:cs typeface="Arial" panose="020B0604020202020204" pitchFamily="34" charset="0"/>
                        </a:rPr>
                        <a:t>(95% CI)</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267083">
                <a:tc>
                  <a:txBody>
                    <a:bodyPr/>
                    <a:lstStyle/>
                    <a:p>
                      <a:pPr algn="r" fontAlgn="b"/>
                      <a:r>
                        <a:rPr lang="en-GB" sz="1100" b="1" i="0" u="none" strike="noStrike">
                          <a:solidFill>
                            <a:srgbClr val="000000"/>
                          </a:solidFill>
                          <a:effectLst/>
                          <a:latin typeface="Arial" panose="020B0604020202020204" pitchFamily="34" charset="0"/>
                          <a:cs typeface="Arial" panose="020B0604020202020204" pitchFamily="34" charset="0"/>
                        </a:rPr>
                        <a:t>AI</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1745</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0.73 (0.58, 0.92)</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69553538"/>
                  </a:ext>
                </a:extLst>
              </a:tr>
              <a:tr h="267083">
                <a:tc>
                  <a:txBody>
                    <a:bodyPr/>
                    <a:lstStyle/>
                    <a:p>
                      <a:pPr marL="0" indent="0" algn="r" defTabSz="541338" fontAlgn="b"/>
                      <a:r>
                        <a:rPr lang="en-GB" sz="1100" b="1" i="0" u="none" strike="noStrike">
                          <a:solidFill>
                            <a:srgbClr val="000000"/>
                          </a:solidFill>
                          <a:effectLst/>
                          <a:latin typeface="Arial" panose="020B0604020202020204" pitchFamily="34" charset="0"/>
                          <a:cs typeface="Arial" panose="020B0604020202020204" pitchFamily="34" charset="0"/>
                        </a:rPr>
                        <a:t>Tamoxifen</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326</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0.53 (0.35, 0.80)</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7796130"/>
                  </a:ext>
                </a:extLst>
              </a:tr>
            </a:tbl>
          </a:graphicData>
        </a:graphic>
      </p:graphicFrame>
      <p:grpSp>
        <p:nvGrpSpPr>
          <p:cNvPr id="3655" name="Group 3654">
            <a:extLst>
              <a:ext uri="{FF2B5EF4-FFF2-40B4-BE49-F238E27FC236}">
                <a16:creationId xmlns:a16="http://schemas.microsoft.com/office/drawing/2014/main" id="{988054B0-3B8F-EFED-94C6-18E286A4BAFB}"/>
              </a:ext>
            </a:extLst>
          </p:cNvPr>
          <p:cNvGrpSpPr/>
          <p:nvPr/>
        </p:nvGrpSpPr>
        <p:grpSpPr>
          <a:xfrm>
            <a:off x="9034287" y="4288291"/>
            <a:ext cx="2597863" cy="164212"/>
            <a:chOff x="36691" y="9184940"/>
            <a:chExt cx="6217251" cy="84105"/>
          </a:xfrm>
        </p:grpSpPr>
        <p:sp>
          <p:nvSpPr>
            <p:cNvPr id="3656" name="TextBox 3655">
              <a:extLst>
                <a:ext uri="{FF2B5EF4-FFF2-40B4-BE49-F238E27FC236}">
                  <a16:creationId xmlns:a16="http://schemas.microsoft.com/office/drawing/2014/main" id="{37D1675E-5C01-F316-71F9-EEF8D5453ED4}"/>
                </a:ext>
              </a:extLst>
            </p:cNvPr>
            <p:cNvSpPr txBox="1"/>
            <p:nvPr/>
          </p:nvSpPr>
          <p:spPr>
            <a:xfrm>
              <a:off x="36691" y="9184940"/>
              <a:ext cx="3405108" cy="84105"/>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a:ln>
                    <a:noFill/>
                  </a:ln>
                  <a:solidFill>
                    <a:srgbClr val="6E1E50"/>
                  </a:solidFill>
                  <a:effectLst/>
                  <a:uLnTx/>
                  <a:uFillTx/>
                  <a:latin typeface="Arial" panose="020B0604020202020204" pitchFamily="34" charset="0"/>
                  <a:ea typeface="+mn-ea"/>
                  <a:cs typeface="Arial" panose="020B0604020202020204" pitchFamily="34" charset="0"/>
                  <a:sym typeface="Arial"/>
                </a:rPr>
                <a:t>Giredestrant better</a:t>
              </a:r>
            </a:p>
          </p:txBody>
        </p:sp>
        <p:sp>
          <p:nvSpPr>
            <p:cNvPr id="3657" name="TextBox 3656">
              <a:extLst>
                <a:ext uri="{FF2B5EF4-FFF2-40B4-BE49-F238E27FC236}">
                  <a16:creationId xmlns:a16="http://schemas.microsoft.com/office/drawing/2014/main" id="{62FAC084-50CC-E489-E2A7-A325013B2E0E}"/>
                </a:ext>
              </a:extLst>
            </p:cNvPr>
            <p:cNvSpPr txBox="1"/>
            <p:nvPr/>
          </p:nvSpPr>
          <p:spPr>
            <a:xfrm>
              <a:off x="3938820" y="9184940"/>
              <a:ext cx="2315122" cy="84105"/>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SOC ET better</a:t>
              </a:r>
            </a:p>
          </p:txBody>
        </p:sp>
      </p:grpSp>
      <p:sp>
        <p:nvSpPr>
          <p:cNvPr id="3658" name="Content Placeholder 10">
            <a:extLst>
              <a:ext uri="{FF2B5EF4-FFF2-40B4-BE49-F238E27FC236}">
                <a16:creationId xmlns:a16="http://schemas.microsoft.com/office/drawing/2014/main" id="{76E8EAA7-95ED-49BD-F4DA-83B37635F11E}"/>
              </a:ext>
            </a:extLst>
          </p:cNvPr>
          <p:cNvSpPr txBox="1">
            <a:spLocks/>
          </p:cNvSpPr>
          <p:nvPr/>
        </p:nvSpPr>
        <p:spPr>
          <a:xfrm>
            <a:off x="8728045" y="2815245"/>
            <a:ext cx="3159853" cy="471989"/>
          </a:xfrm>
          <a:prstGeom prst="rect">
            <a:avLst/>
          </a:prstGeom>
          <a:noFill/>
          <a:ln>
            <a:noFill/>
          </a:ln>
        </p:spPr>
        <p:txBody>
          <a:bodyPr spcFirstLastPara="1" wrap="square" lIns="0" tIns="0" rIns="0" bIns="0" anchor="ctr"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1400"/>
              <a:buFont typeface="Arial"/>
              <a:buNone/>
              <a:defRPr sz="700"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2400"/>
              </a:spcAft>
              <a:buClr>
                <a:srgbClr val="000000"/>
              </a:buClr>
              <a:buSzPts val="1400"/>
              <a:buFont typeface="Arial"/>
              <a:buNone/>
              <a:tabLst/>
              <a:defRPr/>
            </a:pPr>
            <a:r>
              <a:rPr kumimoji="0" lang="en-US" sz="1067" b="1" i="0" u="none" strike="noStrike" kern="0" cap="none" spc="0" normalizeH="0" baseline="0" noProof="0" dirty="0">
                <a:ln>
                  <a:noFill/>
                </a:ln>
                <a:solidFill>
                  <a:srgbClr val="000000"/>
                </a:solidFill>
                <a:effectLst/>
                <a:uLnTx/>
                <a:uFillTx/>
                <a:latin typeface="Arial"/>
                <a:cs typeface="Arial"/>
                <a:sym typeface="Arial"/>
              </a:rPr>
              <a:t>Exploratory analysis: IDFS by SOC ET</a:t>
            </a:r>
          </a:p>
        </p:txBody>
      </p:sp>
      <p:graphicFrame>
        <p:nvGraphicFramePr>
          <p:cNvPr id="3659" name="Content Placeholder 8">
            <a:extLst>
              <a:ext uri="{FF2B5EF4-FFF2-40B4-BE49-F238E27FC236}">
                <a16:creationId xmlns:a16="http://schemas.microsoft.com/office/drawing/2014/main" id="{9BBEB071-087A-91CA-EEC7-7EAE4C7326A3}"/>
              </a:ext>
            </a:extLst>
          </p:cNvPr>
          <p:cNvGraphicFramePr>
            <a:graphicFrameLocks/>
          </p:cNvGraphicFramePr>
          <p:nvPr/>
        </p:nvGraphicFramePr>
        <p:xfrm>
          <a:off x="9734909" y="2669180"/>
          <a:ext cx="1146125" cy="1611303"/>
        </p:xfrm>
        <a:graphic>
          <a:graphicData uri="http://schemas.openxmlformats.org/drawingml/2006/chart">
            <c:chart xmlns:c="http://schemas.openxmlformats.org/drawingml/2006/chart" xmlns:r="http://schemas.openxmlformats.org/officeDocument/2006/relationships" r:id="rId7"/>
          </a:graphicData>
        </a:graphic>
      </p:graphicFrame>
      <p:sp>
        <p:nvSpPr>
          <p:cNvPr id="3" name="Google Shape;101;p5">
            <a:extLst>
              <a:ext uri="{FF2B5EF4-FFF2-40B4-BE49-F238E27FC236}">
                <a16:creationId xmlns:a16="http://schemas.microsoft.com/office/drawing/2014/main" id="{35459FD5-5178-5207-7433-FE95E6E85C8D}"/>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3661" name="TextBox 3660">
            <a:extLst>
              <a:ext uri="{FF2B5EF4-FFF2-40B4-BE49-F238E27FC236}">
                <a16:creationId xmlns:a16="http://schemas.microsoft.com/office/drawing/2014/main" id="{AFEA0661-679E-98E4-26CB-9D58740C673C}"/>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12430579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15FA92-1697-5388-5819-1F9BC2BE8071}"/>
              </a:ext>
            </a:extLst>
          </p:cNvPr>
          <p:cNvSpPr>
            <a:spLocks noGrp="1"/>
          </p:cNvSpPr>
          <p:nvPr>
            <p:ph type="ctrTitle"/>
          </p:nvPr>
        </p:nvSpPr>
        <p:spPr/>
        <p:txBody>
          <a:bodyPr/>
          <a:lstStyle/>
          <a:p>
            <a:r>
              <a:rPr lang="en-US" sz="4100" dirty="0" err="1"/>
              <a:t>lidERA</a:t>
            </a:r>
            <a:r>
              <a:rPr lang="en-US" sz="4100" dirty="0"/>
              <a:t> IDFS in Key Subgroups</a:t>
            </a:r>
          </a:p>
        </p:txBody>
      </p:sp>
      <p:sp>
        <p:nvSpPr>
          <p:cNvPr id="5" name="Google Shape;356;p11">
            <a:extLst>
              <a:ext uri="{FF2B5EF4-FFF2-40B4-BE49-F238E27FC236}">
                <a16:creationId xmlns:a16="http://schemas.microsoft.com/office/drawing/2014/main" id="{41ADCEF2-5BF7-76EB-0A5A-C7BDD42B69F7}"/>
              </a:ext>
            </a:extLst>
          </p:cNvPr>
          <p:cNvSpPr txBox="1">
            <a:spLocks/>
          </p:cNvSpPr>
          <p:nvPr/>
        </p:nvSpPr>
        <p:spPr>
          <a:xfrm>
            <a:off x="507967" y="5942553"/>
            <a:ext cx="11758219" cy="430695"/>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Data cutoff: August 8, 2025. HR estimates are unstratified. Median follow-up of 32.4 months in the </a:t>
            </a:r>
            <a:r>
              <a:rPr kumimoji="0" lang="en-US" sz="933"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arm and 32.3 months in the SOC ET arm; maximum follow-up, 46.6 months and 46.3 months, respectively.</a:t>
            </a:r>
          </a:p>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One patient had Stage 0 disease (SOC ET arm); 26 had unknown Stage (18 in the </a:t>
            </a:r>
            <a:r>
              <a:rPr kumimoji="0" lang="en-US" sz="933"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arm and eight in the SOC ET arm).  AJCC, American Joint Committee on Cancer; CI, confidence interval; ET, endocrine therapy; HR, hazard ratio; IDFS, invasive disease-free survival; SOC, standard-of-care.</a:t>
            </a:r>
          </a:p>
        </p:txBody>
      </p:sp>
      <p:graphicFrame>
        <p:nvGraphicFramePr>
          <p:cNvPr id="6" name="Google Shape;360;p11">
            <a:extLst>
              <a:ext uri="{FF2B5EF4-FFF2-40B4-BE49-F238E27FC236}">
                <a16:creationId xmlns:a16="http://schemas.microsoft.com/office/drawing/2014/main" id="{1DDEEBBA-E092-EB3E-1F75-09D56C849A0D}"/>
              </a:ext>
            </a:extLst>
          </p:cNvPr>
          <p:cNvGraphicFramePr/>
          <p:nvPr/>
        </p:nvGraphicFramePr>
        <p:xfrm>
          <a:off x="419100" y="1187032"/>
          <a:ext cx="11785567" cy="3556000"/>
        </p:xfrm>
        <a:graphic>
          <a:graphicData uri="http://schemas.openxmlformats.org/drawingml/2006/table">
            <a:tbl>
              <a:tblPr>
                <a:noFill/>
              </a:tblPr>
              <a:tblGrid>
                <a:gridCol w="3187333">
                  <a:extLst>
                    <a:ext uri="{9D8B030D-6E8A-4147-A177-3AD203B41FA5}">
                      <a16:colId xmlns:a16="http://schemas.microsoft.com/office/drawing/2014/main" val="20000"/>
                    </a:ext>
                  </a:extLst>
                </a:gridCol>
                <a:gridCol w="850533">
                  <a:extLst>
                    <a:ext uri="{9D8B030D-6E8A-4147-A177-3AD203B41FA5}">
                      <a16:colId xmlns:a16="http://schemas.microsoft.com/office/drawing/2014/main" val="20001"/>
                    </a:ext>
                  </a:extLst>
                </a:gridCol>
                <a:gridCol w="1323967">
                  <a:extLst>
                    <a:ext uri="{9D8B030D-6E8A-4147-A177-3AD203B41FA5}">
                      <a16:colId xmlns:a16="http://schemas.microsoft.com/office/drawing/2014/main" val="20002"/>
                    </a:ext>
                  </a:extLst>
                </a:gridCol>
                <a:gridCol w="1323967">
                  <a:extLst>
                    <a:ext uri="{9D8B030D-6E8A-4147-A177-3AD203B41FA5}">
                      <a16:colId xmlns:a16="http://schemas.microsoft.com/office/drawing/2014/main" val="20003"/>
                    </a:ext>
                  </a:extLst>
                </a:gridCol>
                <a:gridCol w="2942167">
                  <a:extLst>
                    <a:ext uri="{9D8B030D-6E8A-4147-A177-3AD203B41FA5}">
                      <a16:colId xmlns:a16="http://schemas.microsoft.com/office/drawing/2014/main" val="20004"/>
                    </a:ext>
                  </a:extLst>
                </a:gridCol>
                <a:gridCol w="2157600">
                  <a:extLst>
                    <a:ext uri="{9D8B030D-6E8A-4147-A177-3AD203B41FA5}">
                      <a16:colId xmlns:a16="http://schemas.microsoft.com/office/drawing/2014/main" val="20005"/>
                    </a:ext>
                  </a:extLst>
                </a:gridCol>
              </a:tblGrid>
              <a:tr h="142240">
                <a:tc>
                  <a:txBody>
                    <a:bodyPr/>
                    <a:lstStyle/>
                    <a:p>
                      <a:pPr marL="0" marR="0" lvl="0" indent="0" algn="l" rtl="0">
                        <a:lnSpc>
                          <a:spcPct val="100000"/>
                        </a:lnSpc>
                        <a:spcBef>
                          <a:spcPts val="0"/>
                        </a:spcBef>
                        <a:spcAft>
                          <a:spcPts val="0"/>
                        </a:spcAft>
                        <a:buNone/>
                      </a:pPr>
                      <a:endParaRPr sz="9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gridSpan="2">
                  <a:txBody>
                    <a:bodyPr/>
                    <a:lstStyle/>
                    <a:p>
                      <a:pPr marL="0" marR="0" lvl="0" indent="0" algn="ctr"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Patients, 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142240">
                <a:tc>
                  <a:txBody>
                    <a:bodyPr/>
                    <a:lstStyle/>
                    <a:p>
                      <a:pPr marL="0" marR="0" lvl="0" indent="0" algn="l" rtl="0">
                        <a:lnSpc>
                          <a:spcPct val="100000"/>
                        </a:lnSpc>
                        <a:spcBef>
                          <a:spcPts val="0"/>
                        </a:spcBef>
                        <a:spcAft>
                          <a:spcPts val="0"/>
                        </a:spcAft>
                        <a:buNone/>
                      </a:pPr>
                      <a:endParaRPr sz="900" b="1" i="0" u="sng" strike="noStrike" cap="none">
                        <a:solidFill>
                          <a:schemeClr val="dk1"/>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Total, 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900" b="1" u="none" strike="noStrike" cap="none">
                          <a:solidFill>
                            <a:schemeClr val="lt1"/>
                          </a:solidFill>
                          <a:latin typeface="Arial"/>
                          <a:ea typeface="Arial"/>
                          <a:cs typeface="Arial"/>
                          <a:sym typeface="Arial"/>
                        </a:rPr>
                        <a:t>Giredestrant</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6E1E50"/>
                    </a:solidFill>
                  </a:tcPr>
                </a:tc>
                <a:tc>
                  <a:txBody>
                    <a:bodyPr/>
                    <a:lstStyle/>
                    <a:p>
                      <a:pPr marL="0" marR="0" lvl="0" indent="0" algn="ctr" rtl="0">
                        <a:lnSpc>
                          <a:spcPct val="100000"/>
                        </a:lnSpc>
                        <a:spcBef>
                          <a:spcPts val="0"/>
                        </a:spcBef>
                        <a:spcAft>
                          <a:spcPts val="0"/>
                        </a:spcAft>
                        <a:buNone/>
                      </a:pPr>
                      <a:r>
                        <a:rPr lang="en-US" sz="900" b="1" i="0" u="none" strike="noStrike" cap="none">
                          <a:solidFill>
                            <a:schemeClr val="lt1"/>
                          </a:solidFill>
                          <a:latin typeface="Arial"/>
                          <a:ea typeface="Arial"/>
                          <a:cs typeface="Arial"/>
                          <a:sym typeface="Arial"/>
                        </a:rPr>
                        <a:t>SOC ET</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706B69"/>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HR (95% CI)</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All patients</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4170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2084</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2086</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0.70 (0.57, 0.87)</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2"/>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Age group, years</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 45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906</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472</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434</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0.81 (0.50, 1.33)</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cs typeface="Arial"/>
                          <a:sym typeface="Arial"/>
                        </a:rPr>
                        <a:t>&gt; 45 to </a:t>
                      </a:r>
                      <a:r>
                        <a:rPr lang="en-US" sz="900" b="0" i="0" u="none" strike="noStrike" cap="none">
                          <a:solidFill>
                            <a:srgbClr val="000000"/>
                          </a:solidFill>
                          <a:latin typeface="Arial"/>
                          <a:ea typeface="Arial"/>
                          <a:cs typeface="Arial"/>
                          <a:sym typeface="Arial"/>
                        </a:rPr>
                        <a:t>≤ 55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1355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660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695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0.54 (0.36, 0.80)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142240">
                <a:tc>
                  <a:txBody>
                    <a:bodyPr/>
                    <a:lstStyle/>
                    <a:p>
                      <a:pPr marL="0" marR="0" lvl="0" indent="182563" algn="l" rtl="0">
                        <a:lnSpc>
                          <a:spcPct val="100000"/>
                        </a:lnSpc>
                        <a:spcBef>
                          <a:spcPts val="0"/>
                        </a:spcBef>
                        <a:spcAft>
                          <a:spcPts val="0"/>
                        </a:spcAft>
                        <a:buNone/>
                      </a:pPr>
                      <a:r>
                        <a:rPr lang="en-GB" sz="900"/>
                        <a:t>&gt; 55 to </a:t>
                      </a:r>
                      <a:r>
                        <a:rPr lang="en-US" sz="900" b="0" i="0" u="none" strike="noStrike" cap="none">
                          <a:solidFill>
                            <a:srgbClr val="000000"/>
                          </a:solidFill>
                          <a:latin typeface="Arial"/>
                          <a:ea typeface="Arial"/>
                          <a:cs typeface="Arial"/>
                          <a:sym typeface="Arial"/>
                        </a:rPr>
                        <a:t>≤ 65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1118</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567</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551</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900"/>
                        <a:t>0.77 (0.53, 1.13)</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142240">
                <a:tc>
                  <a:txBody>
                    <a:bodyPr/>
                    <a:lstStyle/>
                    <a:p>
                      <a:pPr marL="0" marR="0" lvl="0" indent="179388" algn="l" rtl="0">
                        <a:lnSpc>
                          <a:spcPct val="100000"/>
                        </a:lnSpc>
                        <a:spcBef>
                          <a:spcPts val="0"/>
                        </a:spcBef>
                        <a:spcAft>
                          <a:spcPts val="0"/>
                        </a:spcAft>
                        <a:buFont typeface="Wingdings" panose="05000000000000000000" pitchFamily="2" charset="2"/>
                        <a:buNone/>
                      </a:pPr>
                      <a:r>
                        <a:rPr lang="en-GB" sz="900"/>
                        <a:t>&gt; 65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791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385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406</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900"/>
                        <a:t>0.82 (0.49, 1.36)</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Region</a:t>
                      </a:r>
                      <a:endParaRPr sz="900" b="1" i="0" u="none" strike="noStrike" cap="none">
                        <a:solidFill>
                          <a:srgbClr val="000000"/>
                        </a:solidFill>
                        <a:highlight>
                          <a:srgbClr val="FFFF00"/>
                        </a:highlight>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8"/>
                  </a:ext>
                </a:extLst>
              </a:tr>
              <a:tr h="142240">
                <a:tc>
                  <a:txBody>
                    <a:bodyPr/>
                    <a:lstStyle/>
                    <a:p>
                      <a:pPr marL="0" marR="0" lvl="0" indent="180975" algn="l" rtl="0">
                        <a:lnSpc>
                          <a:spcPct val="100000"/>
                        </a:lnSpc>
                        <a:spcBef>
                          <a:spcPts val="0"/>
                        </a:spcBef>
                        <a:spcAft>
                          <a:spcPts val="0"/>
                        </a:spcAft>
                        <a:buClr>
                          <a:srgbClr val="000000"/>
                        </a:buClr>
                        <a:buSzPts val="1000"/>
                        <a:buFont typeface="Arial"/>
                        <a:buNone/>
                      </a:pPr>
                      <a:r>
                        <a:rPr lang="en-US" sz="900" b="0" u="none" strike="noStrike" cap="none">
                          <a:solidFill>
                            <a:schemeClr val="dk1"/>
                          </a:solidFill>
                          <a:latin typeface="Arial"/>
                          <a:ea typeface="Arial"/>
                          <a:cs typeface="Arial"/>
                          <a:sym typeface="Arial"/>
                        </a:rPr>
                        <a:t>Asia–Pacific</a:t>
                      </a:r>
                      <a:endParaRPr sz="9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1088</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544</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544</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0.70 (0.44, 1.12)</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142240">
                <a:tc>
                  <a:txBody>
                    <a:bodyPr/>
                    <a:lstStyle/>
                    <a:p>
                      <a:pPr marL="0" marR="0" lvl="0" indent="180975" algn="l" rtl="0">
                        <a:lnSpc>
                          <a:spcPct val="100000"/>
                        </a:lnSpc>
                        <a:spcBef>
                          <a:spcPts val="0"/>
                        </a:spcBef>
                        <a:spcAft>
                          <a:spcPts val="0"/>
                        </a:spcAft>
                        <a:buClr>
                          <a:srgbClr val="000000"/>
                        </a:buClr>
                        <a:buSzPts val="1000"/>
                        <a:buFont typeface="Arial"/>
                        <a:buNone/>
                      </a:pPr>
                      <a:r>
                        <a:rPr lang="en-US" sz="900" b="0" u="none" strike="noStrike" cap="none">
                          <a:solidFill>
                            <a:schemeClr val="dk1"/>
                          </a:solidFill>
                          <a:latin typeface="Arial"/>
                          <a:ea typeface="Arial"/>
                          <a:cs typeface="Arial"/>
                          <a:sym typeface="Arial"/>
                        </a:rPr>
                        <a:t>Latin America/Africa/Eastern Europe</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1317</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680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637</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0.68 (0.51, 0.92)</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0"/>
                  </a:ext>
                </a:extLst>
              </a:tr>
              <a:tr h="142240">
                <a:tc>
                  <a:txBody>
                    <a:bodyPr/>
                    <a:lstStyle/>
                    <a:p>
                      <a:pPr marL="0" marR="0" lvl="0" indent="180975" algn="l" rtl="0">
                        <a:lnSpc>
                          <a:spcPct val="100000"/>
                        </a:lnSpc>
                        <a:spcBef>
                          <a:spcPts val="0"/>
                        </a:spcBef>
                        <a:spcAft>
                          <a:spcPts val="0"/>
                        </a:spcAft>
                        <a:buClr>
                          <a:srgbClr val="000000"/>
                        </a:buClr>
                        <a:buSzPts val="1000"/>
                        <a:buFont typeface="Arial"/>
                        <a:buNone/>
                      </a:pPr>
                      <a:r>
                        <a:rPr lang="en-US" sz="900" b="0" u="none" strike="noStrike" cap="none">
                          <a:solidFill>
                            <a:schemeClr val="dk1"/>
                          </a:solidFill>
                          <a:latin typeface="Arial"/>
                          <a:ea typeface="Arial"/>
                          <a:cs typeface="Arial"/>
                          <a:sym typeface="Arial"/>
                        </a:rPr>
                        <a:t>USA/Canada/Western Europe</a:t>
                      </a:r>
                      <a:endParaRPr sz="9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1765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860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905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0.68 (0.44, 1.04)</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Menopausal status</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2"/>
                  </a:ext>
                </a:extLst>
              </a:tr>
              <a:tr h="142240">
                <a:tc>
                  <a:txBody>
                    <a:bodyPr/>
                    <a:lstStyle/>
                    <a:p>
                      <a:pPr marL="0" marR="0" lvl="0" indent="180975" algn="l" rtl="0">
                        <a:lnSpc>
                          <a:spcPct val="100000"/>
                        </a:lnSpc>
                        <a:spcBef>
                          <a:spcPts val="0"/>
                        </a:spcBef>
                        <a:spcAft>
                          <a:spcPts val="0"/>
                        </a:spcAft>
                        <a:buClr>
                          <a:srgbClr val="000000"/>
                        </a:buClr>
                        <a:buSzPts val="1000"/>
                        <a:buFont typeface="Arial"/>
                        <a:buNone/>
                      </a:pPr>
                      <a:r>
                        <a:rPr lang="en-US" sz="900" b="0" u="none" strike="noStrike" cap="none">
                          <a:solidFill>
                            <a:schemeClr val="dk1"/>
                          </a:solidFill>
                          <a:latin typeface="Arial"/>
                          <a:ea typeface="Arial"/>
                          <a:cs typeface="Arial"/>
                          <a:sym typeface="Arial"/>
                        </a:rPr>
                        <a:t>Pre-menopausal</a:t>
                      </a:r>
                      <a:endParaRPr sz="9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1680</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a:solidFill>
                            <a:srgbClr val="000000"/>
                          </a:solidFill>
                          <a:latin typeface="Arial"/>
                          <a:ea typeface="Arial"/>
                          <a:cs typeface="Arial"/>
                          <a:sym typeface="Arial"/>
                        </a:rPr>
                        <a:t>841</a:t>
                      </a:r>
                      <a:endParaRPr lang="en-US"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a:solidFill>
                            <a:srgbClr val="000000"/>
                          </a:solidFill>
                          <a:latin typeface="Arial"/>
                          <a:ea typeface="Arial"/>
                          <a:cs typeface="Arial"/>
                          <a:sym typeface="Arial"/>
                        </a:rPr>
                        <a:t>839</a:t>
                      </a:r>
                      <a:endParaRPr lang="en-US"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a:solidFill>
                            <a:srgbClr val="000000"/>
                          </a:solidFill>
                          <a:latin typeface="Arial"/>
                          <a:ea typeface="Arial"/>
                          <a:cs typeface="Arial"/>
                          <a:sym typeface="Arial"/>
                        </a:rPr>
                        <a:t>0.65 (0.44, 0.95)</a:t>
                      </a:r>
                      <a:endParaRPr lang="en-US"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142240">
                <a:tc>
                  <a:txBody>
                    <a:bodyPr/>
                    <a:lstStyle/>
                    <a:p>
                      <a:pPr marL="0" marR="0" lvl="0" indent="180975" algn="l" rtl="0">
                        <a:lnSpc>
                          <a:spcPct val="100000"/>
                        </a:lnSpc>
                        <a:spcBef>
                          <a:spcPts val="0"/>
                        </a:spcBef>
                        <a:spcAft>
                          <a:spcPts val="0"/>
                        </a:spcAft>
                        <a:buClr>
                          <a:srgbClr val="000000"/>
                        </a:buClr>
                        <a:buSzPts val="1000"/>
                        <a:buFont typeface="Arial"/>
                        <a:buNone/>
                      </a:pPr>
                      <a:r>
                        <a:rPr lang="en-US" sz="900" b="0" u="none" strike="noStrike" cap="none">
                          <a:solidFill>
                            <a:schemeClr val="dk1"/>
                          </a:solidFill>
                          <a:latin typeface="Arial"/>
                          <a:ea typeface="Arial"/>
                          <a:cs typeface="Arial"/>
                          <a:sym typeface="Arial"/>
                        </a:rPr>
                        <a:t>Post-menopausal</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a:solidFill>
                            <a:srgbClr val="000000"/>
                          </a:solidFill>
                          <a:latin typeface="Arial"/>
                          <a:ea typeface="Arial"/>
                          <a:cs typeface="Arial"/>
                          <a:sym typeface="Arial"/>
                        </a:rPr>
                        <a:t>2490</a:t>
                      </a:r>
                      <a:endParaRPr lang="en-US"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1243</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1247</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0.73 (0.56, 0.95)</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42240">
                <a:tc>
                  <a:txBody>
                    <a:bodyPr/>
                    <a:lstStyle/>
                    <a:p>
                      <a:pPr marL="0" marR="0" lvl="0" indent="0" algn="l" rtl="0">
                        <a:lnSpc>
                          <a:spcPct val="100000"/>
                        </a:lnSpc>
                        <a:spcBef>
                          <a:spcPts val="0"/>
                        </a:spcBef>
                        <a:spcAft>
                          <a:spcPts val="0"/>
                        </a:spcAft>
                        <a:buNone/>
                      </a:pPr>
                      <a:r>
                        <a:rPr lang="en-US" sz="900" b="1" i="0" u="none" strike="noStrike" cap="none" baseline="0">
                          <a:solidFill>
                            <a:srgbClr val="000000"/>
                          </a:solidFill>
                          <a:latin typeface="Arial"/>
                          <a:cs typeface="Arial"/>
                          <a:sym typeface="Arial"/>
                        </a:rPr>
                        <a:t>AJCC stage at surgery*</a:t>
                      </a:r>
                      <a:endParaRPr sz="900" baseline="0"/>
                    </a:p>
                  </a:txBody>
                  <a:tcPr marL="0" marR="0" marT="0" marB="0" anchor="ctr">
                    <a:lnL w="12700" cap="flat" cmpd="sng" algn="ctr">
                      <a:no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noFill/>
                      <a:prstDash val="solid"/>
                      <a:round/>
                      <a:headEnd type="none" w="sm" len="sm"/>
                      <a:tailEnd type="none" w="sm" len="sm"/>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cs typeface="Arial"/>
                          <a:sym typeface="Arial"/>
                        </a:rPr>
                        <a:t>I</a:t>
                      </a:r>
                      <a:endParaRPr sz="9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537</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254</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283</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0.89 (0.42, 1.90)</a:t>
                      </a:r>
                      <a:endParaRPr sz="9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24944802"/>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cs typeface="Arial"/>
                          <a:sym typeface="Arial"/>
                        </a:rPr>
                        <a:t>II</a:t>
                      </a:r>
                      <a:endParaRPr sz="9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900"/>
                        <a:t>1963</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900"/>
                        <a:t>1013</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900"/>
                        <a:t>950</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900"/>
                        <a:t>0.58 (0.39, 0.85)</a:t>
                      </a:r>
                      <a:endParaRPr sz="9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4061382822"/>
                  </a:ext>
                </a:extLst>
              </a:tr>
              <a:tr h="142240">
                <a:tc>
                  <a:txBody>
                    <a:bodyPr/>
                    <a:lstStyle/>
                    <a:p>
                      <a:pPr marL="0" marR="0" lvl="0" indent="182563" algn="l" rtl="0">
                        <a:lnSpc>
                          <a:spcPct val="100000"/>
                        </a:lnSpc>
                        <a:spcBef>
                          <a:spcPts val="0"/>
                        </a:spcBef>
                        <a:spcAft>
                          <a:spcPts val="0"/>
                        </a:spcAft>
                        <a:buNone/>
                      </a:pPr>
                      <a:r>
                        <a:rPr lang="en-GB" sz="900"/>
                        <a:t>III</a:t>
                      </a:r>
                      <a:endParaRPr sz="9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1643</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799</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844</a:t>
                      </a:r>
                      <a:endParaRPr sz="9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900"/>
                        <a:t>0.74 (0.56, 0.98)</a:t>
                      </a:r>
                      <a:endParaRPr sz="9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169608618"/>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Risk</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237667999"/>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High</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2895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1448</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1447</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0.69 (0.55, 0.88)</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4069470780"/>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Medium</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1275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636</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639</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0.74 (0.42, 1.31)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2348294212"/>
                  </a:ext>
                </a:extLst>
              </a:tr>
              <a:tr h="142240">
                <a:tc>
                  <a:txBody>
                    <a:bodyPr/>
                    <a:lstStyle/>
                    <a:p>
                      <a:pPr marL="0" marR="0" lvl="0" indent="0" algn="l" rtl="0">
                        <a:lnSpc>
                          <a:spcPct val="100000"/>
                        </a:lnSpc>
                        <a:spcBef>
                          <a:spcPts val="0"/>
                        </a:spcBef>
                        <a:spcAft>
                          <a:spcPts val="0"/>
                        </a:spcAft>
                        <a:buNone/>
                      </a:pPr>
                      <a:r>
                        <a:rPr lang="en-US" sz="900" b="1" i="0" u="none" strike="noStrike" cap="none">
                          <a:solidFill>
                            <a:srgbClr val="000000"/>
                          </a:solidFill>
                          <a:latin typeface="Arial"/>
                          <a:ea typeface="Arial"/>
                          <a:cs typeface="Arial"/>
                          <a:sym typeface="Arial"/>
                        </a:rPr>
                        <a:t>Previous chemotherapy</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950363670"/>
                  </a:ext>
                </a:extLst>
              </a:tr>
              <a:tr h="142240">
                <a:tc>
                  <a:txBody>
                    <a:bodyPr/>
                    <a:lstStyle/>
                    <a:p>
                      <a:pPr marL="0" marR="0" lvl="0" indent="182563"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No</a:t>
                      </a:r>
                      <a:endParaRPr sz="9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787</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392</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395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0.63 (0.33, 1.21)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3704556"/>
                  </a:ext>
                </a:extLst>
              </a:tr>
              <a:tr h="142240">
                <a:tc>
                  <a:txBody>
                    <a:bodyPr/>
                    <a:lstStyle/>
                    <a:p>
                      <a:pPr marL="0" marR="0" lvl="0" indent="182563" algn="l" rtl="0">
                        <a:lnSpc>
                          <a:spcPct val="100000"/>
                        </a:lnSpc>
                        <a:spcBef>
                          <a:spcPts val="0"/>
                        </a:spcBef>
                        <a:spcAft>
                          <a:spcPts val="0"/>
                        </a:spcAft>
                        <a:buNone/>
                      </a:pPr>
                      <a:r>
                        <a:rPr lang="en-US" sz="900" b="0" i="0" u="none" strike="noStrike" cap="none" dirty="0">
                          <a:solidFill>
                            <a:srgbClr val="000000"/>
                          </a:solidFill>
                          <a:latin typeface="Arial"/>
                          <a:ea typeface="Arial"/>
                          <a:cs typeface="Arial"/>
                          <a:sym typeface="Arial"/>
                        </a:rPr>
                        <a:t>Yes</a:t>
                      </a:r>
                      <a:endParaRPr sz="900" dirty="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3383</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1692</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1691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dirty="0">
                          <a:solidFill>
                            <a:srgbClr val="000000"/>
                          </a:solidFill>
                          <a:latin typeface="Arial"/>
                          <a:ea typeface="Arial"/>
                          <a:cs typeface="Arial"/>
                          <a:sym typeface="Arial"/>
                        </a:rPr>
                        <a:t>0.71 (0.57, 0.90)</a:t>
                      </a:r>
                      <a:endParaRPr sz="9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298858686"/>
                  </a:ext>
                </a:extLst>
              </a:tr>
            </a:tbl>
          </a:graphicData>
        </a:graphic>
      </p:graphicFrame>
      <p:sp>
        <p:nvSpPr>
          <p:cNvPr id="7" name="Google Shape;362;p11">
            <a:extLst>
              <a:ext uri="{FF2B5EF4-FFF2-40B4-BE49-F238E27FC236}">
                <a16:creationId xmlns:a16="http://schemas.microsoft.com/office/drawing/2014/main" id="{A975CC03-5949-615E-8437-680775170C71}"/>
              </a:ext>
            </a:extLst>
          </p:cNvPr>
          <p:cNvSpPr txBox="1"/>
          <p:nvPr/>
        </p:nvSpPr>
        <p:spPr>
          <a:xfrm>
            <a:off x="5086994" y="5030740"/>
            <a:ext cx="3328899" cy="14356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1000"/>
              <a:buFontTx/>
              <a:buNone/>
              <a:tabLst/>
              <a:defRPr/>
            </a:pPr>
            <a:r>
              <a:rPr kumimoji="0" lang="en-US" sz="933" b="1" i="0" u="none" strike="noStrike" kern="0" cap="none" spc="0" normalizeH="0" baseline="0" noProof="0">
                <a:ln>
                  <a:noFill/>
                </a:ln>
                <a:solidFill>
                  <a:srgbClr val="6E1E50"/>
                </a:solidFill>
                <a:effectLst/>
                <a:uLnTx/>
                <a:uFillTx/>
                <a:latin typeface="Arial"/>
                <a:ea typeface="Arial"/>
                <a:cs typeface="Arial"/>
                <a:sym typeface="Arial"/>
              </a:rPr>
              <a:t>Giredestrant better</a:t>
            </a:r>
            <a:endParaRPr kumimoji="0" sz="933"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363;p11">
            <a:extLst>
              <a:ext uri="{FF2B5EF4-FFF2-40B4-BE49-F238E27FC236}">
                <a16:creationId xmlns:a16="http://schemas.microsoft.com/office/drawing/2014/main" id="{B5465393-FC6A-112C-80F7-C0D9BCCB0B65}"/>
              </a:ext>
            </a:extLst>
          </p:cNvPr>
          <p:cNvSpPr txBox="1"/>
          <p:nvPr/>
        </p:nvSpPr>
        <p:spPr>
          <a:xfrm>
            <a:off x="8576973" y="5030740"/>
            <a:ext cx="2780832"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7F7F7F"/>
              </a:buClr>
              <a:buSzPts val="1000"/>
              <a:buFontTx/>
              <a:buNone/>
              <a:tabLst/>
              <a:defRPr/>
            </a:pPr>
            <a:r>
              <a:rPr kumimoji="0" lang="en-US" sz="933" b="1" i="0" u="none" strike="noStrike" kern="0" cap="none" spc="0" normalizeH="0" baseline="0" noProof="0">
                <a:ln>
                  <a:noFill/>
                </a:ln>
                <a:solidFill>
                  <a:srgbClr val="7F7F7F"/>
                </a:solidFill>
                <a:effectLst/>
                <a:uLnTx/>
                <a:uFillTx/>
                <a:latin typeface="Arial"/>
                <a:ea typeface="Arial"/>
                <a:cs typeface="Arial"/>
                <a:sym typeface="Arial"/>
              </a:rPr>
              <a:t>SOC ET better</a:t>
            </a:r>
            <a:endParaRPr kumimoji="0" sz="933" b="0" i="0" u="none" strike="noStrike" kern="0" cap="none" spc="0" normalizeH="0" baseline="0" noProof="0">
              <a:ln>
                <a:noFill/>
              </a:ln>
              <a:solidFill>
                <a:srgbClr val="000000"/>
              </a:solidFill>
              <a:effectLst/>
              <a:uLnTx/>
              <a:uFillTx/>
              <a:latin typeface="Arial"/>
              <a:ea typeface="+mn-ea"/>
              <a:cs typeface="Arial"/>
              <a:sym typeface="Arial"/>
            </a:endParaRPr>
          </a:p>
        </p:txBody>
      </p:sp>
      <p:graphicFrame>
        <p:nvGraphicFramePr>
          <p:cNvPr id="9" name="Google Shape;361;p11">
            <a:extLst>
              <a:ext uri="{FF2B5EF4-FFF2-40B4-BE49-F238E27FC236}">
                <a16:creationId xmlns:a16="http://schemas.microsoft.com/office/drawing/2014/main" id="{0003DA4E-B4EC-71AA-79E4-9BDB5EB95154}"/>
              </a:ext>
            </a:extLst>
          </p:cNvPr>
          <p:cNvGraphicFramePr/>
          <p:nvPr/>
        </p:nvGraphicFramePr>
        <p:xfrm>
          <a:off x="6833786" y="699640"/>
          <a:ext cx="3686517" cy="4411581"/>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a:extLst>
              <a:ext uri="{FF2B5EF4-FFF2-40B4-BE49-F238E27FC236}">
                <a16:creationId xmlns:a16="http://schemas.microsoft.com/office/drawing/2014/main" id="{12FFB575-0017-995A-A881-748B265AD902}"/>
              </a:ext>
            </a:extLst>
          </p:cNvPr>
          <p:cNvSpPr/>
          <p:nvPr/>
        </p:nvSpPr>
        <p:spPr>
          <a:xfrm>
            <a:off x="410135" y="3448925"/>
            <a:ext cx="11758218" cy="457200"/>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F428D441-2B19-1B17-6C63-E1BB446C183B}"/>
              </a:ext>
            </a:extLst>
          </p:cNvPr>
          <p:cNvSpPr/>
          <p:nvPr/>
        </p:nvSpPr>
        <p:spPr>
          <a:xfrm>
            <a:off x="410135" y="4020951"/>
            <a:ext cx="11758218" cy="288212"/>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TextBox 11">
            <a:extLst>
              <a:ext uri="{FF2B5EF4-FFF2-40B4-BE49-F238E27FC236}">
                <a16:creationId xmlns:a16="http://schemas.microsoft.com/office/drawing/2014/main" id="{4D22054C-6E8E-19DD-80F5-8421C7E04553}"/>
              </a:ext>
            </a:extLst>
          </p:cNvPr>
          <p:cNvSpPr txBox="1"/>
          <p:nvPr/>
        </p:nvSpPr>
        <p:spPr>
          <a:xfrm>
            <a:off x="410135" y="5248967"/>
            <a:ext cx="11641452" cy="570675"/>
          </a:xfrm>
          <a:prstGeom prst="rect">
            <a:avLst/>
          </a:prstGeom>
          <a:solidFill>
            <a:srgbClr val="EFFB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r>
              <a:rPr kumimoji="0" lang="en-US" sz="2000" b="1" i="0" u="none" strike="noStrike" kern="0" cap="none" spc="0" normalizeH="0" baseline="0" noProof="0" dirty="0">
                <a:ln>
                  <a:noFill/>
                </a:ln>
                <a:solidFill>
                  <a:srgbClr val="003353"/>
                </a:solidFill>
                <a:effectLst/>
                <a:uLnTx/>
                <a:uFillTx/>
                <a:latin typeface="Arial"/>
                <a:ea typeface="+mn-ea"/>
                <a:cs typeface="Arial"/>
                <a:sym typeface="Arial"/>
              </a:rPr>
              <a:t>IDFS benefit was consistent across key prespecified subgroups.</a:t>
            </a:r>
            <a:endParaRPr kumimoji="0" lang="en-US" sz="2000" b="0" i="0" u="none" strike="noStrike" kern="0" cap="none" spc="0" normalizeH="0" baseline="0" noProof="0" dirty="0">
              <a:ln>
                <a:noFill/>
              </a:ln>
              <a:solidFill>
                <a:srgbClr val="003353"/>
              </a:solidFill>
              <a:effectLst/>
              <a:uLnTx/>
              <a:uFillTx/>
              <a:latin typeface="Arial"/>
              <a:ea typeface="+mn-ea"/>
              <a:cs typeface="Arial"/>
              <a:sym typeface="Arial"/>
            </a:endParaRPr>
          </a:p>
        </p:txBody>
      </p:sp>
      <p:sp>
        <p:nvSpPr>
          <p:cNvPr id="3" name="Google Shape;101;p5">
            <a:extLst>
              <a:ext uri="{FF2B5EF4-FFF2-40B4-BE49-F238E27FC236}">
                <a16:creationId xmlns:a16="http://schemas.microsoft.com/office/drawing/2014/main" id="{9C9670A2-DFBC-7413-0126-A9C4024257F2}"/>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13" name="TextBox 12">
            <a:extLst>
              <a:ext uri="{FF2B5EF4-FFF2-40B4-BE49-F238E27FC236}">
                <a16:creationId xmlns:a16="http://schemas.microsoft.com/office/drawing/2014/main" id="{B0DD766D-928C-EA05-C8F1-CF09CB5F311D}"/>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40091853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0E230A-7703-E572-9EA7-15B2E8EDA2A8}"/>
              </a:ext>
            </a:extLst>
          </p:cNvPr>
          <p:cNvSpPr>
            <a:spLocks noGrp="1"/>
          </p:cNvSpPr>
          <p:nvPr>
            <p:ph type="ctrTitle"/>
          </p:nvPr>
        </p:nvSpPr>
        <p:spPr/>
        <p:txBody>
          <a:bodyPr/>
          <a:lstStyle/>
          <a:p>
            <a:r>
              <a:rPr lang="en-US" sz="4100" dirty="0" err="1"/>
              <a:t>lidERA</a:t>
            </a:r>
            <a:r>
              <a:rPr lang="en-US" sz="4100" dirty="0"/>
              <a:t>: Distant Recurrence-free Interval</a:t>
            </a:r>
          </a:p>
        </p:txBody>
      </p:sp>
      <p:graphicFrame>
        <p:nvGraphicFramePr>
          <p:cNvPr id="4" name="Google Shape;435;p12">
            <a:extLst>
              <a:ext uri="{FF2B5EF4-FFF2-40B4-BE49-F238E27FC236}">
                <a16:creationId xmlns:a16="http://schemas.microsoft.com/office/drawing/2014/main" id="{4240F918-B298-9F90-ABEA-3849EE5A5017}"/>
              </a:ext>
            </a:extLst>
          </p:cNvPr>
          <p:cNvGraphicFramePr/>
          <p:nvPr/>
        </p:nvGraphicFramePr>
        <p:xfrm>
          <a:off x="8585203" y="2367290"/>
          <a:ext cx="3483600" cy="1427213"/>
        </p:xfrm>
        <a:graphic>
          <a:graphicData uri="http://schemas.openxmlformats.org/drawingml/2006/table">
            <a:tbl>
              <a:tblPr>
                <a:noFill/>
              </a:tblPr>
              <a:tblGrid>
                <a:gridCol w="1233248">
                  <a:extLst>
                    <a:ext uri="{9D8B030D-6E8A-4147-A177-3AD203B41FA5}">
                      <a16:colId xmlns:a16="http://schemas.microsoft.com/office/drawing/2014/main" val="20000"/>
                    </a:ext>
                  </a:extLst>
                </a:gridCol>
                <a:gridCol w="1056819">
                  <a:extLst>
                    <a:ext uri="{9D8B030D-6E8A-4147-A177-3AD203B41FA5}">
                      <a16:colId xmlns:a16="http://schemas.microsoft.com/office/drawing/2014/main" val="20001"/>
                    </a:ext>
                  </a:extLst>
                </a:gridCol>
                <a:gridCol w="1193533">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Clr>
                          <a:srgbClr val="000000"/>
                        </a:buClr>
                        <a:buSzPts val="800"/>
                        <a:buFont typeface="Arial"/>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US" sz="1200"/>
                        <a:t>102 (4.9)</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US" sz="1200"/>
                        <a:t>145 (7.0)</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Clr>
                          <a:srgbClr val="000000"/>
                        </a:buClr>
                        <a:buSzPts val="800"/>
                        <a:buFont typeface="Arial"/>
                        <a:buNone/>
                      </a:pPr>
                      <a:r>
                        <a:rPr lang="en-US" sz="1200" b="1" u="none" strike="noStrike" cap="none">
                          <a:solidFill>
                            <a:schemeClr val="dk1"/>
                          </a:solidFill>
                          <a:latin typeface="Arial"/>
                          <a:ea typeface="Arial"/>
                          <a:cs typeface="Arial"/>
                          <a:sym typeface="Arial"/>
                        </a:rPr>
                        <a:t>Stratified HR</a:t>
                      </a:r>
                      <a:endParaRPr sz="1200" b="1" u="none" strike="noStrike" cap="none"/>
                    </a:p>
                    <a:p>
                      <a:pPr marL="0" marR="0" lvl="0" indent="0" algn="r" rtl="0">
                        <a:lnSpc>
                          <a:spcPct val="100000"/>
                        </a:lnSpc>
                        <a:spcBef>
                          <a:spcPts val="0"/>
                        </a:spcBef>
                        <a:spcAft>
                          <a:spcPts val="0"/>
                        </a:spcAft>
                        <a:buClr>
                          <a:srgbClr val="000000"/>
                        </a:buClr>
                        <a:buSzPts val="800"/>
                        <a:buFont typeface="Arial"/>
                        <a:buNone/>
                      </a:pPr>
                      <a:r>
                        <a:rPr lang="en-US" sz="1200" b="0" u="none" strike="noStrike" cap="none">
                          <a:solidFill>
                            <a:schemeClr val="dk1"/>
                          </a:solidFill>
                          <a:latin typeface="Arial"/>
                          <a:ea typeface="Arial"/>
                          <a:cs typeface="Arial"/>
                          <a:sym typeface="Arial"/>
                        </a:rPr>
                        <a:t>(95% CI)</a:t>
                      </a:r>
                      <a:endParaRPr sz="1200" u="none" strike="noStrike" cap="none"/>
                    </a:p>
                  </a:txBody>
                  <a:tcPr marL="107067" marR="107067" marT="53533" marB="53533"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2">
                  <a:txBody>
                    <a:bodyPr/>
                    <a:lstStyle/>
                    <a:p>
                      <a:pPr marL="0" marR="0" lvl="0" indent="0" algn="ctr" rtl="0">
                        <a:lnSpc>
                          <a:spcPct val="100000"/>
                        </a:lnSpc>
                        <a:spcBef>
                          <a:spcPts val="0"/>
                        </a:spcBef>
                        <a:spcAft>
                          <a:spcPts val="0"/>
                        </a:spcAft>
                        <a:buClr>
                          <a:srgbClr val="000000"/>
                        </a:buClr>
                        <a:buSzPts val="900"/>
                        <a:buFont typeface="Arial"/>
                        <a:buNone/>
                      </a:pPr>
                      <a:r>
                        <a:rPr lang="en-US" sz="1500" b="1" u="none" strike="noStrike" cap="none">
                          <a:solidFill>
                            <a:schemeClr val="dk1"/>
                          </a:solidFill>
                          <a:latin typeface="Arial"/>
                          <a:ea typeface="Arial"/>
                          <a:cs typeface="Arial"/>
                          <a:sym typeface="Arial"/>
                        </a:rPr>
                        <a:t>0.</a:t>
                      </a:r>
                      <a:r>
                        <a:rPr lang="en-US" sz="1500" b="1">
                          <a:solidFill>
                            <a:schemeClr val="dk1"/>
                          </a:solidFill>
                        </a:rPr>
                        <a:t>6</a:t>
                      </a:r>
                      <a:r>
                        <a:rPr lang="en-US" sz="1500" b="1" u="none" strike="noStrike" cap="none">
                          <a:solidFill>
                            <a:schemeClr val="dk1"/>
                          </a:solidFill>
                          <a:latin typeface="Arial"/>
                          <a:ea typeface="Arial"/>
                          <a:cs typeface="Arial"/>
                          <a:sym typeface="Arial"/>
                        </a:rPr>
                        <a:t>9</a:t>
                      </a:r>
                      <a:endParaRPr sz="1500" u="none" strike="noStrike" cap="none"/>
                    </a:p>
                    <a:p>
                      <a:pPr marL="0" marR="0" lvl="0" indent="0" algn="ctr" rtl="0">
                        <a:lnSpc>
                          <a:spcPct val="100000"/>
                        </a:lnSpc>
                        <a:spcBef>
                          <a:spcPts val="0"/>
                        </a:spcBef>
                        <a:spcAft>
                          <a:spcPts val="0"/>
                        </a:spcAft>
                        <a:buClr>
                          <a:srgbClr val="000000"/>
                        </a:buClr>
                        <a:buSzPts val="800"/>
                        <a:buFont typeface="Arial"/>
                        <a:buNone/>
                      </a:pPr>
                      <a:r>
                        <a:rPr lang="en-US" sz="1200" b="0" u="none" strike="noStrike" cap="none">
                          <a:solidFill>
                            <a:schemeClr val="dk1"/>
                          </a:solidFill>
                          <a:latin typeface="Arial"/>
                          <a:ea typeface="Arial"/>
                          <a:cs typeface="Arial"/>
                          <a:sym typeface="Arial"/>
                        </a:rPr>
                        <a:t>(0.5</a:t>
                      </a:r>
                      <a:r>
                        <a:rPr lang="en-US" sz="1200">
                          <a:solidFill>
                            <a:schemeClr val="dk1"/>
                          </a:solidFill>
                        </a:rPr>
                        <a:t>4</a:t>
                      </a:r>
                      <a:r>
                        <a:rPr lang="en-US" sz="1200" b="0" u="none" strike="noStrike" cap="none">
                          <a:solidFill>
                            <a:schemeClr val="dk1"/>
                          </a:solidFill>
                          <a:latin typeface="Arial"/>
                          <a:ea typeface="Arial"/>
                          <a:cs typeface="Arial"/>
                          <a:sym typeface="Arial"/>
                        </a:rPr>
                        <a:t>, </a:t>
                      </a:r>
                      <a:r>
                        <a:rPr lang="en-US" sz="1200">
                          <a:solidFill>
                            <a:schemeClr val="dk1"/>
                          </a:solidFill>
                        </a:rPr>
                        <a:t>0</a:t>
                      </a:r>
                      <a:r>
                        <a:rPr lang="en-US" sz="1200" b="0" u="none" strike="noStrike" cap="none">
                          <a:solidFill>
                            <a:schemeClr val="dk1"/>
                          </a:solidFill>
                          <a:latin typeface="Arial"/>
                          <a:ea typeface="Arial"/>
                          <a:cs typeface="Arial"/>
                          <a:sym typeface="Arial"/>
                        </a:rPr>
                        <a:t>.</a:t>
                      </a:r>
                      <a:r>
                        <a:rPr lang="en-US" sz="1200">
                          <a:solidFill>
                            <a:schemeClr val="dk1"/>
                          </a:solidFill>
                        </a:rPr>
                        <a:t>89</a:t>
                      </a:r>
                      <a:r>
                        <a:rPr lang="en-US" sz="1200" b="0" u="none" strike="noStrike" cap="none">
                          <a:solidFill>
                            <a:schemeClr val="dk1"/>
                          </a:solidFill>
                          <a:latin typeface="Arial"/>
                          <a:ea typeface="Arial"/>
                          <a:cs typeface="Arial"/>
                          <a:sym typeface="Arial"/>
                        </a:rPr>
                        <a:t>)</a:t>
                      </a:r>
                      <a:endParaRPr sz="1200" u="none" strike="noStrike" cap="none"/>
                    </a:p>
                  </a:txBody>
                  <a:tcPr marL="115800" marR="115800" marT="57900" marB="5790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5" name="Google Shape;7496;g3ad025882f0_2_0">
            <a:extLst>
              <a:ext uri="{FF2B5EF4-FFF2-40B4-BE49-F238E27FC236}">
                <a16:creationId xmlns:a16="http://schemas.microsoft.com/office/drawing/2014/main" id="{CF8669B8-3237-366D-F301-6E617968AA4C}"/>
              </a:ext>
            </a:extLst>
          </p:cNvPr>
          <p:cNvSpPr/>
          <p:nvPr/>
        </p:nvSpPr>
        <p:spPr>
          <a:xfrm>
            <a:off x="10937276" y="2505495"/>
            <a:ext cx="1131600" cy="42680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 name="Google Shape;7497;g3ad025882f0_2_0">
            <a:extLst>
              <a:ext uri="{FF2B5EF4-FFF2-40B4-BE49-F238E27FC236}">
                <a16:creationId xmlns:a16="http://schemas.microsoft.com/office/drawing/2014/main" id="{AD2FD6EB-A52D-D7B1-03FD-F054F04B247D}"/>
              </a:ext>
            </a:extLst>
          </p:cNvPr>
          <p:cNvSpPr/>
          <p:nvPr/>
        </p:nvSpPr>
        <p:spPr>
          <a:xfrm>
            <a:off x="9810072" y="2505495"/>
            <a:ext cx="1131600" cy="42680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 name="TextBox 6">
            <a:extLst>
              <a:ext uri="{FF2B5EF4-FFF2-40B4-BE49-F238E27FC236}">
                <a16:creationId xmlns:a16="http://schemas.microsoft.com/office/drawing/2014/main" id="{434960A9-F4EF-E6D9-C6CF-FA8097A564E3}"/>
              </a:ext>
            </a:extLst>
          </p:cNvPr>
          <p:cNvSpPr txBox="1"/>
          <p:nvPr/>
        </p:nvSpPr>
        <p:spPr>
          <a:xfrm>
            <a:off x="9968822" y="529493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a:ln>
                  <a:noFill/>
                </a:ln>
                <a:solidFill>
                  <a:srgbClr val="000000"/>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oogle Shape;181;p9">
            <a:extLst>
              <a:ext uri="{FF2B5EF4-FFF2-40B4-BE49-F238E27FC236}">
                <a16:creationId xmlns:a16="http://schemas.microsoft.com/office/drawing/2014/main" id="{D6DEA3E4-7D94-B141-4983-4448CF0CAD30}"/>
              </a:ext>
            </a:extLst>
          </p:cNvPr>
          <p:cNvGrpSpPr/>
          <p:nvPr/>
        </p:nvGrpSpPr>
        <p:grpSpPr>
          <a:xfrm>
            <a:off x="-363735" y="1476383"/>
            <a:ext cx="9237321" cy="3982571"/>
            <a:chOff x="1751" y="1478466"/>
            <a:chExt cx="5589394" cy="2482525"/>
          </a:xfrm>
        </p:grpSpPr>
        <p:grpSp>
          <p:nvGrpSpPr>
            <p:cNvPr id="9" name="Google Shape;184;p9">
              <a:extLst>
                <a:ext uri="{FF2B5EF4-FFF2-40B4-BE49-F238E27FC236}">
                  <a16:creationId xmlns:a16="http://schemas.microsoft.com/office/drawing/2014/main" id="{92D19645-F187-1F46-BF27-0C5B50CD6AC5}"/>
                </a:ext>
              </a:extLst>
            </p:cNvPr>
            <p:cNvGrpSpPr/>
            <p:nvPr/>
          </p:nvGrpSpPr>
          <p:grpSpPr>
            <a:xfrm>
              <a:off x="1751" y="3690047"/>
              <a:ext cx="5175176" cy="270944"/>
              <a:chOff x="-2519414" y="7614733"/>
              <a:chExt cx="20607106" cy="617740"/>
            </a:xfrm>
          </p:grpSpPr>
          <p:sp>
            <p:nvSpPr>
              <p:cNvPr id="42" name="Google Shape;185;p9">
                <a:extLst>
                  <a:ext uri="{FF2B5EF4-FFF2-40B4-BE49-F238E27FC236}">
                    <a16:creationId xmlns:a16="http://schemas.microsoft.com/office/drawing/2014/main" id="{0849C844-36F6-4674-3CD1-AFD39D0B230A}"/>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86;p9">
                <a:extLst>
                  <a:ext uri="{FF2B5EF4-FFF2-40B4-BE49-F238E27FC236}">
                    <a16:creationId xmlns:a16="http://schemas.microsoft.com/office/drawing/2014/main" id="{C8039E18-DC6E-3400-AB84-C7D3BF765EAC}"/>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87;p9">
                <a:extLst>
                  <a:ext uri="{FF2B5EF4-FFF2-40B4-BE49-F238E27FC236}">
                    <a16:creationId xmlns:a16="http://schemas.microsoft.com/office/drawing/2014/main" id="{15A984EB-227B-9A11-A290-1CD50AC2EABC}"/>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88;p9">
                <a:extLst>
                  <a:ext uri="{FF2B5EF4-FFF2-40B4-BE49-F238E27FC236}">
                    <a16:creationId xmlns:a16="http://schemas.microsoft.com/office/drawing/2014/main" id="{5C08FDCD-C230-D58A-9F26-F498E35E67F4}"/>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2014</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189;p9">
                <a:extLst>
                  <a:ext uri="{FF2B5EF4-FFF2-40B4-BE49-F238E27FC236}">
                    <a16:creationId xmlns:a16="http://schemas.microsoft.com/office/drawing/2014/main" id="{2C41C819-DBE3-A6FA-3905-3CF629E59C28}"/>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1970</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1957</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90;p9">
                <a:extLst>
                  <a:ext uri="{FF2B5EF4-FFF2-40B4-BE49-F238E27FC236}">
                    <a16:creationId xmlns:a16="http://schemas.microsoft.com/office/drawing/2014/main" id="{359F9292-5323-1F35-4273-48BBEE4D4309}"/>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1931</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1897</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91;p9">
                <a:extLst>
                  <a:ext uri="{FF2B5EF4-FFF2-40B4-BE49-F238E27FC236}">
                    <a16:creationId xmlns:a16="http://schemas.microsoft.com/office/drawing/2014/main" id="{4F1B1286-3100-C84A-FD12-E77348DA1F26}"/>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1680</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92;p9">
                <a:extLst>
                  <a:ext uri="{FF2B5EF4-FFF2-40B4-BE49-F238E27FC236}">
                    <a16:creationId xmlns:a16="http://schemas.microsoft.com/office/drawing/2014/main" id="{F3F1B1D3-4FE0-17CE-4421-67D7DA99F538}"/>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1089</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1047</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93;p9">
                <a:extLst>
                  <a:ext uri="{FF2B5EF4-FFF2-40B4-BE49-F238E27FC236}">
                    <a16:creationId xmlns:a16="http://schemas.microsoft.com/office/drawing/2014/main" id="{5CDBD583-E3A7-ABC3-EF67-8723FB39F71F}"/>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94;p9">
                <a:extLst>
                  <a:ext uri="{FF2B5EF4-FFF2-40B4-BE49-F238E27FC236}">
                    <a16:creationId xmlns:a16="http://schemas.microsoft.com/office/drawing/2014/main" id="{DAC52856-F80A-EB5C-B767-1314B073A6ED}"/>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 name="Google Shape;195;p9">
              <a:extLst>
                <a:ext uri="{FF2B5EF4-FFF2-40B4-BE49-F238E27FC236}">
                  <a16:creationId xmlns:a16="http://schemas.microsoft.com/office/drawing/2014/main" id="{E95F814C-4FF4-5326-06D6-518E5491A05C}"/>
                </a:ext>
              </a:extLst>
            </p:cNvPr>
            <p:cNvGrpSpPr/>
            <p:nvPr/>
          </p:nvGrpSpPr>
          <p:grpSpPr>
            <a:xfrm>
              <a:off x="463765" y="1478466"/>
              <a:ext cx="5127380" cy="2294054"/>
              <a:chOff x="463765" y="1478466"/>
              <a:chExt cx="5127380" cy="2294054"/>
            </a:xfrm>
          </p:grpSpPr>
          <p:grpSp>
            <p:nvGrpSpPr>
              <p:cNvPr id="12" name="Google Shape;196;p9">
                <a:extLst>
                  <a:ext uri="{FF2B5EF4-FFF2-40B4-BE49-F238E27FC236}">
                    <a16:creationId xmlns:a16="http://schemas.microsoft.com/office/drawing/2014/main" id="{F9AEC18C-531D-DE13-B1F6-291601827299}"/>
                  </a:ext>
                </a:extLst>
              </p:cNvPr>
              <p:cNvGrpSpPr/>
              <p:nvPr/>
            </p:nvGrpSpPr>
            <p:grpSpPr>
              <a:xfrm>
                <a:off x="930358" y="3467574"/>
                <a:ext cx="4660787" cy="304946"/>
                <a:chOff x="820160" y="4004099"/>
                <a:chExt cx="4068553" cy="309124"/>
              </a:xfrm>
            </p:grpSpPr>
            <p:sp>
              <p:nvSpPr>
                <p:cNvPr id="22" name="Google Shape;197;p9">
                  <a:extLst>
                    <a:ext uri="{FF2B5EF4-FFF2-40B4-BE49-F238E27FC236}">
                      <a16:creationId xmlns:a16="http://schemas.microsoft.com/office/drawing/2014/main" id="{06FEEF96-B2CC-B3C3-0901-26EC0021D5DA}"/>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 name="Google Shape;198;p9">
                  <a:extLst>
                    <a:ext uri="{FF2B5EF4-FFF2-40B4-BE49-F238E27FC236}">
                      <a16:creationId xmlns:a16="http://schemas.microsoft.com/office/drawing/2014/main" id="{92A561BD-B669-B2BB-CC7F-60AB335E314E}"/>
                    </a:ext>
                  </a:extLst>
                </p:cNvPr>
                <p:cNvGrpSpPr/>
                <p:nvPr/>
              </p:nvGrpSpPr>
              <p:grpSpPr>
                <a:xfrm>
                  <a:off x="820160" y="4004099"/>
                  <a:ext cx="4068553" cy="146166"/>
                  <a:chOff x="820160" y="4004099"/>
                  <a:chExt cx="4068553" cy="146166"/>
                </a:xfrm>
              </p:grpSpPr>
              <p:grpSp>
                <p:nvGrpSpPr>
                  <p:cNvPr id="24" name="Google Shape;199;p9">
                    <a:extLst>
                      <a:ext uri="{FF2B5EF4-FFF2-40B4-BE49-F238E27FC236}">
                        <a16:creationId xmlns:a16="http://schemas.microsoft.com/office/drawing/2014/main" id="{5F9214C2-8706-E241-5130-A085222B9C64}"/>
                      </a:ext>
                    </a:extLst>
                  </p:cNvPr>
                  <p:cNvGrpSpPr/>
                  <p:nvPr/>
                </p:nvGrpSpPr>
                <p:grpSpPr>
                  <a:xfrm>
                    <a:off x="853653" y="4004099"/>
                    <a:ext cx="4035060" cy="24166"/>
                    <a:chOff x="853653" y="4004099"/>
                    <a:chExt cx="4035060" cy="24166"/>
                  </a:xfrm>
                </p:grpSpPr>
                <p:cxnSp>
                  <p:nvCxnSpPr>
                    <p:cNvPr id="33" name="Google Shape;200;p9">
                      <a:extLst>
                        <a:ext uri="{FF2B5EF4-FFF2-40B4-BE49-F238E27FC236}">
                          <a16:creationId xmlns:a16="http://schemas.microsoft.com/office/drawing/2014/main" id="{BC4E3EBA-60C1-FB1A-4111-65BA1E1823C3}"/>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4" name="Google Shape;201;p9">
                      <a:extLst>
                        <a:ext uri="{FF2B5EF4-FFF2-40B4-BE49-F238E27FC236}">
                          <a16:creationId xmlns:a16="http://schemas.microsoft.com/office/drawing/2014/main" id="{42F085F7-143C-DE32-9281-57614A96C73C}"/>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5" name="Google Shape;202;p9">
                      <a:extLst>
                        <a:ext uri="{FF2B5EF4-FFF2-40B4-BE49-F238E27FC236}">
                          <a16:creationId xmlns:a16="http://schemas.microsoft.com/office/drawing/2014/main" id="{5C97BE93-86DE-E466-CCD0-7FE616201DC8}"/>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6" name="Google Shape;203;p9">
                      <a:extLst>
                        <a:ext uri="{FF2B5EF4-FFF2-40B4-BE49-F238E27FC236}">
                          <a16:creationId xmlns:a16="http://schemas.microsoft.com/office/drawing/2014/main" id="{9A00A72F-FA62-F23C-94A2-0F1552261613}"/>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7" name="Google Shape;204;p9">
                      <a:extLst>
                        <a:ext uri="{FF2B5EF4-FFF2-40B4-BE49-F238E27FC236}">
                          <a16:creationId xmlns:a16="http://schemas.microsoft.com/office/drawing/2014/main" id="{87AD12E8-72FB-2D8F-21DB-1C9BD17648F5}"/>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5;p9">
                      <a:extLst>
                        <a:ext uri="{FF2B5EF4-FFF2-40B4-BE49-F238E27FC236}">
                          <a16:creationId xmlns:a16="http://schemas.microsoft.com/office/drawing/2014/main" id="{D0210C51-DA16-2981-1942-D6FDB8BD4497}"/>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6;p9">
                      <a:extLst>
                        <a:ext uri="{FF2B5EF4-FFF2-40B4-BE49-F238E27FC236}">
                          <a16:creationId xmlns:a16="http://schemas.microsoft.com/office/drawing/2014/main" id="{11F9A428-EAE9-67F3-034F-CF384B7878B9}"/>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7;p9">
                      <a:extLst>
                        <a:ext uri="{FF2B5EF4-FFF2-40B4-BE49-F238E27FC236}">
                          <a16:creationId xmlns:a16="http://schemas.microsoft.com/office/drawing/2014/main" id="{AE089724-4B32-F0C1-43E1-499E387E6C3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8;p9">
                      <a:extLst>
                        <a:ext uri="{FF2B5EF4-FFF2-40B4-BE49-F238E27FC236}">
                          <a16:creationId xmlns:a16="http://schemas.microsoft.com/office/drawing/2014/main" id="{17D509FC-C175-FF60-6C88-398B8A70603E}"/>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5" name="Google Shape;209;p9">
                    <a:extLst>
                      <a:ext uri="{FF2B5EF4-FFF2-40B4-BE49-F238E27FC236}">
                        <a16:creationId xmlns:a16="http://schemas.microsoft.com/office/drawing/2014/main" id="{902F8B57-C070-747A-3421-C52DF93D6369}"/>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10;p9">
                    <a:extLst>
                      <a:ext uri="{FF2B5EF4-FFF2-40B4-BE49-F238E27FC236}">
                        <a16:creationId xmlns:a16="http://schemas.microsoft.com/office/drawing/2014/main" id="{09E6A1FE-6292-D7F5-66B7-F64B003EE422}"/>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11;p9">
                    <a:extLst>
                      <a:ext uri="{FF2B5EF4-FFF2-40B4-BE49-F238E27FC236}">
                        <a16:creationId xmlns:a16="http://schemas.microsoft.com/office/drawing/2014/main" id="{6E8D6C18-7FC5-ADAE-B492-FA5034E30AC9}"/>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12;p9">
                    <a:extLst>
                      <a:ext uri="{FF2B5EF4-FFF2-40B4-BE49-F238E27FC236}">
                        <a16:creationId xmlns:a16="http://schemas.microsoft.com/office/drawing/2014/main" id="{DE9770B7-C2D9-0B60-DE35-B3E69C2D711D}"/>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13;p9">
                    <a:extLst>
                      <a:ext uri="{FF2B5EF4-FFF2-40B4-BE49-F238E27FC236}">
                        <a16:creationId xmlns:a16="http://schemas.microsoft.com/office/drawing/2014/main" id="{38BEE7EE-64C4-DD2B-11D6-0A604BC67C3C}"/>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214;p9">
                    <a:extLst>
                      <a:ext uri="{FF2B5EF4-FFF2-40B4-BE49-F238E27FC236}">
                        <a16:creationId xmlns:a16="http://schemas.microsoft.com/office/drawing/2014/main" id="{C3520F09-BE78-1DAF-3A6C-A958B5590AA1}"/>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215;p9">
                    <a:extLst>
                      <a:ext uri="{FF2B5EF4-FFF2-40B4-BE49-F238E27FC236}">
                        <a16:creationId xmlns:a16="http://schemas.microsoft.com/office/drawing/2014/main" id="{4DC4E4C5-A6FB-7168-AA1C-34B8B156BB94}"/>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16;p9">
                    <a:extLst>
                      <a:ext uri="{FF2B5EF4-FFF2-40B4-BE49-F238E27FC236}">
                        <a16:creationId xmlns:a16="http://schemas.microsoft.com/office/drawing/2014/main" id="{DF1310E9-E0AB-A494-2693-2F6684E6B7FA}"/>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oogle Shape;217;p9">
                <a:extLst>
                  <a:ext uri="{FF2B5EF4-FFF2-40B4-BE49-F238E27FC236}">
                    <a16:creationId xmlns:a16="http://schemas.microsoft.com/office/drawing/2014/main" id="{025E02FF-E64D-76B8-4ABC-1F688420565B}"/>
                  </a:ext>
                </a:extLst>
              </p:cNvPr>
              <p:cNvGrpSpPr/>
              <p:nvPr/>
            </p:nvGrpSpPr>
            <p:grpSpPr>
              <a:xfrm>
                <a:off x="463765" y="1478466"/>
                <a:ext cx="504809" cy="1985091"/>
                <a:chOff x="412855" y="1987746"/>
                <a:chExt cx="440664" cy="2012291"/>
              </a:xfrm>
            </p:grpSpPr>
            <p:sp>
              <p:nvSpPr>
                <p:cNvPr id="14" name="Google Shape;218;p9">
                  <a:extLst>
                    <a:ext uri="{FF2B5EF4-FFF2-40B4-BE49-F238E27FC236}">
                      <a16:creationId xmlns:a16="http://schemas.microsoft.com/office/drawing/2014/main" id="{3A50EFD8-17EC-9CE0-3F49-7145C8A3619B}"/>
                    </a:ext>
                  </a:extLst>
                </p:cNvPr>
                <p:cNvSpPr txBox="1"/>
                <p:nvPr/>
              </p:nvSpPr>
              <p:spPr>
                <a:xfrm rot="16200000">
                  <a:off x="-262278" y="2896975"/>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DRFI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5" name="Google Shape;225;p9">
                  <a:extLst>
                    <a:ext uri="{FF2B5EF4-FFF2-40B4-BE49-F238E27FC236}">
                      <a16:creationId xmlns:a16="http://schemas.microsoft.com/office/drawing/2014/main" id="{53D5AFD2-43C1-2CE5-498E-EE234D20B87E}"/>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6" name="Google Shape;226;p9">
                  <a:extLst>
                    <a:ext uri="{FF2B5EF4-FFF2-40B4-BE49-F238E27FC236}">
                      <a16:creationId xmlns:a16="http://schemas.microsoft.com/office/drawing/2014/main" id="{52188E6E-FFF5-FAED-CE01-D82E0CC52907}"/>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7" name="Google Shape;227;p9">
                  <a:extLst>
                    <a:ext uri="{FF2B5EF4-FFF2-40B4-BE49-F238E27FC236}">
                      <a16:creationId xmlns:a16="http://schemas.microsoft.com/office/drawing/2014/main" id="{8A85BAAA-5299-3319-793E-50A16B810FBB}"/>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8" name="Google Shape;228;p9">
                  <a:extLst>
                    <a:ext uri="{FF2B5EF4-FFF2-40B4-BE49-F238E27FC236}">
                      <a16:creationId xmlns:a16="http://schemas.microsoft.com/office/drawing/2014/main" id="{624B3092-5174-20CD-AD55-D07960B34D34}"/>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9" name="Google Shape;229;p9">
                  <a:extLst>
                    <a:ext uri="{FF2B5EF4-FFF2-40B4-BE49-F238E27FC236}">
                      <a16:creationId xmlns:a16="http://schemas.microsoft.com/office/drawing/2014/main" id="{ABE866D6-530D-9936-419E-781F9B6B25DC}"/>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30;p9">
                  <a:extLst>
                    <a:ext uri="{FF2B5EF4-FFF2-40B4-BE49-F238E27FC236}">
                      <a16:creationId xmlns:a16="http://schemas.microsoft.com/office/drawing/2014/main" id="{7EFBCD77-6244-9099-B479-2D08000F73DD}"/>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31;p9">
                  <a:extLst>
                    <a:ext uri="{FF2B5EF4-FFF2-40B4-BE49-F238E27FC236}">
                      <a16:creationId xmlns:a16="http://schemas.microsoft.com/office/drawing/2014/main" id="{EF52B0DD-EF7E-FD9D-1A09-08EA3A69EA82}"/>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1" name="Google Shape;234;p9">
              <a:extLst>
                <a:ext uri="{FF2B5EF4-FFF2-40B4-BE49-F238E27FC236}">
                  <a16:creationId xmlns:a16="http://schemas.microsoft.com/office/drawing/2014/main" id="{16D77180-B6CB-1AAE-3D65-106A68BC381C}"/>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2" name="Group 51">
            <a:extLst>
              <a:ext uri="{FF2B5EF4-FFF2-40B4-BE49-F238E27FC236}">
                <a16:creationId xmlns:a16="http://schemas.microsoft.com/office/drawing/2014/main" id="{5721D61C-9173-3695-9536-3D0D592A3764}"/>
              </a:ext>
            </a:extLst>
          </p:cNvPr>
          <p:cNvGrpSpPr/>
          <p:nvPr/>
        </p:nvGrpSpPr>
        <p:grpSpPr>
          <a:xfrm>
            <a:off x="1233832" y="1514461"/>
            <a:ext cx="7639248" cy="419183"/>
            <a:chOff x="1179036" y="1707167"/>
            <a:chExt cx="7218000" cy="369106"/>
          </a:xfrm>
        </p:grpSpPr>
        <p:grpSp>
          <p:nvGrpSpPr>
            <p:cNvPr id="53" name="Group 52">
              <a:extLst>
                <a:ext uri="{FF2B5EF4-FFF2-40B4-BE49-F238E27FC236}">
                  <a16:creationId xmlns:a16="http://schemas.microsoft.com/office/drawing/2014/main" id="{B8011FCA-14AD-AC73-1D15-F551EDB8B8A9}"/>
                </a:ext>
              </a:extLst>
            </p:cNvPr>
            <p:cNvGrpSpPr/>
            <p:nvPr/>
          </p:nvGrpSpPr>
          <p:grpSpPr>
            <a:xfrm>
              <a:off x="1238387" y="1715372"/>
              <a:ext cx="7120546" cy="179880"/>
              <a:chOff x="1238387" y="1715372"/>
              <a:chExt cx="7120546" cy="179880"/>
            </a:xfrm>
          </p:grpSpPr>
          <p:grpSp>
            <p:nvGrpSpPr>
              <p:cNvPr id="1485" name="Graphic 7849">
                <a:extLst>
                  <a:ext uri="{FF2B5EF4-FFF2-40B4-BE49-F238E27FC236}">
                    <a16:creationId xmlns:a16="http://schemas.microsoft.com/office/drawing/2014/main" id="{24535121-96A2-CF23-6722-16FEC816348C}"/>
                  </a:ext>
                </a:extLst>
              </p:cNvPr>
              <p:cNvGrpSpPr/>
              <p:nvPr/>
            </p:nvGrpSpPr>
            <p:grpSpPr>
              <a:xfrm>
                <a:off x="1238387" y="1715372"/>
                <a:ext cx="41887" cy="39600"/>
                <a:chOff x="1238387" y="1715372"/>
                <a:chExt cx="41887" cy="39600"/>
              </a:xfrm>
            </p:grpSpPr>
            <p:sp>
              <p:nvSpPr>
                <p:cNvPr id="2794" name="Freeform: Shape 13078">
                  <a:extLst>
                    <a:ext uri="{FF2B5EF4-FFF2-40B4-BE49-F238E27FC236}">
                      <a16:creationId xmlns:a16="http://schemas.microsoft.com/office/drawing/2014/main" id="{D075E3DA-C48A-5AF0-8375-F88BF35FB650}"/>
                    </a:ext>
                  </a:extLst>
                </p:cNvPr>
                <p:cNvSpPr/>
                <p:nvPr/>
              </p:nvSpPr>
              <p:spPr>
                <a:xfrm>
                  <a:off x="1259330" y="17153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Freeform: Shape 13079">
                  <a:extLst>
                    <a:ext uri="{FF2B5EF4-FFF2-40B4-BE49-F238E27FC236}">
                      <a16:creationId xmlns:a16="http://schemas.microsoft.com/office/drawing/2014/main" id="{57D06BC2-EFC8-4794-AE1A-945C33305359}"/>
                    </a:ext>
                  </a:extLst>
                </p:cNvPr>
                <p:cNvSpPr/>
                <p:nvPr/>
              </p:nvSpPr>
              <p:spPr>
                <a:xfrm>
                  <a:off x="1238387" y="17351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6" name="Graphic 7849">
                <a:extLst>
                  <a:ext uri="{FF2B5EF4-FFF2-40B4-BE49-F238E27FC236}">
                    <a16:creationId xmlns:a16="http://schemas.microsoft.com/office/drawing/2014/main" id="{CA9C8029-F873-9873-012C-611A9D111BA3}"/>
                  </a:ext>
                </a:extLst>
              </p:cNvPr>
              <p:cNvGrpSpPr/>
              <p:nvPr/>
            </p:nvGrpSpPr>
            <p:grpSpPr>
              <a:xfrm>
                <a:off x="1332950" y="1719212"/>
                <a:ext cx="41760" cy="39600"/>
                <a:chOff x="1332950" y="1719212"/>
                <a:chExt cx="41760" cy="39600"/>
              </a:xfrm>
            </p:grpSpPr>
            <p:sp>
              <p:nvSpPr>
                <p:cNvPr id="2792" name="Freeform: Shape 13076">
                  <a:extLst>
                    <a:ext uri="{FF2B5EF4-FFF2-40B4-BE49-F238E27FC236}">
                      <a16:creationId xmlns:a16="http://schemas.microsoft.com/office/drawing/2014/main" id="{CC4C2183-E334-0AB7-6735-CF285DEAEA2C}"/>
                    </a:ext>
                  </a:extLst>
                </p:cNvPr>
                <p:cNvSpPr/>
                <p:nvPr/>
              </p:nvSpPr>
              <p:spPr>
                <a:xfrm>
                  <a:off x="1353893"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Freeform: Shape 13077">
                  <a:extLst>
                    <a:ext uri="{FF2B5EF4-FFF2-40B4-BE49-F238E27FC236}">
                      <a16:creationId xmlns:a16="http://schemas.microsoft.com/office/drawing/2014/main" id="{743028C1-931D-268F-4416-2C387DAB29E9}"/>
                    </a:ext>
                  </a:extLst>
                </p:cNvPr>
                <p:cNvSpPr/>
                <p:nvPr/>
              </p:nvSpPr>
              <p:spPr>
                <a:xfrm>
                  <a:off x="1332950" y="17390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7" name="Graphic 7849">
                <a:extLst>
                  <a:ext uri="{FF2B5EF4-FFF2-40B4-BE49-F238E27FC236}">
                    <a16:creationId xmlns:a16="http://schemas.microsoft.com/office/drawing/2014/main" id="{EE603DB5-1B68-ABA5-BE03-AFE1E7458D81}"/>
                  </a:ext>
                </a:extLst>
              </p:cNvPr>
              <p:cNvGrpSpPr/>
              <p:nvPr/>
            </p:nvGrpSpPr>
            <p:grpSpPr>
              <a:xfrm>
                <a:off x="1341073" y="1719212"/>
                <a:ext cx="41760" cy="39600"/>
                <a:chOff x="1341073" y="1719212"/>
                <a:chExt cx="41760" cy="39600"/>
              </a:xfrm>
            </p:grpSpPr>
            <p:sp>
              <p:nvSpPr>
                <p:cNvPr id="2790" name="Freeform: Shape 13074">
                  <a:extLst>
                    <a:ext uri="{FF2B5EF4-FFF2-40B4-BE49-F238E27FC236}">
                      <a16:creationId xmlns:a16="http://schemas.microsoft.com/office/drawing/2014/main" id="{C8DCC25F-3C43-21E5-1D75-7FAE8DD02EB2}"/>
                    </a:ext>
                  </a:extLst>
                </p:cNvPr>
                <p:cNvSpPr/>
                <p:nvPr/>
              </p:nvSpPr>
              <p:spPr>
                <a:xfrm>
                  <a:off x="1361890"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Freeform: Shape 13075">
                  <a:extLst>
                    <a:ext uri="{FF2B5EF4-FFF2-40B4-BE49-F238E27FC236}">
                      <a16:creationId xmlns:a16="http://schemas.microsoft.com/office/drawing/2014/main" id="{E33AF4A4-8C12-F61A-89FF-2D0EA0FA54F6}"/>
                    </a:ext>
                  </a:extLst>
                </p:cNvPr>
                <p:cNvSpPr/>
                <p:nvPr/>
              </p:nvSpPr>
              <p:spPr>
                <a:xfrm>
                  <a:off x="1341073" y="17390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8" name="Graphic 7849">
                <a:extLst>
                  <a:ext uri="{FF2B5EF4-FFF2-40B4-BE49-F238E27FC236}">
                    <a16:creationId xmlns:a16="http://schemas.microsoft.com/office/drawing/2014/main" id="{0D20D646-DC7D-34DA-7F7B-BBDC57C0BC9F}"/>
                  </a:ext>
                </a:extLst>
              </p:cNvPr>
              <p:cNvGrpSpPr/>
              <p:nvPr/>
            </p:nvGrpSpPr>
            <p:grpSpPr>
              <a:xfrm>
                <a:off x="1355036" y="1719212"/>
                <a:ext cx="41887" cy="39600"/>
                <a:chOff x="1355036" y="1719212"/>
                <a:chExt cx="41887" cy="39600"/>
              </a:xfrm>
            </p:grpSpPr>
            <p:sp>
              <p:nvSpPr>
                <p:cNvPr id="2788" name="Freeform: Shape 13072">
                  <a:extLst>
                    <a:ext uri="{FF2B5EF4-FFF2-40B4-BE49-F238E27FC236}">
                      <a16:creationId xmlns:a16="http://schemas.microsoft.com/office/drawing/2014/main" id="{B416F302-82DF-F300-71FD-5FDB506E7657}"/>
                    </a:ext>
                  </a:extLst>
                </p:cNvPr>
                <p:cNvSpPr/>
                <p:nvPr/>
              </p:nvSpPr>
              <p:spPr>
                <a:xfrm>
                  <a:off x="1375979"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Freeform: Shape 13073">
                  <a:extLst>
                    <a:ext uri="{FF2B5EF4-FFF2-40B4-BE49-F238E27FC236}">
                      <a16:creationId xmlns:a16="http://schemas.microsoft.com/office/drawing/2014/main" id="{EBC3C65A-8511-8ADE-50E3-ECDA2A86E287}"/>
                    </a:ext>
                  </a:extLst>
                </p:cNvPr>
                <p:cNvSpPr/>
                <p:nvPr/>
              </p:nvSpPr>
              <p:spPr>
                <a:xfrm>
                  <a:off x="1355036"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9" name="Graphic 7849">
                <a:extLst>
                  <a:ext uri="{FF2B5EF4-FFF2-40B4-BE49-F238E27FC236}">
                    <a16:creationId xmlns:a16="http://schemas.microsoft.com/office/drawing/2014/main" id="{BD726BF6-DB53-60C1-531D-D3DC625AA91F}"/>
                  </a:ext>
                </a:extLst>
              </p:cNvPr>
              <p:cNvGrpSpPr/>
              <p:nvPr/>
            </p:nvGrpSpPr>
            <p:grpSpPr>
              <a:xfrm>
                <a:off x="1368617" y="1719212"/>
                <a:ext cx="41760" cy="39600"/>
                <a:chOff x="1368617" y="1719212"/>
                <a:chExt cx="41760" cy="39600"/>
              </a:xfrm>
            </p:grpSpPr>
            <p:sp>
              <p:nvSpPr>
                <p:cNvPr id="2786" name="Freeform: Shape 13070">
                  <a:extLst>
                    <a:ext uri="{FF2B5EF4-FFF2-40B4-BE49-F238E27FC236}">
                      <a16:creationId xmlns:a16="http://schemas.microsoft.com/office/drawing/2014/main" id="{05D97485-97A1-9C25-9CFA-3200C45EF15A}"/>
                    </a:ext>
                  </a:extLst>
                </p:cNvPr>
                <p:cNvSpPr/>
                <p:nvPr/>
              </p:nvSpPr>
              <p:spPr>
                <a:xfrm>
                  <a:off x="1389434"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Freeform: Shape 13071">
                  <a:extLst>
                    <a:ext uri="{FF2B5EF4-FFF2-40B4-BE49-F238E27FC236}">
                      <a16:creationId xmlns:a16="http://schemas.microsoft.com/office/drawing/2014/main" id="{1FCB1622-687C-763B-93DB-48CFAD34190D}"/>
                    </a:ext>
                  </a:extLst>
                </p:cNvPr>
                <p:cNvSpPr/>
                <p:nvPr/>
              </p:nvSpPr>
              <p:spPr>
                <a:xfrm>
                  <a:off x="1368617" y="17390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0" name="Graphic 7849">
                <a:extLst>
                  <a:ext uri="{FF2B5EF4-FFF2-40B4-BE49-F238E27FC236}">
                    <a16:creationId xmlns:a16="http://schemas.microsoft.com/office/drawing/2014/main" id="{C5DA045C-082F-727E-7674-960DD7D2FD13}"/>
                  </a:ext>
                </a:extLst>
              </p:cNvPr>
              <p:cNvGrpSpPr/>
              <p:nvPr/>
            </p:nvGrpSpPr>
            <p:grpSpPr>
              <a:xfrm>
                <a:off x="1377756" y="1719212"/>
                <a:ext cx="41887" cy="39600"/>
                <a:chOff x="1377756" y="1719212"/>
                <a:chExt cx="41887" cy="39600"/>
              </a:xfrm>
            </p:grpSpPr>
            <p:sp>
              <p:nvSpPr>
                <p:cNvPr id="2784" name="Freeform: Shape 13068">
                  <a:extLst>
                    <a:ext uri="{FF2B5EF4-FFF2-40B4-BE49-F238E27FC236}">
                      <a16:creationId xmlns:a16="http://schemas.microsoft.com/office/drawing/2014/main" id="{9518023C-B306-C7C0-805B-7557A90C576B}"/>
                    </a:ext>
                  </a:extLst>
                </p:cNvPr>
                <p:cNvSpPr/>
                <p:nvPr/>
              </p:nvSpPr>
              <p:spPr>
                <a:xfrm>
                  <a:off x="1398700"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Freeform: Shape 13069">
                  <a:extLst>
                    <a:ext uri="{FF2B5EF4-FFF2-40B4-BE49-F238E27FC236}">
                      <a16:creationId xmlns:a16="http://schemas.microsoft.com/office/drawing/2014/main" id="{BC50DD4E-94C8-D492-98B7-A014955FA9F8}"/>
                    </a:ext>
                  </a:extLst>
                </p:cNvPr>
                <p:cNvSpPr/>
                <p:nvPr/>
              </p:nvSpPr>
              <p:spPr>
                <a:xfrm>
                  <a:off x="1377756"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1" name="Graphic 7849">
                <a:extLst>
                  <a:ext uri="{FF2B5EF4-FFF2-40B4-BE49-F238E27FC236}">
                    <a16:creationId xmlns:a16="http://schemas.microsoft.com/office/drawing/2014/main" id="{AB18B30E-34A7-5D16-D7DD-9D6CDC7049CF}"/>
                  </a:ext>
                </a:extLst>
              </p:cNvPr>
              <p:cNvGrpSpPr/>
              <p:nvPr/>
            </p:nvGrpSpPr>
            <p:grpSpPr>
              <a:xfrm>
                <a:off x="1453407" y="1719212"/>
                <a:ext cx="41760" cy="39600"/>
                <a:chOff x="1453407" y="1719212"/>
                <a:chExt cx="41760" cy="39600"/>
              </a:xfrm>
            </p:grpSpPr>
            <p:sp>
              <p:nvSpPr>
                <p:cNvPr id="2782" name="Freeform: Shape 13066">
                  <a:extLst>
                    <a:ext uri="{FF2B5EF4-FFF2-40B4-BE49-F238E27FC236}">
                      <a16:creationId xmlns:a16="http://schemas.microsoft.com/office/drawing/2014/main" id="{EF825B9C-5C67-B928-271E-87C3D867D270}"/>
                    </a:ext>
                  </a:extLst>
                </p:cNvPr>
                <p:cNvSpPr/>
                <p:nvPr/>
              </p:nvSpPr>
              <p:spPr>
                <a:xfrm>
                  <a:off x="1474350"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Freeform: Shape 13067">
                  <a:extLst>
                    <a:ext uri="{FF2B5EF4-FFF2-40B4-BE49-F238E27FC236}">
                      <a16:creationId xmlns:a16="http://schemas.microsoft.com/office/drawing/2014/main" id="{7FEACC4C-2B71-080E-3397-D00B73BCF63D}"/>
                    </a:ext>
                  </a:extLst>
                </p:cNvPr>
                <p:cNvSpPr/>
                <p:nvPr/>
              </p:nvSpPr>
              <p:spPr>
                <a:xfrm>
                  <a:off x="1453407" y="17390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2" name="Graphic 7849">
                <a:extLst>
                  <a:ext uri="{FF2B5EF4-FFF2-40B4-BE49-F238E27FC236}">
                    <a16:creationId xmlns:a16="http://schemas.microsoft.com/office/drawing/2014/main" id="{907829AD-A6A3-D270-ACBB-22F38AE06C32}"/>
                  </a:ext>
                </a:extLst>
              </p:cNvPr>
              <p:cNvGrpSpPr/>
              <p:nvPr/>
            </p:nvGrpSpPr>
            <p:grpSpPr>
              <a:xfrm>
                <a:off x="1480951" y="1719212"/>
                <a:ext cx="41760" cy="39600"/>
                <a:chOff x="1480951" y="1719212"/>
                <a:chExt cx="41760" cy="39600"/>
              </a:xfrm>
            </p:grpSpPr>
            <p:sp>
              <p:nvSpPr>
                <p:cNvPr id="2780" name="Freeform: Shape 13064">
                  <a:extLst>
                    <a:ext uri="{FF2B5EF4-FFF2-40B4-BE49-F238E27FC236}">
                      <a16:creationId xmlns:a16="http://schemas.microsoft.com/office/drawing/2014/main" id="{A1382D9A-4695-689F-4E44-E38113A536C6}"/>
                    </a:ext>
                  </a:extLst>
                </p:cNvPr>
                <p:cNvSpPr/>
                <p:nvPr/>
              </p:nvSpPr>
              <p:spPr>
                <a:xfrm>
                  <a:off x="1501894"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Freeform: Shape 13065">
                  <a:extLst>
                    <a:ext uri="{FF2B5EF4-FFF2-40B4-BE49-F238E27FC236}">
                      <a16:creationId xmlns:a16="http://schemas.microsoft.com/office/drawing/2014/main" id="{91ED6CC3-4DA5-F640-F62F-328D3B2D89CC}"/>
                    </a:ext>
                  </a:extLst>
                </p:cNvPr>
                <p:cNvSpPr/>
                <p:nvPr/>
              </p:nvSpPr>
              <p:spPr>
                <a:xfrm>
                  <a:off x="1480951" y="17390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3" name="Graphic 7849">
                <a:extLst>
                  <a:ext uri="{FF2B5EF4-FFF2-40B4-BE49-F238E27FC236}">
                    <a16:creationId xmlns:a16="http://schemas.microsoft.com/office/drawing/2014/main" id="{6CABFA77-6340-6810-A080-1880D917607B}"/>
                  </a:ext>
                </a:extLst>
              </p:cNvPr>
              <p:cNvGrpSpPr/>
              <p:nvPr/>
            </p:nvGrpSpPr>
            <p:grpSpPr>
              <a:xfrm>
                <a:off x="1495167" y="1719212"/>
                <a:ext cx="41887" cy="39600"/>
                <a:chOff x="1495167" y="1719212"/>
                <a:chExt cx="41887" cy="39600"/>
              </a:xfrm>
            </p:grpSpPr>
            <p:sp>
              <p:nvSpPr>
                <p:cNvPr id="2778" name="Freeform: Shape 13062">
                  <a:extLst>
                    <a:ext uri="{FF2B5EF4-FFF2-40B4-BE49-F238E27FC236}">
                      <a16:creationId xmlns:a16="http://schemas.microsoft.com/office/drawing/2014/main" id="{F0567780-75B6-ECFC-9DAC-C3AE4B593082}"/>
                    </a:ext>
                  </a:extLst>
                </p:cNvPr>
                <p:cNvSpPr/>
                <p:nvPr/>
              </p:nvSpPr>
              <p:spPr>
                <a:xfrm>
                  <a:off x="1516110"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Freeform: Shape 13063">
                  <a:extLst>
                    <a:ext uri="{FF2B5EF4-FFF2-40B4-BE49-F238E27FC236}">
                      <a16:creationId xmlns:a16="http://schemas.microsoft.com/office/drawing/2014/main" id="{103582DA-E113-58F2-0F2A-D1E9F7479B04}"/>
                    </a:ext>
                  </a:extLst>
                </p:cNvPr>
                <p:cNvSpPr/>
                <p:nvPr/>
              </p:nvSpPr>
              <p:spPr>
                <a:xfrm>
                  <a:off x="1495167"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4" name="Graphic 7849">
                <a:extLst>
                  <a:ext uri="{FF2B5EF4-FFF2-40B4-BE49-F238E27FC236}">
                    <a16:creationId xmlns:a16="http://schemas.microsoft.com/office/drawing/2014/main" id="{5E046842-52EC-284D-785C-D8D1BE43B5E6}"/>
                  </a:ext>
                </a:extLst>
              </p:cNvPr>
              <p:cNvGrpSpPr/>
              <p:nvPr/>
            </p:nvGrpSpPr>
            <p:grpSpPr>
              <a:xfrm>
                <a:off x="1503544" y="1719212"/>
                <a:ext cx="41887" cy="39600"/>
                <a:chOff x="1503544" y="1719212"/>
                <a:chExt cx="41887" cy="39600"/>
              </a:xfrm>
            </p:grpSpPr>
            <p:sp>
              <p:nvSpPr>
                <p:cNvPr id="2776" name="Freeform: Shape 13060">
                  <a:extLst>
                    <a:ext uri="{FF2B5EF4-FFF2-40B4-BE49-F238E27FC236}">
                      <a16:creationId xmlns:a16="http://schemas.microsoft.com/office/drawing/2014/main" id="{AE00EEA9-97B3-A1DD-1416-D4055C30A73A}"/>
                    </a:ext>
                  </a:extLst>
                </p:cNvPr>
                <p:cNvSpPr/>
                <p:nvPr/>
              </p:nvSpPr>
              <p:spPr>
                <a:xfrm>
                  <a:off x="1524488"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7" name="Freeform: Shape 13061">
                  <a:extLst>
                    <a:ext uri="{FF2B5EF4-FFF2-40B4-BE49-F238E27FC236}">
                      <a16:creationId xmlns:a16="http://schemas.microsoft.com/office/drawing/2014/main" id="{EF1BFA15-F88E-71BF-9BA4-90F7338BD9F9}"/>
                    </a:ext>
                  </a:extLst>
                </p:cNvPr>
                <p:cNvSpPr/>
                <p:nvPr/>
              </p:nvSpPr>
              <p:spPr>
                <a:xfrm>
                  <a:off x="1503544"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5" name="Graphic 7849">
                <a:extLst>
                  <a:ext uri="{FF2B5EF4-FFF2-40B4-BE49-F238E27FC236}">
                    <a16:creationId xmlns:a16="http://schemas.microsoft.com/office/drawing/2014/main" id="{F4BB0D9A-2A2D-B8DA-4826-31BCC2269718}"/>
                  </a:ext>
                </a:extLst>
              </p:cNvPr>
              <p:cNvGrpSpPr/>
              <p:nvPr/>
            </p:nvGrpSpPr>
            <p:grpSpPr>
              <a:xfrm>
                <a:off x="1628063" y="1719212"/>
                <a:ext cx="41887" cy="39600"/>
                <a:chOff x="1628063" y="1719212"/>
                <a:chExt cx="41887" cy="39600"/>
              </a:xfrm>
            </p:grpSpPr>
            <p:sp>
              <p:nvSpPr>
                <p:cNvPr id="2774" name="Freeform: Shape 13058">
                  <a:extLst>
                    <a:ext uri="{FF2B5EF4-FFF2-40B4-BE49-F238E27FC236}">
                      <a16:creationId xmlns:a16="http://schemas.microsoft.com/office/drawing/2014/main" id="{CE0C8C29-87E6-0F49-151F-64284F82DE66}"/>
                    </a:ext>
                  </a:extLst>
                </p:cNvPr>
                <p:cNvSpPr/>
                <p:nvPr/>
              </p:nvSpPr>
              <p:spPr>
                <a:xfrm>
                  <a:off x="1649007"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5" name="Freeform: Shape 13059">
                  <a:extLst>
                    <a:ext uri="{FF2B5EF4-FFF2-40B4-BE49-F238E27FC236}">
                      <a16:creationId xmlns:a16="http://schemas.microsoft.com/office/drawing/2014/main" id="{26400FAD-AE9D-63DC-9D91-65CCD43AB596}"/>
                    </a:ext>
                  </a:extLst>
                </p:cNvPr>
                <p:cNvSpPr/>
                <p:nvPr/>
              </p:nvSpPr>
              <p:spPr>
                <a:xfrm>
                  <a:off x="1628063"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6" name="Graphic 7849">
                <a:extLst>
                  <a:ext uri="{FF2B5EF4-FFF2-40B4-BE49-F238E27FC236}">
                    <a16:creationId xmlns:a16="http://schemas.microsoft.com/office/drawing/2014/main" id="{778A2B20-DEF7-1AEC-6379-819A7F643152}"/>
                  </a:ext>
                </a:extLst>
              </p:cNvPr>
              <p:cNvGrpSpPr/>
              <p:nvPr/>
            </p:nvGrpSpPr>
            <p:grpSpPr>
              <a:xfrm>
                <a:off x="1731004" y="1719212"/>
                <a:ext cx="41887" cy="39600"/>
                <a:chOff x="1731004" y="1719212"/>
                <a:chExt cx="41887" cy="39600"/>
              </a:xfrm>
            </p:grpSpPr>
            <p:sp>
              <p:nvSpPr>
                <p:cNvPr id="2772" name="Freeform: Shape 13056">
                  <a:extLst>
                    <a:ext uri="{FF2B5EF4-FFF2-40B4-BE49-F238E27FC236}">
                      <a16:creationId xmlns:a16="http://schemas.microsoft.com/office/drawing/2014/main" id="{AE1D2D88-5B72-8E9A-8249-1AB07E285FBF}"/>
                    </a:ext>
                  </a:extLst>
                </p:cNvPr>
                <p:cNvSpPr/>
                <p:nvPr/>
              </p:nvSpPr>
              <p:spPr>
                <a:xfrm>
                  <a:off x="1751947"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3" name="Freeform: Shape 13057">
                  <a:extLst>
                    <a:ext uri="{FF2B5EF4-FFF2-40B4-BE49-F238E27FC236}">
                      <a16:creationId xmlns:a16="http://schemas.microsoft.com/office/drawing/2014/main" id="{5CBFF80D-F883-0C2B-E12B-FBD48813906C}"/>
                    </a:ext>
                  </a:extLst>
                </p:cNvPr>
                <p:cNvSpPr/>
                <p:nvPr/>
              </p:nvSpPr>
              <p:spPr>
                <a:xfrm>
                  <a:off x="1731004"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7" name="Graphic 7849">
                <a:extLst>
                  <a:ext uri="{FF2B5EF4-FFF2-40B4-BE49-F238E27FC236}">
                    <a16:creationId xmlns:a16="http://schemas.microsoft.com/office/drawing/2014/main" id="{AD667FC5-9366-0F2F-CEE6-D1A03DF5510F}"/>
                  </a:ext>
                </a:extLst>
              </p:cNvPr>
              <p:cNvGrpSpPr/>
              <p:nvPr/>
            </p:nvGrpSpPr>
            <p:grpSpPr>
              <a:xfrm>
                <a:off x="1847653" y="1719212"/>
                <a:ext cx="41887" cy="39600"/>
                <a:chOff x="1847653" y="1719212"/>
                <a:chExt cx="41887" cy="39600"/>
              </a:xfrm>
            </p:grpSpPr>
            <p:sp>
              <p:nvSpPr>
                <p:cNvPr id="2770" name="Freeform: Shape 13054">
                  <a:extLst>
                    <a:ext uri="{FF2B5EF4-FFF2-40B4-BE49-F238E27FC236}">
                      <a16:creationId xmlns:a16="http://schemas.microsoft.com/office/drawing/2014/main" id="{A2B85847-5C54-27B9-C803-444D0609EC7E}"/>
                    </a:ext>
                  </a:extLst>
                </p:cNvPr>
                <p:cNvSpPr/>
                <p:nvPr/>
              </p:nvSpPr>
              <p:spPr>
                <a:xfrm>
                  <a:off x="1868596"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1" name="Freeform: Shape 13055">
                  <a:extLst>
                    <a:ext uri="{FF2B5EF4-FFF2-40B4-BE49-F238E27FC236}">
                      <a16:creationId xmlns:a16="http://schemas.microsoft.com/office/drawing/2014/main" id="{9FD9AE45-00DC-53A7-0181-B527C065E4B7}"/>
                    </a:ext>
                  </a:extLst>
                </p:cNvPr>
                <p:cNvSpPr/>
                <p:nvPr/>
              </p:nvSpPr>
              <p:spPr>
                <a:xfrm>
                  <a:off x="1847653"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8" name="Graphic 7849">
                <a:extLst>
                  <a:ext uri="{FF2B5EF4-FFF2-40B4-BE49-F238E27FC236}">
                    <a16:creationId xmlns:a16="http://schemas.microsoft.com/office/drawing/2014/main" id="{90C31766-AFF6-401B-FEDF-465E231BA127}"/>
                  </a:ext>
                </a:extLst>
              </p:cNvPr>
              <p:cNvGrpSpPr/>
              <p:nvPr/>
            </p:nvGrpSpPr>
            <p:grpSpPr>
              <a:xfrm>
                <a:off x="1874943" y="1719212"/>
                <a:ext cx="41887" cy="39600"/>
                <a:chOff x="1874943" y="1719212"/>
                <a:chExt cx="41887" cy="39600"/>
              </a:xfrm>
            </p:grpSpPr>
            <p:sp>
              <p:nvSpPr>
                <p:cNvPr id="2768" name="Freeform: Shape 13052">
                  <a:extLst>
                    <a:ext uri="{FF2B5EF4-FFF2-40B4-BE49-F238E27FC236}">
                      <a16:creationId xmlns:a16="http://schemas.microsoft.com/office/drawing/2014/main" id="{079D7B07-FD43-9306-0F95-59C3BEDE284E}"/>
                    </a:ext>
                  </a:extLst>
                </p:cNvPr>
                <p:cNvSpPr/>
                <p:nvPr/>
              </p:nvSpPr>
              <p:spPr>
                <a:xfrm>
                  <a:off x="1895886"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Freeform: Shape 13053">
                  <a:extLst>
                    <a:ext uri="{FF2B5EF4-FFF2-40B4-BE49-F238E27FC236}">
                      <a16:creationId xmlns:a16="http://schemas.microsoft.com/office/drawing/2014/main" id="{7995435E-2D8A-D2AF-9D4D-A792B1A57E5D}"/>
                    </a:ext>
                  </a:extLst>
                </p:cNvPr>
                <p:cNvSpPr/>
                <p:nvPr/>
              </p:nvSpPr>
              <p:spPr>
                <a:xfrm>
                  <a:off x="1874943"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9" name="Graphic 7849">
                <a:extLst>
                  <a:ext uri="{FF2B5EF4-FFF2-40B4-BE49-F238E27FC236}">
                    <a16:creationId xmlns:a16="http://schemas.microsoft.com/office/drawing/2014/main" id="{92284482-8A2A-869B-A6ED-78AA7A388198}"/>
                  </a:ext>
                </a:extLst>
              </p:cNvPr>
              <p:cNvGrpSpPr/>
              <p:nvPr/>
            </p:nvGrpSpPr>
            <p:grpSpPr>
              <a:xfrm>
                <a:off x="1892459" y="1719212"/>
                <a:ext cx="41887" cy="39600"/>
                <a:chOff x="1892459" y="1719212"/>
                <a:chExt cx="41887" cy="39600"/>
              </a:xfrm>
            </p:grpSpPr>
            <p:sp>
              <p:nvSpPr>
                <p:cNvPr id="2766" name="Freeform: Shape 13050">
                  <a:extLst>
                    <a:ext uri="{FF2B5EF4-FFF2-40B4-BE49-F238E27FC236}">
                      <a16:creationId xmlns:a16="http://schemas.microsoft.com/office/drawing/2014/main" id="{C94AADBD-6B99-0ABA-FE07-CF9428653F3F}"/>
                    </a:ext>
                  </a:extLst>
                </p:cNvPr>
                <p:cNvSpPr/>
                <p:nvPr/>
              </p:nvSpPr>
              <p:spPr>
                <a:xfrm>
                  <a:off x="1913403"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Freeform: Shape 13051">
                  <a:extLst>
                    <a:ext uri="{FF2B5EF4-FFF2-40B4-BE49-F238E27FC236}">
                      <a16:creationId xmlns:a16="http://schemas.microsoft.com/office/drawing/2014/main" id="{3A8DB7C6-EF68-6CAC-C51B-557608325B0B}"/>
                    </a:ext>
                  </a:extLst>
                </p:cNvPr>
                <p:cNvSpPr/>
                <p:nvPr/>
              </p:nvSpPr>
              <p:spPr>
                <a:xfrm>
                  <a:off x="1892459"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0" name="Graphic 7849">
                <a:extLst>
                  <a:ext uri="{FF2B5EF4-FFF2-40B4-BE49-F238E27FC236}">
                    <a16:creationId xmlns:a16="http://schemas.microsoft.com/office/drawing/2014/main" id="{60C0CF9F-5BEA-E38E-96AE-6D7E262D742B}"/>
                  </a:ext>
                </a:extLst>
              </p:cNvPr>
              <p:cNvGrpSpPr/>
              <p:nvPr/>
            </p:nvGrpSpPr>
            <p:grpSpPr>
              <a:xfrm>
                <a:off x="1907310" y="1719212"/>
                <a:ext cx="41887" cy="39600"/>
                <a:chOff x="1907310" y="1719212"/>
                <a:chExt cx="41887" cy="39600"/>
              </a:xfrm>
            </p:grpSpPr>
            <p:sp>
              <p:nvSpPr>
                <p:cNvPr id="2764" name="Freeform: Shape 13048">
                  <a:extLst>
                    <a:ext uri="{FF2B5EF4-FFF2-40B4-BE49-F238E27FC236}">
                      <a16:creationId xmlns:a16="http://schemas.microsoft.com/office/drawing/2014/main" id="{3D35BE5A-0457-06A8-CD5B-57AB9AFAD309}"/>
                    </a:ext>
                  </a:extLst>
                </p:cNvPr>
                <p:cNvSpPr/>
                <p:nvPr/>
              </p:nvSpPr>
              <p:spPr>
                <a:xfrm>
                  <a:off x="1928254"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Freeform: Shape 13049">
                  <a:extLst>
                    <a:ext uri="{FF2B5EF4-FFF2-40B4-BE49-F238E27FC236}">
                      <a16:creationId xmlns:a16="http://schemas.microsoft.com/office/drawing/2014/main" id="{AC9C2EFD-0403-66A4-1113-8E46B1169C5D}"/>
                    </a:ext>
                  </a:extLst>
                </p:cNvPr>
                <p:cNvSpPr/>
                <p:nvPr/>
              </p:nvSpPr>
              <p:spPr>
                <a:xfrm>
                  <a:off x="1907310"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1" name="Graphic 7849">
                <a:extLst>
                  <a:ext uri="{FF2B5EF4-FFF2-40B4-BE49-F238E27FC236}">
                    <a16:creationId xmlns:a16="http://schemas.microsoft.com/office/drawing/2014/main" id="{A801416A-D17B-5514-28AD-7E1A45BAD02B}"/>
                  </a:ext>
                </a:extLst>
              </p:cNvPr>
              <p:cNvGrpSpPr/>
              <p:nvPr/>
            </p:nvGrpSpPr>
            <p:grpSpPr>
              <a:xfrm>
                <a:off x="1913403" y="1719212"/>
                <a:ext cx="41887" cy="39600"/>
                <a:chOff x="1913403" y="1719212"/>
                <a:chExt cx="41887" cy="39600"/>
              </a:xfrm>
            </p:grpSpPr>
            <p:sp>
              <p:nvSpPr>
                <p:cNvPr id="2762" name="Freeform: Shape 13046">
                  <a:extLst>
                    <a:ext uri="{FF2B5EF4-FFF2-40B4-BE49-F238E27FC236}">
                      <a16:creationId xmlns:a16="http://schemas.microsoft.com/office/drawing/2014/main" id="{9E5E6C1F-03CA-6943-508F-0142DE253D3F}"/>
                    </a:ext>
                  </a:extLst>
                </p:cNvPr>
                <p:cNvSpPr/>
                <p:nvPr/>
              </p:nvSpPr>
              <p:spPr>
                <a:xfrm>
                  <a:off x="1934346"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Freeform: Shape 13047">
                  <a:extLst>
                    <a:ext uri="{FF2B5EF4-FFF2-40B4-BE49-F238E27FC236}">
                      <a16:creationId xmlns:a16="http://schemas.microsoft.com/office/drawing/2014/main" id="{4D70C987-74FC-BEDD-2980-219A9D5F5F9C}"/>
                    </a:ext>
                  </a:extLst>
                </p:cNvPr>
                <p:cNvSpPr/>
                <p:nvPr/>
              </p:nvSpPr>
              <p:spPr>
                <a:xfrm>
                  <a:off x="1913403"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2" name="Graphic 7849">
                <a:extLst>
                  <a:ext uri="{FF2B5EF4-FFF2-40B4-BE49-F238E27FC236}">
                    <a16:creationId xmlns:a16="http://schemas.microsoft.com/office/drawing/2014/main" id="{704F58BA-C369-4FF8-3016-FD7D2BAA2959}"/>
                  </a:ext>
                </a:extLst>
              </p:cNvPr>
              <p:cNvGrpSpPr/>
              <p:nvPr/>
            </p:nvGrpSpPr>
            <p:grpSpPr>
              <a:xfrm>
                <a:off x="1919495" y="1719212"/>
                <a:ext cx="41887" cy="39600"/>
                <a:chOff x="1919495" y="1719212"/>
                <a:chExt cx="41887" cy="39600"/>
              </a:xfrm>
            </p:grpSpPr>
            <p:sp>
              <p:nvSpPr>
                <p:cNvPr id="2760" name="Freeform: Shape 13044">
                  <a:extLst>
                    <a:ext uri="{FF2B5EF4-FFF2-40B4-BE49-F238E27FC236}">
                      <a16:creationId xmlns:a16="http://schemas.microsoft.com/office/drawing/2014/main" id="{BE1E04CF-13D9-D8D1-E945-D8C41ABE31A8}"/>
                    </a:ext>
                  </a:extLst>
                </p:cNvPr>
                <p:cNvSpPr/>
                <p:nvPr/>
              </p:nvSpPr>
              <p:spPr>
                <a:xfrm>
                  <a:off x="1940439"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Freeform: Shape 13045">
                  <a:extLst>
                    <a:ext uri="{FF2B5EF4-FFF2-40B4-BE49-F238E27FC236}">
                      <a16:creationId xmlns:a16="http://schemas.microsoft.com/office/drawing/2014/main" id="{05E91FC8-91C9-3771-74AF-D69CB3F4FA4F}"/>
                    </a:ext>
                  </a:extLst>
                </p:cNvPr>
                <p:cNvSpPr/>
                <p:nvPr/>
              </p:nvSpPr>
              <p:spPr>
                <a:xfrm>
                  <a:off x="1919495"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3" name="Graphic 7849">
                <a:extLst>
                  <a:ext uri="{FF2B5EF4-FFF2-40B4-BE49-F238E27FC236}">
                    <a16:creationId xmlns:a16="http://schemas.microsoft.com/office/drawing/2014/main" id="{2B336ECC-2D4C-5F4F-D3F9-E3AEBCEF882E}"/>
                  </a:ext>
                </a:extLst>
              </p:cNvPr>
              <p:cNvGrpSpPr/>
              <p:nvPr/>
            </p:nvGrpSpPr>
            <p:grpSpPr>
              <a:xfrm>
                <a:off x="1932442" y="1719212"/>
                <a:ext cx="41887" cy="39600"/>
                <a:chOff x="1932442" y="1719212"/>
                <a:chExt cx="41887" cy="39600"/>
              </a:xfrm>
            </p:grpSpPr>
            <p:sp>
              <p:nvSpPr>
                <p:cNvPr id="2758" name="Freeform: Shape 13042">
                  <a:extLst>
                    <a:ext uri="{FF2B5EF4-FFF2-40B4-BE49-F238E27FC236}">
                      <a16:creationId xmlns:a16="http://schemas.microsoft.com/office/drawing/2014/main" id="{0046615A-6262-E255-9555-CD5B5121C6FC}"/>
                    </a:ext>
                  </a:extLst>
                </p:cNvPr>
                <p:cNvSpPr/>
                <p:nvPr/>
              </p:nvSpPr>
              <p:spPr>
                <a:xfrm>
                  <a:off x="1953386" y="17192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Freeform: Shape 13043">
                  <a:extLst>
                    <a:ext uri="{FF2B5EF4-FFF2-40B4-BE49-F238E27FC236}">
                      <a16:creationId xmlns:a16="http://schemas.microsoft.com/office/drawing/2014/main" id="{07034A81-1762-D601-2903-E9FAF4882C2B}"/>
                    </a:ext>
                  </a:extLst>
                </p:cNvPr>
                <p:cNvSpPr/>
                <p:nvPr/>
              </p:nvSpPr>
              <p:spPr>
                <a:xfrm>
                  <a:off x="1932442" y="1739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4" name="Graphic 7849">
                <a:extLst>
                  <a:ext uri="{FF2B5EF4-FFF2-40B4-BE49-F238E27FC236}">
                    <a16:creationId xmlns:a16="http://schemas.microsoft.com/office/drawing/2014/main" id="{ED5BD41F-7479-756A-D36F-43E02FB66556}"/>
                  </a:ext>
                </a:extLst>
              </p:cNvPr>
              <p:cNvGrpSpPr/>
              <p:nvPr/>
            </p:nvGrpSpPr>
            <p:grpSpPr>
              <a:xfrm>
                <a:off x="2099610" y="1728092"/>
                <a:ext cx="41887" cy="39600"/>
                <a:chOff x="2099610" y="1728092"/>
                <a:chExt cx="41887" cy="39600"/>
              </a:xfrm>
            </p:grpSpPr>
            <p:sp>
              <p:nvSpPr>
                <p:cNvPr id="2756" name="Freeform: Shape 13040">
                  <a:extLst>
                    <a:ext uri="{FF2B5EF4-FFF2-40B4-BE49-F238E27FC236}">
                      <a16:creationId xmlns:a16="http://schemas.microsoft.com/office/drawing/2014/main" id="{D2FFE2C5-5554-1ACE-0499-04B6C98EB296}"/>
                    </a:ext>
                  </a:extLst>
                </p:cNvPr>
                <p:cNvSpPr/>
                <p:nvPr/>
              </p:nvSpPr>
              <p:spPr>
                <a:xfrm>
                  <a:off x="2120553" y="17280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Freeform: Shape 13041">
                  <a:extLst>
                    <a:ext uri="{FF2B5EF4-FFF2-40B4-BE49-F238E27FC236}">
                      <a16:creationId xmlns:a16="http://schemas.microsoft.com/office/drawing/2014/main" id="{81F6B06F-091D-7DAB-BC7A-DF71206571F3}"/>
                    </a:ext>
                  </a:extLst>
                </p:cNvPr>
                <p:cNvSpPr/>
                <p:nvPr/>
              </p:nvSpPr>
              <p:spPr>
                <a:xfrm>
                  <a:off x="2099610" y="17478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5" name="Graphic 7849">
                <a:extLst>
                  <a:ext uri="{FF2B5EF4-FFF2-40B4-BE49-F238E27FC236}">
                    <a16:creationId xmlns:a16="http://schemas.microsoft.com/office/drawing/2014/main" id="{91ECEF04-91AE-E9F1-0838-868091C22E53}"/>
                  </a:ext>
                </a:extLst>
              </p:cNvPr>
              <p:cNvGrpSpPr/>
              <p:nvPr/>
            </p:nvGrpSpPr>
            <p:grpSpPr>
              <a:xfrm>
                <a:off x="2180084" y="1728092"/>
                <a:ext cx="41887" cy="39600"/>
                <a:chOff x="2180084" y="1728092"/>
                <a:chExt cx="41887" cy="39600"/>
              </a:xfrm>
            </p:grpSpPr>
            <p:sp>
              <p:nvSpPr>
                <p:cNvPr id="2754" name="Freeform: Shape 13038">
                  <a:extLst>
                    <a:ext uri="{FF2B5EF4-FFF2-40B4-BE49-F238E27FC236}">
                      <a16:creationId xmlns:a16="http://schemas.microsoft.com/office/drawing/2014/main" id="{45E8347E-A73F-EB87-3B9D-9E184F1E9E05}"/>
                    </a:ext>
                  </a:extLst>
                </p:cNvPr>
                <p:cNvSpPr/>
                <p:nvPr/>
              </p:nvSpPr>
              <p:spPr>
                <a:xfrm>
                  <a:off x="2201027" y="17280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Freeform: Shape 13039">
                  <a:extLst>
                    <a:ext uri="{FF2B5EF4-FFF2-40B4-BE49-F238E27FC236}">
                      <a16:creationId xmlns:a16="http://schemas.microsoft.com/office/drawing/2014/main" id="{9ED98EFB-3B5D-ED53-7072-CEC0DA6E89E9}"/>
                    </a:ext>
                  </a:extLst>
                </p:cNvPr>
                <p:cNvSpPr/>
                <p:nvPr/>
              </p:nvSpPr>
              <p:spPr>
                <a:xfrm>
                  <a:off x="2180084" y="17478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6" name="Graphic 7849">
                <a:extLst>
                  <a:ext uri="{FF2B5EF4-FFF2-40B4-BE49-F238E27FC236}">
                    <a16:creationId xmlns:a16="http://schemas.microsoft.com/office/drawing/2014/main" id="{E1C7BE61-757C-B8AD-549D-E5E1237F83B1}"/>
                  </a:ext>
                </a:extLst>
              </p:cNvPr>
              <p:cNvGrpSpPr/>
              <p:nvPr/>
            </p:nvGrpSpPr>
            <p:grpSpPr>
              <a:xfrm>
                <a:off x="2260558" y="1728092"/>
                <a:ext cx="41887" cy="39600"/>
                <a:chOff x="2260558" y="1728092"/>
                <a:chExt cx="41887" cy="39600"/>
              </a:xfrm>
            </p:grpSpPr>
            <p:sp>
              <p:nvSpPr>
                <p:cNvPr id="2752" name="Freeform: Shape 13036">
                  <a:extLst>
                    <a:ext uri="{FF2B5EF4-FFF2-40B4-BE49-F238E27FC236}">
                      <a16:creationId xmlns:a16="http://schemas.microsoft.com/office/drawing/2014/main" id="{E880B789-480A-9F92-D1E2-6F6AB6A9477A}"/>
                    </a:ext>
                  </a:extLst>
                </p:cNvPr>
                <p:cNvSpPr/>
                <p:nvPr/>
              </p:nvSpPr>
              <p:spPr>
                <a:xfrm>
                  <a:off x="2281501" y="17280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Freeform: Shape 13037">
                  <a:extLst>
                    <a:ext uri="{FF2B5EF4-FFF2-40B4-BE49-F238E27FC236}">
                      <a16:creationId xmlns:a16="http://schemas.microsoft.com/office/drawing/2014/main" id="{7DCBE6F9-F4DB-5264-63EA-CAFE91831B0B}"/>
                    </a:ext>
                  </a:extLst>
                </p:cNvPr>
                <p:cNvSpPr/>
                <p:nvPr/>
              </p:nvSpPr>
              <p:spPr>
                <a:xfrm>
                  <a:off x="2260558" y="17478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7" name="Graphic 7849">
                <a:extLst>
                  <a:ext uri="{FF2B5EF4-FFF2-40B4-BE49-F238E27FC236}">
                    <a16:creationId xmlns:a16="http://schemas.microsoft.com/office/drawing/2014/main" id="{1BCC07B7-3843-D29E-6B57-EEF2B8E20A35}"/>
                  </a:ext>
                </a:extLst>
              </p:cNvPr>
              <p:cNvGrpSpPr/>
              <p:nvPr/>
            </p:nvGrpSpPr>
            <p:grpSpPr>
              <a:xfrm>
                <a:off x="2330496" y="1730732"/>
                <a:ext cx="41887" cy="39480"/>
                <a:chOff x="2330496" y="1730732"/>
                <a:chExt cx="41887" cy="39480"/>
              </a:xfrm>
            </p:grpSpPr>
            <p:sp>
              <p:nvSpPr>
                <p:cNvPr id="2750" name="Freeform: Shape 13034">
                  <a:extLst>
                    <a:ext uri="{FF2B5EF4-FFF2-40B4-BE49-F238E27FC236}">
                      <a16:creationId xmlns:a16="http://schemas.microsoft.com/office/drawing/2014/main" id="{16BC1707-61B7-CC55-2FB5-B3DF0C41B70B}"/>
                    </a:ext>
                  </a:extLst>
                </p:cNvPr>
                <p:cNvSpPr/>
                <p:nvPr/>
              </p:nvSpPr>
              <p:spPr>
                <a:xfrm>
                  <a:off x="2351440" y="173073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Freeform: Shape 13035">
                  <a:extLst>
                    <a:ext uri="{FF2B5EF4-FFF2-40B4-BE49-F238E27FC236}">
                      <a16:creationId xmlns:a16="http://schemas.microsoft.com/office/drawing/2014/main" id="{A7B359F3-656C-4AF3-B341-564790135DDA}"/>
                    </a:ext>
                  </a:extLst>
                </p:cNvPr>
                <p:cNvSpPr/>
                <p:nvPr/>
              </p:nvSpPr>
              <p:spPr>
                <a:xfrm>
                  <a:off x="2330496" y="17505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8" name="Graphic 7849">
                <a:extLst>
                  <a:ext uri="{FF2B5EF4-FFF2-40B4-BE49-F238E27FC236}">
                    <a16:creationId xmlns:a16="http://schemas.microsoft.com/office/drawing/2014/main" id="{23F7A7FB-3252-5997-E9F8-B8539C2855E1}"/>
                  </a:ext>
                </a:extLst>
              </p:cNvPr>
              <p:cNvGrpSpPr/>
              <p:nvPr/>
            </p:nvGrpSpPr>
            <p:grpSpPr>
              <a:xfrm>
                <a:off x="2341032" y="1730732"/>
                <a:ext cx="41887" cy="39480"/>
                <a:chOff x="2341032" y="1730732"/>
                <a:chExt cx="41887" cy="39480"/>
              </a:xfrm>
            </p:grpSpPr>
            <p:sp>
              <p:nvSpPr>
                <p:cNvPr id="2748" name="Freeform: Shape 13032">
                  <a:extLst>
                    <a:ext uri="{FF2B5EF4-FFF2-40B4-BE49-F238E27FC236}">
                      <a16:creationId xmlns:a16="http://schemas.microsoft.com/office/drawing/2014/main" id="{3D24D78B-81FE-EE5F-F478-88611AA21149}"/>
                    </a:ext>
                  </a:extLst>
                </p:cNvPr>
                <p:cNvSpPr/>
                <p:nvPr/>
              </p:nvSpPr>
              <p:spPr>
                <a:xfrm>
                  <a:off x="2361975" y="173073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Freeform: Shape 13033">
                  <a:extLst>
                    <a:ext uri="{FF2B5EF4-FFF2-40B4-BE49-F238E27FC236}">
                      <a16:creationId xmlns:a16="http://schemas.microsoft.com/office/drawing/2014/main" id="{D38B8678-3B8F-74D1-F7EC-8AFF7BA682AD}"/>
                    </a:ext>
                  </a:extLst>
                </p:cNvPr>
                <p:cNvSpPr/>
                <p:nvPr/>
              </p:nvSpPr>
              <p:spPr>
                <a:xfrm>
                  <a:off x="2341032" y="17505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9" name="Graphic 7849">
                <a:extLst>
                  <a:ext uri="{FF2B5EF4-FFF2-40B4-BE49-F238E27FC236}">
                    <a16:creationId xmlns:a16="http://schemas.microsoft.com/office/drawing/2014/main" id="{834F1D9D-3985-3393-C975-C037E71CFF1B}"/>
                  </a:ext>
                </a:extLst>
              </p:cNvPr>
              <p:cNvGrpSpPr/>
              <p:nvPr/>
            </p:nvGrpSpPr>
            <p:grpSpPr>
              <a:xfrm>
                <a:off x="2372383" y="1730732"/>
                <a:ext cx="41887" cy="39480"/>
                <a:chOff x="2372383" y="1730732"/>
                <a:chExt cx="41887" cy="39480"/>
              </a:xfrm>
            </p:grpSpPr>
            <p:sp>
              <p:nvSpPr>
                <p:cNvPr id="2746" name="Freeform: Shape 13030">
                  <a:extLst>
                    <a:ext uri="{FF2B5EF4-FFF2-40B4-BE49-F238E27FC236}">
                      <a16:creationId xmlns:a16="http://schemas.microsoft.com/office/drawing/2014/main" id="{7097BB09-5403-BEE3-3063-87E4545D8E45}"/>
                    </a:ext>
                  </a:extLst>
                </p:cNvPr>
                <p:cNvSpPr/>
                <p:nvPr/>
              </p:nvSpPr>
              <p:spPr>
                <a:xfrm>
                  <a:off x="2393327" y="173073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Freeform: Shape 13031">
                  <a:extLst>
                    <a:ext uri="{FF2B5EF4-FFF2-40B4-BE49-F238E27FC236}">
                      <a16:creationId xmlns:a16="http://schemas.microsoft.com/office/drawing/2014/main" id="{C949E024-7EE4-1D44-4E8E-36BF15765DE0}"/>
                    </a:ext>
                  </a:extLst>
                </p:cNvPr>
                <p:cNvSpPr/>
                <p:nvPr/>
              </p:nvSpPr>
              <p:spPr>
                <a:xfrm>
                  <a:off x="2372383" y="17505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0" name="Graphic 7849">
                <a:extLst>
                  <a:ext uri="{FF2B5EF4-FFF2-40B4-BE49-F238E27FC236}">
                    <a16:creationId xmlns:a16="http://schemas.microsoft.com/office/drawing/2014/main" id="{7891BC3A-601E-C321-459F-005EECFCA147}"/>
                  </a:ext>
                </a:extLst>
              </p:cNvPr>
              <p:cNvGrpSpPr/>
              <p:nvPr/>
            </p:nvGrpSpPr>
            <p:grpSpPr>
              <a:xfrm>
                <a:off x="2467708" y="1735172"/>
                <a:ext cx="41887" cy="39600"/>
                <a:chOff x="2467708" y="1735172"/>
                <a:chExt cx="41887" cy="39600"/>
              </a:xfrm>
            </p:grpSpPr>
            <p:sp>
              <p:nvSpPr>
                <p:cNvPr id="2744" name="Freeform: Shape 13028">
                  <a:extLst>
                    <a:ext uri="{FF2B5EF4-FFF2-40B4-BE49-F238E27FC236}">
                      <a16:creationId xmlns:a16="http://schemas.microsoft.com/office/drawing/2014/main" id="{0ED6C46B-899A-8290-C170-A553F2547422}"/>
                    </a:ext>
                  </a:extLst>
                </p:cNvPr>
                <p:cNvSpPr/>
                <p:nvPr/>
              </p:nvSpPr>
              <p:spPr>
                <a:xfrm>
                  <a:off x="2488652" y="17351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Freeform: Shape 13029">
                  <a:extLst>
                    <a:ext uri="{FF2B5EF4-FFF2-40B4-BE49-F238E27FC236}">
                      <a16:creationId xmlns:a16="http://schemas.microsoft.com/office/drawing/2014/main" id="{12F82E52-38EF-9717-F498-C676CED0D2B2}"/>
                    </a:ext>
                  </a:extLst>
                </p:cNvPr>
                <p:cNvSpPr/>
                <p:nvPr/>
              </p:nvSpPr>
              <p:spPr>
                <a:xfrm>
                  <a:off x="2467708" y="17549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1" name="Graphic 7849">
                <a:extLst>
                  <a:ext uri="{FF2B5EF4-FFF2-40B4-BE49-F238E27FC236}">
                    <a16:creationId xmlns:a16="http://schemas.microsoft.com/office/drawing/2014/main" id="{C42E62CD-4A22-2BCC-4BC3-4B5D01D26C29}"/>
                  </a:ext>
                </a:extLst>
              </p:cNvPr>
              <p:cNvGrpSpPr/>
              <p:nvPr/>
            </p:nvGrpSpPr>
            <p:grpSpPr>
              <a:xfrm>
                <a:off x="2484209" y="1735172"/>
                <a:ext cx="41887" cy="39600"/>
                <a:chOff x="2484209" y="1735172"/>
                <a:chExt cx="41887" cy="39600"/>
              </a:xfrm>
            </p:grpSpPr>
            <p:sp>
              <p:nvSpPr>
                <p:cNvPr id="2742" name="Freeform: Shape 13026">
                  <a:extLst>
                    <a:ext uri="{FF2B5EF4-FFF2-40B4-BE49-F238E27FC236}">
                      <a16:creationId xmlns:a16="http://schemas.microsoft.com/office/drawing/2014/main" id="{789EA21D-16AD-D43B-683C-F0265DFA4690}"/>
                    </a:ext>
                  </a:extLst>
                </p:cNvPr>
                <p:cNvSpPr/>
                <p:nvPr/>
              </p:nvSpPr>
              <p:spPr>
                <a:xfrm>
                  <a:off x="2505153" y="17351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Freeform: Shape 13027">
                  <a:extLst>
                    <a:ext uri="{FF2B5EF4-FFF2-40B4-BE49-F238E27FC236}">
                      <a16:creationId xmlns:a16="http://schemas.microsoft.com/office/drawing/2014/main" id="{09B07BEE-3D6A-574F-2E12-F1A0E7CF0B9C}"/>
                    </a:ext>
                  </a:extLst>
                </p:cNvPr>
                <p:cNvSpPr/>
                <p:nvPr/>
              </p:nvSpPr>
              <p:spPr>
                <a:xfrm>
                  <a:off x="2484209" y="17549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2" name="Graphic 7849">
                <a:extLst>
                  <a:ext uri="{FF2B5EF4-FFF2-40B4-BE49-F238E27FC236}">
                    <a16:creationId xmlns:a16="http://schemas.microsoft.com/office/drawing/2014/main" id="{2F6612AE-CDDA-4816-3EC9-E7D6ED960B7E}"/>
                  </a:ext>
                </a:extLst>
              </p:cNvPr>
              <p:cNvGrpSpPr/>
              <p:nvPr/>
            </p:nvGrpSpPr>
            <p:grpSpPr>
              <a:xfrm>
                <a:off x="2534474" y="1735172"/>
                <a:ext cx="41760" cy="39600"/>
                <a:chOff x="2534474" y="1735172"/>
                <a:chExt cx="41760" cy="39600"/>
              </a:xfrm>
            </p:grpSpPr>
            <p:sp>
              <p:nvSpPr>
                <p:cNvPr id="2740" name="Freeform: Shape 13024">
                  <a:extLst>
                    <a:ext uri="{FF2B5EF4-FFF2-40B4-BE49-F238E27FC236}">
                      <a16:creationId xmlns:a16="http://schemas.microsoft.com/office/drawing/2014/main" id="{2988A431-1DF3-F0D2-F38C-3057456AB231}"/>
                    </a:ext>
                  </a:extLst>
                </p:cNvPr>
                <p:cNvSpPr/>
                <p:nvPr/>
              </p:nvSpPr>
              <p:spPr>
                <a:xfrm>
                  <a:off x="2555417" y="17351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Freeform: Shape 13025">
                  <a:extLst>
                    <a:ext uri="{FF2B5EF4-FFF2-40B4-BE49-F238E27FC236}">
                      <a16:creationId xmlns:a16="http://schemas.microsoft.com/office/drawing/2014/main" id="{C886C1BF-5CFE-1B84-3BDB-432064FFB9C0}"/>
                    </a:ext>
                  </a:extLst>
                </p:cNvPr>
                <p:cNvSpPr/>
                <p:nvPr/>
              </p:nvSpPr>
              <p:spPr>
                <a:xfrm>
                  <a:off x="2534474" y="17549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3" name="Graphic 7849">
                <a:extLst>
                  <a:ext uri="{FF2B5EF4-FFF2-40B4-BE49-F238E27FC236}">
                    <a16:creationId xmlns:a16="http://schemas.microsoft.com/office/drawing/2014/main" id="{EC8EF066-51E0-0BF9-95DB-29330AFC69D0}"/>
                  </a:ext>
                </a:extLst>
              </p:cNvPr>
              <p:cNvGrpSpPr/>
              <p:nvPr/>
            </p:nvGrpSpPr>
            <p:grpSpPr>
              <a:xfrm>
                <a:off x="2559606" y="1737452"/>
                <a:ext cx="41760" cy="39600"/>
                <a:chOff x="2559606" y="1737452"/>
                <a:chExt cx="41760" cy="39600"/>
              </a:xfrm>
            </p:grpSpPr>
            <p:sp>
              <p:nvSpPr>
                <p:cNvPr id="2738" name="Freeform: Shape 13022">
                  <a:extLst>
                    <a:ext uri="{FF2B5EF4-FFF2-40B4-BE49-F238E27FC236}">
                      <a16:creationId xmlns:a16="http://schemas.microsoft.com/office/drawing/2014/main" id="{75F29B0D-0D14-C628-3FA2-5F0AD65C20B8}"/>
                    </a:ext>
                  </a:extLst>
                </p:cNvPr>
                <p:cNvSpPr/>
                <p:nvPr/>
              </p:nvSpPr>
              <p:spPr>
                <a:xfrm>
                  <a:off x="2580422" y="1737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Freeform: Shape 13023">
                  <a:extLst>
                    <a:ext uri="{FF2B5EF4-FFF2-40B4-BE49-F238E27FC236}">
                      <a16:creationId xmlns:a16="http://schemas.microsoft.com/office/drawing/2014/main" id="{3CA96FBE-CB02-E91B-9175-CC70A6F40538}"/>
                    </a:ext>
                  </a:extLst>
                </p:cNvPr>
                <p:cNvSpPr/>
                <p:nvPr/>
              </p:nvSpPr>
              <p:spPr>
                <a:xfrm>
                  <a:off x="2559606" y="17572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4" name="Graphic 7849">
                <a:extLst>
                  <a:ext uri="{FF2B5EF4-FFF2-40B4-BE49-F238E27FC236}">
                    <a16:creationId xmlns:a16="http://schemas.microsoft.com/office/drawing/2014/main" id="{DAD83D85-FB22-2F4D-E3C0-25304654E4A8}"/>
                  </a:ext>
                </a:extLst>
              </p:cNvPr>
              <p:cNvGrpSpPr/>
              <p:nvPr/>
            </p:nvGrpSpPr>
            <p:grpSpPr>
              <a:xfrm>
                <a:off x="2620025" y="1737452"/>
                <a:ext cx="41887" cy="39600"/>
                <a:chOff x="2620025" y="1737452"/>
                <a:chExt cx="41887" cy="39600"/>
              </a:xfrm>
            </p:grpSpPr>
            <p:sp>
              <p:nvSpPr>
                <p:cNvPr id="2736" name="Freeform: Shape 13020">
                  <a:extLst>
                    <a:ext uri="{FF2B5EF4-FFF2-40B4-BE49-F238E27FC236}">
                      <a16:creationId xmlns:a16="http://schemas.microsoft.com/office/drawing/2014/main" id="{E67E2FD6-9322-937D-8EBB-3E6B12CF3412}"/>
                    </a:ext>
                  </a:extLst>
                </p:cNvPr>
                <p:cNvSpPr/>
                <p:nvPr/>
              </p:nvSpPr>
              <p:spPr>
                <a:xfrm>
                  <a:off x="2640968" y="1737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Freeform: Shape 13021">
                  <a:extLst>
                    <a:ext uri="{FF2B5EF4-FFF2-40B4-BE49-F238E27FC236}">
                      <a16:creationId xmlns:a16="http://schemas.microsoft.com/office/drawing/2014/main" id="{D8C11EE2-4E7B-AED6-4721-B7BA2BEC780F}"/>
                    </a:ext>
                  </a:extLst>
                </p:cNvPr>
                <p:cNvSpPr/>
                <p:nvPr/>
              </p:nvSpPr>
              <p:spPr>
                <a:xfrm>
                  <a:off x="2620025" y="1757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5" name="Graphic 7849">
                <a:extLst>
                  <a:ext uri="{FF2B5EF4-FFF2-40B4-BE49-F238E27FC236}">
                    <a16:creationId xmlns:a16="http://schemas.microsoft.com/office/drawing/2014/main" id="{04ACB3B0-BBD2-6205-DF67-735E5351397D}"/>
                  </a:ext>
                </a:extLst>
              </p:cNvPr>
              <p:cNvGrpSpPr/>
              <p:nvPr/>
            </p:nvGrpSpPr>
            <p:grpSpPr>
              <a:xfrm>
                <a:off x="2688948" y="1742012"/>
                <a:ext cx="41760" cy="39599"/>
                <a:chOff x="2688948" y="1742012"/>
                <a:chExt cx="41760" cy="39599"/>
              </a:xfrm>
            </p:grpSpPr>
            <p:sp>
              <p:nvSpPr>
                <p:cNvPr id="2734" name="Freeform: Shape 13018">
                  <a:extLst>
                    <a:ext uri="{FF2B5EF4-FFF2-40B4-BE49-F238E27FC236}">
                      <a16:creationId xmlns:a16="http://schemas.microsoft.com/office/drawing/2014/main" id="{462748D9-28DD-0505-022C-997896351114}"/>
                    </a:ext>
                  </a:extLst>
                </p:cNvPr>
                <p:cNvSpPr/>
                <p:nvPr/>
              </p:nvSpPr>
              <p:spPr>
                <a:xfrm>
                  <a:off x="2709892" y="1742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Freeform: Shape 13019">
                  <a:extLst>
                    <a:ext uri="{FF2B5EF4-FFF2-40B4-BE49-F238E27FC236}">
                      <a16:creationId xmlns:a16="http://schemas.microsoft.com/office/drawing/2014/main" id="{AB85D360-9D35-41B4-2685-E8855A288E8F}"/>
                    </a:ext>
                  </a:extLst>
                </p:cNvPr>
                <p:cNvSpPr/>
                <p:nvPr/>
              </p:nvSpPr>
              <p:spPr>
                <a:xfrm>
                  <a:off x="2688948" y="17618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6" name="Graphic 7849">
                <a:extLst>
                  <a:ext uri="{FF2B5EF4-FFF2-40B4-BE49-F238E27FC236}">
                    <a16:creationId xmlns:a16="http://schemas.microsoft.com/office/drawing/2014/main" id="{A867846F-CA27-3FCC-5B3F-3E5B3435DECE}"/>
                  </a:ext>
                </a:extLst>
              </p:cNvPr>
              <p:cNvGrpSpPr/>
              <p:nvPr/>
            </p:nvGrpSpPr>
            <p:grpSpPr>
              <a:xfrm>
                <a:off x="2723219" y="1742012"/>
                <a:ext cx="41887" cy="39599"/>
                <a:chOff x="2723219" y="1742012"/>
                <a:chExt cx="41887" cy="39599"/>
              </a:xfrm>
            </p:grpSpPr>
            <p:sp>
              <p:nvSpPr>
                <p:cNvPr id="2732" name="Freeform: Shape 13016">
                  <a:extLst>
                    <a:ext uri="{FF2B5EF4-FFF2-40B4-BE49-F238E27FC236}">
                      <a16:creationId xmlns:a16="http://schemas.microsoft.com/office/drawing/2014/main" id="{10518EBF-5A50-13AF-F5D1-6106BA102A6D}"/>
                    </a:ext>
                  </a:extLst>
                </p:cNvPr>
                <p:cNvSpPr/>
                <p:nvPr/>
              </p:nvSpPr>
              <p:spPr>
                <a:xfrm>
                  <a:off x="2744163" y="1742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Freeform: Shape 13017">
                  <a:extLst>
                    <a:ext uri="{FF2B5EF4-FFF2-40B4-BE49-F238E27FC236}">
                      <a16:creationId xmlns:a16="http://schemas.microsoft.com/office/drawing/2014/main" id="{14442E66-6BC4-D20F-A7D1-FA57A05B7063}"/>
                    </a:ext>
                  </a:extLst>
                </p:cNvPr>
                <p:cNvSpPr/>
                <p:nvPr/>
              </p:nvSpPr>
              <p:spPr>
                <a:xfrm>
                  <a:off x="2723219" y="176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7" name="Graphic 7849">
                <a:extLst>
                  <a:ext uri="{FF2B5EF4-FFF2-40B4-BE49-F238E27FC236}">
                    <a16:creationId xmlns:a16="http://schemas.microsoft.com/office/drawing/2014/main" id="{2994C63C-0DE4-16FC-831F-31C5B4EF1B03}"/>
                  </a:ext>
                </a:extLst>
              </p:cNvPr>
              <p:cNvGrpSpPr/>
              <p:nvPr/>
            </p:nvGrpSpPr>
            <p:grpSpPr>
              <a:xfrm>
                <a:off x="2732612" y="1742012"/>
                <a:ext cx="41887" cy="39599"/>
                <a:chOff x="2732612" y="1742012"/>
                <a:chExt cx="41887" cy="39599"/>
              </a:xfrm>
            </p:grpSpPr>
            <p:sp>
              <p:nvSpPr>
                <p:cNvPr id="2730" name="Freeform: Shape 13014">
                  <a:extLst>
                    <a:ext uri="{FF2B5EF4-FFF2-40B4-BE49-F238E27FC236}">
                      <a16:creationId xmlns:a16="http://schemas.microsoft.com/office/drawing/2014/main" id="{B849D5F2-545C-1155-E9E6-CFEAADF74B26}"/>
                    </a:ext>
                  </a:extLst>
                </p:cNvPr>
                <p:cNvSpPr/>
                <p:nvPr/>
              </p:nvSpPr>
              <p:spPr>
                <a:xfrm>
                  <a:off x="2753556" y="1742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Freeform: Shape 13015">
                  <a:extLst>
                    <a:ext uri="{FF2B5EF4-FFF2-40B4-BE49-F238E27FC236}">
                      <a16:creationId xmlns:a16="http://schemas.microsoft.com/office/drawing/2014/main" id="{A70BF8C9-E745-D9D0-AB59-A70F77A58690}"/>
                    </a:ext>
                  </a:extLst>
                </p:cNvPr>
                <p:cNvSpPr/>
                <p:nvPr/>
              </p:nvSpPr>
              <p:spPr>
                <a:xfrm>
                  <a:off x="2732612" y="176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8" name="Graphic 7849">
                <a:extLst>
                  <a:ext uri="{FF2B5EF4-FFF2-40B4-BE49-F238E27FC236}">
                    <a16:creationId xmlns:a16="http://schemas.microsoft.com/office/drawing/2014/main" id="{E0B1FD29-EBD9-36E8-1E6F-796223CDA59C}"/>
                  </a:ext>
                </a:extLst>
              </p:cNvPr>
              <p:cNvGrpSpPr/>
              <p:nvPr/>
            </p:nvGrpSpPr>
            <p:grpSpPr>
              <a:xfrm>
                <a:off x="2746955" y="1742012"/>
                <a:ext cx="41887" cy="39599"/>
                <a:chOff x="2746955" y="1742012"/>
                <a:chExt cx="41887" cy="39599"/>
              </a:xfrm>
            </p:grpSpPr>
            <p:sp>
              <p:nvSpPr>
                <p:cNvPr id="2728" name="Freeform: Shape 13012">
                  <a:extLst>
                    <a:ext uri="{FF2B5EF4-FFF2-40B4-BE49-F238E27FC236}">
                      <a16:creationId xmlns:a16="http://schemas.microsoft.com/office/drawing/2014/main" id="{32FBBE5C-AE48-8CDC-3B37-0BCE6F82A05A}"/>
                    </a:ext>
                  </a:extLst>
                </p:cNvPr>
                <p:cNvSpPr/>
                <p:nvPr/>
              </p:nvSpPr>
              <p:spPr>
                <a:xfrm>
                  <a:off x="2767899" y="1742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Freeform: Shape 13013">
                  <a:extLst>
                    <a:ext uri="{FF2B5EF4-FFF2-40B4-BE49-F238E27FC236}">
                      <a16:creationId xmlns:a16="http://schemas.microsoft.com/office/drawing/2014/main" id="{71F39232-566D-9F15-ADB1-F0B87C14FF15}"/>
                    </a:ext>
                  </a:extLst>
                </p:cNvPr>
                <p:cNvSpPr/>
                <p:nvPr/>
              </p:nvSpPr>
              <p:spPr>
                <a:xfrm>
                  <a:off x="2746955" y="176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9" name="Graphic 7849">
                <a:extLst>
                  <a:ext uri="{FF2B5EF4-FFF2-40B4-BE49-F238E27FC236}">
                    <a16:creationId xmlns:a16="http://schemas.microsoft.com/office/drawing/2014/main" id="{5F2656E5-4583-8C53-1D7A-B2C03C47208B}"/>
                  </a:ext>
                </a:extLst>
              </p:cNvPr>
              <p:cNvGrpSpPr/>
              <p:nvPr/>
            </p:nvGrpSpPr>
            <p:grpSpPr>
              <a:xfrm>
                <a:off x="2766376" y="1746452"/>
                <a:ext cx="41887" cy="39480"/>
                <a:chOff x="2766376" y="1746452"/>
                <a:chExt cx="41887" cy="39480"/>
              </a:xfrm>
            </p:grpSpPr>
            <p:sp>
              <p:nvSpPr>
                <p:cNvPr id="2726" name="Freeform: Shape 13010">
                  <a:extLst>
                    <a:ext uri="{FF2B5EF4-FFF2-40B4-BE49-F238E27FC236}">
                      <a16:creationId xmlns:a16="http://schemas.microsoft.com/office/drawing/2014/main" id="{E6E45645-DC78-2FF7-3EE9-F3245644BA35}"/>
                    </a:ext>
                  </a:extLst>
                </p:cNvPr>
                <p:cNvSpPr/>
                <p:nvPr/>
              </p:nvSpPr>
              <p:spPr>
                <a:xfrm>
                  <a:off x="2787319" y="174645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Freeform: Shape 13011">
                  <a:extLst>
                    <a:ext uri="{FF2B5EF4-FFF2-40B4-BE49-F238E27FC236}">
                      <a16:creationId xmlns:a16="http://schemas.microsoft.com/office/drawing/2014/main" id="{118CC651-0F6A-3F59-7BEA-886D605F70E2}"/>
                    </a:ext>
                  </a:extLst>
                </p:cNvPr>
                <p:cNvSpPr/>
                <p:nvPr/>
              </p:nvSpPr>
              <p:spPr>
                <a:xfrm>
                  <a:off x="2766376" y="17661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0" name="Graphic 7849">
                <a:extLst>
                  <a:ext uri="{FF2B5EF4-FFF2-40B4-BE49-F238E27FC236}">
                    <a16:creationId xmlns:a16="http://schemas.microsoft.com/office/drawing/2014/main" id="{D1ED5D08-DFB8-37B8-926A-246BEC785A05}"/>
                  </a:ext>
                </a:extLst>
              </p:cNvPr>
              <p:cNvGrpSpPr/>
              <p:nvPr/>
            </p:nvGrpSpPr>
            <p:grpSpPr>
              <a:xfrm>
                <a:off x="2790492" y="1746452"/>
                <a:ext cx="41760" cy="39480"/>
                <a:chOff x="2790492" y="1746452"/>
                <a:chExt cx="41760" cy="39480"/>
              </a:xfrm>
            </p:grpSpPr>
            <p:sp>
              <p:nvSpPr>
                <p:cNvPr id="2724" name="Freeform: Shape 13008">
                  <a:extLst>
                    <a:ext uri="{FF2B5EF4-FFF2-40B4-BE49-F238E27FC236}">
                      <a16:creationId xmlns:a16="http://schemas.microsoft.com/office/drawing/2014/main" id="{0BCB3417-006B-0057-F44B-836505C1B061}"/>
                    </a:ext>
                  </a:extLst>
                </p:cNvPr>
                <p:cNvSpPr/>
                <p:nvPr/>
              </p:nvSpPr>
              <p:spPr>
                <a:xfrm>
                  <a:off x="2811436" y="174645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Freeform: Shape 13009">
                  <a:extLst>
                    <a:ext uri="{FF2B5EF4-FFF2-40B4-BE49-F238E27FC236}">
                      <a16:creationId xmlns:a16="http://schemas.microsoft.com/office/drawing/2014/main" id="{C68AC6BB-FBA8-A9B3-AC83-6732A09080EC}"/>
                    </a:ext>
                  </a:extLst>
                </p:cNvPr>
                <p:cNvSpPr/>
                <p:nvPr/>
              </p:nvSpPr>
              <p:spPr>
                <a:xfrm>
                  <a:off x="2790492" y="176613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1" name="Graphic 7849">
                <a:extLst>
                  <a:ext uri="{FF2B5EF4-FFF2-40B4-BE49-F238E27FC236}">
                    <a16:creationId xmlns:a16="http://schemas.microsoft.com/office/drawing/2014/main" id="{254DA4E4-B32D-E1B6-D917-F213646D56F2}"/>
                  </a:ext>
                </a:extLst>
              </p:cNvPr>
              <p:cNvGrpSpPr/>
              <p:nvPr/>
            </p:nvGrpSpPr>
            <p:grpSpPr>
              <a:xfrm>
                <a:off x="2808263" y="1746452"/>
                <a:ext cx="41887" cy="39480"/>
                <a:chOff x="2808263" y="1746452"/>
                <a:chExt cx="41887" cy="39480"/>
              </a:xfrm>
            </p:grpSpPr>
            <p:sp>
              <p:nvSpPr>
                <p:cNvPr id="2722" name="Freeform: Shape 13006">
                  <a:extLst>
                    <a:ext uri="{FF2B5EF4-FFF2-40B4-BE49-F238E27FC236}">
                      <a16:creationId xmlns:a16="http://schemas.microsoft.com/office/drawing/2014/main" id="{DFD66067-3CAA-9FF4-CBAD-FDD4E7EB6ECA}"/>
                    </a:ext>
                  </a:extLst>
                </p:cNvPr>
                <p:cNvSpPr/>
                <p:nvPr/>
              </p:nvSpPr>
              <p:spPr>
                <a:xfrm>
                  <a:off x="2829206" y="174645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Freeform: Shape 13007">
                  <a:extLst>
                    <a:ext uri="{FF2B5EF4-FFF2-40B4-BE49-F238E27FC236}">
                      <a16:creationId xmlns:a16="http://schemas.microsoft.com/office/drawing/2014/main" id="{88849906-3D0A-0204-3A1D-A832D3470839}"/>
                    </a:ext>
                  </a:extLst>
                </p:cNvPr>
                <p:cNvSpPr/>
                <p:nvPr/>
              </p:nvSpPr>
              <p:spPr>
                <a:xfrm>
                  <a:off x="2808263" y="17661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2" name="Graphic 7849">
                <a:extLst>
                  <a:ext uri="{FF2B5EF4-FFF2-40B4-BE49-F238E27FC236}">
                    <a16:creationId xmlns:a16="http://schemas.microsoft.com/office/drawing/2014/main" id="{B1DA8782-E349-8F3D-81EB-499D736F1533}"/>
                  </a:ext>
                </a:extLst>
              </p:cNvPr>
              <p:cNvGrpSpPr/>
              <p:nvPr/>
            </p:nvGrpSpPr>
            <p:grpSpPr>
              <a:xfrm>
                <a:off x="2817402" y="1746452"/>
                <a:ext cx="41887" cy="39480"/>
                <a:chOff x="2817402" y="1746452"/>
                <a:chExt cx="41887" cy="39480"/>
              </a:xfrm>
            </p:grpSpPr>
            <p:sp>
              <p:nvSpPr>
                <p:cNvPr id="2720" name="Freeform: Shape 13004">
                  <a:extLst>
                    <a:ext uri="{FF2B5EF4-FFF2-40B4-BE49-F238E27FC236}">
                      <a16:creationId xmlns:a16="http://schemas.microsoft.com/office/drawing/2014/main" id="{229E1944-936F-C828-53A7-90B351C71DED}"/>
                    </a:ext>
                  </a:extLst>
                </p:cNvPr>
                <p:cNvSpPr/>
                <p:nvPr/>
              </p:nvSpPr>
              <p:spPr>
                <a:xfrm>
                  <a:off x="2838345" y="174645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Freeform: Shape 13005">
                  <a:extLst>
                    <a:ext uri="{FF2B5EF4-FFF2-40B4-BE49-F238E27FC236}">
                      <a16:creationId xmlns:a16="http://schemas.microsoft.com/office/drawing/2014/main" id="{627D71C3-3058-BEF5-D286-4E02A552AF11}"/>
                    </a:ext>
                  </a:extLst>
                </p:cNvPr>
                <p:cNvSpPr/>
                <p:nvPr/>
              </p:nvSpPr>
              <p:spPr>
                <a:xfrm>
                  <a:off x="2817402" y="17661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3" name="Graphic 7849">
                <a:extLst>
                  <a:ext uri="{FF2B5EF4-FFF2-40B4-BE49-F238E27FC236}">
                    <a16:creationId xmlns:a16="http://schemas.microsoft.com/office/drawing/2014/main" id="{BE5A6162-B2F8-4CF3-8B59-37C72DD398DB}"/>
                  </a:ext>
                </a:extLst>
              </p:cNvPr>
              <p:cNvGrpSpPr/>
              <p:nvPr/>
            </p:nvGrpSpPr>
            <p:grpSpPr>
              <a:xfrm>
                <a:off x="2889244" y="1751132"/>
                <a:ext cx="41887" cy="39600"/>
                <a:chOff x="2889244" y="1751132"/>
                <a:chExt cx="41887" cy="39600"/>
              </a:xfrm>
            </p:grpSpPr>
            <p:sp>
              <p:nvSpPr>
                <p:cNvPr id="2718" name="Freeform: Shape 13002">
                  <a:extLst>
                    <a:ext uri="{FF2B5EF4-FFF2-40B4-BE49-F238E27FC236}">
                      <a16:creationId xmlns:a16="http://schemas.microsoft.com/office/drawing/2014/main" id="{9EE27D57-8877-CCA9-F60F-8ECA919C0203}"/>
                    </a:ext>
                  </a:extLst>
                </p:cNvPr>
                <p:cNvSpPr/>
                <p:nvPr/>
              </p:nvSpPr>
              <p:spPr>
                <a:xfrm>
                  <a:off x="2910188" y="17511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Freeform: Shape 13003">
                  <a:extLst>
                    <a:ext uri="{FF2B5EF4-FFF2-40B4-BE49-F238E27FC236}">
                      <a16:creationId xmlns:a16="http://schemas.microsoft.com/office/drawing/2014/main" id="{22E8DC8E-9996-F5BE-469B-C340233A21D0}"/>
                    </a:ext>
                  </a:extLst>
                </p:cNvPr>
                <p:cNvSpPr/>
                <p:nvPr/>
              </p:nvSpPr>
              <p:spPr>
                <a:xfrm>
                  <a:off x="2889244" y="17709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4" name="Graphic 7849">
                <a:extLst>
                  <a:ext uri="{FF2B5EF4-FFF2-40B4-BE49-F238E27FC236}">
                    <a16:creationId xmlns:a16="http://schemas.microsoft.com/office/drawing/2014/main" id="{0F1349C7-62F4-18AC-3C69-FEC7EBFF54AF}"/>
                  </a:ext>
                </a:extLst>
              </p:cNvPr>
              <p:cNvGrpSpPr/>
              <p:nvPr/>
            </p:nvGrpSpPr>
            <p:grpSpPr>
              <a:xfrm>
                <a:off x="2898383" y="1751132"/>
                <a:ext cx="41887" cy="39600"/>
                <a:chOff x="2898383" y="1751132"/>
                <a:chExt cx="41887" cy="39600"/>
              </a:xfrm>
            </p:grpSpPr>
            <p:sp>
              <p:nvSpPr>
                <p:cNvPr id="2716" name="Freeform: Shape 13000">
                  <a:extLst>
                    <a:ext uri="{FF2B5EF4-FFF2-40B4-BE49-F238E27FC236}">
                      <a16:creationId xmlns:a16="http://schemas.microsoft.com/office/drawing/2014/main" id="{242FEF52-2981-F2CD-40C6-E5B300B81A1F}"/>
                    </a:ext>
                  </a:extLst>
                </p:cNvPr>
                <p:cNvSpPr/>
                <p:nvPr/>
              </p:nvSpPr>
              <p:spPr>
                <a:xfrm>
                  <a:off x="2919327" y="17511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Freeform: Shape 13001">
                  <a:extLst>
                    <a:ext uri="{FF2B5EF4-FFF2-40B4-BE49-F238E27FC236}">
                      <a16:creationId xmlns:a16="http://schemas.microsoft.com/office/drawing/2014/main" id="{5F002F1F-D19D-BC0F-5DF3-CD5E7E9D8F5B}"/>
                    </a:ext>
                  </a:extLst>
                </p:cNvPr>
                <p:cNvSpPr/>
                <p:nvPr/>
              </p:nvSpPr>
              <p:spPr>
                <a:xfrm>
                  <a:off x="2898383" y="17709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5" name="Graphic 7849">
                <a:extLst>
                  <a:ext uri="{FF2B5EF4-FFF2-40B4-BE49-F238E27FC236}">
                    <a16:creationId xmlns:a16="http://schemas.microsoft.com/office/drawing/2014/main" id="{042EB690-7B95-29E2-E6CF-F8E25F27D10E}"/>
                  </a:ext>
                </a:extLst>
              </p:cNvPr>
              <p:cNvGrpSpPr/>
              <p:nvPr/>
            </p:nvGrpSpPr>
            <p:grpSpPr>
              <a:xfrm>
                <a:off x="2952075" y="1753292"/>
                <a:ext cx="41887" cy="39600"/>
                <a:chOff x="2952075" y="1753292"/>
                <a:chExt cx="41887" cy="39600"/>
              </a:xfrm>
            </p:grpSpPr>
            <p:sp>
              <p:nvSpPr>
                <p:cNvPr id="2714" name="Freeform: Shape 12998">
                  <a:extLst>
                    <a:ext uri="{FF2B5EF4-FFF2-40B4-BE49-F238E27FC236}">
                      <a16:creationId xmlns:a16="http://schemas.microsoft.com/office/drawing/2014/main" id="{13EECFA8-D30B-A57D-90CF-B7BC7CF0CC6C}"/>
                    </a:ext>
                  </a:extLst>
                </p:cNvPr>
                <p:cNvSpPr/>
                <p:nvPr/>
              </p:nvSpPr>
              <p:spPr>
                <a:xfrm>
                  <a:off x="2973018" y="1753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Freeform: Shape 12999">
                  <a:extLst>
                    <a:ext uri="{FF2B5EF4-FFF2-40B4-BE49-F238E27FC236}">
                      <a16:creationId xmlns:a16="http://schemas.microsoft.com/office/drawing/2014/main" id="{C3C14535-4B1E-A52E-C11E-6167AB4AED97}"/>
                    </a:ext>
                  </a:extLst>
                </p:cNvPr>
                <p:cNvSpPr/>
                <p:nvPr/>
              </p:nvSpPr>
              <p:spPr>
                <a:xfrm>
                  <a:off x="2952075" y="1773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6" name="Graphic 7849">
                <a:extLst>
                  <a:ext uri="{FF2B5EF4-FFF2-40B4-BE49-F238E27FC236}">
                    <a16:creationId xmlns:a16="http://schemas.microsoft.com/office/drawing/2014/main" id="{47D30CEA-3DB3-4877-FDB1-9D51D8A1A460}"/>
                  </a:ext>
                </a:extLst>
              </p:cNvPr>
              <p:cNvGrpSpPr/>
              <p:nvPr/>
            </p:nvGrpSpPr>
            <p:grpSpPr>
              <a:xfrm>
                <a:off x="3010209" y="1753292"/>
                <a:ext cx="41887" cy="39600"/>
                <a:chOff x="3010209" y="1753292"/>
                <a:chExt cx="41887" cy="39600"/>
              </a:xfrm>
            </p:grpSpPr>
            <p:sp>
              <p:nvSpPr>
                <p:cNvPr id="2712" name="Freeform: Shape 12996">
                  <a:extLst>
                    <a:ext uri="{FF2B5EF4-FFF2-40B4-BE49-F238E27FC236}">
                      <a16:creationId xmlns:a16="http://schemas.microsoft.com/office/drawing/2014/main" id="{AED8C1A3-2F6F-0606-B5E0-D350EE7B2319}"/>
                    </a:ext>
                  </a:extLst>
                </p:cNvPr>
                <p:cNvSpPr/>
                <p:nvPr/>
              </p:nvSpPr>
              <p:spPr>
                <a:xfrm>
                  <a:off x="3031153" y="1753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Freeform: Shape 12997">
                  <a:extLst>
                    <a:ext uri="{FF2B5EF4-FFF2-40B4-BE49-F238E27FC236}">
                      <a16:creationId xmlns:a16="http://schemas.microsoft.com/office/drawing/2014/main" id="{F4DD1FEA-5E50-9AF2-864B-1C239FB89ED3}"/>
                    </a:ext>
                  </a:extLst>
                </p:cNvPr>
                <p:cNvSpPr/>
                <p:nvPr/>
              </p:nvSpPr>
              <p:spPr>
                <a:xfrm>
                  <a:off x="3010209" y="1773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7" name="Graphic 7849">
                <a:extLst>
                  <a:ext uri="{FF2B5EF4-FFF2-40B4-BE49-F238E27FC236}">
                    <a16:creationId xmlns:a16="http://schemas.microsoft.com/office/drawing/2014/main" id="{7DEC2D74-D310-B43A-7FA0-584657DE8C7C}"/>
                  </a:ext>
                </a:extLst>
              </p:cNvPr>
              <p:cNvGrpSpPr/>
              <p:nvPr/>
            </p:nvGrpSpPr>
            <p:grpSpPr>
              <a:xfrm>
                <a:off x="3032930" y="1756292"/>
                <a:ext cx="41887" cy="39600"/>
                <a:chOff x="3032930" y="1756292"/>
                <a:chExt cx="41887" cy="39600"/>
              </a:xfrm>
            </p:grpSpPr>
            <p:sp>
              <p:nvSpPr>
                <p:cNvPr id="2710" name="Freeform: Shape 12994">
                  <a:extLst>
                    <a:ext uri="{FF2B5EF4-FFF2-40B4-BE49-F238E27FC236}">
                      <a16:creationId xmlns:a16="http://schemas.microsoft.com/office/drawing/2014/main" id="{E1CCA051-26D9-133F-CA88-BE8741691080}"/>
                    </a:ext>
                  </a:extLst>
                </p:cNvPr>
                <p:cNvSpPr/>
                <p:nvPr/>
              </p:nvSpPr>
              <p:spPr>
                <a:xfrm>
                  <a:off x="3053873" y="1756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Freeform: Shape 12995">
                  <a:extLst>
                    <a:ext uri="{FF2B5EF4-FFF2-40B4-BE49-F238E27FC236}">
                      <a16:creationId xmlns:a16="http://schemas.microsoft.com/office/drawing/2014/main" id="{62FA9F56-8D4F-D89F-FBB8-07FCAD765ACD}"/>
                    </a:ext>
                  </a:extLst>
                </p:cNvPr>
                <p:cNvSpPr/>
                <p:nvPr/>
              </p:nvSpPr>
              <p:spPr>
                <a:xfrm>
                  <a:off x="3032930" y="1776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8" name="Graphic 7849">
                <a:extLst>
                  <a:ext uri="{FF2B5EF4-FFF2-40B4-BE49-F238E27FC236}">
                    <a16:creationId xmlns:a16="http://schemas.microsoft.com/office/drawing/2014/main" id="{EFD2EE9B-8054-139C-DCDD-24D3E3BAFA52}"/>
                  </a:ext>
                </a:extLst>
              </p:cNvPr>
              <p:cNvGrpSpPr/>
              <p:nvPr/>
            </p:nvGrpSpPr>
            <p:grpSpPr>
              <a:xfrm>
                <a:off x="3073420" y="1756292"/>
                <a:ext cx="41887" cy="39600"/>
                <a:chOff x="3073420" y="1756292"/>
                <a:chExt cx="41887" cy="39600"/>
              </a:xfrm>
            </p:grpSpPr>
            <p:sp>
              <p:nvSpPr>
                <p:cNvPr id="2708" name="Freeform: Shape 12992">
                  <a:extLst>
                    <a:ext uri="{FF2B5EF4-FFF2-40B4-BE49-F238E27FC236}">
                      <a16:creationId xmlns:a16="http://schemas.microsoft.com/office/drawing/2014/main" id="{C885685C-65F8-6F40-AD91-06860AA288AB}"/>
                    </a:ext>
                  </a:extLst>
                </p:cNvPr>
                <p:cNvSpPr/>
                <p:nvPr/>
              </p:nvSpPr>
              <p:spPr>
                <a:xfrm>
                  <a:off x="3094364" y="1756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Freeform: Shape 12993">
                  <a:extLst>
                    <a:ext uri="{FF2B5EF4-FFF2-40B4-BE49-F238E27FC236}">
                      <a16:creationId xmlns:a16="http://schemas.microsoft.com/office/drawing/2014/main" id="{F8312A4B-261C-4019-C818-07100C923004}"/>
                    </a:ext>
                  </a:extLst>
                </p:cNvPr>
                <p:cNvSpPr/>
                <p:nvPr/>
              </p:nvSpPr>
              <p:spPr>
                <a:xfrm>
                  <a:off x="3073420" y="1776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9" name="Graphic 7849">
                <a:extLst>
                  <a:ext uri="{FF2B5EF4-FFF2-40B4-BE49-F238E27FC236}">
                    <a16:creationId xmlns:a16="http://schemas.microsoft.com/office/drawing/2014/main" id="{1C5C53F6-332C-4B84-9055-25D213FEF6BD}"/>
                  </a:ext>
                </a:extLst>
              </p:cNvPr>
              <p:cNvGrpSpPr/>
              <p:nvPr/>
            </p:nvGrpSpPr>
            <p:grpSpPr>
              <a:xfrm>
                <a:off x="3090683" y="1756292"/>
                <a:ext cx="41760" cy="39600"/>
                <a:chOff x="3090683" y="1756292"/>
                <a:chExt cx="41760" cy="39600"/>
              </a:xfrm>
            </p:grpSpPr>
            <p:sp>
              <p:nvSpPr>
                <p:cNvPr id="2706" name="Freeform: Shape 12990">
                  <a:extLst>
                    <a:ext uri="{FF2B5EF4-FFF2-40B4-BE49-F238E27FC236}">
                      <a16:creationId xmlns:a16="http://schemas.microsoft.com/office/drawing/2014/main" id="{8473873F-D653-CBD5-92A7-206254DA6A8F}"/>
                    </a:ext>
                  </a:extLst>
                </p:cNvPr>
                <p:cNvSpPr/>
                <p:nvPr/>
              </p:nvSpPr>
              <p:spPr>
                <a:xfrm>
                  <a:off x="3111500" y="1756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Freeform: Shape 12991">
                  <a:extLst>
                    <a:ext uri="{FF2B5EF4-FFF2-40B4-BE49-F238E27FC236}">
                      <a16:creationId xmlns:a16="http://schemas.microsoft.com/office/drawing/2014/main" id="{35A5C016-9846-EA43-19C2-30C561617559}"/>
                    </a:ext>
                  </a:extLst>
                </p:cNvPr>
                <p:cNvSpPr/>
                <p:nvPr/>
              </p:nvSpPr>
              <p:spPr>
                <a:xfrm>
                  <a:off x="3090683" y="17760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0" name="Graphic 7849">
                <a:extLst>
                  <a:ext uri="{FF2B5EF4-FFF2-40B4-BE49-F238E27FC236}">
                    <a16:creationId xmlns:a16="http://schemas.microsoft.com/office/drawing/2014/main" id="{3BB95985-21EF-A076-4DEC-2DA14594BC96}"/>
                  </a:ext>
                </a:extLst>
              </p:cNvPr>
              <p:cNvGrpSpPr/>
              <p:nvPr/>
            </p:nvGrpSpPr>
            <p:grpSpPr>
              <a:xfrm>
                <a:off x="3122035" y="1756292"/>
                <a:ext cx="41887" cy="39600"/>
                <a:chOff x="3122035" y="1756292"/>
                <a:chExt cx="41887" cy="39600"/>
              </a:xfrm>
            </p:grpSpPr>
            <p:sp>
              <p:nvSpPr>
                <p:cNvPr id="2704" name="Freeform: Shape 12988">
                  <a:extLst>
                    <a:ext uri="{FF2B5EF4-FFF2-40B4-BE49-F238E27FC236}">
                      <a16:creationId xmlns:a16="http://schemas.microsoft.com/office/drawing/2014/main" id="{0DB854DC-78DD-2475-7ACA-0D465AED8CC8}"/>
                    </a:ext>
                  </a:extLst>
                </p:cNvPr>
                <p:cNvSpPr/>
                <p:nvPr/>
              </p:nvSpPr>
              <p:spPr>
                <a:xfrm>
                  <a:off x="3142978" y="1756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Freeform: Shape 12989">
                  <a:extLst>
                    <a:ext uri="{FF2B5EF4-FFF2-40B4-BE49-F238E27FC236}">
                      <a16:creationId xmlns:a16="http://schemas.microsoft.com/office/drawing/2014/main" id="{E95675DB-3862-5513-326D-AE832B9567BA}"/>
                    </a:ext>
                  </a:extLst>
                </p:cNvPr>
                <p:cNvSpPr/>
                <p:nvPr/>
              </p:nvSpPr>
              <p:spPr>
                <a:xfrm>
                  <a:off x="3122035" y="1776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1" name="Graphic 7849">
                <a:extLst>
                  <a:ext uri="{FF2B5EF4-FFF2-40B4-BE49-F238E27FC236}">
                    <a16:creationId xmlns:a16="http://schemas.microsoft.com/office/drawing/2014/main" id="{8E8F1922-CFB4-6C64-D45C-8B18264BAC05}"/>
                  </a:ext>
                </a:extLst>
              </p:cNvPr>
              <p:cNvGrpSpPr/>
              <p:nvPr/>
            </p:nvGrpSpPr>
            <p:grpSpPr>
              <a:xfrm>
                <a:off x="3149325" y="1756292"/>
                <a:ext cx="41887" cy="39600"/>
                <a:chOff x="3149325" y="1756292"/>
                <a:chExt cx="41887" cy="39600"/>
              </a:xfrm>
            </p:grpSpPr>
            <p:sp>
              <p:nvSpPr>
                <p:cNvPr id="2702" name="Freeform: Shape 12986">
                  <a:extLst>
                    <a:ext uri="{FF2B5EF4-FFF2-40B4-BE49-F238E27FC236}">
                      <a16:creationId xmlns:a16="http://schemas.microsoft.com/office/drawing/2014/main" id="{0DE826F1-91AD-7330-655D-C793C3C196D5}"/>
                    </a:ext>
                  </a:extLst>
                </p:cNvPr>
                <p:cNvSpPr/>
                <p:nvPr/>
              </p:nvSpPr>
              <p:spPr>
                <a:xfrm>
                  <a:off x="3170268" y="17562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Freeform: Shape 12987">
                  <a:extLst>
                    <a:ext uri="{FF2B5EF4-FFF2-40B4-BE49-F238E27FC236}">
                      <a16:creationId xmlns:a16="http://schemas.microsoft.com/office/drawing/2014/main" id="{3CB5D252-1169-64DB-66E7-643D406F4EDD}"/>
                    </a:ext>
                  </a:extLst>
                </p:cNvPr>
                <p:cNvSpPr/>
                <p:nvPr/>
              </p:nvSpPr>
              <p:spPr>
                <a:xfrm>
                  <a:off x="3149325" y="17760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2" name="Graphic 7849">
                <a:extLst>
                  <a:ext uri="{FF2B5EF4-FFF2-40B4-BE49-F238E27FC236}">
                    <a16:creationId xmlns:a16="http://schemas.microsoft.com/office/drawing/2014/main" id="{4FD3DF5D-A80C-5661-081F-C3D377C5AB1E}"/>
                  </a:ext>
                </a:extLst>
              </p:cNvPr>
              <p:cNvGrpSpPr/>
              <p:nvPr/>
            </p:nvGrpSpPr>
            <p:grpSpPr>
              <a:xfrm>
                <a:off x="3211394" y="1757252"/>
                <a:ext cx="41760" cy="39600"/>
                <a:chOff x="3211394" y="1757252"/>
                <a:chExt cx="41760" cy="39600"/>
              </a:xfrm>
            </p:grpSpPr>
            <p:sp>
              <p:nvSpPr>
                <p:cNvPr id="2700" name="Freeform: Shape 12984">
                  <a:extLst>
                    <a:ext uri="{FF2B5EF4-FFF2-40B4-BE49-F238E27FC236}">
                      <a16:creationId xmlns:a16="http://schemas.microsoft.com/office/drawing/2014/main" id="{2B91B220-3347-3589-4284-14C38B9336D0}"/>
                    </a:ext>
                  </a:extLst>
                </p:cNvPr>
                <p:cNvSpPr/>
                <p:nvPr/>
              </p:nvSpPr>
              <p:spPr>
                <a:xfrm>
                  <a:off x="3232337" y="17572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Freeform: Shape 12985">
                  <a:extLst>
                    <a:ext uri="{FF2B5EF4-FFF2-40B4-BE49-F238E27FC236}">
                      <a16:creationId xmlns:a16="http://schemas.microsoft.com/office/drawing/2014/main" id="{6668C09E-04A3-8F3F-04D9-5CC8A22C4A72}"/>
                    </a:ext>
                  </a:extLst>
                </p:cNvPr>
                <p:cNvSpPr/>
                <p:nvPr/>
              </p:nvSpPr>
              <p:spPr>
                <a:xfrm>
                  <a:off x="3211394" y="17770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3" name="Graphic 7849">
                <a:extLst>
                  <a:ext uri="{FF2B5EF4-FFF2-40B4-BE49-F238E27FC236}">
                    <a16:creationId xmlns:a16="http://schemas.microsoft.com/office/drawing/2014/main" id="{BDA5DE0B-3399-4F6F-EB88-82A6EF65873A}"/>
                  </a:ext>
                </a:extLst>
              </p:cNvPr>
              <p:cNvGrpSpPr/>
              <p:nvPr/>
            </p:nvGrpSpPr>
            <p:grpSpPr>
              <a:xfrm>
                <a:off x="3289075" y="1761692"/>
                <a:ext cx="41887" cy="39600"/>
                <a:chOff x="3289075" y="1761692"/>
                <a:chExt cx="41887" cy="39600"/>
              </a:xfrm>
            </p:grpSpPr>
            <p:sp>
              <p:nvSpPr>
                <p:cNvPr id="2698" name="Freeform: Shape 12982">
                  <a:extLst>
                    <a:ext uri="{FF2B5EF4-FFF2-40B4-BE49-F238E27FC236}">
                      <a16:creationId xmlns:a16="http://schemas.microsoft.com/office/drawing/2014/main" id="{6F70C88D-509A-0297-99BC-787E590FBA8C}"/>
                    </a:ext>
                  </a:extLst>
                </p:cNvPr>
                <p:cNvSpPr/>
                <p:nvPr/>
              </p:nvSpPr>
              <p:spPr>
                <a:xfrm>
                  <a:off x="3310019" y="1761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Freeform: Shape 12983">
                  <a:extLst>
                    <a:ext uri="{FF2B5EF4-FFF2-40B4-BE49-F238E27FC236}">
                      <a16:creationId xmlns:a16="http://schemas.microsoft.com/office/drawing/2014/main" id="{62670BAB-CE80-7830-7FA4-36B6ED443CC7}"/>
                    </a:ext>
                  </a:extLst>
                </p:cNvPr>
                <p:cNvSpPr/>
                <p:nvPr/>
              </p:nvSpPr>
              <p:spPr>
                <a:xfrm>
                  <a:off x="3289075" y="1781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4" name="Graphic 7849">
                <a:extLst>
                  <a:ext uri="{FF2B5EF4-FFF2-40B4-BE49-F238E27FC236}">
                    <a16:creationId xmlns:a16="http://schemas.microsoft.com/office/drawing/2014/main" id="{8CAD389E-35C2-2895-5445-611050638747}"/>
                  </a:ext>
                </a:extLst>
              </p:cNvPr>
              <p:cNvGrpSpPr/>
              <p:nvPr/>
            </p:nvGrpSpPr>
            <p:grpSpPr>
              <a:xfrm>
                <a:off x="3310019" y="1761692"/>
                <a:ext cx="41887" cy="39600"/>
                <a:chOff x="3310019" y="1761692"/>
                <a:chExt cx="41887" cy="39600"/>
              </a:xfrm>
            </p:grpSpPr>
            <p:sp>
              <p:nvSpPr>
                <p:cNvPr id="2696" name="Freeform: Shape 12980">
                  <a:extLst>
                    <a:ext uri="{FF2B5EF4-FFF2-40B4-BE49-F238E27FC236}">
                      <a16:creationId xmlns:a16="http://schemas.microsoft.com/office/drawing/2014/main" id="{CDC20A29-023C-42DF-12F6-A89136F9111C}"/>
                    </a:ext>
                  </a:extLst>
                </p:cNvPr>
                <p:cNvSpPr/>
                <p:nvPr/>
              </p:nvSpPr>
              <p:spPr>
                <a:xfrm>
                  <a:off x="3330962" y="1761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Freeform: Shape 12981">
                  <a:extLst>
                    <a:ext uri="{FF2B5EF4-FFF2-40B4-BE49-F238E27FC236}">
                      <a16:creationId xmlns:a16="http://schemas.microsoft.com/office/drawing/2014/main" id="{A68CD108-C21E-CD57-386E-66173E6DA020}"/>
                    </a:ext>
                  </a:extLst>
                </p:cNvPr>
                <p:cNvSpPr/>
                <p:nvPr/>
              </p:nvSpPr>
              <p:spPr>
                <a:xfrm>
                  <a:off x="3310019" y="1781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5" name="Graphic 7849">
                <a:extLst>
                  <a:ext uri="{FF2B5EF4-FFF2-40B4-BE49-F238E27FC236}">
                    <a16:creationId xmlns:a16="http://schemas.microsoft.com/office/drawing/2014/main" id="{DBE0361A-C5B7-3FA2-22D0-F95CB2E2A823}"/>
                  </a:ext>
                </a:extLst>
              </p:cNvPr>
              <p:cNvGrpSpPr/>
              <p:nvPr/>
            </p:nvGrpSpPr>
            <p:grpSpPr>
              <a:xfrm>
                <a:off x="3328805" y="1763252"/>
                <a:ext cx="41887" cy="39600"/>
                <a:chOff x="3328805" y="1763252"/>
                <a:chExt cx="41887" cy="39600"/>
              </a:xfrm>
            </p:grpSpPr>
            <p:sp>
              <p:nvSpPr>
                <p:cNvPr id="2694" name="Freeform: Shape 12978">
                  <a:extLst>
                    <a:ext uri="{FF2B5EF4-FFF2-40B4-BE49-F238E27FC236}">
                      <a16:creationId xmlns:a16="http://schemas.microsoft.com/office/drawing/2014/main" id="{29165335-55D6-6267-9591-D411DF8A920D}"/>
                    </a:ext>
                  </a:extLst>
                </p:cNvPr>
                <p:cNvSpPr/>
                <p:nvPr/>
              </p:nvSpPr>
              <p:spPr>
                <a:xfrm>
                  <a:off x="3349748" y="17632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Freeform: Shape 12979">
                  <a:extLst>
                    <a:ext uri="{FF2B5EF4-FFF2-40B4-BE49-F238E27FC236}">
                      <a16:creationId xmlns:a16="http://schemas.microsoft.com/office/drawing/2014/main" id="{5BD01993-5617-41DB-69DE-A3E0084903A6}"/>
                    </a:ext>
                  </a:extLst>
                </p:cNvPr>
                <p:cNvSpPr/>
                <p:nvPr/>
              </p:nvSpPr>
              <p:spPr>
                <a:xfrm>
                  <a:off x="3328805" y="17830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6" name="Graphic 7849">
                <a:extLst>
                  <a:ext uri="{FF2B5EF4-FFF2-40B4-BE49-F238E27FC236}">
                    <a16:creationId xmlns:a16="http://schemas.microsoft.com/office/drawing/2014/main" id="{B87F2D6D-ECD2-E247-CDD7-B70A4DEF7006}"/>
                  </a:ext>
                </a:extLst>
              </p:cNvPr>
              <p:cNvGrpSpPr/>
              <p:nvPr/>
            </p:nvGrpSpPr>
            <p:grpSpPr>
              <a:xfrm>
                <a:off x="3392016" y="1763252"/>
                <a:ext cx="41887" cy="39600"/>
                <a:chOff x="3392016" y="1763252"/>
                <a:chExt cx="41887" cy="39600"/>
              </a:xfrm>
            </p:grpSpPr>
            <p:sp>
              <p:nvSpPr>
                <p:cNvPr id="2692" name="Freeform: Shape 12976">
                  <a:extLst>
                    <a:ext uri="{FF2B5EF4-FFF2-40B4-BE49-F238E27FC236}">
                      <a16:creationId xmlns:a16="http://schemas.microsoft.com/office/drawing/2014/main" id="{CA66ACBC-36B3-4205-9D50-CFE414445625}"/>
                    </a:ext>
                  </a:extLst>
                </p:cNvPr>
                <p:cNvSpPr/>
                <p:nvPr/>
              </p:nvSpPr>
              <p:spPr>
                <a:xfrm>
                  <a:off x="3412960" y="17632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Freeform: Shape 12977">
                  <a:extLst>
                    <a:ext uri="{FF2B5EF4-FFF2-40B4-BE49-F238E27FC236}">
                      <a16:creationId xmlns:a16="http://schemas.microsoft.com/office/drawing/2014/main" id="{5918AC3C-CF18-2529-A19E-0A932EE18A83}"/>
                    </a:ext>
                  </a:extLst>
                </p:cNvPr>
                <p:cNvSpPr/>
                <p:nvPr/>
              </p:nvSpPr>
              <p:spPr>
                <a:xfrm>
                  <a:off x="3392016" y="17830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7" name="Graphic 7849">
                <a:extLst>
                  <a:ext uri="{FF2B5EF4-FFF2-40B4-BE49-F238E27FC236}">
                    <a16:creationId xmlns:a16="http://schemas.microsoft.com/office/drawing/2014/main" id="{AF1EA0AA-435A-D663-6634-5812877110B1}"/>
                  </a:ext>
                </a:extLst>
              </p:cNvPr>
              <p:cNvGrpSpPr/>
              <p:nvPr/>
            </p:nvGrpSpPr>
            <p:grpSpPr>
              <a:xfrm>
                <a:off x="3453450" y="1763252"/>
                <a:ext cx="41760" cy="39600"/>
                <a:chOff x="3453450" y="1763252"/>
                <a:chExt cx="41760" cy="39600"/>
              </a:xfrm>
            </p:grpSpPr>
            <p:sp>
              <p:nvSpPr>
                <p:cNvPr id="2690" name="Freeform: Shape 12974">
                  <a:extLst>
                    <a:ext uri="{FF2B5EF4-FFF2-40B4-BE49-F238E27FC236}">
                      <a16:creationId xmlns:a16="http://schemas.microsoft.com/office/drawing/2014/main" id="{8DA703BE-82F4-D589-852C-129C4DFEBAEF}"/>
                    </a:ext>
                  </a:extLst>
                </p:cNvPr>
                <p:cNvSpPr/>
                <p:nvPr/>
              </p:nvSpPr>
              <p:spPr>
                <a:xfrm>
                  <a:off x="3474267" y="17632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Freeform: Shape 12975">
                  <a:extLst>
                    <a:ext uri="{FF2B5EF4-FFF2-40B4-BE49-F238E27FC236}">
                      <a16:creationId xmlns:a16="http://schemas.microsoft.com/office/drawing/2014/main" id="{C4EFE1D3-0C69-A972-A0C6-91739CBBACE6}"/>
                    </a:ext>
                  </a:extLst>
                </p:cNvPr>
                <p:cNvSpPr/>
                <p:nvPr/>
              </p:nvSpPr>
              <p:spPr>
                <a:xfrm>
                  <a:off x="3453450" y="17830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8" name="Graphic 7849">
                <a:extLst>
                  <a:ext uri="{FF2B5EF4-FFF2-40B4-BE49-F238E27FC236}">
                    <a16:creationId xmlns:a16="http://schemas.microsoft.com/office/drawing/2014/main" id="{075D62A1-EB96-1BB6-0A4A-74672AE1F39E}"/>
                  </a:ext>
                </a:extLst>
              </p:cNvPr>
              <p:cNvGrpSpPr/>
              <p:nvPr/>
            </p:nvGrpSpPr>
            <p:grpSpPr>
              <a:xfrm>
                <a:off x="3512346" y="1769012"/>
                <a:ext cx="41887" cy="39600"/>
                <a:chOff x="3512346" y="1769012"/>
                <a:chExt cx="41887" cy="39600"/>
              </a:xfrm>
            </p:grpSpPr>
            <p:sp>
              <p:nvSpPr>
                <p:cNvPr id="2688" name="Freeform: Shape 12972">
                  <a:extLst>
                    <a:ext uri="{FF2B5EF4-FFF2-40B4-BE49-F238E27FC236}">
                      <a16:creationId xmlns:a16="http://schemas.microsoft.com/office/drawing/2014/main" id="{635E9DA2-0481-1D3A-5F39-217CCF00F73D}"/>
                    </a:ext>
                  </a:extLst>
                </p:cNvPr>
                <p:cNvSpPr/>
                <p:nvPr/>
              </p:nvSpPr>
              <p:spPr>
                <a:xfrm>
                  <a:off x="3533290" y="1769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Freeform: Shape 12973">
                  <a:extLst>
                    <a:ext uri="{FF2B5EF4-FFF2-40B4-BE49-F238E27FC236}">
                      <a16:creationId xmlns:a16="http://schemas.microsoft.com/office/drawing/2014/main" id="{144D4A28-EC3C-4438-A9DC-9E78651963B8}"/>
                    </a:ext>
                  </a:extLst>
                </p:cNvPr>
                <p:cNvSpPr/>
                <p:nvPr/>
              </p:nvSpPr>
              <p:spPr>
                <a:xfrm>
                  <a:off x="3512346" y="1788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9" name="Graphic 7849">
                <a:extLst>
                  <a:ext uri="{FF2B5EF4-FFF2-40B4-BE49-F238E27FC236}">
                    <a16:creationId xmlns:a16="http://schemas.microsoft.com/office/drawing/2014/main" id="{AAA749D6-09F4-76A3-888B-C0F7C8DC12D1}"/>
                  </a:ext>
                </a:extLst>
              </p:cNvPr>
              <p:cNvGrpSpPr/>
              <p:nvPr/>
            </p:nvGrpSpPr>
            <p:grpSpPr>
              <a:xfrm>
                <a:off x="3714419" y="1771892"/>
                <a:ext cx="41887" cy="39600"/>
                <a:chOff x="3714419" y="1771892"/>
                <a:chExt cx="41887" cy="39600"/>
              </a:xfrm>
            </p:grpSpPr>
            <p:sp>
              <p:nvSpPr>
                <p:cNvPr id="2686" name="Freeform: Shape 12970">
                  <a:extLst>
                    <a:ext uri="{FF2B5EF4-FFF2-40B4-BE49-F238E27FC236}">
                      <a16:creationId xmlns:a16="http://schemas.microsoft.com/office/drawing/2014/main" id="{85A30E68-20D8-1DEF-0E02-DCC029CC5411}"/>
                    </a:ext>
                  </a:extLst>
                </p:cNvPr>
                <p:cNvSpPr/>
                <p:nvPr/>
              </p:nvSpPr>
              <p:spPr>
                <a:xfrm>
                  <a:off x="3735363" y="17718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Freeform: Shape 12971">
                  <a:extLst>
                    <a:ext uri="{FF2B5EF4-FFF2-40B4-BE49-F238E27FC236}">
                      <a16:creationId xmlns:a16="http://schemas.microsoft.com/office/drawing/2014/main" id="{9D619B53-BDC9-BD5F-1D76-2AFD8D259FC4}"/>
                    </a:ext>
                  </a:extLst>
                </p:cNvPr>
                <p:cNvSpPr/>
                <p:nvPr/>
              </p:nvSpPr>
              <p:spPr>
                <a:xfrm>
                  <a:off x="3714419" y="1791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0" name="Graphic 7849">
                <a:extLst>
                  <a:ext uri="{FF2B5EF4-FFF2-40B4-BE49-F238E27FC236}">
                    <a16:creationId xmlns:a16="http://schemas.microsoft.com/office/drawing/2014/main" id="{7DC863CD-93E3-31E6-7868-78C2B1B2F4B0}"/>
                  </a:ext>
                </a:extLst>
              </p:cNvPr>
              <p:cNvGrpSpPr/>
              <p:nvPr/>
            </p:nvGrpSpPr>
            <p:grpSpPr>
              <a:xfrm>
                <a:off x="3799971" y="1777412"/>
                <a:ext cx="41887" cy="39600"/>
                <a:chOff x="3799971" y="1777412"/>
                <a:chExt cx="41887" cy="39600"/>
              </a:xfrm>
            </p:grpSpPr>
            <p:sp>
              <p:nvSpPr>
                <p:cNvPr id="2684" name="Freeform: Shape 12968">
                  <a:extLst>
                    <a:ext uri="{FF2B5EF4-FFF2-40B4-BE49-F238E27FC236}">
                      <a16:creationId xmlns:a16="http://schemas.microsoft.com/office/drawing/2014/main" id="{FAAE969E-94D4-BFA2-A96C-1976A8298F59}"/>
                    </a:ext>
                  </a:extLst>
                </p:cNvPr>
                <p:cNvSpPr/>
                <p:nvPr/>
              </p:nvSpPr>
              <p:spPr>
                <a:xfrm>
                  <a:off x="3820914" y="1777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Freeform: Shape 12969">
                  <a:extLst>
                    <a:ext uri="{FF2B5EF4-FFF2-40B4-BE49-F238E27FC236}">
                      <a16:creationId xmlns:a16="http://schemas.microsoft.com/office/drawing/2014/main" id="{7F10FC3D-82F2-A755-CF74-2A32660B39E2}"/>
                    </a:ext>
                  </a:extLst>
                </p:cNvPr>
                <p:cNvSpPr/>
                <p:nvPr/>
              </p:nvSpPr>
              <p:spPr>
                <a:xfrm>
                  <a:off x="3799971" y="1797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1" name="Graphic 7849">
                <a:extLst>
                  <a:ext uri="{FF2B5EF4-FFF2-40B4-BE49-F238E27FC236}">
                    <a16:creationId xmlns:a16="http://schemas.microsoft.com/office/drawing/2014/main" id="{3C552B86-50E0-2AF3-C355-C4CD8C1CD736}"/>
                  </a:ext>
                </a:extLst>
              </p:cNvPr>
              <p:cNvGrpSpPr/>
              <p:nvPr/>
            </p:nvGrpSpPr>
            <p:grpSpPr>
              <a:xfrm>
                <a:off x="3815710" y="1777412"/>
                <a:ext cx="41887" cy="39600"/>
                <a:chOff x="3815710" y="1777412"/>
                <a:chExt cx="41887" cy="39600"/>
              </a:xfrm>
            </p:grpSpPr>
            <p:sp>
              <p:nvSpPr>
                <p:cNvPr id="2682" name="Freeform: Shape 12966">
                  <a:extLst>
                    <a:ext uri="{FF2B5EF4-FFF2-40B4-BE49-F238E27FC236}">
                      <a16:creationId xmlns:a16="http://schemas.microsoft.com/office/drawing/2014/main" id="{B6E26638-4DFE-6421-F9EA-886E131C024E}"/>
                    </a:ext>
                  </a:extLst>
                </p:cNvPr>
                <p:cNvSpPr/>
                <p:nvPr/>
              </p:nvSpPr>
              <p:spPr>
                <a:xfrm>
                  <a:off x="3836653" y="1777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Freeform: Shape 12967">
                  <a:extLst>
                    <a:ext uri="{FF2B5EF4-FFF2-40B4-BE49-F238E27FC236}">
                      <a16:creationId xmlns:a16="http://schemas.microsoft.com/office/drawing/2014/main" id="{485EB91B-8D71-9EC5-EA57-F3E79AFD5AB3}"/>
                    </a:ext>
                  </a:extLst>
                </p:cNvPr>
                <p:cNvSpPr/>
                <p:nvPr/>
              </p:nvSpPr>
              <p:spPr>
                <a:xfrm>
                  <a:off x="3815710" y="1797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2" name="Graphic 7849">
                <a:extLst>
                  <a:ext uri="{FF2B5EF4-FFF2-40B4-BE49-F238E27FC236}">
                    <a16:creationId xmlns:a16="http://schemas.microsoft.com/office/drawing/2014/main" id="{7D4C3E06-33D7-9A91-D925-31A192AB77DB}"/>
                  </a:ext>
                </a:extLst>
              </p:cNvPr>
              <p:cNvGrpSpPr/>
              <p:nvPr/>
            </p:nvGrpSpPr>
            <p:grpSpPr>
              <a:xfrm>
                <a:off x="3866736" y="1778132"/>
                <a:ext cx="41887" cy="39599"/>
                <a:chOff x="3866736" y="1778132"/>
                <a:chExt cx="41887" cy="39599"/>
              </a:xfrm>
            </p:grpSpPr>
            <p:sp>
              <p:nvSpPr>
                <p:cNvPr id="2680" name="Freeform: Shape 12964">
                  <a:extLst>
                    <a:ext uri="{FF2B5EF4-FFF2-40B4-BE49-F238E27FC236}">
                      <a16:creationId xmlns:a16="http://schemas.microsoft.com/office/drawing/2014/main" id="{82FE4ACD-AB90-0422-2B46-4004CCF353F2}"/>
                    </a:ext>
                  </a:extLst>
                </p:cNvPr>
                <p:cNvSpPr/>
                <p:nvPr/>
              </p:nvSpPr>
              <p:spPr>
                <a:xfrm>
                  <a:off x="3887680" y="177813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Freeform: Shape 12965">
                  <a:extLst>
                    <a:ext uri="{FF2B5EF4-FFF2-40B4-BE49-F238E27FC236}">
                      <a16:creationId xmlns:a16="http://schemas.microsoft.com/office/drawing/2014/main" id="{DCB7E927-1017-5800-3343-50E9E6EF46BD}"/>
                    </a:ext>
                  </a:extLst>
                </p:cNvPr>
                <p:cNvSpPr/>
                <p:nvPr/>
              </p:nvSpPr>
              <p:spPr>
                <a:xfrm>
                  <a:off x="3866736" y="17979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3" name="Graphic 7849">
                <a:extLst>
                  <a:ext uri="{FF2B5EF4-FFF2-40B4-BE49-F238E27FC236}">
                    <a16:creationId xmlns:a16="http://schemas.microsoft.com/office/drawing/2014/main" id="{E27C440B-F9C2-A7C4-6A58-C18075331412}"/>
                  </a:ext>
                </a:extLst>
              </p:cNvPr>
              <p:cNvGrpSpPr/>
              <p:nvPr/>
            </p:nvGrpSpPr>
            <p:grpSpPr>
              <a:xfrm>
                <a:off x="4020957" y="1780892"/>
                <a:ext cx="41887" cy="39600"/>
                <a:chOff x="4020957" y="1780892"/>
                <a:chExt cx="41887" cy="39600"/>
              </a:xfrm>
            </p:grpSpPr>
            <p:sp>
              <p:nvSpPr>
                <p:cNvPr id="2678" name="Freeform: Shape 12962">
                  <a:extLst>
                    <a:ext uri="{FF2B5EF4-FFF2-40B4-BE49-F238E27FC236}">
                      <a16:creationId xmlns:a16="http://schemas.microsoft.com/office/drawing/2014/main" id="{81767C27-EA56-B53F-6B92-85F9E4BB7255}"/>
                    </a:ext>
                  </a:extLst>
                </p:cNvPr>
                <p:cNvSpPr/>
                <p:nvPr/>
              </p:nvSpPr>
              <p:spPr>
                <a:xfrm>
                  <a:off x="4041900" y="17808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Freeform: Shape 12963">
                  <a:extLst>
                    <a:ext uri="{FF2B5EF4-FFF2-40B4-BE49-F238E27FC236}">
                      <a16:creationId xmlns:a16="http://schemas.microsoft.com/office/drawing/2014/main" id="{BD8D206C-D052-0949-B482-7CA9582AC848}"/>
                    </a:ext>
                  </a:extLst>
                </p:cNvPr>
                <p:cNvSpPr/>
                <p:nvPr/>
              </p:nvSpPr>
              <p:spPr>
                <a:xfrm>
                  <a:off x="4020957" y="1800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4" name="Graphic 7849">
                <a:extLst>
                  <a:ext uri="{FF2B5EF4-FFF2-40B4-BE49-F238E27FC236}">
                    <a16:creationId xmlns:a16="http://schemas.microsoft.com/office/drawing/2014/main" id="{C3BC9A75-B67E-DB11-E21E-A3C6186630B8}"/>
                  </a:ext>
                </a:extLst>
              </p:cNvPr>
              <p:cNvGrpSpPr/>
              <p:nvPr/>
            </p:nvGrpSpPr>
            <p:grpSpPr>
              <a:xfrm>
                <a:off x="4026541" y="1782572"/>
                <a:ext cx="41887" cy="39600"/>
                <a:chOff x="4026541" y="1782572"/>
                <a:chExt cx="41887" cy="39600"/>
              </a:xfrm>
            </p:grpSpPr>
            <p:sp>
              <p:nvSpPr>
                <p:cNvPr id="2676" name="Freeform: Shape 12960">
                  <a:extLst>
                    <a:ext uri="{FF2B5EF4-FFF2-40B4-BE49-F238E27FC236}">
                      <a16:creationId xmlns:a16="http://schemas.microsoft.com/office/drawing/2014/main" id="{9EC243F6-B152-C3E1-9248-A03E2ECD583E}"/>
                    </a:ext>
                  </a:extLst>
                </p:cNvPr>
                <p:cNvSpPr/>
                <p:nvPr/>
              </p:nvSpPr>
              <p:spPr>
                <a:xfrm>
                  <a:off x="4047485" y="1782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Freeform: Shape 12961">
                  <a:extLst>
                    <a:ext uri="{FF2B5EF4-FFF2-40B4-BE49-F238E27FC236}">
                      <a16:creationId xmlns:a16="http://schemas.microsoft.com/office/drawing/2014/main" id="{88EC58E5-5FA3-943E-DD5C-9DFA0312D3EA}"/>
                    </a:ext>
                  </a:extLst>
                </p:cNvPr>
                <p:cNvSpPr/>
                <p:nvPr/>
              </p:nvSpPr>
              <p:spPr>
                <a:xfrm>
                  <a:off x="4026541" y="1802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5" name="Graphic 7849">
                <a:extLst>
                  <a:ext uri="{FF2B5EF4-FFF2-40B4-BE49-F238E27FC236}">
                    <a16:creationId xmlns:a16="http://schemas.microsoft.com/office/drawing/2014/main" id="{FFFBE1EE-F735-784F-EE6A-5FB71C168CA6}"/>
                  </a:ext>
                </a:extLst>
              </p:cNvPr>
              <p:cNvGrpSpPr/>
              <p:nvPr/>
            </p:nvGrpSpPr>
            <p:grpSpPr>
              <a:xfrm>
                <a:off x="4032507" y="1785572"/>
                <a:ext cx="41887" cy="39600"/>
                <a:chOff x="4032507" y="1785572"/>
                <a:chExt cx="41887" cy="39600"/>
              </a:xfrm>
            </p:grpSpPr>
            <p:sp>
              <p:nvSpPr>
                <p:cNvPr id="2674" name="Freeform: Shape 12958">
                  <a:extLst>
                    <a:ext uri="{FF2B5EF4-FFF2-40B4-BE49-F238E27FC236}">
                      <a16:creationId xmlns:a16="http://schemas.microsoft.com/office/drawing/2014/main" id="{93AE54A5-7E13-49BE-C4D8-248025B342BF}"/>
                    </a:ext>
                  </a:extLst>
                </p:cNvPr>
                <p:cNvSpPr/>
                <p:nvPr/>
              </p:nvSpPr>
              <p:spPr>
                <a:xfrm>
                  <a:off x="4053451" y="1785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Freeform: Shape 12959">
                  <a:extLst>
                    <a:ext uri="{FF2B5EF4-FFF2-40B4-BE49-F238E27FC236}">
                      <a16:creationId xmlns:a16="http://schemas.microsoft.com/office/drawing/2014/main" id="{9E33670A-D4CA-DD89-BAEC-1B65AAED4AFD}"/>
                    </a:ext>
                  </a:extLst>
                </p:cNvPr>
                <p:cNvSpPr/>
                <p:nvPr/>
              </p:nvSpPr>
              <p:spPr>
                <a:xfrm>
                  <a:off x="4032507" y="1805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6" name="Graphic 7849">
                <a:extLst>
                  <a:ext uri="{FF2B5EF4-FFF2-40B4-BE49-F238E27FC236}">
                    <a16:creationId xmlns:a16="http://schemas.microsoft.com/office/drawing/2014/main" id="{0B48C0B6-5546-8C4C-F09A-229C4B1831B9}"/>
                  </a:ext>
                </a:extLst>
              </p:cNvPr>
              <p:cNvGrpSpPr/>
              <p:nvPr/>
            </p:nvGrpSpPr>
            <p:grpSpPr>
              <a:xfrm>
                <a:off x="4042789" y="1786532"/>
                <a:ext cx="41887" cy="39600"/>
                <a:chOff x="4042789" y="1786532"/>
                <a:chExt cx="41887" cy="39600"/>
              </a:xfrm>
            </p:grpSpPr>
            <p:sp>
              <p:nvSpPr>
                <p:cNvPr id="2672" name="Freeform: Shape 12956">
                  <a:extLst>
                    <a:ext uri="{FF2B5EF4-FFF2-40B4-BE49-F238E27FC236}">
                      <a16:creationId xmlns:a16="http://schemas.microsoft.com/office/drawing/2014/main" id="{5CA407C8-1B99-AC3F-7CE2-6028B49A2457}"/>
                    </a:ext>
                  </a:extLst>
                </p:cNvPr>
                <p:cNvSpPr/>
                <p:nvPr/>
              </p:nvSpPr>
              <p:spPr>
                <a:xfrm>
                  <a:off x="4063732" y="178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Freeform: Shape 12957">
                  <a:extLst>
                    <a:ext uri="{FF2B5EF4-FFF2-40B4-BE49-F238E27FC236}">
                      <a16:creationId xmlns:a16="http://schemas.microsoft.com/office/drawing/2014/main" id="{EC5A2F17-0A1E-4BFC-A6EF-E436D5059E27}"/>
                    </a:ext>
                  </a:extLst>
                </p:cNvPr>
                <p:cNvSpPr/>
                <p:nvPr/>
              </p:nvSpPr>
              <p:spPr>
                <a:xfrm>
                  <a:off x="4042789" y="18063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7" name="Graphic 7849">
                <a:extLst>
                  <a:ext uri="{FF2B5EF4-FFF2-40B4-BE49-F238E27FC236}">
                    <a16:creationId xmlns:a16="http://schemas.microsoft.com/office/drawing/2014/main" id="{17E056B7-9B5A-C1F3-46A6-AAD79CC2B3FA}"/>
                  </a:ext>
                </a:extLst>
              </p:cNvPr>
              <p:cNvGrpSpPr/>
              <p:nvPr/>
            </p:nvGrpSpPr>
            <p:grpSpPr>
              <a:xfrm>
                <a:off x="4056116" y="1786532"/>
                <a:ext cx="41887" cy="39600"/>
                <a:chOff x="4056116" y="1786532"/>
                <a:chExt cx="41887" cy="39600"/>
              </a:xfrm>
            </p:grpSpPr>
            <p:sp>
              <p:nvSpPr>
                <p:cNvPr id="2670" name="Freeform: Shape 12954">
                  <a:extLst>
                    <a:ext uri="{FF2B5EF4-FFF2-40B4-BE49-F238E27FC236}">
                      <a16:creationId xmlns:a16="http://schemas.microsoft.com/office/drawing/2014/main" id="{9C5C22FB-F539-F61E-E483-4EC0D8D667EB}"/>
                    </a:ext>
                  </a:extLst>
                </p:cNvPr>
                <p:cNvSpPr/>
                <p:nvPr/>
              </p:nvSpPr>
              <p:spPr>
                <a:xfrm>
                  <a:off x="4077060" y="178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Freeform: Shape 12955">
                  <a:extLst>
                    <a:ext uri="{FF2B5EF4-FFF2-40B4-BE49-F238E27FC236}">
                      <a16:creationId xmlns:a16="http://schemas.microsoft.com/office/drawing/2014/main" id="{DAC71BED-6E82-C182-D55B-0C2558DF513C}"/>
                    </a:ext>
                  </a:extLst>
                </p:cNvPr>
                <p:cNvSpPr/>
                <p:nvPr/>
              </p:nvSpPr>
              <p:spPr>
                <a:xfrm>
                  <a:off x="4056116" y="18063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8" name="Graphic 7849">
                <a:extLst>
                  <a:ext uri="{FF2B5EF4-FFF2-40B4-BE49-F238E27FC236}">
                    <a16:creationId xmlns:a16="http://schemas.microsoft.com/office/drawing/2014/main" id="{48706E64-8037-D266-AF42-2D9F136E1D65}"/>
                  </a:ext>
                </a:extLst>
              </p:cNvPr>
              <p:cNvGrpSpPr/>
              <p:nvPr/>
            </p:nvGrpSpPr>
            <p:grpSpPr>
              <a:xfrm>
                <a:off x="4061067" y="1786532"/>
                <a:ext cx="41887" cy="39600"/>
                <a:chOff x="4061067" y="1786532"/>
                <a:chExt cx="41887" cy="39600"/>
              </a:xfrm>
            </p:grpSpPr>
            <p:sp>
              <p:nvSpPr>
                <p:cNvPr id="2668" name="Freeform: Shape 12952">
                  <a:extLst>
                    <a:ext uri="{FF2B5EF4-FFF2-40B4-BE49-F238E27FC236}">
                      <a16:creationId xmlns:a16="http://schemas.microsoft.com/office/drawing/2014/main" id="{8690B818-E54E-0872-316D-C13E6BC5059D}"/>
                    </a:ext>
                  </a:extLst>
                </p:cNvPr>
                <p:cNvSpPr/>
                <p:nvPr/>
              </p:nvSpPr>
              <p:spPr>
                <a:xfrm>
                  <a:off x="4082010" y="178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Freeform: Shape 12953">
                  <a:extLst>
                    <a:ext uri="{FF2B5EF4-FFF2-40B4-BE49-F238E27FC236}">
                      <a16:creationId xmlns:a16="http://schemas.microsoft.com/office/drawing/2014/main" id="{BE613C07-40A6-6EC1-4DEB-813D2ED79FD7}"/>
                    </a:ext>
                  </a:extLst>
                </p:cNvPr>
                <p:cNvSpPr/>
                <p:nvPr/>
              </p:nvSpPr>
              <p:spPr>
                <a:xfrm>
                  <a:off x="4061067" y="18063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9" name="Graphic 7849">
                <a:extLst>
                  <a:ext uri="{FF2B5EF4-FFF2-40B4-BE49-F238E27FC236}">
                    <a16:creationId xmlns:a16="http://schemas.microsoft.com/office/drawing/2014/main" id="{B4B2E2BA-444E-B217-3DAC-2EB4143D037A}"/>
                  </a:ext>
                </a:extLst>
              </p:cNvPr>
              <p:cNvGrpSpPr/>
              <p:nvPr/>
            </p:nvGrpSpPr>
            <p:grpSpPr>
              <a:xfrm>
                <a:off x="4063732" y="1786532"/>
                <a:ext cx="41887" cy="39600"/>
                <a:chOff x="4063732" y="1786532"/>
                <a:chExt cx="41887" cy="39600"/>
              </a:xfrm>
            </p:grpSpPr>
            <p:sp>
              <p:nvSpPr>
                <p:cNvPr id="2666" name="Freeform: Shape 12950">
                  <a:extLst>
                    <a:ext uri="{FF2B5EF4-FFF2-40B4-BE49-F238E27FC236}">
                      <a16:creationId xmlns:a16="http://schemas.microsoft.com/office/drawing/2014/main" id="{201A9CAB-457E-FC4C-0B20-12E19EF3A6D5}"/>
                    </a:ext>
                  </a:extLst>
                </p:cNvPr>
                <p:cNvSpPr/>
                <p:nvPr/>
              </p:nvSpPr>
              <p:spPr>
                <a:xfrm>
                  <a:off x="4084676" y="178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Freeform: Shape 12951">
                  <a:extLst>
                    <a:ext uri="{FF2B5EF4-FFF2-40B4-BE49-F238E27FC236}">
                      <a16:creationId xmlns:a16="http://schemas.microsoft.com/office/drawing/2014/main" id="{1198BE0D-5DBD-D3C0-6BEA-2FA7B3C9103B}"/>
                    </a:ext>
                  </a:extLst>
                </p:cNvPr>
                <p:cNvSpPr/>
                <p:nvPr/>
              </p:nvSpPr>
              <p:spPr>
                <a:xfrm>
                  <a:off x="4063732" y="18063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0" name="Graphic 7849">
                <a:extLst>
                  <a:ext uri="{FF2B5EF4-FFF2-40B4-BE49-F238E27FC236}">
                    <a16:creationId xmlns:a16="http://schemas.microsoft.com/office/drawing/2014/main" id="{9E27B6BC-C834-B51C-96F8-45B3112A3A42}"/>
                  </a:ext>
                </a:extLst>
              </p:cNvPr>
              <p:cNvGrpSpPr/>
              <p:nvPr/>
            </p:nvGrpSpPr>
            <p:grpSpPr>
              <a:xfrm>
                <a:off x="4082010" y="1786532"/>
                <a:ext cx="41760" cy="39600"/>
                <a:chOff x="4082010" y="1786532"/>
                <a:chExt cx="41760" cy="39600"/>
              </a:xfrm>
            </p:grpSpPr>
            <p:sp>
              <p:nvSpPr>
                <p:cNvPr id="2664" name="Freeform: Shape 12948">
                  <a:extLst>
                    <a:ext uri="{FF2B5EF4-FFF2-40B4-BE49-F238E27FC236}">
                      <a16:creationId xmlns:a16="http://schemas.microsoft.com/office/drawing/2014/main" id="{518A74A2-6865-113D-3D46-870D7C42F2F9}"/>
                    </a:ext>
                  </a:extLst>
                </p:cNvPr>
                <p:cNvSpPr/>
                <p:nvPr/>
              </p:nvSpPr>
              <p:spPr>
                <a:xfrm>
                  <a:off x="4102954" y="178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Freeform: Shape 12949">
                  <a:extLst>
                    <a:ext uri="{FF2B5EF4-FFF2-40B4-BE49-F238E27FC236}">
                      <a16:creationId xmlns:a16="http://schemas.microsoft.com/office/drawing/2014/main" id="{C2E5630E-EB82-013A-B291-FA1F56149D9B}"/>
                    </a:ext>
                  </a:extLst>
                </p:cNvPr>
                <p:cNvSpPr/>
                <p:nvPr/>
              </p:nvSpPr>
              <p:spPr>
                <a:xfrm>
                  <a:off x="4082010" y="180633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1" name="Graphic 7849">
                <a:extLst>
                  <a:ext uri="{FF2B5EF4-FFF2-40B4-BE49-F238E27FC236}">
                    <a16:creationId xmlns:a16="http://schemas.microsoft.com/office/drawing/2014/main" id="{5E3B0909-3C50-B0F1-7CBA-45FB9D05AC3D}"/>
                  </a:ext>
                </a:extLst>
              </p:cNvPr>
              <p:cNvGrpSpPr/>
              <p:nvPr/>
            </p:nvGrpSpPr>
            <p:grpSpPr>
              <a:xfrm>
                <a:off x="4181143" y="1794212"/>
                <a:ext cx="41887" cy="39479"/>
                <a:chOff x="4181143" y="1794212"/>
                <a:chExt cx="41887" cy="39479"/>
              </a:xfrm>
            </p:grpSpPr>
            <p:sp>
              <p:nvSpPr>
                <p:cNvPr id="2662" name="Freeform: Shape 12946">
                  <a:extLst>
                    <a:ext uri="{FF2B5EF4-FFF2-40B4-BE49-F238E27FC236}">
                      <a16:creationId xmlns:a16="http://schemas.microsoft.com/office/drawing/2014/main" id="{5744F2CE-E3FC-0C8A-E32E-0BE8DEBDAE88}"/>
                    </a:ext>
                  </a:extLst>
                </p:cNvPr>
                <p:cNvSpPr/>
                <p:nvPr/>
              </p:nvSpPr>
              <p:spPr>
                <a:xfrm>
                  <a:off x="4202086" y="179421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Freeform: Shape 12947">
                  <a:extLst>
                    <a:ext uri="{FF2B5EF4-FFF2-40B4-BE49-F238E27FC236}">
                      <a16:creationId xmlns:a16="http://schemas.microsoft.com/office/drawing/2014/main" id="{9296F7A9-7008-2C08-DB68-4473ACE08C99}"/>
                    </a:ext>
                  </a:extLst>
                </p:cNvPr>
                <p:cNvSpPr/>
                <p:nvPr/>
              </p:nvSpPr>
              <p:spPr>
                <a:xfrm>
                  <a:off x="4181143" y="1814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2" name="Graphic 7849">
                <a:extLst>
                  <a:ext uri="{FF2B5EF4-FFF2-40B4-BE49-F238E27FC236}">
                    <a16:creationId xmlns:a16="http://schemas.microsoft.com/office/drawing/2014/main" id="{6E7EC52A-C44C-780B-42EF-36A58F4C0B8D}"/>
                  </a:ext>
                </a:extLst>
              </p:cNvPr>
              <p:cNvGrpSpPr/>
              <p:nvPr/>
            </p:nvGrpSpPr>
            <p:grpSpPr>
              <a:xfrm>
                <a:off x="4194344" y="1794212"/>
                <a:ext cx="41887" cy="39479"/>
                <a:chOff x="4194344" y="1794212"/>
                <a:chExt cx="41887" cy="39479"/>
              </a:xfrm>
            </p:grpSpPr>
            <p:sp>
              <p:nvSpPr>
                <p:cNvPr id="2660" name="Freeform: Shape 12944">
                  <a:extLst>
                    <a:ext uri="{FF2B5EF4-FFF2-40B4-BE49-F238E27FC236}">
                      <a16:creationId xmlns:a16="http://schemas.microsoft.com/office/drawing/2014/main" id="{D7D15FA7-7062-1330-7B4F-5D529EF5D336}"/>
                    </a:ext>
                  </a:extLst>
                </p:cNvPr>
                <p:cNvSpPr/>
                <p:nvPr/>
              </p:nvSpPr>
              <p:spPr>
                <a:xfrm>
                  <a:off x="4215287" y="179421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Freeform: Shape 12945">
                  <a:extLst>
                    <a:ext uri="{FF2B5EF4-FFF2-40B4-BE49-F238E27FC236}">
                      <a16:creationId xmlns:a16="http://schemas.microsoft.com/office/drawing/2014/main" id="{4D693978-396D-AD6B-F13C-5DC59E5F73F3}"/>
                    </a:ext>
                  </a:extLst>
                </p:cNvPr>
                <p:cNvSpPr/>
                <p:nvPr/>
              </p:nvSpPr>
              <p:spPr>
                <a:xfrm>
                  <a:off x="4194344" y="1814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3" name="Graphic 7849">
                <a:extLst>
                  <a:ext uri="{FF2B5EF4-FFF2-40B4-BE49-F238E27FC236}">
                    <a16:creationId xmlns:a16="http://schemas.microsoft.com/office/drawing/2014/main" id="{2BA316EA-CB57-B9CC-61CF-617C80699C6D}"/>
                  </a:ext>
                </a:extLst>
              </p:cNvPr>
              <p:cNvGrpSpPr/>
              <p:nvPr/>
            </p:nvGrpSpPr>
            <p:grpSpPr>
              <a:xfrm>
                <a:off x="4270248" y="1794212"/>
                <a:ext cx="41887" cy="39479"/>
                <a:chOff x="4270248" y="1794212"/>
                <a:chExt cx="41887" cy="39479"/>
              </a:xfrm>
            </p:grpSpPr>
            <p:sp>
              <p:nvSpPr>
                <p:cNvPr id="2658" name="Freeform: Shape 12942">
                  <a:extLst>
                    <a:ext uri="{FF2B5EF4-FFF2-40B4-BE49-F238E27FC236}">
                      <a16:creationId xmlns:a16="http://schemas.microsoft.com/office/drawing/2014/main" id="{AB6657CC-CDB3-AEFA-725B-81CB0DEB1B5B}"/>
                    </a:ext>
                  </a:extLst>
                </p:cNvPr>
                <p:cNvSpPr/>
                <p:nvPr/>
              </p:nvSpPr>
              <p:spPr>
                <a:xfrm>
                  <a:off x="4291192" y="179421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9" name="Freeform: Shape 12943">
                  <a:extLst>
                    <a:ext uri="{FF2B5EF4-FFF2-40B4-BE49-F238E27FC236}">
                      <a16:creationId xmlns:a16="http://schemas.microsoft.com/office/drawing/2014/main" id="{F7D122A7-46D5-85E0-636B-2CC8AC84CE0D}"/>
                    </a:ext>
                  </a:extLst>
                </p:cNvPr>
                <p:cNvSpPr/>
                <p:nvPr/>
              </p:nvSpPr>
              <p:spPr>
                <a:xfrm>
                  <a:off x="4270248" y="1814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4" name="Graphic 7849">
                <a:extLst>
                  <a:ext uri="{FF2B5EF4-FFF2-40B4-BE49-F238E27FC236}">
                    <a16:creationId xmlns:a16="http://schemas.microsoft.com/office/drawing/2014/main" id="{54CAE0FA-CA2A-74D7-8E42-47511DF85843}"/>
                  </a:ext>
                </a:extLst>
              </p:cNvPr>
              <p:cNvGrpSpPr/>
              <p:nvPr/>
            </p:nvGrpSpPr>
            <p:grpSpPr>
              <a:xfrm>
                <a:off x="4338156" y="1797212"/>
                <a:ext cx="41887" cy="39599"/>
                <a:chOff x="4338156" y="1797212"/>
                <a:chExt cx="41887" cy="39599"/>
              </a:xfrm>
            </p:grpSpPr>
            <p:sp>
              <p:nvSpPr>
                <p:cNvPr id="2656" name="Freeform: Shape 12940">
                  <a:extLst>
                    <a:ext uri="{FF2B5EF4-FFF2-40B4-BE49-F238E27FC236}">
                      <a16:creationId xmlns:a16="http://schemas.microsoft.com/office/drawing/2014/main" id="{682EB457-ACAC-52A9-CD61-5424C2D43CF5}"/>
                    </a:ext>
                  </a:extLst>
                </p:cNvPr>
                <p:cNvSpPr/>
                <p:nvPr/>
              </p:nvSpPr>
              <p:spPr>
                <a:xfrm>
                  <a:off x="4359099" y="17972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7" name="Freeform: Shape 12941">
                  <a:extLst>
                    <a:ext uri="{FF2B5EF4-FFF2-40B4-BE49-F238E27FC236}">
                      <a16:creationId xmlns:a16="http://schemas.microsoft.com/office/drawing/2014/main" id="{2A5C1B16-440C-AC20-12EF-7523FE5AC4A4}"/>
                    </a:ext>
                  </a:extLst>
                </p:cNvPr>
                <p:cNvSpPr/>
                <p:nvPr/>
              </p:nvSpPr>
              <p:spPr>
                <a:xfrm>
                  <a:off x="4338156" y="18170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5" name="Graphic 7849">
                <a:extLst>
                  <a:ext uri="{FF2B5EF4-FFF2-40B4-BE49-F238E27FC236}">
                    <a16:creationId xmlns:a16="http://schemas.microsoft.com/office/drawing/2014/main" id="{420259A7-306C-C1F5-DCB6-F9592E57FD21}"/>
                  </a:ext>
                </a:extLst>
              </p:cNvPr>
              <p:cNvGrpSpPr/>
              <p:nvPr/>
            </p:nvGrpSpPr>
            <p:grpSpPr>
              <a:xfrm>
                <a:off x="4417107" y="1799012"/>
                <a:ext cx="41887" cy="39480"/>
                <a:chOff x="4417107" y="1799012"/>
                <a:chExt cx="41887" cy="39480"/>
              </a:xfrm>
            </p:grpSpPr>
            <p:sp>
              <p:nvSpPr>
                <p:cNvPr id="2654" name="Freeform: Shape 12938">
                  <a:extLst>
                    <a:ext uri="{FF2B5EF4-FFF2-40B4-BE49-F238E27FC236}">
                      <a16:creationId xmlns:a16="http://schemas.microsoft.com/office/drawing/2014/main" id="{F2463DDE-5266-98C8-4053-C3A2827245A5}"/>
                    </a:ext>
                  </a:extLst>
                </p:cNvPr>
                <p:cNvSpPr/>
                <p:nvPr/>
              </p:nvSpPr>
              <p:spPr>
                <a:xfrm>
                  <a:off x="4438050"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Freeform: Shape 12939">
                  <a:extLst>
                    <a:ext uri="{FF2B5EF4-FFF2-40B4-BE49-F238E27FC236}">
                      <a16:creationId xmlns:a16="http://schemas.microsoft.com/office/drawing/2014/main" id="{288E77AE-58FC-2FA2-5972-FE4F91AE52DD}"/>
                    </a:ext>
                  </a:extLst>
                </p:cNvPr>
                <p:cNvSpPr/>
                <p:nvPr/>
              </p:nvSpPr>
              <p:spPr>
                <a:xfrm>
                  <a:off x="4417107"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6" name="Graphic 7849">
                <a:extLst>
                  <a:ext uri="{FF2B5EF4-FFF2-40B4-BE49-F238E27FC236}">
                    <a16:creationId xmlns:a16="http://schemas.microsoft.com/office/drawing/2014/main" id="{BB8EAD16-2C27-203D-5F73-B51BB1E6B3AF}"/>
                  </a:ext>
                </a:extLst>
              </p:cNvPr>
              <p:cNvGrpSpPr/>
              <p:nvPr/>
            </p:nvGrpSpPr>
            <p:grpSpPr>
              <a:xfrm>
                <a:off x="4413933" y="1799012"/>
                <a:ext cx="41887" cy="39480"/>
                <a:chOff x="4413933" y="1799012"/>
                <a:chExt cx="41887" cy="39480"/>
              </a:xfrm>
            </p:grpSpPr>
            <p:sp>
              <p:nvSpPr>
                <p:cNvPr id="2652" name="Freeform: Shape 12936">
                  <a:extLst>
                    <a:ext uri="{FF2B5EF4-FFF2-40B4-BE49-F238E27FC236}">
                      <a16:creationId xmlns:a16="http://schemas.microsoft.com/office/drawing/2014/main" id="{ADA1809C-7900-D533-CC1A-A3860830B7CE}"/>
                    </a:ext>
                  </a:extLst>
                </p:cNvPr>
                <p:cNvSpPr/>
                <p:nvPr/>
              </p:nvSpPr>
              <p:spPr>
                <a:xfrm>
                  <a:off x="4434877"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Freeform: Shape 12937">
                  <a:extLst>
                    <a:ext uri="{FF2B5EF4-FFF2-40B4-BE49-F238E27FC236}">
                      <a16:creationId xmlns:a16="http://schemas.microsoft.com/office/drawing/2014/main" id="{4E6EC526-597B-CD58-6BAA-56D53876A72F}"/>
                    </a:ext>
                  </a:extLst>
                </p:cNvPr>
                <p:cNvSpPr/>
                <p:nvPr/>
              </p:nvSpPr>
              <p:spPr>
                <a:xfrm>
                  <a:off x="4413933"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7" name="Graphic 7849">
                <a:extLst>
                  <a:ext uri="{FF2B5EF4-FFF2-40B4-BE49-F238E27FC236}">
                    <a16:creationId xmlns:a16="http://schemas.microsoft.com/office/drawing/2014/main" id="{DD232D22-D4E7-5CB5-FAF2-D8C1413C40E7}"/>
                  </a:ext>
                </a:extLst>
              </p:cNvPr>
              <p:cNvGrpSpPr/>
              <p:nvPr/>
            </p:nvGrpSpPr>
            <p:grpSpPr>
              <a:xfrm>
                <a:off x="4437162" y="1799012"/>
                <a:ext cx="41887" cy="39480"/>
                <a:chOff x="4437162" y="1799012"/>
                <a:chExt cx="41887" cy="39480"/>
              </a:xfrm>
            </p:grpSpPr>
            <p:sp>
              <p:nvSpPr>
                <p:cNvPr id="2650" name="Freeform: Shape 12934">
                  <a:extLst>
                    <a:ext uri="{FF2B5EF4-FFF2-40B4-BE49-F238E27FC236}">
                      <a16:creationId xmlns:a16="http://schemas.microsoft.com/office/drawing/2014/main" id="{723D699C-E840-8238-C3D0-5866E11C9BCA}"/>
                    </a:ext>
                  </a:extLst>
                </p:cNvPr>
                <p:cNvSpPr/>
                <p:nvPr/>
              </p:nvSpPr>
              <p:spPr>
                <a:xfrm>
                  <a:off x="4458105"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Freeform: Shape 12935">
                  <a:extLst>
                    <a:ext uri="{FF2B5EF4-FFF2-40B4-BE49-F238E27FC236}">
                      <a16:creationId xmlns:a16="http://schemas.microsoft.com/office/drawing/2014/main" id="{835765BA-4098-20A4-1711-427C8DCE0094}"/>
                    </a:ext>
                  </a:extLst>
                </p:cNvPr>
                <p:cNvSpPr/>
                <p:nvPr/>
              </p:nvSpPr>
              <p:spPr>
                <a:xfrm>
                  <a:off x="4437162"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8" name="Graphic 7849">
                <a:extLst>
                  <a:ext uri="{FF2B5EF4-FFF2-40B4-BE49-F238E27FC236}">
                    <a16:creationId xmlns:a16="http://schemas.microsoft.com/office/drawing/2014/main" id="{0DA89BC9-8075-340A-4D13-5FE34DFCAC85}"/>
                  </a:ext>
                </a:extLst>
              </p:cNvPr>
              <p:cNvGrpSpPr/>
              <p:nvPr/>
            </p:nvGrpSpPr>
            <p:grpSpPr>
              <a:xfrm>
                <a:off x="4441604" y="1799012"/>
                <a:ext cx="41887" cy="39480"/>
                <a:chOff x="4441604" y="1799012"/>
                <a:chExt cx="41887" cy="39480"/>
              </a:xfrm>
            </p:grpSpPr>
            <p:sp>
              <p:nvSpPr>
                <p:cNvPr id="2648" name="Freeform: Shape 12932">
                  <a:extLst>
                    <a:ext uri="{FF2B5EF4-FFF2-40B4-BE49-F238E27FC236}">
                      <a16:creationId xmlns:a16="http://schemas.microsoft.com/office/drawing/2014/main" id="{99238539-8F20-01A4-5283-DA17B2C1C723}"/>
                    </a:ext>
                  </a:extLst>
                </p:cNvPr>
                <p:cNvSpPr/>
                <p:nvPr/>
              </p:nvSpPr>
              <p:spPr>
                <a:xfrm>
                  <a:off x="4462548"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Freeform: Shape 12933">
                  <a:extLst>
                    <a:ext uri="{FF2B5EF4-FFF2-40B4-BE49-F238E27FC236}">
                      <a16:creationId xmlns:a16="http://schemas.microsoft.com/office/drawing/2014/main" id="{B7B69FDB-F88E-8DE3-960D-64DEEC8F0360}"/>
                    </a:ext>
                  </a:extLst>
                </p:cNvPr>
                <p:cNvSpPr/>
                <p:nvPr/>
              </p:nvSpPr>
              <p:spPr>
                <a:xfrm>
                  <a:off x="4441604"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9" name="Graphic 7849">
                <a:extLst>
                  <a:ext uri="{FF2B5EF4-FFF2-40B4-BE49-F238E27FC236}">
                    <a16:creationId xmlns:a16="http://schemas.microsoft.com/office/drawing/2014/main" id="{3961BE81-7D37-7A6E-55C8-D021B147E5A3}"/>
                  </a:ext>
                </a:extLst>
              </p:cNvPr>
              <p:cNvGrpSpPr/>
              <p:nvPr/>
            </p:nvGrpSpPr>
            <p:grpSpPr>
              <a:xfrm>
                <a:off x="4444650" y="1799012"/>
                <a:ext cx="41887" cy="39480"/>
                <a:chOff x="4444650" y="1799012"/>
                <a:chExt cx="41887" cy="39480"/>
              </a:xfrm>
            </p:grpSpPr>
            <p:sp>
              <p:nvSpPr>
                <p:cNvPr id="2646" name="Freeform: Shape 12930">
                  <a:extLst>
                    <a:ext uri="{FF2B5EF4-FFF2-40B4-BE49-F238E27FC236}">
                      <a16:creationId xmlns:a16="http://schemas.microsoft.com/office/drawing/2014/main" id="{AA3D4BB1-CDE7-7E8F-DCB7-0416B51D9A96}"/>
                    </a:ext>
                  </a:extLst>
                </p:cNvPr>
                <p:cNvSpPr/>
                <p:nvPr/>
              </p:nvSpPr>
              <p:spPr>
                <a:xfrm>
                  <a:off x="4465594"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Freeform: Shape 12931">
                  <a:extLst>
                    <a:ext uri="{FF2B5EF4-FFF2-40B4-BE49-F238E27FC236}">
                      <a16:creationId xmlns:a16="http://schemas.microsoft.com/office/drawing/2014/main" id="{021BED14-E602-3F60-87F1-86D8B5D28715}"/>
                    </a:ext>
                  </a:extLst>
                </p:cNvPr>
                <p:cNvSpPr/>
                <p:nvPr/>
              </p:nvSpPr>
              <p:spPr>
                <a:xfrm>
                  <a:off x="4444650"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0" name="Graphic 7849">
                <a:extLst>
                  <a:ext uri="{FF2B5EF4-FFF2-40B4-BE49-F238E27FC236}">
                    <a16:creationId xmlns:a16="http://schemas.microsoft.com/office/drawing/2014/main" id="{76F148B5-BA77-C386-FF8F-7091E8F0DAEA}"/>
                  </a:ext>
                </a:extLst>
              </p:cNvPr>
              <p:cNvGrpSpPr/>
              <p:nvPr/>
            </p:nvGrpSpPr>
            <p:grpSpPr>
              <a:xfrm>
                <a:off x="4455820" y="1799012"/>
                <a:ext cx="41887" cy="39480"/>
                <a:chOff x="4455820" y="1799012"/>
                <a:chExt cx="41887" cy="39480"/>
              </a:xfrm>
            </p:grpSpPr>
            <p:sp>
              <p:nvSpPr>
                <p:cNvPr id="2644" name="Freeform: Shape 12928">
                  <a:extLst>
                    <a:ext uri="{FF2B5EF4-FFF2-40B4-BE49-F238E27FC236}">
                      <a16:creationId xmlns:a16="http://schemas.microsoft.com/office/drawing/2014/main" id="{905FEF11-8295-EEF3-DD44-A9373D3DB42C}"/>
                    </a:ext>
                  </a:extLst>
                </p:cNvPr>
                <p:cNvSpPr/>
                <p:nvPr/>
              </p:nvSpPr>
              <p:spPr>
                <a:xfrm>
                  <a:off x="4476764"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Freeform: Shape 12929">
                  <a:extLst>
                    <a:ext uri="{FF2B5EF4-FFF2-40B4-BE49-F238E27FC236}">
                      <a16:creationId xmlns:a16="http://schemas.microsoft.com/office/drawing/2014/main" id="{81165182-42A6-6F7C-979C-944F676EAA53}"/>
                    </a:ext>
                  </a:extLst>
                </p:cNvPr>
                <p:cNvSpPr/>
                <p:nvPr/>
              </p:nvSpPr>
              <p:spPr>
                <a:xfrm>
                  <a:off x="4455820"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1" name="Graphic 7849">
                <a:extLst>
                  <a:ext uri="{FF2B5EF4-FFF2-40B4-BE49-F238E27FC236}">
                    <a16:creationId xmlns:a16="http://schemas.microsoft.com/office/drawing/2014/main" id="{84857B16-0406-8CD6-6CF7-87FCFBE5C70E}"/>
                  </a:ext>
                </a:extLst>
              </p:cNvPr>
              <p:cNvGrpSpPr/>
              <p:nvPr/>
            </p:nvGrpSpPr>
            <p:grpSpPr>
              <a:xfrm>
                <a:off x="4458105" y="1799012"/>
                <a:ext cx="41887" cy="39480"/>
                <a:chOff x="4458105" y="1799012"/>
                <a:chExt cx="41887" cy="39480"/>
              </a:xfrm>
            </p:grpSpPr>
            <p:sp>
              <p:nvSpPr>
                <p:cNvPr id="2642" name="Freeform: Shape 12926">
                  <a:extLst>
                    <a:ext uri="{FF2B5EF4-FFF2-40B4-BE49-F238E27FC236}">
                      <a16:creationId xmlns:a16="http://schemas.microsoft.com/office/drawing/2014/main" id="{6ED19394-4241-AF5F-BA00-8C9DAC16023B}"/>
                    </a:ext>
                  </a:extLst>
                </p:cNvPr>
                <p:cNvSpPr/>
                <p:nvPr/>
              </p:nvSpPr>
              <p:spPr>
                <a:xfrm>
                  <a:off x="4479049"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Freeform: Shape 12927">
                  <a:extLst>
                    <a:ext uri="{FF2B5EF4-FFF2-40B4-BE49-F238E27FC236}">
                      <a16:creationId xmlns:a16="http://schemas.microsoft.com/office/drawing/2014/main" id="{7F46F382-014D-FA13-DA1E-9A6E90AE28EA}"/>
                    </a:ext>
                  </a:extLst>
                </p:cNvPr>
                <p:cNvSpPr/>
                <p:nvPr/>
              </p:nvSpPr>
              <p:spPr>
                <a:xfrm>
                  <a:off x="4458105"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2" name="Graphic 7849">
                <a:extLst>
                  <a:ext uri="{FF2B5EF4-FFF2-40B4-BE49-F238E27FC236}">
                    <a16:creationId xmlns:a16="http://schemas.microsoft.com/office/drawing/2014/main" id="{6D1024CD-680E-ACA8-778A-346C6D8F8F5E}"/>
                  </a:ext>
                </a:extLst>
              </p:cNvPr>
              <p:cNvGrpSpPr/>
              <p:nvPr/>
            </p:nvGrpSpPr>
            <p:grpSpPr>
              <a:xfrm>
                <a:off x="4470798" y="1799012"/>
                <a:ext cx="41887" cy="39480"/>
                <a:chOff x="4470798" y="1799012"/>
                <a:chExt cx="41887" cy="39480"/>
              </a:xfrm>
            </p:grpSpPr>
            <p:sp>
              <p:nvSpPr>
                <p:cNvPr id="2640" name="Freeform: Shape 12924">
                  <a:extLst>
                    <a:ext uri="{FF2B5EF4-FFF2-40B4-BE49-F238E27FC236}">
                      <a16:creationId xmlns:a16="http://schemas.microsoft.com/office/drawing/2014/main" id="{7E1D2EC8-1911-764B-1086-6F537D809EF4}"/>
                    </a:ext>
                  </a:extLst>
                </p:cNvPr>
                <p:cNvSpPr/>
                <p:nvPr/>
              </p:nvSpPr>
              <p:spPr>
                <a:xfrm>
                  <a:off x="4491742"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Freeform: Shape 12925">
                  <a:extLst>
                    <a:ext uri="{FF2B5EF4-FFF2-40B4-BE49-F238E27FC236}">
                      <a16:creationId xmlns:a16="http://schemas.microsoft.com/office/drawing/2014/main" id="{B3D701C3-9A53-0836-D339-0489D33E9BCA}"/>
                    </a:ext>
                  </a:extLst>
                </p:cNvPr>
                <p:cNvSpPr/>
                <p:nvPr/>
              </p:nvSpPr>
              <p:spPr>
                <a:xfrm>
                  <a:off x="4470798"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3" name="Graphic 7849">
                <a:extLst>
                  <a:ext uri="{FF2B5EF4-FFF2-40B4-BE49-F238E27FC236}">
                    <a16:creationId xmlns:a16="http://schemas.microsoft.com/office/drawing/2014/main" id="{6F3B6E0F-F0D5-53BD-A781-C323586514BB}"/>
                  </a:ext>
                </a:extLst>
              </p:cNvPr>
              <p:cNvGrpSpPr/>
              <p:nvPr/>
            </p:nvGrpSpPr>
            <p:grpSpPr>
              <a:xfrm>
                <a:off x="4468513" y="1799012"/>
                <a:ext cx="41887" cy="39480"/>
                <a:chOff x="4468513" y="1799012"/>
                <a:chExt cx="41887" cy="39480"/>
              </a:xfrm>
            </p:grpSpPr>
            <p:sp>
              <p:nvSpPr>
                <p:cNvPr id="2638" name="Freeform: Shape 12922">
                  <a:extLst>
                    <a:ext uri="{FF2B5EF4-FFF2-40B4-BE49-F238E27FC236}">
                      <a16:creationId xmlns:a16="http://schemas.microsoft.com/office/drawing/2014/main" id="{7E24817E-339A-641B-8EC8-BFA7F9559C3C}"/>
                    </a:ext>
                  </a:extLst>
                </p:cNvPr>
                <p:cNvSpPr/>
                <p:nvPr/>
              </p:nvSpPr>
              <p:spPr>
                <a:xfrm>
                  <a:off x="4489457"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Freeform: Shape 12923">
                  <a:extLst>
                    <a:ext uri="{FF2B5EF4-FFF2-40B4-BE49-F238E27FC236}">
                      <a16:creationId xmlns:a16="http://schemas.microsoft.com/office/drawing/2014/main" id="{C2C4F10A-C256-0EB7-8A64-3A16FC1974AF}"/>
                    </a:ext>
                  </a:extLst>
                </p:cNvPr>
                <p:cNvSpPr/>
                <p:nvPr/>
              </p:nvSpPr>
              <p:spPr>
                <a:xfrm>
                  <a:off x="4468513"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4" name="Graphic 7849">
                <a:extLst>
                  <a:ext uri="{FF2B5EF4-FFF2-40B4-BE49-F238E27FC236}">
                    <a16:creationId xmlns:a16="http://schemas.microsoft.com/office/drawing/2014/main" id="{4E5F0F6B-CC42-C7B7-8E30-A443C8865075}"/>
                  </a:ext>
                </a:extLst>
              </p:cNvPr>
              <p:cNvGrpSpPr/>
              <p:nvPr/>
            </p:nvGrpSpPr>
            <p:grpSpPr>
              <a:xfrm>
                <a:off x="4480953" y="1799012"/>
                <a:ext cx="41760" cy="39480"/>
                <a:chOff x="4480953" y="1799012"/>
                <a:chExt cx="41760" cy="39480"/>
              </a:xfrm>
            </p:grpSpPr>
            <p:sp>
              <p:nvSpPr>
                <p:cNvPr id="2636" name="Freeform: Shape 12920">
                  <a:extLst>
                    <a:ext uri="{FF2B5EF4-FFF2-40B4-BE49-F238E27FC236}">
                      <a16:creationId xmlns:a16="http://schemas.microsoft.com/office/drawing/2014/main" id="{A82C3EE4-2145-9F9E-BAA2-85B3703CC9EC}"/>
                    </a:ext>
                  </a:extLst>
                </p:cNvPr>
                <p:cNvSpPr/>
                <p:nvPr/>
              </p:nvSpPr>
              <p:spPr>
                <a:xfrm>
                  <a:off x="4501896"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Freeform: Shape 12921">
                  <a:extLst>
                    <a:ext uri="{FF2B5EF4-FFF2-40B4-BE49-F238E27FC236}">
                      <a16:creationId xmlns:a16="http://schemas.microsoft.com/office/drawing/2014/main" id="{01FE4264-FB9B-704F-B24F-3B8665036331}"/>
                    </a:ext>
                  </a:extLst>
                </p:cNvPr>
                <p:cNvSpPr/>
                <p:nvPr/>
              </p:nvSpPr>
              <p:spPr>
                <a:xfrm>
                  <a:off x="4480953" y="18186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5" name="Graphic 7849">
                <a:extLst>
                  <a:ext uri="{FF2B5EF4-FFF2-40B4-BE49-F238E27FC236}">
                    <a16:creationId xmlns:a16="http://schemas.microsoft.com/office/drawing/2014/main" id="{0153CCA3-993C-B074-5582-F74B6D420143}"/>
                  </a:ext>
                </a:extLst>
              </p:cNvPr>
              <p:cNvGrpSpPr/>
              <p:nvPr/>
            </p:nvGrpSpPr>
            <p:grpSpPr>
              <a:xfrm>
                <a:off x="4487426" y="1799012"/>
                <a:ext cx="41887" cy="39480"/>
                <a:chOff x="4487426" y="1799012"/>
                <a:chExt cx="41887" cy="39480"/>
              </a:xfrm>
            </p:grpSpPr>
            <p:sp>
              <p:nvSpPr>
                <p:cNvPr id="2634" name="Freeform: Shape 12918">
                  <a:extLst>
                    <a:ext uri="{FF2B5EF4-FFF2-40B4-BE49-F238E27FC236}">
                      <a16:creationId xmlns:a16="http://schemas.microsoft.com/office/drawing/2014/main" id="{3D7C125A-7AEE-FEE0-207A-8A8101B1B59B}"/>
                    </a:ext>
                  </a:extLst>
                </p:cNvPr>
                <p:cNvSpPr/>
                <p:nvPr/>
              </p:nvSpPr>
              <p:spPr>
                <a:xfrm>
                  <a:off x="4508370"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Freeform: Shape 12919">
                  <a:extLst>
                    <a:ext uri="{FF2B5EF4-FFF2-40B4-BE49-F238E27FC236}">
                      <a16:creationId xmlns:a16="http://schemas.microsoft.com/office/drawing/2014/main" id="{4F41CE6C-1BBF-3F5A-1842-2A9FD3B337D3}"/>
                    </a:ext>
                  </a:extLst>
                </p:cNvPr>
                <p:cNvSpPr/>
                <p:nvPr/>
              </p:nvSpPr>
              <p:spPr>
                <a:xfrm>
                  <a:off x="4487426"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6" name="Graphic 7849">
                <a:extLst>
                  <a:ext uri="{FF2B5EF4-FFF2-40B4-BE49-F238E27FC236}">
                    <a16:creationId xmlns:a16="http://schemas.microsoft.com/office/drawing/2014/main" id="{F587B180-E8D9-C280-7655-5F2B3701E853}"/>
                  </a:ext>
                </a:extLst>
              </p:cNvPr>
              <p:cNvGrpSpPr/>
              <p:nvPr/>
            </p:nvGrpSpPr>
            <p:grpSpPr>
              <a:xfrm>
                <a:off x="4495550" y="1799012"/>
                <a:ext cx="41760" cy="39480"/>
                <a:chOff x="4495550" y="1799012"/>
                <a:chExt cx="41760" cy="39480"/>
              </a:xfrm>
            </p:grpSpPr>
            <p:sp>
              <p:nvSpPr>
                <p:cNvPr id="2632" name="Freeform: Shape 12916">
                  <a:extLst>
                    <a:ext uri="{FF2B5EF4-FFF2-40B4-BE49-F238E27FC236}">
                      <a16:creationId xmlns:a16="http://schemas.microsoft.com/office/drawing/2014/main" id="{9225E293-CDCB-0C80-E679-4A8A781435E3}"/>
                    </a:ext>
                  </a:extLst>
                </p:cNvPr>
                <p:cNvSpPr/>
                <p:nvPr/>
              </p:nvSpPr>
              <p:spPr>
                <a:xfrm>
                  <a:off x="4516493"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Freeform: Shape 12917">
                  <a:extLst>
                    <a:ext uri="{FF2B5EF4-FFF2-40B4-BE49-F238E27FC236}">
                      <a16:creationId xmlns:a16="http://schemas.microsoft.com/office/drawing/2014/main" id="{13DEBBE0-4AC6-5A43-781F-BB75938196BE}"/>
                    </a:ext>
                  </a:extLst>
                </p:cNvPr>
                <p:cNvSpPr/>
                <p:nvPr/>
              </p:nvSpPr>
              <p:spPr>
                <a:xfrm>
                  <a:off x="4495550" y="18186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7" name="Graphic 7849">
                <a:extLst>
                  <a:ext uri="{FF2B5EF4-FFF2-40B4-BE49-F238E27FC236}">
                    <a16:creationId xmlns:a16="http://schemas.microsoft.com/office/drawing/2014/main" id="{6D5BFA80-365B-2D58-3680-82627EF81B9C}"/>
                  </a:ext>
                </a:extLst>
              </p:cNvPr>
              <p:cNvGrpSpPr/>
              <p:nvPr/>
            </p:nvGrpSpPr>
            <p:grpSpPr>
              <a:xfrm>
                <a:off x="4518397" y="1799012"/>
                <a:ext cx="41887" cy="39480"/>
                <a:chOff x="4518397" y="1799012"/>
                <a:chExt cx="41887" cy="39480"/>
              </a:xfrm>
            </p:grpSpPr>
            <p:sp>
              <p:nvSpPr>
                <p:cNvPr id="2630" name="Freeform: Shape 12914">
                  <a:extLst>
                    <a:ext uri="{FF2B5EF4-FFF2-40B4-BE49-F238E27FC236}">
                      <a16:creationId xmlns:a16="http://schemas.microsoft.com/office/drawing/2014/main" id="{F0BA83C1-A1E2-311F-554D-7611BD7A9378}"/>
                    </a:ext>
                  </a:extLst>
                </p:cNvPr>
                <p:cNvSpPr/>
                <p:nvPr/>
              </p:nvSpPr>
              <p:spPr>
                <a:xfrm>
                  <a:off x="4539341"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Freeform: Shape 12915">
                  <a:extLst>
                    <a:ext uri="{FF2B5EF4-FFF2-40B4-BE49-F238E27FC236}">
                      <a16:creationId xmlns:a16="http://schemas.microsoft.com/office/drawing/2014/main" id="{3583BC5E-EB0D-8733-F647-9EC2730E61A5}"/>
                    </a:ext>
                  </a:extLst>
                </p:cNvPr>
                <p:cNvSpPr/>
                <p:nvPr/>
              </p:nvSpPr>
              <p:spPr>
                <a:xfrm>
                  <a:off x="4518397"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8" name="Graphic 7849">
                <a:extLst>
                  <a:ext uri="{FF2B5EF4-FFF2-40B4-BE49-F238E27FC236}">
                    <a16:creationId xmlns:a16="http://schemas.microsoft.com/office/drawing/2014/main" id="{E755EDF1-D6FD-E890-F4EC-BA99AB80DA95}"/>
                  </a:ext>
                </a:extLst>
              </p:cNvPr>
              <p:cNvGrpSpPr/>
              <p:nvPr/>
            </p:nvGrpSpPr>
            <p:grpSpPr>
              <a:xfrm>
                <a:off x="4522713" y="1799012"/>
                <a:ext cx="41887" cy="39480"/>
                <a:chOff x="4522713" y="1799012"/>
                <a:chExt cx="41887" cy="39480"/>
              </a:xfrm>
            </p:grpSpPr>
            <p:sp>
              <p:nvSpPr>
                <p:cNvPr id="2628" name="Freeform: Shape 12912">
                  <a:extLst>
                    <a:ext uri="{FF2B5EF4-FFF2-40B4-BE49-F238E27FC236}">
                      <a16:creationId xmlns:a16="http://schemas.microsoft.com/office/drawing/2014/main" id="{C8CDEC7E-640E-FCC4-B0DD-6807A51C9203}"/>
                    </a:ext>
                  </a:extLst>
                </p:cNvPr>
                <p:cNvSpPr/>
                <p:nvPr/>
              </p:nvSpPr>
              <p:spPr>
                <a:xfrm>
                  <a:off x="4543656" y="179901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Freeform: Shape 12913">
                  <a:extLst>
                    <a:ext uri="{FF2B5EF4-FFF2-40B4-BE49-F238E27FC236}">
                      <a16:creationId xmlns:a16="http://schemas.microsoft.com/office/drawing/2014/main" id="{77E71DFF-DFBC-0011-6C2C-436556AD28F2}"/>
                    </a:ext>
                  </a:extLst>
                </p:cNvPr>
                <p:cNvSpPr/>
                <p:nvPr/>
              </p:nvSpPr>
              <p:spPr>
                <a:xfrm>
                  <a:off x="4522713" y="18186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9" name="Graphic 7849">
                <a:extLst>
                  <a:ext uri="{FF2B5EF4-FFF2-40B4-BE49-F238E27FC236}">
                    <a16:creationId xmlns:a16="http://schemas.microsoft.com/office/drawing/2014/main" id="{E55EDA37-72B3-0A14-A15B-655F9AC14C76}"/>
                  </a:ext>
                </a:extLst>
              </p:cNvPr>
              <p:cNvGrpSpPr/>
              <p:nvPr/>
            </p:nvGrpSpPr>
            <p:grpSpPr>
              <a:xfrm>
                <a:off x="4539341" y="1802012"/>
                <a:ext cx="41887" cy="39600"/>
                <a:chOff x="4539341" y="1802012"/>
                <a:chExt cx="41887" cy="39600"/>
              </a:xfrm>
            </p:grpSpPr>
            <p:sp>
              <p:nvSpPr>
                <p:cNvPr id="2626" name="Freeform: Shape 12910">
                  <a:extLst>
                    <a:ext uri="{FF2B5EF4-FFF2-40B4-BE49-F238E27FC236}">
                      <a16:creationId xmlns:a16="http://schemas.microsoft.com/office/drawing/2014/main" id="{2010EBBC-0285-E677-62E4-8D4EF21F8C0C}"/>
                    </a:ext>
                  </a:extLst>
                </p:cNvPr>
                <p:cNvSpPr/>
                <p:nvPr/>
              </p:nvSpPr>
              <p:spPr>
                <a:xfrm>
                  <a:off x="4560284"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Freeform: Shape 12911">
                  <a:extLst>
                    <a:ext uri="{FF2B5EF4-FFF2-40B4-BE49-F238E27FC236}">
                      <a16:creationId xmlns:a16="http://schemas.microsoft.com/office/drawing/2014/main" id="{E21EBA72-CD77-AB06-E2AF-6960CA0C87E9}"/>
                    </a:ext>
                  </a:extLst>
                </p:cNvPr>
                <p:cNvSpPr/>
                <p:nvPr/>
              </p:nvSpPr>
              <p:spPr>
                <a:xfrm>
                  <a:off x="4539341"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0" name="Graphic 7849">
                <a:extLst>
                  <a:ext uri="{FF2B5EF4-FFF2-40B4-BE49-F238E27FC236}">
                    <a16:creationId xmlns:a16="http://schemas.microsoft.com/office/drawing/2014/main" id="{D085F882-B432-1E68-F936-2557CB324945}"/>
                  </a:ext>
                </a:extLst>
              </p:cNvPr>
              <p:cNvGrpSpPr/>
              <p:nvPr/>
            </p:nvGrpSpPr>
            <p:grpSpPr>
              <a:xfrm>
                <a:off x="4549368" y="1802012"/>
                <a:ext cx="41887" cy="39600"/>
                <a:chOff x="4549368" y="1802012"/>
                <a:chExt cx="41887" cy="39600"/>
              </a:xfrm>
            </p:grpSpPr>
            <p:sp>
              <p:nvSpPr>
                <p:cNvPr id="2624" name="Freeform: Shape 12908">
                  <a:extLst>
                    <a:ext uri="{FF2B5EF4-FFF2-40B4-BE49-F238E27FC236}">
                      <a16:creationId xmlns:a16="http://schemas.microsoft.com/office/drawing/2014/main" id="{A81F640F-EDA4-E924-919B-87D06DDDB977}"/>
                    </a:ext>
                  </a:extLst>
                </p:cNvPr>
                <p:cNvSpPr/>
                <p:nvPr/>
              </p:nvSpPr>
              <p:spPr>
                <a:xfrm>
                  <a:off x="4570312"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Freeform: Shape 12909">
                  <a:extLst>
                    <a:ext uri="{FF2B5EF4-FFF2-40B4-BE49-F238E27FC236}">
                      <a16:creationId xmlns:a16="http://schemas.microsoft.com/office/drawing/2014/main" id="{43EFFDA4-FA67-ADA1-B3A7-A57CC823A856}"/>
                    </a:ext>
                  </a:extLst>
                </p:cNvPr>
                <p:cNvSpPr/>
                <p:nvPr/>
              </p:nvSpPr>
              <p:spPr>
                <a:xfrm>
                  <a:off x="4549368"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1" name="Graphic 7849">
                <a:extLst>
                  <a:ext uri="{FF2B5EF4-FFF2-40B4-BE49-F238E27FC236}">
                    <a16:creationId xmlns:a16="http://schemas.microsoft.com/office/drawing/2014/main" id="{1E585A4C-A0C5-CC35-1641-CFB9D4AC33C5}"/>
                  </a:ext>
                </a:extLst>
              </p:cNvPr>
              <p:cNvGrpSpPr/>
              <p:nvPr/>
            </p:nvGrpSpPr>
            <p:grpSpPr>
              <a:xfrm>
                <a:off x="4554826" y="1802012"/>
                <a:ext cx="41887" cy="39600"/>
                <a:chOff x="4554826" y="1802012"/>
                <a:chExt cx="41887" cy="39600"/>
              </a:xfrm>
            </p:grpSpPr>
            <p:sp>
              <p:nvSpPr>
                <p:cNvPr id="2622" name="Freeform: Shape 12906">
                  <a:extLst>
                    <a:ext uri="{FF2B5EF4-FFF2-40B4-BE49-F238E27FC236}">
                      <a16:creationId xmlns:a16="http://schemas.microsoft.com/office/drawing/2014/main" id="{D092B04A-5F3E-18D8-0ED0-490AD467C98D}"/>
                    </a:ext>
                  </a:extLst>
                </p:cNvPr>
                <p:cNvSpPr/>
                <p:nvPr/>
              </p:nvSpPr>
              <p:spPr>
                <a:xfrm>
                  <a:off x="4575770"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Freeform: Shape 12907">
                  <a:extLst>
                    <a:ext uri="{FF2B5EF4-FFF2-40B4-BE49-F238E27FC236}">
                      <a16:creationId xmlns:a16="http://schemas.microsoft.com/office/drawing/2014/main" id="{29D3EF2A-77C7-241A-9144-C1D13B1C72E1}"/>
                    </a:ext>
                  </a:extLst>
                </p:cNvPr>
                <p:cNvSpPr/>
                <p:nvPr/>
              </p:nvSpPr>
              <p:spPr>
                <a:xfrm>
                  <a:off x="4554826"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2" name="Graphic 7849">
                <a:extLst>
                  <a:ext uri="{FF2B5EF4-FFF2-40B4-BE49-F238E27FC236}">
                    <a16:creationId xmlns:a16="http://schemas.microsoft.com/office/drawing/2014/main" id="{AA2E3E6A-DF64-BB54-FA0F-E73032222E0E}"/>
                  </a:ext>
                </a:extLst>
              </p:cNvPr>
              <p:cNvGrpSpPr/>
              <p:nvPr/>
            </p:nvGrpSpPr>
            <p:grpSpPr>
              <a:xfrm>
                <a:off x="4557492" y="1802012"/>
                <a:ext cx="41887" cy="39600"/>
                <a:chOff x="4557492" y="1802012"/>
                <a:chExt cx="41887" cy="39600"/>
              </a:xfrm>
            </p:grpSpPr>
            <p:sp>
              <p:nvSpPr>
                <p:cNvPr id="2620" name="Freeform: Shape 12904">
                  <a:extLst>
                    <a:ext uri="{FF2B5EF4-FFF2-40B4-BE49-F238E27FC236}">
                      <a16:creationId xmlns:a16="http://schemas.microsoft.com/office/drawing/2014/main" id="{B9F3B98C-C1D2-98BF-A100-3BB8375126EA}"/>
                    </a:ext>
                  </a:extLst>
                </p:cNvPr>
                <p:cNvSpPr/>
                <p:nvPr/>
              </p:nvSpPr>
              <p:spPr>
                <a:xfrm>
                  <a:off x="4578435"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Freeform: Shape 12905">
                  <a:extLst>
                    <a:ext uri="{FF2B5EF4-FFF2-40B4-BE49-F238E27FC236}">
                      <a16:creationId xmlns:a16="http://schemas.microsoft.com/office/drawing/2014/main" id="{26EFB85F-273E-B13B-82E3-A7AEE00D732B}"/>
                    </a:ext>
                  </a:extLst>
                </p:cNvPr>
                <p:cNvSpPr/>
                <p:nvPr/>
              </p:nvSpPr>
              <p:spPr>
                <a:xfrm>
                  <a:off x="4557492"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3" name="Graphic 7849">
                <a:extLst>
                  <a:ext uri="{FF2B5EF4-FFF2-40B4-BE49-F238E27FC236}">
                    <a16:creationId xmlns:a16="http://schemas.microsoft.com/office/drawing/2014/main" id="{777F1371-CB85-EE6C-D728-A0C84114EC7F}"/>
                  </a:ext>
                </a:extLst>
              </p:cNvPr>
              <p:cNvGrpSpPr/>
              <p:nvPr/>
            </p:nvGrpSpPr>
            <p:grpSpPr>
              <a:xfrm>
                <a:off x="4570312" y="1802012"/>
                <a:ext cx="41887" cy="39600"/>
                <a:chOff x="4570312" y="1802012"/>
                <a:chExt cx="41887" cy="39600"/>
              </a:xfrm>
            </p:grpSpPr>
            <p:sp>
              <p:nvSpPr>
                <p:cNvPr id="2618" name="Freeform: Shape 12902">
                  <a:extLst>
                    <a:ext uri="{FF2B5EF4-FFF2-40B4-BE49-F238E27FC236}">
                      <a16:creationId xmlns:a16="http://schemas.microsoft.com/office/drawing/2014/main" id="{C81F763F-AD7E-C728-5741-DFAC340FB469}"/>
                    </a:ext>
                  </a:extLst>
                </p:cNvPr>
                <p:cNvSpPr/>
                <p:nvPr/>
              </p:nvSpPr>
              <p:spPr>
                <a:xfrm>
                  <a:off x="4591255"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Freeform: Shape 12903">
                  <a:extLst>
                    <a:ext uri="{FF2B5EF4-FFF2-40B4-BE49-F238E27FC236}">
                      <a16:creationId xmlns:a16="http://schemas.microsoft.com/office/drawing/2014/main" id="{FD047135-245E-F7FE-55B7-23C0F5ADD493}"/>
                    </a:ext>
                  </a:extLst>
                </p:cNvPr>
                <p:cNvSpPr/>
                <p:nvPr/>
              </p:nvSpPr>
              <p:spPr>
                <a:xfrm>
                  <a:off x="4570312"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4" name="Graphic 7849">
                <a:extLst>
                  <a:ext uri="{FF2B5EF4-FFF2-40B4-BE49-F238E27FC236}">
                    <a16:creationId xmlns:a16="http://schemas.microsoft.com/office/drawing/2014/main" id="{8CB70283-4E44-B981-46AC-D7B057324586}"/>
                  </a:ext>
                </a:extLst>
              </p:cNvPr>
              <p:cNvGrpSpPr/>
              <p:nvPr/>
            </p:nvGrpSpPr>
            <p:grpSpPr>
              <a:xfrm>
                <a:off x="4598363" y="1802012"/>
                <a:ext cx="41887" cy="39600"/>
                <a:chOff x="4598363" y="1802012"/>
                <a:chExt cx="41887" cy="39600"/>
              </a:xfrm>
            </p:grpSpPr>
            <p:sp>
              <p:nvSpPr>
                <p:cNvPr id="2616" name="Freeform: Shape 12900">
                  <a:extLst>
                    <a:ext uri="{FF2B5EF4-FFF2-40B4-BE49-F238E27FC236}">
                      <a16:creationId xmlns:a16="http://schemas.microsoft.com/office/drawing/2014/main" id="{78926F85-897B-E63F-1CA2-401D034764EB}"/>
                    </a:ext>
                  </a:extLst>
                </p:cNvPr>
                <p:cNvSpPr/>
                <p:nvPr/>
              </p:nvSpPr>
              <p:spPr>
                <a:xfrm>
                  <a:off x="4619307"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Freeform: Shape 12901">
                  <a:extLst>
                    <a:ext uri="{FF2B5EF4-FFF2-40B4-BE49-F238E27FC236}">
                      <a16:creationId xmlns:a16="http://schemas.microsoft.com/office/drawing/2014/main" id="{58DC2E1B-4741-DA5A-2EF8-F649BC9851BE}"/>
                    </a:ext>
                  </a:extLst>
                </p:cNvPr>
                <p:cNvSpPr/>
                <p:nvPr/>
              </p:nvSpPr>
              <p:spPr>
                <a:xfrm>
                  <a:off x="4598363" y="1821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5" name="Graphic 7849">
                <a:extLst>
                  <a:ext uri="{FF2B5EF4-FFF2-40B4-BE49-F238E27FC236}">
                    <a16:creationId xmlns:a16="http://schemas.microsoft.com/office/drawing/2014/main" id="{3B1A04BA-3F03-DD84-C608-129F49A351DC}"/>
                  </a:ext>
                </a:extLst>
              </p:cNvPr>
              <p:cNvGrpSpPr/>
              <p:nvPr/>
            </p:nvGrpSpPr>
            <p:grpSpPr>
              <a:xfrm>
                <a:off x="4620322" y="1802012"/>
                <a:ext cx="41760" cy="39600"/>
                <a:chOff x="4620322" y="1802012"/>
                <a:chExt cx="41760" cy="39600"/>
              </a:xfrm>
            </p:grpSpPr>
            <p:sp>
              <p:nvSpPr>
                <p:cNvPr id="2614" name="Freeform: Shape 12898">
                  <a:extLst>
                    <a:ext uri="{FF2B5EF4-FFF2-40B4-BE49-F238E27FC236}">
                      <a16:creationId xmlns:a16="http://schemas.microsoft.com/office/drawing/2014/main" id="{F7791CE2-D6E8-598B-E1F8-21FBBC1A03A1}"/>
                    </a:ext>
                  </a:extLst>
                </p:cNvPr>
                <p:cNvSpPr/>
                <p:nvPr/>
              </p:nvSpPr>
              <p:spPr>
                <a:xfrm>
                  <a:off x="4641266" y="18020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Freeform: Shape 12899">
                  <a:extLst>
                    <a:ext uri="{FF2B5EF4-FFF2-40B4-BE49-F238E27FC236}">
                      <a16:creationId xmlns:a16="http://schemas.microsoft.com/office/drawing/2014/main" id="{48CD725B-69F0-9330-5BEB-75DEFCBA5844}"/>
                    </a:ext>
                  </a:extLst>
                </p:cNvPr>
                <p:cNvSpPr/>
                <p:nvPr/>
              </p:nvSpPr>
              <p:spPr>
                <a:xfrm>
                  <a:off x="4620322" y="18218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6" name="Graphic 7849">
                <a:extLst>
                  <a:ext uri="{FF2B5EF4-FFF2-40B4-BE49-F238E27FC236}">
                    <a16:creationId xmlns:a16="http://schemas.microsoft.com/office/drawing/2014/main" id="{71D60017-9403-9A5C-B282-B45A8E2D87C6}"/>
                  </a:ext>
                </a:extLst>
              </p:cNvPr>
              <p:cNvGrpSpPr/>
              <p:nvPr/>
            </p:nvGrpSpPr>
            <p:grpSpPr>
              <a:xfrm>
                <a:off x="4652055" y="1806452"/>
                <a:ext cx="41887" cy="39600"/>
                <a:chOff x="4652055" y="1806452"/>
                <a:chExt cx="41887" cy="39600"/>
              </a:xfrm>
            </p:grpSpPr>
            <p:sp>
              <p:nvSpPr>
                <p:cNvPr id="2612" name="Freeform: Shape 12896">
                  <a:extLst>
                    <a:ext uri="{FF2B5EF4-FFF2-40B4-BE49-F238E27FC236}">
                      <a16:creationId xmlns:a16="http://schemas.microsoft.com/office/drawing/2014/main" id="{5E3E3D1C-A38B-1BEA-79F4-67690401A84A}"/>
                    </a:ext>
                  </a:extLst>
                </p:cNvPr>
                <p:cNvSpPr/>
                <p:nvPr/>
              </p:nvSpPr>
              <p:spPr>
                <a:xfrm>
                  <a:off x="4672998"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Freeform: Shape 12897">
                  <a:extLst>
                    <a:ext uri="{FF2B5EF4-FFF2-40B4-BE49-F238E27FC236}">
                      <a16:creationId xmlns:a16="http://schemas.microsoft.com/office/drawing/2014/main" id="{FCA14C49-5E73-A4DE-A877-2E0460E622FD}"/>
                    </a:ext>
                  </a:extLst>
                </p:cNvPr>
                <p:cNvSpPr/>
                <p:nvPr/>
              </p:nvSpPr>
              <p:spPr>
                <a:xfrm>
                  <a:off x="4652055"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7" name="Graphic 7849">
                <a:extLst>
                  <a:ext uri="{FF2B5EF4-FFF2-40B4-BE49-F238E27FC236}">
                    <a16:creationId xmlns:a16="http://schemas.microsoft.com/office/drawing/2014/main" id="{5FD2D9AD-C427-470B-9F43-AA58C3137703}"/>
                  </a:ext>
                </a:extLst>
              </p:cNvPr>
              <p:cNvGrpSpPr/>
              <p:nvPr/>
            </p:nvGrpSpPr>
            <p:grpSpPr>
              <a:xfrm>
                <a:off x="4670206" y="1806452"/>
                <a:ext cx="41887" cy="39600"/>
                <a:chOff x="4670206" y="1806452"/>
                <a:chExt cx="41887" cy="39600"/>
              </a:xfrm>
            </p:grpSpPr>
            <p:sp>
              <p:nvSpPr>
                <p:cNvPr id="2610" name="Freeform: Shape 12894">
                  <a:extLst>
                    <a:ext uri="{FF2B5EF4-FFF2-40B4-BE49-F238E27FC236}">
                      <a16:creationId xmlns:a16="http://schemas.microsoft.com/office/drawing/2014/main" id="{F5632D3B-FC0D-5A59-A41B-223E3DE0248E}"/>
                    </a:ext>
                  </a:extLst>
                </p:cNvPr>
                <p:cNvSpPr/>
                <p:nvPr/>
              </p:nvSpPr>
              <p:spPr>
                <a:xfrm>
                  <a:off x="4691149"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Freeform: Shape 12895">
                  <a:extLst>
                    <a:ext uri="{FF2B5EF4-FFF2-40B4-BE49-F238E27FC236}">
                      <a16:creationId xmlns:a16="http://schemas.microsoft.com/office/drawing/2014/main" id="{8EFB49E4-C175-F7D8-0D0C-C50756F3F3B3}"/>
                    </a:ext>
                  </a:extLst>
                </p:cNvPr>
                <p:cNvSpPr/>
                <p:nvPr/>
              </p:nvSpPr>
              <p:spPr>
                <a:xfrm>
                  <a:off x="4670206"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8" name="Graphic 7849">
                <a:extLst>
                  <a:ext uri="{FF2B5EF4-FFF2-40B4-BE49-F238E27FC236}">
                    <a16:creationId xmlns:a16="http://schemas.microsoft.com/office/drawing/2014/main" id="{70554221-DEB7-B722-A69A-1CC5EE178778}"/>
                  </a:ext>
                </a:extLst>
              </p:cNvPr>
              <p:cNvGrpSpPr/>
              <p:nvPr/>
            </p:nvGrpSpPr>
            <p:grpSpPr>
              <a:xfrm>
                <a:off x="4688484" y="1806452"/>
                <a:ext cx="41887" cy="39600"/>
                <a:chOff x="4688484" y="1806452"/>
                <a:chExt cx="41887" cy="39600"/>
              </a:xfrm>
            </p:grpSpPr>
            <p:sp>
              <p:nvSpPr>
                <p:cNvPr id="2608" name="Freeform: Shape 12892">
                  <a:extLst>
                    <a:ext uri="{FF2B5EF4-FFF2-40B4-BE49-F238E27FC236}">
                      <a16:creationId xmlns:a16="http://schemas.microsoft.com/office/drawing/2014/main" id="{BE870CD2-A3A7-9689-632F-2E4CFE22E19C}"/>
                    </a:ext>
                  </a:extLst>
                </p:cNvPr>
                <p:cNvSpPr/>
                <p:nvPr/>
              </p:nvSpPr>
              <p:spPr>
                <a:xfrm>
                  <a:off x="4709427"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Freeform: Shape 12893">
                  <a:extLst>
                    <a:ext uri="{FF2B5EF4-FFF2-40B4-BE49-F238E27FC236}">
                      <a16:creationId xmlns:a16="http://schemas.microsoft.com/office/drawing/2014/main" id="{65F61332-4A96-6B28-E454-EA5D1B1AD26A}"/>
                    </a:ext>
                  </a:extLst>
                </p:cNvPr>
                <p:cNvSpPr/>
                <p:nvPr/>
              </p:nvSpPr>
              <p:spPr>
                <a:xfrm>
                  <a:off x="4688484"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9" name="Graphic 7849">
                <a:extLst>
                  <a:ext uri="{FF2B5EF4-FFF2-40B4-BE49-F238E27FC236}">
                    <a16:creationId xmlns:a16="http://schemas.microsoft.com/office/drawing/2014/main" id="{92BCC5D2-0D2A-C736-1BA7-88AE45B2BDA3}"/>
                  </a:ext>
                </a:extLst>
              </p:cNvPr>
              <p:cNvGrpSpPr/>
              <p:nvPr/>
            </p:nvGrpSpPr>
            <p:grpSpPr>
              <a:xfrm>
                <a:off x="4701304" y="1806452"/>
                <a:ext cx="41887" cy="39600"/>
                <a:chOff x="4701304" y="1806452"/>
                <a:chExt cx="41887" cy="39600"/>
              </a:xfrm>
            </p:grpSpPr>
            <p:sp>
              <p:nvSpPr>
                <p:cNvPr id="2606" name="Freeform: Shape 12890">
                  <a:extLst>
                    <a:ext uri="{FF2B5EF4-FFF2-40B4-BE49-F238E27FC236}">
                      <a16:creationId xmlns:a16="http://schemas.microsoft.com/office/drawing/2014/main" id="{F59B0914-BB06-4A6D-745F-5FEA6AA65A97}"/>
                    </a:ext>
                  </a:extLst>
                </p:cNvPr>
                <p:cNvSpPr/>
                <p:nvPr/>
              </p:nvSpPr>
              <p:spPr>
                <a:xfrm>
                  <a:off x="4722247"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Freeform: Shape 12891">
                  <a:extLst>
                    <a:ext uri="{FF2B5EF4-FFF2-40B4-BE49-F238E27FC236}">
                      <a16:creationId xmlns:a16="http://schemas.microsoft.com/office/drawing/2014/main" id="{BC955C46-27DF-B263-595C-D99C1D0F1BBC}"/>
                    </a:ext>
                  </a:extLst>
                </p:cNvPr>
                <p:cNvSpPr/>
                <p:nvPr/>
              </p:nvSpPr>
              <p:spPr>
                <a:xfrm>
                  <a:off x="4701304"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0" name="Graphic 7849">
                <a:extLst>
                  <a:ext uri="{FF2B5EF4-FFF2-40B4-BE49-F238E27FC236}">
                    <a16:creationId xmlns:a16="http://schemas.microsoft.com/office/drawing/2014/main" id="{AFF19B88-4706-DC92-52B2-E987EC85400D}"/>
                  </a:ext>
                </a:extLst>
              </p:cNvPr>
              <p:cNvGrpSpPr/>
              <p:nvPr/>
            </p:nvGrpSpPr>
            <p:grpSpPr>
              <a:xfrm>
                <a:off x="4711078" y="1806452"/>
                <a:ext cx="41760" cy="39600"/>
                <a:chOff x="4711078" y="1806452"/>
                <a:chExt cx="41760" cy="39600"/>
              </a:xfrm>
            </p:grpSpPr>
            <p:sp>
              <p:nvSpPr>
                <p:cNvPr id="2604" name="Freeform: Shape 12888">
                  <a:extLst>
                    <a:ext uri="{FF2B5EF4-FFF2-40B4-BE49-F238E27FC236}">
                      <a16:creationId xmlns:a16="http://schemas.microsoft.com/office/drawing/2014/main" id="{C8FB330A-3747-3063-4807-1DCEC71D02FF}"/>
                    </a:ext>
                  </a:extLst>
                </p:cNvPr>
                <p:cNvSpPr/>
                <p:nvPr/>
              </p:nvSpPr>
              <p:spPr>
                <a:xfrm>
                  <a:off x="4731894"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Freeform: Shape 12889">
                  <a:extLst>
                    <a:ext uri="{FF2B5EF4-FFF2-40B4-BE49-F238E27FC236}">
                      <a16:creationId xmlns:a16="http://schemas.microsoft.com/office/drawing/2014/main" id="{C40886BD-013C-CEEA-F8BD-4DBE7FB1D7BD}"/>
                    </a:ext>
                  </a:extLst>
                </p:cNvPr>
                <p:cNvSpPr/>
                <p:nvPr/>
              </p:nvSpPr>
              <p:spPr>
                <a:xfrm>
                  <a:off x="4711078" y="18262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1" name="Graphic 7849">
                <a:extLst>
                  <a:ext uri="{FF2B5EF4-FFF2-40B4-BE49-F238E27FC236}">
                    <a16:creationId xmlns:a16="http://schemas.microsoft.com/office/drawing/2014/main" id="{A57D50FB-ECB6-FA4B-1947-8EF31A4961E4}"/>
                  </a:ext>
                </a:extLst>
              </p:cNvPr>
              <p:cNvGrpSpPr/>
              <p:nvPr/>
            </p:nvGrpSpPr>
            <p:grpSpPr>
              <a:xfrm>
                <a:off x="4724151" y="1806452"/>
                <a:ext cx="41887" cy="39600"/>
                <a:chOff x="4724151" y="1806452"/>
                <a:chExt cx="41887" cy="39600"/>
              </a:xfrm>
            </p:grpSpPr>
            <p:sp>
              <p:nvSpPr>
                <p:cNvPr id="2602" name="Freeform: Shape 12886">
                  <a:extLst>
                    <a:ext uri="{FF2B5EF4-FFF2-40B4-BE49-F238E27FC236}">
                      <a16:creationId xmlns:a16="http://schemas.microsoft.com/office/drawing/2014/main" id="{052EAB77-716A-E2B2-3D0B-1BD92B452201}"/>
                    </a:ext>
                  </a:extLst>
                </p:cNvPr>
                <p:cNvSpPr/>
                <p:nvPr/>
              </p:nvSpPr>
              <p:spPr>
                <a:xfrm>
                  <a:off x="4745095"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Freeform: Shape 12887">
                  <a:extLst>
                    <a:ext uri="{FF2B5EF4-FFF2-40B4-BE49-F238E27FC236}">
                      <a16:creationId xmlns:a16="http://schemas.microsoft.com/office/drawing/2014/main" id="{54ADA211-4AF8-E590-7510-96C08AD756D5}"/>
                    </a:ext>
                  </a:extLst>
                </p:cNvPr>
                <p:cNvSpPr/>
                <p:nvPr/>
              </p:nvSpPr>
              <p:spPr>
                <a:xfrm>
                  <a:off x="4724151"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2" name="Graphic 7849">
                <a:extLst>
                  <a:ext uri="{FF2B5EF4-FFF2-40B4-BE49-F238E27FC236}">
                    <a16:creationId xmlns:a16="http://schemas.microsoft.com/office/drawing/2014/main" id="{A5636469-1B50-46EA-1059-AAE35A1DCF40}"/>
                  </a:ext>
                </a:extLst>
              </p:cNvPr>
              <p:cNvGrpSpPr/>
              <p:nvPr/>
            </p:nvGrpSpPr>
            <p:grpSpPr>
              <a:xfrm>
                <a:off x="4745095" y="1806452"/>
                <a:ext cx="41887" cy="39600"/>
                <a:chOff x="4745095" y="1806452"/>
                <a:chExt cx="41887" cy="39600"/>
              </a:xfrm>
            </p:grpSpPr>
            <p:sp>
              <p:nvSpPr>
                <p:cNvPr id="2600" name="Freeform: Shape 12884">
                  <a:extLst>
                    <a:ext uri="{FF2B5EF4-FFF2-40B4-BE49-F238E27FC236}">
                      <a16:creationId xmlns:a16="http://schemas.microsoft.com/office/drawing/2014/main" id="{5FC924A8-0236-A303-0BCA-70737B7CA93D}"/>
                    </a:ext>
                  </a:extLst>
                </p:cNvPr>
                <p:cNvSpPr/>
                <p:nvPr/>
              </p:nvSpPr>
              <p:spPr>
                <a:xfrm>
                  <a:off x="4766038"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Freeform: Shape 12885">
                  <a:extLst>
                    <a:ext uri="{FF2B5EF4-FFF2-40B4-BE49-F238E27FC236}">
                      <a16:creationId xmlns:a16="http://schemas.microsoft.com/office/drawing/2014/main" id="{BA1215B0-4DBC-CE69-1675-CF5FDFA869AA}"/>
                    </a:ext>
                  </a:extLst>
                </p:cNvPr>
                <p:cNvSpPr/>
                <p:nvPr/>
              </p:nvSpPr>
              <p:spPr>
                <a:xfrm>
                  <a:off x="4745095"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3" name="Graphic 7849">
                <a:extLst>
                  <a:ext uri="{FF2B5EF4-FFF2-40B4-BE49-F238E27FC236}">
                    <a16:creationId xmlns:a16="http://schemas.microsoft.com/office/drawing/2014/main" id="{1508D0FD-EE1D-1B53-664B-58FF5557F33E}"/>
                  </a:ext>
                </a:extLst>
              </p:cNvPr>
              <p:cNvGrpSpPr/>
              <p:nvPr/>
            </p:nvGrpSpPr>
            <p:grpSpPr>
              <a:xfrm>
                <a:off x="4769592" y="1806452"/>
                <a:ext cx="41760" cy="39600"/>
                <a:chOff x="4769592" y="1806452"/>
                <a:chExt cx="41760" cy="39600"/>
              </a:xfrm>
            </p:grpSpPr>
            <p:sp>
              <p:nvSpPr>
                <p:cNvPr id="2598" name="Freeform: Shape 12882">
                  <a:extLst>
                    <a:ext uri="{FF2B5EF4-FFF2-40B4-BE49-F238E27FC236}">
                      <a16:creationId xmlns:a16="http://schemas.microsoft.com/office/drawing/2014/main" id="{182AB114-F8F7-1167-ECCC-4757F1657A9C}"/>
                    </a:ext>
                  </a:extLst>
                </p:cNvPr>
                <p:cNvSpPr/>
                <p:nvPr/>
              </p:nvSpPr>
              <p:spPr>
                <a:xfrm>
                  <a:off x="4790536"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Freeform: Shape 12883">
                  <a:extLst>
                    <a:ext uri="{FF2B5EF4-FFF2-40B4-BE49-F238E27FC236}">
                      <a16:creationId xmlns:a16="http://schemas.microsoft.com/office/drawing/2014/main" id="{395AD4ED-4CDA-AA25-B736-6B4CC912C8D3}"/>
                    </a:ext>
                  </a:extLst>
                </p:cNvPr>
                <p:cNvSpPr/>
                <p:nvPr/>
              </p:nvSpPr>
              <p:spPr>
                <a:xfrm>
                  <a:off x="4769592" y="18262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4" name="Graphic 7849">
                <a:extLst>
                  <a:ext uri="{FF2B5EF4-FFF2-40B4-BE49-F238E27FC236}">
                    <a16:creationId xmlns:a16="http://schemas.microsoft.com/office/drawing/2014/main" id="{BCBEFC4F-80EF-1E0E-3689-356FF78C4F5C}"/>
                  </a:ext>
                </a:extLst>
              </p:cNvPr>
              <p:cNvGrpSpPr/>
              <p:nvPr/>
            </p:nvGrpSpPr>
            <p:grpSpPr>
              <a:xfrm>
                <a:off x="4790536" y="1806452"/>
                <a:ext cx="41760" cy="39600"/>
                <a:chOff x="4790536" y="1806452"/>
                <a:chExt cx="41760" cy="39600"/>
              </a:xfrm>
            </p:grpSpPr>
            <p:sp>
              <p:nvSpPr>
                <p:cNvPr id="2596" name="Freeform: Shape 12880">
                  <a:extLst>
                    <a:ext uri="{FF2B5EF4-FFF2-40B4-BE49-F238E27FC236}">
                      <a16:creationId xmlns:a16="http://schemas.microsoft.com/office/drawing/2014/main" id="{48B6AD27-2929-8AD7-0DAC-67C6C5F4294F}"/>
                    </a:ext>
                  </a:extLst>
                </p:cNvPr>
                <p:cNvSpPr/>
                <p:nvPr/>
              </p:nvSpPr>
              <p:spPr>
                <a:xfrm>
                  <a:off x="4811353"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Freeform: Shape 12881">
                  <a:extLst>
                    <a:ext uri="{FF2B5EF4-FFF2-40B4-BE49-F238E27FC236}">
                      <a16:creationId xmlns:a16="http://schemas.microsoft.com/office/drawing/2014/main" id="{E76FECE4-6660-7C8A-E54F-D717F0758F86}"/>
                    </a:ext>
                  </a:extLst>
                </p:cNvPr>
                <p:cNvSpPr/>
                <p:nvPr/>
              </p:nvSpPr>
              <p:spPr>
                <a:xfrm>
                  <a:off x="4790536" y="18262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5" name="Graphic 7849">
                <a:extLst>
                  <a:ext uri="{FF2B5EF4-FFF2-40B4-BE49-F238E27FC236}">
                    <a16:creationId xmlns:a16="http://schemas.microsoft.com/office/drawing/2014/main" id="{A60A24E9-A08F-2CD3-9CCA-8CB3910B8FE5}"/>
                  </a:ext>
                </a:extLst>
              </p:cNvPr>
              <p:cNvGrpSpPr/>
              <p:nvPr/>
            </p:nvGrpSpPr>
            <p:grpSpPr>
              <a:xfrm>
                <a:off x="4801706" y="1806452"/>
                <a:ext cx="41887" cy="39600"/>
                <a:chOff x="4801706" y="1806452"/>
                <a:chExt cx="41887" cy="39600"/>
              </a:xfrm>
            </p:grpSpPr>
            <p:sp>
              <p:nvSpPr>
                <p:cNvPr id="2594" name="Freeform: Shape 12878">
                  <a:extLst>
                    <a:ext uri="{FF2B5EF4-FFF2-40B4-BE49-F238E27FC236}">
                      <a16:creationId xmlns:a16="http://schemas.microsoft.com/office/drawing/2014/main" id="{AD611F4A-D097-6D6C-4134-753A22D5CE68}"/>
                    </a:ext>
                  </a:extLst>
                </p:cNvPr>
                <p:cNvSpPr/>
                <p:nvPr/>
              </p:nvSpPr>
              <p:spPr>
                <a:xfrm>
                  <a:off x="4822649"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Freeform: Shape 12879">
                  <a:extLst>
                    <a:ext uri="{FF2B5EF4-FFF2-40B4-BE49-F238E27FC236}">
                      <a16:creationId xmlns:a16="http://schemas.microsoft.com/office/drawing/2014/main" id="{572F2C6E-60BB-8F17-3674-8BC60FCF2CDA}"/>
                    </a:ext>
                  </a:extLst>
                </p:cNvPr>
                <p:cNvSpPr/>
                <p:nvPr/>
              </p:nvSpPr>
              <p:spPr>
                <a:xfrm>
                  <a:off x="4801706"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6" name="Graphic 7849">
                <a:extLst>
                  <a:ext uri="{FF2B5EF4-FFF2-40B4-BE49-F238E27FC236}">
                    <a16:creationId xmlns:a16="http://schemas.microsoft.com/office/drawing/2014/main" id="{28D655D3-3331-6DDE-442A-5F0A6DB5F3CF}"/>
                  </a:ext>
                </a:extLst>
              </p:cNvPr>
              <p:cNvGrpSpPr/>
              <p:nvPr/>
            </p:nvGrpSpPr>
            <p:grpSpPr>
              <a:xfrm>
                <a:off x="4810083" y="1806452"/>
                <a:ext cx="41887" cy="39600"/>
                <a:chOff x="4810083" y="1806452"/>
                <a:chExt cx="41887" cy="39600"/>
              </a:xfrm>
            </p:grpSpPr>
            <p:sp>
              <p:nvSpPr>
                <p:cNvPr id="2592" name="Freeform: Shape 12876">
                  <a:extLst>
                    <a:ext uri="{FF2B5EF4-FFF2-40B4-BE49-F238E27FC236}">
                      <a16:creationId xmlns:a16="http://schemas.microsoft.com/office/drawing/2014/main" id="{4698CD3C-8F14-8BD8-34F6-B25A5C32ED79}"/>
                    </a:ext>
                  </a:extLst>
                </p:cNvPr>
                <p:cNvSpPr/>
                <p:nvPr/>
              </p:nvSpPr>
              <p:spPr>
                <a:xfrm>
                  <a:off x="4831027"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Freeform: Shape 12877">
                  <a:extLst>
                    <a:ext uri="{FF2B5EF4-FFF2-40B4-BE49-F238E27FC236}">
                      <a16:creationId xmlns:a16="http://schemas.microsoft.com/office/drawing/2014/main" id="{396CA121-3FAB-7394-4873-32826ABAFA38}"/>
                    </a:ext>
                  </a:extLst>
                </p:cNvPr>
                <p:cNvSpPr/>
                <p:nvPr/>
              </p:nvSpPr>
              <p:spPr>
                <a:xfrm>
                  <a:off x="4810083"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7" name="Graphic 7849">
                <a:extLst>
                  <a:ext uri="{FF2B5EF4-FFF2-40B4-BE49-F238E27FC236}">
                    <a16:creationId xmlns:a16="http://schemas.microsoft.com/office/drawing/2014/main" id="{80D336A6-22A4-03E4-7EAE-1CC68A05E390}"/>
                  </a:ext>
                </a:extLst>
              </p:cNvPr>
              <p:cNvGrpSpPr/>
              <p:nvPr/>
            </p:nvGrpSpPr>
            <p:grpSpPr>
              <a:xfrm>
                <a:off x="4813891" y="1806452"/>
                <a:ext cx="41887" cy="39600"/>
                <a:chOff x="4813891" y="1806452"/>
                <a:chExt cx="41887" cy="39600"/>
              </a:xfrm>
            </p:grpSpPr>
            <p:sp>
              <p:nvSpPr>
                <p:cNvPr id="2590" name="Freeform: Shape 12874">
                  <a:extLst>
                    <a:ext uri="{FF2B5EF4-FFF2-40B4-BE49-F238E27FC236}">
                      <a16:creationId xmlns:a16="http://schemas.microsoft.com/office/drawing/2014/main" id="{873C8154-FEBF-7943-33B9-32FACCA83F4D}"/>
                    </a:ext>
                  </a:extLst>
                </p:cNvPr>
                <p:cNvSpPr/>
                <p:nvPr/>
              </p:nvSpPr>
              <p:spPr>
                <a:xfrm>
                  <a:off x="4834835"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Freeform: Shape 12875">
                  <a:extLst>
                    <a:ext uri="{FF2B5EF4-FFF2-40B4-BE49-F238E27FC236}">
                      <a16:creationId xmlns:a16="http://schemas.microsoft.com/office/drawing/2014/main" id="{8576851A-A0F4-5838-9F92-C8E0D6FD2F78}"/>
                    </a:ext>
                  </a:extLst>
                </p:cNvPr>
                <p:cNvSpPr/>
                <p:nvPr/>
              </p:nvSpPr>
              <p:spPr>
                <a:xfrm>
                  <a:off x="4813891"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8" name="Graphic 7849">
                <a:extLst>
                  <a:ext uri="{FF2B5EF4-FFF2-40B4-BE49-F238E27FC236}">
                    <a16:creationId xmlns:a16="http://schemas.microsoft.com/office/drawing/2014/main" id="{554630E6-C307-3AEE-BAEA-69031B32A05E}"/>
                  </a:ext>
                </a:extLst>
              </p:cNvPr>
              <p:cNvGrpSpPr/>
              <p:nvPr/>
            </p:nvGrpSpPr>
            <p:grpSpPr>
              <a:xfrm>
                <a:off x="4816938" y="1806452"/>
                <a:ext cx="41887" cy="39600"/>
                <a:chOff x="4816938" y="1806452"/>
                <a:chExt cx="41887" cy="39600"/>
              </a:xfrm>
            </p:grpSpPr>
            <p:sp>
              <p:nvSpPr>
                <p:cNvPr id="2588" name="Freeform: Shape 12872">
                  <a:extLst>
                    <a:ext uri="{FF2B5EF4-FFF2-40B4-BE49-F238E27FC236}">
                      <a16:creationId xmlns:a16="http://schemas.microsoft.com/office/drawing/2014/main" id="{BE7D1537-1243-00D4-F351-25F1E22F6AAA}"/>
                    </a:ext>
                  </a:extLst>
                </p:cNvPr>
                <p:cNvSpPr/>
                <p:nvPr/>
              </p:nvSpPr>
              <p:spPr>
                <a:xfrm>
                  <a:off x="4837881"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Freeform: Shape 12873">
                  <a:extLst>
                    <a:ext uri="{FF2B5EF4-FFF2-40B4-BE49-F238E27FC236}">
                      <a16:creationId xmlns:a16="http://schemas.microsoft.com/office/drawing/2014/main" id="{2445DBF7-16FF-2499-8EC0-4ED85EC12558}"/>
                    </a:ext>
                  </a:extLst>
                </p:cNvPr>
                <p:cNvSpPr/>
                <p:nvPr/>
              </p:nvSpPr>
              <p:spPr>
                <a:xfrm>
                  <a:off x="4816938"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9" name="Graphic 7849">
                <a:extLst>
                  <a:ext uri="{FF2B5EF4-FFF2-40B4-BE49-F238E27FC236}">
                    <a16:creationId xmlns:a16="http://schemas.microsoft.com/office/drawing/2014/main" id="{2E50CBD0-2352-8C22-6F21-5620D0755ED4}"/>
                  </a:ext>
                </a:extLst>
              </p:cNvPr>
              <p:cNvGrpSpPr/>
              <p:nvPr/>
            </p:nvGrpSpPr>
            <p:grpSpPr>
              <a:xfrm>
                <a:off x="4827092" y="1806452"/>
                <a:ext cx="41887" cy="39600"/>
                <a:chOff x="4827092" y="1806452"/>
                <a:chExt cx="41887" cy="39600"/>
              </a:xfrm>
            </p:grpSpPr>
            <p:sp>
              <p:nvSpPr>
                <p:cNvPr id="2586" name="Freeform: Shape 12870">
                  <a:extLst>
                    <a:ext uri="{FF2B5EF4-FFF2-40B4-BE49-F238E27FC236}">
                      <a16:creationId xmlns:a16="http://schemas.microsoft.com/office/drawing/2014/main" id="{93AA9A62-D560-7124-BC19-D1F93F370650}"/>
                    </a:ext>
                  </a:extLst>
                </p:cNvPr>
                <p:cNvSpPr/>
                <p:nvPr/>
              </p:nvSpPr>
              <p:spPr>
                <a:xfrm>
                  <a:off x="4848036"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Freeform: Shape 12871">
                  <a:extLst>
                    <a:ext uri="{FF2B5EF4-FFF2-40B4-BE49-F238E27FC236}">
                      <a16:creationId xmlns:a16="http://schemas.microsoft.com/office/drawing/2014/main" id="{F40E1F07-C2F2-83D1-56C1-104C268A7691}"/>
                    </a:ext>
                  </a:extLst>
                </p:cNvPr>
                <p:cNvSpPr/>
                <p:nvPr/>
              </p:nvSpPr>
              <p:spPr>
                <a:xfrm>
                  <a:off x="4827092"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0" name="Graphic 7849">
                <a:extLst>
                  <a:ext uri="{FF2B5EF4-FFF2-40B4-BE49-F238E27FC236}">
                    <a16:creationId xmlns:a16="http://schemas.microsoft.com/office/drawing/2014/main" id="{61036572-F83F-AABC-30BA-CBCF8DB6605A}"/>
                  </a:ext>
                </a:extLst>
              </p:cNvPr>
              <p:cNvGrpSpPr/>
              <p:nvPr/>
            </p:nvGrpSpPr>
            <p:grpSpPr>
              <a:xfrm>
                <a:off x="4832296" y="1806452"/>
                <a:ext cx="41887" cy="39600"/>
                <a:chOff x="4832296" y="1806452"/>
                <a:chExt cx="41887" cy="39600"/>
              </a:xfrm>
            </p:grpSpPr>
            <p:sp>
              <p:nvSpPr>
                <p:cNvPr id="2584" name="Freeform: Shape 12868">
                  <a:extLst>
                    <a:ext uri="{FF2B5EF4-FFF2-40B4-BE49-F238E27FC236}">
                      <a16:creationId xmlns:a16="http://schemas.microsoft.com/office/drawing/2014/main" id="{F4787747-8E3C-921E-903E-B5F296539530}"/>
                    </a:ext>
                  </a:extLst>
                </p:cNvPr>
                <p:cNvSpPr/>
                <p:nvPr/>
              </p:nvSpPr>
              <p:spPr>
                <a:xfrm>
                  <a:off x="4853240"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Freeform: Shape 12869">
                  <a:extLst>
                    <a:ext uri="{FF2B5EF4-FFF2-40B4-BE49-F238E27FC236}">
                      <a16:creationId xmlns:a16="http://schemas.microsoft.com/office/drawing/2014/main" id="{76183083-B252-A988-2D3C-016B8C43C70F}"/>
                    </a:ext>
                  </a:extLst>
                </p:cNvPr>
                <p:cNvSpPr/>
                <p:nvPr/>
              </p:nvSpPr>
              <p:spPr>
                <a:xfrm>
                  <a:off x="4832296"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1" name="Graphic 7849">
                <a:extLst>
                  <a:ext uri="{FF2B5EF4-FFF2-40B4-BE49-F238E27FC236}">
                    <a16:creationId xmlns:a16="http://schemas.microsoft.com/office/drawing/2014/main" id="{23E7A8FC-4EF7-C064-05C0-8F8BAB482EEC}"/>
                  </a:ext>
                </a:extLst>
              </p:cNvPr>
              <p:cNvGrpSpPr/>
              <p:nvPr/>
            </p:nvGrpSpPr>
            <p:grpSpPr>
              <a:xfrm>
                <a:off x="4837627" y="1806452"/>
                <a:ext cx="41887" cy="39600"/>
                <a:chOff x="4837627" y="1806452"/>
                <a:chExt cx="41887" cy="39600"/>
              </a:xfrm>
            </p:grpSpPr>
            <p:sp>
              <p:nvSpPr>
                <p:cNvPr id="2582" name="Freeform: Shape 12866">
                  <a:extLst>
                    <a:ext uri="{FF2B5EF4-FFF2-40B4-BE49-F238E27FC236}">
                      <a16:creationId xmlns:a16="http://schemas.microsoft.com/office/drawing/2014/main" id="{8C7386E1-9EF6-2D28-EE5D-4B3722A68AD4}"/>
                    </a:ext>
                  </a:extLst>
                </p:cNvPr>
                <p:cNvSpPr/>
                <p:nvPr/>
              </p:nvSpPr>
              <p:spPr>
                <a:xfrm>
                  <a:off x="4858571"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Freeform: Shape 12867">
                  <a:extLst>
                    <a:ext uri="{FF2B5EF4-FFF2-40B4-BE49-F238E27FC236}">
                      <a16:creationId xmlns:a16="http://schemas.microsoft.com/office/drawing/2014/main" id="{202C61FA-E941-99BE-23B1-7566F1A6B8FA}"/>
                    </a:ext>
                  </a:extLst>
                </p:cNvPr>
                <p:cNvSpPr/>
                <p:nvPr/>
              </p:nvSpPr>
              <p:spPr>
                <a:xfrm>
                  <a:off x="4837627"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2" name="Graphic 7849">
                <a:extLst>
                  <a:ext uri="{FF2B5EF4-FFF2-40B4-BE49-F238E27FC236}">
                    <a16:creationId xmlns:a16="http://schemas.microsoft.com/office/drawing/2014/main" id="{DD59C738-256D-EF8F-9F2A-5B9CDD68ABF5}"/>
                  </a:ext>
                </a:extLst>
              </p:cNvPr>
              <p:cNvGrpSpPr/>
              <p:nvPr/>
            </p:nvGrpSpPr>
            <p:grpSpPr>
              <a:xfrm>
                <a:off x="4842831" y="1806452"/>
                <a:ext cx="41887" cy="39600"/>
                <a:chOff x="4842831" y="1806452"/>
                <a:chExt cx="41887" cy="39600"/>
              </a:xfrm>
            </p:grpSpPr>
            <p:sp>
              <p:nvSpPr>
                <p:cNvPr id="2580" name="Freeform: Shape 12864">
                  <a:extLst>
                    <a:ext uri="{FF2B5EF4-FFF2-40B4-BE49-F238E27FC236}">
                      <a16:creationId xmlns:a16="http://schemas.microsoft.com/office/drawing/2014/main" id="{E3B3528D-7B6F-4530-C75D-600FE9477C97}"/>
                    </a:ext>
                  </a:extLst>
                </p:cNvPr>
                <p:cNvSpPr/>
                <p:nvPr/>
              </p:nvSpPr>
              <p:spPr>
                <a:xfrm>
                  <a:off x="4863775"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Freeform: Shape 12865">
                  <a:extLst>
                    <a:ext uri="{FF2B5EF4-FFF2-40B4-BE49-F238E27FC236}">
                      <a16:creationId xmlns:a16="http://schemas.microsoft.com/office/drawing/2014/main" id="{766C5B47-3060-8F98-37D1-CE4F7B8ED925}"/>
                    </a:ext>
                  </a:extLst>
                </p:cNvPr>
                <p:cNvSpPr/>
                <p:nvPr/>
              </p:nvSpPr>
              <p:spPr>
                <a:xfrm>
                  <a:off x="4842831"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3" name="Graphic 7849">
                <a:extLst>
                  <a:ext uri="{FF2B5EF4-FFF2-40B4-BE49-F238E27FC236}">
                    <a16:creationId xmlns:a16="http://schemas.microsoft.com/office/drawing/2014/main" id="{03ED895C-647E-9BEA-C56B-AE2C6DB58446}"/>
                  </a:ext>
                </a:extLst>
              </p:cNvPr>
              <p:cNvGrpSpPr/>
              <p:nvPr/>
            </p:nvGrpSpPr>
            <p:grpSpPr>
              <a:xfrm>
                <a:off x="4848162" y="1806452"/>
                <a:ext cx="41887" cy="39600"/>
                <a:chOff x="4848162" y="1806452"/>
                <a:chExt cx="41887" cy="39600"/>
              </a:xfrm>
            </p:grpSpPr>
            <p:sp>
              <p:nvSpPr>
                <p:cNvPr id="2578" name="Freeform: Shape 12862">
                  <a:extLst>
                    <a:ext uri="{FF2B5EF4-FFF2-40B4-BE49-F238E27FC236}">
                      <a16:creationId xmlns:a16="http://schemas.microsoft.com/office/drawing/2014/main" id="{7326CBBD-047B-4308-BA2F-E7A12CE6D924}"/>
                    </a:ext>
                  </a:extLst>
                </p:cNvPr>
                <p:cNvSpPr/>
                <p:nvPr/>
              </p:nvSpPr>
              <p:spPr>
                <a:xfrm>
                  <a:off x="4869106"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Freeform: Shape 12863">
                  <a:extLst>
                    <a:ext uri="{FF2B5EF4-FFF2-40B4-BE49-F238E27FC236}">
                      <a16:creationId xmlns:a16="http://schemas.microsoft.com/office/drawing/2014/main" id="{BF701AC7-E7A2-529B-B22F-FCC43E3D45FC}"/>
                    </a:ext>
                  </a:extLst>
                </p:cNvPr>
                <p:cNvSpPr/>
                <p:nvPr/>
              </p:nvSpPr>
              <p:spPr>
                <a:xfrm>
                  <a:off x="4848162"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4" name="Graphic 7849">
                <a:extLst>
                  <a:ext uri="{FF2B5EF4-FFF2-40B4-BE49-F238E27FC236}">
                    <a16:creationId xmlns:a16="http://schemas.microsoft.com/office/drawing/2014/main" id="{549FA2E1-5AB1-21A8-B574-60EDA96C6BBF}"/>
                  </a:ext>
                </a:extLst>
              </p:cNvPr>
              <p:cNvGrpSpPr/>
              <p:nvPr/>
            </p:nvGrpSpPr>
            <p:grpSpPr>
              <a:xfrm>
                <a:off x="4853367" y="1806452"/>
                <a:ext cx="41887" cy="39600"/>
                <a:chOff x="4853367" y="1806452"/>
                <a:chExt cx="41887" cy="39600"/>
              </a:xfrm>
            </p:grpSpPr>
            <p:sp>
              <p:nvSpPr>
                <p:cNvPr id="2576" name="Freeform: Shape 12860">
                  <a:extLst>
                    <a:ext uri="{FF2B5EF4-FFF2-40B4-BE49-F238E27FC236}">
                      <a16:creationId xmlns:a16="http://schemas.microsoft.com/office/drawing/2014/main" id="{1AA66AC6-3714-FDFC-D0BF-D7DAE41CE709}"/>
                    </a:ext>
                  </a:extLst>
                </p:cNvPr>
                <p:cNvSpPr/>
                <p:nvPr/>
              </p:nvSpPr>
              <p:spPr>
                <a:xfrm>
                  <a:off x="4874310"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Freeform: Shape 12861">
                  <a:extLst>
                    <a:ext uri="{FF2B5EF4-FFF2-40B4-BE49-F238E27FC236}">
                      <a16:creationId xmlns:a16="http://schemas.microsoft.com/office/drawing/2014/main" id="{36EA7DBF-0570-6061-668F-82350595EFED}"/>
                    </a:ext>
                  </a:extLst>
                </p:cNvPr>
                <p:cNvSpPr/>
                <p:nvPr/>
              </p:nvSpPr>
              <p:spPr>
                <a:xfrm>
                  <a:off x="4853367"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5" name="Graphic 7849">
                <a:extLst>
                  <a:ext uri="{FF2B5EF4-FFF2-40B4-BE49-F238E27FC236}">
                    <a16:creationId xmlns:a16="http://schemas.microsoft.com/office/drawing/2014/main" id="{67A3D75F-9BFB-20FC-8B27-677EFC8452B6}"/>
                  </a:ext>
                </a:extLst>
              </p:cNvPr>
              <p:cNvGrpSpPr/>
              <p:nvPr/>
            </p:nvGrpSpPr>
            <p:grpSpPr>
              <a:xfrm>
                <a:off x="4858698" y="1806452"/>
                <a:ext cx="41887" cy="39600"/>
                <a:chOff x="4858698" y="1806452"/>
                <a:chExt cx="41887" cy="39600"/>
              </a:xfrm>
            </p:grpSpPr>
            <p:sp>
              <p:nvSpPr>
                <p:cNvPr id="2574" name="Freeform: Shape 12858">
                  <a:extLst>
                    <a:ext uri="{FF2B5EF4-FFF2-40B4-BE49-F238E27FC236}">
                      <a16:creationId xmlns:a16="http://schemas.microsoft.com/office/drawing/2014/main" id="{A3FC6A21-A507-343A-2D40-75CD13698465}"/>
                    </a:ext>
                  </a:extLst>
                </p:cNvPr>
                <p:cNvSpPr/>
                <p:nvPr/>
              </p:nvSpPr>
              <p:spPr>
                <a:xfrm>
                  <a:off x="4879641" y="1806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Freeform: Shape 12859">
                  <a:extLst>
                    <a:ext uri="{FF2B5EF4-FFF2-40B4-BE49-F238E27FC236}">
                      <a16:creationId xmlns:a16="http://schemas.microsoft.com/office/drawing/2014/main" id="{FC82ABAB-ED78-3F58-4C0C-E107633E238C}"/>
                    </a:ext>
                  </a:extLst>
                </p:cNvPr>
                <p:cNvSpPr/>
                <p:nvPr/>
              </p:nvSpPr>
              <p:spPr>
                <a:xfrm>
                  <a:off x="4858698" y="1826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6" name="Graphic 7849">
                <a:extLst>
                  <a:ext uri="{FF2B5EF4-FFF2-40B4-BE49-F238E27FC236}">
                    <a16:creationId xmlns:a16="http://schemas.microsoft.com/office/drawing/2014/main" id="{8C0AE6B5-AC7E-BE52-B041-14C44DB79B0E}"/>
                  </a:ext>
                </a:extLst>
              </p:cNvPr>
              <p:cNvGrpSpPr/>
              <p:nvPr/>
            </p:nvGrpSpPr>
            <p:grpSpPr>
              <a:xfrm>
                <a:off x="4869106" y="1811252"/>
                <a:ext cx="41887" cy="39479"/>
                <a:chOff x="4869106" y="1811252"/>
                <a:chExt cx="41887" cy="39479"/>
              </a:xfrm>
            </p:grpSpPr>
            <p:sp>
              <p:nvSpPr>
                <p:cNvPr id="2572" name="Freeform: Shape 12856">
                  <a:extLst>
                    <a:ext uri="{FF2B5EF4-FFF2-40B4-BE49-F238E27FC236}">
                      <a16:creationId xmlns:a16="http://schemas.microsoft.com/office/drawing/2014/main" id="{184C5ED5-AF19-A96E-E834-F7BA5816A3CF}"/>
                    </a:ext>
                  </a:extLst>
                </p:cNvPr>
                <p:cNvSpPr/>
                <p:nvPr/>
              </p:nvSpPr>
              <p:spPr>
                <a:xfrm>
                  <a:off x="4890050" y="181125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Freeform: Shape 12857">
                  <a:extLst>
                    <a:ext uri="{FF2B5EF4-FFF2-40B4-BE49-F238E27FC236}">
                      <a16:creationId xmlns:a16="http://schemas.microsoft.com/office/drawing/2014/main" id="{05F184E4-C8A4-814D-E236-C79EE2C87F06}"/>
                    </a:ext>
                  </a:extLst>
                </p:cNvPr>
                <p:cNvSpPr/>
                <p:nvPr/>
              </p:nvSpPr>
              <p:spPr>
                <a:xfrm>
                  <a:off x="4869106" y="18310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7" name="Graphic 7849">
                <a:extLst>
                  <a:ext uri="{FF2B5EF4-FFF2-40B4-BE49-F238E27FC236}">
                    <a16:creationId xmlns:a16="http://schemas.microsoft.com/office/drawing/2014/main" id="{53333ECC-D4AB-131C-BAF9-5E6B49D21A06}"/>
                  </a:ext>
                </a:extLst>
              </p:cNvPr>
              <p:cNvGrpSpPr/>
              <p:nvPr/>
            </p:nvGrpSpPr>
            <p:grpSpPr>
              <a:xfrm>
                <a:off x="4874310" y="1815092"/>
                <a:ext cx="41887" cy="39479"/>
                <a:chOff x="4874310" y="1815092"/>
                <a:chExt cx="41887" cy="39479"/>
              </a:xfrm>
            </p:grpSpPr>
            <p:sp>
              <p:nvSpPr>
                <p:cNvPr id="2570" name="Freeform: Shape 12854">
                  <a:extLst>
                    <a:ext uri="{FF2B5EF4-FFF2-40B4-BE49-F238E27FC236}">
                      <a16:creationId xmlns:a16="http://schemas.microsoft.com/office/drawing/2014/main" id="{42D3F97A-B360-6696-03A4-80942316B902}"/>
                    </a:ext>
                  </a:extLst>
                </p:cNvPr>
                <p:cNvSpPr/>
                <p:nvPr/>
              </p:nvSpPr>
              <p:spPr>
                <a:xfrm>
                  <a:off x="4895254"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Freeform: Shape 12855">
                  <a:extLst>
                    <a:ext uri="{FF2B5EF4-FFF2-40B4-BE49-F238E27FC236}">
                      <a16:creationId xmlns:a16="http://schemas.microsoft.com/office/drawing/2014/main" id="{8FC56C38-1ACE-346E-D8F9-50AFA77E6A8C}"/>
                    </a:ext>
                  </a:extLst>
                </p:cNvPr>
                <p:cNvSpPr/>
                <p:nvPr/>
              </p:nvSpPr>
              <p:spPr>
                <a:xfrm>
                  <a:off x="4874310"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8" name="Graphic 7849">
                <a:extLst>
                  <a:ext uri="{FF2B5EF4-FFF2-40B4-BE49-F238E27FC236}">
                    <a16:creationId xmlns:a16="http://schemas.microsoft.com/office/drawing/2014/main" id="{8C5CCEF4-A69A-DF05-C56F-7BAD618C5F11}"/>
                  </a:ext>
                </a:extLst>
              </p:cNvPr>
              <p:cNvGrpSpPr/>
              <p:nvPr/>
            </p:nvGrpSpPr>
            <p:grpSpPr>
              <a:xfrm>
                <a:off x="4879641" y="1815092"/>
                <a:ext cx="41760" cy="39479"/>
                <a:chOff x="4879641" y="1815092"/>
                <a:chExt cx="41760" cy="39479"/>
              </a:xfrm>
            </p:grpSpPr>
            <p:sp>
              <p:nvSpPr>
                <p:cNvPr id="2568" name="Freeform: Shape 12852">
                  <a:extLst>
                    <a:ext uri="{FF2B5EF4-FFF2-40B4-BE49-F238E27FC236}">
                      <a16:creationId xmlns:a16="http://schemas.microsoft.com/office/drawing/2014/main" id="{8E00F0EE-CA40-AE60-4319-18CDCF71CBE9}"/>
                    </a:ext>
                  </a:extLst>
                </p:cNvPr>
                <p:cNvSpPr/>
                <p:nvPr/>
              </p:nvSpPr>
              <p:spPr>
                <a:xfrm>
                  <a:off x="4900585"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Freeform: Shape 12853">
                  <a:extLst>
                    <a:ext uri="{FF2B5EF4-FFF2-40B4-BE49-F238E27FC236}">
                      <a16:creationId xmlns:a16="http://schemas.microsoft.com/office/drawing/2014/main" id="{236064AB-8FC1-9F7F-87B1-88C942451B5B}"/>
                    </a:ext>
                  </a:extLst>
                </p:cNvPr>
                <p:cNvSpPr/>
                <p:nvPr/>
              </p:nvSpPr>
              <p:spPr>
                <a:xfrm>
                  <a:off x="4879641" y="18347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9" name="Graphic 7849">
                <a:extLst>
                  <a:ext uri="{FF2B5EF4-FFF2-40B4-BE49-F238E27FC236}">
                    <a16:creationId xmlns:a16="http://schemas.microsoft.com/office/drawing/2014/main" id="{C2CCE925-1FCC-6F1C-5A66-E6349E61F77C}"/>
                  </a:ext>
                </a:extLst>
              </p:cNvPr>
              <p:cNvGrpSpPr/>
              <p:nvPr/>
            </p:nvGrpSpPr>
            <p:grpSpPr>
              <a:xfrm>
                <a:off x="4884845" y="1815092"/>
                <a:ext cx="41887" cy="39479"/>
                <a:chOff x="4884845" y="1815092"/>
                <a:chExt cx="41887" cy="39479"/>
              </a:xfrm>
            </p:grpSpPr>
            <p:sp>
              <p:nvSpPr>
                <p:cNvPr id="2566" name="Freeform: Shape 12850">
                  <a:extLst>
                    <a:ext uri="{FF2B5EF4-FFF2-40B4-BE49-F238E27FC236}">
                      <a16:creationId xmlns:a16="http://schemas.microsoft.com/office/drawing/2014/main" id="{1BD997CC-3CC4-9D31-2106-BCD9BE13D41F}"/>
                    </a:ext>
                  </a:extLst>
                </p:cNvPr>
                <p:cNvSpPr/>
                <p:nvPr/>
              </p:nvSpPr>
              <p:spPr>
                <a:xfrm>
                  <a:off x="4905789"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Freeform: Shape 12851">
                  <a:extLst>
                    <a:ext uri="{FF2B5EF4-FFF2-40B4-BE49-F238E27FC236}">
                      <a16:creationId xmlns:a16="http://schemas.microsoft.com/office/drawing/2014/main" id="{A4153BFD-B648-6AC0-A3C2-A7392C2EF759}"/>
                    </a:ext>
                  </a:extLst>
                </p:cNvPr>
                <p:cNvSpPr/>
                <p:nvPr/>
              </p:nvSpPr>
              <p:spPr>
                <a:xfrm>
                  <a:off x="4884845"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0" name="Graphic 7849">
                <a:extLst>
                  <a:ext uri="{FF2B5EF4-FFF2-40B4-BE49-F238E27FC236}">
                    <a16:creationId xmlns:a16="http://schemas.microsoft.com/office/drawing/2014/main" id="{28A3D34E-CFB0-75C9-1896-F208DBBA8DA2}"/>
                  </a:ext>
                </a:extLst>
              </p:cNvPr>
              <p:cNvGrpSpPr/>
              <p:nvPr/>
            </p:nvGrpSpPr>
            <p:grpSpPr>
              <a:xfrm>
                <a:off x="4890176" y="1815092"/>
                <a:ext cx="41760" cy="39479"/>
                <a:chOff x="4890176" y="1815092"/>
                <a:chExt cx="41760" cy="39479"/>
              </a:xfrm>
            </p:grpSpPr>
            <p:sp>
              <p:nvSpPr>
                <p:cNvPr id="2564" name="Freeform: Shape 12848">
                  <a:extLst>
                    <a:ext uri="{FF2B5EF4-FFF2-40B4-BE49-F238E27FC236}">
                      <a16:creationId xmlns:a16="http://schemas.microsoft.com/office/drawing/2014/main" id="{9B816623-4FF6-63B7-BC8A-F056E819716A}"/>
                    </a:ext>
                  </a:extLst>
                </p:cNvPr>
                <p:cNvSpPr/>
                <p:nvPr/>
              </p:nvSpPr>
              <p:spPr>
                <a:xfrm>
                  <a:off x="4911120"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Freeform: Shape 12849">
                  <a:extLst>
                    <a:ext uri="{FF2B5EF4-FFF2-40B4-BE49-F238E27FC236}">
                      <a16:creationId xmlns:a16="http://schemas.microsoft.com/office/drawing/2014/main" id="{5E707083-0AEC-DE2D-E2E9-8C141B6E9024}"/>
                    </a:ext>
                  </a:extLst>
                </p:cNvPr>
                <p:cNvSpPr/>
                <p:nvPr/>
              </p:nvSpPr>
              <p:spPr>
                <a:xfrm>
                  <a:off x="4890176" y="18347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1" name="Graphic 7849">
                <a:extLst>
                  <a:ext uri="{FF2B5EF4-FFF2-40B4-BE49-F238E27FC236}">
                    <a16:creationId xmlns:a16="http://schemas.microsoft.com/office/drawing/2014/main" id="{CD037670-9620-EE8A-A4BD-7E1C1786AF0E}"/>
                  </a:ext>
                </a:extLst>
              </p:cNvPr>
              <p:cNvGrpSpPr/>
              <p:nvPr/>
            </p:nvGrpSpPr>
            <p:grpSpPr>
              <a:xfrm>
                <a:off x="4895381" y="1815092"/>
                <a:ext cx="41887" cy="39479"/>
                <a:chOff x="4895381" y="1815092"/>
                <a:chExt cx="41887" cy="39479"/>
              </a:xfrm>
            </p:grpSpPr>
            <p:sp>
              <p:nvSpPr>
                <p:cNvPr id="2562" name="Freeform: Shape 12846">
                  <a:extLst>
                    <a:ext uri="{FF2B5EF4-FFF2-40B4-BE49-F238E27FC236}">
                      <a16:creationId xmlns:a16="http://schemas.microsoft.com/office/drawing/2014/main" id="{3B3B1282-DE41-9399-D381-B539AA4E7C89}"/>
                    </a:ext>
                  </a:extLst>
                </p:cNvPr>
                <p:cNvSpPr/>
                <p:nvPr/>
              </p:nvSpPr>
              <p:spPr>
                <a:xfrm>
                  <a:off x="4916324"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Freeform: Shape 12847">
                  <a:extLst>
                    <a:ext uri="{FF2B5EF4-FFF2-40B4-BE49-F238E27FC236}">
                      <a16:creationId xmlns:a16="http://schemas.microsoft.com/office/drawing/2014/main" id="{53F6CCEA-3C7E-6966-C4B5-106B8229B909}"/>
                    </a:ext>
                  </a:extLst>
                </p:cNvPr>
                <p:cNvSpPr/>
                <p:nvPr/>
              </p:nvSpPr>
              <p:spPr>
                <a:xfrm>
                  <a:off x="4895381"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2" name="Graphic 7849">
                <a:extLst>
                  <a:ext uri="{FF2B5EF4-FFF2-40B4-BE49-F238E27FC236}">
                    <a16:creationId xmlns:a16="http://schemas.microsoft.com/office/drawing/2014/main" id="{9E8D931D-63AE-66A3-03CE-C52AB80CAE2E}"/>
                  </a:ext>
                </a:extLst>
              </p:cNvPr>
              <p:cNvGrpSpPr/>
              <p:nvPr/>
            </p:nvGrpSpPr>
            <p:grpSpPr>
              <a:xfrm>
                <a:off x="4900712" y="1815092"/>
                <a:ext cx="41760" cy="39479"/>
                <a:chOff x="4900712" y="1815092"/>
                <a:chExt cx="41760" cy="39479"/>
              </a:xfrm>
            </p:grpSpPr>
            <p:sp>
              <p:nvSpPr>
                <p:cNvPr id="2560" name="Freeform: Shape 12844">
                  <a:extLst>
                    <a:ext uri="{FF2B5EF4-FFF2-40B4-BE49-F238E27FC236}">
                      <a16:creationId xmlns:a16="http://schemas.microsoft.com/office/drawing/2014/main" id="{33732C19-A40E-EEC1-00BC-A7BF2D01E360}"/>
                    </a:ext>
                  </a:extLst>
                </p:cNvPr>
                <p:cNvSpPr/>
                <p:nvPr/>
              </p:nvSpPr>
              <p:spPr>
                <a:xfrm>
                  <a:off x="4921655"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Freeform: Shape 12845">
                  <a:extLst>
                    <a:ext uri="{FF2B5EF4-FFF2-40B4-BE49-F238E27FC236}">
                      <a16:creationId xmlns:a16="http://schemas.microsoft.com/office/drawing/2014/main" id="{33087C08-F23A-252B-6BB8-260916F2FEA0}"/>
                    </a:ext>
                  </a:extLst>
                </p:cNvPr>
                <p:cNvSpPr/>
                <p:nvPr/>
              </p:nvSpPr>
              <p:spPr>
                <a:xfrm>
                  <a:off x="4900712" y="18347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3" name="Graphic 7849">
                <a:extLst>
                  <a:ext uri="{FF2B5EF4-FFF2-40B4-BE49-F238E27FC236}">
                    <a16:creationId xmlns:a16="http://schemas.microsoft.com/office/drawing/2014/main" id="{1243ED18-4FFD-7E5F-6B73-475A66692697}"/>
                  </a:ext>
                </a:extLst>
              </p:cNvPr>
              <p:cNvGrpSpPr/>
              <p:nvPr/>
            </p:nvGrpSpPr>
            <p:grpSpPr>
              <a:xfrm>
                <a:off x="4903377" y="1815092"/>
                <a:ext cx="41887" cy="39479"/>
                <a:chOff x="4903377" y="1815092"/>
                <a:chExt cx="41887" cy="39479"/>
              </a:xfrm>
            </p:grpSpPr>
            <p:sp>
              <p:nvSpPr>
                <p:cNvPr id="2558" name="Freeform: Shape 12842">
                  <a:extLst>
                    <a:ext uri="{FF2B5EF4-FFF2-40B4-BE49-F238E27FC236}">
                      <a16:creationId xmlns:a16="http://schemas.microsoft.com/office/drawing/2014/main" id="{A5D21EAC-7764-17B1-B303-73447001B4A0}"/>
                    </a:ext>
                  </a:extLst>
                </p:cNvPr>
                <p:cNvSpPr/>
                <p:nvPr/>
              </p:nvSpPr>
              <p:spPr>
                <a:xfrm>
                  <a:off x="4924321"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Freeform: Shape 12843">
                  <a:extLst>
                    <a:ext uri="{FF2B5EF4-FFF2-40B4-BE49-F238E27FC236}">
                      <a16:creationId xmlns:a16="http://schemas.microsoft.com/office/drawing/2014/main" id="{A724A399-A48B-76AB-EF25-4BA533FB1F96}"/>
                    </a:ext>
                  </a:extLst>
                </p:cNvPr>
                <p:cNvSpPr/>
                <p:nvPr/>
              </p:nvSpPr>
              <p:spPr>
                <a:xfrm>
                  <a:off x="4903377"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4" name="Graphic 7849">
                <a:extLst>
                  <a:ext uri="{FF2B5EF4-FFF2-40B4-BE49-F238E27FC236}">
                    <a16:creationId xmlns:a16="http://schemas.microsoft.com/office/drawing/2014/main" id="{C5D8182D-323C-EB40-8A54-A6A3663A930F}"/>
                  </a:ext>
                </a:extLst>
              </p:cNvPr>
              <p:cNvGrpSpPr/>
              <p:nvPr/>
            </p:nvGrpSpPr>
            <p:grpSpPr>
              <a:xfrm>
                <a:off x="4913786" y="1815092"/>
                <a:ext cx="41887" cy="39479"/>
                <a:chOff x="4913786" y="1815092"/>
                <a:chExt cx="41887" cy="39479"/>
              </a:xfrm>
            </p:grpSpPr>
            <p:sp>
              <p:nvSpPr>
                <p:cNvPr id="2556" name="Freeform: Shape 12840">
                  <a:extLst>
                    <a:ext uri="{FF2B5EF4-FFF2-40B4-BE49-F238E27FC236}">
                      <a16:creationId xmlns:a16="http://schemas.microsoft.com/office/drawing/2014/main" id="{26100B70-8327-FB3C-632E-B07648058D26}"/>
                    </a:ext>
                  </a:extLst>
                </p:cNvPr>
                <p:cNvSpPr/>
                <p:nvPr/>
              </p:nvSpPr>
              <p:spPr>
                <a:xfrm>
                  <a:off x="4934729"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Freeform: Shape 12841">
                  <a:extLst>
                    <a:ext uri="{FF2B5EF4-FFF2-40B4-BE49-F238E27FC236}">
                      <a16:creationId xmlns:a16="http://schemas.microsoft.com/office/drawing/2014/main" id="{57F479B1-6E0A-40A6-0D86-CF2F9B52F434}"/>
                    </a:ext>
                  </a:extLst>
                </p:cNvPr>
                <p:cNvSpPr/>
                <p:nvPr/>
              </p:nvSpPr>
              <p:spPr>
                <a:xfrm>
                  <a:off x="4913786"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5" name="Graphic 7849">
                <a:extLst>
                  <a:ext uri="{FF2B5EF4-FFF2-40B4-BE49-F238E27FC236}">
                    <a16:creationId xmlns:a16="http://schemas.microsoft.com/office/drawing/2014/main" id="{2536C818-5C43-00D4-B5F4-8A4773C6D059}"/>
                  </a:ext>
                </a:extLst>
              </p:cNvPr>
              <p:cNvGrpSpPr/>
              <p:nvPr/>
            </p:nvGrpSpPr>
            <p:grpSpPr>
              <a:xfrm>
                <a:off x="4920005" y="1815092"/>
                <a:ext cx="41887" cy="39479"/>
                <a:chOff x="4920005" y="1815092"/>
                <a:chExt cx="41887" cy="39479"/>
              </a:xfrm>
            </p:grpSpPr>
            <p:sp>
              <p:nvSpPr>
                <p:cNvPr id="2554" name="Freeform: Shape 12838">
                  <a:extLst>
                    <a:ext uri="{FF2B5EF4-FFF2-40B4-BE49-F238E27FC236}">
                      <a16:creationId xmlns:a16="http://schemas.microsoft.com/office/drawing/2014/main" id="{DE8E5AFE-E24F-E358-CF84-2B298E1944F0}"/>
                    </a:ext>
                  </a:extLst>
                </p:cNvPr>
                <p:cNvSpPr/>
                <p:nvPr/>
              </p:nvSpPr>
              <p:spPr>
                <a:xfrm>
                  <a:off x="4940949"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Freeform: Shape 12839">
                  <a:extLst>
                    <a:ext uri="{FF2B5EF4-FFF2-40B4-BE49-F238E27FC236}">
                      <a16:creationId xmlns:a16="http://schemas.microsoft.com/office/drawing/2014/main" id="{D8A25263-896E-1D50-A2CB-D8074816546C}"/>
                    </a:ext>
                  </a:extLst>
                </p:cNvPr>
                <p:cNvSpPr/>
                <p:nvPr/>
              </p:nvSpPr>
              <p:spPr>
                <a:xfrm>
                  <a:off x="4920005"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6" name="Graphic 7849">
                <a:extLst>
                  <a:ext uri="{FF2B5EF4-FFF2-40B4-BE49-F238E27FC236}">
                    <a16:creationId xmlns:a16="http://schemas.microsoft.com/office/drawing/2014/main" id="{C615506D-62B1-46ED-7568-C1C966BF3D42}"/>
                  </a:ext>
                </a:extLst>
              </p:cNvPr>
              <p:cNvGrpSpPr/>
              <p:nvPr/>
            </p:nvGrpSpPr>
            <p:grpSpPr>
              <a:xfrm>
                <a:off x="4926352" y="1815092"/>
                <a:ext cx="41887" cy="39479"/>
                <a:chOff x="4926352" y="1815092"/>
                <a:chExt cx="41887" cy="39479"/>
              </a:xfrm>
            </p:grpSpPr>
            <p:sp>
              <p:nvSpPr>
                <p:cNvPr id="2552" name="Freeform: Shape 12836">
                  <a:extLst>
                    <a:ext uri="{FF2B5EF4-FFF2-40B4-BE49-F238E27FC236}">
                      <a16:creationId xmlns:a16="http://schemas.microsoft.com/office/drawing/2014/main" id="{9D77812C-67DF-97E5-0DB4-BE0BD438AD2E}"/>
                    </a:ext>
                  </a:extLst>
                </p:cNvPr>
                <p:cNvSpPr/>
                <p:nvPr/>
              </p:nvSpPr>
              <p:spPr>
                <a:xfrm>
                  <a:off x="4947295"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Freeform: Shape 12837">
                  <a:extLst>
                    <a:ext uri="{FF2B5EF4-FFF2-40B4-BE49-F238E27FC236}">
                      <a16:creationId xmlns:a16="http://schemas.microsoft.com/office/drawing/2014/main" id="{2782A218-96EC-9DD6-90F8-C74B107AA104}"/>
                    </a:ext>
                  </a:extLst>
                </p:cNvPr>
                <p:cNvSpPr/>
                <p:nvPr/>
              </p:nvSpPr>
              <p:spPr>
                <a:xfrm>
                  <a:off x="4926352"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7" name="Graphic 7849">
                <a:extLst>
                  <a:ext uri="{FF2B5EF4-FFF2-40B4-BE49-F238E27FC236}">
                    <a16:creationId xmlns:a16="http://schemas.microsoft.com/office/drawing/2014/main" id="{9F2F5766-C1B6-149A-F854-5D1D3FE12102}"/>
                  </a:ext>
                </a:extLst>
              </p:cNvPr>
              <p:cNvGrpSpPr/>
              <p:nvPr/>
            </p:nvGrpSpPr>
            <p:grpSpPr>
              <a:xfrm>
                <a:off x="4932571" y="1815092"/>
                <a:ext cx="41887" cy="39479"/>
                <a:chOff x="4932571" y="1815092"/>
                <a:chExt cx="41887" cy="39479"/>
              </a:xfrm>
            </p:grpSpPr>
            <p:sp>
              <p:nvSpPr>
                <p:cNvPr id="2550" name="Freeform: Shape 12834">
                  <a:extLst>
                    <a:ext uri="{FF2B5EF4-FFF2-40B4-BE49-F238E27FC236}">
                      <a16:creationId xmlns:a16="http://schemas.microsoft.com/office/drawing/2014/main" id="{80B52FBA-F1BA-A990-0269-8F1778DE4ED6}"/>
                    </a:ext>
                  </a:extLst>
                </p:cNvPr>
                <p:cNvSpPr/>
                <p:nvPr/>
              </p:nvSpPr>
              <p:spPr>
                <a:xfrm>
                  <a:off x="4953515" y="1815092"/>
                  <a:ext cx="12693" cy="39479"/>
                </a:xfrm>
                <a:custGeom>
                  <a:avLst/>
                  <a:gdLst>
                    <a:gd name="connsiteX0" fmla="*/ 0 w 12693"/>
                    <a:gd name="connsiteY0" fmla="*/ 0 h 39479"/>
                    <a:gd name="connsiteX1" fmla="*/ 0 w 12693"/>
                    <a:gd name="connsiteY1" fmla="*/ 39480 h 39479"/>
                  </a:gdLst>
                  <a:ahLst/>
                  <a:cxnLst>
                    <a:cxn ang="0">
                      <a:pos x="connsiteX0" y="connsiteY0"/>
                    </a:cxn>
                    <a:cxn ang="0">
                      <a:pos x="connsiteX1" y="connsiteY1"/>
                    </a:cxn>
                  </a:cxnLst>
                  <a:rect l="l" t="t" r="r" b="b"/>
                  <a:pathLst>
                    <a:path w="12693" h="39479">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Freeform: Shape 12835">
                  <a:extLst>
                    <a:ext uri="{FF2B5EF4-FFF2-40B4-BE49-F238E27FC236}">
                      <a16:creationId xmlns:a16="http://schemas.microsoft.com/office/drawing/2014/main" id="{703343BF-0638-7C91-1A9B-A7898B4A81BC}"/>
                    </a:ext>
                  </a:extLst>
                </p:cNvPr>
                <p:cNvSpPr/>
                <p:nvPr/>
              </p:nvSpPr>
              <p:spPr>
                <a:xfrm>
                  <a:off x="4932571" y="1834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8" name="Graphic 7849">
                <a:extLst>
                  <a:ext uri="{FF2B5EF4-FFF2-40B4-BE49-F238E27FC236}">
                    <a16:creationId xmlns:a16="http://schemas.microsoft.com/office/drawing/2014/main" id="{0E90ADF6-E024-8142-F63F-DB280F84EFE3}"/>
                  </a:ext>
                </a:extLst>
              </p:cNvPr>
              <p:cNvGrpSpPr/>
              <p:nvPr/>
            </p:nvGrpSpPr>
            <p:grpSpPr>
              <a:xfrm>
                <a:off x="4937395" y="1816532"/>
                <a:ext cx="41887" cy="39600"/>
                <a:chOff x="4937395" y="1816532"/>
                <a:chExt cx="41887" cy="39600"/>
              </a:xfrm>
            </p:grpSpPr>
            <p:sp>
              <p:nvSpPr>
                <p:cNvPr id="2548" name="Freeform: Shape 12832">
                  <a:extLst>
                    <a:ext uri="{FF2B5EF4-FFF2-40B4-BE49-F238E27FC236}">
                      <a16:creationId xmlns:a16="http://schemas.microsoft.com/office/drawing/2014/main" id="{94EBF7CC-A03A-A5DE-83A1-1F3D94F95314}"/>
                    </a:ext>
                  </a:extLst>
                </p:cNvPr>
                <p:cNvSpPr/>
                <p:nvPr/>
              </p:nvSpPr>
              <p:spPr>
                <a:xfrm>
                  <a:off x="4958338" y="181653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Freeform: Shape 12833">
                  <a:extLst>
                    <a:ext uri="{FF2B5EF4-FFF2-40B4-BE49-F238E27FC236}">
                      <a16:creationId xmlns:a16="http://schemas.microsoft.com/office/drawing/2014/main" id="{9864C674-31C5-6C17-794F-3C1EFD159C0F}"/>
                    </a:ext>
                  </a:extLst>
                </p:cNvPr>
                <p:cNvSpPr/>
                <p:nvPr/>
              </p:nvSpPr>
              <p:spPr>
                <a:xfrm>
                  <a:off x="4937395" y="183633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9" name="Graphic 7849">
                <a:extLst>
                  <a:ext uri="{FF2B5EF4-FFF2-40B4-BE49-F238E27FC236}">
                    <a16:creationId xmlns:a16="http://schemas.microsoft.com/office/drawing/2014/main" id="{CD1DD127-4207-C431-50EB-C3527DA595E0}"/>
                  </a:ext>
                </a:extLst>
              </p:cNvPr>
              <p:cNvGrpSpPr/>
              <p:nvPr/>
            </p:nvGrpSpPr>
            <p:grpSpPr>
              <a:xfrm>
                <a:off x="4942726" y="1819412"/>
                <a:ext cx="41760" cy="39600"/>
                <a:chOff x="4942726" y="1819412"/>
                <a:chExt cx="41760" cy="39600"/>
              </a:xfrm>
            </p:grpSpPr>
            <p:sp>
              <p:nvSpPr>
                <p:cNvPr id="2546" name="Freeform: Shape 12830">
                  <a:extLst>
                    <a:ext uri="{FF2B5EF4-FFF2-40B4-BE49-F238E27FC236}">
                      <a16:creationId xmlns:a16="http://schemas.microsoft.com/office/drawing/2014/main" id="{EA83CA12-8DD9-E487-913D-B75D2970C4E5}"/>
                    </a:ext>
                  </a:extLst>
                </p:cNvPr>
                <p:cNvSpPr/>
                <p:nvPr/>
              </p:nvSpPr>
              <p:spPr>
                <a:xfrm>
                  <a:off x="4963542"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7" name="Freeform: Shape 12831">
                  <a:extLst>
                    <a:ext uri="{FF2B5EF4-FFF2-40B4-BE49-F238E27FC236}">
                      <a16:creationId xmlns:a16="http://schemas.microsoft.com/office/drawing/2014/main" id="{CE29909C-96C2-3412-9BD8-E01AD21A0264}"/>
                    </a:ext>
                  </a:extLst>
                </p:cNvPr>
                <p:cNvSpPr/>
                <p:nvPr/>
              </p:nvSpPr>
              <p:spPr>
                <a:xfrm>
                  <a:off x="4942726" y="18392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0" name="Graphic 7849">
                <a:extLst>
                  <a:ext uri="{FF2B5EF4-FFF2-40B4-BE49-F238E27FC236}">
                    <a16:creationId xmlns:a16="http://schemas.microsoft.com/office/drawing/2014/main" id="{0C9A8F0C-D8CA-D895-CF05-C084AA8174BF}"/>
                  </a:ext>
                </a:extLst>
              </p:cNvPr>
              <p:cNvGrpSpPr/>
              <p:nvPr/>
            </p:nvGrpSpPr>
            <p:grpSpPr>
              <a:xfrm>
                <a:off x="4953515" y="1819412"/>
                <a:ext cx="41760" cy="39600"/>
                <a:chOff x="4953515" y="1819412"/>
                <a:chExt cx="41760" cy="39600"/>
              </a:xfrm>
            </p:grpSpPr>
            <p:sp>
              <p:nvSpPr>
                <p:cNvPr id="2544" name="Freeform: Shape 12828">
                  <a:extLst>
                    <a:ext uri="{FF2B5EF4-FFF2-40B4-BE49-F238E27FC236}">
                      <a16:creationId xmlns:a16="http://schemas.microsoft.com/office/drawing/2014/main" id="{565FE711-FBBB-2741-C045-90378167B605}"/>
                    </a:ext>
                  </a:extLst>
                </p:cNvPr>
                <p:cNvSpPr/>
                <p:nvPr/>
              </p:nvSpPr>
              <p:spPr>
                <a:xfrm>
                  <a:off x="4974458"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5" name="Freeform: Shape 12829">
                  <a:extLst>
                    <a:ext uri="{FF2B5EF4-FFF2-40B4-BE49-F238E27FC236}">
                      <a16:creationId xmlns:a16="http://schemas.microsoft.com/office/drawing/2014/main" id="{AFB3FE98-D818-8512-474A-CB9476461F2B}"/>
                    </a:ext>
                  </a:extLst>
                </p:cNvPr>
                <p:cNvSpPr/>
                <p:nvPr/>
              </p:nvSpPr>
              <p:spPr>
                <a:xfrm>
                  <a:off x="4953515" y="18392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1" name="Graphic 7849">
                <a:extLst>
                  <a:ext uri="{FF2B5EF4-FFF2-40B4-BE49-F238E27FC236}">
                    <a16:creationId xmlns:a16="http://schemas.microsoft.com/office/drawing/2014/main" id="{1E2D9BF7-F6A3-A4B8-7146-4AD0FA8AA163}"/>
                  </a:ext>
                </a:extLst>
              </p:cNvPr>
              <p:cNvGrpSpPr/>
              <p:nvPr/>
            </p:nvGrpSpPr>
            <p:grpSpPr>
              <a:xfrm>
                <a:off x="4961892" y="1819412"/>
                <a:ext cx="41887" cy="39600"/>
                <a:chOff x="4961892" y="1819412"/>
                <a:chExt cx="41887" cy="39600"/>
              </a:xfrm>
            </p:grpSpPr>
            <p:sp>
              <p:nvSpPr>
                <p:cNvPr id="2542" name="Freeform: Shape 12826">
                  <a:extLst>
                    <a:ext uri="{FF2B5EF4-FFF2-40B4-BE49-F238E27FC236}">
                      <a16:creationId xmlns:a16="http://schemas.microsoft.com/office/drawing/2014/main" id="{07932A90-88BD-AFD5-EB37-6B362061FE8E}"/>
                    </a:ext>
                  </a:extLst>
                </p:cNvPr>
                <p:cNvSpPr/>
                <p:nvPr/>
              </p:nvSpPr>
              <p:spPr>
                <a:xfrm>
                  <a:off x="4982836"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Freeform: Shape 12827">
                  <a:extLst>
                    <a:ext uri="{FF2B5EF4-FFF2-40B4-BE49-F238E27FC236}">
                      <a16:creationId xmlns:a16="http://schemas.microsoft.com/office/drawing/2014/main" id="{3494CBEF-A162-E1D8-213D-687E5D2A13FB}"/>
                    </a:ext>
                  </a:extLst>
                </p:cNvPr>
                <p:cNvSpPr/>
                <p:nvPr/>
              </p:nvSpPr>
              <p:spPr>
                <a:xfrm>
                  <a:off x="4961892"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2" name="Graphic 7849">
                <a:extLst>
                  <a:ext uri="{FF2B5EF4-FFF2-40B4-BE49-F238E27FC236}">
                    <a16:creationId xmlns:a16="http://schemas.microsoft.com/office/drawing/2014/main" id="{8AC9ED4B-CDBD-C9B0-47C0-7F09D3143DF8}"/>
                  </a:ext>
                </a:extLst>
              </p:cNvPr>
              <p:cNvGrpSpPr/>
              <p:nvPr/>
            </p:nvGrpSpPr>
            <p:grpSpPr>
              <a:xfrm>
                <a:off x="4965700" y="1819412"/>
                <a:ext cx="41887" cy="39600"/>
                <a:chOff x="4965700" y="1819412"/>
                <a:chExt cx="41887" cy="39600"/>
              </a:xfrm>
            </p:grpSpPr>
            <p:sp>
              <p:nvSpPr>
                <p:cNvPr id="2540" name="Freeform: Shape 12824">
                  <a:extLst>
                    <a:ext uri="{FF2B5EF4-FFF2-40B4-BE49-F238E27FC236}">
                      <a16:creationId xmlns:a16="http://schemas.microsoft.com/office/drawing/2014/main" id="{213A9DEC-49BD-5D95-A416-86F4539B9412}"/>
                    </a:ext>
                  </a:extLst>
                </p:cNvPr>
                <p:cNvSpPr/>
                <p:nvPr/>
              </p:nvSpPr>
              <p:spPr>
                <a:xfrm>
                  <a:off x="4986644"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Freeform: Shape 12825">
                  <a:extLst>
                    <a:ext uri="{FF2B5EF4-FFF2-40B4-BE49-F238E27FC236}">
                      <a16:creationId xmlns:a16="http://schemas.microsoft.com/office/drawing/2014/main" id="{6969CA04-726D-79DC-6746-39B6C8DA3294}"/>
                    </a:ext>
                  </a:extLst>
                </p:cNvPr>
                <p:cNvSpPr/>
                <p:nvPr/>
              </p:nvSpPr>
              <p:spPr>
                <a:xfrm>
                  <a:off x="4965700"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3" name="Graphic 7849">
                <a:extLst>
                  <a:ext uri="{FF2B5EF4-FFF2-40B4-BE49-F238E27FC236}">
                    <a16:creationId xmlns:a16="http://schemas.microsoft.com/office/drawing/2014/main" id="{40C00CFB-2ED7-05D4-1F52-5B7C12AC91C8}"/>
                  </a:ext>
                </a:extLst>
              </p:cNvPr>
              <p:cNvGrpSpPr/>
              <p:nvPr/>
            </p:nvGrpSpPr>
            <p:grpSpPr>
              <a:xfrm>
                <a:off x="4975981" y="1819412"/>
                <a:ext cx="41887" cy="39600"/>
                <a:chOff x="4975981" y="1819412"/>
                <a:chExt cx="41887" cy="39600"/>
              </a:xfrm>
            </p:grpSpPr>
            <p:sp>
              <p:nvSpPr>
                <p:cNvPr id="2538" name="Freeform: Shape 12822">
                  <a:extLst>
                    <a:ext uri="{FF2B5EF4-FFF2-40B4-BE49-F238E27FC236}">
                      <a16:creationId xmlns:a16="http://schemas.microsoft.com/office/drawing/2014/main" id="{2C134955-57A6-CF8A-909B-5FBB95F4B92B}"/>
                    </a:ext>
                  </a:extLst>
                </p:cNvPr>
                <p:cNvSpPr/>
                <p:nvPr/>
              </p:nvSpPr>
              <p:spPr>
                <a:xfrm>
                  <a:off x="4996925"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Freeform: Shape 12823">
                  <a:extLst>
                    <a:ext uri="{FF2B5EF4-FFF2-40B4-BE49-F238E27FC236}">
                      <a16:creationId xmlns:a16="http://schemas.microsoft.com/office/drawing/2014/main" id="{D507931D-2123-6BA3-52B1-F405054E3568}"/>
                    </a:ext>
                  </a:extLst>
                </p:cNvPr>
                <p:cNvSpPr/>
                <p:nvPr/>
              </p:nvSpPr>
              <p:spPr>
                <a:xfrm>
                  <a:off x="4975981"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4" name="Graphic 7849">
                <a:extLst>
                  <a:ext uri="{FF2B5EF4-FFF2-40B4-BE49-F238E27FC236}">
                    <a16:creationId xmlns:a16="http://schemas.microsoft.com/office/drawing/2014/main" id="{03B0A8AE-85DB-5658-C495-FB9A69ACB193}"/>
                  </a:ext>
                </a:extLst>
              </p:cNvPr>
              <p:cNvGrpSpPr/>
              <p:nvPr/>
            </p:nvGrpSpPr>
            <p:grpSpPr>
              <a:xfrm>
                <a:off x="4979409" y="1819412"/>
                <a:ext cx="41887" cy="39600"/>
                <a:chOff x="4979409" y="1819412"/>
                <a:chExt cx="41887" cy="39600"/>
              </a:xfrm>
            </p:grpSpPr>
            <p:sp>
              <p:nvSpPr>
                <p:cNvPr id="2536" name="Freeform: Shape 12820">
                  <a:extLst>
                    <a:ext uri="{FF2B5EF4-FFF2-40B4-BE49-F238E27FC236}">
                      <a16:creationId xmlns:a16="http://schemas.microsoft.com/office/drawing/2014/main" id="{43FD4EF0-AA06-AEB8-2168-700DEC4651CF}"/>
                    </a:ext>
                  </a:extLst>
                </p:cNvPr>
                <p:cNvSpPr/>
                <p:nvPr/>
              </p:nvSpPr>
              <p:spPr>
                <a:xfrm>
                  <a:off x="5000352"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Freeform: Shape 12821">
                  <a:extLst>
                    <a:ext uri="{FF2B5EF4-FFF2-40B4-BE49-F238E27FC236}">
                      <a16:creationId xmlns:a16="http://schemas.microsoft.com/office/drawing/2014/main" id="{8F6DA897-C786-8ED5-90F4-0523090EB7C8}"/>
                    </a:ext>
                  </a:extLst>
                </p:cNvPr>
                <p:cNvSpPr/>
                <p:nvPr/>
              </p:nvSpPr>
              <p:spPr>
                <a:xfrm>
                  <a:off x="4979409"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5" name="Graphic 7849">
                <a:extLst>
                  <a:ext uri="{FF2B5EF4-FFF2-40B4-BE49-F238E27FC236}">
                    <a16:creationId xmlns:a16="http://schemas.microsoft.com/office/drawing/2014/main" id="{FA7F346E-2CFE-521B-E380-C74C60D2ECBF}"/>
                  </a:ext>
                </a:extLst>
              </p:cNvPr>
              <p:cNvGrpSpPr/>
              <p:nvPr/>
            </p:nvGrpSpPr>
            <p:grpSpPr>
              <a:xfrm>
                <a:off x="4984613" y="1819412"/>
                <a:ext cx="41887" cy="39600"/>
                <a:chOff x="4984613" y="1819412"/>
                <a:chExt cx="41887" cy="39600"/>
              </a:xfrm>
            </p:grpSpPr>
            <p:sp>
              <p:nvSpPr>
                <p:cNvPr id="2534" name="Freeform: Shape 12818">
                  <a:extLst>
                    <a:ext uri="{FF2B5EF4-FFF2-40B4-BE49-F238E27FC236}">
                      <a16:creationId xmlns:a16="http://schemas.microsoft.com/office/drawing/2014/main" id="{63DD2D28-ED61-BA87-C2EE-B2F354954A26}"/>
                    </a:ext>
                  </a:extLst>
                </p:cNvPr>
                <p:cNvSpPr/>
                <p:nvPr/>
              </p:nvSpPr>
              <p:spPr>
                <a:xfrm>
                  <a:off x="5005556"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Freeform: Shape 12819">
                  <a:extLst>
                    <a:ext uri="{FF2B5EF4-FFF2-40B4-BE49-F238E27FC236}">
                      <a16:creationId xmlns:a16="http://schemas.microsoft.com/office/drawing/2014/main" id="{7AB1DBD5-DB06-3AFC-EF9E-32AF39072785}"/>
                    </a:ext>
                  </a:extLst>
                </p:cNvPr>
                <p:cNvSpPr/>
                <p:nvPr/>
              </p:nvSpPr>
              <p:spPr>
                <a:xfrm>
                  <a:off x="4984613"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6" name="Graphic 7849">
                <a:extLst>
                  <a:ext uri="{FF2B5EF4-FFF2-40B4-BE49-F238E27FC236}">
                    <a16:creationId xmlns:a16="http://schemas.microsoft.com/office/drawing/2014/main" id="{4FCFD692-868F-90EC-75DE-C50D3FB2C9FA}"/>
                  </a:ext>
                </a:extLst>
              </p:cNvPr>
              <p:cNvGrpSpPr/>
              <p:nvPr/>
            </p:nvGrpSpPr>
            <p:grpSpPr>
              <a:xfrm>
                <a:off x="4992609" y="1819412"/>
                <a:ext cx="41760" cy="39600"/>
                <a:chOff x="4992609" y="1819412"/>
                <a:chExt cx="41760" cy="39600"/>
              </a:xfrm>
            </p:grpSpPr>
            <p:sp>
              <p:nvSpPr>
                <p:cNvPr id="2532" name="Freeform: Shape 12816">
                  <a:extLst>
                    <a:ext uri="{FF2B5EF4-FFF2-40B4-BE49-F238E27FC236}">
                      <a16:creationId xmlns:a16="http://schemas.microsoft.com/office/drawing/2014/main" id="{8563742E-3F21-D25B-B74D-BB3EAF845E99}"/>
                    </a:ext>
                  </a:extLst>
                </p:cNvPr>
                <p:cNvSpPr/>
                <p:nvPr/>
              </p:nvSpPr>
              <p:spPr>
                <a:xfrm>
                  <a:off x="5013426"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Freeform: Shape 12817">
                  <a:extLst>
                    <a:ext uri="{FF2B5EF4-FFF2-40B4-BE49-F238E27FC236}">
                      <a16:creationId xmlns:a16="http://schemas.microsoft.com/office/drawing/2014/main" id="{1D2602D9-25D5-1294-0C21-12441950D36F}"/>
                    </a:ext>
                  </a:extLst>
                </p:cNvPr>
                <p:cNvSpPr/>
                <p:nvPr/>
              </p:nvSpPr>
              <p:spPr>
                <a:xfrm>
                  <a:off x="4992609" y="18392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7" name="Graphic 7849">
                <a:extLst>
                  <a:ext uri="{FF2B5EF4-FFF2-40B4-BE49-F238E27FC236}">
                    <a16:creationId xmlns:a16="http://schemas.microsoft.com/office/drawing/2014/main" id="{0C18C194-5A99-B5B8-C761-7550724CB0F3}"/>
                  </a:ext>
                </a:extLst>
              </p:cNvPr>
              <p:cNvGrpSpPr/>
              <p:nvPr/>
            </p:nvGrpSpPr>
            <p:grpSpPr>
              <a:xfrm>
                <a:off x="5007587" y="1819412"/>
                <a:ext cx="41887" cy="39600"/>
                <a:chOff x="5007587" y="1819412"/>
                <a:chExt cx="41887" cy="39600"/>
              </a:xfrm>
            </p:grpSpPr>
            <p:sp>
              <p:nvSpPr>
                <p:cNvPr id="2530" name="Freeform: Shape 12814">
                  <a:extLst>
                    <a:ext uri="{FF2B5EF4-FFF2-40B4-BE49-F238E27FC236}">
                      <a16:creationId xmlns:a16="http://schemas.microsoft.com/office/drawing/2014/main" id="{D91E35A4-7E55-F679-D348-463D2384C0FC}"/>
                    </a:ext>
                  </a:extLst>
                </p:cNvPr>
                <p:cNvSpPr/>
                <p:nvPr/>
              </p:nvSpPr>
              <p:spPr>
                <a:xfrm>
                  <a:off x="5028531"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Freeform: Shape 12815">
                  <a:extLst>
                    <a:ext uri="{FF2B5EF4-FFF2-40B4-BE49-F238E27FC236}">
                      <a16:creationId xmlns:a16="http://schemas.microsoft.com/office/drawing/2014/main" id="{B1B84EB5-F32F-13B0-E37A-4716046C9C3A}"/>
                    </a:ext>
                  </a:extLst>
                </p:cNvPr>
                <p:cNvSpPr/>
                <p:nvPr/>
              </p:nvSpPr>
              <p:spPr>
                <a:xfrm>
                  <a:off x="5007587"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8" name="Graphic 7849">
                <a:extLst>
                  <a:ext uri="{FF2B5EF4-FFF2-40B4-BE49-F238E27FC236}">
                    <a16:creationId xmlns:a16="http://schemas.microsoft.com/office/drawing/2014/main" id="{06EEDC28-841C-7E0F-A2DC-D1605D9A8F5C}"/>
                  </a:ext>
                </a:extLst>
              </p:cNvPr>
              <p:cNvGrpSpPr/>
              <p:nvPr/>
            </p:nvGrpSpPr>
            <p:grpSpPr>
              <a:xfrm>
                <a:off x="5010380" y="1819412"/>
                <a:ext cx="41887" cy="39600"/>
                <a:chOff x="5010380" y="1819412"/>
                <a:chExt cx="41887" cy="39600"/>
              </a:xfrm>
            </p:grpSpPr>
            <p:sp>
              <p:nvSpPr>
                <p:cNvPr id="2528" name="Freeform: Shape 12812">
                  <a:extLst>
                    <a:ext uri="{FF2B5EF4-FFF2-40B4-BE49-F238E27FC236}">
                      <a16:creationId xmlns:a16="http://schemas.microsoft.com/office/drawing/2014/main" id="{7D1B03FF-6E2B-6C6F-8E53-FFC0283691E7}"/>
                    </a:ext>
                  </a:extLst>
                </p:cNvPr>
                <p:cNvSpPr/>
                <p:nvPr/>
              </p:nvSpPr>
              <p:spPr>
                <a:xfrm>
                  <a:off x="5031323"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Freeform: Shape 12813">
                  <a:extLst>
                    <a:ext uri="{FF2B5EF4-FFF2-40B4-BE49-F238E27FC236}">
                      <a16:creationId xmlns:a16="http://schemas.microsoft.com/office/drawing/2014/main" id="{F1D5A596-58FD-72F7-BFAA-8DA8727FD94A}"/>
                    </a:ext>
                  </a:extLst>
                </p:cNvPr>
                <p:cNvSpPr/>
                <p:nvPr/>
              </p:nvSpPr>
              <p:spPr>
                <a:xfrm>
                  <a:off x="5010380"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9" name="Graphic 7849">
                <a:extLst>
                  <a:ext uri="{FF2B5EF4-FFF2-40B4-BE49-F238E27FC236}">
                    <a16:creationId xmlns:a16="http://schemas.microsoft.com/office/drawing/2014/main" id="{25CE12F6-8B47-F044-6C49-BC239D5D1C96}"/>
                  </a:ext>
                </a:extLst>
              </p:cNvPr>
              <p:cNvGrpSpPr/>
              <p:nvPr/>
            </p:nvGrpSpPr>
            <p:grpSpPr>
              <a:xfrm>
                <a:off x="5024596" y="1819412"/>
                <a:ext cx="41887" cy="39600"/>
                <a:chOff x="5024596" y="1819412"/>
                <a:chExt cx="41887" cy="39600"/>
              </a:xfrm>
            </p:grpSpPr>
            <p:sp>
              <p:nvSpPr>
                <p:cNvPr id="2526" name="Freeform: Shape 12810">
                  <a:extLst>
                    <a:ext uri="{FF2B5EF4-FFF2-40B4-BE49-F238E27FC236}">
                      <a16:creationId xmlns:a16="http://schemas.microsoft.com/office/drawing/2014/main" id="{D1EAFE38-0DAA-27E9-90D5-C21CAB71F863}"/>
                    </a:ext>
                  </a:extLst>
                </p:cNvPr>
                <p:cNvSpPr/>
                <p:nvPr/>
              </p:nvSpPr>
              <p:spPr>
                <a:xfrm>
                  <a:off x="5045539" y="181941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Freeform: Shape 12811">
                  <a:extLst>
                    <a:ext uri="{FF2B5EF4-FFF2-40B4-BE49-F238E27FC236}">
                      <a16:creationId xmlns:a16="http://schemas.microsoft.com/office/drawing/2014/main" id="{EDAC7DDE-5B77-C723-ABDF-1891B71C5042}"/>
                    </a:ext>
                  </a:extLst>
                </p:cNvPr>
                <p:cNvSpPr/>
                <p:nvPr/>
              </p:nvSpPr>
              <p:spPr>
                <a:xfrm>
                  <a:off x="5024596" y="18392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0" name="Graphic 7849">
                <a:extLst>
                  <a:ext uri="{FF2B5EF4-FFF2-40B4-BE49-F238E27FC236}">
                    <a16:creationId xmlns:a16="http://schemas.microsoft.com/office/drawing/2014/main" id="{3400F02D-5715-C3EA-610C-A9DD1BC61BDE}"/>
                  </a:ext>
                </a:extLst>
              </p:cNvPr>
              <p:cNvGrpSpPr/>
              <p:nvPr/>
            </p:nvGrpSpPr>
            <p:grpSpPr>
              <a:xfrm>
                <a:off x="5047697" y="1824452"/>
                <a:ext cx="41887" cy="39600"/>
                <a:chOff x="5047697" y="1824452"/>
                <a:chExt cx="41887" cy="39600"/>
              </a:xfrm>
            </p:grpSpPr>
            <p:sp>
              <p:nvSpPr>
                <p:cNvPr id="2524" name="Freeform: Shape 12808">
                  <a:extLst>
                    <a:ext uri="{FF2B5EF4-FFF2-40B4-BE49-F238E27FC236}">
                      <a16:creationId xmlns:a16="http://schemas.microsoft.com/office/drawing/2014/main" id="{DF9B598B-C104-D725-207C-8122C0CCD1E6}"/>
                    </a:ext>
                  </a:extLst>
                </p:cNvPr>
                <p:cNvSpPr/>
                <p:nvPr/>
              </p:nvSpPr>
              <p:spPr>
                <a:xfrm>
                  <a:off x="5068641" y="1824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Freeform: Shape 12809">
                  <a:extLst>
                    <a:ext uri="{FF2B5EF4-FFF2-40B4-BE49-F238E27FC236}">
                      <a16:creationId xmlns:a16="http://schemas.microsoft.com/office/drawing/2014/main" id="{081C9DDF-46DF-E3A3-05E1-8B40C32832A9}"/>
                    </a:ext>
                  </a:extLst>
                </p:cNvPr>
                <p:cNvSpPr/>
                <p:nvPr/>
              </p:nvSpPr>
              <p:spPr>
                <a:xfrm>
                  <a:off x="5047697" y="18442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1" name="Graphic 7849">
                <a:extLst>
                  <a:ext uri="{FF2B5EF4-FFF2-40B4-BE49-F238E27FC236}">
                    <a16:creationId xmlns:a16="http://schemas.microsoft.com/office/drawing/2014/main" id="{02E96B1C-2B6E-612E-860A-791009327253}"/>
                  </a:ext>
                </a:extLst>
              </p:cNvPr>
              <p:cNvGrpSpPr/>
              <p:nvPr/>
            </p:nvGrpSpPr>
            <p:grpSpPr>
              <a:xfrm>
                <a:off x="5056202" y="1824452"/>
                <a:ext cx="41760" cy="39600"/>
                <a:chOff x="5056202" y="1824452"/>
                <a:chExt cx="41760" cy="39600"/>
              </a:xfrm>
            </p:grpSpPr>
            <p:sp>
              <p:nvSpPr>
                <p:cNvPr id="2522" name="Freeform: Shape 12806">
                  <a:extLst>
                    <a:ext uri="{FF2B5EF4-FFF2-40B4-BE49-F238E27FC236}">
                      <a16:creationId xmlns:a16="http://schemas.microsoft.com/office/drawing/2014/main" id="{9E05DAC7-8748-1A5A-FD05-A0708619F303}"/>
                    </a:ext>
                  </a:extLst>
                </p:cNvPr>
                <p:cNvSpPr/>
                <p:nvPr/>
              </p:nvSpPr>
              <p:spPr>
                <a:xfrm>
                  <a:off x="5077145" y="18244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Freeform: Shape 12807">
                  <a:extLst>
                    <a:ext uri="{FF2B5EF4-FFF2-40B4-BE49-F238E27FC236}">
                      <a16:creationId xmlns:a16="http://schemas.microsoft.com/office/drawing/2014/main" id="{4E8F3BBA-381B-D10A-900E-FD883C7CBD5C}"/>
                    </a:ext>
                  </a:extLst>
                </p:cNvPr>
                <p:cNvSpPr/>
                <p:nvPr/>
              </p:nvSpPr>
              <p:spPr>
                <a:xfrm>
                  <a:off x="5056202" y="18442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2" name="Graphic 7849">
                <a:extLst>
                  <a:ext uri="{FF2B5EF4-FFF2-40B4-BE49-F238E27FC236}">
                    <a16:creationId xmlns:a16="http://schemas.microsoft.com/office/drawing/2014/main" id="{96EBF6EE-5A7B-EDFA-14EE-BE63E1E4A260}"/>
                  </a:ext>
                </a:extLst>
              </p:cNvPr>
              <p:cNvGrpSpPr/>
              <p:nvPr/>
            </p:nvGrpSpPr>
            <p:grpSpPr>
              <a:xfrm>
                <a:off x="5079049" y="1828052"/>
                <a:ext cx="41887" cy="39599"/>
                <a:chOff x="5079049" y="1828052"/>
                <a:chExt cx="41887" cy="39599"/>
              </a:xfrm>
            </p:grpSpPr>
            <p:sp>
              <p:nvSpPr>
                <p:cNvPr id="2520" name="Freeform: Shape 12804">
                  <a:extLst>
                    <a:ext uri="{FF2B5EF4-FFF2-40B4-BE49-F238E27FC236}">
                      <a16:creationId xmlns:a16="http://schemas.microsoft.com/office/drawing/2014/main" id="{A1E3B934-3FA2-4136-1260-E22B37DFA3B4}"/>
                    </a:ext>
                  </a:extLst>
                </p:cNvPr>
                <p:cNvSpPr/>
                <p:nvPr/>
              </p:nvSpPr>
              <p:spPr>
                <a:xfrm>
                  <a:off x="5099993" y="1828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Freeform: Shape 12805">
                  <a:extLst>
                    <a:ext uri="{FF2B5EF4-FFF2-40B4-BE49-F238E27FC236}">
                      <a16:creationId xmlns:a16="http://schemas.microsoft.com/office/drawing/2014/main" id="{8E5BECBE-3926-4655-C23E-17E92B6FFA60}"/>
                    </a:ext>
                  </a:extLst>
                </p:cNvPr>
                <p:cNvSpPr/>
                <p:nvPr/>
              </p:nvSpPr>
              <p:spPr>
                <a:xfrm>
                  <a:off x="5079049" y="1847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3" name="Graphic 7849">
                <a:extLst>
                  <a:ext uri="{FF2B5EF4-FFF2-40B4-BE49-F238E27FC236}">
                    <a16:creationId xmlns:a16="http://schemas.microsoft.com/office/drawing/2014/main" id="{8A358BF4-2052-C483-012A-3594C935415F}"/>
                  </a:ext>
                </a:extLst>
              </p:cNvPr>
              <p:cNvGrpSpPr/>
              <p:nvPr/>
            </p:nvGrpSpPr>
            <p:grpSpPr>
              <a:xfrm>
                <a:off x="5108624" y="1828052"/>
                <a:ext cx="41887" cy="39599"/>
                <a:chOff x="5108624" y="1828052"/>
                <a:chExt cx="41887" cy="39599"/>
              </a:xfrm>
            </p:grpSpPr>
            <p:sp>
              <p:nvSpPr>
                <p:cNvPr id="2518" name="Freeform: Shape 12802">
                  <a:extLst>
                    <a:ext uri="{FF2B5EF4-FFF2-40B4-BE49-F238E27FC236}">
                      <a16:creationId xmlns:a16="http://schemas.microsoft.com/office/drawing/2014/main" id="{DAB2376D-4D9E-3BDC-3308-6D10C502EB5C}"/>
                    </a:ext>
                  </a:extLst>
                </p:cNvPr>
                <p:cNvSpPr/>
                <p:nvPr/>
              </p:nvSpPr>
              <p:spPr>
                <a:xfrm>
                  <a:off x="5129567" y="1828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Freeform: Shape 12803">
                  <a:extLst>
                    <a:ext uri="{FF2B5EF4-FFF2-40B4-BE49-F238E27FC236}">
                      <a16:creationId xmlns:a16="http://schemas.microsoft.com/office/drawing/2014/main" id="{A1972759-7F01-0D96-3781-A2172D1A562B}"/>
                    </a:ext>
                  </a:extLst>
                </p:cNvPr>
                <p:cNvSpPr/>
                <p:nvPr/>
              </p:nvSpPr>
              <p:spPr>
                <a:xfrm>
                  <a:off x="5108624" y="1847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4" name="Graphic 7849">
                <a:extLst>
                  <a:ext uri="{FF2B5EF4-FFF2-40B4-BE49-F238E27FC236}">
                    <a16:creationId xmlns:a16="http://schemas.microsoft.com/office/drawing/2014/main" id="{C720C4D0-A8A0-FF00-F89D-87C722F13368}"/>
                  </a:ext>
                </a:extLst>
              </p:cNvPr>
              <p:cNvGrpSpPr/>
              <p:nvPr/>
            </p:nvGrpSpPr>
            <p:grpSpPr>
              <a:xfrm>
                <a:off x="5118778" y="1828052"/>
                <a:ext cx="41887" cy="39599"/>
                <a:chOff x="5118778" y="1828052"/>
                <a:chExt cx="41887" cy="39599"/>
              </a:xfrm>
            </p:grpSpPr>
            <p:sp>
              <p:nvSpPr>
                <p:cNvPr id="2516" name="Freeform: Shape 12800">
                  <a:extLst>
                    <a:ext uri="{FF2B5EF4-FFF2-40B4-BE49-F238E27FC236}">
                      <a16:creationId xmlns:a16="http://schemas.microsoft.com/office/drawing/2014/main" id="{69A4214F-491B-4A63-B911-2314FE59B36C}"/>
                    </a:ext>
                  </a:extLst>
                </p:cNvPr>
                <p:cNvSpPr/>
                <p:nvPr/>
              </p:nvSpPr>
              <p:spPr>
                <a:xfrm>
                  <a:off x="5139722" y="1828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Freeform: Shape 12801">
                  <a:extLst>
                    <a:ext uri="{FF2B5EF4-FFF2-40B4-BE49-F238E27FC236}">
                      <a16:creationId xmlns:a16="http://schemas.microsoft.com/office/drawing/2014/main" id="{74B3FEAF-FA25-7B05-0AA7-19A745160152}"/>
                    </a:ext>
                  </a:extLst>
                </p:cNvPr>
                <p:cNvSpPr/>
                <p:nvPr/>
              </p:nvSpPr>
              <p:spPr>
                <a:xfrm>
                  <a:off x="5118778" y="1847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5" name="Graphic 7849">
                <a:extLst>
                  <a:ext uri="{FF2B5EF4-FFF2-40B4-BE49-F238E27FC236}">
                    <a16:creationId xmlns:a16="http://schemas.microsoft.com/office/drawing/2014/main" id="{FF63935B-B930-D43E-0701-75386C462B30}"/>
                  </a:ext>
                </a:extLst>
              </p:cNvPr>
              <p:cNvGrpSpPr/>
              <p:nvPr/>
            </p:nvGrpSpPr>
            <p:grpSpPr>
              <a:xfrm>
                <a:off x="5128425" y="1828052"/>
                <a:ext cx="41887" cy="39599"/>
                <a:chOff x="5128425" y="1828052"/>
                <a:chExt cx="41887" cy="39599"/>
              </a:xfrm>
            </p:grpSpPr>
            <p:sp>
              <p:nvSpPr>
                <p:cNvPr id="2514" name="Freeform: Shape 12798">
                  <a:extLst>
                    <a:ext uri="{FF2B5EF4-FFF2-40B4-BE49-F238E27FC236}">
                      <a16:creationId xmlns:a16="http://schemas.microsoft.com/office/drawing/2014/main" id="{6E97ED8C-F198-0DB3-78A7-D1A36FA4C476}"/>
                    </a:ext>
                  </a:extLst>
                </p:cNvPr>
                <p:cNvSpPr/>
                <p:nvPr/>
              </p:nvSpPr>
              <p:spPr>
                <a:xfrm>
                  <a:off x="5149368" y="1828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Freeform: Shape 12799">
                  <a:extLst>
                    <a:ext uri="{FF2B5EF4-FFF2-40B4-BE49-F238E27FC236}">
                      <a16:creationId xmlns:a16="http://schemas.microsoft.com/office/drawing/2014/main" id="{CA069F98-DBBA-AA95-503F-1C9DE31FA944}"/>
                    </a:ext>
                  </a:extLst>
                </p:cNvPr>
                <p:cNvSpPr/>
                <p:nvPr/>
              </p:nvSpPr>
              <p:spPr>
                <a:xfrm>
                  <a:off x="5128425" y="1847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6" name="Graphic 7849">
                <a:extLst>
                  <a:ext uri="{FF2B5EF4-FFF2-40B4-BE49-F238E27FC236}">
                    <a16:creationId xmlns:a16="http://schemas.microsoft.com/office/drawing/2014/main" id="{BDBBD2BF-C921-B1B3-A9A6-8326E8065C58}"/>
                  </a:ext>
                </a:extLst>
              </p:cNvPr>
              <p:cNvGrpSpPr/>
              <p:nvPr/>
            </p:nvGrpSpPr>
            <p:grpSpPr>
              <a:xfrm>
                <a:off x="5164473" y="1828052"/>
                <a:ext cx="41887" cy="39599"/>
                <a:chOff x="5164473" y="1828052"/>
                <a:chExt cx="41887" cy="39599"/>
              </a:xfrm>
            </p:grpSpPr>
            <p:sp>
              <p:nvSpPr>
                <p:cNvPr id="2512" name="Freeform: Shape 12796">
                  <a:extLst>
                    <a:ext uri="{FF2B5EF4-FFF2-40B4-BE49-F238E27FC236}">
                      <a16:creationId xmlns:a16="http://schemas.microsoft.com/office/drawing/2014/main" id="{8E3D2BB5-EAB5-546E-2C8B-159D20F1E111}"/>
                    </a:ext>
                  </a:extLst>
                </p:cNvPr>
                <p:cNvSpPr/>
                <p:nvPr/>
              </p:nvSpPr>
              <p:spPr>
                <a:xfrm>
                  <a:off x="5185417" y="1828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Freeform: Shape 12797">
                  <a:extLst>
                    <a:ext uri="{FF2B5EF4-FFF2-40B4-BE49-F238E27FC236}">
                      <a16:creationId xmlns:a16="http://schemas.microsoft.com/office/drawing/2014/main" id="{83E3821C-394C-DD0D-F7BB-90CE442E4A98}"/>
                    </a:ext>
                  </a:extLst>
                </p:cNvPr>
                <p:cNvSpPr/>
                <p:nvPr/>
              </p:nvSpPr>
              <p:spPr>
                <a:xfrm>
                  <a:off x="5164473" y="1847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7" name="Graphic 7849">
                <a:extLst>
                  <a:ext uri="{FF2B5EF4-FFF2-40B4-BE49-F238E27FC236}">
                    <a16:creationId xmlns:a16="http://schemas.microsoft.com/office/drawing/2014/main" id="{0F710E09-7F00-8181-CB80-D60065C1DB48}"/>
                  </a:ext>
                </a:extLst>
              </p:cNvPr>
              <p:cNvGrpSpPr/>
              <p:nvPr/>
            </p:nvGrpSpPr>
            <p:grpSpPr>
              <a:xfrm>
                <a:off x="5169170" y="1829972"/>
                <a:ext cx="41887" cy="39599"/>
                <a:chOff x="5169170" y="1829972"/>
                <a:chExt cx="41887" cy="39599"/>
              </a:xfrm>
            </p:grpSpPr>
            <p:sp>
              <p:nvSpPr>
                <p:cNvPr id="2510" name="Freeform: Shape 12794">
                  <a:extLst>
                    <a:ext uri="{FF2B5EF4-FFF2-40B4-BE49-F238E27FC236}">
                      <a16:creationId xmlns:a16="http://schemas.microsoft.com/office/drawing/2014/main" id="{86AD24BA-94B0-346E-8D02-95D49FB0BDA2}"/>
                    </a:ext>
                  </a:extLst>
                </p:cNvPr>
                <p:cNvSpPr/>
                <p:nvPr/>
              </p:nvSpPr>
              <p:spPr>
                <a:xfrm>
                  <a:off x="5190113"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Freeform: Shape 12795">
                  <a:extLst>
                    <a:ext uri="{FF2B5EF4-FFF2-40B4-BE49-F238E27FC236}">
                      <a16:creationId xmlns:a16="http://schemas.microsoft.com/office/drawing/2014/main" id="{E5A9E5BE-F316-AB59-9EE7-06F2D225E2D8}"/>
                    </a:ext>
                  </a:extLst>
                </p:cNvPr>
                <p:cNvSpPr/>
                <p:nvPr/>
              </p:nvSpPr>
              <p:spPr>
                <a:xfrm>
                  <a:off x="5169170"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8" name="Graphic 7849">
                <a:extLst>
                  <a:ext uri="{FF2B5EF4-FFF2-40B4-BE49-F238E27FC236}">
                    <a16:creationId xmlns:a16="http://schemas.microsoft.com/office/drawing/2014/main" id="{C364A75B-D9FB-15B8-A467-0562D36B752F}"/>
                  </a:ext>
                </a:extLst>
              </p:cNvPr>
              <p:cNvGrpSpPr/>
              <p:nvPr/>
            </p:nvGrpSpPr>
            <p:grpSpPr>
              <a:xfrm>
                <a:off x="5186559" y="1829972"/>
                <a:ext cx="41887" cy="39599"/>
                <a:chOff x="5186559" y="1829972"/>
                <a:chExt cx="41887" cy="39599"/>
              </a:xfrm>
            </p:grpSpPr>
            <p:sp>
              <p:nvSpPr>
                <p:cNvPr id="2508" name="Freeform: Shape 12792">
                  <a:extLst>
                    <a:ext uri="{FF2B5EF4-FFF2-40B4-BE49-F238E27FC236}">
                      <a16:creationId xmlns:a16="http://schemas.microsoft.com/office/drawing/2014/main" id="{A1599A71-C081-20F7-9FC6-162CF0EA766E}"/>
                    </a:ext>
                  </a:extLst>
                </p:cNvPr>
                <p:cNvSpPr/>
                <p:nvPr/>
              </p:nvSpPr>
              <p:spPr>
                <a:xfrm>
                  <a:off x="5207503"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Freeform: Shape 12793">
                  <a:extLst>
                    <a:ext uri="{FF2B5EF4-FFF2-40B4-BE49-F238E27FC236}">
                      <a16:creationId xmlns:a16="http://schemas.microsoft.com/office/drawing/2014/main" id="{F9DB83AB-D6AF-4767-DF22-CA6476C5F385}"/>
                    </a:ext>
                  </a:extLst>
                </p:cNvPr>
                <p:cNvSpPr/>
                <p:nvPr/>
              </p:nvSpPr>
              <p:spPr>
                <a:xfrm>
                  <a:off x="5186559"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9" name="Graphic 7849">
                <a:extLst>
                  <a:ext uri="{FF2B5EF4-FFF2-40B4-BE49-F238E27FC236}">
                    <a16:creationId xmlns:a16="http://schemas.microsoft.com/office/drawing/2014/main" id="{D8D6E0B7-2381-CF9D-BE69-26C465D54204}"/>
                  </a:ext>
                </a:extLst>
              </p:cNvPr>
              <p:cNvGrpSpPr/>
              <p:nvPr/>
            </p:nvGrpSpPr>
            <p:grpSpPr>
              <a:xfrm>
                <a:off x="5190113" y="1829972"/>
                <a:ext cx="41887" cy="39599"/>
                <a:chOff x="5190113" y="1829972"/>
                <a:chExt cx="41887" cy="39599"/>
              </a:xfrm>
            </p:grpSpPr>
            <p:sp>
              <p:nvSpPr>
                <p:cNvPr id="2506" name="Freeform: Shape 12790">
                  <a:extLst>
                    <a:ext uri="{FF2B5EF4-FFF2-40B4-BE49-F238E27FC236}">
                      <a16:creationId xmlns:a16="http://schemas.microsoft.com/office/drawing/2014/main" id="{6041EF79-1A0A-16FB-06FF-6F4DE06E1503}"/>
                    </a:ext>
                  </a:extLst>
                </p:cNvPr>
                <p:cNvSpPr/>
                <p:nvPr/>
              </p:nvSpPr>
              <p:spPr>
                <a:xfrm>
                  <a:off x="5211057"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Freeform: Shape 12791">
                  <a:extLst>
                    <a:ext uri="{FF2B5EF4-FFF2-40B4-BE49-F238E27FC236}">
                      <a16:creationId xmlns:a16="http://schemas.microsoft.com/office/drawing/2014/main" id="{C059421E-F520-9426-1D37-B6F9C30DC075}"/>
                    </a:ext>
                  </a:extLst>
                </p:cNvPr>
                <p:cNvSpPr/>
                <p:nvPr/>
              </p:nvSpPr>
              <p:spPr>
                <a:xfrm>
                  <a:off x="5190113"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0" name="Graphic 7849">
                <a:extLst>
                  <a:ext uri="{FF2B5EF4-FFF2-40B4-BE49-F238E27FC236}">
                    <a16:creationId xmlns:a16="http://schemas.microsoft.com/office/drawing/2014/main" id="{F9937D59-67BD-9C25-0A8B-896C1F967EDF}"/>
                  </a:ext>
                </a:extLst>
              </p:cNvPr>
              <p:cNvGrpSpPr/>
              <p:nvPr/>
            </p:nvGrpSpPr>
            <p:grpSpPr>
              <a:xfrm>
                <a:off x="5200775" y="1829972"/>
                <a:ext cx="41887" cy="39599"/>
                <a:chOff x="5200775" y="1829972"/>
                <a:chExt cx="41887" cy="39599"/>
              </a:xfrm>
            </p:grpSpPr>
            <p:sp>
              <p:nvSpPr>
                <p:cNvPr id="2504" name="Freeform: Shape 12788">
                  <a:extLst>
                    <a:ext uri="{FF2B5EF4-FFF2-40B4-BE49-F238E27FC236}">
                      <a16:creationId xmlns:a16="http://schemas.microsoft.com/office/drawing/2014/main" id="{3A6D45D9-D831-A9B0-5A0E-5A5EAA0FB7A2}"/>
                    </a:ext>
                  </a:extLst>
                </p:cNvPr>
                <p:cNvSpPr/>
                <p:nvPr/>
              </p:nvSpPr>
              <p:spPr>
                <a:xfrm>
                  <a:off x="5221719"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Freeform: Shape 12789">
                  <a:extLst>
                    <a:ext uri="{FF2B5EF4-FFF2-40B4-BE49-F238E27FC236}">
                      <a16:creationId xmlns:a16="http://schemas.microsoft.com/office/drawing/2014/main" id="{B41F7E8F-4C1C-3054-C301-A6CED3E3FCDF}"/>
                    </a:ext>
                  </a:extLst>
                </p:cNvPr>
                <p:cNvSpPr/>
                <p:nvPr/>
              </p:nvSpPr>
              <p:spPr>
                <a:xfrm>
                  <a:off x="5200775"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1" name="Graphic 7849">
                <a:extLst>
                  <a:ext uri="{FF2B5EF4-FFF2-40B4-BE49-F238E27FC236}">
                    <a16:creationId xmlns:a16="http://schemas.microsoft.com/office/drawing/2014/main" id="{84CF6857-E0AA-598E-196B-97C23FB8431E}"/>
                  </a:ext>
                </a:extLst>
              </p:cNvPr>
              <p:cNvGrpSpPr/>
              <p:nvPr/>
            </p:nvGrpSpPr>
            <p:grpSpPr>
              <a:xfrm>
                <a:off x="5203568" y="1829972"/>
                <a:ext cx="41887" cy="39599"/>
                <a:chOff x="5203568" y="1829972"/>
                <a:chExt cx="41887" cy="39599"/>
              </a:xfrm>
            </p:grpSpPr>
            <p:sp>
              <p:nvSpPr>
                <p:cNvPr id="2502" name="Freeform: Shape 12786">
                  <a:extLst>
                    <a:ext uri="{FF2B5EF4-FFF2-40B4-BE49-F238E27FC236}">
                      <a16:creationId xmlns:a16="http://schemas.microsoft.com/office/drawing/2014/main" id="{EB1BD668-9C57-FF3E-82D3-3C275FFF2218}"/>
                    </a:ext>
                  </a:extLst>
                </p:cNvPr>
                <p:cNvSpPr/>
                <p:nvPr/>
              </p:nvSpPr>
              <p:spPr>
                <a:xfrm>
                  <a:off x="5224511"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Freeform: Shape 12787">
                  <a:extLst>
                    <a:ext uri="{FF2B5EF4-FFF2-40B4-BE49-F238E27FC236}">
                      <a16:creationId xmlns:a16="http://schemas.microsoft.com/office/drawing/2014/main" id="{23E09E1C-57D8-7411-90A9-D04F2CFEDA96}"/>
                    </a:ext>
                  </a:extLst>
                </p:cNvPr>
                <p:cNvSpPr/>
                <p:nvPr/>
              </p:nvSpPr>
              <p:spPr>
                <a:xfrm>
                  <a:off x="5203568"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2" name="Graphic 7849">
                <a:extLst>
                  <a:ext uri="{FF2B5EF4-FFF2-40B4-BE49-F238E27FC236}">
                    <a16:creationId xmlns:a16="http://schemas.microsoft.com/office/drawing/2014/main" id="{D51D6D8E-50EA-024F-5817-3F49BDCD6014}"/>
                  </a:ext>
                </a:extLst>
              </p:cNvPr>
              <p:cNvGrpSpPr/>
              <p:nvPr/>
            </p:nvGrpSpPr>
            <p:grpSpPr>
              <a:xfrm>
                <a:off x="5216007" y="1829972"/>
                <a:ext cx="41760" cy="39599"/>
                <a:chOff x="5216007" y="1829972"/>
                <a:chExt cx="41760" cy="39599"/>
              </a:xfrm>
            </p:grpSpPr>
            <p:sp>
              <p:nvSpPr>
                <p:cNvPr id="2500" name="Freeform: Shape 12784">
                  <a:extLst>
                    <a:ext uri="{FF2B5EF4-FFF2-40B4-BE49-F238E27FC236}">
                      <a16:creationId xmlns:a16="http://schemas.microsoft.com/office/drawing/2014/main" id="{093EA031-4B91-A795-1AE5-4B7AFBA6BEC2}"/>
                    </a:ext>
                  </a:extLst>
                </p:cNvPr>
                <p:cNvSpPr/>
                <p:nvPr/>
              </p:nvSpPr>
              <p:spPr>
                <a:xfrm>
                  <a:off x="5236951"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Freeform: Shape 12785">
                  <a:extLst>
                    <a:ext uri="{FF2B5EF4-FFF2-40B4-BE49-F238E27FC236}">
                      <a16:creationId xmlns:a16="http://schemas.microsoft.com/office/drawing/2014/main" id="{E6B02A6D-177D-CC88-91B3-FE44A242FF56}"/>
                    </a:ext>
                  </a:extLst>
                </p:cNvPr>
                <p:cNvSpPr/>
                <p:nvPr/>
              </p:nvSpPr>
              <p:spPr>
                <a:xfrm>
                  <a:off x="5216007" y="18497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3" name="Graphic 7849">
                <a:extLst>
                  <a:ext uri="{FF2B5EF4-FFF2-40B4-BE49-F238E27FC236}">
                    <a16:creationId xmlns:a16="http://schemas.microsoft.com/office/drawing/2014/main" id="{F440F11D-8A43-E781-7F9C-86B87B7399A1}"/>
                  </a:ext>
                </a:extLst>
              </p:cNvPr>
              <p:cNvGrpSpPr/>
              <p:nvPr/>
            </p:nvGrpSpPr>
            <p:grpSpPr>
              <a:xfrm>
                <a:off x="5221719" y="1829972"/>
                <a:ext cx="41887" cy="39599"/>
                <a:chOff x="5221719" y="1829972"/>
                <a:chExt cx="41887" cy="39599"/>
              </a:xfrm>
            </p:grpSpPr>
            <p:sp>
              <p:nvSpPr>
                <p:cNvPr id="2498" name="Freeform: Shape 12782">
                  <a:extLst>
                    <a:ext uri="{FF2B5EF4-FFF2-40B4-BE49-F238E27FC236}">
                      <a16:creationId xmlns:a16="http://schemas.microsoft.com/office/drawing/2014/main" id="{442BD9B4-D8DA-D008-4157-1DDDDAE7091D}"/>
                    </a:ext>
                  </a:extLst>
                </p:cNvPr>
                <p:cNvSpPr/>
                <p:nvPr/>
              </p:nvSpPr>
              <p:spPr>
                <a:xfrm>
                  <a:off x="5242662" y="1829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Freeform: Shape 12783">
                  <a:extLst>
                    <a:ext uri="{FF2B5EF4-FFF2-40B4-BE49-F238E27FC236}">
                      <a16:creationId xmlns:a16="http://schemas.microsoft.com/office/drawing/2014/main" id="{11E8B45A-94C7-90F5-8CA8-8EA19E2FA62F}"/>
                    </a:ext>
                  </a:extLst>
                </p:cNvPr>
                <p:cNvSpPr/>
                <p:nvPr/>
              </p:nvSpPr>
              <p:spPr>
                <a:xfrm>
                  <a:off x="5221719" y="1849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4" name="Graphic 7849">
                <a:extLst>
                  <a:ext uri="{FF2B5EF4-FFF2-40B4-BE49-F238E27FC236}">
                    <a16:creationId xmlns:a16="http://schemas.microsoft.com/office/drawing/2014/main" id="{F05C1DC5-7066-E755-C1B7-C41231E2858E}"/>
                  </a:ext>
                </a:extLst>
              </p:cNvPr>
              <p:cNvGrpSpPr/>
              <p:nvPr/>
            </p:nvGrpSpPr>
            <p:grpSpPr>
              <a:xfrm>
                <a:off x="5236951" y="1832492"/>
                <a:ext cx="41760" cy="39600"/>
                <a:chOff x="5236951" y="1832492"/>
                <a:chExt cx="41760" cy="39600"/>
              </a:xfrm>
            </p:grpSpPr>
            <p:sp>
              <p:nvSpPr>
                <p:cNvPr id="2496" name="Freeform: Shape 12780">
                  <a:extLst>
                    <a:ext uri="{FF2B5EF4-FFF2-40B4-BE49-F238E27FC236}">
                      <a16:creationId xmlns:a16="http://schemas.microsoft.com/office/drawing/2014/main" id="{7B8808AC-4798-CD1D-A663-7561AF7EFD81}"/>
                    </a:ext>
                  </a:extLst>
                </p:cNvPr>
                <p:cNvSpPr/>
                <p:nvPr/>
              </p:nvSpPr>
              <p:spPr>
                <a:xfrm>
                  <a:off x="5257767"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Freeform: Shape 12781">
                  <a:extLst>
                    <a:ext uri="{FF2B5EF4-FFF2-40B4-BE49-F238E27FC236}">
                      <a16:creationId xmlns:a16="http://schemas.microsoft.com/office/drawing/2014/main" id="{974562C7-ED81-5CD0-BB27-15BF7C94BE03}"/>
                    </a:ext>
                  </a:extLst>
                </p:cNvPr>
                <p:cNvSpPr/>
                <p:nvPr/>
              </p:nvSpPr>
              <p:spPr>
                <a:xfrm>
                  <a:off x="5236951" y="18522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5" name="Graphic 7849">
                <a:extLst>
                  <a:ext uri="{FF2B5EF4-FFF2-40B4-BE49-F238E27FC236}">
                    <a16:creationId xmlns:a16="http://schemas.microsoft.com/office/drawing/2014/main" id="{2728375F-AD10-947B-2137-92B7F8F34238}"/>
                  </a:ext>
                </a:extLst>
              </p:cNvPr>
              <p:cNvGrpSpPr/>
              <p:nvPr/>
            </p:nvGrpSpPr>
            <p:grpSpPr>
              <a:xfrm>
                <a:off x="5249009" y="1832492"/>
                <a:ext cx="41887" cy="39600"/>
                <a:chOff x="5249009" y="1832492"/>
                <a:chExt cx="41887" cy="39600"/>
              </a:xfrm>
            </p:grpSpPr>
            <p:sp>
              <p:nvSpPr>
                <p:cNvPr id="2494" name="Freeform: Shape 12778">
                  <a:extLst>
                    <a:ext uri="{FF2B5EF4-FFF2-40B4-BE49-F238E27FC236}">
                      <a16:creationId xmlns:a16="http://schemas.microsoft.com/office/drawing/2014/main" id="{605A380E-0089-65BB-9441-0EF9D13DB5B3}"/>
                    </a:ext>
                  </a:extLst>
                </p:cNvPr>
                <p:cNvSpPr/>
                <p:nvPr/>
              </p:nvSpPr>
              <p:spPr>
                <a:xfrm>
                  <a:off x="5269952"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Freeform: Shape 12779">
                  <a:extLst>
                    <a:ext uri="{FF2B5EF4-FFF2-40B4-BE49-F238E27FC236}">
                      <a16:creationId xmlns:a16="http://schemas.microsoft.com/office/drawing/2014/main" id="{C8EBBA75-E5B6-21A6-C354-DD563EEACEBC}"/>
                    </a:ext>
                  </a:extLst>
                </p:cNvPr>
                <p:cNvSpPr/>
                <p:nvPr/>
              </p:nvSpPr>
              <p:spPr>
                <a:xfrm>
                  <a:off x="5249009"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6" name="Graphic 7849">
                <a:extLst>
                  <a:ext uri="{FF2B5EF4-FFF2-40B4-BE49-F238E27FC236}">
                    <a16:creationId xmlns:a16="http://schemas.microsoft.com/office/drawing/2014/main" id="{372D6884-64A7-5F76-898A-E0DFE28AE4EA}"/>
                  </a:ext>
                </a:extLst>
              </p:cNvPr>
              <p:cNvGrpSpPr/>
              <p:nvPr/>
            </p:nvGrpSpPr>
            <p:grpSpPr>
              <a:xfrm>
                <a:off x="5255229" y="1832492"/>
                <a:ext cx="41887" cy="39600"/>
                <a:chOff x="5255229" y="1832492"/>
                <a:chExt cx="41887" cy="39600"/>
              </a:xfrm>
            </p:grpSpPr>
            <p:sp>
              <p:nvSpPr>
                <p:cNvPr id="2492" name="Freeform: Shape 12776">
                  <a:extLst>
                    <a:ext uri="{FF2B5EF4-FFF2-40B4-BE49-F238E27FC236}">
                      <a16:creationId xmlns:a16="http://schemas.microsoft.com/office/drawing/2014/main" id="{B194AD1E-EA14-6C08-A43B-9BF5EB1F9B26}"/>
                    </a:ext>
                  </a:extLst>
                </p:cNvPr>
                <p:cNvSpPr/>
                <p:nvPr/>
              </p:nvSpPr>
              <p:spPr>
                <a:xfrm>
                  <a:off x="5276172"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Freeform: Shape 12777">
                  <a:extLst>
                    <a:ext uri="{FF2B5EF4-FFF2-40B4-BE49-F238E27FC236}">
                      <a16:creationId xmlns:a16="http://schemas.microsoft.com/office/drawing/2014/main" id="{19E07F7F-5B7B-FB34-8A17-F17854145AA4}"/>
                    </a:ext>
                  </a:extLst>
                </p:cNvPr>
                <p:cNvSpPr/>
                <p:nvPr/>
              </p:nvSpPr>
              <p:spPr>
                <a:xfrm>
                  <a:off x="5255229"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7" name="Graphic 7849">
                <a:extLst>
                  <a:ext uri="{FF2B5EF4-FFF2-40B4-BE49-F238E27FC236}">
                    <a16:creationId xmlns:a16="http://schemas.microsoft.com/office/drawing/2014/main" id="{6F7F525F-B37F-B461-45D9-E1BEE49A847C}"/>
                  </a:ext>
                </a:extLst>
              </p:cNvPr>
              <p:cNvGrpSpPr/>
              <p:nvPr/>
            </p:nvGrpSpPr>
            <p:grpSpPr>
              <a:xfrm>
                <a:off x="5261575" y="1832492"/>
                <a:ext cx="41887" cy="39600"/>
                <a:chOff x="5261575" y="1832492"/>
                <a:chExt cx="41887" cy="39600"/>
              </a:xfrm>
            </p:grpSpPr>
            <p:sp>
              <p:nvSpPr>
                <p:cNvPr id="2490" name="Freeform: Shape 12774">
                  <a:extLst>
                    <a:ext uri="{FF2B5EF4-FFF2-40B4-BE49-F238E27FC236}">
                      <a16:creationId xmlns:a16="http://schemas.microsoft.com/office/drawing/2014/main" id="{4187FD40-E7F6-AC2B-A65E-69E88276F2F7}"/>
                    </a:ext>
                  </a:extLst>
                </p:cNvPr>
                <p:cNvSpPr/>
                <p:nvPr/>
              </p:nvSpPr>
              <p:spPr>
                <a:xfrm>
                  <a:off x="5282519"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Freeform: Shape 12775">
                  <a:extLst>
                    <a:ext uri="{FF2B5EF4-FFF2-40B4-BE49-F238E27FC236}">
                      <a16:creationId xmlns:a16="http://schemas.microsoft.com/office/drawing/2014/main" id="{DC36CC58-F357-24BE-64FE-BCB15F4AB75A}"/>
                    </a:ext>
                  </a:extLst>
                </p:cNvPr>
                <p:cNvSpPr/>
                <p:nvPr/>
              </p:nvSpPr>
              <p:spPr>
                <a:xfrm>
                  <a:off x="5261575"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8" name="Graphic 7849">
                <a:extLst>
                  <a:ext uri="{FF2B5EF4-FFF2-40B4-BE49-F238E27FC236}">
                    <a16:creationId xmlns:a16="http://schemas.microsoft.com/office/drawing/2014/main" id="{03B38F3D-34C9-44DF-B612-48BA4CED69C8}"/>
                  </a:ext>
                </a:extLst>
              </p:cNvPr>
              <p:cNvGrpSpPr/>
              <p:nvPr/>
            </p:nvGrpSpPr>
            <p:grpSpPr>
              <a:xfrm>
                <a:off x="5267795" y="1832492"/>
                <a:ext cx="41887" cy="39600"/>
                <a:chOff x="5267795" y="1832492"/>
                <a:chExt cx="41887" cy="39600"/>
              </a:xfrm>
            </p:grpSpPr>
            <p:sp>
              <p:nvSpPr>
                <p:cNvPr id="2488" name="Freeform: Shape 12772">
                  <a:extLst>
                    <a:ext uri="{FF2B5EF4-FFF2-40B4-BE49-F238E27FC236}">
                      <a16:creationId xmlns:a16="http://schemas.microsoft.com/office/drawing/2014/main" id="{7EB86D36-7838-F191-7B7D-19A70F6474F0}"/>
                    </a:ext>
                  </a:extLst>
                </p:cNvPr>
                <p:cNvSpPr/>
                <p:nvPr/>
              </p:nvSpPr>
              <p:spPr>
                <a:xfrm>
                  <a:off x="5288738"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Freeform: Shape 12773">
                  <a:extLst>
                    <a:ext uri="{FF2B5EF4-FFF2-40B4-BE49-F238E27FC236}">
                      <a16:creationId xmlns:a16="http://schemas.microsoft.com/office/drawing/2014/main" id="{D09F536C-D276-D426-CA9D-ED7E07BF40CF}"/>
                    </a:ext>
                  </a:extLst>
                </p:cNvPr>
                <p:cNvSpPr/>
                <p:nvPr/>
              </p:nvSpPr>
              <p:spPr>
                <a:xfrm>
                  <a:off x="5267795"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9" name="Graphic 7849">
                <a:extLst>
                  <a:ext uri="{FF2B5EF4-FFF2-40B4-BE49-F238E27FC236}">
                    <a16:creationId xmlns:a16="http://schemas.microsoft.com/office/drawing/2014/main" id="{5A78558A-39C9-8340-548C-410A388509B9}"/>
                  </a:ext>
                </a:extLst>
              </p:cNvPr>
              <p:cNvGrpSpPr/>
              <p:nvPr/>
            </p:nvGrpSpPr>
            <p:grpSpPr>
              <a:xfrm>
                <a:off x="5274141" y="1832492"/>
                <a:ext cx="41760" cy="39600"/>
                <a:chOff x="5274141" y="1832492"/>
                <a:chExt cx="41760" cy="39600"/>
              </a:xfrm>
            </p:grpSpPr>
            <p:sp>
              <p:nvSpPr>
                <p:cNvPr id="2486" name="Freeform: Shape 12770">
                  <a:extLst>
                    <a:ext uri="{FF2B5EF4-FFF2-40B4-BE49-F238E27FC236}">
                      <a16:creationId xmlns:a16="http://schemas.microsoft.com/office/drawing/2014/main" id="{11A7DAA3-2580-94BF-7483-20785F5C6954}"/>
                    </a:ext>
                  </a:extLst>
                </p:cNvPr>
                <p:cNvSpPr/>
                <p:nvPr/>
              </p:nvSpPr>
              <p:spPr>
                <a:xfrm>
                  <a:off x="5295085"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Freeform: Shape 12771">
                  <a:extLst>
                    <a:ext uri="{FF2B5EF4-FFF2-40B4-BE49-F238E27FC236}">
                      <a16:creationId xmlns:a16="http://schemas.microsoft.com/office/drawing/2014/main" id="{2A231EB4-6826-C351-73AC-96DF393A6200}"/>
                    </a:ext>
                  </a:extLst>
                </p:cNvPr>
                <p:cNvSpPr/>
                <p:nvPr/>
              </p:nvSpPr>
              <p:spPr>
                <a:xfrm>
                  <a:off x="5274141" y="18522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0" name="Graphic 7849">
                <a:extLst>
                  <a:ext uri="{FF2B5EF4-FFF2-40B4-BE49-F238E27FC236}">
                    <a16:creationId xmlns:a16="http://schemas.microsoft.com/office/drawing/2014/main" id="{A6F85DAE-0D26-25B1-C7E8-5E21E1117688}"/>
                  </a:ext>
                </a:extLst>
              </p:cNvPr>
              <p:cNvGrpSpPr/>
              <p:nvPr/>
            </p:nvGrpSpPr>
            <p:grpSpPr>
              <a:xfrm>
                <a:off x="5285438" y="1832492"/>
                <a:ext cx="41887" cy="39600"/>
                <a:chOff x="5285438" y="1832492"/>
                <a:chExt cx="41887" cy="39600"/>
              </a:xfrm>
            </p:grpSpPr>
            <p:sp>
              <p:nvSpPr>
                <p:cNvPr id="2484" name="Freeform: Shape 12768">
                  <a:extLst>
                    <a:ext uri="{FF2B5EF4-FFF2-40B4-BE49-F238E27FC236}">
                      <a16:creationId xmlns:a16="http://schemas.microsoft.com/office/drawing/2014/main" id="{36FE1374-212F-F345-0ED5-E429BD1B6D87}"/>
                    </a:ext>
                  </a:extLst>
                </p:cNvPr>
                <p:cNvSpPr/>
                <p:nvPr/>
              </p:nvSpPr>
              <p:spPr>
                <a:xfrm>
                  <a:off x="5306381"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Freeform: Shape 12769">
                  <a:extLst>
                    <a:ext uri="{FF2B5EF4-FFF2-40B4-BE49-F238E27FC236}">
                      <a16:creationId xmlns:a16="http://schemas.microsoft.com/office/drawing/2014/main" id="{468A81E4-1562-9B79-6305-3AD0858F6B51}"/>
                    </a:ext>
                  </a:extLst>
                </p:cNvPr>
                <p:cNvSpPr/>
                <p:nvPr/>
              </p:nvSpPr>
              <p:spPr>
                <a:xfrm>
                  <a:off x="5285438"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1" name="Graphic 7849">
                <a:extLst>
                  <a:ext uri="{FF2B5EF4-FFF2-40B4-BE49-F238E27FC236}">
                    <a16:creationId xmlns:a16="http://schemas.microsoft.com/office/drawing/2014/main" id="{9DB31D75-807B-584E-B945-6F8C66581661}"/>
                  </a:ext>
                </a:extLst>
              </p:cNvPr>
              <p:cNvGrpSpPr/>
              <p:nvPr/>
            </p:nvGrpSpPr>
            <p:grpSpPr>
              <a:xfrm>
                <a:off x="5290896" y="1832492"/>
                <a:ext cx="41760" cy="39600"/>
                <a:chOff x="5290896" y="1832492"/>
                <a:chExt cx="41760" cy="39600"/>
              </a:xfrm>
            </p:grpSpPr>
            <p:sp>
              <p:nvSpPr>
                <p:cNvPr id="2482" name="Freeform: Shape 12766">
                  <a:extLst>
                    <a:ext uri="{FF2B5EF4-FFF2-40B4-BE49-F238E27FC236}">
                      <a16:creationId xmlns:a16="http://schemas.microsoft.com/office/drawing/2014/main" id="{AAFF8B0C-6C4C-D0F1-80D8-C056F764ACCC}"/>
                    </a:ext>
                  </a:extLst>
                </p:cNvPr>
                <p:cNvSpPr/>
                <p:nvPr/>
              </p:nvSpPr>
              <p:spPr>
                <a:xfrm>
                  <a:off x="5311713"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Freeform: Shape 12767">
                  <a:extLst>
                    <a:ext uri="{FF2B5EF4-FFF2-40B4-BE49-F238E27FC236}">
                      <a16:creationId xmlns:a16="http://schemas.microsoft.com/office/drawing/2014/main" id="{576FA814-D52E-7CB6-B3FF-C913E5C6AEE4}"/>
                    </a:ext>
                  </a:extLst>
                </p:cNvPr>
                <p:cNvSpPr/>
                <p:nvPr/>
              </p:nvSpPr>
              <p:spPr>
                <a:xfrm>
                  <a:off x="5290896" y="18522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2" name="Graphic 7849">
                <a:extLst>
                  <a:ext uri="{FF2B5EF4-FFF2-40B4-BE49-F238E27FC236}">
                    <a16:creationId xmlns:a16="http://schemas.microsoft.com/office/drawing/2014/main" id="{7C2A12D9-678A-AEC7-12E5-5D0AA22210FE}"/>
                  </a:ext>
                </a:extLst>
              </p:cNvPr>
              <p:cNvGrpSpPr/>
              <p:nvPr/>
            </p:nvGrpSpPr>
            <p:grpSpPr>
              <a:xfrm>
                <a:off x="5296227" y="1832492"/>
                <a:ext cx="41887" cy="39600"/>
                <a:chOff x="5296227" y="1832492"/>
                <a:chExt cx="41887" cy="39600"/>
              </a:xfrm>
            </p:grpSpPr>
            <p:sp>
              <p:nvSpPr>
                <p:cNvPr id="2480" name="Freeform: Shape 12764">
                  <a:extLst>
                    <a:ext uri="{FF2B5EF4-FFF2-40B4-BE49-F238E27FC236}">
                      <a16:creationId xmlns:a16="http://schemas.microsoft.com/office/drawing/2014/main" id="{9A29B8FA-FA45-C531-08A8-C2DE6659BAD3}"/>
                    </a:ext>
                  </a:extLst>
                </p:cNvPr>
                <p:cNvSpPr/>
                <p:nvPr/>
              </p:nvSpPr>
              <p:spPr>
                <a:xfrm>
                  <a:off x="5317171"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Freeform: Shape 12765">
                  <a:extLst>
                    <a:ext uri="{FF2B5EF4-FFF2-40B4-BE49-F238E27FC236}">
                      <a16:creationId xmlns:a16="http://schemas.microsoft.com/office/drawing/2014/main" id="{4552FDAA-44DD-FE50-F6DA-BC9F6C96B775}"/>
                    </a:ext>
                  </a:extLst>
                </p:cNvPr>
                <p:cNvSpPr/>
                <p:nvPr/>
              </p:nvSpPr>
              <p:spPr>
                <a:xfrm>
                  <a:off x="5296227"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3" name="Graphic 7849">
                <a:extLst>
                  <a:ext uri="{FF2B5EF4-FFF2-40B4-BE49-F238E27FC236}">
                    <a16:creationId xmlns:a16="http://schemas.microsoft.com/office/drawing/2014/main" id="{9B837532-13CA-A57B-2C98-E2CD857208B5}"/>
                  </a:ext>
                </a:extLst>
              </p:cNvPr>
              <p:cNvGrpSpPr/>
              <p:nvPr/>
            </p:nvGrpSpPr>
            <p:grpSpPr>
              <a:xfrm>
                <a:off x="5301685" y="1832492"/>
                <a:ext cx="41760" cy="39600"/>
                <a:chOff x="5301685" y="1832492"/>
                <a:chExt cx="41760" cy="39600"/>
              </a:xfrm>
            </p:grpSpPr>
            <p:sp>
              <p:nvSpPr>
                <p:cNvPr id="2478" name="Freeform: Shape 12762">
                  <a:extLst>
                    <a:ext uri="{FF2B5EF4-FFF2-40B4-BE49-F238E27FC236}">
                      <a16:creationId xmlns:a16="http://schemas.microsoft.com/office/drawing/2014/main" id="{78673152-3F10-7EA2-375C-4113BE97B69F}"/>
                    </a:ext>
                  </a:extLst>
                </p:cNvPr>
                <p:cNvSpPr/>
                <p:nvPr/>
              </p:nvSpPr>
              <p:spPr>
                <a:xfrm>
                  <a:off x="5322629"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Freeform: Shape 12763">
                  <a:extLst>
                    <a:ext uri="{FF2B5EF4-FFF2-40B4-BE49-F238E27FC236}">
                      <a16:creationId xmlns:a16="http://schemas.microsoft.com/office/drawing/2014/main" id="{341614E7-CDD1-2701-DD14-AE90F4ACD9B8}"/>
                    </a:ext>
                  </a:extLst>
                </p:cNvPr>
                <p:cNvSpPr/>
                <p:nvPr/>
              </p:nvSpPr>
              <p:spPr>
                <a:xfrm>
                  <a:off x="5301685" y="18522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4" name="Graphic 7849">
                <a:extLst>
                  <a:ext uri="{FF2B5EF4-FFF2-40B4-BE49-F238E27FC236}">
                    <a16:creationId xmlns:a16="http://schemas.microsoft.com/office/drawing/2014/main" id="{6E8DA84E-9A52-1CD1-A541-0FB8B258EFBB}"/>
                  </a:ext>
                </a:extLst>
              </p:cNvPr>
              <p:cNvGrpSpPr/>
              <p:nvPr/>
            </p:nvGrpSpPr>
            <p:grpSpPr>
              <a:xfrm>
                <a:off x="5307016" y="1832492"/>
                <a:ext cx="41887" cy="39600"/>
                <a:chOff x="5307016" y="1832492"/>
                <a:chExt cx="41887" cy="39600"/>
              </a:xfrm>
            </p:grpSpPr>
            <p:sp>
              <p:nvSpPr>
                <p:cNvPr id="2476" name="Freeform: Shape 12760">
                  <a:extLst>
                    <a:ext uri="{FF2B5EF4-FFF2-40B4-BE49-F238E27FC236}">
                      <a16:creationId xmlns:a16="http://schemas.microsoft.com/office/drawing/2014/main" id="{E64AFD63-8DA7-5845-4527-0C93E4FC6507}"/>
                    </a:ext>
                  </a:extLst>
                </p:cNvPr>
                <p:cNvSpPr/>
                <p:nvPr/>
              </p:nvSpPr>
              <p:spPr>
                <a:xfrm>
                  <a:off x="5327960"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Freeform: Shape 12761">
                  <a:extLst>
                    <a:ext uri="{FF2B5EF4-FFF2-40B4-BE49-F238E27FC236}">
                      <a16:creationId xmlns:a16="http://schemas.microsoft.com/office/drawing/2014/main" id="{7A7255CB-926D-B4EE-CEF0-CCE7E172B311}"/>
                    </a:ext>
                  </a:extLst>
                </p:cNvPr>
                <p:cNvSpPr/>
                <p:nvPr/>
              </p:nvSpPr>
              <p:spPr>
                <a:xfrm>
                  <a:off x="5307016"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5" name="Graphic 7849">
                <a:extLst>
                  <a:ext uri="{FF2B5EF4-FFF2-40B4-BE49-F238E27FC236}">
                    <a16:creationId xmlns:a16="http://schemas.microsoft.com/office/drawing/2014/main" id="{0EA2B5BB-4FDF-4255-4B75-FDC7839026BE}"/>
                  </a:ext>
                </a:extLst>
              </p:cNvPr>
              <p:cNvGrpSpPr/>
              <p:nvPr/>
            </p:nvGrpSpPr>
            <p:grpSpPr>
              <a:xfrm>
                <a:off x="5312474" y="1832492"/>
                <a:ext cx="41887" cy="39600"/>
                <a:chOff x="5312474" y="1832492"/>
                <a:chExt cx="41887" cy="39600"/>
              </a:xfrm>
            </p:grpSpPr>
            <p:sp>
              <p:nvSpPr>
                <p:cNvPr id="2474" name="Freeform: Shape 12758">
                  <a:extLst>
                    <a:ext uri="{FF2B5EF4-FFF2-40B4-BE49-F238E27FC236}">
                      <a16:creationId xmlns:a16="http://schemas.microsoft.com/office/drawing/2014/main" id="{CBBE5B2D-F5AA-2C68-6A3C-DF7597156440}"/>
                    </a:ext>
                  </a:extLst>
                </p:cNvPr>
                <p:cNvSpPr/>
                <p:nvPr/>
              </p:nvSpPr>
              <p:spPr>
                <a:xfrm>
                  <a:off x="5333418"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Freeform: Shape 12759">
                  <a:extLst>
                    <a:ext uri="{FF2B5EF4-FFF2-40B4-BE49-F238E27FC236}">
                      <a16:creationId xmlns:a16="http://schemas.microsoft.com/office/drawing/2014/main" id="{7660C12D-F19A-7EF0-D518-6D75127BB0B8}"/>
                    </a:ext>
                  </a:extLst>
                </p:cNvPr>
                <p:cNvSpPr/>
                <p:nvPr/>
              </p:nvSpPr>
              <p:spPr>
                <a:xfrm>
                  <a:off x="5312474"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6" name="Graphic 7849">
                <a:extLst>
                  <a:ext uri="{FF2B5EF4-FFF2-40B4-BE49-F238E27FC236}">
                    <a16:creationId xmlns:a16="http://schemas.microsoft.com/office/drawing/2014/main" id="{FF61A79D-A79F-A816-C15A-877686938081}"/>
                  </a:ext>
                </a:extLst>
              </p:cNvPr>
              <p:cNvGrpSpPr/>
              <p:nvPr/>
            </p:nvGrpSpPr>
            <p:grpSpPr>
              <a:xfrm>
                <a:off x="5314759" y="1832492"/>
                <a:ext cx="41887" cy="39600"/>
                <a:chOff x="5314759" y="1832492"/>
                <a:chExt cx="41887" cy="39600"/>
              </a:xfrm>
            </p:grpSpPr>
            <p:sp>
              <p:nvSpPr>
                <p:cNvPr id="2472" name="Freeform: Shape 12756">
                  <a:extLst>
                    <a:ext uri="{FF2B5EF4-FFF2-40B4-BE49-F238E27FC236}">
                      <a16:creationId xmlns:a16="http://schemas.microsoft.com/office/drawing/2014/main" id="{680E1F51-EE68-09EC-4A89-C601084C54EC}"/>
                    </a:ext>
                  </a:extLst>
                </p:cNvPr>
                <p:cNvSpPr/>
                <p:nvPr/>
              </p:nvSpPr>
              <p:spPr>
                <a:xfrm>
                  <a:off x="5335702"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Freeform: Shape 12757">
                  <a:extLst>
                    <a:ext uri="{FF2B5EF4-FFF2-40B4-BE49-F238E27FC236}">
                      <a16:creationId xmlns:a16="http://schemas.microsoft.com/office/drawing/2014/main" id="{CA1EB753-19E3-C2A0-9453-0BC4BD2689AD}"/>
                    </a:ext>
                  </a:extLst>
                </p:cNvPr>
                <p:cNvSpPr/>
                <p:nvPr/>
              </p:nvSpPr>
              <p:spPr>
                <a:xfrm>
                  <a:off x="5314759"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7" name="Graphic 7849">
                <a:extLst>
                  <a:ext uri="{FF2B5EF4-FFF2-40B4-BE49-F238E27FC236}">
                    <a16:creationId xmlns:a16="http://schemas.microsoft.com/office/drawing/2014/main" id="{F45A3CA0-91A5-A75C-09DE-A9CEEC3641C9}"/>
                  </a:ext>
                </a:extLst>
              </p:cNvPr>
              <p:cNvGrpSpPr/>
              <p:nvPr/>
            </p:nvGrpSpPr>
            <p:grpSpPr>
              <a:xfrm>
                <a:off x="5326437" y="1832492"/>
                <a:ext cx="41887" cy="39600"/>
                <a:chOff x="5326437" y="1832492"/>
                <a:chExt cx="41887" cy="39600"/>
              </a:xfrm>
            </p:grpSpPr>
            <p:sp>
              <p:nvSpPr>
                <p:cNvPr id="2470" name="Freeform: Shape 12754">
                  <a:extLst>
                    <a:ext uri="{FF2B5EF4-FFF2-40B4-BE49-F238E27FC236}">
                      <a16:creationId xmlns:a16="http://schemas.microsoft.com/office/drawing/2014/main" id="{3BBF5EFA-5AE3-757C-9520-281B92D836A2}"/>
                    </a:ext>
                  </a:extLst>
                </p:cNvPr>
                <p:cNvSpPr/>
                <p:nvPr/>
              </p:nvSpPr>
              <p:spPr>
                <a:xfrm>
                  <a:off x="5347380"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Freeform: Shape 12755">
                  <a:extLst>
                    <a:ext uri="{FF2B5EF4-FFF2-40B4-BE49-F238E27FC236}">
                      <a16:creationId xmlns:a16="http://schemas.microsoft.com/office/drawing/2014/main" id="{54D9A223-97F0-9DD3-05D7-0BB05F2BC065}"/>
                    </a:ext>
                  </a:extLst>
                </p:cNvPr>
                <p:cNvSpPr/>
                <p:nvPr/>
              </p:nvSpPr>
              <p:spPr>
                <a:xfrm>
                  <a:off x="5326437"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8" name="Graphic 7849">
                <a:extLst>
                  <a:ext uri="{FF2B5EF4-FFF2-40B4-BE49-F238E27FC236}">
                    <a16:creationId xmlns:a16="http://schemas.microsoft.com/office/drawing/2014/main" id="{9B5818C3-03BE-9668-96A0-6A2ADBD8FAD1}"/>
                  </a:ext>
                </a:extLst>
              </p:cNvPr>
              <p:cNvGrpSpPr/>
              <p:nvPr/>
            </p:nvGrpSpPr>
            <p:grpSpPr>
              <a:xfrm>
                <a:off x="5332656" y="1832492"/>
                <a:ext cx="41887" cy="39600"/>
                <a:chOff x="5332656" y="1832492"/>
                <a:chExt cx="41887" cy="39600"/>
              </a:xfrm>
            </p:grpSpPr>
            <p:sp>
              <p:nvSpPr>
                <p:cNvPr id="2468" name="Freeform: Shape 12752">
                  <a:extLst>
                    <a:ext uri="{FF2B5EF4-FFF2-40B4-BE49-F238E27FC236}">
                      <a16:creationId xmlns:a16="http://schemas.microsoft.com/office/drawing/2014/main" id="{F5C68DE8-2BF0-E149-3441-A22D46C06DE1}"/>
                    </a:ext>
                  </a:extLst>
                </p:cNvPr>
                <p:cNvSpPr/>
                <p:nvPr/>
              </p:nvSpPr>
              <p:spPr>
                <a:xfrm>
                  <a:off x="5353600" y="18324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Freeform: Shape 12753">
                  <a:extLst>
                    <a:ext uri="{FF2B5EF4-FFF2-40B4-BE49-F238E27FC236}">
                      <a16:creationId xmlns:a16="http://schemas.microsoft.com/office/drawing/2014/main" id="{21887E35-F909-4E29-ED7E-B5F4B1B1D743}"/>
                    </a:ext>
                  </a:extLst>
                </p:cNvPr>
                <p:cNvSpPr/>
                <p:nvPr/>
              </p:nvSpPr>
              <p:spPr>
                <a:xfrm>
                  <a:off x="5332656" y="18522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9" name="Graphic 7849">
                <a:extLst>
                  <a:ext uri="{FF2B5EF4-FFF2-40B4-BE49-F238E27FC236}">
                    <a16:creationId xmlns:a16="http://schemas.microsoft.com/office/drawing/2014/main" id="{90899958-C092-4B5C-0673-B9A0ABFA09B3}"/>
                  </a:ext>
                </a:extLst>
              </p:cNvPr>
              <p:cNvGrpSpPr/>
              <p:nvPr/>
            </p:nvGrpSpPr>
            <p:grpSpPr>
              <a:xfrm>
                <a:off x="5338114" y="1834772"/>
                <a:ext cx="41887" cy="39600"/>
                <a:chOff x="5338114" y="1834772"/>
                <a:chExt cx="41887" cy="39600"/>
              </a:xfrm>
            </p:grpSpPr>
            <p:sp>
              <p:nvSpPr>
                <p:cNvPr id="2466" name="Freeform: Shape 12750">
                  <a:extLst>
                    <a:ext uri="{FF2B5EF4-FFF2-40B4-BE49-F238E27FC236}">
                      <a16:creationId xmlns:a16="http://schemas.microsoft.com/office/drawing/2014/main" id="{3E9BFA01-7326-D798-C75D-127717D718D3}"/>
                    </a:ext>
                  </a:extLst>
                </p:cNvPr>
                <p:cNvSpPr/>
                <p:nvPr/>
              </p:nvSpPr>
              <p:spPr>
                <a:xfrm>
                  <a:off x="5359058" y="18347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Freeform: Shape 12751">
                  <a:extLst>
                    <a:ext uri="{FF2B5EF4-FFF2-40B4-BE49-F238E27FC236}">
                      <a16:creationId xmlns:a16="http://schemas.microsoft.com/office/drawing/2014/main" id="{E0ACA470-048F-2587-BD73-4FFEBB7E9511}"/>
                    </a:ext>
                  </a:extLst>
                </p:cNvPr>
                <p:cNvSpPr/>
                <p:nvPr/>
              </p:nvSpPr>
              <p:spPr>
                <a:xfrm>
                  <a:off x="5338114" y="1854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0" name="Graphic 7849">
                <a:extLst>
                  <a:ext uri="{FF2B5EF4-FFF2-40B4-BE49-F238E27FC236}">
                    <a16:creationId xmlns:a16="http://schemas.microsoft.com/office/drawing/2014/main" id="{C5C12EA7-387E-E53C-789B-750ABE1A658C}"/>
                  </a:ext>
                </a:extLst>
              </p:cNvPr>
              <p:cNvGrpSpPr/>
              <p:nvPr/>
            </p:nvGrpSpPr>
            <p:grpSpPr>
              <a:xfrm>
                <a:off x="5343445" y="1835972"/>
                <a:ext cx="41887" cy="39599"/>
                <a:chOff x="5343445" y="1835972"/>
                <a:chExt cx="41887" cy="39599"/>
              </a:xfrm>
            </p:grpSpPr>
            <p:sp>
              <p:nvSpPr>
                <p:cNvPr id="2464" name="Freeform: Shape 12748">
                  <a:extLst>
                    <a:ext uri="{FF2B5EF4-FFF2-40B4-BE49-F238E27FC236}">
                      <a16:creationId xmlns:a16="http://schemas.microsoft.com/office/drawing/2014/main" id="{C0656930-5DBC-82DE-1F87-A904B171AC86}"/>
                    </a:ext>
                  </a:extLst>
                </p:cNvPr>
                <p:cNvSpPr/>
                <p:nvPr/>
              </p:nvSpPr>
              <p:spPr>
                <a:xfrm>
                  <a:off x="5364389" y="183597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Freeform: Shape 12749">
                  <a:extLst>
                    <a:ext uri="{FF2B5EF4-FFF2-40B4-BE49-F238E27FC236}">
                      <a16:creationId xmlns:a16="http://schemas.microsoft.com/office/drawing/2014/main" id="{806F643B-397A-1F60-9E5E-2F939B1A7479}"/>
                    </a:ext>
                  </a:extLst>
                </p:cNvPr>
                <p:cNvSpPr/>
                <p:nvPr/>
              </p:nvSpPr>
              <p:spPr>
                <a:xfrm>
                  <a:off x="5343445" y="18557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1" name="Graphic 7849">
                <a:extLst>
                  <a:ext uri="{FF2B5EF4-FFF2-40B4-BE49-F238E27FC236}">
                    <a16:creationId xmlns:a16="http://schemas.microsoft.com/office/drawing/2014/main" id="{7B62A1BD-319E-3812-6C4F-F1254E515E9B}"/>
                  </a:ext>
                </a:extLst>
              </p:cNvPr>
              <p:cNvGrpSpPr/>
              <p:nvPr/>
            </p:nvGrpSpPr>
            <p:grpSpPr>
              <a:xfrm>
                <a:off x="5348903" y="1838852"/>
                <a:ext cx="41887" cy="39600"/>
                <a:chOff x="5348903" y="1838852"/>
                <a:chExt cx="41887" cy="39600"/>
              </a:xfrm>
            </p:grpSpPr>
            <p:sp>
              <p:nvSpPr>
                <p:cNvPr id="2462" name="Freeform: Shape 12746">
                  <a:extLst>
                    <a:ext uri="{FF2B5EF4-FFF2-40B4-BE49-F238E27FC236}">
                      <a16:creationId xmlns:a16="http://schemas.microsoft.com/office/drawing/2014/main" id="{7B95CB84-5F41-2F16-8AA9-15D40DFEA1BB}"/>
                    </a:ext>
                  </a:extLst>
                </p:cNvPr>
                <p:cNvSpPr/>
                <p:nvPr/>
              </p:nvSpPr>
              <p:spPr>
                <a:xfrm>
                  <a:off x="5369847"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Freeform: Shape 12747">
                  <a:extLst>
                    <a:ext uri="{FF2B5EF4-FFF2-40B4-BE49-F238E27FC236}">
                      <a16:creationId xmlns:a16="http://schemas.microsoft.com/office/drawing/2014/main" id="{DBB551DC-71BC-FE0E-ABD9-F5905BEF641A}"/>
                    </a:ext>
                  </a:extLst>
                </p:cNvPr>
                <p:cNvSpPr/>
                <p:nvPr/>
              </p:nvSpPr>
              <p:spPr>
                <a:xfrm>
                  <a:off x="5348903"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2" name="Graphic 7849">
                <a:extLst>
                  <a:ext uri="{FF2B5EF4-FFF2-40B4-BE49-F238E27FC236}">
                    <a16:creationId xmlns:a16="http://schemas.microsoft.com/office/drawing/2014/main" id="{40704B7E-8F4D-592D-0077-1FF1FBC01D0F}"/>
                  </a:ext>
                </a:extLst>
              </p:cNvPr>
              <p:cNvGrpSpPr/>
              <p:nvPr/>
            </p:nvGrpSpPr>
            <p:grpSpPr>
              <a:xfrm>
                <a:off x="5354361" y="1838852"/>
                <a:ext cx="41760" cy="39600"/>
                <a:chOff x="5354361" y="1838852"/>
                <a:chExt cx="41760" cy="39600"/>
              </a:xfrm>
            </p:grpSpPr>
            <p:sp>
              <p:nvSpPr>
                <p:cNvPr id="2460" name="Freeform: Shape 12744">
                  <a:extLst>
                    <a:ext uri="{FF2B5EF4-FFF2-40B4-BE49-F238E27FC236}">
                      <a16:creationId xmlns:a16="http://schemas.microsoft.com/office/drawing/2014/main" id="{2AED0D2D-AC66-DA17-750A-88A83E19C7C6}"/>
                    </a:ext>
                  </a:extLst>
                </p:cNvPr>
                <p:cNvSpPr/>
                <p:nvPr/>
              </p:nvSpPr>
              <p:spPr>
                <a:xfrm>
                  <a:off x="5375178"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Freeform: Shape 12745">
                  <a:extLst>
                    <a:ext uri="{FF2B5EF4-FFF2-40B4-BE49-F238E27FC236}">
                      <a16:creationId xmlns:a16="http://schemas.microsoft.com/office/drawing/2014/main" id="{7AFE9772-D606-32C9-CF68-9AD2560CD26A}"/>
                    </a:ext>
                  </a:extLst>
                </p:cNvPr>
                <p:cNvSpPr/>
                <p:nvPr/>
              </p:nvSpPr>
              <p:spPr>
                <a:xfrm>
                  <a:off x="5354361" y="18586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3" name="Graphic 7849">
                <a:extLst>
                  <a:ext uri="{FF2B5EF4-FFF2-40B4-BE49-F238E27FC236}">
                    <a16:creationId xmlns:a16="http://schemas.microsoft.com/office/drawing/2014/main" id="{DDCB903A-D53F-E470-6AEE-E2DE8F1E7F1E}"/>
                  </a:ext>
                </a:extLst>
              </p:cNvPr>
              <p:cNvGrpSpPr/>
              <p:nvPr/>
            </p:nvGrpSpPr>
            <p:grpSpPr>
              <a:xfrm>
                <a:off x="5366293" y="1838852"/>
                <a:ext cx="41887" cy="39600"/>
                <a:chOff x="5366293" y="1838852"/>
                <a:chExt cx="41887" cy="39600"/>
              </a:xfrm>
            </p:grpSpPr>
            <p:sp>
              <p:nvSpPr>
                <p:cNvPr id="2458" name="Freeform: Shape 12742">
                  <a:extLst>
                    <a:ext uri="{FF2B5EF4-FFF2-40B4-BE49-F238E27FC236}">
                      <a16:creationId xmlns:a16="http://schemas.microsoft.com/office/drawing/2014/main" id="{CD73120F-B43A-6725-8E3B-6E9E5D654A21}"/>
                    </a:ext>
                  </a:extLst>
                </p:cNvPr>
                <p:cNvSpPr/>
                <p:nvPr/>
              </p:nvSpPr>
              <p:spPr>
                <a:xfrm>
                  <a:off x="5387236"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Freeform: Shape 12743">
                  <a:extLst>
                    <a:ext uri="{FF2B5EF4-FFF2-40B4-BE49-F238E27FC236}">
                      <a16:creationId xmlns:a16="http://schemas.microsoft.com/office/drawing/2014/main" id="{395BA24D-925E-6F78-8605-17BC8299CBEF}"/>
                    </a:ext>
                  </a:extLst>
                </p:cNvPr>
                <p:cNvSpPr/>
                <p:nvPr/>
              </p:nvSpPr>
              <p:spPr>
                <a:xfrm>
                  <a:off x="5366293"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4" name="Graphic 7849">
                <a:extLst>
                  <a:ext uri="{FF2B5EF4-FFF2-40B4-BE49-F238E27FC236}">
                    <a16:creationId xmlns:a16="http://schemas.microsoft.com/office/drawing/2014/main" id="{622DB4AD-A382-A657-E44E-D1C78FAA9626}"/>
                  </a:ext>
                </a:extLst>
              </p:cNvPr>
              <p:cNvGrpSpPr/>
              <p:nvPr/>
            </p:nvGrpSpPr>
            <p:grpSpPr>
              <a:xfrm>
                <a:off x="5371751" y="1838852"/>
                <a:ext cx="41887" cy="39600"/>
                <a:chOff x="5371751" y="1838852"/>
                <a:chExt cx="41887" cy="39600"/>
              </a:xfrm>
            </p:grpSpPr>
            <p:sp>
              <p:nvSpPr>
                <p:cNvPr id="2456" name="Freeform: Shape 12740">
                  <a:extLst>
                    <a:ext uri="{FF2B5EF4-FFF2-40B4-BE49-F238E27FC236}">
                      <a16:creationId xmlns:a16="http://schemas.microsoft.com/office/drawing/2014/main" id="{99980ECE-19E6-FA7D-3B45-D0754F0E9D45}"/>
                    </a:ext>
                  </a:extLst>
                </p:cNvPr>
                <p:cNvSpPr/>
                <p:nvPr/>
              </p:nvSpPr>
              <p:spPr>
                <a:xfrm>
                  <a:off x="5392694"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Freeform: Shape 12741">
                  <a:extLst>
                    <a:ext uri="{FF2B5EF4-FFF2-40B4-BE49-F238E27FC236}">
                      <a16:creationId xmlns:a16="http://schemas.microsoft.com/office/drawing/2014/main" id="{3A61196B-CC2D-9F0A-70A6-27F60E79C5F5}"/>
                    </a:ext>
                  </a:extLst>
                </p:cNvPr>
                <p:cNvSpPr/>
                <p:nvPr/>
              </p:nvSpPr>
              <p:spPr>
                <a:xfrm>
                  <a:off x="5371751"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5" name="Graphic 7849">
                <a:extLst>
                  <a:ext uri="{FF2B5EF4-FFF2-40B4-BE49-F238E27FC236}">
                    <a16:creationId xmlns:a16="http://schemas.microsoft.com/office/drawing/2014/main" id="{DD638E82-231A-2097-16F1-AAE842542591}"/>
                  </a:ext>
                </a:extLst>
              </p:cNvPr>
              <p:cNvGrpSpPr/>
              <p:nvPr/>
            </p:nvGrpSpPr>
            <p:grpSpPr>
              <a:xfrm>
                <a:off x="5377209" y="1838852"/>
                <a:ext cx="41887" cy="39600"/>
                <a:chOff x="5377209" y="1838852"/>
                <a:chExt cx="41887" cy="39600"/>
              </a:xfrm>
            </p:grpSpPr>
            <p:sp>
              <p:nvSpPr>
                <p:cNvPr id="2454" name="Freeform: Shape 12738">
                  <a:extLst>
                    <a:ext uri="{FF2B5EF4-FFF2-40B4-BE49-F238E27FC236}">
                      <a16:creationId xmlns:a16="http://schemas.microsoft.com/office/drawing/2014/main" id="{3BDD7EE9-ADF9-4F44-F2B6-D66CE6C98C19}"/>
                    </a:ext>
                  </a:extLst>
                </p:cNvPr>
                <p:cNvSpPr/>
                <p:nvPr/>
              </p:nvSpPr>
              <p:spPr>
                <a:xfrm>
                  <a:off x="5398152"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Freeform: Shape 12739">
                  <a:extLst>
                    <a:ext uri="{FF2B5EF4-FFF2-40B4-BE49-F238E27FC236}">
                      <a16:creationId xmlns:a16="http://schemas.microsoft.com/office/drawing/2014/main" id="{BC2B607D-E71B-0361-BD54-EC2B88268652}"/>
                    </a:ext>
                  </a:extLst>
                </p:cNvPr>
                <p:cNvSpPr/>
                <p:nvPr/>
              </p:nvSpPr>
              <p:spPr>
                <a:xfrm>
                  <a:off x="5377209"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6" name="Graphic 7849">
                <a:extLst>
                  <a:ext uri="{FF2B5EF4-FFF2-40B4-BE49-F238E27FC236}">
                    <a16:creationId xmlns:a16="http://schemas.microsoft.com/office/drawing/2014/main" id="{86BBEAAD-C887-D61B-B81A-3150200BC825}"/>
                  </a:ext>
                </a:extLst>
              </p:cNvPr>
              <p:cNvGrpSpPr/>
              <p:nvPr/>
            </p:nvGrpSpPr>
            <p:grpSpPr>
              <a:xfrm>
                <a:off x="5382667" y="1838852"/>
                <a:ext cx="41887" cy="39600"/>
                <a:chOff x="5382667" y="1838852"/>
                <a:chExt cx="41887" cy="39600"/>
              </a:xfrm>
            </p:grpSpPr>
            <p:sp>
              <p:nvSpPr>
                <p:cNvPr id="2452" name="Freeform: Shape 12736">
                  <a:extLst>
                    <a:ext uri="{FF2B5EF4-FFF2-40B4-BE49-F238E27FC236}">
                      <a16:creationId xmlns:a16="http://schemas.microsoft.com/office/drawing/2014/main" id="{E8EAC2D8-D055-C888-0B59-BB05F33A49EA}"/>
                    </a:ext>
                  </a:extLst>
                </p:cNvPr>
                <p:cNvSpPr/>
                <p:nvPr/>
              </p:nvSpPr>
              <p:spPr>
                <a:xfrm>
                  <a:off x="5403610"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Freeform: Shape 12737">
                  <a:extLst>
                    <a:ext uri="{FF2B5EF4-FFF2-40B4-BE49-F238E27FC236}">
                      <a16:creationId xmlns:a16="http://schemas.microsoft.com/office/drawing/2014/main" id="{72EE3236-91FC-4BA2-4F3C-65BC5F5FCD56}"/>
                    </a:ext>
                  </a:extLst>
                </p:cNvPr>
                <p:cNvSpPr/>
                <p:nvPr/>
              </p:nvSpPr>
              <p:spPr>
                <a:xfrm>
                  <a:off x="5382667"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7" name="Graphic 7849">
                <a:extLst>
                  <a:ext uri="{FF2B5EF4-FFF2-40B4-BE49-F238E27FC236}">
                    <a16:creationId xmlns:a16="http://schemas.microsoft.com/office/drawing/2014/main" id="{8EADC3BD-48AD-FA49-B55B-148CFC076AB8}"/>
                  </a:ext>
                </a:extLst>
              </p:cNvPr>
              <p:cNvGrpSpPr/>
              <p:nvPr/>
            </p:nvGrpSpPr>
            <p:grpSpPr>
              <a:xfrm>
                <a:off x="5388125" y="1838852"/>
                <a:ext cx="41887" cy="39600"/>
                <a:chOff x="5388125" y="1838852"/>
                <a:chExt cx="41887" cy="39600"/>
              </a:xfrm>
            </p:grpSpPr>
            <p:sp>
              <p:nvSpPr>
                <p:cNvPr id="2450" name="Freeform: Shape 12734">
                  <a:extLst>
                    <a:ext uri="{FF2B5EF4-FFF2-40B4-BE49-F238E27FC236}">
                      <a16:creationId xmlns:a16="http://schemas.microsoft.com/office/drawing/2014/main" id="{518B3DCA-89CB-23A4-70C9-7F7A219ECE0D}"/>
                    </a:ext>
                  </a:extLst>
                </p:cNvPr>
                <p:cNvSpPr/>
                <p:nvPr/>
              </p:nvSpPr>
              <p:spPr>
                <a:xfrm>
                  <a:off x="5409068"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Freeform: Shape 12735">
                  <a:extLst>
                    <a:ext uri="{FF2B5EF4-FFF2-40B4-BE49-F238E27FC236}">
                      <a16:creationId xmlns:a16="http://schemas.microsoft.com/office/drawing/2014/main" id="{7BA72022-6EFD-9520-3CBA-A5369682F1F8}"/>
                    </a:ext>
                  </a:extLst>
                </p:cNvPr>
                <p:cNvSpPr/>
                <p:nvPr/>
              </p:nvSpPr>
              <p:spPr>
                <a:xfrm>
                  <a:off x="5388125"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8" name="Graphic 7849">
                <a:extLst>
                  <a:ext uri="{FF2B5EF4-FFF2-40B4-BE49-F238E27FC236}">
                    <a16:creationId xmlns:a16="http://schemas.microsoft.com/office/drawing/2014/main" id="{5182EE86-8FA5-3F28-A14C-AB11209BF01C}"/>
                  </a:ext>
                </a:extLst>
              </p:cNvPr>
              <p:cNvGrpSpPr/>
              <p:nvPr/>
            </p:nvGrpSpPr>
            <p:grpSpPr>
              <a:xfrm>
                <a:off x="5393583" y="1838852"/>
                <a:ext cx="41887" cy="39600"/>
                <a:chOff x="5393583" y="1838852"/>
                <a:chExt cx="41887" cy="39600"/>
              </a:xfrm>
            </p:grpSpPr>
            <p:sp>
              <p:nvSpPr>
                <p:cNvPr id="2448" name="Freeform: Shape 12732">
                  <a:extLst>
                    <a:ext uri="{FF2B5EF4-FFF2-40B4-BE49-F238E27FC236}">
                      <a16:creationId xmlns:a16="http://schemas.microsoft.com/office/drawing/2014/main" id="{2D65E600-89B4-CF1B-854D-6CAC9FBF4ABC}"/>
                    </a:ext>
                  </a:extLst>
                </p:cNvPr>
                <p:cNvSpPr/>
                <p:nvPr/>
              </p:nvSpPr>
              <p:spPr>
                <a:xfrm>
                  <a:off x="5414526"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Freeform: Shape 12733">
                  <a:extLst>
                    <a:ext uri="{FF2B5EF4-FFF2-40B4-BE49-F238E27FC236}">
                      <a16:creationId xmlns:a16="http://schemas.microsoft.com/office/drawing/2014/main" id="{69BCF4FF-047A-D341-1F41-25A5F22F75D8}"/>
                    </a:ext>
                  </a:extLst>
                </p:cNvPr>
                <p:cNvSpPr/>
                <p:nvPr/>
              </p:nvSpPr>
              <p:spPr>
                <a:xfrm>
                  <a:off x="5393583"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9" name="Graphic 7849">
                <a:extLst>
                  <a:ext uri="{FF2B5EF4-FFF2-40B4-BE49-F238E27FC236}">
                    <a16:creationId xmlns:a16="http://schemas.microsoft.com/office/drawing/2014/main" id="{DA28FF6D-456E-6D28-BCB5-F7770FE7654F}"/>
                  </a:ext>
                </a:extLst>
              </p:cNvPr>
              <p:cNvGrpSpPr/>
              <p:nvPr/>
            </p:nvGrpSpPr>
            <p:grpSpPr>
              <a:xfrm>
                <a:off x="5396121" y="1838852"/>
                <a:ext cx="41887" cy="39600"/>
                <a:chOff x="5396121" y="1838852"/>
                <a:chExt cx="41887" cy="39600"/>
              </a:xfrm>
            </p:grpSpPr>
            <p:sp>
              <p:nvSpPr>
                <p:cNvPr id="2446" name="Freeform: Shape 12730">
                  <a:extLst>
                    <a:ext uri="{FF2B5EF4-FFF2-40B4-BE49-F238E27FC236}">
                      <a16:creationId xmlns:a16="http://schemas.microsoft.com/office/drawing/2014/main" id="{289211CF-CE77-CAF7-DF86-EBFF4E7BF5BC}"/>
                    </a:ext>
                  </a:extLst>
                </p:cNvPr>
                <p:cNvSpPr/>
                <p:nvPr/>
              </p:nvSpPr>
              <p:spPr>
                <a:xfrm>
                  <a:off x="5417065"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Freeform: Shape 12731">
                  <a:extLst>
                    <a:ext uri="{FF2B5EF4-FFF2-40B4-BE49-F238E27FC236}">
                      <a16:creationId xmlns:a16="http://schemas.microsoft.com/office/drawing/2014/main" id="{A2137D53-DC60-4ECB-0EED-FFBF171D1DEF}"/>
                    </a:ext>
                  </a:extLst>
                </p:cNvPr>
                <p:cNvSpPr/>
                <p:nvPr/>
              </p:nvSpPr>
              <p:spPr>
                <a:xfrm>
                  <a:off x="5396121"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0" name="Graphic 7849">
                <a:extLst>
                  <a:ext uri="{FF2B5EF4-FFF2-40B4-BE49-F238E27FC236}">
                    <a16:creationId xmlns:a16="http://schemas.microsoft.com/office/drawing/2014/main" id="{11295336-5C50-119B-41C3-1DFD94AC0731}"/>
                  </a:ext>
                </a:extLst>
              </p:cNvPr>
              <p:cNvGrpSpPr/>
              <p:nvPr/>
            </p:nvGrpSpPr>
            <p:grpSpPr>
              <a:xfrm>
                <a:off x="5414526" y="1838852"/>
                <a:ext cx="41887" cy="39600"/>
                <a:chOff x="5414526" y="1838852"/>
                <a:chExt cx="41887" cy="39600"/>
              </a:xfrm>
            </p:grpSpPr>
            <p:sp>
              <p:nvSpPr>
                <p:cNvPr id="2444" name="Freeform: Shape 12728">
                  <a:extLst>
                    <a:ext uri="{FF2B5EF4-FFF2-40B4-BE49-F238E27FC236}">
                      <a16:creationId xmlns:a16="http://schemas.microsoft.com/office/drawing/2014/main" id="{1FC4D58F-AC82-2700-EC24-708ADBBDFE4E}"/>
                    </a:ext>
                  </a:extLst>
                </p:cNvPr>
                <p:cNvSpPr/>
                <p:nvPr/>
              </p:nvSpPr>
              <p:spPr>
                <a:xfrm>
                  <a:off x="5435470"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Freeform: Shape 12729">
                  <a:extLst>
                    <a:ext uri="{FF2B5EF4-FFF2-40B4-BE49-F238E27FC236}">
                      <a16:creationId xmlns:a16="http://schemas.microsoft.com/office/drawing/2014/main" id="{81660CDB-F10E-C6DC-95AF-17A1EC65BC06}"/>
                    </a:ext>
                  </a:extLst>
                </p:cNvPr>
                <p:cNvSpPr/>
                <p:nvPr/>
              </p:nvSpPr>
              <p:spPr>
                <a:xfrm>
                  <a:off x="5414526"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1" name="Graphic 7849">
                <a:extLst>
                  <a:ext uri="{FF2B5EF4-FFF2-40B4-BE49-F238E27FC236}">
                    <a16:creationId xmlns:a16="http://schemas.microsoft.com/office/drawing/2014/main" id="{DA924BE6-9092-659C-DC08-E5B66484A79B}"/>
                  </a:ext>
                </a:extLst>
              </p:cNvPr>
              <p:cNvGrpSpPr/>
              <p:nvPr/>
            </p:nvGrpSpPr>
            <p:grpSpPr>
              <a:xfrm>
                <a:off x="5420111" y="1838852"/>
                <a:ext cx="41887" cy="39600"/>
                <a:chOff x="5420111" y="1838852"/>
                <a:chExt cx="41887" cy="39600"/>
              </a:xfrm>
            </p:grpSpPr>
            <p:sp>
              <p:nvSpPr>
                <p:cNvPr id="2442" name="Freeform: Shape 12726">
                  <a:extLst>
                    <a:ext uri="{FF2B5EF4-FFF2-40B4-BE49-F238E27FC236}">
                      <a16:creationId xmlns:a16="http://schemas.microsoft.com/office/drawing/2014/main" id="{359D0361-660A-AD23-04FF-2B35FD4C3081}"/>
                    </a:ext>
                  </a:extLst>
                </p:cNvPr>
                <p:cNvSpPr/>
                <p:nvPr/>
              </p:nvSpPr>
              <p:spPr>
                <a:xfrm>
                  <a:off x="5441055"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Freeform: Shape 12727">
                  <a:extLst>
                    <a:ext uri="{FF2B5EF4-FFF2-40B4-BE49-F238E27FC236}">
                      <a16:creationId xmlns:a16="http://schemas.microsoft.com/office/drawing/2014/main" id="{F43EB3AF-E8EA-4D69-9212-F4B9B86FDB2D}"/>
                    </a:ext>
                  </a:extLst>
                </p:cNvPr>
                <p:cNvSpPr/>
                <p:nvPr/>
              </p:nvSpPr>
              <p:spPr>
                <a:xfrm>
                  <a:off x="5420111"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2" name="Graphic 7849">
                <a:extLst>
                  <a:ext uri="{FF2B5EF4-FFF2-40B4-BE49-F238E27FC236}">
                    <a16:creationId xmlns:a16="http://schemas.microsoft.com/office/drawing/2014/main" id="{D7BB01D7-AEB5-939C-18E2-0558524CFF89}"/>
                  </a:ext>
                </a:extLst>
              </p:cNvPr>
              <p:cNvGrpSpPr/>
              <p:nvPr/>
            </p:nvGrpSpPr>
            <p:grpSpPr>
              <a:xfrm>
                <a:off x="5423411" y="1838852"/>
                <a:ext cx="41887" cy="39600"/>
                <a:chOff x="5423411" y="1838852"/>
                <a:chExt cx="41887" cy="39600"/>
              </a:xfrm>
            </p:grpSpPr>
            <p:sp>
              <p:nvSpPr>
                <p:cNvPr id="2440" name="Freeform: Shape 12724">
                  <a:extLst>
                    <a:ext uri="{FF2B5EF4-FFF2-40B4-BE49-F238E27FC236}">
                      <a16:creationId xmlns:a16="http://schemas.microsoft.com/office/drawing/2014/main" id="{3A083D95-5170-7DB8-EEDE-401EAE362999}"/>
                    </a:ext>
                  </a:extLst>
                </p:cNvPr>
                <p:cNvSpPr/>
                <p:nvPr/>
              </p:nvSpPr>
              <p:spPr>
                <a:xfrm>
                  <a:off x="5444355"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Freeform: Shape 12725">
                  <a:extLst>
                    <a:ext uri="{FF2B5EF4-FFF2-40B4-BE49-F238E27FC236}">
                      <a16:creationId xmlns:a16="http://schemas.microsoft.com/office/drawing/2014/main" id="{D129DFEF-77FB-AE42-06BA-D902385C679B}"/>
                    </a:ext>
                  </a:extLst>
                </p:cNvPr>
                <p:cNvSpPr/>
                <p:nvPr/>
              </p:nvSpPr>
              <p:spPr>
                <a:xfrm>
                  <a:off x="5423411"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3" name="Graphic 7849">
                <a:extLst>
                  <a:ext uri="{FF2B5EF4-FFF2-40B4-BE49-F238E27FC236}">
                    <a16:creationId xmlns:a16="http://schemas.microsoft.com/office/drawing/2014/main" id="{A8108048-1896-87C1-E198-613A0C7DD36F}"/>
                  </a:ext>
                </a:extLst>
              </p:cNvPr>
              <p:cNvGrpSpPr/>
              <p:nvPr/>
            </p:nvGrpSpPr>
            <p:grpSpPr>
              <a:xfrm>
                <a:off x="5438262" y="1838852"/>
                <a:ext cx="41887" cy="39600"/>
                <a:chOff x="5438262" y="1838852"/>
                <a:chExt cx="41887" cy="39600"/>
              </a:xfrm>
            </p:grpSpPr>
            <p:sp>
              <p:nvSpPr>
                <p:cNvPr id="2438" name="Freeform: Shape 12722">
                  <a:extLst>
                    <a:ext uri="{FF2B5EF4-FFF2-40B4-BE49-F238E27FC236}">
                      <a16:creationId xmlns:a16="http://schemas.microsoft.com/office/drawing/2014/main" id="{E091E079-AD67-6173-6844-1F380BDF5F75}"/>
                    </a:ext>
                  </a:extLst>
                </p:cNvPr>
                <p:cNvSpPr/>
                <p:nvPr/>
              </p:nvSpPr>
              <p:spPr>
                <a:xfrm>
                  <a:off x="5459206"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Freeform: Shape 12723">
                  <a:extLst>
                    <a:ext uri="{FF2B5EF4-FFF2-40B4-BE49-F238E27FC236}">
                      <a16:creationId xmlns:a16="http://schemas.microsoft.com/office/drawing/2014/main" id="{650B6F55-4A61-9AC8-14AF-1FD8F37D867E}"/>
                    </a:ext>
                  </a:extLst>
                </p:cNvPr>
                <p:cNvSpPr/>
                <p:nvPr/>
              </p:nvSpPr>
              <p:spPr>
                <a:xfrm>
                  <a:off x="5438262"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4" name="Graphic 7849">
                <a:extLst>
                  <a:ext uri="{FF2B5EF4-FFF2-40B4-BE49-F238E27FC236}">
                    <a16:creationId xmlns:a16="http://schemas.microsoft.com/office/drawing/2014/main" id="{53EDAB15-2A98-13F5-509B-BD45161B6CD4}"/>
                  </a:ext>
                </a:extLst>
              </p:cNvPr>
              <p:cNvGrpSpPr/>
              <p:nvPr/>
            </p:nvGrpSpPr>
            <p:grpSpPr>
              <a:xfrm>
                <a:off x="5441055" y="1838852"/>
                <a:ext cx="41887" cy="39600"/>
                <a:chOff x="5441055" y="1838852"/>
                <a:chExt cx="41887" cy="39600"/>
              </a:xfrm>
            </p:grpSpPr>
            <p:sp>
              <p:nvSpPr>
                <p:cNvPr id="2436" name="Freeform: Shape 12720">
                  <a:extLst>
                    <a:ext uri="{FF2B5EF4-FFF2-40B4-BE49-F238E27FC236}">
                      <a16:creationId xmlns:a16="http://schemas.microsoft.com/office/drawing/2014/main" id="{393386F7-0B7E-0469-8A1E-2DBDA2B12106}"/>
                    </a:ext>
                  </a:extLst>
                </p:cNvPr>
                <p:cNvSpPr/>
                <p:nvPr/>
              </p:nvSpPr>
              <p:spPr>
                <a:xfrm>
                  <a:off x="5461998"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Freeform: Shape 12721">
                  <a:extLst>
                    <a:ext uri="{FF2B5EF4-FFF2-40B4-BE49-F238E27FC236}">
                      <a16:creationId xmlns:a16="http://schemas.microsoft.com/office/drawing/2014/main" id="{97D0DC12-7B77-90AF-61DF-99292AEE7816}"/>
                    </a:ext>
                  </a:extLst>
                </p:cNvPr>
                <p:cNvSpPr/>
                <p:nvPr/>
              </p:nvSpPr>
              <p:spPr>
                <a:xfrm>
                  <a:off x="5441055" y="18586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5" name="Graphic 7849">
                <a:extLst>
                  <a:ext uri="{FF2B5EF4-FFF2-40B4-BE49-F238E27FC236}">
                    <a16:creationId xmlns:a16="http://schemas.microsoft.com/office/drawing/2014/main" id="{126FD901-0DE8-1934-229B-608A9B9AB5F1}"/>
                  </a:ext>
                </a:extLst>
              </p:cNvPr>
              <p:cNvGrpSpPr/>
              <p:nvPr/>
            </p:nvGrpSpPr>
            <p:grpSpPr>
              <a:xfrm>
                <a:off x="5463141" y="1838852"/>
                <a:ext cx="41760" cy="39600"/>
                <a:chOff x="5463141" y="1838852"/>
                <a:chExt cx="41760" cy="39600"/>
              </a:xfrm>
            </p:grpSpPr>
            <p:sp>
              <p:nvSpPr>
                <p:cNvPr id="2434" name="Freeform: Shape 12718">
                  <a:extLst>
                    <a:ext uri="{FF2B5EF4-FFF2-40B4-BE49-F238E27FC236}">
                      <a16:creationId xmlns:a16="http://schemas.microsoft.com/office/drawing/2014/main" id="{A35761FF-F374-301C-BE23-BE9FE818754E}"/>
                    </a:ext>
                  </a:extLst>
                </p:cNvPr>
                <p:cNvSpPr/>
                <p:nvPr/>
              </p:nvSpPr>
              <p:spPr>
                <a:xfrm>
                  <a:off x="5483957" y="183885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Freeform: Shape 12719">
                  <a:extLst>
                    <a:ext uri="{FF2B5EF4-FFF2-40B4-BE49-F238E27FC236}">
                      <a16:creationId xmlns:a16="http://schemas.microsoft.com/office/drawing/2014/main" id="{1AD599E3-EC9F-5560-2477-CE6416A2F973}"/>
                    </a:ext>
                  </a:extLst>
                </p:cNvPr>
                <p:cNvSpPr/>
                <p:nvPr/>
              </p:nvSpPr>
              <p:spPr>
                <a:xfrm>
                  <a:off x="5463141" y="18586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6" name="Graphic 7849">
                <a:extLst>
                  <a:ext uri="{FF2B5EF4-FFF2-40B4-BE49-F238E27FC236}">
                    <a16:creationId xmlns:a16="http://schemas.microsoft.com/office/drawing/2014/main" id="{EA606464-A220-4AAB-22CB-D7EF038399DC}"/>
                  </a:ext>
                </a:extLst>
              </p:cNvPr>
              <p:cNvGrpSpPr/>
              <p:nvPr/>
            </p:nvGrpSpPr>
            <p:grpSpPr>
              <a:xfrm>
                <a:off x="5478245" y="1839572"/>
                <a:ext cx="41887" cy="39600"/>
                <a:chOff x="5478245" y="1839572"/>
                <a:chExt cx="41887" cy="39600"/>
              </a:xfrm>
            </p:grpSpPr>
            <p:sp>
              <p:nvSpPr>
                <p:cNvPr id="2432" name="Freeform: Shape 12716">
                  <a:extLst>
                    <a:ext uri="{FF2B5EF4-FFF2-40B4-BE49-F238E27FC236}">
                      <a16:creationId xmlns:a16="http://schemas.microsoft.com/office/drawing/2014/main" id="{C0940E5F-6F87-D037-8830-393195209584}"/>
                    </a:ext>
                  </a:extLst>
                </p:cNvPr>
                <p:cNvSpPr/>
                <p:nvPr/>
              </p:nvSpPr>
              <p:spPr>
                <a:xfrm>
                  <a:off x="5499189" y="1839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Freeform: Shape 12717">
                  <a:extLst>
                    <a:ext uri="{FF2B5EF4-FFF2-40B4-BE49-F238E27FC236}">
                      <a16:creationId xmlns:a16="http://schemas.microsoft.com/office/drawing/2014/main" id="{D72A8DA4-7D5E-8F1B-1437-93445C1F0098}"/>
                    </a:ext>
                  </a:extLst>
                </p:cNvPr>
                <p:cNvSpPr/>
                <p:nvPr/>
              </p:nvSpPr>
              <p:spPr>
                <a:xfrm>
                  <a:off x="5478245" y="1859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7" name="Graphic 7849">
                <a:extLst>
                  <a:ext uri="{FF2B5EF4-FFF2-40B4-BE49-F238E27FC236}">
                    <a16:creationId xmlns:a16="http://schemas.microsoft.com/office/drawing/2014/main" id="{E99D08E3-1EED-69E4-9788-E28C8575B6EE}"/>
                  </a:ext>
                </a:extLst>
              </p:cNvPr>
              <p:cNvGrpSpPr/>
              <p:nvPr/>
            </p:nvGrpSpPr>
            <p:grpSpPr>
              <a:xfrm>
                <a:off x="5480403" y="1839572"/>
                <a:ext cx="41887" cy="39600"/>
                <a:chOff x="5480403" y="1839572"/>
                <a:chExt cx="41887" cy="39600"/>
              </a:xfrm>
            </p:grpSpPr>
            <p:sp>
              <p:nvSpPr>
                <p:cNvPr id="2430" name="Freeform: Shape 12714">
                  <a:extLst>
                    <a:ext uri="{FF2B5EF4-FFF2-40B4-BE49-F238E27FC236}">
                      <a16:creationId xmlns:a16="http://schemas.microsoft.com/office/drawing/2014/main" id="{DC1C8664-7E85-BCCB-54A5-710543D701D7}"/>
                    </a:ext>
                  </a:extLst>
                </p:cNvPr>
                <p:cNvSpPr/>
                <p:nvPr/>
              </p:nvSpPr>
              <p:spPr>
                <a:xfrm>
                  <a:off x="5501347" y="1839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Freeform: Shape 12715">
                  <a:extLst>
                    <a:ext uri="{FF2B5EF4-FFF2-40B4-BE49-F238E27FC236}">
                      <a16:creationId xmlns:a16="http://schemas.microsoft.com/office/drawing/2014/main" id="{9A0DB13D-375B-248F-F950-AA34D018B5CA}"/>
                    </a:ext>
                  </a:extLst>
                </p:cNvPr>
                <p:cNvSpPr/>
                <p:nvPr/>
              </p:nvSpPr>
              <p:spPr>
                <a:xfrm>
                  <a:off x="5480403" y="1859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8" name="Graphic 7849">
                <a:extLst>
                  <a:ext uri="{FF2B5EF4-FFF2-40B4-BE49-F238E27FC236}">
                    <a16:creationId xmlns:a16="http://schemas.microsoft.com/office/drawing/2014/main" id="{740F94F6-2B1F-2FF6-47B4-DE56A6FBFB7C}"/>
                  </a:ext>
                </a:extLst>
              </p:cNvPr>
              <p:cNvGrpSpPr/>
              <p:nvPr/>
            </p:nvGrpSpPr>
            <p:grpSpPr>
              <a:xfrm>
                <a:off x="5504901" y="1839572"/>
                <a:ext cx="41887" cy="39600"/>
                <a:chOff x="5504901" y="1839572"/>
                <a:chExt cx="41887" cy="39600"/>
              </a:xfrm>
            </p:grpSpPr>
            <p:sp>
              <p:nvSpPr>
                <p:cNvPr id="2428" name="Freeform: Shape 12712">
                  <a:extLst>
                    <a:ext uri="{FF2B5EF4-FFF2-40B4-BE49-F238E27FC236}">
                      <a16:creationId xmlns:a16="http://schemas.microsoft.com/office/drawing/2014/main" id="{56AAC822-38C9-809C-A5A5-7420CCCDAF00}"/>
                    </a:ext>
                  </a:extLst>
                </p:cNvPr>
                <p:cNvSpPr/>
                <p:nvPr/>
              </p:nvSpPr>
              <p:spPr>
                <a:xfrm>
                  <a:off x="5525844" y="1839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Freeform: Shape 12713">
                  <a:extLst>
                    <a:ext uri="{FF2B5EF4-FFF2-40B4-BE49-F238E27FC236}">
                      <a16:creationId xmlns:a16="http://schemas.microsoft.com/office/drawing/2014/main" id="{463B8F77-4032-230F-7195-ABF426BC1D3F}"/>
                    </a:ext>
                  </a:extLst>
                </p:cNvPr>
                <p:cNvSpPr/>
                <p:nvPr/>
              </p:nvSpPr>
              <p:spPr>
                <a:xfrm>
                  <a:off x="5504901" y="1859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9" name="Graphic 7849">
                <a:extLst>
                  <a:ext uri="{FF2B5EF4-FFF2-40B4-BE49-F238E27FC236}">
                    <a16:creationId xmlns:a16="http://schemas.microsoft.com/office/drawing/2014/main" id="{B3130A6A-2375-D45F-8204-41DF0BD91586}"/>
                  </a:ext>
                </a:extLst>
              </p:cNvPr>
              <p:cNvGrpSpPr/>
              <p:nvPr/>
            </p:nvGrpSpPr>
            <p:grpSpPr>
              <a:xfrm>
                <a:off x="5509216" y="1839572"/>
                <a:ext cx="41887" cy="39600"/>
                <a:chOff x="5509216" y="1839572"/>
                <a:chExt cx="41887" cy="39600"/>
              </a:xfrm>
            </p:grpSpPr>
            <p:sp>
              <p:nvSpPr>
                <p:cNvPr id="2426" name="Freeform: Shape 12710">
                  <a:extLst>
                    <a:ext uri="{FF2B5EF4-FFF2-40B4-BE49-F238E27FC236}">
                      <a16:creationId xmlns:a16="http://schemas.microsoft.com/office/drawing/2014/main" id="{D10914B0-4FA8-F804-0188-9000795E099F}"/>
                    </a:ext>
                  </a:extLst>
                </p:cNvPr>
                <p:cNvSpPr/>
                <p:nvPr/>
              </p:nvSpPr>
              <p:spPr>
                <a:xfrm>
                  <a:off x="5530160" y="1839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Freeform: Shape 12711">
                  <a:extLst>
                    <a:ext uri="{FF2B5EF4-FFF2-40B4-BE49-F238E27FC236}">
                      <a16:creationId xmlns:a16="http://schemas.microsoft.com/office/drawing/2014/main" id="{E55DC1EF-EFAD-56B0-50F3-40E0FEDC227B}"/>
                    </a:ext>
                  </a:extLst>
                </p:cNvPr>
                <p:cNvSpPr/>
                <p:nvPr/>
              </p:nvSpPr>
              <p:spPr>
                <a:xfrm>
                  <a:off x="5509216" y="1859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0" name="Graphic 7849">
                <a:extLst>
                  <a:ext uri="{FF2B5EF4-FFF2-40B4-BE49-F238E27FC236}">
                    <a16:creationId xmlns:a16="http://schemas.microsoft.com/office/drawing/2014/main" id="{FB8EAC6E-B247-A9E4-B455-A880DBF08679}"/>
                  </a:ext>
                </a:extLst>
              </p:cNvPr>
              <p:cNvGrpSpPr/>
              <p:nvPr/>
            </p:nvGrpSpPr>
            <p:grpSpPr>
              <a:xfrm>
                <a:off x="5513278" y="1839572"/>
                <a:ext cx="41887" cy="39600"/>
                <a:chOff x="5513278" y="1839572"/>
                <a:chExt cx="41887" cy="39600"/>
              </a:xfrm>
            </p:grpSpPr>
            <p:sp>
              <p:nvSpPr>
                <p:cNvPr id="2424" name="Freeform: Shape 12708">
                  <a:extLst>
                    <a:ext uri="{FF2B5EF4-FFF2-40B4-BE49-F238E27FC236}">
                      <a16:creationId xmlns:a16="http://schemas.microsoft.com/office/drawing/2014/main" id="{7AF68002-9EF2-50FE-1D61-7A09DAFC8218}"/>
                    </a:ext>
                  </a:extLst>
                </p:cNvPr>
                <p:cNvSpPr/>
                <p:nvPr/>
              </p:nvSpPr>
              <p:spPr>
                <a:xfrm>
                  <a:off x="5534222" y="18395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5" name="Freeform: Shape 12709">
                  <a:extLst>
                    <a:ext uri="{FF2B5EF4-FFF2-40B4-BE49-F238E27FC236}">
                      <a16:creationId xmlns:a16="http://schemas.microsoft.com/office/drawing/2014/main" id="{9CC1B20F-A64C-6BE2-CA80-5B308DD40A90}"/>
                    </a:ext>
                  </a:extLst>
                </p:cNvPr>
                <p:cNvSpPr/>
                <p:nvPr/>
              </p:nvSpPr>
              <p:spPr>
                <a:xfrm>
                  <a:off x="5513278" y="18593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1" name="Graphic 7849">
                <a:extLst>
                  <a:ext uri="{FF2B5EF4-FFF2-40B4-BE49-F238E27FC236}">
                    <a16:creationId xmlns:a16="http://schemas.microsoft.com/office/drawing/2014/main" id="{E418DAB1-E358-ABDD-604C-2A1CBA974058}"/>
                  </a:ext>
                </a:extLst>
              </p:cNvPr>
              <p:cNvGrpSpPr/>
              <p:nvPr/>
            </p:nvGrpSpPr>
            <p:grpSpPr>
              <a:xfrm>
                <a:off x="5522544" y="1842692"/>
                <a:ext cx="41887" cy="39480"/>
                <a:chOff x="5522544" y="1842692"/>
                <a:chExt cx="41887" cy="39480"/>
              </a:xfrm>
            </p:grpSpPr>
            <p:sp>
              <p:nvSpPr>
                <p:cNvPr id="2422" name="Freeform: Shape 12706">
                  <a:extLst>
                    <a:ext uri="{FF2B5EF4-FFF2-40B4-BE49-F238E27FC236}">
                      <a16:creationId xmlns:a16="http://schemas.microsoft.com/office/drawing/2014/main" id="{B92ED843-B918-832C-A152-4129002A9097}"/>
                    </a:ext>
                  </a:extLst>
                </p:cNvPr>
                <p:cNvSpPr/>
                <p:nvPr/>
              </p:nvSpPr>
              <p:spPr>
                <a:xfrm>
                  <a:off x="5543488" y="184269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Freeform: Shape 12707">
                  <a:extLst>
                    <a:ext uri="{FF2B5EF4-FFF2-40B4-BE49-F238E27FC236}">
                      <a16:creationId xmlns:a16="http://schemas.microsoft.com/office/drawing/2014/main" id="{4E86A5B2-429C-C1E3-7AE8-62B1EDC3A466}"/>
                    </a:ext>
                  </a:extLst>
                </p:cNvPr>
                <p:cNvSpPr/>
                <p:nvPr/>
              </p:nvSpPr>
              <p:spPr>
                <a:xfrm>
                  <a:off x="5522544" y="1862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2" name="Graphic 7849">
                <a:extLst>
                  <a:ext uri="{FF2B5EF4-FFF2-40B4-BE49-F238E27FC236}">
                    <a16:creationId xmlns:a16="http://schemas.microsoft.com/office/drawing/2014/main" id="{AF2ABB1D-48F8-EEA0-73FE-7424778B1763}"/>
                  </a:ext>
                </a:extLst>
              </p:cNvPr>
              <p:cNvGrpSpPr/>
              <p:nvPr/>
            </p:nvGrpSpPr>
            <p:grpSpPr>
              <a:xfrm>
                <a:off x="5535999" y="1842692"/>
                <a:ext cx="41887" cy="39480"/>
                <a:chOff x="5535999" y="1842692"/>
                <a:chExt cx="41887" cy="39480"/>
              </a:xfrm>
            </p:grpSpPr>
            <p:sp>
              <p:nvSpPr>
                <p:cNvPr id="2420" name="Freeform: Shape 12704">
                  <a:extLst>
                    <a:ext uri="{FF2B5EF4-FFF2-40B4-BE49-F238E27FC236}">
                      <a16:creationId xmlns:a16="http://schemas.microsoft.com/office/drawing/2014/main" id="{7B27D1D3-4324-C916-8A3A-3015FB896737}"/>
                    </a:ext>
                  </a:extLst>
                </p:cNvPr>
                <p:cNvSpPr/>
                <p:nvPr/>
              </p:nvSpPr>
              <p:spPr>
                <a:xfrm>
                  <a:off x="5556942" y="184269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Freeform: Shape 12705">
                  <a:extLst>
                    <a:ext uri="{FF2B5EF4-FFF2-40B4-BE49-F238E27FC236}">
                      <a16:creationId xmlns:a16="http://schemas.microsoft.com/office/drawing/2014/main" id="{F7FCCCEC-7BCE-BA67-8141-71982695CEE0}"/>
                    </a:ext>
                  </a:extLst>
                </p:cNvPr>
                <p:cNvSpPr/>
                <p:nvPr/>
              </p:nvSpPr>
              <p:spPr>
                <a:xfrm>
                  <a:off x="5535999" y="1862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3" name="Graphic 7849">
                <a:extLst>
                  <a:ext uri="{FF2B5EF4-FFF2-40B4-BE49-F238E27FC236}">
                    <a16:creationId xmlns:a16="http://schemas.microsoft.com/office/drawing/2014/main" id="{9D4217C8-02E6-52C7-F26C-501B57A1FEBE}"/>
                  </a:ext>
                </a:extLst>
              </p:cNvPr>
              <p:cNvGrpSpPr/>
              <p:nvPr/>
            </p:nvGrpSpPr>
            <p:grpSpPr>
              <a:xfrm>
                <a:off x="5546280" y="1842692"/>
                <a:ext cx="41887" cy="39480"/>
                <a:chOff x="5546280" y="1842692"/>
                <a:chExt cx="41887" cy="39480"/>
              </a:xfrm>
            </p:grpSpPr>
            <p:sp>
              <p:nvSpPr>
                <p:cNvPr id="2418" name="Freeform: Shape 12702">
                  <a:extLst>
                    <a:ext uri="{FF2B5EF4-FFF2-40B4-BE49-F238E27FC236}">
                      <a16:creationId xmlns:a16="http://schemas.microsoft.com/office/drawing/2014/main" id="{E1FE678F-2B20-E3B6-524A-ABB6A45CF823}"/>
                    </a:ext>
                  </a:extLst>
                </p:cNvPr>
                <p:cNvSpPr/>
                <p:nvPr/>
              </p:nvSpPr>
              <p:spPr>
                <a:xfrm>
                  <a:off x="5567224" y="184269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Freeform: Shape 12703">
                  <a:extLst>
                    <a:ext uri="{FF2B5EF4-FFF2-40B4-BE49-F238E27FC236}">
                      <a16:creationId xmlns:a16="http://schemas.microsoft.com/office/drawing/2014/main" id="{E60A002D-040F-7AE6-9727-4C3175BBB6B6}"/>
                    </a:ext>
                  </a:extLst>
                </p:cNvPr>
                <p:cNvSpPr/>
                <p:nvPr/>
              </p:nvSpPr>
              <p:spPr>
                <a:xfrm>
                  <a:off x="5546280" y="1862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4" name="Graphic 7849">
                <a:extLst>
                  <a:ext uri="{FF2B5EF4-FFF2-40B4-BE49-F238E27FC236}">
                    <a16:creationId xmlns:a16="http://schemas.microsoft.com/office/drawing/2014/main" id="{D431CD26-E694-0F76-7E41-6B197860A044}"/>
                  </a:ext>
                </a:extLst>
              </p:cNvPr>
              <p:cNvGrpSpPr/>
              <p:nvPr/>
            </p:nvGrpSpPr>
            <p:grpSpPr>
              <a:xfrm>
                <a:off x="5548311" y="1842692"/>
                <a:ext cx="41887" cy="39480"/>
                <a:chOff x="5548311" y="1842692"/>
                <a:chExt cx="41887" cy="39480"/>
              </a:xfrm>
            </p:grpSpPr>
            <p:sp>
              <p:nvSpPr>
                <p:cNvPr id="2416" name="Freeform: Shape 12700">
                  <a:extLst>
                    <a:ext uri="{FF2B5EF4-FFF2-40B4-BE49-F238E27FC236}">
                      <a16:creationId xmlns:a16="http://schemas.microsoft.com/office/drawing/2014/main" id="{EC9E9A40-F8D3-1A03-1F41-DB2D810E17E5}"/>
                    </a:ext>
                  </a:extLst>
                </p:cNvPr>
                <p:cNvSpPr/>
                <p:nvPr/>
              </p:nvSpPr>
              <p:spPr>
                <a:xfrm>
                  <a:off x="5569255" y="184269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Freeform: Shape 12701">
                  <a:extLst>
                    <a:ext uri="{FF2B5EF4-FFF2-40B4-BE49-F238E27FC236}">
                      <a16:creationId xmlns:a16="http://schemas.microsoft.com/office/drawing/2014/main" id="{411ED2C2-FCA6-F67A-A0DA-F56E78356F42}"/>
                    </a:ext>
                  </a:extLst>
                </p:cNvPr>
                <p:cNvSpPr/>
                <p:nvPr/>
              </p:nvSpPr>
              <p:spPr>
                <a:xfrm>
                  <a:off x="5548311" y="1862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5" name="Graphic 7849">
                <a:extLst>
                  <a:ext uri="{FF2B5EF4-FFF2-40B4-BE49-F238E27FC236}">
                    <a16:creationId xmlns:a16="http://schemas.microsoft.com/office/drawing/2014/main" id="{3C8EE7A7-C4D6-AFE3-8D0D-C226E2CA2958}"/>
                  </a:ext>
                </a:extLst>
              </p:cNvPr>
              <p:cNvGrpSpPr/>
              <p:nvPr/>
            </p:nvGrpSpPr>
            <p:grpSpPr>
              <a:xfrm>
                <a:off x="5570397" y="1845692"/>
                <a:ext cx="41887" cy="39600"/>
                <a:chOff x="5570397" y="1845692"/>
                <a:chExt cx="41887" cy="39600"/>
              </a:xfrm>
            </p:grpSpPr>
            <p:sp>
              <p:nvSpPr>
                <p:cNvPr id="2414" name="Freeform: Shape 12698">
                  <a:extLst>
                    <a:ext uri="{FF2B5EF4-FFF2-40B4-BE49-F238E27FC236}">
                      <a16:creationId xmlns:a16="http://schemas.microsoft.com/office/drawing/2014/main" id="{4CD8F5E9-2D43-C057-D03F-558DE571D6E3}"/>
                    </a:ext>
                  </a:extLst>
                </p:cNvPr>
                <p:cNvSpPr/>
                <p:nvPr/>
              </p:nvSpPr>
              <p:spPr>
                <a:xfrm>
                  <a:off x="5591340"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Freeform: Shape 12699">
                  <a:extLst>
                    <a:ext uri="{FF2B5EF4-FFF2-40B4-BE49-F238E27FC236}">
                      <a16:creationId xmlns:a16="http://schemas.microsoft.com/office/drawing/2014/main" id="{EFC84D7A-DEB9-B50A-5467-D871F7E5346A}"/>
                    </a:ext>
                  </a:extLst>
                </p:cNvPr>
                <p:cNvSpPr/>
                <p:nvPr/>
              </p:nvSpPr>
              <p:spPr>
                <a:xfrm>
                  <a:off x="5570397"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6" name="Graphic 7849">
                <a:extLst>
                  <a:ext uri="{FF2B5EF4-FFF2-40B4-BE49-F238E27FC236}">
                    <a16:creationId xmlns:a16="http://schemas.microsoft.com/office/drawing/2014/main" id="{849AC4CE-078D-A984-94A6-AD2166381116}"/>
                  </a:ext>
                </a:extLst>
              </p:cNvPr>
              <p:cNvGrpSpPr/>
              <p:nvPr/>
            </p:nvGrpSpPr>
            <p:grpSpPr>
              <a:xfrm>
                <a:off x="5581313" y="1845692"/>
                <a:ext cx="41887" cy="39600"/>
                <a:chOff x="5581313" y="1845692"/>
                <a:chExt cx="41887" cy="39600"/>
              </a:xfrm>
            </p:grpSpPr>
            <p:sp>
              <p:nvSpPr>
                <p:cNvPr id="2412" name="Freeform: Shape 12696">
                  <a:extLst>
                    <a:ext uri="{FF2B5EF4-FFF2-40B4-BE49-F238E27FC236}">
                      <a16:creationId xmlns:a16="http://schemas.microsoft.com/office/drawing/2014/main" id="{898CF582-1A83-235B-42E6-0FE47B4F28DE}"/>
                    </a:ext>
                  </a:extLst>
                </p:cNvPr>
                <p:cNvSpPr/>
                <p:nvPr/>
              </p:nvSpPr>
              <p:spPr>
                <a:xfrm>
                  <a:off x="5602256"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Freeform: Shape 12697">
                  <a:extLst>
                    <a:ext uri="{FF2B5EF4-FFF2-40B4-BE49-F238E27FC236}">
                      <a16:creationId xmlns:a16="http://schemas.microsoft.com/office/drawing/2014/main" id="{E1854114-5494-E2FE-1CB5-8833842E0E69}"/>
                    </a:ext>
                  </a:extLst>
                </p:cNvPr>
                <p:cNvSpPr/>
                <p:nvPr/>
              </p:nvSpPr>
              <p:spPr>
                <a:xfrm>
                  <a:off x="5581313"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7" name="Graphic 7849">
                <a:extLst>
                  <a:ext uri="{FF2B5EF4-FFF2-40B4-BE49-F238E27FC236}">
                    <a16:creationId xmlns:a16="http://schemas.microsoft.com/office/drawing/2014/main" id="{BED32CEA-7AA3-E33A-CB3E-5434547FEF48}"/>
                  </a:ext>
                </a:extLst>
              </p:cNvPr>
              <p:cNvGrpSpPr/>
              <p:nvPr/>
            </p:nvGrpSpPr>
            <p:grpSpPr>
              <a:xfrm>
                <a:off x="5591340" y="1845692"/>
                <a:ext cx="41887" cy="39600"/>
                <a:chOff x="5591340" y="1845692"/>
                <a:chExt cx="41887" cy="39600"/>
              </a:xfrm>
            </p:grpSpPr>
            <p:sp>
              <p:nvSpPr>
                <p:cNvPr id="2410" name="Freeform: Shape 12694">
                  <a:extLst>
                    <a:ext uri="{FF2B5EF4-FFF2-40B4-BE49-F238E27FC236}">
                      <a16:creationId xmlns:a16="http://schemas.microsoft.com/office/drawing/2014/main" id="{B9ED7CF1-D22D-00B5-7E5F-281578253C26}"/>
                    </a:ext>
                  </a:extLst>
                </p:cNvPr>
                <p:cNvSpPr/>
                <p:nvPr/>
              </p:nvSpPr>
              <p:spPr>
                <a:xfrm>
                  <a:off x="5612284"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Freeform: Shape 12695">
                  <a:extLst>
                    <a:ext uri="{FF2B5EF4-FFF2-40B4-BE49-F238E27FC236}">
                      <a16:creationId xmlns:a16="http://schemas.microsoft.com/office/drawing/2014/main" id="{E6A006F7-AFB0-CA8F-5648-F418259319D6}"/>
                    </a:ext>
                  </a:extLst>
                </p:cNvPr>
                <p:cNvSpPr/>
                <p:nvPr/>
              </p:nvSpPr>
              <p:spPr>
                <a:xfrm>
                  <a:off x="5591340"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8" name="Graphic 7849">
                <a:extLst>
                  <a:ext uri="{FF2B5EF4-FFF2-40B4-BE49-F238E27FC236}">
                    <a16:creationId xmlns:a16="http://schemas.microsoft.com/office/drawing/2014/main" id="{DC58E1A4-4D70-BF78-6C7C-00C161FDC854}"/>
                  </a:ext>
                </a:extLst>
              </p:cNvPr>
              <p:cNvGrpSpPr/>
              <p:nvPr/>
            </p:nvGrpSpPr>
            <p:grpSpPr>
              <a:xfrm>
                <a:off x="5597179" y="1845692"/>
                <a:ext cx="41887" cy="39600"/>
                <a:chOff x="5597179" y="1845692"/>
                <a:chExt cx="41887" cy="39600"/>
              </a:xfrm>
            </p:grpSpPr>
            <p:sp>
              <p:nvSpPr>
                <p:cNvPr id="2408" name="Freeform: Shape 12692">
                  <a:extLst>
                    <a:ext uri="{FF2B5EF4-FFF2-40B4-BE49-F238E27FC236}">
                      <a16:creationId xmlns:a16="http://schemas.microsoft.com/office/drawing/2014/main" id="{716485D5-E5AB-5C0E-B2BF-4F5605D0BFD5}"/>
                    </a:ext>
                  </a:extLst>
                </p:cNvPr>
                <p:cNvSpPr/>
                <p:nvPr/>
              </p:nvSpPr>
              <p:spPr>
                <a:xfrm>
                  <a:off x="5618123"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Freeform: Shape 12693">
                  <a:extLst>
                    <a:ext uri="{FF2B5EF4-FFF2-40B4-BE49-F238E27FC236}">
                      <a16:creationId xmlns:a16="http://schemas.microsoft.com/office/drawing/2014/main" id="{41AC33D0-87AD-3CD7-CEF4-989356504DE0}"/>
                    </a:ext>
                  </a:extLst>
                </p:cNvPr>
                <p:cNvSpPr/>
                <p:nvPr/>
              </p:nvSpPr>
              <p:spPr>
                <a:xfrm>
                  <a:off x="5597179"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9" name="Graphic 7849">
                <a:extLst>
                  <a:ext uri="{FF2B5EF4-FFF2-40B4-BE49-F238E27FC236}">
                    <a16:creationId xmlns:a16="http://schemas.microsoft.com/office/drawing/2014/main" id="{0F4C964E-B805-870E-C503-7474EB773476}"/>
                  </a:ext>
                </a:extLst>
              </p:cNvPr>
              <p:cNvGrpSpPr/>
              <p:nvPr/>
            </p:nvGrpSpPr>
            <p:grpSpPr>
              <a:xfrm>
                <a:off x="5603018" y="1845692"/>
                <a:ext cx="41760" cy="39600"/>
                <a:chOff x="5603018" y="1845692"/>
                <a:chExt cx="41760" cy="39600"/>
              </a:xfrm>
            </p:grpSpPr>
            <p:sp>
              <p:nvSpPr>
                <p:cNvPr id="2406" name="Freeform: Shape 12690">
                  <a:extLst>
                    <a:ext uri="{FF2B5EF4-FFF2-40B4-BE49-F238E27FC236}">
                      <a16:creationId xmlns:a16="http://schemas.microsoft.com/office/drawing/2014/main" id="{B6683C0F-DE6F-8B1A-FCC8-EA57519DAE9D}"/>
                    </a:ext>
                  </a:extLst>
                </p:cNvPr>
                <p:cNvSpPr/>
                <p:nvPr/>
              </p:nvSpPr>
              <p:spPr>
                <a:xfrm>
                  <a:off x="5623962"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Freeform: Shape 12691">
                  <a:extLst>
                    <a:ext uri="{FF2B5EF4-FFF2-40B4-BE49-F238E27FC236}">
                      <a16:creationId xmlns:a16="http://schemas.microsoft.com/office/drawing/2014/main" id="{6575E8E3-9C3A-17D9-F511-5F670E4E1B4F}"/>
                    </a:ext>
                  </a:extLst>
                </p:cNvPr>
                <p:cNvSpPr/>
                <p:nvPr/>
              </p:nvSpPr>
              <p:spPr>
                <a:xfrm>
                  <a:off x="5603018" y="18654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0" name="Graphic 7849">
                <a:extLst>
                  <a:ext uri="{FF2B5EF4-FFF2-40B4-BE49-F238E27FC236}">
                    <a16:creationId xmlns:a16="http://schemas.microsoft.com/office/drawing/2014/main" id="{B9446FD4-B681-3BCF-C3C9-541F2152DEA0}"/>
                  </a:ext>
                </a:extLst>
              </p:cNvPr>
              <p:cNvGrpSpPr/>
              <p:nvPr/>
            </p:nvGrpSpPr>
            <p:grpSpPr>
              <a:xfrm>
                <a:off x="5606318" y="1845692"/>
                <a:ext cx="41760" cy="39600"/>
                <a:chOff x="5606318" y="1845692"/>
                <a:chExt cx="41760" cy="39600"/>
              </a:xfrm>
            </p:grpSpPr>
            <p:sp>
              <p:nvSpPr>
                <p:cNvPr id="2404" name="Freeform: Shape 12688">
                  <a:extLst>
                    <a:ext uri="{FF2B5EF4-FFF2-40B4-BE49-F238E27FC236}">
                      <a16:creationId xmlns:a16="http://schemas.microsoft.com/office/drawing/2014/main" id="{0DB149A2-A55E-46C8-A10A-96142A2C9189}"/>
                    </a:ext>
                  </a:extLst>
                </p:cNvPr>
                <p:cNvSpPr/>
                <p:nvPr/>
              </p:nvSpPr>
              <p:spPr>
                <a:xfrm>
                  <a:off x="5627262"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Freeform: Shape 12689">
                  <a:extLst>
                    <a:ext uri="{FF2B5EF4-FFF2-40B4-BE49-F238E27FC236}">
                      <a16:creationId xmlns:a16="http://schemas.microsoft.com/office/drawing/2014/main" id="{7DCEE305-9948-C7AD-3B44-FA9D3C925EDF}"/>
                    </a:ext>
                  </a:extLst>
                </p:cNvPr>
                <p:cNvSpPr/>
                <p:nvPr/>
              </p:nvSpPr>
              <p:spPr>
                <a:xfrm>
                  <a:off x="5606318" y="18654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1" name="Graphic 7849">
                <a:extLst>
                  <a:ext uri="{FF2B5EF4-FFF2-40B4-BE49-F238E27FC236}">
                    <a16:creationId xmlns:a16="http://schemas.microsoft.com/office/drawing/2014/main" id="{62685FAC-5437-1C7F-60F5-EBECF05C6559}"/>
                  </a:ext>
                </a:extLst>
              </p:cNvPr>
              <p:cNvGrpSpPr/>
              <p:nvPr/>
            </p:nvGrpSpPr>
            <p:grpSpPr>
              <a:xfrm>
                <a:off x="5629927" y="1845692"/>
                <a:ext cx="41887" cy="39600"/>
                <a:chOff x="5629927" y="1845692"/>
                <a:chExt cx="41887" cy="39600"/>
              </a:xfrm>
            </p:grpSpPr>
            <p:sp>
              <p:nvSpPr>
                <p:cNvPr id="2402" name="Freeform: Shape 12686">
                  <a:extLst>
                    <a:ext uri="{FF2B5EF4-FFF2-40B4-BE49-F238E27FC236}">
                      <a16:creationId xmlns:a16="http://schemas.microsoft.com/office/drawing/2014/main" id="{CFF5CC7D-614E-8C58-14B0-8024BEA3170F}"/>
                    </a:ext>
                  </a:extLst>
                </p:cNvPr>
                <p:cNvSpPr/>
                <p:nvPr/>
              </p:nvSpPr>
              <p:spPr>
                <a:xfrm>
                  <a:off x="5650871"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Freeform: Shape 12687">
                  <a:extLst>
                    <a:ext uri="{FF2B5EF4-FFF2-40B4-BE49-F238E27FC236}">
                      <a16:creationId xmlns:a16="http://schemas.microsoft.com/office/drawing/2014/main" id="{8C794560-BF28-BA39-9A0C-89B378028164}"/>
                    </a:ext>
                  </a:extLst>
                </p:cNvPr>
                <p:cNvSpPr/>
                <p:nvPr/>
              </p:nvSpPr>
              <p:spPr>
                <a:xfrm>
                  <a:off x="5629927"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2" name="Graphic 7849">
                <a:extLst>
                  <a:ext uri="{FF2B5EF4-FFF2-40B4-BE49-F238E27FC236}">
                    <a16:creationId xmlns:a16="http://schemas.microsoft.com/office/drawing/2014/main" id="{BD5374B3-FBC9-E691-4CA1-B3973768ADA5}"/>
                  </a:ext>
                </a:extLst>
              </p:cNvPr>
              <p:cNvGrpSpPr/>
              <p:nvPr/>
            </p:nvGrpSpPr>
            <p:grpSpPr>
              <a:xfrm>
                <a:off x="5640082" y="1845692"/>
                <a:ext cx="41887" cy="39600"/>
                <a:chOff x="5640082" y="1845692"/>
                <a:chExt cx="41887" cy="39600"/>
              </a:xfrm>
            </p:grpSpPr>
            <p:sp>
              <p:nvSpPr>
                <p:cNvPr id="2400" name="Freeform: Shape 12684">
                  <a:extLst>
                    <a:ext uri="{FF2B5EF4-FFF2-40B4-BE49-F238E27FC236}">
                      <a16:creationId xmlns:a16="http://schemas.microsoft.com/office/drawing/2014/main" id="{2833FA3E-251A-230A-9AF9-72D856700AE2}"/>
                    </a:ext>
                  </a:extLst>
                </p:cNvPr>
                <p:cNvSpPr/>
                <p:nvPr/>
              </p:nvSpPr>
              <p:spPr>
                <a:xfrm>
                  <a:off x="5661025"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Freeform: Shape 12685">
                  <a:extLst>
                    <a:ext uri="{FF2B5EF4-FFF2-40B4-BE49-F238E27FC236}">
                      <a16:creationId xmlns:a16="http://schemas.microsoft.com/office/drawing/2014/main" id="{5778D109-1853-FFCB-28C6-63721E067616}"/>
                    </a:ext>
                  </a:extLst>
                </p:cNvPr>
                <p:cNvSpPr/>
                <p:nvPr/>
              </p:nvSpPr>
              <p:spPr>
                <a:xfrm>
                  <a:off x="5640082"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3" name="Graphic 7849">
                <a:extLst>
                  <a:ext uri="{FF2B5EF4-FFF2-40B4-BE49-F238E27FC236}">
                    <a16:creationId xmlns:a16="http://schemas.microsoft.com/office/drawing/2014/main" id="{4406312D-C485-98F7-B9AF-1A4EEE1B97A0}"/>
                  </a:ext>
                </a:extLst>
              </p:cNvPr>
              <p:cNvGrpSpPr/>
              <p:nvPr/>
            </p:nvGrpSpPr>
            <p:grpSpPr>
              <a:xfrm>
                <a:off x="5643382" y="1845692"/>
                <a:ext cx="41887" cy="39600"/>
                <a:chOff x="5643382" y="1845692"/>
                <a:chExt cx="41887" cy="39600"/>
              </a:xfrm>
            </p:grpSpPr>
            <p:sp>
              <p:nvSpPr>
                <p:cNvPr id="2398" name="Freeform: Shape 12682">
                  <a:extLst>
                    <a:ext uri="{FF2B5EF4-FFF2-40B4-BE49-F238E27FC236}">
                      <a16:creationId xmlns:a16="http://schemas.microsoft.com/office/drawing/2014/main" id="{0382CD8B-3A9E-49D4-DCF5-DF5DC6DBCD3B}"/>
                    </a:ext>
                  </a:extLst>
                </p:cNvPr>
                <p:cNvSpPr/>
                <p:nvPr/>
              </p:nvSpPr>
              <p:spPr>
                <a:xfrm>
                  <a:off x="5664325"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Freeform: Shape 12683">
                  <a:extLst>
                    <a:ext uri="{FF2B5EF4-FFF2-40B4-BE49-F238E27FC236}">
                      <a16:creationId xmlns:a16="http://schemas.microsoft.com/office/drawing/2014/main" id="{751C8823-3EBC-52A7-6D06-DFCFC0685B87}"/>
                    </a:ext>
                  </a:extLst>
                </p:cNvPr>
                <p:cNvSpPr/>
                <p:nvPr/>
              </p:nvSpPr>
              <p:spPr>
                <a:xfrm>
                  <a:off x="5643382"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4" name="Graphic 7849">
                <a:extLst>
                  <a:ext uri="{FF2B5EF4-FFF2-40B4-BE49-F238E27FC236}">
                    <a16:creationId xmlns:a16="http://schemas.microsoft.com/office/drawing/2014/main" id="{F15A720B-21F7-0AFE-1C75-92744FB2E29C}"/>
                  </a:ext>
                </a:extLst>
              </p:cNvPr>
              <p:cNvGrpSpPr/>
              <p:nvPr/>
            </p:nvGrpSpPr>
            <p:grpSpPr>
              <a:xfrm>
                <a:off x="5656963" y="1845692"/>
                <a:ext cx="41760" cy="39600"/>
                <a:chOff x="5656963" y="1845692"/>
                <a:chExt cx="41760" cy="39600"/>
              </a:xfrm>
            </p:grpSpPr>
            <p:sp>
              <p:nvSpPr>
                <p:cNvPr id="2396" name="Freeform: Shape 12680">
                  <a:extLst>
                    <a:ext uri="{FF2B5EF4-FFF2-40B4-BE49-F238E27FC236}">
                      <a16:creationId xmlns:a16="http://schemas.microsoft.com/office/drawing/2014/main" id="{6CEE385A-2F20-A7D2-3DC5-3AA06BEC22EC}"/>
                    </a:ext>
                  </a:extLst>
                </p:cNvPr>
                <p:cNvSpPr/>
                <p:nvPr/>
              </p:nvSpPr>
              <p:spPr>
                <a:xfrm>
                  <a:off x="5677907"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Freeform: Shape 12681">
                  <a:extLst>
                    <a:ext uri="{FF2B5EF4-FFF2-40B4-BE49-F238E27FC236}">
                      <a16:creationId xmlns:a16="http://schemas.microsoft.com/office/drawing/2014/main" id="{D9DF6CD8-A4E5-8CD2-34FA-0D3087AE33F5}"/>
                    </a:ext>
                  </a:extLst>
                </p:cNvPr>
                <p:cNvSpPr/>
                <p:nvPr/>
              </p:nvSpPr>
              <p:spPr>
                <a:xfrm>
                  <a:off x="5656963" y="186549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5" name="Graphic 7849">
                <a:extLst>
                  <a:ext uri="{FF2B5EF4-FFF2-40B4-BE49-F238E27FC236}">
                    <a16:creationId xmlns:a16="http://schemas.microsoft.com/office/drawing/2014/main" id="{E84FF7CF-247A-A631-6611-6EC44EB43F7F}"/>
                  </a:ext>
                </a:extLst>
              </p:cNvPr>
              <p:cNvGrpSpPr/>
              <p:nvPr/>
            </p:nvGrpSpPr>
            <p:grpSpPr>
              <a:xfrm>
                <a:off x="5666229" y="1845692"/>
                <a:ext cx="41887" cy="39600"/>
                <a:chOff x="5666229" y="1845692"/>
                <a:chExt cx="41887" cy="39600"/>
              </a:xfrm>
            </p:grpSpPr>
            <p:sp>
              <p:nvSpPr>
                <p:cNvPr id="2394" name="Freeform: Shape 12678">
                  <a:extLst>
                    <a:ext uri="{FF2B5EF4-FFF2-40B4-BE49-F238E27FC236}">
                      <a16:creationId xmlns:a16="http://schemas.microsoft.com/office/drawing/2014/main" id="{9C97589E-A270-3AA0-626E-67D5C61F2F35}"/>
                    </a:ext>
                  </a:extLst>
                </p:cNvPr>
                <p:cNvSpPr/>
                <p:nvPr/>
              </p:nvSpPr>
              <p:spPr>
                <a:xfrm>
                  <a:off x="5687173" y="184569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Freeform: Shape 12679">
                  <a:extLst>
                    <a:ext uri="{FF2B5EF4-FFF2-40B4-BE49-F238E27FC236}">
                      <a16:creationId xmlns:a16="http://schemas.microsoft.com/office/drawing/2014/main" id="{3E2D4CCC-FC01-163C-39A3-BB0E6452CC70}"/>
                    </a:ext>
                  </a:extLst>
                </p:cNvPr>
                <p:cNvSpPr/>
                <p:nvPr/>
              </p:nvSpPr>
              <p:spPr>
                <a:xfrm>
                  <a:off x="5666229" y="186549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6" name="Graphic 7849">
                <a:extLst>
                  <a:ext uri="{FF2B5EF4-FFF2-40B4-BE49-F238E27FC236}">
                    <a16:creationId xmlns:a16="http://schemas.microsoft.com/office/drawing/2014/main" id="{E10D17CB-DFB7-1C15-B561-89D63E722B0E}"/>
                  </a:ext>
                </a:extLst>
              </p:cNvPr>
              <p:cNvGrpSpPr/>
              <p:nvPr/>
            </p:nvGrpSpPr>
            <p:grpSpPr>
              <a:xfrm>
                <a:off x="5675749" y="1847012"/>
                <a:ext cx="41887" cy="39599"/>
                <a:chOff x="5675749" y="1847012"/>
                <a:chExt cx="41887" cy="39599"/>
              </a:xfrm>
            </p:grpSpPr>
            <p:sp>
              <p:nvSpPr>
                <p:cNvPr id="2392" name="Freeform: Shape 12676">
                  <a:extLst>
                    <a:ext uri="{FF2B5EF4-FFF2-40B4-BE49-F238E27FC236}">
                      <a16:creationId xmlns:a16="http://schemas.microsoft.com/office/drawing/2014/main" id="{E744EFB5-6F50-DA34-5A49-A31FDA192189}"/>
                    </a:ext>
                  </a:extLst>
                </p:cNvPr>
                <p:cNvSpPr/>
                <p:nvPr/>
              </p:nvSpPr>
              <p:spPr>
                <a:xfrm>
                  <a:off x="5696693"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Freeform: Shape 12677">
                  <a:extLst>
                    <a:ext uri="{FF2B5EF4-FFF2-40B4-BE49-F238E27FC236}">
                      <a16:creationId xmlns:a16="http://schemas.microsoft.com/office/drawing/2014/main" id="{C44297B9-4871-E2E8-549F-F54DBA6B49C3}"/>
                    </a:ext>
                  </a:extLst>
                </p:cNvPr>
                <p:cNvSpPr/>
                <p:nvPr/>
              </p:nvSpPr>
              <p:spPr>
                <a:xfrm>
                  <a:off x="5675749"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7" name="Graphic 7849">
                <a:extLst>
                  <a:ext uri="{FF2B5EF4-FFF2-40B4-BE49-F238E27FC236}">
                    <a16:creationId xmlns:a16="http://schemas.microsoft.com/office/drawing/2014/main" id="{1C98F7A5-0B5C-98E3-BA3B-5F9A6D5EC704}"/>
                  </a:ext>
                </a:extLst>
              </p:cNvPr>
              <p:cNvGrpSpPr/>
              <p:nvPr/>
            </p:nvGrpSpPr>
            <p:grpSpPr>
              <a:xfrm>
                <a:off x="5681969" y="1847012"/>
                <a:ext cx="41887" cy="39599"/>
                <a:chOff x="5681969" y="1847012"/>
                <a:chExt cx="41887" cy="39599"/>
              </a:xfrm>
            </p:grpSpPr>
            <p:sp>
              <p:nvSpPr>
                <p:cNvPr id="2390" name="Freeform: Shape 12674">
                  <a:extLst>
                    <a:ext uri="{FF2B5EF4-FFF2-40B4-BE49-F238E27FC236}">
                      <a16:creationId xmlns:a16="http://schemas.microsoft.com/office/drawing/2014/main" id="{9E696172-484B-73D9-8D14-F45CF2E4D33C}"/>
                    </a:ext>
                  </a:extLst>
                </p:cNvPr>
                <p:cNvSpPr/>
                <p:nvPr/>
              </p:nvSpPr>
              <p:spPr>
                <a:xfrm>
                  <a:off x="5702912"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Freeform: Shape 12675">
                  <a:extLst>
                    <a:ext uri="{FF2B5EF4-FFF2-40B4-BE49-F238E27FC236}">
                      <a16:creationId xmlns:a16="http://schemas.microsoft.com/office/drawing/2014/main" id="{1111E2FD-A8D9-FDE3-A96A-F9A19914E2C8}"/>
                    </a:ext>
                  </a:extLst>
                </p:cNvPr>
                <p:cNvSpPr/>
                <p:nvPr/>
              </p:nvSpPr>
              <p:spPr>
                <a:xfrm>
                  <a:off x="5681969"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8" name="Graphic 7849">
                <a:extLst>
                  <a:ext uri="{FF2B5EF4-FFF2-40B4-BE49-F238E27FC236}">
                    <a16:creationId xmlns:a16="http://schemas.microsoft.com/office/drawing/2014/main" id="{33232C45-4AD2-CC21-46CB-E656F282B61E}"/>
                  </a:ext>
                </a:extLst>
              </p:cNvPr>
              <p:cNvGrpSpPr/>
              <p:nvPr/>
            </p:nvGrpSpPr>
            <p:grpSpPr>
              <a:xfrm>
                <a:off x="5688188" y="1847012"/>
                <a:ext cx="41887" cy="39599"/>
                <a:chOff x="5688188" y="1847012"/>
                <a:chExt cx="41887" cy="39599"/>
              </a:xfrm>
            </p:grpSpPr>
            <p:sp>
              <p:nvSpPr>
                <p:cNvPr id="2388" name="Freeform: Shape 12672">
                  <a:extLst>
                    <a:ext uri="{FF2B5EF4-FFF2-40B4-BE49-F238E27FC236}">
                      <a16:creationId xmlns:a16="http://schemas.microsoft.com/office/drawing/2014/main" id="{0BF76CCC-4DF0-113D-CCCD-5DBDBB3A26C7}"/>
                    </a:ext>
                  </a:extLst>
                </p:cNvPr>
                <p:cNvSpPr/>
                <p:nvPr/>
              </p:nvSpPr>
              <p:spPr>
                <a:xfrm>
                  <a:off x="5709132"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Freeform: Shape 12673">
                  <a:extLst>
                    <a:ext uri="{FF2B5EF4-FFF2-40B4-BE49-F238E27FC236}">
                      <a16:creationId xmlns:a16="http://schemas.microsoft.com/office/drawing/2014/main" id="{8F7E43BA-F13C-FD0E-CF5F-1C641DC10BC8}"/>
                    </a:ext>
                  </a:extLst>
                </p:cNvPr>
                <p:cNvSpPr/>
                <p:nvPr/>
              </p:nvSpPr>
              <p:spPr>
                <a:xfrm>
                  <a:off x="5688188"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9" name="Graphic 7849">
                <a:extLst>
                  <a:ext uri="{FF2B5EF4-FFF2-40B4-BE49-F238E27FC236}">
                    <a16:creationId xmlns:a16="http://schemas.microsoft.com/office/drawing/2014/main" id="{F5A6588B-4D1F-020E-7197-94AABB3F0841}"/>
                  </a:ext>
                </a:extLst>
              </p:cNvPr>
              <p:cNvGrpSpPr/>
              <p:nvPr/>
            </p:nvGrpSpPr>
            <p:grpSpPr>
              <a:xfrm>
                <a:off x="5698724" y="1847012"/>
                <a:ext cx="41887" cy="39599"/>
                <a:chOff x="5698724" y="1847012"/>
                <a:chExt cx="41887" cy="39599"/>
              </a:xfrm>
            </p:grpSpPr>
            <p:sp>
              <p:nvSpPr>
                <p:cNvPr id="2386" name="Freeform: Shape 12670">
                  <a:extLst>
                    <a:ext uri="{FF2B5EF4-FFF2-40B4-BE49-F238E27FC236}">
                      <a16:creationId xmlns:a16="http://schemas.microsoft.com/office/drawing/2014/main" id="{4AE05B50-0E1C-F8F5-D161-C56F89EFD707}"/>
                    </a:ext>
                  </a:extLst>
                </p:cNvPr>
                <p:cNvSpPr/>
                <p:nvPr/>
              </p:nvSpPr>
              <p:spPr>
                <a:xfrm>
                  <a:off x="5719667"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Freeform: Shape 12671">
                  <a:extLst>
                    <a:ext uri="{FF2B5EF4-FFF2-40B4-BE49-F238E27FC236}">
                      <a16:creationId xmlns:a16="http://schemas.microsoft.com/office/drawing/2014/main" id="{0A0CB387-5F38-3DCE-F7E8-4D6BDA3A43B5}"/>
                    </a:ext>
                  </a:extLst>
                </p:cNvPr>
                <p:cNvSpPr/>
                <p:nvPr/>
              </p:nvSpPr>
              <p:spPr>
                <a:xfrm>
                  <a:off x="5698724"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0" name="Graphic 7849">
                <a:extLst>
                  <a:ext uri="{FF2B5EF4-FFF2-40B4-BE49-F238E27FC236}">
                    <a16:creationId xmlns:a16="http://schemas.microsoft.com/office/drawing/2014/main" id="{EE10ED92-ADB6-D095-6819-B089AA84BF38}"/>
                  </a:ext>
                </a:extLst>
              </p:cNvPr>
              <p:cNvGrpSpPr/>
              <p:nvPr/>
            </p:nvGrpSpPr>
            <p:grpSpPr>
              <a:xfrm>
                <a:off x="5704689" y="1847012"/>
                <a:ext cx="41887" cy="39599"/>
                <a:chOff x="5704689" y="1847012"/>
                <a:chExt cx="41887" cy="39599"/>
              </a:xfrm>
            </p:grpSpPr>
            <p:sp>
              <p:nvSpPr>
                <p:cNvPr id="2384" name="Freeform: Shape 12668">
                  <a:extLst>
                    <a:ext uri="{FF2B5EF4-FFF2-40B4-BE49-F238E27FC236}">
                      <a16:creationId xmlns:a16="http://schemas.microsoft.com/office/drawing/2014/main" id="{C9DDB066-4667-0D38-F22B-B60A6F0809B6}"/>
                    </a:ext>
                  </a:extLst>
                </p:cNvPr>
                <p:cNvSpPr/>
                <p:nvPr/>
              </p:nvSpPr>
              <p:spPr>
                <a:xfrm>
                  <a:off x="5725633"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Freeform: Shape 12669">
                  <a:extLst>
                    <a:ext uri="{FF2B5EF4-FFF2-40B4-BE49-F238E27FC236}">
                      <a16:creationId xmlns:a16="http://schemas.microsoft.com/office/drawing/2014/main" id="{BFF36A2B-79B0-1784-983E-0134702E4104}"/>
                    </a:ext>
                  </a:extLst>
                </p:cNvPr>
                <p:cNvSpPr/>
                <p:nvPr/>
              </p:nvSpPr>
              <p:spPr>
                <a:xfrm>
                  <a:off x="5704689"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1" name="Graphic 7849">
                <a:extLst>
                  <a:ext uri="{FF2B5EF4-FFF2-40B4-BE49-F238E27FC236}">
                    <a16:creationId xmlns:a16="http://schemas.microsoft.com/office/drawing/2014/main" id="{F5842FB1-9F73-E11C-2B19-1BDD8E054063}"/>
                  </a:ext>
                </a:extLst>
              </p:cNvPr>
              <p:cNvGrpSpPr/>
              <p:nvPr/>
            </p:nvGrpSpPr>
            <p:grpSpPr>
              <a:xfrm>
                <a:off x="5710655" y="1847012"/>
                <a:ext cx="41887" cy="39599"/>
                <a:chOff x="5710655" y="1847012"/>
                <a:chExt cx="41887" cy="39599"/>
              </a:xfrm>
            </p:grpSpPr>
            <p:sp>
              <p:nvSpPr>
                <p:cNvPr id="2382" name="Freeform: Shape 12666">
                  <a:extLst>
                    <a:ext uri="{FF2B5EF4-FFF2-40B4-BE49-F238E27FC236}">
                      <a16:creationId xmlns:a16="http://schemas.microsoft.com/office/drawing/2014/main" id="{9F75ADCB-C6CD-0346-938D-A5EAFE4CDAB1}"/>
                    </a:ext>
                  </a:extLst>
                </p:cNvPr>
                <p:cNvSpPr/>
                <p:nvPr/>
              </p:nvSpPr>
              <p:spPr>
                <a:xfrm>
                  <a:off x="5731599"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Freeform: Shape 12667">
                  <a:extLst>
                    <a:ext uri="{FF2B5EF4-FFF2-40B4-BE49-F238E27FC236}">
                      <a16:creationId xmlns:a16="http://schemas.microsoft.com/office/drawing/2014/main" id="{A20B8C4C-260A-0717-AC8F-3DFAD25EBC08}"/>
                    </a:ext>
                  </a:extLst>
                </p:cNvPr>
                <p:cNvSpPr/>
                <p:nvPr/>
              </p:nvSpPr>
              <p:spPr>
                <a:xfrm>
                  <a:off x="5710655"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2" name="Graphic 7849">
                <a:extLst>
                  <a:ext uri="{FF2B5EF4-FFF2-40B4-BE49-F238E27FC236}">
                    <a16:creationId xmlns:a16="http://schemas.microsoft.com/office/drawing/2014/main" id="{2034C6AD-48D0-04A7-30C4-463D33C34139}"/>
                  </a:ext>
                </a:extLst>
              </p:cNvPr>
              <p:cNvGrpSpPr/>
              <p:nvPr/>
            </p:nvGrpSpPr>
            <p:grpSpPr>
              <a:xfrm>
                <a:off x="5716621" y="1847012"/>
                <a:ext cx="41887" cy="39599"/>
                <a:chOff x="5716621" y="1847012"/>
                <a:chExt cx="41887" cy="39599"/>
              </a:xfrm>
            </p:grpSpPr>
            <p:sp>
              <p:nvSpPr>
                <p:cNvPr id="2380" name="Freeform: Shape 12664">
                  <a:extLst>
                    <a:ext uri="{FF2B5EF4-FFF2-40B4-BE49-F238E27FC236}">
                      <a16:creationId xmlns:a16="http://schemas.microsoft.com/office/drawing/2014/main" id="{72803C60-B953-4F7A-CAC1-59D0BF81C4D2}"/>
                    </a:ext>
                  </a:extLst>
                </p:cNvPr>
                <p:cNvSpPr/>
                <p:nvPr/>
              </p:nvSpPr>
              <p:spPr>
                <a:xfrm>
                  <a:off x="573756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Freeform: Shape 12665">
                  <a:extLst>
                    <a:ext uri="{FF2B5EF4-FFF2-40B4-BE49-F238E27FC236}">
                      <a16:creationId xmlns:a16="http://schemas.microsoft.com/office/drawing/2014/main" id="{6EE0BE54-96CF-EFD4-C06F-D084DDF7BAB9}"/>
                    </a:ext>
                  </a:extLst>
                </p:cNvPr>
                <p:cNvSpPr/>
                <p:nvPr/>
              </p:nvSpPr>
              <p:spPr>
                <a:xfrm>
                  <a:off x="5716621"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3" name="Graphic 7849">
                <a:extLst>
                  <a:ext uri="{FF2B5EF4-FFF2-40B4-BE49-F238E27FC236}">
                    <a16:creationId xmlns:a16="http://schemas.microsoft.com/office/drawing/2014/main" id="{E46F5745-2F2F-26D2-B96E-35AA1E2E29AB}"/>
                  </a:ext>
                </a:extLst>
              </p:cNvPr>
              <p:cNvGrpSpPr/>
              <p:nvPr/>
            </p:nvGrpSpPr>
            <p:grpSpPr>
              <a:xfrm>
                <a:off x="5722587" y="1847012"/>
                <a:ext cx="41760" cy="39599"/>
                <a:chOff x="5722587" y="1847012"/>
                <a:chExt cx="41760" cy="39599"/>
              </a:xfrm>
            </p:grpSpPr>
            <p:sp>
              <p:nvSpPr>
                <p:cNvPr id="2378" name="Freeform: Shape 12662">
                  <a:extLst>
                    <a:ext uri="{FF2B5EF4-FFF2-40B4-BE49-F238E27FC236}">
                      <a16:creationId xmlns:a16="http://schemas.microsoft.com/office/drawing/2014/main" id="{E133D620-B678-3E85-ADB7-1A16C8A207BD}"/>
                    </a:ext>
                  </a:extLst>
                </p:cNvPr>
                <p:cNvSpPr/>
                <p:nvPr/>
              </p:nvSpPr>
              <p:spPr>
                <a:xfrm>
                  <a:off x="5743530"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Freeform: Shape 12663">
                  <a:extLst>
                    <a:ext uri="{FF2B5EF4-FFF2-40B4-BE49-F238E27FC236}">
                      <a16:creationId xmlns:a16="http://schemas.microsoft.com/office/drawing/2014/main" id="{90B14629-6093-7334-52C7-5F4D755FB409}"/>
                    </a:ext>
                  </a:extLst>
                </p:cNvPr>
                <p:cNvSpPr/>
                <p:nvPr/>
              </p:nvSpPr>
              <p:spPr>
                <a:xfrm>
                  <a:off x="5722587" y="18668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4" name="Graphic 7849">
                <a:extLst>
                  <a:ext uri="{FF2B5EF4-FFF2-40B4-BE49-F238E27FC236}">
                    <a16:creationId xmlns:a16="http://schemas.microsoft.com/office/drawing/2014/main" id="{1DAC8680-776D-AD87-856C-B0BD4CFECBE4}"/>
                  </a:ext>
                </a:extLst>
              </p:cNvPr>
              <p:cNvGrpSpPr/>
              <p:nvPr/>
            </p:nvGrpSpPr>
            <p:grpSpPr>
              <a:xfrm>
                <a:off x="5728425" y="1847012"/>
                <a:ext cx="41887" cy="39599"/>
                <a:chOff x="5728425" y="1847012"/>
                <a:chExt cx="41887" cy="39599"/>
              </a:xfrm>
            </p:grpSpPr>
            <p:sp>
              <p:nvSpPr>
                <p:cNvPr id="2376" name="Freeform: Shape 12660">
                  <a:extLst>
                    <a:ext uri="{FF2B5EF4-FFF2-40B4-BE49-F238E27FC236}">
                      <a16:creationId xmlns:a16="http://schemas.microsoft.com/office/drawing/2014/main" id="{CEDB372A-92FB-0BA7-82B2-EE0BE9B6DC60}"/>
                    </a:ext>
                  </a:extLst>
                </p:cNvPr>
                <p:cNvSpPr/>
                <p:nvPr/>
              </p:nvSpPr>
              <p:spPr>
                <a:xfrm>
                  <a:off x="5749369"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Freeform: Shape 12661">
                  <a:extLst>
                    <a:ext uri="{FF2B5EF4-FFF2-40B4-BE49-F238E27FC236}">
                      <a16:creationId xmlns:a16="http://schemas.microsoft.com/office/drawing/2014/main" id="{D350A186-FC94-54A7-DEB4-DBC77E53431D}"/>
                    </a:ext>
                  </a:extLst>
                </p:cNvPr>
                <p:cNvSpPr/>
                <p:nvPr/>
              </p:nvSpPr>
              <p:spPr>
                <a:xfrm>
                  <a:off x="5728425"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5" name="Graphic 7849">
                <a:extLst>
                  <a:ext uri="{FF2B5EF4-FFF2-40B4-BE49-F238E27FC236}">
                    <a16:creationId xmlns:a16="http://schemas.microsoft.com/office/drawing/2014/main" id="{E2D325D2-3AB0-756A-C971-8DADABE4D736}"/>
                  </a:ext>
                </a:extLst>
              </p:cNvPr>
              <p:cNvGrpSpPr/>
              <p:nvPr/>
            </p:nvGrpSpPr>
            <p:grpSpPr>
              <a:xfrm>
                <a:off x="5739214" y="1847012"/>
                <a:ext cx="41760" cy="39599"/>
                <a:chOff x="5739214" y="1847012"/>
                <a:chExt cx="41760" cy="39599"/>
              </a:xfrm>
            </p:grpSpPr>
            <p:sp>
              <p:nvSpPr>
                <p:cNvPr id="2374" name="Freeform: Shape 12658">
                  <a:extLst>
                    <a:ext uri="{FF2B5EF4-FFF2-40B4-BE49-F238E27FC236}">
                      <a16:creationId xmlns:a16="http://schemas.microsoft.com/office/drawing/2014/main" id="{9A33923D-51B5-7C32-334D-24B8BD9979AA}"/>
                    </a:ext>
                  </a:extLst>
                </p:cNvPr>
                <p:cNvSpPr/>
                <p:nvPr/>
              </p:nvSpPr>
              <p:spPr>
                <a:xfrm>
                  <a:off x="576003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Freeform: Shape 12659">
                  <a:extLst>
                    <a:ext uri="{FF2B5EF4-FFF2-40B4-BE49-F238E27FC236}">
                      <a16:creationId xmlns:a16="http://schemas.microsoft.com/office/drawing/2014/main" id="{89874010-3C33-97AF-2554-E9CAB1CBF4E3}"/>
                    </a:ext>
                  </a:extLst>
                </p:cNvPr>
                <p:cNvSpPr/>
                <p:nvPr/>
              </p:nvSpPr>
              <p:spPr>
                <a:xfrm>
                  <a:off x="5739214" y="18668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6" name="Graphic 7849">
                <a:extLst>
                  <a:ext uri="{FF2B5EF4-FFF2-40B4-BE49-F238E27FC236}">
                    <a16:creationId xmlns:a16="http://schemas.microsoft.com/office/drawing/2014/main" id="{3D7E6DB8-1CD4-D431-F76E-E41801C2F9B4}"/>
                  </a:ext>
                </a:extLst>
              </p:cNvPr>
              <p:cNvGrpSpPr/>
              <p:nvPr/>
            </p:nvGrpSpPr>
            <p:grpSpPr>
              <a:xfrm>
                <a:off x="5745434" y="1847012"/>
                <a:ext cx="41887" cy="39599"/>
                <a:chOff x="5745434" y="1847012"/>
                <a:chExt cx="41887" cy="39599"/>
              </a:xfrm>
            </p:grpSpPr>
            <p:sp>
              <p:nvSpPr>
                <p:cNvPr id="2372" name="Freeform: Shape 12656">
                  <a:extLst>
                    <a:ext uri="{FF2B5EF4-FFF2-40B4-BE49-F238E27FC236}">
                      <a16:creationId xmlns:a16="http://schemas.microsoft.com/office/drawing/2014/main" id="{571FEB8E-C49A-EAF6-23A1-FB96A577D950}"/>
                    </a:ext>
                  </a:extLst>
                </p:cNvPr>
                <p:cNvSpPr/>
                <p:nvPr/>
              </p:nvSpPr>
              <p:spPr>
                <a:xfrm>
                  <a:off x="5766378"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Freeform: Shape 12657">
                  <a:extLst>
                    <a:ext uri="{FF2B5EF4-FFF2-40B4-BE49-F238E27FC236}">
                      <a16:creationId xmlns:a16="http://schemas.microsoft.com/office/drawing/2014/main" id="{BB77BEA7-5ED8-1CAC-17EE-B5810C40D387}"/>
                    </a:ext>
                  </a:extLst>
                </p:cNvPr>
                <p:cNvSpPr/>
                <p:nvPr/>
              </p:nvSpPr>
              <p:spPr>
                <a:xfrm>
                  <a:off x="5745434"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7" name="Graphic 7849">
                <a:extLst>
                  <a:ext uri="{FF2B5EF4-FFF2-40B4-BE49-F238E27FC236}">
                    <a16:creationId xmlns:a16="http://schemas.microsoft.com/office/drawing/2014/main" id="{260161C4-F0B9-F271-BD73-CF0A712E0D4D}"/>
                  </a:ext>
                </a:extLst>
              </p:cNvPr>
              <p:cNvGrpSpPr/>
              <p:nvPr/>
            </p:nvGrpSpPr>
            <p:grpSpPr>
              <a:xfrm>
                <a:off x="5751654" y="1847012"/>
                <a:ext cx="41887" cy="39599"/>
                <a:chOff x="5751654" y="1847012"/>
                <a:chExt cx="41887" cy="39599"/>
              </a:xfrm>
            </p:grpSpPr>
            <p:sp>
              <p:nvSpPr>
                <p:cNvPr id="2370" name="Freeform: Shape 12654">
                  <a:extLst>
                    <a:ext uri="{FF2B5EF4-FFF2-40B4-BE49-F238E27FC236}">
                      <a16:creationId xmlns:a16="http://schemas.microsoft.com/office/drawing/2014/main" id="{C79DD105-EC34-4329-479A-80914376F18D}"/>
                    </a:ext>
                  </a:extLst>
                </p:cNvPr>
                <p:cNvSpPr/>
                <p:nvPr/>
              </p:nvSpPr>
              <p:spPr>
                <a:xfrm>
                  <a:off x="5772597"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Freeform: Shape 12655">
                  <a:extLst>
                    <a:ext uri="{FF2B5EF4-FFF2-40B4-BE49-F238E27FC236}">
                      <a16:creationId xmlns:a16="http://schemas.microsoft.com/office/drawing/2014/main" id="{278586FC-DB47-17A8-CD65-C3BE90A79DC8}"/>
                    </a:ext>
                  </a:extLst>
                </p:cNvPr>
                <p:cNvSpPr/>
                <p:nvPr/>
              </p:nvSpPr>
              <p:spPr>
                <a:xfrm>
                  <a:off x="5751654"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8" name="Graphic 7849">
                <a:extLst>
                  <a:ext uri="{FF2B5EF4-FFF2-40B4-BE49-F238E27FC236}">
                    <a16:creationId xmlns:a16="http://schemas.microsoft.com/office/drawing/2014/main" id="{5906A40B-7B12-67D7-993C-B356D4D78FE3}"/>
                  </a:ext>
                </a:extLst>
              </p:cNvPr>
              <p:cNvGrpSpPr/>
              <p:nvPr/>
            </p:nvGrpSpPr>
            <p:grpSpPr>
              <a:xfrm>
                <a:off x="5758000" y="1847012"/>
                <a:ext cx="41887" cy="39599"/>
                <a:chOff x="5758000" y="1847012"/>
                <a:chExt cx="41887" cy="39599"/>
              </a:xfrm>
            </p:grpSpPr>
            <p:sp>
              <p:nvSpPr>
                <p:cNvPr id="2368" name="Freeform: Shape 12652">
                  <a:extLst>
                    <a:ext uri="{FF2B5EF4-FFF2-40B4-BE49-F238E27FC236}">
                      <a16:creationId xmlns:a16="http://schemas.microsoft.com/office/drawing/2014/main" id="{1495CAD1-216B-B25F-7D04-4268CE312157}"/>
                    </a:ext>
                  </a:extLst>
                </p:cNvPr>
                <p:cNvSpPr/>
                <p:nvPr/>
              </p:nvSpPr>
              <p:spPr>
                <a:xfrm>
                  <a:off x="577894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Freeform: Shape 12653">
                  <a:extLst>
                    <a:ext uri="{FF2B5EF4-FFF2-40B4-BE49-F238E27FC236}">
                      <a16:creationId xmlns:a16="http://schemas.microsoft.com/office/drawing/2014/main" id="{B72AC489-0F23-8182-D354-87B8EF9A6A5C}"/>
                    </a:ext>
                  </a:extLst>
                </p:cNvPr>
                <p:cNvSpPr/>
                <p:nvPr/>
              </p:nvSpPr>
              <p:spPr>
                <a:xfrm>
                  <a:off x="5758000"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9" name="Graphic 7849">
                <a:extLst>
                  <a:ext uri="{FF2B5EF4-FFF2-40B4-BE49-F238E27FC236}">
                    <a16:creationId xmlns:a16="http://schemas.microsoft.com/office/drawing/2014/main" id="{57AB5A49-7780-7552-85E8-3147C83A5487}"/>
                  </a:ext>
                </a:extLst>
              </p:cNvPr>
              <p:cNvGrpSpPr/>
              <p:nvPr/>
            </p:nvGrpSpPr>
            <p:grpSpPr>
              <a:xfrm>
                <a:off x="5764220" y="1847012"/>
                <a:ext cx="41887" cy="39599"/>
                <a:chOff x="5764220" y="1847012"/>
                <a:chExt cx="41887" cy="39599"/>
              </a:xfrm>
            </p:grpSpPr>
            <p:sp>
              <p:nvSpPr>
                <p:cNvPr id="2366" name="Freeform: Shape 12650">
                  <a:extLst>
                    <a:ext uri="{FF2B5EF4-FFF2-40B4-BE49-F238E27FC236}">
                      <a16:creationId xmlns:a16="http://schemas.microsoft.com/office/drawing/2014/main" id="{C713692F-B1BE-43F9-34D2-110D55DB9474}"/>
                    </a:ext>
                  </a:extLst>
                </p:cNvPr>
                <p:cNvSpPr/>
                <p:nvPr/>
              </p:nvSpPr>
              <p:spPr>
                <a:xfrm>
                  <a:off x="5785163"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Freeform: Shape 12651">
                  <a:extLst>
                    <a:ext uri="{FF2B5EF4-FFF2-40B4-BE49-F238E27FC236}">
                      <a16:creationId xmlns:a16="http://schemas.microsoft.com/office/drawing/2014/main" id="{59633349-510F-3A4D-4375-B66B02BC8D85}"/>
                    </a:ext>
                  </a:extLst>
                </p:cNvPr>
                <p:cNvSpPr/>
                <p:nvPr/>
              </p:nvSpPr>
              <p:spPr>
                <a:xfrm>
                  <a:off x="5764220"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0" name="Graphic 7849">
                <a:extLst>
                  <a:ext uri="{FF2B5EF4-FFF2-40B4-BE49-F238E27FC236}">
                    <a16:creationId xmlns:a16="http://schemas.microsoft.com/office/drawing/2014/main" id="{A9478B97-2D1E-859A-F5F2-8DD4E535FBF3}"/>
                  </a:ext>
                </a:extLst>
              </p:cNvPr>
              <p:cNvGrpSpPr/>
              <p:nvPr/>
            </p:nvGrpSpPr>
            <p:grpSpPr>
              <a:xfrm>
                <a:off x="5770566" y="1847012"/>
                <a:ext cx="41887" cy="39599"/>
                <a:chOff x="5770566" y="1847012"/>
                <a:chExt cx="41887" cy="39599"/>
              </a:xfrm>
            </p:grpSpPr>
            <p:sp>
              <p:nvSpPr>
                <p:cNvPr id="2364" name="Freeform: Shape 12648">
                  <a:extLst>
                    <a:ext uri="{FF2B5EF4-FFF2-40B4-BE49-F238E27FC236}">
                      <a16:creationId xmlns:a16="http://schemas.microsoft.com/office/drawing/2014/main" id="{D06C2F1B-B403-7994-868F-8DCE10060F86}"/>
                    </a:ext>
                  </a:extLst>
                </p:cNvPr>
                <p:cNvSpPr/>
                <p:nvPr/>
              </p:nvSpPr>
              <p:spPr>
                <a:xfrm>
                  <a:off x="5791510"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Freeform: Shape 12649">
                  <a:extLst>
                    <a:ext uri="{FF2B5EF4-FFF2-40B4-BE49-F238E27FC236}">
                      <a16:creationId xmlns:a16="http://schemas.microsoft.com/office/drawing/2014/main" id="{66AD7D79-CD46-BECB-CE1F-B817ACD4B1B1}"/>
                    </a:ext>
                  </a:extLst>
                </p:cNvPr>
                <p:cNvSpPr/>
                <p:nvPr/>
              </p:nvSpPr>
              <p:spPr>
                <a:xfrm>
                  <a:off x="5770566"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1" name="Graphic 7849">
                <a:extLst>
                  <a:ext uri="{FF2B5EF4-FFF2-40B4-BE49-F238E27FC236}">
                    <a16:creationId xmlns:a16="http://schemas.microsoft.com/office/drawing/2014/main" id="{582AA5AC-E3DD-708D-F254-3DF825C88F1D}"/>
                  </a:ext>
                </a:extLst>
              </p:cNvPr>
              <p:cNvGrpSpPr/>
              <p:nvPr/>
            </p:nvGrpSpPr>
            <p:grpSpPr>
              <a:xfrm>
                <a:off x="5772597" y="1847012"/>
                <a:ext cx="41887" cy="39599"/>
                <a:chOff x="5772597" y="1847012"/>
                <a:chExt cx="41887" cy="39599"/>
              </a:xfrm>
            </p:grpSpPr>
            <p:sp>
              <p:nvSpPr>
                <p:cNvPr id="2362" name="Freeform: Shape 12646">
                  <a:extLst>
                    <a:ext uri="{FF2B5EF4-FFF2-40B4-BE49-F238E27FC236}">
                      <a16:creationId xmlns:a16="http://schemas.microsoft.com/office/drawing/2014/main" id="{C8479E85-917F-53BA-EB85-7C46B6589520}"/>
                    </a:ext>
                  </a:extLst>
                </p:cNvPr>
                <p:cNvSpPr/>
                <p:nvPr/>
              </p:nvSpPr>
              <p:spPr>
                <a:xfrm>
                  <a:off x="579354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Freeform: Shape 12647">
                  <a:extLst>
                    <a:ext uri="{FF2B5EF4-FFF2-40B4-BE49-F238E27FC236}">
                      <a16:creationId xmlns:a16="http://schemas.microsoft.com/office/drawing/2014/main" id="{E95ED601-205A-321F-5C87-4B0C6ACAB264}"/>
                    </a:ext>
                  </a:extLst>
                </p:cNvPr>
                <p:cNvSpPr/>
                <p:nvPr/>
              </p:nvSpPr>
              <p:spPr>
                <a:xfrm>
                  <a:off x="5772597"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2" name="Graphic 7849">
                <a:extLst>
                  <a:ext uri="{FF2B5EF4-FFF2-40B4-BE49-F238E27FC236}">
                    <a16:creationId xmlns:a16="http://schemas.microsoft.com/office/drawing/2014/main" id="{E1DE13D8-489F-B417-4AD3-3AFB99584139}"/>
                  </a:ext>
                </a:extLst>
              </p:cNvPr>
              <p:cNvGrpSpPr/>
              <p:nvPr/>
            </p:nvGrpSpPr>
            <p:grpSpPr>
              <a:xfrm>
                <a:off x="5784148" y="1847012"/>
                <a:ext cx="41887" cy="39599"/>
                <a:chOff x="5784148" y="1847012"/>
                <a:chExt cx="41887" cy="39599"/>
              </a:xfrm>
            </p:grpSpPr>
            <p:sp>
              <p:nvSpPr>
                <p:cNvPr id="2360" name="Freeform: Shape 12644">
                  <a:extLst>
                    <a:ext uri="{FF2B5EF4-FFF2-40B4-BE49-F238E27FC236}">
                      <a16:creationId xmlns:a16="http://schemas.microsoft.com/office/drawing/2014/main" id="{818F9CC2-E769-CF08-5A30-CAEC9883D785}"/>
                    </a:ext>
                  </a:extLst>
                </p:cNvPr>
                <p:cNvSpPr/>
                <p:nvPr/>
              </p:nvSpPr>
              <p:spPr>
                <a:xfrm>
                  <a:off x="580509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Freeform: Shape 12645">
                  <a:extLst>
                    <a:ext uri="{FF2B5EF4-FFF2-40B4-BE49-F238E27FC236}">
                      <a16:creationId xmlns:a16="http://schemas.microsoft.com/office/drawing/2014/main" id="{8F851CC1-5BFA-5C91-4ADA-666F4F4488C3}"/>
                    </a:ext>
                  </a:extLst>
                </p:cNvPr>
                <p:cNvSpPr/>
                <p:nvPr/>
              </p:nvSpPr>
              <p:spPr>
                <a:xfrm>
                  <a:off x="5784148"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3" name="Graphic 7849">
                <a:extLst>
                  <a:ext uri="{FF2B5EF4-FFF2-40B4-BE49-F238E27FC236}">
                    <a16:creationId xmlns:a16="http://schemas.microsoft.com/office/drawing/2014/main" id="{7CBCE8F4-EFE1-B516-087A-17C9A36703E2}"/>
                  </a:ext>
                </a:extLst>
              </p:cNvPr>
              <p:cNvGrpSpPr/>
              <p:nvPr/>
            </p:nvGrpSpPr>
            <p:grpSpPr>
              <a:xfrm>
                <a:off x="5790367" y="1847012"/>
                <a:ext cx="41887" cy="39599"/>
                <a:chOff x="5790367" y="1847012"/>
                <a:chExt cx="41887" cy="39599"/>
              </a:xfrm>
            </p:grpSpPr>
            <p:sp>
              <p:nvSpPr>
                <p:cNvPr id="2358" name="Freeform: Shape 12642">
                  <a:extLst>
                    <a:ext uri="{FF2B5EF4-FFF2-40B4-BE49-F238E27FC236}">
                      <a16:creationId xmlns:a16="http://schemas.microsoft.com/office/drawing/2014/main" id="{0EF067AB-48A0-4AC4-967A-760F41E8239B}"/>
                    </a:ext>
                  </a:extLst>
                </p:cNvPr>
                <p:cNvSpPr/>
                <p:nvPr/>
              </p:nvSpPr>
              <p:spPr>
                <a:xfrm>
                  <a:off x="581131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Freeform: Shape 12643">
                  <a:extLst>
                    <a:ext uri="{FF2B5EF4-FFF2-40B4-BE49-F238E27FC236}">
                      <a16:creationId xmlns:a16="http://schemas.microsoft.com/office/drawing/2014/main" id="{1F137522-0F9D-33B9-92D7-B9E1E9589B5B}"/>
                    </a:ext>
                  </a:extLst>
                </p:cNvPr>
                <p:cNvSpPr/>
                <p:nvPr/>
              </p:nvSpPr>
              <p:spPr>
                <a:xfrm>
                  <a:off x="5790367"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4" name="Graphic 7849">
                <a:extLst>
                  <a:ext uri="{FF2B5EF4-FFF2-40B4-BE49-F238E27FC236}">
                    <a16:creationId xmlns:a16="http://schemas.microsoft.com/office/drawing/2014/main" id="{A8865F1D-7B8F-9945-47B9-1895472939B0}"/>
                  </a:ext>
                </a:extLst>
              </p:cNvPr>
              <p:cNvGrpSpPr/>
              <p:nvPr/>
            </p:nvGrpSpPr>
            <p:grpSpPr>
              <a:xfrm>
                <a:off x="5795064" y="1847012"/>
                <a:ext cx="41887" cy="39599"/>
                <a:chOff x="5795064" y="1847012"/>
                <a:chExt cx="41887" cy="39599"/>
              </a:xfrm>
            </p:grpSpPr>
            <p:sp>
              <p:nvSpPr>
                <p:cNvPr id="2356" name="Freeform: Shape 12640">
                  <a:extLst>
                    <a:ext uri="{FF2B5EF4-FFF2-40B4-BE49-F238E27FC236}">
                      <a16:creationId xmlns:a16="http://schemas.microsoft.com/office/drawing/2014/main" id="{C71A16CD-E68B-23BA-5180-ADA5081E1FA7}"/>
                    </a:ext>
                  </a:extLst>
                </p:cNvPr>
                <p:cNvSpPr/>
                <p:nvPr/>
              </p:nvSpPr>
              <p:spPr>
                <a:xfrm>
                  <a:off x="5816007"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Freeform: Shape 12641">
                  <a:extLst>
                    <a:ext uri="{FF2B5EF4-FFF2-40B4-BE49-F238E27FC236}">
                      <a16:creationId xmlns:a16="http://schemas.microsoft.com/office/drawing/2014/main" id="{B0F0C4AF-447F-B4A1-3D4A-9935BDA57B30}"/>
                    </a:ext>
                  </a:extLst>
                </p:cNvPr>
                <p:cNvSpPr/>
                <p:nvPr/>
              </p:nvSpPr>
              <p:spPr>
                <a:xfrm>
                  <a:off x="5795064"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5" name="Graphic 7849">
                <a:extLst>
                  <a:ext uri="{FF2B5EF4-FFF2-40B4-BE49-F238E27FC236}">
                    <a16:creationId xmlns:a16="http://schemas.microsoft.com/office/drawing/2014/main" id="{25187F2B-2C27-2868-8797-7BF601EC6091}"/>
                  </a:ext>
                </a:extLst>
              </p:cNvPr>
              <p:cNvGrpSpPr/>
              <p:nvPr/>
            </p:nvGrpSpPr>
            <p:grpSpPr>
              <a:xfrm>
                <a:off x="5805345" y="1847012"/>
                <a:ext cx="41887" cy="39599"/>
                <a:chOff x="5805345" y="1847012"/>
                <a:chExt cx="41887" cy="39599"/>
              </a:xfrm>
            </p:grpSpPr>
            <p:sp>
              <p:nvSpPr>
                <p:cNvPr id="2354" name="Freeform: Shape 12638">
                  <a:extLst>
                    <a:ext uri="{FF2B5EF4-FFF2-40B4-BE49-F238E27FC236}">
                      <a16:creationId xmlns:a16="http://schemas.microsoft.com/office/drawing/2014/main" id="{F67165F4-9468-8A31-23A3-A6C229EF7B29}"/>
                    </a:ext>
                  </a:extLst>
                </p:cNvPr>
                <p:cNvSpPr/>
                <p:nvPr/>
              </p:nvSpPr>
              <p:spPr>
                <a:xfrm>
                  <a:off x="5826289"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Freeform: Shape 12639">
                  <a:extLst>
                    <a:ext uri="{FF2B5EF4-FFF2-40B4-BE49-F238E27FC236}">
                      <a16:creationId xmlns:a16="http://schemas.microsoft.com/office/drawing/2014/main" id="{5EA0D570-3B2F-3EBA-A11E-B40140FC4532}"/>
                    </a:ext>
                  </a:extLst>
                </p:cNvPr>
                <p:cNvSpPr/>
                <p:nvPr/>
              </p:nvSpPr>
              <p:spPr>
                <a:xfrm>
                  <a:off x="5805345"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6" name="Graphic 7849">
                <a:extLst>
                  <a:ext uri="{FF2B5EF4-FFF2-40B4-BE49-F238E27FC236}">
                    <a16:creationId xmlns:a16="http://schemas.microsoft.com/office/drawing/2014/main" id="{3E18F202-47C0-A0D3-4904-9BC0A33217BE}"/>
                  </a:ext>
                </a:extLst>
              </p:cNvPr>
              <p:cNvGrpSpPr/>
              <p:nvPr/>
            </p:nvGrpSpPr>
            <p:grpSpPr>
              <a:xfrm>
                <a:off x="5811311" y="1847012"/>
                <a:ext cx="41887" cy="39599"/>
                <a:chOff x="5811311" y="1847012"/>
                <a:chExt cx="41887" cy="39599"/>
              </a:xfrm>
            </p:grpSpPr>
            <p:sp>
              <p:nvSpPr>
                <p:cNvPr id="2352" name="Freeform: Shape 12636">
                  <a:extLst>
                    <a:ext uri="{FF2B5EF4-FFF2-40B4-BE49-F238E27FC236}">
                      <a16:creationId xmlns:a16="http://schemas.microsoft.com/office/drawing/2014/main" id="{A88830C0-152A-6F1D-F81E-D3EC78F26664}"/>
                    </a:ext>
                  </a:extLst>
                </p:cNvPr>
                <p:cNvSpPr/>
                <p:nvPr/>
              </p:nvSpPr>
              <p:spPr>
                <a:xfrm>
                  <a:off x="583225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Freeform: Shape 12637">
                  <a:extLst>
                    <a:ext uri="{FF2B5EF4-FFF2-40B4-BE49-F238E27FC236}">
                      <a16:creationId xmlns:a16="http://schemas.microsoft.com/office/drawing/2014/main" id="{B7F86367-49EF-5413-D196-3E8095A93EC0}"/>
                    </a:ext>
                  </a:extLst>
                </p:cNvPr>
                <p:cNvSpPr/>
                <p:nvPr/>
              </p:nvSpPr>
              <p:spPr>
                <a:xfrm>
                  <a:off x="5811311"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7" name="Graphic 7849">
                <a:extLst>
                  <a:ext uri="{FF2B5EF4-FFF2-40B4-BE49-F238E27FC236}">
                    <a16:creationId xmlns:a16="http://schemas.microsoft.com/office/drawing/2014/main" id="{EADA6ACE-84EA-EFC1-A724-132256B05455}"/>
                  </a:ext>
                </a:extLst>
              </p:cNvPr>
              <p:cNvGrpSpPr/>
              <p:nvPr/>
            </p:nvGrpSpPr>
            <p:grpSpPr>
              <a:xfrm>
                <a:off x="5812580" y="1847012"/>
                <a:ext cx="41887" cy="39599"/>
                <a:chOff x="5812580" y="1847012"/>
                <a:chExt cx="41887" cy="39599"/>
              </a:xfrm>
            </p:grpSpPr>
            <p:sp>
              <p:nvSpPr>
                <p:cNvPr id="2350" name="Freeform: Shape 12634">
                  <a:extLst>
                    <a:ext uri="{FF2B5EF4-FFF2-40B4-BE49-F238E27FC236}">
                      <a16:creationId xmlns:a16="http://schemas.microsoft.com/office/drawing/2014/main" id="{A281A9F5-A364-4F01-86ED-E77FE69E5063}"/>
                    </a:ext>
                  </a:extLst>
                </p:cNvPr>
                <p:cNvSpPr/>
                <p:nvPr/>
              </p:nvSpPr>
              <p:spPr>
                <a:xfrm>
                  <a:off x="583352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Freeform: Shape 12635">
                  <a:extLst>
                    <a:ext uri="{FF2B5EF4-FFF2-40B4-BE49-F238E27FC236}">
                      <a16:creationId xmlns:a16="http://schemas.microsoft.com/office/drawing/2014/main" id="{B6C01E90-1630-CA7C-C11B-57C8ED6C22FE}"/>
                    </a:ext>
                  </a:extLst>
                </p:cNvPr>
                <p:cNvSpPr/>
                <p:nvPr/>
              </p:nvSpPr>
              <p:spPr>
                <a:xfrm>
                  <a:off x="5812580"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8" name="Graphic 7849">
                <a:extLst>
                  <a:ext uri="{FF2B5EF4-FFF2-40B4-BE49-F238E27FC236}">
                    <a16:creationId xmlns:a16="http://schemas.microsoft.com/office/drawing/2014/main" id="{C0768CA5-AB94-81BF-6C4F-FAB32E7F94E8}"/>
                  </a:ext>
                </a:extLst>
              </p:cNvPr>
              <p:cNvGrpSpPr/>
              <p:nvPr/>
            </p:nvGrpSpPr>
            <p:grpSpPr>
              <a:xfrm>
                <a:off x="5822735" y="1847012"/>
                <a:ext cx="41887" cy="39599"/>
                <a:chOff x="5822735" y="1847012"/>
                <a:chExt cx="41887" cy="39599"/>
              </a:xfrm>
            </p:grpSpPr>
            <p:sp>
              <p:nvSpPr>
                <p:cNvPr id="2348" name="Freeform: Shape 12632">
                  <a:extLst>
                    <a:ext uri="{FF2B5EF4-FFF2-40B4-BE49-F238E27FC236}">
                      <a16:creationId xmlns:a16="http://schemas.microsoft.com/office/drawing/2014/main" id="{D6B67988-D91F-BE25-416F-2D8F889E7DB3}"/>
                    </a:ext>
                  </a:extLst>
                </p:cNvPr>
                <p:cNvSpPr/>
                <p:nvPr/>
              </p:nvSpPr>
              <p:spPr>
                <a:xfrm>
                  <a:off x="5843678"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Freeform: Shape 12633">
                  <a:extLst>
                    <a:ext uri="{FF2B5EF4-FFF2-40B4-BE49-F238E27FC236}">
                      <a16:creationId xmlns:a16="http://schemas.microsoft.com/office/drawing/2014/main" id="{F039DA8B-4B3E-B6EE-5CD7-628349426E0F}"/>
                    </a:ext>
                  </a:extLst>
                </p:cNvPr>
                <p:cNvSpPr/>
                <p:nvPr/>
              </p:nvSpPr>
              <p:spPr>
                <a:xfrm>
                  <a:off x="5822735"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9" name="Graphic 7849">
                <a:extLst>
                  <a:ext uri="{FF2B5EF4-FFF2-40B4-BE49-F238E27FC236}">
                    <a16:creationId xmlns:a16="http://schemas.microsoft.com/office/drawing/2014/main" id="{64F6ED92-F266-CB57-5191-07BF7636A612}"/>
                  </a:ext>
                </a:extLst>
              </p:cNvPr>
              <p:cNvGrpSpPr/>
              <p:nvPr/>
            </p:nvGrpSpPr>
            <p:grpSpPr>
              <a:xfrm>
                <a:off x="5833524" y="1847012"/>
                <a:ext cx="41887" cy="39599"/>
                <a:chOff x="5833524" y="1847012"/>
                <a:chExt cx="41887" cy="39599"/>
              </a:xfrm>
            </p:grpSpPr>
            <p:sp>
              <p:nvSpPr>
                <p:cNvPr id="2346" name="Freeform: Shape 12630">
                  <a:extLst>
                    <a:ext uri="{FF2B5EF4-FFF2-40B4-BE49-F238E27FC236}">
                      <a16:creationId xmlns:a16="http://schemas.microsoft.com/office/drawing/2014/main" id="{2A9480DB-DCA9-7C74-6772-0CE397E7220A}"/>
                    </a:ext>
                  </a:extLst>
                </p:cNvPr>
                <p:cNvSpPr/>
                <p:nvPr/>
              </p:nvSpPr>
              <p:spPr>
                <a:xfrm>
                  <a:off x="5854467"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Freeform: Shape 12631">
                  <a:extLst>
                    <a:ext uri="{FF2B5EF4-FFF2-40B4-BE49-F238E27FC236}">
                      <a16:creationId xmlns:a16="http://schemas.microsoft.com/office/drawing/2014/main" id="{41D4AB70-A4B4-D25C-0319-CD40470E5393}"/>
                    </a:ext>
                  </a:extLst>
                </p:cNvPr>
                <p:cNvSpPr/>
                <p:nvPr/>
              </p:nvSpPr>
              <p:spPr>
                <a:xfrm>
                  <a:off x="5833524"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0" name="Graphic 7849">
                <a:extLst>
                  <a:ext uri="{FF2B5EF4-FFF2-40B4-BE49-F238E27FC236}">
                    <a16:creationId xmlns:a16="http://schemas.microsoft.com/office/drawing/2014/main" id="{79F11D1C-682C-F360-813C-B33C1CBEAB62}"/>
                  </a:ext>
                </a:extLst>
              </p:cNvPr>
              <p:cNvGrpSpPr/>
              <p:nvPr/>
            </p:nvGrpSpPr>
            <p:grpSpPr>
              <a:xfrm>
                <a:off x="5838347" y="1847012"/>
                <a:ext cx="41887" cy="39599"/>
                <a:chOff x="5838347" y="1847012"/>
                <a:chExt cx="41887" cy="39599"/>
              </a:xfrm>
            </p:grpSpPr>
            <p:sp>
              <p:nvSpPr>
                <p:cNvPr id="2344" name="Freeform: Shape 12628">
                  <a:extLst>
                    <a:ext uri="{FF2B5EF4-FFF2-40B4-BE49-F238E27FC236}">
                      <a16:creationId xmlns:a16="http://schemas.microsoft.com/office/drawing/2014/main" id="{8AA63BB4-3457-4373-679F-211DA5015525}"/>
                    </a:ext>
                  </a:extLst>
                </p:cNvPr>
                <p:cNvSpPr/>
                <p:nvPr/>
              </p:nvSpPr>
              <p:spPr>
                <a:xfrm>
                  <a:off x="585929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Freeform: Shape 12629">
                  <a:extLst>
                    <a:ext uri="{FF2B5EF4-FFF2-40B4-BE49-F238E27FC236}">
                      <a16:creationId xmlns:a16="http://schemas.microsoft.com/office/drawing/2014/main" id="{721A6C82-85E3-18BB-E8F0-49A17CB283F7}"/>
                    </a:ext>
                  </a:extLst>
                </p:cNvPr>
                <p:cNvSpPr/>
                <p:nvPr/>
              </p:nvSpPr>
              <p:spPr>
                <a:xfrm>
                  <a:off x="5838347"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1" name="Graphic 7849">
                <a:extLst>
                  <a:ext uri="{FF2B5EF4-FFF2-40B4-BE49-F238E27FC236}">
                    <a16:creationId xmlns:a16="http://schemas.microsoft.com/office/drawing/2014/main" id="{DF667A04-CB19-E292-EDB4-1D328CA0A521}"/>
                  </a:ext>
                </a:extLst>
              </p:cNvPr>
              <p:cNvGrpSpPr/>
              <p:nvPr/>
            </p:nvGrpSpPr>
            <p:grpSpPr>
              <a:xfrm>
                <a:off x="5843297" y="1847012"/>
                <a:ext cx="41887" cy="39599"/>
                <a:chOff x="5843297" y="1847012"/>
                <a:chExt cx="41887" cy="39599"/>
              </a:xfrm>
            </p:grpSpPr>
            <p:sp>
              <p:nvSpPr>
                <p:cNvPr id="2342" name="Freeform: Shape 12626">
                  <a:extLst>
                    <a:ext uri="{FF2B5EF4-FFF2-40B4-BE49-F238E27FC236}">
                      <a16:creationId xmlns:a16="http://schemas.microsoft.com/office/drawing/2014/main" id="{A4A53CC5-1B83-D835-183C-34D3B297879F}"/>
                    </a:ext>
                  </a:extLst>
                </p:cNvPr>
                <p:cNvSpPr/>
                <p:nvPr/>
              </p:nvSpPr>
              <p:spPr>
                <a:xfrm>
                  <a:off x="5864241"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Freeform: Shape 12627">
                  <a:extLst>
                    <a:ext uri="{FF2B5EF4-FFF2-40B4-BE49-F238E27FC236}">
                      <a16:creationId xmlns:a16="http://schemas.microsoft.com/office/drawing/2014/main" id="{D5A95027-56C6-3AE2-0C77-6B47D893F058}"/>
                    </a:ext>
                  </a:extLst>
                </p:cNvPr>
                <p:cNvSpPr/>
                <p:nvPr/>
              </p:nvSpPr>
              <p:spPr>
                <a:xfrm>
                  <a:off x="5843297"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2" name="Graphic 7849">
                <a:extLst>
                  <a:ext uri="{FF2B5EF4-FFF2-40B4-BE49-F238E27FC236}">
                    <a16:creationId xmlns:a16="http://schemas.microsoft.com/office/drawing/2014/main" id="{413C1223-2F0B-057A-2D14-21901A2AC7CA}"/>
                  </a:ext>
                </a:extLst>
              </p:cNvPr>
              <p:cNvGrpSpPr/>
              <p:nvPr/>
            </p:nvGrpSpPr>
            <p:grpSpPr>
              <a:xfrm>
                <a:off x="5848121" y="1847012"/>
                <a:ext cx="41887" cy="39599"/>
                <a:chOff x="5848121" y="1847012"/>
                <a:chExt cx="41887" cy="39599"/>
              </a:xfrm>
            </p:grpSpPr>
            <p:sp>
              <p:nvSpPr>
                <p:cNvPr id="2340" name="Freeform: Shape 12624">
                  <a:extLst>
                    <a:ext uri="{FF2B5EF4-FFF2-40B4-BE49-F238E27FC236}">
                      <a16:creationId xmlns:a16="http://schemas.microsoft.com/office/drawing/2014/main" id="{D169908B-C567-FE42-E6DF-77A0900E1F1D}"/>
                    </a:ext>
                  </a:extLst>
                </p:cNvPr>
                <p:cNvSpPr/>
                <p:nvPr/>
              </p:nvSpPr>
              <p:spPr>
                <a:xfrm>
                  <a:off x="586906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Freeform: Shape 12625">
                  <a:extLst>
                    <a:ext uri="{FF2B5EF4-FFF2-40B4-BE49-F238E27FC236}">
                      <a16:creationId xmlns:a16="http://schemas.microsoft.com/office/drawing/2014/main" id="{28AB14A6-6A5F-CEF3-64B0-ED1E16453CF7}"/>
                    </a:ext>
                  </a:extLst>
                </p:cNvPr>
                <p:cNvSpPr/>
                <p:nvPr/>
              </p:nvSpPr>
              <p:spPr>
                <a:xfrm>
                  <a:off x="5848121"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3" name="Graphic 7849">
                <a:extLst>
                  <a:ext uri="{FF2B5EF4-FFF2-40B4-BE49-F238E27FC236}">
                    <a16:creationId xmlns:a16="http://schemas.microsoft.com/office/drawing/2014/main" id="{43AC108A-D5E0-67C2-8877-B735BE25B350}"/>
                  </a:ext>
                </a:extLst>
              </p:cNvPr>
              <p:cNvGrpSpPr/>
              <p:nvPr/>
            </p:nvGrpSpPr>
            <p:grpSpPr>
              <a:xfrm>
                <a:off x="5868176" y="1847012"/>
                <a:ext cx="41887" cy="39599"/>
                <a:chOff x="5868176" y="1847012"/>
                <a:chExt cx="41887" cy="39599"/>
              </a:xfrm>
            </p:grpSpPr>
            <p:sp>
              <p:nvSpPr>
                <p:cNvPr id="2338" name="Freeform: Shape 12622">
                  <a:extLst>
                    <a:ext uri="{FF2B5EF4-FFF2-40B4-BE49-F238E27FC236}">
                      <a16:creationId xmlns:a16="http://schemas.microsoft.com/office/drawing/2014/main" id="{FD661662-36B5-EB58-6B5C-183B653123FF}"/>
                    </a:ext>
                  </a:extLst>
                </p:cNvPr>
                <p:cNvSpPr/>
                <p:nvPr/>
              </p:nvSpPr>
              <p:spPr>
                <a:xfrm>
                  <a:off x="5889119"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Freeform: Shape 12623">
                  <a:extLst>
                    <a:ext uri="{FF2B5EF4-FFF2-40B4-BE49-F238E27FC236}">
                      <a16:creationId xmlns:a16="http://schemas.microsoft.com/office/drawing/2014/main" id="{099921A2-696B-D88D-230F-3166EF331855}"/>
                    </a:ext>
                  </a:extLst>
                </p:cNvPr>
                <p:cNvSpPr/>
                <p:nvPr/>
              </p:nvSpPr>
              <p:spPr>
                <a:xfrm>
                  <a:off x="5868176"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4" name="Graphic 7849">
                <a:extLst>
                  <a:ext uri="{FF2B5EF4-FFF2-40B4-BE49-F238E27FC236}">
                    <a16:creationId xmlns:a16="http://schemas.microsoft.com/office/drawing/2014/main" id="{8ECBFF7D-2622-623E-4818-E84F7B8F26F4}"/>
                  </a:ext>
                </a:extLst>
              </p:cNvPr>
              <p:cNvGrpSpPr/>
              <p:nvPr/>
            </p:nvGrpSpPr>
            <p:grpSpPr>
              <a:xfrm>
                <a:off x="5871603" y="1847012"/>
                <a:ext cx="41887" cy="39599"/>
                <a:chOff x="5871603" y="1847012"/>
                <a:chExt cx="41887" cy="39599"/>
              </a:xfrm>
            </p:grpSpPr>
            <p:sp>
              <p:nvSpPr>
                <p:cNvPr id="2336" name="Freeform: Shape 12620">
                  <a:extLst>
                    <a:ext uri="{FF2B5EF4-FFF2-40B4-BE49-F238E27FC236}">
                      <a16:creationId xmlns:a16="http://schemas.microsoft.com/office/drawing/2014/main" id="{E7B1C5B2-42DE-5042-7576-6BEE0BF96CFD}"/>
                    </a:ext>
                  </a:extLst>
                </p:cNvPr>
                <p:cNvSpPr/>
                <p:nvPr/>
              </p:nvSpPr>
              <p:spPr>
                <a:xfrm>
                  <a:off x="5892546"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Freeform: Shape 12621">
                  <a:extLst>
                    <a:ext uri="{FF2B5EF4-FFF2-40B4-BE49-F238E27FC236}">
                      <a16:creationId xmlns:a16="http://schemas.microsoft.com/office/drawing/2014/main" id="{26A45AC9-A8CE-3A7E-B69B-C62F3F6A24CD}"/>
                    </a:ext>
                  </a:extLst>
                </p:cNvPr>
                <p:cNvSpPr/>
                <p:nvPr/>
              </p:nvSpPr>
              <p:spPr>
                <a:xfrm>
                  <a:off x="5871603"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5" name="Graphic 7849">
                <a:extLst>
                  <a:ext uri="{FF2B5EF4-FFF2-40B4-BE49-F238E27FC236}">
                    <a16:creationId xmlns:a16="http://schemas.microsoft.com/office/drawing/2014/main" id="{A7CEE838-C937-149B-1E45-99DA39F0756C}"/>
                  </a:ext>
                </a:extLst>
              </p:cNvPr>
              <p:cNvGrpSpPr/>
              <p:nvPr/>
            </p:nvGrpSpPr>
            <p:grpSpPr>
              <a:xfrm>
                <a:off x="5887469" y="1847012"/>
                <a:ext cx="41760" cy="39599"/>
                <a:chOff x="5887469" y="1847012"/>
                <a:chExt cx="41760" cy="39599"/>
              </a:xfrm>
            </p:grpSpPr>
            <p:sp>
              <p:nvSpPr>
                <p:cNvPr id="2334" name="Freeform: Shape 12618">
                  <a:extLst>
                    <a:ext uri="{FF2B5EF4-FFF2-40B4-BE49-F238E27FC236}">
                      <a16:creationId xmlns:a16="http://schemas.microsoft.com/office/drawing/2014/main" id="{715FBA35-91FA-DF7D-F1CD-F77B655CDA33}"/>
                    </a:ext>
                  </a:extLst>
                </p:cNvPr>
                <p:cNvSpPr/>
                <p:nvPr/>
              </p:nvSpPr>
              <p:spPr>
                <a:xfrm>
                  <a:off x="5908286"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Freeform: Shape 12619">
                  <a:extLst>
                    <a:ext uri="{FF2B5EF4-FFF2-40B4-BE49-F238E27FC236}">
                      <a16:creationId xmlns:a16="http://schemas.microsoft.com/office/drawing/2014/main" id="{51FF4838-268E-9A5D-0DA1-79E32E3E5E42}"/>
                    </a:ext>
                  </a:extLst>
                </p:cNvPr>
                <p:cNvSpPr/>
                <p:nvPr/>
              </p:nvSpPr>
              <p:spPr>
                <a:xfrm>
                  <a:off x="5887469" y="186681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6" name="Graphic 7849">
                <a:extLst>
                  <a:ext uri="{FF2B5EF4-FFF2-40B4-BE49-F238E27FC236}">
                    <a16:creationId xmlns:a16="http://schemas.microsoft.com/office/drawing/2014/main" id="{2CA0892B-F9FC-128C-60F2-232654088587}"/>
                  </a:ext>
                </a:extLst>
              </p:cNvPr>
              <p:cNvGrpSpPr/>
              <p:nvPr/>
            </p:nvGrpSpPr>
            <p:grpSpPr>
              <a:xfrm>
                <a:off x="5892546" y="1847012"/>
                <a:ext cx="41887" cy="39599"/>
                <a:chOff x="5892546" y="1847012"/>
                <a:chExt cx="41887" cy="39599"/>
              </a:xfrm>
            </p:grpSpPr>
            <p:sp>
              <p:nvSpPr>
                <p:cNvPr id="2332" name="Freeform: Shape 12616">
                  <a:extLst>
                    <a:ext uri="{FF2B5EF4-FFF2-40B4-BE49-F238E27FC236}">
                      <a16:creationId xmlns:a16="http://schemas.microsoft.com/office/drawing/2014/main" id="{E57D1472-70C1-7C45-59F2-7E706A51674F}"/>
                    </a:ext>
                  </a:extLst>
                </p:cNvPr>
                <p:cNvSpPr/>
                <p:nvPr/>
              </p:nvSpPr>
              <p:spPr>
                <a:xfrm>
                  <a:off x="5913490"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Freeform: Shape 12617">
                  <a:extLst>
                    <a:ext uri="{FF2B5EF4-FFF2-40B4-BE49-F238E27FC236}">
                      <a16:creationId xmlns:a16="http://schemas.microsoft.com/office/drawing/2014/main" id="{B815E45C-9FCA-6645-B29B-F6C71E449900}"/>
                    </a:ext>
                  </a:extLst>
                </p:cNvPr>
                <p:cNvSpPr/>
                <p:nvPr/>
              </p:nvSpPr>
              <p:spPr>
                <a:xfrm>
                  <a:off x="5892546"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7" name="Graphic 7849">
                <a:extLst>
                  <a:ext uri="{FF2B5EF4-FFF2-40B4-BE49-F238E27FC236}">
                    <a16:creationId xmlns:a16="http://schemas.microsoft.com/office/drawing/2014/main" id="{A4A31142-6171-2877-8C0A-D0331D9CE46B}"/>
                  </a:ext>
                </a:extLst>
              </p:cNvPr>
              <p:cNvGrpSpPr/>
              <p:nvPr/>
            </p:nvGrpSpPr>
            <p:grpSpPr>
              <a:xfrm>
                <a:off x="5894450" y="1847012"/>
                <a:ext cx="41887" cy="39599"/>
                <a:chOff x="5894450" y="1847012"/>
                <a:chExt cx="41887" cy="39599"/>
              </a:xfrm>
            </p:grpSpPr>
            <p:sp>
              <p:nvSpPr>
                <p:cNvPr id="2330" name="Freeform: Shape 12614">
                  <a:extLst>
                    <a:ext uri="{FF2B5EF4-FFF2-40B4-BE49-F238E27FC236}">
                      <a16:creationId xmlns:a16="http://schemas.microsoft.com/office/drawing/2014/main" id="{1E463BAA-13EC-F834-F966-2990C903264D}"/>
                    </a:ext>
                  </a:extLst>
                </p:cNvPr>
                <p:cNvSpPr/>
                <p:nvPr/>
              </p:nvSpPr>
              <p:spPr>
                <a:xfrm>
                  <a:off x="5915394" y="184701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Freeform: Shape 12615">
                  <a:extLst>
                    <a:ext uri="{FF2B5EF4-FFF2-40B4-BE49-F238E27FC236}">
                      <a16:creationId xmlns:a16="http://schemas.microsoft.com/office/drawing/2014/main" id="{23BE9C8C-DDF4-9B89-90A0-CCA194DFC65B}"/>
                    </a:ext>
                  </a:extLst>
                </p:cNvPr>
                <p:cNvSpPr/>
                <p:nvPr/>
              </p:nvSpPr>
              <p:spPr>
                <a:xfrm>
                  <a:off x="5894450" y="186681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8" name="Graphic 7849">
                <a:extLst>
                  <a:ext uri="{FF2B5EF4-FFF2-40B4-BE49-F238E27FC236}">
                    <a16:creationId xmlns:a16="http://schemas.microsoft.com/office/drawing/2014/main" id="{DF85BFF3-8D50-8D60-F235-77347A5210D2}"/>
                  </a:ext>
                </a:extLst>
              </p:cNvPr>
              <p:cNvGrpSpPr/>
              <p:nvPr/>
            </p:nvGrpSpPr>
            <p:grpSpPr>
              <a:xfrm>
                <a:off x="5908286" y="1852052"/>
                <a:ext cx="41887" cy="39599"/>
                <a:chOff x="5908286" y="1852052"/>
                <a:chExt cx="41887" cy="39599"/>
              </a:xfrm>
            </p:grpSpPr>
            <p:sp>
              <p:nvSpPr>
                <p:cNvPr id="2328" name="Freeform: Shape 12612">
                  <a:extLst>
                    <a:ext uri="{FF2B5EF4-FFF2-40B4-BE49-F238E27FC236}">
                      <a16:creationId xmlns:a16="http://schemas.microsoft.com/office/drawing/2014/main" id="{7128CE4C-54C6-2ABC-23F6-D3D92F4DFD74}"/>
                    </a:ext>
                  </a:extLst>
                </p:cNvPr>
                <p:cNvSpPr/>
                <p:nvPr/>
              </p:nvSpPr>
              <p:spPr>
                <a:xfrm>
                  <a:off x="5929229"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Freeform: Shape 12613">
                  <a:extLst>
                    <a:ext uri="{FF2B5EF4-FFF2-40B4-BE49-F238E27FC236}">
                      <a16:creationId xmlns:a16="http://schemas.microsoft.com/office/drawing/2014/main" id="{7B423E2E-2715-569B-CC3A-7D71F40BB3CC}"/>
                    </a:ext>
                  </a:extLst>
                </p:cNvPr>
                <p:cNvSpPr/>
                <p:nvPr/>
              </p:nvSpPr>
              <p:spPr>
                <a:xfrm>
                  <a:off x="5908286"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9" name="Graphic 7849">
                <a:extLst>
                  <a:ext uri="{FF2B5EF4-FFF2-40B4-BE49-F238E27FC236}">
                    <a16:creationId xmlns:a16="http://schemas.microsoft.com/office/drawing/2014/main" id="{E33C3227-D586-702F-C37A-5DDB189F4C80}"/>
                  </a:ext>
                </a:extLst>
              </p:cNvPr>
              <p:cNvGrpSpPr/>
              <p:nvPr/>
            </p:nvGrpSpPr>
            <p:grpSpPr>
              <a:xfrm>
                <a:off x="5917552" y="1852052"/>
                <a:ext cx="41887" cy="39599"/>
                <a:chOff x="5917552" y="1852052"/>
                <a:chExt cx="41887" cy="39599"/>
              </a:xfrm>
            </p:grpSpPr>
            <p:sp>
              <p:nvSpPr>
                <p:cNvPr id="2326" name="Freeform: Shape 12610">
                  <a:extLst>
                    <a:ext uri="{FF2B5EF4-FFF2-40B4-BE49-F238E27FC236}">
                      <a16:creationId xmlns:a16="http://schemas.microsoft.com/office/drawing/2014/main" id="{868E927B-A856-AAE4-9033-A235930367B8}"/>
                    </a:ext>
                  </a:extLst>
                </p:cNvPr>
                <p:cNvSpPr/>
                <p:nvPr/>
              </p:nvSpPr>
              <p:spPr>
                <a:xfrm>
                  <a:off x="593849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Freeform: Shape 12611">
                  <a:extLst>
                    <a:ext uri="{FF2B5EF4-FFF2-40B4-BE49-F238E27FC236}">
                      <a16:creationId xmlns:a16="http://schemas.microsoft.com/office/drawing/2014/main" id="{E8641AFE-1A2B-527C-D6D7-D9340DDEED89}"/>
                    </a:ext>
                  </a:extLst>
                </p:cNvPr>
                <p:cNvSpPr/>
                <p:nvPr/>
              </p:nvSpPr>
              <p:spPr>
                <a:xfrm>
                  <a:off x="5917552"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0" name="Graphic 7849">
                <a:extLst>
                  <a:ext uri="{FF2B5EF4-FFF2-40B4-BE49-F238E27FC236}">
                    <a16:creationId xmlns:a16="http://schemas.microsoft.com/office/drawing/2014/main" id="{D7F3E002-83E6-24FD-4AF6-D7743F1CF42B}"/>
                  </a:ext>
                </a:extLst>
              </p:cNvPr>
              <p:cNvGrpSpPr/>
              <p:nvPr/>
            </p:nvGrpSpPr>
            <p:grpSpPr>
              <a:xfrm>
                <a:off x="5931514" y="1852052"/>
                <a:ext cx="41887" cy="39599"/>
                <a:chOff x="5931514" y="1852052"/>
                <a:chExt cx="41887" cy="39599"/>
              </a:xfrm>
            </p:grpSpPr>
            <p:sp>
              <p:nvSpPr>
                <p:cNvPr id="2324" name="Freeform: Shape 12608">
                  <a:extLst>
                    <a:ext uri="{FF2B5EF4-FFF2-40B4-BE49-F238E27FC236}">
                      <a16:creationId xmlns:a16="http://schemas.microsoft.com/office/drawing/2014/main" id="{7F8226C3-2E3E-FF9E-E181-8CA56A877F16}"/>
                    </a:ext>
                  </a:extLst>
                </p:cNvPr>
                <p:cNvSpPr/>
                <p:nvPr/>
              </p:nvSpPr>
              <p:spPr>
                <a:xfrm>
                  <a:off x="5952458"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Freeform: Shape 12609">
                  <a:extLst>
                    <a:ext uri="{FF2B5EF4-FFF2-40B4-BE49-F238E27FC236}">
                      <a16:creationId xmlns:a16="http://schemas.microsoft.com/office/drawing/2014/main" id="{D964622B-E488-F475-FA12-2C66B1B061AC}"/>
                    </a:ext>
                  </a:extLst>
                </p:cNvPr>
                <p:cNvSpPr/>
                <p:nvPr/>
              </p:nvSpPr>
              <p:spPr>
                <a:xfrm>
                  <a:off x="593151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1" name="Graphic 7849">
                <a:extLst>
                  <a:ext uri="{FF2B5EF4-FFF2-40B4-BE49-F238E27FC236}">
                    <a16:creationId xmlns:a16="http://schemas.microsoft.com/office/drawing/2014/main" id="{9787186D-E89A-A044-ACDE-E198F5FAC1A6}"/>
                  </a:ext>
                </a:extLst>
              </p:cNvPr>
              <p:cNvGrpSpPr/>
              <p:nvPr/>
            </p:nvGrpSpPr>
            <p:grpSpPr>
              <a:xfrm>
                <a:off x="5934434" y="1852052"/>
                <a:ext cx="41887" cy="39599"/>
                <a:chOff x="5934434" y="1852052"/>
                <a:chExt cx="41887" cy="39599"/>
              </a:xfrm>
            </p:grpSpPr>
            <p:sp>
              <p:nvSpPr>
                <p:cNvPr id="2322" name="Freeform: Shape 12606">
                  <a:extLst>
                    <a:ext uri="{FF2B5EF4-FFF2-40B4-BE49-F238E27FC236}">
                      <a16:creationId xmlns:a16="http://schemas.microsoft.com/office/drawing/2014/main" id="{0FC4406F-DE32-8D61-2AF0-8D5D01A56B1A}"/>
                    </a:ext>
                  </a:extLst>
                </p:cNvPr>
                <p:cNvSpPr/>
                <p:nvPr/>
              </p:nvSpPr>
              <p:spPr>
                <a:xfrm>
                  <a:off x="5955377"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Freeform: Shape 12607">
                  <a:extLst>
                    <a:ext uri="{FF2B5EF4-FFF2-40B4-BE49-F238E27FC236}">
                      <a16:creationId xmlns:a16="http://schemas.microsoft.com/office/drawing/2014/main" id="{56BB2CCF-A99F-914C-8372-02CCD59374A1}"/>
                    </a:ext>
                  </a:extLst>
                </p:cNvPr>
                <p:cNvSpPr/>
                <p:nvPr/>
              </p:nvSpPr>
              <p:spPr>
                <a:xfrm>
                  <a:off x="593443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2" name="Graphic 7849">
                <a:extLst>
                  <a:ext uri="{FF2B5EF4-FFF2-40B4-BE49-F238E27FC236}">
                    <a16:creationId xmlns:a16="http://schemas.microsoft.com/office/drawing/2014/main" id="{67B78293-D70A-A9B4-39E7-D0548D4137FA}"/>
                  </a:ext>
                </a:extLst>
              </p:cNvPr>
              <p:cNvGrpSpPr/>
              <p:nvPr/>
            </p:nvGrpSpPr>
            <p:grpSpPr>
              <a:xfrm>
                <a:off x="5954108" y="1852052"/>
                <a:ext cx="41760" cy="39599"/>
                <a:chOff x="5954108" y="1852052"/>
                <a:chExt cx="41760" cy="39599"/>
              </a:xfrm>
            </p:grpSpPr>
            <p:sp>
              <p:nvSpPr>
                <p:cNvPr id="2320" name="Freeform: Shape 12604">
                  <a:extLst>
                    <a:ext uri="{FF2B5EF4-FFF2-40B4-BE49-F238E27FC236}">
                      <a16:creationId xmlns:a16="http://schemas.microsoft.com/office/drawing/2014/main" id="{F6615C5E-0BAD-E5CB-7BE6-AF18F01C2F91}"/>
                    </a:ext>
                  </a:extLst>
                </p:cNvPr>
                <p:cNvSpPr/>
                <p:nvPr/>
              </p:nvSpPr>
              <p:spPr>
                <a:xfrm>
                  <a:off x="597492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Freeform: Shape 12605">
                  <a:extLst>
                    <a:ext uri="{FF2B5EF4-FFF2-40B4-BE49-F238E27FC236}">
                      <a16:creationId xmlns:a16="http://schemas.microsoft.com/office/drawing/2014/main" id="{DE9964AA-2691-3DD0-8D18-D967EA557B74}"/>
                    </a:ext>
                  </a:extLst>
                </p:cNvPr>
                <p:cNvSpPr/>
                <p:nvPr/>
              </p:nvSpPr>
              <p:spPr>
                <a:xfrm>
                  <a:off x="5954108"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3" name="Graphic 7849">
                <a:extLst>
                  <a:ext uri="{FF2B5EF4-FFF2-40B4-BE49-F238E27FC236}">
                    <a16:creationId xmlns:a16="http://schemas.microsoft.com/office/drawing/2014/main" id="{3E2AC375-A0A2-39E1-50A1-D2310FA85A82}"/>
                  </a:ext>
                </a:extLst>
              </p:cNvPr>
              <p:cNvGrpSpPr/>
              <p:nvPr/>
            </p:nvGrpSpPr>
            <p:grpSpPr>
              <a:xfrm>
                <a:off x="5957154" y="1852052"/>
                <a:ext cx="41760" cy="39599"/>
                <a:chOff x="5957154" y="1852052"/>
                <a:chExt cx="41760" cy="39599"/>
              </a:xfrm>
            </p:grpSpPr>
            <p:sp>
              <p:nvSpPr>
                <p:cNvPr id="2318" name="Freeform: Shape 12602">
                  <a:extLst>
                    <a:ext uri="{FF2B5EF4-FFF2-40B4-BE49-F238E27FC236}">
                      <a16:creationId xmlns:a16="http://schemas.microsoft.com/office/drawing/2014/main" id="{2003D7A7-983E-82D5-7061-D2BE8CE58409}"/>
                    </a:ext>
                  </a:extLst>
                </p:cNvPr>
                <p:cNvSpPr/>
                <p:nvPr/>
              </p:nvSpPr>
              <p:spPr>
                <a:xfrm>
                  <a:off x="5977971"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Freeform: Shape 12603">
                  <a:extLst>
                    <a:ext uri="{FF2B5EF4-FFF2-40B4-BE49-F238E27FC236}">
                      <a16:creationId xmlns:a16="http://schemas.microsoft.com/office/drawing/2014/main" id="{EE898EBD-A48A-B1C4-98CC-E7981A6765C6}"/>
                    </a:ext>
                  </a:extLst>
                </p:cNvPr>
                <p:cNvSpPr/>
                <p:nvPr/>
              </p:nvSpPr>
              <p:spPr>
                <a:xfrm>
                  <a:off x="5957154"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4" name="Graphic 7849">
                <a:extLst>
                  <a:ext uri="{FF2B5EF4-FFF2-40B4-BE49-F238E27FC236}">
                    <a16:creationId xmlns:a16="http://schemas.microsoft.com/office/drawing/2014/main" id="{E5B69A09-E089-E03F-8DCF-3EA04A9F4A9A}"/>
                  </a:ext>
                </a:extLst>
              </p:cNvPr>
              <p:cNvGrpSpPr/>
              <p:nvPr/>
            </p:nvGrpSpPr>
            <p:grpSpPr>
              <a:xfrm>
                <a:off x="5967055" y="1852052"/>
                <a:ext cx="41887" cy="39599"/>
                <a:chOff x="5967055" y="1852052"/>
                <a:chExt cx="41887" cy="39599"/>
              </a:xfrm>
            </p:grpSpPr>
            <p:sp>
              <p:nvSpPr>
                <p:cNvPr id="2316" name="Freeform: Shape 12600">
                  <a:extLst>
                    <a:ext uri="{FF2B5EF4-FFF2-40B4-BE49-F238E27FC236}">
                      <a16:creationId xmlns:a16="http://schemas.microsoft.com/office/drawing/2014/main" id="{280847BE-14EA-7009-932C-0B90DA8772F2}"/>
                    </a:ext>
                  </a:extLst>
                </p:cNvPr>
                <p:cNvSpPr/>
                <p:nvPr/>
              </p:nvSpPr>
              <p:spPr>
                <a:xfrm>
                  <a:off x="5987998"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Freeform: Shape 12601">
                  <a:extLst>
                    <a:ext uri="{FF2B5EF4-FFF2-40B4-BE49-F238E27FC236}">
                      <a16:creationId xmlns:a16="http://schemas.microsoft.com/office/drawing/2014/main" id="{1F1022B3-E792-429C-DFC8-FDF94F9FAFD4}"/>
                    </a:ext>
                  </a:extLst>
                </p:cNvPr>
                <p:cNvSpPr/>
                <p:nvPr/>
              </p:nvSpPr>
              <p:spPr>
                <a:xfrm>
                  <a:off x="5967055"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5" name="Graphic 7849">
                <a:extLst>
                  <a:ext uri="{FF2B5EF4-FFF2-40B4-BE49-F238E27FC236}">
                    <a16:creationId xmlns:a16="http://schemas.microsoft.com/office/drawing/2014/main" id="{95FCAC2B-2BED-08D9-B5B5-AA99F9427968}"/>
                  </a:ext>
                </a:extLst>
              </p:cNvPr>
              <p:cNvGrpSpPr/>
              <p:nvPr/>
            </p:nvGrpSpPr>
            <p:grpSpPr>
              <a:xfrm>
                <a:off x="5981398" y="1852052"/>
                <a:ext cx="41887" cy="39599"/>
                <a:chOff x="5981398" y="1852052"/>
                <a:chExt cx="41887" cy="39599"/>
              </a:xfrm>
            </p:grpSpPr>
            <p:sp>
              <p:nvSpPr>
                <p:cNvPr id="2314" name="Freeform: Shape 12598">
                  <a:extLst>
                    <a:ext uri="{FF2B5EF4-FFF2-40B4-BE49-F238E27FC236}">
                      <a16:creationId xmlns:a16="http://schemas.microsoft.com/office/drawing/2014/main" id="{C5673863-72F4-05E4-F996-E3A512C7D1BD}"/>
                    </a:ext>
                  </a:extLst>
                </p:cNvPr>
                <p:cNvSpPr/>
                <p:nvPr/>
              </p:nvSpPr>
              <p:spPr>
                <a:xfrm>
                  <a:off x="6002341"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5" name="Freeform: Shape 12599">
                  <a:extLst>
                    <a:ext uri="{FF2B5EF4-FFF2-40B4-BE49-F238E27FC236}">
                      <a16:creationId xmlns:a16="http://schemas.microsoft.com/office/drawing/2014/main" id="{142E3AB0-A056-C780-C91F-B2637A6AB874}"/>
                    </a:ext>
                  </a:extLst>
                </p:cNvPr>
                <p:cNvSpPr/>
                <p:nvPr/>
              </p:nvSpPr>
              <p:spPr>
                <a:xfrm>
                  <a:off x="5981398"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6" name="Graphic 7849">
                <a:extLst>
                  <a:ext uri="{FF2B5EF4-FFF2-40B4-BE49-F238E27FC236}">
                    <a16:creationId xmlns:a16="http://schemas.microsoft.com/office/drawing/2014/main" id="{30C1882E-2C7E-BBD8-4DAB-8240136C7CB1}"/>
                  </a:ext>
                </a:extLst>
              </p:cNvPr>
              <p:cNvGrpSpPr/>
              <p:nvPr/>
            </p:nvGrpSpPr>
            <p:grpSpPr>
              <a:xfrm>
                <a:off x="5998026" y="1852052"/>
                <a:ext cx="41887" cy="39599"/>
                <a:chOff x="5998026" y="1852052"/>
                <a:chExt cx="41887" cy="39599"/>
              </a:xfrm>
            </p:grpSpPr>
            <p:sp>
              <p:nvSpPr>
                <p:cNvPr id="2312" name="Freeform: Shape 12596">
                  <a:extLst>
                    <a:ext uri="{FF2B5EF4-FFF2-40B4-BE49-F238E27FC236}">
                      <a16:creationId xmlns:a16="http://schemas.microsoft.com/office/drawing/2014/main" id="{223D31EC-9AEC-7500-1C4A-2B5FC6A83505}"/>
                    </a:ext>
                  </a:extLst>
                </p:cNvPr>
                <p:cNvSpPr/>
                <p:nvPr/>
              </p:nvSpPr>
              <p:spPr>
                <a:xfrm>
                  <a:off x="6018969"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3" name="Freeform: Shape 12597">
                  <a:extLst>
                    <a:ext uri="{FF2B5EF4-FFF2-40B4-BE49-F238E27FC236}">
                      <a16:creationId xmlns:a16="http://schemas.microsoft.com/office/drawing/2014/main" id="{D805E6D7-1688-AA90-C4AE-D4EA722554E4}"/>
                    </a:ext>
                  </a:extLst>
                </p:cNvPr>
                <p:cNvSpPr/>
                <p:nvPr/>
              </p:nvSpPr>
              <p:spPr>
                <a:xfrm>
                  <a:off x="5998026"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7" name="Graphic 7849">
                <a:extLst>
                  <a:ext uri="{FF2B5EF4-FFF2-40B4-BE49-F238E27FC236}">
                    <a16:creationId xmlns:a16="http://schemas.microsoft.com/office/drawing/2014/main" id="{738CFCCC-6BC0-6CE4-62C9-9D6AF226B2E3}"/>
                  </a:ext>
                </a:extLst>
              </p:cNvPr>
              <p:cNvGrpSpPr/>
              <p:nvPr/>
            </p:nvGrpSpPr>
            <p:grpSpPr>
              <a:xfrm>
                <a:off x="6002341" y="1852052"/>
                <a:ext cx="41887" cy="39599"/>
                <a:chOff x="6002341" y="1852052"/>
                <a:chExt cx="41887" cy="39599"/>
              </a:xfrm>
            </p:grpSpPr>
            <p:sp>
              <p:nvSpPr>
                <p:cNvPr id="2310" name="Freeform: Shape 12594">
                  <a:extLst>
                    <a:ext uri="{FF2B5EF4-FFF2-40B4-BE49-F238E27FC236}">
                      <a16:creationId xmlns:a16="http://schemas.microsoft.com/office/drawing/2014/main" id="{E0DB0DF9-4BF6-43A9-0A4F-42BDC0DFC547}"/>
                    </a:ext>
                  </a:extLst>
                </p:cNvPr>
                <p:cNvSpPr/>
                <p:nvPr/>
              </p:nvSpPr>
              <p:spPr>
                <a:xfrm>
                  <a:off x="602328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1" name="Freeform: Shape 12595">
                  <a:extLst>
                    <a:ext uri="{FF2B5EF4-FFF2-40B4-BE49-F238E27FC236}">
                      <a16:creationId xmlns:a16="http://schemas.microsoft.com/office/drawing/2014/main" id="{3429298D-F468-57ED-62B0-75A92DC5A31A}"/>
                    </a:ext>
                  </a:extLst>
                </p:cNvPr>
                <p:cNvSpPr/>
                <p:nvPr/>
              </p:nvSpPr>
              <p:spPr>
                <a:xfrm>
                  <a:off x="600234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8" name="Graphic 7849">
                <a:extLst>
                  <a:ext uri="{FF2B5EF4-FFF2-40B4-BE49-F238E27FC236}">
                    <a16:creationId xmlns:a16="http://schemas.microsoft.com/office/drawing/2014/main" id="{9006E9B1-2627-8DF6-5A60-999CC5BF835A}"/>
                  </a:ext>
                </a:extLst>
              </p:cNvPr>
              <p:cNvGrpSpPr/>
              <p:nvPr/>
            </p:nvGrpSpPr>
            <p:grpSpPr>
              <a:xfrm>
                <a:off x="6016431" y="1852052"/>
                <a:ext cx="41887" cy="39599"/>
                <a:chOff x="6016431" y="1852052"/>
                <a:chExt cx="41887" cy="39599"/>
              </a:xfrm>
            </p:grpSpPr>
            <p:sp>
              <p:nvSpPr>
                <p:cNvPr id="2308" name="Freeform: Shape 12592">
                  <a:extLst>
                    <a:ext uri="{FF2B5EF4-FFF2-40B4-BE49-F238E27FC236}">
                      <a16:creationId xmlns:a16="http://schemas.microsoft.com/office/drawing/2014/main" id="{8C44C91D-188C-306F-B354-E93B2617B341}"/>
                    </a:ext>
                  </a:extLst>
                </p:cNvPr>
                <p:cNvSpPr/>
                <p:nvPr/>
              </p:nvSpPr>
              <p:spPr>
                <a:xfrm>
                  <a:off x="603737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Freeform: Shape 12593">
                  <a:extLst>
                    <a:ext uri="{FF2B5EF4-FFF2-40B4-BE49-F238E27FC236}">
                      <a16:creationId xmlns:a16="http://schemas.microsoft.com/office/drawing/2014/main" id="{395F5CF5-4002-E812-F9DE-E19CCE829009}"/>
                    </a:ext>
                  </a:extLst>
                </p:cNvPr>
                <p:cNvSpPr/>
                <p:nvPr/>
              </p:nvSpPr>
              <p:spPr>
                <a:xfrm>
                  <a:off x="601643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9" name="Graphic 7849">
                <a:extLst>
                  <a:ext uri="{FF2B5EF4-FFF2-40B4-BE49-F238E27FC236}">
                    <a16:creationId xmlns:a16="http://schemas.microsoft.com/office/drawing/2014/main" id="{678959A6-CF7E-21C3-58A2-F459FE719F04}"/>
                  </a:ext>
                </a:extLst>
              </p:cNvPr>
              <p:cNvGrpSpPr/>
              <p:nvPr/>
            </p:nvGrpSpPr>
            <p:grpSpPr>
              <a:xfrm>
                <a:off x="6033693" y="1852052"/>
                <a:ext cx="41887" cy="39599"/>
                <a:chOff x="6033693" y="1852052"/>
                <a:chExt cx="41887" cy="39599"/>
              </a:xfrm>
            </p:grpSpPr>
            <p:sp>
              <p:nvSpPr>
                <p:cNvPr id="2306" name="Freeform: Shape 12590">
                  <a:extLst>
                    <a:ext uri="{FF2B5EF4-FFF2-40B4-BE49-F238E27FC236}">
                      <a16:creationId xmlns:a16="http://schemas.microsoft.com/office/drawing/2014/main" id="{D249FA65-5B94-B6B9-857B-AD8CE5B270A6}"/>
                    </a:ext>
                  </a:extLst>
                </p:cNvPr>
                <p:cNvSpPr/>
                <p:nvPr/>
              </p:nvSpPr>
              <p:spPr>
                <a:xfrm>
                  <a:off x="6054637"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Freeform: Shape 12591">
                  <a:extLst>
                    <a:ext uri="{FF2B5EF4-FFF2-40B4-BE49-F238E27FC236}">
                      <a16:creationId xmlns:a16="http://schemas.microsoft.com/office/drawing/2014/main" id="{BFE83FBD-7AD2-C604-F396-935E2A6831C5}"/>
                    </a:ext>
                  </a:extLst>
                </p:cNvPr>
                <p:cNvSpPr/>
                <p:nvPr/>
              </p:nvSpPr>
              <p:spPr>
                <a:xfrm>
                  <a:off x="6033693"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0" name="Graphic 7849">
                <a:extLst>
                  <a:ext uri="{FF2B5EF4-FFF2-40B4-BE49-F238E27FC236}">
                    <a16:creationId xmlns:a16="http://schemas.microsoft.com/office/drawing/2014/main" id="{A7BB5F59-6294-88BB-27EB-221476516B9F}"/>
                  </a:ext>
                </a:extLst>
              </p:cNvPr>
              <p:cNvGrpSpPr/>
              <p:nvPr/>
            </p:nvGrpSpPr>
            <p:grpSpPr>
              <a:xfrm>
                <a:off x="6042959" y="1852052"/>
                <a:ext cx="41887" cy="39599"/>
                <a:chOff x="6042959" y="1852052"/>
                <a:chExt cx="41887" cy="39599"/>
              </a:xfrm>
            </p:grpSpPr>
            <p:sp>
              <p:nvSpPr>
                <p:cNvPr id="2304" name="Freeform: Shape 12588">
                  <a:extLst>
                    <a:ext uri="{FF2B5EF4-FFF2-40B4-BE49-F238E27FC236}">
                      <a16:creationId xmlns:a16="http://schemas.microsoft.com/office/drawing/2014/main" id="{14A40C73-DBA5-276F-5D39-0FC8E4168017}"/>
                    </a:ext>
                  </a:extLst>
                </p:cNvPr>
                <p:cNvSpPr/>
                <p:nvPr/>
              </p:nvSpPr>
              <p:spPr>
                <a:xfrm>
                  <a:off x="6063903"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Freeform: Shape 12589">
                  <a:extLst>
                    <a:ext uri="{FF2B5EF4-FFF2-40B4-BE49-F238E27FC236}">
                      <a16:creationId xmlns:a16="http://schemas.microsoft.com/office/drawing/2014/main" id="{1155FEC9-ED9B-D268-81F5-FD5FD0FD7025}"/>
                    </a:ext>
                  </a:extLst>
                </p:cNvPr>
                <p:cNvSpPr/>
                <p:nvPr/>
              </p:nvSpPr>
              <p:spPr>
                <a:xfrm>
                  <a:off x="6042959"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1" name="Graphic 7849">
                <a:extLst>
                  <a:ext uri="{FF2B5EF4-FFF2-40B4-BE49-F238E27FC236}">
                    <a16:creationId xmlns:a16="http://schemas.microsoft.com/office/drawing/2014/main" id="{A5E9B322-B994-2B39-CFC4-2A657D221470}"/>
                  </a:ext>
                </a:extLst>
              </p:cNvPr>
              <p:cNvGrpSpPr/>
              <p:nvPr/>
            </p:nvGrpSpPr>
            <p:grpSpPr>
              <a:xfrm>
                <a:off x="6053367" y="1852052"/>
                <a:ext cx="41760" cy="39599"/>
                <a:chOff x="6053367" y="1852052"/>
                <a:chExt cx="41760" cy="39599"/>
              </a:xfrm>
            </p:grpSpPr>
            <p:sp>
              <p:nvSpPr>
                <p:cNvPr id="2302" name="Freeform: Shape 12586">
                  <a:extLst>
                    <a:ext uri="{FF2B5EF4-FFF2-40B4-BE49-F238E27FC236}">
                      <a16:creationId xmlns:a16="http://schemas.microsoft.com/office/drawing/2014/main" id="{B2CF6772-363D-6A5E-F456-520779A8D193}"/>
                    </a:ext>
                  </a:extLst>
                </p:cNvPr>
                <p:cNvSpPr/>
                <p:nvPr/>
              </p:nvSpPr>
              <p:spPr>
                <a:xfrm>
                  <a:off x="607418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Freeform: Shape 12587">
                  <a:extLst>
                    <a:ext uri="{FF2B5EF4-FFF2-40B4-BE49-F238E27FC236}">
                      <a16:creationId xmlns:a16="http://schemas.microsoft.com/office/drawing/2014/main" id="{8C7D51A6-F0FD-BFD8-3E1E-83591FCC35E5}"/>
                    </a:ext>
                  </a:extLst>
                </p:cNvPr>
                <p:cNvSpPr/>
                <p:nvPr/>
              </p:nvSpPr>
              <p:spPr>
                <a:xfrm>
                  <a:off x="6053367"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2" name="Graphic 7849">
                <a:extLst>
                  <a:ext uri="{FF2B5EF4-FFF2-40B4-BE49-F238E27FC236}">
                    <a16:creationId xmlns:a16="http://schemas.microsoft.com/office/drawing/2014/main" id="{91C5BD44-EFF0-9610-38B9-C773A76676BB}"/>
                  </a:ext>
                </a:extLst>
              </p:cNvPr>
              <p:cNvGrpSpPr/>
              <p:nvPr/>
            </p:nvGrpSpPr>
            <p:grpSpPr>
              <a:xfrm>
                <a:off x="6056160" y="1852052"/>
                <a:ext cx="41887" cy="39599"/>
                <a:chOff x="6056160" y="1852052"/>
                <a:chExt cx="41887" cy="39599"/>
              </a:xfrm>
            </p:grpSpPr>
            <p:sp>
              <p:nvSpPr>
                <p:cNvPr id="2300" name="Freeform: Shape 12584">
                  <a:extLst>
                    <a:ext uri="{FF2B5EF4-FFF2-40B4-BE49-F238E27FC236}">
                      <a16:creationId xmlns:a16="http://schemas.microsoft.com/office/drawing/2014/main" id="{ED6B2174-2552-35D2-73B0-3DD360C6A635}"/>
                    </a:ext>
                  </a:extLst>
                </p:cNvPr>
                <p:cNvSpPr/>
                <p:nvPr/>
              </p:nvSpPr>
              <p:spPr>
                <a:xfrm>
                  <a:off x="6077103"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Freeform: Shape 12585">
                  <a:extLst>
                    <a:ext uri="{FF2B5EF4-FFF2-40B4-BE49-F238E27FC236}">
                      <a16:creationId xmlns:a16="http://schemas.microsoft.com/office/drawing/2014/main" id="{ACCCA029-A390-1BAA-6CAD-474EA3BD2330}"/>
                    </a:ext>
                  </a:extLst>
                </p:cNvPr>
                <p:cNvSpPr/>
                <p:nvPr/>
              </p:nvSpPr>
              <p:spPr>
                <a:xfrm>
                  <a:off x="6056160"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3" name="Graphic 7849">
                <a:extLst>
                  <a:ext uri="{FF2B5EF4-FFF2-40B4-BE49-F238E27FC236}">
                    <a16:creationId xmlns:a16="http://schemas.microsoft.com/office/drawing/2014/main" id="{A8A57D8D-F900-091F-85AF-BF8DB9F4B8D7}"/>
                  </a:ext>
                </a:extLst>
              </p:cNvPr>
              <p:cNvGrpSpPr/>
              <p:nvPr/>
            </p:nvGrpSpPr>
            <p:grpSpPr>
              <a:xfrm>
                <a:off x="6074184" y="1852052"/>
                <a:ext cx="41887" cy="39599"/>
                <a:chOff x="6074184" y="1852052"/>
                <a:chExt cx="41887" cy="39599"/>
              </a:xfrm>
            </p:grpSpPr>
            <p:sp>
              <p:nvSpPr>
                <p:cNvPr id="2298" name="Freeform: Shape 12582">
                  <a:extLst>
                    <a:ext uri="{FF2B5EF4-FFF2-40B4-BE49-F238E27FC236}">
                      <a16:creationId xmlns:a16="http://schemas.microsoft.com/office/drawing/2014/main" id="{1025C4FD-2FD6-9AE6-7F1B-0C3D5A681E3E}"/>
                    </a:ext>
                  </a:extLst>
                </p:cNvPr>
                <p:cNvSpPr/>
                <p:nvPr/>
              </p:nvSpPr>
              <p:spPr>
                <a:xfrm>
                  <a:off x="6095128"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Freeform: Shape 12583">
                  <a:extLst>
                    <a:ext uri="{FF2B5EF4-FFF2-40B4-BE49-F238E27FC236}">
                      <a16:creationId xmlns:a16="http://schemas.microsoft.com/office/drawing/2014/main" id="{D0A5667D-9908-458F-E1AF-21BF01EDB899}"/>
                    </a:ext>
                  </a:extLst>
                </p:cNvPr>
                <p:cNvSpPr/>
                <p:nvPr/>
              </p:nvSpPr>
              <p:spPr>
                <a:xfrm>
                  <a:off x="607418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4" name="Graphic 7849">
                <a:extLst>
                  <a:ext uri="{FF2B5EF4-FFF2-40B4-BE49-F238E27FC236}">
                    <a16:creationId xmlns:a16="http://schemas.microsoft.com/office/drawing/2014/main" id="{2A70BACB-C5B6-BF85-558F-2DEF685C7531}"/>
                  </a:ext>
                </a:extLst>
              </p:cNvPr>
              <p:cNvGrpSpPr/>
              <p:nvPr/>
            </p:nvGrpSpPr>
            <p:grpSpPr>
              <a:xfrm>
                <a:off x="6078246" y="1852052"/>
                <a:ext cx="41887" cy="39599"/>
                <a:chOff x="6078246" y="1852052"/>
                <a:chExt cx="41887" cy="39599"/>
              </a:xfrm>
            </p:grpSpPr>
            <p:sp>
              <p:nvSpPr>
                <p:cNvPr id="2296" name="Freeform: Shape 12580">
                  <a:extLst>
                    <a:ext uri="{FF2B5EF4-FFF2-40B4-BE49-F238E27FC236}">
                      <a16:creationId xmlns:a16="http://schemas.microsoft.com/office/drawing/2014/main" id="{0092143B-B9A3-268A-6B95-254591FFB988}"/>
                    </a:ext>
                  </a:extLst>
                </p:cNvPr>
                <p:cNvSpPr/>
                <p:nvPr/>
              </p:nvSpPr>
              <p:spPr>
                <a:xfrm>
                  <a:off x="6099189"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Freeform: Shape 12581">
                  <a:extLst>
                    <a:ext uri="{FF2B5EF4-FFF2-40B4-BE49-F238E27FC236}">
                      <a16:creationId xmlns:a16="http://schemas.microsoft.com/office/drawing/2014/main" id="{4EFF38EE-D7DD-A40B-D712-CF64C74B8597}"/>
                    </a:ext>
                  </a:extLst>
                </p:cNvPr>
                <p:cNvSpPr/>
                <p:nvPr/>
              </p:nvSpPr>
              <p:spPr>
                <a:xfrm>
                  <a:off x="6078246"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5" name="Graphic 7849">
                <a:extLst>
                  <a:ext uri="{FF2B5EF4-FFF2-40B4-BE49-F238E27FC236}">
                    <a16:creationId xmlns:a16="http://schemas.microsoft.com/office/drawing/2014/main" id="{DB81D33B-DCBE-4CF9-1BDD-4CA8EB54E6F0}"/>
                  </a:ext>
                </a:extLst>
              </p:cNvPr>
              <p:cNvGrpSpPr/>
              <p:nvPr/>
            </p:nvGrpSpPr>
            <p:grpSpPr>
              <a:xfrm>
                <a:off x="6089162" y="1852052"/>
                <a:ext cx="41887" cy="39599"/>
                <a:chOff x="6089162" y="1852052"/>
                <a:chExt cx="41887" cy="39599"/>
              </a:xfrm>
            </p:grpSpPr>
            <p:sp>
              <p:nvSpPr>
                <p:cNvPr id="2294" name="Freeform: Shape 12578">
                  <a:extLst>
                    <a:ext uri="{FF2B5EF4-FFF2-40B4-BE49-F238E27FC236}">
                      <a16:creationId xmlns:a16="http://schemas.microsoft.com/office/drawing/2014/main" id="{8A6508FE-A599-C49D-6222-112A742D8EBE}"/>
                    </a:ext>
                  </a:extLst>
                </p:cNvPr>
                <p:cNvSpPr/>
                <p:nvPr/>
              </p:nvSpPr>
              <p:spPr>
                <a:xfrm>
                  <a:off x="611010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Freeform: Shape 12579">
                  <a:extLst>
                    <a:ext uri="{FF2B5EF4-FFF2-40B4-BE49-F238E27FC236}">
                      <a16:creationId xmlns:a16="http://schemas.microsoft.com/office/drawing/2014/main" id="{40482159-9B8F-70DB-CD19-49B7D8145614}"/>
                    </a:ext>
                  </a:extLst>
                </p:cNvPr>
                <p:cNvSpPr/>
                <p:nvPr/>
              </p:nvSpPr>
              <p:spPr>
                <a:xfrm>
                  <a:off x="6089162"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6" name="Graphic 7849">
                <a:extLst>
                  <a:ext uri="{FF2B5EF4-FFF2-40B4-BE49-F238E27FC236}">
                    <a16:creationId xmlns:a16="http://schemas.microsoft.com/office/drawing/2014/main" id="{C7731A9E-3CD6-C69A-7A70-0EA13CED5F06}"/>
                  </a:ext>
                </a:extLst>
              </p:cNvPr>
              <p:cNvGrpSpPr/>
              <p:nvPr/>
            </p:nvGrpSpPr>
            <p:grpSpPr>
              <a:xfrm>
                <a:off x="6095128" y="1852052"/>
                <a:ext cx="41887" cy="39599"/>
                <a:chOff x="6095128" y="1852052"/>
                <a:chExt cx="41887" cy="39599"/>
              </a:xfrm>
            </p:grpSpPr>
            <p:sp>
              <p:nvSpPr>
                <p:cNvPr id="2292" name="Freeform: Shape 12576">
                  <a:extLst>
                    <a:ext uri="{FF2B5EF4-FFF2-40B4-BE49-F238E27FC236}">
                      <a16:creationId xmlns:a16="http://schemas.microsoft.com/office/drawing/2014/main" id="{3D2A1E8F-0DB3-2F95-9E71-D2ABB498C663}"/>
                    </a:ext>
                  </a:extLst>
                </p:cNvPr>
                <p:cNvSpPr/>
                <p:nvPr/>
              </p:nvSpPr>
              <p:spPr>
                <a:xfrm>
                  <a:off x="6116071"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Freeform: Shape 12577">
                  <a:extLst>
                    <a:ext uri="{FF2B5EF4-FFF2-40B4-BE49-F238E27FC236}">
                      <a16:creationId xmlns:a16="http://schemas.microsoft.com/office/drawing/2014/main" id="{9CCDE184-1A0D-82BF-2355-CC3F51D8EE0D}"/>
                    </a:ext>
                  </a:extLst>
                </p:cNvPr>
                <p:cNvSpPr/>
                <p:nvPr/>
              </p:nvSpPr>
              <p:spPr>
                <a:xfrm>
                  <a:off x="6095128"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7" name="Graphic 7849">
                <a:extLst>
                  <a:ext uri="{FF2B5EF4-FFF2-40B4-BE49-F238E27FC236}">
                    <a16:creationId xmlns:a16="http://schemas.microsoft.com/office/drawing/2014/main" id="{3967F937-368B-CBBC-66D6-9583D1862983}"/>
                  </a:ext>
                </a:extLst>
              </p:cNvPr>
              <p:cNvGrpSpPr/>
              <p:nvPr/>
            </p:nvGrpSpPr>
            <p:grpSpPr>
              <a:xfrm>
                <a:off x="6101220" y="1852052"/>
                <a:ext cx="41760" cy="39599"/>
                <a:chOff x="6101220" y="1852052"/>
                <a:chExt cx="41760" cy="39599"/>
              </a:xfrm>
            </p:grpSpPr>
            <p:sp>
              <p:nvSpPr>
                <p:cNvPr id="2290" name="Freeform: Shape 12574">
                  <a:extLst>
                    <a:ext uri="{FF2B5EF4-FFF2-40B4-BE49-F238E27FC236}">
                      <a16:creationId xmlns:a16="http://schemas.microsoft.com/office/drawing/2014/main" id="{D2BD1681-675B-7540-6C6B-6FE6186827D3}"/>
                    </a:ext>
                  </a:extLst>
                </p:cNvPr>
                <p:cNvSpPr/>
                <p:nvPr/>
              </p:nvSpPr>
              <p:spPr>
                <a:xfrm>
                  <a:off x="612216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Freeform: Shape 12575">
                  <a:extLst>
                    <a:ext uri="{FF2B5EF4-FFF2-40B4-BE49-F238E27FC236}">
                      <a16:creationId xmlns:a16="http://schemas.microsoft.com/office/drawing/2014/main" id="{5B2CCD44-4566-7B24-99F7-371B026B2E84}"/>
                    </a:ext>
                  </a:extLst>
                </p:cNvPr>
                <p:cNvSpPr/>
                <p:nvPr/>
              </p:nvSpPr>
              <p:spPr>
                <a:xfrm>
                  <a:off x="6101220"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8" name="Graphic 7849">
                <a:extLst>
                  <a:ext uri="{FF2B5EF4-FFF2-40B4-BE49-F238E27FC236}">
                    <a16:creationId xmlns:a16="http://schemas.microsoft.com/office/drawing/2014/main" id="{74D6D8C4-BD96-53DB-8051-ED2518FB1539}"/>
                  </a:ext>
                </a:extLst>
              </p:cNvPr>
              <p:cNvGrpSpPr/>
              <p:nvPr/>
            </p:nvGrpSpPr>
            <p:grpSpPr>
              <a:xfrm>
                <a:off x="6104901" y="1852052"/>
                <a:ext cx="41887" cy="39599"/>
                <a:chOff x="6104901" y="1852052"/>
                <a:chExt cx="41887" cy="39599"/>
              </a:xfrm>
            </p:grpSpPr>
            <p:sp>
              <p:nvSpPr>
                <p:cNvPr id="2288" name="Freeform: Shape 12572">
                  <a:extLst>
                    <a:ext uri="{FF2B5EF4-FFF2-40B4-BE49-F238E27FC236}">
                      <a16:creationId xmlns:a16="http://schemas.microsoft.com/office/drawing/2014/main" id="{028AF302-C0FC-3459-5DB5-1041F19DB810}"/>
                    </a:ext>
                  </a:extLst>
                </p:cNvPr>
                <p:cNvSpPr/>
                <p:nvPr/>
              </p:nvSpPr>
              <p:spPr>
                <a:xfrm>
                  <a:off x="612584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Freeform: Shape 12573">
                  <a:extLst>
                    <a:ext uri="{FF2B5EF4-FFF2-40B4-BE49-F238E27FC236}">
                      <a16:creationId xmlns:a16="http://schemas.microsoft.com/office/drawing/2014/main" id="{A8393361-9A94-3A46-3322-F24572774429}"/>
                    </a:ext>
                  </a:extLst>
                </p:cNvPr>
                <p:cNvSpPr/>
                <p:nvPr/>
              </p:nvSpPr>
              <p:spPr>
                <a:xfrm>
                  <a:off x="610490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9" name="Graphic 7849">
                <a:extLst>
                  <a:ext uri="{FF2B5EF4-FFF2-40B4-BE49-F238E27FC236}">
                    <a16:creationId xmlns:a16="http://schemas.microsoft.com/office/drawing/2014/main" id="{9ECBF5D9-E213-23F9-5E61-8C43ADE59874}"/>
                  </a:ext>
                </a:extLst>
              </p:cNvPr>
              <p:cNvGrpSpPr/>
              <p:nvPr/>
            </p:nvGrpSpPr>
            <p:grpSpPr>
              <a:xfrm>
                <a:off x="6116071" y="1852052"/>
                <a:ext cx="41887" cy="39599"/>
                <a:chOff x="6116071" y="1852052"/>
                <a:chExt cx="41887" cy="39599"/>
              </a:xfrm>
            </p:grpSpPr>
            <p:sp>
              <p:nvSpPr>
                <p:cNvPr id="2286" name="Freeform: Shape 12570">
                  <a:extLst>
                    <a:ext uri="{FF2B5EF4-FFF2-40B4-BE49-F238E27FC236}">
                      <a16:creationId xmlns:a16="http://schemas.microsoft.com/office/drawing/2014/main" id="{E6DCCE98-E192-2B48-7E7B-646BFDB4AB59}"/>
                    </a:ext>
                  </a:extLst>
                </p:cNvPr>
                <p:cNvSpPr/>
                <p:nvPr/>
              </p:nvSpPr>
              <p:spPr>
                <a:xfrm>
                  <a:off x="613701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Freeform: Shape 12571">
                  <a:extLst>
                    <a:ext uri="{FF2B5EF4-FFF2-40B4-BE49-F238E27FC236}">
                      <a16:creationId xmlns:a16="http://schemas.microsoft.com/office/drawing/2014/main" id="{4D9A5D2B-EA01-D95F-3CD2-D354279993E8}"/>
                    </a:ext>
                  </a:extLst>
                </p:cNvPr>
                <p:cNvSpPr/>
                <p:nvPr/>
              </p:nvSpPr>
              <p:spPr>
                <a:xfrm>
                  <a:off x="611607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0" name="Graphic 7849">
                <a:extLst>
                  <a:ext uri="{FF2B5EF4-FFF2-40B4-BE49-F238E27FC236}">
                    <a16:creationId xmlns:a16="http://schemas.microsoft.com/office/drawing/2014/main" id="{8ED85F9B-A347-1210-BEB1-A4BB14E07AEC}"/>
                  </a:ext>
                </a:extLst>
              </p:cNvPr>
              <p:cNvGrpSpPr/>
              <p:nvPr/>
            </p:nvGrpSpPr>
            <p:grpSpPr>
              <a:xfrm>
                <a:off x="6122164" y="1852052"/>
                <a:ext cx="41760" cy="39599"/>
                <a:chOff x="6122164" y="1852052"/>
                <a:chExt cx="41760" cy="39599"/>
              </a:xfrm>
            </p:grpSpPr>
            <p:sp>
              <p:nvSpPr>
                <p:cNvPr id="2284" name="Freeform: Shape 12568">
                  <a:extLst>
                    <a:ext uri="{FF2B5EF4-FFF2-40B4-BE49-F238E27FC236}">
                      <a16:creationId xmlns:a16="http://schemas.microsoft.com/office/drawing/2014/main" id="{EF92DE96-2429-7BF8-6FB3-DD301C79BA86}"/>
                    </a:ext>
                  </a:extLst>
                </p:cNvPr>
                <p:cNvSpPr/>
                <p:nvPr/>
              </p:nvSpPr>
              <p:spPr>
                <a:xfrm>
                  <a:off x="6142980"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Freeform: Shape 12569">
                  <a:extLst>
                    <a:ext uri="{FF2B5EF4-FFF2-40B4-BE49-F238E27FC236}">
                      <a16:creationId xmlns:a16="http://schemas.microsoft.com/office/drawing/2014/main" id="{A9C97DC8-1D17-12B6-F86F-CE31FE13A554}"/>
                    </a:ext>
                  </a:extLst>
                </p:cNvPr>
                <p:cNvSpPr/>
                <p:nvPr/>
              </p:nvSpPr>
              <p:spPr>
                <a:xfrm>
                  <a:off x="6122164"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1" name="Graphic 7849">
                <a:extLst>
                  <a:ext uri="{FF2B5EF4-FFF2-40B4-BE49-F238E27FC236}">
                    <a16:creationId xmlns:a16="http://schemas.microsoft.com/office/drawing/2014/main" id="{2337660C-0212-5B95-A7A7-5814CF49901F}"/>
                  </a:ext>
                </a:extLst>
              </p:cNvPr>
              <p:cNvGrpSpPr/>
              <p:nvPr/>
            </p:nvGrpSpPr>
            <p:grpSpPr>
              <a:xfrm>
                <a:off x="6128129" y="1852052"/>
                <a:ext cx="41887" cy="39599"/>
                <a:chOff x="6128129" y="1852052"/>
                <a:chExt cx="41887" cy="39599"/>
              </a:xfrm>
            </p:grpSpPr>
            <p:sp>
              <p:nvSpPr>
                <p:cNvPr id="2282" name="Freeform: Shape 12566">
                  <a:extLst>
                    <a:ext uri="{FF2B5EF4-FFF2-40B4-BE49-F238E27FC236}">
                      <a16:creationId xmlns:a16="http://schemas.microsoft.com/office/drawing/2014/main" id="{E64FCE62-895C-FD86-2886-540956CA55AF}"/>
                    </a:ext>
                  </a:extLst>
                </p:cNvPr>
                <p:cNvSpPr/>
                <p:nvPr/>
              </p:nvSpPr>
              <p:spPr>
                <a:xfrm>
                  <a:off x="6149073"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Freeform: Shape 12567">
                  <a:extLst>
                    <a:ext uri="{FF2B5EF4-FFF2-40B4-BE49-F238E27FC236}">
                      <a16:creationId xmlns:a16="http://schemas.microsoft.com/office/drawing/2014/main" id="{2ACE9614-6BE6-4FC6-742A-061C8DFD188A}"/>
                    </a:ext>
                  </a:extLst>
                </p:cNvPr>
                <p:cNvSpPr/>
                <p:nvPr/>
              </p:nvSpPr>
              <p:spPr>
                <a:xfrm>
                  <a:off x="6128129"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2" name="Graphic 7849">
                <a:extLst>
                  <a:ext uri="{FF2B5EF4-FFF2-40B4-BE49-F238E27FC236}">
                    <a16:creationId xmlns:a16="http://schemas.microsoft.com/office/drawing/2014/main" id="{98D558F7-3396-A586-685D-F2F235B7E1C1}"/>
                  </a:ext>
                </a:extLst>
              </p:cNvPr>
              <p:cNvGrpSpPr/>
              <p:nvPr/>
            </p:nvGrpSpPr>
            <p:grpSpPr>
              <a:xfrm>
                <a:off x="6134095" y="1852052"/>
                <a:ext cx="41887" cy="39599"/>
                <a:chOff x="6134095" y="1852052"/>
                <a:chExt cx="41887" cy="39599"/>
              </a:xfrm>
            </p:grpSpPr>
            <p:sp>
              <p:nvSpPr>
                <p:cNvPr id="2280" name="Freeform: Shape 12564">
                  <a:extLst>
                    <a:ext uri="{FF2B5EF4-FFF2-40B4-BE49-F238E27FC236}">
                      <a16:creationId xmlns:a16="http://schemas.microsoft.com/office/drawing/2014/main" id="{37E10445-5FCA-9E38-850A-47740146C42A}"/>
                    </a:ext>
                  </a:extLst>
                </p:cNvPr>
                <p:cNvSpPr/>
                <p:nvPr/>
              </p:nvSpPr>
              <p:spPr>
                <a:xfrm>
                  <a:off x="6155039"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Freeform: Shape 12565">
                  <a:extLst>
                    <a:ext uri="{FF2B5EF4-FFF2-40B4-BE49-F238E27FC236}">
                      <a16:creationId xmlns:a16="http://schemas.microsoft.com/office/drawing/2014/main" id="{8D4B502D-EDC5-316E-BA70-BEC658E8DA6D}"/>
                    </a:ext>
                  </a:extLst>
                </p:cNvPr>
                <p:cNvSpPr/>
                <p:nvPr/>
              </p:nvSpPr>
              <p:spPr>
                <a:xfrm>
                  <a:off x="6134095"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3" name="Graphic 7849">
                <a:extLst>
                  <a:ext uri="{FF2B5EF4-FFF2-40B4-BE49-F238E27FC236}">
                    <a16:creationId xmlns:a16="http://schemas.microsoft.com/office/drawing/2014/main" id="{1A863E15-B26A-5B30-1779-ABD75DD149C1}"/>
                  </a:ext>
                </a:extLst>
              </p:cNvPr>
              <p:cNvGrpSpPr/>
              <p:nvPr/>
            </p:nvGrpSpPr>
            <p:grpSpPr>
              <a:xfrm>
                <a:off x="6140188" y="1852052"/>
                <a:ext cx="41760" cy="39599"/>
                <a:chOff x="6140188" y="1852052"/>
                <a:chExt cx="41760" cy="39599"/>
              </a:xfrm>
            </p:grpSpPr>
            <p:sp>
              <p:nvSpPr>
                <p:cNvPr id="2278" name="Freeform: Shape 12562">
                  <a:extLst>
                    <a:ext uri="{FF2B5EF4-FFF2-40B4-BE49-F238E27FC236}">
                      <a16:creationId xmlns:a16="http://schemas.microsoft.com/office/drawing/2014/main" id="{5E5246E4-CCBC-52A9-3F6C-1194243EA1FD}"/>
                    </a:ext>
                  </a:extLst>
                </p:cNvPr>
                <p:cNvSpPr/>
                <p:nvPr/>
              </p:nvSpPr>
              <p:spPr>
                <a:xfrm>
                  <a:off x="616100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Freeform: Shape 12563">
                  <a:extLst>
                    <a:ext uri="{FF2B5EF4-FFF2-40B4-BE49-F238E27FC236}">
                      <a16:creationId xmlns:a16="http://schemas.microsoft.com/office/drawing/2014/main" id="{868B54AA-789F-883A-9567-3649098F521D}"/>
                    </a:ext>
                  </a:extLst>
                </p:cNvPr>
                <p:cNvSpPr/>
                <p:nvPr/>
              </p:nvSpPr>
              <p:spPr>
                <a:xfrm>
                  <a:off x="6140188"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4" name="Graphic 7849">
                <a:extLst>
                  <a:ext uri="{FF2B5EF4-FFF2-40B4-BE49-F238E27FC236}">
                    <a16:creationId xmlns:a16="http://schemas.microsoft.com/office/drawing/2014/main" id="{A91BE95B-EBA5-43A5-A5D6-A61B4B145294}"/>
                  </a:ext>
                </a:extLst>
              </p:cNvPr>
              <p:cNvGrpSpPr/>
              <p:nvPr/>
            </p:nvGrpSpPr>
            <p:grpSpPr>
              <a:xfrm>
                <a:off x="6146154" y="1852052"/>
                <a:ext cx="41887" cy="39599"/>
                <a:chOff x="6146154" y="1852052"/>
                <a:chExt cx="41887" cy="39599"/>
              </a:xfrm>
            </p:grpSpPr>
            <p:sp>
              <p:nvSpPr>
                <p:cNvPr id="2276" name="Freeform: Shape 12560">
                  <a:extLst>
                    <a:ext uri="{FF2B5EF4-FFF2-40B4-BE49-F238E27FC236}">
                      <a16:creationId xmlns:a16="http://schemas.microsoft.com/office/drawing/2014/main" id="{CABB84F1-A10E-4F5C-CA51-590244598EDF}"/>
                    </a:ext>
                  </a:extLst>
                </p:cNvPr>
                <p:cNvSpPr/>
                <p:nvPr/>
              </p:nvSpPr>
              <p:spPr>
                <a:xfrm>
                  <a:off x="6167097"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Freeform: Shape 12561">
                  <a:extLst>
                    <a:ext uri="{FF2B5EF4-FFF2-40B4-BE49-F238E27FC236}">
                      <a16:creationId xmlns:a16="http://schemas.microsoft.com/office/drawing/2014/main" id="{7551F613-35E7-446B-3977-A8D73FBD3F8E}"/>
                    </a:ext>
                  </a:extLst>
                </p:cNvPr>
                <p:cNvSpPr/>
                <p:nvPr/>
              </p:nvSpPr>
              <p:spPr>
                <a:xfrm>
                  <a:off x="614615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5" name="Graphic 7849">
                <a:extLst>
                  <a:ext uri="{FF2B5EF4-FFF2-40B4-BE49-F238E27FC236}">
                    <a16:creationId xmlns:a16="http://schemas.microsoft.com/office/drawing/2014/main" id="{5575DFF0-2564-B113-94F4-E67AB3A01DE5}"/>
                  </a:ext>
                </a:extLst>
              </p:cNvPr>
              <p:cNvGrpSpPr/>
              <p:nvPr/>
            </p:nvGrpSpPr>
            <p:grpSpPr>
              <a:xfrm>
                <a:off x="6156562" y="1852052"/>
                <a:ext cx="41887" cy="39599"/>
                <a:chOff x="6156562" y="1852052"/>
                <a:chExt cx="41887" cy="39599"/>
              </a:xfrm>
            </p:grpSpPr>
            <p:sp>
              <p:nvSpPr>
                <p:cNvPr id="2274" name="Freeform: Shape 12558">
                  <a:extLst>
                    <a:ext uri="{FF2B5EF4-FFF2-40B4-BE49-F238E27FC236}">
                      <a16:creationId xmlns:a16="http://schemas.microsoft.com/office/drawing/2014/main" id="{4037F274-D20E-11CE-3B12-817A0AADB7E4}"/>
                    </a:ext>
                  </a:extLst>
                </p:cNvPr>
                <p:cNvSpPr/>
                <p:nvPr/>
              </p:nvSpPr>
              <p:spPr>
                <a:xfrm>
                  <a:off x="617750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Freeform: Shape 12559">
                  <a:extLst>
                    <a:ext uri="{FF2B5EF4-FFF2-40B4-BE49-F238E27FC236}">
                      <a16:creationId xmlns:a16="http://schemas.microsoft.com/office/drawing/2014/main" id="{4EF7FAC2-9E37-CAF7-ED1A-9189EDCB9EC8}"/>
                    </a:ext>
                  </a:extLst>
                </p:cNvPr>
                <p:cNvSpPr/>
                <p:nvPr/>
              </p:nvSpPr>
              <p:spPr>
                <a:xfrm>
                  <a:off x="6156562"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6" name="Graphic 7849">
                <a:extLst>
                  <a:ext uri="{FF2B5EF4-FFF2-40B4-BE49-F238E27FC236}">
                    <a16:creationId xmlns:a16="http://schemas.microsoft.com/office/drawing/2014/main" id="{E3AE22A0-AA0E-43DD-C752-8989E322E6FC}"/>
                  </a:ext>
                </a:extLst>
              </p:cNvPr>
              <p:cNvGrpSpPr/>
              <p:nvPr/>
            </p:nvGrpSpPr>
            <p:grpSpPr>
              <a:xfrm>
                <a:off x="6161004" y="1852052"/>
                <a:ext cx="41887" cy="39599"/>
                <a:chOff x="6161004" y="1852052"/>
                <a:chExt cx="41887" cy="39599"/>
              </a:xfrm>
            </p:grpSpPr>
            <p:sp>
              <p:nvSpPr>
                <p:cNvPr id="2272" name="Freeform: Shape 12556">
                  <a:extLst>
                    <a:ext uri="{FF2B5EF4-FFF2-40B4-BE49-F238E27FC236}">
                      <a16:creationId xmlns:a16="http://schemas.microsoft.com/office/drawing/2014/main" id="{C622C192-4F3E-C151-10D4-15C84C5465F8}"/>
                    </a:ext>
                  </a:extLst>
                </p:cNvPr>
                <p:cNvSpPr/>
                <p:nvPr/>
              </p:nvSpPr>
              <p:spPr>
                <a:xfrm>
                  <a:off x="6181948"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Freeform: Shape 12557">
                  <a:extLst>
                    <a:ext uri="{FF2B5EF4-FFF2-40B4-BE49-F238E27FC236}">
                      <a16:creationId xmlns:a16="http://schemas.microsoft.com/office/drawing/2014/main" id="{636A8AC9-3A5D-9730-B2C5-D84CF0076410}"/>
                    </a:ext>
                  </a:extLst>
                </p:cNvPr>
                <p:cNvSpPr/>
                <p:nvPr/>
              </p:nvSpPr>
              <p:spPr>
                <a:xfrm>
                  <a:off x="616100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7" name="Graphic 7849">
                <a:extLst>
                  <a:ext uri="{FF2B5EF4-FFF2-40B4-BE49-F238E27FC236}">
                    <a16:creationId xmlns:a16="http://schemas.microsoft.com/office/drawing/2014/main" id="{FA2E15BD-87F7-6652-93BA-220631BCFCB6}"/>
                  </a:ext>
                </a:extLst>
              </p:cNvPr>
              <p:cNvGrpSpPr/>
              <p:nvPr/>
            </p:nvGrpSpPr>
            <p:grpSpPr>
              <a:xfrm>
                <a:off x="6165574" y="1852052"/>
                <a:ext cx="41760" cy="39599"/>
                <a:chOff x="6165574" y="1852052"/>
                <a:chExt cx="41760" cy="39599"/>
              </a:xfrm>
            </p:grpSpPr>
            <p:sp>
              <p:nvSpPr>
                <p:cNvPr id="2270" name="Freeform: Shape 12554">
                  <a:extLst>
                    <a:ext uri="{FF2B5EF4-FFF2-40B4-BE49-F238E27FC236}">
                      <a16:creationId xmlns:a16="http://schemas.microsoft.com/office/drawing/2014/main" id="{53E511D6-55E2-D354-8914-591915D6E2DA}"/>
                    </a:ext>
                  </a:extLst>
                </p:cNvPr>
                <p:cNvSpPr/>
                <p:nvPr/>
              </p:nvSpPr>
              <p:spPr>
                <a:xfrm>
                  <a:off x="6186391"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Freeform: Shape 12555">
                  <a:extLst>
                    <a:ext uri="{FF2B5EF4-FFF2-40B4-BE49-F238E27FC236}">
                      <a16:creationId xmlns:a16="http://schemas.microsoft.com/office/drawing/2014/main" id="{EF1608E2-47FF-7030-11E2-51BFA61C9669}"/>
                    </a:ext>
                  </a:extLst>
                </p:cNvPr>
                <p:cNvSpPr/>
                <p:nvPr/>
              </p:nvSpPr>
              <p:spPr>
                <a:xfrm>
                  <a:off x="6165574"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8" name="Graphic 7849">
                <a:extLst>
                  <a:ext uri="{FF2B5EF4-FFF2-40B4-BE49-F238E27FC236}">
                    <a16:creationId xmlns:a16="http://schemas.microsoft.com/office/drawing/2014/main" id="{6762AB3E-4EE5-21EE-38DB-7A7F17233F6D}"/>
                  </a:ext>
                </a:extLst>
              </p:cNvPr>
              <p:cNvGrpSpPr/>
              <p:nvPr/>
            </p:nvGrpSpPr>
            <p:grpSpPr>
              <a:xfrm>
                <a:off x="6170016" y="1852052"/>
                <a:ext cx="41760" cy="39599"/>
                <a:chOff x="6170016" y="1852052"/>
                <a:chExt cx="41760" cy="39599"/>
              </a:xfrm>
            </p:grpSpPr>
            <p:sp>
              <p:nvSpPr>
                <p:cNvPr id="2268" name="Freeform: Shape 12552">
                  <a:extLst>
                    <a:ext uri="{FF2B5EF4-FFF2-40B4-BE49-F238E27FC236}">
                      <a16:creationId xmlns:a16="http://schemas.microsoft.com/office/drawing/2014/main" id="{6829C24C-1303-9757-DAB4-4D7F4EB7B06F}"/>
                    </a:ext>
                  </a:extLst>
                </p:cNvPr>
                <p:cNvSpPr/>
                <p:nvPr/>
              </p:nvSpPr>
              <p:spPr>
                <a:xfrm>
                  <a:off x="6190960"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Freeform: Shape 12553">
                  <a:extLst>
                    <a:ext uri="{FF2B5EF4-FFF2-40B4-BE49-F238E27FC236}">
                      <a16:creationId xmlns:a16="http://schemas.microsoft.com/office/drawing/2014/main" id="{4BA091DE-7739-E1C0-0DC2-4BDF40CF0712}"/>
                    </a:ext>
                  </a:extLst>
                </p:cNvPr>
                <p:cNvSpPr/>
                <p:nvPr/>
              </p:nvSpPr>
              <p:spPr>
                <a:xfrm>
                  <a:off x="6170016" y="187185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9" name="Graphic 7849">
                <a:extLst>
                  <a:ext uri="{FF2B5EF4-FFF2-40B4-BE49-F238E27FC236}">
                    <a16:creationId xmlns:a16="http://schemas.microsoft.com/office/drawing/2014/main" id="{2EDFFF13-9AAD-F219-8ADE-45C41913D508}"/>
                  </a:ext>
                </a:extLst>
              </p:cNvPr>
              <p:cNvGrpSpPr/>
              <p:nvPr/>
            </p:nvGrpSpPr>
            <p:grpSpPr>
              <a:xfrm>
                <a:off x="6174459" y="1852052"/>
                <a:ext cx="41887" cy="39599"/>
                <a:chOff x="6174459" y="1852052"/>
                <a:chExt cx="41887" cy="39599"/>
              </a:xfrm>
            </p:grpSpPr>
            <p:sp>
              <p:nvSpPr>
                <p:cNvPr id="2266" name="Freeform: Shape 12550">
                  <a:extLst>
                    <a:ext uri="{FF2B5EF4-FFF2-40B4-BE49-F238E27FC236}">
                      <a16:creationId xmlns:a16="http://schemas.microsoft.com/office/drawing/2014/main" id="{627A9D4B-DE78-8839-8252-EA8BAEF77178}"/>
                    </a:ext>
                  </a:extLst>
                </p:cNvPr>
                <p:cNvSpPr/>
                <p:nvPr/>
              </p:nvSpPr>
              <p:spPr>
                <a:xfrm>
                  <a:off x="6195403"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Freeform: Shape 12551">
                  <a:extLst>
                    <a:ext uri="{FF2B5EF4-FFF2-40B4-BE49-F238E27FC236}">
                      <a16:creationId xmlns:a16="http://schemas.microsoft.com/office/drawing/2014/main" id="{2C0876DE-72A5-034D-F799-13FED11670A9}"/>
                    </a:ext>
                  </a:extLst>
                </p:cNvPr>
                <p:cNvSpPr/>
                <p:nvPr/>
              </p:nvSpPr>
              <p:spPr>
                <a:xfrm>
                  <a:off x="6174459"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0" name="Graphic 7849">
                <a:extLst>
                  <a:ext uri="{FF2B5EF4-FFF2-40B4-BE49-F238E27FC236}">
                    <a16:creationId xmlns:a16="http://schemas.microsoft.com/office/drawing/2014/main" id="{05D2D2E7-1F6D-A58D-BBF9-B36EE88E182E}"/>
                  </a:ext>
                </a:extLst>
              </p:cNvPr>
              <p:cNvGrpSpPr/>
              <p:nvPr/>
            </p:nvGrpSpPr>
            <p:grpSpPr>
              <a:xfrm>
                <a:off x="6178902" y="1852052"/>
                <a:ext cx="41887" cy="39599"/>
                <a:chOff x="6178902" y="1852052"/>
                <a:chExt cx="41887" cy="39599"/>
              </a:xfrm>
            </p:grpSpPr>
            <p:sp>
              <p:nvSpPr>
                <p:cNvPr id="2264" name="Freeform: Shape 12548">
                  <a:extLst>
                    <a:ext uri="{FF2B5EF4-FFF2-40B4-BE49-F238E27FC236}">
                      <a16:creationId xmlns:a16="http://schemas.microsoft.com/office/drawing/2014/main" id="{A697B287-DC50-AEC1-3F9D-619EE15B0788}"/>
                    </a:ext>
                  </a:extLst>
                </p:cNvPr>
                <p:cNvSpPr/>
                <p:nvPr/>
              </p:nvSpPr>
              <p:spPr>
                <a:xfrm>
                  <a:off x="619984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Freeform: Shape 12549">
                  <a:extLst>
                    <a:ext uri="{FF2B5EF4-FFF2-40B4-BE49-F238E27FC236}">
                      <a16:creationId xmlns:a16="http://schemas.microsoft.com/office/drawing/2014/main" id="{680CD1AE-1BAE-2251-2134-D25BB068D977}"/>
                    </a:ext>
                  </a:extLst>
                </p:cNvPr>
                <p:cNvSpPr/>
                <p:nvPr/>
              </p:nvSpPr>
              <p:spPr>
                <a:xfrm>
                  <a:off x="6178902"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1" name="Graphic 7849">
                <a:extLst>
                  <a:ext uri="{FF2B5EF4-FFF2-40B4-BE49-F238E27FC236}">
                    <a16:creationId xmlns:a16="http://schemas.microsoft.com/office/drawing/2014/main" id="{19B2B1BC-E39F-74E7-083F-41A9AE2ACBAF}"/>
                  </a:ext>
                </a:extLst>
              </p:cNvPr>
              <p:cNvGrpSpPr/>
              <p:nvPr/>
            </p:nvGrpSpPr>
            <p:grpSpPr>
              <a:xfrm>
                <a:off x="6183344" y="1852052"/>
                <a:ext cx="41887" cy="39599"/>
                <a:chOff x="6183344" y="1852052"/>
                <a:chExt cx="41887" cy="39599"/>
              </a:xfrm>
            </p:grpSpPr>
            <p:sp>
              <p:nvSpPr>
                <p:cNvPr id="2262" name="Freeform: Shape 12546">
                  <a:extLst>
                    <a:ext uri="{FF2B5EF4-FFF2-40B4-BE49-F238E27FC236}">
                      <a16:creationId xmlns:a16="http://schemas.microsoft.com/office/drawing/2014/main" id="{5B1DDE1E-2421-9A25-4F97-61DED484029C}"/>
                    </a:ext>
                  </a:extLst>
                </p:cNvPr>
                <p:cNvSpPr/>
                <p:nvPr/>
              </p:nvSpPr>
              <p:spPr>
                <a:xfrm>
                  <a:off x="6204288"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Freeform: Shape 12547">
                  <a:extLst>
                    <a:ext uri="{FF2B5EF4-FFF2-40B4-BE49-F238E27FC236}">
                      <a16:creationId xmlns:a16="http://schemas.microsoft.com/office/drawing/2014/main" id="{5F37AB64-38E3-1C50-60DA-CC58BE4DEA00}"/>
                    </a:ext>
                  </a:extLst>
                </p:cNvPr>
                <p:cNvSpPr/>
                <p:nvPr/>
              </p:nvSpPr>
              <p:spPr>
                <a:xfrm>
                  <a:off x="6183344"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2" name="Graphic 7849">
                <a:extLst>
                  <a:ext uri="{FF2B5EF4-FFF2-40B4-BE49-F238E27FC236}">
                    <a16:creationId xmlns:a16="http://schemas.microsoft.com/office/drawing/2014/main" id="{E651221B-3DFA-893A-D349-426EFCF3FD7D}"/>
                  </a:ext>
                </a:extLst>
              </p:cNvPr>
              <p:cNvGrpSpPr/>
              <p:nvPr/>
            </p:nvGrpSpPr>
            <p:grpSpPr>
              <a:xfrm>
                <a:off x="6186391" y="1852052"/>
                <a:ext cx="41887" cy="39599"/>
                <a:chOff x="6186391" y="1852052"/>
                <a:chExt cx="41887" cy="39599"/>
              </a:xfrm>
            </p:grpSpPr>
            <p:sp>
              <p:nvSpPr>
                <p:cNvPr id="2260" name="Freeform: Shape 12544">
                  <a:extLst>
                    <a:ext uri="{FF2B5EF4-FFF2-40B4-BE49-F238E27FC236}">
                      <a16:creationId xmlns:a16="http://schemas.microsoft.com/office/drawing/2014/main" id="{18DA0512-DDA0-112C-0F9D-B5B36E829AB7}"/>
                    </a:ext>
                  </a:extLst>
                </p:cNvPr>
                <p:cNvSpPr/>
                <p:nvPr/>
              </p:nvSpPr>
              <p:spPr>
                <a:xfrm>
                  <a:off x="620733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Freeform: Shape 12545">
                  <a:extLst>
                    <a:ext uri="{FF2B5EF4-FFF2-40B4-BE49-F238E27FC236}">
                      <a16:creationId xmlns:a16="http://schemas.microsoft.com/office/drawing/2014/main" id="{0A81B49F-BFE8-2B11-138B-8D1059F32425}"/>
                    </a:ext>
                  </a:extLst>
                </p:cNvPr>
                <p:cNvSpPr/>
                <p:nvPr/>
              </p:nvSpPr>
              <p:spPr>
                <a:xfrm>
                  <a:off x="618639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3" name="Graphic 7849">
                <a:extLst>
                  <a:ext uri="{FF2B5EF4-FFF2-40B4-BE49-F238E27FC236}">
                    <a16:creationId xmlns:a16="http://schemas.microsoft.com/office/drawing/2014/main" id="{23CF35DF-1C5D-B896-CACD-F2104B698A5C}"/>
                  </a:ext>
                </a:extLst>
              </p:cNvPr>
              <p:cNvGrpSpPr/>
              <p:nvPr/>
            </p:nvGrpSpPr>
            <p:grpSpPr>
              <a:xfrm>
                <a:off x="6197053" y="1852052"/>
                <a:ext cx="41887" cy="39599"/>
                <a:chOff x="6197053" y="1852052"/>
                <a:chExt cx="41887" cy="39599"/>
              </a:xfrm>
            </p:grpSpPr>
            <p:sp>
              <p:nvSpPr>
                <p:cNvPr id="2258" name="Freeform: Shape 12542">
                  <a:extLst>
                    <a:ext uri="{FF2B5EF4-FFF2-40B4-BE49-F238E27FC236}">
                      <a16:creationId xmlns:a16="http://schemas.microsoft.com/office/drawing/2014/main" id="{1A2804AE-22BD-13F7-3F88-8FD590E17202}"/>
                    </a:ext>
                  </a:extLst>
                </p:cNvPr>
                <p:cNvSpPr/>
                <p:nvPr/>
              </p:nvSpPr>
              <p:spPr>
                <a:xfrm>
                  <a:off x="6217996"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Freeform: Shape 12543">
                  <a:extLst>
                    <a:ext uri="{FF2B5EF4-FFF2-40B4-BE49-F238E27FC236}">
                      <a16:creationId xmlns:a16="http://schemas.microsoft.com/office/drawing/2014/main" id="{5AB24334-DEEA-9EB3-EEEA-2D4FF1F2A281}"/>
                    </a:ext>
                  </a:extLst>
                </p:cNvPr>
                <p:cNvSpPr/>
                <p:nvPr/>
              </p:nvSpPr>
              <p:spPr>
                <a:xfrm>
                  <a:off x="6197053"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4" name="Graphic 7849">
                <a:extLst>
                  <a:ext uri="{FF2B5EF4-FFF2-40B4-BE49-F238E27FC236}">
                    <a16:creationId xmlns:a16="http://schemas.microsoft.com/office/drawing/2014/main" id="{EF2D8023-8F62-7051-47A8-B39EC55146B0}"/>
                  </a:ext>
                </a:extLst>
              </p:cNvPr>
              <p:cNvGrpSpPr/>
              <p:nvPr/>
            </p:nvGrpSpPr>
            <p:grpSpPr>
              <a:xfrm>
                <a:off x="6202891" y="1852052"/>
                <a:ext cx="41887" cy="39599"/>
                <a:chOff x="6202891" y="1852052"/>
                <a:chExt cx="41887" cy="39599"/>
              </a:xfrm>
            </p:grpSpPr>
            <p:sp>
              <p:nvSpPr>
                <p:cNvPr id="2256" name="Freeform: Shape 12540">
                  <a:extLst>
                    <a:ext uri="{FF2B5EF4-FFF2-40B4-BE49-F238E27FC236}">
                      <a16:creationId xmlns:a16="http://schemas.microsoft.com/office/drawing/2014/main" id="{760CFB4F-CD9D-108B-CCB1-BA2FD26B7237}"/>
                    </a:ext>
                  </a:extLst>
                </p:cNvPr>
                <p:cNvSpPr/>
                <p:nvPr/>
              </p:nvSpPr>
              <p:spPr>
                <a:xfrm>
                  <a:off x="6223835"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Freeform: Shape 12541">
                  <a:extLst>
                    <a:ext uri="{FF2B5EF4-FFF2-40B4-BE49-F238E27FC236}">
                      <a16:creationId xmlns:a16="http://schemas.microsoft.com/office/drawing/2014/main" id="{50717D89-DC33-4437-0B3A-322C6E91FCC9}"/>
                    </a:ext>
                  </a:extLst>
                </p:cNvPr>
                <p:cNvSpPr/>
                <p:nvPr/>
              </p:nvSpPr>
              <p:spPr>
                <a:xfrm>
                  <a:off x="6202891"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5" name="Graphic 7849">
                <a:extLst>
                  <a:ext uri="{FF2B5EF4-FFF2-40B4-BE49-F238E27FC236}">
                    <a16:creationId xmlns:a16="http://schemas.microsoft.com/office/drawing/2014/main" id="{04119403-0DE9-BB1F-E462-1AF63538DCF4}"/>
                  </a:ext>
                </a:extLst>
              </p:cNvPr>
              <p:cNvGrpSpPr/>
              <p:nvPr/>
            </p:nvGrpSpPr>
            <p:grpSpPr>
              <a:xfrm>
                <a:off x="6208730" y="1852052"/>
                <a:ext cx="41887" cy="39599"/>
                <a:chOff x="6208730" y="1852052"/>
                <a:chExt cx="41887" cy="39599"/>
              </a:xfrm>
            </p:grpSpPr>
            <p:sp>
              <p:nvSpPr>
                <p:cNvPr id="2254" name="Freeform: Shape 12538">
                  <a:extLst>
                    <a:ext uri="{FF2B5EF4-FFF2-40B4-BE49-F238E27FC236}">
                      <a16:creationId xmlns:a16="http://schemas.microsoft.com/office/drawing/2014/main" id="{E0039C37-692F-251C-C3D5-1565A3F33B9D}"/>
                    </a:ext>
                  </a:extLst>
                </p:cNvPr>
                <p:cNvSpPr/>
                <p:nvPr/>
              </p:nvSpPr>
              <p:spPr>
                <a:xfrm>
                  <a:off x="6229674"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Freeform: Shape 12539">
                  <a:extLst>
                    <a:ext uri="{FF2B5EF4-FFF2-40B4-BE49-F238E27FC236}">
                      <a16:creationId xmlns:a16="http://schemas.microsoft.com/office/drawing/2014/main" id="{CD584585-2052-DEA9-84AD-AE83F2C978D7}"/>
                    </a:ext>
                  </a:extLst>
                </p:cNvPr>
                <p:cNvSpPr/>
                <p:nvPr/>
              </p:nvSpPr>
              <p:spPr>
                <a:xfrm>
                  <a:off x="6208730"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6" name="Graphic 7849">
                <a:extLst>
                  <a:ext uri="{FF2B5EF4-FFF2-40B4-BE49-F238E27FC236}">
                    <a16:creationId xmlns:a16="http://schemas.microsoft.com/office/drawing/2014/main" id="{8CED1F28-C7D4-B762-5AF1-F4E9EE94B751}"/>
                  </a:ext>
                </a:extLst>
              </p:cNvPr>
              <p:cNvGrpSpPr/>
              <p:nvPr/>
            </p:nvGrpSpPr>
            <p:grpSpPr>
              <a:xfrm>
                <a:off x="6214569" y="1852052"/>
                <a:ext cx="41887" cy="39599"/>
                <a:chOff x="6214569" y="1852052"/>
                <a:chExt cx="41887" cy="39599"/>
              </a:xfrm>
            </p:grpSpPr>
            <p:sp>
              <p:nvSpPr>
                <p:cNvPr id="2252" name="Freeform: Shape 12536">
                  <a:extLst>
                    <a:ext uri="{FF2B5EF4-FFF2-40B4-BE49-F238E27FC236}">
                      <a16:creationId xmlns:a16="http://schemas.microsoft.com/office/drawing/2014/main" id="{1B20BA6E-FDF8-A810-9680-62CDCD4470FE}"/>
                    </a:ext>
                  </a:extLst>
                </p:cNvPr>
                <p:cNvSpPr/>
                <p:nvPr/>
              </p:nvSpPr>
              <p:spPr>
                <a:xfrm>
                  <a:off x="6235513" y="1852052"/>
                  <a:ext cx="12693" cy="39599"/>
                </a:xfrm>
                <a:custGeom>
                  <a:avLst/>
                  <a:gdLst>
                    <a:gd name="connsiteX0" fmla="*/ 0 w 12693"/>
                    <a:gd name="connsiteY0" fmla="*/ 0 h 39599"/>
                    <a:gd name="connsiteX1" fmla="*/ 0 w 12693"/>
                    <a:gd name="connsiteY1" fmla="*/ 39600 h 39599"/>
                  </a:gdLst>
                  <a:ahLst/>
                  <a:cxnLst>
                    <a:cxn ang="0">
                      <a:pos x="connsiteX0" y="connsiteY0"/>
                    </a:cxn>
                    <a:cxn ang="0">
                      <a:pos x="connsiteX1" y="connsiteY1"/>
                    </a:cxn>
                  </a:cxnLst>
                  <a:rect l="l" t="t" r="r" b="b"/>
                  <a:pathLst>
                    <a:path w="12693" h="39599">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Freeform: Shape 12537">
                  <a:extLst>
                    <a:ext uri="{FF2B5EF4-FFF2-40B4-BE49-F238E27FC236}">
                      <a16:creationId xmlns:a16="http://schemas.microsoft.com/office/drawing/2014/main" id="{4C9AC512-D751-BEF1-1CBC-DAAE5BD4D019}"/>
                    </a:ext>
                  </a:extLst>
                </p:cNvPr>
                <p:cNvSpPr/>
                <p:nvPr/>
              </p:nvSpPr>
              <p:spPr>
                <a:xfrm>
                  <a:off x="6214569" y="187185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7" name="Graphic 7849">
                <a:extLst>
                  <a:ext uri="{FF2B5EF4-FFF2-40B4-BE49-F238E27FC236}">
                    <a16:creationId xmlns:a16="http://schemas.microsoft.com/office/drawing/2014/main" id="{FA1A914E-24AA-113E-14E2-DC27C2323425}"/>
                  </a:ext>
                </a:extLst>
              </p:cNvPr>
              <p:cNvGrpSpPr/>
              <p:nvPr/>
            </p:nvGrpSpPr>
            <p:grpSpPr>
              <a:xfrm>
                <a:off x="6219646" y="1853372"/>
                <a:ext cx="41760" cy="39600"/>
                <a:chOff x="6219646" y="1853372"/>
                <a:chExt cx="41760" cy="39600"/>
              </a:xfrm>
            </p:grpSpPr>
            <p:sp>
              <p:nvSpPr>
                <p:cNvPr id="2250" name="Freeform: Shape 12534">
                  <a:extLst>
                    <a:ext uri="{FF2B5EF4-FFF2-40B4-BE49-F238E27FC236}">
                      <a16:creationId xmlns:a16="http://schemas.microsoft.com/office/drawing/2014/main" id="{DA9C2EB4-D13B-0F92-4D98-12488AF1B9DC}"/>
                    </a:ext>
                  </a:extLst>
                </p:cNvPr>
                <p:cNvSpPr/>
                <p:nvPr/>
              </p:nvSpPr>
              <p:spPr>
                <a:xfrm>
                  <a:off x="6240590" y="1853372"/>
                  <a:ext cx="12693" cy="39600"/>
                </a:xfrm>
                <a:custGeom>
                  <a:avLst/>
                  <a:gdLst>
                    <a:gd name="connsiteX0" fmla="*/ 0 w 12693"/>
                    <a:gd name="connsiteY0" fmla="*/ 0 h 39600"/>
                    <a:gd name="connsiteX1" fmla="*/ 0 w 12693"/>
                    <a:gd name="connsiteY1" fmla="*/ 39600 h 39600"/>
                  </a:gdLst>
                  <a:ahLst/>
                  <a:cxnLst>
                    <a:cxn ang="0">
                      <a:pos x="connsiteX0" y="connsiteY0"/>
                    </a:cxn>
                    <a:cxn ang="0">
                      <a:pos x="connsiteX1" y="connsiteY1"/>
                    </a:cxn>
                  </a:cxnLst>
                  <a:rect l="l" t="t" r="r" b="b"/>
                  <a:pathLst>
                    <a:path w="12693" h="39600">
                      <a:moveTo>
                        <a:pt x="0" y="0"/>
                      </a:moveTo>
                      <a:lnTo>
                        <a:pt x="0" y="39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Freeform: Shape 12535">
                  <a:extLst>
                    <a:ext uri="{FF2B5EF4-FFF2-40B4-BE49-F238E27FC236}">
                      <a16:creationId xmlns:a16="http://schemas.microsoft.com/office/drawing/2014/main" id="{A081DA91-91E3-B3DE-6349-4F12DDEA85EC}"/>
                    </a:ext>
                  </a:extLst>
                </p:cNvPr>
                <p:cNvSpPr/>
                <p:nvPr/>
              </p:nvSpPr>
              <p:spPr>
                <a:xfrm>
                  <a:off x="6219646" y="18731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8" name="Graphic 7849">
                <a:extLst>
                  <a:ext uri="{FF2B5EF4-FFF2-40B4-BE49-F238E27FC236}">
                    <a16:creationId xmlns:a16="http://schemas.microsoft.com/office/drawing/2014/main" id="{B4A30435-04E5-C7E6-F191-8F32AC09F72F}"/>
                  </a:ext>
                </a:extLst>
              </p:cNvPr>
              <p:cNvGrpSpPr/>
              <p:nvPr/>
            </p:nvGrpSpPr>
            <p:grpSpPr>
              <a:xfrm>
                <a:off x="6225231" y="1855772"/>
                <a:ext cx="41887" cy="39480"/>
                <a:chOff x="6225231" y="1855772"/>
                <a:chExt cx="41887" cy="39480"/>
              </a:xfrm>
            </p:grpSpPr>
            <p:sp>
              <p:nvSpPr>
                <p:cNvPr id="2248" name="Freeform: Shape 12532">
                  <a:extLst>
                    <a:ext uri="{FF2B5EF4-FFF2-40B4-BE49-F238E27FC236}">
                      <a16:creationId xmlns:a16="http://schemas.microsoft.com/office/drawing/2014/main" id="{5F2E2A5F-2B0F-CFE1-BC49-D9EE383D4621}"/>
                    </a:ext>
                  </a:extLst>
                </p:cNvPr>
                <p:cNvSpPr/>
                <p:nvPr/>
              </p:nvSpPr>
              <p:spPr>
                <a:xfrm>
                  <a:off x="624617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Freeform: Shape 12533">
                  <a:extLst>
                    <a:ext uri="{FF2B5EF4-FFF2-40B4-BE49-F238E27FC236}">
                      <a16:creationId xmlns:a16="http://schemas.microsoft.com/office/drawing/2014/main" id="{E61A0BD4-6D71-F281-F27D-C9F17108A78F}"/>
                    </a:ext>
                  </a:extLst>
                </p:cNvPr>
                <p:cNvSpPr/>
                <p:nvPr/>
              </p:nvSpPr>
              <p:spPr>
                <a:xfrm>
                  <a:off x="622523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9" name="Graphic 7849">
                <a:extLst>
                  <a:ext uri="{FF2B5EF4-FFF2-40B4-BE49-F238E27FC236}">
                    <a16:creationId xmlns:a16="http://schemas.microsoft.com/office/drawing/2014/main" id="{26C09732-35A7-FF54-9F0C-B6AE23836530}"/>
                  </a:ext>
                </a:extLst>
              </p:cNvPr>
              <p:cNvGrpSpPr/>
              <p:nvPr/>
            </p:nvGrpSpPr>
            <p:grpSpPr>
              <a:xfrm>
                <a:off x="6241859" y="1855772"/>
                <a:ext cx="41887" cy="39480"/>
                <a:chOff x="6241859" y="1855772"/>
                <a:chExt cx="41887" cy="39480"/>
              </a:xfrm>
            </p:grpSpPr>
            <p:sp>
              <p:nvSpPr>
                <p:cNvPr id="2246" name="Freeform: Shape 12530">
                  <a:extLst>
                    <a:ext uri="{FF2B5EF4-FFF2-40B4-BE49-F238E27FC236}">
                      <a16:creationId xmlns:a16="http://schemas.microsoft.com/office/drawing/2014/main" id="{8C0B9E2E-A3D7-B1BC-86E4-1E41C33AA388}"/>
                    </a:ext>
                  </a:extLst>
                </p:cNvPr>
                <p:cNvSpPr/>
                <p:nvPr/>
              </p:nvSpPr>
              <p:spPr>
                <a:xfrm>
                  <a:off x="626280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Freeform: Shape 12531">
                  <a:extLst>
                    <a:ext uri="{FF2B5EF4-FFF2-40B4-BE49-F238E27FC236}">
                      <a16:creationId xmlns:a16="http://schemas.microsoft.com/office/drawing/2014/main" id="{4C9B0FB4-B711-62C0-AFA0-B479DBC6FE9D}"/>
                    </a:ext>
                  </a:extLst>
                </p:cNvPr>
                <p:cNvSpPr/>
                <p:nvPr/>
              </p:nvSpPr>
              <p:spPr>
                <a:xfrm>
                  <a:off x="62418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0" name="Graphic 7849">
                <a:extLst>
                  <a:ext uri="{FF2B5EF4-FFF2-40B4-BE49-F238E27FC236}">
                    <a16:creationId xmlns:a16="http://schemas.microsoft.com/office/drawing/2014/main" id="{F966FF23-6C20-7BDA-DA45-03DE34C7A457}"/>
                  </a:ext>
                </a:extLst>
              </p:cNvPr>
              <p:cNvGrpSpPr/>
              <p:nvPr/>
            </p:nvGrpSpPr>
            <p:grpSpPr>
              <a:xfrm>
                <a:off x="6243763" y="1855772"/>
                <a:ext cx="41760" cy="39480"/>
                <a:chOff x="6243763" y="1855772"/>
                <a:chExt cx="41760" cy="39480"/>
              </a:xfrm>
            </p:grpSpPr>
            <p:sp>
              <p:nvSpPr>
                <p:cNvPr id="2244" name="Freeform: Shape 12528">
                  <a:extLst>
                    <a:ext uri="{FF2B5EF4-FFF2-40B4-BE49-F238E27FC236}">
                      <a16:creationId xmlns:a16="http://schemas.microsoft.com/office/drawing/2014/main" id="{9C31AC83-E294-2AD5-D2E0-9874C9428B4E}"/>
                    </a:ext>
                  </a:extLst>
                </p:cNvPr>
                <p:cNvSpPr/>
                <p:nvPr/>
              </p:nvSpPr>
              <p:spPr>
                <a:xfrm>
                  <a:off x="626458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Freeform: Shape 12529">
                  <a:extLst>
                    <a:ext uri="{FF2B5EF4-FFF2-40B4-BE49-F238E27FC236}">
                      <a16:creationId xmlns:a16="http://schemas.microsoft.com/office/drawing/2014/main" id="{11560EF5-77F0-C837-4EE5-4B0BEE69927E}"/>
                    </a:ext>
                  </a:extLst>
                </p:cNvPr>
                <p:cNvSpPr/>
                <p:nvPr/>
              </p:nvSpPr>
              <p:spPr>
                <a:xfrm>
                  <a:off x="6243763"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1" name="Graphic 7849">
                <a:extLst>
                  <a:ext uri="{FF2B5EF4-FFF2-40B4-BE49-F238E27FC236}">
                    <a16:creationId xmlns:a16="http://schemas.microsoft.com/office/drawing/2014/main" id="{EBD1865E-C906-5E20-7A23-4E7FC3DE023A}"/>
                  </a:ext>
                </a:extLst>
              </p:cNvPr>
              <p:cNvGrpSpPr/>
              <p:nvPr/>
            </p:nvGrpSpPr>
            <p:grpSpPr>
              <a:xfrm>
                <a:off x="6254171" y="1855772"/>
                <a:ext cx="41887" cy="39480"/>
                <a:chOff x="6254171" y="1855772"/>
                <a:chExt cx="41887" cy="39480"/>
              </a:xfrm>
            </p:grpSpPr>
            <p:sp>
              <p:nvSpPr>
                <p:cNvPr id="2242" name="Freeform: Shape 12526">
                  <a:extLst>
                    <a:ext uri="{FF2B5EF4-FFF2-40B4-BE49-F238E27FC236}">
                      <a16:creationId xmlns:a16="http://schemas.microsoft.com/office/drawing/2014/main" id="{1F1939AD-BE5D-D989-2B5D-C49259AB0486}"/>
                    </a:ext>
                  </a:extLst>
                </p:cNvPr>
                <p:cNvSpPr/>
                <p:nvPr/>
              </p:nvSpPr>
              <p:spPr>
                <a:xfrm>
                  <a:off x="627511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Freeform: Shape 12527">
                  <a:extLst>
                    <a:ext uri="{FF2B5EF4-FFF2-40B4-BE49-F238E27FC236}">
                      <a16:creationId xmlns:a16="http://schemas.microsoft.com/office/drawing/2014/main" id="{9D0202A7-901B-2346-80CF-AB5C7B942C2A}"/>
                    </a:ext>
                  </a:extLst>
                </p:cNvPr>
                <p:cNvSpPr/>
                <p:nvPr/>
              </p:nvSpPr>
              <p:spPr>
                <a:xfrm>
                  <a:off x="625417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2" name="Graphic 7849">
                <a:extLst>
                  <a:ext uri="{FF2B5EF4-FFF2-40B4-BE49-F238E27FC236}">
                    <a16:creationId xmlns:a16="http://schemas.microsoft.com/office/drawing/2014/main" id="{0754370E-C8D2-3ABE-ED6F-A276572544E0}"/>
                  </a:ext>
                </a:extLst>
              </p:cNvPr>
              <p:cNvGrpSpPr/>
              <p:nvPr/>
            </p:nvGrpSpPr>
            <p:grpSpPr>
              <a:xfrm>
                <a:off x="6260137" y="1855772"/>
                <a:ext cx="41887" cy="39480"/>
                <a:chOff x="6260137" y="1855772"/>
                <a:chExt cx="41887" cy="39480"/>
              </a:xfrm>
            </p:grpSpPr>
            <p:sp>
              <p:nvSpPr>
                <p:cNvPr id="2240" name="Freeform: Shape 12524">
                  <a:extLst>
                    <a:ext uri="{FF2B5EF4-FFF2-40B4-BE49-F238E27FC236}">
                      <a16:creationId xmlns:a16="http://schemas.microsoft.com/office/drawing/2014/main" id="{A30B022C-7A73-4D32-EEA8-EDDAA177A076}"/>
                    </a:ext>
                  </a:extLst>
                </p:cNvPr>
                <p:cNvSpPr/>
                <p:nvPr/>
              </p:nvSpPr>
              <p:spPr>
                <a:xfrm>
                  <a:off x="628108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1" name="Freeform: Shape 12525">
                  <a:extLst>
                    <a:ext uri="{FF2B5EF4-FFF2-40B4-BE49-F238E27FC236}">
                      <a16:creationId xmlns:a16="http://schemas.microsoft.com/office/drawing/2014/main" id="{7EBD6A7C-60AC-C795-9ECF-61F2BC60F779}"/>
                    </a:ext>
                  </a:extLst>
                </p:cNvPr>
                <p:cNvSpPr/>
                <p:nvPr/>
              </p:nvSpPr>
              <p:spPr>
                <a:xfrm>
                  <a:off x="626013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3" name="Graphic 7849">
                <a:extLst>
                  <a:ext uri="{FF2B5EF4-FFF2-40B4-BE49-F238E27FC236}">
                    <a16:creationId xmlns:a16="http://schemas.microsoft.com/office/drawing/2014/main" id="{90DAC9C3-3601-6DDD-39B4-1192E16159A1}"/>
                  </a:ext>
                </a:extLst>
              </p:cNvPr>
              <p:cNvGrpSpPr/>
              <p:nvPr/>
            </p:nvGrpSpPr>
            <p:grpSpPr>
              <a:xfrm>
                <a:off x="6265976" y="1855772"/>
                <a:ext cx="41887" cy="39480"/>
                <a:chOff x="6265976" y="1855772"/>
                <a:chExt cx="41887" cy="39480"/>
              </a:xfrm>
            </p:grpSpPr>
            <p:sp>
              <p:nvSpPr>
                <p:cNvPr id="2238" name="Freeform: Shape 12522">
                  <a:extLst>
                    <a:ext uri="{FF2B5EF4-FFF2-40B4-BE49-F238E27FC236}">
                      <a16:creationId xmlns:a16="http://schemas.microsoft.com/office/drawing/2014/main" id="{9D06A8A1-3720-9515-BDCC-F0CE31FBE564}"/>
                    </a:ext>
                  </a:extLst>
                </p:cNvPr>
                <p:cNvSpPr/>
                <p:nvPr/>
              </p:nvSpPr>
              <p:spPr>
                <a:xfrm>
                  <a:off x="628691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Freeform: Shape 12523">
                  <a:extLst>
                    <a:ext uri="{FF2B5EF4-FFF2-40B4-BE49-F238E27FC236}">
                      <a16:creationId xmlns:a16="http://schemas.microsoft.com/office/drawing/2014/main" id="{EDF5E53C-BA57-F4E1-8A31-4C132773E03B}"/>
                    </a:ext>
                  </a:extLst>
                </p:cNvPr>
                <p:cNvSpPr/>
                <p:nvPr/>
              </p:nvSpPr>
              <p:spPr>
                <a:xfrm>
                  <a:off x="626597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4" name="Graphic 7849">
                <a:extLst>
                  <a:ext uri="{FF2B5EF4-FFF2-40B4-BE49-F238E27FC236}">
                    <a16:creationId xmlns:a16="http://schemas.microsoft.com/office/drawing/2014/main" id="{5D0FE6C5-5D85-F1DB-F853-8FA58F3593E7}"/>
                  </a:ext>
                </a:extLst>
              </p:cNvPr>
              <p:cNvGrpSpPr/>
              <p:nvPr/>
            </p:nvGrpSpPr>
            <p:grpSpPr>
              <a:xfrm>
                <a:off x="6276003" y="1855772"/>
                <a:ext cx="41887" cy="39480"/>
                <a:chOff x="6276003" y="1855772"/>
                <a:chExt cx="41887" cy="39480"/>
              </a:xfrm>
            </p:grpSpPr>
            <p:sp>
              <p:nvSpPr>
                <p:cNvPr id="2236" name="Freeform: Shape 12520">
                  <a:extLst>
                    <a:ext uri="{FF2B5EF4-FFF2-40B4-BE49-F238E27FC236}">
                      <a16:creationId xmlns:a16="http://schemas.microsoft.com/office/drawing/2014/main" id="{A28310B0-40B7-0EFC-60FC-2FAD45E601A8}"/>
                    </a:ext>
                  </a:extLst>
                </p:cNvPr>
                <p:cNvSpPr/>
                <p:nvPr/>
              </p:nvSpPr>
              <p:spPr>
                <a:xfrm>
                  <a:off x="629694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Freeform: Shape 12521">
                  <a:extLst>
                    <a:ext uri="{FF2B5EF4-FFF2-40B4-BE49-F238E27FC236}">
                      <a16:creationId xmlns:a16="http://schemas.microsoft.com/office/drawing/2014/main" id="{BB3E613E-2359-CEA2-3ECB-C75759B9AA71}"/>
                    </a:ext>
                  </a:extLst>
                </p:cNvPr>
                <p:cNvSpPr/>
                <p:nvPr/>
              </p:nvSpPr>
              <p:spPr>
                <a:xfrm>
                  <a:off x="627600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5" name="Graphic 7849">
                <a:extLst>
                  <a:ext uri="{FF2B5EF4-FFF2-40B4-BE49-F238E27FC236}">
                    <a16:creationId xmlns:a16="http://schemas.microsoft.com/office/drawing/2014/main" id="{0700D384-D7A3-B7BC-C6E6-5B0DEF622429}"/>
                  </a:ext>
                </a:extLst>
              </p:cNvPr>
              <p:cNvGrpSpPr/>
              <p:nvPr/>
            </p:nvGrpSpPr>
            <p:grpSpPr>
              <a:xfrm>
                <a:off x="6285523" y="1855772"/>
                <a:ext cx="41887" cy="39480"/>
                <a:chOff x="6285523" y="1855772"/>
                <a:chExt cx="41887" cy="39480"/>
              </a:xfrm>
            </p:grpSpPr>
            <p:sp>
              <p:nvSpPr>
                <p:cNvPr id="2234" name="Freeform: Shape 12518">
                  <a:extLst>
                    <a:ext uri="{FF2B5EF4-FFF2-40B4-BE49-F238E27FC236}">
                      <a16:creationId xmlns:a16="http://schemas.microsoft.com/office/drawing/2014/main" id="{CDD3E325-D692-F385-A722-D3B1E5A55374}"/>
                    </a:ext>
                  </a:extLst>
                </p:cNvPr>
                <p:cNvSpPr/>
                <p:nvPr/>
              </p:nvSpPr>
              <p:spPr>
                <a:xfrm>
                  <a:off x="630646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Freeform: Shape 12519">
                  <a:extLst>
                    <a:ext uri="{FF2B5EF4-FFF2-40B4-BE49-F238E27FC236}">
                      <a16:creationId xmlns:a16="http://schemas.microsoft.com/office/drawing/2014/main" id="{AF706F09-5452-F730-7A1A-A62982A6AF2E}"/>
                    </a:ext>
                  </a:extLst>
                </p:cNvPr>
                <p:cNvSpPr/>
                <p:nvPr/>
              </p:nvSpPr>
              <p:spPr>
                <a:xfrm>
                  <a:off x="628552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6" name="Graphic 7849">
                <a:extLst>
                  <a:ext uri="{FF2B5EF4-FFF2-40B4-BE49-F238E27FC236}">
                    <a16:creationId xmlns:a16="http://schemas.microsoft.com/office/drawing/2014/main" id="{17D27080-E735-A500-3193-069E02E8227A}"/>
                  </a:ext>
                </a:extLst>
              </p:cNvPr>
              <p:cNvGrpSpPr/>
              <p:nvPr/>
            </p:nvGrpSpPr>
            <p:grpSpPr>
              <a:xfrm>
                <a:off x="6289331" y="1855772"/>
                <a:ext cx="41760" cy="39480"/>
                <a:chOff x="6289331" y="1855772"/>
                <a:chExt cx="41760" cy="39480"/>
              </a:xfrm>
            </p:grpSpPr>
            <p:sp>
              <p:nvSpPr>
                <p:cNvPr id="2232" name="Freeform: Shape 12516">
                  <a:extLst>
                    <a:ext uri="{FF2B5EF4-FFF2-40B4-BE49-F238E27FC236}">
                      <a16:creationId xmlns:a16="http://schemas.microsoft.com/office/drawing/2014/main" id="{A59718EB-A5D6-AE8F-0271-597204A9B3D6}"/>
                    </a:ext>
                  </a:extLst>
                </p:cNvPr>
                <p:cNvSpPr/>
                <p:nvPr/>
              </p:nvSpPr>
              <p:spPr>
                <a:xfrm>
                  <a:off x="631014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Freeform: Shape 12517">
                  <a:extLst>
                    <a:ext uri="{FF2B5EF4-FFF2-40B4-BE49-F238E27FC236}">
                      <a16:creationId xmlns:a16="http://schemas.microsoft.com/office/drawing/2014/main" id="{A1E5277C-E371-77BC-D752-11500CED0AB0}"/>
                    </a:ext>
                  </a:extLst>
                </p:cNvPr>
                <p:cNvSpPr/>
                <p:nvPr/>
              </p:nvSpPr>
              <p:spPr>
                <a:xfrm>
                  <a:off x="628933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7" name="Graphic 7849">
                <a:extLst>
                  <a:ext uri="{FF2B5EF4-FFF2-40B4-BE49-F238E27FC236}">
                    <a16:creationId xmlns:a16="http://schemas.microsoft.com/office/drawing/2014/main" id="{D6ADA9E5-7C7A-4F7F-B2DF-2517E88C3F95}"/>
                  </a:ext>
                </a:extLst>
              </p:cNvPr>
              <p:cNvGrpSpPr/>
              <p:nvPr/>
            </p:nvGrpSpPr>
            <p:grpSpPr>
              <a:xfrm>
                <a:off x="6303420" y="1855772"/>
                <a:ext cx="41887" cy="39480"/>
                <a:chOff x="6303420" y="1855772"/>
                <a:chExt cx="41887" cy="39480"/>
              </a:xfrm>
            </p:grpSpPr>
            <p:sp>
              <p:nvSpPr>
                <p:cNvPr id="2230" name="Freeform: Shape 12514">
                  <a:extLst>
                    <a:ext uri="{FF2B5EF4-FFF2-40B4-BE49-F238E27FC236}">
                      <a16:creationId xmlns:a16="http://schemas.microsoft.com/office/drawing/2014/main" id="{F06A3FC9-9B3B-18B5-A2F1-04C53A009957}"/>
                    </a:ext>
                  </a:extLst>
                </p:cNvPr>
                <p:cNvSpPr/>
                <p:nvPr/>
              </p:nvSpPr>
              <p:spPr>
                <a:xfrm>
                  <a:off x="632436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Freeform: Shape 12515">
                  <a:extLst>
                    <a:ext uri="{FF2B5EF4-FFF2-40B4-BE49-F238E27FC236}">
                      <a16:creationId xmlns:a16="http://schemas.microsoft.com/office/drawing/2014/main" id="{631C2AAD-00D6-0B19-5FDF-43ECD4BAB30B}"/>
                    </a:ext>
                  </a:extLst>
                </p:cNvPr>
                <p:cNvSpPr/>
                <p:nvPr/>
              </p:nvSpPr>
              <p:spPr>
                <a:xfrm>
                  <a:off x="630342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8" name="Graphic 7849">
                <a:extLst>
                  <a:ext uri="{FF2B5EF4-FFF2-40B4-BE49-F238E27FC236}">
                    <a16:creationId xmlns:a16="http://schemas.microsoft.com/office/drawing/2014/main" id="{D998911F-2D7E-E2F0-ADF6-B9E51C9CCD09}"/>
                  </a:ext>
                </a:extLst>
              </p:cNvPr>
              <p:cNvGrpSpPr/>
              <p:nvPr/>
            </p:nvGrpSpPr>
            <p:grpSpPr>
              <a:xfrm>
                <a:off x="6307863" y="1855772"/>
                <a:ext cx="41887" cy="39480"/>
                <a:chOff x="6307863" y="1855772"/>
                <a:chExt cx="41887" cy="39480"/>
              </a:xfrm>
            </p:grpSpPr>
            <p:sp>
              <p:nvSpPr>
                <p:cNvPr id="2228" name="Freeform: Shape 12512">
                  <a:extLst>
                    <a:ext uri="{FF2B5EF4-FFF2-40B4-BE49-F238E27FC236}">
                      <a16:creationId xmlns:a16="http://schemas.microsoft.com/office/drawing/2014/main" id="{6E1A5537-00EC-256A-CFE6-FAB69C40C580}"/>
                    </a:ext>
                  </a:extLst>
                </p:cNvPr>
                <p:cNvSpPr/>
                <p:nvPr/>
              </p:nvSpPr>
              <p:spPr>
                <a:xfrm>
                  <a:off x="632880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Freeform: Shape 12513">
                  <a:extLst>
                    <a:ext uri="{FF2B5EF4-FFF2-40B4-BE49-F238E27FC236}">
                      <a16:creationId xmlns:a16="http://schemas.microsoft.com/office/drawing/2014/main" id="{970171BA-E8C0-655C-D3F7-5A9A873F09A7}"/>
                    </a:ext>
                  </a:extLst>
                </p:cNvPr>
                <p:cNvSpPr/>
                <p:nvPr/>
              </p:nvSpPr>
              <p:spPr>
                <a:xfrm>
                  <a:off x="63078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9" name="Graphic 7849">
                <a:extLst>
                  <a:ext uri="{FF2B5EF4-FFF2-40B4-BE49-F238E27FC236}">
                    <a16:creationId xmlns:a16="http://schemas.microsoft.com/office/drawing/2014/main" id="{9B3A83E5-AEBB-6DEB-0660-4B0DD368F01A}"/>
                  </a:ext>
                </a:extLst>
              </p:cNvPr>
              <p:cNvGrpSpPr/>
              <p:nvPr/>
            </p:nvGrpSpPr>
            <p:grpSpPr>
              <a:xfrm>
                <a:off x="6310148" y="1855772"/>
                <a:ext cx="41887" cy="39480"/>
                <a:chOff x="6310148" y="1855772"/>
                <a:chExt cx="41887" cy="39480"/>
              </a:xfrm>
            </p:grpSpPr>
            <p:sp>
              <p:nvSpPr>
                <p:cNvPr id="2226" name="Freeform: Shape 12510">
                  <a:extLst>
                    <a:ext uri="{FF2B5EF4-FFF2-40B4-BE49-F238E27FC236}">
                      <a16:creationId xmlns:a16="http://schemas.microsoft.com/office/drawing/2014/main" id="{570DD623-41A5-B67F-71C5-C323039D8567}"/>
                    </a:ext>
                  </a:extLst>
                </p:cNvPr>
                <p:cNvSpPr/>
                <p:nvPr/>
              </p:nvSpPr>
              <p:spPr>
                <a:xfrm>
                  <a:off x="633109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Freeform: Shape 12511">
                  <a:extLst>
                    <a:ext uri="{FF2B5EF4-FFF2-40B4-BE49-F238E27FC236}">
                      <a16:creationId xmlns:a16="http://schemas.microsoft.com/office/drawing/2014/main" id="{E56EE98D-48DB-231F-1E42-97B28B917C84}"/>
                    </a:ext>
                  </a:extLst>
                </p:cNvPr>
                <p:cNvSpPr/>
                <p:nvPr/>
              </p:nvSpPr>
              <p:spPr>
                <a:xfrm>
                  <a:off x="631014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0" name="Graphic 7849">
                <a:extLst>
                  <a:ext uri="{FF2B5EF4-FFF2-40B4-BE49-F238E27FC236}">
                    <a16:creationId xmlns:a16="http://schemas.microsoft.com/office/drawing/2014/main" id="{979E8CB5-09BC-FDBE-8B93-5CCBAE22AE83}"/>
                  </a:ext>
                </a:extLst>
              </p:cNvPr>
              <p:cNvGrpSpPr/>
              <p:nvPr/>
            </p:nvGrpSpPr>
            <p:grpSpPr>
              <a:xfrm>
                <a:off x="6331091" y="1855772"/>
                <a:ext cx="41887" cy="39480"/>
                <a:chOff x="6331091" y="1855772"/>
                <a:chExt cx="41887" cy="39480"/>
              </a:xfrm>
            </p:grpSpPr>
            <p:sp>
              <p:nvSpPr>
                <p:cNvPr id="2224" name="Freeform: Shape 12508">
                  <a:extLst>
                    <a:ext uri="{FF2B5EF4-FFF2-40B4-BE49-F238E27FC236}">
                      <a16:creationId xmlns:a16="http://schemas.microsoft.com/office/drawing/2014/main" id="{709C4606-BC43-FCCF-8DEF-42AF2D2B9DCA}"/>
                    </a:ext>
                  </a:extLst>
                </p:cNvPr>
                <p:cNvSpPr/>
                <p:nvPr/>
              </p:nvSpPr>
              <p:spPr>
                <a:xfrm>
                  <a:off x="635203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Freeform: Shape 12509">
                  <a:extLst>
                    <a:ext uri="{FF2B5EF4-FFF2-40B4-BE49-F238E27FC236}">
                      <a16:creationId xmlns:a16="http://schemas.microsoft.com/office/drawing/2014/main" id="{30853799-EB6A-16E0-8A25-F8538922B9C2}"/>
                    </a:ext>
                  </a:extLst>
                </p:cNvPr>
                <p:cNvSpPr/>
                <p:nvPr/>
              </p:nvSpPr>
              <p:spPr>
                <a:xfrm>
                  <a:off x="633109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1" name="Graphic 7849">
                <a:extLst>
                  <a:ext uri="{FF2B5EF4-FFF2-40B4-BE49-F238E27FC236}">
                    <a16:creationId xmlns:a16="http://schemas.microsoft.com/office/drawing/2014/main" id="{40CA0F70-C07D-8E54-6F0C-6F7A9AB75002}"/>
                  </a:ext>
                </a:extLst>
              </p:cNvPr>
              <p:cNvGrpSpPr/>
              <p:nvPr/>
            </p:nvGrpSpPr>
            <p:grpSpPr>
              <a:xfrm>
                <a:off x="6336676" y="1855772"/>
                <a:ext cx="41887" cy="39480"/>
                <a:chOff x="6336676" y="1855772"/>
                <a:chExt cx="41887" cy="39480"/>
              </a:xfrm>
            </p:grpSpPr>
            <p:sp>
              <p:nvSpPr>
                <p:cNvPr id="2222" name="Freeform: Shape 12506">
                  <a:extLst>
                    <a:ext uri="{FF2B5EF4-FFF2-40B4-BE49-F238E27FC236}">
                      <a16:creationId xmlns:a16="http://schemas.microsoft.com/office/drawing/2014/main" id="{DF8BF34D-2A38-9DD8-05EF-A137AB474EBA}"/>
                    </a:ext>
                  </a:extLst>
                </p:cNvPr>
                <p:cNvSpPr/>
                <p:nvPr/>
              </p:nvSpPr>
              <p:spPr>
                <a:xfrm>
                  <a:off x="635762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Freeform: Shape 12507">
                  <a:extLst>
                    <a:ext uri="{FF2B5EF4-FFF2-40B4-BE49-F238E27FC236}">
                      <a16:creationId xmlns:a16="http://schemas.microsoft.com/office/drawing/2014/main" id="{CE0A0DD7-5C4C-B28F-40F4-397704290A92}"/>
                    </a:ext>
                  </a:extLst>
                </p:cNvPr>
                <p:cNvSpPr/>
                <p:nvPr/>
              </p:nvSpPr>
              <p:spPr>
                <a:xfrm>
                  <a:off x="633667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2" name="Graphic 7849">
                <a:extLst>
                  <a:ext uri="{FF2B5EF4-FFF2-40B4-BE49-F238E27FC236}">
                    <a16:creationId xmlns:a16="http://schemas.microsoft.com/office/drawing/2014/main" id="{7287AA1A-8EB0-369D-C695-F0BCC8A169C6}"/>
                  </a:ext>
                </a:extLst>
              </p:cNvPr>
              <p:cNvGrpSpPr/>
              <p:nvPr/>
            </p:nvGrpSpPr>
            <p:grpSpPr>
              <a:xfrm>
                <a:off x="6342261" y="1855772"/>
                <a:ext cx="41760" cy="39480"/>
                <a:chOff x="6342261" y="1855772"/>
                <a:chExt cx="41760" cy="39480"/>
              </a:xfrm>
            </p:grpSpPr>
            <p:sp>
              <p:nvSpPr>
                <p:cNvPr id="2220" name="Freeform: Shape 12504">
                  <a:extLst>
                    <a:ext uri="{FF2B5EF4-FFF2-40B4-BE49-F238E27FC236}">
                      <a16:creationId xmlns:a16="http://schemas.microsoft.com/office/drawing/2014/main" id="{BC4A029D-63A9-A0DB-B0F5-49307964726C}"/>
                    </a:ext>
                  </a:extLst>
                </p:cNvPr>
                <p:cNvSpPr/>
                <p:nvPr/>
              </p:nvSpPr>
              <p:spPr>
                <a:xfrm>
                  <a:off x="636307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Freeform: Shape 12505">
                  <a:extLst>
                    <a:ext uri="{FF2B5EF4-FFF2-40B4-BE49-F238E27FC236}">
                      <a16:creationId xmlns:a16="http://schemas.microsoft.com/office/drawing/2014/main" id="{CE3052F1-99FF-D361-9C00-CD37530E1971}"/>
                    </a:ext>
                  </a:extLst>
                </p:cNvPr>
                <p:cNvSpPr/>
                <p:nvPr/>
              </p:nvSpPr>
              <p:spPr>
                <a:xfrm>
                  <a:off x="634226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3" name="Graphic 7849">
                <a:extLst>
                  <a:ext uri="{FF2B5EF4-FFF2-40B4-BE49-F238E27FC236}">
                    <a16:creationId xmlns:a16="http://schemas.microsoft.com/office/drawing/2014/main" id="{EF1BB423-AA50-C811-D958-EDE370D204FC}"/>
                  </a:ext>
                </a:extLst>
              </p:cNvPr>
              <p:cNvGrpSpPr/>
              <p:nvPr/>
            </p:nvGrpSpPr>
            <p:grpSpPr>
              <a:xfrm>
                <a:off x="6347719" y="1855772"/>
                <a:ext cx="41887" cy="39480"/>
                <a:chOff x="6347719" y="1855772"/>
                <a:chExt cx="41887" cy="39480"/>
              </a:xfrm>
            </p:grpSpPr>
            <p:sp>
              <p:nvSpPr>
                <p:cNvPr id="2218" name="Freeform: Shape 12502">
                  <a:extLst>
                    <a:ext uri="{FF2B5EF4-FFF2-40B4-BE49-F238E27FC236}">
                      <a16:creationId xmlns:a16="http://schemas.microsoft.com/office/drawing/2014/main" id="{7BE00482-966F-D858-6ACC-545F6FC4039D}"/>
                    </a:ext>
                  </a:extLst>
                </p:cNvPr>
                <p:cNvSpPr/>
                <p:nvPr/>
              </p:nvSpPr>
              <p:spPr>
                <a:xfrm>
                  <a:off x="636866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Freeform: Shape 12503">
                  <a:extLst>
                    <a:ext uri="{FF2B5EF4-FFF2-40B4-BE49-F238E27FC236}">
                      <a16:creationId xmlns:a16="http://schemas.microsoft.com/office/drawing/2014/main" id="{0B1783CE-8852-EAEE-58E3-DB547BF03323}"/>
                    </a:ext>
                  </a:extLst>
                </p:cNvPr>
                <p:cNvSpPr/>
                <p:nvPr/>
              </p:nvSpPr>
              <p:spPr>
                <a:xfrm>
                  <a:off x="634771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4" name="Graphic 7849">
                <a:extLst>
                  <a:ext uri="{FF2B5EF4-FFF2-40B4-BE49-F238E27FC236}">
                    <a16:creationId xmlns:a16="http://schemas.microsoft.com/office/drawing/2014/main" id="{60F33810-93CC-9DF5-2308-0162754B1BD0}"/>
                  </a:ext>
                </a:extLst>
              </p:cNvPr>
              <p:cNvGrpSpPr/>
              <p:nvPr/>
            </p:nvGrpSpPr>
            <p:grpSpPr>
              <a:xfrm>
                <a:off x="6353304" y="1855772"/>
                <a:ext cx="41887" cy="39480"/>
                <a:chOff x="6353304" y="1855772"/>
                <a:chExt cx="41887" cy="39480"/>
              </a:xfrm>
            </p:grpSpPr>
            <p:sp>
              <p:nvSpPr>
                <p:cNvPr id="2216" name="Freeform: Shape 12500">
                  <a:extLst>
                    <a:ext uri="{FF2B5EF4-FFF2-40B4-BE49-F238E27FC236}">
                      <a16:creationId xmlns:a16="http://schemas.microsoft.com/office/drawing/2014/main" id="{69AEA366-13F1-8BB8-1783-0AC766D7E8A5}"/>
                    </a:ext>
                  </a:extLst>
                </p:cNvPr>
                <p:cNvSpPr/>
                <p:nvPr/>
              </p:nvSpPr>
              <p:spPr>
                <a:xfrm>
                  <a:off x="637424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Freeform: Shape 12501">
                  <a:extLst>
                    <a:ext uri="{FF2B5EF4-FFF2-40B4-BE49-F238E27FC236}">
                      <a16:creationId xmlns:a16="http://schemas.microsoft.com/office/drawing/2014/main" id="{113CE48C-18CA-6269-92BD-F46A0ACE8092}"/>
                    </a:ext>
                  </a:extLst>
                </p:cNvPr>
                <p:cNvSpPr/>
                <p:nvPr/>
              </p:nvSpPr>
              <p:spPr>
                <a:xfrm>
                  <a:off x="635330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5" name="Graphic 7849">
                <a:extLst>
                  <a:ext uri="{FF2B5EF4-FFF2-40B4-BE49-F238E27FC236}">
                    <a16:creationId xmlns:a16="http://schemas.microsoft.com/office/drawing/2014/main" id="{BD8FF7DF-8AD2-A180-3237-3FAE1C111C9F}"/>
                  </a:ext>
                </a:extLst>
              </p:cNvPr>
              <p:cNvGrpSpPr/>
              <p:nvPr/>
            </p:nvGrpSpPr>
            <p:grpSpPr>
              <a:xfrm>
                <a:off x="6375136" y="1855772"/>
                <a:ext cx="41887" cy="39480"/>
                <a:chOff x="6375136" y="1855772"/>
                <a:chExt cx="41887" cy="39480"/>
              </a:xfrm>
            </p:grpSpPr>
            <p:sp>
              <p:nvSpPr>
                <p:cNvPr id="2214" name="Freeform: Shape 12498">
                  <a:extLst>
                    <a:ext uri="{FF2B5EF4-FFF2-40B4-BE49-F238E27FC236}">
                      <a16:creationId xmlns:a16="http://schemas.microsoft.com/office/drawing/2014/main" id="{D0736CE2-448A-5040-8F1C-9B84364B9ED3}"/>
                    </a:ext>
                  </a:extLst>
                </p:cNvPr>
                <p:cNvSpPr/>
                <p:nvPr/>
              </p:nvSpPr>
              <p:spPr>
                <a:xfrm>
                  <a:off x="639608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Freeform: Shape 12499">
                  <a:extLst>
                    <a:ext uri="{FF2B5EF4-FFF2-40B4-BE49-F238E27FC236}">
                      <a16:creationId xmlns:a16="http://schemas.microsoft.com/office/drawing/2014/main" id="{384905CA-FC25-3375-FD83-C268B7291FE2}"/>
                    </a:ext>
                  </a:extLst>
                </p:cNvPr>
                <p:cNvSpPr/>
                <p:nvPr/>
              </p:nvSpPr>
              <p:spPr>
                <a:xfrm>
                  <a:off x="637513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6" name="Graphic 7849">
                <a:extLst>
                  <a:ext uri="{FF2B5EF4-FFF2-40B4-BE49-F238E27FC236}">
                    <a16:creationId xmlns:a16="http://schemas.microsoft.com/office/drawing/2014/main" id="{F03851D3-D8FF-54F7-2FC6-868E8B2BA8DB}"/>
                  </a:ext>
                </a:extLst>
              </p:cNvPr>
              <p:cNvGrpSpPr/>
              <p:nvPr/>
            </p:nvGrpSpPr>
            <p:grpSpPr>
              <a:xfrm>
                <a:off x="6378563" y="1855772"/>
                <a:ext cx="41887" cy="39480"/>
                <a:chOff x="6378563" y="1855772"/>
                <a:chExt cx="41887" cy="39480"/>
              </a:xfrm>
            </p:grpSpPr>
            <p:sp>
              <p:nvSpPr>
                <p:cNvPr id="2212" name="Freeform: Shape 12496">
                  <a:extLst>
                    <a:ext uri="{FF2B5EF4-FFF2-40B4-BE49-F238E27FC236}">
                      <a16:creationId xmlns:a16="http://schemas.microsoft.com/office/drawing/2014/main" id="{11AD4020-E97B-8DA0-F6D0-47DF56A276C3}"/>
                    </a:ext>
                  </a:extLst>
                </p:cNvPr>
                <p:cNvSpPr/>
                <p:nvPr/>
              </p:nvSpPr>
              <p:spPr>
                <a:xfrm>
                  <a:off x="639950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Freeform: Shape 12497">
                  <a:extLst>
                    <a:ext uri="{FF2B5EF4-FFF2-40B4-BE49-F238E27FC236}">
                      <a16:creationId xmlns:a16="http://schemas.microsoft.com/office/drawing/2014/main" id="{5253E09F-48C5-EE0B-5189-A67291123B5D}"/>
                    </a:ext>
                  </a:extLst>
                </p:cNvPr>
                <p:cNvSpPr/>
                <p:nvPr/>
              </p:nvSpPr>
              <p:spPr>
                <a:xfrm>
                  <a:off x="63785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7" name="Graphic 7849">
                <a:extLst>
                  <a:ext uri="{FF2B5EF4-FFF2-40B4-BE49-F238E27FC236}">
                    <a16:creationId xmlns:a16="http://schemas.microsoft.com/office/drawing/2014/main" id="{54EF3671-7F17-9B9E-21B5-8906CC69C9C7}"/>
                  </a:ext>
                </a:extLst>
              </p:cNvPr>
              <p:cNvGrpSpPr/>
              <p:nvPr/>
            </p:nvGrpSpPr>
            <p:grpSpPr>
              <a:xfrm>
                <a:off x="6387956" y="1855772"/>
                <a:ext cx="41760" cy="39480"/>
                <a:chOff x="6387956" y="1855772"/>
                <a:chExt cx="41760" cy="39480"/>
              </a:xfrm>
            </p:grpSpPr>
            <p:sp>
              <p:nvSpPr>
                <p:cNvPr id="2210" name="Freeform: Shape 12494">
                  <a:extLst>
                    <a:ext uri="{FF2B5EF4-FFF2-40B4-BE49-F238E27FC236}">
                      <a16:creationId xmlns:a16="http://schemas.microsoft.com/office/drawing/2014/main" id="{C2DA1ED4-96B5-C89F-87E5-8295D1EF4FF6}"/>
                    </a:ext>
                  </a:extLst>
                </p:cNvPr>
                <p:cNvSpPr/>
                <p:nvPr/>
              </p:nvSpPr>
              <p:spPr>
                <a:xfrm>
                  <a:off x="640890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Freeform: Shape 12495">
                  <a:extLst>
                    <a:ext uri="{FF2B5EF4-FFF2-40B4-BE49-F238E27FC236}">
                      <a16:creationId xmlns:a16="http://schemas.microsoft.com/office/drawing/2014/main" id="{CE11D1C8-9A04-4471-B4BF-5C7DEF3FB6AB}"/>
                    </a:ext>
                  </a:extLst>
                </p:cNvPr>
                <p:cNvSpPr/>
                <p:nvPr/>
              </p:nvSpPr>
              <p:spPr>
                <a:xfrm>
                  <a:off x="638795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8" name="Graphic 7849">
                <a:extLst>
                  <a:ext uri="{FF2B5EF4-FFF2-40B4-BE49-F238E27FC236}">
                    <a16:creationId xmlns:a16="http://schemas.microsoft.com/office/drawing/2014/main" id="{79760CBD-F6A4-3028-727C-2E6CF01A7596}"/>
                  </a:ext>
                </a:extLst>
              </p:cNvPr>
              <p:cNvGrpSpPr/>
              <p:nvPr/>
            </p:nvGrpSpPr>
            <p:grpSpPr>
              <a:xfrm>
                <a:off x="6412073" y="1855772"/>
                <a:ext cx="41760" cy="39480"/>
                <a:chOff x="6412073" y="1855772"/>
                <a:chExt cx="41760" cy="39480"/>
              </a:xfrm>
            </p:grpSpPr>
            <p:sp>
              <p:nvSpPr>
                <p:cNvPr id="2208" name="Freeform: Shape 12492">
                  <a:extLst>
                    <a:ext uri="{FF2B5EF4-FFF2-40B4-BE49-F238E27FC236}">
                      <a16:creationId xmlns:a16="http://schemas.microsoft.com/office/drawing/2014/main" id="{B8B40322-1383-D24A-EEE5-0F434F293BFD}"/>
                    </a:ext>
                  </a:extLst>
                </p:cNvPr>
                <p:cNvSpPr/>
                <p:nvPr/>
              </p:nvSpPr>
              <p:spPr>
                <a:xfrm>
                  <a:off x="643289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Freeform: Shape 12493">
                  <a:extLst>
                    <a:ext uri="{FF2B5EF4-FFF2-40B4-BE49-F238E27FC236}">
                      <a16:creationId xmlns:a16="http://schemas.microsoft.com/office/drawing/2014/main" id="{260BD894-7C90-E000-3D60-4A209B9142B7}"/>
                    </a:ext>
                  </a:extLst>
                </p:cNvPr>
                <p:cNvSpPr/>
                <p:nvPr/>
              </p:nvSpPr>
              <p:spPr>
                <a:xfrm>
                  <a:off x="6412073"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9" name="Graphic 7849">
                <a:extLst>
                  <a:ext uri="{FF2B5EF4-FFF2-40B4-BE49-F238E27FC236}">
                    <a16:creationId xmlns:a16="http://schemas.microsoft.com/office/drawing/2014/main" id="{9CE09AB6-3BF1-4E0B-DE08-BDCDE4786F42}"/>
                  </a:ext>
                </a:extLst>
              </p:cNvPr>
              <p:cNvGrpSpPr/>
              <p:nvPr/>
            </p:nvGrpSpPr>
            <p:grpSpPr>
              <a:xfrm>
                <a:off x="6414104" y="1855772"/>
                <a:ext cx="41760" cy="39480"/>
                <a:chOff x="6414104" y="1855772"/>
                <a:chExt cx="41760" cy="39480"/>
              </a:xfrm>
            </p:grpSpPr>
            <p:sp>
              <p:nvSpPr>
                <p:cNvPr id="2206" name="Freeform: Shape 12490">
                  <a:extLst>
                    <a:ext uri="{FF2B5EF4-FFF2-40B4-BE49-F238E27FC236}">
                      <a16:creationId xmlns:a16="http://schemas.microsoft.com/office/drawing/2014/main" id="{899C9026-9CA1-45CA-6D72-63E255C34D4D}"/>
                    </a:ext>
                  </a:extLst>
                </p:cNvPr>
                <p:cNvSpPr/>
                <p:nvPr/>
              </p:nvSpPr>
              <p:spPr>
                <a:xfrm>
                  <a:off x="643492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Freeform: Shape 12491">
                  <a:extLst>
                    <a:ext uri="{FF2B5EF4-FFF2-40B4-BE49-F238E27FC236}">
                      <a16:creationId xmlns:a16="http://schemas.microsoft.com/office/drawing/2014/main" id="{F212595D-8353-EA71-DC3E-9C056BB90E77}"/>
                    </a:ext>
                  </a:extLst>
                </p:cNvPr>
                <p:cNvSpPr/>
                <p:nvPr/>
              </p:nvSpPr>
              <p:spPr>
                <a:xfrm>
                  <a:off x="6414104"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0" name="Graphic 7849">
                <a:extLst>
                  <a:ext uri="{FF2B5EF4-FFF2-40B4-BE49-F238E27FC236}">
                    <a16:creationId xmlns:a16="http://schemas.microsoft.com/office/drawing/2014/main" id="{BC7C299B-16D3-AEAC-E84C-4CA45C1C14DC}"/>
                  </a:ext>
                </a:extLst>
              </p:cNvPr>
              <p:cNvGrpSpPr/>
              <p:nvPr/>
            </p:nvGrpSpPr>
            <p:grpSpPr>
              <a:xfrm>
                <a:off x="6424131" y="1855772"/>
                <a:ext cx="41887" cy="39480"/>
                <a:chOff x="6424131" y="1855772"/>
                <a:chExt cx="41887" cy="39480"/>
              </a:xfrm>
            </p:grpSpPr>
            <p:sp>
              <p:nvSpPr>
                <p:cNvPr id="2204" name="Freeform: Shape 12488">
                  <a:extLst>
                    <a:ext uri="{FF2B5EF4-FFF2-40B4-BE49-F238E27FC236}">
                      <a16:creationId xmlns:a16="http://schemas.microsoft.com/office/drawing/2014/main" id="{0A457E01-B4A2-DD59-ECB7-0890869AF745}"/>
                    </a:ext>
                  </a:extLst>
                </p:cNvPr>
                <p:cNvSpPr/>
                <p:nvPr/>
              </p:nvSpPr>
              <p:spPr>
                <a:xfrm>
                  <a:off x="644507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Freeform: Shape 12489">
                  <a:extLst>
                    <a:ext uri="{FF2B5EF4-FFF2-40B4-BE49-F238E27FC236}">
                      <a16:creationId xmlns:a16="http://schemas.microsoft.com/office/drawing/2014/main" id="{4352D07D-940B-BDA0-19CA-8CF10ADE4CE9}"/>
                    </a:ext>
                  </a:extLst>
                </p:cNvPr>
                <p:cNvSpPr/>
                <p:nvPr/>
              </p:nvSpPr>
              <p:spPr>
                <a:xfrm>
                  <a:off x="642413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1" name="Graphic 7849">
                <a:extLst>
                  <a:ext uri="{FF2B5EF4-FFF2-40B4-BE49-F238E27FC236}">
                    <a16:creationId xmlns:a16="http://schemas.microsoft.com/office/drawing/2014/main" id="{2D7F6D31-87B3-8A10-0126-8D026F43D420}"/>
                  </a:ext>
                </a:extLst>
              </p:cNvPr>
              <p:cNvGrpSpPr/>
              <p:nvPr/>
            </p:nvGrpSpPr>
            <p:grpSpPr>
              <a:xfrm>
                <a:off x="6432890" y="1855772"/>
                <a:ext cx="41887" cy="39480"/>
                <a:chOff x="6432890" y="1855772"/>
                <a:chExt cx="41887" cy="39480"/>
              </a:xfrm>
            </p:grpSpPr>
            <p:sp>
              <p:nvSpPr>
                <p:cNvPr id="2202" name="Freeform: Shape 12486">
                  <a:extLst>
                    <a:ext uri="{FF2B5EF4-FFF2-40B4-BE49-F238E27FC236}">
                      <a16:creationId xmlns:a16="http://schemas.microsoft.com/office/drawing/2014/main" id="{4959CBAC-B697-546E-8B01-75355F35F907}"/>
                    </a:ext>
                  </a:extLst>
                </p:cNvPr>
                <p:cNvSpPr/>
                <p:nvPr/>
              </p:nvSpPr>
              <p:spPr>
                <a:xfrm>
                  <a:off x="645383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Freeform: Shape 12487">
                  <a:extLst>
                    <a:ext uri="{FF2B5EF4-FFF2-40B4-BE49-F238E27FC236}">
                      <a16:creationId xmlns:a16="http://schemas.microsoft.com/office/drawing/2014/main" id="{3B1B7152-BD4B-5231-3034-F7BCE7A182E4}"/>
                    </a:ext>
                  </a:extLst>
                </p:cNvPr>
                <p:cNvSpPr/>
                <p:nvPr/>
              </p:nvSpPr>
              <p:spPr>
                <a:xfrm>
                  <a:off x="643289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2" name="Graphic 7849">
                <a:extLst>
                  <a:ext uri="{FF2B5EF4-FFF2-40B4-BE49-F238E27FC236}">
                    <a16:creationId xmlns:a16="http://schemas.microsoft.com/office/drawing/2014/main" id="{FEA4FF00-0182-D910-5DB8-820AF3398C5B}"/>
                  </a:ext>
                </a:extLst>
              </p:cNvPr>
              <p:cNvGrpSpPr/>
              <p:nvPr/>
            </p:nvGrpSpPr>
            <p:grpSpPr>
              <a:xfrm>
                <a:off x="6461195" y="1855772"/>
                <a:ext cx="41887" cy="39480"/>
                <a:chOff x="6461195" y="1855772"/>
                <a:chExt cx="41887" cy="39480"/>
              </a:xfrm>
            </p:grpSpPr>
            <p:sp>
              <p:nvSpPr>
                <p:cNvPr id="2200" name="Freeform: Shape 12484">
                  <a:extLst>
                    <a:ext uri="{FF2B5EF4-FFF2-40B4-BE49-F238E27FC236}">
                      <a16:creationId xmlns:a16="http://schemas.microsoft.com/office/drawing/2014/main" id="{34F6E7B5-97B9-5789-6A8A-9763CE7E2807}"/>
                    </a:ext>
                  </a:extLst>
                </p:cNvPr>
                <p:cNvSpPr/>
                <p:nvPr/>
              </p:nvSpPr>
              <p:spPr>
                <a:xfrm>
                  <a:off x="648213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Freeform: Shape 12485">
                  <a:extLst>
                    <a:ext uri="{FF2B5EF4-FFF2-40B4-BE49-F238E27FC236}">
                      <a16:creationId xmlns:a16="http://schemas.microsoft.com/office/drawing/2014/main" id="{F6202FDF-63DC-B22B-C1B2-A95744484D6D}"/>
                    </a:ext>
                  </a:extLst>
                </p:cNvPr>
                <p:cNvSpPr/>
                <p:nvPr/>
              </p:nvSpPr>
              <p:spPr>
                <a:xfrm>
                  <a:off x="646119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3" name="Graphic 7849">
                <a:extLst>
                  <a:ext uri="{FF2B5EF4-FFF2-40B4-BE49-F238E27FC236}">
                    <a16:creationId xmlns:a16="http://schemas.microsoft.com/office/drawing/2014/main" id="{F09F9FCD-A7D1-C554-74D4-9641EBF8ADD9}"/>
                  </a:ext>
                </a:extLst>
              </p:cNvPr>
              <p:cNvGrpSpPr/>
              <p:nvPr/>
            </p:nvGrpSpPr>
            <p:grpSpPr>
              <a:xfrm>
                <a:off x="6466907" y="1855772"/>
                <a:ext cx="41887" cy="39480"/>
                <a:chOff x="6466907" y="1855772"/>
                <a:chExt cx="41887" cy="39480"/>
              </a:xfrm>
            </p:grpSpPr>
            <p:sp>
              <p:nvSpPr>
                <p:cNvPr id="2198" name="Freeform: Shape 12482">
                  <a:extLst>
                    <a:ext uri="{FF2B5EF4-FFF2-40B4-BE49-F238E27FC236}">
                      <a16:creationId xmlns:a16="http://schemas.microsoft.com/office/drawing/2014/main" id="{4EE05638-3037-D58D-5392-CE540495DF7D}"/>
                    </a:ext>
                  </a:extLst>
                </p:cNvPr>
                <p:cNvSpPr/>
                <p:nvPr/>
              </p:nvSpPr>
              <p:spPr>
                <a:xfrm>
                  <a:off x="648785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Freeform: Shape 12483">
                  <a:extLst>
                    <a:ext uri="{FF2B5EF4-FFF2-40B4-BE49-F238E27FC236}">
                      <a16:creationId xmlns:a16="http://schemas.microsoft.com/office/drawing/2014/main" id="{18058F0A-2A83-697C-C8C6-6D3358CC2EB8}"/>
                    </a:ext>
                  </a:extLst>
                </p:cNvPr>
                <p:cNvSpPr/>
                <p:nvPr/>
              </p:nvSpPr>
              <p:spPr>
                <a:xfrm>
                  <a:off x="646690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4" name="Graphic 7849">
                <a:extLst>
                  <a:ext uri="{FF2B5EF4-FFF2-40B4-BE49-F238E27FC236}">
                    <a16:creationId xmlns:a16="http://schemas.microsoft.com/office/drawing/2014/main" id="{A15691B4-4DE5-3C27-16C7-B8A6A692FCB4}"/>
                  </a:ext>
                </a:extLst>
              </p:cNvPr>
              <p:cNvGrpSpPr/>
              <p:nvPr/>
            </p:nvGrpSpPr>
            <p:grpSpPr>
              <a:xfrm>
                <a:off x="6472365" y="1855772"/>
                <a:ext cx="41887" cy="39480"/>
                <a:chOff x="6472365" y="1855772"/>
                <a:chExt cx="41887" cy="39480"/>
              </a:xfrm>
            </p:grpSpPr>
            <p:sp>
              <p:nvSpPr>
                <p:cNvPr id="2196" name="Freeform: Shape 12480">
                  <a:extLst>
                    <a:ext uri="{FF2B5EF4-FFF2-40B4-BE49-F238E27FC236}">
                      <a16:creationId xmlns:a16="http://schemas.microsoft.com/office/drawing/2014/main" id="{36C3BA74-1978-6ED9-3405-14F88B64F0CE}"/>
                    </a:ext>
                  </a:extLst>
                </p:cNvPr>
                <p:cNvSpPr/>
                <p:nvPr/>
              </p:nvSpPr>
              <p:spPr>
                <a:xfrm>
                  <a:off x="649330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Freeform: Shape 12481">
                  <a:extLst>
                    <a:ext uri="{FF2B5EF4-FFF2-40B4-BE49-F238E27FC236}">
                      <a16:creationId xmlns:a16="http://schemas.microsoft.com/office/drawing/2014/main" id="{C3C3849E-08AB-3C75-470D-46FBF002B87F}"/>
                    </a:ext>
                  </a:extLst>
                </p:cNvPr>
                <p:cNvSpPr/>
                <p:nvPr/>
              </p:nvSpPr>
              <p:spPr>
                <a:xfrm>
                  <a:off x="647236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5" name="Graphic 7849">
                <a:extLst>
                  <a:ext uri="{FF2B5EF4-FFF2-40B4-BE49-F238E27FC236}">
                    <a16:creationId xmlns:a16="http://schemas.microsoft.com/office/drawing/2014/main" id="{FE0EABA7-8688-B930-CD61-EAB9439184B5}"/>
                  </a:ext>
                </a:extLst>
              </p:cNvPr>
              <p:cNvGrpSpPr/>
              <p:nvPr/>
            </p:nvGrpSpPr>
            <p:grpSpPr>
              <a:xfrm>
                <a:off x="6487850" y="1855772"/>
                <a:ext cx="41887" cy="39480"/>
                <a:chOff x="6487850" y="1855772"/>
                <a:chExt cx="41887" cy="39480"/>
              </a:xfrm>
            </p:grpSpPr>
            <p:sp>
              <p:nvSpPr>
                <p:cNvPr id="2194" name="Freeform: Shape 12478">
                  <a:extLst>
                    <a:ext uri="{FF2B5EF4-FFF2-40B4-BE49-F238E27FC236}">
                      <a16:creationId xmlns:a16="http://schemas.microsoft.com/office/drawing/2014/main" id="{26142F66-BEA1-6435-2E49-7F409B6D3B0E}"/>
                    </a:ext>
                  </a:extLst>
                </p:cNvPr>
                <p:cNvSpPr/>
                <p:nvPr/>
              </p:nvSpPr>
              <p:spPr>
                <a:xfrm>
                  <a:off x="650879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Freeform: Shape 12479">
                  <a:extLst>
                    <a:ext uri="{FF2B5EF4-FFF2-40B4-BE49-F238E27FC236}">
                      <a16:creationId xmlns:a16="http://schemas.microsoft.com/office/drawing/2014/main" id="{0AC807C7-1498-2C7C-0EAC-3318B0EF4DA6}"/>
                    </a:ext>
                  </a:extLst>
                </p:cNvPr>
                <p:cNvSpPr/>
                <p:nvPr/>
              </p:nvSpPr>
              <p:spPr>
                <a:xfrm>
                  <a:off x="648785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6" name="Graphic 7849">
                <a:extLst>
                  <a:ext uri="{FF2B5EF4-FFF2-40B4-BE49-F238E27FC236}">
                    <a16:creationId xmlns:a16="http://schemas.microsoft.com/office/drawing/2014/main" id="{8E628BB4-3FF0-A740-A3DD-CA68F5C2E9DB}"/>
                  </a:ext>
                </a:extLst>
              </p:cNvPr>
              <p:cNvGrpSpPr/>
              <p:nvPr/>
            </p:nvGrpSpPr>
            <p:grpSpPr>
              <a:xfrm>
                <a:off x="6490770" y="1855772"/>
                <a:ext cx="41887" cy="39480"/>
                <a:chOff x="6490770" y="1855772"/>
                <a:chExt cx="41887" cy="39480"/>
              </a:xfrm>
            </p:grpSpPr>
            <p:sp>
              <p:nvSpPr>
                <p:cNvPr id="2192" name="Freeform: Shape 12476">
                  <a:extLst>
                    <a:ext uri="{FF2B5EF4-FFF2-40B4-BE49-F238E27FC236}">
                      <a16:creationId xmlns:a16="http://schemas.microsoft.com/office/drawing/2014/main" id="{7E8ABDE3-0CD3-2E07-4761-89FAA4DF280C}"/>
                    </a:ext>
                  </a:extLst>
                </p:cNvPr>
                <p:cNvSpPr/>
                <p:nvPr/>
              </p:nvSpPr>
              <p:spPr>
                <a:xfrm>
                  <a:off x="651171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Freeform: Shape 12477">
                  <a:extLst>
                    <a:ext uri="{FF2B5EF4-FFF2-40B4-BE49-F238E27FC236}">
                      <a16:creationId xmlns:a16="http://schemas.microsoft.com/office/drawing/2014/main" id="{42E7BD25-4A97-3D64-0687-82287439EC82}"/>
                    </a:ext>
                  </a:extLst>
                </p:cNvPr>
                <p:cNvSpPr/>
                <p:nvPr/>
              </p:nvSpPr>
              <p:spPr>
                <a:xfrm>
                  <a:off x="649077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7" name="Graphic 7849">
                <a:extLst>
                  <a:ext uri="{FF2B5EF4-FFF2-40B4-BE49-F238E27FC236}">
                    <a16:creationId xmlns:a16="http://schemas.microsoft.com/office/drawing/2014/main" id="{8610047D-48D5-0F27-C53F-B378B8D7F6E6}"/>
                  </a:ext>
                </a:extLst>
              </p:cNvPr>
              <p:cNvGrpSpPr/>
              <p:nvPr/>
            </p:nvGrpSpPr>
            <p:grpSpPr>
              <a:xfrm>
                <a:off x="6500543" y="1855772"/>
                <a:ext cx="41887" cy="39480"/>
                <a:chOff x="6500543" y="1855772"/>
                <a:chExt cx="41887" cy="39480"/>
              </a:xfrm>
            </p:grpSpPr>
            <p:sp>
              <p:nvSpPr>
                <p:cNvPr id="2190" name="Freeform: Shape 12474">
                  <a:extLst>
                    <a:ext uri="{FF2B5EF4-FFF2-40B4-BE49-F238E27FC236}">
                      <a16:creationId xmlns:a16="http://schemas.microsoft.com/office/drawing/2014/main" id="{961C68C1-DD8E-A929-6C9B-5A2126CC9B1D}"/>
                    </a:ext>
                  </a:extLst>
                </p:cNvPr>
                <p:cNvSpPr/>
                <p:nvPr/>
              </p:nvSpPr>
              <p:spPr>
                <a:xfrm>
                  <a:off x="652148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Freeform: Shape 12475">
                  <a:extLst>
                    <a:ext uri="{FF2B5EF4-FFF2-40B4-BE49-F238E27FC236}">
                      <a16:creationId xmlns:a16="http://schemas.microsoft.com/office/drawing/2014/main" id="{7A744656-5B00-F1D0-FC34-EC173EC49DF9}"/>
                    </a:ext>
                  </a:extLst>
                </p:cNvPr>
                <p:cNvSpPr/>
                <p:nvPr/>
              </p:nvSpPr>
              <p:spPr>
                <a:xfrm>
                  <a:off x="650054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8" name="Graphic 7849">
                <a:extLst>
                  <a:ext uri="{FF2B5EF4-FFF2-40B4-BE49-F238E27FC236}">
                    <a16:creationId xmlns:a16="http://schemas.microsoft.com/office/drawing/2014/main" id="{FDABBA87-7D25-77D5-513A-2A9DB439B29B}"/>
                  </a:ext>
                </a:extLst>
              </p:cNvPr>
              <p:cNvGrpSpPr/>
              <p:nvPr/>
            </p:nvGrpSpPr>
            <p:grpSpPr>
              <a:xfrm>
                <a:off x="6509682" y="1855772"/>
                <a:ext cx="41887" cy="39480"/>
                <a:chOff x="6509682" y="1855772"/>
                <a:chExt cx="41887" cy="39480"/>
              </a:xfrm>
            </p:grpSpPr>
            <p:sp>
              <p:nvSpPr>
                <p:cNvPr id="2188" name="Freeform: Shape 12472">
                  <a:extLst>
                    <a:ext uri="{FF2B5EF4-FFF2-40B4-BE49-F238E27FC236}">
                      <a16:creationId xmlns:a16="http://schemas.microsoft.com/office/drawing/2014/main" id="{B333BE35-0C93-3B7F-7732-1773F3E02B11}"/>
                    </a:ext>
                  </a:extLst>
                </p:cNvPr>
                <p:cNvSpPr/>
                <p:nvPr/>
              </p:nvSpPr>
              <p:spPr>
                <a:xfrm>
                  <a:off x="653062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Freeform: Shape 12473">
                  <a:extLst>
                    <a:ext uri="{FF2B5EF4-FFF2-40B4-BE49-F238E27FC236}">
                      <a16:creationId xmlns:a16="http://schemas.microsoft.com/office/drawing/2014/main" id="{D46B2AE3-94EE-8CDD-DB24-6A698C50E8A7}"/>
                    </a:ext>
                  </a:extLst>
                </p:cNvPr>
                <p:cNvSpPr/>
                <p:nvPr/>
              </p:nvSpPr>
              <p:spPr>
                <a:xfrm>
                  <a:off x="650968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9" name="Graphic 7849">
                <a:extLst>
                  <a:ext uri="{FF2B5EF4-FFF2-40B4-BE49-F238E27FC236}">
                    <a16:creationId xmlns:a16="http://schemas.microsoft.com/office/drawing/2014/main" id="{2F1DBC6E-C232-9467-D3F8-B2F058933A7B}"/>
                  </a:ext>
                </a:extLst>
              </p:cNvPr>
              <p:cNvGrpSpPr/>
              <p:nvPr/>
            </p:nvGrpSpPr>
            <p:grpSpPr>
              <a:xfrm>
                <a:off x="6514252" y="1855772"/>
                <a:ext cx="41887" cy="39480"/>
                <a:chOff x="6514252" y="1855772"/>
                <a:chExt cx="41887" cy="39480"/>
              </a:xfrm>
            </p:grpSpPr>
            <p:sp>
              <p:nvSpPr>
                <p:cNvPr id="2186" name="Freeform: Shape 12470">
                  <a:extLst>
                    <a:ext uri="{FF2B5EF4-FFF2-40B4-BE49-F238E27FC236}">
                      <a16:creationId xmlns:a16="http://schemas.microsoft.com/office/drawing/2014/main" id="{486E618A-2A9C-5269-EAF7-78F4C3061B0A}"/>
                    </a:ext>
                  </a:extLst>
                </p:cNvPr>
                <p:cNvSpPr/>
                <p:nvPr/>
              </p:nvSpPr>
              <p:spPr>
                <a:xfrm>
                  <a:off x="653519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Freeform: Shape 12471">
                  <a:extLst>
                    <a:ext uri="{FF2B5EF4-FFF2-40B4-BE49-F238E27FC236}">
                      <a16:creationId xmlns:a16="http://schemas.microsoft.com/office/drawing/2014/main" id="{C444B4E5-6E3D-C56A-C609-4447EB0355C0}"/>
                    </a:ext>
                  </a:extLst>
                </p:cNvPr>
                <p:cNvSpPr/>
                <p:nvPr/>
              </p:nvSpPr>
              <p:spPr>
                <a:xfrm>
                  <a:off x="651425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0" name="Graphic 7849">
                <a:extLst>
                  <a:ext uri="{FF2B5EF4-FFF2-40B4-BE49-F238E27FC236}">
                    <a16:creationId xmlns:a16="http://schemas.microsoft.com/office/drawing/2014/main" id="{F3E55F0E-3725-BAD7-BE50-1A656EC88F3F}"/>
                  </a:ext>
                </a:extLst>
              </p:cNvPr>
              <p:cNvGrpSpPr/>
              <p:nvPr/>
            </p:nvGrpSpPr>
            <p:grpSpPr>
              <a:xfrm>
                <a:off x="6517806" y="1855772"/>
                <a:ext cx="41760" cy="39480"/>
                <a:chOff x="6517806" y="1855772"/>
                <a:chExt cx="41760" cy="39480"/>
              </a:xfrm>
            </p:grpSpPr>
            <p:sp>
              <p:nvSpPr>
                <p:cNvPr id="2184" name="Freeform: Shape 12468">
                  <a:extLst>
                    <a:ext uri="{FF2B5EF4-FFF2-40B4-BE49-F238E27FC236}">
                      <a16:creationId xmlns:a16="http://schemas.microsoft.com/office/drawing/2014/main" id="{CE0F1BDD-5C4D-47BD-2C10-3DB4C575CBFA}"/>
                    </a:ext>
                  </a:extLst>
                </p:cNvPr>
                <p:cNvSpPr/>
                <p:nvPr/>
              </p:nvSpPr>
              <p:spPr>
                <a:xfrm>
                  <a:off x="653862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Freeform: Shape 12469">
                  <a:extLst>
                    <a:ext uri="{FF2B5EF4-FFF2-40B4-BE49-F238E27FC236}">
                      <a16:creationId xmlns:a16="http://schemas.microsoft.com/office/drawing/2014/main" id="{94A34145-2788-55D0-B010-A7453485B5E1}"/>
                    </a:ext>
                  </a:extLst>
                </p:cNvPr>
                <p:cNvSpPr/>
                <p:nvPr/>
              </p:nvSpPr>
              <p:spPr>
                <a:xfrm>
                  <a:off x="651780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1" name="Graphic 7849">
                <a:extLst>
                  <a:ext uri="{FF2B5EF4-FFF2-40B4-BE49-F238E27FC236}">
                    <a16:creationId xmlns:a16="http://schemas.microsoft.com/office/drawing/2014/main" id="{273FBAD2-2B2D-EBB5-B32C-92ED72A9A21E}"/>
                  </a:ext>
                </a:extLst>
              </p:cNvPr>
              <p:cNvGrpSpPr/>
              <p:nvPr/>
            </p:nvGrpSpPr>
            <p:grpSpPr>
              <a:xfrm>
                <a:off x="6528341" y="1855772"/>
                <a:ext cx="41760" cy="39480"/>
                <a:chOff x="6528341" y="1855772"/>
                <a:chExt cx="41760" cy="39480"/>
              </a:xfrm>
            </p:grpSpPr>
            <p:sp>
              <p:nvSpPr>
                <p:cNvPr id="2182" name="Freeform: Shape 12466">
                  <a:extLst>
                    <a:ext uri="{FF2B5EF4-FFF2-40B4-BE49-F238E27FC236}">
                      <a16:creationId xmlns:a16="http://schemas.microsoft.com/office/drawing/2014/main" id="{61CE7692-BA3B-1A9A-F140-E9B741239301}"/>
                    </a:ext>
                  </a:extLst>
                </p:cNvPr>
                <p:cNvSpPr/>
                <p:nvPr/>
              </p:nvSpPr>
              <p:spPr>
                <a:xfrm>
                  <a:off x="654915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Freeform: Shape 12467">
                  <a:extLst>
                    <a:ext uri="{FF2B5EF4-FFF2-40B4-BE49-F238E27FC236}">
                      <a16:creationId xmlns:a16="http://schemas.microsoft.com/office/drawing/2014/main" id="{5A626BCC-8006-E762-1C78-E8A612D65081}"/>
                    </a:ext>
                  </a:extLst>
                </p:cNvPr>
                <p:cNvSpPr/>
                <p:nvPr/>
              </p:nvSpPr>
              <p:spPr>
                <a:xfrm>
                  <a:off x="652834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2" name="Graphic 7849">
                <a:extLst>
                  <a:ext uri="{FF2B5EF4-FFF2-40B4-BE49-F238E27FC236}">
                    <a16:creationId xmlns:a16="http://schemas.microsoft.com/office/drawing/2014/main" id="{765A30A3-D959-EA59-8301-FAC57C1AF90C}"/>
                  </a:ext>
                </a:extLst>
              </p:cNvPr>
              <p:cNvGrpSpPr/>
              <p:nvPr/>
            </p:nvGrpSpPr>
            <p:grpSpPr>
              <a:xfrm>
                <a:off x="6534180" y="1855772"/>
                <a:ext cx="41887" cy="39480"/>
                <a:chOff x="6534180" y="1855772"/>
                <a:chExt cx="41887" cy="39480"/>
              </a:xfrm>
            </p:grpSpPr>
            <p:sp>
              <p:nvSpPr>
                <p:cNvPr id="2180" name="Freeform: Shape 12464">
                  <a:extLst>
                    <a:ext uri="{FF2B5EF4-FFF2-40B4-BE49-F238E27FC236}">
                      <a16:creationId xmlns:a16="http://schemas.microsoft.com/office/drawing/2014/main" id="{B0F6273A-85C4-FBD0-540D-A4F64D19A662}"/>
                    </a:ext>
                  </a:extLst>
                </p:cNvPr>
                <p:cNvSpPr/>
                <p:nvPr/>
              </p:nvSpPr>
              <p:spPr>
                <a:xfrm>
                  <a:off x="655512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Freeform: Shape 12465">
                  <a:extLst>
                    <a:ext uri="{FF2B5EF4-FFF2-40B4-BE49-F238E27FC236}">
                      <a16:creationId xmlns:a16="http://schemas.microsoft.com/office/drawing/2014/main" id="{7E14F39E-ACE2-8D70-4153-F4E26CE30C77}"/>
                    </a:ext>
                  </a:extLst>
                </p:cNvPr>
                <p:cNvSpPr/>
                <p:nvPr/>
              </p:nvSpPr>
              <p:spPr>
                <a:xfrm>
                  <a:off x="653418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3" name="Graphic 7849">
                <a:extLst>
                  <a:ext uri="{FF2B5EF4-FFF2-40B4-BE49-F238E27FC236}">
                    <a16:creationId xmlns:a16="http://schemas.microsoft.com/office/drawing/2014/main" id="{8082BCBA-207D-1736-8A0F-FC85BD696B1F}"/>
                  </a:ext>
                </a:extLst>
              </p:cNvPr>
              <p:cNvGrpSpPr/>
              <p:nvPr/>
            </p:nvGrpSpPr>
            <p:grpSpPr>
              <a:xfrm>
                <a:off x="6540019" y="1855772"/>
                <a:ext cx="41887" cy="39480"/>
                <a:chOff x="6540019" y="1855772"/>
                <a:chExt cx="41887" cy="39480"/>
              </a:xfrm>
            </p:grpSpPr>
            <p:sp>
              <p:nvSpPr>
                <p:cNvPr id="2178" name="Freeform: Shape 12462">
                  <a:extLst>
                    <a:ext uri="{FF2B5EF4-FFF2-40B4-BE49-F238E27FC236}">
                      <a16:creationId xmlns:a16="http://schemas.microsoft.com/office/drawing/2014/main" id="{016C5C70-57D9-BE41-EDEE-17C072152A65}"/>
                    </a:ext>
                  </a:extLst>
                </p:cNvPr>
                <p:cNvSpPr/>
                <p:nvPr/>
              </p:nvSpPr>
              <p:spPr>
                <a:xfrm>
                  <a:off x="656096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Freeform: Shape 12463">
                  <a:extLst>
                    <a:ext uri="{FF2B5EF4-FFF2-40B4-BE49-F238E27FC236}">
                      <a16:creationId xmlns:a16="http://schemas.microsoft.com/office/drawing/2014/main" id="{6B6777FB-7E2F-527D-7FDE-63D6ECEC7897}"/>
                    </a:ext>
                  </a:extLst>
                </p:cNvPr>
                <p:cNvSpPr/>
                <p:nvPr/>
              </p:nvSpPr>
              <p:spPr>
                <a:xfrm>
                  <a:off x="654001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4" name="Graphic 7849">
                <a:extLst>
                  <a:ext uri="{FF2B5EF4-FFF2-40B4-BE49-F238E27FC236}">
                    <a16:creationId xmlns:a16="http://schemas.microsoft.com/office/drawing/2014/main" id="{45ECA787-C5FF-AD50-7414-D99F7D919E15}"/>
                  </a:ext>
                </a:extLst>
              </p:cNvPr>
              <p:cNvGrpSpPr/>
              <p:nvPr/>
            </p:nvGrpSpPr>
            <p:grpSpPr>
              <a:xfrm>
                <a:off x="6545858" y="1855772"/>
                <a:ext cx="41887" cy="39480"/>
                <a:chOff x="6545858" y="1855772"/>
                <a:chExt cx="41887" cy="39480"/>
              </a:xfrm>
            </p:grpSpPr>
            <p:sp>
              <p:nvSpPr>
                <p:cNvPr id="2176" name="Freeform: Shape 12460">
                  <a:extLst>
                    <a:ext uri="{FF2B5EF4-FFF2-40B4-BE49-F238E27FC236}">
                      <a16:creationId xmlns:a16="http://schemas.microsoft.com/office/drawing/2014/main" id="{3F0F8261-4CFA-4275-66B9-8E433E1D923D}"/>
                    </a:ext>
                  </a:extLst>
                </p:cNvPr>
                <p:cNvSpPr/>
                <p:nvPr/>
              </p:nvSpPr>
              <p:spPr>
                <a:xfrm>
                  <a:off x="656680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Freeform: Shape 12461">
                  <a:extLst>
                    <a:ext uri="{FF2B5EF4-FFF2-40B4-BE49-F238E27FC236}">
                      <a16:creationId xmlns:a16="http://schemas.microsoft.com/office/drawing/2014/main" id="{0FF0224E-6829-334D-C635-68BCFA973B18}"/>
                    </a:ext>
                  </a:extLst>
                </p:cNvPr>
                <p:cNvSpPr/>
                <p:nvPr/>
              </p:nvSpPr>
              <p:spPr>
                <a:xfrm>
                  <a:off x="654585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5" name="Graphic 7849">
                <a:extLst>
                  <a:ext uri="{FF2B5EF4-FFF2-40B4-BE49-F238E27FC236}">
                    <a16:creationId xmlns:a16="http://schemas.microsoft.com/office/drawing/2014/main" id="{CB4F2CC5-DCDC-336B-5827-12EEE81C04AB}"/>
                  </a:ext>
                </a:extLst>
              </p:cNvPr>
              <p:cNvGrpSpPr/>
              <p:nvPr/>
            </p:nvGrpSpPr>
            <p:grpSpPr>
              <a:xfrm>
                <a:off x="6551823" y="1855772"/>
                <a:ext cx="41760" cy="39480"/>
                <a:chOff x="6551823" y="1855772"/>
                <a:chExt cx="41760" cy="39480"/>
              </a:xfrm>
            </p:grpSpPr>
            <p:sp>
              <p:nvSpPr>
                <p:cNvPr id="2174" name="Freeform: Shape 12458">
                  <a:extLst>
                    <a:ext uri="{FF2B5EF4-FFF2-40B4-BE49-F238E27FC236}">
                      <a16:creationId xmlns:a16="http://schemas.microsoft.com/office/drawing/2014/main" id="{C4F05418-F22E-87AF-237A-98816E5B1166}"/>
                    </a:ext>
                  </a:extLst>
                </p:cNvPr>
                <p:cNvSpPr/>
                <p:nvPr/>
              </p:nvSpPr>
              <p:spPr>
                <a:xfrm>
                  <a:off x="657276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Freeform: Shape 12459">
                  <a:extLst>
                    <a:ext uri="{FF2B5EF4-FFF2-40B4-BE49-F238E27FC236}">
                      <a16:creationId xmlns:a16="http://schemas.microsoft.com/office/drawing/2014/main" id="{5EC4AEE4-D610-B815-A0C4-10BC43519223}"/>
                    </a:ext>
                  </a:extLst>
                </p:cNvPr>
                <p:cNvSpPr/>
                <p:nvPr/>
              </p:nvSpPr>
              <p:spPr>
                <a:xfrm>
                  <a:off x="6551823"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6" name="Graphic 7849">
                <a:extLst>
                  <a:ext uri="{FF2B5EF4-FFF2-40B4-BE49-F238E27FC236}">
                    <a16:creationId xmlns:a16="http://schemas.microsoft.com/office/drawing/2014/main" id="{EF019922-06E9-A5CD-A573-722D9FA89F71}"/>
                  </a:ext>
                </a:extLst>
              </p:cNvPr>
              <p:cNvGrpSpPr/>
              <p:nvPr/>
            </p:nvGrpSpPr>
            <p:grpSpPr>
              <a:xfrm>
                <a:off x="6557662" y="1855772"/>
                <a:ext cx="41887" cy="39480"/>
                <a:chOff x="6557662" y="1855772"/>
                <a:chExt cx="41887" cy="39480"/>
              </a:xfrm>
            </p:grpSpPr>
            <p:sp>
              <p:nvSpPr>
                <p:cNvPr id="2172" name="Freeform: Shape 12456">
                  <a:extLst>
                    <a:ext uri="{FF2B5EF4-FFF2-40B4-BE49-F238E27FC236}">
                      <a16:creationId xmlns:a16="http://schemas.microsoft.com/office/drawing/2014/main" id="{553BDA16-05D9-8421-DBD0-400D89C04454}"/>
                    </a:ext>
                  </a:extLst>
                </p:cNvPr>
                <p:cNvSpPr/>
                <p:nvPr/>
              </p:nvSpPr>
              <p:spPr>
                <a:xfrm>
                  <a:off x="657860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Freeform: Shape 12457">
                  <a:extLst>
                    <a:ext uri="{FF2B5EF4-FFF2-40B4-BE49-F238E27FC236}">
                      <a16:creationId xmlns:a16="http://schemas.microsoft.com/office/drawing/2014/main" id="{E41EE458-AD6A-BD7B-DE72-59AC25B151E5}"/>
                    </a:ext>
                  </a:extLst>
                </p:cNvPr>
                <p:cNvSpPr/>
                <p:nvPr/>
              </p:nvSpPr>
              <p:spPr>
                <a:xfrm>
                  <a:off x="655766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7" name="Graphic 7849">
                <a:extLst>
                  <a:ext uri="{FF2B5EF4-FFF2-40B4-BE49-F238E27FC236}">
                    <a16:creationId xmlns:a16="http://schemas.microsoft.com/office/drawing/2014/main" id="{F7B8902E-D564-7D08-82B0-03D4176BB8D0}"/>
                  </a:ext>
                </a:extLst>
              </p:cNvPr>
              <p:cNvGrpSpPr/>
              <p:nvPr/>
            </p:nvGrpSpPr>
            <p:grpSpPr>
              <a:xfrm>
                <a:off x="6568578" y="1855772"/>
                <a:ext cx="41887" cy="39480"/>
                <a:chOff x="6568578" y="1855772"/>
                <a:chExt cx="41887" cy="39480"/>
              </a:xfrm>
            </p:grpSpPr>
            <p:sp>
              <p:nvSpPr>
                <p:cNvPr id="2170" name="Freeform: Shape 12454">
                  <a:extLst>
                    <a:ext uri="{FF2B5EF4-FFF2-40B4-BE49-F238E27FC236}">
                      <a16:creationId xmlns:a16="http://schemas.microsoft.com/office/drawing/2014/main" id="{ADFD2B74-B9B1-4EBB-B77D-ADC30157EFCB}"/>
                    </a:ext>
                  </a:extLst>
                </p:cNvPr>
                <p:cNvSpPr/>
                <p:nvPr/>
              </p:nvSpPr>
              <p:spPr>
                <a:xfrm>
                  <a:off x="658952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Freeform: Shape 12455">
                  <a:extLst>
                    <a:ext uri="{FF2B5EF4-FFF2-40B4-BE49-F238E27FC236}">
                      <a16:creationId xmlns:a16="http://schemas.microsoft.com/office/drawing/2014/main" id="{35298A96-6E2F-6297-AACB-3420D0DD8435}"/>
                    </a:ext>
                  </a:extLst>
                </p:cNvPr>
                <p:cNvSpPr/>
                <p:nvPr/>
              </p:nvSpPr>
              <p:spPr>
                <a:xfrm>
                  <a:off x="656857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8" name="Graphic 7849">
                <a:extLst>
                  <a:ext uri="{FF2B5EF4-FFF2-40B4-BE49-F238E27FC236}">
                    <a16:creationId xmlns:a16="http://schemas.microsoft.com/office/drawing/2014/main" id="{94CD29F6-D10A-37C2-C02C-803B4D5E4EE9}"/>
                  </a:ext>
                </a:extLst>
              </p:cNvPr>
              <p:cNvGrpSpPr/>
              <p:nvPr/>
            </p:nvGrpSpPr>
            <p:grpSpPr>
              <a:xfrm>
                <a:off x="6574671" y="1855772"/>
                <a:ext cx="41887" cy="39480"/>
                <a:chOff x="6574671" y="1855772"/>
                <a:chExt cx="41887" cy="39480"/>
              </a:xfrm>
            </p:grpSpPr>
            <p:sp>
              <p:nvSpPr>
                <p:cNvPr id="2168" name="Freeform: Shape 12452">
                  <a:extLst>
                    <a:ext uri="{FF2B5EF4-FFF2-40B4-BE49-F238E27FC236}">
                      <a16:creationId xmlns:a16="http://schemas.microsoft.com/office/drawing/2014/main" id="{C8728477-0638-C9E2-C9D5-11D0A9D44D22}"/>
                    </a:ext>
                  </a:extLst>
                </p:cNvPr>
                <p:cNvSpPr/>
                <p:nvPr/>
              </p:nvSpPr>
              <p:spPr>
                <a:xfrm>
                  <a:off x="659561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Freeform: Shape 12453">
                  <a:extLst>
                    <a:ext uri="{FF2B5EF4-FFF2-40B4-BE49-F238E27FC236}">
                      <a16:creationId xmlns:a16="http://schemas.microsoft.com/office/drawing/2014/main" id="{D4A0EDB3-5AA7-AE80-0FEF-30D506CEBFB6}"/>
                    </a:ext>
                  </a:extLst>
                </p:cNvPr>
                <p:cNvSpPr/>
                <p:nvPr/>
              </p:nvSpPr>
              <p:spPr>
                <a:xfrm>
                  <a:off x="657467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9" name="Graphic 7849">
                <a:extLst>
                  <a:ext uri="{FF2B5EF4-FFF2-40B4-BE49-F238E27FC236}">
                    <a16:creationId xmlns:a16="http://schemas.microsoft.com/office/drawing/2014/main" id="{0E81F99C-257D-D2ED-04E7-2A2CF5C242C1}"/>
                  </a:ext>
                </a:extLst>
              </p:cNvPr>
              <p:cNvGrpSpPr/>
              <p:nvPr/>
            </p:nvGrpSpPr>
            <p:grpSpPr>
              <a:xfrm>
                <a:off x="6580764" y="1855772"/>
                <a:ext cx="41887" cy="39480"/>
                <a:chOff x="6580764" y="1855772"/>
                <a:chExt cx="41887" cy="39480"/>
              </a:xfrm>
            </p:grpSpPr>
            <p:sp>
              <p:nvSpPr>
                <p:cNvPr id="2166" name="Freeform: Shape 12450">
                  <a:extLst>
                    <a:ext uri="{FF2B5EF4-FFF2-40B4-BE49-F238E27FC236}">
                      <a16:creationId xmlns:a16="http://schemas.microsoft.com/office/drawing/2014/main" id="{71983BB0-FF47-13F3-B690-0D1422527292}"/>
                    </a:ext>
                  </a:extLst>
                </p:cNvPr>
                <p:cNvSpPr/>
                <p:nvPr/>
              </p:nvSpPr>
              <p:spPr>
                <a:xfrm>
                  <a:off x="660170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Freeform: Shape 12451">
                  <a:extLst>
                    <a:ext uri="{FF2B5EF4-FFF2-40B4-BE49-F238E27FC236}">
                      <a16:creationId xmlns:a16="http://schemas.microsoft.com/office/drawing/2014/main" id="{155A538F-0736-BBDD-50A3-8D538CFB1E4E}"/>
                    </a:ext>
                  </a:extLst>
                </p:cNvPr>
                <p:cNvSpPr/>
                <p:nvPr/>
              </p:nvSpPr>
              <p:spPr>
                <a:xfrm>
                  <a:off x="658076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0" name="Graphic 7849">
                <a:extLst>
                  <a:ext uri="{FF2B5EF4-FFF2-40B4-BE49-F238E27FC236}">
                    <a16:creationId xmlns:a16="http://schemas.microsoft.com/office/drawing/2014/main" id="{5840765E-626E-FE66-3D45-667AE0671767}"/>
                  </a:ext>
                </a:extLst>
              </p:cNvPr>
              <p:cNvGrpSpPr/>
              <p:nvPr/>
            </p:nvGrpSpPr>
            <p:grpSpPr>
              <a:xfrm>
                <a:off x="6586856" y="1855772"/>
                <a:ext cx="41760" cy="39480"/>
                <a:chOff x="6586856" y="1855772"/>
                <a:chExt cx="41760" cy="39480"/>
              </a:xfrm>
            </p:grpSpPr>
            <p:sp>
              <p:nvSpPr>
                <p:cNvPr id="2164" name="Freeform: Shape 12448">
                  <a:extLst>
                    <a:ext uri="{FF2B5EF4-FFF2-40B4-BE49-F238E27FC236}">
                      <a16:creationId xmlns:a16="http://schemas.microsoft.com/office/drawing/2014/main" id="{9B64117C-F590-2367-3FBC-1C14CD07C946}"/>
                    </a:ext>
                  </a:extLst>
                </p:cNvPr>
                <p:cNvSpPr/>
                <p:nvPr/>
              </p:nvSpPr>
              <p:spPr>
                <a:xfrm>
                  <a:off x="660780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Freeform: Shape 12449">
                  <a:extLst>
                    <a:ext uri="{FF2B5EF4-FFF2-40B4-BE49-F238E27FC236}">
                      <a16:creationId xmlns:a16="http://schemas.microsoft.com/office/drawing/2014/main" id="{6ECF8628-4848-430A-A760-84B3D59AD13F}"/>
                    </a:ext>
                  </a:extLst>
                </p:cNvPr>
                <p:cNvSpPr/>
                <p:nvPr/>
              </p:nvSpPr>
              <p:spPr>
                <a:xfrm>
                  <a:off x="658685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1" name="Graphic 7849">
                <a:extLst>
                  <a:ext uri="{FF2B5EF4-FFF2-40B4-BE49-F238E27FC236}">
                    <a16:creationId xmlns:a16="http://schemas.microsoft.com/office/drawing/2014/main" id="{4432B4EB-5437-A4F6-07FF-CA71872E417C}"/>
                  </a:ext>
                </a:extLst>
              </p:cNvPr>
              <p:cNvGrpSpPr/>
              <p:nvPr/>
            </p:nvGrpSpPr>
            <p:grpSpPr>
              <a:xfrm>
                <a:off x="6592949" y="1855772"/>
                <a:ext cx="41760" cy="39480"/>
                <a:chOff x="6592949" y="1855772"/>
                <a:chExt cx="41760" cy="39480"/>
              </a:xfrm>
            </p:grpSpPr>
            <p:sp>
              <p:nvSpPr>
                <p:cNvPr id="2162" name="Freeform: Shape 12446">
                  <a:extLst>
                    <a:ext uri="{FF2B5EF4-FFF2-40B4-BE49-F238E27FC236}">
                      <a16:creationId xmlns:a16="http://schemas.microsoft.com/office/drawing/2014/main" id="{4B75F079-B749-332B-786E-6F9FB323D014}"/>
                    </a:ext>
                  </a:extLst>
                </p:cNvPr>
                <p:cNvSpPr/>
                <p:nvPr/>
              </p:nvSpPr>
              <p:spPr>
                <a:xfrm>
                  <a:off x="661376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Freeform: Shape 12447">
                  <a:extLst>
                    <a:ext uri="{FF2B5EF4-FFF2-40B4-BE49-F238E27FC236}">
                      <a16:creationId xmlns:a16="http://schemas.microsoft.com/office/drawing/2014/main" id="{B314C1E9-2471-A15D-CD1F-5F483B7F97BA}"/>
                    </a:ext>
                  </a:extLst>
                </p:cNvPr>
                <p:cNvSpPr/>
                <p:nvPr/>
              </p:nvSpPr>
              <p:spPr>
                <a:xfrm>
                  <a:off x="6592949"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2" name="Graphic 7849">
                <a:extLst>
                  <a:ext uri="{FF2B5EF4-FFF2-40B4-BE49-F238E27FC236}">
                    <a16:creationId xmlns:a16="http://schemas.microsoft.com/office/drawing/2014/main" id="{316CAA11-2A79-F855-BC6F-31D602F3BDA0}"/>
                  </a:ext>
                </a:extLst>
              </p:cNvPr>
              <p:cNvGrpSpPr/>
              <p:nvPr/>
            </p:nvGrpSpPr>
            <p:grpSpPr>
              <a:xfrm>
                <a:off x="6598915" y="1855772"/>
                <a:ext cx="41887" cy="39480"/>
                <a:chOff x="6598915" y="1855772"/>
                <a:chExt cx="41887" cy="39480"/>
              </a:xfrm>
            </p:grpSpPr>
            <p:sp>
              <p:nvSpPr>
                <p:cNvPr id="2160" name="Freeform: Shape 12444">
                  <a:extLst>
                    <a:ext uri="{FF2B5EF4-FFF2-40B4-BE49-F238E27FC236}">
                      <a16:creationId xmlns:a16="http://schemas.microsoft.com/office/drawing/2014/main" id="{CB835C0A-3381-F02B-78D3-1B2EF1D3ABE4}"/>
                    </a:ext>
                  </a:extLst>
                </p:cNvPr>
                <p:cNvSpPr/>
                <p:nvPr/>
              </p:nvSpPr>
              <p:spPr>
                <a:xfrm>
                  <a:off x="661985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Freeform: Shape 12445">
                  <a:extLst>
                    <a:ext uri="{FF2B5EF4-FFF2-40B4-BE49-F238E27FC236}">
                      <a16:creationId xmlns:a16="http://schemas.microsoft.com/office/drawing/2014/main" id="{AC19508F-2C32-0F37-725B-6FC9B2D2DFC0}"/>
                    </a:ext>
                  </a:extLst>
                </p:cNvPr>
                <p:cNvSpPr/>
                <p:nvPr/>
              </p:nvSpPr>
              <p:spPr>
                <a:xfrm>
                  <a:off x="659891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3" name="Graphic 7849">
                <a:extLst>
                  <a:ext uri="{FF2B5EF4-FFF2-40B4-BE49-F238E27FC236}">
                    <a16:creationId xmlns:a16="http://schemas.microsoft.com/office/drawing/2014/main" id="{5FF73D14-F82A-7B1B-25F7-4E2F5CAF30F7}"/>
                  </a:ext>
                </a:extLst>
              </p:cNvPr>
              <p:cNvGrpSpPr/>
              <p:nvPr/>
            </p:nvGrpSpPr>
            <p:grpSpPr>
              <a:xfrm>
                <a:off x="6608942" y="1855772"/>
                <a:ext cx="41760" cy="39480"/>
                <a:chOff x="6608942" y="1855772"/>
                <a:chExt cx="41760" cy="39480"/>
              </a:xfrm>
            </p:grpSpPr>
            <p:sp>
              <p:nvSpPr>
                <p:cNvPr id="2158" name="Freeform: Shape 12442">
                  <a:extLst>
                    <a:ext uri="{FF2B5EF4-FFF2-40B4-BE49-F238E27FC236}">
                      <a16:creationId xmlns:a16="http://schemas.microsoft.com/office/drawing/2014/main" id="{42C4CA1F-5EBC-1527-E2E8-EB7A6DE9EC02}"/>
                    </a:ext>
                  </a:extLst>
                </p:cNvPr>
                <p:cNvSpPr/>
                <p:nvPr/>
              </p:nvSpPr>
              <p:spPr>
                <a:xfrm>
                  <a:off x="662988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Freeform: Shape 12443">
                  <a:extLst>
                    <a:ext uri="{FF2B5EF4-FFF2-40B4-BE49-F238E27FC236}">
                      <a16:creationId xmlns:a16="http://schemas.microsoft.com/office/drawing/2014/main" id="{45BF5931-D86A-2042-7CC0-89AF6352B1BE}"/>
                    </a:ext>
                  </a:extLst>
                </p:cNvPr>
                <p:cNvSpPr/>
                <p:nvPr/>
              </p:nvSpPr>
              <p:spPr>
                <a:xfrm>
                  <a:off x="6608942"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4" name="Graphic 7849">
                <a:extLst>
                  <a:ext uri="{FF2B5EF4-FFF2-40B4-BE49-F238E27FC236}">
                    <a16:creationId xmlns:a16="http://schemas.microsoft.com/office/drawing/2014/main" id="{CB51241F-D3BB-EC52-4A1F-7DAB93C192F5}"/>
                  </a:ext>
                </a:extLst>
              </p:cNvPr>
              <p:cNvGrpSpPr/>
              <p:nvPr/>
            </p:nvGrpSpPr>
            <p:grpSpPr>
              <a:xfrm>
                <a:off x="6614781" y="1855772"/>
                <a:ext cx="41887" cy="39480"/>
                <a:chOff x="6614781" y="1855772"/>
                <a:chExt cx="41887" cy="39480"/>
              </a:xfrm>
            </p:grpSpPr>
            <p:sp>
              <p:nvSpPr>
                <p:cNvPr id="2156" name="Freeform: Shape 12440">
                  <a:extLst>
                    <a:ext uri="{FF2B5EF4-FFF2-40B4-BE49-F238E27FC236}">
                      <a16:creationId xmlns:a16="http://schemas.microsoft.com/office/drawing/2014/main" id="{0F7B13F9-2330-1037-55C4-E56DDD6B2D8E}"/>
                    </a:ext>
                  </a:extLst>
                </p:cNvPr>
                <p:cNvSpPr/>
                <p:nvPr/>
              </p:nvSpPr>
              <p:spPr>
                <a:xfrm>
                  <a:off x="663572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Freeform: Shape 12441">
                  <a:extLst>
                    <a:ext uri="{FF2B5EF4-FFF2-40B4-BE49-F238E27FC236}">
                      <a16:creationId xmlns:a16="http://schemas.microsoft.com/office/drawing/2014/main" id="{307B0CE7-B785-63FC-39EA-B2CFD60837A9}"/>
                    </a:ext>
                  </a:extLst>
                </p:cNvPr>
                <p:cNvSpPr/>
                <p:nvPr/>
              </p:nvSpPr>
              <p:spPr>
                <a:xfrm>
                  <a:off x="661478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5" name="Graphic 7849">
                <a:extLst>
                  <a:ext uri="{FF2B5EF4-FFF2-40B4-BE49-F238E27FC236}">
                    <a16:creationId xmlns:a16="http://schemas.microsoft.com/office/drawing/2014/main" id="{CE00814F-31FD-74C7-8AE1-604AFC0A1A9C}"/>
                  </a:ext>
                </a:extLst>
              </p:cNvPr>
              <p:cNvGrpSpPr/>
              <p:nvPr/>
            </p:nvGrpSpPr>
            <p:grpSpPr>
              <a:xfrm>
                <a:off x="6620620" y="1855772"/>
                <a:ext cx="41887" cy="39480"/>
                <a:chOff x="6620620" y="1855772"/>
                <a:chExt cx="41887" cy="39480"/>
              </a:xfrm>
            </p:grpSpPr>
            <p:sp>
              <p:nvSpPr>
                <p:cNvPr id="2154" name="Freeform: Shape 12438">
                  <a:extLst>
                    <a:ext uri="{FF2B5EF4-FFF2-40B4-BE49-F238E27FC236}">
                      <a16:creationId xmlns:a16="http://schemas.microsoft.com/office/drawing/2014/main" id="{DB8FF788-4D15-CC83-502C-C0FA0FC89534}"/>
                    </a:ext>
                  </a:extLst>
                </p:cNvPr>
                <p:cNvSpPr/>
                <p:nvPr/>
              </p:nvSpPr>
              <p:spPr>
                <a:xfrm>
                  <a:off x="664156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Freeform: Shape 12439">
                  <a:extLst>
                    <a:ext uri="{FF2B5EF4-FFF2-40B4-BE49-F238E27FC236}">
                      <a16:creationId xmlns:a16="http://schemas.microsoft.com/office/drawing/2014/main" id="{CA192163-3ECF-6277-4C97-63D6D461362B}"/>
                    </a:ext>
                  </a:extLst>
                </p:cNvPr>
                <p:cNvSpPr/>
                <p:nvPr/>
              </p:nvSpPr>
              <p:spPr>
                <a:xfrm>
                  <a:off x="662062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6" name="Graphic 7849">
                <a:extLst>
                  <a:ext uri="{FF2B5EF4-FFF2-40B4-BE49-F238E27FC236}">
                    <a16:creationId xmlns:a16="http://schemas.microsoft.com/office/drawing/2014/main" id="{C38F7C0E-973D-EFEA-57EF-B4F094656C71}"/>
                  </a:ext>
                </a:extLst>
              </p:cNvPr>
              <p:cNvGrpSpPr/>
              <p:nvPr/>
            </p:nvGrpSpPr>
            <p:grpSpPr>
              <a:xfrm>
                <a:off x="6626459" y="1855772"/>
                <a:ext cx="41887" cy="39480"/>
                <a:chOff x="6626459" y="1855772"/>
                <a:chExt cx="41887" cy="39480"/>
              </a:xfrm>
            </p:grpSpPr>
            <p:sp>
              <p:nvSpPr>
                <p:cNvPr id="2152" name="Freeform: Shape 12436">
                  <a:extLst>
                    <a:ext uri="{FF2B5EF4-FFF2-40B4-BE49-F238E27FC236}">
                      <a16:creationId xmlns:a16="http://schemas.microsoft.com/office/drawing/2014/main" id="{075DD9B6-D572-3F78-0F6B-52F519708F9E}"/>
                    </a:ext>
                  </a:extLst>
                </p:cNvPr>
                <p:cNvSpPr/>
                <p:nvPr/>
              </p:nvSpPr>
              <p:spPr>
                <a:xfrm>
                  <a:off x="66474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Freeform: Shape 12437">
                  <a:extLst>
                    <a:ext uri="{FF2B5EF4-FFF2-40B4-BE49-F238E27FC236}">
                      <a16:creationId xmlns:a16="http://schemas.microsoft.com/office/drawing/2014/main" id="{6A4D5D06-0749-FCCA-84F0-C0CF7D75EE97}"/>
                    </a:ext>
                  </a:extLst>
                </p:cNvPr>
                <p:cNvSpPr/>
                <p:nvPr/>
              </p:nvSpPr>
              <p:spPr>
                <a:xfrm>
                  <a:off x="66264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7" name="Graphic 7849">
                <a:extLst>
                  <a:ext uri="{FF2B5EF4-FFF2-40B4-BE49-F238E27FC236}">
                    <a16:creationId xmlns:a16="http://schemas.microsoft.com/office/drawing/2014/main" id="{740E6963-C4EF-E02C-2748-BEAEB58C6B1B}"/>
                  </a:ext>
                </a:extLst>
              </p:cNvPr>
              <p:cNvGrpSpPr/>
              <p:nvPr/>
            </p:nvGrpSpPr>
            <p:grpSpPr>
              <a:xfrm>
                <a:off x="6632424" y="1855772"/>
                <a:ext cx="41887" cy="39480"/>
                <a:chOff x="6632424" y="1855772"/>
                <a:chExt cx="41887" cy="39480"/>
              </a:xfrm>
            </p:grpSpPr>
            <p:sp>
              <p:nvSpPr>
                <p:cNvPr id="2150" name="Freeform: Shape 12434">
                  <a:extLst>
                    <a:ext uri="{FF2B5EF4-FFF2-40B4-BE49-F238E27FC236}">
                      <a16:creationId xmlns:a16="http://schemas.microsoft.com/office/drawing/2014/main" id="{FE7C45FC-C703-55A9-6A3C-C143800DA07D}"/>
                    </a:ext>
                  </a:extLst>
                </p:cNvPr>
                <p:cNvSpPr/>
                <p:nvPr/>
              </p:nvSpPr>
              <p:spPr>
                <a:xfrm>
                  <a:off x="665336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Freeform: Shape 12435">
                  <a:extLst>
                    <a:ext uri="{FF2B5EF4-FFF2-40B4-BE49-F238E27FC236}">
                      <a16:creationId xmlns:a16="http://schemas.microsoft.com/office/drawing/2014/main" id="{3DC2657B-780D-E470-C85D-5E93EF8CEF78}"/>
                    </a:ext>
                  </a:extLst>
                </p:cNvPr>
                <p:cNvSpPr/>
                <p:nvPr/>
              </p:nvSpPr>
              <p:spPr>
                <a:xfrm>
                  <a:off x="663242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8" name="Graphic 7849">
                <a:extLst>
                  <a:ext uri="{FF2B5EF4-FFF2-40B4-BE49-F238E27FC236}">
                    <a16:creationId xmlns:a16="http://schemas.microsoft.com/office/drawing/2014/main" id="{FC2961A7-D700-0D62-91DA-9CCD16A54D66}"/>
                  </a:ext>
                </a:extLst>
              </p:cNvPr>
              <p:cNvGrpSpPr/>
              <p:nvPr/>
            </p:nvGrpSpPr>
            <p:grpSpPr>
              <a:xfrm>
                <a:off x="6638263" y="1855772"/>
                <a:ext cx="41887" cy="39480"/>
                <a:chOff x="6638263" y="1855772"/>
                <a:chExt cx="41887" cy="39480"/>
              </a:xfrm>
            </p:grpSpPr>
            <p:sp>
              <p:nvSpPr>
                <p:cNvPr id="2148" name="Freeform: Shape 12432">
                  <a:extLst>
                    <a:ext uri="{FF2B5EF4-FFF2-40B4-BE49-F238E27FC236}">
                      <a16:creationId xmlns:a16="http://schemas.microsoft.com/office/drawing/2014/main" id="{66A007AE-C454-0953-8B44-F11B4375DA41}"/>
                    </a:ext>
                  </a:extLst>
                </p:cNvPr>
                <p:cNvSpPr/>
                <p:nvPr/>
              </p:nvSpPr>
              <p:spPr>
                <a:xfrm>
                  <a:off x="665920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Freeform: Shape 12433">
                  <a:extLst>
                    <a:ext uri="{FF2B5EF4-FFF2-40B4-BE49-F238E27FC236}">
                      <a16:creationId xmlns:a16="http://schemas.microsoft.com/office/drawing/2014/main" id="{B0809A0B-191E-5BC8-EF8F-BA4CDB635706}"/>
                    </a:ext>
                  </a:extLst>
                </p:cNvPr>
                <p:cNvSpPr/>
                <p:nvPr/>
              </p:nvSpPr>
              <p:spPr>
                <a:xfrm>
                  <a:off x="66382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9" name="Graphic 7849">
                <a:extLst>
                  <a:ext uri="{FF2B5EF4-FFF2-40B4-BE49-F238E27FC236}">
                    <a16:creationId xmlns:a16="http://schemas.microsoft.com/office/drawing/2014/main" id="{2DA75EA5-A7E6-A6F2-963D-C1B4B804F796}"/>
                  </a:ext>
                </a:extLst>
              </p:cNvPr>
              <p:cNvGrpSpPr/>
              <p:nvPr/>
            </p:nvGrpSpPr>
            <p:grpSpPr>
              <a:xfrm>
                <a:off x="6642706" y="1855772"/>
                <a:ext cx="41887" cy="39480"/>
                <a:chOff x="6642706" y="1855772"/>
                <a:chExt cx="41887" cy="39480"/>
              </a:xfrm>
            </p:grpSpPr>
            <p:sp>
              <p:nvSpPr>
                <p:cNvPr id="2146" name="Freeform: Shape 12430">
                  <a:extLst>
                    <a:ext uri="{FF2B5EF4-FFF2-40B4-BE49-F238E27FC236}">
                      <a16:creationId xmlns:a16="http://schemas.microsoft.com/office/drawing/2014/main" id="{B6EE8133-FB3D-CB4B-38BD-88A107252B64}"/>
                    </a:ext>
                  </a:extLst>
                </p:cNvPr>
                <p:cNvSpPr/>
                <p:nvPr/>
              </p:nvSpPr>
              <p:spPr>
                <a:xfrm>
                  <a:off x="666364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Freeform: Shape 12431">
                  <a:extLst>
                    <a:ext uri="{FF2B5EF4-FFF2-40B4-BE49-F238E27FC236}">
                      <a16:creationId xmlns:a16="http://schemas.microsoft.com/office/drawing/2014/main" id="{F83D742D-8D37-4056-26DD-3053BD1683A0}"/>
                    </a:ext>
                  </a:extLst>
                </p:cNvPr>
                <p:cNvSpPr/>
                <p:nvPr/>
              </p:nvSpPr>
              <p:spPr>
                <a:xfrm>
                  <a:off x="664270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0" name="Graphic 7849">
                <a:extLst>
                  <a:ext uri="{FF2B5EF4-FFF2-40B4-BE49-F238E27FC236}">
                    <a16:creationId xmlns:a16="http://schemas.microsoft.com/office/drawing/2014/main" id="{8345ACAE-5F06-C01C-E560-6C2AF1F5FAFD}"/>
                  </a:ext>
                </a:extLst>
              </p:cNvPr>
              <p:cNvGrpSpPr/>
              <p:nvPr/>
            </p:nvGrpSpPr>
            <p:grpSpPr>
              <a:xfrm>
                <a:off x="6654256" y="1855772"/>
                <a:ext cx="41887" cy="39480"/>
                <a:chOff x="6654256" y="1855772"/>
                <a:chExt cx="41887" cy="39480"/>
              </a:xfrm>
            </p:grpSpPr>
            <p:sp>
              <p:nvSpPr>
                <p:cNvPr id="2144" name="Freeform: Shape 12428">
                  <a:extLst>
                    <a:ext uri="{FF2B5EF4-FFF2-40B4-BE49-F238E27FC236}">
                      <a16:creationId xmlns:a16="http://schemas.microsoft.com/office/drawing/2014/main" id="{8627321D-4AC7-F3B8-C3ED-8E56F4189F38}"/>
                    </a:ext>
                  </a:extLst>
                </p:cNvPr>
                <p:cNvSpPr/>
                <p:nvPr/>
              </p:nvSpPr>
              <p:spPr>
                <a:xfrm>
                  <a:off x="667520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Freeform: Shape 12429">
                  <a:extLst>
                    <a:ext uri="{FF2B5EF4-FFF2-40B4-BE49-F238E27FC236}">
                      <a16:creationId xmlns:a16="http://schemas.microsoft.com/office/drawing/2014/main" id="{6FAED836-BE92-49CA-3BAA-BA1E08D92DD5}"/>
                    </a:ext>
                  </a:extLst>
                </p:cNvPr>
                <p:cNvSpPr/>
                <p:nvPr/>
              </p:nvSpPr>
              <p:spPr>
                <a:xfrm>
                  <a:off x="665425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1" name="Graphic 7849">
                <a:extLst>
                  <a:ext uri="{FF2B5EF4-FFF2-40B4-BE49-F238E27FC236}">
                    <a16:creationId xmlns:a16="http://schemas.microsoft.com/office/drawing/2014/main" id="{2846F700-79BF-1F56-6957-060BF262D18D}"/>
                  </a:ext>
                </a:extLst>
              </p:cNvPr>
              <p:cNvGrpSpPr/>
              <p:nvPr/>
            </p:nvGrpSpPr>
            <p:grpSpPr>
              <a:xfrm>
                <a:off x="6659207" y="1855772"/>
                <a:ext cx="41887" cy="39480"/>
                <a:chOff x="6659207" y="1855772"/>
                <a:chExt cx="41887" cy="39480"/>
              </a:xfrm>
            </p:grpSpPr>
            <p:sp>
              <p:nvSpPr>
                <p:cNvPr id="2142" name="Freeform: Shape 12426">
                  <a:extLst>
                    <a:ext uri="{FF2B5EF4-FFF2-40B4-BE49-F238E27FC236}">
                      <a16:creationId xmlns:a16="http://schemas.microsoft.com/office/drawing/2014/main" id="{DA0AF5E3-04E8-EC60-6D68-9D7F85712FD4}"/>
                    </a:ext>
                  </a:extLst>
                </p:cNvPr>
                <p:cNvSpPr/>
                <p:nvPr/>
              </p:nvSpPr>
              <p:spPr>
                <a:xfrm>
                  <a:off x="668015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Freeform: Shape 12427">
                  <a:extLst>
                    <a:ext uri="{FF2B5EF4-FFF2-40B4-BE49-F238E27FC236}">
                      <a16:creationId xmlns:a16="http://schemas.microsoft.com/office/drawing/2014/main" id="{5A2DCA4D-5BDD-8DF8-3C8F-D0B2D83D18D6}"/>
                    </a:ext>
                  </a:extLst>
                </p:cNvPr>
                <p:cNvSpPr/>
                <p:nvPr/>
              </p:nvSpPr>
              <p:spPr>
                <a:xfrm>
                  <a:off x="665920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2" name="Graphic 7849">
                <a:extLst>
                  <a:ext uri="{FF2B5EF4-FFF2-40B4-BE49-F238E27FC236}">
                    <a16:creationId xmlns:a16="http://schemas.microsoft.com/office/drawing/2014/main" id="{8AA74C1D-F437-C754-F067-F6429BA13E23}"/>
                  </a:ext>
                </a:extLst>
              </p:cNvPr>
              <p:cNvGrpSpPr/>
              <p:nvPr/>
            </p:nvGrpSpPr>
            <p:grpSpPr>
              <a:xfrm>
                <a:off x="6660984" y="1855772"/>
                <a:ext cx="41887" cy="39480"/>
                <a:chOff x="6660984" y="1855772"/>
                <a:chExt cx="41887" cy="39480"/>
              </a:xfrm>
            </p:grpSpPr>
            <p:sp>
              <p:nvSpPr>
                <p:cNvPr id="2140" name="Freeform: Shape 12424">
                  <a:extLst>
                    <a:ext uri="{FF2B5EF4-FFF2-40B4-BE49-F238E27FC236}">
                      <a16:creationId xmlns:a16="http://schemas.microsoft.com/office/drawing/2014/main" id="{E3891DE6-2C93-38B5-99B7-3B3D7741AB77}"/>
                    </a:ext>
                  </a:extLst>
                </p:cNvPr>
                <p:cNvSpPr/>
                <p:nvPr/>
              </p:nvSpPr>
              <p:spPr>
                <a:xfrm>
                  <a:off x="668192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Freeform: Shape 12425">
                  <a:extLst>
                    <a:ext uri="{FF2B5EF4-FFF2-40B4-BE49-F238E27FC236}">
                      <a16:creationId xmlns:a16="http://schemas.microsoft.com/office/drawing/2014/main" id="{0D02AE55-ECA6-F63B-8F76-73A7E9D235E3}"/>
                    </a:ext>
                  </a:extLst>
                </p:cNvPr>
                <p:cNvSpPr/>
                <p:nvPr/>
              </p:nvSpPr>
              <p:spPr>
                <a:xfrm>
                  <a:off x="666098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3" name="Graphic 7849">
                <a:extLst>
                  <a:ext uri="{FF2B5EF4-FFF2-40B4-BE49-F238E27FC236}">
                    <a16:creationId xmlns:a16="http://schemas.microsoft.com/office/drawing/2014/main" id="{96F6A527-B1DC-47A4-7221-7BDCF129215E}"/>
                  </a:ext>
                </a:extLst>
              </p:cNvPr>
              <p:cNvGrpSpPr/>
              <p:nvPr/>
            </p:nvGrpSpPr>
            <p:grpSpPr>
              <a:xfrm>
                <a:off x="6672280" y="1855772"/>
                <a:ext cx="41887" cy="39480"/>
                <a:chOff x="6672280" y="1855772"/>
                <a:chExt cx="41887" cy="39480"/>
              </a:xfrm>
            </p:grpSpPr>
            <p:sp>
              <p:nvSpPr>
                <p:cNvPr id="2138" name="Freeform: Shape 12422">
                  <a:extLst>
                    <a:ext uri="{FF2B5EF4-FFF2-40B4-BE49-F238E27FC236}">
                      <a16:creationId xmlns:a16="http://schemas.microsoft.com/office/drawing/2014/main" id="{1E0DB209-5E10-F292-D5B8-B83FD276FA1C}"/>
                    </a:ext>
                  </a:extLst>
                </p:cNvPr>
                <p:cNvSpPr/>
                <p:nvPr/>
              </p:nvSpPr>
              <p:spPr>
                <a:xfrm>
                  <a:off x="669322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Freeform: Shape 12423">
                  <a:extLst>
                    <a:ext uri="{FF2B5EF4-FFF2-40B4-BE49-F238E27FC236}">
                      <a16:creationId xmlns:a16="http://schemas.microsoft.com/office/drawing/2014/main" id="{95FC0073-DD14-2148-DCC0-E45FE5E91293}"/>
                    </a:ext>
                  </a:extLst>
                </p:cNvPr>
                <p:cNvSpPr/>
                <p:nvPr/>
              </p:nvSpPr>
              <p:spPr>
                <a:xfrm>
                  <a:off x="667228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4" name="Graphic 7849">
                <a:extLst>
                  <a:ext uri="{FF2B5EF4-FFF2-40B4-BE49-F238E27FC236}">
                    <a16:creationId xmlns:a16="http://schemas.microsoft.com/office/drawing/2014/main" id="{D1742E4A-47FA-6D1C-443E-5EAD4141FCEE}"/>
                  </a:ext>
                </a:extLst>
              </p:cNvPr>
              <p:cNvGrpSpPr/>
              <p:nvPr/>
            </p:nvGrpSpPr>
            <p:grpSpPr>
              <a:xfrm>
                <a:off x="6677992" y="1855772"/>
                <a:ext cx="41887" cy="39480"/>
                <a:chOff x="6677992" y="1855772"/>
                <a:chExt cx="41887" cy="39480"/>
              </a:xfrm>
            </p:grpSpPr>
            <p:sp>
              <p:nvSpPr>
                <p:cNvPr id="2136" name="Freeform: Shape 12420">
                  <a:extLst>
                    <a:ext uri="{FF2B5EF4-FFF2-40B4-BE49-F238E27FC236}">
                      <a16:creationId xmlns:a16="http://schemas.microsoft.com/office/drawing/2014/main" id="{A87D4C60-BB8E-940F-5947-E1601B3CF382}"/>
                    </a:ext>
                  </a:extLst>
                </p:cNvPr>
                <p:cNvSpPr/>
                <p:nvPr/>
              </p:nvSpPr>
              <p:spPr>
                <a:xfrm>
                  <a:off x="669893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Freeform: Shape 12421">
                  <a:extLst>
                    <a:ext uri="{FF2B5EF4-FFF2-40B4-BE49-F238E27FC236}">
                      <a16:creationId xmlns:a16="http://schemas.microsoft.com/office/drawing/2014/main" id="{533A0340-A540-1DF2-ED4F-5F0C2AF790E2}"/>
                    </a:ext>
                  </a:extLst>
                </p:cNvPr>
                <p:cNvSpPr/>
                <p:nvPr/>
              </p:nvSpPr>
              <p:spPr>
                <a:xfrm>
                  <a:off x="667799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5" name="Graphic 7849">
                <a:extLst>
                  <a:ext uri="{FF2B5EF4-FFF2-40B4-BE49-F238E27FC236}">
                    <a16:creationId xmlns:a16="http://schemas.microsoft.com/office/drawing/2014/main" id="{76EEA779-DA31-AFAE-A41A-F630EAD836E8}"/>
                  </a:ext>
                </a:extLst>
              </p:cNvPr>
              <p:cNvGrpSpPr/>
              <p:nvPr/>
            </p:nvGrpSpPr>
            <p:grpSpPr>
              <a:xfrm>
                <a:off x="6683577" y="1855772"/>
                <a:ext cx="41887" cy="39480"/>
                <a:chOff x="6683577" y="1855772"/>
                <a:chExt cx="41887" cy="39480"/>
              </a:xfrm>
            </p:grpSpPr>
            <p:sp>
              <p:nvSpPr>
                <p:cNvPr id="2134" name="Freeform: Shape 12418">
                  <a:extLst>
                    <a:ext uri="{FF2B5EF4-FFF2-40B4-BE49-F238E27FC236}">
                      <a16:creationId xmlns:a16="http://schemas.microsoft.com/office/drawing/2014/main" id="{525EB8EB-241D-C270-6485-F9C520458AAD}"/>
                    </a:ext>
                  </a:extLst>
                </p:cNvPr>
                <p:cNvSpPr/>
                <p:nvPr/>
              </p:nvSpPr>
              <p:spPr>
                <a:xfrm>
                  <a:off x="670452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Freeform: Shape 12419">
                  <a:extLst>
                    <a:ext uri="{FF2B5EF4-FFF2-40B4-BE49-F238E27FC236}">
                      <a16:creationId xmlns:a16="http://schemas.microsoft.com/office/drawing/2014/main" id="{9CCC1483-5863-2995-38AC-766027199163}"/>
                    </a:ext>
                  </a:extLst>
                </p:cNvPr>
                <p:cNvSpPr/>
                <p:nvPr/>
              </p:nvSpPr>
              <p:spPr>
                <a:xfrm>
                  <a:off x="668357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6" name="Graphic 7849">
                <a:extLst>
                  <a:ext uri="{FF2B5EF4-FFF2-40B4-BE49-F238E27FC236}">
                    <a16:creationId xmlns:a16="http://schemas.microsoft.com/office/drawing/2014/main" id="{020AD16A-411C-5AAD-B72B-ADD824BB968D}"/>
                  </a:ext>
                </a:extLst>
              </p:cNvPr>
              <p:cNvGrpSpPr/>
              <p:nvPr/>
            </p:nvGrpSpPr>
            <p:grpSpPr>
              <a:xfrm>
                <a:off x="6694366" y="1855772"/>
                <a:ext cx="41887" cy="39480"/>
                <a:chOff x="6694366" y="1855772"/>
                <a:chExt cx="41887" cy="39480"/>
              </a:xfrm>
            </p:grpSpPr>
            <p:sp>
              <p:nvSpPr>
                <p:cNvPr id="2132" name="Freeform: Shape 12416">
                  <a:extLst>
                    <a:ext uri="{FF2B5EF4-FFF2-40B4-BE49-F238E27FC236}">
                      <a16:creationId xmlns:a16="http://schemas.microsoft.com/office/drawing/2014/main" id="{BA55F5EC-609B-7E7A-633C-2EC5AB120A92}"/>
                    </a:ext>
                  </a:extLst>
                </p:cNvPr>
                <p:cNvSpPr/>
                <p:nvPr/>
              </p:nvSpPr>
              <p:spPr>
                <a:xfrm>
                  <a:off x="671531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Freeform: Shape 12417">
                  <a:extLst>
                    <a:ext uri="{FF2B5EF4-FFF2-40B4-BE49-F238E27FC236}">
                      <a16:creationId xmlns:a16="http://schemas.microsoft.com/office/drawing/2014/main" id="{A340071A-44B7-0059-96A0-5EF037B40C17}"/>
                    </a:ext>
                  </a:extLst>
                </p:cNvPr>
                <p:cNvSpPr/>
                <p:nvPr/>
              </p:nvSpPr>
              <p:spPr>
                <a:xfrm>
                  <a:off x="669436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7" name="Graphic 7849">
                <a:extLst>
                  <a:ext uri="{FF2B5EF4-FFF2-40B4-BE49-F238E27FC236}">
                    <a16:creationId xmlns:a16="http://schemas.microsoft.com/office/drawing/2014/main" id="{86ED4168-E25A-60CE-D081-1B6435663F7F}"/>
                  </a:ext>
                </a:extLst>
              </p:cNvPr>
              <p:cNvGrpSpPr/>
              <p:nvPr/>
            </p:nvGrpSpPr>
            <p:grpSpPr>
              <a:xfrm>
                <a:off x="6699697" y="1855772"/>
                <a:ext cx="41760" cy="39480"/>
                <a:chOff x="6699697" y="1855772"/>
                <a:chExt cx="41760" cy="39480"/>
              </a:xfrm>
            </p:grpSpPr>
            <p:sp>
              <p:nvSpPr>
                <p:cNvPr id="2130" name="Freeform: Shape 12414">
                  <a:extLst>
                    <a:ext uri="{FF2B5EF4-FFF2-40B4-BE49-F238E27FC236}">
                      <a16:creationId xmlns:a16="http://schemas.microsoft.com/office/drawing/2014/main" id="{B6775A32-AD19-16CC-B97F-080A7565F8BF}"/>
                    </a:ext>
                  </a:extLst>
                </p:cNvPr>
                <p:cNvSpPr/>
                <p:nvPr/>
              </p:nvSpPr>
              <p:spPr>
                <a:xfrm>
                  <a:off x="672051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1" name="Freeform: Shape 12415">
                  <a:extLst>
                    <a:ext uri="{FF2B5EF4-FFF2-40B4-BE49-F238E27FC236}">
                      <a16:creationId xmlns:a16="http://schemas.microsoft.com/office/drawing/2014/main" id="{D00D61C1-EFFE-E1BB-4DF7-D857B8E79818}"/>
                    </a:ext>
                  </a:extLst>
                </p:cNvPr>
                <p:cNvSpPr/>
                <p:nvPr/>
              </p:nvSpPr>
              <p:spPr>
                <a:xfrm>
                  <a:off x="6699697"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8" name="Graphic 7849">
                <a:extLst>
                  <a:ext uri="{FF2B5EF4-FFF2-40B4-BE49-F238E27FC236}">
                    <a16:creationId xmlns:a16="http://schemas.microsoft.com/office/drawing/2014/main" id="{82F6B425-FC90-D65C-CF70-83220E5249E4}"/>
                  </a:ext>
                </a:extLst>
              </p:cNvPr>
              <p:cNvGrpSpPr/>
              <p:nvPr/>
            </p:nvGrpSpPr>
            <p:grpSpPr>
              <a:xfrm>
                <a:off x="6702871" y="1855772"/>
                <a:ext cx="41760" cy="39480"/>
                <a:chOff x="6702871" y="1855772"/>
                <a:chExt cx="41760" cy="39480"/>
              </a:xfrm>
            </p:grpSpPr>
            <p:sp>
              <p:nvSpPr>
                <p:cNvPr id="2128" name="Freeform: Shape 12412">
                  <a:extLst>
                    <a:ext uri="{FF2B5EF4-FFF2-40B4-BE49-F238E27FC236}">
                      <a16:creationId xmlns:a16="http://schemas.microsoft.com/office/drawing/2014/main" id="{5CEE2EDC-C761-02DD-F56F-7E9BC32E46FA}"/>
                    </a:ext>
                  </a:extLst>
                </p:cNvPr>
                <p:cNvSpPr/>
                <p:nvPr/>
              </p:nvSpPr>
              <p:spPr>
                <a:xfrm>
                  <a:off x="672368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9" name="Freeform: Shape 12413">
                  <a:extLst>
                    <a:ext uri="{FF2B5EF4-FFF2-40B4-BE49-F238E27FC236}">
                      <a16:creationId xmlns:a16="http://schemas.microsoft.com/office/drawing/2014/main" id="{ACA5CAED-9167-A543-3477-E98D5DCFF3AA}"/>
                    </a:ext>
                  </a:extLst>
                </p:cNvPr>
                <p:cNvSpPr/>
                <p:nvPr/>
              </p:nvSpPr>
              <p:spPr>
                <a:xfrm>
                  <a:off x="670287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9" name="Graphic 7849">
                <a:extLst>
                  <a:ext uri="{FF2B5EF4-FFF2-40B4-BE49-F238E27FC236}">
                    <a16:creationId xmlns:a16="http://schemas.microsoft.com/office/drawing/2014/main" id="{7B2DEDAE-CD52-83DE-05EB-F300109917C2}"/>
                  </a:ext>
                </a:extLst>
              </p:cNvPr>
              <p:cNvGrpSpPr/>
              <p:nvPr/>
            </p:nvGrpSpPr>
            <p:grpSpPr>
              <a:xfrm>
                <a:off x="6712010" y="1855772"/>
                <a:ext cx="41887" cy="39480"/>
                <a:chOff x="6712010" y="1855772"/>
                <a:chExt cx="41887" cy="39480"/>
              </a:xfrm>
            </p:grpSpPr>
            <p:sp>
              <p:nvSpPr>
                <p:cNvPr id="2126" name="Freeform: Shape 12410">
                  <a:extLst>
                    <a:ext uri="{FF2B5EF4-FFF2-40B4-BE49-F238E27FC236}">
                      <a16:creationId xmlns:a16="http://schemas.microsoft.com/office/drawing/2014/main" id="{50476968-6D62-70C1-559D-6802EB1740DC}"/>
                    </a:ext>
                  </a:extLst>
                </p:cNvPr>
                <p:cNvSpPr/>
                <p:nvPr/>
              </p:nvSpPr>
              <p:spPr>
                <a:xfrm>
                  <a:off x="673295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7" name="Freeform: Shape 12411">
                  <a:extLst>
                    <a:ext uri="{FF2B5EF4-FFF2-40B4-BE49-F238E27FC236}">
                      <a16:creationId xmlns:a16="http://schemas.microsoft.com/office/drawing/2014/main" id="{640ED0B7-28B4-EA22-729D-5C8A2E2F1138}"/>
                    </a:ext>
                  </a:extLst>
                </p:cNvPr>
                <p:cNvSpPr/>
                <p:nvPr/>
              </p:nvSpPr>
              <p:spPr>
                <a:xfrm>
                  <a:off x="671201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0" name="Graphic 7849">
                <a:extLst>
                  <a:ext uri="{FF2B5EF4-FFF2-40B4-BE49-F238E27FC236}">
                    <a16:creationId xmlns:a16="http://schemas.microsoft.com/office/drawing/2014/main" id="{5FC4F212-F3E0-D4A9-994E-DDA98848159C}"/>
                  </a:ext>
                </a:extLst>
              </p:cNvPr>
              <p:cNvGrpSpPr/>
              <p:nvPr/>
            </p:nvGrpSpPr>
            <p:grpSpPr>
              <a:xfrm>
                <a:off x="6718102" y="1855772"/>
                <a:ext cx="41887" cy="39480"/>
                <a:chOff x="6718102" y="1855772"/>
                <a:chExt cx="41887" cy="39480"/>
              </a:xfrm>
            </p:grpSpPr>
            <p:sp>
              <p:nvSpPr>
                <p:cNvPr id="2124" name="Freeform: Shape 12408">
                  <a:extLst>
                    <a:ext uri="{FF2B5EF4-FFF2-40B4-BE49-F238E27FC236}">
                      <a16:creationId xmlns:a16="http://schemas.microsoft.com/office/drawing/2014/main" id="{F70452AD-325A-46C1-9E41-914FDDD4490A}"/>
                    </a:ext>
                  </a:extLst>
                </p:cNvPr>
                <p:cNvSpPr/>
                <p:nvPr/>
              </p:nvSpPr>
              <p:spPr>
                <a:xfrm>
                  <a:off x="673904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Freeform: Shape 12409">
                  <a:extLst>
                    <a:ext uri="{FF2B5EF4-FFF2-40B4-BE49-F238E27FC236}">
                      <a16:creationId xmlns:a16="http://schemas.microsoft.com/office/drawing/2014/main" id="{43B9738D-79DE-6CCA-1A1A-BF49754AF6A2}"/>
                    </a:ext>
                  </a:extLst>
                </p:cNvPr>
                <p:cNvSpPr/>
                <p:nvPr/>
              </p:nvSpPr>
              <p:spPr>
                <a:xfrm>
                  <a:off x="671810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1" name="Graphic 7849">
                <a:extLst>
                  <a:ext uri="{FF2B5EF4-FFF2-40B4-BE49-F238E27FC236}">
                    <a16:creationId xmlns:a16="http://schemas.microsoft.com/office/drawing/2014/main" id="{4AA2F4C1-37BF-AAD5-BC01-550D55D0CCB5}"/>
                  </a:ext>
                </a:extLst>
              </p:cNvPr>
              <p:cNvGrpSpPr/>
              <p:nvPr/>
            </p:nvGrpSpPr>
            <p:grpSpPr>
              <a:xfrm>
                <a:off x="6724195" y="1855772"/>
                <a:ext cx="41760" cy="39480"/>
                <a:chOff x="6724195" y="1855772"/>
                <a:chExt cx="41760" cy="39480"/>
              </a:xfrm>
            </p:grpSpPr>
            <p:sp>
              <p:nvSpPr>
                <p:cNvPr id="2122" name="Freeform: Shape 12406">
                  <a:extLst>
                    <a:ext uri="{FF2B5EF4-FFF2-40B4-BE49-F238E27FC236}">
                      <a16:creationId xmlns:a16="http://schemas.microsoft.com/office/drawing/2014/main" id="{D5F72341-DAB2-5831-E43C-448410F4187B}"/>
                    </a:ext>
                  </a:extLst>
                </p:cNvPr>
                <p:cNvSpPr/>
                <p:nvPr/>
              </p:nvSpPr>
              <p:spPr>
                <a:xfrm>
                  <a:off x="674513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Freeform: Shape 12407">
                  <a:extLst>
                    <a:ext uri="{FF2B5EF4-FFF2-40B4-BE49-F238E27FC236}">
                      <a16:creationId xmlns:a16="http://schemas.microsoft.com/office/drawing/2014/main" id="{00A2C314-BA18-3A57-84E2-F16644D9ADEB}"/>
                    </a:ext>
                  </a:extLst>
                </p:cNvPr>
                <p:cNvSpPr/>
                <p:nvPr/>
              </p:nvSpPr>
              <p:spPr>
                <a:xfrm>
                  <a:off x="6724195"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2" name="Graphic 7849">
                <a:extLst>
                  <a:ext uri="{FF2B5EF4-FFF2-40B4-BE49-F238E27FC236}">
                    <a16:creationId xmlns:a16="http://schemas.microsoft.com/office/drawing/2014/main" id="{19C307B9-F493-7B85-A378-C778942E7EB5}"/>
                  </a:ext>
                </a:extLst>
              </p:cNvPr>
              <p:cNvGrpSpPr/>
              <p:nvPr/>
            </p:nvGrpSpPr>
            <p:grpSpPr>
              <a:xfrm>
                <a:off x="6734857" y="1855772"/>
                <a:ext cx="41887" cy="39480"/>
                <a:chOff x="6734857" y="1855772"/>
                <a:chExt cx="41887" cy="39480"/>
              </a:xfrm>
            </p:grpSpPr>
            <p:sp>
              <p:nvSpPr>
                <p:cNvPr id="2120" name="Freeform: Shape 12404">
                  <a:extLst>
                    <a:ext uri="{FF2B5EF4-FFF2-40B4-BE49-F238E27FC236}">
                      <a16:creationId xmlns:a16="http://schemas.microsoft.com/office/drawing/2014/main" id="{FF520A69-57A0-83B6-5948-2C59D444E90A}"/>
                    </a:ext>
                  </a:extLst>
                </p:cNvPr>
                <p:cNvSpPr/>
                <p:nvPr/>
              </p:nvSpPr>
              <p:spPr>
                <a:xfrm>
                  <a:off x="675580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Freeform: Shape 12405">
                  <a:extLst>
                    <a:ext uri="{FF2B5EF4-FFF2-40B4-BE49-F238E27FC236}">
                      <a16:creationId xmlns:a16="http://schemas.microsoft.com/office/drawing/2014/main" id="{4133E8DE-0130-47B8-A6E3-1734E0EC979F}"/>
                    </a:ext>
                  </a:extLst>
                </p:cNvPr>
                <p:cNvSpPr/>
                <p:nvPr/>
              </p:nvSpPr>
              <p:spPr>
                <a:xfrm>
                  <a:off x="673485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3" name="Graphic 7849">
                <a:extLst>
                  <a:ext uri="{FF2B5EF4-FFF2-40B4-BE49-F238E27FC236}">
                    <a16:creationId xmlns:a16="http://schemas.microsoft.com/office/drawing/2014/main" id="{290E11B8-8C74-0C64-B854-DF4D46FC3A49}"/>
                  </a:ext>
                </a:extLst>
              </p:cNvPr>
              <p:cNvGrpSpPr/>
              <p:nvPr/>
            </p:nvGrpSpPr>
            <p:grpSpPr>
              <a:xfrm>
                <a:off x="6740315" y="1855772"/>
                <a:ext cx="41887" cy="39480"/>
                <a:chOff x="6740315" y="1855772"/>
                <a:chExt cx="41887" cy="39480"/>
              </a:xfrm>
            </p:grpSpPr>
            <p:sp>
              <p:nvSpPr>
                <p:cNvPr id="2118" name="Freeform: Shape 12402">
                  <a:extLst>
                    <a:ext uri="{FF2B5EF4-FFF2-40B4-BE49-F238E27FC236}">
                      <a16:creationId xmlns:a16="http://schemas.microsoft.com/office/drawing/2014/main" id="{F54C5080-66BE-838B-19DB-3015AD764FD5}"/>
                    </a:ext>
                  </a:extLst>
                </p:cNvPr>
                <p:cNvSpPr/>
                <p:nvPr/>
              </p:nvSpPr>
              <p:spPr>
                <a:xfrm>
                  <a:off x="676125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Freeform: Shape 12403">
                  <a:extLst>
                    <a:ext uri="{FF2B5EF4-FFF2-40B4-BE49-F238E27FC236}">
                      <a16:creationId xmlns:a16="http://schemas.microsoft.com/office/drawing/2014/main" id="{8D3B2ADD-F5E6-C654-DA92-BED952297481}"/>
                    </a:ext>
                  </a:extLst>
                </p:cNvPr>
                <p:cNvSpPr/>
                <p:nvPr/>
              </p:nvSpPr>
              <p:spPr>
                <a:xfrm>
                  <a:off x="674031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4" name="Graphic 7849">
                <a:extLst>
                  <a:ext uri="{FF2B5EF4-FFF2-40B4-BE49-F238E27FC236}">
                    <a16:creationId xmlns:a16="http://schemas.microsoft.com/office/drawing/2014/main" id="{3EB8ED59-E4E7-47BD-C575-F8B869D99BC6}"/>
                  </a:ext>
                </a:extLst>
              </p:cNvPr>
              <p:cNvGrpSpPr/>
              <p:nvPr/>
            </p:nvGrpSpPr>
            <p:grpSpPr>
              <a:xfrm>
                <a:off x="6751358" y="1855772"/>
                <a:ext cx="41887" cy="39480"/>
                <a:chOff x="6751358" y="1855772"/>
                <a:chExt cx="41887" cy="39480"/>
              </a:xfrm>
            </p:grpSpPr>
            <p:sp>
              <p:nvSpPr>
                <p:cNvPr id="2116" name="Freeform: Shape 12400">
                  <a:extLst>
                    <a:ext uri="{FF2B5EF4-FFF2-40B4-BE49-F238E27FC236}">
                      <a16:creationId xmlns:a16="http://schemas.microsoft.com/office/drawing/2014/main" id="{F085A45F-5035-3C92-3CA5-7794DF9C0CE2}"/>
                    </a:ext>
                  </a:extLst>
                </p:cNvPr>
                <p:cNvSpPr/>
                <p:nvPr/>
              </p:nvSpPr>
              <p:spPr>
                <a:xfrm>
                  <a:off x="67723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Freeform: Shape 12401">
                  <a:extLst>
                    <a:ext uri="{FF2B5EF4-FFF2-40B4-BE49-F238E27FC236}">
                      <a16:creationId xmlns:a16="http://schemas.microsoft.com/office/drawing/2014/main" id="{96A159D2-3263-8419-3EA6-186D6AA00D2E}"/>
                    </a:ext>
                  </a:extLst>
                </p:cNvPr>
                <p:cNvSpPr/>
                <p:nvPr/>
              </p:nvSpPr>
              <p:spPr>
                <a:xfrm>
                  <a:off x="675135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5" name="Graphic 7849">
                <a:extLst>
                  <a:ext uri="{FF2B5EF4-FFF2-40B4-BE49-F238E27FC236}">
                    <a16:creationId xmlns:a16="http://schemas.microsoft.com/office/drawing/2014/main" id="{C6B28ADD-873B-C53B-EDF7-55D087A8FF94}"/>
                  </a:ext>
                </a:extLst>
              </p:cNvPr>
              <p:cNvGrpSpPr/>
              <p:nvPr/>
            </p:nvGrpSpPr>
            <p:grpSpPr>
              <a:xfrm>
                <a:off x="6761259" y="1855772"/>
                <a:ext cx="41887" cy="39480"/>
                <a:chOff x="6761259" y="1855772"/>
                <a:chExt cx="41887" cy="39480"/>
              </a:xfrm>
            </p:grpSpPr>
            <p:sp>
              <p:nvSpPr>
                <p:cNvPr id="2114" name="Freeform: Shape 12398">
                  <a:extLst>
                    <a:ext uri="{FF2B5EF4-FFF2-40B4-BE49-F238E27FC236}">
                      <a16:creationId xmlns:a16="http://schemas.microsoft.com/office/drawing/2014/main" id="{2EA96A9E-2259-ECEF-AA3C-C4E1E41E177D}"/>
                    </a:ext>
                  </a:extLst>
                </p:cNvPr>
                <p:cNvSpPr/>
                <p:nvPr/>
              </p:nvSpPr>
              <p:spPr>
                <a:xfrm>
                  <a:off x="67822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Freeform: Shape 12399">
                  <a:extLst>
                    <a:ext uri="{FF2B5EF4-FFF2-40B4-BE49-F238E27FC236}">
                      <a16:creationId xmlns:a16="http://schemas.microsoft.com/office/drawing/2014/main" id="{DE290252-6ADC-F616-A40C-54DD94C6B415}"/>
                    </a:ext>
                  </a:extLst>
                </p:cNvPr>
                <p:cNvSpPr/>
                <p:nvPr/>
              </p:nvSpPr>
              <p:spPr>
                <a:xfrm>
                  <a:off x="67612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6" name="Graphic 7849">
                <a:extLst>
                  <a:ext uri="{FF2B5EF4-FFF2-40B4-BE49-F238E27FC236}">
                    <a16:creationId xmlns:a16="http://schemas.microsoft.com/office/drawing/2014/main" id="{460D17FE-6631-7F08-F275-49D3621067BC}"/>
                  </a:ext>
                </a:extLst>
              </p:cNvPr>
              <p:cNvGrpSpPr/>
              <p:nvPr/>
            </p:nvGrpSpPr>
            <p:grpSpPr>
              <a:xfrm>
                <a:off x="6774333" y="1855772"/>
                <a:ext cx="41887" cy="39480"/>
                <a:chOff x="6774333" y="1855772"/>
                <a:chExt cx="41887" cy="39480"/>
              </a:xfrm>
            </p:grpSpPr>
            <p:sp>
              <p:nvSpPr>
                <p:cNvPr id="2112" name="Freeform: Shape 12396">
                  <a:extLst>
                    <a:ext uri="{FF2B5EF4-FFF2-40B4-BE49-F238E27FC236}">
                      <a16:creationId xmlns:a16="http://schemas.microsoft.com/office/drawing/2014/main" id="{F14880B4-0875-2226-46F8-FECF4B55A0D9}"/>
                    </a:ext>
                  </a:extLst>
                </p:cNvPr>
                <p:cNvSpPr/>
                <p:nvPr/>
              </p:nvSpPr>
              <p:spPr>
                <a:xfrm>
                  <a:off x="679527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Freeform: Shape 12397">
                  <a:extLst>
                    <a:ext uri="{FF2B5EF4-FFF2-40B4-BE49-F238E27FC236}">
                      <a16:creationId xmlns:a16="http://schemas.microsoft.com/office/drawing/2014/main" id="{F42D8584-8993-9065-B10B-52CCA08CE124}"/>
                    </a:ext>
                  </a:extLst>
                </p:cNvPr>
                <p:cNvSpPr/>
                <p:nvPr/>
              </p:nvSpPr>
              <p:spPr>
                <a:xfrm>
                  <a:off x="677433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7" name="Graphic 7849">
                <a:extLst>
                  <a:ext uri="{FF2B5EF4-FFF2-40B4-BE49-F238E27FC236}">
                    <a16:creationId xmlns:a16="http://schemas.microsoft.com/office/drawing/2014/main" id="{E3030493-A220-F927-81B2-B4FA4D3738C1}"/>
                  </a:ext>
                </a:extLst>
              </p:cNvPr>
              <p:cNvGrpSpPr/>
              <p:nvPr/>
            </p:nvGrpSpPr>
            <p:grpSpPr>
              <a:xfrm>
                <a:off x="6778013" y="1855772"/>
                <a:ext cx="41887" cy="39480"/>
                <a:chOff x="6778013" y="1855772"/>
                <a:chExt cx="41887" cy="39480"/>
              </a:xfrm>
            </p:grpSpPr>
            <p:sp>
              <p:nvSpPr>
                <p:cNvPr id="2110" name="Freeform: Shape 12394">
                  <a:extLst>
                    <a:ext uri="{FF2B5EF4-FFF2-40B4-BE49-F238E27FC236}">
                      <a16:creationId xmlns:a16="http://schemas.microsoft.com/office/drawing/2014/main" id="{EF0B2584-9532-41DC-FE94-E7E55FDF543C}"/>
                    </a:ext>
                  </a:extLst>
                </p:cNvPr>
                <p:cNvSpPr/>
                <p:nvPr/>
              </p:nvSpPr>
              <p:spPr>
                <a:xfrm>
                  <a:off x="679895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Freeform: Shape 12395">
                  <a:extLst>
                    <a:ext uri="{FF2B5EF4-FFF2-40B4-BE49-F238E27FC236}">
                      <a16:creationId xmlns:a16="http://schemas.microsoft.com/office/drawing/2014/main" id="{6EEF74D2-19EB-4468-BD5B-9EDBE29EE084}"/>
                    </a:ext>
                  </a:extLst>
                </p:cNvPr>
                <p:cNvSpPr/>
                <p:nvPr/>
              </p:nvSpPr>
              <p:spPr>
                <a:xfrm>
                  <a:off x="677801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8" name="Graphic 7849">
                <a:extLst>
                  <a:ext uri="{FF2B5EF4-FFF2-40B4-BE49-F238E27FC236}">
                    <a16:creationId xmlns:a16="http://schemas.microsoft.com/office/drawing/2014/main" id="{85B2B057-7AB9-77F8-44F8-3E806BA5EF5D}"/>
                  </a:ext>
                </a:extLst>
              </p:cNvPr>
              <p:cNvGrpSpPr/>
              <p:nvPr/>
            </p:nvGrpSpPr>
            <p:grpSpPr>
              <a:xfrm>
                <a:off x="6787787" y="1855772"/>
                <a:ext cx="41760" cy="39480"/>
                <a:chOff x="6787787" y="1855772"/>
                <a:chExt cx="41760" cy="39480"/>
              </a:xfrm>
            </p:grpSpPr>
            <p:sp>
              <p:nvSpPr>
                <p:cNvPr id="2108" name="Freeform: Shape 12392">
                  <a:extLst>
                    <a:ext uri="{FF2B5EF4-FFF2-40B4-BE49-F238E27FC236}">
                      <a16:creationId xmlns:a16="http://schemas.microsoft.com/office/drawing/2014/main" id="{86C3E1DD-E677-4E8E-418E-47EEFF6C1A78}"/>
                    </a:ext>
                  </a:extLst>
                </p:cNvPr>
                <p:cNvSpPr/>
                <p:nvPr/>
              </p:nvSpPr>
              <p:spPr>
                <a:xfrm>
                  <a:off x="680873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Freeform: Shape 12393">
                  <a:extLst>
                    <a:ext uri="{FF2B5EF4-FFF2-40B4-BE49-F238E27FC236}">
                      <a16:creationId xmlns:a16="http://schemas.microsoft.com/office/drawing/2014/main" id="{31545976-8D9C-4429-D711-9155E0DB99DC}"/>
                    </a:ext>
                  </a:extLst>
                </p:cNvPr>
                <p:cNvSpPr/>
                <p:nvPr/>
              </p:nvSpPr>
              <p:spPr>
                <a:xfrm>
                  <a:off x="6787787"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9" name="Graphic 7849">
                <a:extLst>
                  <a:ext uri="{FF2B5EF4-FFF2-40B4-BE49-F238E27FC236}">
                    <a16:creationId xmlns:a16="http://schemas.microsoft.com/office/drawing/2014/main" id="{2BA4F5A4-EC16-A337-BE74-A42FA374A6DE}"/>
                  </a:ext>
                </a:extLst>
              </p:cNvPr>
              <p:cNvGrpSpPr/>
              <p:nvPr/>
            </p:nvGrpSpPr>
            <p:grpSpPr>
              <a:xfrm>
                <a:off x="6800734" y="1855772"/>
                <a:ext cx="41887" cy="39480"/>
                <a:chOff x="6800734" y="1855772"/>
                <a:chExt cx="41887" cy="39480"/>
              </a:xfrm>
            </p:grpSpPr>
            <p:sp>
              <p:nvSpPr>
                <p:cNvPr id="2106" name="Freeform: Shape 12390">
                  <a:extLst>
                    <a:ext uri="{FF2B5EF4-FFF2-40B4-BE49-F238E27FC236}">
                      <a16:creationId xmlns:a16="http://schemas.microsoft.com/office/drawing/2014/main" id="{FD3991AD-8BD2-0940-5A7D-346373690FD2}"/>
                    </a:ext>
                  </a:extLst>
                </p:cNvPr>
                <p:cNvSpPr/>
                <p:nvPr/>
              </p:nvSpPr>
              <p:spPr>
                <a:xfrm>
                  <a:off x="682167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Freeform: Shape 12391">
                  <a:extLst>
                    <a:ext uri="{FF2B5EF4-FFF2-40B4-BE49-F238E27FC236}">
                      <a16:creationId xmlns:a16="http://schemas.microsoft.com/office/drawing/2014/main" id="{82DD28DB-A599-A28E-6A65-925B11B0DEFD}"/>
                    </a:ext>
                  </a:extLst>
                </p:cNvPr>
                <p:cNvSpPr/>
                <p:nvPr/>
              </p:nvSpPr>
              <p:spPr>
                <a:xfrm>
                  <a:off x="680073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0" name="Graphic 7849">
                <a:extLst>
                  <a:ext uri="{FF2B5EF4-FFF2-40B4-BE49-F238E27FC236}">
                    <a16:creationId xmlns:a16="http://schemas.microsoft.com/office/drawing/2014/main" id="{46DFF320-5BF6-CA0C-F432-867C12436908}"/>
                  </a:ext>
                </a:extLst>
              </p:cNvPr>
              <p:cNvGrpSpPr/>
              <p:nvPr/>
            </p:nvGrpSpPr>
            <p:grpSpPr>
              <a:xfrm>
                <a:off x="6810508" y="1855772"/>
                <a:ext cx="41887" cy="39480"/>
                <a:chOff x="6810508" y="1855772"/>
                <a:chExt cx="41887" cy="39480"/>
              </a:xfrm>
            </p:grpSpPr>
            <p:sp>
              <p:nvSpPr>
                <p:cNvPr id="2104" name="Freeform: Shape 12388">
                  <a:extLst>
                    <a:ext uri="{FF2B5EF4-FFF2-40B4-BE49-F238E27FC236}">
                      <a16:creationId xmlns:a16="http://schemas.microsoft.com/office/drawing/2014/main" id="{6F37F69E-61DC-D5AF-28AC-9C7EEDC3D52F}"/>
                    </a:ext>
                  </a:extLst>
                </p:cNvPr>
                <p:cNvSpPr/>
                <p:nvPr/>
              </p:nvSpPr>
              <p:spPr>
                <a:xfrm>
                  <a:off x="683145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Freeform: Shape 12389">
                  <a:extLst>
                    <a:ext uri="{FF2B5EF4-FFF2-40B4-BE49-F238E27FC236}">
                      <a16:creationId xmlns:a16="http://schemas.microsoft.com/office/drawing/2014/main" id="{5A4933B8-01EE-89EC-873F-A03EC4797D47}"/>
                    </a:ext>
                  </a:extLst>
                </p:cNvPr>
                <p:cNvSpPr/>
                <p:nvPr/>
              </p:nvSpPr>
              <p:spPr>
                <a:xfrm>
                  <a:off x="681050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1" name="Graphic 7849">
                <a:extLst>
                  <a:ext uri="{FF2B5EF4-FFF2-40B4-BE49-F238E27FC236}">
                    <a16:creationId xmlns:a16="http://schemas.microsoft.com/office/drawing/2014/main" id="{2B033D6C-F291-63A5-C00D-1D9FC8308A0A}"/>
                  </a:ext>
                </a:extLst>
              </p:cNvPr>
              <p:cNvGrpSpPr/>
              <p:nvPr/>
            </p:nvGrpSpPr>
            <p:grpSpPr>
              <a:xfrm>
                <a:off x="6828659" y="1855772"/>
                <a:ext cx="41887" cy="39480"/>
                <a:chOff x="6828659" y="1855772"/>
                <a:chExt cx="41887" cy="39480"/>
              </a:xfrm>
            </p:grpSpPr>
            <p:sp>
              <p:nvSpPr>
                <p:cNvPr id="2102" name="Freeform: Shape 12386">
                  <a:extLst>
                    <a:ext uri="{FF2B5EF4-FFF2-40B4-BE49-F238E27FC236}">
                      <a16:creationId xmlns:a16="http://schemas.microsoft.com/office/drawing/2014/main" id="{EF4A24B2-224D-3188-8AD6-21B539410D18}"/>
                    </a:ext>
                  </a:extLst>
                </p:cNvPr>
                <p:cNvSpPr/>
                <p:nvPr/>
              </p:nvSpPr>
              <p:spPr>
                <a:xfrm>
                  <a:off x="68496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Freeform: Shape 12387">
                  <a:extLst>
                    <a:ext uri="{FF2B5EF4-FFF2-40B4-BE49-F238E27FC236}">
                      <a16:creationId xmlns:a16="http://schemas.microsoft.com/office/drawing/2014/main" id="{89D874E1-7A80-0612-7058-211372498447}"/>
                    </a:ext>
                  </a:extLst>
                </p:cNvPr>
                <p:cNvSpPr/>
                <p:nvPr/>
              </p:nvSpPr>
              <p:spPr>
                <a:xfrm>
                  <a:off x="68286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2" name="Graphic 7849">
                <a:extLst>
                  <a:ext uri="{FF2B5EF4-FFF2-40B4-BE49-F238E27FC236}">
                    <a16:creationId xmlns:a16="http://schemas.microsoft.com/office/drawing/2014/main" id="{1A1D7A0A-D8B7-7228-692C-60CFAC33AE2B}"/>
                  </a:ext>
                </a:extLst>
              </p:cNvPr>
              <p:cNvGrpSpPr/>
              <p:nvPr/>
            </p:nvGrpSpPr>
            <p:grpSpPr>
              <a:xfrm>
                <a:off x="6840590" y="1855772"/>
                <a:ext cx="41887" cy="39480"/>
                <a:chOff x="6840590" y="1855772"/>
                <a:chExt cx="41887" cy="39480"/>
              </a:xfrm>
            </p:grpSpPr>
            <p:sp>
              <p:nvSpPr>
                <p:cNvPr id="2100" name="Freeform: Shape 12384">
                  <a:extLst>
                    <a:ext uri="{FF2B5EF4-FFF2-40B4-BE49-F238E27FC236}">
                      <a16:creationId xmlns:a16="http://schemas.microsoft.com/office/drawing/2014/main" id="{921D9E90-FF42-1024-99BC-DF32AFCFC1EB}"/>
                    </a:ext>
                  </a:extLst>
                </p:cNvPr>
                <p:cNvSpPr/>
                <p:nvPr/>
              </p:nvSpPr>
              <p:spPr>
                <a:xfrm>
                  <a:off x="686153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Freeform: Shape 12385">
                  <a:extLst>
                    <a:ext uri="{FF2B5EF4-FFF2-40B4-BE49-F238E27FC236}">
                      <a16:creationId xmlns:a16="http://schemas.microsoft.com/office/drawing/2014/main" id="{78755EB4-8B14-70DD-6FC6-DCFE5C50333B}"/>
                    </a:ext>
                  </a:extLst>
                </p:cNvPr>
                <p:cNvSpPr/>
                <p:nvPr/>
              </p:nvSpPr>
              <p:spPr>
                <a:xfrm>
                  <a:off x="684059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3" name="Graphic 7849">
                <a:extLst>
                  <a:ext uri="{FF2B5EF4-FFF2-40B4-BE49-F238E27FC236}">
                    <a16:creationId xmlns:a16="http://schemas.microsoft.com/office/drawing/2014/main" id="{34F28221-64FB-DAB1-578C-A6315B512A96}"/>
                  </a:ext>
                </a:extLst>
              </p:cNvPr>
              <p:cNvGrpSpPr/>
              <p:nvPr/>
            </p:nvGrpSpPr>
            <p:grpSpPr>
              <a:xfrm>
                <a:off x="6849602" y="1855772"/>
                <a:ext cx="41887" cy="39480"/>
                <a:chOff x="6849602" y="1855772"/>
                <a:chExt cx="41887" cy="39480"/>
              </a:xfrm>
            </p:grpSpPr>
            <p:sp>
              <p:nvSpPr>
                <p:cNvPr id="2098" name="Freeform: Shape 12382">
                  <a:extLst>
                    <a:ext uri="{FF2B5EF4-FFF2-40B4-BE49-F238E27FC236}">
                      <a16:creationId xmlns:a16="http://schemas.microsoft.com/office/drawing/2014/main" id="{0AC141FB-CFCD-54AA-1F03-093FBCC6F523}"/>
                    </a:ext>
                  </a:extLst>
                </p:cNvPr>
                <p:cNvSpPr/>
                <p:nvPr/>
              </p:nvSpPr>
              <p:spPr>
                <a:xfrm>
                  <a:off x="687054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Freeform: Shape 12383">
                  <a:extLst>
                    <a:ext uri="{FF2B5EF4-FFF2-40B4-BE49-F238E27FC236}">
                      <a16:creationId xmlns:a16="http://schemas.microsoft.com/office/drawing/2014/main" id="{3BFE1BBE-AAC0-9280-50AF-C3E972A72466}"/>
                    </a:ext>
                  </a:extLst>
                </p:cNvPr>
                <p:cNvSpPr/>
                <p:nvPr/>
              </p:nvSpPr>
              <p:spPr>
                <a:xfrm>
                  <a:off x="684960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4" name="Graphic 7849">
                <a:extLst>
                  <a:ext uri="{FF2B5EF4-FFF2-40B4-BE49-F238E27FC236}">
                    <a16:creationId xmlns:a16="http://schemas.microsoft.com/office/drawing/2014/main" id="{D1E0C665-0C04-D5E1-260B-B6D1F39EB34E}"/>
                  </a:ext>
                </a:extLst>
              </p:cNvPr>
              <p:cNvGrpSpPr/>
              <p:nvPr/>
            </p:nvGrpSpPr>
            <p:grpSpPr>
              <a:xfrm>
                <a:off x="6873592" y="1855772"/>
                <a:ext cx="41887" cy="39480"/>
                <a:chOff x="6873592" y="1855772"/>
                <a:chExt cx="41887" cy="39480"/>
              </a:xfrm>
            </p:grpSpPr>
            <p:sp>
              <p:nvSpPr>
                <p:cNvPr id="2096" name="Freeform: Shape 12380">
                  <a:extLst>
                    <a:ext uri="{FF2B5EF4-FFF2-40B4-BE49-F238E27FC236}">
                      <a16:creationId xmlns:a16="http://schemas.microsoft.com/office/drawing/2014/main" id="{88A5670E-D32F-CC23-E38A-82FB89374C8F}"/>
                    </a:ext>
                  </a:extLst>
                </p:cNvPr>
                <p:cNvSpPr/>
                <p:nvPr/>
              </p:nvSpPr>
              <p:spPr>
                <a:xfrm>
                  <a:off x="689453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Freeform: Shape 12381">
                  <a:extLst>
                    <a:ext uri="{FF2B5EF4-FFF2-40B4-BE49-F238E27FC236}">
                      <a16:creationId xmlns:a16="http://schemas.microsoft.com/office/drawing/2014/main" id="{7C4B9AA6-523A-6CB6-F0A2-681B8BB41479}"/>
                    </a:ext>
                  </a:extLst>
                </p:cNvPr>
                <p:cNvSpPr/>
                <p:nvPr/>
              </p:nvSpPr>
              <p:spPr>
                <a:xfrm>
                  <a:off x="687359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5" name="Graphic 7849">
                <a:extLst>
                  <a:ext uri="{FF2B5EF4-FFF2-40B4-BE49-F238E27FC236}">
                    <a16:creationId xmlns:a16="http://schemas.microsoft.com/office/drawing/2014/main" id="{7D0A0E36-18CE-8ABA-DB53-D21C493F57BE}"/>
                  </a:ext>
                </a:extLst>
              </p:cNvPr>
              <p:cNvGrpSpPr/>
              <p:nvPr/>
            </p:nvGrpSpPr>
            <p:grpSpPr>
              <a:xfrm>
                <a:off x="6875877" y="1855772"/>
                <a:ext cx="41887" cy="39480"/>
                <a:chOff x="6875877" y="1855772"/>
                <a:chExt cx="41887" cy="39480"/>
              </a:xfrm>
            </p:grpSpPr>
            <p:sp>
              <p:nvSpPr>
                <p:cNvPr id="2094" name="Freeform: Shape 12378">
                  <a:extLst>
                    <a:ext uri="{FF2B5EF4-FFF2-40B4-BE49-F238E27FC236}">
                      <a16:creationId xmlns:a16="http://schemas.microsoft.com/office/drawing/2014/main" id="{20994D6F-F201-FC93-EA7C-54D0D47A2421}"/>
                    </a:ext>
                  </a:extLst>
                </p:cNvPr>
                <p:cNvSpPr/>
                <p:nvPr/>
              </p:nvSpPr>
              <p:spPr>
                <a:xfrm>
                  <a:off x="689682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Freeform: Shape 12379">
                  <a:extLst>
                    <a:ext uri="{FF2B5EF4-FFF2-40B4-BE49-F238E27FC236}">
                      <a16:creationId xmlns:a16="http://schemas.microsoft.com/office/drawing/2014/main" id="{550DEA79-DF9D-B608-9C7B-9CE9AE84FB20}"/>
                    </a:ext>
                  </a:extLst>
                </p:cNvPr>
                <p:cNvSpPr/>
                <p:nvPr/>
              </p:nvSpPr>
              <p:spPr>
                <a:xfrm>
                  <a:off x="687587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6" name="Graphic 7849">
                <a:extLst>
                  <a:ext uri="{FF2B5EF4-FFF2-40B4-BE49-F238E27FC236}">
                    <a16:creationId xmlns:a16="http://schemas.microsoft.com/office/drawing/2014/main" id="{D4233B75-32A0-DECA-0BCB-D6995DCD8007}"/>
                  </a:ext>
                </a:extLst>
              </p:cNvPr>
              <p:cNvGrpSpPr/>
              <p:nvPr/>
            </p:nvGrpSpPr>
            <p:grpSpPr>
              <a:xfrm>
                <a:off x="6886793" y="1855772"/>
                <a:ext cx="41887" cy="39480"/>
                <a:chOff x="6886793" y="1855772"/>
                <a:chExt cx="41887" cy="39480"/>
              </a:xfrm>
            </p:grpSpPr>
            <p:sp>
              <p:nvSpPr>
                <p:cNvPr id="2092" name="Freeform: Shape 12376">
                  <a:extLst>
                    <a:ext uri="{FF2B5EF4-FFF2-40B4-BE49-F238E27FC236}">
                      <a16:creationId xmlns:a16="http://schemas.microsoft.com/office/drawing/2014/main" id="{69681AE7-648A-C309-FF49-565991BD9966}"/>
                    </a:ext>
                  </a:extLst>
                </p:cNvPr>
                <p:cNvSpPr/>
                <p:nvPr/>
              </p:nvSpPr>
              <p:spPr>
                <a:xfrm>
                  <a:off x="690773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Freeform: Shape 12377">
                  <a:extLst>
                    <a:ext uri="{FF2B5EF4-FFF2-40B4-BE49-F238E27FC236}">
                      <a16:creationId xmlns:a16="http://schemas.microsoft.com/office/drawing/2014/main" id="{A67BE35C-808E-FC21-4D2A-2D7382C9BFC6}"/>
                    </a:ext>
                  </a:extLst>
                </p:cNvPr>
                <p:cNvSpPr/>
                <p:nvPr/>
              </p:nvSpPr>
              <p:spPr>
                <a:xfrm>
                  <a:off x="688679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7" name="Graphic 7849">
                <a:extLst>
                  <a:ext uri="{FF2B5EF4-FFF2-40B4-BE49-F238E27FC236}">
                    <a16:creationId xmlns:a16="http://schemas.microsoft.com/office/drawing/2014/main" id="{390A2175-98D4-7E2E-84BE-5BBC5ADF58F8}"/>
                  </a:ext>
                </a:extLst>
              </p:cNvPr>
              <p:cNvGrpSpPr/>
              <p:nvPr/>
            </p:nvGrpSpPr>
            <p:grpSpPr>
              <a:xfrm>
                <a:off x="6890220" y="1855772"/>
                <a:ext cx="41887" cy="39480"/>
                <a:chOff x="6890220" y="1855772"/>
                <a:chExt cx="41887" cy="39480"/>
              </a:xfrm>
            </p:grpSpPr>
            <p:sp>
              <p:nvSpPr>
                <p:cNvPr id="2090" name="Freeform: Shape 12374">
                  <a:extLst>
                    <a:ext uri="{FF2B5EF4-FFF2-40B4-BE49-F238E27FC236}">
                      <a16:creationId xmlns:a16="http://schemas.microsoft.com/office/drawing/2014/main" id="{6624E276-3BFC-F6E0-4016-921A5348C027}"/>
                    </a:ext>
                  </a:extLst>
                </p:cNvPr>
                <p:cNvSpPr/>
                <p:nvPr/>
              </p:nvSpPr>
              <p:spPr>
                <a:xfrm>
                  <a:off x="691116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Freeform: Shape 12375">
                  <a:extLst>
                    <a:ext uri="{FF2B5EF4-FFF2-40B4-BE49-F238E27FC236}">
                      <a16:creationId xmlns:a16="http://schemas.microsoft.com/office/drawing/2014/main" id="{BBC560B8-E370-41D1-A147-FA98D6CA0654}"/>
                    </a:ext>
                  </a:extLst>
                </p:cNvPr>
                <p:cNvSpPr/>
                <p:nvPr/>
              </p:nvSpPr>
              <p:spPr>
                <a:xfrm>
                  <a:off x="689022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8" name="Graphic 7849">
                <a:extLst>
                  <a:ext uri="{FF2B5EF4-FFF2-40B4-BE49-F238E27FC236}">
                    <a16:creationId xmlns:a16="http://schemas.microsoft.com/office/drawing/2014/main" id="{2B6FF373-0147-987D-3EA2-F95DA389FFD4}"/>
                  </a:ext>
                </a:extLst>
              </p:cNvPr>
              <p:cNvGrpSpPr/>
              <p:nvPr/>
            </p:nvGrpSpPr>
            <p:grpSpPr>
              <a:xfrm>
                <a:off x="6908879" y="1855772"/>
                <a:ext cx="41887" cy="39480"/>
                <a:chOff x="6908879" y="1855772"/>
                <a:chExt cx="41887" cy="39480"/>
              </a:xfrm>
            </p:grpSpPr>
            <p:sp>
              <p:nvSpPr>
                <p:cNvPr id="2088" name="Freeform: Shape 12372">
                  <a:extLst>
                    <a:ext uri="{FF2B5EF4-FFF2-40B4-BE49-F238E27FC236}">
                      <a16:creationId xmlns:a16="http://schemas.microsoft.com/office/drawing/2014/main" id="{A0E9B638-4E04-4D43-3479-0961AB8695FA}"/>
                    </a:ext>
                  </a:extLst>
                </p:cNvPr>
                <p:cNvSpPr/>
                <p:nvPr/>
              </p:nvSpPr>
              <p:spPr>
                <a:xfrm>
                  <a:off x="692982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Freeform: Shape 12373">
                  <a:extLst>
                    <a:ext uri="{FF2B5EF4-FFF2-40B4-BE49-F238E27FC236}">
                      <a16:creationId xmlns:a16="http://schemas.microsoft.com/office/drawing/2014/main" id="{B1D5008D-2E3C-317F-7201-5076EA10D67B}"/>
                    </a:ext>
                  </a:extLst>
                </p:cNvPr>
                <p:cNvSpPr/>
                <p:nvPr/>
              </p:nvSpPr>
              <p:spPr>
                <a:xfrm>
                  <a:off x="690887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9" name="Graphic 7849">
                <a:extLst>
                  <a:ext uri="{FF2B5EF4-FFF2-40B4-BE49-F238E27FC236}">
                    <a16:creationId xmlns:a16="http://schemas.microsoft.com/office/drawing/2014/main" id="{D99A46E9-91D4-4735-1FF4-BE793306BF60}"/>
                  </a:ext>
                </a:extLst>
              </p:cNvPr>
              <p:cNvGrpSpPr/>
              <p:nvPr/>
            </p:nvGrpSpPr>
            <p:grpSpPr>
              <a:xfrm>
                <a:off x="6919033" y="1855772"/>
                <a:ext cx="41887" cy="39480"/>
                <a:chOff x="6919033" y="1855772"/>
                <a:chExt cx="41887" cy="39480"/>
              </a:xfrm>
            </p:grpSpPr>
            <p:sp>
              <p:nvSpPr>
                <p:cNvPr id="2086" name="Freeform: Shape 12370">
                  <a:extLst>
                    <a:ext uri="{FF2B5EF4-FFF2-40B4-BE49-F238E27FC236}">
                      <a16:creationId xmlns:a16="http://schemas.microsoft.com/office/drawing/2014/main" id="{E57BDFA1-CFA1-FC4C-BC32-E0588C216BA0}"/>
                    </a:ext>
                  </a:extLst>
                </p:cNvPr>
                <p:cNvSpPr/>
                <p:nvPr/>
              </p:nvSpPr>
              <p:spPr>
                <a:xfrm>
                  <a:off x="693997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Freeform: Shape 12371">
                  <a:extLst>
                    <a:ext uri="{FF2B5EF4-FFF2-40B4-BE49-F238E27FC236}">
                      <a16:creationId xmlns:a16="http://schemas.microsoft.com/office/drawing/2014/main" id="{C71446CA-B5EC-013A-6071-C711EFF1C072}"/>
                    </a:ext>
                  </a:extLst>
                </p:cNvPr>
                <p:cNvSpPr/>
                <p:nvPr/>
              </p:nvSpPr>
              <p:spPr>
                <a:xfrm>
                  <a:off x="691903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0" name="Graphic 7849">
                <a:extLst>
                  <a:ext uri="{FF2B5EF4-FFF2-40B4-BE49-F238E27FC236}">
                    <a16:creationId xmlns:a16="http://schemas.microsoft.com/office/drawing/2014/main" id="{8AB73F6F-B6D7-4B5F-4DBA-7E21E1AF4721}"/>
                  </a:ext>
                </a:extLst>
              </p:cNvPr>
              <p:cNvGrpSpPr/>
              <p:nvPr/>
            </p:nvGrpSpPr>
            <p:grpSpPr>
              <a:xfrm>
                <a:off x="6925507" y="1855772"/>
                <a:ext cx="41887" cy="39480"/>
                <a:chOff x="6925507" y="1855772"/>
                <a:chExt cx="41887" cy="39480"/>
              </a:xfrm>
            </p:grpSpPr>
            <p:sp>
              <p:nvSpPr>
                <p:cNvPr id="2084" name="Freeform: Shape 12368">
                  <a:extLst>
                    <a:ext uri="{FF2B5EF4-FFF2-40B4-BE49-F238E27FC236}">
                      <a16:creationId xmlns:a16="http://schemas.microsoft.com/office/drawing/2014/main" id="{A73E1D8A-1BC8-D3E8-9422-6C8BEBC4AB4B}"/>
                    </a:ext>
                  </a:extLst>
                </p:cNvPr>
                <p:cNvSpPr/>
                <p:nvPr/>
              </p:nvSpPr>
              <p:spPr>
                <a:xfrm>
                  <a:off x="694645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Freeform: Shape 12369">
                  <a:extLst>
                    <a:ext uri="{FF2B5EF4-FFF2-40B4-BE49-F238E27FC236}">
                      <a16:creationId xmlns:a16="http://schemas.microsoft.com/office/drawing/2014/main" id="{F8F2C7D9-614C-1B07-4A07-6EB81C5E8666}"/>
                    </a:ext>
                  </a:extLst>
                </p:cNvPr>
                <p:cNvSpPr/>
                <p:nvPr/>
              </p:nvSpPr>
              <p:spPr>
                <a:xfrm>
                  <a:off x="692550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1" name="Graphic 7849">
                <a:extLst>
                  <a:ext uri="{FF2B5EF4-FFF2-40B4-BE49-F238E27FC236}">
                    <a16:creationId xmlns:a16="http://schemas.microsoft.com/office/drawing/2014/main" id="{CD1E7E7A-3BBB-BD17-3E57-96AD20882D2E}"/>
                  </a:ext>
                </a:extLst>
              </p:cNvPr>
              <p:cNvGrpSpPr/>
              <p:nvPr/>
            </p:nvGrpSpPr>
            <p:grpSpPr>
              <a:xfrm>
                <a:off x="6939850" y="1855772"/>
                <a:ext cx="41887" cy="39480"/>
                <a:chOff x="6939850" y="1855772"/>
                <a:chExt cx="41887" cy="39480"/>
              </a:xfrm>
            </p:grpSpPr>
            <p:sp>
              <p:nvSpPr>
                <p:cNvPr id="2082" name="Freeform: Shape 12366">
                  <a:extLst>
                    <a:ext uri="{FF2B5EF4-FFF2-40B4-BE49-F238E27FC236}">
                      <a16:creationId xmlns:a16="http://schemas.microsoft.com/office/drawing/2014/main" id="{0184BA2E-F0B5-63D0-F99B-2FEF8B5D4C88}"/>
                    </a:ext>
                  </a:extLst>
                </p:cNvPr>
                <p:cNvSpPr/>
                <p:nvPr/>
              </p:nvSpPr>
              <p:spPr>
                <a:xfrm>
                  <a:off x="696079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Freeform: Shape 12367">
                  <a:extLst>
                    <a:ext uri="{FF2B5EF4-FFF2-40B4-BE49-F238E27FC236}">
                      <a16:creationId xmlns:a16="http://schemas.microsoft.com/office/drawing/2014/main" id="{504737D1-8FAE-60BB-3863-61AE498D3E9B}"/>
                    </a:ext>
                  </a:extLst>
                </p:cNvPr>
                <p:cNvSpPr/>
                <p:nvPr/>
              </p:nvSpPr>
              <p:spPr>
                <a:xfrm>
                  <a:off x="693985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2" name="Graphic 7849">
                <a:extLst>
                  <a:ext uri="{FF2B5EF4-FFF2-40B4-BE49-F238E27FC236}">
                    <a16:creationId xmlns:a16="http://schemas.microsoft.com/office/drawing/2014/main" id="{DE1F9D6E-75CE-FEA7-B1BF-D06DA7323E62}"/>
                  </a:ext>
                </a:extLst>
              </p:cNvPr>
              <p:cNvGrpSpPr/>
              <p:nvPr/>
            </p:nvGrpSpPr>
            <p:grpSpPr>
              <a:xfrm>
                <a:off x="6944927" y="1855772"/>
                <a:ext cx="41887" cy="39480"/>
                <a:chOff x="6944927" y="1855772"/>
                <a:chExt cx="41887" cy="39480"/>
              </a:xfrm>
            </p:grpSpPr>
            <p:sp>
              <p:nvSpPr>
                <p:cNvPr id="2080" name="Freeform: Shape 12364">
                  <a:extLst>
                    <a:ext uri="{FF2B5EF4-FFF2-40B4-BE49-F238E27FC236}">
                      <a16:creationId xmlns:a16="http://schemas.microsoft.com/office/drawing/2014/main" id="{26D86B40-9768-BAC3-9A33-55E293899790}"/>
                    </a:ext>
                  </a:extLst>
                </p:cNvPr>
                <p:cNvSpPr/>
                <p:nvPr/>
              </p:nvSpPr>
              <p:spPr>
                <a:xfrm>
                  <a:off x="696587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Freeform: Shape 12365">
                  <a:extLst>
                    <a:ext uri="{FF2B5EF4-FFF2-40B4-BE49-F238E27FC236}">
                      <a16:creationId xmlns:a16="http://schemas.microsoft.com/office/drawing/2014/main" id="{2F75E249-CAA7-6A8D-0EFF-CB842F0170A8}"/>
                    </a:ext>
                  </a:extLst>
                </p:cNvPr>
                <p:cNvSpPr/>
                <p:nvPr/>
              </p:nvSpPr>
              <p:spPr>
                <a:xfrm>
                  <a:off x="694492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3" name="Graphic 7849">
                <a:extLst>
                  <a:ext uri="{FF2B5EF4-FFF2-40B4-BE49-F238E27FC236}">
                    <a16:creationId xmlns:a16="http://schemas.microsoft.com/office/drawing/2014/main" id="{6E1440C2-FA84-F472-296C-10B3DB70153A}"/>
                  </a:ext>
                </a:extLst>
              </p:cNvPr>
              <p:cNvGrpSpPr/>
              <p:nvPr/>
            </p:nvGrpSpPr>
            <p:grpSpPr>
              <a:xfrm>
                <a:off x="6950004" y="1855772"/>
                <a:ext cx="41887" cy="39480"/>
                <a:chOff x="6950004" y="1855772"/>
                <a:chExt cx="41887" cy="39480"/>
              </a:xfrm>
            </p:grpSpPr>
            <p:sp>
              <p:nvSpPr>
                <p:cNvPr id="2078" name="Freeform: Shape 12362">
                  <a:extLst>
                    <a:ext uri="{FF2B5EF4-FFF2-40B4-BE49-F238E27FC236}">
                      <a16:creationId xmlns:a16="http://schemas.microsoft.com/office/drawing/2014/main" id="{F0982ED2-7CCC-9F86-C254-F5472EA2C5EC}"/>
                    </a:ext>
                  </a:extLst>
                </p:cNvPr>
                <p:cNvSpPr/>
                <p:nvPr/>
              </p:nvSpPr>
              <p:spPr>
                <a:xfrm>
                  <a:off x="697094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Freeform: Shape 12363">
                  <a:extLst>
                    <a:ext uri="{FF2B5EF4-FFF2-40B4-BE49-F238E27FC236}">
                      <a16:creationId xmlns:a16="http://schemas.microsoft.com/office/drawing/2014/main" id="{43BD0264-D4E4-4FAA-E11E-C9CB8F26DCF3}"/>
                    </a:ext>
                  </a:extLst>
                </p:cNvPr>
                <p:cNvSpPr/>
                <p:nvPr/>
              </p:nvSpPr>
              <p:spPr>
                <a:xfrm>
                  <a:off x="695000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4" name="Graphic 7849">
                <a:extLst>
                  <a:ext uri="{FF2B5EF4-FFF2-40B4-BE49-F238E27FC236}">
                    <a16:creationId xmlns:a16="http://schemas.microsoft.com/office/drawing/2014/main" id="{80161A31-C07D-D429-8A25-0F560B8D8A72}"/>
                  </a:ext>
                </a:extLst>
              </p:cNvPr>
              <p:cNvGrpSpPr/>
              <p:nvPr/>
            </p:nvGrpSpPr>
            <p:grpSpPr>
              <a:xfrm>
                <a:off x="6955082" y="1855772"/>
                <a:ext cx="41887" cy="39480"/>
                <a:chOff x="6955082" y="1855772"/>
                <a:chExt cx="41887" cy="39480"/>
              </a:xfrm>
            </p:grpSpPr>
            <p:sp>
              <p:nvSpPr>
                <p:cNvPr id="2076" name="Freeform: Shape 12360">
                  <a:extLst>
                    <a:ext uri="{FF2B5EF4-FFF2-40B4-BE49-F238E27FC236}">
                      <a16:creationId xmlns:a16="http://schemas.microsoft.com/office/drawing/2014/main" id="{9AC52C6F-C4FF-8AB9-4145-D458B9BDF4DA}"/>
                    </a:ext>
                  </a:extLst>
                </p:cNvPr>
                <p:cNvSpPr/>
                <p:nvPr/>
              </p:nvSpPr>
              <p:spPr>
                <a:xfrm>
                  <a:off x="697602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Freeform: Shape 12361">
                  <a:extLst>
                    <a:ext uri="{FF2B5EF4-FFF2-40B4-BE49-F238E27FC236}">
                      <a16:creationId xmlns:a16="http://schemas.microsoft.com/office/drawing/2014/main" id="{272B3B9E-D78D-BE97-F983-844440749C26}"/>
                    </a:ext>
                  </a:extLst>
                </p:cNvPr>
                <p:cNvSpPr/>
                <p:nvPr/>
              </p:nvSpPr>
              <p:spPr>
                <a:xfrm>
                  <a:off x="695508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5" name="Graphic 7849">
                <a:extLst>
                  <a:ext uri="{FF2B5EF4-FFF2-40B4-BE49-F238E27FC236}">
                    <a16:creationId xmlns:a16="http://schemas.microsoft.com/office/drawing/2014/main" id="{D55A9E77-8127-4DDD-B61B-E2DCFADA9C2F}"/>
                  </a:ext>
                </a:extLst>
              </p:cNvPr>
              <p:cNvGrpSpPr/>
              <p:nvPr/>
            </p:nvGrpSpPr>
            <p:grpSpPr>
              <a:xfrm>
                <a:off x="6960159" y="1855772"/>
                <a:ext cx="41760" cy="39480"/>
                <a:chOff x="6960159" y="1855772"/>
                <a:chExt cx="41760" cy="39480"/>
              </a:xfrm>
            </p:grpSpPr>
            <p:sp>
              <p:nvSpPr>
                <p:cNvPr id="2074" name="Freeform: Shape 12358">
                  <a:extLst>
                    <a:ext uri="{FF2B5EF4-FFF2-40B4-BE49-F238E27FC236}">
                      <a16:creationId xmlns:a16="http://schemas.microsoft.com/office/drawing/2014/main" id="{3CB33C79-1D25-6C62-5142-186E2D9BA910}"/>
                    </a:ext>
                  </a:extLst>
                </p:cNvPr>
                <p:cNvSpPr/>
                <p:nvPr/>
              </p:nvSpPr>
              <p:spPr>
                <a:xfrm>
                  <a:off x="69811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Freeform: Shape 12359">
                  <a:extLst>
                    <a:ext uri="{FF2B5EF4-FFF2-40B4-BE49-F238E27FC236}">
                      <a16:creationId xmlns:a16="http://schemas.microsoft.com/office/drawing/2014/main" id="{5FF625A1-9D64-EA71-DBEB-F10017173F6D}"/>
                    </a:ext>
                  </a:extLst>
                </p:cNvPr>
                <p:cNvSpPr/>
                <p:nvPr/>
              </p:nvSpPr>
              <p:spPr>
                <a:xfrm>
                  <a:off x="6960159"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6" name="Graphic 7849">
                <a:extLst>
                  <a:ext uri="{FF2B5EF4-FFF2-40B4-BE49-F238E27FC236}">
                    <a16:creationId xmlns:a16="http://schemas.microsoft.com/office/drawing/2014/main" id="{ACF7AA0D-8971-0BF6-0478-1B245B9E51E4}"/>
                  </a:ext>
                </a:extLst>
              </p:cNvPr>
              <p:cNvGrpSpPr/>
              <p:nvPr/>
            </p:nvGrpSpPr>
            <p:grpSpPr>
              <a:xfrm>
                <a:off x="6965236" y="1855772"/>
                <a:ext cx="41760" cy="39480"/>
                <a:chOff x="6965236" y="1855772"/>
                <a:chExt cx="41760" cy="39480"/>
              </a:xfrm>
            </p:grpSpPr>
            <p:sp>
              <p:nvSpPr>
                <p:cNvPr id="2072" name="Freeform: Shape 12356">
                  <a:extLst>
                    <a:ext uri="{FF2B5EF4-FFF2-40B4-BE49-F238E27FC236}">
                      <a16:creationId xmlns:a16="http://schemas.microsoft.com/office/drawing/2014/main" id="{25A3EE48-65E2-721A-4199-1A411173F5E2}"/>
                    </a:ext>
                  </a:extLst>
                </p:cNvPr>
                <p:cNvSpPr/>
                <p:nvPr/>
              </p:nvSpPr>
              <p:spPr>
                <a:xfrm>
                  <a:off x="698605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Freeform: Shape 12357">
                  <a:extLst>
                    <a:ext uri="{FF2B5EF4-FFF2-40B4-BE49-F238E27FC236}">
                      <a16:creationId xmlns:a16="http://schemas.microsoft.com/office/drawing/2014/main" id="{C230AA5D-DF77-90BA-79B7-B36E78635485}"/>
                    </a:ext>
                  </a:extLst>
                </p:cNvPr>
                <p:cNvSpPr/>
                <p:nvPr/>
              </p:nvSpPr>
              <p:spPr>
                <a:xfrm>
                  <a:off x="696523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7" name="Graphic 7849">
                <a:extLst>
                  <a:ext uri="{FF2B5EF4-FFF2-40B4-BE49-F238E27FC236}">
                    <a16:creationId xmlns:a16="http://schemas.microsoft.com/office/drawing/2014/main" id="{95295618-1812-5700-BBBA-44DC3299DC89}"/>
                  </a:ext>
                </a:extLst>
              </p:cNvPr>
              <p:cNvGrpSpPr/>
              <p:nvPr/>
            </p:nvGrpSpPr>
            <p:grpSpPr>
              <a:xfrm>
                <a:off x="6970186" y="1855772"/>
                <a:ext cx="41887" cy="39480"/>
                <a:chOff x="6970186" y="1855772"/>
                <a:chExt cx="41887" cy="39480"/>
              </a:xfrm>
            </p:grpSpPr>
            <p:sp>
              <p:nvSpPr>
                <p:cNvPr id="2070" name="Freeform: Shape 12354">
                  <a:extLst>
                    <a:ext uri="{FF2B5EF4-FFF2-40B4-BE49-F238E27FC236}">
                      <a16:creationId xmlns:a16="http://schemas.microsoft.com/office/drawing/2014/main" id="{1156B8ED-1C74-10B6-92CF-8CECF069A0F5}"/>
                    </a:ext>
                  </a:extLst>
                </p:cNvPr>
                <p:cNvSpPr/>
                <p:nvPr/>
              </p:nvSpPr>
              <p:spPr>
                <a:xfrm>
                  <a:off x="699113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Freeform: Shape 12355">
                  <a:extLst>
                    <a:ext uri="{FF2B5EF4-FFF2-40B4-BE49-F238E27FC236}">
                      <a16:creationId xmlns:a16="http://schemas.microsoft.com/office/drawing/2014/main" id="{5E582CAB-45A9-4596-140D-4F8561C2B57C}"/>
                    </a:ext>
                  </a:extLst>
                </p:cNvPr>
                <p:cNvSpPr/>
                <p:nvPr/>
              </p:nvSpPr>
              <p:spPr>
                <a:xfrm>
                  <a:off x="697018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8" name="Graphic 7849">
                <a:extLst>
                  <a:ext uri="{FF2B5EF4-FFF2-40B4-BE49-F238E27FC236}">
                    <a16:creationId xmlns:a16="http://schemas.microsoft.com/office/drawing/2014/main" id="{63DF308B-79B2-996F-4E91-39EAF7A73F36}"/>
                  </a:ext>
                </a:extLst>
              </p:cNvPr>
              <p:cNvGrpSpPr/>
              <p:nvPr/>
            </p:nvGrpSpPr>
            <p:grpSpPr>
              <a:xfrm>
                <a:off x="6975263" y="1855772"/>
                <a:ext cx="41887" cy="39480"/>
                <a:chOff x="6975263" y="1855772"/>
                <a:chExt cx="41887" cy="39480"/>
              </a:xfrm>
            </p:grpSpPr>
            <p:sp>
              <p:nvSpPr>
                <p:cNvPr id="2068" name="Freeform: Shape 12352">
                  <a:extLst>
                    <a:ext uri="{FF2B5EF4-FFF2-40B4-BE49-F238E27FC236}">
                      <a16:creationId xmlns:a16="http://schemas.microsoft.com/office/drawing/2014/main" id="{02DC826D-78B7-3DCD-C6D8-D7CE19597634}"/>
                    </a:ext>
                  </a:extLst>
                </p:cNvPr>
                <p:cNvSpPr/>
                <p:nvPr/>
              </p:nvSpPr>
              <p:spPr>
                <a:xfrm>
                  <a:off x="699620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Freeform: Shape 12353">
                  <a:extLst>
                    <a:ext uri="{FF2B5EF4-FFF2-40B4-BE49-F238E27FC236}">
                      <a16:creationId xmlns:a16="http://schemas.microsoft.com/office/drawing/2014/main" id="{9D73C75C-8172-F918-E6AE-73EC3C52AF03}"/>
                    </a:ext>
                  </a:extLst>
                </p:cNvPr>
                <p:cNvSpPr/>
                <p:nvPr/>
              </p:nvSpPr>
              <p:spPr>
                <a:xfrm>
                  <a:off x="69752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9" name="Graphic 7849">
                <a:extLst>
                  <a:ext uri="{FF2B5EF4-FFF2-40B4-BE49-F238E27FC236}">
                    <a16:creationId xmlns:a16="http://schemas.microsoft.com/office/drawing/2014/main" id="{8DBB2708-9C20-EBA5-76F4-F7FE73176696}"/>
                  </a:ext>
                </a:extLst>
              </p:cNvPr>
              <p:cNvGrpSpPr/>
              <p:nvPr/>
            </p:nvGrpSpPr>
            <p:grpSpPr>
              <a:xfrm>
                <a:off x="6986053" y="1855772"/>
                <a:ext cx="41887" cy="39480"/>
                <a:chOff x="6986053" y="1855772"/>
                <a:chExt cx="41887" cy="39480"/>
              </a:xfrm>
            </p:grpSpPr>
            <p:sp>
              <p:nvSpPr>
                <p:cNvPr id="2066" name="Freeform: Shape 12350">
                  <a:extLst>
                    <a:ext uri="{FF2B5EF4-FFF2-40B4-BE49-F238E27FC236}">
                      <a16:creationId xmlns:a16="http://schemas.microsoft.com/office/drawing/2014/main" id="{8C182414-BA0E-52E0-21F2-1825790C6B8A}"/>
                    </a:ext>
                  </a:extLst>
                </p:cNvPr>
                <p:cNvSpPr/>
                <p:nvPr/>
              </p:nvSpPr>
              <p:spPr>
                <a:xfrm>
                  <a:off x="700699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Freeform: Shape 12351">
                  <a:extLst>
                    <a:ext uri="{FF2B5EF4-FFF2-40B4-BE49-F238E27FC236}">
                      <a16:creationId xmlns:a16="http://schemas.microsoft.com/office/drawing/2014/main" id="{B5EAFC0E-37A6-F486-5575-290B1C7FC6BB}"/>
                    </a:ext>
                  </a:extLst>
                </p:cNvPr>
                <p:cNvSpPr/>
                <p:nvPr/>
              </p:nvSpPr>
              <p:spPr>
                <a:xfrm>
                  <a:off x="698605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0" name="Graphic 7849">
                <a:extLst>
                  <a:ext uri="{FF2B5EF4-FFF2-40B4-BE49-F238E27FC236}">
                    <a16:creationId xmlns:a16="http://schemas.microsoft.com/office/drawing/2014/main" id="{355C93EF-DBEF-6BB3-EC04-E4050D814526}"/>
                  </a:ext>
                </a:extLst>
              </p:cNvPr>
              <p:cNvGrpSpPr/>
              <p:nvPr/>
            </p:nvGrpSpPr>
            <p:grpSpPr>
              <a:xfrm>
                <a:off x="6991891" y="1855772"/>
                <a:ext cx="41760" cy="39480"/>
                <a:chOff x="6991891" y="1855772"/>
                <a:chExt cx="41760" cy="39480"/>
              </a:xfrm>
            </p:grpSpPr>
            <p:sp>
              <p:nvSpPr>
                <p:cNvPr id="2064" name="Freeform: Shape 12348">
                  <a:extLst>
                    <a:ext uri="{FF2B5EF4-FFF2-40B4-BE49-F238E27FC236}">
                      <a16:creationId xmlns:a16="http://schemas.microsoft.com/office/drawing/2014/main" id="{44F84AAE-18B1-2CB6-A75E-10E3B877EF46}"/>
                    </a:ext>
                  </a:extLst>
                </p:cNvPr>
                <p:cNvSpPr/>
                <p:nvPr/>
              </p:nvSpPr>
              <p:spPr>
                <a:xfrm>
                  <a:off x="701283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Freeform: Shape 12349">
                  <a:extLst>
                    <a:ext uri="{FF2B5EF4-FFF2-40B4-BE49-F238E27FC236}">
                      <a16:creationId xmlns:a16="http://schemas.microsoft.com/office/drawing/2014/main" id="{9876F095-0FAF-323A-140F-37A90E2BD978}"/>
                    </a:ext>
                  </a:extLst>
                </p:cNvPr>
                <p:cNvSpPr/>
                <p:nvPr/>
              </p:nvSpPr>
              <p:spPr>
                <a:xfrm>
                  <a:off x="699189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1" name="Graphic 7849">
                <a:extLst>
                  <a:ext uri="{FF2B5EF4-FFF2-40B4-BE49-F238E27FC236}">
                    <a16:creationId xmlns:a16="http://schemas.microsoft.com/office/drawing/2014/main" id="{E679DFCE-8094-287F-ABC0-B416B264A2B8}"/>
                  </a:ext>
                </a:extLst>
              </p:cNvPr>
              <p:cNvGrpSpPr/>
              <p:nvPr/>
            </p:nvGrpSpPr>
            <p:grpSpPr>
              <a:xfrm>
                <a:off x="6997603" y="1855772"/>
                <a:ext cx="41887" cy="39480"/>
                <a:chOff x="6997603" y="1855772"/>
                <a:chExt cx="41887" cy="39480"/>
              </a:xfrm>
            </p:grpSpPr>
            <p:sp>
              <p:nvSpPr>
                <p:cNvPr id="2062" name="Freeform: Shape 12346">
                  <a:extLst>
                    <a:ext uri="{FF2B5EF4-FFF2-40B4-BE49-F238E27FC236}">
                      <a16:creationId xmlns:a16="http://schemas.microsoft.com/office/drawing/2014/main" id="{2FABE9C2-B726-9D24-B435-6C5AA6C669A1}"/>
                    </a:ext>
                  </a:extLst>
                </p:cNvPr>
                <p:cNvSpPr/>
                <p:nvPr/>
              </p:nvSpPr>
              <p:spPr>
                <a:xfrm>
                  <a:off x="701854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Freeform: Shape 12347">
                  <a:extLst>
                    <a:ext uri="{FF2B5EF4-FFF2-40B4-BE49-F238E27FC236}">
                      <a16:creationId xmlns:a16="http://schemas.microsoft.com/office/drawing/2014/main" id="{73399AC7-52CC-9D6E-8180-45D4C1F7C61E}"/>
                    </a:ext>
                  </a:extLst>
                </p:cNvPr>
                <p:cNvSpPr/>
                <p:nvPr/>
              </p:nvSpPr>
              <p:spPr>
                <a:xfrm>
                  <a:off x="699760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2" name="Graphic 7849">
                <a:extLst>
                  <a:ext uri="{FF2B5EF4-FFF2-40B4-BE49-F238E27FC236}">
                    <a16:creationId xmlns:a16="http://schemas.microsoft.com/office/drawing/2014/main" id="{D90230E0-8CF6-F183-405D-F65E6A92D5C1}"/>
                  </a:ext>
                </a:extLst>
              </p:cNvPr>
              <p:cNvGrpSpPr/>
              <p:nvPr/>
            </p:nvGrpSpPr>
            <p:grpSpPr>
              <a:xfrm>
                <a:off x="7003315" y="1855772"/>
                <a:ext cx="41887" cy="39480"/>
                <a:chOff x="7003315" y="1855772"/>
                <a:chExt cx="41887" cy="39480"/>
              </a:xfrm>
            </p:grpSpPr>
            <p:sp>
              <p:nvSpPr>
                <p:cNvPr id="2060" name="Freeform: Shape 12344">
                  <a:extLst>
                    <a:ext uri="{FF2B5EF4-FFF2-40B4-BE49-F238E27FC236}">
                      <a16:creationId xmlns:a16="http://schemas.microsoft.com/office/drawing/2014/main" id="{EE9079CC-41F1-2226-F734-72D4C627C848}"/>
                    </a:ext>
                  </a:extLst>
                </p:cNvPr>
                <p:cNvSpPr/>
                <p:nvPr/>
              </p:nvSpPr>
              <p:spPr>
                <a:xfrm>
                  <a:off x="702425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Freeform: Shape 12345">
                  <a:extLst>
                    <a:ext uri="{FF2B5EF4-FFF2-40B4-BE49-F238E27FC236}">
                      <a16:creationId xmlns:a16="http://schemas.microsoft.com/office/drawing/2014/main" id="{C7488610-DBDC-D1BE-A4BF-79A211031A53}"/>
                    </a:ext>
                  </a:extLst>
                </p:cNvPr>
                <p:cNvSpPr/>
                <p:nvPr/>
              </p:nvSpPr>
              <p:spPr>
                <a:xfrm>
                  <a:off x="700331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3" name="Graphic 7849">
                <a:extLst>
                  <a:ext uri="{FF2B5EF4-FFF2-40B4-BE49-F238E27FC236}">
                    <a16:creationId xmlns:a16="http://schemas.microsoft.com/office/drawing/2014/main" id="{3F322515-F85C-4F87-2998-191E206DA1AB}"/>
                  </a:ext>
                </a:extLst>
              </p:cNvPr>
              <p:cNvGrpSpPr/>
              <p:nvPr/>
            </p:nvGrpSpPr>
            <p:grpSpPr>
              <a:xfrm>
                <a:off x="7009027" y="1855772"/>
                <a:ext cx="41887" cy="39480"/>
                <a:chOff x="7009027" y="1855772"/>
                <a:chExt cx="41887" cy="39480"/>
              </a:xfrm>
            </p:grpSpPr>
            <p:sp>
              <p:nvSpPr>
                <p:cNvPr id="2058" name="Freeform: Shape 12342">
                  <a:extLst>
                    <a:ext uri="{FF2B5EF4-FFF2-40B4-BE49-F238E27FC236}">
                      <a16:creationId xmlns:a16="http://schemas.microsoft.com/office/drawing/2014/main" id="{B0B8919C-DBFC-D89C-83FE-02A17A6D0256}"/>
                    </a:ext>
                  </a:extLst>
                </p:cNvPr>
                <p:cNvSpPr/>
                <p:nvPr/>
              </p:nvSpPr>
              <p:spPr>
                <a:xfrm>
                  <a:off x="702997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Freeform: Shape 12343">
                  <a:extLst>
                    <a:ext uri="{FF2B5EF4-FFF2-40B4-BE49-F238E27FC236}">
                      <a16:creationId xmlns:a16="http://schemas.microsoft.com/office/drawing/2014/main" id="{BB03FBBD-B585-3A4A-EFBA-E3BD8FEC5784}"/>
                    </a:ext>
                  </a:extLst>
                </p:cNvPr>
                <p:cNvSpPr/>
                <p:nvPr/>
              </p:nvSpPr>
              <p:spPr>
                <a:xfrm>
                  <a:off x="700902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4" name="Graphic 7849">
                <a:extLst>
                  <a:ext uri="{FF2B5EF4-FFF2-40B4-BE49-F238E27FC236}">
                    <a16:creationId xmlns:a16="http://schemas.microsoft.com/office/drawing/2014/main" id="{4F62F8FB-58E0-8E3F-6BBE-993D8CCEBB7F}"/>
                  </a:ext>
                </a:extLst>
              </p:cNvPr>
              <p:cNvGrpSpPr/>
              <p:nvPr/>
            </p:nvGrpSpPr>
            <p:grpSpPr>
              <a:xfrm>
                <a:off x="7014866" y="1855772"/>
                <a:ext cx="41760" cy="39480"/>
                <a:chOff x="7014866" y="1855772"/>
                <a:chExt cx="41760" cy="39480"/>
              </a:xfrm>
            </p:grpSpPr>
            <p:sp>
              <p:nvSpPr>
                <p:cNvPr id="2056" name="Freeform: Shape 12340">
                  <a:extLst>
                    <a:ext uri="{FF2B5EF4-FFF2-40B4-BE49-F238E27FC236}">
                      <a16:creationId xmlns:a16="http://schemas.microsoft.com/office/drawing/2014/main" id="{EC053432-D9D8-AA52-94D7-185DFE720190}"/>
                    </a:ext>
                  </a:extLst>
                </p:cNvPr>
                <p:cNvSpPr/>
                <p:nvPr/>
              </p:nvSpPr>
              <p:spPr>
                <a:xfrm>
                  <a:off x="703568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Freeform: Shape 12341">
                  <a:extLst>
                    <a:ext uri="{FF2B5EF4-FFF2-40B4-BE49-F238E27FC236}">
                      <a16:creationId xmlns:a16="http://schemas.microsoft.com/office/drawing/2014/main" id="{DC453BA7-C626-3DFF-9B71-C8B6AA59A420}"/>
                    </a:ext>
                  </a:extLst>
                </p:cNvPr>
                <p:cNvSpPr/>
                <p:nvPr/>
              </p:nvSpPr>
              <p:spPr>
                <a:xfrm>
                  <a:off x="701486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5" name="Graphic 7849">
                <a:extLst>
                  <a:ext uri="{FF2B5EF4-FFF2-40B4-BE49-F238E27FC236}">
                    <a16:creationId xmlns:a16="http://schemas.microsoft.com/office/drawing/2014/main" id="{427E06D2-5FD7-059B-BE9C-3216031B1E26}"/>
                  </a:ext>
                </a:extLst>
              </p:cNvPr>
              <p:cNvGrpSpPr/>
              <p:nvPr/>
            </p:nvGrpSpPr>
            <p:grpSpPr>
              <a:xfrm>
                <a:off x="7026163" y="1855772"/>
                <a:ext cx="41887" cy="39480"/>
                <a:chOff x="7026163" y="1855772"/>
                <a:chExt cx="41887" cy="39480"/>
              </a:xfrm>
            </p:grpSpPr>
            <p:sp>
              <p:nvSpPr>
                <p:cNvPr id="2054" name="Freeform: Shape 12338">
                  <a:extLst>
                    <a:ext uri="{FF2B5EF4-FFF2-40B4-BE49-F238E27FC236}">
                      <a16:creationId xmlns:a16="http://schemas.microsoft.com/office/drawing/2014/main" id="{991F9803-5E20-05E0-BEC9-8CA77786D660}"/>
                    </a:ext>
                  </a:extLst>
                </p:cNvPr>
                <p:cNvSpPr/>
                <p:nvPr/>
              </p:nvSpPr>
              <p:spPr>
                <a:xfrm>
                  <a:off x="704710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Freeform: Shape 12339">
                  <a:extLst>
                    <a:ext uri="{FF2B5EF4-FFF2-40B4-BE49-F238E27FC236}">
                      <a16:creationId xmlns:a16="http://schemas.microsoft.com/office/drawing/2014/main" id="{07A50D91-923C-3A88-6240-8DFEE1DE3BC5}"/>
                    </a:ext>
                  </a:extLst>
                </p:cNvPr>
                <p:cNvSpPr/>
                <p:nvPr/>
              </p:nvSpPr>
              <p:spPr>
                <a:xfrm>
                  <a:off x="70261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6" name="Graphic 7849">
                <a:extLst>
                  <a:ext uri="{FF2B5EF4-FFF2-40B4-BE49-F238E27FC236}">
                    <a16:creationId xmlns:a16="http://schemas.microsoft.com/office/drawing/2014/main" id="{B65811BD-A5D2-C9B9-9458-2938570B0D82}"/>
                  </a:ext>
                </a:extLst>
              </p:cNvPr>
              <p:cNvGrpSpPr/>
              <p:nvPr/>
            </p:nvGrpSpPr>
            <p:grpSpPr>
              <a:xfrm>
                <a:off x="7029971" y="1855772"/>
                <a:ext cx="41887" cy="39480"/>
                <a:chOff x="7029971" y="1855772"/>
                <a:chExt cx="41887" cy="39480"/>
              </a:xfrm>
            </p:grpSpPr>
            <p:sp>
              <p:nvSpPr>
                <p:cNvPr id="2052" name="Freeform: Shape 12336">
                  <a:extLst>
                    <a:ext uri="{FF2B5EF4-FFF2-40B4-BE49-F238E27FC236}">
                      <a16:creationId xmlns:a16="http://schemas.microsoft.com/office/drawing/2014/main" id="{C10D5432-8A2B-3418-E9ED-F67707EC1463}"/>
                    </a:ext>
                  </a:extLst>
                </p:cNvPr>
                <p:cNvSpPr/>
                <p:nvPr/>
              </p:nvSpPr>
              <p:spPr>
                <a:xfrm>
                  <a:off x="705091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Freeform: Shape 12337">
                  <a:extLst>
                    <a:ext uri="{FF2B5EF4-FFF2-40B4-BE49-F238E27FC236}">
                      <a16:creationId xmlns:a16="http://schemas.microsoft.com/office/drawing/2014/main" id="{7D8B6551-12D9-9064-B169-D92E4B454ACE}"/>
                    </a:ext>
                  </a:extLst>
                </p:cNvPr>
                <p:cNvSpPr/>
                <p:nvPr/>
              </p:nvSpPr>
              <p:spPr>
                <a:xfrm>
                  <a:off x="702997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7" name="Graphic 7849">
                <a:extLst>
                  <a:ext uri="{FF2B5EF4-FFF2-40B4-BE49-F238E27FC236}">
                    <a16:creationId xmlns:a16="http://schemas.microsoft.com/office/drawing/2014/main" id="{08012E1E-2C1C-21AB-A3E0-CA88DCBA65FD}"/>
                  </a:ext>
                </a:extLst>
              </p:cNvPr>
              <p:cNvGrpSpPr/>
              <p:nvPr/>
            </p:nvGrpSpPr>
            <p:grpSpPr>
              <a:xfrm>
                <a:off x="7040125" y="1855772"/>
                <a:ext cx="41887" cy="39480"/>
                <a:chOff x="7040125" y="1855772"/>
                <a:chExt cx="41887" cy="39480"/>
              </a:xfrm>
            </p:grpSpPr>
            <p:sp>
              <p:nvSpPr>
                <p:cNvPr id="2050" name="Freeform: Shape 12334">
                  <a:extLst>
                    <a:ext uri="{FF2B5EF4-FFF2-40B4-BE49-F238E27FC236}">
                      <a16:creationId xmlns:a16="http://schemas.microsoft.com/office/drawing/2014/main" id="{56609F26-7F7A-3E0D-B2B2-02732DCA2A60}"/>
                    </a:ext>
                  </a:extLst>
                </p:cNvPr>
                <p:cNvSpPr/>
                <p:nvPr/>
              </p:nvSpPr>
              <p:spPr>
                <a:xfrm>
                  <a:off x="706106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Freeform: Shape 12335">
                  <a:extLst>
                    <a:ext uri="{FF2B5EF4-FFF2-40B4-BE49-F238E27FC236}">
                      <a16:creationId xmlns:a16="http://schemas.microsoft.com/office/drawing/2014/main" id="{5E252FFC-A5EE-BC96-8C8E-BF47277D1B9E}"/>
                    </a:ext>
                  </a:extLst>
                </p:cNvPr>
                <p:cNvSpPr/>
                <p:nvPr/>
              </p:nvSpPr>
              <p:spPr>
                <a:xfrm>
                  <a:off x="704012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8" name="Graphic 7849">
                <a:extLst>
                  <a:ext uri="{FF2B5EF4-FFF2-40B4-BE49-F238E27FC236}">
                    <a16:creationId xmlns:a16="http://schemas.microsoft.com/office/drawing/2014/main" id="{A7AA6153-8BB3-2F11-EA9F-C26B37DE8D7E}"/>
                  </a:ext>
                </a:extLst>
              </p:cNvPr>
              <p:cNvGrpSpPr/>
              <p:nvPr/>
            </p:nvGrpSpPr>
            <p:grpSpPr>
              <a:xfrm>
                <a:off x="7046598" y="1855772"/>
                <a:ext cx="41760" cy="39480"/>
                <a:chOff x="7046598" y="1855772"/>
                <a:chExt cx="41760" cy="39480"/>
              </a:xfrm>
            </p:grpSpPr>
            <p:sp>
              <p:nvSpPr>
                <p:cNvPr id="2048" name="Freeform: Shape 12332">
                  <a:extLst>
                    <a:ext uri="{FF2B5EF4-FFF2-40B4-BE49-F238E27FC236}">
                      <a16:creationId xmlns:a16="http://schemas.microsoft.com/office/drawing/2014/main" id="{D0FED7A7-AB44-B706-3D37-6BA99531E0AE}"/>
                    </a:ext>
                  </a:extLst>
                </p:cNvPr>
                <p:cNvSpPr/>
                <p:nvPr/>
              </p:nvSpPr>
              <p:spPr>
                <a:xfrm>
                  <a:off x="706741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Freeform: Shape 12333">
                  <a:extLst>
                    <a:ext uri="{FF2B5EF4-FFF2-40B4-BE49-F238E27FC236}">
                      <a16:creationId xmlns:a16="http://schemas.microsoft.com/office/drawing/2014/main" id="{E9A0CAA3-1C9D-A9FB-EF53-F8335CD287EC}"/>
                    </a:ext>
                  </a:extLst>
                </p:cNvPr>
                <p:cNvSpPr/>
                <p:nvPr/>
              </p:nvSpPr>
              <p:spPr>
                <a:xfrm>
                  <a:off x="7046598"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9" name="Graphic 7849">
                <a:extLst>
                  <a:ext uri="{FF2B5EF4-FFF2-40B4-BE49-F238E27FC236}">
                    <a16:creationId xmlns:a16="http://schemas.microsoft.com/office/drawing/2014/main" id="{5D09E1D0-8968-9001-85B9-7E35F15150AC}"/>
                  </a:ext>
                </a:extLst>
              </p:cNvPr>
              <p:cNvGrpSpPr/>
              <p:nvPr/>
            </p:nvGrpSpPr>
            <p:grpSpPr>
              <a:xfrm>
                <a:off x="7052945" y="1855772"/>
                <a:ext cx="41887" cy="39480"/>
                <a:chOff x="7052945" y="1855772"/>
                <a:chExt cx="41887" cy="39480"/>
              </a:xfrm>
            </p:grpSpPr>
            <p:sp>
              <p:nvSpPr>
                <p:cNvPr id="2046" name="Freeform: Shape 12330">
                  <a:extLst>
                    <a:ext uri="{FF2B5EF4-FFF2-40B4-BE49-F238E27FC236}">
                      <a16:creationId xmlns:a16="http://schemas.microsoft.com/office/drawing/2014/main" id="{D9051204-D70D-CC2C-61FA-CFD5B7C15139}"/>
                    </a:ext>
                  </a:extLst>
                </p:cNvPr>
                <p:cNvSpPr/>
                <p:nvPr/>
              </p:nvSpPr>
              <p:spPr>
                <a:xfrm>
                  <a:off x="707388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Freeform: Shape 12331">
                  <a:extLst>
                    <a:ext uri="{FF2B5EF4-FFF2-40B4-BE49-F238E27FC236}">
                      <a16:creationId xmlns:a16="http://schemas.microsoft.com/office/drawing/2014/main" id="{18104279-78E2-29D3-305A-C23CCD44A8BB}"/>
                    </a:ext>
                  </a:extLst>
                </p:cNvPr>
                <p:cNvSpPr/>
                <p:nvPr/>
              </p:nvSpPr>
              <p:spPr>
                <a:xfrm>
                  <a:off x="705294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0" name="Graphic 7849">
                <a:extLst>
                  <a:ext uri="{FF2B5EF4-FFF2-40B4-BE49-F238E27FC236}">
                    <a16:creationId xmlns:a16="http://schemas.microsoft.com/office/drawing/2014/main" id="{0CDB1478-4472-88CA-DD06-D680BF13758E}"/>
                  </a:ext>
                </a:extLst>
              </p:cNvPr>
              <p:cNvGrpSpPr/>
              <p:nvPr/>
            </p:nvGrpSpPr>
            <p:grpSpPr>
              <a:xfrm>
                <a:off x="7067415" y="1855772"/>
                <a:ext cx="41887" cy="39480"/>
                <a:chOff x="7067415" y="1855772"/>
                <a:chExt cx="41887" cy="39480"/>
              </a:xfrm>
            </p:grpSpPr>
            <p:sp>
              <p:nvSpPr>
                <p:cNvPr id="2044" name="Freeform: Shape 12328">
                  <a:extLst>
                    <a:ext uri="{FF2B5EF4-FFF2-40B4-BE49-F238E27FC236}">
                      <a16:creationId xmlns:a16="http://schemas.microsoft.com/office/drawing/2014/main" id="{DDC2496D-3C07-6C43-D7E5-1B0AD71982F6}"/>
                    </a:ext>
                  </a:extLst>
                </p:cNvPr>
                <p:cNvSpPr/>
                <p:nvPr/>
              </p:nvSpPr>
              <p:spPr>
                <a:xfrm>
                  <a:off x="708835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Freeform: Shape 12329">
                  <a:extLst>
                    <a:ext uri="{FF2B5EF4-FFF2-40B4-BE49-F238E27FC236}">
                      <a16:creationId xmlns:a16="http://schemas.microsoft.com/office/drawing/2014/main" id="{685C5EEB-903E-DB34-B65E-979D264FEACD}"/>
                    </a:ext>
                  </a:extLst>
                </p:cNvPr>
                <p:cNvSpPr/>
                <p:nvPr/>
              </p:nvSpPr>
              <p:spPr>
                <a:xfrm>
                  <a:off x="706741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1" name="Graphic 7849">
                <a:extLst>
                  <a:ext uri="{FF2B5EF4-FFF2-40B4-BE49-F238E27FC236}">
                    <a16:creationId xmlns:a16="http://schemas.microsoft.com/office/drawing/2014/main" id="{54A555FE-2251-EF61-56DB-EB14CD525A70}"/>
                  </a:ext>
                </a:extLst>
              </p:cNvPr>
              <p:cNvGrpSpPr/>
              <p:nvPr/>
            </p:nvGrpSpPr>
            <p:grpSpPr>
              <a:xfrm>
                <a:off x="7072873" y="1855772"/>
                <a:ext cx="41887" cy="39480"/>
                <a:chOff x="7072873" y="1855772"/>
                <a:chExt cx="41887" cy="39480"/>
              </a:xfrm>
            </p:grpSpPr>
            <p:sp>
              <p:nvSpPr>
                <p:cNvPr id="2042" name="Freeform: Shape 12326">
                  <a:extLst>
                    <a:ext uri="{FF2B5EF4-FFF2-40B4-BE49-F238E27FC236}">
                      <a16:creationId xmlns:a16="http://schemas.microsoft.com/office/drawing/2014/main" id="{7FC25304-6CBA-28B2-62D4-2B811040F6CC}"/>
                    </a:ext>
                  </a:extLst>
                </p:cNvPr>
                <p:cNvSpPr/>
                <p:nvPr/>
              </p:nvSpPr>
              <p:spPr>
                <a:xfrm>
                  <a:off x="709381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Freeform: Shape 12327">
                  <a:extLst>
                    <a:ext uri="{FF2B5EF4-FFF2-40B4-BE49-F238E27FC236}">
                      <a16:creationId xmlns:a16="http://schemas.microsoft.com/office/drawing/2014/main" id="{EED0A992-EB22-E46B-41F4-A36707DC773E}"/>
                    </a:ext>
                  </a:extLst>
                </p:cNvPr>
                <p:cNvSpPr/>
                <p:nvPr/>
              </p:nvSpPr>
              <p:spPr>
                <a:xfrm>
                  <a:off x="707287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2" name="Graphic 7849">
                <a:extLst>
                  <a:ext uri="{FF2B5EF4-FFF2-40B4-BE49-F238E27FC236}">
                    <a16:creationId xmlns:a16="http://schemas.microsoft.com/office/drawing/2014/main" id="{5F1197D2-76F4-6CC2-89EA-2C1D73DF64DA}"/>
                  </a:ext>
                </a:extLst>
              </p:cNvPr>
              <p:cNvGrpSpPr/>
              <p:nvPr/>
            </p:nvGrpSpPr>
            <p:grpSpPr>
              <a:xfrm>
                <a:off x="7078458" y="1855772"/>
                <a:ext cx="41760" cy="39480"/>
                <a:chOff x="7078458" y="1855772"/>
                <a:chExt cx="41760" cy="39480"/>
              </a:xfrm>
            </p:grpSpPr>
            <p:sp>
              <p:nvSpPr>
                <p:cNvPr id="2040" name="Freeform: Shape 12324">
                  <a:extLst>
                    <a:ext uri="{FF2B5EF4-FFF2-40B4-BE49-F238E27FC236}">
                      <a16:creationId xmlns:a16="http://schemas.microsoft.com/office/drawing/2014/main" id="{8DF4FB36-90D7-DC6F-5DC2-03D2A6E23F33}"/>
                    </a:ext>
                  </a:extLst>
                </p:cNvPr>
                <p:cNvSpPr/>
                <p:nvPr/>
              </p:nvSpPr>
              <p:spPr>
                <a:xfrm>
                  <a:off x="709927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Freeform: Shape 12325">
                  <a:extLst>
                    <a:ext uri="{FF2B5EF4-FFF2-40B4-BE49-F238E27FC236}">
                      <a16:creationId xmlns:a16="http://schemas.microsoft.com/office/drawing/2014/main" id="{45E5E81D-51FF-7229-823E-9AFF1C6F4A0C}"/>
                    </a:ext>
                  </a:extLst>
                </p:cNvPr>
                <p:cNvSpPr/>
                <p:nvPr/>
              </p:nvSpPr>
              <p:spPr>
                <a:xfrm>
                  <a:off x="7078458"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3" name="Graphic 7849">
                <a:extLst>
                  <a:ext uri="{FF2B5EF4-FFF2-40B4-BE49-F238E27FC236}">
                    <a16:creationId xmlns:a16="http://schemas.microsoft.com/office/drawing/2014/main" id="{505C30F3-DEA6-08C2-AAEA-2E9F040639A2}"/>
                  </a:ext>
                </a:extLst>
              </p:cNvPr>
              <p:cNvGrpSpPr/>
              <p:nvPr/>
            </p:nvGrpSpPr>
            <p:grpSpPr>
              <a:xfrm>
                <a:off x="7083916" y="1855772"/>
                <a:ext cx="41760" cy="39480"/>
                <a:chOff x="7083916" y="1855772"/>
                <a:chExt cx="41760" cy="39480"/>
              </a:xfrm>
            </p:grpSpPr>
            <p:sp>
              <p:nvSpPr>
                <p:cNvPr id="2038" name="Freeform: Shape 12322">
                  <a:extLst>
                    <a:ext uri="{FF2B5EF4-FFF2-40B4-BE49-F238E27FC236}">
                      <a16:creationId xmlns:a16="http://schemas.microsoft.com/office/drawing/2014/main" id="{3BABFCE9-E216-564F-7039-A7D9D3883B2D}"/>
                    </a:ext>
                  </a:extLst>
                </p:cNvPr>
                <p:cNvSpPr/>
                <p:nvPr/>
              </p:nvSpPr>
              <p:spPr>
                <a:xfrm>
                  <a:off x="710485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Freeform: Shape 12323">
                  <a:extLst>
                    <a:ext uri="{FF2B5EF4-FFF2-40B4-BE49-F238E27FC236}">
                      <a16:creationId xmlns:a16="http://schemas.microsoft.com/office/drawing/2014/main" id="{4F2C67C7-4510-923B-E597-17C0873FAD15}"/>
                    </a:ext>
                  </a:extLst>
                </p:cNvPr>
                <p:cNvSpPr/>
                <p:nvPr/>
              </p:nvSpPr>
              <p:spPr>
                <a:xfrm>
                  <a:off x="708391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4" name="Graphic 7849">
                <a:extLst>
                  <a:ext uri="{FF2B5EF4-FFF2-40B4-BE49-F238E27FC236}">
                    <a16:creationId xmlns:a16="http://schemas.microsoft.com/office/drawing/2014/main" id="{4EDCF9D2-6097-2F80-74A5-226F4EF97924}"/>
                  </a:ext>
                </a:extLst>
              </p:cNvPr>
              <p:cNvGrpSpPr/>
              <p:nvPr/>
            </p:nvGrpSpPr>
            <p:grpSpPr>
              <a:xfrm>
                <a:off x="7087089" y="1855772"/>
                <a:ext cx="41887" cy="39480"/>
                <a:chOff x="7087089" y="1855772"/>
                <a:chExt cx="41887" cy="39480"/>
              </a:xfrm>
            </p:grpSpPr>
            <p:sp>
              <p:nvSpPr>
                <p:cNvPr id="2036" name="Freeform: Shape 12320">
                  <a:extLst>
                    <a:ext uri="{FF2B5EF4-FFF2-40B4-BE49-F238E27FC236}">
                      <a16:creationId xmlns:a16="http://schemas.microsoft.com/office/drawing/2014/main" id="{1CBF52A1-D44B-B4B0-8823-181257396D03}"/>
                    </a:ext>
                  </a:extLst>
                </p:cNvPr>
                <p:cNvSpPr/>
                <p:nvPr/>
              </p:nvSpPr>
              <p:spPr>
                <a:xfrm>
                  <a:off x="710803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Freeform: Shape 12321">
                  <a:extLst>
                    <a:ext uri="{FF2B5EF4-FFF2-40B4-BE49-F238E27FC236}">
                      <a16:creationId xmlns:a16="http://schemas.microsoft.com/office/drawing/2014/main" id="{5457B31C-DBB1-BB89-5AEC-F353180F93E0}"/>
                    </a:ext>
                  </a:extLst>
                </p:cNvPr>
                <p:cNvSpPr/>
                <p:nvPr/>
              </p:nvSpPr>
              <p:spPr>
                <a:xfrm>
                  <a:off x="708708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5" name="Graphic 7849">
                <a:extLst>
                  <a:ext uri="{FF2B5EF4-FFF2-40B4-BE49-F238E27FC236}">
                    <a16:creationId xmlns:a16="http://schemas.microsoft.com/office/drawing/2014/main" id="{DDD21758-FA63-3F92-B60D-211032E90EE2}"/>
                  </a:ext>
                </a:extLst>
              </p:cNvPr>
              <p:cNvGrpSpPr/>
              <p:nvPr/>
            </p:nvGrpSpPr>
            <p:grpSpPr>
              <a:xfrm>
                <a:off x="7096863" y="1855772"/>
                <a:ext cx="41887" cy="39480"/>
                <a:chOff x="7096863" y="1855772"/>
                <a:chExt cx="41887" cy="39480"/>
              </a:xfrm>
            </p:grpSpPr>
            <p:sp>
              <p:nvSpPr>
                <p:cNvPr id="2034" name="Freeform: Shape 12318">
                  <a:extLst>
                    <a:ext uri="{FF2B5EF4-FFF2-40B4-BE49-F238E27FC236}">
                      <a16:creationId xmlns:a16="http://schemas.microsoft.com/office/drawing/2014/main" id="{5CBEC668-AA75-00D1-59B4-A353212305C3}"/>
                    </a:ext>
                  </a:extLst>
                </p:cNvPr>
                <p:cNvSpPr/>
                <p:nvPr/>
              </p:nvSpPr>
              <p:spPr>
                <a:xfrm>
                  <a:off x="711780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Freeform: Shape 12319">
                  <a:extLst>
                    <a:ext uri="{FF2B5EF4-FFF2-40B4-BE49-F238E27FC236}">
                      <a16:creationId xmlns:a16="http://schemas.microsoft.com/office/drawing/2014/main" id="{E905F3DD-DBE9-127F-4E96-EFE079BEEA05}"/>
                    </a:ext>
                  </a:extLst>
                </p:cNvPr>
                <p:cNvSpPr/>
                <p:nvPr/>
              </p:nvSpPr>
              <p:spPr>
                <a:xfrm>
                  <a:off x="70968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6" name="Graphic 7849">
                <a:extLst>
                  <a:ext uri="{FF2B5EF4-FFF2-40B4-BE49-F238E27FC236}">
                    <a16:creationId xmlns:a16="http://schemas.microsoft.com/office/drawing/2014/main" id="{18911DFB-970F-6335-D3E6-0EC6AE7B8B0E}"/>
                  </a:ext>
                </a:extLst>
              </p:cNvPr>
              <p:cNvGrpSpPr/>
              <p:nvPr/>
            </p:nvGrpSpPr>
            <p:grpSpPr>
              <a:xfrm>
                <a:off x="7106002" y="1855772"/>
                <a:ext cx="41760" cy="39480"/>
                <a:chOff x="7106002" y="1855772"/>
                <a:chExt cx="41760" cy="39480"/>
              </a:xfrm>
            </p:grpSpPr>
            <p:sp>
              <p:nvSpPr>
                <p:cNvPr id="2032" name="Freeform: Shape 12316">
                  <a:extLst>
                    <a:ext uri="{FF2B5EF4-FFF2-40B4-BE49-F238E27FC236}">
                      <a16:creationId xmlns:a16="http://schemas.microsoft.com/office/drawing/2014/main" id="{570B097E-2B24-F8AB-FC18-02EC060AE61A}"/>
                    </a:ext>
                  </a:extLst>
                </p:cNvPr>
                <p:cNvSpPr/>
                <p:nvPr/>
              </p:nvSpPr>
              <p:spPr>
                <a:xfrm>
                  <a:off x="712681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Freeform: Shape 12317">
                  <a:extLst>
                    <a:ext uri="{FF2B5EF4-FFF2-40B4-BE49-F238E27FC236}">
                      <a16:creationId xmlns:a16="http://schemas.microsoft.com/office/drawing/2014/main" id="{0370A67A-ADD8-1317-AE09-2CB286C72681}"/>
                    </a:ext>
                  </a:extLst>
                </p:cNvPr>
                <p:cNvSpPr/>
                <p:nvPr/>
              </p:nvSpPr>
              <p:spPr>
                <a:xfrm>
                  <a:off x="7106002"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7" name="Graphic 7849">
                <a:extLst>
                  <a:ext uri="{FF2B5EF4-FFF2-40B4-BE49-F238E27FC236}">
                    <a16:creationId xmlns:a16="http://schemas.microsoft.com/office/drawing/2014/main" id="{3855DCDF-9B57-CC7F-7056-79C3BC842B49}"/>
                  </a:ext>
                </a:extLst>
              </p:cNvPr>
              <p:cNvGrpSpPr/>
              <p:nvPr/>
            </p:nvGrpSpPr>
            <p:grpSpPr>
              <a:xfrm>
                <a:off x="7115014" y="1855772"/>
                <a:ext cx="41887" cy="39480"/>
                <a:chOff x="7115014" y="1855772"/>
                <a:chExt cx="41887" cy="39480"/>
              </a:xfrm>
            </p:grpSpPr>
            <p:sp>
              <p:nvSpPr>
                <p:cNvPr id="2030" name="Freeform: Shape 12314">
                  <a:extLst>
                    <a:ext uri="{FF2B5EF4-FFF2-40B4-BE49-F238E27FC236}">
                      <a16:creationId xmlns:a16="http://schemas.microsoft.com/office/drawing/2014/main" id="{56CC982C-FDDC-B5DD-2EFC-666393BCE7F7}"/>
                    </a:ext>
                  </a:extLst>
                </p:cNvPr>
                <p:cNvSpPr/>
                <p:nvPr/>
              </p:nvSpPr>
              <p:spPr>
                <a:xfrm>
                  <a:off x="713595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Freeform: Shape 12315">
                  <a:extLst>
                    <a:ext uri="{FF2B5EF4-FFF2-40B4-BE49-F238E27FC236}">
                      <a16:creationId xmlns:a16="http://schemas.microsoft.com/office/drawing/2014/main" id="{17645AEE-99B4-D448-88F9-35BFF6CC72A3}"/>
                    </a:ext>
                  </a:extLst>
                </p:cNvPr>
                <p:cNvSpPr/>
                <p:nvPr/>
              </p:nvSpPr>
              <p:spPr>
                <a:xfrm>
                  <a:off x="711501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8" name="Graphic 7849">
                <a:extLst>
                  <a:ext uri="{FF2B5EF4-FFF2-40B4-BE49-F238E27FC236}">
                    <a16:creationId xmlns:a16="http://schemas.microsoft.com/office/drawing/2014/main" id="{F500AC89-30AF-DB25-83F2-DAFADCC5FB7B}"/>
                  </a:ext>
                </a:extLst>
              </p:cNvPr>
              <p:cNvGrpSpPr/>
              <p:nvPr/>
            </p:nvGrpSpPr>
            <p:grpSpPr>
              <a:xfrm>
                <a:off x="7123772" y="1855772"/>
                <a:ext cx="41887" cy="39480"/>
                <a:chOff x="7123772" y="1855772"/>
                <a:chExt cx="41887" cy="39480"/>
              </a:xfrm>
            </p:grpSpPr>
            <p:sp>
              <p:nvSpPr>
                <p:cNvPr id="2028" name="Freeform: Shape 12312">
                  <a:extLst>
                    <a:ext uri="{FF2B5EF4-FFF2-40B4-BE49-F238E27FC236}">
                      <a16:creationId xmlns:a16="http://schemas.microsoft.com/office/drawing/2014/main" id="{C29135FD-101C-57C8-C696-CC2CEAFBD45E}"/>
                    </a:ext>
                  </a:extLst>
                </p:cNvPr>
                <p:cNvSpPr/>
                <p:nvPr/>
              </p:nvSpPr>
              <p:spPr>
                <a:xfrm>
                  <a:off x="714471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Freeform: Shape 12313">
                  <a:extLst>
                    <a:ext uri="{FF2B5EF4-FFF2-40B4-BE49-F238E27FC236}">
                      <a16:creationId xmlns:a16="http://schemas.microsoft.com/office/drawing/2014/main" id="{FED2F104-B9E5-CE07-9BCB-05D59FF3759B}"/>
                    </a:ext>
                  </a:extLst>
                </p:cNvPr>
                <p:cNvSpPr/>
                <p:nvPr/>
              </p:nvSpPr>
              <p:spPr>
                <a:xfrm>
                  <a:off x="712377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9" name="Graphic 7849">
                <a:extLst>
                  <a:ext uri="{FF2B5EF4-FFF2-40B4-BE49-F238E27FC236}">
                    <a16:creationId xmlns:a16="http://schemas.microsoft.com/office/drawing/2014/main" id="{71119770-9662-BD17-F3D3-35D0916B4381}"/>
                  </a:ext>
                </a:extLst>
              </p:cNvPr>
              <p:cNvGrpSpPr/>
              <p:nvPr/>
            </p:nvGrpSpPr>
            <p:grpSpPr>
              <a:xfrm>
                <a:off x="7138750" y="1855772"/>
                <a:ext cx="41760" cy="39480"/>
                <a:chOff x="7138750" y="1855772"/>
                <a:chExt cx="41760" cy="39480"/>
              </a:xfrm>
            </p:grpSpPr>
            <p:sp>
              <p:nvSpPr>
                <p:cNvPr id="2026" name="Freeform: Shape 12310">
                  <a:extLst>
                    <a:ext uri="{FF2B5EF4-FFF2-40B4-BE49-F238E27FC236}">
                      <a16:creationId xmlns:a16="http://schemas.microsoft.com/office/drawing/2014/main" id="{E293E162-B069-EB33-4F26-1462B24EA78C}"/>
                    </a:ext>
                  </a:extLst>
                </p:cNvPr>
                <p:cNvSpPr/>
                <p:nvPr/>
              </p:nvSpPr>
              <p:spPr>
                <a:xfrm>
                  <a:off x="715956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Freeform: Shape 12311">
                  <a:extLst>
                    <a:ext uri="{FF2B5EF4-FFF2-40B4-BE49-F238E27FC236}">
                      <a16:creationId xmlns:a16="http://schemas.microsoft.com/office/drawing/2014/main" id="{2B65D7AA-B3E2-6FB6-EA7D-17F6B2BAE037}"/>
                    </a:ext>
                  </a:extLst>
                </p:cNvPr>
                <p:cNvSpPr/>
                <p:nvPr/>
              </p:nvSpPr>
              <p:spPr>
                <a:xfrm>
                  <a:off x="7138750"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0" name="Graphic 7849">
                <a:extLst>
                  <a:ext uri="{FF2B5EF4-FFF2-40B4-BE49-F238E27FC236}">
                    <a16:creationId xmlns:a16="http://schemas.microsoft.com/office/drawing/2014/main" id="{CC0EFE90-B10F-197A-051D-189005E12B4C}"/>
                  </a:ext>
                </a:extLst>
              </p:cNvPr>
              <p:cNvGrpSpPr/>
              <p:nvPr/>
            </p:nvGrpSpPr>
            <p:grpSpPr>
              <a:xfrm>
                <a:off x="7155759" y="1855772"/>
                <a:ext cx="41887" cy="39480"/>
                <a:chOff x="7155759" y="1855772"/>
                <a:chExt cx="41887" cy="39480"/>
              </a:xfrm>
            </p:grpSpPr>
            <p:sp>
              <p:nvSpPr>
                <p:cNvPr id="2024" name="Freeform: Shape 12308">
                  <a:extLst>
                    <a:ext uri="{FF2B5EF4-FFF2-40B4-BE49-F238E27FC236}">
                      <a16:creationId xmlns:a16="http://schemas.microsoft.com/office/drawing/2014/main" id="{5CB4000E-A82D-0186-6C09-5F722AE4B936}"/>
                    </a:ext>
                  </a:extLst>
                </p:cNvPr>
                <p:cNvSpPr/>
                <p:nvPr/>
              </p:nvSpPr>
              <p:spPr>
                <a:xfrm>
                  <a:off x="71767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Freeform: Shape 12309">
                  <a:extLst>
                    <a:ext uri="{FF2B5EF4-FFF2-40B4-BE49-F238E27FC236}">
                      <a16:creationId xmlns:a16="http://schemas.microsoft.com/office/drawing/2014/main" id="{9CC83C66-6144-8535-E6FA-D7D9B2D7E4BE}"/>
                    </a:ext>
                  </a:extLst>
                </p:cNvPr>
                <p:cNvSpPr/>
                <p:nvPr/>
              </p:nvSpPr>
              <p:spPr>
                <a:xfrm>
                  <a:off x="71557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1" name="Graphic 7849">
                <a:extLst>
                  <a:ext uri="{FF2B5EF4-FFF2-40B4-BE49-F238E27FC236}">
                    <a16:creationId xmlns:a16="http://schemas.microsoft.com/office/drawing/2014/main" id="{FC63B263-A0FB-37EA-FFC0-391CDA470B40}"/>
                  </a:ext>
                </a:extLst>
              </p:cNvPr>
              <p:cNvGrpSpPr/>
              <p:nvPr/>
            </p:nvGrpSpPr>
            <p:grpSpPr>
              <a:xfrm>
                <a:off x="7169086" y="1855772"/>
                <a:ext cx="41887" cy="39480"/>
                <a:chOff x="7169086" y="1855772"/>
                <a:chExt cx="41887" cy="39480"/>
              </a:xfrm>
            </p:grpSpPr>
            <p:sp>
              <p:nvSpPr>
                <p:cNvPr id="2022" name="Freeform: Shape 12306">
                  <a:extLst>
                    <a:ext uri="{FF2B5EF4-FFF2-40B4-BE49-F238E27FC236}">
                      <a16:creationId xmlns:a16="http://schemas.microsoft.com/office/drawing/2014/main" id="{B910988B-D873-7CEC-47A0-042974A12B8F}"/>
                    </a:ext>
                  </a:extLst>
                </p:cNvPr>
                <p:cNvSpPr/>
                <p:nvPr/>
              </p:nvSpPr>
              <p:spPr>
                <a:xfrm>
                  <a:off x="719003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Freeform: Shape 12307">
                  <a:extLst>
                    <a:ext uri="{FF2B5EF4-FFF2-40B4-BE49-F238E27FC236}">
                      <a16:creationId xmlns:a16="http://schemas.microsoft.com/office/drawing/2014/main" id="{DD06CBA2-1CC7-17AC-8B4E-EBE43CA8BF93}"/>
                    </a:ext>
                  </a:extLst>
                </p:cNvPr>
                <p:cNvSpPr/>
                <p:nvPr/>
              </p:nvSpPr>
              <p:spPr>
                <a:xfrm>
                  <a:off x="716908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2" name="Graphic 7849">
                <a:extLst>
                  <a:ext uri="{FF2B5EF4-FFF2-40B4-BE49-F238E27FC236}">
                    <a16:creationId xmlns:a16="http://schemas.microsoft.com/office/drawing/2014/main" id="{F35080AB-905C-A4AF-1E35-BE8CC9682D95}"/>
                  </a:ext>
                </a:extLst>
              </p:cNvPr>
              <p:cNvGrpSpPr/>
              <p:nvPr/>
            </p:nvGrpSpPr>
            <p:grpSpPr>
              <a:xfrm>
                <a:off x="7191680" y="1855772"/>
                <a:ext cx="41760" cy="39480"/>
                <a:chOff x="7191680" y="1855772"/>
                <a:chExt cx="41760" cy="39480"/>
              </a:xfrm>
            </p:grpSpPr>
            <p:sp>
              <p:nvSpPr>
                <p:cNvPr id="2020" name="Freeform: Shape 12304">
                  <a:extLst>
                    <a:ext uri="{FF2B5EF4-FFF2-40B4-BE49-F238E27FC236}">
                      <a16:creationId xmlns:a16="http://schemas.microsoft.com/office/drawing/2014/main" id="{8A973DEB-3980-852F-D79D-D2F0E07708F1}"/>
                    </a:ext>
                  </a:extLst>
                </p:cNvPr>
                <p:cNvSpPr/>
                <p:nvPr/>
              </p:nvSpPr>
              <p:spPr>
                <a:xfrm>
                  <a:off x="721249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Freeform: Shape 12305">
                  <a:extLst>
                    <a:ext uri="{FF2B5EF4-FFF2-40B4-BE49-F238E27FC236}">
                      <a16:creationId xmlns:a16="http://schemas.microsoft.com/office/drawing/2014/main" id="{9FA19FF2-CB7E-AC3A-E530-15F92AA2A083}"/>
                    </a:ext>
                  </a:extLst>
                </p:cNvPr>
                <p:cNvSpPr/>
                <p:nvPr/>
              </p:nvSpPr>
              <p:spPr>
                <a:xfrm>
                  <a:off x="7191680"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3" name="Graphic 7849">
                <a:extLst>
                  <a:ext uri="{FF2B5EF4-FFF2-40B4-BE49-F238E27FC236}">
                    <a16:creationId xmlns:a16="http://schemas.microsoft.com/office/drawing/2014/main" id="{EB0ECDA1-B71D-43DA-EDBD-034A8DD02A33}"/>
                  </a:ext>
                </a:extLst>
              </p:cNvPr>
              <p:cNvGrpSpPr/>
              <p:nvPr/>
            </p:nvGrpSpPr>
            <p:grpSpPr>
              <a:xfrm>
                <a:off x="7219605" y="1855772"/>
                <a:ext cx="41887" cy="39480"/>
                <a:chOff x="7219605" y="1855772"/>
                <a:chExt cx="41887" cy="39480"/>
              </a:xfrm>
            </p:grpSpPr>
            <p:sp>
              <p:nvSpPr>
                <p:cNvPr id="2018" name="Freeform: Shape 12302">
                  <a:extLst>
                    <a:ext uri="{FF2B5EF4-FFF2-40B4-BE49-F238E27FC236}">
                      <a16:creationId xmlns:a16="http://schemas.microsoft.com/office/drawing/2014/main" id="{084ED8D8-3BA2-BA4F-9C08-6B136E528764}"/>
                    </a:ext>
                  </a:extLst>
                </p:cNvPr>
                <p:cNvSpPr/>
                <p:nvPr/>
              </p:nvSpPr>
              <p:spPr>
                <a:xfrm>
                  <a:off x="724054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Freeform: Shape 12303">
                  <a:extLst>
                    <a:ext uri="{FF2B5EF4-FFF2-40B4-BE49-F238E27FC236}">
                      <a16:creationId xmlns:a16="http://schemas.microsoft.com/office/drawing/2014/main" id="{9A63ADFF-CE54-9B50-3B87-61B59EE34A68}"/>
                    </a:ext>
                  </a:extLst>
                </p:cNvPr>
                <p:cNvSpPr/>
                <p:nvPr/>
              </p:nvSpPr>
              <p:spPr>
                <a:xfrm>
                  <a:off x="721960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4" name="Graphic 7849">
                <a:extLst>
                  <a:ext uri="{FF2B5EF4-FFF2-40B4-BE49-F238E27FC236}">
                    <a16:creationId xmlns:a16="http://schemas.microsoft.com/office/drawing/2014/main" id="{DFBF7E3A-0B4A-E4AD-E693-A10946923FD8}"/>
                  </a:ext>
                </a:extLst>
              </p:cNvPr>
              <p:cNvGrpSpPr/>
              <p:nvPr/>
            </p:nvGrpSpPr>
            <p:grpSpPr>
              <a:xfrm>
                <a:off x="7223286" y="1855772"/>
                <a:ext cx="41760" cy="39480"/>
                <a:chOff x="7223286" y="1855772"/>
                <a:chExt cx="41760" cy="39480"/>
              </a:xfrm>
            </p:grpSpPr>
            <p:sp>
              <p:nvSpPr>
                <p:cNvPr id="2016" name="Freeform: Shape 12300">
                  <a:extLst>
                    <a:ext uri="{FF2B5EF4-FFF2-40B4-BE49-F238E27FC236}">
                      <a16:creationId xmlns:a16="http://schemas.microsoft.com/office/drawing/2014/main" id="{F0B7000F-7D01-4809-E0E0-1412C7F6CEA3}"/>
                    </a:ext>
                  </a:extLst>
                </p:cNvPr>
                <p:cNvSpPr/>
                <p:nvPr/>
              </p:nvSpPr>
              <p:spPr>
                <a:xfrm>
                  <a:off x="724410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Freeform: Shape 12301">
                  <a:extLst>
                    <a:ext uri="{FF2B5EF4-FFF2-40B4-BE49-F238E27FC236}">
                      <a16:creationId xmlns:a16="http://schemas.microsoft.com/office/drawing/2014/main" id="{A00D0EC1-0851-459F-925F-26AD35A4E63C}"/>
                    </a:ext>
                  </a:extLst>
                </p:cNvPr>
                <p:cNvSpPr/>
                <p:nvPr/>
              </p:nvSpPr>
              <p:spPr>
                <a:xfrm>
                  <a:off x="7223286"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5" name="Graphic 7849">
                <a:extLst>
                  <a:ext uri="{FF2B5EF4-FFF2-40B4-BE49-F238E27FC236}">
                    <a16:creationId xmlns:a16="http://schemas.microsoft.com/office/drawing/2014/main" id="{DF8B0DF7-09BE-7206-2E99-909FCF3CC917}"/>
                  </a:ext>
                </a:extLst>
              </p:cNvPr>
              <p:cNvGrpSpPr/>
              <p:nvPr/>
            </p:nvGrpSpPr>
            <p:grpSpPr>
              <a:xfrm>
                <a:off x="7258445" y="1855772"/>
                <a:ext cx="41887" cy="39480"/>
                <a:chOff x="7258445" y="1855772"/>
                <a:chExt cx="41887" cy="39480"/>
              </a:xfrm>
            </p:grpSpPr>
            <p:sp>
              <p:nvSpPr>
                <p:cNvPr id="2014" name="Freeform: Shape 12298">
                  <a:extLst>
                    <a:ext uri="{FF2B5EF4-FFF2-40B4-BE49-F238E27FC236}">
                      <a16:creationId xmlns:a16="http://schemas.microsoft.com/office/drawing/2014/main" id="{B2F42521-B7FA-F28E-6D00-B691B41FDDE3}"/>
                    </a:ext>
                  </a:extLst>
                </p:cNvPr>
                <p:cNvSpPr/>
                <p:nvPr/>
              </p:nvSpPr>
              <p:spPr>
                <a:xfrm>
                  <a:off x="727938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5" name="Freeform: Shape 12299">
                  <a:extLst>
                    <a:ext uri="{FF2B5EF4-FFF2-40B4-BE49-F238E27FC236}">
                      <a16:creationId xmlns:a16="http://schemas.microsoft.com/office/drawing/2014/main" id="{40EC8011-7067-B843-39CC-0107D21854D0}"/>
                    </a:ext>
                  </a:extLst>
                </p:cNvPr>
                <p:cNvSpPr/>
                <p:nvPr/>
              </p:nvSpPr>
              <p:spPr>
                <a:xfrm>
                  <a:off x="725844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6" name="Graphic 7849">
                <a:extLst>
                  <a:ext uri="{FF2B5EF4-FFF2-40B4-BE49-F238E27FC236}">
                    <a16:creationId xmlns:a16="http://schemas.microsoft.com/office/drawing/2014/main" id="{7419E18F-781C-FE7E-EC7F-FE68380436BA}"/>
                  </a:ext>
                </a:extLst>
              </p:cNvPr>
              <p:cNvGrpSpPr/>
              <p:nvPr/>
            </p:nvGrpSpPr>
            <p:grpSpPr>
              <a:xfrm>
                <a:off x="7272281" y="1855772"/>
                <a:ext cx="41760" cy="39480"/>
                <a:chOff x="7272281" y="1855772"/>
                <a:chExt cx="41760" cy="39480"/>
              </a:xfrm>
            </p:grpSpPr>
            <p:sp>
              <p:nvSpPr>
                <p:cNvPr id="2012" name="Freeform: Shape 12296">
                  <a:extLst>
                    <a:ext uri="{FF2B5EF4-FFF2-40B4-BE49-F238E27FC236}">
                      <a16:creationId xmlns:a16="http://schemas.microsoft.com/office/drawing/2014/main" id="{62B28667-C1D4-0ABC-A606-33AADA0448DB}"/>
                    </a:ext>
                  </a:extLst>
                </p:cNvPr>
                <p:cNvSpPr/>
                <p:nvPr/>
              </p:nvSpPr>
              <p:spPr>
                <a:xfrm>
                  <a:off x="729322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Freeform: Shape 12297">
                  <a:extLst>
                    <a:ext uri="{FF2B5EF4-FFF2-40B4-BE49-F238E27FC236}">
                      <a16:creationId xmlns:a16="http://schemas.microsoft.com/office/drawing/2014/main" id="{BD5EB924-BE61-8FE7-F23E-A1BA5602CCEE}"/>
                    </a:ext>
                  </a:extLst>
                </p:cNvPr>
                <p:cNvSpPr/>
                <p:nvPr/>
              </p:nvSpPr>
              <p:spPr>
                <a:xfrm>
                  <a:off x="7272281"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7" name="Graphic 7849">
                <a:extLst>
                  <a:ext uri="{FF2B5EF4-FFF2-40B4-BE49-F238E27FC236}">
                    <a16:creationId xmlns:a16="http://schemas.microsoft.com/office/drawing/2014/main" id="{F536CBE5-178E-23BB-1F97-1D87CA6F0729}"/>
                  </a:ext>
                </a:extLst>
              </p:cNvPr>
              <p:cNvGrpSpPr/>
              <p:nvPr/>
            </p:nvGrpSpPr>
            <p:grpSpPr>
              <a:xfrm>
                <a:off x="7290686" y="1855772"/>
                <a:ext cx="41887" cy="39480"/>
                <a:chOff x="7290686" y="1855772"/>
                <a:chExt cx="41887" cy="39480"/>
              </a:xfrm>
            </p:grpSpPr>
            <p:sp>
              <p:nvSpPr>
                <p:cNvPr id="2010" name="Freeform: Shape 12294">
                  <a:extLst>
                    <a:ext uri="{FF2B5EF4-FFF2-40B4-BE49-F238E27FC236}">
                      <a16:creationId xmlns:a16="http://schemas.microsoft.com/office/drawing/2014/main" id="{82A514BB-675C-A33A-0A50-74E9170B5105}"/>
                    </a:ext>
                  </a:extLst>
                </p:cNvPr>
                <p:cNvSpPr/>
                <p:nvPr/>
              </p:nvSpPr>
              <p:spPr>
                <a:xfrm>
                  <a:off x="731162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Freeform: Shape 12295">
                  <a:extLst>
                    <a:ext uri="{FF2B5EF4-FFF2-40B4-BE49-F238E27FC236}">
                      <a16:creationId xmlns:a16="http://schemas.microsoft.com/office/drawing/2014/main" id="{EC6D94B5-10D7-ABE9-948D-1B527A604547}"/>
                    </a:ext>
                  </a:extLst>
                </p:cNvPr>
                <p:cNvSpPr/>
                <p:nvPr/>
              </p:nvSpPr>
              <p:spPr>
                <a:xfrm>
                  <a:off x="729068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8" name="Graphic 7849">
                <a:extLst>
                  <a:ext uri="{FF2B5EF4-FFF2-40B4-BE49-F238E27FC236}">
                    <a16:creationId xmlns:a16="http://schemas.microsoft.com/office/drawing/2014/main" id="{5255D062-95B7-47B0-D705-F7B426C51CC3}"/>
                  </a:ext>
                </a:extLst>
              </p:cNvPr>
              <p:cNvGrpSpPr/>
              <p:nvPr/>
            </p:nvGrpSpPr>
            <p:grpSpPr>
              <a:xfrm>
                <a:off x="7294113" y="1855772"/>
                <a:ext cx="41887" cy="39480"/>
                <a:chOff x="7294113" y="1855772"/>
                <a:chExt cx="41887" cy="39480"/>
              </a:xfrm>
            </p:grpSpPr>
            <p:sp>
              <p:nvSpPr>
                <p:cNvPr id="2008" name="Freeform: Shape 12292">
                  <a:extLst>
                    <a:ext uri="{FF2B5EF4-FFF2-40B4-BE49-F238E27FC236}">
                      <a16:creationId xmlns:a16="http://schemas.microsoft.com/office/drawing/2014/main" id="{B664BB6F-B071-8DC2-EE62-CF42D25518A0}"/>
                    </a:ext>
                  </a:extLst>
                </p:cNvPr>
                <p:cNvSpPr/>
                <p:nvPr/>
              </p:nvSpPr>
              <p:spPr>
                <a:xfrm>
                  <a:off x="731505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Freeform: Shape 12293">
                  <a:extLst>
                    <a:ext uri="{FF2B5EF4-FFF2-40B4-BE49-F238E27FC236}">
                      <a16:creationId xmlns:a16="http://schemas.microsoft.com/office/drawing/2014/main" id="{7E6E2115-8154-DB43-DA61-9EF2C54DCB9A}"/>
                    </a:ext>
                  </a:extLst>
                </p:cNvPr>
                <p:cNvSpPr/>
                <p:nvPr/>
              </p:nvSpPr>
              <p:spPr>
                <a:xfrm>
                  <a:off x="729411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9" name="Graphic 7849">
                <a:extLst>
                  <a:ext uri="{FF2B5EF4-FFF2-40B4-BE49-F238E27FC236}">
                    <a16:creationId xmlns:a16="http://schemas.microsoft.com/office/drawing/2014/main" id="{3323823F-9E84-3BC4-CEDD-2D24DC7C595B}"/>
                  </a:ext>
                </a:extLst>
              </p:cNvPr>
              <p:cNvGrpSpPr/>
              <p:nvPr/>
            </p:nvGrpSpPr>
            <p:grpSpPr>
              <a:xfrm>
                <a:off x="7303252" y="1855772"/>
                <a:ext cx="41887" cy="39480"/>
                <a:chOff x="7303252" y="1855772"/>
                <a:chExt cx="41887" cy="39480"/>
              </a:xfrm>
            </p:grpSpPr>
            <p:sp>
              <p:nvSpPr>
                <p:cNvPr id="2006" name="Freeform: Shape 12290">
                  <a:extLst>
                    <a:ext uri="{FF2B5EF4-FFF2-40B4-BE49-F238E27FC236}">
                      <a16:creationId xmlns:a16="http://schemas.microsoft.com/office/drawing/2014/main" id="{1167220A-F6F7-C3BE-F202-A321582E995A}"/>
                    </a:ext>
                  </a:extLst>
                </p:cNvPr>
                <p:cNvSpPr/>
                <p:nvPr/>
              </p:nvSpPr>
              <p:spPr>
                <a:xfrm>
                  <a:off x="732419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Freeform: Shape 12291">
                  <a:extLst>
                    <a:ext uri="{FF2B5EF4-FFF2-40B4-BE49-F238E27FC236}">
                      <a16:creationId xmlns:a16="http://schemas.microsoft.com/office/drawing/2014/main" id="{D58809E6-F82D-7FE5-8CBF-C948F57DE2AD}"/>
                    </a:ext>
                  </a:extLst>
                </p:cNvPr>
                <p:cNvSpPr/>
                <p:nvPr/>
              </p:nvSpPr>
              <p:spPr>
                <a:xfrm>
                  <a:off x="730325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0" name="Graphic 7849">
                <a:extLst>
                  <a:ext uri="{FF2B5EF4-FFF2-40B4-BE49-F238E27FC236}">
                    <a16:creationId xmlns:a16="http://schemas.microsoft.com/office/drawing/2014/main" id="{655F0A34-4BC1-A135-DE1D-21980F531C1F}"/>
                  </a:ext>
                </a:extLst>
              </p:cNvPr>
              <p:cNvGrpSpPr/>
              <p:nvPr/>
            </p:nvGrpSpPr>
            <p:grpSpPr>
              <a:xfrm>
                <a:off x="7326480" y="1855772"/>
                <a:ext cx="41887" cy="39480"/>
                <a:chOff x="7326480" y="1855772"/>
                <a:chExt cx="41887" cy="39480"/>
              </a:xfrm>
            </p:grpSpPr>
            <p:sp>
              <p:nvSpPr>
                <p:cNvPr id="2004" name="Freeform: Shape 12288">
                  <a:extLst>
                    <a:ext uri="{FF2B5EF4-FFF2-40B4-BE49-F238E27FC236}">
                      <a16:creationId xmlns:a16="http://schemas.microsoft.com/office/drawing/2014/main" id="{7933F3CE-5FE1-9913-233D-3DDB26567394}"/>
                    </a:ext>
                  </a:extLst>
                </p:cNvPr>
                <p:cNvSpPr/>
                <p:nvPr/>
              </p:nvSpPr>
              <p:spPr>
                <a:xfrm>
                  <a:off x="734742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Freeform: Shape 12289">
                  <a:extLst>
                    <a:ext uri="{FF2B5EF4-FFF2-40B4-BE49-F238E27FC236}">
                      <a16:creationId xmlns:a16="http://schemas.microsoft.com/office/drawing/2014/main" id="{3B2A3D2F-36BC-6897-3A64-3A34A22C1776}"/>
                    </a:ext>
                  </a:extLst>
                </p:cNvPr>
                <p:cNvSpPr/>
                <p:nvPr/>
              </p:nvSpPr>
              <p:spPr>
                <a:xfrm>
                  <a:off x="7326480"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1" name="Graphic 7849">
                <a:extLst>
                  <a:ext uri="{FF2B5EF4-FFF2-40B4-BE49-F238E27FC236}">
                    <a16:creationId xmlns:a16="http://schemas.microsoft.com/office/drawing/2014/main" id="{526C8892-E692-A487-410F-8A20087BED94}"/>
                  </a:ext>
                </a:extLst>
              </p:cNvPr>
              <p:cNvGrpSpPr/>
              <p:nvPr/>
            </p:nvGrpSpPr>
            <p:grpSpPr>
              <a:xfrm>
                <a:off x="7338539" y="1855772"/>
                <a:ext cx="41760" cy="39480"/>
                <a:chOff x="7338539" y="1855772"/>
                <a:chExt cx="41760" cy="39480"/>
              </a:xfrm>
            </p:grpSpPr>
            <p:sp>
              <p:nvSpPr>
                <p:cNvPr id="2002" name="Freeform: Shape 12286">
                  <a:extLst>
                    <a:ext uri="{FF2B5EF4-FFF2-40B4-BE49-F238E27FC236}">
                      <a16:creationId xmlns:a16="http://schemas.microsoft.com/office/drawing/2014/main" id="{36FD4D1A-0148-0389-8B04-C3A2A0D836BD}"/>
                    </a:ext>
                  </a:extLst>
                </p:cNvPr>
                <p:cNvSpPr/>
                <p:nvPr/>
              </p:nvSpPr>
              <p:spPr>
                <a:xfrm>
                  <a:off x="735935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Freeform: Shape 12287">
                  <a:extLst>
                    <a:ext uri="{FF2B5EF4-FFF2-40B4-BE49-F238E27FC236}">
                      <a16:creationId xmlns:a16="http://schemas.microsoft.com/office/drawing/2014/main" id="{731C6087-A054-F703-C61A-940A640560E2}"/>
                    </a:ext>
                  </a:extLst>
                </p:cNvPr>
                <p:cNvSpPr/>
                <p:nvPr/>
              </p:nvSpPr>
              <p:spPr>
                <a:xfrm>
                  <a:off x="7338539"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2" name="Graphic 7849">
                <a:extLst>
                  <a:ext uri="{FF2B5EF4-FFF2-40B4-BE49-F238E27FC236}">
                    <a16:creationId xmlns:a16="http://schemas.microsoft.com/office/drawing/2014/main" id="{4C6D02DB-7EC3-7572-B4FB-DE9AF49F9EE5}"/>
                  </a:ext>
                </a:extLst>
              </p:cNvPr>
              <p:cNvGrpSpPr/>
              <p:nvPr/>
            </p:nvGrpSpPr>
            <p:grpSpPr>
              <a:xfrm>
                <a:off x="7356943" y="1855772"/>
                <a:ext cx="41887" cy="39480"/>
                <a:chOff x="7356943" y="1855772"/>
                <a:chExt cx="41887" cy="39480"/>
              </a:xfrm>
            </p:grpSpPr>
            <p:sp>
              <p:nvSpPr>
                <p:cNvPr id="2000" name="Freeform: Shape 12284">
                  <a:extLst>
                    <a:ext uri="{FF2B5EF4-FFF2-40B4-BE49-F238E27FC236}">
                      <a16:creationId xmlns:a16="http://schemas.microsoft.com/office/drawing/2014/main" id="{2CE42B0C-DB47-E808-C49D-9299283BF3C3}"/>
                    </a:ext>
                  </a:extLst>
                </p:cNvPr>
                <p:cNvSpPr/>
                <p:nvPr/>
              </p:nvSpPr>
              <p:spPr>
                <a:xfrm>
                  <a:off x="737788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Freeform: Shape 12285">
                  <a:extLst>
                    <a:ext uri="{FF2B5EF4-FFF2-40B4-BE49-F238E27FC236}">
                      <a16:creationId xmlns:a16="http://schemas.microsoft.com/office/drawing/2014/main" id="{01B33C8A-DAAF-2BC5-B159-2E175D54FC19}"/>
                    </a:ext>
                  </a:extLst>
                </p:cNvPr>
                <p:cNvSpPr/>
                <p:nvPr/>
              </p:nvSpPr>
              <p:spPr>
                <a:xfrm>
                  <a:off x="735694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3" name="Graphic 7849">
                <a:extLst>
                  <a:ext uri="{FF2B5EF4-FFF2-40B4-BE49-F238E27FC236}">
                    <a16:creationId xmlns:a16="http://schemas.microsoft.com/office/drawing/2014/main" id="{5F4C9FEB-AC93-5E1E-4491-E34B222F94FE}"/>
                  </a:ext>
                </a:extLst>
              </p:cNvPr>
              <p:cNvGrpSpPr/>
              <p:nvPr/>
            </p:nvGrpSpPr>
            <p:grpSpPr>
              <a:xfrm>
                <a:off x="7367225" y="1855772"/>
                <a:ext cx="41887" cy="39480"/>
                <a:chOff x="7367225" y="1855772"/>
                <a:chExt cx="41887" cy="39480"/>
              </a:xfrm>
            </p:grpSpPr>
            <p:sp>
              <p:nvSpPr>
                <p:cNvPr id="1998" name="Freeform: Shape 12282">
                  <a:extLst>
                    <a:ext uri="{FF2B5EF4-FFF2-40B4-BE49-F238E27FC236}">
                      <a16:creationId xmlns:a16="http://schemas.microsoft.com/office/drawing/2014/main" id="{24B2E1FA-153C-D1C8-75FE-2B29139EFA74}"/>
                    </a:ext>
                  </a:extLst>
                </p:cNvPr>
                <p:cNvSpPr/>
                <p:nvPr/>
              </p:nvSpPr>
              <p:spPr>
                <a:xfrm>
                  <a:off x="738816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Freeform: Shape 12283">
                  <a:extLst>
                    <a:ext uri="{FF2B5EF4-FFF2-40B4-BE49-F238E27FC236}">
                      <a16:creationId xmlns:a16="http://schemas.microsoft.com/office/drawing/2014/main" id="{0CD0BE95-E24C-D61B-3A71-54977450B2BA}"/>
                    </a:ext>
                  </a:extLst>
                </p:cNvPr>
                <p:cNvSpPr/>
                <p:nvPr/>
              </p:nvSpPr>
              <p:spPr>
                <a:xfrm>
                  <a:off x="736722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4" name="Graphic 7849">
                <a:extLst>
                  <a:ext uri="{FF2B5EF4-FFF2-40B4-BE49-F238E27FC236}">
                    <a16:creationId xmlns:a16="http://schemas.microsoft.com/office/drawing/2014/main" id="{CF92D245-0F7C-B25E-7C24-E88272E83D24}"/>
                  </a:ext>
                </a:extLst>
              </p:cNvPr>
              <p:cNvGrpSpPr/>
              <p:nvPr/>
            </p:nvGrpSpPr>
            <p:grpSpPr>
              <a:xfrm>
                <a:off x="7370525" y="1855772"/>
                <a:ext cx="41760" cy="39480"/>
                <a:chOff x="7370525" y="1855772"/>
                <a:chExt cx="41760" cy="39480"/>
              </a:xfrm>
            </p:grpSpPr>
            <p:sp>
              <p:nvSpPr>
                <p:cNvPr id="1996" name="Freeform: Shape 12280">
                  <a:extLst>
                    <a:ext uri="{FF2B5EF4-FFF2-40B4-BE49-F238E27FC236}">
                      <a16:creationId xmlns:a16="http://schemas.microsoft.com/office/drawing/2014/main" id="{A77A0FE1-6BAD-7417-ACDD-7FBAD6D3516C}"/>
                    </a:ext>
                  </a:extLst>
                </p:cNvPr>
                <p:cNvSpPr/>
                <p:nvPr/>
              </p:nvSpPr>
              <p:spPr>
                <a:xfrm>
                  <a:off x="739146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Freeform: Shape 12281">
                  <a:extLst>
                    <a:ext uri="{FF2B5EF4-FFF2-40B4-BE49-F238E27FC236}">
                      <a16:creationId xmlns:a16="http://schemas.microsoft.com/office/drawing/2014/main" id="{0FF63754-C6A6-7F9A-1B21-CD65F56C40C6}"/>
                    </a:ext>
                  </a:extLst>
                </p:cNvPr>
                <p:cNvSpPr/>
                <p:nvPr/>
              </p:nvSpPr>
              <p:spPr>
                <a:xfrm>
                  <a:off x="7370525"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5" name="Graphic 7849">
                <a:extLst>
                  <a:ext uri="{FF2B5EF4-FFF2-40B4-BE49-F238E27FC236}">
                    <a16:creationId xmlns:a16="http://schemas.microsoft.com/office/drawing/2014/main" id="{E811B297-20D5-0DEC-BA4F-836E6F27F762}"/>
                  </a:ext>
                </a:extLst>
              </p:cNvPr>
              <p:cNvGrpSpPr/>
              <p:nvPr/>
            </p:nvGrpSpPr>
            <p:grpSpPr>
              <a:xfrm>
                <a:off x="7373698" y="1855772"/>
                <a:ext cx="41887" cy="39480"/>
                <a:chOff x="7373698" y="1855772"/>
                <a:chExt cx="41887" cy="39480"/>
              </a:xfrm>
            </p:grpSpPr>
            <p:sp>
              <p:nvSpPr>
                <p:cNvPr id="1994" name="Freeform: Shape 12278">
                  <a:extLst>
                    <a:ext uri="{FF2B5EF4-FFF2-40B4-BE49-F238E27FC236}">
                      <a16:creationId xmlns:a16="http://schemas.microsoft.com/office/drawing/2014/main" id="{1573203B-47D4-3E3B-3E64-AEE0F1AE083B}"/>
                    </a:ext>
                  </a:extLst>
                </p:cNvPr>
                <p:cNvSpPr/>
                <p:nvPr/>
              </p:nvSpPr>
              <p:spPr>
                <a:xfrm>
                  <a:off x="739464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Freeform: Shape 12279">
                  <a:extLst>
                    <a:ext uri="{FF2B5EF4-FFF2-40B4-BE49-F238E27FC236}">
                      <a16:creationId xmlns:a16="http://schemas.microsoft.com/office/drawing/2014/main" id="{29219E1E-8BB5-EE6C-9F71-0B8C37223587}"/>
                    </a:ext>
                  </a:extLst>
                </p:cNvPr>
                <p:cNvSpPr/>
                <p:nvPr/>
              </p:nvSpPr>
              <p:spPr>
                <a:xfrm>
                  <a:off x="737369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raphic 7849">
                <a:extLst>
                  <a:ext uri="{FF2B5EF4-FFF2-40B4-BE49-F238E27FC236}">
                    <a16:creationId xmlns:a16="http://schemas.microsoft.com/office/drawing/2014/main" id="{2BDE2BC5-BD4C-CCB2-49C3-DAE6CD3A7A33}"/>
                  </a:ext>
                </a:extLst>
              </p:cNvPr>
              <p:cNvGrpSpPr/>
              <p:nvPr/>
            </p:nvGrpSpPr>
            <p:grpSpPr>
              <a:xfrm>
                <a:off x="7384868" y="1855772"/>
                <a:ext cx="41887" cy="39480"/>
                <a:chOff x="7384868" y="1855772"/>
                <a:chExt cx="41887" cy="39480"/>
              </a:xfrm>
            </p:grpSpPr>
            <p:sp>
              <p:nvSpPr>
                <p:cNvPr id="1992" name="Freeform: Shape 12276">
                  <a:extLst>
                    <a:ext uri="{FF2B5EF4-FFF2-40B4-BE49-F238E27FC236}">
                      <a16:creationId xmlns:a16="http://schemas.microsoft.com/office/drawing/2014/main" id="{FE613276-0401-E063-3918-20F3C08C1AE0}"/>
                    </a:ext>
                  </a:extLst>
                </p:cNvPr>
                <p:cNvSpPr/>
                <p:nvPr/>
              </p:nvSpPr>
              <p:spPr>
                <a:xfrm>
                  <a:off x="740581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Freeform: Shape 12277">
                  <a:extLst>
                    <a:ext uri="{FF2B5EF4-FFF2-40B4-BE49-F238E27FC236}">
                      <a16:creationId xmlns:a16="http://schemas.microsoft.com/office/drawing/2014/main" id="{994E2FC4-9A08-D40E-481B-33EC51C9B919}"/>
                    </a:ext>
                  </a:extLst>
                </p:cNvPr>
                <p:cNvSpPr/>
                <p:nvPr/>
              </p:nvSpPr>
              <p:spPr>
                <a:xfrm>
                  <a:off x="738486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7" name="Graphic 7849">
                <a:extLst>
                  <a:ext uri="{FF2B5EF4-FFF2-40B4-BE49-F238E27FC236}">
                    <a16:creationId xmlns:a16="http://schemas.microsoft.com/office/drawing/2014/main" id="{7C636C2A-AFCC-B5DA-9102-0699205FB0E8}"/>
                  </a:ext>
                </a:extLst>
              </p:cNvPr>
              <p:cNvGrpSpPr/>
              <p:nvPr/>
            </p:nvGrpSpPr>
            <p:grpSpPr>
              <a:xfrm>
                <a:off x="7388168" y="1855772"/>
                <a:ext cx="41887" cy="39480"/>
                <a:chOff x="7388168" y="1855772"/>
                <a:chExt cx="41887" cy="39480"/>
              </a:xfrm>
            </p:grpSpPr>
            <p:sp>
              <p:nvSpPr>
                <p:cNvPr id="1990" name="Freeform: Shape 12274">
                  <a:extLst>
                    <a:ext uri="{FF2B5EF4-FFF2-40B4-BE49-F238E27FC236}">
                      <a16:creationId xmlns:a16="http://schemas.microsoft.com/office/drawing/2014/main" id="{F7431D5B-1FBD-394E-C01A-9926C23610D4}"/>
                    </a:ext>
                  </a:extLst>
                </p:cNvPr>
                <p:cNvSpPr/>
                <p:nvPr/>
              </p:nvSpPr>
              <p:spPr>
                <a:xfrm>
                  <a:off x="740911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Freeform: Shape 12275">
                  <a:extLst>
                    <a:ext uri="{FF2B5EF4-FFF2-40B4-BE49-F238E27FC236}">
                      <a16:creationId xmlns:a16="http://schemas.microsoft.com/office/drawing/2014/main" id="{33C86655-D4D9-8B18-32A2-442B3C9EBAD4}"/>
                    </a:ext>
                  </a:extLst>
                </p:cNvPr>
                <p:cNvSpPr/>
                <p:nvPr/>
              </p:nvSpPr>
              <p:spPr>
                <a:xfrm>
                  <a:off x="738816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8" name="Graphic 7849">
                <a:extLst>
                  <a:ext uri="{FF2B5EF4-FFF2-40B4-BE49-F238E27FC236}">
                    <a16:creationId xmlns:a16="http://schemas.microsoft.com/office/drawing/2014/main" id="{B72293C2-2BEA-FBE3-915B-6AEE067867CE}"/>
                  </a:ext>
                </a:extLst>
              </p:cNvPr>
              <p:cNvGrpSpPr/>
              <p:nvPr/>
            </p:nvGrpSpPr>
            <p:grpSpPr>
              <a:xfrm>
                <a:off x="7398830" y="1855772"/>
                <a:ext cx="41760" cy="39480"/>
                <a:chOff x="7398830" y="1855772"/>
                <a:chExt cx="41760" cy="39480"/>
              </a:xfrm>
            </p:grpSpPr>
            <p:sp>
              <p:nvSpPr>
                <p:cNvPr id="1988" name="Freeform: Shape 12272">
                  <a:extLst>
                    <a:ext uri="{FF2B5EF4-FFF2-40B4-BE49-F238E27FC236}">
                      <a16:creationId xmlns:a16="http://schemas.microsoft.com/office/drawing/2014/main" id="{4DB0443F-FE61-09D4-8F3B-B5058A276114}"/>
                    </a:ext>
                  </a:extLst>
                </p:cNvPr>
                <p:cNvSpPr/>
                <p:nvPr/>
              </p:nvSpPr>
              <p:spPr>
                <a:xfrm>
                  <a:off x="741964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Freeform: Shape 12273">
                  <a:extLst>
                    <a:ext uri="{FF2B5EF4-FFF2-40B4-BE49-F238E27FC236}">
                      <a16:creationId xmlns:a16="http://schemas.microsoft.com/office/drawing/2014/main" id="{BDFD601C-8241-BED7-1AD3-F170B4DAB882}"/>
                    </a:ext>
                  </a:extLst>
                </p:cNvPr>
                <p:cNvSpPr/>
                <p:nvPr/>
              </p:nvSpPr>
              <p:spPr>
                <a:xfrm>
                  <a:off x="7398830"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9" name="Graphic 7849">
                <a:extLst>
                  <a:ext uri="{FF2B5EF4-FFF2-40B4-BE49-F238E27FC236}">
                    <a16:creationId xmlns:a16="http://schemas.microsoft.com/office/drawing/2014/main" id="{4C1457FC-47C0-9868-312A-0BA17D89F556}"/>
                  </a:ext>
                </a:extLst>
              </p:cNvPr>
              <p:cNvGrpSpPr/>
              <p:nvPr/>
            </p:nvGrpSpPr>
            <p:grpSpPr>
              <a:xfrm>
                <a:off x="7404669" y="1855772"/>
                <a:ext cx="41887" cy="39480"/>
                <a:chOff x="7404669" y="1855772"/>
                <a:chExt cx="41887" cy="39480"/>
              </a:xfrm>
            </p:grpSpPr>
            <p:sp>
              <p:nvSpPr>
                <p:cNvPr id="1986" name="Freeform: Shape 12270">
                  <a:extLst>
                    <a:ext uri="{FF2B5EF4-FFF2-40B4-BE49-F238E27FC236}">
                      <a16:creationId xmlns:a16="http://schemas.microsoft.com/office/drawing/2014/main" id="{987FFC18-E3B6-6B6B-110D-D5334609EC4F}"/>
                    </a:ext>
                  </a:extLst>
                </p:cNvPr>
                <p:cNvSpPr/>
                <p:nvPr/>
              </p:nvSpPr>
              <p:spPr>
                <a:xfrm>
                  <a:off x="742561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Freeform: Shape 12271">
                  <a:extLst>
                    <a:ext uri="{FF2B5EF4-FFF2-40B4-BE49-F238E27FC236}">
                      <a16:creationId xmlns:a16="http://schemas.microsoft.com/office/drawing/2014/main" id="{24ABCE35-5293-CFDC-334F-94995EC1AB4E}"/>
                    </a:ext>
                  </a:extLst>
                </p:cNvPr>
                <p:cNvSpPr/>
                <p:nvPr/>
              </p:nvSpPr>
              <p:spPr>
                <a:xfrm>
                  <a:off x="740466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0" name="Graphic 7849">
                <a:extLst>
                  <a:ext uri="{FF2B5EF4-FFF2-40B4-BE49-F238E27FC236}">
                    <a16:creationId xmlns:a16="http://schemas.microsoft.com/office/drawing/2014/main" id="{C35EDB17-62F7-BD0F-F252-52E0B6856D2B}"/>
                  </a:ext>
                </a:extLst>
              </p:cNvPr>
              <p:cNvGrpSpPr/>
              <p:nvPr/>
            </p:nvGrpSpPr>
            <p:grpSpPr>
              <a:xfrm>
                <a:off x="7410635" y="1855772"/>
                <a:ext cx="41887" cy="39480"/>
                <a:chOff x="7410635" y="1855772"/>
                <a:chExt cx="41887" cy="39480"/>
              </a:xfrm>
            </p:grpSpPr>
            <p:sp>
              <p:nvSpPr>
                <p:cNvPr id="1984" name="Freeform: Shape 12268">
                  <a:extLst>
                    <a:ext uri="{FF2B5EF4-FFF2-40B4-BE49-F238E27FC236}">
                      <a16:creationId xmlns:a16="http://schemas.microsoft.com/office/drawing/2014/main" id="{CA896DC9-F0AA-2881-B6CA-20D9815C902A}"/>
                    </a:ext>
                  </a:extLst>
                </p:cNvPr>
                <p:cNvSpPr/>
                <p:nvPr/>
              </p:nvSpPr>
              <p:spPr>
                <a:xfrm>
                  <a:off x="743157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Freeform: Shape 12269">
                  <a:extLst>
                    <a:ext uri="{FF2B5EF4-FFF2-40B4-BE49-F238E27FC236}">
                      <a16:creationId xmlns:a16="http://schemas.microsoft.com/office/drawing/2014/main" id="{4BB5B5D3-055D-3053-1307-E494E42F2D27}"/>
                    </a:ext>
                  </a:extLst>
                </p:cNvPr>
                <p:cNvSpPr/>
                <p:nvPr/>
              </p:nvSpPr>
              <p:spPr>
                <a:xfrm>
                  <a:off x="741063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1" name="Graphic 7849">
                <a:extLst>
                  <a:ext uri="{FF2B5EF4-FFF2-40B4-BE49-F238E27FC236}">
                    <a16:creationId xmlns:a16="http://schemas.microsoft.com/office/drawing/2014/main" id="{67BE6EB5-A885-75FC-EFD4-4C01016473A1}"/>
                  </a:ext>
                </a:extLst>
              </p:cNvPr>
              <p:cNvGrpSpPr/>
              <p:nvPr/>
            </p:nvGrpSpPr>
            <p:grpSpPr>
              <a:xfrm>
                <a:off x="7416601" y="1855772"/>
                <a:ext cx="41887" cy="39480"/>
                <a:chOff x="7416601" y="1855772"/>
                <a:chExt cx="41887" cy="39480"/>
              </a:xfrm>
            </p:grpSpPr>
            <p:sp>
              <p:nvSpPr>
                <p:cNvPr id="1982" name="Freeform: Shape 12266">
                  <a:extLst>
                    <a:ext uri="{FF2B5EF4-FFF2-40B4-BE49-F238E27FC236}">
                      <a16:creationId xmlns:a16="http://schemas.microsoft.com/office/drawing/2014/main" id="{DD6E6CC6-EC6B-0B47-1938-029D00C7C4EA}"/>
                    </a:ext>
                  </a:extLst>
                </p:cNvPr>
                <p:cNvSpPr/>
                <p:nvPr/>
              </p:nvSpPr>
              <p:spPr>
                <a:xfrm>
                  <a:off x="743754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Freeform: Shape 12267">
                  <a:extLst>
                    <a:ext uri="{FF2B5EF4-FFF2-40B4-BE49-F238E27FC236}">
                      <a16:creationId xmlns:a16="http://schemas.microsoft.com/office/drawing/2014/main" id="{0D8428AD-F23A-5684-F2A6-57424D60E6B7}"/>
                    </a:ext>
                  </a:extLst>
                </p:cNvPr>
                <p:cNvSpPr/>
                <p:nvPr/>
              </p:nvSpPr>
              <p:spPr>
                <a:xfrm>
                  <a:off x="741660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2" name="Graphic 7849">
                <a:extLst>
                  <a:ext uri="{FF2B5EF4-FFF2-40B4-BE49-F238E27FC236}">
                    <a16:creationId xmlns:a16="http://schemas.microsoft.com/office/drawing/2014/main" id="{142A9C41-31DD-1A81-7A1C-4AC219D50881}"/>
                  </a:ext>
                </a:extLst>
              </p:cNvPr>
              <p:cNvGrpSpPr/>
              <p:nvPr/>
            </p:nvGrpSpPr>
            <p:grpSpPr>
              <a:xfrm>
                <a:off x="7422566" y="1855772"/>
                <a:ext cx="41887" cy="39480"/>
                <a:chOff x="7422566" y="1855772"/>
                <a:chExt cx="41887" cy="39480"/>
              </a:xfrm>
            </p:grpSpPr>
            <p:sp>
              <p:nvSpPr>
                <p:cNvPr id="1980" name="Freeform: Shape 12264">
                  <a:extLst>
                    <a:ext uri="{FF2B5EF4-FFF2-40B4-BE49-F238E27FC236}">
                      <a16:creationId xmlns:a16="http://schemas.microsoft.com/office/drawing/2014/main" id="{5C74D14B-9525-ACA2-563F-DFFCBBF2C390}"/>
                    </a:ext>
                  </a:extLst>
                </p:cNvPr>
                <p:cNvSpPr/>
                <p:nvPr/>
              </p:nvSpPr>
              <p:spPr>
                <a:xfrm>
                  <a:off x="744351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Freeform: Shape 12265">
                  <a:extLst>
                    <a:ext uri="{FF2B5EF4-FFF2-40B4-BE49-F238E27FC236}">
                      <a16:creationId xmlns:a16="http://schemas.microsoft.com/office/drawing/2014/main" id="{B4F9A69F-F4B4-0C33-498E-BCB6E7C043AE}"/>
                    </a:ext>
                  </a:extLst>
                </p:cNvPr>
                <p:cNvSpPr/>
                <p:nvPr/>
              </p:nvSpPr>
              <p:spPr>
                <a:xfrm>
                  <a:off x="742256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3" name="Graphic 7849">
                <a:extLst>
                  <a:ext uri="{FF2B5EF4-FFF2-40B4-BE49-F238E27FC236}">
                    <a16:creationId xmlns:a16="http://schemas.microsoft.com/office/drawing/2014/main" id="{93DE61AB-1325-A3C3-2325-82C8C26CD8CE}"/>
                  </a:ext>
                </a:extLst>
              </p:cNvPr>
              <p:cNvGrpSpPr/>
              <p:nvPr/>
            </p:nvGrpSpPr>
            <p:grpSpPr>
              <a:xfrm>
                <a:off x="7428532" y="1855772"/>
                <a:ext cx="41760" cy="39480"/>
                <a:chOff x="7428532" y="1855772"/>
                <a:chExt cx="41760" cy="39480"/>
              </a:xfrm>
            </p:grpSpPr>
            <p:sp>
              <p:nvSpPr>
                <p:cNvPr id="1978" name="Freeform: Shape 12262">
                  <a:extLst>
                    <a:ext uri="{FF2B5EF4-FFF2-40B4-BE49-F238E27FC236}">
                      <a16:creationId xmlns:a16="http://schemas.microsoft.com/office/drawing/2014/main" id="{3086AAE6-25D8-267D-7F1C-A6B3CF06F9CF}"/>
                    </a:ext>
                  </a:extLst>
                </p:cNvPr>
                <p:cNvSpPr/>
                <p:nvPr/>
              </p:nvSpPr>
              <p:spPr>
                <a:xfrm>
                  <a:off x="744934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Freeform: Shape 12263">
                  <a:extLst>
                    <a:ext uri="{FF2B5EF4-FFF2-40B4-BE49-F238E27FC236}">
                      <a16:creationId xmlns:a16="http://schemas.microsoft.com/office/drawing/2014/main" id="{6208A012-EB6A-8DBD-3140-FFCA63B52D31}"/>
                    </a:ext>
                  </a:extLst>
                </p:cNvPr>
                <p:cNvSpPr/>
                <p:nvPr/>
              </p:nvSpPr>
              <p:spPr>
                <a:xfrm>
                  <a:off x="7428532"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4" name="Graphic 7849">
                <a:extLst>
                  <a:ext uri="{FF2B5EF4-FFF2-40B4-BE49-F238E27FC236}">
                    <a16:creationId xmlns:a16="http://schemas.microsoft.com/office/drawing/2014/main" id="{5C4140ED-D88E-5FB4-B6C3-88400D058603}"/>
                  </a:ext>
                </a:extLst>
              </p:cNvPr>
              <p:cNvGrpSpPr/>
              <p:nvPr/>
            </p:nvGrpSpPr>
            <p:grpSpPr>
              <a:xfrm>
                <a:off x="7439321" y="1855772"/>
                <a:ext cx="41887" cy="39480"/>
                <a:chOff x="7439321" y="1855772"/>
                <a:chExt cx="41887" cy="39480"/>
              </a:xfrm>
            </p:grpSpPr>
            <p:sp>
              <p:nvSpPr>
                <p:cNvPr id="1976" name="Freeform: Shape 12260">
                  <a:extLst>
                    <a:ext uri="{FF2B5EF4-FFF2-40B4-BE49-F238E27FC236}">
                      <a16:creationId xmlns:a16="http://schemas.microsoft.com/office/drawing/2014/main" id="{D35787AA-5BF1-3263-B03F-142F75C41F36}"/>
                    </a:ext>
                  </a:extLst>
                </p:cNvPr>
                <p:cNvSpPr/>
                <p:nvPr/>
              </p:nvSpPr>
              <p:spPr>
                <a:xfrm>
                  <a:off x="746026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Freeform: Shape 12261">
                  <a:extLst>
                    <a:ext uri="{FF2B5EF4-FFF2-40B4-BE49-F238E27FC236}">
                      <a16:creationId xmlns:a16="http://schemas.microsoft.com/office/drawing/2014/main" id="{ADBD1CD0-FA50-F039-35A3-14D6417C8D33}"/>
                    </a:ext>
                  </a:extLst>
                </p:cNvPr>
                <p:cNvSpPr/>
                <p:nvPr/>
              </p:nvSpPr>
              <p:spPr>
                <a:xfrm>
                  <a:off x="743932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5" name="Graphic 7849">
                <a:extLst>
                  <a:ext uri="{FF2B5EF4-FFF2-40B4-BE49-F238E27FC236}">
                    <a16:creationId xmlns:a16="http://schemas.microsoft.com/office/drawing/2014/main" id="{2636CED0-4DA4-E7AD-3F14-8A8ED46B9ACF}"/>
                  </a:ext>
                </a:extLst>
              </p:cNvPr>
              <p:cNvGrpSpPr/>
              <p:nvPr/>
            </p:nvGrpSpPr>
            <p:grpSpPr>
              <a:xfrm>
                <a:off x="7444652" y="1855772"/>
                <a:ext cx="41760" cy="39480"/>
                <a:chOff x="7444652" y="1855772"/>
                <a:chExt cx="41760" cy="39480"/>
              </a:xfrm>
            </p:grpSpPr>
            <p:sp>
              <p:nvSpPr>
                <p:cNvPr id="1974" name="Freeform: Shape 12258">
                  <a:extLst>
                    <a:ext uri="{FF2B5EF4-FFF2-40B4-BE49-F238E27FC236}">
                      <a16:creationId xmlns:a16="http://schemas.microsoft.com/office/drawing/2014/main" id="{759D3601-D746-BD6C-2F31-C143603D3D23}"/>
                    </a:ext>
                  </a:extLst>
                </p:cNvPr>
                <p:cNvSpPr/>
                <p:nvPr/>
              </p:nvSpPr>
              <p:spPr>
                <a:xfrm>
                  <a:off x="746559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Freeform: Shape 12259">
                  <a:extLst>
                    <a:ext uri="{FF2B5EF4-FFF2-40B4-BE49-F238E27FC236}">
                      <a16:creationId xmlns:a16="http://schemas.microsoft.com/office/drawing/2014/main" id="{41B66E0D-26A8-2E5D-5B37-341ADB7FED9C}"/>
                    </a:ext>
                  </a:extLst>
                </p:cNvPr>
                <p:cNvSpPr/>
                <p:nvPr/>
              </p:nvSpPr>
              <p:spPr>
                <a:xfrm>
                  <a:off x="7444652"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6" name="Graphic 7849">
                <a:extLst>
                  <a:ext uri="{FF2B5EF4-FFF2-40B4-BE49-F238E27FC236}">
                    <a16:creationId xmlns:a16="http://schemas.microsoft.com/office/drawing/2014/main" id="{0D061C84-EDD4-E85B-03DC-FEA0ACEAB578}"/>
                  </a:ext>
                </a:extLst>
              </p:cNvPr>
              <p:cNvGrpSpPr/>
              <p:nvPr/>
            </p:nvGrpSpPr>
            <p:grpSpPr>
              <a:xfrm>
                <a:off x="7449857" y="1855772"/>
                <a:ext cx="41887" cy="39480"/>
                <a:chOff x="7449857" y="1855772"/>
                <a:chExt cx="41887" cy="39480"/>
              </a:xfrm>
            </p:grpSpPr>
            <p:sp>
              <p:nvSpPr>
                <p:cNvPr id="1972" name="Freeform: Shape 12256">
                  <a:extLst>
                    <a:ext uri="{FF2B5EF4-FFF2-40B4-BE49-F238E27FC236}">
                      <a16:creationId xmlns:a16="http://schemas.microsoft.com/office/drawing/2014/main" id="{CC128773-5239-2AA3-860C-D97703B0A9A5}"/>
                    </a:ext>
                  </a:extLst>
                </p:cNvPr>
                <p:cNvSpPr/>
                <p:nvPr/>
              </p:nvSpPr>
              <p:spPr>
                <a:xfrm>
                  <a:off x="747080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Freeform: Shape 12257">
                  <a:extLst>
                    <a:ext uri="{FF2B5EF4-FFF2-40B4-BE49-F238E27FC236}">
                      <a16:creationId xmlns:a16="http://schemas.microsoft.com/office/drawing/2014/main" id="{10FFE60E-1BF5-A923-276D-1B441775AE42}"/>
                    </a:ext>
                  </a:extLst>
                </p:cNvPr>
                <p:cNvSpPr/>
                <p:nvPr/>
              </p:nvSpPr>
              <p:spPr>
                <a:xfrm>
                  <a:off x="744985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7" name="Graphic 7849">
                <a:extLst>
                  <a:ext uri="{FF2B5EF4-FFF2-40B4-BE49-F238E27FC236}">
                    <a16:creationId xmlns:a16="http://schemas.microsoft.com/office/drawing/2014/main" id="{283905FE-B051-9A0C-69C6-D08A7BC2F119}"/>
                  </a:ext>
                </a:extLst>
              </p:cNvPr>
              <p:cNvGrpSpPr/>
              <p:nvPr/>
            </p:nvGrpSpPr>
            <p:grpSpPr>
              <a:xfrm>
                <a:off x="7461407" y="1855772"/>
                <a:ext cx="41887" cy="39480"/>
                <a:chOff x="7461407" y="1855772"/>
                <a:chExt cx="41887" cy="39480"/>
              </a:xfrm>
            </p:grpSpPr>
            <p:sp>
              <p:nvSpPr>
                <p:cNvPr id="1970" name="Freeform: Shape 12254">
                  <a:extLst>
                    <a:ext uri="{FF2B5EF4-FFF2-40B4-BE49-F238E27FC236}">
                      <a16:creationId xmlns:a16="http://schemas.microsoft.com/office/drawing/2014/main" id="{C45FBE8D-BDF7-0C53-77A8-4BE39030D730}"/>
                    </a:ext>
                  </a:extLst>
                </p:cNvPr>
                <p:cNvSpPr/>
                <p:nvPr/>
              </p:nvSpPr>
              <p:spPr>
                <a:xfrm>
                  <a:off x="748235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Freeform: Shape 12255">
                  <a:extLst>
                    <a:ext uri="{FF2B5EF4-FFF2-40B4-BE49-F238E27FC236}">
                      <a16:creationId xmlns:a16="http://schemas.microsoft.com/office/drawing/2014/main" id="{1EE4912B-4526-7CF7-5FFB-197ACA4476AB}"/>
                    </a:ext>
                  </a:extLst>
                </p:cNvPr>
                <p:cNvSpPr/>
                <p:nvPr/>
              </p:nvSpPr>
              <p:spPr>
                <a:xfrm>
                  <a:off x="746140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8" name="Graphic 7849">
                <a:extLst>
                  <a:ext uri="{FF2B5EF4-FFF2-40B4-BE49-F238E27FC236}">
                    <a16:creationId xmlns:a16="http://schemas.microsoft.com/office/drawing/2014/main" id="{1BF9A2F4-2987-9884-0B44-800565AC1C69}"/>
                  </a:ext>
                </a:extLst>
              </p:cNvPr>
              <p:cNvGrpSpPr/>
              <p:nvPr/>
            </p:nvGrpSpPr>
            <p:grpSpPr>
              <a:xfrm>
                <a:off x="7467754" y="1855772"/>
                <a:ext cx="41760" cy="39480"/>
                <a:chOff x="7467754" y="1855772"/>
                <a:chExt cx="41760" cy="39480"/>
              </a:xfrm>
            </p:grpSpPr>
            <p:sp>
              <p:nvSpPr>
                <p:cNvPr id="1968" name="Freeform: Shape 12252">
                  <a:extLst>
                    <a:ext uri="{FF2B5EF4-FFF2-40B4-BE49-F238E27FC236}">
                      <a16:creationId xmlns:a16="http://schemas.microsoft.com/office/drawing/2014/main" id="{5F41DF4D-4F5B-6D5B-B06B-8317FD8FF667}"/>
                    </a:ext>
                  </a:extLst>
                </p:cNvPr>
                <p:cNvSpPr/>
                <p:nvPr/>
              </p:nvSpPr>
              <p:spPr>
                <a:xfrm>
                  <a:off x="748857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Freeform: Shape 12253">
                  <a:extLst>
                    <a:ext uri="{FF2B5EF4-FFF2-40B4-BE49-F238E27FC236}">
                      <a16:creationId xmlns:a16="http://schemas.microsoft.com/office/drawing/2014/main" id="{7F5D3A31-E503-9F3B-3A59-4412D3BA75C1}"/>
                    </a:ext>
                  </a:extLst>
                </p:cNvPr>
                <p:cNvSpPr/>
                <p:nvPr/>
              </p:nvSpPr>
              <p:spPr>
                <a:xfrm>
                  <a:off x="7467754"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9" name="Graphic 7849">
                <a:extLst>
                  <a:ext uri="{FF2B5EF4-FFF2-40B4-BE49-F238E27FC236}">
                    <a16:creationId xmlns:a16="http://schemas.microsoft.com/office/drawing/2014/main" id="{A85AFCF0-52DB-BA87-13E3-E0D406E10CEA}"/>
                  </a:ext>
                </a:extLst>
              </p:cNvPr>
              <p:cNvGrpSpPr/>
              <p:nvPr/>
            </p:nvGrpSpPr>
            <p:grpSpPr>
              <a:xfrm>
                <a:off x="7479685" y="1855772"/>
                <a:ext cx="41887" cy="39480"/>
                <a:chOff x="7479685" y="1855772"/>
                <a:chExt cx="41887" cy="39480"/>
              </a:xfrm>
            </p:grpSpPr>
            <p:sp>
              <p:nvSpPr>
                <p:cNvPr id="1966" name="Freeform: Shape 12250">
                  <a:extLst>
                    <a:ext uri="{FF2B5EF4-FFF2-40B4-BE49-F238E27FC236}">
                      <a16:creationId xmlns:a16="http://schemas.microsoft.com/office/drawing/2014/main" id="{32C75F76-413A-6745-FD32-F2E18BBFE53C}"/>
                    </a:ext>
                  </a:extLst>
                </p:cNvPr>
                <p:cNvSpPr/>
                <p:nvPr/>
              </p:nvSpPr>
              <p:spPr>
                <a:xfrm>
                  <a:off x="750062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Freeform: Shape 12251">
                  <a:extLst>
                    <a:ext uri="{FF2B5EF4-FFF2-40B4-BE49-F238E27FC236}">
                      <a16:creationId xmlns:a16="http://schemas.microsoft.com/office/drawing/2014/main" id="{0E4FFE1A-5476-1164-7C10-35E4366BD280}"/>
                    </a:ext>
                  </a:extLst>
                </p:cNvPr>
                <p:cNvSpPr/>
                <p:nvPr/>
              </p:nvSpPr>
              <p:spPr>
                <a:xfrm>
                  <a:off x="747968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0" name="Graphic 7849">
                <a:extLst>
                  <a:ext uri="{FF2B5EF4-FFF2-40B4-BE49-F238E27FC236}">
                    <a16:creationId xmlns:a16="http://schemas.microsoft.com/office/drawing/2014/main" id="{864B8249-74E5-8424-BEE3-468B8AD37139}"/>
                  </a:ext>
                </a:extLst>
              </p:cNvPr>
              <p:cNvGrpSpPr/>
              <p:nvPr/>
            </p:nvGrpSpPr>
            <p:grpSpPr>
              <a:xfrm>
                <a:off x="7485524" y="1855772"/>
                <a:ext cx="41887" cy="39480"/>
                <a:chOff x="7485524" y="1855772"/>
                <a:chExt cx="41887" cy="39480"/>
              </a:xfrm>
            </p:grpSpPr>
            <p:sp>
              <p:nvSpPr>
                <p:cNvPr id="1964" name="Freeform: Shape 12248">
                  <a:extLst>
                    <a:ext uri="{FF2B5EF4-FFF2-40B4-BE49-F238E27FC236}">
                      <a16:creationId xmlns:a16="http://schemas.microsoft.com/office/drawing/2014/main" id="{C58D42AC-ED59-955B-CAEB-523C4B077CF9}"/>
                    </a:ext>
                  </a:extLst>
                </p:cNvPr>
                <p:cNvSpPr/>
                <p:nvPr/>
              </p:nvSpPr>
              <p:spPr>
                <a:xfrm>
                  <a:off x="750646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Freeform: Shape 12249">
                  <a:extLst>
                    <a:ext uri="{FF2B5EF4-FFF2-40B4-BE49-F238E27FC236}">
                      <a16:creationId xmlns:a16="http://schemas.microsoft.com/office/drawing/2014/main" id="{439D6F09-E74F-A751-A46F-E78CAE7619A0}"/>
                    </a:ext>
                  </a:extLst>
                </p:cNvPr>
                <p:cNvSpPr/>
                <p:nvPr/>
              </p:nvSpPr>
              <p:spPr>
                <a:xfrm>
                  <a:off x="748552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1" name="Graphic 7849">
                <a:extLst>
                  <a:ext uri="{FF2B5EF4-FFF2-40B4-BE49-F238E27FC236}">
                    <a16:creationId xmlns:a16="http://schemas.microsoft.com/office/drawing/2014/main" id="{D707AD00-6AB2-11DE-8DED-78E7715E4806}"/>
                  </a:ext>
                </a:extLst>
              </p:cNvPr>
              <p:cNvGrpSpPr/>
              <p:nvPr/>
            </p:nvGrpSpPr>
            <p:grpSpPr>
              <a:xfrm>
                <a:off x="7491363" y="1855772"/>
                <a:ext cx="41887" cy="39480"/>
                <a:chOff x="7491363" y="1855772"/>
                <a:chExt cx="41887" cy="39480"/>
              </a:xfrm>
            </p:grpSpPr>
            <p:sp>
              <p:nvSpPr>
                <p:cNvPr id="1962" name="Freeform: Shape 12246">
                  <a:extLst>
                    <a:ext uri="{FF2B5EF4-FFF2-40B4-BE49-F238E27FC236}">
                      <a16:creationId xmlns:a16="http://schemas.microsoft.com/office/drawing/2014/main" id="{50BF6311-3D0D-3F72-84A0-BFC60F1B8FBB}"/>
                    </a:ext>
                  </a:extLst>
                </p:cNvPr>
                <p:cNvSpPr/>
                <p:nvPr/>
              </p:nvSpPr>
              <p:spPr>
                <a:xfrm>
                  <a:off x="751230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Freeform: Shape 12247">
                  <a:extLst>
                    <a:ext uri="{FF2B5EF4-FFF2-40B4-BE49-F238E27FC236}">
                      <a16:creationId xmlns:a16="http://schemas.microsoft.com/office/drawing/2014/main" id="{1944E26B-9394-E3F2-CB13-2B2D2D6D2D67}"/>
                    </a:ext>
                  </a:extLst>
                </p:cNvPr>
                <p:cNvSpPr/>
                <p:nvPr/>
              </p:nvSpPr>
              <p:spPr>
                <a:xfrm>
                  <a:off x="749136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2" name="Graphic 7849">
                <a:extLst>
                  <a:ext uri="{FF2B5EF4-FFF2-40B4-BE49-F238E27FC236}">
                    <a16:creationId xmlns:a16="http://schemas.microsoft.com/office/drawing/2014/main" id="{2289B6AE-463C-028B-7BD2-139C9470480D}"/>
                  </a:ext>
                </a:extLst>
              </p:cNvPr>
              <p:cNvGrpSpPr/>
              <p:nvPr/>
            </p:nvGrpSpPr>
            <p:grpSpPr>
              <a:xfrm>
                <a:off x="7495044" y="1855772"/>
                <a:ext cx="41887" cy="39480"/>
                <a:chOff x="7495044" y="1855772"/>
                <a:chExt cx="41887" cy="39480"/>
              </a:xfrm>
            </p:grpSpPr>
            <p:sp>
              <p:nvSpPr>
                <p:cNvPr id="1960" name="Freeform: Shape 12244">
                  <a:extLst>
                    <a:ext uri="{FF2B5EF4-FFF2-40B4-BE49-F238E27FC236}">
                      <a16:creationId xmlns:a16="http://schemas.microsoft.com/office/drawing/2014/main" id="{D32DA914-979D-0937-9D3D-04CE8776AC8D}"/>
                    </a:ext>
                  </a:extLst>
                </p:cNvPr>
                <p:cNvSpPr/>
                <p:nvPr/>
              </p:nvSpPr>
              <p:spPr>
                <a:xfrm>
                  <a:off x="7515987"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Freeform: Shape 12245">
                  <a:extLst>
                    <a:ext uri="{FF2B5EF4-FFF2-40B4-BE49-F238E27FC236}">
                      <a16:creationId xmlns:a16="http://schemas.microsoft.com/office/drawing/2014/main" id="{D7B8A766-C3DE-983A-7584-785AA46ACC33}"/>
                    </a:ext>
                  </a:extLst>
                </p:cNvPr>
                <p:cNvSpPr/>
                <p:nvPr/>
              </p:nvSpPr>
              <p:spPr>
                <a:xfrm>
                  <a:off x="7495044"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3" name="Graphic 7849">
                <a:extLst>
                  <a:ext uri="{FF2B5EF4-FFF2-40B4-BE49-F238E27FC236}">
                    <a16:creationId xmlns:a16="http://schemas.microsoft.com/office/drawing/2014/main" id="{9D0226AE-5BEA-6787-30C3-A21399178690}"/>
                  </a:ext>
                </a:extLst>
              </p:cNvPr>
              <p:cNvGrpSpPr/>
              <p:nvPr/>
            </p:nvGrpSpPr>
            <p:grpSpPr>
              <a:xfrm>
                <a:off x="7505198" y="1855772"/>
                <a:ext cx="41887" cy="39480"/>
                <a:chOff x="7505198" y="1855772"/>
                <a:chExt cx="41887" cy="39480"/>
              </a:xfrm>
            </p:grpSpPr>
            <p:sp>
              <p:nvSpPr>
                <p:cNvPr id="1958" name="Freeform: Shape 12242">
                  <a:extLst>
                    <a:ext uri="{FF2B5EF4-FFF2-40B4-BE49-F238E27FC236}">
                      <a16:creationId xmlns:a16="http://schemas.microsoft.com/office/drawing/2014/main" id="{1CD0997C-2934-2905-EC1F-3668EB028CF6}"/>
                    </a:ext>
                  </a:extLst>
                </p:cNvPr>
                <p:cNvSpPr/>
                <p:nvPr/>
              </p:nvSpPr>
              <p:spPr>
                <a:xfrm>
                  <a:off x="752614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Freeform: Shape 12243">
                  <a:extLst>
                    <a:ext uri="{FF2B5EF4-FFF2-40B4-BE49-F238E27FC236}">
                      <a16:creationId xmlns:a16="http://schemas.microsoft.com/office/drawing/2014/main" id="{B22420A5-AE85-1883-9501-DB10E1F8C7D5}"/>
                    </a:ext>
                  </a:extLst>
                </p:cNvPr>
                <p:cNvSpPr/>
                <p:nvPr/>
              </p:nvSpPr>
              <p:spPr>
                <a:xfrm>
                  <a:off x="750519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4" name="Graphic 7849">
                <a:extLst>
                  <a:ext uri="{FF2B5EF4-FFF2-40B4-BE49-F238E27FC236}">
                    <a16:creationId xmlns:a16="http://schemas.microsoft.com/office/drawing/2014/main" id="{B9EB12B7-70F0-2DB2-FF83-10770B6CC3CA}"/>
                  </a:ext>
                </a:extLst>
              </p:cNvPr>
              <p:cNvGrpSpPr/>
              <p:nvPr/>
            </p:nvGrpSpPr>
            <p:grpSpPr>
              <a:xfrm>
                <a:off x="7524365" y="1855772"/>
                <a:ext cx="41887" cy="39480"/>
                <a:chOff x="7524365" y="1855772"/>
                <a:chExt cx="41887" cy="39480"/>
              </a:xfrm>
            </p:grpSpPr>
            <p:sp>
              <p:nvSpPr>
                <p:cNvPr id="1956" name="Freeform: Shape 12240">
                  <a:extLst>
                    <a:ext uri="{FF2B5EF4-FFF2-40B4-BE49-F238E27FC236}">
                      <a16:creationId xmlns:a16="http://schemas.microsoft.com/office/drawing/2014/main" id="{C6742DDE-1E4D-3A42-21D6-39C9D78D3590}"/>
                    </a:ext>
                  </a:extLst>
                </p:cNvPr>
                <p:cNvSpPr/>
                <p:nvPr/>
              </p:nvSpPr>
              <p:spPr>
                <a:xfrm>
                  <a:off x="754530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Freeform: Shape 12241">
                  <a:extLst>
                    <a:ext uri="{FF2B5EF4-FFF2-40B4-BE49-F238E27FC236}">
                      <a16:creationId xmlns:a16="http://schemas.microsoft.com/office/drawing/2014/main" id="{61F119BF-4D4E-85E0-0AC3-18E47BE139BB}"/>
                    </a:ext>
                  </a:extLst>
                </p:cNvPr>
                <p:cNvSpPr/>
                <p:nvPr/>
              </p:nvSpPr>
              <p:spPr>
                <a:xfrm>
                  <a:off x="752436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5" name="Graphic 7849">
                <a:extLst>
                  <a:ext uri="{FF2B5EF4-FFF2-40B4-BE49-F238E27FC236}">
                    <a16:creationId xmlns:a16="http://schemas.microsoft.com/office/drawing/2014/main" id="{9E28008F-B157-4ABF-EF16-4C41F3FDE7A4}"/>
                  </a:ext>
                </a:extLst>
              </p:cNvPr>
              <p:cNvGrpSpPr/>
              <p:nvPr/>
            </p:nvGrpSpPr>
            <p:grpSpPr>
              <a:xfrm>
                <a:off x="7542008" y="1855772"/>
                <a:ext cx="41887" cy="39480"/>
                <a:chOff x="7542008" y="1855772"/>
                <a:chExt cx="41887" cy="39480"/>
              </a:xfrm>
            </p:grpSpPr>
            <p:sp>
              <p:nvSpPr>
                <p:cNvPr id="1954" name="Freeform: Shape 12238">
                  <a:extLst>
                    <a:ext uri="{FF2B5EF4-FFF2-40B4-BE49-F238E27FC236}">
                      <a16:creationId xmlns:a16="http://schemas.microsoft.com/office/drawing/2014/main" id="{D3C248E7-6974-2363-0FF9-ABFBDAF88868}"/>
                    </a:ext>
                  </a:extLst>
                </p:cNvPr>
                <p:cNvSpPr/>
                <p:nvPr/>
              </p:nvSpPr>
              <p:spPr>
                <a:xfrm>
                  <a:off x="7562952"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Freeform: Shape 12239">
                  <a:extLst>
                    <a:ext uri="{FF2B5EF4-FFF2-40B4-BE49-F238E27FC236}">
                      <a16:creationId xmlns:a16="http://schemas.microsoft.com/office/drawing/2014/main" id="{9DE66E51-BB41-36BB-BFA4-66F3ED78B2EB}"/>
                    </a:ext>
                  </a:extLst>
                </p:cNvPr>
                <p:cNvSpPr/>
                <p:nvPr/>
              </p:nvSpPr>
              <p:spPr>
                <a:xfrm>
                  <a:off x="7542008"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6" name="Graphic 7849">
                <a:extLst>
                  <a:ext uri="{FF2B5EF4-FFF2-40B4-BE49-F238E27FC236}">
                    <a16:creationId xmlns:a16="http://schemas.microsoft.com/office/drawing/2014/main" id="{6FFC58A3-CFA0-0B7A-2B59-52BF4A5ED609}"/>
                  </a:ext>
                </a:extLst>
              </p:cNvPr>
              <p:cNvGrpSpPr/>
              <p:nvPr/>
            </p:nvGrpSpPr>
            <p:grpSpPr>
              <a:xfrm>
                <a:off x="7590622" y="1855772"/>
                <a:ext cx="41887" cy="39480"/>
                <a:chOff x="7590622" y="1855772"/>
                <a:chExt cx="41887" cy="39480"/>
              </a:xfrm>
            </p:grpSpPr>
            <p:sp>
              <p:nvSpPr>
                <p:cNvPr id="1952" name="Freeform: Shape 12236">
                  <a:extLst>
                    <a:ext uri="{FF2B5EF4-FFF2-40B4-BE49-F238E27FC236}">
                      <a16:creationId xmlns:a16="http://schemas.microsoft.com/office/drawing/2014/main" id="{7A61AC4A-D85F-41A8-4955-2E3E1AC99A95}"/>
                    </a:ext>
                  </a:extLst>
                </p:cNvPr>
                <p:cNvSpPr/>
                <p:nvPr/>
              </p:nvSpPr>
              <p:spPr>
                <a:xfrm>
                  <a:off x="761156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Freeform: Shape 12237">
                  <a:extLst>
                    <a:ext uri="{FF2B5EF4-FFF2-40B4-BE49-F238E27FC236}">
                      <a16:creationId xmlns:a16="http://schemas.microsoft.com/office/drawing/2014/main" id="{9964A61A-A798-579D-8E0F-637245730557}"/>
                    </a:ext>
                  </a:extLst>
                </p:cNvPr>
                <p:cNvSpPr/>
                <p:nvPr/>
              </p:nvSpPr>
              <p:spPr>
                <a:xfrm>
                  <a:off x="759062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7" name="Graphic 7849">
                <a:extLst>
                  <a:ext uri="{FF2B5EF4-FFF2-40B4-BE49-F238E27FC236}">
                    <a16:creationId xmlns:a16="http://schemas.microsoft.com/office/drawing/2014/main" id="{C09F3D29-7C01-34B3-A964-E490C29AB8E3}"/>
                  </a:ext>
                </a:extLst>
              </p:cNvPr>
              <p:cNvGrpSpPr/>
              <p:nvPr/>
            </p:nvGrpSpPr>
            <p:grpSpPr>
              <a:xfrm>
                <a:off x="7698767" y="1855772"/>
                <a:ext cx="41887" cy="39480"/>
                <a:chOff x="7698767" y="1855772"/>
                <a:chExt cx="41887" cy="39480"/>
              </a:xfrm>
            </p:grpSpPr>
            <p:sp>
              <p:nvSpPr>
                <p:cNvPr id="1950" name="Freeform: Shape 12234">
                  <a:extLst>
                    <a:ext uri="{FF2B5EF4-FFF2-40B4-BE49-F238E27FC236}">
                      <a16:creationId xmlns:a16="http://schemas.microsoft.com/office/drawing/2014/main" id="{D6439AF5-9DB8-BEF2-DD1A-E19AFAFE32EF}"/>
                    </a:ext>
                  </a:extLst>
                </p:cNvPr>
                <p:cNvSpPr/>
                <p:nvPr/>
              </p:nvSpPr>
              <p:spPr>
                <a:xfrm>
                  <a:off x="771971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Freeform: Shape 12235">
                  <a:extLst>
                    <a:ext uri="{FF2B5EF4-FFF2-40B4-BE49-F238E27FC236}">
                      <a16:creationId xmlns:a16="http://schemas.microsoft.com/office/drawing/2014/main" id="{BD679B7B-4774-F1CA-52A0-10414A207422}"/>
                    </a:ext>
                  </a:extLst>
                </p:cNvPr>
                <p:cNvSpPr/>
                <p:nvPr/>
              </p:nvSpPr>
              <p:spPr>
                <a:xfrm>
                  <a:off x="769876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8" name="Graphic 7849">
                <a:extLst>
                  <a:ext uri="{FF2B5EF4-FFF2-40B4-BE49-F238E27FC236}">
                    <a16:creationId xmlns:a16="http://schemas.microsoft.com/office/drawing/2014/main" id="{AAEF9E6B-108E-9E3D-D5A5-52CB4FDFBB67}"/>
                  </a:ext>
                </a:extLst>
              </p:cNvPr>
              <p:cNvGrpSpPr/>
              <p:nvPr/>
            </p:nvGrpSpPr>
            <p:grpSpPr>
              <a:xfrm>
                <a:off x="7797392" y="1855772"/>
                <a:ext cx="41887" cy="39480"/>
                <a:chOff x="7797392" y="1855772"/>
                <a:chExt cx="41887" cy="39480"/>
              </a:xfrm>
            </p:grpSpPr>
            <p:sp>
              <p:nvSpPr>
                <p:cNvPr id="1948" name="Freeform: Shape 12232">
                  <a:extLst>
                    <a:ext uri="{FF2B5EF4-FFF2-40B4-BE49-F238E27FC236}">
                      <a16:creationId xmlns:a16="http://schemas.microsoft.com/office/drawing/2014/main" id="{9385F0F8-87BB-2EBA-3DA8-1EFAE77E3919}"/>
                    </a:ext>
                  </a:extLst>
                </p:cNvPr>
                <p:cNvSpPr/>
                <p:nvPr/>
              </p:nvSpPr>
              <p:spPr>
                <a:xfrm>
                  <a:off x="781833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Freeform: Shape 12233">
                  <a:extLst>
                    <a:ext uri="{FF2B5EF4-FFF2-40B4-BE49-F238E27FC236}">
                      <a16:creationId xmlns:a16="http://schemas.microsoft.com/office/drawing/2014/main" id="{6BD833CC-F7B3-7B83-AA98-246B029550F1}"/>
                    </a:ext>
                  </a:extLst>
                </p:cNvPr>
                <p:cNvSpPr/>
                <p:nvPr/>
              </p:nvSpPr>
              <p:spPr>
                <a:xfrm>
                  <a:off x="779739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9" name="Graphic 7849">
                <a:extLst>
                  <a:ext uri="{FF2B5EF4-FFF2-40B4-BE49-F238E27FC236}">
                    <a16:creationId xmlns:a16="http://schemas.microsoft.com/office/drawing/2014/main" id="{BDE11B00-6D03-BFF0-F6FF-9A1976E1AFDB}"/>
                  </a:ext>
                </a:extLst>
              </p:cNvPr>
              <p:cNvGrpSpPr/>
              <p:nvPr/>
            </p:nvGrpSpPr>
            <p:grpSpPr>
              <a:xfrm>
                <a:off x="7818336" y="1855772"/>
                <a:ext cx="41887" cy="39480"/>
                <a:chOff x="7818336" y="1855772"/>
                <a:chExt cx="41887" cy="39480"/>
              </a:xfrm>
            </p:grpSpPr>
            <p:sp>
              <p:nvSpPr>
                <p:cNvPr id="1946" name="Freeform: Shape 12230">
                  <a:extLst>
                    <a:ext uri="{FF2B5EF4-FFF2-40B4-BE49-F238E27FC236}">
                      <a16:creationId xmlns:a16="http://schemas.microsoft.com/office/drawing/2014/main" id="{B8C01246-B581-585E-DF11-B40DA3E06B1A}"/>
                    </a:ext>
                  </a:extLst>
                </p:cNvPr>
                <p:cNvSpPr/>
                <p:nvPr/>
              </p:nvSpPr>
              <p:spPr>
                <a:xfrm>
                  <a:off x="783927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Freeform: Shape 12231">
                  <a:extLst>
                    <a:ext uri="{FF2B5EF4-FFF2-40B4-BE49-F238E27FC236}">
                      <a16:creationId xmlns:a16="http://schemas.microsoft.com/office/drawing/2014/main" id="{D3FFFA46-61CE-2076-CA00-2FA6A5DBCD2E}"/>
                    </a:ext>
                  </a:extLst>
                </p:cNvPr>
                <p:cNvSpPr/>
                <p:nvPr/>
              </p:nvSpPr>
              <p:spPr>
                <a:xfrm>
                  <a:off x="781833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0" name="Graphic 7849">
                <a:extLst>
                  <a:ext uri="{FF2B5EF4-FFF2-40B4-BE49-F238E27FC236}">
                    <a16:creationId xmlns:a16="http://schemas.microsoft.com/office/drawing/2014/main" id="{DD0423D1-E7F8-98DE-F0F8-A56A9372ADF4}"/>
                  </a:ext>
                </a:extLst>
              </p:cNvPr>
              <p:cNvGrpSpPr/>
              <p:nvPr/>
            </p:nvGrpSpPr>
            <p:grpSpPr>
              <a:xfrm>
                <a:off x="7823159" y="1855772"/>
                <a:ext cx="41887" cy="39480"/>
                <a:chOff x="7823159" y="1855772"/>
                <a:chExt cx="41887" cy="39480"/>
              </a:xfrm>
            </p:grpSpPr>
            <p:sp>
              <p:nvSpPr>
                <p:cNvPr id="1944" name="Freeform: Shape 12228">
                  <a:extLst>
                    <a:ext uri="{FF2B5EF4-FFF2-40B4-BE49-F238E27FC236}">
                      <a16:creationId xmlns:a16="http://schemas.microsoft.com/office/drawing/2014/main" id="{B3CFB97E-D1BA-224F-EE54-AD19CE57F196}"/>
                    </a:ext>
                  </a:extLst>
                </p:cNvPr>
                <p:cNvSpPr/>
                <p:nvPr/>
              </p:nvSpPr>
              <p:spPr>
                <a:xfrm>
                  <a:off x="7844103"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Freeform: Shape 12229">
                  <a:extLst>
                    <a:ext uri="{FF2B5EF4-FFF2-40B4-BE49-F238E27FC236}">
                      <a16:creationId xmlns:a16="http://schemas.microsoft.com/office/drawing/2014/main" id="{933A2300-E284-C0E1-20C9-1B20CF74F1F1}"/>
                    </a:ext>
                  </a:extLst>
                </p:cNvPr>
                <p:cNvSpPr/>
                <p:nvPr/>
              </p:nvSpPr>
              <p:spPr>
                <a:xfrm>
                  <a:off x="7823159"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1" name="Graphic 7849">
                <a:extLst>
                  <a:ext uri="{FF2B5EF4-FFF2-40B4-BE49-F238E27FC236}">
                    <a16:creationId xmlns:a16="http://schemas.microsoft.com/office/drawing/2014/main" id="{084471F5-D786-0AC4-3569-9799EA1D1F77}"/>
                  </a:ext>
                </a:extLst>
              </p:cNvPr>
              <p:cNvGrpSpPr/>
              <p:nvPr/>
            </p:nvGrpSpPr>
            <p:grpSpPr>
              <a:xfrm>
                <a:off x="7837502" y="1855772"/>
                <a:ext cx="41887" cy="39480"/>
                <a:chOff x="7837502" y="1855772"/>
                <a:chExt cx="41887" cy="39480"/>
              </a:xfrm>
            </p:grpSpPr>
            <p:sp>
              <p:nvSpPr>
                <p:cNvPr id="1942" name="Freeform: Shape 12226">
                  <a:extLst>
                    <a:ext uri="{FF2B5EF4-FFF2-40B4-BE49-F238E27FC236}">
                      <a16:creationId xmlns:a16="http://schemas.microsoft.com/office/drawing/2014/main" id="{78F47814-9208-F4ED-72E1-7E6B81588BA2}"/>
                    </a:ext>
                  </a:extLst>
                </p:cNvPr>
                <p:cNvSpPr/>
                <p:nvPr/>
              </p:nvSpPr>
              <p:spPr>
                <a:xfrm>
                  <a:off x="785844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Freeform: Shape 12227">
                  <a:extLst>
                    <a:ext uri="{FF2B5EF4-FFF2-40B4-BE49-F238E27FC236}">
                      <a16:creationId xmlns:a16="http://schemas.microsoft.com/office/drawing/2014/main" id="{819E1053-505F-2421-E003-AD7B9D25EB94}"/>
                    </a:ext>
                  </a:extLst>
                </p:cNvPr>
                <p:cNvSpPr/>
                <p:nvPr/>
              </p:nvSpPr>
              <p:spPr>
                <a:xfrm>
                  <a:off x="783750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2" name="Graphic 7849">
                <a:extLst>
                  <a:ext uri="{FF2B5EF4-FFF2-40B4-BE49-F238E27FC236}">
                    <a16:creationId xmlns:a16="http://schemas.microsoft.com/office/drawing/2014/main" id="{111B1AC8-5591-F19D-D842-B86493993392}"/>
                  </a:ext>
                </a:extLst>
              </p:cNvPr>
              <p:cNvGrpSpPr/>
              <p:nvPr/>
            </p:nvGrpSpPr>
            <p:grpSpPr>
              <a:xfrm>
                <a:off x="7849941" y="1855772"/>
                <a:ext cx="41887" cy="39480"/>
                <a:chOff x="7849941" y="1855772"/>
                <a:chExt cx="41887" cy="39480"/>
              </a:xfrm>
            </p:grpSpPr>
            <p:sp>
              <p:nvSpPr>
                <p:cNvPr id="1940" name="Freeform: Shape 12224">
                  <a:extLst>
                    <a:ext uri="{FF2B5EF4-FFF2-40B4-BE49-F238E27FC236}">
                      <a16:creationId xmlns:a16="http://schemas.microsoft.com/office/drawing/2014/main" id="{56FB5EDC-8223-7204-5D6E-1D9F015F053A}"/>
                    </a:ext>
                  </a:extLst>
                </p:cNvPr>
                <p:cNvSpPr/>
                <p:nvPr/>
              </p:nvSpPr>
              <p:spPr>
                <a:xfrm>
                  <a:off x="787088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Freeform: Shape 12225">
                  <a:extLst>
                    <a:ext uri="{FF2B5EF4-FFF2-40B4-BE49-F238E27FC236}">
                      <a16:creationId xmlns:a16="http://schemas.microsoft.com/office/drawing/2014/main" id="{E1D3236E-A59C-BD87-3817-64A0E6827229}"/>
                    </a:ext>
                  </a:extLst>
                </p:cNvPr>
                <p:cNvSpPr/>
                <p:nvPr/>
              </p:nvSpPr>
              <p:spPr>
                <a:xfrm>
                  <a:off x="784994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3" name="Graphic 7849">
                <a:extLst>
                  <a:ext uri="{FF2B5EF4-FFF2-40B4-BE49-F238E27FC236}">
                    <a16:creationId xmlns:a16="http://schemas.microsoft.com/office/drawing/2014/main" id="{5D2955C5-599B-E603-4ABB-307F136E15A7}"/>
                  </a:ext>
                </a:extLst>
              </p:cNvPr>
              <p:cNvGrpSpPr/>
              <p:nvPr/>
            </p:nvGrpSpPr>
            <p:grpSpPr>
              <a:xfrm>
                <a:off x="7860223" y="1855772"/>
                <a:ext cx="41887" cy="39480"/>
                <a:chOff x="7860223" y="1855772"/>
                <a:chExt cx="41887" cy="39480"/>
              </a:xfrm>
            </p:grpSpPr>
            <p:sp>
              <p:nvSpPr>
                <p:cNvPr id="1938" name="Freeform: Shape 12222">
                  <a:extLst>
                    <a:ext uri="{FF2B5EF4-FFF2-40B4-BE49-F238E27FC236}">
                      <a16:creationId xmlns:a16="http://schemas.microsoft.com/office/drawing/2014/main" id="{1806DA36-8C08-C01F-C24F-DB4D6FA3F655}"/>
                    </a:ext>
                  </a:extLst>
                </p:cNvPr>
                <p:cNvSpPr/>
                <p:nvPr/>
              </p:nvSpPr>
              <p:spPr>
                <a:xfrm>
                  <a:off x="788116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Freeform: Shape 12223">
                  <a:extLst>
                    <a:ext uri="{FF2B5EF4-FFF2-40B4-BE49-F238E27FC236}">
                      <a16:creationId xmlns:a16="http://schemas.microsoft.com/office/drawing/2014/main" id="{D92E175D-AA9B-A337-125A-4E91EE90BFA5}"/>
                    </a:ext>
                  </a:extLst>
                </p:cNvPr>
                <p:cNvSpPr/>
                <p:nvPr/>
              </p:nvSpPr>
              <p:spPr>
                <a:xfrm>
                  <a:off x="7860223"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4" name="Graphic 7849">
                <a:extLst>
                  <a:ext uri="{FF2B5EF4-FFF2-40B4-BE49-F238E27FC236}">
                    <a16:creationId xmlns:a16="http://schemas.microsoft.com/office/drawing/2014/main" id="{74503ED7-0FA4-7049-035E-D765097EEA45}"/>
                  </a:ext>
                </a:extLst>
              </p:cNvPr>
              <p:cNvGrpSpPr/>
              <p:nvPr/>
            </p:nvGrpSpPr>
            <p:grpSpPr>
              <a:xfrm>
                <a:off x="7865046" y="1855772"/>
                <a:ext cx="41887" cy="39480"/>
                <a:chOff x="7865046" y="1855772"/>
                <a:chExt cx="41887" cy="39480"/>
              </a:xfrm>
            </p:grpSpPr>
            <p:sp>
              <p:nvSpPr>
                <p:cNvPr id="1936" name="Freeform: Shape 12220">
                  <a:extLst>
                    <a:ext uri="{FF2B5EF4-FFF2-40B4-BE49-F238E27FC236}">
                      <a16:creationId xmlns:a16="http://schemas.microsoft.com/office/drawing/2014/main" id="{292C4F7A-9EA1-89F0-5247-E633D022F8C3}"/>
                    </a:ext>
                  </a:extLst>
                </p:cNvPr>
                <p:cNvSpPr/>
                <p:nvPr/>
              </p:nvSpPr>
              <p:spPr>
                <a:xfrm>
                  <a:off x="7885990"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Freeform: Shape 12221">
                  <a:extLst>
                    <a:ext uri="{FF2B5EF4-FFF2-40B4-BE49-F238E27FC236}">
                      <a16:creationId xmlns:a16="http://schemas.microsoft.com/office/drawing/2014/main" id="{9AE70CA9-2D0C-2619-D8C7-9286D77B0F6F}"/>
                    </a:ext>
                  </a:extLst>
                </p:cNvPr>
                <p:cNvSpPr/>
                <p:nvPr/>
              </p:nvSpPr>
              <p:spPr>
                <a:xfrm>
                  <a:off x="786504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5" name="Graphic 7849">
                <a:extLst>
                  <a:ext uri="{FF2B5EF4-FFF2-40B4-BE49-F238E27FC236}">
                    <a16:creationId xmlns:a16="http://schemas.microsoft.com/office/drawing/2014/main" id="{61E1C6BD-BD5A-588C-B94F-24CA3FF082E7}"/>
                  </a:ext>
                </a:extLst>
              </p:cNvPr>
              <p:cNvGrpSpPr/>
              <p:nvPr/>
            </p:nvGrpSpPr>
            <p:grpSpPr>
              <a:xfrm>
                <a:off x="7868727" y="1855772"/>
                <a:ext cx="41887" cy="39480"/>
                <a:chOff x="7868727" y="1855772"/>
                <a:chExt cx="41887" cy="39480"/>
              </a:xfrm>
            </p:grpSpPr>
            <p:sp>
              <p:nvSpPr>
                <p:cNvPr id="1934" name="Freeform: Shape 12218">
                  <a:extLst>
                    <a:ext uri="{FF2B5EF4-FFF2-40B4-BE49-F238E27FC236}">
                      <a16:creationId xmlns:a16="http://schemas.microsoft.com/office/drawing/2014/main" id="{110ABC60-45A2-31E4-CB9F-9E09389EB3C7}"/>
                    </a:ext>
                  </a:extLst>
                </p:cNvPr>
                <p:cNvSpPr/>
                <p:nvPr/>
              </p:nvSpPr>
              <p:spPr>
                <a:xfrm>
                  <a:off x="788967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Freeform: Shape 12219">
                  <a:extLst>
                    <a:ext uri="{FF2B5EF4-FFF2-40B4-BE49-F238E27FC236}">
                      <a16:creationId xmlns:a16="http://schemas.microsoft.com/office/drawing/2014/main" id="{41556149-F4C1-595B-2EE3-A5F4FC2461FF}"/>
                    </a:ext>
                  </a:extLst>
                </p:cNvPr>
                <p:cNvSpPr/>
                <p:nvPr/>
              </p:nvSpPr>
              <p:spPr>
                <a:xfrm>
                  <a:off x="7868727"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6" name="Graphic 7849">
                <a:extLst>
                  <a:ext uri="{FF2B5EF4-FFF2-40B4-BE49-F238E27FC236}">
                    <a16:creationId xmlns:a16="http://schemas.microsoft.com/office/drawing/2014/main" id="{9F9F44D4-3226-9B31-2870-BCDA1D0A2CC9}"/>
                  </a:ext>
                </a:extLst>
              </p:cNvPr>
              <p:cNvGrpSpPr/>
              <p:nvPr/>
            </p:nvGrpSpPr>
            <p:grpSpPr>
              <a:xfrm>
                <a:off x="7896144" y="1855772"/>
                <a:ext cx="41760" cy="39480"/>
                <a:chOff x="7896144" y="1855772"/>
                <a:chExt cx="41760" cy="39480"/>
              </a:xfrm>
            </p:grpSpPr>
            <p:sp>
              <p:nvSpPr>
                <p:cNvPr id="1932" name="Freeform: Shape 12216">
                  <a:extLst>
                    <a:ext uri="{FF2B5EF4-FFF2-40B4-BE49-F238E27FC236}">
                      <a16:creationId xmlns:a16="http://schemas.microsoft.com/office/drawing/2014/main" id="{574BAB82-DA04-0125-1F37-4439834D1D4F}"/>
                    </a:ext>
                  </a:extLst>
                </p:cNvPr>
                <p:cNvSpPr/>
                <p:nvPr/>
              </p:nvSpPr>
              <p:spPr>
                <a:xfrm>
                  <a:off x="7916961"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Freeform: Shape 12217">
                  <a:extLst>
                    <a:ext uri="{FF2B5EF4-FFF2-40B4-BE49-F238E27FC236}">
                      <a16:creationId xmlns:a16="http://schemas.microsoft.com/office/drawing/2014/main" id="{6EDDB85E-B9C3-9DB0-3CE4-BAF54134D85E}"/>
                    </a:ext>
                  </a:extLst>
                </p:cNvPr>
                <p:cNvSpPr/>
                <p:nvPr/>
              </p:nvSpPr>
              <p:spPr>
                <a:xfrm>
                  <a:off x="7896144" y="1875572"/>
                  <a:ext cx="41760" cy="12000"/>
                </a:xfrm>
                <a:custGeom>
                  <a:avLst/>
                  <a:gdLst>
                    <a:gd name="connsiteX0" fmla="*/ 41760 w 41760"/>
                    <a:gd name="connsiteY0" fmla="*/ 0 h 12000"/>
                    <a:gd name="connsiteX1" fmla="*/ 0 w 41760"/>
                    <a:gd name="connsiteY1" fmla="*/ 0 h 12000"/>
                  </a:gdLst>
                  <a:ahLst/>
                  <a:cxnLst>
                    <a:cxn ang="0">
                      <a:pos x="connsiteX0" y="connsiteY0"/>
                    </a:cxn>
                    <a:cxn ang="0">
                      <a:pos x="connsiteX1" y="connsiteY1"/>
                    </a:cxn>
                  </a:cxnLst>
                  <a:rect l="l" t="t" r="r" b="b"/>
                  <a:pathLst>
                    <a:path w="41760" h="12000">
                      <a:moveTo>
                        <a:pt x="41760"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7" name="Graphic 7849">
                <a:extLst>
                  <a:ext uri="{FF2B5EF4-FFF2-40B4-BE49-F238E27FC236}">
                    <a16:creationId xmlns:a16="http://schemas.microsoft.com/office/drawing/2014/main" id="{8386DB1A-AC71-90D4-3181-9BEDEEBF46F0}"/>
                  </a:ext>
                </a:extLst>
              </p:cNvPr>
              <p:cNvGrpSpPr/>
              <p:nvPr/>
            </p:nvGrpSpPr>
            <p:grpSpPr>
              <a:xfrm>
                <a:off x="7916961" y="1855772"/>
                <a:ext cx="41887" cy="39480"/>
                <a:chOff x="7916961" y="1855772"/>
                <a:chExt cx="41887" cy="39480"/>
              </a:xfrm>
            </p:grpSpPr>
            <p:sp>
              <p:nvSpPr>
                <p:cNvPr id="1930" name="Freeform: Shape 12214">
                  <a:extLst>
                    <a:ext uri="{FF2B5EF4-FFF2-40B4-BE49-F238E27FC236}">
                      <a16:creationId xmlns:a16="http://schemas.microsoft.com/office/drawing/2014/main" id="{4BCBDB25-B1B0-14CB-64D2-72FFAD618C1B}"/>
                    </a:ext>
                  </a:extLst>
                </p:cNvPr>
                <p:cNvSpPr/>
                <p:nvPr/>
              </p:nvSpPr>
              <p:spPr>
                <a:xfrm>
                  <a:off x="7937904"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Freeform: Shape 12215">
                  <a:extLst>
                    <a:ext uri="{FF2B5EF4-FFF2-40B4-BE49-F238E27FC236}">
                      <a16:creationId xmlns:a16="http://schemas.microsoft.com/office/drawing/2014/main" id="{D0600070-0873-0753-7740-B8EAFB72E747}"/>
                    </a:ext>
                  </a:extLst>
                </p:cNvPr>
                <p:cNvSpPr/>
                <p:nvPr/>
              </p:nvSpPr>
              <p:spPr>
                <a:xfrm>
                  <a:off x="7916961"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8" name="Graphic 7849">
                <a:extLst>
                  <a:ext uri="{FF2B5EF4-FFF2-40B4-BE49-F238E27FC236}">
                    <a16:creationId xmlns:a16="http://schemas.microsoft.com/office/drawing/2014/main" id="{6C4AC0AC-BA22-08A5-1339-040051FFCE98}"/>
                  </a:ext>
                </a:extLst>
              </p:cNvPr>
              <p:cNvGrpSpPr/>
              <p:nvPr/>
            </p:nvGrpSpPr>
            <p:grpSpPr>
              <a:xfrm>
                <a:off x="7927242" y="1855772"/>
                <a:ext cx="41887" cy="39480"/>
                <a:chOff x="7927242" y="1855772"/>
                <a:chExt cx="41887" cy="39480"/>
              </a:xfrm>
            </p:grpSpPr>
            <p:sp>
              <p:nvSpPr>
                <p:cNvPr id="1928" name="Freeform: Shape 12212">
                  <a:extLst>
                    <a:ext uri="{FF2B5EF4-FFF2-40B4-BE49-F238E27FC236}">
                      <a16:creationId xmlns:a16="http://schemas.microsoft.com/office/drawing/2014/main" id="{ECFC0AF4-3902-7DA6-8CD3-178BD0F3A447}"/>
                    </a:ext>
                  </a:extLst>
                </p:cNvPr>
                <p:cNvSpPr/>
                <p:nvPr/>
              </p:nvSpPr>
              <p:spPr>
                <a:xfrm>
                  <a:off x="7948186"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Freeform: Shape 12213">
                  <a:extLst>
                    <a:ext uri="{FF2B5EF4-FFF2-40B4-BE49-F238E27FC236}">
                      <a16:creationId xmlns:a16="http://schemas.microsoft.com/office/drawing/2014/main" id="{028A6CD0-1790-1682-90AF-4A66FE03F7CA}"/>
                    </a:ext>
                  </a:extLst>
                </p:cNvPr>
                <p:cNvSpPr/>
                <p:nvPr/>
              </p:nvSpPr>
              <p:spPr>
                <a:xfrm>
                  <a:off x="792724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9" name="Graphic 7849">
                <a:extLst>
                  <a:ext uri="{FF2B5EF4-FFF2-40B4-BE49-F238E27FC236}">
                    <a16:creationId xmlns:a16="http://schemas.microsoft.com/office/drawing/2014/main" id="{885C6ADB-A35D-B88E-8E81-CAB77AFFA4CA}"/>
                  </a:ext>
                </a:extLst>
              </p:cNvPr>
              <p:cNvGrpSpPr/>
              <p:nvPr/>
            </p:nvGrpSpPr>
            <p:grpSpPr>
              <a:xfrm>
                <a:off x="7962275" y="1855772"/>
                <a:ext cx="41887" cy="39480"/>
                <a:chOff x="7962275" y="1855772"/>
                <a:chExt cx="41887" cy="39480"/>
              </a:xfrm>
            </p:grpSpPr>
            <p:sp>
              <p:nvSpPr>
                <p:cNvPr id="1926" name="Freeform: Shape 12210">
                  <a:extLst>
                    <a:ext uri="{FF2B5EF4-FFF2-40B4-BE49-F238E27FC236}">
                      <a16:creationId xmlns:a16="http://schemas.microsoft.com/office/drawing/2014/main" id="{A0F275FB-697A-DA23-ACAF-D600278C6F71}"/>
                    </a:ext>
                  </a:extLst>
                </p:cNvPr>
                <p:cNvSpPr/>
                <p:nvPr/>
              </p:nvSpPr>
              <p:spPr>
                <a:xfrm>
                  <a:off x="7983218"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Freeform: Shape 12211">
                  <a:extLst>
                    <a:ext uri="{FF2B5EF4-FFF2-40B4-BE49-F238E27FC236}">
                      <a16:creationId xmlns:a16="http://schemas.microsoft.com/office/drawing/2014/main" id="{D0D9D641-BB41-E6E2-160F-8158F181555E}"/>
                    </a:ext>
                  </a:extLst>
                </p:cNvPr>
                <p:cNvSpPr/>
                <p:nvPr/>
              </p:nvSpPr>
              <p:spPr>
                <a:xfrm>
                  <a:off x="7962275"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0" name="Graphic 7849">
                <a:extLst>
                  <a:ext uri="{FF2B5EF4-FFF2-40B4-BE49-F238E27FC236}">
                    <a16:creationId xmlns:a16="http://schemas.microsoft.com/office/drawing/2014/main" id="{5AC09392-8E20-9833-A7AE-E225EC90C169}"/>
                  </a:ext>
                </a:extLst>
              </p:cNvPr>
              <p:cNvGrpSpPr/>
              <p:nvPr/>
            </p:nvGrpSpPr>
            <p:grpSpPr>
              <a:xfrm>
                <a:off x="8004162" y="1855772"/>
                <a:ext cx="41887" cy="39480"/>
                <a:chOff x="8004162" y="1855772"/>
                <a:chExt cx="41887" cy="39480"/>
              </a:xfrm>
            </p:grpSpPr>
            <p:sp>
              <p:nvSpPr>
                <p:cNvPr id="1924" name="Freeform: Shape 12208">
                  <a:extLst>
                    <a:ext uri="{FF2B5EF4-FFF2-40B4-BE49-F238E27FC236}">
                      <a16:creationId xmlns:a16="http://schemas.microsoft.com/office/drawing/2014/main" id="{4C87879A-EB59-596B-3769-AFFFCF40CEB7}"/>
                    </a:ext>
                  </a:extLst>
                </p:cNvPr>
                <p:cNvSpPr/>
                <p:nvPr/>
              </p:nvSpPr>
              <p:spPr>
                <a:xfrm>
                  <a:off x="8025105"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Freeform: Shape 12209">
                  <a:extLst>
                    <a:ext uri="{FF2B5EF4-FFF2-40B4-BE49-F238E27FC236}">
                      <a16:creationId xmlns:a16="http://schemas.microsoft.com/office/drawing/2014/main" id="{7B843D20-D714-DD16-A152-388CBD2EA12D}"/>
                    </a:ext>
                  </a:extLst>
                </p:cNvPr>
                <p:cNvSpPr/>
                <p:nvPr/>
              </p:nvSpPr>
              <p:spPr>
                <a:xfrm>
                  <a:off x="8004162"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1" name="Graphic 7849">
                <a:extLst>
                  <a:ext uri="{FF2B5EF4-FFF2-40B4-BE49-F238E27FC236}">
                    <a16:creationId xmlns:a16="http://schemas.microsoft.com/office/drawing/2014/main" id="{48D54328-F59C-F909-8CD6-DB04101410F6}"/>
                  </a:ext>
                </a:extLst>
              </p:cNvPr>
              <p:cNvGrpSpPr/>
              <p:nvPr/>
            </p:nvGrpSpPr>
            <p:grpSpPr>
              <a:xfrm>
                <a:off x="8317046" y="1855772"/>
                <a:ext cx="41887" cy="39480"/>
                <a:chOff x="8317046" y="1855772"/>
                <a:chExt cx="41887" cy="39480"/>
              </a:xfrm>
            </p:grpSpPr>
            <p:sp>
              <p:nvSpPr>
                <p:cNvPr id="1922" name="Freeform: Shape 12206">
                  <a:extLst>
                    <a:ext uri="{FF2B5EF4-FFF2-40B4-BE49-F238E27FC236}">
                      <a16:creationId xmlns:a16="http://schemas.microsoft.com/office/drawing/2014/main" id="{82E2921D-5075-300C-4C20-33E2E6A91FB0}"/>
                    </a:ext>
                  </a:extLst>
                </p:cNvPr>
                <p:cNvSpPr/>
                <p:nvPr/>
              </p:nvSpPr>
              <p:spPr>
                <a:xfrm>
                  <a:off x="8337989" y="1855772"/>
                  <a:ext cx="12693" cy="39480"/>
                </a:xfrm>
                <a:custGeom>
                  <a:avLst/>
                  <a:gdLst>
                    <a:gd name="connsiteX0" fmla="*/ 0 w 12693"/>
                    <a:gd name="connsiteY0" fmla="*/ 0 h 39480"/>
                    <a:gd name="connsiteX1" fmla="*/ 0 w 12693"/>
                    <a:gd name="connsiteY1" fmla="*/ 39480 h 39480"/>
                  </a:gdLst>
                  <a:ahLst/>
                  <a:cxnLst>
                    <a:cxn ang="0">
                      <a:pos x="connsiteX0" y="connsiteY0"/>
                    </a:cxn>
                    <a:cxn ang="0">
                      <a:pos x="connsiteX1" y="connsiteY1"/>
                    </a:cxn>
                  </a:cxnLst>
                  <a:rect l="l" t="t" r="r" b="b"/>
                  <a:pathLst>
                    <a:path w="12693" h="39480">
                      <a:moveTo>
                        <a:pt x="0" y="0"/>
                      </a:moveTo>
                      <a:lnTo>
                        <a:pt x="0" y="3948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Freeform: Shape 12207">
                  <a:extLst>
                    <a:ext uri="{FF2B5EF4-FFF2-40B4-BE49-F238E27FC236}">
                      <a16:creationId xmlns:a16="http://schemas.microsoft.com/office/drawing/2014/main" id="{A535425A-8622-2EF8-F73E-0A901DD1257E}"/>
                    </a:ext>
                  </a:extLst>
                </p:cNvPr>
                <p:cNvSpPr/>
                <p:nvPr/>
              </p:nvSpPr>
              <p:spPr>
                <a:xfrm>
                  <a:off x="8317046" y="1875572"/>
                  <a:ext cx="41887" cy="12000"/>
                </a:xfrm>
                <a:custGeom>
                  <a:avLst/>
                  <a:gdLst>
                    <a:gd name="connsiteX0" fmla="*/ 41887 w 41887"/>
                    <a:gd name="connsiteY0" fmla="*/ 0 h 12000"/>
                    <a:gd name="connsiteX1" fmla="*/ 0 w 41887"/>
                    <a:gd name="connsiteY1" fmla="*/ 0 h 12000"/>
                  </a:gdLst>
                  <a:ahLst/>
                  <a:cxnLst>
                    <a:cxn ang="0">
                      <a:pos x="connsiteX0" y="connsiteY0"/>
                    </a:cxn>
                    <a:cxn ang="0">
                      <a:pos x="connsiteX1" y="connsiteY1"/>
                    </a:cxn>
                  </a:cxnLst>
                  <a:rect l="l" t="t" r="r" b="b"/>
                  <a:pathLst>
                    <a:path w="41887" h="12000">
                      <a:moveTo>
                        <a:pt x="4188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4" name="Graphic 53">
              <a:extLst>
                <a:ext uri="{FF2B5EF4-FFF2-40B4-BE49-F238E27FC236}">
                  <a16:creationId xmlns:a16="http://schemas.microsoft.com/office/drawing/2014/main" id="{B0866A42-B7E8-34C0-86CD-D329843B9A9B}"/>
                </a:ext>
              </a:extLst>
            </p:cNvPr>
            <p:cNvPicPr>
              <a:picLocks/>
            </p:cNvPicPr>
            <p:nvPr/>
          </p:nvPicPr>
          <p:blipFill>
            <a:blip>
              <a:extLst>
                <a:ext uri="{96DAC541-7B7A-43D3-8B79-37D633B846F1}">
                  <asvg:svgBlip xmlns:asvg="http://schemas.microsoft.com/office/drawing/2016/SVG/main" r:embed="rId3"/>
                </a:ext>
              </a:extLst>
            </a:blip>
            <a:stretch>
              <a:fillRect/>
            </a:stretch>
          </p:blipFill>
          <p:spPr>
            <a:xfrm>
              <a:off x="1179036" y="1728241"/>
              <a:ext cx="7164000" cy="333785"/>
            </a:xfrm>
            <a:prstGeom prst="rect">
              <a:avLst/>
            </a:prstGeom>
          </p:spPr>
        </p:pic>
        <p:grpSp>
          <p:nvGrpSpPr>
            <p:cNvPr id="55" name="Group 54">
              <a:extLst>
                <a:ext uri="{FF2B5EF4-FFF2-40B4-BE49-F238E27FC236}">
                  <a16:creationId xmlns:a16="http://schemas.microsoft.com/office/drawing/2014/main" id="{FF15BBF1-EBD7-126E-E434-D050BEB5B0CF}"/>
                </a:ext>
              </a:extLst>
            </p:cNvPr>
            <p:cNvGrpSpPr/>
            <p:nvPr/>
          </p:nvGrpSpPr>
          <p:grpSpPr>
            <a:xfrm>
              <a:off x="1200537" y="1707167"/>
              <a:ext cx="7132700" cy="369106"/>
              <a:chOff x="1200537" y="1707167"/>
              <a:chExt cx="7132700" cy="369106"/>
            </a:xfrm>
          </p:grpSpPr>
          <p:grpSp>
            <p:nvGrpSpPr>
              <p:cNvPr id="57" name="Graphic 7853">
                <a:extLst>
                  <a:ext uri="{FF2B5EF4-FFF2-40B4-BE49-F238E27FC236}">
                    <a16:creationId xmlns:a16="http://schemas.microsoft.com/office/drawing/2014/main" id="{CF07D70A-B480-086C-1AD7-0DF3ED7F315F}"/>
                  </a:ext>
                </a:extLst>
              </p:cNvPr>
              <p:cNvGrpSpPr/>
              <p:nvPr/>
            </p:nvGrpSpPr>
            <p:grpSpPr>
              <a:xfrm>
                <a:off x="1200537" y="1707167"/>
                <a:ext cx="41929" cy="41929"/>
                <a:chOff x="1200537" y="1707167"/>
                <a:chExt cx="41929" cy="41929"/>
              </a:xfrm>
            </p:grpSpPr>
            <p:sp>
              <p:nvSpPr>
                <p:cNvPr id="1483" name="Freeform: Shape 11767">
                  <a:extLst>
                    <a:ext uri="{FF2B5EF4-FFF2-40B4-BE49-F238E27FC236}">
                      <a16:creationId xmlns:a16="http://schemas.microsoft.com/office/drawing/2014/main" id="{A3BD9E2E-D3BB-7B92-74B2-1B091F6653CC}"/>
                    </a:ext>
                  </a:extLst>
                </p:cNvPr>
                <p:cNvSpPr/>
                <p:nvPr/>
              </p:nvSpPr>
              <p:spPr>
                <a:xfrm>
                  <a:off x="1221501" y="170716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Freeform: Shape 11768">
                  <a:extLst>
                    <a:ext uri="{FF2B5EF4-FFF2-40B4-BE49-F238E27FC236}">
                      <a16:creationId xmlns:a16="http://schemas.microsoft.com/office/drawing/2014/main" id="{F2522F41-10FE-69D5-7782-D26943E64B6E}"/>
                    </a:ext>
                  </a:extLst>
                </p:cNvPr>
                <p:cNvSpPr/>
                <p:nvPr/>
              </p:nvSpPr>
              <p:spPr>
                <a:xfrm>
                  <a:off x="1200537" y="17281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 name="Graphic 7853">
                <a:extLst>
                  <a:ext uri="{FF2B5EF4-FFF2-40B4-BE49-F238E27FC236}">
                    <a16:creationId xmlns:a16="http://schemas.microsoft.com/office/drawing/2014/main" id="{11B5AF4D-370A-F957-C8A0-72F1AA38444D}"/>
                  </a:ext>
                </a:extLst>
              </p:cNvPr>
              <p:cNvGrpSpPr/>
              <p:nvPr/>
            </p:nvGrpSpPr>
            <p:grpSpPr>
              <a:xfrm>
                <a:off x="1204984" y="1707167"/>
                <a:ext cx="41929" cy="41929"/>
                <a:chOff x="1204984" y="1707167"/>
                <a:chExt cx="41929" cy="41929"/>
              </a:xfrm>
            </p:grpSpPr>
            <p:sp>
              <p:nvSpPr>
                <p:cNvPr id="1481" name="Freeform: Shape 11765">
                  <a:extLst>
                    <a:ext uri="{FF2B5EF4-FFF2-40B4-BE49-F238E27FC236}">
                      <a16:creationId xmlns:a16="http://schemas.microsoft.com/office/drawing/2014/main" id="{4B6F1F40-EBCF-C388-9D3D-88264565649A}"/>
                    </a:ext>
                  </a:extLst>
                </p:cNvPr>
                <p:cNvSpPr/>
                <p:nvPr/>
              </p:nvSpPr>
              <p:spPr>
                <a:xfrm>
                  <a:off x="1225948" y="170716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Freeform: Shape 11766">
                  <a:extLst>
                    <a:ext uri="{FF2B5EF4-FFF2-40B4-BE49-F238E27FC236}">
                      <a16:creationId xmlns:a16="http://schemas.microsoft.com/office/drawing/2014/main" id="{85905E0A-EAFA-46B8-0B1A-6C431225731F}"/>
                    </a:ext>
                  </a:extLst>
                </p:cNvPr>
                <p:cNvSpPr/>
                <p:nvPr/>
              </p:nvSpPr>
              <p:spPr>
                <a:xfrm>
                  <a:off x="1204984" y="17281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raphic 7853">
                <a:extLst>
                  <a:ext uri="{FF2B5EF4-FFF2-40B4-BE49-F238E27FC236}">
                    <a16:creationId xmlns:a16="http://schemas.microsoft.com/office/drawing/2014/main" id="{450C71C6-989D-C87C-7EC9-5E6AF614B2B0}"/>
                  </a:ext>
                </a:extLst>
              </p:cNvPr>
              <p:cNvGrpSpPr/>
              <p:nvPr/>
            </p:nvGrpSpPr>
            <p:grpSpPr>
              <a:xfrm>
                <a:off x="1209431" y="1707167"/>
                <a:ext cx="41929" cy="41929"/>
                <a:chOff x="1209431" y="1707167"/>
                <a:chExt cx="41929" cy="41929"/>
              </a:xfrm>
            </p:grpSpPr>
            <p:sp>
              <p:nvSpPr>
                <p:cNvPr id="1479" name="Freeform: Shape 11763">
                  <a:extLst>
                    <a:ext uri="{FF2B5EF4-FFF2-40B4-BE49-F238E27FC236}">
                      <a16:creationId xmlns:a16="http://schemas.microsoft.com/office/drawing/2014/main" id="{8B0C0C47-9460-B152-0A27-32EB233732F5}"/>
                    </a:ext>
                  </a:extLst>
                </p:cNvPr>
                <p:cNvSpPr/>
                <p:nvPr/>
              </p:nvSpPr>
              <p:spPr>
                <a:xfrm>
                  <a:off x="1230395" y="170716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Freeform: Shape 11764">
                  <a:extLst>
                    <a:ext uri="{FF2B5EF4-FFF2-40B4-BE49-F238E27FC236}">
                      <a16:creationId xmlns:a16="http://schemas.microsoft.com/office/drawing/2014/main" id="{22D4D3DA-ADB9-C511-F559-CC2BFAEDC320}"/>
                    </a:ext>
                  </a:extLst>
                </p:cNvPr>
                <p:cNvSpPr/>
                <p:nvPr/>
              </p:nvSpPr>
              <p:spPr>
                <a:xfrm>
                  <a:off x="1209431" y="17281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 name="Graphic 7853">
                <a:extLst>
                  <a:ext uri="{FF2B5EF4-FFF2-40B4-BE49-F238E27FC236}">
                    <a16:creationId xmlns:a16="http://schemas.microsoft.com/office/drawing/2014/main" id="{7ED7C8E1-A91E-E712-4846-879D80C445FC}"/>
                  </a:ext>
                </a:extLst>
              </p:cNvPr>
              <p:cNvGrpSpPr/>
              <p:nvPr/>
            </p:nvGrpSpPr>
            <p:grpSpPr>
              <a:xfrm>
                <a:off x="1211845" y="1707167"/>
                <a:ext cx="41929" cy="41929"/>
                <a:chOff x="1211845" y="1707167"/>
                <a:chExt cx="41929" cy="41929"/>
              </a:xfrm>
            </p:grpSpPr>
            <p:sp>
              <p:nvSpPr>
                <p:cNvPr id="1477" name="Freeform: Shape 11761">
                  <a:extLst>
                    <a:ext uri="{FF2B5EF4-FFF2-40B4-BE49-F238E27FC236}">
                      <a16:creationId xmlns:a16="http://schemas.microsoft.com/office/drawing/2014/main" id="{4BB6E19E-8971-63D1-E959-28B587D7254D}"/>
                    </a:ext>
                  </a:extLst>
                </p:cNvPr>
                <p:cNvSpPr/>
                <p:nvPr/>
              </p:nvSpPr>
              <p:spPr>
                <a:xfrm>
                  <a:off x="1232809" y="170716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Freeform: Shape 11762">
                  <a:extLst>
                    <a:ext uri="{FF2B5EF4-FFF2-40B4-BE49-F238E27FC236}">
                      <a16:creationId xmlns:a16="http://schemas.microsoft.com/office/drawing/2014/main" id="{85EA1837-9400-90EA-AD82-1C1BFDB91E9C}"/>
                    </a:ext>
                  </a:extLst>
                </p:cNvPr>
                <p:cNvSpPr/>
                <p:nvPr/>
              </p:nvSpPr>
              <p:spPr>
                <a:xfrm>
                  <a:off x="1211845" y="17281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raphic 7853">
                <a:extLst>
                  <a:ext uri="{FF2B5EF4-FFF2-40B4-BE49-F238E27FC236}">
                    <a16:creationId xmlns:a16="http://schemas.microsoft.com/office/drawing/2014/main" id="{D8E68C34-E937-90C7-516D-DA5181746C24}"/>
                  </a:ext>
                </a:extLst>
              </p:cNvPr>
              <p:cNvGrpSpPr/>
              <p:nvPr/>
            </p:nvGrpSpPr>
            <p:grpSpPr>
              <a:xfrm>
                <a:off x="1302565" y="1710470"/>
                <a:ext cx="41929" cy="41802"/>
                <a:chOff x="1302565" y="1710470"/>
                <a:chExt cx="41929" cy="41802"/>
              </a:xfrm>
            </p:grpSpPr>
            <p:sp>
              <p:nvSpPr>
                <p:cNvPr id="1475" name="Freeform: Shape 11759">
                  <a:extLst>
                    <a:ext uri="{FF2B5EF4-FFF2-40B4-BE49-F238E27FC236}">
                      <a16:creationId xmlns:a16="http://schemas.microsoft.com/office/drawing/2014/main" id="{42C1443B-ED72-BD03-5258-F50ED904551E}"/>
                    </a:ext>
                  </a:extLst>
                </p:cNvPr>
                <p:cNvSpPr/>
                <p:nvPr/>
              </p:nvSpPr>
              <p:spPr>
                <a:xfrm>
                  <a:off x="1323529"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Freeform: Shape 11760">
                  <a:extLst>
                    <a:ext uri="{FF2B5EF4-FFF2-40B4-BE49-F238E27FC236}">
                      <a16:creationId xmlns:a16="http://schemas.microsoft.com/office/drawing/2014/main" id="{A75FDD51-622B-E0B5-2965-7F694170578E}"/>
                    </a:ext>
                  </a:extLst>
                </p:cNvPr>
                <p:cNvSpPr/>
                <p:nvPr/>
              </p:nvSpPr>
              <p:spPr>
                <a:xfrm>
                  <a:off x="1302565"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 name="Graphic 7853">
                <a:extLst>
                  <a:ext uri="{FF2B5EF4-FFF2-40B4-BE49-F238E27FC236}">
                    <a16:creationId xmlns:a16="http://schemas.microsoft.com/office/drawing/2014/main" id="{2722918E-6B46-BC70-92FC-D5FA77AEF333}"/>
                  </a:ext>
                </a:extLst>
              </p:cNvPr>
              <p:cNvGrpSpPr/>
              <p:nvPr/>
            </p:nvGrpSpPr>
            <p:grpSpPr>
              <a:xfrm>
                <a:off x="1338522" y="1710470"/>
                <a:ext cx="41929" cy="41802"/>
                <a:chOff x="1338522" y="1710470"/>
                <a:chExt cx="41929" cy="41802"/>
              </a:xfrm>
            </p:grpSpPr>
            <p:sp>
              <p:nvSpPr>
                <p:cNvPr id="1473" name="Freeform: Shape 11757">
                  <a:extLst>
                    <a:ext uri="{FF2B5EF4-FFF2-40B4-BE49-F238E27FC236}">
                      <a16:creationId xmlns:a16="http://schemas.microsoft.com/office/drawing/2014/main" id="{86628DA7-B9F5-1A90-45A9-E2741A5EE011}"/>
                    </a:ext>
                  </a:extLst>
                </p:cNvPr>
                <p:cNvSpPr/>
                <p:nvPr/>
              </p:nvSpPr>
              <p:spPr>
                <a:xfrm>
                  <a:off x="1359487"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Freeform: Shape 11758">
                  <a:extLst>
                    <a:ext uri="{FF2B5EF4-FFF2-40B4-BE49-F238E27FC236}">
                      <a16:creationId xmlns:a16="http://schemas.microsoft.com/office/drawing/2014/main" id="{56082F37-5581-B3F4-916F-9DB7E7478F05}"/>
                    </a:ext>
                  </a:extLst>
                </p:cNvPr>
                <p:cNvSpPr/>
                <p:nvPr/>
              </p:nvSpPr>
              <p:spPr>
                <a:xfrm>
                  <a:off x="1338522"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 name="Graphic 7853">
                <a:extLst>
                  <a:ext uri="{FF2B5EF4-FFF2-40B4-BE49-F238E27FC236}">
                    <a16:creationId xmlns:a16="http://schemas.microsoft.com/office/drawing/2014/main" id="{C6A2CEBF-78B3-7E33-ACDF-8B4337554E15}"/>
                  </a:ext>
                </a:extLst>
              </p:cNvPr>
              <p:cNvGrpSpPr/>
              <p:nvPr/>
            </p:nvGrpSpPr>
            <p:grpSpPr>
              <a:xfrm>
                <a:off x="1352372" y="1710470"/>
                <a:ext cx="41802" cy="41802"/>
                <a:chOff x="1352372" y="1710470"/>
                <a:chExt cx="41802" cy="41802"/>
              </a:xfrm>
            </p:grpSpPr>
            <p:sp>
              <p:nvSpPr>
                <p:cNvPr id="1471" name="Freeform: Shape 11755">
                  <a:extLst>
                    <a:ext uri="{FF2B5EF4-FFF2-40B4-BE49-F238E27FC236}">
                      <a16:creationId xmlns:a16="http://schemas.microsoft.com/office/drawing/2014/main" id="{68C9034E-181A-C2DA-F023-6B8352273F87}"/>
                    </a:ext>
                  </a:extLst>
                </p:cNvPr>
                <p:cNvSpPr/>
                <p:nvPr/>
              </p:nvSpPr>
              <p:spPr>
                <a:xfrm>
                  <a:off x="1373337"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Freeform: Shape 11756">
                  <a:extLst>
                    <a:ext uri="{FF2B5EF4-FFF2-40B4-BE49-F238E27FC236}">
                      <a16:creationId xmlns:a16="http://schemas.microsoft.com/office/drawing/2014/main" id="{A41B4F99-A7E7-3C50-35BC-9B81114056CC}"/>
                    </a:ext>
                  </a:extLst>
                </p:cNvPr>
                <p:cNvSpPr/>
                <p:nvPr/>
              </p:nvSpPr>
              <p:spPr>
                <a:xfrm>
                  <a:off x="1352372" y="173130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 name="Graphic 7853">
                <a:extLst>
                  <a:ext uri="{FF2B5EF4-FFF2-40B4-BE49-F238E27FC236}">
                    <a16:creationId xmlns:a16="http://schemas.microsoft.com/office/drawing/2014/main" id="{E833F8AD-51DD-8CA4-2500-6EBC561CB6E0}"/>
                  </a:ext>
                </a:extLst>
              </p:cNvPr>
              <p:cNvGrpSpPr/>
              <p:nvPr/>
            </p:nvGrpSpPr>
            <p:grpSpPr>
              <a:xfrm>
                <a:off x="1355421" y="1710470"/>
                <a:ext cx="41929" cy="41802"/>
                <a:chOff x="1355421" y="1710470"/>
                <a:chExt cx="41929" cy="41802"/>
              </a:xfrm>
            </p:grpSpPr>
            <p:sp>
              <p:nvSpPr>
                <p:cNvPr id="1469" name="Freeform: Shape 11753">
                  <a:extLst>
                    <a:ext uri="{FF2B5EF4-FFF2-40B4-BE49-F238E27FC236}">
                      <a16:creationId xmlns:a16="http://schemas.microsoft.com/office/drawing/2014/main" id="{8217A86C-B006-56B5-EE99-A2A1A4ACD8C7}"/>
                    </a:ext>
                  </a:extLst>
                </p:cNvPr>
                <p:cNvSpPr/>
                <p:nvPr/>
              </p:nvSpPr>
              <p:spPr>
                <a:xfrm>
                  <a:off x="1376386"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Freeform: Shape 11754">
                  <a:extLst>
                    <a:ext uri="{FF2B5EF4-FFF2-40B4-BE49-F238E27FC236}">
                      <a16:creationId xmlns:a16="http://schemas.microsoft.com/office/drawing/2014/main" id="{D49FA889-9D90-9F14-D6EF-913EFCFEAE6A}"/>
                    </a:ext>
                  </a:extLst>
                </p:cNvPr>
                <p:cNvSpPr/>
                <p:nvPr/>
              </p:nvSpPr>
              <p:spPr>
                <a:xfrm>
                  <a:off x="1355421"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 name="Graphic 7853">
                <a:extLst>
                  <a:ext uri="{FF2B5EF4-FFF2-40B4-BE49-F238E27FC236}">
                    <a16:creationId xmlns:a16="http://schemas.microsoft.com/office/drawing/2014/main" id="{8ACDC636-CC79-6E3F-A3F8-1E2B468C0A82}"/>
                  </a:ext>
                </a:extLst>
              </p:cNvPr>
              <p:cNvGrpSpPr/>
              <p:nvPr/>
            </p:nvGrpSpPr>
            <p:grpSpPr>
              <a:xfrm>
                <a:off x="1365586" y="1710470"/>
                <a:ext cx="41929" cy="41802"/>
                <a:chOff x="1365586" y="1710470"/>
                <a:chExt cx="41929" cy="41802"/>
              </a:xfrm>
            </p:grpSpPr>
            <p:sp>
              <p:nvSpPr>
                <p:cNvPr id="1467" name="Freeform: Shape 11751">
                  <a:extLst>
                    <a:ext uri="{FF2B5EF4-FFF2-40B4-BE49-F238E27FC236}">
                      <a16:creationId xmlns:a16="http://schemas.microsoft.com/office/drawing/2014/main" id="{660E14D3-7EBE-C31B-0FF0-DA6AE33AAA3D}"/>
                    </a:ext>
                  </a:extLst>
                </p:cNvPr>
                <p:cNvSpPr/>
                <p:nvPr/>
              </p:nvSpPr>
              <p:spPr>
                <a:xfrm>
                  <a:off x="1386551"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Freeform: Shape 11752">
                  <a:extLst>
                    <a:ext uri="{FF2B5EF4-FFF2-40B4-BE49-F238E27FC236}">
                      <a16:creationId xmlns:a16="http://schemas.microsoft.com/office/drawing/2014/main" id="{26091F1B-6743-DE3D-0B14-9C0B483D9B74}"/>
                    </a:ext>
                  </a:extLst>
                </p:cNvPr>
                <p:cNvSpPr/>
                <p:nvPr/>
              </p:nvSpPr>
              <p:spPr>
                <a:xfrm>
                  <a:off x="1365586"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raphic 7853">
                <a:extLst>
                  <a:ext uri="{FF2B5EF4-FFF2-40B4-BE49-F238E27FC236}">
                    <a16:creationId xmlns:a16="http://schemas.microsoft.com/office/drawing/2014/main" id="{1F2E563D-93F2-C823-7B04-E508C06148C7}"/>
                  </a:ext>
                </a:extLst>
              </p:cNvPr>
              <p:cNvGrpSpPr/>
              <p:nvPr/>
            </p:nvGrpSpPr>
            <p:grpSpPr>
              <a:xfrm>
                <a:off x="1374861" y="1710470"/>
                <a:ext cx="41929" cy="41802"/>
                <a:chOff x="1374861" y="1710470"/>
                <a:chExt cx="41929" cy="41802"/>
              </a:xfrm>
            </p:grpSpPr>
            <p:sp>
              <p:nvSpPr>
                <p:cNvPr id="1465" name="Freeform: Shape 11749">
                  <a:extLst>
                    <a:ext uri="{FF2B5EF4-FFF2-40B4-BE49-F238E27FC236}">
                      <a16:creationId xmlns:a16="http://schemas.microsoft.com/office/drawing/2014/main" id="{2447CBE7-97B2-3A64-910B-634E80B514AD}"/>
                    </a:ext>
                  </a:extLst>
                </p:cNvPr>
                <p:cNvSpPr/>
                <p:nvPr/>
              </p:nvSpPr>
              <p:spPr>
                <a:xfrm>
                  <a:off x="1395826"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Freeform: Shape 11750">
                  <a:extLst>
                    <a:ext uri="{FF2B5EF4-FFF2-40B4-BE49-F238E27FC236}">
                      <a16:creationId xmlns:a16="http://schemas.microsoft.com/office/drawing/2014/main" id="{29A9DA79-61D9-7DA9-9DE9-AD1172CC633D}"/>
                    </a:ext>
                  </a:extLst>
                </p:cNvPr>
                <p:cNvSpPr/>
                <p:nvPr/>
              </p:nvSpPr>
              <p:spPr>
                <a:xfrm>
                  <a:off x="1374861"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raphic 7853">
                <a:extLst>
                  <a:ext uri="{FF2B5EF4-FFF2-40B4-BE49-F238E27FC236}">
                    <a16:creationId xmlns:a16="http://schemas.microsoft.com/office/drawing/2014/main" id="{B00DAC68-B045-F64B-2E6D-96FF55A3A31B}"/>
                  </a:ext>
                </a:extLst>
              </p:cNvPr>
              <p:cNvGrpSpPr/>
              <p:nvPr/>
            </p:nvGrpSpPr>
            <p:grpSpPr>
              <a:xfrm>
                <a:off x="1406626" y="1710470"/>
                <a:ext cx="41929" cy="41802"/>
                <a:chOff x="1406626" y="1710470"/>
                <a:chExt cx="41929" cy="41802"/>
              </a:xfrm>
            </p:grpSpPr>
            <p:sp>
              <p:nvSpPr>
                <p:cNvPr id="1463" name="Freeform: Shape 11747">
                  <a:extLst>
                    <a:ext uri="{FF2B5EF4-FFF2-40B4-BE49-F238E27FC236}">
                      <a16:creationId xmlns:a16="http://schemas.microsoft.com/office/drawing/2014/main" id="{8A23AE0B-DFA5-6BDA-72FF-8AF425E6D8C2}"/>
                    </a:ext>
                  </a:extLst>
                </p:cNvPr>
                <p:cNvSpPr/>
                <p:nvPr/>
              </p:nvSpPr>
              <p:spPr>
                <a:xfrm>
                  <a:off x="1427591"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Freeform: Shape 11748">
                  <a:extLst>
                    <a:ext uri="{FF2B5EF4-FFF2-40B4-BE49-F238E27FC236}">
                      <a16:creationId xmlns:a16="http://schemas.microsoft.com/office/drawing/2014/main" id="{777759BA-EBF3-C4D7-D1C4-1C113181C8AE}"/>
                    </a:ext>
                  </a:extLst>
                </p:cNvPr>
                <p:cNvSpPr/>
                <p:nvPr/>
              </p:nvSpPr>
              <p:spPr>
                <a:xfrm>
                  <a:off x="1406626"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 name="Graphic 7853">
                <a:extLst>
                  <a:ext uri="{FF2B5EF4-FFF2-40B4-BE49-F238E27FC236}">
                    <a16:creationId xmlns:a16="http://schemas.microsoft.com/office/drawing/2014/main" id="{1B9488A5-14EB-7174-F1F8-BC4ED1ED5853}"/>
                  </a:ext>
                </a:extLst>
              </p:cNvPr>
              <p:cNvGrpSpPr/>
              <p:nvPr/>
            </p:nvGrpSpPr>
            <p:grpSpPr>
              <a:xfrm>
                <a:off x="1446777" y="1710470"/>
                <a:ext cx="41929" cy="41802"/>
                <a:chOff x="1446777" y="1710470"/>
                <a:chExt cx="41929" cy="41802"/>
              </a:xfrm>
            </p:grpSpPr>
            <p:sp>
              <p:nvSpPr>
                <p:cNvPr id="1461" name="Freeform: Shape 11745">
                  <a:extLst>
                    <a:ext uri="{FF2B5EF4-FFF2-40B4-BE49-F238E27FC236}">
                      <a16:creationId xmlns:a16="http://schemas.microsoft.com/office/drawing/2014/main" id="{5B3FBDAD-2763-FE4D-2BD5-B4EDF7854656}"/>
                    </a:ext>
                  </a:extLst>
                </p:cNvPr>
                <p:cNvSpPr/>
                <p:nvPr/>
              </p:nvSpPr>
              <p:spPr>
                <a:xfrm>
                  <a:off x="1467741"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Freeform: Shape 11746">
                  <a:extLst>
                    <a:ext uri="{FF2B5EF4-FFF2-40B4-BE49-F238E27FC236}">
                      <a16:creationId xmlns:a16="http://schemas.microsoft.com/office/drawing/2014/main" id="{89FC57C8-AD79-8D81-BB77-C070D378C4AF}"/>
                    </a:ext>
                  </a:extLst>
                </p:cNvPr>
                <p:cNvSpPr/>
                <p:nvPr/>
              </p:nvSpPr>
              <p:spPr>
                <a:xfrm>
                  <a:off x="1446777"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 name="Graphic 7853">
                <a:extLst>
                  <a:ext uri="{FF2B5EF4-FFF2-40B4-BE49-F238E27FC236}">
                    <a16:creationId xmlns:a16="http://schemas.microsoft.com/office/drawing/2014/main" id="{63055481-6ED4-F00C-1AD3-9471C16E1D69}"/>
                  </a:ext>
                </a:extLst>
              </p:cNvPr>
              <p:cNvGrpSpPr/>
              <p:nvPr/>
            </p:nvGrpSpPr>
            <p:grpSpPr>
              <a:xfrm>
                <a:off x="1473332" y="1710470"/>
                <a:ext cx="41929" cy="41802"/>
                <a:chOff x="1473332" y="1710470"/>
                <a:chExt cx="41929" cy="41802"/>
              </a:xfrm>
            </p:grpSpPr>
            <p:sp>
              <p:nvSpPr>
                <p:cNvPr id="1459" name="Freeform: Shape 11743">
                  <a:extLst>
                    <a:ext uri="{FF2B5EF4-FFF2-40B4-BE49-F238E27FC236}">
                      <a16:creationId xmlns:a16="http://schemas.microsoft.com/office/drawing/2014/main" id="{1F83B885-64D1-9BB5-3A42-8A559218A813}"/>
                    </a:ext>
                  </a:extLst>
                </p:cNvPr>
                <p:cNvSpPr/>
                <p:nvPr/>
              </p:nvSpPr>
              <p:spPr>
                <a:xfrm>
                  <a:off x="1494297"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Freeform: Shape 11744">
                  <a:extLst>
                    <a:ext uri="{FF2B5EF4-FFF2-40B4-BE49-F238E27FC236}">
                      <a16:creationId xmlns:a16="http://schemas.microsoft.com/office/drawing/2014/main" id="{1779AF34-8683-C2BE-BD09-2186FDE4B5FF}"/>
                    </a:ext>
                  </a:extLst>
                </p:cNvPr>
                <p:cNvSpPr/>
                <p:nvPr/>
              </p:nvSpPr>
              <p:spPr>
                <a:xfrm>
                  <a:off x="1473332"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raphic 7853">
                <a:extLst>
                  <a:ext uri="{FF2B5EF4-FFF2-40B4-BE49-F238E27FC236}">
                    <a16:creationId xmlns:a16="http://schemas.microsoft.com/office/drawing/2014/main" id="{982FA763-CD29-E7FE-5489-2A4B1937061C}"/>
                  </a:ext>
                </a:extLst>
              </p:cNvPr>
              <p:cNvGrpSpPr/>
              <p:nvPr/>
            </p:nvGrpSpPr>
            <p:grpSpPr>
              <a:xfrm>
                <a:off x="1482480" y="1710470"/>
                <a:ext cx="41929" cy="41802"/>
                <a:chOff x="1482480" y="1710470"/>
                <a:chExt cx="41929" cy="41802"/>
              </a:xfrm>
            </p:grpSpPr>
            <p:sp>
              <p:nvSpPr>
                <p:cNvPr id="1457" name="Freeform: Shape 11741">
                  <a:extLst>
                    <a:ext uri="{FF2B5EF4-FFF2-40B4-BE49-F238E27FC236}">
                      <a16:creationId xmlns:a16="http://schemas.microsoft.com/office/drawing/2014/main" id="{697532E4-61A5-78DB-6955-F5F8EE80F1C1}"/>
                    </a:ext>
                  </a:extLst>
                </p:cNvPr>
                <p:cNvSpPr/>
                <p:nvPr/>
              </p:nvSpPr>
              <p:spPr>
                <a:xfrm>
                  <a:off x="1503445"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Freeform: Shape 11742">
                  <a:extLst>
                    <a:ext uri="{FF2B5EF4-FFF2-40B4-BE49-F238E27FC236}">
                      <a16:creationId xmlns:a16="http://schemas.microsoft.com/office/drawing/2014/main" id="{6C3A28CE-86FB-D6A8-4A20-09F857E3E032}"/>
                    </a:ext>
                  </a:extLst>
                </p:cNvPr>
                <p:cNvSpPr/>
                <p:nvPr/>
              </p:nvSpPr>
              <p:spPr>
                <a:xfrm>
                  <a:off x="1482480"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 name="Graphic 7853">
                <a:extLst>
                  <a:ext uri="{FF2B5EF4-FFF2-40B4-BE49-F238E27FC236}">
                    <a16:creationId xmlns:a16="http://schemas.microsoft.com/office/drawing/2014/main" id="{720CE405-399C-F2D8-434E-30D4BA5E8CA7}"/>
                  </a:ext>
                </a:extLst>
              </p:cNvPr>
              <p:cNvGrpSpPr/>
              <p:nvPr/>
            </p:nvGrpSpPr>
            <p:grpSpPr>
              <a:xfrm>
                <a:off x="1486419" y="1710470"/>
                <a:ext cx="41929" cy="41802"/>
                <a:chOff x="1486419" y="1710470"/>
                <a:chExt cx="41929" cy="41802"/>
              </a:xfrm>
            </p:grpSpPr>
            <p:sp>
              <p:nvSpPr>
                <p:cNvPr id="1455" name="Freeform: Shape 11739">
                  <a:extLst>
                    <a:ext uri="{FF2B5EF4-FFF2-40B4-BE49-F238E27FC236}">
                      <a16:creationId xmlns:a16="http://schemas.microsoft.com/office/drawing/2014/main" id="{D6CE4327-A1D2-EBB4-670D-8D79BD58A29B}"/>
                    </a:ext>
                  </a:extLst>
                </p:cNvPr>
                <p:cNvSpPr/>
                <p:nvPr/>
              </p:nvSpPr>
              <p:spPr>
                <a:xfrm>
                  <a:off x="1507384"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Freeform: Shape 11740">
                  <a:extLst>
                    <a:ext uri="{FF2B5EF4-FFF2-40B4-BE49-F238E27FC236}">
                      <a16:creationId xmlns:a16="http://schemas.microsoft.com/office/drawing/2014/main" id="{7D2A2D87-CEAA-C50A-901B-6ACD05BE8F55}"/>
                    </a:ext>
                  </a:extLst>
                </p:cNvPr>
                <p:cNvSpPr/>
                <p:nvPr/>
              </p:nvSpPr>
              <p:spPr>
                <a:xfrm>
                  <a:off x="1486419"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aphic 7853">
                <a:extLst>
                  <a:ext uri="{FF2B5EF4-FFF2-40B4-BE49-F238E27FC236}">
                    <a16:creationId xmlns:a16="http://schemas.microsoft.com/office/drawing/2014/main" id="{A87D9275-32ED-09C6-9E22-19B1A842D767}"/>
                  </a:ext>
                </a:extLst>
              </p:cNvPr>
              <p:cNvGrpSpPr/>
              <p:nvPr/>
            </p:nvGrpSpPr>
            <p:grpSpPr>
              <a:xfrm>
                <a:off x="1495313" y="1710470"/>
                <a:ext cx="41929" cy="41802"/>
                <a:chOff x="1495313" y="1710470"/>
                <a:chExt cx="41929" cy="41802"/>
              </a:xfrm>
            </p:grpSpPr>
            <p:sp>
              <p:nvSpPr>
                <p:cNvPr id="1453" name="Freeform: Shape 11737">
                  <a:extLst>
                    <a:ext uri="{FF2B5EF4-FFF2-40B4-BE49-F238E27FC236}">
                      <a16:creationId xmlns:a16="http://schemas.microsoft.com/office/drawing/2014/main" id="{AF411F22-1DDA-C016-C88E-AFDE1F30A0DA}"/>
                    </a:ext>
                  </a:extLst>
                </p:cNvPr>
                <p:cNvSpPr/>
                <p:nvPr/>
              </p:nvSpPr>
              <p:spPr>
                <a:xfrm>
                  <a:off x="1516278"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Freeform: Shape 11738">
                  <a:extLst>
                    <a:ext uri="{FF2B5EF4-FFF2-40B4-BE49-F238E27FC236}">
                      <a16:creationId xmlns:a16="http://schemas.microsoft.com/office/drawing/2014/main" id="{A8388FEC-7552-780F-B30C-789165FFB157}"/>
                    </a:ext>
                  </a:extLst>
                </p:cNvPr>
                <p:cNvSpPr/>
                <p:nvPr/>
              </p:nvSpPr>
              <p:spPr>
                <a:xfrm>
                  <a:off x="1495313"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 name="Graphic 7853">
                <a:extLst>
                  <a:ext uri="{FF2B5EF4-FFF2-40B4-BE49-F238E27FC236}">
                    <a16:creationId xmlns:a16="http://schemas.microsoft.com/office/drawing/2014/main" id="{141A09FC-290F-B3D3-F482-60C0E62E69E0}"/>
                  </a:ext>
                </a:extLst>
              </p:cNvPr>
              <p:cNvGrpSpPr/>
              <p:nvPr/>
            </p:nvGrpSpPr>
            <p:grpSpPr>
              <a:xfrm>
                <a:off x="1522631" y="1710470"/>
                <a:ext cx="41929" cy="41802"/>
                <a:chOff x="1522631" y="1710470"/>
                <a:chExt cx="41929" cy="41802"/>
              </a:xfrm>
            </p:grpSpPr>
            <p:sp>
              <p:nvSpPr>
                <p:cNvPr id="1451" name="Freeform: Shape 11735">
                  <a:extLst>
                    <a:ext uri="{FF2B5EF4-FFF2-40B4-BE49-F238E27FC236}">
                      <a16:creationId xmlns:a16="http://schemas.microsoft.com/office/drawing/2014/main" id="{839F683A-AFF8-E31C-5E8F-7CAF3A026D05}"/>
                    </a:ext>
                  </a:extLst>
                </p:cNvPr>
                <p:cNvSpPr/>
                <p:nvPr/>
              </p:nvSpPr>
              <p:spPr>
                <a:xfrm>
                  <a:off x="1543595"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Freeform: Shape 11736">
                  <a:extLst>
                    <a:ext uri="{FF2B5EF4-FFF2-40B4-BE49-F238E27FC236}">
                      <a16:creationId xmlns:a16="http://schemas.microsoft.com/office/drawing/2014/main" id="{8F427CB4-CC93-36A1-A82A-1316936825CA}"/>
                    </a:ext>
                  </a:extLst>
                </p:cNvPr>
                <p:cNvSpPr/>
                <p:nvPr/>
              </p:nvSpPr>
              <p:spPr>
                <a:xfrm>
                  <a:off x="1522631"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raphic 7853">
                <a:extLst>
                  <a:ext uri="{FF2B5EF4-FFF2-40B4-BE49-F238E27FC236}">
                    <a16:creationId xmlns:a16="http://schemas.microsoft.com/office/drawing/2014/main" id="{E7644E0D-1AF8-0C24-6662-92B5F3C93142}"/>
                  </a:ext>
                </a:extLst>
              </p:cNvPr>
              <p:cNvGrpSpPr/>
              <p:nvPr/>
            </p:nvGrpSpPr>
            <p:grpSpPr>
              <a:xfrm>
                <a:off x="1594419" y="1710470"/>
                <a:ext cx="41929" cy="41802"/>
                <a:chOff x="1594419" y="1710470"/>
                <a:chExt cx="41929" cy="41802"/>
              </a:xfrm>
            </p:grpSpPr>
            <p:sp>
              <p:nvSpPr>
                <p:cNvPr id="1449" name="Freeform: Shape 11733">
                  <a:extLst>
                    <a:ext uri="{FF2B5EF4-FFF2-40B4-BE49-F238E27FC236}">
                      <a16:creationId xmlns:a16="http://schemas.microsoft.com/office/drawing/2014/main" id="{8B8B6A08-C530-EF5E-CA9F-7CA7384443FC}"/>
                    </a:ext>
                  </a:extLst>
                </p:cNvPr>
                <p:cNvSpPr/>
                <p:nvPr/>
              </p:nvSpPr>
              <p:spPr>
                <a:xfrm>
                  <a:off x="1615384"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Freeform: Shape 11734">
                  <a:extLst>
                    <a:ext uri="{FF2B5EF4-FFF2-40B4-BE49-F238E27FC236}">
                      <a16:creationId xmlns:a16="http://schemas.microsoft.com/office/drawing/2014/main" id="{F36AD7C2-7F35-78AA-13CA-0C7352AF9AF2}"/>
                    </a:ext>
                  </a:extLst>
                </p:cNvPr>
                <p:cNvSpPr/>
                <p:nvPr/>
              </p:nvSpPr>
              <p:spPr>
                <a:xfrm>
                  <a:off x="1594419"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raphic 7853">
                <a:extLst>
                  <a:ext uri="{FF2B5EF4-FFF2-40B4-BE49-F238E27FC236}">
                    <a16:creationId xmlns:a16="http://schemas.microsoft.com/office/drawing/2014/main" id="{E5BF43AC-0C89-B973-283E-23A0EEE3E443}"/>
                  </a:ext>
                </a:extLst>
              </p:cNvPr>
              <p:cNvGrpSpPr/>
              <p:nvPr/>
            </p:nvGrpSpPr>
            <p:grpSpPr>
              <a:xfrm>
                <a:off x="1607506" y="1710470"/>
                <a:ext cx="41929" cy="41802"/>
                <a:chOff x="1607506" y="1710470"/>
                <a:chExt cx="41929" cy="41802"/>
              </a:xfrm>
            </p:grpSpPr>
            <p:sp>
              <p:nvSpPr>
                <p:cNvPr id="1447" name="Freeform: Shape 11731">
                  <a:extLst>
                    <a:ext uri="{FF2B5EF4-FFF2-40B4-BE49-F238E27FC236}">
                      <a16:creationId xmlns:a16="http://schemas.microsoft.com/office/drawing/2014/main" id="{3F85DBCC-B618-BB41-FEFF-701FAFD84906}"/>
                    </a:ext>
                  </a:extLst>
                </p:cNvPr>
                <p:cNvSpPr/>
                <p:nvPr/>
              </p:nvSpPr>
              <p:spPr>
                <a:xfrm>
                  <a:off x="1628471"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Freeform: Shape 11732">
                  <a:extLst>
                    <a:ext uri="{FF2B5EF4-FFF2-40B4-BE49-F238E27FC236}">
                      <a16:creationId xmlns:a16="http://schemas.microsoft.com/office/drawing/2014/main" id="{7EF0E7EC-79FB-7007-2E5A-22EEED937128}"/>
                    </a:ext>
                  </a:extLst>
                </p:cNvPr>
                <p:cNvSpPr/>
                <p:nvPr/>
              </p:nvSpPr>
              <p:spPr>
                <a:xfrm>
                  <a:off x="1607506"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raphic 7853">
                <a:extLst>
                  <a:ext uri="{FF2B5EF4-FFF2-40B4-BE49-F238E27FC236}">
                    <a16:creationId xmlns:a16="http://schemas.microsoft.com/office/drawing/2014/main" id="{AC076798-1FDA-DB95-CA76-D3F30B0849D8}"/>
                  </a:ext>
                </a:extLst>
              </p:cNvPr>
              <p:cNvGrpSpPr/>
              <p:nvPr/>
            </p:nvGrpSpPr>
            <p:grpSpPr>
              <a:xfrm>
                <a:off x="1616527" y="1710470"/>
                <a:ext cx="41929" cy="41802"/>
                <a:chOff x="1616527" y="1710470"/>
                <a:chExt cx="41929" cy="41802"/>
              </a:xfrm>
            </p:grpSpPr>
            <p:sp>
              <p:nvSpPr>
                <p:cNvPr id="1445" name="Freeform: Shape 11729">
                  <a:extLst>
                    <a:ext uri="{FF2B5EF4-FFF2-40B4-BE49-F238E27FC236}">
                      <a16:creationId xmlns:a16="http://schemas.microsoft.com/office/drawing/2014/main" id="{EEC23A01-BE2D-43B8-9228-39658D4BE0B4}"/>
                    </a:ext>
                  </a:extLst>
                </p:cNvPr>
                <p:cNvSpPr/>
                <p:nvPr/>
              </p:nvSpPr>
              <p:spPr>
                <a:xfrm>
                  <a:off x="1637492"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Freeform: Shape 11730">
                  <a:extLst>
                    <a:ext uri="{FF2B5EF4-FFF2-40B4-BE49-F238E27FC236}">
                      <a16:creationId xmlns:a16="http://schemas.microsoft.com/office/drawing/2014/main" id="{D519868C-E3EE-7D95-EBF6-AFCF187FFD49}"/>
                    </a:ext>
                  </a:extLst>
                </p:cNvPr>
                <p:cNvSpPr/>
                <p:nvPr/>
              </p:nvSpPr>
              <p:spPr>
                <a:xfrm>
                  <a:off x="1616527"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raphic 7853">
                <a:extLst>
                  <a:ext uri="{FF2B5EF4-FFF2-40B4-BE49-F238E27FC236}">
                    <a16:creationId xmlns:a16="http://schemas.microsoft.com/office/drawing/2014/main" id="{1A026D70-E47B-0CBD-0060-E53078F99739}"/>
                  </a:ext>
                </a:extLst>
              </p:cNvPr>
              <p:cNvGrpSpPr/>
              <p:nvPr/>
            </p:nvGrpSpPr>
            <p:grpSpPr>
              <a:xfrm>
                <a:off x="1626057" y="1710470"/>
                <a:ext cx="41929" cy="41802"/>
                <a:chOff x="1626057" y="1710470"/>
                <a:chExt cx="41929" cy="41802"/>
              </a:xfrm>
            </p:grpSpPr>
            <p:sp>
              <p:nvSpPr>
                <p:cNvPr id="1443" name="Freeform: Shape 11727">
                  <a:extLst>
                    <a:ext uri="{FF2B5EF4-FFF2-40B4-BE49-F238E27FC236}">
                      <a16:creationId xmlns:a16="http://schemas.microsoft.com/office/drawing/2014/main" id="{C60AC306-DE73-A013-4ED3-71F7D2CE0B31}"/>
                    </a:ext>
                  </a:extLst>
                </p:cNvPr>
                <p:cNvSpPr/>
                <p:nvPr/>
              </p:nvSpPr>
              <p:spPr>
                <a:xfrm>
                  <a:off x="1647021"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Freeform: Shape 11728">
                  <a:extLst>
                    <a:ext uri="{FF2B5EF4-FFF2-40B4-BE49-F238E27FC236}">
                      <a16:creationId xmlns:a16="http://schemas.microsoft.com/office/drawing/2014/main" id="{1D18631E-7797-8332-C2B8-6596EADCAECA}"/>
                    </a:ext>
                  </a:extLst>
                </p:cNvPr>
                <p:cNvSpPr/>
                <p:nvPr/>
              </p:nvSpPr>
              <p:spPr>
                <a:xfrm>
                  <a:off x="1626057"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raphic 7853">
                <a:extLst>
                  <a:ext uri="{FF2B5EF4-FFF2-40B4-BE49-F238E27FC236}">
                    <a16:creationId xmlns:a16="http://schemas.microsoft.com/office/drawing/2014/main" id="{DA55ACB8-9A4D-EAE8-8FEF-C6ACDA72CE1C}"/>
                  </a:ext>
                </a:extLst>
              </p:cNvPr>
              <p:cNvGrpSpPr/>
              <p:nvPr/>
            </p:nvGrpSpPr>
            <p:grpSpPr>
              <a:xfrm>
                <a:off x="1657059" y="1710470"/>
                <a:ext cx="41929" cy="41802"/>
                <a:chOff x="1657059" y="1710470"/>
                <a:chExt cx="41929" cy="41802"/>
              </a:xfrm>
            </p:grpSpPr>
            <p:sp>
              <p:nvSpPr>
                <p:cNvPr id="1441" name="Freeform: Shape 11725">
                  <a:extLst>
                    <a:ext uri="{FF2B5EF4-FFF2-40B4-BE49-F238E27FC236}">
                      <a16:creationId xmlns:a16="http://schemas.microsoft.com/office/drawing/2014/main" id="{5BE85C5C-84FA-8C83-970A-5D1F6846FD86}"/>
                    </a:ext>
                  </a:extLst>
                </p:cNvPr>
                <p:cNvSpPr/>
                <p:nvPr/>
              </p:nvSpPr>
              <p:spPr>
                <a:xfrm>
                  <a:off x="1678024"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Freeform: Shape 11726">
                  <a:extLst>
                    <a:ext uri="{FF2B5EF4-FFF2-40B4-BE49-F238E27FC236}">
                      <a16:creationId xmlns:a16="http://schemas.microsoft.com/office/drawing/2014/main" id="{DF105681-C216-BD36-2DAC-D7B1A060D010}"/>
                    </a:ext>
                  </a:extLst>
                </p:cNvPr>
                <p:cNvSpPr/>
                <p:nvPr/>
              </p:nvSpPr>
              <p:spPr>
                <a:xfrm>
                  <a:off x="1657059"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raphic 7853">
                <a:extLst>
                  <a:ext uri="{FF2B5EF4-FFF2-40B4-BE49-F238E27FC236}">
                    <a16:creationId xmlns:a16="http://schemas.microsoft.com/office/drawing/2014/main" id="{1C49C7B7-29D9-5558-85B9-7F959134529D}"/>
                  </a:ext>
                </a:extLst>
              </p:cNvPr>
              <p:cNvGrpSpPr/>
              <p:nvPr/>
            </p:nvGrpSpPr>
            <p:grpSpPr>
              <a:xfrm>
                <a:off x="1679421" y="1710470"/>
                <a:ext cx="41929" cy="41802"/>
                <a:chOff x="1679421" y="1710470"/>
                <a:chExt cx="41929" cy="41802"/>
              </a:xfrm>
            </p:grpSpPr>
            <p:sp>
              <p:nvSpPr>
                <p:cNvPr id="1439" name="Freeform: Shape 11723">
                  <a:extLst>
                    <a:ext uri="{FF2B5EF4-FFF2-40B4-BE49-F238E27FC236}">
                      <a16:creationId xmlns:a16="http://schemas.microsoft.com/office/drawing/2014/main" id="{ADB2C564-EBA2-8417-B836-7F08BA0BEF2C}"/>
                    </a:ext>
                  </a:extLst>
                </p:cNvPr>
                <p:cNvSpPr/>
                <p:nvPr/>
              </p:nvSpPr>
              <p:spPr>
                <a:xfrm>
                  <a:off x="1700386" y="1710470"/>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Freeform: Shape 11724">
                  <a:extLst>
                    <a:ext uri="{FF2B5EF4-FFF2-40B4-BE49-F238E27FC236}">
                      <a16:creationId xmlns:a16="http://schemas.microsoft.com/office/drawing/2014/main" id="{C7DFE44E-6858-D147-92E1-494C6C754B69}"/>
                    </a:ext>
                  </a:extLst>
                </p:cNvPr>
                <p:cNvSpPr/>
                <p:nvPr/>
              </p:nvSpPr>
              <p:spPr>
                <a:xfrm>
                  <a:off x="1679421" y="17313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raphic 7853">
                <a:extLst>
                  <a:ext uri="{FF2B5EF4-FFF2-40B4-BE49-F238E27FC236}">
                    <a16:creationId xmlns:a16="http://schemas.microsoft.com/office/drawing/2014/main" id="{08C00995-231F-99FC-5A6E-5EA6522707CA}"/>
                  </a:ext>
                </a:extLst>
              </p:cNvPr>
              <p:cNvGrpSpPr/>
              <p:nvPr/>
            </p:nvGrpSpPr>
            <p:grpSpPr>
              <a:xfrm>
                <a:off x="1765186" y="1715552"/>
                <a:ext cx="41802" cy="41929"/>
                <a:chOff x="1765186" y="1715552"/>
                <a:chExt cx="41802" cy="41929"/>
              </a:xfrm>
            </p:grpSpPr>
            <p:sp>
              <p:nvSpPr>
                <p:cNvPr id="1437" name="Freeform: Shape 11721">
                  <a:extLst>
                    <a:ext uri="{FF2B5EF4-FFF2-40B4-BE49-F238E27FC236}">
                      <a16:creationId xmlns:a16="http://schemas.microsoft.com/office/drawing/2014/main" id="{D8F19A5F-04AC-9AAF-49D4-A3BDE20671A7}"/>
                    </a:ext>
                  </a:extLst>
                </p:cNvPr>
                <p:cNvSpPr/>
                <p:nvPr/>
              </p:nvSpPr>
              <p:spPr>
                <a:xfrm>
                  <a:off x="1786024" y="17155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Freeform: Shape 11722">
                  <a:extLst>
                    <a:ext uri="{FF2B5EF4-FFF2-40B4-BE49-F238E27FC236}">
                      <a16:creationId xmlns:a16="http://schemas.microsoft.com/office/drawing/2014/main" id="{E179B00A-98D6-DB60-BF4E-16AACC783FBF}"/>
                    </a:ext>
                  </a:extLst>
                </p:cNvPr>
                <p:cNvSpPr/>
                <p:nvPr/>
              </p:nvSpPr>
              <p:spPr>
                <a:xfrm>
                  <a:off x="1765186" y="173651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raphic 7853">
                <a:extLst>
                  <a:ext uri="{FF2B5EF4-FFF2-40B4-BE49-F238E27FC236}">
                    <a16:creationId xmlns:a16="http://schemas.microsoft.com/office/drawing/2014/main" id="{E1B2A733-17F4-9BA6-DD6E-A9B195515B80}"/>
                  </a:ext>
                </a:extLst>
              </p:cNvPr>
              <p:cNvGrpSpPr/>
              <p:nvPr/>
            </p:nvGrpSpPr>
            <p:grpSpPr>
              <a:xfrm>
                <a:off x="1868612" y="1715552"/>
                <a:ext cx="41929" cy="41929"/>
                <a:chOff x="1868612" y="1715552"/>
                <a:chExt cx="41929" cy="41929"/>
              </a:xfrm>
            </p:grpSpPr>
            <p:sp>
              <p:nvSpPr>
                <p:cNvPr id="1435" name="Freeform: Shape 11719">
                  <a:extLst>
                    <a:ext uri="{FF2B5EF4-FFF2-40B4-BE49-F238E27FC236}">
                      <a16:creationId xmlns:a16="http://schemas.microsoft.com/office/drawing/2014/main" id="{E98C65A3-2DAE-5381-2DB8-24B6D52F62AE}"/>
                    </a:ext>
                  </a:extLst>
                </p:cNvPr>
                <p:cNvSpPr/>
                <p:nvPr/>
              </p:nvSpPr>
              <p:spPr>
                <a:xfrm>
                  <a:off x="1889577" y="17155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Freeform: Shape 11720">
                  <a:extLst>
                    <a:ext uri="{FF2B5EF4-FFF2-40B4-BE49-F238E27FC236}">
                      <a16:creationId xmlns:a16="http://schemas.microsoft.com/office/drawing/2014/main" id="{903642B5-B119-0BF7-3583-4B8B5F6A829F}"/>
                    </a:ext>
                  </a:extLst>
                </p:cNvPr>
                <p:cNvSpPr/>
                <p:nvPr/>
              </p:nvSpPr>
              <p:spPr>
                <a:xfrm>
                  <a:off x="1868612" y="173651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 name="Graphic 7853">
                <a:extLst>
                  <a:ext uri="{FF2B5EF4-FFF2-40B4-BE49-F238E27FC236}">
                    <a16:creationId xmlns:a16="http://schemas.microsoft.com/office/drawing/2014/main" id="{42AF11D6-965D-F55A-3B8E-F088BC470BE4}"/>
                  </a:ext>
                </a:extLst>
              </p:cNvPr>
              <p:cNvGrpSpPr/>
              <p:nvPr/>
            </p:nvGrpSpPr>
            <p:grpSpPr>
              <a:xfrm>
                <a:off x="1877252" y="1718348"/>
                <a:ext cx="41929" cy="41929"/>
                <a:chOff x="1877252" y="1718348"/>
                <a:chExt cx="41929" cy="41929"/>
              </a:xfrm>
            </p:grpSpPr>
            <p:sp>
              <p:nvSpPr>
                <p:cNvPr id="1433" name="Freeform: Shape 11717">
                  <a:extLst>
                    <a:ext uri="{FF2B5EF4-FFF2-40B4-BE49-F238E27FC236}">
                      <a16:creationId xmlns:a16="http://schemas.microsoft.com/office/drawing/2014/main" id="{F45AF224-B124-BEBC-E22D-4DF85253AEC2}"/>
                    </a:ext>
                  </a:extLst>
                </p:cNvPr>
                <p:cNvSpPr/>
                <p:nvPr/>
              </p:nvSpPr>
              <p:spPr>
                <a:xfrm>
                  <a:off x="1898217"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Freeform: Shape 11718">
                  <a:extLst>
                    <a:ext uri="{FF2B5EF4-FFF2-40B4-BE49-F238E27FC236}">
                      <a16:creationId xmlns:a16="http://schemas.microsoft.com/office/drawing/2014/main" id="{A94530B8-7F88-D459-6770-E4C434DDC41F}"/>
                    </a:ext>
                  </a:extLst>
                </p:cNvPr>
                <p:cNvSpPr/>
                <p:nvPr/>
              </p:nvSpPr>
              <p:spPr>
                <a:xfrm>
                  <a:off x="1877252"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3" name="Graphic 7853">
                <a:extLst>
                  <a:ext uri="{FF2B5EF4-FFF2-40B4-BE49-F238E27FC236}">
                    <a16:creationId xmlns:a16="http://schemas.microsoft.com/office/drawing/2014/main" id="{1D1D125B-E3CA-CF55-DA13-D802BF8B08B5}"/>
                  </a:ext>
                </a:extLst>
              </p:cNvPr>
              <p:cNvGrpSpPr/>
              <p:nvPr/>
            </p:nvGrpSpPr>
            <p:grpSpPr>
              <a:xfrm>
                <a:off x="1905205" y="1718348"/>
                <a:ext cx="41929" cy="41929"/>
                <a:chOff x="1905205" y="1718348"/>
                <a:chExt cx="41929" cy="41929"/>
              </a:xfrm>
            </p:grpSpPr>
            <p:sp>
              <p:nvSpPr>
                <p:cNvPr id="1431" name="Freeform: Shape 11715">
                  <a:extLst>
                    <a:ext uri="{FF2B5EF4-FFF2-40B4-BE49-F238E27FC236}">
                      <a16:creationId xmlns:a16="http://schemas.microsoft.com/office/drawing/2014/main" id="{79E08280-2756-D235-1F07-C3F425AF26E1}"/>
                    </a:ext>
                  </a:extLst>
                </p:cNvPr>
                <p:cNvSpPr/>
                <p:nvPr/>
              </p:nvSpPr>
              <p:spPr>
                <a:xfrm>
                  <a:off x="1926169"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Freeform: Shape 11716">
                  <a:extLst>
                    <a:ext uri="{FF2B5EF4-FFF2-40B4-BE49-F238E27FC236}">
                      <a16:creationId xmlns:a16="http://schemas.microsoft.com/office/drawing/2014/main" id="{4517F966-EE44-30E2-03A0-67467AF0131B}"/>
                    </a:ext>
                  </a:extLst>
                </p:cNvPr>
                <p:cNvSpPr/>
                <p:nvPr/>
              </p:nvSpPr>
              <p:spPr>
                <a:xfrm>
                  <a:off x="1905205"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 name="Graphic 7853">
                <a:extLst>
                  <a:ext uri="{FF2B5EF4-FFF2-40B4-BE49-F238E27FC236}">
                    <a16:creationId xmlns:a16="http://schemas.microsoft.com/office/drawing/2014/main" id="{6E7FAA77-916B-1731-02B4-F8D9E4311BCA}"/>
                  </a:ext>
                </a:extLst>
              </p:cNvPr>
              <p:cNvGrpSpPr/>
              <p:nvPr/>
            </p:nvGrpSpPr>
            <p:grpSpPr>
              <a:xfrm>
                <a:off x="1911304" y="1718348"/>
                <a:ext cx="41929" cy="41929"/>
                <a:chOff x="1911304" y="1718348"/>
                <a:chExt cx="41929" cy="41929"/>
              </a:xfrm>
            </p:grpSpPr>
            <p:sp>
              <p:nvSpPr>
                <p:cNvPr id="1429" name="Freeform: Shape 11713">
                  <a:extLst>
                    <a:ext uri="{FF2B5EF4-FFF2-40B4-BE49-F238E27FC236}">
                      <a16:creationId xmlns:a16="http://schemas.microsoft.com/office/drawing/2014/main" id="{2CD82BBB-C0AC-8DE8-A836-4667B77B68DC}"/>
                    </a:ext>
                  </a:extLst>
                </p:cNvPr>
                <p:cNvSpPr/>
                <p:nvPr/>
              </p:nvSpPr>
              <p:spPr>
                <a:xfrm>
                  <a:off x="1932268"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Freeform: Shape 11714">
                  <a:extLst>
                    <a:ext uri="{FF2B5EF4-FFF2-40B4-BE49-F238E27FC236}">
                      <a16:creationId xmlns:a16="http://schemas.microsoft.com/office/drawing/2014/main" id="{3D3ACC46-6148-EC76-2A25-F2AC11320013}"/>
                    </a:ext>
                  </a:extLst>
                </p:cNvPr>
                <p:cNvSpPr/>
                <p:nvPr/>
              </p:nvSpPr>
              <p:spPr>
                <a:xfrm>
                  <a:off x="1911304"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 name="Graphic 7853">
                <a:extLst>
                  <a:ext uri="{FF2B5EF4-FFF2-40B4-BE49-F238E27FC236}">
                    <a16:creationId xmlns:a16="http://schemas.microsoft.com/office/drawing/2014/main" id="{60FD17E0-294A-6B04-7D7B-5674068BA9EC}"/>
                  </a:ext>
                </a:extLst>
              </p:cNvPr>
              <p:cNvGrpSpPr/>
              <p:nvPr/>
            </p:nvGrpSpPr>
            <p:grpSpPr>
              <a:xfrm>
                <a:off x="1912320" y="1718348"/>
                <a:ext cx="41929" cy="41929"/>
                <a:chOff x="1912320" y="1718348"/>
                <a:chExt cx="41929" cy="41929"/>
              </a:xfrm>
            </p:grpSpPr>
            <p:sp>
              <p:nvSpPr>
                <p:cNvPr id="1427" name="Freeform: Shape 11711">
                  <a:extLst>
                    <a:ext uri="{FF2B5EF4-FFF2-40B4-BE49-F238E27FC236}">
                      <a16:creationId xmlns:a16="http://schemas.microsoft.com/office/drawing/2014/main" id="{B54D01C7-666D-84B1-BD57-44E4837A962C}"/>
                    </a:ext>
                  </a:extLst>
                </p:cNvPr>
                <p:cNvSpPr/>
                <p:nvPr/>
              </p:nvSpPr>
              <p:spPr>
                <a:xfrm>
                  <a:off x="1933285"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Freeform: Shape 11712">
                  <a:extLst>
                    <a:ext uri="{FF2B5EF4-FFF2-40B4-BE49-F238E27FC236}">
                      <a16:creationId xmlns:a16="http://schemas.microsoft.com/office/drawing/2014/main" id="{6597D9E1-A90E-7D50-A833-691AC43321F2}"/>
                    </a:ext>
                  </a:extLst>
                </p:cNvPr>
                <p:cNvSpPr/>
                <p:nvPr/>
              </p:nvSpPr>
              <p:spPr>
                <a:xfrm>
                  <a:off x="1912320"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 name="Graphic 7853">
                <a:extLst>
                  <a:ext uri="{FF2B5EF4-FFF2-40B4-BE49-F238E27FC236}">
                    <a16:creationId xmlns:a16="http://schemas.microsoft.com/office/drawing/2014/main" id="{8B8ED830-15C9-25FE-98B0-B3F639F6B6BC}"/>
                  </a:ext>
                </a:extLst>
              </p:cNvPr>
              <p:cNvGrpSpPr/>
              <p:nvPr/>
            </p:nvGrpSpPr>
            <p:grpSpPr>
              <a:xfrm>
                <a:off x="1931506" y="1718348"/>
                <a:ext cx="41929" cy="41929"/>
                <a:chOff x="1931506" y="1718348"/>
                <a:chExt cx="41929" cy="41929"/>
              </a:xfrm>
            </p:grpSpPr>
            <p:sp>
              <p:nvSpPr>
                <p:cNvPr id="1425" name="Freeform: Shape 11709">
                  <a:extLst>
                    <a:ext uri="{FF2B5EF4-FFF2-40B4-BE49-F238E27FC236}">
                      <a16:creationId xmlns:a16="http://schemas.microsoft.com/office/drawing/2014/main" id="{0E097137-9E71-9790-C85F-91129AC04820}"/>
                    </a:ext>
                  </a:extLst>
                </p:cNvPr>
                <p:cNvSpPr/>
                <p:nvPr/>
              </p:nvSpPr>
              <p:spPr>
                <a:xfrm>
                  <a:off x="1952471"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Freeform: Shape 11710">
                  <a:extLst>
                    <a:ext uri="{FF2B5EF4-FFF2-40B4-BE49-F238E27FC236}">
                      <a16:creationId xmlns:a16="http://schemas.microsoft.com/office/drawing/2014/main" id="{EC9134C2-F2B0-2242-DD1C-DB9837DA85ED}"/>
                    </a:ext>
                  </a:extLst>
                </p:cNvPr>
                <p:cNvSpPr/>
                <p:nvPr/>
              </p:nvSpPr>
              <p:spPr>
                <a:xfrm>
                  <a:off x="1931506"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 name="Graphic 7853">
                <a:extLst>
                  <a:ext uri="{FF2B5EF4-FFF2-40B4-BE49-F238E27FC236}">
                    <a16:creationId xmlns:a16="http://schemas.microsoft.com/office/drawing/2014/main" id="{E2806488-64F1-37BB-967E-D490D6EC027A}"/>
                  </a:ext>
                </a:extLst>
              </p:cNvPr>
              <p:cNvGrpSpPr/>
              <p:nvPr/>
            </p:nvGrpSpPr>
            <p:grpSpPr>
              <a:xfrm>
                <a:off x="1940019" y="1718348"/>
                <a:ext cx="41929" cy="41929"/>
                <a:chOff x="1940019" y="1718348"/>
                <a:chExt cx="41929" cy="41929"/>
              </a:xfrm>
            </p:grpSpPr>
            <p:sp>
              <p:nvSpPr>
                <p:cNvPr id="1423" name="Freeform: Shape 11707">
                  <a:extLst>
                    <a:ext uri="{FF2B5EF4-FFF2-40B4-BE49-F238E27FC236}">
                      <a16:creationId xmlns:a16="http://schemas.microsoft.com/office/drawing/2014/main" id="{7528AAE0-DE01-6791-7082-5BF92F57DA9E}"/>
                    </a:ext>
                  </a:extLst>
                </p:cNvPr>
                <p:cNvSpPr/>
                <p:nvPr/>
              </p:nvSpPr>
              <p:spPr>
                <a:xfrm>
                  <a:off x="1960984"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Freeform: Shape 11708">
                  <a:extLst>
                    <a:ext uri="{FF2B5EF4-FFF2-40B4-BE49-F238E27FC236}">
                      <a16:creationId xmlns:a16="http://schemas.microsoft.com/office/drawing/2014/main" id="{23661A57-43A7-6780-2D3E-188859C4EDCF}"/>
                    </a:ext>
                  </a:extLst>
                </p:cNvPr>
                <p:cNvSpPr/>
                <p:nvPr/>
              </p:nvSpPr>
              <p:spPr>
                <a:xfrm>
                  <a:off x="1940019"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 name="Graphic 7853">
                <a:extLst>
                  <a:ext uri="{FF2B5EF4-FFF2-40B4-BE49-F238E27FC236}">
                    <a16:creationId xmlns:a16="http://schemas.microsoft.com/office/drawing/2014/main" id="{BAAE1ED7-1E1B-C278-A34F-370C89649D31}"/>
                  </a:ext>
                </a:extLst>
              </p:cNvPr>
              <p:cNvGrpSpPr/>
              <p:nvPr/>
            </p:nvGrpSpPr>
            <p:grpSpPr>
              <a:xfrm>
                <a:off x="1953614" y="1718348"/>
                <a:ext cx="41929" cy="41929"/>
                <a:chOff x="1953614" y="1718348"/>
                <a:chExt cx="41929" cy="41929"/>
              </a:xfrm>
            </p:grpSpPr>
            <p:sp>
              <p:nvSpPr>
                <p:cNvPr id="1421" name="Freeform: Shape 11705">
                  <a:extLst>
                    <a:ext uri="{FF2B5EF4-FFF2-40B4-BE49-F238E27FC236}">
                      <a16:creationId xmlns:a16="http://schemas.microsoft.com/office/drawing/2014/main" id="{A9AF3BAA-9400-0C9D-F82B-25B307B5DD93}"/>
                    </a:ext>
                  </a:extLst>
                </p:cNvPr>
                <p:cNvSpPr/>
                <p:nvPr/>
              </p:nvSpPr>
              <p:spPr>
                <a:xfrm>
                  <a:off x="1974579"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Freeform: Shape 11706">
                  <a:extLst>
                    <a:ext uri="{FF2B5EF4-FFF2-40B4-BE49-F238E27FC236}">
                      <a16:creationId xmlns:a16="http://schemas.microsoft.com/office/drawing/2014/main" id="{90A081F5-E63D-75EF-4F9B-BEE07C5F63A2}"/>
                    </a:ext>
                  </a:extLst>
                </p:cNvPr>
                <p:cNvSpPr/>
                <p:nvPr/>
              </p:nvSpPr>
              <p:spPr>
                <a:xfrm>
                  <a:off x="1953614"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 name="Graphic 7853">
                <a:extLst>
                  <a:ext uri="{FF2B5EF4-FFF2-40B4-BE49-F238E27FC236}">
                    <a16:creationId xmlns:a16="http://schemas.microsoft.com/office/drawing/2014/main" id="{7A7506D5-FF47-8D08-0B7F-B4F15328E533}"/>
                  </a:ext>
                </a:extLst>
              </p:cNvPr>
              <p:cNvGrpSpPr/>
              <p:nvPr/>
            </p:nvGrpSpPr>
            <p:grpSpPr>
              <a:xfrm>
                <a:off x="1957426" y="1718348"/>
                <a:ext cx="41929" cy="41929"/>
                <a:chOff x="1957426" y="1718348"/>
                <a:chExt cx="41929" cy="41929"/>
              </a:xfrm>
            </p:grpSpPr>
            <p:sp>
              <p:nvSpPr>
                <p:cNvPr id="1419" name="Freeform: Shape 11703">
                  <a:extLst>
                    <a:ext uri="{FF2B5EF4-FFF2-40B4-BE49-F238E27FC236}">
                      <a16:creationId xmlns:a16="http://schemas.microsoft.com/office/drawing/2014/main" id="{D779FA5A-18F6-3A2C-6B06-14BC940B617E}"/>
                    </a:ext>
                  </a:extLst>
                </p:cNvPr>
                <p:cNvSpPr/>
                <p:nvPr/>
              </p:nvSpPr>
              <p:spPr>
                <a:xfrm>
                  <a:off x="1978391" y="17183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Freeform: Shape 11704">
                  <a:extLst>
                    <a:ext uri="{FF2B5EF4-FFF2-40B4-BE49-F238E27FC236}">
                      <a16:creationId xmlns:a16="http://schemas.microsoft.com/office/drawing/2014/main" id="{6596319A-B4E5-46A6-1C03-D1B5E9E33A34}"/>
                    </a:ext>
                  </a:extLst>
                </p:cNvPr>
                <p:cNvSpPr/>
                <p:nvPr/>
              </p:nvSpPr>
              <p:spPr>
                <a:xfrm>
                  <a:off x="1957426" y="17393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 name="Graphic 7853">
                <a:extLst>
                  <a:ext uri="{FF2B5EF4-FFF2-40B4-BE49-F238E27FC236}">
                    <a16:creationId xmlns:a16="http://schemas.microsoft.com/office/drawing/2014/main" id="{EE1FB1CE-F1A4-F2CA-41E3-0F8EF976E08B}"/>
                  </a:ext>
                </a:extLst>
              </p:cNvPr>
              <p:cNvGrpSpPr/>
              <p:nvPr/>
            </p:nvGrpSpPr>
            <p:grpSpPr>
              <a:xfrm>
                <a:off x="2038744" y="1723557"/>
                <a:ext cx="41929" cy="41929"/>
                <a:chOff x="2038744" y="1723557"/>
                <a:chExt cx="41929" cy="41929"/>
              </a:xfrm>
            </p:grpSpPr>
            <p:sp>
              <p:nvSpPr>
                <p:cNvPr id="1417" name="Freeform: Shape 11701">
                  <a:extLst>
                    <a:ext uri="{FF2B5EF4-FFF2-40B4-BE49-F238E27FC236}">
                      <a16:creationId xmlns:a16="http://schemas.microsoft.com/office/drawing/2014/main" id="{D34A1524-485E-D610-3B43-B850023D9DFF}"/>
                    </a:ext>
                  </a:extLst>
                </p:cNvPr>
                <p:cNvSpPr/>
                <p:nvPr/>
              </p:nvSpPr>
              <p:spPr>
                <a:xfrm>
                  <a:off x="2059708" y="172355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Freeform: Shape 11702">
                  <a:extLst>
                    <a:ext uri="{FF2B5EF4-FFF2-40B4-BE49-F238E27FC236}">
                      <a16:creationId xmlns:a16="http://schemas.microsoft.com/office/drawing/2014/main" id="{83E9E416-51CD-3EB5-B66B-22E96091088F}"/>
                    </a:ext>
                  </a:extLst>
                </p:cNvPr>
                <p:cNvSpPr/>
                <p:nvPr/>
              </p:nvSpPr>
              <p:spPr>
                <a:xfrm>
                  <a:off x="2038744" y="17445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raphic 7853">
                <a:extLst>
                  <a:ext uri="{FF2B5EF4-FFF2-40B4-BE49-F238E27FC236}">
                    <a16:creationId xmlns:a16="http://schemas.microsoft.com/office/drawing/2014/main" id="{8E4357D0-BDF8-CF9F-7C3E-FA9E288DAF05}"/>
                  </a:ext>
                </a:extLst>
              </p:cNvPr>
              <p:cNvGrpSpPr/>
              <p:nvPr/>
            </p:nvGrpSpPr>
            <p:grpSpPr>
              <a:xfrm>
                <a:off x="2083595" y="1723557"/>
                <a:ext cx="41929" cy="41929"/>
                <a:chOff x="2083595" y="1723557"/>
                <a:chExt cx="41929" cy="41929"/>
              </a:xfrm>
            </p:grpSpPr>
            <p:sp>
              <p:nvSpPr>
                <p:cNvPr id="1415" name="Freeform: Shape 11699">
                  <a:extLst>
                    <a:ext uri="{FF2B5EF4-FFF2-40B4-BE49-F238E27FC236}">
                      <a16:creationId xmlns:a16="http://schemas.microsoft.com/office/drawing/2014/main" id="{B3F7F396-1D50-F456-3FAE-654CA9E6F33E}"/>
                    </a:ext>
                  </a:extLst>
                </p:cNvPr>
                <p:cNvSpPr/>
                <p:nvPr/>
              </p:nvSpPr>
              <p:spPr>
                <a:xfrm>
                  <a:off x="2104560" y="172355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Freeform: Shape 11700">
                  <a:extLst>
                    <a:ext uri="{FF2B5EF4-FFF2-40B4-BE49-F238E27FC236}">
                      <a16:creationId xmlns:a16="http://schemas.microsoft.com/office/drawing/2014/main" id="{09102EF5-F164-2F12-FC11-54DB72800198}"/>
                    </a:ext>
                  </a:extLst>
                </p:cNvPr>
                <p:cNvSpPr/>
                <p:nvPr/>
              </p:nvSpPr>
              <p:spPr>
                <a:xfrm>
                  <a:off x="2083595" y="17445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 name="Graphic 7853">
                <a:extLst>
                  <a:ext uri="{FF2B5EF4-FFF2-40B4-BE49-F238E27FC236}">
                    <a16:creationId xmlns:a16="http://schemas.microsoft.com/office/drawing/2014/main" id="{4E0F2B68-6F9B-F2C1-6A18-01471F353A39}"/>
                  </a:ext>
                </a:extLst>
              </p:cNvPr>
              <p:cNvGrpSpPr/>
              <p:nvPr/>
            </p:nvGrpSpPr>
            <p:grpSpPr>
              <a:xfrm>
                <a:off x="2097318" y="1723557"/>
                <a:ext cx="41929" cy="41929"/>
                <a:chOff x="2097318" y="1723557"/>
                <a:chExt cx="41929" cy="41929"/>
              </a:xfrm>
            </p:grpSpPr>
            <p:sp>
              <p:nvSpPr>
                <p:cNvPr id="1413" name="Freeform: Shape 11697">
                  <a:extLst>
                    <a:ext uri="{FF2B5EF4-FFF2-40B4-BE49-F238E27FC236}">
                      <a16:creationId xmlns:a16="http://schemas.microsoft.com/office/drawing/2014/main" id="{753B6CE7-3BC8-F9B9-CF14-0300D800C210}"/>
                    </a:ext>
                  </a:extLst>
                </p:cNvPr>
                <p:cNvSpPr/>
                <p:nvPr/>
              </p:nvSpPr>
              <p:spPr>
                <a:xfrm>
                  <a:off x="2118282" y="172355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Freeform: Shape 11698">
                  <a:extLst>
                    <a:ext uri="{FF2B5EF4-FFF2-40B4-BE49-F238E27FC236}">
                      <a16:creationId xmlns:a16="http://schemas.microsoft.com/office/drawing/2014/main" id="{52708B86-6CD3-C880-F822-598FFCAB1248}"/>
                    </a:ext>
                  </a:extLst>
                </p:cNvPr>
                <p:cNvSpPr/>
                <p:nvPr/>
              </p:nvSpPr>
              <p:spPr>
                <a:xfrm>
                  <a:off x="2097318" y="17445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 name="Graphic 7853">
                <a:extLst>
                  <a:ext uri="{FF2B5EF4-FFF2-40B4-BE49-F238E27FC236}">
                    <a16:creationId xmlns:a16="http://schemas.microsoft.com/office/drawing/2014/main" id="{9604C244-5426-25B4-BB5C-ACF356828832}"/>
                  </a:ext>
                </a:extLst>
              </p:cNvPr>
              <p:cNvGrpSpPr/>
              <p:nvPr/>
            </p:nvGrpSpPr>
            <p:grpSpPr>
              <a:xfrm>
                <a:off x="2133021" y="1725336"/>
                <a:ext cx="41929" cy="41929"/>
                <a:chOff x="2133021" y="1725336"/>
                <a:chExt cx="41929" cy="41929"/>
              </a:xfrm>
            </p:grpSpPr>
            <p:sp>
              <p:nvSpPr>
                <p:cNvPr id="1411" name="Freeform: Shape 11695">
                  <a:extLst>
                    <a:ext uri="{FF2B5EF4-FFF2-40B4-BE49-F238E27FC236}">
                      <a16:creationId xmlns:a16="http://schemas.microsoft.com/office/drawing/2014/main" id="{ABFC9633-E516-A7E1-929B-B9A06F587D59}"/>
                    </a:ext>
                  </a:extLst>
                </p:cNvPr>
                <p:cNvSpPr/>
                <p:nvPr/>
              </p:nvSpPr>
              <p:spPr>
                <a:xfrm>
                  <a:off x="2153986" y="172533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Freeform: Shape 11696">
                  <a:extLst>
                    <a:ext uri="{FF2B5EF4-FFF2-40B4-BE49-F238E27FC236}">
                      <a16:creationId xmlns:a16="http://schemas.microsoft.com/office/drawing/2014/main" id="{D46E84FD-716D-F8DC-0E56-5C4DC6E695A2}"/>
                    </a:ext>
                  </a:extLst>
                </p:cNvPr>
                <p:cNvSpPr/>
                <p:nvPr/>
              </p:nvSpPr>
              <p:spPr>
                <a:xfrm>
                  <a:off x="2133021" y="174630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 name="Graphic 7853">
                <a:extLst>
                  <a:ext uri="{FF2B5EF4-FFF2-40B4-BE49-F238E27FC236}">
                    <a16:creationId xmlns:a16="http://schemas.microsoft.com/office/drawing/2014/main" id="{0658EC67-7BA4-953C-C9AC-85278B58922F}"/>
                  </a:ext>
                </a:extLst>
              </p:cNvPr>
              <p:cNvGrpSpPr/>
              <p:nvPr/>
            </p:nvGrpSpPr>
            <p:grpSpPr>
              <a:xfrm>
                <a:off x="2304678" y="1726988"/>
                <a:ext cx="41802" cy="41929"/>
                <a:chOff x="2304678" y="1726988"/>
                <a:chExt cx="41802" cy="41929"/>
              </a:xfrm>
            </p:grpSpPr>
            <p:sp>
              <p:nvSpPr>
                <p:cNvPr id="1409" name="Freeform: Shape 11693">
                  <a:extLst>
                    <a:ext uri="{FF2B5EF4-FFF2-40B4-BE49-F238E27FC236}">
                      <a16:creationId xmlns:a16="http://schemas.microsoft.com/office/drawing/2014/main" id="{CDD913F7-CCF9-4346-34E7-2E5AAF4551B2}"/>
                    </a:ext>
                  </a:extLst>
                </p:cNvPr>
                <p:cNvSpPr/>
                <p:nvPr/>
              </p:nvSpPr>
              <p:spPr>
                <a:xfrm>
                  <a:off x="2325515"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Freeform: Shape 11694">
                  <a:extLst>
                    <a:ext uri="{FF2B5EF4-FFF2-40B4-BE49-F238E27FC236}">
                      <a16:creationId xmlns:a16="http://schemas.microsoft.com/office/drawing/2014/main" id="{A4FBF75C-3F32-0A72-60B1-D379677E1615}"/>
                    </a:ext>
                  </a:extLst>
                </p:cNvPr>
                <p:cNvSpPr/>
                <p:nvPr/>
              </p:nvSpPr>
              <p:spPr>
                <a:xfrm>
                  <a:off x="2304678" y="174795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 name="Graphic 7853">
                <a:extLst>
                  <a:ext uri="{FF2B5EF4-FFF2-40B4-BE49-F238E27FC236}">
                    <a16:creationId xmlns:a16="http://schemas.microsoft.com/office/drawing/2014/main" id="{1597A67D-D8D2-0E68-D320-46F53A8F75A1}"/>
                  </a:ext>
                </a:extLst>
              </p:cNvPr>
              <p:cNvGrpSpPr/>
              <p:nvPr/>
            </p:nvGrpSpPr>
            <p:grpSpPr>
              <a:xfrm>
                <a:off x="2317129" y="1726988"/>
                <a:ext cx="41802" cy="41929"/>
                <a:chOff x="2317129" y="1726988"/>
                <a:chExt cx="41802" cy="41929"/>
              </a:xfrm>
            </p:grpSpPr>
            <p:sp>
              <p:nvSpPr>
                <p:cNvPr id="1407" name="Freeform: Shape 11691">
                  <a:extLst>
                    <a:ext uri="{FF2B5EF4-FFF2-40B4-BE49-F238E27FC236}">
                      <a16:creationId xmlns:a16="http://schemas.microsoft.com/office/drawing/2014/main" id="{057D38EA-5476-CE1E-8935-3E10D6CDF48B}"/>
                    </a:ext>
                  </a:extLst>
                </p:cNvPr>
                <p:cNvSpPr/>
                <p:nvPr/>
              </p:nvSpPr>
              <p:spPr>
                <a:xfrm>
                  <a:off x="2338094"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Freeform: Shape 11692">
                  <a:extLst>
                    <a:ext uri="{FF2B5EF4-FFF2-40B4-BE49-F238E27FC236}">
                      <a16:creationId xmlns:a16="http://schemas.microsoft.com/office/drawing/2014/main" id="{97B90BFE-65BE-E3A8-0810-2057CB1094A0}"/>
                    </a:ext>
                  </a:extLst>
                </p:cNvPr>
                <p:cNvSpPr/>
                <p:nvPr/>
              </p:nvSpPr>
              <p:spPr>
                <a:xfrm>
                  <a:off x="2317129" y="174795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 name="Graphic 7853">
                <a:extLst>
                  <a:ext uri="{FF2B5EF4-FFF2-40B4-BE49-F238E27FC236}">
                    <a16:creationId xmlns:a16="http://schemas.microsoft.com/office/drawing/2014/main" id="{00A3D93E-99F3-F6DD-3593-0817A2937CD4}"/>
                  </a:ext>
                </a:extLst>
              </p:cNvPr>
              <p:cNvGrpSpPr/>
              <p:nvPr/>
            </p:nvGrpSpPr>
            <p:grpSpPr>
              <a:xfrm>
                <a:off x="2327040" y="1726988"/>
                <a:ext cx="41929" cy="41929"/>
                <a:chOff x="2327040" y="1726988"/>
                <a:chExt cx="41929" cy="41929"/>
              </a:xfrm>
            </p:grpSpPr>
            <p:sp>
              <p:nvSpPr>
                <p:cNvPr id="1405" name="Freeform: Shape 11689">
                  <a:extLst>
                    <a:ext uri="{FF2B5EF4-FFF2-40B4-BE49-F238E27FC236}">
                      <a16:creationId xmlns:a16="http://schemas.microsoft.com/office/drawing/2014/main" id="{949B1B14-25F8-8C65-1937-024548193271}"/>
                    </a:ext>
                  </a:extLst>
                </p:cNvPr>
                <p:cNvSpPr/>
                <p:nvPr/>
              </p:nvSpPr>
              <p:spPr>
                <a:xfrm>
                  <a:off x="2348005"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Freeform: Shape 11690">
                  <a:extLst>
                    <a:ext uri="{FF2B5EF4-FFF2-40B4-BE49-F238E27FC236}">
                      <a16:creationId xmlns:a16="http://schemas.microsoft.com/office/drawing/2014/main" id="{775132EA-F614-23FD-645A-A9B48236A46F}"/>
                    </a:ext>
                  </a:extLst>
                </p:cNvPr>
                <p:cNvSpPr/>
                <p:nvPr/>
              </p:nvSpPr>
              <p:spPr>
                <a:xfrm>
                  <a:off x="2327040"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 name="Graphic 7853">
                <a:extLst>
                  <a:ext uri="{FF2B5EF4-FFF2-40B4-BE49-F238E27FC236}">
                    <a16:creationId xmlns:a16="http://schemas.microsoft.com/office/drawing/2014/main" id="{AD4BF01D-94BB-2A4C-88DE-70A798053F29}"/>
                  </a:ext>
                </a:extLst>
              </p:cNvPr>
              <p:cNvGrpSpPr/>
              <p:nvPr/>
            </p:nvGrpSpPr>
            <p:grpSpPr>
              <a:xfrm>
                <a:off x="2330598" y="1726988"/>
                <a:ext cx="41929" cy="41929"/>
                <a:chOff x="2330598" y="1726988"/>
                <a:chExt cx="41929" cy="41929"/>
              </a:xfrm>
            </p:grpSpPr>
            <p:sp>
              <p:nvSpPr>
                <p:cNvPr id="1403" name="Freeform: Shape 11687">
                  <a:extLst>
                    <a:ext uri="{FF2B5EF4-FFF2-40B4-BE49-F238E27FC236}">
                      <a16:creationId xmlns:a16="http://schemas.microsoft.com/office/drawing/2014/main" id="{2FD04B04-0CC9-CCAD-9605-E9F11F8AE8D4}"/>
                    </a:ext>
                  </a:extLst>
                </p:cNvPr>
                <p:cNvSpPr/>
                <p:nvPr/>
              </p:nvSpPr>
              <p:spPr>
                <a:xfrm>
                  <a:off x="2351562"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Freeform: Shape 11688">
                  <a:extLst>
                    <a:ext uri="{FF2B5EF4-FFF2-40B4-BE49-F238E27FC236}">
                      <a16:creationId xmlns:a16="http://schemas.microsoft.com/office/drawing/2014/main" id="{5C7E4B61-BFF7-2832-55F8-577EEEED1F90}"/>
                    </a:ext>
                  </a:extLst>
                </p:cNvPr>
                <p:cNvSpPr/>
                <p:nvPr/>
              </p:nvSpPr>
              <p:spPr>
                <a:xfrm>
                  <a:off x="2330598"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raphic 7853">
                <a:extLst>
                  <a:ext uri="{FF2B5EF4-FFF2-40B4-BE49-F238E27FC236}">
                    <a16:creationId xmlns:a16="http://schemas.microsoft.com/office/drawing/2014/main" id="{E7C4BDDC-F578-4CA6-A030-2C8B77472C37}"/>
                  </a:ext>
                </a:extLst>
              </p:cNvPr>
              <p:cNvGrpSpPr/>
              <p:nvPr/>
            </p:nvGrpSpPr>
            <p:grpSpPr>
              <a:xfrm>
                <a:off x="2344447" y="1726988"/>
                <a:ext cx="41929" cy="41929"/>
                <a:chOff x="2344447" y="1726988"/>
                <a:chExt cx="41929" cy="41929"/>
              </a:xfrm>
            </p:grpSpPr>
            <p:sp>
              <p:nvSpPr>
                <p:cNvPr id="1401" name="Freeform: Shape 11685">
                  <a:extLst>
                    <a:ext uri="{FF2B5EF4-FFF2-40B4-BE49-F238E27FC236}">
                      <a16:creationId xmlns:a16="http://schemas.microsoft.com/office/drawing/2014/main" id="{7F883CDB-6914-490A-4B39-F6840AA80F05}"/>
                    </a:ext>
                  </a:extLst>
                </p:cNvPr>
                <p:cNvSpPr/>
                <p:nvPr/>
              </p:nvSpPr>
              <p:spPr>
                <a:xfrm>
                  <a:off x="2365412"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Freeform: Shape 11686">
                  <a:extLst>
                    <a:ext uri="{FF2B5EF4-FFF2-40B4-BE49-F238E27FC236}">
                      <a16:creationId xmlns:a16="http://schemas.microsoft.com/office/drawing/2014/main" id="{EA8E01C8-09AB-1865-7C8B-22806AE5BCE5}"/>
                    </a:ext>
                  </a:extLst>
                </p:cNvPr>
                <p:cNvSpPr/>
                <p:nvPr/>
              </p:nvSpPr>
              <p:spPr>
                <a:xfrm>
                  <a:off x="2344447"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 name="Graphic 7853">
                <a:extLst>
                  <a:ext uri="{FF2B5EF4-FFF2-40B4-BE49-F238E27FC236}">
                    <a16:creationId xmlns:a16="http://schemas.microsoft.com/office/drawing/2014/main" id="{8B954ACA-9E78-07A7-FFD9-98CE775EF9DE}"/>
                  </a:ext>
                </a:extLst>
              </p:cNvPr>
              <p:cNvGrpSpPr/>
              <p:nvPr/>
            </p:nvGrpSpPr>
            <p:grpSpPr>
              <a:xfrm>
                <a:off x="2354104" y="1726988"/>
                <a:ext cx="41929" cy="41929"/>
                <a:chOff x="2354104" y="1726988"/>
                <a:chExt cx="41929" cy="41929"/>
              </a:xfrm>
            </p:grpSpPr>
            <p:sp>
              <p:nvSpPr>
                <p:cNvPr id="1399" name="Freeform: Shape 11683">
                  <a:extLst>
                    <a:ext uri="{FF2B5EF4-FFF2-40B4-BE49-F238E27FC236}">
                      <a16:creationId xmlns:a16="http://schemas.microsoft.com/office/drawing/2014/main" id="{FD403673-9BB3-335B-B56C-A987E40791F5}"/>
                    </a:ext>
                  </a:extLst>
                </p:cNvPr>
                <p:cNvSpPr/>
                <p:nvPr/>
              </p:nvSpPr>
              <p:spPr>
                <a:xfrm>
                  <a:off x="2375068"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Freeform: Shape 11684">
                  <a:extLst>
                    <a:ext uri="{FF2B5EF4-FFF2-40B4-BE49-F238E27FC236}">
                      <a16:creationId xmlns:a16="http://schemas.microsoft.com/office/drawing/2014/main" id="{0C06F25A-1F50-09BA-3B28-FE47FD66684B}"/>
                    </a:ext>
                  </a:extLst>
                </p:cNvPr>
                <p:cNvSpPr/>
                <p:nvPr/>
              </p:nvSpPr>
              <p:spPr>
                <a:xfrm>
                  <a:off x="2354104"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aphic 7853">
                <a:extLst>
                  <a:ext uri="{FF2B5EF4-FFF2-40B4-BE49-F238E27FC236}">
                    <a16:creationId xmlns:a16="http://schemas.microsoft.com/office/drawing/2014/main" id="{F3B849C2-08FF-1713-798C-D435C892231F}"/>
                  </a:ext>
                </a:extLst>
              </p:cNvPr>
              <p:cNvGrpSpPr/>
              <p:nvPr/>
            </p:nvGrpSpPr>
            <p:grpSpPr>
              <a:xfrm>
                <a:off x="2363252" y="1726988"/>
                <a:ext cx="41929" cy="41929"/>
                <a:chOff x="2363252" y="1726988"/>
                <a:chExt cx="41929" cy="41929"/>
              </a:xfrm>
            </p:grpSpPr>
            <p:sp>
              <p:nvSpPr>
                <p:cNvPr id="1397" name="Freeform: Shape 11681">
                  <a:extLst>
                    <a:ext uri="{FF2B5EF4-FFF2-40B4-BE49-F238E27FC236}">
                      <a16:creationId xmlns:a16="http://schemas.microsoft.com/office/drawing/2014/main" id="{92502651-8072-F339-E685-0B031E00E323}"/>
                    </a:ext>
                  </a:extLst>
                </p:cNvPr>
                <p:cNvSpPr/>
                <p:nvPr/>
              </p:nvSpPr>
              <p:spPr>
                <a:xfrm>
                  <a:off x="2384217"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Freeform: Shape 11682">
                  <a:extLst>
                    <a:ext uri="{FF2B5EF4-FFF2-40B4-BE49-F238E27FC236}">
                      <a16:creationId xmlns:a16="http://schemas.microsoft.com/office/drawing/2014/main" id="{3DBD7C1B-5D9B-BB81-884C-C7E1BE903299}"/>
                    </a:ext>
                  </a:extLst>
                </p:cNvPr>
                <p:cNvSpPr/>
                <p:nvPr/>
              </p:nvSpPr>
              <p:spPr>
                <a:xfrm>
                  <a:off x="2363252"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aphic 7853">
                <a:extLst>
                  <a:ext uri="{FF2B5EF4-FFF2-40B4-BE49-F238E27FC236}">
                    <a16:creationId xmlns:a16="http://schemas.microsoft.com/office/drawing/2014/main" id="{C31B1E98-6D0B-A9FE-03BD-9149D4B6C6FE}"/>
                  </a:ext>
                </a:extLst>
              </p:cNvPr>
              <p:cNvGrpSpPr/>
              <p:nvPr/>
            </p:nvGrpSpPr>
            <p:grpSpPr>
              <a:xfrm>
                <a:off x="2367191" y="1726988"/>
                <a:ext cx="41929" cy="41929"/>
                <a:chOff x="2367191" y="1726988"/>
                <a:chExt cx="41929" cy="41929"/>
              </a:xfrm>
            </p:grpSpPr>
            <p:sp>
              <p:nvSpPr>
                <p:cNvPr id="1395" name="Freeform: Shape 11679">
                  <a:extLst>
                    <a:ext uri="{FF2B5EF4-FFF2-40B4-BE49-F238E27FC236}">
                      <a16:creationId xmlns:a16="http://schemas.microsoft.com/office/drawing/2014/main" id="{163397F4-D1FF-EB62-9664-1FCA6D650427}"/>
                    </a:ext>
                  </a:extLst>
                </p:cNvPr>
                <p:cNvSpPr/>
                <p:nvPr/>
              </p:nvSpPr>
              <p:spPr>
                <a:xfrm>
                  <a:off x="2388155"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Freeform: Shape 11680">
                  <a:extLst>
                    <a:ext uri="{FF2B5EF4-FFF2-40B4-BE49-F238E27FC236}">
                      <a16:creationId xmlns:a16="http://schemas.microsoft.com/office/drawing/2014/main" id="{34BEB4DD-BB76-E71A-43F1-8B69913305FB}"/>
                    </a:ext>
                  </a:extLst>
                </p:cNvPr>
                <p:cNvSpPr/>
                <p:nvPr/>
              </p:nvSpPr>
              <p:spPr>
                <a:xfrm>
                  <a:off x="2367191"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 name="Graphic 7853">
                <a:extLst>
                  <a:ext uri="{FF2B5EF4-FFF2-40B4-BE49-F238E27FC236}">
                    <a16:creationId xmlns:a16="http://schemas.microsoft.com/office/drawing/2014/main" id="{39AA1580-95CE-C59A-538E-CC7F5005E16B}"/>
                  </a:ext>
                </a:extLst>
              </p:cNvPr>
              <p:cNvGrpSpPr/>
              <p:nvPr/>
            </p:nvGrpSpPr>
            <p:grpSpPr>
              <a:xfrm>
                <a:off x="2402513" y="1726988"/>
                <a:ext cx="41929" cy="41929"/>
                <a:chOff x="2402513" y="1726988"/>
                <a:chExt cx="41929" cy="41929"/>
              </a:xfrm>
            </p:grpSpPr>
            <p:sp>
              <p:nvSpPr>
                <p:cNvPr id="1393" name="Freeform: Shape 11677">
                  <a:extLst>
                    <a:ext uri="{FF2B5EF4-FFF2-40B4-BE49-F238E27FC236}">
                      <a16:creationId xmlns:a16="http://schemas.microsoft.com/office/drawing/2014/main" id="{64EC520E-339F-AB2A-CBBD-3214C72343CE}"/>
                    </a:ext>
                  </a:extLst>
                </p:cNvPr>
                <p:cNvSpPr/>
                <p:nvPr/>
              </p:nvSpPr>
              <p:spPr>
                <a:xfrm>
                  <a:off x="2423478" y="17269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Freeform: Shape 11678">
                  <a:extLst>
                    <a:ext uri="{FF2B5EF4-FFF2-40B4-BE49-F238E27FC236}">
                      <a16:creationId xmlns:a16="http://schemas.microsoft.com/office/drawing/2014/main" id="{B76394AF-6793-D931-ADB0-9E941686F3E2}"/>
                    </a:ext>
                  </a:extLst>
                </p:cNvPr>
                <p:cNvSpPr/>
                <p:nvPr/>
              </p:nvSpPr>
              <p:spPr>
                <a:xfrm>
                  <a:off x="2402513" y="17479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 name="Graphic 7853">
                <a:extLst>
                  <a:ext uri="{FF2B5EF4-FFF2-40B4-BE49-F238E27FC236}">
                    <a16:creationId xmlns:a16="http://schemas.microsoft.com/office/drawing/2014/main" id="{212E47DC-A062-78AC-4131-24148C550F7B}"/>
                  </a:ext>
                </a:extLst>
              </p:cNvPr>
              <p:cNvGrpSpPr/>
              <p:nvPr/>
            </p:nvGrpSpPr>
            <p:grpSpPr>
              <a:xfrm>
                <a:off x="2447365" y="1730927"/>
                <a:ext cx="41929" cy="41929"/>
                <a:chOff x="2447365" y="1730927"/>
                <a:chExt cx="41929" cy="41929"/>
              </a:xfrm>
            </p:grpSpPr>
            <p:sp>
              <p:nvSpPr>
                <p:cNvPr id="1391" name="Freeform: Shape 11675">
                  <a:extLst>
                    <a:ext uri="{FF2B5EF4-FFF2-40B4-BE49-F238E27FC236}">
                      <a16:creationId xmlns:a16="http://schemas.microsoft.com/office/drawing/2014/main" id="{F1F55105-B835-DBB7-E4F1-E758564F94BF}"/>
                    </a:ext>
                  </a:extLst>
                </p:cNvPr>
                <p:cNvSpPr/>
                <p:nvPr/>
              </p:nvSpPr>
              <p:spPr>
                <a:xfrm>
                  <a:off x="2468329" y="173092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Freeform: Shape 11676">
                  <a:extLst>
                    <a:ext uri="{FF2B5EF4-FFF2-40B4-BE49-F238E27FC236}">
                      <a16:creationId xmlns:a16="http://schemas.microsoft.com/office/drawing/2014/main" id="{5B8E1805-65B0-AE93-1045-8D47771FB742}"/>
                    </a:ext>
                  </a:extLst>
                </p:cNvPr>
                <p:cNvSpPr/>
                <p:nvPr/>
              </p:nvSpPr>
              <p:spPr>
                <a:xfrm>
                  <a:off x="2447365" y="175189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 name="Graphic 7853">
                <a:extLst>
                  <a:ext uri="{FF2B5EF4-FFF2-40B4-BE49-F238E27FC236}">
                    <a16:creationId xmlns:a16="http://schemas.microsoft.com/office/drawing/2014/main" id="{6DAD3862-BAC3-6BC6-2965-C63A056D9CD2}"/>
                  </a:ext>
                </a:extLst>
              </p:cNvPr>
              <p:cNvGrpSpPr/>
              <p:nvPr/>
            </p:nvGrpSpPr>
            <p:grpSpPr>
              <a:xfrm>
                <a:off x="2613939" y="1735882"/>
                <a:ext cx="41929" cy="41929"/>
                <a:chOff x="2613939" y="1735882"/>
                <a:chExt cx="41929" cy="41929"/>
              </a:xfrm>
            </p:grpSpPr>
            <p:sp>
              <p:nvSpPr>
                <p:cNvPr id="1389" name="Freeform: Shape 11673">
                  <a:extLst>
                    <a:ext uri="{FF2B5EF4-FFF2-40B4-BE49-F238E27FC236}">
                      <a16:creationId xmlns:a16="http://schemas.microsoft.com/office/drawing/2014/main" id="{BB0BAA9F-6C92-E89A-2EFB-53F43EA1C14A}"/>
                    </a:ext>
                  </a:extLst>
                </p:cNvPr>
                <p:cNvSpPr/>
                <p:nvPr/>
              </p:nvSpPr>
              <p:spPr>
                <a:xfrm>
                  <a:off x="2634904" y="173588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Freeform: Shape 11674">
                  <a:extLst>
                    <a:ext uri="{FF2B5EF4-FFF2-40B4-BE49-F238E27FC236}">
                      <a16:creationId xmlns:a16="http://schemas.microsoft.com/office/drawing/2014/main" id="{A189A533-6B40-BF07-A2D8-03141139112C}"/>
                    </a:ext>
                  </a:extLst>
                </p:cNvPr>
                <p:cNvSpPr/>
                <p:nvPr/>
              </p:nvSpPr>
              <p:spPr>
                <a:xfrm>
                  <a:off x="2613939" y="17568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 name="Graphic 7853">
                <a:extLst>
                  <a:ext uri="{FF2B5EF4-FFF2-40B4-BE49-F238E27FC236}">
                    <a16:creationId xmlns:a16="http://schemas.microsoft.com/office/drawing/2014/main" id="{1C8F785C-D795-5C70-36F6-302F3EED6EB9}"/>
                  </a:ext>
                </a:extLst>
              </p:cNvPr>
              <p:cNvGrpSpPr/>
              <p:nvPr/>
            </p:nvGrpSpPr>
            <p:grpSpPr>
              <a:xfrm>
                <a:off x="2672132" y="1735882"/>
                <a:ext cx="41929" cy="41929"/>
                <a:chOff x="2672132" y="1735882"/>
                <a:chExt cx="41929" cy="41929"/>
              </a:xfrm>
            </p:grpSpPr>
            <p:sp>
              <p:nvSpPr>
                <p:cNvPr id="1387" name="Freeform: Shape 11671">
                  <a:extLst>
                    <a:ext uri="{FF2B5EF4-FFF2-40B4-BE49-F238E27FC236}">
                      <a16:creationId xmlns:a16="http://schemas.microsoft.com/office/drawing/2014/main" id="{414BE603-0F1E-0796-D382-1AB597AD577A}"/>
                    </a:ext>
                  </a:extLst>
                </p:cNvPr>
                <p:cNvSpPr/>
                <p:nvPr/>
              </p:nvSpPr>
              <p:spPr>
                <a:xfrm>
                  <a:off x="2693097" y="173588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Freeform: Shape 11672">
                  <a:extLst>
                    <a:ext uri="{FF2B5EF4-FFF2-40B4-BE49-F238E27FC236}">
                      <a16:creationId xmlns:a16="http://schemas.microsoft.com/office/drawing/2014/main" id="{0785DC0E-770B-8343-EEB0-2E69530C4112}"/>
                    </a:ext>
                  </a:extLst>
                </p:cNvPr>
                <p:cNvSpPr/>
                <p:nvPr/>
              </p:nvSpPr>
              <p:spPr>
                <a:xfrm>
                  <a:off x="2672132" y="17568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raphic 7853">
                <a:extLst>
                  <a:ext uri="{FF2B5EF4-FFF2-40B4-BE49-F238E27FC236}">
                    <a16:creationId xmlns:a16="http://schemas.microsoft.com/office/drawing/2014/main" id="{FF5DA351-EB75-4ED7-D40A-2256DD2B43DC}"/>
                  </a:ext>
                </a:extLst>
              </p:cNvPr>
              <p:cNvGrpSpPr/>
              <p:nvPr/>
            </p:nvGrpSpPr>
            <p:grpSpPr>
              <a:xfrm>
                <a:off x="2748494" y="1739694"/>
                <a:ext cx="41929" cy="41929"/>
                <a:chOff x="2748494" y="1739694"/>
                <a:chExt cx="41929" cy="41929"/>
              </a:xfrm>
            </p:grpSpPr>
            <p:sp>
              <p:nvSpPr>
                <p:cNvPr id="1385" name="Freeform: Shape 11669">
                  <a:extLst>
                    <a:ext uri="{FF2B5EF4-FFF2-40B4-BE49-F238E27FC236}">
                      <a16:creationId xmlns:a16="http://schemas.microsoft.com/office/drawing/2014/main" id="{021AEC13-B499-030E-5813-E8BA8A552DF3}"/>
                    </a:ext>
                  </a:extLst>
                </p:cNvPr>
                <p:cNvSpPr/>
                <p:nvPr/>
              </p:nvSpPr>
              <p:spPr>
                <a:xfrm>
                  <a:off x="2769459" y="173969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Freeform: Shape 11670">
                  <a:extLst>
                    <a:ext uri="{FF2B5EF4-FFF2-40B4-BE49-F238E27FC236}">
                      <a16:creationId xmlns:a16="http://schemas.microsoft.com/office/drawing/2014/main" id="{AB002C14-55AB-5DC0-41FC-BDD6F834F7D4}"/>
                    </a:ext>
                  </a:extLst>
                </p:cNvPr>
                <p:cNvSpPr/>
                <p:nvPr/>
              </p:nvSpPr>
              <p:spPr>
                <a:xfrm>
                  <a:off x="2748494" y="176065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 name="Graphic 7853">
                <a:extLst>
                  <a:ext uri="{FF2B5EF4-FFF2-40B4-BE49-F238E27FC236}">
                    <a16:creationId xmlns:a16="http://schemas.microsoft.com/office/drawing/2014/main" id="{654B4DE9-BE5B-44E6-2D24-6A65D32AA98B}"/>
                  </a:ext>
                </a:extLst>
              </p:cNvPr>
              <p:cNvGrpSpPr/>
              <p:nvPr/>
            </p:nvGrpSpPr>
            <p:grpSpPr>
              <a:xfrm>
                <a:off x="2761454" y="1744141"/>
                <a:ext cx="41802" cy="41929"/>
                <a:chOff x="2761454" y="1744141"/>
                <a:chExt cx="41802" cy="41929"/>
              </a:xfrm>
            </p:grpSpPr>
            <p:sp>
              <p:nvSpPr>
                <p:cNvPr id="1383" name="Freeform: Shape 11667">
                  <a:extLst>
                    <a:ext uri="{FF2B5EF4-FFF2-40B4-BE49-F238E27FC236}">
                      <a16:creationId xmlns:a16="http://schemas.microsoft.com/office/drawing/2014/main" id="{142B9522-D998-AA89-E1A2-F076561A1D6E}"/>
                    </a:ext>
                  </a:extLst>
                </p:cNvPr>
                <p:cNvSpPr/>
                <p:nvPr/>
              </p:nvSpPr>
              <p:spPr>
                <a:xfrm>
                  <a:off x="2782292" y="174414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Freeform: Shape 11668">
                  <a:extLst>
                    <a:ext uri="{FF2B5EF4-FFF2-40B4-BE49-F238E27FC236}">
                      <a16:creationId xmlns:a16="http://schemas.microsoft.com/office/drawing/2014/main" id="{4D358266-D954-7048-F531-FC4A3CF547E3}"/>
                    </a:ext>
                  </a:extLst>
                </p:cNvPr>
                <p:cNvSpPr/>
                <p:nvPr/>
              </p:nvSpPr>
              <p:spPr>
                <a:xfrm>
                  <a:off x="2761454" y="176510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raphic 7853">
                <a:extLst>
                  <a:ext uri="{FF2B5EF4-FFF2-40B4-BE49-F238E27FC236}">
                    <a16:creationId xmlns:a16="http://schemas.microsoft.com/office/drawing/2014/main" id="{D66ACC85-55DF-BB02-9984-66971F5D737A}"/>
                  </a:ext>
                </a:extLst>
              </p:cNvPr>
              <p:cNvGrpSpPr/>
              <p:nvPr/>
            </p:nvGrpSpPr>
            <p:grpSpPr>
              <a:xfrm>
                <a:off x="2779878" y="1746301"/>
                <a:ext cx="41929" cy="41929"/>
                <a:chOff x="2779878" y="1746301"/>
                <a:chExt cx="41929" cy="41929"/>
              </a:xfrm>
            </p:grpSpPr>
            <p:sp>
              <p:nvSpPr>
                <p:cNvPr id="1381" name="Freeform: Shape 11665">
                  <a:extLst>
                    <a:ext uri="{FF2B5EF4-FFF2-40B4-BE49-F238E27FC236}">
                      <a16:creationId xmlns:a16="http://schemas.microsoft.com/office/drawing/2014/main" id="{4790C453-ED27-FB17-6E7C-5202F923745B}"/>
                    </a:ext>
                  </a:extLst>
                </p:cNvPr>
                <p:cNvSpPr/>
                <p:nvPr/>
              </p:nvSpPr>
              <p:spPr>
                <a:xfrm>
                  <a:off x="2800842" y="17463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Freeform: Shape 11666">
                  <a:extLst>
                    <a:ext uri="{FF2B5EF4-FFF2-40B4-BE49-F238E27FC236}">
                      <a16:creationId xmlns:a16="http://schemas.microsoft.com/office/drawing/2014/main" id="{870866CA-4313-A31C-F19A-D54FC99E34F3}"/>
                    </a:ext>
                  </a:extLst>
                </p:cNvPr>
                <p:cNvSpPr/>
                <p:nvPr/>
              </p:nvSpPr>
              <p:spPr>
                <a:xfrm>
                  <a:off x="2779878" y="17672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raphic 7853">
                <a:extLst>
                  <a:ext uri="{FF2B5EF4-FFF2-40B4-BE49-F238E27FC236}">
                    <a16:creationId xmlns:a16="http://schemas.microsoft.com/office/drawing/2014/main" id="{21BB913D-5C5A-EB94-C218-CAEE7DE83721}"/>
                  </a:ext>
                </a:extLst>
              </p:cNvPr>
              <p:cNvGrpSpPr/>
              <p:nvPr/>
            </p:nvGrpSpPr>
            <p:grpSpPr>
              <a:xfrm>
                <a:off x="2784325" y="1746301"/>
                <a:ext cx="41929" cy="41929"/>
                <a:chOff x="2784325" y="1746301"/>
                <a:chExt cx="41929" cy="41929"/>
              </a:xfrm>
            </p:grpSpPr>
            <p:sp>
              <p:nvSpPr>
                <p:cNvPr id="1379" name="Freeform: Shape 11663">
                  <a:extLst>
                    <a:ext uri="{FF2B5EF4-FFF2-40B4-BE49-F238E27FC236}">
                      <a16:creationId xmlns:a16="http://schemas.microsoft.com/office/drawing/2014/main" id="{628ED6F7-5CC4-684B-C074-A0EAA7B08DAB}"/>
                    </a:ext>
                  </a:extLst>
                </p:cNvPr>
                <p:cNvSpPr/>
                <p:nvPr/>
              </p:nvSpPr>
              <p:spPr>
                <a:xfrm>
                  <a:off x="2805289" y="17463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Freeform: Shape 11664">
                  <a:extLst>
                    <a:ext uri="{FF2B5EF4-FFF2-40B4-BE49-F238E27FC236}">
                      <a16:creationId xmlns:a16="http://schemas.microsoft.com/office/drawing/2014/main" id="{C487C19F-4FE8-5F77-C82D-8ABF7572BE2E}"/>
                    </a:ext>
                  </a:extLst>
                </p:cNvPr>
                <p:cNvSpPr/>
                <p:nvPr/>
              </p:nvSpPr>
              <p:spPr>
                <a:xfrm>
                  <a:off x="2784325" y="17672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 name="Graphic 7853">
                <a:extLst>
                  <a:ext uri="{FF2B5EF4-FFF2-40B4-BE49-F238E27FC236}">
                    <a16:creationId xmlns:a16="http://schemas.microsoft.com/office/drawing/2014/main" id="{71AE2A8A-29DA-0661-5C84-27118C1A9B43}"/>
                  </a:ext>
                </a:extLst>
              </p:cNvPr>
              <p:cNvGrpSpPr/>
              <p:nvPr/>
            </p:nvGrpSpPr>
            <p:grpSpPr>
              <a:xfrm>
                <a:off x="2820791" y="1750621"/>
                <a:ext cx="41802" cy="41929"/>
                <a:chOff x="2820791" y="1750621"/>
                <a:chExt cx="41802" cy="41929"/>
              </a:xfrm>
            </p:grpSpPr>
            <p:sp>
              <p:nvSpPr>
                <p:cNvPr id="1377" name="Freeform: Shape 11661">
                  <a:extLst>
                    <a:ext uri="{FF2B5EF4-FFF2-40B4-BE49-F238E27FC236}">
                      <a16:creationId xmlns:a16="http://schemas.microsoft.com/office/drawing/2014/main" id="{2B4BC214-C7E7-98BE-387B-1E2DDD9892C6}"/>
                    </a:ext>
                  </a:extLst>
                </p:cNvPr>
                <p:cNvSpPr/>
                <p:nvPr/>
              </p:nvSpPr>
              <p:spPr>
                <a:xfrm>
                  <a:off x="2841628" y="175062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Freeform: Shape 11662">
                  <a:extLst>
                    <a:ext uri="{FF2B5EF4-FFF2-40B4-BE49-F238E27FC236}">
                      <a16:creationId xmlns:a16="http://schemas.microsoft.com/office/drawing/2014/main" id="{B83BE4E7-6311-BF7B-8FA7-29D61459A096}"/>
                    </a:ext>
                  </a:extLst>
                </p:cNvPr>
                <p:cNvSpPr/>
                <p:nvPr/>
              </p:nvSpPr>
              <p:spPr>
                <a:xfrm>
                  <a:off x="2820791" y="177158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7853">
                <a:extLst>
                  <a:ext uri="{FF2B5EF4-FFF2-40B4-BE49-F238E27FC236}">
                    <a16:creationId xmlns:a16="http://schemas.microsoft.com/office/drawing/2014/main" id="{0C63382A-C54A-B102-9793-0D2318E21392}"/>
                  </a:ext>
                </a:extLst>
              </p:cNvPr>
              <p:cNvGrpSpPr/>
              <p:nvPr/>
            </p:nvGrpSpPr>
            <p:grpSpPr>
              <a:xfrm>
                <a:off x="2954965" y="1765106"/>
                <a:ext cx="41929" cy="41929"/>
                <a:chOff x="2954965" y="1765106"/>
                <a:chExt cx="41929" cy="41929"/>
              </a:xfrm>
            </p:grpSpPr>
            <p:sp>
              <p:nvSpPr>
                <p:cNvPr id="1375" name="Freeform: Shape 11659">
                  <a:extLst>
                    <a:ext uri="{FF2B5EF4-FFF2-40B4-BE49-F238E27FC236}">
                      <a16:creationId xmlns:a16="http://schemas.microsoft.com/office/drawing/2014/main" id="{2D3D5160-CAC1-B3F8-F3A5-A354A144D3E9}"/>
                    </a:ext>
                  </a:extLst>
                </p:cNvPr>
                <p:cNvSpPr/>
                <p:nvPr/>
              </p:nvSpPr>
              <p:spPr>
                <a:xfrm>
                  <a:off x="2975929" y="176510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Freeform: Shape 11660">
                  <a:extLst>
                    <a:ext uri="{FF2B5EF4-FFF2-40B4-BE49-F238E27FC236}">
                      <a16:creationId xmlns:a16="http://schemas.microsoft.com/office/drawing/2014/main" id="{D43D124C-0DA6-7DF0-69DB-7CF9F3A88F4D}"/>
                    </a:ext>
                  </a:extLst>
                </p:cNvPr>
                <p:cNvSpPr/>
                <p:nvPr/>
              </p:nvSpPr>
              <p:spPr>
                <a:xfrm>
                  <a:off x="2954965" y="178607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7853">
                <a:extLst>
                  <a:ext uri="{FF2B5EF4-FFF2-40B4-BE49-F238E27FC236}">
                    <a16:creationId xmlns:a16="http://schemas.microsoft.com/office/drawing/2014/main" id="{4D4C3F7B-5603-9617-4A35-A88404A644C2}"/>
                  </a:ext>
                </a:extLst>
              </p:cNvPr>
              <p:cNvGrpSpPr/>
              <p:nvPr/>
            </p:nvGrpSpPr>
            <p:grpSpPr>
              <a:xfrm>
                <a:off x="2973388" y="1765106"/>
                <a:ext cx="41802" cy="41929"/>
                <a:chOff x="2973388" y="1765106"/>
                <a:chExt cx="41802" cy="41929"/>
              </a:xfrm>
            </p:grpSpPr>
            <p:sp>
              <p:nvSpPr>
                <p:cNvPr id="1373" name="Freeform: Shape 11657">
                  <a:extLst>
                    <a:ext uri="{FF2B5EF4-FFF2-40B4-BE49-F238E27FC236}">
                      <a16:creationId xmlns:a16="http://schemas.microsoft.com/office/drawing/2014/main" id="{716245BF-41C2-7F47-B54D-25D72AF88AEC}"/>
                    </a:ext>
                  </a:extLst>
                </p:cNvPr>
                <p:cNvSpPr/>
                <p:nvPr/>
              </p:nvSpPr>
              <p:spPr>
                <a:xfrm>
                  <a:off x="2994226" y="176510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Freeform: Shape 11658">
                  <a:extLst>
                    <a:ext uri="{FF2B5EF4-FFF2-40B4-BE49-F238E27FC236}">
                      <a16:creationId xmlns:a16="http://schemas.microsoft.com/office/drawing/2014/main" id="{7775602E-6530-8A9F-FAB7-E29A8E91CF4B}"/>
                    </a:ext>
                  </a:extLst>
                </p:cNvPr>
                <p:cNvSpPr/>
                <p:nvPr/>
              </p:nvSpPr>
              <p:spPr>
                <a:xfrm>
                  <a:off x="2973388" y="178607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 name="Graphic 7853">
                <a:extLst>
                  <a:ext uri="{FF2B5EF4-FFF2-40B4-BE49-F238E27FC236}">
                    <a16:creationId xmlns:a16="http://schemas.microsoft.com/office/drawing/2014/main" id="{0E33A115-FC0A-6B8E-82A9-B21FBD2F85DF}"/>
                  </a:ext>
                </a:extLst>
              </p:cNvPr>
              <p:cNvGrpSpPr/>
              <p:nvPr/>
            </p:nvGrpSpPr>
            <p:grpSpPr>
              <a:xfrm>
                <a:off x="3036155" y="1769680"/>
                <a:ext cx="41929" cy="41929"/>
                <a:chOff x="3036155" y="1769680"/>
                <a:chExt cx="41929" cy="41929"/>
              </a:xfrm>
            </p:grpSpPr>
            <p:sp>
              <p:nvSpPr>
                <p:cNvPr id="1371" name="Freeform: Shape 11655">
                  <a:extLst>
                    <a:ext uri="{FF2B5EF4-FFF2-40B4-BE49-F238E27FC236}">
                      <a16:creationId xmlns:a16="http://schemas.microsoft.com/office/drawing/2014/main" id="{C19148AE-EE2B-45C7-4009-FF0B233C81E6}"/>
                    </a:ext>
                  </a:extLst>
                </p:cNvPr>
                <p:cNvSpPr/>
                <p:nvPr/>
              </p:nvSpPr>
              <p:spPr>
                <a:xfrm>
                  <a:off x="3057120" y="1769680"/>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Freeform: Shape 11656">
                  <a:extLst>
                    <a:ext uri="{FF2B5EF4-FFF2-40B4-BE49-F238E27FC236}">
                      <a16:creationId xmlns:a16="http://schemas.microsoft.com/office/drawing/2014/main" id="{8640BE0E-8026-DC5B-D226-3D3AB794D371}"/>
                    </a:ext>
                  </a:extLst>
                </p:cNvPr>
                <p:cNvSpPr/>
                <p:nvPr/>
              </p:nvSpPr>
              <p:spPr>
                <a:xfrm>
                  <a:off x="3036155" y="179064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 name="Graphic 7853">
                <a:extLst>
                  <a:ext uri="{FF2B5EF4-FFF2-40B4-BE49-F238E27FC236}">
                    <a16:creationId xmlns:a16="http://schemas.microsoft.com/office/drawing/2014/main" id="{60244312-9E88-C879-461F-2EFF107122E5}"/>
                  </a:ext>
                </a:extLst>
              </p:cNvPr>
              <p:cNvGrpSpPr/>
              <p:nvPr/>
            </p:nvGrpSpPr>
            <p:grpSpPr>
              <a:xfrm>
                <a:off x="3162071" y="1776668"/>
                <a:ext cx="41802" cy="41802"/>
                <a:chOff x="3162071" y="1776668"/>
                <a:chExt cx="41802" cy="41802"/>
              </a:xfrm>
            </p:grpSpPr>
            <p:sp>
              <p:nvSpPr>
                <p:cNvPr id="1369" name="Freeform: Shape 11653">
                  <a:extLst>
                    <a:ext uri="{FF2B5EF4-FFF2-40B4-BE49-F238E27FC236}">
                      <a16:creationId xmlns:a16="http://schemas.microsoft.com/office/drawing/2014/main" id="{940D01D1-D04F-4AB7-6F9B-4FC3480C055A}"/>
                    </a:ext>
                  </a:extLst>
                </p:cNvPr>
                <p:cNvSpPr/>
                <p:nvPr/>
              </p:nvSpPr>
              <p:spPr>
                <a:xfrm>
                  <a:off x="3183035" y="177666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Freeform: Shape 11654">
                  <a:extLst>
                    <a:ext uri="{FF2B5EF4-FFF2-40B4-BE49-F238E27FC236}">
                      <a16:creationId xmlns:a16="http://schemas.microsoft.com/office/drawing/2014/main" id="{E5A8B61C-2C6F-EDF3-4651-BCEFA1465382}"/>
                    </a:ext>
                  </a:extLst>
                </p:cNvPr>
                <p:cNvSpPr/>
                <p:nvPr/>
              </p:nvSpPr>
              <p:spPr>
                <a:xfrm>
                  <a:off x="3162071" y="179763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 name="Graphic 7853">
                <a:extLst>
                  <a:ext uri="{FF2B5EF4-FFF2-40B4-BE49-F238E27FC236}">
                    <a16:creationId xmlns:a16="http://schemas.microsoft.com/office/drawing/2014/main" id="{2F8455D3-7758-0952-AE74-0C1F7FF01BF0}"/>
                  </a:ext>
                </a:extLst>
              </p:cNvPr>
              <p:cNvGrpSpPr/>
              <p:nvPr/>
            </p:nvGrpSpPr>
            <p:grpSpPr>
              <a:xfrm>
                <a:off x="3179478" y="1777811"/>
                <a:ext cx="41929" cy="41929"/>
                <a:chOff x="3179478" y="1777811"/>
                <a:chExt cx="41929" cy="41929"/>
              </a:xfrm>
            </p:grpSpPr>
            <p:sp>
              <p:nvSpPr>
                <p:cNvPr id="1367" name="Freeform: Shape 11651">
                  <a:extLst>
                    <a:ext uri="{FF2B5EF4-FFF2-40B4-BE49-F238E27FC236}">
                      <a16:creationId xmlns:a16="http://schemas.microsoft.com/office/drawing/2014/main" id="{D0299A30-3B31-E96C-7DCD-81B0AC26D976}"/>
                    </a:ext>
                  </a:extLst>
                </p:cNvPr>
                <p:cNvSpPr/>
                <p:nvPr/>
              </p:nvSpPr>
              <p:spPr>
                <a:xfrm>
                  <a:off x="3200442" y="177781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Freeform: Shape 11652">
                  <a:extLst>
                    <a:ext uri="{FF2B5EF4-FFF2-40B4-BE49-F238E27FC236}">
                      <a16:creationId xmlns:a16="http://schemas.microsoft.com/office/drawing/2014/main" id="{3066EFFD-A7FF-E709-6C19-79A164E2A6E9}"/>
                    </a:ext>
                  </a:extLst>
                </p:cNvPr>
                <p:cNvSpPr/>
                <p:nvPr/>
              </p:nvSpPr>
              <p:spPr>
                <a:xfrm>
                  <a:off x="3179478" y="179877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7853">
                <a:extLst>
                  <a:ext uri="{FF2B5EF4-FFF2-40B4-BE49-F238E27FC236}">
                    <a16:creationId xmlns:a16="http://schemas.microsoft.com/office/drawing/2014/main" id="{6DC05F15-07CE-3075-09B0-E4EA15B73F78}"/>
                  </a:ext>
                </a:extLst>
              </p:cNvPr>
              <p:cNvGrpSpPr/>
              <p:nvPr/>
            </p:nvGrpSpPr>
            <p:grpSpPr>
              <a:xfrm>
                <a:off x="3189769" y="1777811"/>
                <a:ext cx="41929" cy="41929"/>
                <a:chOff x="3189769" y="1777811"/>
                <a:chExt cx="41929" cy="41929"/>
              </a:xfrm>
            </p:grpSpPr>
            <p:sp>
              <p:nvSpPr>
                <p:cNvPr id="1365" name="Freeform: Shape 11649">
                  <a:extLst>
                    <a:ext uri="{FF2B5EF4-FFF2-40B4-BE49-F238E27FC236}">
                      <a16:creationId xmlns:a16="http://schemas.microsoft.com/office/drawing/2014/main" id="{25A7CFB8-5815-4AD1-B453-92ADD2E16D83}"/>
                    </a:ext>
                  </a:extLst>
                </p:cNvPr>
                <p:cNvSpPr/>
                <p:nvPr/>
              </p:nvSpPr>
              <p:spPr>
                <a:xfrm>
                  <a:off x="3210734" y="177781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Freeform: Shape 11650">
                  <a:extLst>
                    <a:ext uri="{FF2B5EF4-FFF2-40B4-BE49-F238E27FC236}">
                      <a16:creationId xmlns:a16="http://schemas.microsoft.com/office/drawing/2014/main" id="{F374E801-749F-A8C1-86C5-C9DBC5F96DC7}"/>
                    </a:ext>
                  </a:extLst>
                </p:cNvPr>
                <p:cNvSpPr/>
                <p:nvPr/>
              </p:nvSpPr>
              <p:spPr>
                <a:xfrm>
                  <a:off x="3189769" y="179877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 name="Graphic 7853">
                <a:extLst>
                  <a:ext uri="{FF2B5EF4-FFF2-40B4-BE49-F238E27FC236}">
                    <a16:creationId xmlns:a16="http://schemas.microsoft.com/office/drawing/2014/main" id="{453B5DBD-1032-4AFA-C505-48EF6BE9079A}"/>
                  </a:ext>
                </a:extLst>
              </p:cNvPr>
              <p:cNvGrpSpPr/>
              <p:nvPr/>
            </p:nvGrpSpPr>
            <p:grpSpPr>
              <a:xfrm>
                <a:off x="3215435" y="1777811"/>
                <a:ext cx="41929" cy="41929"/>
                <a:chOff x="3215435" y="1777811"/>
                <a:chExt cx="41929" cy="41929"/>
              </a:xfrm>
            </p:grpSpPr>
            <p:sp>
              <p:nvSpPr>
                <p:cNvPr id="1363" name="Freeform: Shape 11647">
                  <a:extLst>
                    <a:ext uri="{FF2B5EF4-FFF2-40B4-BE49-F238E27FC236}">
                      <a16:creationId xmlns:a16="http://schemas.microsoft.com/office/drawing/2014/main" id="{1464F05D-DC1D-FA5C-F6B5-566E32E83DB5}"/>
                    </a:ext>
                  </a:extLst>
                </p:cNvPr>
                <p:cNvSpPr/>
                <p:nvPr/>
              </p:nvSpPr>
              <p:spPr>
                <a:xfrm>
                  <a:off x="3236400" y="177781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Freeform: Shape 11648">
                  <a:extLst>
                    <a:ext uri="{FF2B5EF4-FFF2-40B4-BE49-F238E27FC236}">
                      <a16:creationId xmlns:a16="http://schemas.microsoft.com/office/drawing/2014/main" id="{01BA49A9-E5FF-8155-22B8-6E1E012E92A7}"/>
                    </a:ext>
                  </a:extLst>
                </p:cNvPr>
                <p:cNvSpPr/>
                <p:nvPr/>
              </p:nvSpPr>
              <p:spPr>
                <a:xfrm>
                  <a:off x="3215435" y="179877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 name="Graphic 7853">
                <a:extLst>
                  <a:ext uri="{FF2B5EF4-FFF2-40B4-BE49-F238E27FC236}">
                    <a16:creationId xmlns:a16="http://schemas.microsoft.com/office/drawing/2014/main" id="{2C36A34C-E395-B28C-C926-787917F56A3F}"/>
                  </a:ext>
                </a:extLst>
              </p:cNvPr>
              <p:cNvGrpSpPr/>
              <p:nvPr/>
            </p:nvGrpSpPr>
            <p:grpSpPr>
              <a:xfrm>
                <a:off x="3219374" y="1777811"/>
                <a:ext cx="41929" cy="41929"/>
                <a:chOff x="3219374" y="1777811"/>
                <a:chExt cx="41929" cy="41929"/>
              </a:xfrm>
            </p:grpSpPr>
            <p:sp>
              <p:nvSpPr>
                <p:cNvPr id="1361" name="Freeform: Shape 11645">
                  <a:extLst>
                    <a:ext uri="{FF2B5EF4-FFF2-40B4-BE49-F238E27FC236}">
                      <a16:creationId xmlns:a16="http://schemas.microsoft.com/office/drawing/2014/main" id="{B0271A25-5ADF-3F56-BAD6-C118EEDFB749}"/>
                    </a:ext>
                  </a:extLst>
                </p:cNvPr>
                <p:cNvSpPr/>
                <p:nvPr/>
              </p:nvSpPr>
              <p:spPr>
                <a:xfrm>
                  <a:off x="3240339" y="177781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Freeform: Shape 11646">
                  <a:extLst>
                    <a:ext uri="{FF2B5EF4-FFF2-40B4-BE49-F238E27FC236}">
                      <a16:creationId xmlns:a16="http://schemas.microsoft.com/office/drawing/2014/main" id="{8960838B-F1A9-68EF-D1FF-BA9A9687C685}"/>
                    </a:ext>
                  </a:extLst>
                </p:cNvPr>
                <p:cNvSpPr/>
                <p:nvPr/>
              </p:nvSpPr>
              <p:spPr>
                <a:xfrm>
                  <a:off x="3219374" y="179877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 name="Graphic 7853">
                <a:extLst>
                  <a:ext uri="{FF2B5EF4-FFF2-40B4-BE49-F238E27FC236}">
                    <a16:creationId xmlns:a16="http://schemas.microsoft.com/office/drawing/2014/main" id="{46F67B8C-1C08-C0DE-B5DA-232871F2BE2F}"/>
                  </a:ext>
                </a:extLst>
              </p:cNvPr>
              <p:cNvGrpSpPr/>
              <p:nvPr/>
            </p:nvGrpSpPr>
            <p:grpSpPr>
              <a:xfrm>
                <a:off x="3229793" y="1777811"/>
                <a:ext cx="41802" cy="41929"/>
                <a:chOff x="3229793" y="1777811"/>
                <a:chExt cx="41802" cy="41929"/>
              </a:xfrm>
            </p:grpSpPr>
            <p:sp>
              <p:nvSpPr>
                <p:cNvPr id="1359" name="Freeform: Shape 11643">
                  <a:extLst>
                    <a:ext uri="{FF2B5EF4-FFF2-40B4-BE49-F238E27FC236}">
                      <a16:creationId xmlns:a16="http://schemas.microsoft.com/office/drawing/2014/main" id="{AD28BA2C-DB55-FA12-CE21-2AC90230CBB5}"/>
                    </a:ext>
                  </a:extLst>
                </p:cNvPr>
                <p:cNvSpPr/>
                <p:nvPr/>
              </p:nvSpPr>
              <p:spPr>
                <a:xfrm>
                  <a:off x="3250758" y="177781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Freeform: Shape 11644">
                  <a:extLst>
                    <a:ext uri="{FF2B5EF4-FFF2-40B4-BE49-F238E27FC236}">
                      <a16:creationId xmlns:a16="http://schemas.microsoft.com/office/drawing/2014/main" id="{74D2C62C-3780-B31E-DEA1-C219F874960E}"/>
                    </a:ext>
                  </a:extLst>
                </p:cNvPr>
                <p:cNvSpPr/>
                <p:nvPr/>
              </p:nvSpPr>
              <p:spPr>
                <a:xfrm>
                  <a:off x="3229793" y="179877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 name="Graphic 7853">
                <a:extLst>
                  <a:ext uri="{FF2B5EF4-FFF2-40B4-BE49-F238E27FC236}">
                    <a16:creationId xmlns:a16="http://schemas.microsoft.com/office/drawing/2014/main" id="{1A00CB5A-E094-72C4-9528-0F6F9827DC56}"/>
                  </a:ext>
                </a:extLst>
              </p:cNvPr>
              <p:cNvGrpSpPr/>
              <p:nvPr/>
            </p:nvGrpSpPr>
            <p:grpSpPr>
              <a:xfrm>
                <a:off x="3278711" y="1783402"/>
                <a:ext cx="41929" cy="41929"/>
                <a:chOff x="3278711" y="1783402"/>
                <a:chExt cx="41929" cy="41929"/>
              </a:xfrm>
            </p:grpSpPr>
            <p:sp>
              <p:nvSpPr>
                <p:cNvPr id="1357" name="Freeform: Shape 11641">
                  <a:extLst>
                    <a:ext uri="{FF2B5EF4-FFF2-40B4-BE49-F238E27FC236}">
                      <a16:creationId xmlns:a16="http://schemas.microsoft.com/office/drawing/2014/main" id="{E493BA68-2BAA-1D3D-0DEB-B008E420A750}"/>
                    </a:ext>
                  </a:extLst>
                </p:cNvPr>
                <p:cNvSpPr/>
                <p:nvPr/>
              </p:nvSpPr>
              <p:spPr>
                <a:xfrm>
                  <a:off x="3299675" y="17834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Freeform: Shape 11642">
                  <a:extLst>
                    <a:ext uri="{FF2B5EF4-FFF2-40B4-BE49-F238E27FC236}">
                      <a16:creationId xmlns:a16="http://schemas.microsoft.com/office/drawing/2014/main" id="{A451E1C7-451A-3339-EA44-FD0E189827DB}"/>
                    </a:ext>
                  </a:extLst>
                </p:cNvPr>
                <p:cNvSpPr/>
                <p:nvPr/>
              </p:nvSpPr>
              <p:spPr>
                <a:xfrm>
                  <a:off x="3278711" y="18043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 name="Graphic 7853">
                <a:extLst>
                  <a:ext uri="{FF2B5EF4-FFF2-40B4-BE49-F238E27FC236}">
                    <a16:creationId xmlns:a16="http://schemas.microsoft.com/office/drawing/2014/main" id="{76E6E0FB-E232-6967-DD82-8BD61CA78FA9}"/>
                  </a:ext>
                </a:extLst>
              </p:cNvPr>
              <p:cNvGrpSpPr/>
              <p:nvPr/>
            </p:nvGrpSpPr>
            <p:grpSpPr>
              <a:xfrm>
                <a:off x="3444141" y="1784673"/>
                <a:ext cx="41929" cy="41929"/>
                <a:chOff x="3444141" y="1784673"/>
                <a:chExt cx="41929" cy="41929"/>
              </a:xfrm>
            </p:grpSpPr>
            <p:sp>
              <p:nvSpPr>
                <p:cNvPr id="1355" name="Freeform: Shape 11639">
                  <a:extLst>
                    <a:ext uri="{FF2B5EF4-FFF2-40B4-BE49-F238E27FC236}">
                      <a16:creationId xmlns:a16="http://schemas.microsoft.com/office/drawing/2014/main" id="{539DE4A5-4FB3-FC6B-234A-38595865B1F2}"/>
                    </a:ext>
                  </a:extLst>
                </p:cNvPr>
                <p:cNvSpPr/>
                <p:nvPr/>
              </p:nvSpPr>
              <p:spPr>
                <a:xfrm>
                  <a:off x="3465106" y="17846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Freeform: Shape 11640">
                  <a:extLst>
                    <a:ext uri="{FF2B5EF4-FFF2-40B4-BE49-F238E27FC236}">
                      <a16:creationId xmlns:a16="http://schemas.microsoft.com/office/drawing/2014/main" id="{F2202009-DB4C-8C39-A33E-C370C5A44015}"/>
                    </a:ext>
                  </a:extLst>
                </p:cNvPr>
                <p:cNvSpPr/>
                <p:nvPr/>
              </p:nvSpPr>
              <p:spPr>
                <a:xfrm>
                  <a:off x="3444141" y="180563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raphic 7853">
                <a:extLst>
                  <a:ext uri="{FF2B5EF4-FFF2-40B4-BE49-F238E27FC236}">
                    <a16:creationId xmlns:a16="http://schemas.microsoft.com/office/drawing/2014/main" id="{F3BF61E1-52F8-CC55-897F-D81AB60F5892}"/>
                  </a:ext>
                </a:extLst>
              </p:cNvPr>
              <p:cNvGrpSpPr/>
              <p:nvPr/>
            </p:nvGrpSpPr>
            <p:grpSpPr>
              <a:xfrm>
                <a:off x="3546169" y="1790263"/>
                <a:ext cx="41929" cy="41929"/>
                <a:chOff x="3546169" y="1790263"/>
                <a:chExt cx="41929" cy="41929"/>
              </a:xfrm>
            </p:grpSpPr>
            <p:sp>
              <p:nvSpPr>
                <p:cNvPr id="1353" name="Freeform: Shape 11637">
                  <a:extLst>
                    <a:ext uri="{FF2B5EF4-FFF2-40B4-BE49-F238E27FC236}">
                      <a16:creationId xmlns:a16="http://schemas.microsoft.com/office/drawing/2014/main" id="{50D6C9D7-33A4-FD55-E844-2F1B1F973545}"/>
                    </a:ext>
                  </a:extLst>
                </p:cNvPr>
                <p:cNvSpPr/>
                <p:nvPr/>
              </p:nvSpPr>
              <p:spPr>
                <a:xfrm>
                  <a:off x="3567134"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Freeform: Shape 11638">
                  <a:extLst>
                    <a:ext uri="{FF2B5EF4-FFF2-40B4-BE49-F238E27FC236}">
                      <a16:creationId xmlns:a16="http://schemas.microsoft.com/office/drawing/2014/main" id="{13F544C3-B15C-A98B-3A7F-611F459F4F0D}"/>
                    </a:ext>
                  </a:extLst>
                </p:cNvPr>
                <p:cNvSpPr/>
                <p:nvPr/>
              </p:nvSpPr>
              <p:spPr>
                <a:xfrm>
                  <a:off x="3546169" y="181122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 name="Graphic 7853">
                <a:extLst>
                  <a:ext uri="{FF2B5EF4-FFF2-40B4-BE49-F238E27FC236}">
                    <a16:creationId xmlns:a16="http://schemas.microsoft.com/office/drawing/2014/main" id="{15AD7981-CFD4-9F3C-C383-C619DCD2AF76}"/>
                  </a:ext>
                </a:extLst>
              </p:cNvPr>
              <p:cNvGrpSpPr/>
              <p:nvPr/>
            </p:nvGrpSpPr>
            <p:grpSpPr>
              <a:xfrm>
                <a:off x="3565991" y="1790263"/>
                <a:ext cx="41929" cy="41929"/>
                <a:chOff x="3565991" y="1790263"/>
                <a:chExt cx="41929" cy="41929"/>
              </a:xfrm>
            </p:grpSpPr>
            <p:sp>
              <p:nvSpPr>
                <p:cNvPr id="1351" name="Freeform: Shape 11635">
                  <a:extLst>
                    <a:ext uri="{FF2B5EF4-FFF2-40B4-BE49-F238E27FC236}">
                      <a16:creationId xmlns:a16="http://schemas.microsoft.com/office/drawing/2014/main" id="{3C20ED62-8FD2-27C4-39E5-7CFF2D427125}"/>
                    </a:ext>
                  </a:extLst>
                </p:cNvPr>
                <p:cNvSpPr/>
                <p:nvPr/>
              </p:nvSpPr>
              <p:spPr>
                <a:xfrm>
                  <a:off x="3586955"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Freeform: Shape 11636">
                  <a:extLst>
                    <a:ext uri="{FF2B5EF4-FFF2-40B4-BE49-F238E27FC236}">
                      <a16:creationId xmlns:a16="http://schemas.microsoft.com/office/drawing/2014/main" id="{2384069C-5F13-9A21-74D9-F0B1EFA6E2D8}"/>
                    </a:ext>
                  </a:extLst>
                </p:cNvPr>
                <p:cNvSpPr/>
                <p:nvPr/>
              </p:nvSpPr>
              <p:spPr>
                <a:xfrm>
                  <a:off x="3565991" y="181122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 name="Graphic 7853">
                <a:extLst>
                  <a:ext uri="{FF2B5EF4-FFF2-40B4-BE49-F238E27FC236}">
                    <a16:creationId xmlns:a16="http://schemas.microsoft.com/office/drawing/2014/main" id="{3D39DA15-34EE-7CBF-05CB-92955DB36DE7}"/>
                  </a:ext>
                </a:extLst>
              </p:cNvPr>
              <p:cNvGrpSpPr/>
              <p:nvPr/>
            </p:nvGrpSpPr>
            <p:grpSpPr>
              <a:xfrm>
                <a:off x="3574249" y="1790263"/>
                <a:ext cx="41929" cy="41929"/>
                <a:chOff x="3574249" y="1790263"/>
                <a:chExt cx="41929" cy="41929"/>
              </a:xfrm>
            </p:grpSpPr>
            <p:sp>
              <p:nvSpPr>
                <p:cNvPr id="1349" name="Freeform: Shape 11633">
                  <a:extLst>
                    <a:ext uri="{FF2B5EF4-FFF2-40B4-BE49-F238E27FC236}">
                      <a16:creationId xmlns:a16="http://schemas.microsoft.com/office/drawing/2014/main" id="{B3707B92-16BA-F78F-76C6-156C99033EA4}"/>
                    </a:ext>
                  </a:extLst>
                </p:cNvPr>
                <p:cNvSpPr/>
                <p:nvPr/>
              </p:nvSpPr>
              <p:spPr>
                <a:xfrm>
                  <a:off x="3595214"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Freeform: Shape 11634">
                  <a:extLst>
                    <a:ext uri="{FF2B5EF4-FFF2-40B4-BE49-F238E27FC236}">
                      <a16:creationId xmlns:a16="http://schemas.microsoft.com/office/drawing/2014/main" id="{12064189-11E9-5169-C282-FA78807D39CC}"/>
                    </a:ext>
                  </a:extLst>
                </p:cNvPr>
                <p:cNvSpPr/>
                <p:nvPr/>
              </p:nvSpPr>
              <p:spPr>
                <a:xfrm>
                  <a:off x="3574249" y="181122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 name="Graphic 7853">
                <a:extLst>
                  <a:ext uri="{FF2B5EF4-FFF2-40B4-BE49-F238E27FC236}">
                    <a16:creationId xmlns:a16="http://schemas.microsoft.com/office/drawing/2014/main" id="{73CDC0C0-F23B-E02C-0B5B-2902022A15F9}"/>
                  </a:ext>
                </a:extLst>
              </p:cNvPr>
              <p:cNvGrpSpPr/>
              <p:nvPr/>
            </p:nvGrpSpPr>
            <p:grpSpPr>
              <a:xfrm>
                <a:off x="3593689" y="1790263"/>
                <a:ext cx="41802" cy="41929"/>
                <a:chOff x="3593689" y="1790263"/>
                <a:chExt cx="41802" cy="41929"/>
              </a:xfrm>
            </p:grpSpPr>
            <p:sp>
              <p:nvSpPr>
                <p:cNvPr id="1347" name="Freeform: Shape 11631">
                  <a:extLst>
                    <a:ext uri="{FF2B5EF4-FFF2-40B4-BE49-F238E27FC236}">
                      <a16:creationId xmlns:a16="http://schemas.microsoft.com/office/drawing/2014/main" id="{0F419368-FAFB-A679-7B1B-72C8681948FD}"/>
                    </a:ext>
                  </a:extLst>
                </p:cNvPr>
                <p:cNvSpPr/>
                <p:nvPr/>
              </p:nvSpPr>
              <p:spPr>
                <a:xfrm>
                  <a:off x="3614527"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Freeform: Shape 11632">
                  <a:extLst>
                    <a:ext uri="{FF2B5EF4-FFF2-40B4-BE49-F238E27FC236}">
                      <a16:creationId xmlns:a16="http://schemas.microsoft.com/office/drawing/2014/main" id="{DA1EAE37-BB11-B09E-9044-5A2C152AF89E}"/>
                    </a:ext>
                  </a:extLst>
                </p:cNvPr>
                <p:cNvSpPr/>
                <p:nvPr/>
              </p:nvSpPr>
              <p:spPr>
                <a:xfrm>
                  <a:off x="3593689" y="181122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raphic 7853">
                <a:extLst>
                  <a:ext uri="{FF2B5EF4-FFF2-40B4-BE49-F238E27FC236}">
                    <a16:creationId xmlns:a16="http://schemas.microsoft.com/office/drawing/2014/main" id="{38CB9E17-41E4-96D8-304E-FF12DFC40F6B}"/>
                  </a:ext>
                </a:extLst>
              </p:cNvPr>
              <p:cNvGrpSpPr/>
              <p:nvPr/>
            </p:nvGrpSpPr>
            <p:grpSpPr>
              <a:xfrm>
                <a:off x="3600297" y="1790263"/>
                <a:ext cx="41802" cy="41929"/>
                <a:chOff x="3600297" y="1790263"/>
                <a:chExt cx="41802" cy="41929"/>
              </a:xfrm>
            </p:grpSpPr>
            <p:sp>
              <p:nvSpPr>
                <p:cNvPr id="1345" name="Freeform: Shape 11629">
                  <a:extLst>
                    <a:ext uri="{FF2B5EF4-FFF2-40B4-BE49-F238E27FC236}">
                      <a16:creationId xmlns:a16="http://schemas.microsoft.com/office/drawing/2014/main" id="{02460309-B1A2-9BAE-6E7C-7F6DCCB5FE2B}"/>
                    </a:ext>
                  </a:extLst>
                </p:cNvPr>
                <p:cNvSpPr/>
                <p:nvPr/>
              </p:nvSpPr>
              <p:spPr>
                <a:xfrm>
                  <a:off x="3621261"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Freeform: Shape 11630">
                  <a:extLst>
                    <a:ext uri="{FF2B5EF4-FFF2-40B4-BE49-F238E27FC236}">
                      <a16:creationId xmlns:a16="http://schemas.microsoft.com/office/drawing/2014/main" id="{B6985AC3-C34F-48C9-0949-5A90704A3127}"/>
                    </a:ext>
                  </a:extLst>
                </p:cNvPr>
                <p:cNvSpPr/>
                <p:nvPr/>
              </p:nvSpPr>
              <p:spPr>
                <a:xfrm>
                  <a:off x="3600297" y="181122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 name="Graphic 7853">
                <a:extLst>
                  <a:ext uri="{FF2B5EF4-FFF2-40B4-BE49-F238E27FC236}">
                    <a16:creationId xmlns:a16="http://schemas.microsoft.com/office/drawing/2014/main" id="{126E32F8-7A0C-7351-85D9-E9B3A9A99240}"/>
                  </a:ext>
                </a:extLst>
              </p:cNvPr>
              <p:cNvGrpSpPr/>
              <p:nvPr/>
            </p:nvGrpSpPr>
            <p:grpSpPr>
              <a:xfrm>
                <a:off x="3610842" y="1790263"/>
                <a:ext cx="41802" cy="41929"/>
                <a:chOff x="3610842" y="1790263"/>
                <a:chExt cx="41802" cy="41929"/>
              </a:xfrm>
            </p:grpSpPr>
            <p:sp>
              <p:nvSpPr>
                <p:cNvPr id="1343" name="Freeform: Shape 11627">
                  <a:extLst>
                    <a:ext uri="{FF2B5EF4-FFF2-40B4-BE49-F238E27FC236}">
                      <a16:creationId xmlns:a16="http://schemas.microsoft.com/office/drawing/2014/main" id="{C8F45DA0-4FCA-C090-7F24-F9B8434A671B}"/>
                    </a:ext>
                  </a:extLst>
                </p:cNvPr>
                <p:cNvSpPr/>
                <p:nvPr/>
              </p:nvSpPr>
              <p:spPr>
                <a:xfrm>
                  <a:off x="3631807" y="179026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Freeform: Shape 11628">
                  <a:extLst>
                    <a:ext uri="{FF2B5EF4-FFF2-40B4-BE49-F238E27FC236}">
                      <a16:creationId xmlns:a16="http://schemas.microsoft.com/office/drawing/2014/main" id="{96F5C676-9293-9C90-DB3C-B8787DEDA694}"/>
                    </a:ext>
                  </a:extLst>
                </p:cNvPr>
                <p:cNvSpPr/>
                <p:nvPr/>
              </p:nvSpPr>
              <p:spPr>
                <a:xfrm>
                  <a:off x="3610842" y="181122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 name="Graphic 7853">
                <a:extLst>
                  <a:ext uri="{FF2B5EF4-FFF2-40B4-BE49-F238E27FC236}">
                    <a16:creationId xmlns:a16="http://schemas.microsoft.com/office/drawing/2014/main" id="{54C3EC41-067C-C88A-5054-015648404BE6}"/>
                  </a:ext>
                </a:extLst>
              </p:cNvPr>
              <p:cNvGrpSpPr/>
              <p:nvPr/>
            </p:nvGrpSpPr>
            <p:grpSpPr>
              <a:xfrm>
                <a:off x="3633078" y="1793186"/>
                <a:ext cx="41929" cy="41929"/>
                <a:chOff x="3633078" y="1793186"/>
                <a:chExt cx="41929" cy="41929"/>
              </a:xfrm>
            </p:grpSpPr>
            <p:sp>
              <p:nvSpPr>
                <p:cNvPr id="1341" name="Freeform: Shape 11625">
                  <a:extLst>
                    <a:ext uri="{FF2B5EF4-FFF2-40B4-BE49-F238E27FC236}">
                      <a16:creationId xmlns:a16="http://schemas.microsoft.com/office/drawing/2014/main" id="{6421C303-2241-6041-C6ED-D0EB0A7E6C9C}"/>
                    </a:ext>
                  </a:extLst>
                </p:cNvPr>
                <p:cNvSpPr/>
                <p:nvPr/>
              </p:nvSpPr>
              <p:spPr>
                <a:xfrm>
                  <a:off x="3654042" y="179318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Freeform: Shape 11626">
                  <a:extLst>
                    <a:ext uri="{FF2B5EF4-FFF2-40B4-BE49-F238E27FC236}">
                      <a16:creationId xmlns:a16="http://schemas.microsoft.com/office/drawing/2014/main" id="{74D7AAE7-AC7A-2CF8-F2C1-875FCA2148FF}"/>
                    </a:ext>
                  </a:extLst>
                </p:cNvPr>
                <p:cNvSpPr/>
                <p:nvPr/>
              </p:nvSpPr>
              <p:spPr>
                <a:xfrm>
                  <a:off x="3633078" y="18141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 name="Graphic 7853">
                <a:extLst>
                  <a:ext uri="{FF2B5EF4-FFF2-40B4-BE49-F238E27FC236}">
                    <a16:creationId xmlns:a16="http://schemas.microsoft.com/office/drawing/2014/main" id="{7C9862DD-023D-906C-5870-FEF3A813F78B}"/>
                  </a:ext>
                </a:extLst>
              </p:cNvPr>
              <p:cNvGrpSpPr/>
              <p:nvPr/>
            </p:nvGrpSpPr>
            <p:grpSpPr>
              <a:xfrm>
                <a:off x="3668654" y="1799285"/>
                <a:ext cx="41929" cy="41929"/>
                <a:chOff x="3668654" y="1799285"/>
                <a:chExt cx="41929" cy="41929"/>
              </a:xfrm>
            </p:grpSpPr>
            <p:sp>
              <p:nvSpPr>
                <p:cNvPr id="1339" name="Freeform: Shape 11623">
                  <a:extLst>
                    <a:ext uri="{FF2B5EF4-FFF2-40B4-BE49-F238E27FC236}">
                      <a16:creationId xmlns:a16="http://schemas.microsoft.com/office/drawing/2014/main" id="{3C3558F8-634A-3325-6DA6-576D8F033C6A}"/>
                    </a:ext>
                  </a:extLst>
                </p:cNvPr>
                <p:cNvSpPr/>
                <p:nvPr/>
              </p:nvSpPr>
              <p:spPr>
                <a:xfrm>
                  <a:off x="3689619" y="1799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Freeform: Shape 11624">
                  <a:extLst>
                    <a:ext uri="{FF2B5EF4-FFF2-40B4-BE49-F238E27FC236}">
                      <a16:creationId xmlns:a16="http://schemas.microsoft.com/office/drawing/2014/main" id="{12A21F4B-938D-72FC-AC9E-C3A8F2BE953A}"/>
                    </a:ext>
                  </a:extLst>
                </p:cNvPr>
                <p:cNvSpPr/>
                <p:nvPr/>
              </p:nvSpPr>
              <p:spPr>
                <a:xfrm>
                  <a:off x="3668654" y="182024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 name="Graphic 7853">
                <a:extLst>
                  <a:ext uri="{FF2B5EF4-FFF2-40B4-BE49-F238E27FC236}">
                    <a16:creationId xmlns:a16="http://schemas.microsoft.com/office/drawing/2014/main" id="{802D84A1-E5AE-0417-C3C5-263D71FD6429}"/>
                  </a:ext>
                </a:extLst>
              </p:cNvPr>
              <p:cNvGrpSpPr/>
              <p:nvPr/>
            </p:nvGrpSpPr>
            <p:grpSpPr>
              <a:xfrm>
                <a:off x="3727228" y="1801317"/>
                <a:ext cx="41802" cy="41929"/>
                <a:chOff x="3727228" y="1801317"/>
                <a:chExt cx="41802" cy="41929"/>
              </a:xfrm>
            </p:grpSpPr>
            <p:sp>
              <p:nvSpPr>
                <p:cNvPr id="1337" name="Freeform: Shape 11621">
                  <a:extLst>
                    <a:ext uri="{FF2B5EF4-FFF2-40B4-BE49-F238E27FC236}">
                      <a16:creationId xmlns:a16="http://schemas.microsoft.com/office/drawing/2014/main" id="{6C99B45B-BA6D-8CB6-F5E5-32D643E7D97F}"/>
                    </a:ext>
                  </a:extLst>
                </p:cNvPr>
                <p:cNvSpPr/>
                <p:nvPr/>
              </p:nvSpPr>
              <p:spPr>
                <a:xfrm>
                  <a:off x="3748066" y="180131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Freeform: Shape 11622">
                  <a:extLst>
                    <a:ext uri="{FF2B5EF4-FFF2-40B4-BE49-F238E27FC236}">
                      <a16:creationId xmlns:a16="http://schemas.microsoft.com/office/drawing/2014/main" id="{B40AF349-9455-04BE-87C9-6312AD4BF214}"/>
                    </a:ext>
                  </a:extLst>
                </p:cNvPr>
                <p:cNvSpPr/>
                <p:nvPr/>
              </p:nvSpPr>
              <p:spPr>
                <a:xfrm>
                  <a:off x="3727228" y="182228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 name="Graphic 7853">
                <a:extLst>
                  <a:ext uri="{FF2B5EF4-FFF2-40B4-BE49-F238E27FC236}">
                    <a16:creationId xmlns:a16="http://schemas.microsoft.com/office/drawing/2014/main" id="{21998541-5D4D-2657-3321-5961C2DD582D}"/>
                  </a:ext>
                </a:extLst>
              </p:cNvPr>
              <p:cNvGrpSpPr/>
              <p:nvPr/>
            </p:nvGrpSpPr>
            <p:grpSpPr>
              <a:xfrm>
                <a:off x="3812866" y="1807543"/>
                <a:ext cx="41929" cy="41929"/>
                <a:chOff x="3812866" y="1807543"/>
                <a:chExt cx="41929" cy="41929"/>
              </a:xfrm>
            </p:grpSpPr>
            <p:sp>
              <p:nvSpPr>
                <p:cNvPr id="1335" name="Freeform: Shape 11619">
                  <a:extLst>
                    <a:ext uri="{FF2B5EF4-FFF2-40B4-BE49-F238E27FC236}">
                      <a16:creationId xmlns:a16="http://schemas.microsoft.com/office/drawing/2014/main" id="{84776C87-0A1B-0396-B0E3-8D6DB5928727}"/>
                    </a:ext>
                  </a:extLst>
                </p:cNvPr>
                <p:cNvSpPr/>
                <p:nvPr/>
              </p:nvSpPr>
              <p:spPr>
                <a:xfrm>
                  <a:off x="3833831" y="180754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Freeform: Shape 11620">
                  <a:extLst>
                    <a:ext uri="{FF2B5EF4-FFF2-40B4-BE49-F238E27FC236}">
                      <a16:creationId xmlns:a16="http://schemas.microsoft.com/office/drawing/2014/main" id="{60510736-5FE5-00D6-2108-66ABB551B778}"/>
                    </a:ext>
                  </a:extLst>
                </p:cNvPr>
                <p:cNvSpPr/>
                <p:nvPr/>
              </p:nvSpPr>
              <p:spPr>
                <a:xfrm>
                  <a:off x="3812866" y="18285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raphic 7853">
                <a:extLst>
                  <a:ext uri="{FF2B5EF4-FFF2-40B4-BE49-F238E27FC236}">
                    <a16:creationId xmlns:a16="http://schemas.microsoft.com/office/drawing/2014/main" id="{68245727-17A2-A1A9-0D34-3E86CE055839}"/>
                  </a:ext>
                </a:extLst>
              </p:cNvPr>
              <p:cNvGrpSpPr/>
              <p:nvPr/>
            </p:nvGrpSpPr>
            <p:grpSpPr>
              <a:xfrm>
                <a:off x="3862673" y="1809322"/>
                <a:ext cx="41802" cy="41929"/>
                <a:chOff x="3862673" y="1809322"/>
                <a:chExt cx="41802" cy="41929"/>
              </a:xfrm>
            </p:grpSpPr>
            <p:sp>
              <p:nvSpPr>
                <p:cNvPr id="1333" name="Freeform: Shape 11617">
                  <a:extLst>
                    <a:ext uri="{FF2B5EF4-FFF2-40B4-BE49-F238E27FC236}">
                      <a16:creationId xmlns:a16="http://schemas.microsoft.com/office/drawing/2014/main" id="{BB6C15AA-0D10-9C90-FEFA-736796934F87}"/>
                    </a:ext>
                  </a:extLst>
                </p:cNvPr>
                <p:cNvSpPr/>
                <p:nvPr/>
              </p:nvSpPr>
              <p:spPr>
                <a:xfrm>
                  <a:off x="3883511" y="180932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Freeform: Shape 11618">
                  <a:extLst>
                    <a:ext uri="{FF2B5EF4-FFF2-40B4-BE49-F238E27FC236}">
                      <a16:creationId xmlns:a16="http://schemas.microsoft.com/office/drawing/2014/main" id="{E67CEF32-EA13-5BE6-453F-D7FE9FFC6DE2}"/>
                    </a:ext>
                  </a:extLst>
                </p:cNvPr>
                <p:cNvSpPr/>
                <p:nvPr/>
              </p:nvSpPr>
              <p:spPr>
                <a:xfrm>
                  <a:off x="3862673" y="183028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 name="Graphic 7853">
                <a:extLst>
                  <a:ext uri="{FF2B5EF4-FFF2-40B4-BE49-F238E27FC236}">
                    <a16:creationId xmlns:a16="http://schemas.microsoft.com/office/drawing/2014/main" id="{E656601F-66D3-E65E-B671-E8AD0868BA3B}"/>
                  </a:ext>
                </a:extLst>
              </p:cNvPr>
              <p:cNvGrpSpPr/>
              <p:nvPr/>
            </p:nvGrpSpPr>
            <p:grpSpPr>
              <a:xfrm>
                <a:off x="3983887" y="1814023"/>
                <a:ext cx="41929" cy="41929"/>
                <a:chOff x="3983887" y="1814023"/>
                <a:chExt cx="41929" cy="41929"/>
              </a:xfrm>
            </p:grpSpPr>
            <p:sp>
              <p:nvSpPr>
                <p:cNvPr id="1331" name="Freeform: Shape 11615">
                  <a:extLst>
                    <a:ext uri="{FF2B5EF4-FFF2-40B4-BE49-F238E27FC236}">
                      <a16:creationId xmlns:a16="http://schemas.microsoft.com/office/drawing/2014/main" id="{D123948C-CEFF-7E0C-A180-DAC35A0AA151}"/>
                    </a:ext>
                  </a:extLst>
                </p:cNvPr>
                <p:cNvSpPr/>
                <p:nvPr/>
              </p:nvSpPr>
              <p:spPr>
                <a:xfrm>
                  <a:off x="4004852" y="181402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Freeform: Shape 11616">
                  <a:extLst>
                    <a:ext uri="{FF2B5EF4-FFF2-40B4-BE49-F238E27FC236}">
                      <a16:creationId xmlns:a16="http://schemas.microsoft.com/office/drawing/2014/main" id="{784879D7-0EE1-62DB-E23C-65836B89ADE1}"/>
                    </a:ext>
                  </a:extLst>
                </p:cNvPr>
                <p:cNvSpPr/>
                <p:nvPr/>
              </p:nvSpPr>
              <p:spPr>
                <a:xfrm>
                  <a:off x="3983887" y="183498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raphic 7853">
                <a:extLst>
                  <a:ext uri="{FF2B5EF4-FFF2-40B4-BE49-F238E27FC236}">
                    <a16:creationId xmlns:a16="http://schemas.microsoft.com/office/drawing/2014/main" id="{9E33FCC2-30F2-40EF-CA57-9FCA9A9261A9}"/>
                  </a:ext>
                </a:extLst>
              </p:cNvPr>
              <p:cNvGrpSpPr/>
              <p:nvPr/>
            </p:nvGrpSpPr>
            <p:grpSpPr>
              <a:xfrm>
                <a:off x="4019845" y="1817073"/>
                <a:ext cx="41929" cy="41929"/>
                <a:chOff x="4019845" y="1817073"/>
                <a:chExt cx="41929" cy="41929"/>
              </a:xfrm>
            </p:grpSpPr>
            <p:sp>
              <p:nvSpPr>
                <p:cNvPr id="1329" name="Freeform: Shape 11613">
                  <a:extLst>
                    <a:ext uri="{FF2B5EF4-FFF2-40B4-BE49-F238E27FC236}">
                      <a16:creationId xmlns:a16="http://schemas.microsoft.com/office/drawing/2014/main" id="{8A566640-AADB-C236-F301-D10D82114879}"/>
                    </a:ext>
                  </a:extLst>
                </p:cNvPr>
                <p:cNvSpPr/>
                <p:nvPr/>
              </p:nvSpPr>
              <p:spPr>
                <a:xfrm>
                  <a:off x="4040809" y="18170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Freeform: Shape 11614">
                  <a:extLst>
                    <a:ext uri="{FF2B5EF4-FFF2-40B4-BE49-F238E27FC236}">
                      <a16:creationId xmlns:a16="http://schemas.microsoft.com/office/drawing/2014/main" id="{C7CE3290-F96C-C929-DC68-AFD714F5458E}"/>
                    </a:ext>
                  </a:extLst>
                </p:cNvPr>
                <p:cNvSpPr/>
                <p:nvPr/>
              </p:nvSpPr>
              <p:spPr>
                <a:xfrm>
                  <a:off x="4019845" y="18380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raphic 7853">
                <a:extLst>
                  <a:ext uri="{FF2B5EF4-FFF2-40B4-BE49-F238E27FC236}">
                    <a16:creationId xmlns:a16="http://schemas.microsoft.com/office/drawing/2014/main" id="{22D1D83E-5E4D-5E2D-27FB-702EBF4E02B4}"/>
                  </a:ext>
                </a:extLst>
              </p:cNvPr>
              <p:cNvGrpSpPr/>
              <p:nvPr/>
            </p:nvGrpSpPr>
            <p:grpSpPr>
              <a:xfrm>
                <a:off x="4022513" y="1817073"/>
                <a:ext cx="41929" cy="41929"/>
                <a:chOff x="4022513" y="1817073"/>
                <a:chExt cx="41929" cy="41929"/>
              </a:xfrm>
            </p:grpSpPr>
            <p:sp>
              <p:nvSpPr>
                <p:cNvPr id="1327" name="Freeform: Shape 11611">
                  <a:extLst>
                    <a:ext uri="{FF2B5EF4-FFF2-40B4-BE49-F238E27FC236}">
                      <a16:creationId xmlns:a16="http://schemas.microsoft.com/office/drawing/2014/main" id="{0D544B42-5484-EF6B-6AB5-88BA014AD433}"/>
                    </a:ext>
                  </a:extLst>
                </p:cNvPr>
                <p:cNvSpPr/>
                <p:nvPr/>
              </p:nvSpPr>
              <p:spPr>
                <a:xfrm>
                  <a:off x="4043478" y="18170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Freeform: Shape 11612">
                  <a:extLst>
                    <a:ext uri="{FF2B5EF4-FFF2-40B4-BE49-F238E27FC236}">
                      <a16:creationId xmlns:a16="http://schemas.microsoft.com/office/drawing/2014/main" id="{7159F26E-D0F8-9D1D-F47C-6A5DF1E656E6}"/>
                    </a:ext>
                  </a:extLst>
                </p:cNvPr>
                <p:cNvSpPr/>
                <p:nvPr/>
              </p:nvSpPr>
              <p:spPr>
                <a:xfrm>
                  <a:off x="4022513" y="18380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 name="Graphic 7853">
                <a:extLst>
                  <a:ext uri="{FF2B5EF4-FFF2-40B4-BE49-F238E27FC236}">
                    <a16:creationId xmlns:a16="http://schemas.microsoft.com/office/drawing/2014/main" id="{6AB19FA6-4160-13C2-90DF-45A8FC97848B}"/>
                  </a:ext>
                </a:extLst>
              </p:cNvPr>
              <p:cNvGrpSpPr/>
              <p:nvPr/>
            </p:nvGrpSpPr>
            <p:grpSpPr>
              <a:xfrm>
                <a:off x="4032678" y="1817073"/>
                <a:ext cx="41929" cy="41929"/>
                <a:chOff x="4032678" y="1817073"/>
                <a:chExt cx="41929" cy="41929"/>
              </a:xfrm>
            </p:grpSpPr>
            <p:sp>
              <p:nvSpPr>
                <p:cNvPr id="1325" name="Freeform: Shape 11609">
                  <a:extLst>
                    <a:ext uri="{FF2B5EF4-FFF2-40B4-BE49-F238E27FC236}">
                      <a16:creationId xmlns:a16="http://schemas.microsoft.com/office/drawing/2014/main" id="{39722B9E-B214-E469-B7BD-380A4FBB831F}"/>
                    </a:ext>
                  </a:extLst>
                </p:cNvPr>
                <p:cNvSpPr/>
                <p:nvPr/>
              </p:nvSpPr>
              <p:spPr>
                <a:xfrm>
                  <a:off x="4053642" y="18170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Freeform: Shape 11610">
                  <a:extLst>
                    <a:ext uri="{FF2B5EF4-FFF2-40B4-BE49-F238E27FC236}">
                      <a16:creationId xmlns:a16="http://schemas.microsoft.com/office/drawing/2014/main" id="{DD17559A-3E6B-7C24-D3DF-DF407FB7B4D1}"/>
                    </a:ext>
                  </a:extLst>
                </p:cNvPr>
                <p:cNvSpPr/>
                <p:nvPr/>
              </p:nvSpPr>
              <p:spPr>
                <a:xfrm>
                  <a:off x="4032678" y="18380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 name="Graphic 7853">
                <a:extLst>
                  <a:ext uri="{FF2B5EF4-FFF2-40B4-BE49-F238E27FC236}">
                    <a16:creationId xmlns:a16="http://schemas.microsoft.com/office/drawing/2014/main" id="{D171C102-A5F2-999A-EB1A-6704351F9B0D}"/>
                  </a:ext>
                </a:extLst>
              </p:cNvPr>
              <p:cNvGrpSpPr/>
              <p:nvPr/>
            </p:nvGrpSpPr>
            <p:grpSpPr>
              <a:xfrm>
                <a:off x="4045892" y="1819360"/>
                <a:ext cx="41929" cy="41929"/>
                <a:chOff x="4045892" y="1819360"/>
                <a:chExt cx="41929" cy="41929"/>
              </a:xfrm>
            </p:grpSpPr>
            <p:sp>
              <p:nvSpPr>
                <p:cNvPr id="1323" name="Freeform: Shape 11607">
                  <a:extLst>
                    <a:ext uri="{FF2B5EF4-FFF2-40B4-BE49-F238E27FC236}">
                      <a16:creationId xmlns:a16="http://schemas.microsoft.com/office/drawing/2014/main" id="{775E3CEE-1496-48AC-5FC1-2756DC2321F9}"/>
                    </a:ext>
                  </a:extLst>
                </p:cNvPr>
                <p:cNvSpPr/>
                <p:nvPr/>
              </p:nvSpPr>
              <p:spPr>
                <a:xfrm>
                  <a:off x="4066857" y="1819360"/>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Freeform: Shape 11608">
                  <a:extLst>
                    <a:ext uri="{FF2B5EF4-FFF2-40B4-BE49-F238E27FC236}">
                      <a16:creationId xmlns:a16="http://schemas.microsoft.com/office/drawing/2014/main" id="{EE8F32EE-C20A-CA14-E726-7590CDC43E45}"/>
                    </a:ext>
                  </a:extLst>
                </p:cNvPr>
                <p:cNvSpPr/>
                <p:nvPr/>
              </p:nvSpPr>
              <p:spPr>
                <a:xfrm>
                  <a:off x="4045892" y="1840325"/>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 name="Graphic 7853">
                <a:extLst>
                  <a:ext uri="{FF2B5EF4-FFF2-40B4-BE49-F238E27FC236}">
                    <a16:creationId xmlns:a16="http://schemas.microsoft.com/office/drawing/2014/main" id="{70770C5D-D502-ED23-1A69-5F307C9651BF}"/>
                  </a:ext>
                </a:extLst>
              </p:cNvPr>
              <p:cNvGrpSpPr/>
              <p:nvPr/>
            </p:nvGrpSpPr>
            <p:grpSpPr>
              <a:xfrm>
                <a:off x="4059868" y="1820885"/>
                <a:ext cx="41802" cy="41802"/>
                <a:chOff x="4059868" y="1820885"/>
                <a:chExt cx="41802" cy="41802"/>
              </a:xfrm>
            </p:grpSpPr>
            <p:sp>
              <p:nvSpPr>
                <p:cNvPr id="1321" name="Freeform: Shape 11605">
                  <a:extLst>
                    <a:ext uri="{FF2B5EF4-FFF2-40B4-BE49-F238E27FC236}">
                      <a16:creationId xmlns:a16="http://schemas.microsoft.com/office/drawing/2014/main" id="{EA066872-FBC7-3037-729D-D1A2BF536683}"/>
                    </a:ext>
                  </a:extLst>
                </p:cNvPr>
                <p:cNvSpPr/>
                <p:nvPr/>
              </p:nvSpPr>
              <p:spPr>
                <a:xfrm>
                  <a:off x="4080833"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Freeform: Shape 11606">
                  <a:extLst>
                    <a:ext uri="{FF2B5EF4-FFF2-40B4-BE49-F238E27FC236}">
                      <a16:creationId xmlns:a16="http://schemas.microsoft.com/office/drawing/2014/main" id="{0D20A63E-BF5D-870F-4D0C-47639A16A9A4}"/>
                    </a:ext>
                  </a:extLst>
                </p:cNvPr>
                <p:cNvSpPr/>
                <p:nvPr/>
              </p:nvSpPr>
              <p:spPr>
                <a:xfrm>
                  <a:off x="4059868" y="184172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 name="Graphic 7853">
                <a:extLst>
                  <a:ext uri="{FF2B5EF4-FFF2-40B4-BE49-F238E27FC236}">
                    <a16:creationId xmlns:a16="http://schemas.microsoft.com/office/drawing/2014/main" id="{3EFE4BF4-B418-B6FD-A3EC-5C12ED182105}"/>
                  </a:ext>
                </a:extLst>
              </p:cNvPr>
              <p:cNvGrpSpPr/>
              <p:nvPr/>
            </p:nvGrpSpPr>
            <p:grpSpPr>
              <a:xfrm>
                <a:off x="4073464" y="1820885"/>
                <a:ext cx="41929" cy="41802"/>
                <a:chOff x="4073464" y="1820885"/>
                <a:chExt cx="41929" cy="41802"/>
              </a:xfrm>
            </p:grpSpPr>
            <p:sp>
              <p:nvSpPr>
                <p:cNvPr id="1319" name="Freeform: Shape 11603">
                  <a:extLst>
                    <a:ext uri="{FF2B5EF4-FFF2-40B4-BE49-F238E27FC236}">
                      <a16:creationId xmlns:a16="http://schemas.microsoft.com/office/drawing/2014/main" id="{9C83055A-0DC5-42A8-9C57-D01C46D705E4}"/>
                    </a:ext>
                  </a:extLst>
                </p:cNvPr>
                <p:cNvSpPr/>
                <p:nvPr/>
              </p:nvSpPr>
              <p:spPr>
                <a:xfrm>
                  <a:off x="4094428"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Freeform: Shape 11604">
                  <a:extLst>
                    <a:ext uri="{FF2B5EF4-FFF2-40B4-BE49-F238E27FC236}">
                      <a16:creationId xmlns:a16="http://schemas.microsoft.com/office/drawing/2014/main" id="{B682AB5A-A022-F9AC-1FF6-8859D5B77C9E}"/>
                    </a:ext>
                  </a:extLst>
                </p:cNvPr>
                <p:cNvSpPr/>
                <p:nvPr/>
              </p:nvSpPr>
              <p:spPr>
                <a:xfrm>
                  <a:off x="4073464" y="18417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 name="Graphic 7853">
                <a:extLst>
                  <a:ext uri="{FF2B5EF4-FFF2-40B4-BE49-F238E27FC236}">
                    <a16:creationId xmlns:a16="http://schemas.microsoft.com/office/drawing/2014/main" id="{CF5B4ECF-F09C-402D-3F32-98A18BC038A2}"/>
                  </a:ext>
                </a:extLst>
              </p:cNvPr>
              <p:cNvGrpSpPr/>
              <p:nvPr/>
            </p:nvGrpSpPr>
            <p:grpSpPr>
              <a:xfrm>
                <a:off x="4083120" y="1820885"/>
                <a:ext cx="41802" cy="41802"/>
                <a:chOff x="4083120" y="1820885"/>
                <a:chExt cx="41802" cy="41802"/>
              </a:xfrm>
            </p:grpSpPr>
            <p:sp>
              <p:nvSpPr>
                <p:cNvPr id="1317" name="Freeform: Shape 11601">
                  <a:extLst>
                    <a:ext uri="{FF2B5EF4-FFF2-40B4-BE49-F238E27FC236}">
                      <a16:creationId xmlns:a16="http://schemas.microsoft.com/office/drawing/2014/main" id="{10678278-B9CD-8404-AF3A-7B925A5EF61E}"/>
                    </a:ext>
                  </a:extLst>
                </p:cNvPr>
                <p:cNvSpPr/>
                <p:nvPr/>
              </p:nvSpPr>
              <p:spPr>
                <a:xfrm>
                  <a:off x="4104085"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Freeform: Shape 11602">
                  <a:extLst>
                    <a:ext uri="{FF2B5EF4-FFF2-40B4-BE49-F238E27FC236}">
                      <a16:creationId xmlns:a16="http://schemas.microsoft.com/office/drawing/2014/main" id="{4D74A86A-EB3A-2162-6591-B8E9AD9F3145}"/>
                    </a:ext>
                  </a:extLst>
                </p:cNvPr>
                <p:cNvSpPr/>
                <p:nvPr/>
              </p:nvSpPr>
              <p:spPr>
                <a:xfrm>
                  <a:off x="4083120" y="184172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 name="Graphic 7853">
                <a:extLst>
                  <a:ext uri="{FF2B5EF4-FFF2-40B4-BE49-F238E27FC236}">
                    <a16:creationId xmlns:a16="http://schemas.microsoft.com/office/drawing/2014/main" id="{8C754FB8-9FD2-EE43-8848-07B08686B6BD}"/>
                  </a:ext>
                </a:extLst>
              </p:cNvPr>
              <p:cNvGrpSpPr/>
              <p:nvPr/>
            </p:nvGrpSpPr>
            <p:grpSpPr>
              <a:xfrm>
                <a:off x="4091760" y="1820885"/>
                <a:ext cx="41929" cy="41802"/>
                <a:chOff x="4091760" y="1820885"/>
                <a:chExt cx="41929" cy="41802"/>
              </a:xfrm>
            </p:grpSpPr>
            <p:sp>
              <p:nvSpPr>
                <p:cNvPr id="1315" name="Freeform: Shape 11599">
                  <a:extLst>
                    <a:ext uri="{FF2B5EF4-FFF2-40B4-BE49-F238E27FC236}">
                      <a16:creationId xmlns:a16="http://schemas.microsoft.com/office/drawing/2014/main" id="{26319B95-FD14-C4FB-425A-6BB8A9F898A1}"/>
                    </a:ext>
                  </a:extLst>
                </p:cNvPr>
                <p:cNvSpPr/>
                <p:nvPr/>
              </p:nvSpPr>
              <p:spPr>
                <a:xfrm>
                  <a:off x="4112725"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Freeform: Shape 11600">
                  <a:extLst>
                    <a:ext uri="{FF2B5EF4-FFF2-40B4-BE49-F238E27FC236}">
                      <a16:creationId xmlns:a16="http://schemas.microsoft.com/office/drawing/2014/main" id="{2E869AF4-410E-9DC4-7639-AB2A01EA2E6A}"/>
                    </a:ext>
                  </a:extLst>
                </p:cNvPr>
                <p:cNvSpPr/>
                <p:nvPr/>
              </p:nvSpPr>
              <p:spPr>
                <a:xfrm>
                  <a:off x="4091760" y="18417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 name="Graphic 7853">
                <a:extLst>
                  <a:ext uri="{FF2B5EF4-FFF2-40B4-BE49-F238E27FC236}">
                    <a16:creationId xmlns:a16="http://schemas.microsoft.com/office/drawing/2014/main" id="{C8726F16-EA3A-AE9C-5794-F79CA6D10E28}"/>
                  </a:ext>
                </a:extLst>
              </p:cNvPr>
              <p:cNvGrpSpPr/>
              <p:nvPr/>
            </p:nvGrpSpPr>
            <p:grpSpPr>
              <a:xfrm>
                <a:off x="4104085" y="1820885"/>
                <a:ext cx="41802" cy="41802"/>
                <a:chOff x="4104085" y="1820885"/>
                <a:chExt cx="41802" cy="41802"/>
              </a:xfrm>
            </p:grpSpPr>
            <p:sp>
              <p:nvSpPr>
                <p:cNvPr id="1313" name="Freeform: Shape 11597">
                  <a:extLst>
                    <a:ext uri="{FF2B5EF4-FFF2-40B4-BE49-F238E27FC236}">
                      <a16:creationId xmlns:a16="http://schemas.microsoft.com/office/drawing/2014/main" id="{7F9D94B0-8E39-ACB6-3959-9FA2D812BD41}"/>
                    </a:ext>
                  </a:extLst>
                </p:cNvPr>
                <p:cNvSpPr/>
                <p:nvPr/>
              </p:nvSpPr>
              <p:spPr>
                <a:xfrm>
                  <a:off x="4124922"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Freeform: Shape 11598">
                  <a:extLst>
                    <a:ext uri="{FF2B5EF4-FFF2-40B4-BE49-F238E27FC236}">
                      <a16:creationId xmlns:a16="http://schemas.microsoft.com/office/drawing/2014/main" id="{A024467E-EAF6-14C0-572E-62007E89A0CC}"/>
                    </a:ext>
                  </a:extLst>
                </p:cNvPr>
                <p:cNvSpPr/>
                <p:nvPr/>
              </p:nvSpPr>
              <p:spPr>
                <a:xfrm>
                  <a:off x="4104085" y="184172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3" name="Graphic 7853">
                <a:extLst>
                  <a:ext uri="{FF2B5EF4-FFF2-40B4-BE49-F238E27FC236}">
                    <a16:creationId xmlns:a16="http://schemas.microsoft.com/office/drawing/2014/main" id="{550B8A60-8BFC-FF78-02DD-5CABB7626952}"/>
                  </a:ext>
                </a:extLst>
              </p:cNvPr>
              <p:cNvGrpSpPr/>
              <p:nvPr/>
            </p:nvGrpSpPr>
            <p:grpSpPr>
              <a:xfrm>
                <a:off x="4145887" y="1820885"/>
                <a:ext cx="41929" cy="41802"/>
                <a:chOff x="4145887" y="1820885"/>
                <a:chExt cx="41929" cy="41802"/>
              </a:xfrm>
            </p:grpSpPr>
            <p:sp>
              <p:nvSpPr>
                <p:cNvPr id="1311" name="Freeform: Shape 11595">
                  <a:extLst>
                    <a:ext uri="{FF2B5EF4-FFF2-40B4-BE49-F238E27FC236}">
                      <a16:creationId xmlns:a16="http://schemas.microsoft.com/office/drawing/2014/main" id="{CED71D28-7983-32BA-3132-02F5456B5E61}"/>
                    </a:ext>
                  </a:extLst>
                </p:cNvPr>
                <p:cNvSpPr/>
                <p:nvPr/>
              </p:nvSpPr>
              <p:spPr>
                <a:xfrm>
                  <a:off x="4166852" y="182088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Freeform: Shape 11596">
                  <a:extLst>
                    <a:ext uri="{FF2B5EF4-FFF2-40B4-BE49-F238E27FC236}">
                      <a16:creationId xmlns:a16="http://schemas.microsoft.com/office/drawing/2014/main" id="{0B3A2BD5-AA9A-2CA7-9CDE-135F6200EBF4}"/>
                    </a:ext>
                  </a:extLst>
                </p:cNvPr>
                <p:cNvSpPr/>
                <p:nvPr/>
              </p:nvSpPr>
              <p:spPr>
                <a:xfrm>
                  <a:off x="4145887" y="184172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4" name="Graphic 7853">
                <a:extLst>
                  <a:ext uri="{FF2B5EF4-FFF2-40B4-BE49-F238E27FC236}">
                    <a16:creationId xmlns:a16="http://schemas.microsoft.com/office/drawing/2014/main" id="{8825DCD1-9CA9-3824-CCF4-93EFEE5EFA07}"/>
                  </a:ext>
                </a:extLst>
              </p:cNvPr>
              <p:cNvGrpSpPr/>
              <p:nvPr/>
            </p:nvGrpSpPr>
            <p:grpSpPr>
              <a:xfrm>
                <a:off x="4168249" y="1823045"/>
                <a:ext cx="41929" cy="41802"/>
                <a:chOff x="4168249" y="1823045"/>
                <a:chExt cx="41929" cy="41802"/>
              </a:xfrm>
            </p:grpSpPr>
            <p:sp>
              <p:nvSpPr>
                <p:cNvPr id="1309" name="Freeform: Shape 11593">
                  <a:extLst>
                    <a:ext uri="{FF2B5EF4-FFF2-40B4-BE49-F238E27FC236}">
                      <a16:creationId xmlns:a16="http://schemas.microsoft.com/office/drawing/2014/main" id="{735E1B8F-F5AD-C1F7-E401-0A6AE66FF874}"/>
                    </a:ext>
                  </a:extLst>
                </p:cNvPr>
                <p:cNvSpPr/>
                <p:nvPr/>
              </p:nvSpPr>
              <p:spPr>
                <a:xfrm>
                  <a:off x="4189214" y="182304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Freeform: Shape 11594">
                  <a:extLst>
                    <a:ext uri="{FF2B5EF4-FFF2-40B4-BE49-F238E27FC236}">
                      <a16:creationId xmlns:a16="http://schemas.microsoft.com/office/drawing/2014/main" id="{C188417D-857F-9B05-D9A5-A366B3D5A8DB}"/>
                    </a:ext>
                  </a:extLst>
                </p:cNvPr>
                <p:cNvSpPr/>
                <p:nvPr/>
              </p:nvSpPr>
              <p:spPr>
                <a:xfrm>
                  <a:off x="4168249" y="184388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5" name="Graphic 7853">
                <a:extLst>
                  <a:ext uri="{FF2B5EF4-FFF2-40B4-BE49-F238E27FC236}">
                    <a16:creationId xmlns:a16="http://schemas.microsoft.com/office/drawing/2014/main" id="{1322D8A8-10E0-545D-12D9-79F72EA38566}"/>
                  </a:ext>
                </a:extLst>
              </p:cNvPr>
              <p:cNvGrpSpPr/>
              <p:nvPr/>
            </p:nvGrpSpPr>
            <p:grpSpPr>
              <a:xfrm>
                <a:off x="4208781" y="1823045"/>
                <a:ext cx="41929" cy="41802"/>
                <a:chOff x="4208781" y="1823045"/>
                <a:chExt cx="41929" cy="41802"/>
              </a:xfrm>
            </p:grpSpPr>
            <p:sp>
              <p:nvSpPr>
                <p:cNvPr id="1307" name="Freeform: Shape 11591">
                  <a:extLst>
                    <a:ext uri="{FF2B5EF4-FFF2-40B4-BE49-F238E27FC236}">
                      <a16:creationId xmlns:a16="http://schemas.microsoft.com/office/drawing/2014/main" id="{58AE0239-64EC-9E81-35BB-1FB401657743}"/>
                    </a:ext>
                  </a:extLst>
                </p:cNvPr>
                <p:cNvSpPr/>
                <p:nvPr/>
              </p:nvSpPr>
              <p:spPr>
                <a:xfrm>
                  <a:off x="4229746" y="1823045"/>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Freeform: Shape 11592">
                  <a:extLst>
                    <a:ext uri="{FF2B5EF4-FFF2-40B4-BE49-F238E27FC236}">
                      <a16:creationId xmlns:a16="http://schemas.microsoft.com/office/drawing/2014/main" id="{186D2419-89BB-6BFD-803A-A6CFAF3CB6E0}"/>
                    </a:ext>
                  </a:extLst>
                </p:cNvPr>
                <p:cNvSpPr/>
                <p:nvPr/>
              </p:nvSpPr>
              <p:spPr>
                <a:xfrm>
                  <a:off x="4208781" y="184388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6" name="Graphic 7853">
                <a:extLst>
                  <a:ext uri="{FF2B5EF4-FFF2-40B4-BE49-F238E27FC236}">
                    <a16:creationId xmlns:a16="http://schemas.microsoft.com/office/drawing/2014/main" id="{303327A1-A96A-67FF-7BDB-9EEF6C89D479}"/>
                  </a:ext>
                </a:extLst>
              </p:cNvPr>
              <p:cNvGrpSpPr/>
              <p:nvPr/>
            </p:nvGrpSpPr>
            <p:grpSpPr>
              <a:xfrm>
                <a:off x="4294165" y="1826983"/>
                <a:ext cx="41929" cy="41929"/>
                <a:chOff x="4294165" y="1826983"/>
                <a:chExt cx="41929" cy="41929"/>
              </a:xfrm>
            </p:grpSpPr>
            <p:sp>
              <p:nvSpPr>
                <p:cNvPr id="1305" name="Freeform: Shape 11589">
                  <a:extLst>
                    <a:ext uri="{FF2B5EF4-FFF2-40B4-BE49-F238E27FC236}">
                      <a16:creationId xmlns:a16="http://schemas.microsoft.com/office/drawing/2014/main" id="{073028A3-2856-DABD-4FEB-BFC1ED5BA641}"/>
                    </a:ext>
                  </a:extLst>
                </p:cNvPr>
                <p:cNvSpPr/>
                <p:nvPr/>
              </p:nvSpPr>
              <p:spPr>
                <a:xfrm>
                  <a:off x="4315129" y="182698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Freeform: Shape 11590">
                  <a:extLst>
                    <a:ext uri="{FF2B5EF4-FFF2-40B4-BE49-F238E27FC236}">
                      <a16:creationId xmlns:a16="http://schemas.microsoft.com/office/drawing/2014/main" id="{6F408DDA-E8E2-7473-3299-DB868275E054}"/>
                    </a:ext>
                  </a:extLst>
                </p:cNvPr>
                <p:cNvSpPr/>
                <p:nvPr/>
              </p:nvSpPr>
              <p:spPr>
                <a:xfrm>
                  <a:off x="4294165" y="184794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7" name="Graphic 7853">
                <a:extLst>
                  <a:ext uri="{FF2B5EF4-FFF2-40B4-BE49-F238E27FC236}">
                    <a16:creationId xmlns:a16="http://schemas.microsoft.com/office/drawing/2014/main" id="{AFBFBD4F-77DE-9E88-10A2-EFF549503381}"/>
                  </a:ext>
                </a:extLst>
              </p:cNvPr>
              <p:cNvGrpSpPr/>
              <p:nvPr/>
            </p:nvGrpSpPr>
            <p:grpSpPr>
              <a:xfrm>
                <a:off x="4297341" y="1826983"/>
                <a:ext cx="41929" cy="41929"/>
                <a:chOff x="4297341" y="1826983"/>
                <a:chExt cx="41929" cy="41929"/>
              </a:xfrm>
            </p:grpSpPr>
            <p:sp>
              <p:nvSpPr>
                <p:cNvPr id="1303" name="Freeform: Shape 11587">
                  <a:extLst>
                    <a:ext uri="{FF2B5EF4-FFF2-40B4-BE49-F238E27FC236}">
                      <a16:creationId xmlns:a16="http://schemas.microsoft.com/office/drawing/2014/main" id="{5843CF07-ED15-54F1-58AC-E1956A34580D}"/>
                    </a:ext>
                  </a:extLst>
                </p:cNvPr>
                <p:cNvSpPr/>
                <p:nvPr/>
              </p:nvSpPr>
              <p:spPr>
                <a:xfrm>
                  <a:off x="4318306" y="182698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Freeform: Shape 11588">
                  <a:extLst>
                    <a:ext uri="{FF2B5EF4-FFF2-40B4-BE49-F238E27FC236}">
                      <a16:creationId xmlns:a16="http://schemas.microsoft.com/office/drawing/2014/main" id="{1CDB4143-4B54-40F0-A2C0-1CC522AD16FF}"/>
                    </a:ext>
                  </a:extLst>
                </p:cNvPr>
                <p:cNvSpPr/>
                <p:nvPr/>
              </p:nvSpPr>
              <p:spPr>
                <a:xfrm>
                  <a:off x="4297341" y="184794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 name="Graphic 7853">
                <a:extLst>
                  <a:ext uri="{FF2B5EF4-FFF2-40B4-BE49-F238E27FC236}">
                    <a16:creationId xmlns:a16="http://schemas.microsoft.com/office/drawing/2014/main" id="{5911DCE6-5712-895A-5AE7-4A114AF66EA9}"/>
                  </a:ext>
                </a:extLst>
              </p:cNvPr>
              <p:cNvGrpSpPr/>
              <p:nvPr/>
            </p:nvGrpSpPr>
            <p:grpSpPr>
              <a:xfrm>
                <a:off x="4333807" y="1828889"/>
                <a:ext cx="41929" cy="41929"/>
                <a:chOff x="4333807" y="1828889"/>
                <a:chExt cx="41929" cy="41929"/>
              </a:xfrm>
            </p:grpSpPr>
            <p:sp>
              <p:nvSpPr>
                <p:cNvPr id="1301" name="Freeform: Shape 11585">
                  <a:extLst>
                    <a:ext uri="{FF2B5EF4-FFF2-40B4-BE49-F238E27FC236}">
                      <a16:creationId xmlns:a16="http://schemas.microsoft.com/office/drawing/2014/main" id="{BFC99452-2867-B02A-6B04-624E7363C9C0}"/>
                    </a:ext>
                  </a:extLst>
                </p:cNvPr>
                <p:cNvSpPr/>
                <p:nvPr/>
              </p:nvSpPr>
              <p:spPr>
                <a:xfrm>
                  <a:off x="4354772" y="182888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Freeform: Shape 11586">
                  <a:extLst>
                    <a:ext uri="{FF2B5EF4-FFF2-40B4-BE49-F238E27FC236}">
                      <a16:creationId xmlns:a16="http://schemas.microsoft.com/office/drawing/2014/main" id="{D707B22B-FC6D-9667-0431-8F6FDCB19656}"/>
                    </a:ext>
                  </a:extLst>
                </p:cNvPr>
                <p:cNvSpPr/>
                <p:nvPr/>
              </p:nvSpPr>
              <p:spPr>
                <a:xfrm>
                  <a:off x="4333807" y="184985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 name="Graphic 7853">
                <a:extLst>
                  <a:ext uri="{FF2B5EF4-FFF2-40B4-BE49-F238E27FC236}">
                    <a16:creationId xmlns:a16="http://schemas.microsoft.com/office/drawing/2014/main" id="{CC2BDCCF-F783-5F6C-AB8F-60AFC76AB9FF}"/>
                  </a:ext>
                </a:extLst>
              </p:cNvPr>
              <p:cNvGrpSpPr/>
              <p:nvPr/>
            </p:nvGrpSpPr>
            <p:grpSpPr>
              <a:xfrm>
                <a:off x="4347784" y="1830414"/>
                <a:ext cx="41802" cy="41929"/>
                <a:chOff x="4347784" y="1830414"/>
                <a:chExt cx="41802" cy="41929"/>
              </a:xfrm>
            </p:grpSpPr>
            <p:sp>
              <p:nvSpPr>
                <p:cNvPr id="1299" name="Freeform: Shape 11583">
                  <a:extLst>
                    <a:ext uri="{FF2B5EF4-FFF2-40B4-BE49-F238E27FC236}">
                      <a16:creationId xmlns:a16="http://schemas.microsoft.com/office/drawing/2014/main" id="{E101306E-BCC9-6344-A1B2-729220DB5CE3}"/>
                    </a:ext>
                  </a:extLst>
                </p:cNvPr>
                <p:cNvSpPr/>
                <p:nvPr/>
              </p:nvSpPr>
              <p:spPr>
                <a:xfrm>
                  <a:off x="4368748" y="183041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Freeform: Shape 11584">
                  <a:extLst>
                    <a:ext uri="{FF2B5EF4-FFF2-40B4-BE49-F238E27FC236}">
                      <a16:creationId xmlns:a16="http://schemas.microsoft.com/office/drawing/2014/main" id="{C8F8F5D1-DC4F-1646-A402-730005DBA071}"/>
                    </a:ext>
                  </a:extLst>
                </p:cNvPr>
                <p:cNvSpPr/>
                <p:nvPr/>
              </p:nvSpPr>
              <p:spPr>
                <a:xfrm>
                  <a:off x="4347784" y="185137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 name="Graphic 7853">
                <a:extLst>
                  <a:ext uri="{FF2B5EF4-FFF2-40B4-BE49-F238E27FC236}">
                    <a16:creationId xmlns:a16="http://schemas.microsoft.com/office/drawing/2014/main" id="{0A85634A-4323-8C4E-E625-48D9F0367AB3}"/>
                  </a:ext>
                </a:extLst>
              </p:cNvPr>
              <p:cNvGrpSpPr/>
              <p:nvPr/>
            </p:nvGrpSpPr>
            <p:grpSpPr>
              <a:xfrm>
                <a:off x="4405595" y="1832701"/>
                <a:ext cx="41929" cy="41929"/>
                <a:chOff x="4405595" y="1832701"/>
                <a:chExt cx="41929" cy="41929"/>
              </a:xfrm>
            </p:grpSpPr>
            <p:sp>
              <p:nvSpPr>
                <p:cNvPr id="1297" name="Freeform: Shape 11581">
                  <a:extLst>
                    <a:ext uri="{FF2B5EF4-FFF2-40B4-BE49-F238E27FC236}">
                      <a16:creationId xmlns:a16="http://schemas.microsoft.com/office/drawing/2014/main" id="{08915FB1-8B41-E2CC-2FB1-BFD2D60C6A0D}"/>
                    </a:ext>
                  </a:extLst>
                </p:cNvPr>
                <p:cNvSpPr/>
                <p:nvPr/>
              </p:nvSpPr>
              <p:spPr>
                <a:xfrm>
                  <a:off x="4426560" y="18327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Freeform: Shape 11582">
                  <a:extLst>
                    <a:ext uri="{FF2B5EF4-FFF2-40B4-BE49-F238E27FC236}">
                      <a16:creationId xmlns:a16="http://schemas.microsoft.com/office/drawing/2014/main" id="{37C83452-73EC-1596-373A-8F9D84003088}"/>
                    </a:ext>
                  </a:extLst>
                </p:cNvPr>
                <p:cNvSpPr/>
                <p:nvPr/>
              </p:nvSpPr>
              <p:spPr>
                <a:xfrm>
                  <a:off x="4405595" y="18536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raphic 7853">
                <a:extLst>
                  <a:ext uri="{FF2B5EF4-FFF2-40B4-BE49-F238E27FC236}">
                    <a16:creationId xmlns:a16="http://schemas.microsoft.com/office/drawing/2014/main" id="{5D45E158-24B1-3BCE-E253-7C4043B0CAF1}"/>
                  </a:ext>
                </a:extLst>
              </p:cNvPr>
              <p:cNvGrpSpPr/>
              <p:nvPr/>
            </p:nvGrpSpPr>
            <p:grpSpPr>
              <a:xfrm>
                <a:off x="4423892" y="1832701"/>
                <a:ext cx="41802" cy="41929"/>
                <a:chOff x="4423892" y="1832701"/>
                <a:chExt cx="41802" cy="41929"/>
              </a:xfrm>
            </p:grpSpPr>
            <p:sp>
              <p:nvSpPr>
                <p:cNvPr id="1295" name="Freeform: Shape 11579">
                  <a:extLst>
                    <a:ext uri="{FF2B5EF4-FFF2-40B4-BE49-F238E27FC236}">
                      <a16:creationId xmlns:a16="http://schemas.microsoft.com/office/drawing/2014/main" id="{24929F9C-B271-291A-EA67-C37DF8D59006}"/>
                    </a:ext>
                  </a:extLst>
                </p:cNvPr>
                <p:cNvSpPr/>
                <p:nvPr/>
              </p:nvSpPr>
              <p:spPr>
                <a:xfrm>
                  <a:off x="4444729" y="18327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Freeform: Shape 11580">
                  <a:extLst>
                    <a:ext uri="{FF2B5EF4-FFF2-40B4-BE49-F238E27FC236}">
                      <a16:creationId xmlns:a16="http://schemas.microsoft.com/office/drawing/2014/main" id="{5D4CA21C-FE53-229B-C92D-2559139303C8}"/>
                    </a:ext>
                  </a:extLst>
                </p:cNvPr>
                <p:cNvSpPr/>
                <p:nvPr/>
              </p:nvSpPr>
              <p:spPr>
                <a:xfrm>
                  <a:off x="4423892" y="185366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 name="Graphic 7853">
                <a:extLst>
                  <a:ext uri="{FF2B5EF4-FFF2-40B4-BE49-F238E27FC236}">
                    <a16:creationId xmlns:a16="http://schemas.microsoft.com/office/drawing/2014/main" id="{7940147E-BBE6-5121-F611-B0CE5CBDC983}"/>
                  </a:ext>
                </a:extLst>
              </p:cNvPr>
              <p:cNvGrpSpPr/>
              <p:nvPr/>
            </p:nvGrpSpPr>
            <p:grpSpPr>
              <a:xfrm>
                <a:off x="4437360" y="1837402"/>
                <a:ext cx="41929" cy="41929"/>
                <a:chOff x="4437360" y="1837402"/>
                <a:chExt cx="41929" cy="41929"/>
              </a:xfrm>
            </p:grpSpPr>
            <p:sp>
              <p:nvSpPr>
                <p:cNvPr id="1293" name="Freeform: Shape 11577">
                  <a:extLst>
                    <a:ext uri="{FF2B5EF4-FFF2-40B4-BE49-F238E27FC236}">
                      <a16:creationId xmlns:a16="http://schemas.microsoft.com/office/drawing/2014/main" id="{AD4CE0EF-CFBF-202D-A1B1-15016564A6A1}"/>
                    </a:ext>
                  </a:extLst>
                </p:cNvPr>
                <p:cNvSpPr/>
                <p:nvPr/>
              </p:nvSpPr>
              <p:spPr>
                <a:xfrm>
                  <a:off x="4458325" y="18374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Freeform: Shape 11578">
                  <a:extLst>
                    <a:ext uri="{FF2B5EF4-FFF2-40B4-BE49-F238E27FC236}">
                      <a16:creationId xmlns:a16="http://schemas.microsoft.com/office/drawing/2014/main" id="{82EB129D-05F4-E758-B717-3D824FC542AF}"/>
                    </a:ext>
                  </a:extLst>
                </p:cNvPr>
                <p:cNvSpPr/>
                <p:nvPr/>
              </p:nvSpPr>
              <p:spPr>
                <a:xfrm>
                  <a:off x="4437360" y="18583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 name="Graphic 7853">
                <a:extLst>
                  <a:ext uri="{FF2B5EF4-FFF2-40B4-BE49-F238E27FC236}">
                    <a16:creationId xmlns:a16="http://schemas.microsoft.com/office/drawing/2014/main" id="{F309F87B-E263-7F0B-C94D-C79B220A8643}"/>
                  </a:ext>
                </a:extLst>
              </p:cNvPr>
              <p:cNvGrpSpPr/>
              <p:nvPr/>
            </p:nvGrpSpPr>
            <p:grpSpPr>
              <a:xfrm>
                <a:off x="4443078" y="1837402"/>
                <a:ext cx="41802" cy="41929"/>
                <a:chOff x="4443078" y="1837402"/>
                <a:chExt cx="41802" cy="41929"/>
              </a:xfrm>
            </p:grpSpPr>
            <p:sp>
              <p:nvSpPr>
                <p:cNvPr id="1291" name="Freeform: Shape 11575">
                  <a:extLst>
                    <a:ext uri="{FF2B5EF4-FFF2-40B4-BE49-F238E27FC236}">
                      <a16:creationId xmlns:a16="http://schemas.microsoft.com/office/drawing/2014/main" id="{C6CCE4E3-C319-7948-F062-258DA2FDB1FA}"/>
                    </a:ext>
                  </a:extLst>
                </p:cNvPr>
                <p:cNvSpPr/>
                <p:nvPr/>
              </p:nvSpPr>
              <p:spPr>
                <a:xfrm>
                  <a:off x="4464042" y="18374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Freeform: Shape 11576">
                  <a:extLst>
                    <a:ext uri="{FF2B5EF4-FFF2-40B4-BE49-F238E27FC236}">
                      <a16:creationId xmlns:a16="http://schemas.microsoft.com/office/drawing/2014/main" id="{A034AEFC-BC9C-243B-1AD2-8EA16D54D2CB}"/>
                    </a:ext>
                  </a:extLst>
                </p:cNvPr>
                <p:cNvSpPr/>
                <p:nvPr/>
              </p:nvSpPr>
              <p:spPr>
                <a:xfrm>
                  <a:off x="4443078" y="185836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 name="Graphic 7853">
                <a:extLst>
                  <a:ext uri="{FF2B5EF4-FFF2-40B4-BE49-F238E27FC236}">
                    <a16:creationId xmlns:a16="http://schemas.microsoft.com/office/drawing/2014/main" id="{6F5BE71F-0806-8F98-01FD-608EAAE4F947}"/>
                  </a:ext>
                </a:extLst>
              </p:cNvPr>
              <p:cNvGrpSpPr/>
              <p:nvPr/>
            </p:nvGrpSpPr>
            <p:grpSpPr>
              <a:xfrm>
                <a:off x="4445746" y="1837402"/>
                <a:ext cx="41929" cy="41929"/>
                <a:chOff x="4445746" y="1837402"/>
                <a:chExt cx="41929" cy="41929"/>
              </a:xfrm>
            </p:grpSpPr>
            <p:sp>
              <p:nvSpPr>
                <p:cNvPr id="1289" name="Freeform: Shape 11573">
                  <a:extLst>
                    <a:ext uri="{FF2B5EF4-FFF2-40B4-BE49-F238E27FC236}">
                      <a16:creationId xmlns:a16="http://schemas.microsoft.com/office/drawing/2014/main" id="{4D822A11-0A21-AFC0-AC3B-53B4BDEBBBF3}"/>
                    </a:ext>
                  </a:extLst>
                </p:cNvPr>
                <p:cNvSpPr/>
                <p:nvPr/>
              </p:nvSpPr>
              <p:spPr>
                <a:xfrm>
                  <a:off x="4466711" y="18374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Freeform: Shape 11574">
                  <a:extLst>
                    <a:ext uri="{FF2B5EF4-FFF2-40B4-BE49-F238E27FC236}">
                      <a16:creationId xmlns:a16="http://schemas.microsoft.com/office/drawing/2014/main" id="{D133DAD4-6BA0-4A1F-22AF-1E27D2A48A72}"/>
                    </a:ext>
                  </a:extLst>
                </p:cNvPr>
                <p:cNvSpPr/>
                <p:nvPr/>
              </p:nvSpPr>
              <p:spPr>
                <a:xfrm>
                  <a:off x="4445746" y="18583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 name="Graphic 7853">
                <a:extLst>
                  <a:ext uri="{FF2B5EF4-FFF2-40B4-BE49-F238E27FC236}">
                    <a16:creationId xmlns:a16="http://schemas.microsoft.com/office/drawing/2014/main" id="{A1F1B3F2-EC87-F72E-345B-7DBF54B32FE8}"/>
                  </a:ext>
                </a:extLst>
              </p:cNvPr>
              <p:cNvGrpSpPr/>
              <p:nvPr/>
            </p:nvGrpSpPr>
            <p:grpSpPr>
              <a:xfrm>
                <a:off x="4454386" y="1836513"/>
                <a:ext cx="41929" cy="41929"/>
                <a:chOff x="4454386" y="1836513"/>
                <a:chExt cx="41929" cy="41929"/>
              </a:xfrm>
            </p:grpSpPr>
            <p:sp>
              <p:nvSpPr>
                <p:cNvPr id="1287" name="Freeform: Shape 11571">
                  <a:extLst>
                    <a:ext uri="{FF2B5EF4-FFF2-40B4-BE49-F238E27FC236}">
                      <a16:creationId xmlns:a16="http://schemas.microsoft.com/office/drawing/2014/main" id="{2D1889F6-A026-E4B8-F139-D08470FA291E}"/>
                    </a:ext>
                  </a:extLst>
                </p:cNvPr>
                <p:cNvSpPr/>
                <p:nvPr/>
              </p:nvSpPr>
              <p:spPr>
                <a:xfrm>
                  <a:off x="4475351"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Freeform: Shape 11572">
                  <a:extLst>
                    <a:ext uri="{FF2B5EF4-FFF2-40B4-BE49-F238E27FC236}">
                      <a16:creationId xmlns:a16="http://schemas.microsoft.com/office/drawing/2014/main" id="{1EBB66A1-4E31-609F-88CE-C8E7D3AEC193}"/>
                    </a:ext>
                  </a:extLst>
                </p:cNvPr>
                <p:cNvSpPr/>
                <p:nvPr/>
              </p:nvSpPr>
              <p:spPr>
                <a:xfrm>
                  <a:off x="4454386" y="185747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 name="Graphic 7853">
                <a:extLst>
                  <a:ext uri="{FF2B5EF4-FFF2-40B4-BE49-F238E27FC236}">
                    <a16:creationId xmlns:a16="http://schemas.microsoft.com/office/drawing/2014/main" id="{4B80FF18-4625-A70B-DF3A-DF4C7EA64F84}"/>
                  </a:ext>
                </a:extLst>
              </p:cNvPr>
              <p:cNvGrpSpPr/>
              <p:nvPr/>
            </p:nvGrpSpPr>
            <p:grpSpPr>
              <a:xfrm>
                <a:off x="4464042" y="1836513"/>
                <a:ext cx="41802" cy="41929"/>
                <a:chOff x="4464042" y="1836513"/>
                <a:chExt cx="41802" cy="41929"/>
              </a:xfrm>
            </p:grpSpPr>
            <p:sp>
              <p:nvSpPr>
                <p:cNvPr id="1285" name="Freeform: Shape 11569">
                  <a:extLst>
                    <a:ext uri="{FF2B5EF4-FFF2-40B4-BE49-F238E27FC236}">
                      <a16:creationId xmlns:a16="http://schemas.microsoft.com/office/drawing/2014/main" id="{F0D41217-C32E-FDC6-4FC7-392B81929DF2}"/>
                    </a:ext>
                  </a:extLst>
                </p:cNvPr>
                <p:cNvSpPr/>
                <p:nvPr/>
              </p:nvSpPr>
              <p:spPr>
                <a:xfrm>
                  <a:off x="4484880"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Freeform: Shape 11570">
                  <a:extLst>
                    <a:ext uri="{FF2B5EF4-FFF2-40B4-BE49-F238E27FC236}">
                      <a16:creationId xmlns:a16="http://schemas.microsoft.com/office/drawing/2014/main" id="{6D42ED62-4BE7-D329-79EE-23FF4416BB95}"/>
                    </a:ext>
                  </a:extLst>
                </p:cNvPr>
                <p:cNvSpPr/>
                <p:nvPr/>
              </p:nvSpPr>
              <p:spPr>
                <a:xfrm>
                  <a:off x="4464042" y="1857478"/>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 name="Graphic 7853">
                <a:extLst>
                  <a:ext uri="{FF2B5EF4-FFF2-40B4-BE49-F238E27FC236}">
                    <a16:creationId xmlns:a16="http://schemas.microsoft.com/office/drawing/2014/main" id="{DE20BC66-F7F5-9B3D-8CAE-A778FA615BF5}"/>
                  </a:ext>
                </a:extLst>
              </p:cNvPr>
              <p:cNvGrpSpPr/>
              <p:nvPr/>
            </p:nvGrpSpPr>
            <p:grpSpPr>
              <a:xfrm>
                <a:off x="4473826" y="1836513"/>
                <a:ext cx="41929" cy="41929"/>
                <a:chOff x="4473826" y="1836513"/>
                <a:chExt cx="41929" cy="41929"/>
              </a:xfrm>
            </p:grpSpPr>
            <p:sp>
              <p:nvSpPr>
                <p:cNvPr id="1283" name="Freeform: Shape 11567">
                  <a:extLst>
                    <a:ext uri="{FF2B5EF4-FFF2-40B4-BE49-F238E27FC236}">
                      <a16:creationId xmlns:a16="http://schemas.microsoft.com/office/drawing/2014/main" id="{708DE553-3F14-E10C-B928-C0D8B8AB46F0}"/>
                    </a:ext>
                  </a:extLst>
                </p:cNvPr>
                <p:cNvSpPr/>
                <p:nvPr/>
              </p:nvSpPr>
              <p:spPr>
                <a:xfrm>
                  <a:off x="4494791"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Freeform: Shape 11568">
                  <a:extLst>
                    <a:ext uri="{FF2B5EF4-FFF2-40B4-BE49-F238E27FC236}">
                      <a16:creationId xmlns:a16="http://schemas.microsoft.com/office/drawing/2014/main" id="{330CB7C3-93B3-D070-94F5-747504A6925C}"/>
                    </a:ext>
                  </a:extLst>
                </p:cNvPr>
                <p:cNvSpPr/>
                <p:nvPr/>
              </p:nvSpPr>
              <p:spPr>
                <a:xfrm>
                  <a:off x="4473826" y="185747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 name="Graphic 7853">
                <a:extLst>
                  <a:ext uri="{FF2B5EF4-FFF2-40B4-BE49-F238E27FC236}">
                    <a16:creationId xmlns:a16="http://schemas.microsoft.com/office/drawing/2014/main" id="{781402F9-7642-5A4A-F951-96422EDEF8DA}"/>
                  </a:ext>
                </a:extLst>
              </p:cNvPr>
              <p:cNvGrpSpPr/>
              <p:nvPr/>
            </p:nvGrpSpPr>
            <p:grpSpPr>
              <a:xfrm>
                <a:off x="4479289" y="1836513"/>
                <a:ext cx="41929" cy="41929"/>
                <a:chOff x="4479289" y="1836513"/>
                <a:chExt cx="41929" cy="41929"/>
              </a:xfrm>
            </p:grpSpPr>
            <p:sp>
              <p:nvSpPr>
                <p:cNvPr id="1281" name="Freeform: Shape 11565">
                  <a:extLst>
                    <a:ext uri="{FF2B5EF4-FFF2-40B4-BE49-F238E27FC236}">
                      <a16:creationId xmlns:a16="http://schemas.microsoft.com/office/drawing/2014/main" id="{A2139BC4-F798-8A1D-4450-7B81A1E30B28}"/>
                    </a:ext>
                  </a:extLst>
                </p:cNvPr>
                <p:cNvSpPr/>
                <p:nvPr/>
              </p:nvSpPr>
              <p:spPr>
                <a:xfrm>
                  <a:off x="4500254"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Freeform: Shape 11566">
                  <a:extLst>
                    <a:ext uri="{FF2B5EF4-FFF2-40B4-BE49-F238E27FC236}">
                      <a16:creationId xmlns:a16="http://schemas.microsoft.com/office/drawing/2014/main" id="{334A3284-0B14-34F3-C794-8320659D65CA}"/>
                    </a:ext>
                  </a:extLst>
                </p:cNvPr>
                <p:cNvSpPr/>
                <p:nvPr/>
              </p:nvSpPr>
              <p:spPr>
                <a:xfrm>
                  <a:off x="4479289" y="185747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 name="Graphic 7853">
                <a:extLst>
                  <a:ext uri="{FF2B5EF4-FFF2-40B4-BE49-F238E27FC236}">
                    <a16:creationId xmlns:a16="http://schemas.microsoft.com/office/drawing/2014/main" id="{C31C008F-C233-6787-9247-1C7ED09FB9B2}"/>
                  </a:ext>
                </a:extLst>
              </p:cNvPr>
              <p:cNvGrpSpPr/>
              <p:nvPr/>
            </p:nvGrpSpPr>
            <p:grpSpPr>
              <a:xfrm>
                <a:off x="4484880" y="1836513"/>
                <a:ext cx="41929" cy="41929"/>
                <a:chOff x="4484880" y="1836513"/>
                <a:chExt cx="41929" cy="41929"/>
              </a:xfrm>
            </p:grpSpPr>
            <p:sp>
              <p:nvSpPr>
                <p:cNvPr id="1279" name="Freeform: Shape 11563">
                  <a:extLst>
                    <a:ext uri="{FF2B5EF4-FFF2-40B4-BE49-F238E27FC236}">
                      <a16:creationId xmlns:a16="http://schemas.microsoft.com/office/drawing/2014/main" id="{ED70DAC1-354F-4A23-126C-5C6A6282C98C}"/>
                    </a:ext>
                  </a:extLst>
                </p:cNvPr>
                <p:cNvSpPr/>
                <p:nvPr/>
              </p:nvSpPr>
              <p:spPr>
                <a:xfrm>
                  <a:off x="4505845"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Freeform: Shape 11564">
                  <a:extLst>
                    <a:ext uri="{FF2B5EF4-FFF2-40B4-BE49-F238E27FC236}">
                      <a16:creationId xmlns:a16="http://schemas.microsoft.com/office/drawing/2014/main" id="{1B2C3B99-81B1-AC43-D441-BA05D6A26B59}"/>
                    </a:ext>
                  </a:extLst>
                </p:cNvPr>
                <p:cNvSpPr/>
                <p:nvPr/>
              </p:nvSpPr>
              <p:spPr>
                <a:xfrm>
                  <a:off x="4484880" y="185747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 name="Graphic 7853">
                <a:extLst>
                  <a:ext uri="{FF2B5EF4-FFF2-40B4-BE49-F238E27FC236}">
                    <a16:creationId xmlns:a16="http://schemas.microsoft.com/office/drawing/2014/main" id="{BC083185-213A-3462-B3C2-B5B15B279DA8}"/>
                  </a:ext>
                </a:extLst>
              </p:cNvPr>
              <p:cNvGrpSpPr/>
              <p:nvPr/>
            </p:nvGrpSpPr>
            <p:grpSpPr>
              <a:xfrm>
                <a:off x="4509657" y="1836513"/>
                <a:ext cx="41929" cy="41929"/>
                <a:chOff x="4509657" y="1836513"/>
                <a:chExt cx="41929" cy="41929"/>
              </a:xfrm>
            </p:grpSpPr>
            <p:sp>
              <p:nvSpPr>
                <p:cNvPr id="1277" name="Freeform: Shape 11561">
                  <a:extLst>
                    <a:ext uri="{FF2B5EF4-FFF2-40B4-BE49-F238E27FC236}">
                      <a16:creationId xmlns:a16="http://schemas.microsoft.com/office/drawing/2014/main" id="{BBD95592-52B4-3CB3-B7AA-36AFC9D66BB0}"/>
                    </a:ext>
                  </a:extLst>
                </p:cNvPr>
                <p:cNvSpPr/>
                <p:nvPr/>
              </p:nvSpPr>
              <p:spPr>
                <a:xfrm>
                  <a:off x="4530621" y="18365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Freeform: Shape 11562">
                  <a:extLst>
                    <a:ext uri="{FF2B5EF4-FFF2-40B4-BE49-F238E27FC236}">
                      <a16:creationId xmlns:a16="http://schemas.microsoft.com/office/drawing/2014/main" id="{9C67730C-D5C6-4F48-3EF8-69F121A96E31}"/>
                    </a:ext>
                  </a:extLst>
                </p:cNvPr>
                <p:cNvSpPr/>
                <p:nvPr/>
              </p:nvSpPr>
              <p:spPr>
                <a:xfrm>
                  <a:off x="4509657" y="185747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raphic 7853">
                <a:extLst>
                  <a:ext uri="{FF2B5EF4-FFF2-40B4-BE49-F238E27FC236}">
                    <a16:creationId xmlns:a16="http://schemas.microsoft.com/office/drawing/2014/main" id="{82810D2B-8695-7D92-EEEF-341894599563}"/>
                  </a:ext>
                </a:extLst>
              </p:cNvPr>
              <p:cNvGrpSpPr/>
              <p:nvPr/>
            </p:nvGrpSpPr>
            <p:grpSpPr>
              <a:xfrm>
                <a:off x="4513595" y="1841214"/>
                <a:ext cx="41929" cy="41929"/>
                <a:chOff x="4513595" y="1841214"/>
                <a:chExt cx="41929" cy="41929"/>
              </a:xfrm>
            </p:grpSpPr>
            <p:sp>
              <p:nvSpPr>
                <p:cNvPr id="1275" name="Freeform: Shape 11559">
                  <a:extLst>
                    <a:ext uri="{FF2B5EF4-FFF2-40B4-BE49-F238E27FC236}">
                      <a16:creationId xmlns:a16="http://schemas.microsoft.com/office/drawing/2014/main" id="{44CBA3ED-6AFB-1E07-56F9-B42B05FD2C0A}"/>
                    </a:ext>
                  </a:extLst>
                </p:cNvPr>
                <p:cNvSpPr/>
                <p:nvPr/>
              </p:nvSpPr>
              <p:spPr>
                <a:xfrm>
                  <a:off x="4534560" y="184121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Freeform: Shape 11560">
                  <a:extLst>
                    <a:ext uri="{FF2B5EF4-FFF2-40B4-BE49-F238E27FC236}">
                      <a16:creationId xmlns:a16="http://schemas.microsoft.com/office/drawing/2014/main" id="{B72347D2-C7F3-02B6-3D18-CB91FB1BA638}"/>
                    </a:ext>
                  </a:extLst>
                </p:cNvPr>
                <p:cNvSpPr/>
                <p:nvPr/>
              </p:nvSpPr>
              <p:spPr>
                <a:xfrm>
                  <a:off x="4513595" y="186217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raphic 7853">
                <a:extLst>
                  <a:ext uri="{FF2B5EF4-FFF2-40B4-BE49-F238E27FC236}">
                    <a16:creationId xmlns:a16="http://schemas.microsoft.com/office/drawing/2014/main" id="{4F692D5B-CD17-26CD-9EBD-DEF7AA31E32C}"/>
                  </a:ext>
                </a:extLst>
              </p:cNvPr>
              <p:cNvGrpSpPr/>
              <p:nvPr/>
            </p:nvGrpSpPr>
            <p:grpSpPr>
              <a:xfrm>
                <a:off x="4531257" y="1844899"/>
                <a:ext cx="41929" cy="41929"/>
                <a:chOff x="4531257" y="1844899"/>
                <a:chExt cx="41929" cy="41929"/>
              </a:xfrm>
            </p:grpSpPr>
            <p:sp>
              <p:nvSpPr>
                <p:cNvPr id="1273" name="Freeform: Shape 11557">
                  <a:extLst>
                    <a:ext uri="{FF2B5EF4-FFF2-40B4-BE49-F238E27FC236}">
                      <a16:creationId xmlns:a16="http://schemas.microsoft.com/office/drawing/2014/main" id="{21067F60-C35A-D55A-04AE-909DF6286747}"/>
                    </a:ext>
                  </a:extLst>
                </p:cNvPr>
                <p:cNvSpPr/>
                <p:nvPr/>
              </p:nvSpPr>
              <p:spPr>
                <a:xfrm>
                  <a:off x="4552221" y="184489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Freeform: Shape 11558">
                  <a:extLst>
                    <a:ext uri="{FF2B5EF4-FFF2-40B4-BE49-F238E27FC236}">
                      <a16:creationId xmlns:a16="http://schemas.microsoft.com/office/drawing/2014/main" id="{CBBA3817-9B25-17AA-2AFD-942B8A2BDBBA}"/>
                    </a:ext>
                  </a:extLst>
                </p:cNvPr>
                <p:cNvSpPr/>
                <p:nvPr/>
              </p:nvSpPr>
              <p:spPr>
                <a:xfrm>
                  <a:off x="4531257" y="186586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 name="Graphic 7853">
                <a:extLst>
                  <a:ext uri="{FF2B5EF4-FFF2-40B4-BE49-F238E27FC236}">
                    <a16:creationId xmlns:a16="http://schemas.microsoft.com/office/drawing/2014/main" id="{45627987-EF32-E675-FBAE-A3DC2340646F}"/>
                  </a:ext>
                </a:extLst>
              </p:cNvPr>
              <p:cNvGrpSpPr/>
              <p:nvPr/>
            </p:nvGrpSpPr>
            <p:grpSpPr>
              <a:xfrm>
                <a:off x="4544979" y="1844899"/>
                <a:ext cx="41929" cy="41929"/>
                <a:chOff x="4544979" y="1844899"/>
                <a:chExt cx="41929" cy="41929"/>
              </a:xfrm>
            </p:grpSpPr>
            <p:sp>
              <p:nvSpPr>
                <p:cNvPr id="1271" name="Freeform: Shape 11555">
                  <a:extLst>
                    <a:ext uri="{FF2B5EF4-FFF2-40B4-BE49-F238E27FC236}">
                      <a16:creationId xmlns:a16="http://schemas.microsoft.com/office/drawing/2014/main" id="{FBB688EB-ADED-AF16-6B6C-F6D42225E863}"/>
                    </a:ext>
                  </a:extLst>
                </p:cNvPr>
                <p:cNvSpPr/>
                <p:nvPr/>
              </p:nvSpPr>
              <p:spPr>
                <a:xfrm>
                  <a:off x="4565944" y="184489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Freeform: Shape 11556">
                  <a:extLst>
                    <a:ext uri="{FF2B5EF4-FFF2-40B4-BE49-F238E27FC236}">
                      <a16:creationId xmlns:a16="http://schemas.microsoft.com/office/drawing/2014/main" id="{8F620512-D44C-C765-A70B-6D43C57150CD}"/>
                    </a:ext>
                  </a:extLst>
                </p:cNvPr>
                <p:cNvSpPr/>
                <p:nvPr/>
              </p:nvSpPr>
              <p:spPr>
                <a:xfrm>
                  <a:off x="4544979" y="186586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 name="Graphic 7853">
                <a:extLst>
                  <a:ext uri="{FF2B5EF4-FFF2-40B4-BE49-F238E27FC236}">
                    <a16:creationId xmlns:a16="http://schemas.microsoft.com/office/drawing/2014/main" id="{9240EB5A-2A40-1869-B7F5-42C76F8F9865}"/>
                  </a:ext>
                </a:extLst>
              </p:cNvPr>
              <p:cNvGrpSpPr/>
              <p:nvPr/>
            </p:nvGrpSpPr>
            <p:grpSpPr>
              <a:xfrm>
                <a:off x="4549680" y="1844899"/>
                <a:ext cx="41929" cy="41929"/>
                <a:chOff x="4549680" y="1844899"/>
                <a:chExt cx="41929" cy="41929"/>
              </a:xfrm>
            </p:grpSpPr>
            <p:sp>
              <p:nvSpPr>
                <p:cNvPr id="1269" name="Freeform: Shape 11553">
                  <a:extLst>
                    <a:ext uri="{FF2B5EF4-FFF2-40B4-BE49-F238E27FC236}">
                      <a16:creationId xmlns:a16="http://schemas.microsoft.com/office/drawing/2014/main" id="{E18DF657-FBDB-CD30-B90E-7AFF3338C4C2}"/>
                    </a:ext>
                  </a:extLst>
                </p:cNvPr>
                <p:cNvSpPr/>
                <p:nvPr/>
              </p:nvSpPr>
              <p:spPr>
                <a:xfrm>
                  <a:off x="4570645" y="184489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Freeform: Shape 11554">
                  <a:extLst>
                    <a:ext uri="{FF2B5EF4-FFF2-40B4-BE49-F238E27FC236}">
                      <a16:creationId xmlns:a16="http://schemas.microsoft.com/office/drawing/2014/main" id="{206AAD5B-913A-0E25-B075-11D041884C6E}"/>
                    </a:ext>
                  </a:extLst>
                </p:cNvPr>
                <p:cNvSpPr/>
                <p:nvPr/>
              </p:nvSpPr>
              <p:spPr>
                <a:xfrm>
                  <a:off x="4549680" y="1865864"/>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 name="Graphic 7853">
                <a:extLst>
                  <a:ext uri="{FF2B5EF4-FFF2-40B4-BE49-F238E27FC236}">
                    <a16:creationId xmlns:a16="http://schemas.microsoft.com/office/drawing/2014/main" id="{3565D8FD-68B9-2FF2-928F-022D1EACDCB4}"/>
                  </a:ext>
                </a:extLst>
              </p:cNvPr>
              <p:cNvGrpSpPr/>
              <p:nvPr/>
            </p:nvGrpSpPr>
            <p:grpSpPr>
              <a:xfrm>
                <a:off x="4566833" y="1848584"/>
                <a:ext cx="41929" cy="41802"/>
                <a:chOff x="4566833" y="1848584"/>
                <a:chExt cx="41929" cy="41802"/>
              </a:xfrm>
            </p:grpSpPr>
            <p:sp>
              <p:nvSpPr>
                <p:cNvPr id="1267" name="Freeform: Shape 11551">
                  <a:extLst>
                    <a:ext uri="{FF2B5EF4-FFF2-40B4-BE49-F238E27FC236}">
                      <a16:creationId xmlns:a16="http://schemas.microsoft.com/office/drawing/2014/main" id="{029B54B0-66DB-4D77-3308-4F441F9A0986}"/>
                    </a:ext>
                  </a:extLst>
                </p:cNvPr>
                <p:cNvSpPr/>
                <p:nvPr/>
              </p:nvSpPr>
              <p:spPr>
                <a:xfrm>
                  <a:off x="4587798"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Freeform: Shape 11552">
                  <a:extLst>
                    <a:ext uri="{FF2B5EF4-FFF2-40B4-BE49-F238E27FC236}">
                      <a16:creationId xmlns:a16="http://schemas.microsoft.com/office/drawing/2014/main" id="{4E10EC9B-8EEB-9055-748B-E73C9E80C9CD}"/>
                    </a:ext>
                  </a:extLst>
                </p:cNvPr>
                <p:cNvSpPr/>
                <p:nvPr/>
              </p:nvSpPr>
              <p:spPr>
                <a:xfrm>
                  <a:off x="4566833" y="186942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 name="Graphic 7853">
                <a:extLst>
                  <a:ext uri="{FF2B5EF4-FFF2-40B4-BE49-F238E27FC236}">
                    <a16:creationId xmlns:a16="http://schemas.microsoft.com/office/drawing/2014/main" id="{99ED33BD-ECFE-8F56-7B94-3245BAABF753}"/>
                  </a:ext>
                </a:extLst>
              </p:cNvPr>
              <p:cNvGrpSpPr/>
              <p:nvPr/>
            </p:nvGrpSpPr>
            <p:grpSpPr>
              <a:xfrm>
                <a:off x="4586019" y="1848584"/>
                <a:ext cx="41929" cy="41802"/>
                <a:chOff x="4586019" y="1848584"/>
                <a:chExt cx="41929" cy="41802"/>
              </a:xfrm>
            </p:grpSpPr>
            <p:sp>
              <p:nvSpPr>
                <p:cNvPr id="1265" name="Freeform: Shape 11549">
                  <a:extLst>
                    <a:ext uri="{FF2B5EF4-FFF2-40B4-BE49-F238E27FC236}">
                      <a16:creationId xmlns:a16="http://schemas.microsoft.com/office/drawing/2014/main" id="{68A92611-679B-6A5B-0ADD-C222621EC75C}"/>
                    </a:ext>
                  </a:extLst>
                </p:cNvPr>
                <p:cNvSpPr/>
                <p:nvPr/>
              </p:nvSpPr>
              <p:spPr>
                <a:xfrm>
                  <a:off x="4606984"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Freeform: Shape 11550">
                  <a:extLst>
                    <a:ext uri="{FF2B5EF4-FFF2-40B4-BE49-F238E27FC236}">
                      <a16:creationId xmlns:a16="http://schemas.microsoft.com/office/drawing/2014/main" id="{6C67C3CB-26A7-40EF-0514-254A7E830864}"/>
                    </a:ext>
                  </a:extLst>
                </p:cNvPr>
                <p:cNvSpPr/>
                <p:nvPr/>
              </p:nvSpPr>
              <p:spPr>
                <a:xfrm>
                  <a:off x="4586019" y="186942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 name="Graphic 7853">
                <a:extLst>
                  <a:ext uri="{FF2B5EF4-FFF2-40B4-BE49-F238E27FC236}">
                    <a16:creationId xmlns:a16="http://schemas.microsoft.com/office/drawing/2014/main" id="{D3964235-02B2-8969-AD9A-20B61B6A3195}"/>
                  </a:ext>
                </a:extLst>
              </p:cNvPr>
              <p:cNvGrpSpPr/>
              <p:nvPr/>
            </p:nvGrpSpPr>
            <p:grpSpPr>
              <a:xfrm>
                <a:off x="4594786" y="1848584"/>
                <a:ext cx="41929" cy="41802"/>
                <a:chOff x="4594786" y="1848584"/>
                <a:chExt cx="41929" cy="41802"/>
              </a:xfrm>
            </p:grpSpPr>
            <p:sp>
              <p:nvSpPr>
                <p:cNvPr id="1263" name="Freeform: Shape 11547">
                  <a:extLst>
                    <a:ext uri="{FF2B5EF4-FFF2-40B4-BE49-F238E27FC236}">
                      <a16:creationId xmlns:a16="http://schemas.microsoft.com/office/drawing/2014/main" id="{632B9A88-7C61-486E-8431-60DD2F12B2BD}"/>
                    </a:ext>
                  </a:extLst>
                </p:cNvPr>
                <p:cNvSpPr/>
                <p:nvPr/>
              </p:nvSpPr>
              <p:spPr>
                <a:xfrm>
                  <a:off x="4615751"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Freeform: Shape 11548">
                  <a:extLst>
                    <a:ext uri="{FF2B5EF4-FFF2-40B4-BE49-F238E27FC236}">
                      <a16:creationId xmlns:a16="http://schemas.microsoft.com/office/drawing/2014/main" id="{0F99B7A6-1E82-DFDB-1391-FE98FD7068B0}"/>
                    </a:ext>
                  </a:extLst>
                </p:cNvPr>
                <p:cNvSpPr/>
                <p:nvPr/>
              </p:nvSpPr>
              <p:spPr>
                <a:xfrm>
                  <a:off x="4594786" y="186942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 name="Graphic 7853">
                <a:extLst>
                  <a:ext uri="{FF2B5EF4-FFF2-40B4-BE49-F238E27FC236}">
                    <a16:creationId xmlns:a16="http://schemas.microsoft.com/office/drawing/2014/main" id="{801087BF-7ECE-CD8F-73C7-27AA8B0A9D7F}"/>
                  </a:ext>
                </a:extLst>
              </p:cNvPr>
              <p:cNvGrpSpPr/>
              <p:nvPr/>
            </p:nvGrpSpPr>
            <p:grpSpPr>
              <a:xfrm>
                <a:off x="4611431" y="1848584"/>
                <a:ext cx="41929" cy="41802"/>
                <a:chOff x="4611431" y="1848584"/>
                <a:chExt cx="41929" cy="41802"/>
              </a:xfrm>
            </p:grpSpPr>
            <p:sp>
              <p:nvSpPr>
                <p:cNvPr id="1261" name="Freeform: Shape 11545">
                  <a:extLst>
                    <a:ext uri="{FF2B5EF4-FFF2-40B4-BE49-F238E27FC236}">
                      <a16:creationId xmlns:a16="http://schemas.microsoft.com/office/drawing/2014/main" id="{0AE56825-A855-A600-C603-10E23CDBE34F}"/>
                    </a:ext>
                  </a:extLst>
                </p:cNvPr>
                <p:cNvSpPr/>
                <p:nvPr/>
              </p:nvSpPr>
              <p:spPr>
                <a:xfrm>
                  <a:off x="4632395"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Freeform: Shape 11546">
                  <a:extLst>
                    <a:ext uri="{FF2B5EF4-FFF2-40B4-BE49-F238E27FC236}">
                      <a16:creationId xmlns:a16="http://schemas.microsoft.com/office/drawing/2014/main" id="{53D7AD34-6528-867A-3BE6-B828FC9E80A5}"/>
                    </a:ext>
                  </a:extLst>
                </p:cNvPr>
                <p:cNvSpPr/>
                <p:nvPr/>
              </p:nvSpPr>
              <p:spPr>
                <a:xfrm>
                  <a:off x="4611431" y="186942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 name="Graphic 7853">
                <a:extLst>
                  <a:ext uri="{FF2B5EF4-FFF2-40B4-BE49-F238E27FC236}">
                    <a16:creationId xmlns:a16="http://schemas.microsoft.com/office/drawing/2014/main" id="{374DDCB1-EF3A-606A-484B-71A32885C362}"/>
                  </a:ext>
                </a:extLst>
              </p:cNvPr>
              <p:cNvGrpSpPr/>
              <p:nvPr/>
            </p:nvGrpSpPr>
            <p:grpSpPr>
              <a:xfrm>
                <a:off x="4621722" y="1848584"/>
                <a:ext cx="41929" cy="41802"/>
                <a:chOff x="4621722" y="1848584"/>
                <a:chExt cx="41929" cy="41802"/>
              </a:xfrm>
            </p:grpSpPr>
            <p:sp>
              <p:nvSpPr>
                <p:cNvPr id="1259" name="Freeform: Shape 11543">
                  <a:extLst>
                    <a:ext uri="{FF2B5EF4-FFF2-40B4-BE49-F238E27FC236}">
                      <a16:creationId xmlns:a16="http://schemas.microsoft.com/office/drawing/2014/main" id="{9AE9E694-5C0B-0754-8640-59738E722AB7}"/>
                    </a:ext>
                  </a:extLst>
                </p:cNvPr>
                <p:cNvSpPr/>
                <p:nvPr/>
              </p:nvSpPr>
              <p:spPr>
                <a:xfrm>
                  <a:off x="4642687"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Freeform: Shape 11544">
                  <a:extLst>
                    <a:ext uri="{FF2B5EF4-FFF2-40B4-BE49-F238E27FC236}">
                      <a16:creationId xmlns:a16="http://schemas.microsoft.com/office/drawing/2014/main" id="{62293E30-40FA-5C5F-50FD-CC0431A88D82}"/>
                    </a:ext>
                  </a:extLst>
                </p:cNvPr>
                <p:cNvSpPr/>
                <p:nvPr/>
              </p:nvSpPr>
              <p:spPr>
                <a:xfrm>
                  <a:off x="4621722" y="186942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 name="Graphic 7853">
                <a:extLst>
                  <a:ext uri="{FF2B5EF4-FFF2-40B4-BE49-F238E27FC236}">
                    <a16:creationId xmlns:a16="http://schemas.microsoft.com/office/drawing/2014/main" id="{30577633-CDEA-D324-BBEB-8B9CB66FAF4C}"/>
                  </a:ext>
                </a:extLst>
              </p:cNvPr>
              <p:cNvGrpSpPr/>
              <p:nvPr/>
            </p:nvGrpSpPr>
            <p:grpSpPr>
              <a:xfrm>
                <a:off x="4648532" y="1848584"/>
                <a:ext cx="41802" cy="41802"/>
                <a:chOff x="4648532" y="1848584"/>
                <a:chExt cx="41802" cy="41802"/>
              </a:xfrm>
            </p:grpSpPr>
            <p:sp>
              <p:nvSpPr>
                <p:cNvPr id="1257" name="Freeform: Shape 11541">
                  <a:extLst>
                    <a:ext uri="{FF2B5EF4-FFF2-40B4-BE49-F238E27FC236}">
                      <a16:creationId xmlns:a16="http://schemas.microsoft.com/office/drawing/2014/main" id="{A199F6F1-A588-4FBE-D444-1CE26E8282FF}"/>
                    </a:ext>
                  </a:extLst>
                </p:cNvPr>
                <p:cNvSpPr/>
                <p:nvPr/>
              </p:nvSpPr>
              <p:spPr>
                <a:xfrm>
                  <a:off x="4669497" y="184858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Freeform: Shape 11542">
                  <a:extLst>
                    <a:ext uri="{FF2B5EF4-FFF2-40B4-BE49-F238E27FC236}">
                      <a16:creationId xmlns:a16="http://schemas.microsoft.com/office/drawing/2014/main" id="{7B895490-9CCF-DE01-563E-F0E93633989C}"/>
                    </a:ext>
                  </a:extLst>
                </p:cNvPr>
                <p:cNvSpPr/>
                <p:nvPr/>
              </p:nvSpPr>
              <p:spPr>
                <a:xfrm>
                  <a:off x="4648532" y="1869421"/>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 name="Graphic 7853">
                <a:extLst>
                  <a:ext uri="{FF2B5EF4-FFF2-40B4-BE49-F238E27FC236}">
                    <a16:creationId xmlns:a16="http://schemas.microsoft.com/office/drawing/2014/main" id="{D61C9782-E2B0-D325-3400-1206BE6F6649}"/>
                  </a:ext>
                </a:extLst>
              </p:cNvPr>
              <p:cNvGrpSpPr/>
              <p:nvPr/>
            </p:nvGrpSpPr>
            <p:grpSpPr>
              <a:xfrm>
                <a:off x="4661873" y="1851887"/>
                <a:ext cx="41929" cy="41929"/>
                <a:chOff x="4661873" y="1851887"/>
                <a:chExt cx="41929" cy="41929"/>
              </a:xfrm>
            </p:grpSpPr>
            <p:sp>
              <p:nvSpPr>
                <p:cNvPr id="1255" name="Freeform: Shape 11539">
                  <a:extLst>
                    <a:ext uri="{FF2B5EF4-FFF2-40B4-BE49-F238E27FC236}">
                      <a16:creationId xmlns:a16="http://schemas.microsoft.com/office/drawing/2014/main" id="{601C10BA-AA83-CD2E-4864-426C9B2C17EC}"/>
                    </a:ext>
                  </a:extLst>
                </p:cNvPr>
                <p:cNvSpPr/>
                <p:nvPr/>
              </p:nvSpPr>
              <p:spPr>
                <a:xfrm>
                  <a:off x="4682838"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Freeform: Shape 11540">
                  <a:extLst>
                    <a:ext uri="{FF2B5EF4-FFF2-40B4-BE49-F238E27FC236}">
                      <a16:creationId xmlns:a16="http://schemas.microsoft.com/office/drawing/2014/main" id="{BA663EEA-C773-C11D-D4C9-83ACC312BBEA}"/>
                    </a:ext>
                  </a:extLst>
                </p:cNvPr>
                <p:cNvSpPr/>
                <p:nvPr/>
              </p:nvSpPr>
              <p:spPr>
                <a:xfrm>
                  <a:off x="4661873" y="18728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 name="Graphic 7853">
                <a:extLst>
                  <a:ext uri="{FF2B5EF4-FFF2-40B4-BE49-F238E27FC236}">
                    <a16:creationId xmlns:a16="http://schemas.microsoft.com/office/drawing/2014/main" id="{AA771721-813D-EA0D-B204-36CAB99D0A30}"/>
                  </a:ext>
                </a:extLst>
              </p:cNvPr>
              <p:cNvGrpSpPr/>
              <p:nvPr/>
            </p:nvGrpSpPr>
            <p:grpSpPr>
              <a:xfrm>
                <a:off x="4671148" y="1851887"/>
                <a:ext cx="41929" cy="41929"/>
                <a:chOff x="4671148" y="1851887"/>
                <a:chExt cx="41929" cy="41929"/>
              </a:xfrm>
            </p:grpSpPr>
            <p:sp>
              <p:nvSpPr>
                <p:cNvPr id="1253" name="Freeform: Shape 11537">
                  <a:extLst>
                    <a:ext uri="{FF2B5EF4-FFF2-40B4-BE49-F238E27FC236}">
                      <a16:creationId xmlns:a16="http://schemas.microsoft.com/office/drawing/2014/main" id="{D68D6093-6EA4-2873-917E-78A826777E29}"/>
                    </a:ext>
                  </a:extLst>
                </p:cNvPr>
                <p:cNvSpPr/>
                <p:nvPr/>
              </p:nvSpPr>
              <p:spPr>
                <a:xfrm>
                  <a:off x="4692113"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Freeform: Shape 11538">
                  <a:extLst>
                    <a:ext uri="{FF2B5EF4-FFF2-40B4-BE49-F238E27FC236}">
                      <a16:creationId xmlns:a16="http://schemas.microsoft.com/office/drawing/2014/main" id="{5DBECBB6-D289-C53C-8FAC-7322BEE4D66A}"/>
                    </a:ext>
                  </a:extLst>
                </p:cNvPr>
                <p:cNvSpPr/>
                <p:nvPr/>
              </p:nvSpPr>
              <p:spPr>
                <a:xfrm>
                  <a:off x="4671148" y="1872852"/>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 name="Graphic 7853">
                <a:extLst>
                  <a:ext uri="{FF2B5EF4-FFF2-40B4-BE49-F238E27FC236}">
                    <a16:creationId xmlns:a16="http://schemas.microsoft.com/office/drawing/2014/main" id="{55559785-3A79-9E8B-5FFF-463BEEE1BE1A}"/>
                  </a:ext>
                </a:extLst>
              </p:cNvPr>
              <p:cNvGrpSpPr/>
              <p:nvPr/>
            </p:nvGrpSpPr>
            <p:grpSpPr>
              <a:xfrm>
                <a:off x="4675087" y="1851887"/>
                <a:ext cx="41929" cy="41929"/>
                <a:chOff x="4675087" y="1851887"/>
                <a:chExt cx="41929" cy="41929"/>
              </a:xfrm>
            </p:grpSpPr>
            <p:sp>
              <p:nvSpPr>
                <p:cNvPr id="1251" name="Freeform: Shape 11535">
                  <a:extLst>
                    <a:ext uri="{FF2B5EF4-FFF2-40B4-BE49-F238E27FC236}">
                      <a16:creationId xmlns:a16="http://schemas.microsoft.com/office/drawing/2014/main" id="{60461BCE-0041-4AE0-31E1-D869AEB354E2}"/>
                    </a:ext>
                  </a:extLst>
                </p:cNvPr>
                <p:cNvSpPr/>
                <p:nvPr/>
              </p:nvSpPr>
              <p:spPr>
                <a:xfrm>
                  <a:off x="4696052"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Freeform: Shape 11536">
                  <a:extLst>
                    <a:ext uri="{FF2B5EF4-FFF2-40B4-BE49-F238E27FC236}">
                      <a16:creationId xmlns:a16="http://schemas.microsoft.com/office/drawing/2014/main" id="{E16D8655-6CE6-662F-EE38-2DBB1E93DCA2}"/>
                    </a:ext>
                  </a:extLst>
                </p:cNvPr>
                <p:cNvSpPr/>
                <p:nvPr/>
              </p:nvSpPr>
              <p:spPr>
                <a:xfrm>
                  <a:off x="4675087" y="1872852"/>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 name="Graphic 7853">
                <a:extLst>
                  <a:ext uri="{FF2B5EF4-FFF2-40B4-BE49-F238E27FC236}">
                    <a16:creationId xmlns:a16="http://schemas.microsoft.com/office/drawing/2014/main" id="{B66CC7D1-ACFB-3A37-E5F9-052473D8FF2A}"/>
                  </a:ext>
                </a:extLst>
              </p:cNvPr>
              <p:cNvGrpSpPr/>
              <p:nvPr/>
            </p:nvGrpSpPr>
            <p:grpSpPr>
              <a:xfrm>
                <a:off x="4683600" y="1851887"/>
                <a:ext cx="41929" cy="41929"/>
                <a:chOff x="4683600" y="1851887"/>
                <a:chExt cx="41929" cy="41929"/>
              </a:xfrm>
            </p:grpSpPr>
            <p:sp>
              <p:nvSpPr>
                <p:cNvPr id="1249" name="Freeform: Shape 11533">
                  <a:extLst>
                    <a:ext uri="{FF2B5EF4-FFF2-40B4-BE49-F238E27FC236}">
                      <a16:creationId xmlns:a16="http://schemas.microsoft.com/office/drawing/2014/main" id="{A72CE46D-F21B-DB28-C8F7-46AF114BFF24}"/>
                    </a:ext>
                  </a:extLst>
                </p:cNvPr>
                <p:cNvSpPr/>
                <p:nvPr/>
              </p:nvSpPr>
              <p:spPr>
                <a:xfrm>
                  <a:off x="4704565"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Freeform: Shape 11534">
                  <a:extLst>
                    <a:ext uri="{FF2B5EF4-FFF2-40B4-BE49-F238E27FC236}">
                      <a16:creationId xmlns:a16="http://schemas.microsoft.com/office/drawing/2014/main" id="{E546CEB2-4AD1-C4ED-DF53-CB6F0C267845}"/>
                    </a:ext>
                  </a:extLst>
                </p:cNvPr>
                <p:cNvSpPr/>
                <p:nvPr/>
              </p:nvSpPr>
              <p:spPr>
                <a:xfrm>
                  <a:off x="4683600" y="18728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 name="Graphic 7853">
                <a:extLst>
                  <a:ext uri="{FF2B5EF4-FFF2-40B4-BE49-F238E27FC236}">
                    <a16:creationId xmlns:a16="http://schemas.microsoft.com/office/drawing/2014/main" id="{2268D84D-CE46-A2CB-1AB7-70BF441BFDD1}"/>
                  </a:ext>
                </a:extLst>
              </p:cNvPr>
              <p:cNvGrpSpPr/>
              <p:nvPr/>
            </p:nvGrpSpPr>
            <p:grpSpPr>
              <a:xfrm>
                <a:off x="4693384" y="1851887"/>
                <a:ext cx="41929" cy="41929"/>
                <a:chOff x="4693384" y="1851887"/>
                <a:chExt cx="41929" cy="41929"/>
              </a:xfrm>
            </p:grpSpPr>
            <p:sp>
              <p:nvSpPr>
                <p:cNvPr id="1247" name="Freeform: Shape 11531">
                  <a:extLst>
                    <a:ext uri="{FF2B5EF4-FFF2-40B4-BE49-F238E27FC236}">
                      <a16:creationId xmlns:a16="http://schemas.microsoft.com/office/drawing/2014/main" id="{09580ACE-AF7A-11D6-EEA5-2E4AA9DB0357}"/>
                    </a:ext>
                  </a:extLst>
                </p:cNvPr>
                <p:cNvSpPr/>
                <p:nvPr/>
              </p:nvSpPr>
              <p:spPr>
                <a:xfrm>
                  <a:off x="4714348"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Freeform: Shape 11532">
                  <a:extLst>
                    <a:ext uri="{FF2B5EF4-FFF2-40B4-BE49-F238E27FC236}">
                      <a16:creationId xmlns:a16="http://schemas.microsoft.com/office/drawing/2014/main" id="{745F1140-D5C7-15B0-E65E-8E0E9B1201B5}"/>
                    </a:ext>
                  </a:extLst>
                </p:cNvPr>
                <p:cNvSpPr/>
                <p:nvPr/>
              </p:nvSpPr>
              <p:spPr>
                <a:xfrm>
                  <a:off x="4693384" y="1872852"/>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 name="Graphic 7853">
                <a:extLst>
                  <a:ext uri="{FF2B5EF4-FFF2-40B4-BE49-F238E27FC236}">
                    <a16:creationId xmlns:a16="http://schemas.microsoft.com/office/drawing/2014/main" id="{5542D6B7-5B87-2CEA-FD2D-B94B77843096}"/>
                  </a:ext>
                </a:extLst>
              </p:cNvPr>
              <p:cNvGrpSpPr/>
              <p:nvPr/>
            </p:nvGrpSpPr>
            <p:grpSpPr>
              <a:xfrm>
                <a:off x="4702151" y="1851887"/>
                <a:ext cx="41929" cy="41929"/>
                <a:chOff x="4702151" y="1851887"/>
                <a:chExt cx="41929" cy="41929"/>
              </a:xfrm>
            </p:grpSpPr>
            <p:sp>
              <p:nvSpPr>
                <p:cNvPr id="1245" name="Freeform: Shape 11529">
                  <a:extLst>
                    <a:ext uri="{FF2B5EF4-FFF2-40B4-BE49-F238E27FC236}">
                      <a16:creationId xmlns:a16="http://schemas.microsoft.com/office/drawing/2014/main" id="{55157EEC-2870-C341-CEE5-4AF582987F1D}"/>
                    </a:ext>
                  </a:extLst>
                </p:cNvPr>
                <p:cNvSpPr/>
                <p:nvPr/>
              </p:nvSpPr>
              <p:spPr>
                <a:xfrm>
                  <a:off x="4723115"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Freeform: Shape 11530">
                  <a:extLst>
                    <a:ext uri="{FF2B5EF4-FFF2-40B4-BE49-F238E27FC236}">
                      <a16:creationId xmlns:a16="http://schemas.microsoft.com/office/drawing/2014/main" id="{427EE8F8-B5E8-BE18-3DCF-163CCDB72ED3}"/>
                    </a:ext>
                  </a:extLst>
                </p:cNvPr>
                <p:cNvSpPr/>
                <p:nvPr/>
              </p:nvSpPr>
              <p:spPr>
                <a:xfrm>
                  <a:off x="4702151" y="1872852"/>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 name="Graphic 7853">
                <a:extLst>
                  <a:ext uri="{FF2B5EF4-FFF2-40B4-BE49-F238E27FC236}">
                    <a16:creationId xmlns:a16="http://schemas.microsoft.com/office/drawing/2014/main" id="{A098E152-70BF-E2A2-FCAD-F8418AE2E581}"/>
                  </a:ext>
                </a:extLst>
              </p:cNvPr>
              <p:cNvGrpSpPr/>
              <p:nvPr/>
            </p:nvGrpSpPr>
            <p:grpSpPr>
              <a:xfrm>
                <a:off x="4733407" y="1851887"/>
                <a:ext cx="41929" cy="41929"/>
                <a:chOff x="4733407" y="1851887"/>
                <a:chExt cx="41929" cy="41929"/>
              </a:xfrm>
            </p:grpSpPr>
            <p:sp>
              <p:nvSpPr>
                <p:cNvPr id="1243" name="Freeform: Shape 11527">
                  <a:extLst>
                    <a:ext uri="{FF2B5EF4-FFF2-40B4-BE49-F238E27FC236}">
                      <a16:creationId xmlns:a16="http://schemas.microsoft.com/office/drawing/2014/main" id="{7A152A2E-320D-40A9-23EF-E63E1D4CE451}"/>
                    </a:ext>
                  </a:extLst>
                </p:cNvPr>
                <p:cNvSpPr/>
                <p:nvPr/>
              </p:nvSpPr>
              <p:spPr>
                <a:xfrm>
                  <a:off x="4754372"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Freeform: Shape 11528">
                  <a:extLst>
                    <a:ext uri="{FF2B5EF4-FFF2-40B4-BE49-F238E27FC236}">
                      <a16:creationId xmlns:a16="http://schemas.microsoft.com/office/drawing/2014/main" id="{96D392C3-2052-404D-C07A-08D04283BECC}"/>
                    </a:ext>
                  </a:extLst>
                </p:cNvPr>
                <p:cNvSpPr/>
                <p:nvPr/>
              </p:nvSpPr>
              <p:spPr>
                <a:xfrm>
                  <a:off x="4733407" y="18728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raphic 7853">
                <a:extLst>
                  <a:ext uri="{FF2B5EF4-FFF2-40B4-BE49-F238E27FC236}">
                    <a16:creationId xmlns:a16="http://schemas.microsoft.com/office/drawing/2014/main" id="{5BBA1454-E196-B548-22F5-28A51C089B30}"/>
                  </a:ext>
                </a:extLst>
              </p:cNvPr>
              <p:cNvGrpSpPr/>
              <p:nvPr/>
            </p:nvGrpSpPr>
            <p:grpSpPr>
              <a:xfrm>
                <a:off x="4760344" y="1851887"/>
                <a:ext cx="41929" cy="41929"/>
                <a:chOff x="4760344" y="1851887"/>
                <a:chExt cx="41929" cy="41929"/>
              </a:xfrm>
            </p:grpSpPr>
            <p:sp>
              <p:nvSpPr>
                <p:cNvPr id="1241" name="Freeform: Shape 11525">
                  <a:extLst>
                    <a:ext uri="{FF2B5EF4-FFF2-40B4-BE49-F238E27FC236}">
                      <a16:creationId xmlns:a16="http://schemas.microsoft.com/office/drawing/2014/main" id="{41CC7A99-D7DC-FEDB-C0EB-2237F9417B03}"/>
                    </a:ext>
                  </a:extLst>
                </p:cNvPr>
                <p:cNvSpPr/>
                <p:nvPr/>
              </p:nvSpPr>
              <p:spPr>
                <a:xfrm>
                  <a:off x="4781308" y="185188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Freeform: Shape 11526">
                  <a:extLst>
                    <a:ext uri="{FF2B5EF4-FFF2-40B4-BE49-F238E27FC236}">
                      <a16:creationId xmlns:a16="http://schemas.microsoft.com/office/drawing/2014/main" id="{C26EDD90-6A7B-FB99-6C29-BEEB13BA524B}"/>
                    </a:ext>
                  </a:extLst>
                </p:cNvPr>
                <p:cNvSpPr/>
                <p:nvPr/>
              </p:nvSpPr>
              <p:spPr>
                <a:xfrm>
                  <a:off x="4760344" y="18728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raphic 7853">
                <a:extLst>
                  <a:ext uri="{FF2B5EF4-FFF2-40B4-BE49-F238E27FC236}">
                    <a16:creationId xmlns:a16="http://schemas.microsoft.com/office/drawing/2014/main" id="{70E32A00-4B3C-06F0-D0AB-63C3E3A9A64F}"/>
                  </a:ext>
                </a:extLst>
              </p:cNvPr>
              <p:cNvGrpSpPr/>
              <p:nvPr/>
            </p:nvGrpSpPr>
            <p:grpSpPr>
              <a:xfrm>
                <a:off x="4778132" y="1853412"/>
                <a:ext cx="41929" cy="41929"/>
                <a:chOff x="4778132" y="1853412"/>
                <a:chExt cx="41929" cy="41929"/>
              </a:xfrm>
            </p:grpSpPr>
            <p:sp>
              <p:nvSpPr>
                <p:cNvPr id="1239" name="Freeform: Shape 11523">
                  <a:extLst>
                    <a:ext uri="{FF2B5EF4-FFF2-40B4-BE49-F238E27FC236}">
                      <a16:creationId xmlns:a16="http://schemas.microsoft.com/office/drawing/2014/main" id="{6FBF6FA7-1614-21FE-F740-CA92FDB0A594}"/>
                    </a:ext>
                  </a:extLst>
                </p:cNvPr>
                <p:cNvSpPr/>
                <p:nvPr/>
              </p:nvSpPr>
              <p:spPr>
                <a:xfrm>
                  <a:off x="4799097" y="185341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Freeform: Shape 11524">
                  <a:extLst>
                    <a:ext uri="{FF2B5EF4-FFF2-40B4-BE49-F238E27FC236}">
                      <a16:creationId xmlns:a16="http://schemas.microsoft.com/office/drawing/2014/main" id="{761C18B2-3577-B9CA-FA02-22F1577CB6F7}"/>
                    </a:ext>
                  </a:extLst>
                </p:cNvPr>
                <p:cNvSpPr/>
                <p:nvPr/>
              </p:nvSpPr>
              <p:spPr>
                <a:xfrm>
                  <a:off x="4778132" y="187437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 name="Graphic 7853">
                <a:extLst>
                  <a:ext uri="{FF2B5EF4-FFF2-40B4-BE49-F238E27FC236}">
                    <a16:creationId xmlns:a16="http://schemas.microsoft.com/office/drawing/2014/main" id="{EE89E29F-FD55-E281-142D-291F0907C216}"/>
                  </a:ext>
                </a:extLst>
              </p:cNvPr>
              <p:cNvGrpSpPr/>
              <p:nvPr/>
            </p:nvGrpSpPr>
            <p:grpSpPr>
              <a:xfrm>
                <a:off x="4791600" y="1853412"/>
                <a:ext cx="41929" cy="41929"/>
                <a:chOff x="4791600" y="1853412"/>
                <a:chExt cx="41929" cy="41929"/>
              </a:xfrm>
            </p:grpSpPr>
            <p:sp>
              <p:nvSpPr>
                <p:cNvPr id="1237" name="Freeform: Shape 11521">
                  <a:extLst>
                    <a:ext uri="{FF2B5EF4-FFF2-40B4-BE49-F238E27FC236}">
                      <a16:creationId xmlns:a16="http://schemas.microsoft.com/office/drawing/2014/main" id="{077B3637-F940-3949-C54E-569388C18227}"/>
                    </a:ext>
                  </a:extLst>
                </p:cNvPr>
                <p:cNvSpPr/>
                <p:nvPr/>
              </p:nvSpPr>
              <p:spPr>
                <a:xfrm>
                  <a:off x="4812565" y="185341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Freeform: Shape 11522">
                  <a:extLst>
                    <a:ext uri="{FF2B5EF4-FFF2-40B4-BE49-F238E27FC236}">
                      <a16:creationId xmlns:a16="http://schemas.microsoft.com/office/drawing/2014/main" id="{2D879D64-819B-703E-E562-A0BDB4AC769A}"/>
                    </a:ext>
                  </a:extLst>
                </p:cNvPr>
                <p:cNvSpPr/>
                <p:nvPr/>
              </p:nvSpPr>
              <p:spPr>
                <a:xfrm>
                  <a:off x="4791600" y="187437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 name="Graphic 7853">
                <a:extLst>
                  <a:ext uri="{FF2B5EF4-FFF2-40B4-BE49-F238E27FC236}">
                    <a16:creationId xmlns:a16="http://schemas.microsoft.com/office/drawing/2014/main" id="{F2B79B4E-0446-A2FB-B540-1760A0E7F5EC}"/>
                  </a:ext>
                </a:extLst>
              </p:cNvPr>
              <p:cNvGrpSpPr/>
              <p:nvPr/>
            </p:nvGrpSpPr>
            <p:grpSpPr>
              <a:xfrm>
                <a:off x="4801257" y="1853412"/>
                <a:ext cx="41929" cy="41929"/>
                <a:chOff x="4801257" y="1853412"/>
                <a:chExt cx="41929" cy="41929"/>
              </a:xfrm>
            </p:grpSpPr>
            <p:sp>
              <p:nvSpPr>
                <p:cNvPr id="1235" name="Freeform: Shape 11519">
                  <a:extLst>
                    <a:ext uri="{FF2B5EF4-FFF2-40B4-BE49-F238E27FC236}">
                      <a16:creationId xmlns:a16="http://schemas.microsoft.com/office/drawing/2014/main" id="{9977647C-F803-0263-0694-AF0C1D086DAD}"/>
                    </a:ext>
                  </a:extLst>
                </p:cNvPr>
                <p:cNvSpPr/>
                <p:nvPr/>
              </p:nvSpPr>
              <p:spPr>
                <a:xfrm>
                  <a:off x="4822221" y="185341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Freeform: Shape 11520">
                  <a:extLst>
                    <a:ext uri="{FF2B5EF4-FFF2-40B4-BE49-F238E27FC236}">
                      <a16:creationId xmlns:a16="http://schemas.microsoft.com/office/drawing/2014/main" id="{808A3963-16B1-8FD3-C27D-5E7C22B5995B}"/>
                    </a:ext>
                  </a:extLst>
                </p:cNvPr>
                <p:cNvSpPr/>
                <p:nvPr/>
              </p:nvSpPr>
              <p:spPr>
                <a:xfrm>
                  <a:off x="4801257" y="187437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 name="Graphic 7853">
                <a:extLst>
                  <a:ext uri="{FF2B5EF4-FFF2-40B4-BE49-F238E27FC236}">
                    <a16:creationId xmlns:a16="http://schemas.microsoft.com/office/drawing/2014/main" id="{92819A3F-150A-2A26-33B0-34254550A46C}"/>
                  </a:ext>
                </a:extLst>
              </p:cNvPr>
              <p:cNvGrpSpPr/>
              <p:nvPr/>
            </p:nvGrpSpPr>
            <p:grpSpPr>
              <a:xfrm>
                <a:off x="4805322" y="1853412"/>
                <a:ext cx="41802" cy="41929"/>
                <a:chOff x="4805322" y="1853412"/>
                <a:chExt cx="41802" cy="41929"/>
              </a:xfrm>
            </p:grpSpPr>
            <p:sp>
              <p:nvSpPr>
                <p:cNvPr id="1233" name="Freeform: Shape 11517">
                  <a:extLst>
                    <a:ext uri="{FF2B5EF4-FFF2-40B4-BE49-F238E27FC236}">
                      <a16:creationId xmlns:a16="http://schemas.microsoft.com/office/drawing/2014/main" id="{6383E714-57C5-EFC5-3DC3-C2BCDC463B82}"/>
                    </a:ext>
                  </a:extLst>
                </p:cNvPr>
                <p:cNvSpPr/>
                <p:nvPr/>
              </p:nvSpPr>
              <p:spPr>
                <a:xfrm>
                  <a:off x="4826287" y="185341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Freeform: Shape 11518">
                  <a:extLst>
                    <a:ext uri="{FF2B5EF4-FFF2-40B4-BE49-F238E27FC236}">
                      <a16:creationId xmlns:a16="http://schemas.microsoft.com/office/drawing/2014/main" id="{68BBF5EE-7ABD-CD79-456D-77B159B8650D}"/>
                    </a:ext>
                  </a:extLst>
                </p:cNvPr>
                <p:cNvSpPr/>
                <p:nvPr/>
              </p:nvSpPr>
              <p:spPr>
                <a:xfrm>
                  <a:off x="4805322" y="187437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 name="Graphic 7853">
                <a:extLst>
                  <a:ext uri="{FF2B5EF4-FFF2-40B4-BE49-F238E27FC236}">
                    <a16:creationId xmlns:a16="http://schemas.microsoft.com/office/drawing/2014/main" id="{AADDF3CE-7E58-4443-0C05-C4A4ECBE3F21}"/>
                  </a:ext>
                </a:extLst>
              </p:cNvPr>
              <p:cNvGrpSpPr/>
              <p:nvPr/>
            </p:nvGrpSpPr>
            <p:grpSpPr>
              <a:xfrm>
                <a:off x="4819426" y="1853412"/>
                <a:ext cx="41929" cy="41929"/>
                <a:chOff x="4819426" y="1853412"/>
                <a:chExt cx="41929" cy="41929"/>
              </a:xfrm>
            </p:grpSpPr>
            <p:sp>
              <p:nvSpPr>
                <p:cNvPr id="1231" name="Freeform: Shape 11515">
                  <a:extLst>
                    <a:ext uri="{FF2B5EF4-FFF2-40B4-BE49-F238E27FC236}">
                      <a16:creationId xmlns:a16="http://schemas.microsoft.com/office/drawing/2014/main" id="{8B741B05-5850-5CD9-7F19-EEDD16256BC3}"/>
                    </a:ext>
                  </a:extLst>
                </p:cNvPr>
                <p:cNvSpPr/>
                <p:nvPr/>
              </p:nvSpPr>
              <p:spPr>
                <a:xfrm>
                  <a:off x="4840391" y="185341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Freeform: Shape 11516">
                  <a:extLst>
                    <a:ext uri="{FF2B5EF4-FFF2-40B4-BE49-F238E27FC236}">
                      <a16:creationId xmlns:a16="http://schemas.microsoft.com/office/drawing/2014/main" id="{BAE11335-5461-20BD-8E56-D5B79D2C8104}"/>
                    </a:ext>
                  </a:extLst>
                </p:cNvPr>
                <p:cNvSpPr/>
                <p:nvPr/>
              </p:nvSpPr>
              <p:spPr>
                <a:xfrm>
                  <a:off x="4819426" y="187437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 name="Graphic 7853">
                <a:extLst>
                  <a:ext uri="{FF2B5EF4-FFF2-40B4-BE49-F238E27FC236}">
                    <a16:creationId xmlns:a16="http://schemas.microsoft.com/office/drawing/2014/main" id="{85055C0E-5C25-2ADC-8844-F2A3BEF73475}"/>
                  </a:ext>
                </a:extLst>
              </p:cNvPr>
              <p:cNvGrpSpPr/>
              <p:nvPr/>
            </p:nvGrpSpPr>
            <p:grpSpPr>
              <a:xfrm>
                <a:off x="4828701" y="1854936"/>
                <a:ext cx="41929" cy="41802"/>
                <a:chOff x="4828701" y="1854936"/>
                <a:chExt cx="41929" cy="41802"/>
              </a:xfrm>
            </p:grpSpPr>
            <p:sp>
              <p:nvSpPr>
                <p:cNvPr id="1229" name="Freeform: Shape 11513">
                  <a:extLst>
                    <a:ext uri="{FF2B5EF4-FFF2-40B4-BE49-F238E27FC236}">
                      <a16:creationId xmlns:a16="http://schemas.microsoft.com/office/drawing/2014/main" id="{A1F57F85-A55A-BD91-585C-BF1ECDC53739}"/>
                    </a:ext>
                  </a:extLst>
                </p:cNvPr>
                <p:cNvSpPr/>
                <p:nvPr/>
              </p:nvSpPr>
              <p:spPr>
                <a:xfrm>
                  <a:off x="4849666"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Freeform: Shape 11514">
                  <a:extLst>
                    <a:ext uri="{FF2B5EF4-FFF2-40B4-BE49-F238E27FC236}">
                      <a16:creationId xmlns:a16="http://schemas.microsoft.com/office/drawing/2014/main" id="{EABAA5AE-A23C-074E-9D51-03552FE39115}"/>
                    </a:ext>
                  </a:extLst>
                </p:cNvPr>
                <p:cNvSpPr/>
                <p:nvPr/>
              </p:nvSpPr>
              <p:spPr>
                <a:xfrm>
                  <a:off x="4828701" y="187577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 name="Graphic 7853">
                <a:extLst>
                  <a:ext uri="{FF2B5EF4-FFF2-40B4-BE49-F238E27FC236}">
                    <a16:creationId xmlns:a16="http://schemas.microsoft.com/office/drawing/2014/main" id="{A5262E1F-D0FF-FEFF-14C5-BBBEF0CAEA25}"/>
                  </a:ext>
                </a:extLst>
              </p:cNvPr>
              <p:cNvGrpSpPr/>
              <p:nvPr/>
            </p:nvGrpSpPr>
            <p:grpSpPr>
              <a:xfrm>
                <a:off x="4834927" y="1854936"/>
                <a:ext cx="41802" cy="41802"/>
                <a:chOff x="4834927" y="1854936"/>
                <a:chExt cx="41802" cy="41802"/>
              </a:xfrm>
            </p:grpSpPr>
            <p:sp>
              <p:nvSpPr>
                <p:cNvPr id="1227" name="Freeform: Shape 11511">
                  <a:extLst>
                    <a:ext uri="{FF2B5EF4-FFF2-40B4-BE49-F238E27FC236}">
                      <a16:creationId xmlns:a16="http://schemas.microsoft.com/office/drawing/2014/main" id="{5F9775BF-7DFF-E8C0-8B7A-D076DE5A12A7}"/>
                    </a:ext>
                  </a:extLst>
                </p:cNvPr>
                <p:cNvSpPr/>
                <p:nvPr/>
              </p:nvSpPr>
              <p:spPr>
                <a:xfrm>
                  <a:off x="4855892"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Freeform: Shape 11512">
                  <a:extLst>
                    <a:ext uri="{FF2B5EF4-FFF2-40B4-BE49-F238E27FC236}">
                      <a16:creationId xmlns:a16="http://schemas.microsoft.com/office/drawing/2014/main" id="{094C4273-9665-E2D2-DE21-7FA607BC509C}"/>
                    </a:ext>
                  </a:extLst>
                </p:cNvPr>
                <p:cNvSpPr/>
                <p:nvPr/>
              </p:nvSpPr>
              <p:spPr>
                <a:xfrm>
                  <a:off x="4834927" y="1875774"/>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 name="Graphic 7853">
                <a:extLst>
                  <a:ext uri="{FF2B5EF4-FFF2-40B4-BE49-F238E27FC236}">
                    <a16:creationId xmlns:a16="http://schemas.microsoft.com/office/drawing/2014/main" id="{F0C254E6-AA93-1169-885C-7B197FCB43EC}"/>
                  </a:ext>
                </a:extLst>
              </p:cNvPr>
              <p:cNvGrpSpPr/>
              <p:nvPr/>
            </p:nvGrpSpPr>
            <p:grpSpPr>
              <a:xfrm>
                <a:off x="4840391" y="1854936"/>
                <a:ext cx="41929" cy="41802"/>
                <a:chOff x="4840391" y="1854936"/>
                <a:chExt cx="41929" cy="41802"/>
              </a:xfrm>
            </p:grpSpPr>
            <p:sp>
              <p:nvSpPr>
                <p:cNvPr id="1225" name="Freeform: Shape 11509">
                  <a:extLst>
                    <a:ext uri="{FF2B5EF4-FFF2-40B4-BE49-F238E27FC236}">
                      <a16:creationId xmlns:a16="http://schemas.microsoft.com/office/drawing/2014/main" id="{C00AB5E9-9B57-919E-49BA-FF79659A8EB6}"/>
                    </a:ext>
                  </a:extLst>
                </p:cNvPr>
                <p:cNvSpPr/>
                <p:nvPr/>
              </p:nvSpPr>
              <p:spPr>
                <a:xfrm>
                  <a:off x="4861355"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Freeform: Shape 11510">
                  <a:extLst>
                    <a:ext uri="{FF2B5EF4-FFF2-40B4-BE49-F238E27FC236}">
                      <a16:creationId xmlns:a16="http://schemas.microsoft.com/office/drawing/2014/main" id="{14CCBF47-CCDE-E3F8-40D2-E0103994306F}"/>
                    </a:ext>
                  </a:extLst>
                </p:cNvPr>
                <p:cNvSpPr/>
                <p:nvPr/>
              </p:nvSpPr>
              <p:spPr>
                <a:xfrm>
                  <a:off x="4840391" y="187577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 name="Graphic 7853">
                <a:extLst>
                  <a:ext uri="{FF2B5EF4-FFF2-40B4-BE49-F238E27FC236}">
                    <a16:creationId xmlns:a16="http://schemas.microsoft.com/office/drawing/2014/main" id="{D98F65F3-581B-7E58-CD51-47BE90CCE20A}"/>
                  </a:ext>
                </a:extLst>
              </p:cNvPr>
              <p:cNvGrpSpPr/>
              <p:nvPr/>
            </p:nvGrpSpPr>
            <p:grpSpPr>
              <a:xfrm>
                <a:off x="4845981" y="1854936"/>
                <a:ext cx="41929" cy="41802"/>
                <a:chOff x="4845981" y="1854936"/>
                <a:chExt cx="41929" cy="41802"/>
              </a:xfrm>
            </p:grpSpPr>
            <p:sp>
              <p:nvSpPr>
                <p:cNvPr id="1223" name="Freeform: Shape 11507">
                  <a:extLst>
                    <a:ext uri="{FF2B5EF4-FFF2-40B4-BE49-F238E27FC236}">
                      <a16:creationId xmlns:a16="http://schemas.microsoft.com/office/drawing/2014/main" id="{833C339E-4C3F-D5E1-8AF6-3C23B7792160}"/>
                    </a:ext>
                  </a:extLst>
                </p:cNvPr>
                <p:cNvSpPr/>
                <p:nvPr/>
              </p:nvSpPr>
              <p:spPr>
                <a:xfrm>
                  <a:off x="4866946"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Freeform: Shape 11508">
                  <a:extLst>
                    <a:ext uri="{FF2B5EF4-FFF2-40B4-BE49-F238E27FC236}">
                      <a16:creationId xmlns:a16="http://schemas.microsoft.com/office/drawing/2014/main" id="{F7217682-B798-3E1A-87EE-0FD671D2EA51}"/>
                    </a:ext>
                  </a:extLst>
                </p:cNvPr>
                <p:cNvSpPr/>
                <p:nvPr/>
              </p:nvSpPr>
              <p:spPr>
                <a:xfrm>
                  <a:off x="4845981" y="187577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7853">
                <a:extLst>
                  <a:ext uri="{FF2B5EF4-FFF2-40B4-BE49-F238E27FC236}">
                    <a16:creationId xmlns:a16="http://schemas.microsoft.com/office/drawing/2014/main" id="{1C656750-1A94-A3E1-6D1D-17603025827D}"/>
                  </a:ext>
                </a:extLst>
              </p:cNvPr>
              <p:cNvGrpSpPr/>
              <p:nvPr/>
            </p:nvGrpSpPr>
            <p:grpSpPr>
              <a:xfrm>
                <a:off x="4851572" y="1854936"/>
                <a:ext cx="41802" cy="41802"/>
                <a:chOff x="4851572" y="1854936"/>
                <a:chExt cx="41802" cy="41802"/>
              </a:xfrm>
            </p:grpSpPr>
            <p:sp>
              <p:nvSpPr>
                <p:cNvPr id="1221" name="Freeform: Shape 11505">
                  <a:extLst>
                    <a:ext uri="{FF2B5EF4-FFF2-40B4-BE49-F238E27FC236}">
                      <a16:creationId xmlns:a16="http://schemas.microsoft.com/office/drawing/2014/main" id="{B3317E37-EC09-032A-12BC-3E406787AB2D}"/>
                    </a:ext>
                  </a:extLst>
                </p:cNvPr>
                <p:cNvSpPr/>
                <p:nvPr/>
              </p:nvSpPr>
              <p:spPr>
                <a:xfrm>
                  <a:off x="4872409"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Freeform: Shape 11506">
                  <a:extLst>
                    <a:ext uri="{FF2B5EF4-FFF2-40B4-BE49-F238E27FC236}">
                      <a16:creationId xmlns:a16="http://schemas.microsoft.com/office/drawing/2014/main" id="{F175AA9C-D731-F4E4-BBE1-D31BC7C4B201}"/>
                    </a:ext>
                  </a:extLst>
                </p:cNvPr>
                <p:cNvSpPr/>
                <p:nvPr/>
              </p:nvSpPr>
              <p:spPr>
                <a:xfrm>
                  <a:off x="4851572" y="1875774"/>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 name="Graphic 7853">
                <a:extLst>
                  <a:ext uri="{FF2B5EF4-FFF2-40B4-BE49-F238E27FC236}">
                    <a16:creationId xmlns:a16="http://schemas.microsoft.com/office/drawing/2014/main" id="{F27B1CB2-F19B-95D7-6A12-B9AA0E0A99BC}"/>
                  </a:ext>
                </a:extLst>
              </p:cNvPr>
              <p:cNvGrpSpPr/>
              <p:nvPr/>
            </p:nvGrpSpPr>
            <p:grpSpPr>
              <a:xfrm>
                <a:off x="4857035" y="1854936"/>
                <a:ext cx="41929" cy="41802"/>
                <a:chOff x="4857035" y="1854936"/>
                <a:chExt cx="41929" cy="41802"/>
              </a:xfrm>
            </p:grpSpPr>
            <p:sp>
              <p:nvSpPr>
                <p:cNvPr id="1219" name="Freeform: Shape 11503">
                  <a:extLst>
                    <a:ext uri="{FF2B5EF4-FFF2-40B4-BE49-F238E27FC236}">
                      <a16:creationId xmlns:a16="http://schemas.microsoft.com/office/drawing/2014/main" id="{662CE584-187F-A89F-2D5A-ABBA8EC17EF5}"/>
                    </a:ext>
                  </a:extLst>
                </p:cNvPr>
                <p:cNvSpPr/>
                <p:nvPr/>
              </p:nvSpPr>
              <p:spPr>
                <a:xfrm>
                  <a:off x="4878000"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Freeform: Shape 11504">
                  <a:extLst>
                    <a:ext uri="{FF2B5EF4-FFF2-40B4-BE49-F238E27FC236}">
                      <a16:creationId xmlns:a16="http://schemas.microsoft.com/office/drawing/2014/main" id="{97BECA1E-CBAA-79C1-6586-0EB0E8C41AD2}"/>
                    </a:ext>
                  </a:extLst>
                </p:cNvPr>
                <p:cNvSpPr/>
                <p:nvPr/>
              </p:nvSpPr>
              <p:spPr>
                <a:xfrm>
                  <a:off x="4857035" y="187577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 name="Graphic 7853">
                <a:extLst>
                  <a:ext uri="{FF2B5EF4-FFF2-40B4-BE49-F238E27FC236}">
                    <a16:creationId xmlns:a16="http://schemas.microsoft.com/office/drawing/2014/main" id="{561BF180-B2B4-CD23-602C-E085DA4B5A49}"/>
                  </a:ext>
                </a:extLst>
              </p:cNvPr>
              <p:cNvGrpSpPr/>
              <p:nvPr/>
            </p:nvGrpSpPr>
            <p:grpSpPr>
              <a:xfrm>
                <a:off x="4858941" y="1854936"/>
                <a:ext cx="41929" cy="41802"/>
                <a:chOff x="4858941" y="1854936"/>
                <a:chExt cx="41929" cy="41802"/>
              </a:xfrm>
            </p:grpSpPr>
            <p:sp>
              <p:nvSpPr>
                <p:cNvPr id="1217" name="Freeform: Shape 11501">
                  <a:extLst>
                    <a:ext uri="{FF2B5EF4-FFF2-40B4-BE49-F238E27FC236}">
                      <a16:creationId xmlns:a16="http://schemas.microsoft.com/office/drawing/2014/main" id="{D424F845-F428-3840-F633-384B6B4EC7A7}"/>
                    </a:ext>
                  </a:extLst>
                </p:cNvPr>
                <p:cNvSpPr/>
                <p:nvPr/>
              </p:nvSpPr>
              <p:spPr>
                <a:xfrm>
                  <a:off x="4879906" y="1854936"/>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Freeform: Shape 11502">
                  <a:extLst>
                    <a:ext uri="{FF2B5EF4-FFF2-40B4-BE49-F238E27FC236}">
                      <a16:creationId xmlns:a16="http://schemas.microsoft.com/office/drawing/2014/main" id="{5740FA64-2AFA-7BA7-6081-54784145AE6F}"/>
                    </a:ext>
                  </a:extLst>
                </p:cNvPr>
                <p:cNvSpPr/>
                <p:nvPr/>
              </p:nvSpPr>
              <p:spPr>
                <a:xfrm>
                  <a:off x="4858941" y="1875774"/>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 name="Graphic 7853">
                <a:extLst>
                  <a:ext uri="{FF2B5EF4-FFF2-40B4-BE49-F238E27FC236}">
                    <a16:creationId xmlns:a16="http://schemas.microsoft.com/office/drawing/2014/main" id="{8D6C16BE-0E56-23C4-C872-10B27DE7AE85}"/>
                  </a:ext>
                </a:extLst>
              </p:cNvPr>
              <p:cNvGrpSpPr/>
              <p:nvPr/>
            </p:nvGrpSpPr>
            <p:grpSpPr>
              <a:xfrm>
                <a:off x="4868852" y="1856588"/>
                <a:ext cx="41802" cy="41929"/>
                <a:chOff x="4868852" y="1856588"/>
                <a:chExt cx="41802" cy="41929"/>
              </a:xfrm>
            </p:grpSpPr>
            <p:sp>
              <p:nvSpPr>
                <p:cNvPr id="1215" name="Freeform: Shape 11499">
                  <a:extLst>
                    <a:ext uri="{FF2B5EF4-FFF2-40B4-BE49-F238E27FC236}">
                      <a16:creationId xmlns:a16="http://schemas.microsoft.com/office/drawing/2014/main" id="{30BB9F0A-5706-EBF9-4FBD-EC5DB2A383E7}"/>
                    </a:ext>
                  </a:extLst>
                </p:cNvPr>
                <p:cNvSpPr/>
                <p:nvPr/>
              </p:nvSpPr>
              <p:spPr>
                <a:xfrm>
                  <a:off x="4889817" y="1856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Freeform: Shape 11500">
                  <a:extLst>
                    <a:ext uri="{FF2B5EF4-FFF2-40B4-BE49-F238E27FC236}">
                      <a16:creationId xmlns:a16="http://schemas.microsoft.com/office/drawing/2014/main" id="{43CEC362-71C3-5F3F-AACC-6F9A2A14CC50}"/>
                    </a:ext>
                  </a:extLst>
                </p:cNvPr>
                <p:cNvSpPr/>
                <p:nvPr/>
              </p:nvSpPr>
              <p:spPr>
                <a:xfrm>
                  <a:off x="4868852" y="187755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 name="Graphic 7853">
                <a:extLst>
                  <a:ext uri="{FF2B5EF4-FFF2-40B4-BE49-F238E27FC236}">
                    <a16:creationId xmlns:a16="http://schemas.microsoft.com/office/drawing/2014/main" id="{74D851F7-F6E6-5D02-4710-F8115FF64A04}"/>
                  </a:ext>
                </a:extLst>
              </p:cNvPr>
              <p:cNvGrpSpPr/>
              <p:nvPr/>
            </p:nvGrpSpPr>
            <p:grpSpPr>
              <a:xfrm>
                <a:off x="4873680" y="1860400"/>
                <a:ext cx="41929" cy="41929"/>
                <a:chOff x="4873680" y="1860400"/>
                <a:chExt cx="41929" cy="41929"/>
              </a:xfrm>
            </p:grpSpPr>
            <p:sp>
              <p:nvSpPr>
                <p:cNvPr id="1213" name="Freeform: Shape 11497">
                  <a:extLst>
                    <a:ext uri="{FF2B5EF4-FFF2-40B4-BE49-F238E27FC236}">
                      <a16:creationId xmlns:a16="http://schemas.microsoft.com/office/drawing/2014/main" id="{3CC6F965-410B-59C5-48E1-0F164A1FAE11}"/>
                    </a:ext>
                  </a:extLst>
                </p:cNvPr>
                <p:cNvSpPr/>
                <p:nvPr/>
              </p:nvSpPr>
              <p:spPr>
                <a:xfrm>
                  <a:off x="4894645" y="1860400"/>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Freeform: Shape 11498">
                  <a:extLst>
                    <a:ext uri="{FF2B5EF4-FFF2-40B4-BE49-F238E27FC236}">
                      <a16:creationId xmlns:a16="http://schemas.microsoft.com/office/drawing/2014/main" id="{8B6C78A5-E1C0-7CCC-938B-43C370359785}"/>
                    </a:ext>
                  </a:extLst>
                </p:cNvPr>
                <p:cNvSpPr/>
                <p:nvPr/>
              </p:nvSpPr>
              <p:spPr>
                <a:xfrm>
                  <a:off x="4873680" y="1881365"/>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 name="Graphic 7853">
                <a:extLst>
                  <a:ext uri="{FF2B5EF4-FFF2-40B4-BE49-F238E27FC236}">
                    <a16:creationId xmlns:a16="http://schemas.microsoft.com/office/drawing/2014/main" id="{8550DA07-C98E-343A-CFF9-868AAD07A617}"/>
                  </a:ext>
                </a:extLst>
              </p:cNvPr>
              <p:cNvGrpSpPr/>
              <p:nvPr/>
            </p:nvGrpSpPr>
            <p:grpSpPr>
              <a:xfrm>
                <a:off x="4876729" y="1860400"/>
                <a:ext cx="41929" cy="41929"/>
                <a:chOff x="4876729" y="1860400"/>
                <a:chExt cx="41929" cy="41929"/>
              </a:xfrm>
            </p:grpSpPr>
            <p:sp>
              <p:nvSpPr>
                <p:cNvPr id="1211" name="Freeform: Shape 11495">
                  <a:extLst>
                    <a:ext uri="{FF2B5EF4-FFF2-40B4-BE49-F238E27FC236}">
                      <a16:creationId xmlns:a16="http://schemas.microsoft.com/office/drawing/2014/main" id="{C6DBF58C-FDAD-0F9F-9625-23C54E739DD3}"/>
                    </a:ext>
                  </a:extLst>
                </p:cNvPr>
                <p:cNvSpPr/>
                <p:nvPr/>
              </p:nvSpPr>
              <p:spPr>
                <a:xfrm>
                  <a:off x="4897694" y="1860400"/>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Freeform: Shape 11496">
                  <a:extLst>
                    <a:ext uri="{FF2B5EF4-FFF2-40B4-BE49-F238E27FC236}">
                      <a16:creationId xmlns:a16="http://schemas.microsoft.com/office/drawing/2014/main" id="{28080F10-DA36-F80C-91D6-D2B45D17C973}"/>
                    </a:ext>
                  </a:extLst>
                </p:cNvPr>
                <p:cNvSpPr/>
                <p:nvPr/>
              </p:nvSpPr>
              <p:spPr>
                <a:xfrm>
                  <a:off x="4876729" y="1881365"/>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raphic 7853">
                <a:extLst>
                  <a:ext uri="{FF2B5EF4-FFF2-40B4-BE49-F238E27FC236}">
                    <a16:creationId xmlns:a16="http://schemas.microsoft.com/office/drawing/2014/main" id="{8B8F5FC4-3675-7068-E3CA-634CD2E75EC5}"/>
                  </a:ext>
                </a:extLst>
              </p:cNvPr>
              <p:cNvGrpSpPr/>
              <p:nvPr/>
            </p:nvGrpSpPr>
            <p:grpSpPr>
              <a:xfrm>
                <a:off x="4882320" y="1862052"/>
                <a:ext cx="41929" cy="41929"/>
                <a:chOff x="4882320" y="1862052"/>
                <a:chExt cx="41929" cy="41929"/>
              </a:xfrm>
            </p:grpSpPr>
            <p:sp>
              <p:nvSpPr>
                <p:cNvPr id="1209" name="Freeform: Shape 11493">
                  <a:extLst>
                    <a:ext uri="{FF2B5EF4-FFF2-40B4-BE49-F238E27FC236}">
                      <a16:creationId xmlns:a16="http://schemas.microsoft.com/office/drawing/2014/main" id="{CE3E44CB-CE2F-AF9B-2767-AD16EF7D2DA2}"/>
                    </a:ext>
                  </a:extLst>
                </p:cNvPr>
                <p:cNvSpPr/>
                <p:nvPr/>
              </p:nvSpPr>
              <p:spPr>
                <a:xfrm>
                  <a:off x="4903285" y="18620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Freeform: Shape 11494">
                  <a:extLst>
                    <a:ext uri="{FF2B5EF4-FFF2-40B4-BE49-F238E27FC236}">
                      <a16:creationId xmlns:a16="http://schemas.microsoft.com/office/drawing/2014/main" id="{407EB0D4-10CE-07BE-861D-68926C32543E}"/>
                    </a:ext>
                  </a:extLst>
                </p:cNvPr>
                <p:cNvSpPr/>
                <p:nvPr/>
              </p:nvSpPr>
              <p:spPr>
                <a:xfrm>
                  <a:off x="4882320" y="1883017"/>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 name="Graphic 7853">
                <a:extLst>
                  <a:ext uri="{FF2B5EF4-FFF2-40B4-BE49-F238E27FC236}">
                    <a16:creationId xmlns:a16="http://schemas.microsoft.com/office/drawing/2014/main" id="{79D9A059-3E10-80BF-542D-FBF7E0A9C3FC}"/>
                  </a:ext>
                </a:extLst>
              </p:cNvPr>
              <p:cNvGrpSpPr/>
              <p:nvPr/>
            </p:nvGrpSpPr>
            <p:grpSpPr>
              <a:xfrm>
                <a:off x="4887911" y="1862052"/>
                <a:ext cx="41802" cy="41929"/>
                <a:chOff x="4887911" y="1862052"/>
                <a:chExt cx="41802" cy="41929"/>
              </a:xfrm>
            </p:grpSpPr>
            <p:sp>
              <p:nvSpPr>
                <p:cNvPr id="1207" name="Freeform: Shape 11491">
                  <a:extLst>
                    <a:ext uri="{FF2B5EF4-FFF2-40B4-BE49-F238E27FC236}">
                      <a16:creationId xmlns:a16="http://schemas.microsoft.com/office/drawing/2014/main" id="{8878CE7E-BB8A-546C-6583-2916F16F57C9}"/>
                    </a:ext>
                  </a:extLst>
                </p:cNvPr>
                <p:cNvSpPr/>
                <p:nvPr/>
              </p:nvSpPr>
              <p:spPr>
                <a:xfrm>
                  <a:off x="4908875" y="18620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Freeform: Shape 11492">
                  <a:extLst>
                    <a:ext uri="{FF2B5EF4-FFF2-40B4-BE49-F238E27FC236}">
                      <a16:creationId xmlns:a16="http://schemas.microsoft.com/office/drawing/2014/main" id="{5CCA2E7F-3125-A327-A20D-5667D970CC79}"/>
                    </a:ext>
                  </a:extLst>
                </p:cNvPr>
                <p:cNvSpPr/>
                <p:nvPr/>
              </p:nvSpPr>
              <p:spPr>
                <a:xfrm>
                  <a:off x="4887911" y="188301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 name="Graphic 7853">
                <a:extLst>
                  <a:ext uri="{FF2B5EF4-FFF2-40B4-BE49-F238E27FC236}">
                    <a16:creationId xmlns:a16="http://schemas.microsoft.com/office/drawing/2014/main" id="{3FC38CE1-CDCC-60EE-3EFB-63857075E8C2}"/>
                  </a:ext>
                </a:extLst>
              </p:cNvPr>
              <p:cNvGrpSpPr/>
              <p:nvPr/>
            </p:nvGrpSpPr>
            <p:grpSpPr>
              <a:xfrm>
                <a:off x="4893374" y="1862052"/>
                <a:ext cx="41929" cy="41929"/>
                <a:chOff x="4893374" y="1862052"/>
                <a:chExt cx="41929" cy="41929"/>
              </a:xfrm>
            </p:grpSpPr>
            <p:sp>
              <p:nvSpPr>
                <p:cNvPr id="1205" name="Freeform: Shape 11489">
                  <a:extLst>
                    <a:ext uri="{FF2B5EF4-FFF2-40B4-BE49-F238E27FC236}">
                      <a16:creationId xmlns:a16="http://schemas.microsoft.com/office/drawing/2014/main" id="{72BC2285-46EE-0750-4F78-BEE504BB0A6F}"/>
                    </a:ext>
                  </a:extLst>
                </p:cNvPr>
                <p:cNvSpPr/>
                <p:nvPr/>
              </p:nvSpPr>
              <p:spPr>
                <a:xfrm>
                  <a:off x="4914339" y="18620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Freeform: Shape 11490">
                  <a:extLst>
                    <a:ext uri="{FF2B5EF4-FFF2-40B4-BE49-F238E27FC236}">
                      <a16:creationId xmlns:a16="http://schemas.microsoft.com/office/drawing/2014/main" id="{2A8DB1AB-9F66-1A96-5019-9903DDF72B51}"/>
                    </a:ext>
                  </a:extLst>
                </p:cNvPr>
                <p:cNvSpPr/>
                <p:nvPr/>
              </p:nvSpPr>
              <p:spPr>
                <a:xfrm>
                  <a:off x="4893374" y="188301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 name="Graphic 7853">
                <a:extLst>
                  <a:ext uri="{FF2B5EF4-FFF2-40B4-BE49-F238E27FC236}">
                    <a16:creationId xmlns:a16="http://schemas.microsoft.com/office/drawing/2014/main" id="{1EE23335-1FB2-53B8-A8C8-9822A444D741}"/>
                  </a:ext>
                </a:extLst>
              </p:cNvPr>
              <p:cNvGrpSpPr/>
              <p:nvPr/>
            </p:nvGrpSpPr>
            <p:grpSpPr>
              <a:xfrm>
                <a:off x="4898965" y="1862052"/>
                <a:ext cx="41929" cy="41929"/>
                <a:chOff x="4898965" y="1862052"/>
                <a:chExt cx="41929" cy="41929"/>
              </a:xfrm>
            </p:grpSpPr>
            <p:sp>
              <p:nvSpPr>
                <p:cNvPr id="1203" name="Freeform: Shape 11487">
                  <a:extLst>
                    <a:ext uri="{FF2B5EF4-FFF2-40B4-BE49-F238E27FC236}">
                      <a16:creationId xmlns:a16="http://schemas.microsoft.com/office/drawing/2014/main" id="{3DBCB44A-2C23-FC1E-FCE8-6F747758B14E}"/>
                    </a:ext>
                  </a:extLst>
                </p:cNvPr>
                <p:cNvSpPr/>
                <p:nvPr/>
              </p:nvSpPr>
              <p:spPr>
                <a:xfrm>
                  <a:off x="4919929" y="18620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Freeform: Shape 11488">
                  <a:extLst>
                    <a:ext uri="{FF2B5EF4-FFF2-40B4-BE49-F238E27FC236}">
                      <a16:creationId xmlns:a16="http://schemas.microsoft.com/office/drawing/2014/main" id="{A6976F93-F9C7-8A3D-560A-A6663D911BF8}"/>
                    </a:ext>
                  </a:extLst>
                </p:cNvPr>
                <p:cNvSpPr/>
                <p:nvPr/>
              </p:nvSpPr>
              <p:spPr>
                <a:xfrm>
                  <a:off x="4898965" y="188301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 name="Graphic 7853">
                <a:extLst>
                  <a:ext uri="{FF2B5EF4-FFF2-40B4-BE49-F238E27FC236}">
                    <a16:creationId xmlns:a16="http://schemas.microsoft.com/office/drawing/2014/main" id="{07EB1BBC-1D45-009D-170A-8AF0F8337E9B}"/>
                  </a:ext>
                </a:extLst>
              </p:cNvPr>
              <p:cNvGrpSpPr/>
              <p:nvPr/>
            </p:nvGrpSpPr>
            <p:grpSpPr>
              <a:xfrm>
                <a:off x="4903285" y="1864085"/>
                <a:ext cx="41929" cy="41929"/>
                <a:chOff x="4903285" y="1864085"/>
                <a:chExt cx="41929" cy="41929"/>
              </a:xfrm>
            </p:grpSpPr>
            <p:sp>
              <p:nvSpPr>
                <p:cNvPr id="1201" name="Freeform: Shape 11485">
                  <a:extLst>
                    <a:ext uri="{FF2B5EF4-FFF2-40B4-BE49-F238E27FC236}">
                      <a16:creationId xmlns:a16="http://schemas.microsoft.com/office/drawing/2014/main" id="{5BD7EA4F-2C1D-2DE1-8A77-70E2A3939ACA}"/>
                    </a:ext>
                  </a:extLst>
                </p:cNvPr>
                <p:cNvSpPr/>
                <p:nvPr/>
              </p:nvSpPr>
              <p:spPr>
                <a:xfrm>
                  <a:off x="4924249"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Freeform: Shape 11486">
                  <a:extLst>
                    <a:ext uri="{FF2B5EF4-FFF2-40B4-BE49-F238E27FC236}">
                      <a16:creationId xmlns:a16="http://schemas.microsoft.com/office/drawing/2014/main" id="{C7F5245E-93D8-4D47-918D-C58EAE2A881E}"/>
                    </a:ext>
                  </a:extLst>
                </p:cNvPr>
                <p:cNvSpPr/>
                <p:nvPr/>
              </p:nvSpPr>
              <p:spPr>
                <a:xfrm>
                  <a:off x="4903285" y="18850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raphic 7853">
                <a:extLst>
                  <a:ext uri="{FF2B5EF4-FFF2-40B4-BE49-F238E27FC236}">
                    <a16:creationId xmlns:a16="http://schemas.microsoft.com/office/drawing/2014/main" id="{9BA1FD01-BE14-0212-A859-D9047DAE84F8}"/>
                  </a:ext>
                </a:extLst>
              </p:cNvPr>
              <p:cNvGrpSpPr/>
              <p:nvPr/>
            </p:nvGrpSpPr>
            <p:grpSpPr>
              <a:xfrm>
                <a:off x="4913068" y="1864085"/>
                <a:ext cx="41802" cy="41929"/>
                <a:chOff x="4913068" y="1864085"/>
                <a:chExt cx="41802" cy="41929"/>
              </a:xfrm>
            </p:grpSpPr>
            <p:sp>
              <p:nvSpPr>
                <p:cNvPr id="1199" name="Freeform: Shape 11483">
                  <a:extLst>
                    <a:ext uri="{FF2B5EF4-FFF2-40B4-BE49-F238E27FC236}">
                      <a16:creationId xmlns:a16="http://schemas.microsoft.com/office/drawing/2014/main" id="{074D8CE4-B98D-1E83-D343-52EF651824EA}"/>
                    </a:ext>
                  </a:extLst>
                </p:cNvPr>
                <p:cNvSpPr/>
                <p:nvPr/>
              </p:nvSpPr>
              <p:spPr>
                <a:xfrm>
                  <a:off x="4933906"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Freeform: Shape 11484">
                  <a:extLst>
                    <a:ext uri="{FF2B5EF4-FFF2-40B4-BE49-F238E27FC236}">
                      <a16:creationId xmlns:a16="http://schemas.microsoft.com/office/drawing/2014/main" id="{1B18F66F-9911-21FB-A0AF-C1EFD9864CA9}"/>
                    </a:ext>
                  </a:extLst>
                </p:cNvPr>
                <p:cNvSpPr/>
                <p:nvPr/>
              </p:nvSpPr>
              <p:spPr>
                <a:xfrm>
                  <a:off x="4913068" y="188505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 name="Graphic 7853">
                <a:extLst>
                  <a:ext uri="{FF2B5EF4-FFF2-40B4-BE49-F238E27FC236}">
                    <a16:creationId xmlns:a16="http://schemas.microsoft.com/office/drawing/2014/main" id="{F8792F7F-AD58-4E76-B122-CF4767E2359A}"/>
                  </a:ext>
                </a:extLst>
              </p:cNvPr>
              <p:cNvGrpSpPr/>
              <p:nvPr/>
            </p:nvGrpSpPr>
            <p:grpSpPr>
              <a:xfrm>
                <a:off x="4918024" y="1864085"/>
                <a:ext cx="41929" cy="41929"/>
                <a:chOff x="4918024" y="1864085"/>
                <a:chExt cx="41929" cy="41929"/>
              </a:xfrm>
            </p:grpSpPr>
            <p:sp>
              <p:nvSpPr>
                <p:cNvPr id="1197" name="Freeform: Shape 11481">
                  <a:extLst>
                    <a:ext uri="{FF2B5EF4-FFF2-40B4-BE49-F238E27FC236}">
                      <a16:creationId xmlns:a16="http://schemas.microsoft.com/office/drawing/2014/main" id="{1E94C810-21CA-4EE3-48E3-DB5158675153}"/>
                    </a:ext>
                  </a:extLst>
                </p:cNvPr>
                <p:cNvSpPr/>
                <p:nvPr/>
              </p:nvSpPr>
              <p:spPr>
                <a:xfrm>
                  <a:off x="4938988"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Freeform: Shape 11482">
                  <a:extLst>
                    <a:ext uri="{FF2B5EF4-FFF2-40B4-BE49-F238E27FC236}">
                      <a16:creationId xmlns:a16="http://schemas.microsoft.com/office/drawing/2014/main" id="{7A625474-A65C-B117-F69C-3DE52087D63E}"/>
                    </a:ext>
                  </a:extLst>
                </p:cNvPr>
                <p:cNvSpPr/>
                <p:nvPr/>
              </p:nvSpPr>
              <p:spPr>
                <a:xfrm>
                  <a:off x="4918024" y="18850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 name="Graphic 7853">
                <a:extLst>
                  <a:ext uri="{FF2B5EF4-FFF2-40B4-BE49-F238E27FC236}">
                    <a16:creationId xmlns:a16="http://schemas.microsoft.com/office/drawing/2014/main" id="{F62709F8-3B57-B1AE-6DB5-3F55D54AE4E0}"/>
                  </a:ext>
                </a:extLst>
              </p:cNvPr>
              <p:cNvGrpSpPr/>
              <p:nvPr/>
            </p:nvGrpSpPr>
            <p:grpSpPr>
              <a:xfrm>
                <a:off x="4922979" y="1864085"/>
                <a:ext cx="41929" cy="41929"/>
                <a:chOff x="4922979" y="1864085"/>
                <a:chExt cx="41929" cy="41929"/>
              </a:xfrm>
            </p:grpSpPr>
            <p:sp>
              <p:nvSpPr>
                <p:cNvPr id="1195" name="Freeform: Shape 11479">
                  <a:extLst>
                    <a:ext uri="{FF2B5EF4-FFF2-40B4-BE49-F238E27FC236}">
                      <a16:creationId xmlns:a16="http://schemas.microsoft.com/office/drawing/2014/main" id="{0509A172-0635-FD46-276B-0CFC78AAE93F}"/>
                    </a:ext>
                  </a:extLst>
                </p:cNvPr>
                <p:cNvSpPr/>
                <p:nvPr/>
              </p:nvSpPr>
              <p:spPr>
                <a:xfrm>
                  <a:off x="4943944"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Freeform: Shape 11480">
                  <a:extLst>
                    <a:ext uri="{FF2B5EF4-FFF2-40B4-BE49-F238E27FC236}">
                      <a16:creationId xmlns:a16="http://schemas.microsoft.com/office/drawing/2014/main" id="{0D556E10-6D58-80DC-3B95-101AAE392CE5}"/>
                    </a:ext>
                  </a:extLst>
                </p:cNvPr>
                <p:cNvSpPr/>
                <p:nvPr/>
              </p:nvSpPr>
              <p:spPr>
                <a:xfrm>
                  <a:off x="4922979" y="18850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 name="Graphic 7853">
                <a:extLst>
                  <a:ext uri="{FF2B5EF4-FFF2-40B4-BE49-F238E27FC236}">
                    <a16:creationId xmlns:a16="http://schemas.microsoft.com/office/drawing/2014/main" id="{A2972266-CE09-6CAF-BB69-BB7B77C9B441}"/>
                  </a:ext>
                </a:extLst>
              </p:cNvPr>
              <p:cNvGrpSpPr/>
              <p:nvPr/>
            </p:nvGrpSpPr>
            <p:grpSpPr>
              <a:xfrm>
                <a:off x="4928061" y="1864085"/>
                <a:ext cx="41802" cy="41929"/>
                <a:chOff x="4928061" y="1864085"/>
                <a:chExt cx="41802" cy="41929"/>
              </a:xfrm>
            </p:grpSpPr>
            <p:sp>
              <p:nvSpPr>
                <p:cNvPr id="1193" name="Freeform: Shape 11477">
                  <a:extLst>
                    <a:ext uri="{FF2B5EF4-FFF2-40B4-BE49-F238E27FC236}">
                      <a16:creationId xmlns:a16="http://schemas.microsoft.com/office/drawing/2014/main" id="{5845AE31-2B22-F731-9848-4F3B8229839D}"/>
                    </a:ext>
                  </a:extLst>
                </p:cNvPr>
                <p:cNvSpPr/>
                <p:nvPr/>
              </p:nvSpPr>
              <p:spPr>
                <a:xfrm>
                  <a:off x="4949026"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Freeform: Shape 11478">
                  <a:extLst>
                    <a:ext uri="{FF2B5EF4-FFF2-40B4-BE49-F238E27FC236}">
                      <a16:creationId xmlns:a16="http://schemas.microsoft.com/office/drawing/2014/main" id="{B9A3625F-7667-179C-F008-62262B51D630}"/>
                    </a:ext>
                  </a:extLst>
                </p:cNvPr>
                <p:cNvSpPr/>
                <p:nvPr/>
              </p:nvSpPr>
              <p:spPr>
                <a:xfrm>
                  <a:off x="4928061" y="188505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 name="Graphic 7853">
                <a:extLst>
                  <a:ext uri="{FF2B5EF4-FFF2-40B4-BE49-F238E27FC236}">
                    <a16:creationId xmlns:a16="http://schemas.microsoft.com/office/drawing/2014/main" id="{4DFB8663-2320-0D85-E271-206533C8BA88}"/>
                  </a:ext>
                </a:extLst>
              </p:cNvPr>
              <p:cNvGrpSpPr/>
              <p:nvPr/>
            </p:nvGrpSpPr>
            <p:grpSpPr>
              <a:xfrm>
                <a:off x="4933017" y="1864085"/>
                <a:ext cx="41929" cy="41929"/>
                <a:chOff x="4933017" y="1864085"/>
                <a:chExt cx="41929" cy="41929"/>
              </a:xfrm>
            </p:grpSpPr>
            <p:sp>
              <p:nvSpPr>
                <p:cNvPr id="1191" name="Freeform: Shape 11475">
                  <a:extLst>
                    <a:ext uri="{FF2B5EF4-FFF2-40B4-BE49-F238E27FC236}">
                      <a16:creationId xmlns:a16="http://schemas.microsoft.com/office/drawing/2014/main" id="{0ABDC61E-E174-4517-6ECE-983CFB1FAEB5}"/>
                    </a:ext>
                  </a:extLst>
                </p:cNvPr>
                <p:cNvSpPr/>
                <p:nvPr/>
              </p:nvSpPr>
              <p:spPr>
                <a:xfrm>
                  <a:off x="4953981" y="18640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Freeform: Shape 11476">
                  <a:extLst>
                    <a:ext uri="{FF2B5EF4-FFF2-40B4-BE49-F238E27FC236}">
                      <a16:creationId xmlns:a16="http://schemas.microsoft.com/office/drawing/2014/main" id="{84DC0195-B889-FB60-A403-D707AFE6F093}"/>
                    </a:ext>
                  </a:extLst>
                </p:cNvPr>
                <p:cNvSpPr/>
                <p:nvPr/>
              </p:nvSpPr>
              <p:spPr>
                <a:xfrm>
                  <a:off x="4933017" y="18850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 name="Graphic 7853">
                <a:extLst>
                  <a:ext uri="{FF2B5EF4-FFF2-40B4-BE49-F238E27FC236}">
                    <a16:creationId xmlns:a16="http://schemas.microsoft.com/office/drawing/2014/main" id="{0F8CFA0E-C66D-5B62-7429-1B9DCF6818DD}"/>
                  </a:ext>
                </a:extLst>
              </p:cNvPr>
              <p:cNvGrpSpPr/>
              <p:nvPr/>
            </p:nvGrpSpPr>
            <p:grpSpPr>
              <a:xfrm>
                <a:off x="4938988" y="1865101"/>
                <a:ext cx="41929" cy="41929"/>
                <a:chOff x="4938988" y="1865101"/>
                <a:chExt cx="41929" cy="41929"/>
              </a:xfrm>
            </p:grpSpPr>
            <p:sp>
              <p:nvSpPr>
                <p:cNvPr id="1189" name="Freeform: Shape 11473">
                  <a:extLst>
                    <a:ext uri="{FF2B5EF4-FFF2-40B4-BE49-F238E27FC236}">
                      <a16:creationId xmlns:a16="http://schemas.microsoft.com/office/drawing/2014/main" id="{8976269A-09C0-6A5B-1885-CC102637ECF0}"/>
                    </a:ext>
                  </a:extLst>
                </p:cNvPr>
                <p:cNvSpPr/>
                <p:nvPr/>
              </p:nvSpPr>
              <p:spPr>
                <a:xfrm>
                  <a:off x="4959953"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Freeform: Shape 11474">
                  <a:extLst>
                    <a:ext uri="{FF2B5EF4-FFF2-40B4-BE49-F238E27FC236}">
                      <a16:creationId xmlns:a16="http://schemas.microsoft.com/office/drawing/2014/main" id="{FDA047EE-10C2-1839-5153-737794BA0B4C}"/>
                    </a:ext>
                  </a:extLst>
                </p:cNvPr>
                <p:cNvSpPr/>
                <p:nvPr/>
              </p:nvSpPr>
              <p:spPr>
                <a:xfrm>
                  <a:off x="4938988"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 name="Graphic 7853">
                <a:extLst>
                  <a:ext uri="{FF2B5EF4-FFF2-40B4-BE49-F238E27FC236}">
                    <a16:creationId xmlns:a16="http://schemas.microsoft.com/office/drawing/2014/main" id="{70732EF1-5908-A4F6-ABF9-992D427A9E05}"/>
                  </a:ext>
                </a:extLst>
              </p:cNvPr>
              <p:cNvGrpSpPr/>
              <p:nvPr/>
            </p:nvGrpSpPr>
            <p:grpSpPr>
              <a:xfrm>
                <a:off x="4963129" y="1865101"/>
                <a:ext cx="41929" cy="41929"/>
                <a:chOff x="4963129" y="1865101"/>
                <a:chExt cx="41929" cy="41929"/>
              </a:xfrm>
            </p:grpSpPr>
            <p:sp>
              <p:nvSpPr>
                <p:cNvPr id="1187" name="Freeform: Shape 11471">
                  <a:extLst>
                    <a:ext uri="{FF2B5EF4-FFF2-40B4-BE49-F238E27FC236}">
                      <a16:creationId xmlns:a16="http://schemas.microsoft.com/office/drawing/2014/main" id="{7CE0FFE5-835E-920C-05A4-CB6B24B4D795}"/>
                    </a:ext>
                  </a:extLst>
                </p:cNvPr>
                <p:cNvSpPr/>
                <p:nvPr/>
              </p:nvSpPr>
              <p:spPr>
                <a:xfrm>
                  <a:off x="4984094"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Freeform: Shape 11472">
                  <a:extLst>
                    <a:ext uri="{FF2B5EF4-FFF2-40B4-BE49-F238E27FC236}">
                      <a16:creationId xmlns:a16="http://schemas.microsoft.com/office/drawing/2014/main" id="{61F074E3-787E-A870-B723-069275C42E5D}"/>
                    </a:ext>
                  </a:extLst>
                </p:cNvPr>
                <p:cNvSpPr/>
                <p:nvPr/>
              </p:nvSpPr>
              <p:spPr>
                <a:xfrm>
                  <a:off x="4963129"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raphic 7853">
                <a:extLst>
                  <a:ext uri="{FF2B5EF4-FFF2-40B4-BE49-F238E27FC236}">
                    <a16:creationId xmlns:a16="http://schemas.microsoft.com/office/drawing/2014/main" id="{DF77A2ED-138A-E6E0-B249-752C31810401}"/>
                  </a:ext>
                </a:extLst>
              </p:cNvPr>
              <p:cNvGrpSpPr/>
              <p:nvPr/>
            </p:nvGrpSpPr>
            <p:grpSpPr>
              <a:xfrm>
                <a:off x="4969228" y="1865101"/>
                <a:ext cx="41929" cy="41929"/>
                <a:chOff x="4969228" y="1865101"/>
                <a:chExt cx="41929" cy="41929"/>
              </a:xfrm>
            </p:grpSpPr>
            <p:sp>
              <p:nvSpPr>
                <p:cNvPr id="1185" name="Freeform: Shape 11469">
                  <a:extLst>
                    <a:ext uri="{FF2B5EF4-FFF2-40B4-BE49-F238E27FC236}">
                      <a16:creationId xmlns:a16="http://schemas.microsoft.com/office/drawing/2014/main" id="{D283B657-15D7-1152-9D5B-2210463F0C79}"/>
                    </a:ext>
                  </a:extLst>
                </p:cNvPr>
                <p:cNvSpPr/>
                <p:nvPr/>
              </p:nvSpPr>
              <p:spPr>
                <a:xfrm>
                  <a:off x="4990193"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Freeform: Shape 11470">
                  <a:extLst>
                    <a:ext uri="{FF2B5EF4-FFF2-40B4-BE49-F238E27FC236}">
                      <a16:creationId xmlns:a16="http://schemas.microsoft.com/office/drawing/2014/main" id="{BCCAA9D8-ECCF-4939-7F28-5E22D7A33F23}"/>
                    </a:ext>
                  </a:extLst>
                </p:cNvPr>
                <p:cNvSpPr/>
                <p:nvPr/>
              </p:nvSpPr>
              <p:spPr>
                <a:xfrm>
                  <a:off x="4969228"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 name="Graphic 7853">
                <a:extLst>
                  <a:ext uri="{FF2B5EF4-FFF2-40B4-BE49-F238E27FC236}">
                    <a16:creationId xmlns:a16="http://schemas.microsoft.com/office/drawing/2014/main" id="{D3D90A54-E180-C989-00EB-A8DFA2DE1F31}"/>
                  </a:ext>
                </a:extLst>
              </p:cNvPr>
              <p:cNvGrpSpPr/>
              <p:nvPr/>
            </p:nvGrpSpPr>
            <p:grpSpPr>
              <a:xfrm>
                <a:off x="4975327" y="1865101"/>
                <a:ext cx="41929" cy="41929"/>
                <a:chOff x="4975327" y="1865101"/>
                <a:chExt cx="41929" cy="41929"/>
              </a:xfrm>
            </p:grpSpPr>
            <p:sp>
              <p:nvSpPr>
                <p:cNvPr id="1183" name="Freeform: Shape 11467">
                  <a:extLst>
                    <a:ext uri="{FF2B5EF4-FFF2-40B4-BE49-F238E27FC236}">
                      <a16:creationId xmlns:a16="http://schemas.microsoft.com/office/drawing/2014/main" id="{081003D8-C846-2FF0-7EFB-A823E87A96F0}"/>
                    </a:ext>
                  </a:extLst>
                </p:cNvPr>
                <p:cNvSpPr/>
                <p:nvPr/>
              </p:nvSpPr>
              <p:spPr>
                <a:xfrm>
                  <a:off x="4996292"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Freeform: Shape 11468">
                  <a:extLst>
                    <a:ext uri="{FF2B5EF4-FFF2-40B4-BE49-F238E27FC236}">
                      <a16:creationId xmlns:a16="http://schemas.microsoft.com/office/drawing/2014/main" id="{BC46C3AC-6EF2-2074-9185-98C6906EA6DA}"/>
                    </a:ext>
                  </a:extLst>
                </p:cNvPr>
                <p:cNvSpPr/>
                <p:nvPr/>
              </p:nvSpPr>
              <p:spPr>
                <a:xfrm>
                  <a:off x="4975327" y="188606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 name="Graphic 7853">
                <a:extLst>
                  <a:ext uri="{FF2B5EF4-FFF2-40B4-BE49-F238E27FC236}">
                    <a16:creationId xmlns:a16="http://schemas.microsoft.com/office/drawing/2014/main" id="{AC160FEF-F8A4-8BD1-0D58-4B2DC949F8E8}"/>
                  </a:ext>
                </a:extLst>
              </p:cNvPr>
              <p:cNvGrpSpPr/>
              <p:nvPr/>
            </p:nvGrpSpPr>
            <p:grpSpPr>
              <a:xfrm>
                <a:off x="4981426" y="1865101"/>
                <a:ext cx="41929" cy="41929"/>
                <a:chOff x="4981426" y="1865101"/>
                <a:chExt cx="41929" cy="41929"/>
              </a:xfrm>
            </p:grpSpPr>
            <p:sp>
              <p:nvSpPr>
                <p:cNvPr id="1181" name="Freeform: Shape 11465">
                  <a:extLst>
                    <a:ext uri="{FF2B5EF4-FFF2-40B4-BE49-F238E27FC236}">
                      <a16:creationId xmlns:a16="http://schemas.microsoft.com/office/drawing/2014/main" id="{E1612582-D69D-A67C-D5FF-5018529B60DA}"/>
                    </a:ext>
                  </a:extLst>
                </p:cNvPr>
                <p:cNvSpPr/>
                <p:nvPr/>
              </p:nvSpPr>
              <p:spPr>
                <a:xfrm>
                  <a:off x="5002391"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Freeform: Shape 11466">
                  <a:extLst>
                    <a:ext uri="{FF2B5EF4-FFF2-40B4-BE49-F238E27FC236}">
                      <a16:creationId xmlns:a16="http://schemas.microsoft.com/office/drawing/2014/main" id="{B82A33D1-5DDF-23D9-56F6-5B7D35279904}"/>
                    </a:ext>
                  </a:extLst>
                </p:cNvPr>
                <p:cNvSpPr/>
                <p:nvPr/>
              </p:nvSpPr>
              <p:spPr>
                <a:xfrm>
                  <a:off x="4981426"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 name="Graphic 7853">
                <a:extLst>
                  <a:ext uri="{FF2B5EF4-FFF2-40B4-BE49-F238E27FC236}">
                    <a16:creationId xmlns:a16="http://schemas.microsoft.com/office/drawing/2014/main" id="{9C1797C6-4EF7-10EC-9AD1-0E5278DB896F}"/>
                  </a:ext>
                </a:extLst>
              </p:cNvPr>
              <p:cNvGrpSpPr/>
              <p:nvPr/>
            </p:nvGrpSpPr>
            <p:grpSpPr>
              <a:xfrm>
                <a:off x="4984094" y="1865101"/>
                <a:ext cx="41929" cy="41929"/>
                <a:chOff x="4984094" y="1865101"/>
                <a:chExt cx="41929" cy="41929"/>
              </a:xfrm>
            </p:grpSpPr>
            <p:sp>
              <p:nvSpPr>
                <p:cNvPr id="1179" name="Freeform: Shape 11463">
                  <a:extLst>
                    <a:ext uri="{FF2B5EF4-FFF2-40B4-BE49-F238E27FC236}">
                      <a16:creationId xmlns:a16="http://schemas.microsoft.com/office/drawing/2014/main" id="{151FC480-7427-D2BA-3BEC-CB895EBBA0D8}"/>
                    </a:ext>
                  </a:extLst>
                </p:cNvPr>
                <p:cNvSpPr/>
                <p:nvPr/>
              </p:nvSpPr>
              <p:spPr>
                <a:xfrm>
                  <a:off x="5005059"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Freeform: Shape 11464">
                  <a:extLst>
                    <a:ext uri="{FF2B5EF4-FFF2-40B4-BE49-F238E27FC236}">
                      <a16:creationId xmlns:a16="http://schemas.microsoft.com/office/drawing/2014/main" id="{2B7E6ACD-CC3E-8CFD-DA11-BE196644A430}"/>
                    </a:ext>
                  </a:extLst>
                </p:cNvPr>
                <p:cNvSpPr/>
                <p:nvPr/>
              </p:nvSpPr>
              <p:spPr>
                <a:xfrm>
                  <a:off x="4984094"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raphic 7853">
                <a:extLst>
                  <a:ext uri="{FF2B5EF4-FFF2-40B4-BE49-F238E27FC236}">
                    <a16:creationId xmlns:a16="http://schemas.microsoft.com/office/drawing/2014/main" id="{B1068F92-766B-8894-B59A-DE02A05FCAC9}"/>
                  </a:ext>
                </a:extLst>
              </p:cNvPr>
              <p:cNvGrpSpPr/>
              <p:nvPr/>
            </p:nvGrpSpPr>
            <p:grpSpPr>
              <a:xfrm>
                <a:off x="4998960" y="1865101"/>
                <a:ext cx="41929" cy="41929"/>
                <a:chOff x="4998960" y="1865101"/>
                <a:chExt cx="41929" cy="41929"/>
              </a:xfrm>
            </p:grpSpPr>
            <p:sp>
              <p:nvSpPr>
                <p:cNvPr id="1177" name="Freeform: Shape 11461">
                  <a:extLst>
                    <a:ext uri="{FF2B5EF4-FFF2-40B4-BE49-F238E27FC236}">
                      <a16:creationId xmlns:a16="http://schemas.microsoft.com/office/drawing/2014/main" id="{98BF5FF4-3C26-D910-C986-2EB6919EDF8C}"/>
                    </a:ext>
                  </a:extLst>
                </p:cNvPr>
                <p:cNvSpPr/>
                <p:nvPr/>
              </p:nvSpPr>
              <p:spPr>
                <a:xfrm>
                  <a:off x="5019925"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Freeform: Shape 11462">
                  <a:extLst>
                    <a:ext uri="{FF2B5EF4-FFF2-40B4-BE49-F238E27FC236}">
                      <a16:creationId xmlns:a16="http://schemas.microsoft.com/office/drawing/2014/main" id="{166DB281-0E29-DABD-CD4E-755CD33C5875}"/>
                    </a:ext>
                  </a:extLst>
                </p:cNvPr>
                <p:cNvSpPr/>
                <p:nvPr/>
              </p:nvSpPr>
              <p:spPr>
                <a:xfrm>
                  <a:off x="4998960"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 name="Graphic 7853">
                <a:extLst>
                  <a:ext uri="{FF2B5EF4-FFF2-40B4-BE49-F238E27FC236}">
                    <a16:creationId xmlns:a16="http://schemas.microsoft.com/office/drawing/2014/main" id="{684E5370-9872-338C-0398-B64FE3ED9F49}"/>
                  </a:ext>
                </a:extLst>
              </p:cNvPr>
              <p:cNvGrpSpPr/>
              <p:nvPr/>
            </p:nvGrpSpPr>
            <p:grpSpPr>
              <a:xfrm>
                <a:off x="5005059" y="1865101"/>
                <a:ext cx="41929" cy="41929"/>
                <a:chOff x="5005059" y="1865101"/>
                <a:chExt cx="41929" cy="41929"/>
              </a:xfrm>
            </p:grpSpPr>
            <p:sp>
              <p:nvSpPr>
                <p:cNvPr id="1175" name="Freeform: Shape 11459">
                  <a:extLst>
                    <a:ext uri="{FF2B5EF4-FFF2-40B4-BE49-F238E27FC236}">
                      <a16:creationId xmlns:a16="http://schemas.microsoft.com/office/drawing/2014/main" id="{987ADE6C-1AAA-0E5E-AB6A-FE88A561E75F}"/>
                    </a:ext>
                  </a:extLst>
                </p:cNvPr>
                <p:cNvSpPr/>
                <p:nvPr/>
              </p:nvSpPr>
              <p:spPr>
                <a:xfrm>
                  <a:off x="5026024"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Freeform: Shape 11460">
                  <a:extLst>
                    <a:ext uri="{FF2B5EF4-FFF2-40B4-BE49-F238E27FC236}">
                      <a16:creationId xmlns:a16="http://schemas.microsoft.com/office/drawing/2014/main" id="{60122AD7-14CB-AE3C-FC9B-CA1209042968}"/>
                    </a:ext>
                  </a:extLst>
                </p:cNvPr>
                <p:cNvSpPr/>
                <p:nvPr/>
              </p:nvSpPr>
              <p:spPr>
                <a:xfrm>
                  <a:off x="5005059" y="188606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2" name="Graphic 7853">
                <a:extLst>
                  <a:ext uri="{FF2B5EF4-FFF2-40B4-BE49-F238E27FC236}">
                    <a16:creationId xmlns:a16="http://schemas.microsoft.com/office/drawing/2014/main" id="{4FF8AC0A-D687-8DC1-7093-A5E17360621A}"/>
                  </a:ext>
                </a:extLst>
              </p:cNvPr>
              <p:cNvGrpSpPr/>
              <p:nvPr/>
            </p:nvGrpSpPr>
            <p:grpSpPr>
              <a:xfrm>
                <a:off x="5006838" y="1865101"/>
                <a:ext cx="41929" cy="41929"/>
                <a:chOff x="5006838" y="1865101"/>
                <a:chExt cx="41929" cy="41929"/>
              </a:xfrm>
            </p:grpSpPr>
            <p:sp>
              <p:nvSpPr>
                <p:cNvPr id="1173" name="Freeform: Shape 11457">
                  <a:extLst>
                    <a:ext uri="{FF2B5EF4-FFF2-40B4-BE49-F238E27FC236}">
                      <a16:creationId xmlns:a16="http://schemas.microsoft.com/office/drawing/2014/main" id="{AF2A725E-83C0-3E2C-7381-871046C2E3AD}"/>
                    </a:ext>
                  </a:extLst>
                </p:cNvPr>
                <p:cNvSpPr/>
                <p:nvPr/>
              </p:nvSpPr>
              <p:spPr>
                <a:xfrm>
                  <a:off x="5027802"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Freeform: Shape 11458">
                  <a:extLst>
                    <a:ext uri="{FF2B5EF4-FFF2-40B4-BE49-F238E27FC236}">
                      <a16:creationId xmlns:a16="http://schemas.microsoft.com/office/drawing/2014/main" id="{4954B48F-05A1-729B-7F4A-FDB90B2213E7}"/>
                    </a:ext>
                  </a:extLst>
                </p:cNvPr>
                <p:cNvSpPr/>
                <p:nvPr/>
              </p:nvSpPr>
              <p:spPr>
                <a:xfrm>
                  <a:off x="5006838"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raphic 7853">
                <a:extLst>
                  <a:ext uri="{FF2B5EF4-FFF2-40B4-BE49-F238E27FC236}">
                    <a16:creationId xmlns:a16="http://schemas.microsoft.com/office/drawing/2014/main" id="{18C81A65-957E-B43F-FF92-69A9753EBF22}"/>
                  </a:ext>
                </a:extLst>
              </p:cNvPr>
              <p:cNvGrpSpPr/>
              <p:nvPr/>
            </p:nvGrpSpPr>
            <p:grpSpPr>
              <a:xfrm>
                <a:off x="5021449" y="1865101"/>
                <a:ext cx="41929" cy="41929"/>
                <a:chOff x="5021449" y="1865101"/>
                <a:chExt cx="41929" cy="41929"/>
              </a:xfrm>
            </p:grpSpPr>
            <p:sp>
              <p:nvSpPr>
                <p:cNvPr id="1171" name="Freeform: Shape 11455">
                  <a:extLst>
                    <a:ext uri="{FF2B5EF4-FFF2-40B4-BE49-F238E27FC236}">
                      <a16:creationId xmlns:a16="http://schemas.microsoft.com/office/drawing/2014/main" id="{48F6723F-0A33-1ACE-38D8-854424FA7D80}"/>
                    </a:ext>
                  </a:extLst>
                </p:cNvPr>
                <p:cNvSpPr/>
                <p:nvPr/>
              </p:nvSpPr>
              <p:spPr>
                <a:xfrm>
                  <a:off x="5042414"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Freeform: Shape 11456">
                  <a:extLst>
                    <a:ext uri="{FF2B5EF4-FFF2-40B4-BE49-F238E27FC236}">
                      <a16:creationId xmlns:a16="http://schemas.microsoft.com/office/drawing/2014/main" id="{A4FCB902-619C-6D11-8156-FBC26ACBBB01}"/>
                    </a:ext>
                  </a:extLst>
                </p:cNvPr>
                <p:cNvSpPr/>
                <p:nvPr/>
              </p:nvSpPr>
              <p:spPr>
                <a:xfrm>
                  <a:off x="5021449"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4" name="Graphic 7853">
                <a:extLst>
                  <a:ext uri="{FF2B5EF4-FFF2-40B4-BE49-F238E27FC236}">
                    <a16:creationId xmlns:a16="http://schemas.microsoft.com/office/drawing/2014/main" id="{541A15D4-3EC1-2805-7CE8-329FA46708EF}"/>
                  </a:ext>
                </a:extLst>
              </p:cNvPr>
              <p:cNvGrpSpPr/>
              <p:nvPr/>
            </p:nvGrpSpPr>
            <p:grpSpPr>
              <a:xfrm>
                <a:off x="5035172" y="1865101"/>
                <a:ext cx="41929" cy="41929"/>
                <a:chOff x="5035172" y="1865101"/>
                <a:chExt cx="41929" cy="41929"/>
              </a:xfrm>
            </p:grpSpPr>
            <p:sp>
              <p:nvSpPr>
                <p:cNvPr id="1169" name="Freeform: Shape 11453">
                  <a:extLst>
                    <a:ext uri="{FF2B5EF4-FFF2-40B4-BE49-F238E27FC236}">
                      <a16:creationId xmlns:a16="http://schemas.microsoft.com/office/drawing/2014/main" id="{2DCE7C2E-EF80-C6B9-3FC0-CCA3EAF4B5BB}"/>
                    </a:ext>
                  </a:extLst>
                </p:cNvPr>
                <p:cNvSpPr/>
                <p:nvPr/>
              </p:nvSpPr>
              <p:spPr>
                <a:xfrm>
                  <a:off x="5056137"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Freeform: Shape 11454">
                  <a:extLst>
                    <a:ext uri="{FF2B5EF4-FFF2-40B4-BE49-F238E27FC236}">
                      <a16:creationId xmlns:a16="http://schemas.microsoft.com/office/drawing/2014/main" id="{946A925B-D298-3797-A740-89B5572B07CF}"/>
                    </a:ext>
                  </a:extLst>
                </p:cNvPr>
                <p:cNvSpPr/>
                <p:nvPr/>
              </p:nvSpPr>
              <p:spPr>
                <a:xfrm>
                  <a:off x="5035172"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5" name="Graphic 7853">
                <a:extLst>
                  <a:ext uri="{FF2B5EF4-FFF2-40B4-BE49-F238E27FC236}">
                    <a16:creationId xmlns:a16="http://schemas.microsoft.com/office/drawing/2014/main" id="{C8E01350-FB13-D527-F0E3-6E566DBA5E12}"/>
                  </a:ext>
                </a:extLst>
              </p:cNvPr>
              <p:cNvGrpSpPr/>
              <p:nvPr/>
            </p:nvGrpSpPr>
            <p:grpSpPr>
              <a:xfrm>
                <a:off x="5040889" y="1865101"/>
                <a:ext cx="41929" cy="41929"/>
                <a:chOff x="5040889" y="1865101"/>
                <a:chExt cx="41929" cy="41929"/>
              </a:xfrm>
            </p:grpSpPr>
            <p:sp>
              <p:nvSpPr>
                <p:cNvPr id="1167" name="Freeform: Shape 11451">
                  <a:extLst>
                    <a:ext uri="{FF2B5EF4-FFF2-40B4-BE49-F238E27FC236}">
                      <a16:creationId xmlns:a16="http://schemas.microsoft.com/office/drawing/2014/main" id="{3D735E82-5201-B74B-C720-496DBE2A9519}"/>
                    </a:ext>
                  </a:extLst>
                </p:cNvPr>
                <p:cNvSpPr/>
                <p:nvPr/>
              </p:nvSpPr>
              <p:spPr>
                <a:xfrm>
                  <a:off x="5061854"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Freeform: Shape 11452">
                  <a:extLst>
                    <a:ext uri="{FF2B5EF4-FFF2-40B4-BE49-F238E27FC236}">
                      <a16:creationId xmlns:a16="http://schemas.microsoft.com/office/drawing/2014/main" id="{2E2C19A8-D25C-6E18-0996-7BA2AD528DCB}"/>
                    </a:ext>
                  </a:extLst>
                </p:cNvPr>
                <p:cNvSpPr/>
                <p:nvPr/>
              </p:nvSpPr>
              <p:spPr>
                <a:xfrm>
                  <a:off x="5040889"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 name="Graphic 7853">
                <a:extLst>
                  <a:ext uri="{FF2B5EF4-FFF2-40B4-BE49-F238E27FC236}">
                    <a16:creationId xmlns:a16="http://schemas.microsoft.com/office/drawing/2014/main" id="{BC2B464A-7809-2542-D4B0-77C0B072968C}"/>
                  </a:ext>
                </a:extLst>
              </p:cNvPr>
              <p:cNvGrpSpPr/>
              <p:nvPr/>
            </p:nvGrpSpPr>
            <p:grpSpPr>
              <a:xfrm>
                <a:off x="5046607" y="1865101"/>
                <a:ext cx="41802" cy="41929"/>
                <a:chOff x="5046607" y="1865101"/>
                <a:chExt cx="41802" cy="41929"/>
              </a:xfrm>
            </p:grpSpPr>
            <p:sp>
              <p:nvSpPr>
                <p:cNvPr id="1165" name="Freeform: Shape 11449">
                  <a:extLst>
                    <a:ext uri="{FF2B5EF4-FFF2-40B4-BE49-F238E27FC236}">
                      <a16:creationId xmlns:a16="http://schemas.microsoft.com/office/drawing/2014/main" id="{51F9807F-4ADE-E6D4-D82A-01B26F53E369}"/>
                    </a:ext>
                  </a:extLst>
                </p:cNvPr>
                <p:cNvSpPr/>
                <p:nvPr/>
              </p:nvSpPr>
              <p:spPr>
                <a:xfrm>
                  <a:off x="5067572"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Freeform: Shape 11450">
                  <a:extLst>
                    <a:ext uri="{FF2B5EF4-FFF2-40B4-BE49-F238E27FC236}">
                      <a16:creationId xmlns:a16="http://schemas.microsoft.com/office/drawing/2014/main" id="{D2BD700B-761F-E8B1-3DB7-7A28DC57EB4F}"/>
                    </a:ext>
                  </a:extLst>
                </p:cNvPr>
                <p:cNvSpPr/>
                <p:nvPr/>
              </p:nvSpPr>
              <p:spPr>
                <a:xfrm>
                  <a:off x="5046607" y="188606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7" name="Graphic 7853">
                <a:extLst>
                  <a:ext uri="{FF2B5EF4-FFF2-40B4-BE49-F238E27FC236}">
                    <a16:creationId xmlns:a16="http://schemas.microsoft.com/office/drawing/2014/main" id="{2FA6FC6E-E5C6-574E-898D-E7BE583CA904}"/>
                  </a:ext>
                </a:extLst>
              </p:cNvPr>
              <p:cNvGrpSpPr/>
              <p:nvPr/>
            </p:nvGrpSpPr>
            <p:grpSpPr>
              <a:xfrm>
                <a:off x="5052198" y="1865101"/>
                <a:ext cx="41929" cy="41929"/>
                <a:chOff x="5052198" y="1865101"/>
                <a:chExt cx="41929" cy="41929"/>
              </a:xfrm>
            </p:grpSpPr>
            <p:sp>
              <p:nvSpPr>
                <p:cNvPr id="1163" name="Freeform: Shape 11447">
                  <a:extLst>
                    <a:ext uri="{FF2B5EF4-FFF2-40B4-BE49-F238E27FC236}">
                      <a16:creationId xmlns:a16="http://schemas.microsoft.com/office/drawing/2014/main" id="{52BA308E-F373-5E63-B7F6-69781D402493}"/>
                    </a:ext>
                  </a:extLst>
                </p:cNvPr>
                <p:cNvSpPr/>
                <p:nvPr/>
              </p:nvSpPr>
              <p:spPr>
                <a:xfrm>
                  <a:off x="5073162"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Freeform: Shape 11448">
                  <a:extLst>
                    <a:ext uri="{FF2B5EF4-FFF2-40B4-BE49-F238E27FC236}">
                      <a16:creationId xmlns:a16="http://schemas.microsoft.com/office/drawing/2014/main" id="{C1185E55-A7F8-D4EC-96F0-4A6012ED617C}"/>
                    </a:ext>
                  </a:extLst>
                </p:cNvPr>
                <p:cNvSpPr/>
                <p:nvPr/>
              </p:nvSpPr>
              <p:spPr>
                <a:xfrm>
                  <a:off x="5052198" y="188606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8" name="Graphic 7853">
                <a:extLst>
                  <a:ext uri="{FF2B5EF4-FFF2-40B4-BE49-F238E27FC236}">
                    <a16:creationId xmlns:a16="http://schemas.microsoft.com/office/drawing/2014/main" id="{F4FA8A1E-7111-2365-7F22-014FD278D060}"/>
                  </a:ext>
                </a:extLst>
              </p:cNvPr>
              <p:cNvGrpSpPr/>
              <p:nvPr/>
            </p:nvGrpSpPr>
            <p:grpSpPr>
              <a:xfrm>
                <a:off x="5057915" y="1865101"/>
                <a:ext cx="41929" cy="41929"/>
                <a:chOff x="5057915" y="1865101"/>
                <a:chExt cx="41929" cy="41929"/>
              </a:xfrm>
            </p:grpSpPr>
            <p:sp>
              <p:nvSpPr>
                <p:cNvPr id="1161" name="Freeform: Shape 11445">
                  <a:extLst>
                    <a:ext uri="{FF2B5EF4-FFF2-40B4-BE49-F238E27FC236}">
                      <a16:creationId xmlns:a16="http://schemas.microsoft.com/office/drawing/2014/main" id="{BD08741D-B0AB-72D1-ACF2-B64AA2BC315F}"/>
                    </a:ext>
                  </a:extLst>
                </p:cNvPr>
                <p:cNvSpPr/>
                <p:nvPr/>
              </p:nvSpPr>
              <p:spPr>
                <a:xfrm>
                  <a:off x="5078880"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Freeform: Shape 11446">
                  <a:extLst>
                    <a:ext uri="{FF2B5EF4-FFF2-40B4-BE49-F238E27FC236}">
                      <a16:creationId xmlns:a16="http://schemas.microsoft.com/office/drawing/2014/main" id="{DEC9F378-8F56-8A2A-22CB-D76251A48B94}"/>
                    </a:ext>
                  </a:extLst>
                </p:cNvPr>
                <p:cNvSpPr/>
                <p:nvPr/>
              </p:nvSpPr>
              <p:spPr>
                <a:xfrm>
                  <a:off x="5057915" y="188606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9" name="Graphic 7853">
                <a:extLst>
                  <a:ext uri="{FF2B5EF4-FFF2-40B4-BE49-F238E27FC236}">
                    <a16:creationId xmlns:a16="http://schemas.microsoft.com/office/drawing/2014/main" id="{80026C9A-E919-6199-10AA-5E1600C66ACB}"/>
                  </a:ext>
                </a:extLst>
              </p:cNvPr>
              <p:cNvGrpSpPr/>
              <p:nvPr/>
            </p:nvGrpSpPr>
            <p:grpSpPr>
              <a:xfrm>
                <a:off x="5060202" y="1865101"/>
                <a:ext cx="41929" cy="41929"/>
                <a:chOff x="5060202" y="1865101"/>
                <a:chExt cx="41929" cy="41929"/>
              </a:xfrm>
            </p:grpSpPr>
            <p:sp>
              <p:nvSpPr>
                <p:cNvPr id="1159" name="Freeform: Shape 11443">
                  <a:extLst>
                    <a:ext uri="{FF2B5EF4-FFF2-40B4-BE49-F238E27FC236}">
                      <a16:creationId xmlns:a16="http://schemas.microsoft.com/office/drawing/2014/main" id="{DD812804-ECE3-F708-218C-1C2D05425DA1}"/>
                    </a:ext>
                  </a:extLst>
                </p:cNvPr>
                <p:cNvSpPr/>
                <p:nvPr/>
              </p:nvSpPr>
              <p:spPr>
                <a:xfrm>
                  <a:off x="5081167" y="186510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Freeform: Shape 11444">
                  <a:extLst>
                    <a:ext uri="{FF2B5EF4-FFF2-40B4-BE49-F238E27FC236}">
                      <a16:creationId xmlns:a16="http://schemas.microsoft.com/office/drawing/2014/main" id="{D6AC2917-7D23-121F-D4AF-231CAD6AE25E}"/>
                    </a:ext>
                  </a:extLst>
                </p:cNvPr>
                <p:cNvSpPr/>
                <p:nvPr/>
              </p:nvSpPr>
              <p:spPr>
                <a:xfrm>
                  <a:off x="5060202" y="188606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raphic 7853">
                <a:extLst>
                  <a:ext uri="{FF2B5EF4-FFF2-40B4-BE49-F238E27FC236}">
                    <a16:creationId xmlns:a16="http://schemas.microsoft.com/office/drawing/2014/main" id="{2F4A8BAE-3ADD-DC9E-C55D-EA1ABC6E76D7}"/>
                  </a:ext>
                </a:extLst>
              </p:cNvPr>
              <p:cNvGrpSpPr/>
              <p:nvPr/>
            </p:nvGrpSpPr>
            <p:grpSpPr>
              <a:xfrm>
                <a:off x="5070621" y="1866245"/>
                <a:ext cx="41929" cy="41929"/>
                <a:chOff x="5070621" y="1866245"/>
                <a:chExt cx="41929" cy="41929"/>
              </a:xfrm>
            </p:grpSpPr>
            <p:sp>
              <p:nvSpPr>
                <p:cNvPr id="1157" name="Freeform: Shape 11441">
                  <a:extLst>
                    <a:ext uri="{FF2B5EF4-FFF2-40B4-BE49-F238E27FC236}">
                      <a16:creationId xmlns:a16="http://schemas.microsoft.com/office/drawing/2014/main" id="{261698C9-88F6-3B8B-3711-BB97B6CDCE96}"/>
                    </a:ext>
                  </a:extLst>
                </p:cNvPr>
                <p:cNvSpPr/>
                <p:nvPr/>
              </p:nvSpPr>
              <p:spPr>
                <a:xfrm>
                  <a:off x="5091586" y="186624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Freeform: Shape 11442">
                  <a:extLst>
                    <a:ext uri="{FF2B5EF4-FFF2-40B4-BE49-F238E27FC236}">
                      <a16:creationId xmlns:a16="http://schemas.microsoft.com/office/drawing/2014/main" id="{98739CF5-F105-EA81-9D35-52A8F93DCE2F}"/>
                    </a:ext>
                  </a:extLst>
                </p:cNvPr>
                <p:cNvSpPr/>
                <p:nvPr/>
              </p:nvSpPr>
              <p:spPr>
                <a:xfrm>
                  <a:off x="5070621" y="188721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1" name="Graphic 7853">
                <a:extLst>
                  <a:ext uri="{FF2B5EF4-FFF2-40B4-BE49-F238E27FC236}">
                    <a16:creationId xmlns:a16="http://schemas.microsoft.com/office/drawing/2014/main" id="{6398B690-AFA9-38CF-5D69-CAE3D5A786FB}"/>
                  </a:ext>
                </a:extLst>
              </p:cNvPr>
              <p:cNvGrpSpPr/>
              <p:nvPr/>
            </p:nvGrpSpPr>
            <p:grpSpPr>
              <a:xfrm>
                <a:off x="5080024" y="1866245"/>
                <a:ext cx="41929" cy="41929"/>
                <a:chOff x="5080024" y="1866245"/>
                <a:chExt cx="41929" cy="41929"/>
              </a:xfrm>
            </p:grpSpPr>
            <p:sp>
              <p:nvSpPr>
                <p:cNvPr id="1155" name="Freeform: Shape 11439">
                  <a:extLst>
                    <a:ext uri="{FF2B5EF4-FFF2-40B4-BE49-F238E27FC236}">
                      <a16:creationId xmlns:a16="http://schemas.microsoft.com/office/drawing/2014/main" id="{B088F441-C817-6DBC-A760-A72DF0D58FBF}"/>
                    </a:ext>
                  </a:extLst>
                </p:cNvPr>
                <p:cNvSpPr/>
                <p:nvPr/>
              </p:nvSpPr>
              <p:spPr>
                <a:xfrm>
                  <a:off x="5100988" y="186624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Freeform: Shape 11440">
                  <a:extLst>
                    <a:ext uri="{FF2B5EF4-FFF2-40B4-BE49-F238E27FC236}">
                      <a16:creationId xmlns:a16="http://schemas.microsoft.com/office/drawing/2014/main" id="{799DC4BB-2204-EA23-7486-2CA4F430DB30}"/>
                    </a:ext>
                  </a:extLst>
                </p:cNvPr>
                <p:cNvSpPr/>
                <p:nvPr/>
              </p:nvSpPr>
              <p:spPr>
                <a:xfrm>
                  <a:off x="5080024" y="188721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raphic 7853">
                <a:extLst>
                  <a:ext uri="{FF2B5EF4-FFF2-40B4-BE49-F238E27FC236}">
                    <a16:creationId xmlns:a16="http://schemas.microsoft.com/office/drawing/2014/main" id="{9C63DEB8-D565-4E0A-3271-D86A82B51A14}"/>
                  </a:ext>
                </a:extLst>
              </p:cNvPr>
              <p:cNvGrpSpPr/>
              <p:nvPr/>
            </p:nvGrpSpPr>
            <p:grpSpPr>
              <a:xfrm>
                <a:off x="5088409" y="1868913"/>
                <a:ext cx="41929" cy="41929"/>
                <a:chOff x="5088409" y="1868913"/>
                <a:chExt cx="41929" cy="41929"/>
              </a:xfrm>
            </p:grpSpPr>
            <p:sp>
              <p:nvSpPr>
                <p:cNvPr id="1153" name="Freeform: Shape 11437">
                  <a:extLst>
                    <a:ext uri="{FF2B5EF4-FFF2-40B4-BE49-F238E27FC236}">
                      <a16:creationId xmlns:a16="http://schemas.microsoft.com/office/drawing/2014/main" id="{B8492659-0F5B-BC5C-628B-A180DAD0D1CA}"/>
                    </a:ext>
                  </a:extLst>
                </p:cNvPr>
                <p:cNvSpPr/>
                <p:nvPr/>
              </p:nvSpPr>
              <p:spPr>
                <a:xfrm>
                  <a:off x="5109374" y="18689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Freeform: Shape 11438">
                  <a:extLst>
                    <a:ext uri="{FF2B5EF4-FFF2-40B4-BE49-F238E27FC236}">
                      <a16:creationId xmlns:a16="http://schemas.microsoft.com/office/drawing/2014/main" id="{B36C16EF-D573-859A-BD44-810F65496882}"/>
                    </a:ext>
                  </a:extLst>
                </p:cNvPr>
                <p:cNvSpPr/>
                <p:nvPr/>
              </p:nvSpPr>
              <p:spPr>
                <a:xfrm>
                  <a:off x="5088409" y="188987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3" name="Graphic 7853">
                <a:extLst>
                  <a:ext uri="{FF2B5EF4-FFF2-40B4-BE49-F238E27FC236}">
                    <a16:creationId xmlns:a16="http://schemas.microsoft.com/office/drawing/2014/main" id="{F96D7513-EBDA-600C-68F9-2C61D3D6A6E6}"/>
                  </a:ext>
                </a:extLst>
              </p:cNvPr>
              <p:cNvGrpSpPr/>
              <p:nvPr/>
            </p:nvGrpSpPr>
            <p:grpSpPr>
              <a:xfrm>
                <a:off x="5092984" y="1868913"/>
                <a:ext cx="41802" cy="41929"/>
                <a:chOff x="5092984" y="1868913"/>
                <a:chExt cx="41802" cy="41929"/>
              </a:xfrm>
            </p:grpSpPr>
            <p:sp>
              <p:nvSpPr>
                <p:cNvPr id="1151" name="Freeform: Shape 11435">
                  <a:extLst>
                    <a:ext uri="{FF2B5EF4-FFF2-40B4-BE49-F238E27FC236}">
                      <a16:creationId xmlns:a16="http://schemas.microsoft.com/office/drawing/2014/main" id="{53EFF0A2-6CB5-3EB5-7A0A-B800924D3AF8}"/>
                    </a:ext>
                  </a:extLst>
                </p:cNvPr>
                <p:cNvSpPr/>
                <p:nvPr/>
              </p:nvSpPr>
              <p:spPr>
                <a:xfrm>
                  <a:off x="5113821" y="18689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Freeform: Shape 11436">
                  <a:extLst>
                    <a:ext uri="{FF2B5EF4-FFF2-40B4-BE49-F238E27FC236}">
                      <a16:creationId xmlns:a16="http://schemas.microsoft.com/office/drawing/2014/main" id="{848B7E79-1BF3-5CC2-75E7-57193623BF8E}"/>
                    </a:ext>
                  </a:extLst>
                </p:cNvPr>
                <p:cNvSpPr/>
                <p:nvPr/>
              </p:nvSpPr>
              <p:spPr>
                <a:xfrm>
                  <a:off x="5092984" y="1889878"/>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 name="Graphic 7853">
                <a:extLst>
                  <a:ext uri="{FF2B5EF4-FFF2-40B4-BE49-F238E27FC236}">
                    <a16:creationId xmlns:a16="http://schemas.microsoft.com/office/drawing/2014/main" id="{63A2C9D3-7337-EDBC-4AC9-7D40432E4B1A}"/>
                  </a:ext>
                </a:extLst>
              </p:cNvPr>
              <p:cNvGrpSpPr/>
              <p:nvPr/>
            </p:nvGrpSpPr>
            <p:grpSpPr>
              <a:xfrm>
                <a:off x="5096287" y="1868913"/>
                <a:ext cx="41929" cy="41929"/>
                <a:chOff x="5096287" y="1868913"/>
                <a:chExt cx="41929" cy="41929"/>
              </a:xfrm>
            </p:grpSpPr>
            <p:sp>
              <p:nvSpPr>
                <p:cNvPr id="1149" name="Freeform: Shape 11433">
                  <a:extLst>
                    <a:ext uri="{FF2B5EF4-FFF2-40B4-BE49-F238E27FC236}">
                      <a16:creationId xmlns:a16="http://schemas.microsoft.com/office/drawing/2014/main" id="{CA8718DC-3477-4854-371B-060EB0FA2A65}"/>
                    </a:ext>
                  </a:extLst>
                </p:cNvPr>
                <p:cNvSpPr/>
                <p:nvPr/>
              </p:nvSpPr>
              <p:spPr>
                <a:xfrm>
                  <a:off x="5117252" y="186891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Freeform: Shape 11434">
                  <a:extLst>
                    <a:ext uri="{FF2B5EF4-FFF2-40B4-BE49-F238E27FC236}">
                      <a16:creationId xmlns:a16="http://schemas.microsoft.com/office/drawing/2014/main" id="{4E6988E1-A9A8-8162-54A3-2A848655D1CC}"/>
                    </a:ext>
                  </a:extLst>
                </p:cNvPr>
                <p:cNvSpPr/>
                <p:nvPr/>
              </p:nvSpPr>
              <p:spPr>
                <a:xfrm>
                  <a:off x="5096287" y="188987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5" name="Graphic 7853">
                <a:extLst>
                  <a:ext uri="{FF2B5EF4-FFF2-40B4-BE49-F238E27FC236}">
                    <a16:creationId xmlns:a16="http://schemas.microsoft.com/office/drawing/2014/main" id="{F5A36B4B-8704-03A5-FBB5-0874FAD840D5}"/>
                  </a:ext>
                </a:extLst>
              </p:cNvPr>
              <p:cNvGrpSpPr/>
              <p:nvPr/>
            </p:nvGrpSpPr>
            <p:grpSpPr>
              <a:xfrm>
                <a:off x="5106198" y="1870946"/>
                <a:ext cx="41929" cy="41929"/>
                <a:chOff x="5106198" y="1870946"/>
                <a:chExt cx="41929" cy="41929"/>
              </a:xfrm>
            </p:grpSpPr>
            <p:sp>
              <p:nvSpPr>
                <p:cNvPr id="1147" name="Freeform: Shape 11431">
                  <a:extLst>
                    <a:ext uri="{FF2B5EF4-FFF2-40B4-BE49-F238E27FC236}">
                      <a16:creationId xmlns:a16="http://schemas.microsoft.com/office/drawing/2014/main" id="{6986B436-3024-50CA-8850-D82B328BDB02}"/>
                    </a:ext>
                  </a:extLst>
                </p:cNvPr>
                <p:cNvSpPr/>
                <p:nvPr/>
              </p:nvSpPr>
              <p:spPr>
                <a:xfrm>
                  <a:off x="5127162"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Freeform: Shape 11432">
                  <a:extLst>
                    <a:ext uri="{FF2B5EF4-FFF2-40B4-BE49-F238E27FC236}">
                      <a16:creationId xmlns:a16="http://schemas.microsoft.com/office/drawing/2014/main" id="{1BDAD3AB-0A26-2930-01B3-CA12B970FAF1}"/>
                    </a:ext>
                  </a:extLst>
                </p:cNvPr>
                <p:cNvSpPr/>
                <p:nvPr/>
              </p:nvSpPr>
              <p:spPr>
                <a:xfrm>
                  <a:off x="5106198"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6" name="Graphic 7853">
                <a:extLst>
                  <a:ext uri="{FF2B5EF4-FFF2-40B4-BE49-F238E27FC236}">
                    <a16:creationId xmlns:a16="http://schemas.microsoft.com/office/drawing/2014/main" id="{A8077EAC-71B7-D5BB-3D51-3EDEFAB49283}"/>
                  </a:ext>
                </a:extLst>
              </p:cNvPr>
              <p:cNvGrpSpPr/>
              <p:nvPr/>
            </p:nvGrpSpPr>
            <p:grpSpPr>
              <a:xfrm>
                <a:off x="5119793" y="1870946"/>
                <a:ext cx="41929" cy="41929"/>
                <a:chOff x="5119793" y="1870946"/>
                <a:chExt cx="41929" cy="41929"/>
              </a:xfrm>
            </p:grpSpPr>
            <p:sp>
              <p:nvSpPr>
                <p:cNvPr id="1145" name="Freeform: Shape 11429">
                  <a:extLst>
                    <a:ext uri="{FF2B5EF4-FFF2-40B4-BE49-F238E27FC236}">
                      <a16:creationId xmlns:a16="http://schemas.microsoft.com/office/drawing/2014/main" id="{245DD4F4-A5B7-BD26-9833-2D289F6D02E9}"/>
                    </a:ext>
                  </a:extLst>
                </p:cNvPr>
                <p:cNvSpPr/>
                <p:nvPr/>
              </p:nvSpPr>
              <p:spPr>
                <a:xfrm>
                  <a:off x="5140758"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Freeform: Shape 11430">
                  <a:extLst>
                    <a:ext uri="{FF2B5EF4-FFF2-40B4-BE49-F238E27FC236}">
                      <a16:creationId xmlns:a16="http://schemas.microsoft.com/office/drawing/2014/main" id="{CD58D1F9-33DA-650C-39BA-49CB8D468AF7}"/>
                    </a:ext>
                  </a:extLst>
                </p:cNvPr>
                <p:cNvSpPr/>
                <p:nvPr/>
              </p:nvSpPr>
              <p:spPr>
                <a:xfrm>
                  <a:off x="5119793" y="1891911"/>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raphic 7853">
                <a:extLst>
                  <a:ext uri="{FF2B5EF4-FFF2-40B4-BE49-F238E27FC236}">
                    <a16:creationId xmlns:a16="http://schemas.microsoft.com/office/drawing/2014/main" id="{C7407548-D665-66B9-0771-4D43E87FFD9D}"/>
                  </a:ext>
                </a:extLst>
              </p:cNvPr>
              <p:cNvGrpSpPr/>
              <p:nvPr/>
            </p:nvGrpSpPr>
            <p:grpSpPr>
              <a:xfrm>
                <a:off x="5137200" y="1870946"/>
                <a:ext cx="41929" cy="41929"/>
                <a:chOff x="5137200" y="1870946"/>
                <a:chExt cx="41929" cy="41929"/>
              </a:xfrm>
            </p:grpSpPr>
            <p:sp>
              <p:nvSpPr>
                <p:cNvPr id="1143" name="Freeform: Shape 11427">
                  <a:extLst>
                    <a:ext uri="{FF2B5EF4-FFF2-40B4-BE49-F238E27FC236}">
                      <a16:creationId xmlns:a16="http://schemas.microsoft.com/office/drawing/2014/main" id="{529976BE-D09A-8BF4-A0C3-F30E663E6243}"/>
                    </a:ext>
                  </a:extLst>
                </p:cNvPr>
                <p:cNvSpPr/>
                <p:nvPr/>
              </p:nvSpPr>
              <p:spPr>
                <a:xfrm>
                  <a:off x="5158165"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Freeform: Shape 11428">
                  <a:extLst>
                    <a:ext uri="{FF2B5EF4-FFF2-40B4-BE49-F238E27FC236}">
                      <a16:creationId xmlns:a16="http://schemas.microsoft.com/office/drawing/2014/main" id="{B21265DE-44FD-038B-3282-7D90BDC4ED40}"/>
                    </a:ext>
                  </a:extLst>
                </p:cNvPr>
                <p:cNvSpPr/>
                <p:nvPr/>
              </p:nvSpPr>
              <p:spPr>
                <a:xfrm>
                  <a:off x="5137200"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 name="Graphic 7853">
                <a:extLst>
                  <a:ext uri="{FF2B5EF4-FFF2-40B4-BE49-F238E27FC236}">
                    <a16:creationId xmlns:a16="http://schemas.microsoft.com/office/drawing/2014/main" id="{957981F1-C606-85E5-9A7A-DCAD5ABFF173}"/>
                  </a:ext>
                </a:extLst>
              </p:cNvPr>
              <p:cNvGrpSpPr/>
              <p:nvPr/>
            </p:nvGrpSpPr>
            <p:grpSpPr>
              <a:xfrm>
                <a:off x="5150668" y="1870946"/>
                <a:ext cx="41929" cy="41929"/>
                <a:chOff x="5150668" y="1870946"/>
                <a:chExt cx="41929" cy="41929"/>
              </a:xfrm>
            </p:grpSpPr>
            <p:sp>
              <p:nvSpPr>
                <p:cNvPr id="1141" name="Freeform: Shape 11425">
                  <a:extLst>
                    <a:ext uri="{FF2B5EF4-FFF2-40B4-BE49-F238E27FC236}">
                      <a16:creationId xmlns:a16="http://schemas.microsoft.com/office/drawing/2014/main" id="{FB13699B-A777-8F45-2216-77E1A4751843}"/>
                    </a:ext>
                  </a:extLst>
                </p:cNvPr>
                <p:cNvSpPr/>
                <p:nvPr/>
              </p:nvSpPr>
              <p:spPr>
                <a:xfrm>
                  <a:off x="5171633"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Freeform: Shape 11426">
                  <a:extLst>
                    <a:ext uri="{FF2B5EF4-FFF2-40B4-BE49-F238E27FC236}">
                      <a16:creationId xmlns:a16="http://schemas.microsoft.com/office/drawing/2014/main" id="{41DA81C2-A977-6ECB-7A1E-BFEE5EA8E283}"/>
                    </a:ext>
                  </a:extLst>
                </p:cNvPr>
                <p:cNvSpPr/>
                <p:nvPr/>
              </p:nvSpPr>
              <p:spPr>
                <a:xfrm>
                  <a:off x="5150668"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9" name="Graphic 7853">
                <a:extLst>
                  <a:ext uri="{FF2B5EF4-FFF2-40B4-BE49-F238E27FC236}">
                    <a16:creationId xmlns:a16="http://schemas.microsoft.com/office/drawing/2014/main" id="{92C5BA6D-470A-F605-DEC7-C5856173A48A}"/>
                  </a:ext>
                </a:extLst>
              </p:cNvPr>
              <p:cNvGrpSpPr/>
              <p:nvPr/>
            </p:nvGrpSpPr>
            <p:grpSpPr>
              <a:xfrm>
                <a:off x="5160071" y="1870946"/>
                <a:ext cx="41929" cy="41929"/>
                <a:chOff x="5160071" y="1870946"/>
                <a:chExt cx="41929" cy="41929"/>
              </a:xfrm>
            </p:grpSpPr>
            <p:sp>
              <p:nvSpPr>
                <p:cNvPr id="1139" name="Freeform: Shape 11423">
                  <a:extLst>
                    <a:ext uri="{FF2B5EF4-FFF2-40B4-BE49-F238E27FC236}">
                      <a16:creationId xmlns:a16="http://schemas.microsoft.com/office/drawing/2014/main" id="{B90F0F34-CB8A-E14E-EA88-91AB250BAB2E}"/>
                    </a:ext>
                  </a:extLst>
                </p:cNvPr>
                <p:cNvSpPr/>
                <p:nvPr/>
              </p:nvSpPr>
              <p:spPr>
                <a:xfrm>
                  <a:off x="5181035"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Freeform: Shape 11424">
                  <a:extLst>
                    <a:ext uri="{FF2B5EF4-FFF2-40B4-BE49-F238E27FC236}">
                      <a16:creationId xmlns:a16="http://schemas.microsoft.com/office/drawing/2014/main" id="{90954BAB-03A5-FA35-2854-94A641AC04EF}"/>
                    </a:ext>
                  </a:extLst>
                </p:cNvPr>
                <p:cNvSpPr/>
                <p:nvPr/>
              </p:nvSpPr>
              <p:spPr>
                <a:xfrm>
                  <a:off x="5160071"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0" name="Graphic 7853">
                <a:extLst>
                  <a:ext uri="{FF2B5EF4-FFF2-40B4-BE49-F238E27FC236}">
                    <a16:creationId xmlns:a16="http://schemas.microsoft.com/office/drawing/2014/main" id="{9FC06309-192A-04FB-EDFF-C4F093AB0DB1}"/>
                  </a:ext>
                </a:extLst>
              </p:cNvPr>
              <p:cNvGrpSpPr/>
              <p:nvPr/>
            </p:nvGrpSpPr>
            <p:grpSpPr>
              <a:xfrm>
                <a:off x="5163247" y="1870946"/>
                <a:ext cx="41802" cy="41929"/>
                <a:chOff x="5163247" y="1870946"/>
                <a:chExt cx="41802" cy="41929"/>
              </a:xfrm>
            </p:grpSpPr>
            <p:sp>
              <p:nvSpPr>
                <p:cNvPr id="1137" name="Freeform: Shape 11421">
                  <a:extLst>
                    <a:ext uri="{FF2B5EF4-FFF2-40B4-BE49-F238E27FC236}">
                      <a16:creationId xmlns:a16="http://schemas.microsoft.com/office/drawing/2014/main" id="{6C5B1B07-77F7-9F36-D1A3-5B8D5F66D106}"/>
                    </a:ext>
                  </a:extLst>
                </p:cNvPr>
                <p:cNvSpPr/>
                <p:nvPr/>
              </p:nvSpPr>
              <p:spPr>
                <a:xfrm>
                  <a:off x="5184212"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Freeform: Shape 11422">
                  <a:extLst>
                    <a:ext uri="{FF2B5EF4-FFF2-40B4-BE49-F238E27FC236}">
                      <a16:creationId xmlns:a16="http://schemas.microsoft.com/office/drawing/2014/main" id="{A0B639E8-DA1B-1271-E37F-5FCCD1FAE0B8}"/>
                    </a:ext>
                  </a:extLst>
                </p:cNvPr>
                <p:cNvSpPr/>
                <p:nvPr/>
              </p:nvSpPr>
              <p:spPr>
                <a:xfrm>
                  <a:off x="5163247" y="1891911"/>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1" name="Graphic 7853">
                <a:extLst>
                  <a:ext uri="{FF2B5EF4-FFF2-40B4-BE49-F238E27FC236}">
                    <a16:creationId xmlns:a16="http://schemas.microsoft.com/office/drawing/2014/main" id="{02D1FBDF-895A-7132-986E-C17301138DB7}"/>
                  </a:ext>
                </a:extLst>
              </p:cNvPr>
              <p:cNvGrpSpPr/>
              <p:nvPr/>
            </p:nvGrpSpPr>
            <p:grpSpPr>
              <a:xfrm>
                <a:off x="5174047" y="1870946"/>
                <a:ext cx="41929" cy="41929"/>
                <a:chOff x="5174047" y="1870946"/>
                <a:chExt cx="41929" cy="41929"/>
              </a:xfrm>
            </p:grpSpPr>
            <p:sp>
              <p:nvSpPr>
                <p:cNvPr id="1135" name="Freeform: Shape 11419">
                  <a:extLst>
                    <a:ext uri="{FF2B5EF4-FFF2-40B4-BE49-F238E27FC236}">
                      <a16:creationId xmlns:a16="http://schemas.microsoft.com/office/drawing/2014/main" id="{0A23ADC1-7FD8-78AD-6575-6896532ACCB7}"/>
                    </a:ext>
                  </a:extLst>
                </p:cNvPr>
                <p:cNvSpPr/>
                <p:nvPr/>
              </p:nvSpPr>
              <p:spPr>
                <a:xfrm>
                  <a:off x="5195012"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Freeform: Shape 11420">
                  <a:extLst>
                    <a:ext uri="{FF2B5EF4-FFF2-40B4-BE49-F238E27FC236}">
                      <a16:creationId xmlns:a16="http://schemas.microsoft.com/office/drawing/2014/main" id="{AB346B7D-327A-07CF-2561-0D624674AFA8}"/>
                    </a:ext>
                  </a:extLst>
                </p:cNvPr>
                <p:cNvSpPr/>
                <p:nvPr/>
              </p:nvSpPr>
              <p:spPr>
                <a:xfrm>
                  <a:off x="5174047"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raphic 7853">
                <a:extLst>
                  <a:ext uri="{FF2B5EF4-FFF2-40B4-BE49-F238E27FC236}">
                    <a16:creationId xmlns:a16="http://schemas.microsoft.com/office/drawing/2014/main" id="{97EFCF78-ABD4-3F4A-5EBA-3604887985CB}"/>
                  </a:ext>
                </a:extLst>
              </p:cNvPr>
              <p:cNvGrpSpPr/>
              <p:nvPr/>
            </p:nvGrpSpPr>
            <p:grpSpPr>
              <a:xfrm>
                <a:off x="5182306" y="1870946"/>
                <a:ext cx="41802" cy="41929"/>
                <a:chOff x="5182306" y="1870946"/>
                <a:chExt cx="41802" cy="41929"/>
              </a:xfrm>
            </p:grpSpPr>
            <p:sp>
              <p:nvSpPr>
                <p:cNvPr id="1133" name="Freeform: Shape 11417">
                  <a:extLst>
                    <a:ext uri="{FF2B5EF4-FFF2-40B4-BE49-F238E27FC236}">
                      <a16:creationId xmlns:a16="http://schemas.microsoft.com/office/drawing/2014/main" id="{CBF86118-7A51-700E-FF23-1379F39E8338}"/>
                    </a:ext>
                  </a:extLst>
                </p:cNvPr>
                <p:cNvSpPr/>
                <p:nvPr/>
              </p:nvSpPr>
              <p:spPr>
                <a:xfrm>
                  <a:off x="5203271"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Freeform: Shape 11418">
                  <a:extLst>
                    <a:ext uri="{FF2B5EF4-FFF2-40B4-BE49-F238E27FC236}">
                      <a16:creationId xmlns:a16="http://schemas.microsoft.com/office/drawing/2014/main" id="{0132483F-CF71-DA50-604A-FB54C3C09B0C}"/>
                    </a:ext>
                  </a:extLst>
                </p:cNvPr>
                <p:cNvSpPr/>
                <p:nvPr/>
              </p:nvSpPr>
              <p:spPr>
                <a:xfrm>
                  <a:off x="5182306" y="1891911"/>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3" name="Graphic 7853">
                <a:extLst>
                  <a:ext uri="{FF2B5EF4-FFF2-40B4-BE49-F238E27FC236}">
                    <a16:creationId xmlns:a16="http://schemas.microsoft.com/office/drawing/2014/main" id="{4ED8F0C8-1F4E-6E4B-56DA-29C9FC8CFE23}"/>
                  </a:ext>
                </a:extLst>
              </p:cNvPr>
              <p:cNvGrpSpPr/>
              <p:nvPr/>
            </p:nvGrpSpPr>
            <p:grpSpPr>
              <a:xfrm>
                <a:off x="5191454" y="1870946"/>
                <a:ext cx="41929" cy="41929"/>
                <a:chOff x="5191454" y="1870946"/>
                <a:chExt cx="41929" cy="41929"/>
              </a:xfrm>
            </p:grpSpPr>
            <p:sp>
              <p:nvSpPr>
                <p:cNvPr id="1131" name="Freeform: Shape 11415">
                  <a:extLst>
                    <a:ext uri="{FF2B5EF4-FFF2-40B4-BE49-F238E27FC236}">
                      <a16:creationId xmlns:a16="http://schemas.microsoft.com/office/drawing/2014/main" id="{142A6097-E0CD-2AA7-1B7E-00148EDF790B}"/>
                    </a:ext>
                  </a:extLst>
                </p:cNvPr>
                <p:cNvSpPr/>
                <p:nvPr/>
              </p:nvSpPr>
              <p:spPr>
                <a:xfrm>
                  <a:off x="5212419"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Freeform: Shape 11416">
                  <a:extLst>
                    <a:ext uri="{FF2B5EF4-FFF2-40B4-BE49-F238E27FC236}">
                      <a16:creationId xmlns:a16="http://schemas.microsoft.com/office/drawing/2014/main" id="{720E4B3A-2278-17F8-EFB1-EEC697499BEA}"/>
                    </a:ext>
                  </a:extLst>
                </p:cNvPr>
                <p:cNvSpPr/>
                <p:nvPr/>
              </p:nvSpPr>
              <p:spPr>
                <a:xfrm>
                  <a:off x="5191454"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raphic 7853">
                <a:extLst>
                  <a:ext uri="{FF2B5EF4-FFF2-40B4-BE49-F238E27FC236}">
                    <a16:creationId xmlns:a16="http://schemas.microsoft.com/office/drawing/2014/main" id="{AE01A9BD-9986-63FA-92E7-BE51BE744337}"/>
                  </a:ext>
                </a:extLst>
              </p:cNvPr>
              <p:cNvGrpSpPr/>
              <p:nvPr/>
            </p:nvGrpSpPr>
            <p:grpSpPr>
              <a:xfrm>
                <a:off x="5201238" y="1870946"/>
                <a:ext cx="41802" cy="41929"/>
                <a:chOff x="5201238" y="1870946"/>
                <a:chExt cx="41802" cy="41929"/>
              </a:xfrm>
            </p:grpSpPr>
            <p:sp>
              <p:nvSpPr>
                <p:cNvPr id="1129" name="Freeform: Shape 11413">
                  <a:extLst>
                    <a:ext uri="{FF2B5EF4-FFF2-40B4-BE49-F238E27FC236}">
                      <a16:creationId xmlns:a16="http://schemas.microsoft.com/office/drawing/2014/main" id="{1D94233E-FFE3-2979-E05B-04CF8B4A1F75}"/>
                    </a:ext>
                  </a:extLst>
                </p:cNvPr>
                <p:cNvSpPr/>
                <p:nvPr/>
              </p:nvSpPr>
              <p:spPr>
                <a:xfrm>
                  <a:off x="5222202"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Freeform: Shape 11414">
                  <a:extLst>
                    <a:ext uri="{FF2B5EF4-FFF2-40B4-BE49-F238E27FC236}">
                      <a16:creationId xmlns:a16="http://schemas.microsoft.com/office/drawing/2014/main" id="{2D2F7E3C-44A6-1726-47B8-799A011B3427}"/>
                    </a:ext>
                  </a:extLst>
                </p:cNvPr>
                <p:cNvSpPr/>
                <p:nvPr/>
              </p:nvSpPr>
              <p:spPr>
                <a:xfrm>
                  <a:off x="5201238" y="1891911"/>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raphic 7853">
                <a:extLst>
                  <a:ext uri="{FF2B5EF4-FFF2-40B4-BE49-F238E27FC236}">
                    <a16:creationId xmlns:a16="http://schemas.microsoft.com/office/drawing/2014/main" id="{B99114A7-FD0C-4054-5D86-6F4464B5B75B}"/>
                  </a:ext>
                </a:extLst>
              </p:cNvPr>
              <p:cNvGrpSpPr/>
              <p:nvPr/>
            </p:nvGrpSpPr>
            <p:grpSpPr>
              <a:xfrm>
                <a:off x="5219788" y="1870946"/>
                <a:ext cx="41929" cy="41929"/>
                <a:chOff x="5219788" y="1870946"/>
                <a:chExt cx="41929" cy="41929"/>
              </a:xfrm>
            </p:grpSpPr>
            <p:sp>
              <p:nvSpPr>
                <p:cNvPr id="1127" name="Freeform: Shape 11411">
                  <a:extLst>
                    <a:ext uri="{FF2B5EF4-FFF2-40B4-BE49-F238E27FC236}">
                      <a16:creationId xmlns:a16="http://schemas.microsoft.com/office/drawing/2014/main" id="{91585065-5ED0-D2FD-9951-BDB7755C00B9}"/>
                    </a:ext>
                  </a:extLst>
                </p:cNvPr>
                <p:cNvSpPr/>
                <p:nvPr/>
              </p:nvSpPr>
              <p:spPr>
                <a:xfrm>
                  <a:off x="5240753"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Freeform: Shape 11412">
                  <a:extLst>
                    <a:ext uri="{FF2B5EF4-FFF2-40B4-BE49-F238E27FC236}">
                      <a16:creationId xmlns:a16="http://schemas.microsoft.com/office/drawing/2014/main" id="{15733AF3-21C1-E8FA-C652-48FB01A587FD}"/>
                    </a:ext>
                  </a:extLst>
                </p:cNvPr>
                <p:cNvSpPr/>
                <p:nvPr/>
              </p:nvSpPr>
              <p:spPr>
                <a:xfrm>
                  <a:off x="5219788" y="189191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raphic 7853">
                <a:extLst>
                  <a:ext uri="{FF2B5EF4-FFF2-40B4-BE49-F238E27FC236}">
                    <a16:creationId xmlns:a16="http://schemas.microsoft.com/office/drawing/2014/main" id="{0E358B8B-2B78-982C-BAB6-896DF2B6B289}"/>
                  </a:ext>
                </a:extLst>
              </p:cNvPr>
              <p:cNvGrpSpPr/>
              <p:nvPr/>
            </p:nvGrpSpPr>
            <p:grpSpPr>
              <a:xfrm>
                <a:off x="5223473" y="1870946"/>
                <a:ext cx="41929" cy="41929"/>
                <a:chOff x="5223473" y="1870946"/>
                <a:chExt cx="41929" cy="41929"/>
              </a:xfrm>
            </p:grpSpPr>
            <p:sp>
              <p:nvSpPr>
                <p:cNvPr id="1125" name="Freeform: Shape 11409">
                  <a:extLst>
                    <a:ext uri="{FF2B5EF4-FFF2-40B4-BE49-F238E27FC236}">
                      <a16:creationId xmlns:a16="http://schemas.microsoft.com/office/drawing/2014/main" id="{5DB41C1F-4053-4294-0897-E4DFD6711118}"/>
                    </a:ext>
                  </a:extLst>
                </p:cNvPr>
                <p:cNvSpPr/>
                <p:nvPr/>
              </p:nvSpPr>
              <p:spPr>
                <a:xfrm>
                  <a:off x="5244438" y="187094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Freeform: Shape 11410">
                  <a:extLst>
                    <a:ext uri="{FF2B5EF4-FFF2-40B4-BE49-F238E27FC236}">
                      <a16:creationId xmlns:a16="http://schemas.microsoft.com/office/drawing/2014/main" id="{E4905848-3BB2-16C7-3818-DC0A9BCD7ABD}"/>
                    </a:ext>
                  </a:extLst>
                </p:cNvPr>
                <p:cNvSpPr/>
                <p:nvPr/>
              </p:nvSpPr>
              <p:spPr>
                <a:xfrm>
                  <a:off x="5223473" y="1891911"/>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raphic 7853">
                <a:extLst>
                  <a:ext uri="{FF2B5EF4-FFF2-40B4-BE49-F238E27FC236}">
                    <a16:creationId xmlns:a16="http://schemas.microsoft.com/office/drawing/2014/main" id="{C75AEF83-F046-1D1D-B68A-88F63B4D5C2B}"/>
                  </a:ext>
                </a:extLst>
              </p:cNvPr>
              <p:cNvGrpSpPr/>
              <p:nvPr/>
            </p:nvGrpSpPr>
            <p:grpSpPr>
              <a:xfrm>
                <a:off x="5229445" y="1872852"/>
                <a:ext cx="41929" cy="41929"/>
                <a:chOff x="5229445" y="1872852"/>
                <a:chExt cx="41929" cy="41929"/>
              </a:xfrm>
            </p:grpSpPr>
            <p:sp>
              <p:nvSpPr>
                <p:cNvPr id="1123" name="Freeform: Shape 11407">
                  <a:extLst>
                    <a:ext uri="{FF2B5EF4-FFF2-40B4-BE49-F238E27FC236}">
                      <a16:creationId xmlns:a16="http://schemas.microsoft.com/office/drawing/2014/main" id="{A7A3F0DE-DDEF-2D28-62C6-A8B482B95693}"/>
                    </a:ext>
                  </a:extLst>
                </p:cNvPr>
                <p:cNvSpPr/>
                <p:nvPr/>
              </p:nvSpPr>
              <p:spPr>
                <a:xfrm>
                  <a:off x="5250409" y="18728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Freeform: Shape 11408">
                  <a:extLst>
                    <a:ext uri="{FF2B5EF4-FFF2-40B4-BE49-F238E27FC236}">
                      <a16:creationId xmlns:a16="http://schemas.microsoft.com/office/drawing/2014/main" id="{3C031E93-B243-3893-A4E8-92F1B025DBCF}"/>
                    </a:ext>
                  </a:extLst>
                </p:cNvPr>
                <p:cNvSpPr/>
                <p:nvPr/>
              </p:nvSpPr>
              <p:spPr>
                <a:xfrm>
                  <a:off x="5229445" y="1893817"/>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 name="Graphic 7853">
                <a:extLst>
                  <a:ext uri="{FF2B5EF4-FFF2-40B4-BE49-F238E27FC236}">
                    <a16:creationId xmlns:a16="http://schemas.microsoft.com/office/drawing/2014/main" id="{178E1F06-1052-B6D9-D62A-8BFFBCD25DD1}"/>
                  </a:ext>
                </a:extLst>
              </p:cNvPr>
              <p:cNvGrpSpPr/>
              <p:nvPr/>
            </p:nvGrpSpPr>
            <p:grpSpPr>
              <a:xfrm>
                <a:off x="5230969" y="1872852"/>
                <a:ext cx="41802" cy="41929"/>
                <a:chOff x="5230969" y="1872852"/>
                <a:chExt cx="41802" cy="41929"/>
              </a:xfrm>
            </p:grpSpPr>
            <p:sp>
              <p:nvSpPr>
                <p:cNvPr id="1121" name="Freeform: Shape 11405">
                  <a:extLst>
                    <a:ext uri="{FF2B5EF4-FFF2-40B4-BE49-F238E27FC236}">
                      <a16:creationId xmlns:a16="http://schemas.microsoft.com/office/drawing/2014/main" id="{32C02D0D-5B86-83DF-C8C2-347811D8D155}"/>
                    </a:ext>
                  </a:extLst>
                </p:cNvPr>
                <p:cNvSpPr/>
                <p:nvPr/>
              </p:nvSpPr>
              <p:spPr>
                <a:xfrm>
                  <a:off x="5251934" y="187285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Freeform: Shape 11406">
                  <a:extLst>
                    <a:ext uri="{FF2B5EF4-FFF2-40B4-BE49-F238E27FC236}">
                      <a16:creationId xmlns:a16="http://schemas.microsoft.com/office/drawing/2014/main" id="{7D4465F6-1E15-AEF3-2152-BC6BC65BB76E}"/>
                    </a:ext>
                  </a:extLst>
                </p:cNvPr>
                <p:cNvSpPr/>
                <p:nvPr/>
              </p:nvSpPr>
              <p:spPr>
                <a:xfrm>
                  <a:off x="5230969" y="189381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9" name="Graphic 7853">
                <a:extLst>
                  <a:ext uri="{FF2B5EF4-FFF2-40B4-BE49-F238E27FC236}">
                    <a16:creationId xmlns:a16="http://schemas.microsoft.com/office/drawing/2014/main" id="{E95F2330-BF23-EB97-F5C6-AE34E93946C3}"/>
                  </a:ext>
                </a:extLst>
              </p:cNvPr>
              <p:cNvGrpSpPr/>
              <p:nvPr/>
            </p:nvGrpSpPr>
            <p:grpSpPr>
              <a:xfrm>
                <a:off x="5250409" y="1874249"/>
                <a:ext cx="41929" cy="41929"/>
                <a:chOff x="5250409" y="1874249"/>
                <a:chExt cx="41929" cy="41929"/>
              </a:xfrm>
            </p:grpSpPr>
            <p:sp>
              <p:nvSpPr>
                <p:cNvPr id="1119" name="Freeform: Shape 11403">
                  <a:extLst>
                    <a:ext uri="{FF2B5EF4-FFF2-40B4-BE49-F238E27FC236}">
                      <a16:creationId xmlns:a16="http://schemas.microsoft.com/office/drawing/2014/main" id="{A999D4B5-1620-6BE9-28A2-3653CD2E25DA}"/>
                    </a:ext>
                  </a:extLst>
                </p:cNvPr>
                <p:cNvSpPr/>
                <p:nvPr/>
              </p:nvSpPr>
              <p:spPr>
                <a:xfrm>
                  <a:off x="5271374" y="187424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Freeform: Shape 11404">
                  <a:extLst>
                    <a:ext uri="{FF2B5EF4-FFF2-40B4-BE49-F238E27FC236}">
                      <a16:creationId xmlns:a16="http://schemas.microsoft.com/office/drawing/2014/main" id="{FB8BBEEA-7693-679A-D0E9-A82BBC1ED7C5}"/>
                    </a:ext>
                  </a:extLst>
                </p:cNvPr>
                <p:cNvSpPr/>
                <p:nvPr/>
              </p:nvSpPr>
              <p:spPr>
                <a:xfrm>
                  <a:off x="5250409" y="1895214"/>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0" name="Graphic 7853">
                <a:extLst>
                  <a:ext uri="{FF2B5EF4-FFF2-40B4-BE49-F238E27FC236}">
                    <a16:creationId xmlns:a16="http://schemas.microsoft.com/office/drawing/2014/main" id="{5C8F5BB5-7919-5B79-A703-A47A92EA1DF7}"/>
                  </a:ext>
                </a:extLst>
              </p:cNvPr>
              <p:cNvGrpSpPr/>
              <p:nvPr/>
            </p:nvGrpSpPr>
            <p:grpSpPr>
              <a:xfrm>
                <a:off x="5256762" y="1874249"/>
                <a:ext cx="41929" cy="41929"/>
                <a:chOff x="5256762" y="1874249"/>
                <a:chExt cx="41929" cy="41929"/>
              </a:xfrm>
            </p:grpSpPr>
            <p:sp>
              <p:nvSpPr>
                <p:cNvPr id="1117" name="Freeform: Shape 11401">
                  <a:extLst>
                    <a:ext uri="{FF2B5EF4-FFF2-40B4-BE49-F238E27FC236}">
                      <a16:creationId xmlns:a16="http://schemas.microsoft.com/office/drawing/2014/main" id="{8D81F65E-FC35-E056-5BE9-ADB2017FB264}"/>
                    </a:ext>
                  </a:extLst>
                </p:cNvPr>
                <p:cNvSpPr/>
                <p:nvPr/>
              </p:nvSpPr>
              <p:spPr>
                <a:xfrm>
                  <a:off x="5277727" y="187424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Freeform: Shape 11402">
                  <a:extLst>
                    <a:ext uri="{FF2B5EF4-FFF2-40B4-BE49-F238E27FC236}">
                      <a16:creationId xmlns:a16="http://schemas.microsoft.com/office/drawing/2014/main" id="{83FE112B-A329-4613-A8D0-2896949FB574}"/>
                    </a:ext>
                  </a:extLst>
                </p:cNvPr>
                <p:cNvSpPr/>
                <p:nvPr/>
              </p:nvSpPr>
              <p:spPr>
                <a:xfrm>
                  <a:off x="5256762" y="1895214"/>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raphic 7853">
                <a:extLst>
                  <a:ext uri="{FF2B5EF4-FFF2-40B4-BE49-F238E27FC236}">
                    <a16:creationId xmlns:a16="http://schemas.microsoft.com/office/drawing/2014/main" id="{9E0E10BE-5C07-F365-AD79-F160040C09FE}"/>
                  </a:ext>
                </a:extLst>
              </p:cNvPr>
              <p:cNvGrpSpPr/>
              <p:nvPr/>
            </p:nvGrpSpPr>
            <p:grpSpPr>
              <a:xfrm>
                <a:off x="5258668" y="1874249"/>
                <a:ext cx="41929" cy="41929"/>
                <a:chOff x="5258668" y="1874249"/>
                <a:chExt cx="41929" cy="41929"/>
              </a:xfrm>
            </p:grpSpPr>
            <p:sp>
              <p:nvSpPr>
                <p:cNvPr id="1115" name="Freeform: Shape 11399">
                  <a:extLst>
                    <a:ext uri="{FF2B5EF4-FFF2-40B4-BE49-F238E27FC236}">
                      <a16:creationId xmlns:a16="http://schemas.microsoft.com/office/drawing/2014/main" id="{18FA75DA-C0FF-BEA6-9EAC-C903E55AD504}"/>
                    </a:ext>
                  </a:extLst>
                </p:cNvPr>
                <p:cNvSpPr/>
                <p:nvPr/>
              </p:nvSpPr>
              <p:spPr>
                <a:xfrm>
                  <a:off x="5279633" y="1874249"/>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Freeform: Shape 11400">
                  <a:extLst>
                    <a:ext uri="{FF2B5EF4-FFF2-40B4-BE49-F238E27FC236}">
                      <a16:creationId xmlns:a16="http://schemas.microsoft.com/office/drawing/2014/main" id="{E38D5EDE-0FD0-3CFF-A098-42BC277EAB36}"/>
                    </a:ext>
                  </a:extLst>
                </p:cNvPr>
                <p:cNvSpPr/>
                <p:nvPr/>
              </p:nvSpPr>
              <p:spPr>
                <a:xfrm>
                  <a:off x="5258668" y="1895214"/>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 name="Graphic 7853">
                <a:extLst>
                  <a:ext uri="{FF2B5EF4-FFF2-40B4-BE49-F238E27FC236}">
                    <a16:creationId xmlns:a16="http://schemas.microsoft.com/office/drawing/2014/main" id="{E98EB924-0024-934C-5FA2-D1C11834E803}"/>
                  </a:ext>
                </a:extLst>
              </p:cNvPr>
              <p:cNvGrpSpPr/>
              <p:nvPr/>
            </p:nvGrpSpPr>
            <p:grpSpPr>
              <a:xfrm>
                <a:off x="5264259" y="1876282"/>
                <a:ext cx="41929" cy="41802"/>
                <a:chOff x="5264259" y="1876282"/>
                <a:chExt cx="41929" cy="41802"/>
              </a:xfrm>
            </p:grpSpPr>
            <p:sp>
              <p:nvSpPr>
                <p:cNvPr id="1113" name="Freeform: Shape 11397">
                  <a:extLst>
                    <a:ext uri="{FF2B5EF4-FFF2-40B4-BE49-F238E27FC236}">
                      <a16:creationId xmlns:a16="http://schemas.microsoft.com/office/drawing/2014/main" id="{81C72B13-AFD3-6937-A4B7-68786E162A53}"/>
                    </a:ext>
                  </a:extLst>
                </p:cNvPr>
                <p:cNvSpPr/>
                <p:nvPr/>
              </p:nvSpPr>
              <p:spPr>
                <a:xfrm>
                  <a:off x="5285224"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Freeform: Shape 11398">
                  <a:extLst>
                    <a:ext uri="{FF2B5EF4-FFF2-40B4-BE49-F238E27FC236}">
                      <a16:creationId xmlns:a16="http://schemas.microsoft.com/office/drawing/2014/main" id="{8906EFE3-2C3F-9F9C-7EE9-5A744279B782}"/>
                    </a:ext>
                  </a:extLst>
                </p:cNvPr>
                <p:cNvSpPr/>
                <p:nvPr/>
              </p:nvSpPr>
              <p:spPr>
                <a:xfrm>
                  <a:off x="5264259"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3" name="Graphic 7853">
                <a:extLst>
                  <a:ext uri="{FF2B5EF4-FFF2-40B4-BE49-F238E27FC236}">
                    <a16:creationId xmlns:a16="http://schemas.microsoft.com/office/drawing/2014/main" id="{0F9FC6F8-3F31-8EF0-E072-757639562CEF}"/>
                  </a:ext>
                </a:extLst>
              </p:cNvPr>
              <p:cNvGrpSpPr/>
              <p:nvPr/>
            </p:nvGrpSpPr>
            <p:grpSpPr>
              <a:xfrm>
                <a:off x="5270485" y="1876282"/>
                <a:ext cx="41929" cy="41802"/>
                <a:chOff x="5270485" y="1876282"/>
                <a:chExt cx="41929" cy="41802"/>
              </a:xfrm>
            </p:grpSpPr>
            <p:sp>
              <p:nvSpPr>
                <p:cNvPr id="1111" name="Freeform: Shape 11395">
                  <a:extLst>
                    <a:ext uri="{FF2B5EF4-FFF2-40B4-BE49-F238E27FC236}">
                      <a16:creationId xmlns:a16="http://schemas.microsoft.com/office/drawing/2014/main" id="{4C144C22-6DBE-7E09-0E16-8E06965F467C}"/>
                    </a:ext>
                  </a:extLst>
                </p:cNvPr>
                <p:cNvSpPr/>
                <p:nvPr/>
              </p:nvSpPr>
              <p:spPr>
                <a:xfrm>
                  <a:off x="5291449"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Freeform: Shape 11396">
                  <a:extLst>
                    <a:ext uri="{FF2B5EF4-FFF2-40B4-BE49-F238E27FC236}">
                      <a16:creationId xmlns:a16="http://schemas.microsoft.com/office/drawing/2014/main" id="{78F9988F-B24C-6B0D-4C60-36CA0CC2A1B7}"/>
                    </a:ext>
                  </a:extLst>
                </p:cNvPr>
                <p:cNvSpPr/>
                <p:nvPr/>
              </p:nvSpPr>
              <p:spPr>
                <a:xfrm>
                  <a:off x="5270485"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4" name="Graphic 7853">
                <a:extLst>
                  <a:ext uri="{FF2B5EF4-FFF2-40B4-BE49-F238E27FC236}">
                    <a16:creationId xmlns:a16="http://schemas.microsoft.com/office/drawing/2014/main" id="{6686C53C-66F8-DC84-A591-23015834BCB0}"/>
                  </a:ext>
                </a:extLst>
              </p:cNvPr>
              <p:cNvGrpSpPr/>
              <p:nvPr/>
            </p:nvGrpSpPr>
            <p:grpSpPr>
              <a:xfrm>
                <a:off x="5276711" y="1876282"/>
                <a:ext cx="41929" cy="41802"/>
                <a:chOff x="5276711" y="1876282"/>
                <a:chExt cx="41929" cy="41802"/>
              </a:xfrm>
            </p:grpSpPr>
            <p:sp>
              <p:nvSpPr>
                <p:cNvPr id="1109" name="Freeform: Shape 11393">
                  <a:extLst>
                    <a:ext uri="{FF2B5EF4-FFF2-40B4-BE49-F238E27FC236}">
                      <a16:creationId xmlns:a16="http://schemas.microsoft.com/office/drawing/2014/main" id="{2776FB22-5E36-B8E0-52D3-7947EFB1F962}"/>
                    </a:ext>
                  </a:extLst>
                </p:cNvPr>
                <p:cNvSpPr/>
                <p:nvPr/>
              </p:nvSpPr>
              <p:spPr>
                <a:xfrm>
                  <a:off x="5297675"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Freeform: Shape 11394">
                  <a:extLst>
                    <a:ext uri="{FF2B5EF4-FFF2-40B4-BE49-F238E27FC236}">
                      <a16:creationId xmlns:a16="http://schemas.microsoft.com/office/drawing/2014/main" id="{3C7F4757-7ACE-7151-C18E-E66226F004FB}"/>
                    </a:ext>
                  </a:extLst>
                </p:cNvPr>
                <p:cNvSpPr/>
                <p:nvPr/>
              </p:nvSpPr>
              <p:spPr>
                <a:xfrm>
                  <a:off x="5276711"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5" name="Graphic 7853">
                <a:extLst>
                  <a:ext uri="{FF2B5EF4-FFF2-40B4-BE49-F238E27FC236}">
                    <a16:creationId xmlns:a16="http://schemas.microsoft.com/office/drawing/2014/main" id="{857A0C11-23FE-8482-2B07-28DE2E34FA9D}"/>
                  </a:ext>
                </a:extLst>
              </p:cNvPr>
              <p:cNvGrpSpPr/>
              <p:nvPr/>
            </p:nvGrpSpPr>
            <p:grpSpPr>
              <a:xfrm>
                <a:off x="5286494" y="1876282"/>
                <a:ext cx="41929" cy="41802"/>
                <a:chOff x="5286494" y="1876282"/>
                <a:chExt cx="41929" cy="41802"/>
              </a:xfrm>
            </p:grpSpPr>
            <p:sp>
              <p:nvSpPr>
                <p:cNvPr id="1107" name="Freeform: Shape 11391">
                  <a:extLst>
                    <a:ext uri="{FF2B5EF4-FFF2-40B4-BE49-F238E27FC236}">
                      <a16:creationId xmlns:a16="http://schemas.microsoft.com/office/drawing/2014/main" id="{2DF8A27D-4E1D-548D-DC74-82145576F3EC}"/>
                    </a:ext>
                  </a:extLst>
                </p:cNvPr>
                <p:cNvSpPr/>
                <p:nvPr/>
              </p:nvSpPr>
              <p:spPr>
                <a:xfrm>
                  <a:off x="5307459"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Freeform: Shape 11392">
                  <a:extLst>
                    <a:ext uri="{FF2B5EF4-FFF2-40B4-BE49-F238E27FC236}">
                      <a16:creationId xmlns:a16="http://schemas.microsoft.com/office/drawing/2014/main" id="{6EEB10FC-17EE-11A3-2B6F-B2048FCBE3DB}"/>
                    </a:ext>
                  </a:extLst>
                </p:cNvPr>
                <p:cNvSpPr/>
                <p:nvPr/>
              </p:nvSpPr>
              <p:spPr>
                <a:xfrm>
                  <a:off x="5286494"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6" name="Graphic 7853">
                <a:extLst>
                  <a:ext uri="{FF2B5EF4-FFF2-40B4-BE49-F238E27FC236}">
                    <a16:creationId xmlns:a16="http://schemas.microsoft.com/office/drawing/2014/main" id="{F178FE4B-7801-F2CD-D0B2-0DF25C30EEBB}"/>
                  </a:ext>
                </a:extLst>
              </p:cNvPr>
              <p:cNvGrpSpPr/>
              <p:nvPr/>
            </p:nvGrpSpPr>
            <p:grpSpPr>
              <a:xfrm>
                <a:off x="5292339" y="1876282"/>
                <a:ext cx="41802" cy="41802"/>
                <a:chOff x="5292339" y="1876282"/>
                <a:chExt cx="41802" cy="41802"/>
              </a:xfrm>
            </p:grpSpPr>
            <p:sp>
              <p:nvSpPr>
                <p:cNvPr id="1105" name="Freeform: Shape 11389">
                  <a:extLst>
                    <a:ext uri="{FF2B5EF4-FFF2-40B4-BE49-F238E27FC236}">
                      <a16:creationId xmlns:a16="http://schemas.microsoft.com/office/drawing/2014/main" id="{A5E48616-5E31-91CA-2623-95F8F0193CF1}"/>
                    </a:ext>
                  </a:extLst>
                </p:cNvPr>
                <p:cNvSpPr/>
                <p:nvPr/>
              </p:nvSpPr>
              <p:spPr>
                <a:xfrm>
                  <a:off x="5313304"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Freeform: Shape 11390">
                  <a:extLst>
                    <a:ext uri="{FF2B5EF4-FFF2-40B4-BE49-F238E27FC236}">
                      <a16:creationId xmlns:a16="http://schemas.microsoft.com/office/drawing/2014/main" id="{285A72EF-38A5-202F-1D09-2B23B3F55E56}"/>
                    </a:ext>
                  </a:extLst>
                </p:cNvPr>
                <p:cNvSpPr/>
                <p:nvPr/>
              </p:nvSpPr>
              <p:spPr>
                <a:xfrm>
                  <a:off x="5292339" y="189724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7" name="Graphic 7853">
                <a:extLst>
                  <a:ext uri="{FF2B5EF4-FFF2-40B4-BE49-F238E27FC236}">
                    <a16:creationId xmlns:a16="http://schemas.microsoft.com/office/drawing/2014/main" id="{99FA970D-70B5-D021-A563-F17F3ACF83D4}"/>
                  </a:ext>
                </a:extLst>
              </p:cNvPr>
              <p:cNvGrpSpPr/>
              <p:nvPr/>
            </p:nvGrpSpPr>
            <p:grpSpPr>
              <a:xfrm>
                <a:off x="5298057" y="1876282"/>
                <a:ext cx="41929" cy="41802"/>
                <a:chOff x="5298057" y="1876282"/>
                <a:chExt cx="41929" cy="41802"/>
              </a:xfrm>
            </p:grpSpPr>
            <p:sp>
              <p:nvSpPr>
                <p:cNvPr id="1103" name="Freeform: Shape 11387">
                  <a:extLst>
                    <a:ext uri="{FF2B5EF4-FFF2-40B4-BE49-F238E27FC236}">
                      <a16:creationId xmlns:a16="http://schemas.microsoft.com/office/drawing/2014/main" id="{E7B1AA40-0A20-0921-1BA4-F8B687D315AD}"/>
                    </a:ext>
                  </a:extLst>
                </p:cNvPr>
                <p:cNvSpPr/>
                <p:nvPr/>
              </p:nvSpPr>
              <p:spPr>
                <a:xfrm>
                  <a:off x="5319021"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Freeform: Shape 11388">
                  <a:extLst>
                    <a:ext uri="{FF2B5EF4-FFF2-40B4-BE49-F238E27FC236}">
                      <a16:creationId xmlns:a16="http://schemas.microsoft.com/office/drawing/2014/main" id="{AB40D8F8-26E4-1164-2FED-60AF1BAFE932}"/>
                    </a:ext>
                  </a:extLst>
                </p:cNvPr>
                <p:cNvSpPr/>
                <p:nvPr/>
              </p:nvSpPr>
              <p:spPr>
                <a:xfrm>
                  <a:off x="5298057" y="1897247"/>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raphic 7853">
                <a:extLst>
                  <a:ext uri="{FF2B5EF4-FFF2-40B4-BE49-F238E27FC236}">
                    <a16:creationId xmlns:a16="http://schemas.microsoft.com/office/drawing/2014/main" id="{39E1673B-F238-ED1D-655C-4AEF30147227}"/>
                  </a:ext>
                </a:extLst>
              </p:cNvPr>
              <p:cNvGrpSpPr/>
              <p:nvPr/>
            </p:nvGrpSpPr>
            <p:grpSpPr>
              <a:xfrm>
                <a:off x="5303901" y="1876282"/>
                <a:ext cx="41929" cy="41802"/>
                <a:chOff x="5303901" y="1876282"/>
                <a:chExt cx="41929" cy="41802"/>
              </a:xfrm>
            </p:grpSpPr>
            <p:sp>
              <p:nvSpPr>
                <p:cNvPr id="1101" name="Freeform: Shape 11385">
                  <a:extLst>
                    <a:ext uri="{FF2B5EF4-FFF2-40B4-BE49-F238E27FC236}">
                      <a16:creationId xmlns:a16="http://schemas.microsoft.com/office/drawing/2014/main" id="{28C2E603-4D1B-1B55-0825-4293DB7A24C4}"/>
                    </a:ext>
                  </a:extLst>
                </p:cNvPr>
                <p:cNvSpPr/>
                <p:nvPr/>
              </p:nvSpPr>
              <p:spPr>
                <a:xfrm>
                  <a:off x="5324866"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Freeform: Shape 11386">
                  <a:extLst>
                    <a:ext uri="{FF2B5EF4-FFF2-40B4-BE49-F238E27FC236}">
                      <a16:creationId xmlns:a16="http://schemas.microsoft.com/office/drawing/2014/main" id="{60C5C821-D85F-6B3C-D952-30F3A51AFCDF}"/>
                    </a:ext>
                  </a:extLst>
                </p:cNvPr>
                <p:cNvSpPr/>
                <p:nvPr/>
              </p:nvSpPr>
              <p:spPr>
                <a:xfrm>
                  <a:off x="5303901"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9" name="Graphic 7853">
                <a:extLst>
                  <a:ext uri="{FF2B5EF4-FFF2-40B4-BE49-F238E27FC236}">
                    <a16:creationId xmlns:a16="http://schemas.microsoft.com/office/drawing/2014/main" id="{94147815-21E2-3C44-6906-B6BBB7CD91C6}"/>
                  </a:ext>
                </a:extLst>
              </p:cNvPr>
              <p:cNvGrpSpPr/>
              <p:nvPr/>
            </p:nvGrpSpPr>
            <p:grpSpPr>
              <a:xfrm>
                <a:off x="5309746" y="1876282"/>
                <a:ext cx="41929" cy="41802"/>
                <a:chOff x="5309746" y="1876282"/>
                <a:chExt cx="41929" cy="41802"/>
              </a:xfrm>
            </p:grpSpPr>
            <p:sp>
              <p:nvSpPr>
                <p:cNvPr id="1099" name="Freeform: Shape 11383">
                  <a:extLst>
                    <a:ext uri="{FF2B5EF4-FFF2-40B4-BE49-F238E27FC236}">
                      <a16:creationId xmlns:a16="http://schemas.microsoft.com/office/drawing/2014/main" id="{F9E3A4A3-B6F1-D6B7-CD8E-F3A16353EE3A}"/>
                    </a:ext>
                  </a:extLst>
                </p:cNvPr>
                <p:cNvSpPr/>
                <p:nvPr/>
              </p:nvSpPr>
              <p:spPr>
                <a:xfrm>
                  <a:off x="5330711" y="1876282"/>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Freeform: Shape 11384">
                  <a:extLst>
                    <a:ext uri="{FF2B5EF4-FFF2-40B4-BE49-F238E27FC236}">
                      <a16:creationId xmlns:a16="http://schemas.microsoft.com/office/drawing/2014/main" id="{F7962327-74B4-2B69-D273-98F9BE80C939}"/>
                    </a:ext>
                  </a:extLst>
                </p:cNvPr>
                <p:cNvSpPr/>
                <p:nvPr/>
              </p:nvSpPr>
              <p:spPr>
                <a:xfrm>
                  <a:off x="5309746" y="189724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raphic 7853">
                <a:extLst>
                  <a:ext uri="{FF2B5EF4-FFF2-40B4-BE49-F238E27FC236}">
                    <a16:creationId xmlns:a16="http://schemas.microsoft.com/office/drawing/2014/main" id="{B1D28E75-7D35-F4E4-7F9B-60B41232CDEE}"/>
                  </a:ext>
                </a:extLst>
              </p:cNvPr>
              <p:cNvGrpSpPr/>
              <p:nvPr/>
            </p:nvGrpSpPr>
            <p:grpSpPr>
              <a:xfrm>
                <a:off x="5315337" y="1878188"/>
                <a:ext cx="41802" cy="41802"/>
                <a:chOff x="5315337" y="1878188"/>
                <a:chExt cx="41802" cy="41802"/>
              </a:xfrm>
            </p:grpSpPr>
            <p:sp>
              <p:nvSpPr>
                <p:cNvPr id="1097" name="Freeform: Shape 11381">
                  <a:extLst>
                    <a:ext uri="{FF2B5EF4-FFF2-40B4-BE49-F238E27FC236}">
                      <a16:creationId xmlns:a16="http://schemas.microsoft.com/office/drawing/2014/main" id="{6C400D56-603F-E5C6-18C9-D7FEC9785E78}"/>
                    </a:ext>
                  </a:extLst>
                </p:cNvPr>
                <p:cNvSpPr/>
                <p:nvPr/>
              </p:nvSpPr>
              <p:spPr>
                <a:xfrm>
                  <a:off x="5336174" y="187818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Freeform: Shape 11382">
                  <a:extLst>
                    <a:ext uri="{FF2B5EF4-FFF2-40B4-BE49-F238E27FC236}">
                      <a16:creationId xmlns:a16="http://schemas.microsoft.com/office/drawing/2014/main" id="{C4ADB88F-09EA-A5E3-1ED7-85D1CF55498C}"/>
                    </a:ext>
                  </a:extLst>
                </p:cNvPr>
                <p:cNvSpPr/>
                <p:nvPr/>
              </p:nvSpPr>
              <p:spPr>
                <a:xfrm>
                  <a:off x="5315337" y="1899026"/>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 name="Graphic 7853">
                <a:extLst>
                  <a:ext uri="{FF2B5EF4-FFF2-40B4-BE49-F238E27FC236}">
                    <a16:creationId xmlns:a16="http://schemas.microsoft.com/office/drawing/2014/main" id="{63798463-F3A5-D0D6-5BD8-F97640AEC1C5}"/>
                  </a:ext>
                </a:extLst>
              </p:cNvPr>
              <p:cNvGrpSpPr/>
              <p:nvPr/>
            </p:nvGrpSpPr>
            <p:grpSpPr>
              <a:xfrm>
                <a:off x="5316734" y="1878188"/>
                <a:ext cx="41929" cy="41802"/>
                <a:chOff x="5316734" y="1878188"/>
                <a:chExt cx="41929" cy="41802"/>
              </a:xfrm>
            </p:grpSpPr>
            <p:sp>
              <p:nvSpPr>
                <p:cNvPr id="1095" name="Freeform: Shape 11379">
                  <a:extLst>
                    <a:ext uri="{FF2B5EF4-FFF2-40B4-BE49-F238E27FC236}">
                      <a16:creationId xmlns:a16="http://schemas.microsoft.com/office/drawing/2014/main" id="{744DE510-B586-25A0-6855-07272442BB0D}"/>
                    </a:ext>
                  </a:extLst>
                </p:cNvPr>
                <p:cNvSpPr/>
                <p:nvPr/>
              </p:nvSpPr>
              <p:spPr>
                <a:xfrm>
                  <a:off x="5337699" y="187818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Freeform: Shape 11380">
                  <a:extLst>
                    <a:ext uri="{FF2B5EF4-FFF2-40B4-BE49-F238E27FC236}">
                      <a16:creationId xmlns:a16="http://schemas.microsoft.com/office/drawing/2014/main" id="{01235131-048B-3865-1A87-B0437D21E12C}"/>
                    </a:ext>
                  </a:extLst>
                </p:cNvPr>
                <p:cNvSpPr/>
                <p:nvPr/>
              </p:nvSpPr>
              <p:spPr>
                <a:xfrm>
                  <a:off x="5316734" y="189902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 name="Graphic 7853">
                <a:extLst>
                  <a:ext uri="{FF2B5EF4-FFF2-40B4-BE49-F238E27FC236}">
                    <a16:creationId xmlns:a16="http://schemas.microsoft.com/office/drawing/2014/main" id="{534E915B-C3A3-5B1D-3036-834E711011E2}"/>
                  </a:ext>
                </a:extLst>
              </p:cNvPr>
              <p:cNvGrpSpPr/>
              <p:nvPr/>
            </p:nvGrpSpPr>
            <p:grpSpPr>
              <a:xfrm>
                <a:off x="5326645" y="1878188"/>
                <a:ext cx="41929" cy="41802"/>
                <a:chOff x="5326645" y="1878188"/>
                <a:chExt cx="41929" cy="41802"/>
              </a:xfrm>
            </p:grpSpPr>
            <p:sp>
              <p:nvSpPr>
                <p:cNvPr id="1093" name="Freeform: Shape 11377">
                  <a:extLst>
                    <a:ext uri="{FF2B5EF4-FFF2-40B4-BE49-F238E27FC236}">
                      <a16:creationId xmlns:a16="http://schemas.microsoft.com/office/drawing/2014/main" id="{AF97FB99-4FCD-082F-59E3-6740C9D4E674}"/>
                    </a:ext>
                  </a:extLst>
                </p:cNvPr>
                <p:cNvSpPr/>
                <p:nvPr/>
              </p:nvSpPr>
              <p:spPr>
                <a:xfrm>
                  <a:off x="5347609" y="187818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Freeform: Shape 11378">
                  <a:extLst>
                    <a:ext uri="{FF2B5EF4-FFF2-40B4-BE49-F238E27FC236}">
                      <a16:creationId xmlns:a16="http://schemas.microsoft.com/office/drawing/2014/main" id="{4AF8DC3E-0F7C-16E5-6B43-07A202743B6A}"/>
                    </a:ext>
                  </a:extLst>
                </p:cNvPr>
                <p:cNvSpPr/>
                <p:nvPr/>
              </p:nvSpPr>
              <p:spPr>
                <a:xfrm>
                  <a:off x="5326645" y="189902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3" name="Graphic 7853">
                <a:extLst>
                  <a:ext uri="{FF2B5EF4-FFF2-40B4-BE49-F238E27FC236}">
                    <a16:creationId xmlns:a16="http://schemas.microsoft.com/office/drawing/2014/main" id="{E024347C-AE6C-B3BE-FF61-101858DCFE12}"/>
                  </a:ext>
                </a:extLst>
              </p:cNvPr>
              <p:cNvGrpSpPr/>
              <p:nvPr/>
            </p:nvGrpSpPr>
            <p:grpSpPr>
              <a:xfrm>
                <a:off x="5332871" y="1878188"/>
                <a:ext cx="41929" cy="41802"/>
                <a:chOff x="5332871" y="1878188"/>
                <a:chExt cx="41929" cy="41802"/>
              </a:xfrm>
            </p:grpSpPr>
            <p:sp>
              <p:nvSpPr>
                <p:cNvPr id="1091" name="Freeform: Shape 11375">
                  <a:extLst>
                    <a:ext uri="{FF2B5EF4-FFF2-40B4-BE49-F238E27FC236}">
                      <a16:creationId xmlns:a16="http://schemas.microsoft.com/office/drawing/2014/main" id="{A4BCFB6F-158C-EF7C-2A05-104C1CBFB85E}"/>
                    </a:ext>
                  </a:extLst>
                </p:cNvPr>
                <p:cNvSpPr/>
                <p:nvPr/>
              </p:nvSpPr>
              <p:spPr>
                <a:xfrm>
                  <a:off x="5353835" y="187818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Freeform: Shape 11376">
                  <a:extLst>
                    <a:ext uri="{FF2B5EF4-FFF2-40B4-BE49-F238E27FC236}">
                      <a16:creationId xmlns:a16="http://schemas.microsoft.com/office/drawing/2014/main" id="{5451368A-809A-0454-F81D-A83AED5C128F}"/>
                    </a:ext>
                  </a:extLst>
                </p:cNvPr>
                <p:cNvSpPr/>
                <p:nvPr/>
              </p:nvSpPr>
              <p:spPr>
                <a:xfrm>
                  <a:off x="5332871" y="189902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4" name="Graphic 7853">
                <a:extLst>
                  <a:ext uri="{FF2B5EF4-FFF2-40B4-BE49-F238E27FC236}">
                    <a16:creationId xmlns:a16="http://schemas.microsoft.com/office/drawing/2014/main" id="{48CAA02E-38A2-A4BD-B2E3-3F8EE2B6DAFC}"/>
                  </a:ext>
                </a:extLst>
              </p:cNvPr>
              <p:cNvGrpSpPr/>
              <p:nvPr/>
            </p:nvGrpSpPr>
            <p:grpSpPr>
              <a:xfrm>
                <a:off x="5339097" y="1878188"/>
                <a:ext cx="41929" cy="41802"/>
                <a:chOff x="5339097" y="1878188"/>
                <a:chExt cx="41929" cy="41802"/>
              </a:xfrm>
            </p:grpSpPr>
            <p:sp>
              <p:nvSpPr>
                <p:cNvPr id="1089" name="Freeform: Shape 11373">
                  <a:extLst>
                    <a:ext uri="{FF2B5EF4-FFF2-40B4-BE49-F238E27FC236}">
                      <a16:creationId xmlns:a16="http://schemas.microsoft.com/office/drawing/2014/main" id="{FBB2B6EE-CB2F-BFB2-68D9-49A729B74A2D}"/>
                    </a:ext>
                  </a:extLst>
                </p:cNvPr>
                <p:cNvSpPr/>
                <p:nvPr/>
              </p:nvSpPr>
              <p:spPr>
                <a:xfrm>
                  <a:off x="5360061" y="1878188"/>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Freeform: Shape 11374">
                  <a:extLst>
                    <a:ext uri="{FF2B5EF4-FFF2-40B4-BE49-F238E27FC236}">
                      <a16:creationId xmlns:a16="http://schemas.microsoft.com/office/drawing/2014/main" id="{195FE238-25FA-F7FB-EA15-527A4206EF39}"/>
                    </a:ext>
                  </a:extLst>
                </p:cNvPr>
                <p:cNvSpPr/>
                <p:nvPr/>
              </p:nvSpPr>
              <p:spPr>
                <a:xfrm>
                  <a:off x="5339097" y="189902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5" name="Graphic 7853">
                <a:extLst>
                  <a:ext uri="{FF2B5EF4-FFF2-40B4-BE49-F238E27FC236}">
                    <a16:creationId xmlns:a16="http://schemas.microsoft.com/office/drawing/2014/main" id="{349807B9-1B1E-ABAE-51A9-D53902074685}"/>
                  </a:ext>
                </a:extLst>
              </p:cNvPr>
              <p:cNvGrpSpPr/>
              <p:nvPr/>
            </p:nvGrpSpPr>
            <p:grpSpPr>
              <a:xfrm>
                <a:off x="5345195" y="1880602"/>
                <a:ext cx="41802" cy="41929"/>
                <a:chOff x="5345195" y="1880602"/>
                <a:chExt cx="41802" cy="41929"/>
              </a:xfrm>
            </p:grpSpPr>
            <p:sp>
              <p:nvSpPr>
                <p:cNvPr id="1087" name="Freeform: Shape 11371">
                  <a:extLst>
                    <a:ext uri="{FF2B5EF4-FFF2-40B4-BE49-F238E27FC236}">
                      <a16:creationId xmlns:a16="http://schemas.microsoft.com/office/drawing/2014/main" id="{B5A0A283-0EA1-587E-08B8-9880F758E6E6}"/>
                    </a:ext>
                  </a:extLst>
                </p:cNvPr>
                <p:cNvSpPr/>
                <p:nvPr/>
              </p:nvSpPr>
              <p:spPr>
                <a:xfrm>
                  <a:off x="5366160" y="18806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Freeform: Shape 11372">
                  <a:extLst>
                    <a:ext uri="{FF2B5EF4-FFF2-40B4-BE49-F238E27FC236}">
                      <a16:creationId xmlns:a16="http://schemas.microsoft.com/office/drawing/2014/main" id="{57D96B05-1418-910C-E303-45DF7BA4E8BC}"/>
                    </a:ext>
                  </a:extLst>
                </p:cNvPr>
                <p:cNvSpPr/>
                <p:nvPr/>
              </p:nvSpPr>
              <p:spPr>
                <a:xfrm>
                  <a:off x="5345195" y="190156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raphic 7853">
                <a:extLst>
                  <a:ext uri="{FF2B5EF4-FFF2-40B4-BE49-F238E27FC236}">
                    <a16:creationId xmlns:a16="http://schemas.microsoft.com/office/drawing/2014/main" id="{A26CA105-6ED2-CADE-99AF-978F7BE40605}"/>
                  </a:ext>
                </a:extLst>
              </p:cNvPr>
              <p:cNvGrpSpPr/>
              <p:nvPr/>
            </p:nvGrpSpPr>
            <p:grpSpPr>
              <a:xfrm>
                <a:off x="5350278" y="1880602"/>
                <a:ext cx="41929" cy="41929"/>
                <a:chOff x="5350278" y="1880602"/>
                <a:chExt cx="41929" cy="41929"/>
              </a:xfrm>
            </p:grpSpPr>
            <p:sp>
              <p:nvSpPr>
                <p:cNvPr id="1085" name="Freeform: Shape 11369">
                  <a:extLst>
                    <a:ext uri="{FF2B5EF4-FFF2-40B4-BE49-F238E27FC236}">
                      <a16:creationId xmlns:a16="http://schemas.microsoft.com/office/drawing/2014/main" id="{9B4A9694-E44B-60F6-CD64-82999C6173E7}"/>
                    </a:ext>
                  </a:extLst>
                </p:cNvPr>
                <p:cNvSpPr/>
                <p:nvPr/>
              </p:nvSpPr>
              <p:spPr>
                <a:xfrm>
                  <a:off x="5371242" y="18806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Freeform: Shape 11370">
                  <a:extLst>
                    <a:ext uri="{FF2B5EF4-FFF2-40B4-BE49-F238E27FC236}">
                      <a16:creationId xmlns:a16="http://schemas.microsoft.com/office/drawing/2014/main" id="{5AFA3DFD-069A-0BA1-82F7-EBFDD0E3CC2A}"/>
                    </a:ext>
                  </a:extLst>
                </p:cNvPr>
                <p:cNvSpPr/>
                <p:nvPr/>
              </p:nvSpPr>
              <p:spPr>
                <a:xfrm>
                  <a:off x="5350278" y="19015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7" name="Graphic 7853">
                <a:extLst>
                  <a:ext uri="{FF2B5EF4-FFF2-40B4-BE49-F238E27FC236}">
                    <a16:creationId xmlns:a16="http://schemas.microsoft.com/office/drawing/2014/main" id="{07AF1547-7CD8-B10B-51E4-5F33238790A0}"/>
                  </a:ext>
                </a:extLst>
              </p:cNvPr>
              <p:cNvGrpSpPr/>
              <p:nvPr/>
            </p:nvGrpSpPr>
            <p:grpSpPr>
              <a:xfrm>
                <a:off x="5355360" y="1880602"/>
                <a:ext cx="41929" cy="41929"/>
                <a:chOff x="5355360" y="1880602"/>
                <a:chExt cx="41929" cy="41929"/>
              </a:xfrm>
            </p:grpSpPr>
            <p:sp>
              <p:nvSpPr>
                <p:cNvPr id="1083" name="Freeform: Shape 11367">
                  <a:extLst>
                    <a:ext uri="{FF2B5EF4-FFF2-40B4-BE49-F238E27FC236}">
                      <a16:creationId xmlns:a16="http://schemas.microsoft.com/office/drawing/2014/main" id="{9BEC99D1-81DE-771D-0037-4D99BBB4A3C6}"/>
                    </a:ext>
                  </a:extLst>
                </p:cNvPr>
                <p:cNvSpPr/>
                <p:nvPr/>
              </p:nvSpPr>
              <p:spPr>
                <a:xfrm>
                  <a:off x="5376325" y="18806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Freeform: Shape 11368">
                  <a:extLst>
                    <a:ext uri="{FF2B5EF4-FFF2-40B4-BE49-F238E27FC236}">
                      <a16:creationId xmlns:a16="http://schemas.microsoft.com/office/drawing/2014/main" id="{C8902E13-5D39-4EB4-833A-8164BD414C9F}"/>
                    </a:ext>
                  </a:extLst>
                </p:cNvPr>
                <p:cNvSpPr/>
                <p:nvPr/>
              </p:nvSpPr>
              <p:spPr>
                <a:xfrm>
                  <a:off x="5355360" y="19015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raphic 7853">
                <a:extLst>
                  <a:ext uri="{FF2B5EF4-FFF2-40B4-BE49-F238E27FC236}">
                    <a16:creationId xmlns:a16="http://schemas.microsoft.com/office/drawing/2014/main" id="{FF8F4767-5374-AD4E-97CF-36A8B37CBA29}"/>
                  </a:ext>
                </a:extLst>
              </p:cNvPr>
              <p:cNvGrpSpPr/>
              <p:nvPr/>
            </p:nvGrpSpPr>
            <p:grpSpPr>
              <a:xfrm>
                <a:off x="5357139" y="1880602"/>
                <a:ext cx="41929" cy="41929"/>
                <a:chOff x="5357139" y="1880602"/>
                <a:chExt cx="41929" cy="41929"/>
              </a:xfrm>
            </p:grpSpPr>
            <p:sp>
              <p:nvSpPr>
                <p:cNvPr id="1081" name="Freeform: Shape 11365">
                  <a:extLst>
                    <a:ext uri="{FF2B5EF4-FFF2-40B4-BE49-F238E27FC236}">
                      <a16:creationId xmlns:a16="http://schemas.microsoft.com/office/drawing/2014/main" id="{803CEA94-878A-C37E-9096-390A541DAC79}"/>
                    </a:ext>
                  </a:extLst>
                </p:cNvPr>
                <p:cNvSpPr/>
                <p:nvPr/>
              </p:nvSpPr>
              <p:spPr>
                <a:xfrm>
                  <a:off x="5378104" y="188060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Freeform: Shape 11366">
                  <a:extLst>
                    <a:ext uri="{FF2B5EF4-FFF2-40B4-BE49-F238E27FC236}">
                      <a16:creationId xmlns:a16="http://schemas.microsoft.com/office/drawing/2014/main" id="{35C146DC-A680-0ECA-A007-C5A98B0B4DBF}"/>
                    </a:ext>
                  </a:extLst>
                </p:cNvPr>
                <p:cNvSpPr/>
                <p:nvPr/>
              </p:nvSpPr>
              <p:spPr>
                <a:xfrm>
                  <a:off x="5357139" y="190156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9" name="Graphic 7853">
                <a:extLst>
                  <a:ext uri="{FF2B5EF4-FFF2-40B4-BE49-F238E27FC236}">
                    <a16:creationId xmlns:a16="http://schemas.microsoft.com/office/drawing/2014/main" id="{A06D49F5-C795-EA9C-C15D-FF135A119358}"/>
                  </a:ext>
                </a:extLst>
              </p:cNvPr>
              <p:cNvGrpSpPr/>
              <p:nvPr/>
            </p:nvGrpSpPr>
            <p:grpSpPr>
              <a:xfrm>
                <a:off x="5367431" y="1881492"/>
                <a:ext cx="41929" cy="41929"/>
                <a:chOff x="5367431" y="1881492"/>
                <a:chExt cx="41929" cy="41929"/>
              </a:xfrm>
            </p:grpSpPr>
            <p:sp>
              <p:nvSpPr>
                <p:cNvPr id="1079" name="Freeform: Shape 11363">
                  <a:extLst>
                    <a:ext uri="{FF2B5EF4-FFF2-40B4-BE49-F238E27FC236}">
                      <a16:creationId xmlns:a16="http://schemas.microsoft.com/office/drawing/2014/main" id="{2AF17046-FAF1-7BB5-EE98-BE4D92A22581}"/>
                    </a:ext>
                  </a:extLst>
                </p:cNvPr>
                <p:cNvSpPr/>
                <p:nvPr/>
              </p:nvSpPr>
              <p:spPr>
                <a:xfrm>
                  <a:off x="5388395" y="188149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Freeform: Shape 11364">
                  <a:extLst>
                    <a:ext uri="{FF2B5EF4-FFF2-40B4-BE49-F238E27FC236}">
                      <a16:creationId xmlns:a16="http://schemas.microsoft.com/office/drawing/2014/main" id="{EA0C77A3-C3BF-F20A-F69E-0A78A7B37FAA}"/>
                    </a:ext>
                  </a:extLst>
                </p:cNvPr>
                <p:cNvSpPr/>
                <p:nvPr/>
              </p:nvSpPr>
              <p:spPr>
                <a:xfrm>
                  <a:off x="5367431" y="190245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 name="Graphic 7853">
                <a:extLst>
                  <a:ext uri="{FF2B5EF4-FFF2-40B4-BE49-F238E27FC236}">
                    <a16:creationId xmlns:a16="http://schemas.microsoft.com/office/drawing/2014/main" id="{BC8FF164-74D7-0865-EB3C-6BCDFE6272BF}"/>
                  </a:ext>
                </a:extLst>
              </p:cNvPr>
              <p:cNvGrpSpPr/>
              <p:nvPr/>
            </p:nvGrpSpPr>
            <p:grpSpPr>
              <a:xfrm>
                <a:off x="5369972" y="1881492"/>
                <a:ext cx="41929" cy="41929"/>
                <a:chOff x="5369972" y="1881492"/>
                <a:chExt cx="41929" cy="41929"/>
              </a:xfrm>
            </p:grpSpPr>
            <p:sp>
              <p:nvSpPr>
                <p:cNvPr id="1077" name="Freeform: Shape 11361">
                  <a:extLst>
                    <a:ext uri="{FF2B5EF4-FFF2-40B4-BE49-F238E27FC236}">
                      <a16:creationId xmlns:a16="http://schemas.microsoft.com/office/drawing/2014/main" id="{07770A9F-E19F-BC1E-CB6A-FA1B76444032}"/>
                    </a:ext>
                  </a:extLst>
                </p:cNvPr>
                <p:cNvSpPr/>
                <p:nvPr/>
              </p:nvSpPr>
              <p:spPr>
                <a:xfrm>
                  <a:off x="5390937" y="188149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Freeform: Shape 11362">
                  <a:extLst>
                    <a:ext uri="{FF2B5EF4-FFF2-40B4-BE49-F238E27FC236}">
                      <a16:creationId xmlns:a16="http://schemas.microsoft.com/office/drawing/2014/main" id="{134D39E5-A2B2-7B5D-60D6-B7C36D941A22}"/>
                    </a:ext>
                  </a:extLst>
                </p:cNvPr>
                <p:cNvSpPr/>
                <p:nvPr/>
              </p:nvSpPr>
              <p:spPr>
                <a:xfrm>
                  <a:off x="5369972" y="1902457"/>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raphic 7853">
                <a:extLst>
                  <a:ext uri="{FF2B5EF4-FFF2-40B4-BE49-F238E27FC236}">
                    <a16:creationId xmlns:a16="http://schemas.microsoft.com/office/drawing/2014/main" id="{C721A7D5-8673-F819-6433-E5161AD999FA}"/>
                  </a:ext>
                </a:extLst>
              </p:cNvPr>
              <p:cNvGrpSpPr/>
              <p:nvPr/>
            </p:nvGrpSpPr>
            <p:grpSpPr>
              <a:xfrm>
                <a:off x="5380264" y="1883144"/>
                <a:ext cx="41929" cy="41929"/>
                <a:chOff x="5380264" y="1883144"/>
                <a:chExt cx="41929" cy="41929"/>
              </a:xfrm>
            </p:grpSpPr>
            <p:sp>
              <p:nvSpPr>
                <p:cNvPr id="1075" name="Freeform: Shape 11359">
                  <a:extLst>
                    <a:ext uri="{FF2B5EF4-FFF2-40B4-BE49-F238E27FC236}">
                      <a16:creationId xmlns:a16="http://schemas.microsoft.com/office/drawing/2014/main" id="{44F54D8D-6351-7938-F896-1A615E2BA6A6}"/>
                    </a:ext>
                  </a:extLst>
                </p:cNvPr>
                <p:cNvSpPr/>
                <p:nvPr/>
              </p:nvSpPr>
              <p:spPr>
                <a:xfrm>
                  <a:off x="5401228" y="18831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Freeform: Shape 11360">
                  <a:extLst>
                    <a:ext uri="{FF2B5EF4-FFF2-40B4-BE49-F238E27FC236}">
                      <a16:creationId xmlns:a16="http://schemas.microsoft.com/office/drawing/2014/main" id="{83B4B2D3-8D75-56A5-9602-D8927284D46E}"/>
                    </a:ext>
                  </a:extLst>
                </p:cNvPr>
                <p:cNvSpPr/>
                <p:nvPr/>
              </p:nvSpPr>
              <p:spPr>
                <a:xfrm>
                  <a:off x="5380264" y="190410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2" name="Graphic 7853">
                <a:extLst>
                  <a:ext uri="{FF2B5EF4-FFF2-40B4-BE49-F238E27FC236}">
                    <a16:creationId xmlns:a16="http://schemas.microsoft.com/office/drawing/2014/main" id="{BBCA1454-560A-C3F3-F4CC-9E6ADEB6E052}"/>
                  </a:ext>
                </a:extLst>
              </p:cNvPr>
              <p:cNvGrpSpPr/>
              <p:nvPr/>
            </p:nvGrpSpPr>
            <p:grpSpPr>
              <a:xfrm>
                <a:off x="5383821" y="1883144"/>
                <a:ext cx="41929" cy="41929"/>
                <a:chOff x="5383821" y="1883144"/>
                <a:chExt cx="41929" cy="41929"/>
              </a:xfrm>
            </p:grpSpPr>
            <p:sp>
              <p:nvSpPr>
                <p:cNvPr id="1073" name="Freeform: Shape 11357">
                  <a:extLst>
                    <a:ext uri="{FF2B5EF4-FFF2-40B4-BE49-F238E27FC236}">
                      <a16:creationId xmlns:a16="http://schemas.microsoft.com/office/drawing/2014/main" id="{0B5BE3AC-7BE0-A523-5685-55E4F3133235}"/>
                    </a:ext>
                  </a:extLst>
                </p:cNvPr>
                <p:cNvSpPr/>
                <p:nvPr/>
              </p:nvSpPr>
              <p:spPr>
                <a:xfrm>
                  <a:off x="5404786" y="18831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Freeform: Shape 11358">
                  <a:extLst>
                    <a:ext uri="{FF2B5EF4-FFF2-40B4-BE49-F238E27FC236}">
                      <a16:creationId xmlns:a16="http://schemas.microsoft.com/office/drawing/2014/main" id="{4B7BB8C8-6786-0B81-2472-E8F72392A8BA}"/>
                    </a:ext>
                  </a:extLst>
                </p:cNvPr>
                <p:cNvSpPr/>
                <p:nvPr/>
              </p:nvSpPr>
              <p:spPr>
                <a:xfrm>
                  <a:off x="5383821" y="190410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raphic 7853">
                <a:extLst>
                  <a:ext uri="{FF2B5EF4-FFF2-40B4-BE49-F238E27FC236}">
                    <a16:creationId xmlns:a16="http://schemas.microsoft.com/office/drawing/2014/main" id="{22DA5F68-BE25-508D-F5D6-96A811DB1DE2}"/>
                  </a:ext>
                </a:extLst>
              </p:cNvPr>
              <p:cNvGrpSpPr/>
              <p:nvPr/>
            </p:nvGrpSpPr>
            <p:grpSpPr>
              <a:xfrm>
                <a:off x="5394748" y="1883144"/>
                <a:ext cx="41929" cy="41929"/>
                <a:chOff x="5394748" y="1883144"/>
                <a:chExt cx="41929" cy="41929"/>
              </a:xfrm>
            </p:grpSpPr>
            <p:sp>
              <p:nvSpPr>
                <p:cNvPr id="1071" name="Freeform: Shape 11355">
                  <a:extLst>
                    <a:ext uri="{FF2B5EF4-FFF2-40B4-BE49-F238E27FC236}">
                      <a16:creationId xmlns:a16="http://schemas.microsoft.com/office/drawing/2014/main" id="{A161EAC9-4C85-A202-AF62-CA773EF60D5C}"/>
                    </a:ext>
                  </a:extLst>
                </p:cNvPr>
                <p:cNvSpPr/>
                <p:nvPr/>
              </p:nvSpPr>
              <p:spPr>
                <a:xfrm>
                  <a:off x="5415713" y="18831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Freeform: Shape 11356">
                  <a:extLst>
                    <a:ext uri="{FF2B5EF4-FFF2-40B4-BE49-F238E27FC236}">
                      <a16:creationId xmlns:a16="http://schemas.microsoft.com/office/drawing/2014/main" id="{08E24104-B885-357E-7B8F-16CD2831163B}"/>
                    </a:ext>
                  </a:extLst>
                </p:cNvPr>
                <p:cNvSpPr/>
                <p:nvPr/>
              </p:nvSpPr>
              <p:spPr>
                <a:xfrm>
                  <a:off x="5394748" y="19041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4" name="Graphic 7853">
                <a:extLst>
                  <a:ext uri="{FF2B5EF4-FFF2-40B4-BE49-F238E27FC236}">
                    <a16:creationId xmlns:a16="http://schemas.microsoft.com/office/drawing/2014/main" id="{AE7821B1-F2AE-6F6A-A44E-A37A18F93991}"/>
                  </a:ext>
                </a:extLst>
              </p:cNvPr>
              <p:cNvGrpSpPr/>
              <p:nvPr/>
            </p:nvGrpSpPr>
            <p:grpSpPr>
              <a:xfrm>
                <a:off x="5397289" y="1883144"/>
                <a:ext cx="41929" cy="41929"/>
                <a:chOff x="5397289" y="1883144"/>
                <a:chExt cx="41929" cy="41929"/>
              </a:xfrm>
            </p:grpSpPr>
            <p:sp>
              <p:nvSpPr>
                <p:cNvPr id="1069" name="Freeform: Shape 11353">
                  <a:extLst>
                    <a:ext uri="{FF2B5EF4-FFF2-40B4-BE49-F238E27FC236}">
                      <a16:creationId xmlns:a16="http://schemas.microsoft.com/office/drawing/2014/main" id="{850C42C0-5979-5413-05B0-F1455DC92C89}"/>
                    </a:ext>
                  </a:extLst>
                </p:cNvPr>
                <p:cNvSpPr/>
                <p:nvPr/>
              </p:nvSpPr>
              <p:spPr>
                <a:xfrm>
                  <a:off x="5418254" y="18831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Freeform: Shape 11354">
                  <a:extLst>
                    <a:ext uri="{FF2B5EF4-FFF2-40B4-BE49-F238E27FC236}">
                      <a16:creationId xmlns:a16="http://schemas.microsoft.com/office/drawing/2014/main" id="{B3684DDC-5217-1FC9-4482-207916985C3C}"/>
                    </a:ext>
                  </a:extLst>
                </p:cNvPr>
                <p:cNvSpPr/>
                <p:nvPr/>
              </p:nvSpPr>
              <p:spPr>
                <a:xfrm>
                  <a:off x="5397289" y="190410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5" name="Graphic 7853">
                <a:extLst>
                  <a:ext uri="{FF2B5EF4-FFF2-40B4-BE49-F238E27FC236}">
                    <a16:creationId xmlns:a16="http://schemas.microsoft.com/office/drawing/2014/main" id="{5A4C190A-73E6-4F62-C979-61D4B86EC561}"/>
                  </a:ext>
                </a:extLst>
              </p:cNvPr>
              <p:cNvGrpSpPr/>
              <p:nvPr/>
            </p:nvGrpSpPr>
            <p:grpSpPr>
              <a:xfrm>
                <a:off x="5411901" y="1884414"/>
                <a:ext cx="41929" cy="41802"/>
                <a:chOff x="5411901" y="1884414"/>
                <a:chExt cx="41929" cy="41802"/>
              </a:xfrm>
            </p:grpSpPr>
            <p:sp>
              <p:nvSpPr>
                <p:cNvPr id="1067" name="Freeform: Shape 11351">
                  <a:extLst>
                    <a:ext uri="{FF2B5EF4-FFF2-40B4-BE49-F238E27FC236}">
                      <a16:creationId xmlns:a16="http://schemas.microsoft.com/office/drawing/2014/main" id="{A86993F1-2B0E-E5FB-A21A-07655C0C4390}"/>
                    </a:ext>
                  </a:extLst>
                </p:cNvPr>
                <p:cNvSpPr/>
                <p:nvPr/>
              </p:nvSpPr>
              <p:spPr>
                <a:xfrm>
                  <a:off x="5432866" y="188441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Freeform: Shape 11352">
                  <a:extLst>
                    <a:ext uri="{FF2B5EF4-FFF2-40B4-BE49-F238E27FC236}">
                      <a16:creationId xmlns:a16="http://schemas.microsoft.com/office/drawing/2014/main" id="{8ABC2923-02AD-3441-3AB9-9722CBE2194B}"/>
                    </a:ext>
                  </a:extLst>
                </p:cNvPr>
                <p:cNvSpPr/>
                <p:nvPr/>
              </p:nvSpPr>
              <p:spPr>
                <a:xfrm>
                  <a:off x="5411901" y="19052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6" name="Graphic 7853">
                <a:extLst>
                  <a:ext uri="{FF2B5EF4-FFF2-40B4-BE49-F238E27FC236}">
                    <a16:creationId xmlns:a16="http://schemas.microsoft.com/office/drawing/2014/main" id="{57F1EAD3-23B6-B794-9BBA-597F8B124BA7}"/>
                  </a:ext>
                </a:extLst>
              </p:cNvPr>
              <p:cNvGrpSpPr/>
              <p:nvPr/>
            </p:nvGrpSpPr>
            <p:grpSpPr>
              <a:xfrm>
                <a:off x="5415078" y="1884414"/>
                <a:ext cx="41802" cy="41802"/>
                <a:chOff x="5415078" y="1884414"/>
                <a:chExt cx="41802" cy="41802"/>
              </a:xfrm>
            </p:grpSpPr>
            <p:sp>
              <p:nvSpPr>
                <p:cNvPr id="1065" name="Freeform: Shape 11349">
                  <a:extLst>
                    <a:ext uri="{FF2B5EF4-FFF2-40B4-BE49-F238E27FC236}">
                      <a16:creationId xmlns:a16="http://schemas.microsoft.com/office/drawing/2014/main" id="{B5D0F3C2-7BEA-54FF-95E5-3B1574D4D92E}"/>
                    </a:ext>
                  </a:extLst>
                </p:cNvPr>
                <p:cNvSpPr/>
                <p:nvPr/>
              </p:nvSpPr>
              <p:spPr>
                <a:xfrm>
                  <a:off x="5436042" y="188441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Freeform: Shape 11350">
                  <a:extLst>
                    <a:ext uri="{FF2B5EF4-FFF2-40B4-BE49-F238E27FC236}">
                      <a16:creationId xmlns:a16="http://schemas.microsoft.com/office/drawing/2014/main" id="{FF2E3B89-B326-7677-8F36-04A2214C1D57}"/>
                    </a:ext>
                  </a:extLst>
                </p:cNvPr>
                <p:cNvSpPr/>
                <p:nvPr/>
              </p:nvSpPr>
              <p:spPr>
                <a:xfrm>
                  <a:off x="5415078" y="190525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7" name="Graphic 7853">
                <a:extLst>
                  <a:ext uri="{FF2B5EF4-FFF2-40B4-BE49-F238E27FC236}">
                    <a16:creationId xmlns:a16="http://schemas.microsoft.com/office/drawing/2014/main" id="{481CF624-CD56-13CA-7E24-958197A05590}"/>
                  </a:ext>
                </a:extLst>
              </p:cNvPr>
              <p:cNvGrpSpPr/>
              <p:nvPr/>
            </p:nvGrpSpPr>
            <p:grpSpPr>
              <a:xfrm>
                <a:off x="5434772" y="1884414"/>
                <a:ext cx="41929" cy="41802"/>
                <a:chOff x="5434772" y="1884414"/>
                <a:chExt cx="41929" cy="41802"/>
              </a:xfrm>
            </p:grpSpPr>
            <p:sp>
              <p:nvSpPr>
                <p:cNvPr id="1063" name="Freeform: Shape 11347">
                  <a:extLst>
                    <a:ext uri="{FF2B5EF4-FFF2-40B4-BE49-F238E27FC236}">
                      <a16:creationId xmlns:a16="http://schemas.microsoft.com/office/drawing/2014/main" id="{EAD07450-F265-CE06-0605-3C5B1DBDBF75}"/>
                    </a:ext>
                  </a:extLst>
                </p:cNvPr>
                <p:cNvSpPr/>
                <p:nvPr/>
              </p:nvSpPr>
              <p:spPr>
                <a:xfrm>
                  <a:off x="5455737" y="188441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Freeform: Shape 11348">
                  <a:extLst>
                    <a:ext uri="{FF2B5EF4-FFF2-40B4-BE49-F238E27FC236}">
                      <a16:creationId xmlns:a16="http://schemas.microsoft.com/office/drawing/2014/main" id="{380EAAB4-754B-0B03-2B65-47400761D69D}"/>
                    </a:ext>
                  </a:extLst>
                </p:cNvPr>
                <p:cNvSpPr/>
                <p:nvPr/>
              </p:nvSpPr>
              <p:spPr>
                <a:xfrm>
                  <a:off x="5434772" y="19052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8" name="Graphic 7853">
                <a:extLst>
                  <a:ext uri="{FF2B5EF4-FFF2-40B4-BE49-F238E27FC236}">
                    <a16:creationId xmlns:a16="http://schemas.microsoft.com/office/drawing/2014/main" id="{7E7FB2F2-1C41-580C-28EB-504D8EA610C0}"/>
                  </a:ext>
                </a:extLst>
              </p:cNvPr>
              <p:cNvGrpSpPr/>
              <p:nvPr/>
            </p:nvGrpSpPr>
            <p:grpSpPr>
              <a:xfrm>
                <a:off x="5440617" y="1884414"/>
                <a:ext cx="41802" cy="41802"/>
                <a:chOff x="5440617" y="1884414"/>
                <a:chExt cx="41802" cy="41802"/>
              </a:xfrm>
            </p:grpSpPr>
            <p:sp>
              <p:nvSpPr>
                <p:cNvPr id="1061" name="Freeform: Shape 11345">
                  <a:extLst>
                    <a:ext uri="{FF2B5EF4-FFF2-40B4-BE49-F238E27FC236}">
                      <a16:creationId xmlns:a16="http://schemas.microsoft.com/office/drawing/2014/main" id="{A9EC2700-244A-9F1F-C324-C6273B81963E}"/>
                    </a:ext>
                  </a:extLst>
                </p:cNvPr>
                <p:cNvSpPr/>
                <p:nvPr/>
              </p:nvSpPr>
              <p:spPr>
                <a:xfrm>
                  <a:off x="5461581" y="188441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Freeform: Shape 11346">
                  <a:extLst>
                    <a:ext uri="{FF2B5EF4-FFF2-40B4-BE49-F238E27FC236}">
                      <a16:creationId xmlns:a16="http://schemas.microsoft.com/office/drawing/2014/main" id="{1BCEDC8D-542B-9181-D6D3-8663C8B66BEA}"/>
                    </a:ext>
                  </a:extLst>
                </p:cNvPr>
                <p:cNvSpPr/>
                <p:nvPr/>
              </p:nvSpPr>
              <p:spPr>
                <a:xfrm>
                  <a:off x="5440617" y="190525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9" name="Graphic 7853">
                <a:extLst>
                  <a:ext uri="{FF2B5EF4-FFF2-40B4-BE49-F238E27FC236}">
                    <a16:creationId xmlns:a16="http://schemas.microsoft.com/office/drawing/2014/main" id="{48D4AFC4-66D9-2734-D94B-B5CBE6DA77CD}"/>
                  </a:ext>
                </a:extLst>
              </p:cNvPr>
              <p:cNvGrpSpPr/>
              <p:nvPr/>
            </p:nvGrpSpPr>
            <p:grpSpPr>
              <a:xfrm>
                <a:off x="5442014" y="1884414"/>
                <a:ext cx="41929" cy="41802"/>
                <a:chOff x="5442014" y="1884414"/>
                <a:chExt cx="41929" cy="41802"/>
              </a:xfrm>
            </p:grpSpPr>
            <p:sp>
              <p:nvSpPr>
                <p:cNvPr id="1059" name="Freeform: Shape 11343">
                  <a:extLst>
                    <a:ext uri="{FF2B5EF4-FFF2-40B4-BE49-F238E27FC236}">
                      <a16:creationId xmlns:a16="http://schemas.microsoft.com/office/drawing/2014/main" id="{0485AFE8-62C1-C693-E04B-6AFE53C70284}"/>
                    </a:ext>
                  </a:extLst>
                </p:cNvPr>
                <p:cNvSpPr/>
                <p:nvPr/>
              </p:nvSpPr>
              <p:spPr>
                <a:xfrm>
                  <a:off x="5462979" y="188441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Freeform: Shape 11344">
                  <a:extLst>
                    <a:ext uri="{FF2B5EF4-FFF2-40B4-BE49-F238E27FC236}">
                      <a16:creationId xmlns:a16="http://schemas.microsoft.com/office/drawing/2014/main" id="{31B0F124-FD52-4C5F-0EE1-3EAB76F4B920}"/>
                    </a:ext>
                  </a:extLst>
                </p:cNvPr>
                <p:cNvSpPr/>
                <p:nvPr/>
              </p:nvSpPr>
              <p:spPr>
                <a:xfrm>
                  <a:off x="5442014" y="190525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raphic 7853">
                <a:extLst>
                  <a:ext uri="{FF2B5EF4-FFF2-40B4-BE49-F238E27FC236}">
                    <a16:creationId xmlns:a16="http://schemas.microsoft.com/office/drawing/2014/main" id="{FA0B0A21-D0B5-2B94-DCFA-8D5DD89257FA}"/>
                  </a:ext>
                </a:extLst>
              </p:cNvPr>
              <p:cNvGrpSpPr/>
              <p:nvPr/>
            </p:nvGrpSpPr>
            <p:grpSpPr>
              <a:xfrm>
                <a:off x="5451925" y="1885177"/>
                <a:ext cx="41929" cy="41929"/>
                <a:chOff x="5451925" y="1885177"/>
                <a:chExt cx="41929" cy="41929"/>
              </a:xfrm>
            </p:grpSpPr>
            <p:sp>
              <p:nvSpPr>
                <p:cNvPr id="1057" name="Freeform: Shape 11341">
                  <a:extLst>
                    <a:ext uri="{FF2B5EF4-FFF2-40B4-BE49-F238E27FC236}">
                      <a16:creationId xmlns:a16="http://schemas.microsoft.com/office/drawing/2014/main" id="{92ED45B1-6913-0B17-5581-37B97CBDEF24}"/>
                    </a:ext>
                  </a:extLst>
                </p:cNvPr>
                <p:cNvSpPr/>
                <p:nvPr/>
              </p:nvSpPr>
              <p:spPr>
                <a:xfrm>
                  <a:off x="5472889" y="188517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Freeform: Shape 11342">
                  <a:extLst>
                    <a:ext uri="{FF2B5EF4-FFF2-40B4-BE49-F238E27FC236}">
                      <a16:creationId xmlns:a16="http://schemas.microsoft.com/office/drawing/2014/main" id="{BC71324A-7732-F6BF-5B51-29BBD5B8126C}"/>
                    </a:ext>
                  </a:extLst>
                </p:cNvPr>
                <p:cNvSpPr/>
                <p:nvPr/>
              </p:nvSpPr>
              <p:spPr>
                <a:xfrm>
                  <a:off x="5451925" y="190614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 name="Graphic 7853">
                <a:extLst>
                  <a:ext uri="{FF2B5EF4-FFF2-40B4-BE49-F238E27FC236}">
                    <a16:creationId xmlns:a16="http://schemas.microsoft.com/office/drawing/2014/main" id="{FAF3FBCF-1230-0247-7955-18127162BA68}"/>
                  </a:ext>
                </a:extLst>
              </p:cNvPr>
              <p:cNvGrpSpPr/>
              <p:nvPr/>
            </p:nvGrpSpPr>
            <p:grpSpPr>
              <a:xfrm>
                <a:off x="5460819" y="1886574"/>
                <a:ext cx="41929" cy="41802"/>
                <a:chOff x="5460819" y="1886574"/>
                <a:chExt cx="41929" cy="41802"/>
              </a:xfrm>
            </p:grpSpPr>
            <p:sp>
              <p:nvSpPr>
                <p:cNvPr id="1055" name="Freeform: Shape 11339">
                  <a:extLst>
                    <a:ext uri="{FF2B5EF4-FFF2-40B4-BE49-F238E27FC236}">
                      <a16:creationId xmlns:a16="http://schemas.microsoft.com/office/drawing/2014/main" id="{BB5870B5-D22F-5F2C-1C04-743332A8A571}"/>
                    </a:ext>
                  </a:extLst>
                </p:cNvPr>
                <p:cNvSpPr/>
                <p:nvPr/>
              </p:nvSpPr>
              <p:spPr>
                <a:xfrm>
                  <a:off x="5481784" y="188657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Freeform: Shape 11340">
                  <a:extLst>
                    <a:ext uri="{FF2B5EF4-FFF2-40B4-BE49-F238E27FC236}">
                      <a16:creationId xmlns:a16="http://schemas.microsoft.com/office/drawing/2014/main" id="{2B0EB5F4-4488-47A7-67F4-1F072E4D7DF3}"/>
                    </a:ext>
                  </a:extLst>
                </p:cNvPr>
                <p:cNvSpPr/>
                <p:nvPr/>
              </p:nvSpPr>
              <p:spPr>
                <a:xfrm>
                  <a:off x="5460819" y="190741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 name="Graphic 7853">
                <a:extLst>
                  <a:ext uri="{FF2B5EF4-FFF2-40B4-BE49-F238E27FC236}">
                    <a16:creationId xmlns:a16="http://schemas.microsoft.com/office/drawing/2014/main" id="{2DECD9C3-EEAD-FB26-B834-5E0ADBED9947}"/>
                  </a:ext>
                </a:extLst>
              </p:cNvPr>
              <p:cNvGrpSpPr/>
              <p:nvPr/>
            </p:nvGrpSpPr>
            <p:grpSpPr>
              <a:xfrm>
                <a:off x="5480005" y="1886574"/>
                <a:ext cx="41929" cy="41802"/>
                <a:chOff x="5480005" y="1886574"/>
                <a:chExt cx="41929" cy="41802"/>
              </a:xfrm>
            </p:grpSpPr>
            <p:sp>
              <p:nvSpPr>
                <p:cNvPr id="1053" name="Freeform: Shape 11337">
                  <a:extLst>
                    <a:ext uri="{FF2B5EF4-FFF2-40B4-BE49-F238E27FC236}">
                      <a16:creationId xmlns:a16="http://schemas.microsoft.com/office/drawing/2014/main" id="{5374D5AD-FE9C-C9DD-14C5-AD048AF9F271}"/>
                    </a:ext>
                  </a:extLst>
                </p:cNvPr>
                <p:cNvSpPr/>
                <p:nvPr/>
              </p:nvSpPr>
              <p:spPr>
                <a:xfrm>
                  <a:off x="5500969" y="188657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Freeform: Shape 11338">
                  <a:extLst>
                    <a:ext uri="{FF2B5EF4-FFF2-40B4-BE49-F238E27FC236}">
                      <a16:creationId xmlns:a16="http://schemas.microsoft.com/office/drawing/2014/main" id="{C516F17E-6CE6-E547-C997-B58D81005A0F}"/>
                    </a:ext>
                  </a:extLst>
                </p:cNvPr>
                <p:cNvSpPr/>
                <p:nvPr/>
              </p:nvSpPr>
              <p:spPr>
                <a:xfrm>
                  <a:off x="5480005" y="190741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 name="Graphic 7853">
                <a:extLst>
                  <a:ext uri="{FF2B5EF4-FFF2-40B4-BE49-F238E27FC236}">
                    <a16:creationId xmlns:a16="http://schemas.microsoft.com/office/drawing/2014/main" id="{F189938C-D9C8-4B8B-058A-A62B7D003EA5}"/>
                  </a:ext>
                </a:extLst>
              </p:cNvPr>
              <p:cNvGrpSpPr/>
              <p:nvPr/>
            </p:nvGrpSpPr>
            <p:grpSpPr>
              <a:xfrm>
                <a:off x="5482419" y="1886574"/>
                <a:ext cx="41929" cy="41802"/>
                <a:chOff x="5482419" y="1886574"/>
                <a:chExt cx="41929" cy="41802"/>
              </a:xfrm>
            </p:grpSpPr>
            <p:sp>
              <p:nvSpPr>
                <p:cNvPr id="1051" name="Freeform: Shape 11335">
                  <a:extLst>
                    <a:ext uri="{FF2B5EF4-FFF2-40B4-BE49-F238E27FC236}">
                      <a16:creationId xmlns:a16="http://schemas.microsoft.com/office/drawing/2014/main" id="{33D1B51C-A290-79F2-6D5E-82B9A37F53B7}"/>
                    </a:ext>
                  </a:extLst>
                </p:cNvPr>
                <p:cNvSpPr/>
                <p:nvPr/>
              </p:nvSpPr>
              <p:spPr>
                <a:xfrm>
                  <a:off x="5503384" y="188657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Freeform: Shape 11336">
                  <a:extLst>
                    <a:ext uri="{FF2B5EF4-FFF2-40B4-BE49-F238E27FC236}">
                      <a16:creationId xmlns:a16="http://schemas.microsoft.com/office/drawing/2014/main" id="{811A5001-78E5-FEDE-AF0A-2B6FDCDC7E23}"/>
                    </a:ext>
                  </a:extLst>
                </p:cNvPr>
                <p:cNvSpPr/>
                <p:nvPr/>
              </p:nvSpPr>
              <p:spPr>
                <a:xfrm>
                  <a:off x="5482419" y="190741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 name="Graphic 7853">
                <a:extLst>
                  <a:ext uri="{FF2B5EF4-FFF2-40B4-BE49-F238E27FC236}">
                    <a16:creationId xmlns:a16="http://schemas.microsoft.com/office/drawing/2014/main" id="{0045DB90-9EAC-E405-9ED6-2C8C78AA9704}"/>
                  </a:ext>
                </a:extLst>
              </p:cNvPr>
              <p:cNvGrpSpPr/>
              <p:nvPr/>
            </p:nvGrpSpPr>
            <p:grpSpPr>
              <a:xfrm>
                <a:off x="5492711" y="1886574"/>
                <a:ext cx="41929" cy="41802"/>
                <a:chOff x="5492711" y="1886574"/>
                <a:chExt cx="41929" cy="41802"/>
              </a:xfrm>
            </p:grpSpPr>
            <p:sp>
              <p:nvSpPr>
                <p:cNvPr id="1049" name="Freeform: Shape 11333">
                  <a:extLst>
                    <a:ext uri="{FF2B5EF4-FFF2-40B4-BE49-F238E27FC236}">
                      <a16:creationId xmlns:a16="http://schemas.microsoft.com/office/drawing/2014/main" id="{17BF26AA-5F8A-CED6-EAAC-E74B9E6AC32C}"/>
                    </a:ext>
                  </a:extLst>
                </p:cNvPr>
                <p:cNvSpPr/>
                <p:nvPr/>
              </p:nvSpPr>
              <p:spPr>
                <a:xfrm>
                  <a:off x="5513675" y="188657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Freeform: Shape 11334">
                  <a:extLst>
                    <a:ext uri="{FF2B5EF4-FFF2-40B4-BE49-F238E27FC236}">
                      <a16:creationId xmlns:a16="http://schemas.microsoft.com/office/drawing/2014/main" id="{6A9E006E-7FC1-7BC4-206B-D46465BA67C9}"/>
                    </a:ext>
                  </a:extLst>
                </p:cNvPr>
                <p:cNvSpPr/>
                <p:nvPr/>
              </p:nvSpPr>
              <p:spPr>
                <a:xfrm>
                  <a:off x="5492711" y="1907412"/>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 name="Graphic 7853">
                <a:extLst>
                  <a:ext uri="{FF2B5EF4-FFF2-40B4-BE49-F238E27FC236}">
                    <a16:creationId xmlns:a16="http://schemas.microsoft.com/office/drawing/2014/main" id="{938C57D8-45DD-71FF-BF7C-E950E6262B95}"/>
                  </a:ext>
                </a:extLst>
              </p:cNvPr>
              <p:cNvGrpSpPr/>
              <p:nvPr/>
            </p:nvGrpSpPr>
            <p:grpSpPr>
              <a:xfrm>
                <a:off x="5495633" y="1886574"/>
                <a:ext cx="41802" cy="41802"/>
                <a:chOff x="5495633" y="1886574"/>
                <a:chExt cx="41802" cy="41802"/>
              </a:xfrm>
            </p:grpSpPr>
            <p:sp>
              <p:nvSpPr>
                <p:cNvPr id="1047" name="Freeform: Shape 11331">
                  <a:extLst>
                    <a:ext uri="{FF2B5EF4-FFF2-40B4-BE49-F238E27FC236}">
                      <a16:creationId xmlns:a16="http://schemas.microsoft.com/office/drawing/2014/main" id="{FE0769C3-F483-456D-6AAC-4A93C6337F28}"/>
                    </a:ext>
                  </a:extLst>
                </p:cNvPr>
                <p:cNvSpPr/>
                <p:nvPr/>
              </p:nvSpPr>
              <p:spPr>
                <a:xfrm>
                  <a:off x="5516598" y="188657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Freeform: Shape 11332">
                  <a:extLst>
                    <a:ext uri="{FF2B5EF4-FFF2-40B4-BE49-F238E27FC236}">
                      <a16:creationId xmlns:a16="http://schemas.microsoft.com/office/drawing/2014/main" id="{A35F8226-34FD-FEDE-2F03-FA963773F1EE}"/>
                    </a:ext>
                  </a:extLst>
                </p:cNvPr>
                <p:cNvSpPr/>
                <p:nvPr/>
              </p:nvSpPr>
              <p:spPr>
                <a:xfrm>
                  <a:off x="5495633" y="1907412"/>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 name="Graphic 7853">
                <a:extLst>
                  <a:ext uri="{FF2B5EF4-FFF2-40B4-BE49-F238E27FC236}">
                    <a16:creationId xmlns:a16="http://schemas.microsoft.com/office/drawing/2014/main" id="{EA90F2FC-EE59-796A-54FE-073EC5F02F36}"/>
                  </a:ext>
                </a:extLst>
              </p:cNvPr>
              <p:cNvGrpSpPr/>
              <p:nvPr/>
            </p:nvGrpSpPr>
            <p:grpSpPr>
              <a:xfrm>
                <a:off x="5505671" y="1890005"/>
                <a:ext cx="41929" cy="41929"/>
                <a:chOff x="5505671" y="1890005"/>
                <a:chExt cx="41929" cy="41929"/>
              </a:xfrm>
            </p:grpSpPr>
            <p:sp>
              <p:nvSpPr>
                <p:cNvPr id="1045" name="Freeform: Shape 11329">
                  <a:extLst>
                    <a:ext uri="{FF2B5EF4-FFF2-40B4-BE49-F238E27FC236}">
                      <a16:creationId xmlns:a16="http://schemas.microsoft.com/office/drawing/2014/main" id="{D5091271-46DD-B514-0DEB-A377ABF5FC67}"/>
                    </a:ext>
                  </a:extLst>
                </p:cNvPr>
                <p:cNvSpPr/>
                <p:nvPr/>
              </p:nvSpPr>
              <p:spPr>
                <a:xfrm>
                  <a:off x="5526635" y="189000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Freeform: Shape 11330">
                  <a:extLst>
                    <a:ext uri="{FF2B5EF4-FFF2-40B4-BE49-F238E27FC236}">
                      <a16:creationId xmlns:a16="http://schemas.microsoft.com/office/drawing/2014/main" id="{6E32C14F-F68D-806B-75DE-0C921805FC51}"/>
                    </a:ext>
                  </a:extLst>
                </p:cNvPr>
                <p:cNvSpPr/>
                <p:nvPr/>
              </p:nvSpPr>
              <p:spPr>
                <a:xfrm>
                  <a:off x="5505671" y="191097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 name="Graphic 7853">
                <a:extLst>
                  <a:ext uri="{FF2B5EF4-FFF2-40B4-BE49-F238E27FC236}">
                    <a16:creationId xmlns:a16="http://schemas.microsoft.com/office/drawing/2014/main" id="{9ED16F19-87BE-2CBE-0193-9FEDE4E874FF}"/>
                  </a:ext>
                </a:extLst>
              </p:cNvPr>
              <p:cNvGrpSpPr/>
              <p:nvPr/>
            </p:nvGrpSpPr>
            <p:grpSpPr>
              <a:xfrm>
                <a:off x="5555478" y="1890005"/>
                <a:ext cx="41929" cy="41929"/>
                <a:chOff x="5555478" y="1890005"/>
                <a:chExt cx="41929" cy="41929"/>
              </a:xfrm>
            </p:grpSpPr>
            <p:sp>
              <p:nvSpPr>
                <p:cNvPr id="1043" name="Freeform: Shape 11327">
                  <a:extLst>
                    <a:ext uri="{FF2B5EF4-FFF2-40B4-BE49-F238E27FC236}">
                      <a16:creationId xmlns:a16="http://schemas.microsoft.com/office/drawing/2014/main" id="{DDAEED00-4364-0004-CD85-5CC601299BBB}"/>
                    </a:ext>
                  </a:extLst>
                </p:cNvPr>
                <p:cNvSpPr/>
                <p:nvPr/>
              </p:nvSpPr>
              <p:spPr>
                <a:xfrm>
                  <a:off x="5576442" y="189000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Freeform: Shape 11328">
                  <a:extLst>
                    <a:ext uri="{FF2B5EF4-FFF2-40B4-BE49-F238E27FC236}">
                      <a16:creationId xmlns:a16="http://schemas.microsoft.com/office/drawing/2014/main" id="{F4108E02-2C3C-9720-D7D0-A53C296258AE}"/>
                    </a:ext>
                  </a:extLst>
                </p:cNvPr>
                <p:cNvSpPr/>
                <p:nvPr/>
              </p:nvSpPr>
              <p:spPr>
                <a:xfrm>
                  <a:off x="5555478" y="191097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 name="Graphic 7853">
                <a:extLst>
                  <a:ext uri="{FF2B5EF4-FFF2-40B4-BE49-F238E27FC236}">
                    <a16:creationId xmlns:a16="http://schemas.microsoft.com/office/drawing/2014/main" id="{C07D9A78-7C2B-7B8C-28F9-95F41459948C}"/>
                  </a:ext>
                </a:extLst>
              </p:cNvPr>
              <p:cNvGrpSpPr/>
              <p:nvPr/>
            </p:nvGrpSpPr>
            <p:grpSpPr>
              <a:xfrm>
                <a:off x="5564372" y="1890005"/>
                <a:ext cx="41929" cy="41929"/>
                <a:chOff x="5564372" y="1890005"/>
                <a:chExt cx="41929" cy="41929"/>
              </a:xfrm>
            </p:grpSpPr>
            <p:sp>
              <p:nvSpPr>
                <p:cNvPr id="1041" name="Freeform: Shape 11325">
                  <a:extLst>
                    <a:ext uri="{FF2B5EF4-FFF2-40B4-BE49-F238E27FC236}">
                      <a16:creationId xmlns:a16="http://schemas.microsoft.com/office/drawing/2014/main" id="{CEB97B42-CDD5-56EB-1DAA-B764D83B0FFD}"/>
                    </a:ext>
                  </a:extLst>
                </p:cNvPr>
                <p:cNvSpPr/>
                <p:nvPr/>
              </p:nvSpPr>
              <p:spPr>
                <a:xfrm>
                  <a:off x="5585337" y="189000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Freeform: Shape 11326">
                  <a:extLst>
                    <a:ext uri="{FF2B5EF4-FFF2-40B4-BE49-F238E27FC236}">
                      <a16:creationId xmlns:a16="http://schemas.microsoft.com/office/drawing/2014/main" id="{EB8A2A69-B006-A62F-07C1-735D9EA46E18}"/>
                    </a:ext>
                  </a:extLst>
                </p:cNvPr>
                <p:cNvSpPr/>
                <p:nvPr/>
              </p:nvSpPr>
              <p:spPr>
                <a:xfrm>
                  <a:off x="5564372" y="191097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 name="Graphic 7853">
                <a:extLst>
                  <a:ext uri="{FF2B5EF4-FFF2-40B4-BE49-F238E27FC236}">
                    <a16:creationId xmlns:a16="http://schemas.microsoft.com/office/drawing/2014/main" id="{1DCF44E9-FE24-C5C6-ED5D-6D2F033DA56D}"/>
                  </a:ext>
                </a:extLst>
              </p:cNvPr>
              <p:cNvGrpSpPr/>
              <p:nvPr/>
            </p:nvGrpSpPr>
            <p:grpSpPr>
              <a:xfrm>
                <a:off x="5590927" y="1890005"/>
                <a:ext cx="41802" cy="41929"/>
                <a:chOff x="5590927" y="1890005"/>
                <a:chExt cx="41802" cy="41929"/>
              </a:xfrm>
            </p:grpSpPr>
            <p:sp>
              <p:nvSpPr>
                <p:cNvPr id="1039" name="Freeform: Shape 11323">
                  <a:extLst>
                    <a:ext uri="{FF2B5EF4-FFF2-40B4-BE49-F238E27FC236}">
                      <a16:creationId xmlns:a16="http://schemas.microsoft.com/office/drawing/2014/main" id="{3DE5CF80-2FCB-9C0D-AA64-80ABFF97616F}"/>
                    </a:ext>
                  </a:extLst>
                </p:cNvPr>
                <p:cNvSpPr/>
                <p:nvPr/>
              </p:nvSpPr>
              <p:spPr>
                <a:xfrm>
                  <a:off x="5611892" y="189000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Freeform: Shape 11324">
                  <a:extLst>
                    <a:ext uri="{FF2B5EF4-FFF2-40B4-BE49-F238E27FC236}">
                      <a16:creationId xmlns:a16="http://schemas.microsoft.com/office/drawing/2014/main" id="{F136DC76-A324-3286-246B-07065CE04D45}"/>
                    </a:ext>
                  </a:extLst>
                </p:cNvPr>
                <p:cNvSpPr/>
                <p:nvPr/>
              </p:nvSpPr>
              <p:spPr>
                <a:xfrm>
                  <a:off x="5590927" y="191097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 name="Graphic 7853">
                <a:extLst>
                  <a:ext uri="{FF2B5EF4-FFF2-40B4-BE49-F238E27FC236}">
                    <a16:creationId xmlns:a16="http://schemas.microsoft.com/office/drawing/2014/main" id="{CC0776A2-4697-CF19-C78C-869671C512FB}"/>
                  </a:ext>
                </a:extLst>
              </p:cNvPr>
              <p:cNvGrpSpPr/>
              <p:nvPr/>
            </p:nvGrpSpPr>
            <p:grpSpPr>
              <a:xfrm>
                <a:off x="5618626" y="1890005"/>
                <a:ext cx="41929" cy="41929"/>
                <a:chOff x="5618626" y="1890005"/>
                <a:chExt cx="41929" cy="41929"/>
              </a:xfrm>
            </p:grpSpPr>
            <p:sp>
              <p:nvSpPr>
                <p:cNvPr id="1037" name="Freeform: Shape 11321">
                  <a:extLst>
                    <a:ext uri="{FF2B5EF4-FFF2-40B4-BE49-F238E27FC236}">
                      <a16:creationId xmlns:a16="http://schemas.microsoft.com/office/drawing/2014/main" id="{A35773B7-F3D7-1415-D04E-030994F0B02D}"/>
                    </a:ext>
                  </a:extLst>
                </p:cNvPr>
                <p:cNvSpPr/>
                <p:nvPr/>
              </p:nvSpPr>
              <p:spPr>
                <a:xfrm>
                  <a:off x="5639591" y="189000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Freeform: Shape 11322">
                  <a:extLst>
                    <a:ext uri="{FF2B5EF4-FFF2-40B4-BE49-F238E27FC236}">
                      <a16:creationId xmlns:a16="http://schemas.microsoft.com/office/drawing/2014/main" id="{E6DC748E-A49C-9472-A3A8-DEB3ACCC8F5A}"/>
                    </a:ext>
                  </a:extLst>
                </p:cNvPr>
                <p:cNvSpPr/>
                <p:nvPr/>
              </p:nvSpPr>
              <p:spPr>
                <a:xfrm>
                  <a:off x="5618626" y="191097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 name="Graphic 7853">
                <a:extLst>
                  <a:ext uri="{FF2B5EF4-FFF2-40B4-BE49-F238E27FC236}">
                    <a16:creationId xmlns:a16="http://schemas.microsoft.com/office/drawing/2014/main" id="{942DC541-8020-445A-3056-2B5415FFFE02}"/>
                  </a:ext>
                </a:extLst>
              </p:cNvPr>
              <p:cNvGrpSpPr/>
              <p:nvPr/>
            </p:nvGrpSpPr>
            <p:grpSpPr>
              <a:xfrm>
                <a:off x="5631459" y="1893435"/>
                <a:ext cx="41929" cy="41929"/>
                <a:chOff x="5631459" y="1893435"/>
                <a:chExt cx="41929" cy="41929"/>
              </a:xfrm>
            </p:grpSpPr>
            <p:sp>
              <p:nvSpPr>
                <p:cNvPr id="1035" name="Freeform: Shape 11319">
                  <a:extLst>
                    <a:ext uri="{FF2B5EF4-FFF2-40B4-BE49-F238E27FC236}">
                      <a16:creationId xmlns:a16="http://schemas.microsoft.com/office/drawing/2014/main" id="{C72486FB-2279-D539-9650-A37DF3ECDA10}"/>
                    </a:ext>
                  </a:extLst>
                </p:cNvPr>
                <p:cNvSpPr/>
                <p:nvPr/>
              </p:nvSpPr>
              <p:spPr>
                <a:xfrm>
                  <a:off x="565242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Freeform: Shape 11320">
                  <a:extLst>
                    <a:ext uri="{FF2B5EF4-FFF2-40B4-BE49-F238E27FC236}">
                      <a16:creationId xmlns:a16="http://schemas.microsoft.com/office/drawing/2014/main" id="{FFEEC362-A993-CB26-7EDF-5A0D849799B7}"/>
                    </a:ext>
                  </a:extLst>
                </p:cNvPr>
                <p:cNvSpPr/>
                <p:nvPr/>
              </p:nvSpPr>
              <p:spPr>
                <a:xfrm>
                  <a:off x="5631459"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 name="Graphic 7853">
                <a:extLst>
                  <a:ext uri="{FF2B5EF4-FFF2-40B4-BE49-F238E27FC236}">
                    <a16:creationId xmlns:a16="http://schemas.microsoft.com/office/drawing/2014/main" id="{4B3BC105-BC62-86B1-595C-CD8405717C18}"/>
                  </a:ext>
                </a:extLst>
              </p:cNvPr>
              <p:cNvGrpSpPr/>
              <p:nvPr/>
            </p:nvGrpSpPr>
            <p:grpSpPr>
              <a:xfrm>
                <a:off x="5635271" y="1893435"/>
                <a:ext cx="41802" cy="41929"/>
                <a:chOff x="5635271" y="1893435"/>
                <a:chExt cx="41802" cy="41929"/>
              </a:xfrm>
            </p:grpSpPr>
            <p:sp>
              <p:nvSpPr>
                <p:cNvPr id="1033" name="Freeform: Shape 11317">
                  <a:extLst>
                    <a:ext uri="{FF2B5EF4-FFF2-40B4-BE49-F238E27FC236}">
                      <a16:creationId xmlns:a16="http://schemas.microsoft.com/office/drawing/2014/main" id="{8F8960C4-D031-FF95-7167-A6191BD1DD79}"/>
                    </a:ext>
                  </a:extLst>
                </p:cNvPr>
                <p:cNvSpPr/>
                <p:nvPr/>
              </p:nvSpPr>
              <p:spPr>
                <a:xfrm>
                  <a:off x="5656108"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Freeform: Shape 11318">
                  <a:extLst>
                    <a:ext uri="{FF2B5EF4-FFF2-40B4-BE49-F238E27FC236}">
                      <a16:creationId xmlns:a16="http://schemas.microsoft.com/office/drawing/2014/main" id="{44161A58-8C91-CD51-DEF5-DF6B07CEB1AC}"/>
                    </a:ext>
                  </a:extLst>
                </p:cNvPr>
                <p:cNvSpPr/>
                <p:nvPr/>
              </p:nvSpPr>
              <p:spPr>
                <a:xfrm>
                  <a:off x="5635271" y="191440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 name="Graphic 7853">
                <a:extLst>
                  <a:ext uri="{FF2B5EF4-FFF2-40B4-BE49-F238E27FC236}">
                    <a16:creationId xmlns:a16="http://schemas.microsoft.com/office/drawing/2014/main" id="{B1A3A86F-4DF2-18EA-C422-089B9A2D36E2}"/>
                  </a:ext>
                </a:extLst>
              </p:cNvPr>
              <p:cNvGrpSpPr/>
              <p:nvPr/>
            </p:nvGrpSpPr>
            <p:grpSpPr>
              <a:xfrm>
                <a:off x="5650645" y="1893435"/>
                <a:ext cx="41929" cy="41929"/>
                <a:chOff x="5650645" y="1893435"/>
                <a:chExt cx="41929" cy="41929"/>
              </a:xfrm>
            </p:grpSpPr>
            <p:sp>
              <p:nvSpPr>
                <p:cNvPr id="1031" name="Freeform: Shape 11315">
                  <a:extLst>
                    <a:ext uri="{FF2B5EF4-FFF2-40B4-BE49-F238E27FC236}">
                      <a16:creationId xmlns:a16="http://schemas.microsoft.com/office/drawing/2014/main" id="{C7536F35-371F-7BCA-4B86-3F24E1E2AA40}"/>
                    </a:ext>
                  </a:extLst>
                </p:cNvPr>
                <p:cNvSpPr/>
                <p:nvPr/>
              </p:nvSpPr>
              <p:spPr>
                <a:xfrm>
                  <a:off x="5671609"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Freeform: Shape 11316">
                  <a:extLst>
                    <a:ext uri="{FF2B5EF4-FFF2-40B4-BE49-F238E27FC236}">
                      <a16:creationId xmlns:a16="http://schemas.microsoft.com/office/drawing/2014/main" id="{0AF88869-4ECF-1C37-ACFC-84770C3EC09D}"/>
                    </a:ext>
                  </a:extLst>
                </p:cNvPr>
                <p:cNvSpPr/>
                <p:nvPr/>
              </p:nvSpPr>
              <p:spPr>
                <a:xfrm>
                  <a:off x="5650645" y="191440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raphic 7853">
                <a:extLst>
                  <a:ext uri="{FF2B5EF4-FFF2-40B4-BE49-F238E27FC236}">
                    <a16:creationId xmlns:a16="http://schemas.microsoft.com/office/drawing/2014/main" id="{4989E029-5337-A323-EE62-2FE5394ABD83}"/>
                  </a:ext>
                </a:extLst>
              </p:cNvPr>
              <p:cNvGrpSpPr/>
              <p:nvPr/>
            </p:nvGrpSpPr>
            <p:grpSpPr>
              <a:xfrm>
                <a:off x="5663478" y="1893435"/>
                <a:ext cx="41929" cy="41929"/>
                <a:chOff x="5663478" y="1893435"/>
                <a:chExt cx="41929" cy="41929"/>
              </a:xfrm>
            </p:grpSpPr>
            <p:sp>
              <p:nvSpPr>
                <p:cNvPr id="1029" name="Freeform: Shape 11313">
                  <a:extLst>
                    <a:ext uri="{FF2B5EF4-FFF2-40B4-BE49-F238E27FC236}">
                      <a16:creationId xmlns:a16="http://schemas.microsoft.com/office/drawing/2014/main" id="{619577C9-08A0-13CC-BC2F-44B02135BC4C}"/>
                    </a:ext>
                  </a:extLst>
                </p:cNvPr>
                <p:cNvSpPr/>
                <p:nvPr/>
              </p:nvSpPr>
              <p:spPr>
                <a:xfrm>
                  <a:off x="5684442"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Freeform: Shape 11314">
                  <a:extLst>
                    <a:ext uri="{FF2B5EF4-FFF2-40B4-BE49-F238E27FC236}">
                      <a16:creationId xmlns:a16="http://schemas.microsoft.com/office/drawing/2014/main" id="{CC9CA84F-E576-A1F8-1130-C5F191199269}"/>
                    </a:ext>
                  </a:extLst>
                </p:cNvPr>
                <p:cNvSpPr/>
                <p:nvPr/>
              </p:nvSpPr>
              <p:spPr>
                <a:xfrm>
                  <a:off x="5663478"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 name="Graphic 7853">
                <a:extLst>
                  <a:ext uri="{FF2B5EF4-FFF2-40B4-BE49-F238E27FC236}">
                    <a16:creationId xmlns:a16="http://schemas.microsoft.com/office/drawing/2014/main" id="{0AC93830-0C64-7315-E5B4-83BA09BC1C20}"/>
                  </a:ext>
                </a:extLst>
              </p:cNvPr>
              <p:cNvGrpSpPr/>
              <p:nvPr/>
            </p:nvGrpSpPr>
            <p:grpSpPr>
              <a:xfrm>
                <a:off x="5669322" y="1893435"/>
                <a:ext cx="41802" cy="41929"/>
                <a:chOff x="5669322" y="1893435"/>
                <a:chExt cx="41802" cy="41929"/>
              </a:xfrm>
            </p:grpSpPr>
            <p:sp>
              <p:nvSpPr>
                <p:cNvPr id="1027" name="Freeform: Shape 11311">
                  <a:extLst>
                    <a:ext uri="{FF2B5EF4-FFF2-40B4-BE49-F238E27FC236}">
                      <a16:creationId xmlns:a16="http://schemas.microsoft.com/office/drawing/2014/main" id="{F1666AC0-0566-8902-F789-6A2A459C1545}"/>
                    </a:ext>
                  </a:extLst>
                </p:cNvPr>
                <p:cNvSpPr/>
                <p:nvPr/>
              </p:nvSpPr>
              <p:spPr>
                <a:xfrm>
                  <a:off x="5690287"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Freeform: Shape 11312">
                  <a:extLst>
                    <a:ext uri="{FF2B5EF4-FFF2-40B4-BE49-F238E27FC236}">
                      <a16:creationId xmlns:a16="http://schemas.microsoft.com/office/drawing/2014/main" id="{B398A2C6-3105-37B8-E660-AB6191FEDDB7}"/>
                    </a:ext>
                  </a:extLst>
                </p:cNvPr>
                <p:cNvSpPr/>
                <p:nvPr/>
              </p:nvSpPr>
              <p:spPr>
                <a:xfrm>
                  <a:off x="5669322" y="191440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 name="Graphic 7853">
                <a:extLst>
                  <a:ext uri="{FF2B5EF4-FFF2-40B4-BE49-F238E27FC236}">
                    <a16:creationId xmlns:a16="http://schemas.microsoft.com/office/drawing/2014/main" id="{A47B2F0F-A53F-2863-6977-235F36B73FE4}"/>
                  </a:ext>
                </a:extLst>
              </p:cNvPr>
              <p:cNvGrpSpPr/>
              <p:nvPr/>
            </p:nvGrpSpPr>
            <p:grpSpPr>
              <a:xfrm>
                <a:off x="5675040" y="1893435"/>
                <a:ext cx="41929" cy="41929"/>
                <a:chOff x="5675040" y="1893435"/>
                <a:chExt cx="41929" cy="41929"/>
              </a:xfrm>
            </p:grpSpPr>
            <p:sp>
              <p:nvSpPr>
                <p:cNvPr id="1025" name="Freeform: Shape 11309">
                  <a:extLst>
                    <a:ext uri="{FF2B5EF4-FFF2-40B4-BE49-F238E27FC236}">
                      <a16:creationId xmlns:a16="http://schemas.microsoft.com/office/drawing/2014/main" id="{AA6DD4FC-A10C-AE63-880C-96D481D7B009}"/>
                    </a:ext>
                  </a:extLst>
                </p:cNvPr>
                <p:cNvSpPr/>
                <p:nvPr/>
              </p:nvSpPr>
              <p:spPr>
                <a:xfrm>
                  <a:off x="5696005"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Freeform: Shape 11310">
                  <a:extLst>
                    <a:ext uri="{FF2B5EF4-FFF2-40B4-BE49-F238E27FC236}">
                      <a16:creationId xmlns:a16="http://schemas.microsoft.com/office/drawing/2014/main" id="{5CFBB082-9393-BCB3-C913-459CF806B66D}"/>
                    </a:ext>
                  </a:extLst>
                </p:cNvPr>
                <p:cNvSpPr/>
                <p:nvPr/>
              </p:nvSpPr>
              <p:spPr>
                <a:xfrm>
                  <a:off x="5675040"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 name="Graphic 7853">
                <a:extLst>
                  <a:ext uri="{FF2B5EF4-FFF2-40B4-BE49-F238E27FC236}">
                    <a16:creationId xmlns:a16="http://schemas.microsoft.com/office/drawing/2014/main" id="{D7F76EB2-88FF-3177-3495-94527FC4335B}"/>
                  </a:ext>
                </a:extLst>
              </p:cNvPr>
              <p:cNvGrpSpPr/>
              <p:nvPr/>
            </p:nvGrpSpPr>
            <p:grpSpPr>
              <a:xfrm>
                <a:off x="5680885" y="1893435"/>
                <a:ext cx="41929" cy="41929"/>
                <a:chOff x="5680885" y="1893435"/>
                <a:chExt cx="41929" cy="41929"/>
              </a:xfrm>
            </p:grpSpPr>
            <p:sp>
              <p:nvSpPr>
                <p:cNvPr id="1023" name="Freeform: Shape 11307">
                  <a:extLst>
                    <a:ext uri="{FF2B5EF4-FFF2-40B4-BE49-F238E27FC236}">
                      <a16:creationId xmlns:a16="http://schemas.microsoft.com/office/drawing/2014/main" id="{8B128964-0E14-E72F-7A98-BA3A13EDD02E}"/>
                    </a:ext>
                  </a:extLst>
                </p:cNvPr>
                <p:cNvSpPr/>
                <p:nvPr/>
              </p:nvSpPr>
              <p:spPr>
                <a:xfrm>
                  <a:off x="5701849"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Freeform: Shape 11308">
                  <a:extLst>
                    <a:ext uri="{FF2B5EF4-FFF2-40B4-BE49-F238E27FC236}">
                      <a16:creationId xmlns:a16="http://schemas.microsoft.com/office/drawing/2014/main" id="{5A1D2BB5-5C94-5072-0F31-7CB2D38DA211}"/>
                    </a:ext>
                  </a:extLst>
                </p:cNvPr>
                <p:cNvSpPr/>
                <p:nvPr/>
              </p:nvSpPr>
              <p:spPr>
                <a:xfrm>
                  <a:off x="5680885" y="191440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 name="Graphic 7853">
                <a:extLst>
                  <a:ext uri="{FF2B5EF4-FFF2-40B4-BE49-F238E27FC236}">
                    <a16:creationId xmlns:a16="http://schemas.microsoft.com/office/drawing/2014/main" id="{9E046210-B24C-9AB6-3A34-13A43C85C219}"/>
                  </a:ext>
                </a:extLst>
              </p:cNvPr>
              <p:cNvGrpSpPr/>
              <p:nvPr/>
            </p:nvGrpSpPr>
            <p:grpSpPr>
              <a:xfrm>
                <a:off x="5686729" y="1893435"/>
                <a:ext cx="41929" cy="41929"/>
                <a:chOff x="5686729" y="1893435"/>
                <a:chExt cx="41929" cy="41929"/>
              </a:xfrm>
            </p:grpSpPr>
            <p:sp>
              <p:nvSpPr>
                <p:cNvPr id="1021" name="Freeform: Shape 11305">
                  <a:extLst>
                    <a:ext uri="{FF2B5EF4-FFF2-40B4-BE49-F238E27FC236}">
                      <a16:creationId xmlns:a16="http://schemas.microsoft.com/office/drawing/2014/main" id="{350A6D08-3CBA-9E3E-6BFA-FBF16F70D8A3}"/>
                    </a:ext>
                  </a:extLst>
                </p:cNvPr>
                <p:cNvSpPr/>
                <p:nvPr/>
              </p:nvSpPr>
              <p:spPr>
                <a:xfrm>
                  <a:off x="570769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2" name="Freeform: Shape 11306">
                  <a:extLst>
                    <a:ext uri="{FF2B5EF4-FFF2-40B4-BE49-F238E27FC236}">
                      <a16:creationId xmlns:a16="http://schemas.microsoft.com/office/drawing/2014/main" id="{FA4B50BD-0C87-D506-81BA-B7DB1C74A9E2}"/>
                    </a:ext>
                  </a:extLst>
                </p:cNvPr>
                <p:cNvSpPr/>
                <p:nvPr/>
              </p:nvSpPr>
              <p:spPr>
                <a:xfrm>
                  <a:off x="5686729"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 name="Graphic 7853">
                <a:extLst>
                  <a:ext uri="{FF2B5EF4-FFF2-40B4-BE49-F238E27FC236}">
                    <a16:creationId xmlns:a16="http://schemas.microsoft.com/office/drawing/2014/main" id="{493C5B93-37A0-E303-B0C2-05B5F59DC8E1}"/>
                  </a:ext>
                </a:extLst>
              </p:cNvPr>
              <p:cNvGrpSpPr/>
              <p:nvPr/>
            </p:nvGrpSpPr>
            <p:grpSpPr>
              <a:xfrm>
                <a:off x="5688889" y="1893435"/>
                <a:ext cx="41929" cy="41929"/>
                <a:chOff x="5688889" y="1893435"/>
                <a:chExt cx="41929" cy="41929"/>
              </a:xfrm>
            </p:grpSpPr>
            <p:sp>
              <p:nvSpPr>
                <p:cNvPr id="1019" name="Freeform: Shape 11303">
                  <a:extLst>
                    <a:ext uri="{FF2B5EF4-FFF2-40B4-BE49-F238E27FC236}">
                      <a16:creationId xmlns:a16="http://schemas.microsoft.com/office/drawing/2014/main" id="{6C89C240-6DA7-2024-5DDE-37E063BF3145}"/>
                    </a:ext>
                  </a:extLst>
                </p:cNvPr>
                <p:cNvSpPr/>
                <p:nvPr/>
              </p:nvSpPr>
              <p:spPr>
                <a:xfrm>
                  <a:off x="570985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Freeform: Shape 11304">
                  <a:extLst>
                    <a:ext uri="{FF2B5EF4-FFF2-40B4-BE49-F238E27FC236}">
                      <a16:creationId xmlns:a16="http://schemas.microsoft.com/office/drawing/2014/main" id="{57E1AF3F-36E4-A6B2-E979-05A713B06114}"/>
                    </a:ext>
                  </a:extLst>
                </p:cNvPr>
                <p:cNvSpPr/>
                <p:nvPr/>
              </p:nvSpPr>
              <p:spPr>
                <a:xfrm>
                  <a:off x="5688889"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 name="Graphic 7853">
                <a:extLst>
                  <a:ext uri="{FF2B5EF4-FFF2-40B4-BE49-F238E27FC236}">
                    <a16:creationId xmlns:a16="http://schemas.microsoft.com/office/drawing/2014/main" id="{E3240FDB-528E-6311-9110-FD4A3CA395D2}"/>
                  </a:ext>
                </a:extLst>
              </p:cNvPr>
              <p:cNvGrpSpPr/>
              <p:nvPr/>
            </p:nvGrpSpPr>
            <p:grpSpPr>
              <a:xfrm>
                <a:off x="5700071" y="1893435"/>
                <a:ext cx="41929" cy="41929"/>
                <a:chOff x="5700071" y="1893435"/>
                <a:chExt cx="41929" cy="41929"/>
              </a:xfrm>
            </p:grpSpPr>
            <p:sp>
              <p:nvSpPr>
                <p:cNvPr id="1017" name="Freeform: Shape 11301">
                  <a:extLst>
                    <a:ext uri="{FF2B5EF4-FFF2-40B4-BE49-F238E27FC236}">
                      <a16:creationId xmlns:a16="http://schemas.microsoft.com/office/drawing/2014/main" id="{158A43DA-F6EB-D8DB-3691-2063783818CA}"/>
                    </a:ext>
                  </a:extLst>
                </p:cNvPr>
                <p:cNvSpPr/>
                <p:nvPr/>
              </p:nvSpPr>
              <p:spPr>
                <a:xfrm>
                  <a:off x="5721035"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Freeform: Shape 11302">
                  <a:extLst>
                    <a:ext uri="{FF2B5EF4-FFF2-40B4-BE49-F238E27FC236}">
                      <a16:creationId xmlns:a16="http://schemas.microsoft.com/office/drawing/2014/main" id="{398243D4-21BC-659E-378B-69ACC14E0B19}"/>
                    </a:ext>
                  </a:extLst>
                </p:cNvPr>
                <p:cNvSpPr/>
                <p:nvPr/>
              </p:nvSpPr>
              <p:spPr>
                <a:xfrm>
                  <a:off x="5700071"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 name="Graphic 7853">
                <a:extLst>
                  <a:ext uri="{FF2B5EF4-FFF2-40B4-BE49-F238E27FC236}">
                    <a16:creationId xmlns:a16="http://schemas.microsoft.com/office/drawing/2014/main" id="{845A0FBF-19A7-8865-5C37-879786AEB2E3}"/>
                  </a:ext>
                </a:extLst>
              </p:cNvPr>
              <p:cNvGrpSpPr/>
              <p:nvPr/>
            </p:nvGrpSpPr>
            <p:grpSpPr>
              <a:xfrm>
                <a:off x="5705407" y="1893435"/>
                <a:ext cx="41929" cy="41929"/>
                <a:chOff x="5705407" y="1893435"/>
                <a:chExt cx="41929" cy="41929"/>
              </a:xfrm>
            </p:grpSpPr>
            <p:sp>
              <p:nvSpPr>
                <p:cNvPr id="1015" name="Freeform: Shape 11299">
                  <a:extLst>
                    <a:ext uri="{FF2B5EF4-FFF2-40B4-BE49-F238E27FC236}">
                      <a16:creationId xmlns:a16="http://schemas.microsoft.com/office/drawing/2014/main" id="{B406E3F8-3024-99B5-A32A-1190B57EF6B1}"/>
                    </a:ext>
                  </a:extLst>
                </p:cNvPr>
                <p:cNvSpPr/>
                <p:nvPr/>
              </p:nvSpPr>
              <p:spPr>
                <a:xfrm>
                  <a:off x="5726372"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Freeform: Shape 11300">
                  <a:extLst>
                    <a:ext uri="{FF2B5EF4-FFF2-40B4-BE49-F238E27FC236}">
                      <a16:creationId xmlns:a16="http://schemas.microsoft.com/office/drawing/2014/main" id="{11E02059-CE23-66B5-FEFC-9B6D156C524E}"/>
                    </a:ext>
                  </a:extLst>
                </p:cNvPr>
                <p:cNvSpPr/>
                <p:nvPr/>
              </p:nvSpPr>
              <p:spPr>
                <a:xfrm>
                  <a:off x="5705407"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 name="Graphic 7853">
                <a:extLst>
                  <a:ext uri="{FF2B5EF4-FFF2-40B4-BE49-F238E27FC236}">
                    <a16:creationId xmlns:a16="http://schemas.microsoft.com/office/drawing/2014/main" id="{882E394B-4D95-4B12-6344-BB9BD0934E0B}"/>
                  </a:ext>
                </a:extLst>
              </p:cNvPr>
              <p:cNvGrpSpPr/>
              <p:nvPr/>
            </p:nvGrpSpPr>
            <p:grpSpPr>
              <a:xfrm>
                <a:off x="5710617" y="1893435"/>
                <a:ext cx="41929" cy="41929"/>
                <a:chOff x="5710617" y="1893435"/>
                <a:chExt cx="41929" cy="41929"/>
              </a:xfrm>
            </p:grpSpPr>
            <p:sp>
              <p:nvSpPr>
                <p:cNvPr id="1013" name="Freeform: Shape 11297">
                  <a:extLst>
                    <a:ext uri="{FF2B5EF4-FFF2-40B4-BE49-F238E27FC236}">
                      <a16:creationId xmlns:a16="http://schemas.microsoft.com/office/drawing/2014/main" id="{19C63C12-24F6-C51C-56D5-36629804105D}"/>
                    </a:ext>
                  </a:extLst>
                </p:cNvPr>
                <p:cNvSpPr/>
                <p:nvPr/>
              </p:nvSpPr>
              <p:spPr>
                <a:xfrm>
                  <a:off x="5731581"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Freeform: Shape 11298">
                  <a:extLst>
                    <a:ext uri="{FF2B5EF4-FFF2-40B4-BE49-F238E27FC236}">
                      <a16:creationId xmlns:a16="http://schemas.microsoft.com/office/drawing/2014/main" id="{C81AB0B1-4421-D7C6-E262-83D6CE48A173}"/>
                    </a:ext>
                  </a:extLst>
                </p:cNvPr>
                <p:cNvSpPr/>
                <p:nvPr/>
              </p:nvSpPr>
              <p:spPr>
                <a:xfrm>
                  <a:off x="5710617" y="191440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 name="Graphic 7853">
                <a:extLst>
                  <a:ext uri="{FF2B5EF4-FFF2-40B4-BE49-F238E27FC236}">
                    <a16:creationId xmlns:a16="http://schemas.microsoft.com/office/drawing/2014/main" id="{3BCAF680-FE87-9673-6F90-C25E89A33E38}"/>
                  </a:ext>
                </a:extLst>
              </p:cNvPr>
              <p:cNvGrpSpPr/>
              <p:nvPr/>
            </p:nvGrpSpPr>
            <p:grpSpPr>
              <a:xfrm>
                <a:off x="5715953" y="1893435"/>
                <a:ext cx="41802" cy="41929"/>
                <a:chOff x="5715953" y="1893435"/>
                <a:chExt cx="41802" cy="41929"/>
              </a:xfrm>
            </p:grpSpPr>
            <p:sp>
              <p:nvSpPr>
                <p:cNvPr id="1011" name="Freeform: Shape 11295">
                  <a:extLst>
                    <a:ext uri="{FF2B5EF4-FFF2-40B4-BE49-F238E27FC236}">
                      <a16:creationId xmlns:a16="http://schemas.microsoft.com/office/drawing/2014/main" id="{45E8288A-AC92-3B07-1F82-74B3F869B87B}"/>
                    </a:ext>
                  </a:extLst>
                </p:cNvPr>
                <p:cNvSpPr/>
                <p:nvPr/>
              </p:nvSpPr>
              <p:spPr>
                <a:xfrm>
                  <a:off x="5736918"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Freeform: Shape 11296">
                  <a:extLst>
                    <a:ext uri="{FF2B5EF4-FFF2-40B4-BE49-F238E27FC236}">
                      <a16:creationId xmlns:a16="http://schemas.microsoft.com/office/drawing/2014/main" id="{31D78527-0E96-0CAF-8F3D-BB4B9015F4B0}"/>
                    </a:ext>
                  </a:extLst>
                </p:cNvPr>
                <p:cNvSpPr/>
                <p:nvPr/>
              </p:nvSpPr>
              <p:spPr>
                <a:xfrm>
                  <a:off x="5715953" y="1914400"/>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 name="Graphic 7853">
                <a:extLst>
                  <a:ext uri="{FF2B5EF4-FFF2-40B4-BE49-F238E27FC236}">
                    <a16:creationId xmlns:a16="http://schemas.microsoft.com/office/drawing/2014/main" id="{A07988D5-7A97-8073-2879-B76638ED4841}"/>
                  </a:ext>
                </a:extLst>
              </p:cNvPr>
              <p:cNvGrpSpPr/>
              <p:nvPr/>
            </p:nvGrpSpPr>
            <p:grpSpPr>
              <a:xfrm>
                <a:off x="5721162" y="1893435"/>
                <a:ext cx="41929" cy="41929"/>
                <a:chOff x="5721162" y="1893435"/>
                <a:chExt cx="41929" cy="41929"/>
              </a:xfrm>
            </p:grpSpPr>
            <p:sp>
              <p:nvSpPr>
                <p:cNvPr id="1009" name="Freeform: Shape 11293">
                  <a:extLst>
                    <a:ext uri="{FF2B5EF4-FFF2-40B4-BE49-F238E27FC236}">
                      <a16:creationId xmlns:a16="http://schemas.microsoft.com/office/drawing/2014/main" id="{ABB3FFB5-86D6-7BF9-D118-467A1B82604A}"/>
                    </a:ext>
                  </a:extLst>
                </p:cNvPr>
                <p:cNvSpPr/>
                <p:nvPr/>
              </p:nvSpPr>
              <p:spPr>
                <a:xfrm>
                  <a:off x="5742127"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Freeform: Shape 11294">
                  <a:extLst>
                    <a:ext uri="{FF2B5EF4-FFF2-40B4-BE49-F238E27FC236}">
                      <a16:creationId xmlns:a16="http://schemas.microsoft.com/office/drawing/2014/main" id="{5EA7DD57-5E6D-2ED3-C130-D8EF7DBE25E1}"/>
                    </a:ext>
                  </a:extLst>
                </p:cNvPr>
                <p:cNvSpPr/>
                <p:nvPr/>
              </p:nvSpPr>
              <p:spPr>
                <a:xfrm>
                  <a:off x="5721162"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 name="Graphic 7853">
                <a:extLst>
                  <a:ext uri="{FF2B5EF4-FFF2-40B4-BE49-F238E27FC236}">
                    <a16:creationId xmlns:a16="http://schemas.microsoft.com/office/drawing/2014/main" id="{5EEC8607-8718-D0B6-BDFA-48B3618E56FE}"/>
                  </a:ext>
                </a:extLst>
              </p:cNvPr>
              <p:cNvGrpSpPr/>
              <p:nvPr/>
            </p:nvGrpSpPr>
            <p:grpSpPr>
              <a:xfrm>
                <a:off x="5726499" y="1893435"/>
                <a:ext cx="41802" cy="41929"/>
                <a:chOff x="5726499" y="1893435"/>
                <a:chExt cx="41802" cy="41929"/>
              </a:xfrm>
            </p:grpSpPr>
            <p:sp>
              <p:nvSpPr>
                <p:cNvPr id="1007" name="Freeform: Shape 11291">
                  <a:extLst>
                    <a:ext uri="{FF2B5EF4-FFF2-40B4-BE49-F238E27FC236}">
                      <a16:creationId xmlns:a16="http://schemas.microsoft.com/office/drawing/2014/main" id="{F4F0754D-A847-9063-1510-BDE16CCB9C91}"/>
                    </a:ext>
                  </a:extLst>
                </p:cNvPr>
                <p:cNvSpPr/>
                <p:nvPr/>
              </p:nvSpPr>
              <p:spPr>
                <a:xfrm>
                  <a:off x="574746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Freeform: Shape 11292">
                  <a:extLst>
                    <a:ext uri="{FF2B5EF4-FFF2-40B4-BE49-F238E27FC236}">
                      <a16:creationId xmlns:a16="http://schemas.microsoft.com/office/drawing/2014/main" id="{FA22E6CC-9434-7718-780A-A1F68EA1082B}"/>
                    </a:ext>
                  </a:extLst>
                </p:cNvPr>
                <p:cNvSpPr/>
                <p:nvPr/>
              </p:nvSpPr>
              <p:spPr>
                <a:xfrm>
                  <a:off x="5726499" y="191440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 name="Graphic 7853">
                <a:extLst>
                  <a:ext uri="{FF2B5EF4-FFF2-40B4-BE49-F238E27FC236}">
                    <a16:creationId xmlns:a16="http://schemas.microsoft.com/office/drawing/2014/main" id="{4D2BD7A7-0A55-3B9A-BE57-7EC887473B6C}"/>
                  </a:ext>
                </a:extLst>
              </p:cNvPr>
              <p:cNvGrpSpPr/>
              <p:nvPr/>
            </p:nvGrpSpPr>
            <p:grpSpPr>
              <a:xfrm>
                <a:off x="5729929" y="1893435"/>
                <a:ext cx="41929" cy="41929"/>
                <a:chOff x="5729929" y="1893435"/>
                <a:chExt cx="41929" cy="41929"/>
              </a:xfrm>
            </p:grpSpPr>
            <p:sp>
              <p:nvSpPr>
                <p:cNvPr id="1005" name="Freeform: Shape 11289">
                  <a:extLst>
                    <a:ext uri="{FF2B5EF4-FFF2-40B4-BE49-F238E27FC236}">
                      <a16:creationId xmlns:a16="http://schemas.microsoft.com/office/drawing/2014/main" id="{CB892C5D-69DE-9D8B-AC41-4E3CB7C932A9}"/>
                    </a:ext>
                  </a:extLst>
                </p:cNvPr>
                <p:cNvSpPr/>
                <p:nvPr/>
              </p:nvSpPr>
              <p:spPr>
                <a:xfrm>
                  <a:off x="575089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Freeform: Shape 11290">
                  <a:extLst>
                    <a:ext uri="{FF2B5EF4-FFF2-40B4-BE49-F238E27FC236}">
                      <a16:creationId xmlns:a16="http://schemas.microsoft.com/office/drawing/2014/main" id="{0F0CFE78-E928-1331-2C54-EE207D964E1F}"/>
                    </a:ext>
                  </a:extLst>
                </p:cNvPr>
                <p:cNvSpPr/>
                <p:nvPr/>
              </p:nvSpPr>
              <p:spPr>
                <a:xfrm>
                  <a:off x="5729929"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raphic 7853">
                <a:extLst>
                  <a:ext uri="{FF2B5EF4-FFF2-40B4-BE49-F238E27FC236}">
                    <a16:creationId xmlns:a16="http://schemas.microsoft.com/office/drawing/2014/main" id="{1187D1CE-B791-93B9-5731-9E59A4FD99BE}"/>
                  </a:ext>
                </a:extLst>
              </p:cNvPr>
              <p:cNvGrpSpPr/>
              <p:nvPr/>
            </p:nvGrpSpPr>
            <p:grpSpPr>
              <a:xfrm>
                <a:off x="5740221" y="1893435"/>
                <a:ext cx="41929" cy="41929"/>
                <a:chOff x="5740221" y="1893435"/>
                <a:chExt cx="41929" cy="41929"/>
              </a:xfrm>
            </p:grpSpPr>
            <p:sp>
              <p:nvSpPr>
                <p:cNvPr id="1003" name="Freeform: Shape 11287">
                  <a:extLst>
                    <a:ext uri="{FF2B5EF4-FFF2-40B4-BE49-F238E27FC236}">
                      <a16:creationId xmlns:a16="http://schemas.microsoft.com/office/drawing/2014/main" id="{7D01944A-17D6-0EB5-CE5C-CFB24981D797}"/>
                    </a:ext>
                  </a:extLst>
                </p:cNvPr>
                <p:cNvSpPr/>
                <p:nvPr/>
              </p:nvSpPr>
              <p:spPr>
                <a:xfrm>
                  <a:off x="5761186"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Freeform: Shape 11288">
                  <a:extLst>
                    <a:ext uri="{FF2B5EF4-FFF2-40B4-BE49-F238E27FC236}">
                      <a16:creationId xmlns:a16="http://schemas.microsoft.com/office/drawing/2014/main" id="{47979552-D79E-AAED-7BBE-B4C5C0AA7D2A}"/>
                    </a:ext>
                  </a:extLst>
                </p:cNvPr>
                <p:cNvSpPr/>
                <p:nvPr/>
              </p:nvSpPr>
              <p:spPr>
                <a:xfrm>
                  <a:off x="5740221"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 name="Graphic 7853">
                <a:extLst>
                  <a:ext uri="{FF2B5EF4-FFF2-40B4-BE49-F238E27FC236}">
                    <a16:creationId xmlns:a16="http://schemas.microsoft.com/office/drawing/2014/main" id="{38378CBA-ABE5-DFD6-2DE4-E479EBF7C183}"/>
                  </a:ext>
                </a:extLst>
              </p:cNvPr>
              <p:cNvGrpSpPr/>
              <p:nvPr/>
            </p:nvGrpSpPr>
            <p:grpSpPr>
              <a:xfrm>
                <a:off x="5745685" y="1893435"/>
                <a:ext cx="41929" cy="41929"/>
                <a:chOff x="5745685" y="1893435"/>
                <a:chExt cx="41929" cy="41929"/>
              </a:xfrm>
            </p:grpSpPr>
            <p:sp>
              <p:nvSpPr>
                <p:cNvPr id="1001" name="Freeform: Shape 11285">
                  <a:extLst>
                    <a:ext uri="{FF2B5EF4-FFF2-40B4-BE49-F238E27FC236}">
                      <a16:creationId xmlns:a16="http://schemas.microsoft.com/office/drawing/2014/main" id="{985A0055-D28D-DCC7-8481-A9F6AAE4F29A}"/>
                    </a:ext>
                  </a:extLst>
                </p:cNvPr>
                <p:cNvSpPr/>
                <p:nvPr/>
              </p:nvSpPr>
              <p:spPr>
                <a:xfrm>
                  <a:off x="5766649"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Freeform: Shape 11286">
                  <a:extLst>
                    <a:ext uri="{FF2B5EF4-FFF2-40B4-BE49-F238E27FC236}">
                      <a16:creationId xmlns:a16="http://schemas.microsoft.com/office/drawing/2014/main" id="{93C3183F-B4CF-5EBE-62B5-207C48F1103F}"/>
                    </a:ext>
                  </a:extLst>
                </p:cNvPr>
                <p:cNvSpPr/>
                <p:nvPr/>
              </p:nvSpPr>
              <p:spPr>
                <a:xfrm>
                  <a:off x="5745685"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 name="Graphic 7853">
                <a:extLst>
                  <a:ext uri="{FF2B5EF4-FFF2-40B4-BE49-F238E27FC236}">
                    <a16:creationId xmlns:a16="http://schemas.microsoft.com/office/drawing/2014/main" id="{F0813DB9-D809-B9FE-E2CA-E74B9F5F87CC}"/>
                  </a:ext>
                </a:extLst>
              </p:cNvPr>
              <p:cNvGrpSpPr/>
              <p:nvPr/>
            </p:nvGrpSpPr>
            <p:grpSpPr>
              <a:xfrm>
                <a:off x="5751021" y="1893435"/>
                <a:ext cx="41929" cy="41929"/>
                <a:chOff x="5751021" y="1893435"/>
                <a:chExt cx="41929" cy="41929"/>
              </a:xfrm>
            </p:grpSpPr>
            <p:sp>
              <p:nvSpPr>
                <p:cNvPr id="999" name="Freeform: Shape 11283">
                  <a:extLst>
                    <a:ext uri="{FF2B5EF4-FFF2-40B4-BE49-F238E27FC236}">
                      <a16:creationId xmlns:a16="http://schemas.microsoft.com/office/drawing/2014/main" id="{A7EE0874-D166-B9DD-AD53-486C08AE3609}"/>
                    </a:ext>
                  </a:extLst>
                </p:cNvPr>
                <p:cNvSpPr/>
                <p:nvPr/>
              </p:nvSpPr>
              <p:spPr>
                <a:xfrm>
                  <a:off x="5771986"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Freeform: Shape 11284">
                  <a:extLst>
                    <a:ext uri="{FF2B5EF4-FFF2-40B4-BE49-F238E27FC236}">
                      <a16:creationId xmlns:a16="http://schemas.microsoft.com/office/drawing/2014/main" id="{60685F63-C7FE-1FF3-77E6-5058BD666A12}"/>
                    </a:ext>
                  </a:extLst>
                </p:cNvPr>
                <p:cNvSpPr/>
                <p:nvPr/>
              </p:nvSpPr>
              <p:spPr>
                <a:xfrm>
                  <a:off x="5751021"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 name="Graphic 7853">
                <a:extLst>
                  <a:ext uri="{FF2B5EF4-FFF2-40B4-BE49-F238E27FC236}">
                    <a16:creationId xmlns:a16="http://schemas.microsoft.com/office/drawing/2014/main" id="{E328B195-36CB-7FCC-8358-369F47CF41E1}"/>
                  </a:ext>
                </a:extLst>
              </p:cNvPr>
              <p:cNvGrpSpPr/>
              <p:nvPr/>
            </p:nvGrpSpPr>
            <p:grpSpPr>
              <a:xfrm>
                <a:off x="5756485" y="1893435"/>
                <a:ext cx="41929" cy="41929"/>
                <a:chOff x="5756485" y="1893435"/>
                <a:chExt cx="41929" cy="41929"/>
              </a:xfrm>
            </p:grpSpPr>
            <p:sp>
              <p:nvSpPr>
                <p:cNvPr id="997" name="Freeform: Shape 11281">
                  <a:extLst>
                    <a:ext uri="{FF2B5EF4-FFF2-40B4-BE49-F238E27FC236}">
                      <a16:creationId xmlns:a16="http://schemas.microsoft.com/office/drawing/2014/main" id="{464D8BB1-6E65-2045-33B1-9319B201E8EE}"/>
                    </a:ext>
                  </a:extLst>
                </p:cNvPr>
                <p:cNvSpPr/>
                <p:nvPr/>
              </p:nvSpPr>
              <p:spPr>
                <a:xfrm>
                  <a:off x="5777449"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Freeform: Shape 11282">
                  <a:extLst>
                    <a:ext uri="{FF2B5EF4-FFF2-40B4-BE49-F238E27FC236}">
                      <a16:creationId xmlns:a16="http://schemas.microsoft.com/office/drawing/2014/main" id="{3E8E9BB4-37DD-E612-749E-E2E21478BF4C}"/>
                    </a:ext>
                  </a:extLst>
                </p:cNvPr>
                <p:cNvSpPr/>
                <p:nvPr/>
              </p:nvSpPr>
              <p:spPr>
                <a:xfrm>
                  <a:off x="5756485"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 name="Graphic 7853">
                <a:extLst>
                  <a:ext uri="{FF2B5EF4-FFF2-40B4-BE49-F238E27FC236}">
                    <a16:creationId xmlns:a16="http://schemas.microsoft.com/office/drawing/2014/main" id="{C47127BB-FAF0-7C2D-2F92-76900413B4BC}"/>
                  </a:ext>
                </a:extLst>
              </p:cNvPr>
              <p:cNvGrpSpPr/>
              <p:nvPr/>
            </p:nvGrpSpPr>
            <p:grpSpPr>
              <a:xfrm>
                <a:off x="5761821" y="1893435"/>
                <a:ext cx="41929" cy="41929"/>
                <a:chOff x="5761821" y="1893435"/>
                <a:chExt cx="41929" cy="41929"/>
              </a:xfrm>
            </p:grpSpPr>
            <p:sp>
              <p:nvSpPr>
                <p:cNvPr id="995" name="Freeform: Shape 11279">
                  <a:extLst>
                    <a:ext uri="{FF2B5EF4-FFF2-40B4-BE49-F238E27FC236}">
                      <a16:creationId xmlns:a16="http://schemas.microsoft.com/office/drawing/2014/main" id="{144E28B9-04A7-8B5E-2310-DACE63E2A277}"/>
                    </a:ext>
                  </a:extLst>
                </p:cNvPr>
                <p:cNvSpPr/>
                <p:nvPr/>
              </p:nvSpPr>
              <p:spPr>
                <a:xfrm>
                  <a:off x="5782786"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Freeform: Shape 11280">
                  <a:extLst>
                    <a:ext uri="{FF2B5EF4-FFF2-40B4-BE49-F238E27FC236}">
                      <a16:creationId xmlns:a16="http://schemas.microsoft.com/office/drawing/2014/main" id="{0546E3AC-1CB6-EF0B-39C1-FE86467B9298}"/>
                    </a:ext>
                  </a:extLst>
                </p:cNvPr>
                <p:cNvSpPr/>
                <p:nvPr/>
              </p:nvSpPr>
              <p:spPr>
                <a:xfrm>
                  <a:off x="5761821" y="191440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 name="Graphic 7853">
                <a:extLst>
                  <a:ext uri="{FF2B5EF4-FFF2-40B4-BE49-F238E27FC236}">
                    <a16:creationId xmlns:a16="http://schemas.microsoft.com/office/drawing/2014/main" id="{F4631C83-82F0-02EB-2B72-8E35FF18E679}"/>
                  </a:ext>
                </a:extLst>
              </p:cNvPr>
              <p:cNvGrpSpPr/>
              <p:nvPr/>
            </p:nvGrpSpPr>
            <p:grpSpPr>
              <a:xfrm>
                <a:off x="5767285" y="1893435"/>
                <a:ext cx="41929" cy="41929"/>
                <a:chOff x="5767285" y="1893435"/>
                <a:chExt cx="41929" cy="41929"/>
              </a:xfrm>
            </p:grpSpPr>
            <p:sp>
              <p:nvSpPr>
                <p:cNvPr id="993" name="Freeform: Shape 11277">
                  <a:extLst>
                    <a:ext uri="{FF2B5EF4-FFF2-40B4-BE49-F238E27FC236}">
                      <a16:creationId xmlns:a16="http://schemas.microsoft.com/office/drawing/2014/main" id="{5464BBD6-4038-8943-EE74-7820BC71C587}"/>
                    </a:ext>
                  </a:extLst>
                </p:cNvPr>
                <p:cNvSpPr/>
                <p:nvPr/>
              </p:nvSpPr>
              <p:spPr>
                <a:xfrm>
                  <a:off x="5788249"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Freeform: Shape 11278">
                  <a:extLst>
                    <a:ext uri="{FF2B5EF4-FFF2-40B4-BE49-F238E27FC236}">
                      <a16:creationId xmlns:a16="http://schemas.microsoft.com/office/drawing/2014/main" id="{E89FC828-234E-6D31-DAE5-C22FCC7698AE}"/>
                    </a:ext>
                  </a:extLst>
                </p:cNvPr>
                <p:cNvSpPr/>
                <p:nvPr/>
              </p:nvSpPr>
              <p:spPr>
                <a:xfrm>
                  <a:off x="5767285"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 name="Graphic 7853">
                <a:extLst>
                  <a:ext uri="{FF2B5EF4-FFF2-40B4-BE49-F238E27FC236}">
                    <a16:creationId xmlns:a16="http://schemas.microsoft.com/office/drawing/2014/main" id="{99B2FA89-1A35-BD4E-5F4C-C628ED70B122}"/>
                  </a:ext>
                </a:extLst>
              </p:cNvPr>
              <p:cNvGrpSpPr/>
              <p:nvPr/>
            </p:nvGrpSpPr>
            <p:grpSpPr>
              <a:xfrm>
                <a:off x="5772748" y="1893435"/>
                <a:ext cx="41802" cy="41929"/>
                <a:chOff x="5772748" y="1893435"/>
                <a:chExt cx="41802" cy="41929"/>
              </a:xfrm>
            </p:grpSpPr>
            <p:sp>
              <p:nvSpPr>
                <p:cNvPr id="991" name="Freeform: Shape 11275">
                  <a:extLst>
                    <a:ext uri="{FF2B5EF4-FFF2-40B4-BE49-F238E27FC236}">
                      <a16:creationId xmlns:a16="http://schemas.microsoft.com/office/drawing/2014/main" id="{BBB314B9-6697-73A3-268A-CC765D8E9B44}"/>
                    </a:ext>
                  </a:extLst>
                </p:cNvPr>
                <p:cNvSpPr/>
                <p:nvPr/>
              </p:nvSpPr>
              <p:spPr>
                <a:xfrm>
                  <a:off x="5793586"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Freeform: Shape 11276">
                  <a:extLst>
                    <a:ext uri="{FF2B5EF4-FFF2-40B4-BE49-F238E27FC236}">
                      <a16:creationId xmlns:a16="http://schemas.microsoft.com/office/drawing/2014/main" id="{10DD1E7C-A744-9E68-9379-586871859C4A}"/>
                    </a:ext>
                  </a:extLst>
                </p:cNvPr>
                <p:cNvSpPr/>
                <p:nvPr/>
              </p:nvSpPr>
              <p:spPr>
                <a:xfrm>
                  <a:off x="5772748" y="1914400"/>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 name="Graphic 7853">
                <a:extLst>
                  <a:ext uri="{FF2B5EF4-FFF2-40B4-BE49-F238E27FC236}">
                    <a16:creationId xmlns:a16="http://schemas.microsoft.com/office/drawing/2014/main" id="{7BB6099B-AB70-F4FD-C186-53177020D76F}"/>
                  </a:ext>
                </a:extLst>
              </p:cNvPr>
              <p:cNvGrpSpPr/>
              <p:nvPr/>
            </p:nvGrpSpPr>
            <p:grpSpPr>
              <a:xfrm>
                <a:off x="5774019" y="1893435"/>
                <a:ext cx="41929" cy="41929"/>
                <a:chOff x="5774019" y="1893435"/>
                <a:chExt cx="41929" cy="41929"/>
              </a:xfrm>
            </p:grpSpPr>
            <p:sp>
              <p:nvSpPr>
                <p:cNvPr id="989" name="Freeform: Shape 11273">
                  <a:extLst>
                    <a:ext uri="{FF2B5EF4-FFF2-40B4-BE49-F238E27FC236}">
                      <a16:creationId xmlns:a16="http://schemas.microsoft.com/office/drawing/2014/main" id="{6F722284-26E7-7E89-8850-3222FA039582}"/>
                    </a:ext>
                  </a:extLst>
                </p:cNvPr>
                <p:cNvSpPr/>
                <p:nvPr/>
              </p:nvSpPr>
              <p:spPr>
                <a:xfrm>
                  <a:off x="5794984"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Freeform: Shape 11274">
                  <a:extLst>
                    <a:ext uri="{FF2B5EF4-FFF2-40B4-BE49-F238E27FC236}">
                      <a16:creationId xmlns:a16="http://schemas.microsoft.com/office/drawing/2014/main" id="{9ABA5D04-7E9D-6FCD-A43A-927188BC0E9A}"/>
                    </a:ext>
                  </a:extLst>
                </p:cNvPr>
                <p:cNvSpPr/>
                <p:nvPr/>
              </p:nvSpPr>
              <p:spPr>
                <a:xfrm>
                  <a:off x="5774019"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 name="Graphic 7853">
                <a:extLst>
                  <a:ext uri="{FF2B5EF4-FFF2-40B4-BE49-F238E27FC236}">
                    <a16:creationId xmlns:a16="http://schemas.microsoft.com/office/drawing/2014/main" id="{172B400D-B265-1A65-1921-2CEB40E47EE2}"/>
                  </a:ext>
                </a:extLst>
              </p:cNvPr>
              <p:cNvGrpSpPr/>
              <p:nvPr/>
            </p:nvGrpSpPr>
            <p:grpSpPr>
              <a:xfrm>
                <a:off x="5785073" y="1893435"/>
                <a:ext cx="41929" cy="41929"/>
                <a:chOff x="5785073" y="1893435"/>
                <a:chExt cx="41929" cy="41929"/>
              </a:xfrm>
            </p:grpSpPr>
            <p:sp>
              <p:nvSpPr>
                <p:cNvPr id="987" name="Freeform: Shape 11271">
                  <a:extLst>
                    <a:ext uri="{FF2B5EF4-FFF2-40B4-BE49-F238E27FC236}">
                      <a16:creationId xmlns:a16="http://schemas.microsoft.com/office/drawing/2014/main" id="{0E7BD67A-8D2A-1C48-BBFB-040E391E4EE2}"/>
                    </a:ext>
                  </a:extLst>
                </p:cNvPr>
                <p:cNvSpPr/>
                <p:nvPr/>
              </p:nvSpPr>
              <p:spPr>
                <a:xfrm>
                  <a:off x="5806038"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8" name="Freeform: Shape 11272">
                  <a:extLst>
                    <a:ext uri="{FF2B5EF4-FFF2-40B4-BE49-F238E27FC236}">
                      <a16:creationId xmlns:a16="http://schemas.microsoft.com/office/drawing/2014/main" id="{935F97D3-F6E0-9E0E-4452-A4FCE974906C}"/>
                    </a:ext>
                  </a:extLst>
                </p:cNvPr>
                <p:cNvSpPr/>
                <p:nvPr/>
              </p:nvSpPr>
              <p:spPr>
                <a:xfrm>
                  <a:off x="5785073"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 name="Graphic 7853">
                <a:extLst>
                  <a:ext uri="{FF2B5EF4-FFF2-40B4-BE49-F238E27FC236}">
                    <a16:creationId xmlns:a16="http://schemas.microsoft.com/office/drawing/2014/main" id="{81E17ABC-BADE-8F82-6714-C90453E4EB08}"/>
                  </a:ext>
                </a:extLst>
              </p:cNvPr>
              <p:cNvGrpSpPr/>
              <p:nvPr/>
            </p:nvGrpSpPr>
            <p:grpSpPr>
              <a:xfrm>
                <a:off x="5791172" y="1893435"/>
                <a:ext cx="41929" cy="41929"/>
                <a:chOff x="5791172" y="1893435"/>
                <a:chExt cx="41929" cy="41929"/>
              </a:xfrm>
            </p:grpSpPr>
            <p:sp>
              <p:nvSpPr>
                <p:cNvPr id="985" name="Freeform: Shape 11269">
                  <a:extLst>
                    <a:ext uri="{FF2B5EF4-FFF2-40B4-BE49-F238E27FC236}">
                      <a16:creationId xmlns:a16="http://schemas.microsoft.com/office/drawing/2014/main" id="{87C567B8-D325-8C10-79E9-259C9EB55F08}"/>
                    </a:ext>
                  </a:extLst>
                </p:cNvPr>
                <p:cNvSpPr/>
                <p:nvPr/>
              </p:nvSpPr>
              <p:spPr>
                <a:xfrm>
                  <a:off x="5812137"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Freeform: Shape 11270">
                  <a:extLst>
                    <a:ext uri="{FF2B5EF4-FFF2-40B4-BE49-F238E27FC236}">
                      <a16:creationId xmlns:a16="http://schemas.microsoft.com/office/drawing/2014/main" id="{4D45A2D4-5449-D420-3EBF-EA442144FAD1}"/>
                    </a:ext>
                  </a:extLst>
                </p:cNvPr>
                <p:cNvSpPr/>
                <p:nvPr/>
              </p:nvSpPr>
              <p:spPr>
                <a:xfrm>
                  <a:off x="5791172"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 name="Graphic 7853">
                <a:extLst>
                  <a:ext uri="{FF2B5EF4-FFF2-40B4-BE49-F238E27FC236}">
                    <a16:creationId xmlns:a16="http://schemas.microsoft.com/office/drawing/2014/main" id="{4EC0B34A-4788-F149-CF87-E6E25A0DC99C}"/>
                  </a:ext>
                </a:extLst>
              </p:cNvPr>
              <p:cNvGrpSpPr/>
              <p:nvPr/>
            </p:nvGrpSpPr>
            <p:grpSpPr>
              <a:xfrm>
                <a:off x="5797271" y="1893435"/>
                <a:ext cx="41929" cy="41929"/>
                <a:chOff x="5797271" y="1893435"/>
                <a:chExt cx="41929" cy="41929"/>
              </a:xfrm>
            </p:grpSpPr>
            <p:sp>
              <p:nvSpPr>
                <p:cNvPr id="983" name="Freeform: Shape 11267">
                  <a:extLst>
                    <a:ext uri="{FF2B5EF4-FFF2-40B4-BE49-F238E27FC236}">
                      <a16:creationId xmlns:a16="http://schemas.microsoft.com/office/drawing/2014/main" id="{894F099A-CD75-7AC5-AB68-C23791EABEAA}"/>
                    </a:ext>
                  </a:extLst>
                </p:cNvPr>
                <p:cNvSpPr/>
                <p:nvPr/>
              </p:nvSpPr>
              <p:spPr>
                <a:xfrm>
                  <a:off x="5818235"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Freeform: Shape 11268">
                  <a:extLst>
                    <a:ext uri="{FF2B5EF4-FFF2-40B4-BE49-F238E27FC236}">
                      <a16:creationId xmlns:a16="http://schemas.microsoft.com/office/drawing/2014/main" id="{D2770DBB-76B7-3C12-C5B7-BA28A308B19D}"/>
                    </a:ext>
                  </a:extLst>
                </p:cNvPr>
                <p:cNvSpPr/>
                <p:nvPr/>
              </p:nvSpPr>
              <p:spPr>
                <a:xfrm>
                  <a:off x="5797271"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 name="Graphic 7853">
                <a:extLst>
                  <a:ext uri="{FF2B5EF4-FFF2-40B4-BE49-F238E27FC236}">
                    <a16:creationId xmlns:a16="http://schemas.microsoft.com/office/drawing/2014/main" id="{2D9D12DA-E6D0-C1E3-6C0D-168BADE48096}"/>
                  </a:ext>
                </a:extLst>
              </p:cNvPr>
              <p:cNvGrpSpPr/>
              <p:nvPr/>
            </p:nvGrpSpPr>
            <p:grpSpPr>
              <a:xfrm>
                <a:off x="5807817" y="1893435"/>
                <a:ext cx="41929" cy="41929"/>
                <a:chOff x="5807817" y="1893435"/>
                <a:chExt cx="41929" cy="41929"/>
              </a:xfrm>
            </p:grpSpPr>
            <p:sp>
              <p:nvSpPr>
                <p:cNvPr id="981" name="Freeform: Shape 11265">
                  <a:extLst>
                    <a:ext uri="{FF2B5EF4-FFF2-40B4-BE49-F238E27FC236}">
                      <a16:creationId xmlns:a16="http://schemas.microsoft.com/office/drawing/2014/main" id="{3D7286C7-09D9-1D19-C89B-D3A0CF75D2B6}"/>
                    </a:ext>
                  </a:extLst>
                </p:cNvPr>
                <p:cNvSpPr/>
                <p:nvPr/>
              </p:nvSpPr>
              <p:spPr>
                <a:xfrm>
                  <a:off x="5828781" y="189343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Freeform: Shape 11266">
                  <a:extLst>
                    <a:ext uri="{FF2B5EF4-FFF2-40B4-BE49-F238E27FC236}">
                      <a16:creationId xmlns:a16="http://schemas.microsoft.com/office/drawing/2014/main" id="{E30D0FD7-836C-F454-AD97-74A614A93F4E}"/>
                    </a:ext>
                  </a:extLst>
                </p:cNvPr>
                <p:cNvSpPr/>
                <p:nvPr/>
              </p:nvSpPr>
              <p:spPr>
                <a:xfrm>
                  <a:off x="5807817" y="191440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 name="Graphic 7853">
                <a:extLst>
                  <a:ext uri="{FF2B5EF4-FFF2-40B4-BE49-F238E27FC236}">
                    <a16:creationId xmlns:a16="http://schemas.microsoft.com/office/drawing/2014/main" id="{1DC70510-0B6D-6B6B-61C4-D5A0D5AA8940}"/>
                  </a:ext>
                </a:extLst>
              </p:cNvPr>
              <p:cNvGrpSpPr/>
              <p:nvPr/>
            </p:nvGrpSpPr>
            <p:grpSpPr>
              <a:xfrm>
                <a:off x="5813407" y="1895595"/>
                <a:ext cx="41929" cy="41929"/>
                <a:chOff x="5813407" y="1895595"/>
                <a:chExt cx="41929" cy="41929"/>
              </a:xfrm>
            </p:grpSpPr>
            <p:sp>
              <p:nvSpPr>
                <p:cNvPr id="979" name="Freeform: Shape 11263">
                  <a:extLst>
                    <a:ext uri="{FF2B5EF4-FFF2-40B4-BE49-F238E27FC236}">
                      <a16:creationId xmlns:a16="http://schemas.microsoft.com/office/drawing/2014/main" id="{557F46AB-B24D-0CF6-9D1F-53C36B6E37FF}"/>
                    </a:ext>
                  </a:extLst>
                </p:cNvPr>
                <p:cNvSpPr/>
                <p:nvPr/>
              </p:nvSpPr>
              <p:spPr>
                <a:xfrm>
                  <a:off x="5834372" y="189559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Freeform: Shape 11264">
                  <a:extLst>
                    <a:ext uri="{FF2B5EF4-FFF2-40B4-BE49-F238E27FC236}">
                      <a16:creationId xmlns:a16="http://schemas.microsoft.com/office/drawing/2014/main" id="{2AE24C6B-45B9-856C-790A-C752501AC013}"/>
                    </a:ext>
                  </a:extLst>
                </p:cNvPr>
                <p:cNvSpPr/>
                <p:nvPr/>
              </p:nvSpPr>
              <p:spPr>
                <a:xfrm>
                  <a:off x="5813407" y="191656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 name="Graphic 7853">
                <a:extLst>
                  <a:ext uri="{FF2B5EF4-FFF2-40B4-BE49-F238E27FC236}">
                    <a16:creationId xmlns:a16="http://schemas.microsoft.com/office/drawing/2014/main" id="{3639BBEE-9A73-F119-3D19-7FADE5781DB0}"/>
                  </a:ext>
                </a:extLst>
              </p:cNvPr>
              <p:cNvGrpSpPr/>
              <p:nvPr/>
            </p:nvGrpSpPr>
            <p:grpSpPr>
              <a:xfrm>
                <a:off x="5815948" y="1896866"/>
                <a:ext cx="41929" cy="41929"/>
                <a:chOff x="5815948" y="1896866"/>
                <a:chExt cx="41929" cy="41929"/>
              </a:xfrm>
            </p:grpSpPr>
            <p:sp>
              <p:nvSpPr>
                <p:cNvPr id="977" name="Freeform: Shape 11261">
                  <a:extLst>
                    <a:ext uri="{FF2B5EF4-FFF2-40B4-BE49-F238E27FC236}">
                      <a16:creationId xmlns:a16="http://schemas.microsoft.com/office/drawing/2014/main" id="{90FDF13F-8BFB-404C-0EFE-B17BBB9E948F}"/>
                    </a:ext>
                  </a:extLst>
                </p:cNvPr>
                <p:cNvSpPr/>
                <p:nvPr/>
              </p:nvSpPr>
              <p:spPr>
                <a:xfrm>
                  <a:off x="5836913"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Freeform: Shape 11262">
                  <a:extLst>
                    <a:ext uri="{FF2B5EF4-FFF2-40B4-BE49-F238E27FC236}">
                      <a16:creationId xmlns:a16="http://schemas.microsoft.com/office/drawing/2014/main" id="{8F67A52D-015E-04AF-F482-7CA9D1EC843D}"/>
                    </a:ext>
                  </a:extLst>
                </p:cNvPr>
                <p:cNvSpPr/>
                <p:nvPr/>
              </p:nvSpPr>
              <p:spPr>
                <a:xfrm>
                  <a:off x="5815948"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 name="Graphic 7853">
                <a:extLst>
                  <a:ext uri="{FF2B5EF4-FFF2-40B4-BE49-F238E27FC236}">
                    <a16:creationId xmlns:a16="http://schemas.microsoft.com/office/drawing/2014/main" id="{AFBD46B1-9F37-0326-83FC-6FF3FCD313BF}"/>
                  </a:ext>
                </a:extLst>
              </p:cNvPr>
              <p:cNvGrpSpPr/>
              <p:nvPr/>
            </p:nvGrpSpPr>
            <p:grpSpPr>
              <a:xfrm>
                <a:off x="5824969" y="1896866"/>
                <a:ext cx="41929" cy="41929"/>
                <a:chOff x="5824969" y="1896866"/>
                <a:chExt cx="41929" cy="41929"/>
              </a:xfrm>
            </p:grpSpPr>
            <p:sp>
              <p:nvSpPr>
                <p:cNvPr id="975" name="Freeform: Shape 11259">
                  <a:extLst>
                    <a:ext uri="{FF2B5EF4-FFF2-40B4-BE49-F238E27FC236}">
                      <a16:creationId xmlns:a16="http://schemas.microsoft.com/office/drawing/2014/main" id="{1F5DED11-E552-9994-B860-7E87095374F8}"/>
                    </a:ext>
                  </a:extLst>
                </p:cNvPr>
                <p:cNvSpPr/>
                <p:nvPr/>
              </p:nvSpPr>
              <p:spPr>
                <a:xfrm>
                  <a:off x="5845934"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Freeform: Shape 11260">
                  <a:extLst>
                    <a:ext uri="{FF2B5EF4-FFF2-40B4-BE49-F238E27FC236}">
                      <a16:creationId xmlns:a16="http://schemas.microsoft.com/office/drawing/2014/main" id="{19D7D090-4926-DE20-57BF-3A88657DA488}"/>
                    </a:ext>
                  </a:extLst>
                </p:cNvPr>
                <p:cNvSpPr/>
                <p:nvPr/>
              </p:nvSpPr>
              <p:spPr>
                <a:xfrm>
                  <a:off x="5824969" y="1917831"/>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 name="Graphic 7853">
                <a:extLst>
                  <a:ext uri="{FF2B5EF4-FFF2-40B4-BE49-F238E27FC236}">
                    <a16:creationId xmlns:a16="http://schemas.microsoft.com/office/drawing/2014/main" id="{1A44CA47-6D9F-3F62-FBF4-6E949E50F1A2}"/>
                  </a:ext>
                </a:extLst>
              </p:cNvPr>
              <p:cNvGrpSpPr/>
              <p:nvPr/>
            </p:nvGrpSpPr>
            <p:grpSpPr>
              <a:xfrm>
                <a:off x="5834372" y="1896866"/>
                <a:ext cx="41802" cy="41929"/>
                <a:chOff x="5834372" y="1896866"/>
                <a:chExt cx="41802" cy="41929"/>
              </a:xfrm>
            </p:grpSpPr>
            <p:sp>
              <p:nvSpPr>
                <p:cNvPr id="973" name="Freeform: Shape 11257">
                  <a:extLst>
                    <a:ext uri="{FF2B5EF4-FFF2-40B4-BE49-F238E27FC236}">
                      <a16:creationId xmlns:a16="http://schemas.microsoft.com/office/drawing/2014/main" id="{DEC1BB7F-A392-DC18-FEFD-CE5226C22BCD}"/>
                    </a:ext>
                  </a:extLst>
                </p:cNvPr>
                <p:cNvSpPr/>
                <p:nvPr/>
              </p:nvSpPr>
              <p:spPr>
                <a:xfrm>
                  <a:off x="5855337"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Freeform: Shape 11258">
                  <a:extLst>
                    <a:ext uri="{FF2B5EF4-FFF2-40B4-BE49-F238E27FC236}">
                      <a16:creationId xmlns:a16="http://schemas.microsoft.com/office/drawing/2014/main" id="{8F474B51-6934-71BA-468E-A7343468E7EE}"/>
                    </a:ext>
                  </a:extLst>
                </p:cNvPr>
                <p:cNvSpPr/>
                <p:nvPr/>
              </p:nvSpPr>
              <p:spPr>
                <a:xfrm>
                  <a:off x="5834372" y="1917831"/>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 name="Graphic 7853">
                <a:extLst>
                  <a:ext uri="{FF2B5EF4-FFF2-40B4-BE49-F238E27FC236}">
                    <a16:creationId xmlns:a16="http://schemas.microsoft.com/office/drawing/2014/main" id="{575C2923-F15D-1D05-E81C-14D00BA3CB1D}"/>
                  </a:ext>
                </a:extLst>
              </p:cNvPr>
              <p:cNvGrpSpPr/>
              <p:nvPr/>
            </p:nvGrpSpPr>
            <p:grpSpPr>
              <a:xfrm>
                <a:off x="5837929" y="1896866"/>
                <a:ext cx="41929" cy="41929"/>
                <a:chOff x="5837929" y="1896866"/>
                <a:chExt cx="41929" cy="41929"/>
              </a:xfrm>
            </p:grpSpPr>
            <p:sp>
              <p:nvSpPr>
                <p:cNvPr id="971" name="Freeform: Shape 11255">
                  <a:extLst>
                    <a:ext uri="{FF2B5EF4-FFF2-40B4-BE49-F238E27FC236}">
                      <a16:creationId xmlns:a16="http://schemas.microsoft.com/office/drawing/2014/main" id="{C6F677F8-487D-5849-B2D1-C94CA1CDC780}"/>
                    </a:ext>
                  </a:extLst>
                </p:cNvPr>
                <p:cNvSpPr/>
                <p:nvPr/>
              </p:nvSpPr>
              <p:spPr>
                <a:xfrm>
                  <a:off x="5858894"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Freeform: Shape 11256">
                  <a:extLst>
                    <a:ext uri="{FF2B5EF4-FFF2-40B4-BE49-F238E27FC236}">
                      <a16:creationId xmlns:a16="http://schemas.microsoft.com/office/drawing/2014/main" id="{0A4BCD36-D0B1-58DC-3A53-A30FA0BCE5FE}"/>
                    </a:ext>
                  </a:extLst>
                </p:cNvPr>
                <p:cNvSpPr/>
                <p:nvPr/>
              </p:nvSpPr>
              <p:spPr>
                <a:xfrm>
                  <a:off x="5837929"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 name="Graphic 7853">
                <a:extLst>
                  <a:ext uri="{FF2B5EF4-FFF2-40B4-BE49-F238E27FC236}">
                    <a16:creationId xmlns:a16="http://schemas.microsoft.com/office/drawing/2014/main" id="{662478E0-32CF-C2A3-987A-60EA4DCF0E1A}"/>
                  </a:ext>
                </a:extLst>
              </p:cNvPr>
              <p:cNvGrpSpPr/>
              <p:nvPr/>
            </p:nvGrpSpPr>
            <p:grpSpPr>
              <a:xfrm>
                <a:off x="5847078" y="1896866"/>
                <a:ext cx="41802" cy="41929"/>
                <a:chOff x="5847078" y="1896866"/>
                <a:chExt cx="41802" cy="41929"/>
              </a:xfrm>
            </p:grpSpPr>
            <p:sp>
              <p:nvSpPr>
                <p:cNvPr id="969" name="Freeform: Shape 11253">
                  <a:extLst>
                    <a:ext uri="{FF2B5EF4-FFF2-40B4-BE49-F238E27FC236}">
                      <a16:creationId xmlns:a16="http://schemas.microsoft.com/office/drawing/2014/main" id="{EFB1CBF5-6A5C-9914-C6CE-DA6DF9D0A4C2}"/>
                    </a:ext>
                  </a:extLst>
                </p:cNvPr>
                <p:cNvSpPr/>
                <p:nvPr/>
              </p:nvSpPr>
              <p:spPr>
                <a:xfrm>
                  <a:off x="5868042"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Freeform: Shape 11254">
                  <a:extLst>
                    <a:ext uri="{FF2B5EF4-FFF2-40B4-BE49-F238E27FC236}">
                      <a16:creationId xmlns:a16="http://schemas.microsoft.com/office/drawing/2014/main" id="{C0C5AF89-2E2E-B12E-57BD-269DA8C009B3}"/>
                    </a:ext>
                  </a:extLst>
                </p:cNvPr>
                <p:cNvSpPr/>
                <p:nvPr/>
              </p:nvSpPr>
              <p:spPr>
                <a:xfrm>
                  <a:off x="5847078" y="1917831"/>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 name="Graphic 7853">
                <a:extLst>
                  <a:ext uri="{FF2B5EF4-FFF2-40B4-BE49-F238E27FC236}">
                    <a16:creationId xmlns:a16="http://schemas.microsoft.com/office/drawing/2014/main" id="{86B3482C-1299-8F78-E378-5DC997BB0DF4}"/>
                  </a:ext>
                </a:extLst>
              </p:cNvPr>
              <p:cNvGrpSpPr/>
              <p:nvPr/>
            </p:nvGrpSpPr>
            <p:grpSpPr>
              <a:xfrm>
                <a:off x="5869186" y="1896866"/>
                <a:ext cx="41929" cy="41929"/>
                <a:chOff x="5869186" y="1896866"/>
                <a:chExt cx="41929" cy="41929"/>
              </a:xfrm>
            </p:grpSpPr>
            <p:sp>
              <p:nvSpPr>
                <p:cNvPr id="967" name="Freeform: Shape 11251">
                  <a:extLst>
                    <a:ext uri="{FF2B5EF4-FFF2-40B4-BE49-F238E27FC236}">
                      <a16:creationId xmlns:a16="http://schemas.microsoft.com/office/drawing/2014/main" id="{88EE6AAC-6202-FC0E-A93C-063BC1E59689}"/>
                    </a:ext>
                  </a:extLst>
                </p:cNvPr>
                <p:cNvSpPr/>
                <p:nvPr/>
              </p:nvSpPr>
              <p:spPr>
                <a:xfrm>
                  <a:off x="5890151"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Freeform: Shape 11252">
                  <a:extLst>
                    <a:ext uri="{FF2B5EF4-FFF2-40B4-BE49-F238E27FC236}">
                      <a16:creationId xmlns:a16="http://schemas.microsoft.com/office/drawing/2014/main" id="{8D2AED6C-7A55-A8C4-4AA3-D881D826D05C}"/>
                    </a:ext>
                  </a:extLst>
                </p:cNvPr>
                <p:cNvSpPr/>
                <p:nvPr/>
              </p:nvSpPr>
              <p:spPr>
                <a:xfrm>
                  <a:off x="5869186"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 name="Graphic 7853">
                <a:extLst>
                  <a:ext uri="{FF2B5EF4-FFF2-40B4-BE49-F238E27FC236}">
                    <a16:creationId xmlns:a16="http://schemas.microsoft.com/office/drawing/2014/main" id="{EBAF82A4-AE2F-CA68-9B95-5949B2C80B26}"/>
                  </a:ext>
                </a:extLst>
              </p:cNvPr>
              <p:cNvGrpSpPr/>
              <p:nvPr/>
            </p:nvGrpSpPr>
            <p:grpSpPr>
              <a:xfrm>
                <a:off x="5873506" y="1896866"/>
                <a:ext cx="41929" cy="41929"/>
                <a:chOff x="5873506" y="1896866"/>
                <a:chExt cx="41929" cy="41929"/>
              </a:xfrm>
            </p:grpSpPr>
            <p:sp>
              <p:nvSpPr>
                <p:cNvPr id="965" name="Freeform: Shape 11249">
                  <a:extLst>
                    <a:ext uri="{FF2B5EF4-FFF2-40B4-BE49-F238E27FC236}">
                      <a16:creationId xmlns:a16="http://schemas.microsoft.com/office/drawing/2014/main" id="{44C28D5D-3B42-B7AF-F03E-6806F9BF67F7}"/>
                    </a:ext>
                  </a:extLst>
                </p:cNvPr>
                <p:cNvSpPr/>
                <p:nvPr/>
              </p:nvSpPr>
              <p:spPr>
                <a:xfrm>
                  <a:off x="5894471"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Freeform: Shape 11250">
                  <a:extLst>
                    <a:ext uri="{FF2B5EF4-FFF2-40B4-BE49-F238E27FC236}">
                      <a16:creationId xmlns:a16="http://schemas.microsoft.com/office/drawing/2014/main" id="{E849E515-074A-7E55-B39C-F0A873480826}"/>
                    </a:ext>
                  </a:extLst>
                </p:cNvPr>
                <p:cNvSpPr/>
                <p:nvPr/>
              </p:nvSpPr>
              <p:spPr>
                <a:xfrm>
                  <a:off x="5873506"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 name="Graphic 7853">
                <a:extLst>
                  <a:ext uri="{FF2B5EF4-FFF2-40B4-BE49-F238E27FC236}">
                    <a16:creationId xmlns:a16="http://schemas.microsoft.com/office/drawing/2014/main" id="{533D718A-44CF-A437-B76A-A88D86DB5236}"/>
                  </a:ext>
                </a:extLst>
              </p:cNvPr>
              <p:cNvGrpSpPr/>
              <p:nvPr/>
            </p:nvGrpSpPr>
            <p:grpSpPr>
              <a:xfrm>
                <a:off x="5884052" y="1896866"/>
                <a:ext cx="41929" cy="41929"/>
                <a:chOff x="5884052" y="1896866"/>
                <a:chExt cx="41929" cy="41929"/>
              </a:xfrm>
            </p:grpSpPr>
            <p:sp>
              <p:nvSpPr>
                <p:cNvPr id="963" name="Freeform: Shape 11247">
                  <a:extLst>
                    <a:ext uri="{FF2B5EF4-FFF2-40B4-BE49-F238E27FC236}">
                      <a16:creationId xmlns:a16="http://schemas.microsoft.com/office/drawing/2014/main" id="{157B1066-C367-2D7E-F08C-107D88B4A53A}"/>
                    </a:ext>
                  </a:extLst>
                </p:cNvPr>
                <p:cNvSpPr/>
                <p:nvPr/>
              </p:nvSpPr>
              <p:spPr>
                <a:xfrm>
                  <a:off x="5905017"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Freeform: Shape 11248">
                  <a:extLst>
                    <a:ext uri="{FF2B5EF4-FFF2-40B4-BE49-F238E27FC236}">
                      <a16:creationId xmlns:a16="http://schemas.microsoft.com/office/drawing/2014/main" id="{1996AF7D-96DE-AA8C-99A9-875969E622A4}"/>
                    </a:ext>
                  </a:extLst>
                </p:cNvPr>
                <p:cNvSpPr/>
                <p:nvPr/>
              </p:nvSpPr>
              <p:spPr>
                <a:xfrm>
                  <a:off x="5884052"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 name="Graphic 7853">
                <a:extLst>
                  <a:ext uri="{FF2B5EF4-FFF2-40B4-BE49-F238E27FC236}">
                    <a16:creationId xmlns:a16="http://schemas.microsoft.com/office/drawing/2014/main" id="{8F536E3F-D885-1170-5DBE-DF2AAA98437B}"/>
                  </a:ext>
                </a:extLst>
              </p:cNvPr>
              <p:cNvGrpSpPr/>
              <p:nvPr/>
            </p:nvGrpSpPr>
            <p:grpSpPr>
              <a:xfrm>
                <a:off x="5890151" y="1896866"/>
                <a:ext cx="41929" cy="41929"/>
                <a:chOff x="5890151" y="1896866"/>
                <a:chExt cx="41929" cy="41929"/>
              </a:xfrm>
            </p:grpSpPr>
            <p:sp>
              <p:nvSpPr>
                <p:cNvPr id="961" name="Freeform: Shape 11245">
                  <a:extLst>
                    <a:ext uri="{FF2B5EF4-FFF2-40B4-BE49-F238E27FC236}">
                      <a16:creationId xmlns:a16="http://schemas.microsoft.com/office/drawing/2014/main" id="{72519583-2E19-7105-0C99-27DD27E07380}"/>
                    </a:ext>
                  </a:extLst>
                </p:cNvPr>
                <p:cNvSpPr/>
                <p:nvPr/>
              </p:nvSpPr>
              <p:spPr>
                <a:xfrm>
                  <a:off x="5911115"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Freeform: Shape 11246">
                  <a:extLst>
                    <a:ext uri="{FF2B5EF4-FFF2-40B4-BE49-F238E27FC236}">
                      <a16:creationId xmlns:a16="http://schemas.microsoft.com/office/drawing/2014/main" id="{1FD28FD5-815D-C2B1-9CE5-71318A62799B}"/>
                    </a:ext>
                  </a:extLst>
                </p:cNvPr>
                <p:cNvSpPr/>
                <p:nvPr/>
              </p:nvSpPr>
              <p:spPr>
                <a:xfrm>
                  <a:off x="5890151" y="1917831"/>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 name="Graphic 7853">
                <a:extLst>
                  <a:ext uri="{FF2B5EF4-FFF2-40B4-BE49-F238E27FC236}">
                    <a16:creationId xmlns:a16="http://schemas.microsoft.com/office/drawing/2014/main" id="{20EB64AB-FD94-6ED4-C46A-6C0A46DC457D}"/>
                  </a:ext>
                </a:extLst>
              </p:cNvPr>
              <p:cNvGrpSpPr/>
              <p:nvPr/>
            </p:nvGrpSpPr>
            <p:grpSpPr>
              <a:xfrm>
                <a:off x="5896249" y="1896866"/>
                <a:ext cx="41929" cy="41929"/>
                <a:chOff x="5896249" y="1896866"/>
                <a:chExt cx="41929" cy="41929"/>
              </a:xfrm>
            </p:grpSpPr>
            <p:sp>
              <p:nvSpPr>
                <p:cNvPr id="959" name="Freeform: Shape 11243">
                  <a:extLst>
                    <a:ext uri="{FF2B5EF4-FFF2-40B4-BE49-F238E27FC236}">
                      <a16:creationId xmlns:a16="http://schemas.microsoft.com/office/drawing/2014/main" id="{65196D6D-5499-CFC5-236A-8A5A6AC28371}"/>
                    </a:ext>
                  </a:extLst>
                </p:cNvPr>
                <p:cNvSpPr/>
                <p:nvPr/>
              </p:nvSpPr>
              <p:spPr>
                <a:xfrm>
                  <a:off x="5917214" y="1896866"/>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Freeform: Shape 11244">
                  <a:extLst>
                    <a:ext uri="{FF2B5EF4-FFF2-40B4-BE49-F238E27FC236}">
                      <a16:creationId xmlns:a16="http://schemas.microsoft.com/office/drawing/2014/main" id="{61A6C5DC-96D7-0AF0-3732-0E2E63318C84}"/>
                    </a:ext>
                  </a:extLst>
                </p:cNvPr>
                <p:cNvSpPr/>
                <p:nvPr/>
              </p:nvSpPr>
              <p:spPr>
                <a:xfrm>
                  <a:off x="5896249" y="191783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 name="Graphic 7853">
                <a:extLst>
                  <a:ext uri="{FF2B5EF4-FFF2-40B4-BE49-F238E27FC236}">
                    <a16:creationId xmlns:a16="http://schemas.microsoft.com/office/drawing/2014/main" id="{C08365D6-C128-4763-FD85-E28111EAA175}"/>
                  </a:ext>
                </a:extLst>
              </p:cNvPr>
              <p:cNvGrpSpPr/>
              <p:nvPr/>
            </p:nvGrpSpPr>
            <p:grpSpPr>
              <a:xfrm>
                <a:off x="5924329" y="1900297"/>
                <a:ext cx="41929" cy="41929"/>
                <a:chOff x="5924329" y="1900297"/>
                <a:chExt cx="41929" cy="41929"/>
              </a:xfrm>
            </p:grpSpPr>
            <p:sp>
              <p:nvSpPr>
                <p:cNvPr id="957" name="Freeform: Shape 11241">
                  <a:extLst>
                    <a:ext uri="{FF2B5EF4-FFF2-40B4-BE49-F238E27FC236}">
                      <a16:creationId xmlns:a16="http://schemas.microsoft.com/office/drawing/2014/main" id="{9BC58ABE-9957-C352-E06F-06C3070ECAFB}"/>
                    </a:ext>
                  </a:extLst>
                </p:cNvPr>
                <p:cNvSpPr/>
                <p:nvPr/>
              </p:nvSpPr>
              <p:spPr>
                <a:xfrm>
                  <a:off x="5945294" y="190029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Freeform: Shape 11242">
                  <a:extLst>
                    <a:ext uri="{FF2B5EF4-FFF2-40B4-BE49-F238E27FC236}">
                      <a16:creationId xmlns:a16="http://schemas.microsoft.com/office/drawing/2014/main" id="{8A710313-3E5C-436F-5E06-AAE2202FA7A6}"/>
                    </a:ext>
                  </a:extLst>
                </p:cNvPr>
                <p:cNvSpPr/>
                <p:nvPr/>
              </p:nvSpPr>
              <p:spPr>
                <a:xfrm>
                  <a:off x="5924329" y="192126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 name="Graphic 7853">
                <a:extLst>
                  <a:ext uri="{FF2B5EF4-FFF2-40B4-BE49-F238E27FC236}">
                    <a16:creationId xmlns:a16="http://schemas.microsoft.com/office/drawing/2014/main" id="{AEFA4938-06FE-2EAE-E64E-38E620095C64}"/>
                  </a:ext>
                </a:extLst>
              </p:cNvPr>
              <p:cNvGrpSpPr/>
              <p:nvPr/>
            </p:nvGrpSpPr>
            <p:grpSpPr>
              <a:xfrm>
                <a:off x="5927125" y="1900297"/>
                <a:ext cx="41929" cy="41929"/>
                <a:chOff x="5927125" y="1900297"/>
                <a:chExt cx="41929" cy="41929"/>
              </a:xfrm>
            </p:grpSpPr>
            <p:sp>
              <p:nvSpPr>
                <p:cNvPr id="955" name="Freeform: Shape 11239">
                  <a:extLst>
                    <a:ext uri="{FF2B5EF4-FFF2-40B4-BE49-F238E27FC236}">
                      <a16:creationId xmlns:a16="http://schemas.microsoft.com/office/drawing/2014/main" id="{C933412F-5B4E-4132-3801-B502267EF1D0}"/>
                    </a:ext>
                  </a:extLst>
                </p:cNvPr>
                <p:cNvSpPr/>
                <p:nvPr/>
              </p:nvSpPr>
              <p:spPr>
                <a:xfrm>
                  <a:off x="5948089" y="190029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Freeform: Shape 11240">
                  <a:extLst>
                    <a:ext uri="{FF2B5EF4-FFF2-40B4-BE49-F238E27FC236}">
                      <a16:creationId xmlns:a16="http://schemas.microsoft.com/office/drawing/2014/main" id="{CB6B5C8A-30A7-A455-AF3A-5E41E9AB659B}"/>
                    </a:ext>
                  </a:extLst>
                </p:cNvPr>
                <p:cNvSpPr/>
                <p:nvPr/>
              </p:nvSpPr>
              <p:spPr>
                <a:xfrm>
                  <a:off x="5927125" y="192126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 name="Graphic 7853">
                <a:extLst>
                  <a:ext uri="{FF2B5EF4-FFF2-40B4-BE49-F238E27FC236}">
                    <a16:creationId xmlns:a16="http://schemas.microsoft.com/office/drawing/2014/main" id="{0CD46EB1-7EDC-6D9F-E7EB-EC33BDD52C2A}"/>
                  </a:ext>
                </a:extLst>
              </p:cNvPr>
              <p:cNvGrpSpPr/>
              <p:nvPr/>
            </p:nvGrpSpPr>
            <p:grpSpPr>
              <a:xfrm>
                <a:off x="5937544" y="1900297"/>
                <a:ext cx="41929" cy="41929"/>
                <a:chOff x="5937544" y="1900297"/>
                <a:chExt cx="41929" cy="41929"/>
              </a:xfrm>
            </p:grpSpPr>
            <p:sp>
              <p:nvSpPr>
                <p:cNvPr id="953" name="Freeform: Shape 11237">
                  <a:extLst>
                    <a:ext uri="{FF2B5EF4-FFF2-40B4-BE49-F238E27FC236}">
                      <a16:creationId xmlns:a16="http://schemas.microsoft.com/office/drawing/2014/main" id="{DFD88E40-36D8-3C83-5B13-FA932C7AC484}"/>
                    </a:ext>
                  </a:extLst>
                </p:cNvPr>
                <p:cNvSpPr/>
                <p:nvPr/>
              </p:nvSpPr>
              <p:spPr>
                <a:xfrm>
                  <a:off x="5958508" y="190029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Freeform: Shape 11238">
                  <a:extLst>
                    <a:ext uri="{FF2B5EF4-FFF2-40B4-BE49-F238E27FC236}">
                      <a16:creationId xmlns:a16="http://schemas.microsoft.com/office/drawing/2014/main" id="{37CE71EE-1A18-70C0-3C15-557587B13D83}"/>
                    </a:ext>
                  </a:extLst>
                </p:cNvPr>
                <p:cNvSpPr/>
                <p:nvPr/>
              </p:nvSpPr>
              <p:spPr>
                <a:xfrm>
                  <a:off x="5937544" y="1921261"/>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3" name="Graphic 7853">
                <a:extLst>
                  <a:ext uri="{FF2B5EF4-FFF2-40B4-BE49-F238E27FC236}">
                    <a16:creationId xmlns:a16="http://schemas.microsoft.com/office/drawing/2014/main" id="{3AC8A7E2-A6AD-7DF1-17C9-7956A0523F43}"/>
                  </a:ext>
                </a:extLst>
              </p:cNvPr>
              <p:cNvGrpSpPr/>
              <p:nvPr/>
            </p:nvGrpSpPr>
            <p:grpSpPr>
              <a:xfrm>
                <a:off x="5955205" y="1900297"/>
                <a:ext cx="41802" cy="41929"/>
                <a:chOff x="5955205" y="1900297"/>
                <a:chExt cx="41802" cy="41929"/>
              </a:xfrm>
            </p:grpSpPr>
            <p:sp>
              <p:nvSpPr>
                <p:cNvPr id="951" name="Freeform: Shape 11235">
                  <a:extLst>
                    <a:ext uri="{FF2B5EF4-FFF2-40B4-BE49-F238E27FC236}">
                      <a16:creationId xmlns:a16="http://schemas.microsoft.com/office/drawing/2014/main" id="{EF3787CB-231E-74BC-7D0D-69D519D49BBC}"/>
                    </a:ext>
                  </a:extLst>
                </p:cNvPr>
                <p:cNvSpPr/>
                <p:nvPr/>
              </p:nvSpPr>
              <p:spPr>
                <a:xfrm>
                  <a:off x="5976169" y="1900297"/>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Freeform: Shape 11236">
                  <a:extLst>
                    <a:ext uri="{FF2B5EF4-FFF2-40B4-BE49-F238E27FC236}">
                      <a16:creationId xmlns:a16="http://schemas.microsoft.com/office/drawing/2014/main" id="{83F2F61D-C3C3-290A-E584-44256479C25B}"/>
                    </a:ext>
                  </a:extLst>
                </p:cNvPr>
                <p:cNvSpPr/>
                <p:nvPr/>
              </p:nvSpPr>
              <p:spPr>
                <a:xfrm>
                  <a:off x="5955205" y="1921261"/>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4" name="Graphic 7853">
                <a:extLst>
                  <a:ext uri="{FF2B5EF4-FFF2-40B4-BE49-F238E27FC236}">
                    <a16:creationId xmlns:a16="http://schemas.microsoft.com/office/drawing/2014/main" id="{75737E9F-0CC4-191C-9EA6-CD1E5897AB55}"/>
                  </a:ext>
                </a:extLst>
              </p:cNvPr>
              <p:cNvGrpSpPr/>
              <p:nvPr/>
            </p:nvGrpSpPr>
            <p:grpSpPr>
              <a:xfrm>
                <a:off x="5964861" y="1901948"/>
                <a:ext cx="41929" cy="41929"/>
                <a:chOff x="5964861" y="1901948"/>
                <a:chExt cx="41929" cy="41929"/>
              </a:xfrm>
            </p:grpSpPr>
            <p:sp>
              <p:nvSpPr>
                <p:cNvPr id="949" name="Freeform: Shape 11233">
                  <a:extLst>
                    <a:ext uri="{FF2B5EF4-FFF2-40B4-BE49-F238E27FC236}">
                      <a16:creationId xmlns:a16="http://schemas.microsoft.com/office/drawing/2014/main" id="{81F24B96-CC74-57E7-69C6-4F8E215C49CD}"/>
                    </a:ext>
                  </a:extLst>
                </p:cNvPr>
                <p:cNvSpPr/>
                <p:nvPr/>
              </p:nvSpPr>
              <p:spPr>
                <a:xfrm>
                  <a:off x="5985826"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Freeform: Shape 11234">
                  <a:extLst>
                    <a:ext uri="{FF2B5EF4-FFF2-40B4-BE49-F238E27FC236}">
                      <a16:creationId xmlns:a16="http://schemas.microsoft.com/office/drawing/2014/main" id="{3A1AAE05-71FA-D6C8-EEEA-2B1E2576DD8B}"/>
                    </a:ext>
                  </a:extLst>
                </p:cNvPr>
                <p:cNvSpPr/>
                <p:nvPr/>
              </p:nvSpPr>
              <p:spPr>
                <a:xfrm>
                  <a:off x="5964861"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5" name="Graphic 7853">
                <a:extLst>
                  <a:ext uri="{FF2B5EF4-FFF2-40B4-BE49-F238E27FC236}">
                    <a16:creationId xmlns:a16="http://schemas.microsoft.com/office/drawing/2014/main" id="{184D9BCB-8FEC-7C47-93FD-FABEB4BDCAB8}"/>
                  </a:ext>
                </a:extLst>
              </p:cNvPr>
              <p:cNvGrpSpPr/>
              <p:nvPr/>
            </p:nvGrpSpPr>
            <p:grpSpPr>
              <a:xfrm>
                <a:off x="5967911" y="1901948"/>
                <a:ext cx="41802" cy="41929"/>
                <a:chOff x="5967911" y="1901948"/>
                <a:chExt cx="41802" cy="41929"/>
              </a:xfrm>
            </p:grpSpPr>
            <p:sp>
              <p:nvSpPr>
                <p:cNvPr id="947" name="Freeform: Shape 11231">
                  <a:extLst>
                    <a:ext uri="{FF2B5EF4-FFF2-40B4-BE49-F238E27FC236}">
                      <a16:creationId xmlns:a16="http://schemas.microsoft.com/office/drawing/2014/main" id="{7D771B35-EA0E-4703-55DD-4ED4BEA01630}"/>
                    </a:ext>
                  </a:extLst>
                </p:cNvPr>
                <p:cNvSpPr/>
                <p:nvPr/>
              </p:nvSpPr>
              <p:spPr>
                <a:xfrm>
                  <a:off x="5988875"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Freeform: Shape 11232">
                  <a:extLst>
                    <a:ext uri="{FF2B5EF4-FFF2-40B4-BE49-F238E27FC236}">
                      <a16:creationId xmlns:a16="http://schemas.microsoft.com/office/drawing/2014/main" id="{71C87F5A-5EBB-3BE7-A067-9F4A3ED036DE}"/>
                    </a:ext>
                  </a:extLst>
                </p:cNvPr>
                <p:cNvSpPr/>
                <p:nvPr/>
              </p:nvSpPr>
              <p:spPr>
                <a:xfrm>
                  <a:off x="5967911" y="192291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6" name="Graphic 7853">
                <a:extLst>
                  <a:ext uri="{FF2B5EF4-FFF2-40B4-BE49-F238E27FC236}">
                    <a16:creationId xmlns:a16="http://schemas.microsoft.com/office/drawing/2014/main" id="{EA03B263-AF86-E2D6-4102-BD5C7502082B}"/>
                  </a:ext>
                </a:extLst>
              </p:cNvPr>
              <p:cNvGrpSpPr/>
              <p:nvPr/>
            </p:nvGrpSpPr>
            <p:grpSpPr>
              <a:xfrm>
                <a:off x="5982014" y="1901948"/>
                <a:ext cx="41929" cy="41929"/>
                <a:chOff x="5982014" y="1901948"/>
                <a:chExt cx="41929" cy="41929"/>
              </a:xfrm>
            </p:grpSpPr>
            <p:sp>
              <p:nvSpPr>
                <p:cNvPr id="945" name="Freeform: Shape 11229">
                  <a:extLst>
                    <a:ext uri="{FF2B5EF4-FFF2-40B4-BE49-F238E27FC236}">
                      <a16:creationId xmlns:a16="http://schemas.microsoft.com/office/drawing/2014/main" id="{279F3714-60AA-FB0B-1E0C-AF4E4BD46DC4}"/>
                    </a:ext>
                  </a:extLst>
                </p:cNvPr>
                <p:cNvSpPr/>
                <p:nvPr/>
              </p:nvSpPr>
              <p:spPr>
                <a:xfrm>
                  <a:off x="600297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Freeform: Shape 11230">
                  <a:extLst>
                    <a:ext uri="{FF2B5EF4-FFF2-40B4-BE49-F238E27FC236}">
                      <a16:creationId xmlns:a16="http://schemas.microsoft.com/office/drawing/2014/main" id="{BE850759-0494-CE30-BD03-1F2C938B45B6}"/>
                    </a:ext>
                  </a:extLst>
                </p:cNvPr>
                <p:cNvSpPr/>
                <p:nvPr/>
              </p:nvSpPr>
              <p:spPr>
                <a:xfrm>
                  <a:off x="5982014"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7" name="Graphic 7853">
                <a:extLst>
                  <a:ext uri="{FF2B5EF4-FFF2-40B4-BE49-F238E27FC236}">
                    <a16:creationId xmlns:a16="http://schemas.microsoft.com/office/drawing/2014/main" id="{B9B69B16-B4B8-C86A-695A-BD42488FB762}"/>
                  </a:ext>
                </a:extLst>
              </p:cNvPr>
              <p:cNvGrpSpPr/>
              <p:nvPr/>
            </p:nvGrpSpPr>
            <p:grpSpPr>
              <a:xfrm>
                <a:off x="5996118" y="1901948"/>
                <a:ext cx="41929" cy="41929"/>
                <a:chOff x="5996118" y="1901948"/>
                <a:chExt cx="41929" cy="41929"/>
              </a:xfrm>
            </p:grpSpPr>
            <p:sp>
              <p:nvSpPr>
                <p:cNvPr id="943" name="Freeform: Shape 11227">
                  <a:extLst>
                    <a:ext uri="{FF2B5EF4-FFF2-40B4-BE49-F238E27FC236}">
                      <a16:creationId xmlns:a16="http://schemas.microsoft.com/office/drawing/2014/main" id="{32CB2003-1693-FDD9-0B4D-D2D5CC70B07A}"/>
                    </a:ext>
                  </a:extLst>
                </p:cNvPr>
                <p:cNvSpPr/>
                <p:nvPr/>
              </p:nvSpPr>
              <p:spPr>
                <a:xfrm>
                  <a:off x="6017082"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Freeform: Shape 11228">
                  <a:extLst>
                    <a:ext uri="{FF2B5EF4-FFF2-40B4-BE49-F238E27FC236}">
                      <a16:creationId xmlns:a16="http://schemas.microsoft.com/office/drawing/2014/main" id="{3A1424A1-40E4-0787-AEEE-5F34389FBD09}"/>
                    </a:ext>
                  </a:extLst>
                </p:cNvPr>
                <p:cNvSpPr/>
                <p:nvPr/>
              </p:nvSpPr>
              <p:spPr>
                <a:xfrm>
                  <a:off x="5996118"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raphic 7853">
                <a:extLst>
                  <a:ext uri="{FF2B5EF4-FFF2-40B4-BE49-F238E27FC236}">
                    <a16:creationId xmlns:a16="http://schemas.microsoft.com/office/drawing/2014/main" id="{4DCC42D1-0EB8-0585-DFD4-10A9C0F0FF21}"/>
                  </a:ext>
                </a:extLst>
              </p:cNvPr>
              <p:cNvGrpSpPr/>
              <p:nvPr/>
            </p:nvGrpSpPr>
            <p:grpSpPr>
              <a:xfrm>
                <a:off x="6000057" y="1901948"/>
                <a:ext cx="41929" cy="41929"/>
                <a:chOff x="6000057" y="1901948"/>
                <a:chExt cx="41929" cy="41929"/>
              </a:xfrm>
            </p:grpSpPr>
            <p:sp>
              <p:nvSpPr>
                <p:cNvPr id="941" name="Freeform: Shape 11225">
                  <a:extLst>
                    <a:ext uri="{FF2B5EF4-FFF2-40B4-BE49-F238E27FC236}">
                      <a16:creationId xmlns:a16="http://schemas.microsoft.com/office/drawing/2014/main" id="{6EEAEEA0-B6EA-2DE5-B3C8-9DF804497C4E}"/>
                    </a:ext>
                  </a:extLst>
                </p:cNvPr>
                <p:cNvSpPr/>
                <p:nvPr/>
              </p:nvSpPr>
              <p:spPr>
                <a:xfrm>
                  <a:off x="6021021"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Freeform: Shape 11226">
                  <a:extLst>
                    <a:ext uri="{FF2B5EF4-FFF2-40B4-BE49-F238E27FC236}">
                      <a16:creationId xmlns:a16="http://schemas.microsoft.com/office/drawing/2014/main" id="{90DD2D7C-0272-8109-473A-37B2E745CCA4}"/>
                    </a:ext>
                  </a:extLst>
                </p:cNvPr>
                <p:cNvSpPr/>
                <p:nvPr/>
              </p:nvSpPr>
              <p:spPr>
                <a:xfrm>
                  <a:off x="6000057"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9" name="Graphic 7853">
                <a:extLst>
                  <a:ext uri="{FF2B5EF4-FFF2-40B4-BE49-F238E27FC236}">
                    <a16:creationId xmlns:a16="http://schemas.microsoft.com/office/drawing/2014/main" id="{F084B02B-C7E2-DE72-C051-39E9FE2F2977}"/>
                  </a:ext>
                </a:extLst>
              </p:cNvPr>
              <p:cNvGrpSpPr/>
              <p:nvPr/>
            </p:nvGrpSpPr>
            <p:grpSpPr>
              <a:xfrm>
                <a:off x="6004122" y="1901948"/>
                <a:ext cx="41929" cy="41929"/>
                <a:chOff x="6004122" y="1901948"/>
                <a:chExt cx="41929" cy="41929"/>
              </a:xfrm>
            </p:grpSpPr>
            <p:sp>
              <p:nvSpPr>
                <p:cNvPr id="939" name="Freeform: Shape 11223">
                  <a:extLst>
                    <a:ext uri="{FF2B5EF4-FFF2-40B4-BE49-F238E27FC236}">
                      <a16:creationId xmlns:a16="http://schemas.microsoft.com/office/drawing/2014/main" id="{9B6B2C7D-1806-F3B3-60C2-F0526641EA8B}"/>
                    </a:ext>
                  </a:extLst>
                </p:cNvPr>
                <p:cNvSpPr/>
                <p:nvPr/>
              </p:nvSpPr>
              <p:spPr>
                <a:xfrm>
                  <a:off x="6025087"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Freeform: Shape 11224">
                  <a:extLst>
                    <a:ext uri="{FF2B5EF4-FFF2-40B4-BE49-F238E27FC236}">
                      <a16:creationId xmlns:a16="http://schemas.microsoft.com/office/drawing/2014/main" id="{3B80EAE7-DE68-AB64-BA46-3AB331AD6C05}"/>
                    </a:ext>
                  </a:extLst>
                </p:cNvPr>
                <p:cNvSpPr/>
                <p:nvPr/>
              </p:nvSpPr>
              <p:spPr>
                <a:xfrm>
                  <a:off x="6004122"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0" name="Graphic 7853">
                <a:extLst>
                  <a:ext uri="{FF2B5EF4-FFF2-40B4-BE49-F238E27FC236}">
                    <a16:creationId xmlns:a16="http://schemas.microsoft.com/office/drawing/2014/main" id="{604702F7-9893-2671-68A9-EF910CD2BA7F}"/>
                  </a:ext>
                </a:extLst>
              </p:cNvPr>
              <p:cNvGrpSpPr/>
              <p:nvPr/>
            </p:nvGrpSpPr>
            <p:grpSpPr>
              <a:xfrm>
                <a:off x="6012762" y="1901948"/>
                <a:ext cx="41929" cy="41929"/>
                <a:chOff x="6012762" y="1901948"/>
                <a:chExt cx="41929" cy="41929"/>
              </a:xfrm>
            </p:grpSpPr>
            <p:sp>
              <p:nvSpPr>
                <p:cNvPr id="937" name="Freeform: Shape 11221">
                  <a:extLst>
                    <a:ext uri="{FF2B5EF4-FFF2-40B4-BE49-F238E27FC236}">
                      <a16:creationId xmlns:a16="http://schemas.microsoft.com/office/drawing/2014/main" id="{CE25C828-A3A1-CCD0-1233-8528CCC67420}"/>
                    </a:ext>
                  </a:extLst>
                </p:cNvPr>
                <p:cNvSpPr/>
                <p:nvPr/>
              </p:nvSpPr>
              <p:spPr>
                <a:xfrm>
                  <a:off x="6033727"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Freeform: Shape 11222">
                  <a:extLst>
                    <a:ext uri="{FF2B5EF4-FFF2-40B4-BE49-F238E27FC236}">
                      <a16:creationId xmlns:a16="http://schemas.microsoft.com/office/drawing/2014/main" id="{FF15ED19-164F-F060-BB00-2D585AC08064}"/>
                    </a:ext>
                  </a:extLst>
                </p:cNvPr>
                <p:cNvSpPr/>
                <p:nvPr/>
              </p:nvSpPr>
              <p:spPr>
                <a:xfrm>
                  <a:off x="6012762"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1" name="Graphic 7853">
                <a:extLst>
                  <a:ext uri="{FF2B5EF4-FFF2-40B4-BE49-F238E27FC236}">
                    <a16:creationId xmlns:a16="http://schemas.microsoft.com/office/drawing/2014/main" id="{0068A3F2-41B2-6EFC-A028-764F8B1466F5}"/>
                  </a:ext>
                </a:extLst>
              </p:cNvPr>
              <p:cNvGrpSpPr/>
              <p:nvPr/>
            </p:nvGrpSpPr>
            <p:grpSpPr>
              <a:xfrm>
                <a:off x="6022419" y="1901948"/>
                <a:ext cx="41929" cy="41929"/>
                <a:chOff x="6022419" y="1901948"/>
                <a:chExt cx="41929" cy="41929"/>
              </a:xfrm>
            </p:grpSpPr>
            <p:sp>
              <p:nvSpPr>
                <p:cNvPr id="935" name="Freeform: Shape 11219">
                  <a:extLst>
                    <a:ext uri="{FF2B5EF4-FFF2-40B4-BE49-F238E27FC236}">
                      <a16:creationId xmlns:a16="http://schemas.microsoft.com/office/drawing/2014/main" id="{A3258BC4-D21E-66AE-EFF3-C603D1709A28}"/>
                    </a:ext>
                  </a:extLst>
                </p:cNvPr>
                <p:cNvSpPr/>
                <p:nvPr/>
              </p:nvSpPr>
              <p:spPr>
                <a:xfrm>
                  <a:off x="6043384"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Freeform: Shape 11220">
                  <a:extLst>
                    <a:ext uri="{FF2B5EF4-FFF2-40B4-BE49-F238E27FC236}">
                      <a16:creationId xmlns:a16="http://schemas.microsoft.com/office/drawing/2014/main" id="{40F9DD13-9AF7-8788-3EA9-AD00814A1A73}"/>
                    </a:ext>
                  </a:extLst>
                </p:cNvPr>
                <p:cNvSpPr/>
                <p:nvPr/>
              </p:nvSpPr>
              <p:spPr>
                <a:xfrm>
                  <a:off x="6022419"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2" name="Graphic 7853">
                <a:extLst>
                  <a:ext uri="{FF2B5EF4-FFF2-40B4-BE49-F238E27FC236}">
                    <a16:creationId xmlns:a16="http://schemas.microsoft.com/office/drawing/2014/main" id="{7A175665-6CE8-4564-06D3-96CF4EEB9327}"/>
                  </a:ext>
                </a:extLst>
              </p:cNvPr>
              <p:cNvGrpSpPr/>
              <p:nvPr/>
            </p:nvGrpSpPr>
            <p:grpSpPr>
              <a:xfrm>
                <a:off x="6032075" y="1901948"/>
                <a:ext cx="41929" cy="41929"/>
                <a:chOff x="6032075" y="1901948"/>
                <a:chExt cx="41929" cy="41929"/>
              </a:xfrm>
            </p:grpSpPr>
            <p:sp>
              <p:nvSpPr>
                <p:cNvPr id="933" name="Freeform: Shape 11217">
                  <a:extLst>
                    <a:ext uri="{FF2B5EF4-FFF2-40B4-BE49-F238E27FC236}">
                      <a16:creationId xmlns:a16="http://schemas.microsoft.com/office/drawing/2014/main" id="{784FE6D1-B487-7744-A0A2-022E6BD5D7F6}"/>
                    </a:ext>
                  </a:extLst>
                </p:cNvPr>
                <p:cNvSpPr/>
                <p:nvPr/>
              </p:nvSpPr>
              <p:spPr>
                <a:xfrm>
                  <a:off x="6053040"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Freeform: Shape 11218">
                  <a:extLst>
                    <a:ext uri="{FF2B5EF4-FFF2-40B4-BE49-F238E27FC236}">
                      <a16:creationId xmlns:a16="http://schemas.microsoft.com/office/drawing/2014/main" id="{9644C810-C8F1-D072-72B5-4D01E2E66D33}"/>
                    </a:ext>
                  </a:extLst>
                </p:cNvPr>
                <p:cNvSpPr/>
                <p:nvPr/>
              </p:nvSpPr>
              <p:spPr>
                <a:xfrm>
                  <a:off x="6032075"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3" name="Graphic 7853">
                <a:extLst>
                  <a:ext uri="{FF2B5EF4-FFF2-40B4-BE49-F238E27FC236}">
                    <a16:creationId xmlns:a16="http://schemas.microsoft.com/office/drawing/2014/main" id="{8FA77482-BEC5-ADA3-D150-73E8EEDBF01E}"/>
                  </a:ext>
                </a:extLst>
              </p:cNvPr>
              <p:cNvGrpSpPr/>
              <p:nvPr/>
            </p:nvGrpSpPr>
            <p:grpSpPr>
              <a:xfrm>
                <a:off x="6038047" y="1901948"/>
                <a:ext cx="41929" cy="41929"/>
                <a:chOff x="6038047" y="1901948"/>
                <a:chExt cx="41929" cy="41929"/>
              </a:xfrm>
            </p:grpSpPr>
            <p:sp>
              <p:nvSpPr>
                <p:cNvPr id="931" name="Freeform: Shape 11215">
                  <a:extLst>
                    <a:ext uri="{FF2B5EF4-FFF2-40B4-BE49-F238E27FC236}">
                      <a16:creationId xmlns:a16="http://schemas.microsoft.com/office/drawing/2014/main" id="{EC6750A5-A88B-C7B9-17A5-B5B14E9499B7}"/>
                    </a:ext>
                  </a:extLst>
                </p:cNvPr>
                <p:cNvSpPr/>
                <p:nvPr/>
              </p:nvSpPr>
              <p:spPr>
                <a:xfrm>
                  <a:off x="6059012"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Freeform: Shape 11216">
                  <a:extLst>
                    <a:ext uri="{FF2B5EF4-FFF2-40B4-BE49-F238E27FC236}">
                      <a16:creationId xmlns:a16="http://schemas.microsoft.com/office/drawing/2014/main" id="{A539D1DC-321E-11EE-9A32-3923F144A247}"/>
                    </a:ext>
                  </a:extLst>
                </p:cNvPr>
                <p:cNvSpPr/>
                <p:nvPr/>
              </p:nvSpPr>
              <p:spPr>
                <a:xfrm>
                  <a:off x="6038047"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4" name="Graphic 7853">
                <a:extLst>
                  <a:ext uri="{FF2B5EF4-FFF2-40B4-BE49-F238E27FC236}">
                    <a16:creationId xmlns:a16="http://schemas.microsoft.com/office/drawing/2014/main" id="{90C8A62D-4089-50EC-64BC-386A397BF17F}"/>
                  </a:ext>
                </a:extLst>
              </p:cNvPr>
              <p:cNvGrpSpPr/>
              <p:nvPr/>
            </p:nvGrpSpPr>
            <p:grpSpPr>
              <a:xfrm>
                <a:off x="6044019" y="1901948"/>
                <a:ext cx="41802" cy="41929"/>
                <a:chOff x="6044019" y="1901948"/>
                <a:chExt cx="41802" cy="41929"/>
              </a:xfrm>
            </p:grpSpPr>
            <p:sp>
              <p:nvSpPr>
                <p:cNvPr id="929" name="Freeform: Shape 11213">
                  <a:extLst>
                    <a:ext uri="{FF2B5EF4-FFF2-40B4-BE49-F238E27FC236}">
                      <a16:creationId xmlns:a16="http://schemas.microsoft.com/office/drawing/2014/main" id="{E6175F11-4EF5-8EE6-CC9C-BD4D2B701C9A}"/>
                    </a:ext>
                  </a:extLst>
                </p:cNvPr>
                <p:cNvSpPr/>
                <p:nvPr/>
              </p:nvSpPr>
              <p:spPr>
                <a:xfrm>
                  <a:off x="6064984"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Freeform: Shape 11214">
                  <a:extLst>
                    <a:ext uri="{FF2B5EF4-FFF2-40B4-BE49-F238E27FC236}">
                      <a16:creationId xmlns:a16="http://schemas.microsoft.com/office/drawing/2014/main" id="{A1581346-A1A7-DEAA-5D2A-FAE5AD4406DC}"/>
                    </a:ext>
                  </a:extLst>
                </p:cNvPr>
                <p:cNvSpPr/>
                <p:nvPr/>
              </p:nvSpPr>
              <p:spPr>
                <a:xfrm>
                  <a:off x="6044019" y="192291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5" name="Graphic 7853">
                <a:extLst>
                  <a:ext uri="{FF2B5EF4-FFF2-40B4-BE49-F238E27FC236}">
                    <a16:creationId xmlns:a16="http://schemas.microsoft.com/office/drawing/2014/main" id="{7948789D-2EE2-2EEC-1DB0-6EA6D9DBE4D1}"/>
                  </a:ext>
                </a:extLst>
              </p:cNvPr>
              <p:cNvGrpSpPr/>
              <p:nvPr/>
            </p:nvGrpSpPr>
            <p:grpSpPr>
              <a:xfrm>
                <a:off x="6059012" y="1901948"/>
                <a:ext cx="41802" cy="41929"/>
                <a:chOff x="6059012" y="1901948"/>
                <a:chExt cx="41802" cy="41929"/>
              </a:xfrm>
            </p:grpSpPr>
            <p:sp>
              <p:nvSpPr>
                <p:cNvPr id="927" name="Freeform: Shape 11211">
                  <a:extLst>
                    <a:ext uri="{FF2B5EF4-FFF2-40B4-BE49-F238E27FC236}">
                      <a16:creationId xmlns:a16="http://schemas.microsoft.com/office/drawing/2014/main" id="{367D7B02-502A-C54A-DA79-BF9D4D792D44}"/>
                    </a:ext>
                  </a:extLst>
                </p:cNvPr>
                <p:cNvSpPr/>
                <p:nvPr/>
              </p:nvSpPr>
              <p:spPr>
                <a:xfrm>
                  <a:off x="6079977"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Freeform: Shape 11212">
                  <a:extLst>
                    <a:ext uri="{FF2B5EF4-FFF2-40B4-BE49-F238E27FC236}">
                      <a16:creationId xmlns:a16="http://schemas.microsoft.com/office/drawing/2014/main" id="{2F55B369-8C11-AD17-DA75-3E0CA259F171}"/>
                    </a:ext>
                  </a:extLst>
                </p:cNvPr>
                <p:cNvSpPr/>
                <p:nvPr/>
              </p:nvSpPr>
              <p:spPr>
                <a:xfrm>
                  <a:off x="6059012" y="1922913"/>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6" name="Graphic 7853">
                <a:extLst>
                  <a:ext uri="{FF2B5EF4-FFF2-40B4-BE49-F238E27FC236}">
                    <a16:creationId xmlns:a16="http://schemas.microsoft.com/office/drawing/2014/main" id="{CF9F281E-94FC-C24C-FA89-54C37FB9351B}"/>
                  </a:ext>
                </a:extLst>
              </p:cNvPr>
              <p:cNvGrpSpPr/>
              <p:nvPr/>
            </p:nvGrpSpPr>
            <p:grpSpPr>
              <a:xfrm>
                <a:off x="6062697" y="1901948"/>
                <a:ext cx="41929" cy="41929"/>
                <a:chOff x="6062697" y="1901948"/>
                <a:chExt cx="41929" cy="41929"/>
              </a:xfrm>
            </p:grpSpPr>
            <p:sp>
              <p:nvSpPr>
                <p:cNvPr id="925" name="Freeform: Shape 11209">
                  <a:extLst>
                    <a:ext uri="{FF2B5EF4-FFF2-40B4-BE49-F238E27FC236}">
                      <a16:creationId xmlns:a16="http://schemas.microsoft.com/office/drawing/2014/main" id="{9706004B-600B-B9EC-93DF-43C752721978}"/>
                    </a:ext>
                  </a:extLst>
                </p:cNvPr>
                <p:cNvSpPr/>
                <p:nvPr/>
              </p:nvSpPr>
              <p:spPr>
                <a:xfrm>
                  <a:off x="6083661"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Freeform: Shape 11210">
                  <a:extLst>
                    <a:ext uri="{FF2B5EF4-FFF2-40B4-BE49-F238E27FC236}">
                      <a16:creationId xmlns:a16="http://schemas.microsoft.com/office/drawing/2014/main" id="{C5336D3A-456F-8D05-3A8A-D631D47A51FB}"/>
                    </a:ext>
                  </a:extLst>
                </p:cNvPr>
                <p:cNvSpPr/>
                <p:nvPr/>
              </p:nvSpPr>
              <p:spPr>
                <a:xfrm>
                  <a:off x="6062697"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7" name="Graphic 7853">
                <a:extLst>
                  <a:ext uri="{FF2B5EF4-FFF2-40B4-BE49-F238E27FC236}">
                    <a16:creationId xmlns:a16="http://schemas.microsoft.com/office/drawing/2014/main" id="{AC304F98-D8D3-1492-8035-D88CE26E56E5}"/>
                  </a:ext>
                </a:extLst>
              </p:cNvPr>
              <p:cNvGrpSpPr/>
              <p:nvPr/>
            </p:nvGrpSpPr>
            <p:grpSpPr>
              <a:xfrm>
                <a:off x="6077054" y="1901948"/>
                <a:ext cx="41929" cy="41929"/>
                <a:chOff x="6077054" y="1901948"/>
                <a:chExt cx="41929" cy="41929"/>
              </a:xfrm>
            </p:grpSpPr>
            <p:sp>
              <p:nvSpPr>
                <p:cNvPr id="923" name="Freeform: Shape 11207">
                  <a:extLst>
                    <a:ext uri="{FF2B5EF4-FFF2-40B4-BE49-F238E27FC236}">
                      <a16:creationId xmlns:a16="http://schemas.microsoft.com/office/drawing/2014/main" id="{3D47D916-2CB9-482F-FF6F-561D543D7127}"/>
                    </a:ext>
                  </a:extLst>
                </p:cNvPr>
                <p:cNvSpPr/>
                <p:nvPr/>
              </p:nvSpPr>
              <p:spPr>
                <a:xfrm>
                  <a:off x="609801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Freeform: Shape 11208">
                  <a:extLst>
                    <a:ext uri="{FF2B5EF4-FFF2-40B4-BE49-F238E27FC236}">
                      <a16:creationId xmlns:a16="http://schemas.microsoft.com/office/drawing/2014/main" id="{5B44C5BD-4F28-31EA-7914-E965785E92CA}"/>
                    </a:ext>
                  </a:extLst>
                </p:cNvPr>
                <p:cNvSpPr/>
                <p:nvPr/>
              </p:nvSpPr>
              <p:spPr>
                <a:xfrm>
                  <a:off x="6077054"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8" name="Graphic 7853">
                <a:extLst>
                  <a:ext uri="{FF2B5EF4-FFF2-40B4-BE49-F238E27FC236}">
                    <a16:creationId xmlns:a16="http://schemas.microsoft.com/office/drawing/2014/main" id="{7616CFDD-F01B-3D8B-4BFB-D6F93981EB23}"/>
                  </a:ext>
                </a:extLst>
              </p:cNvPr>
              <p:cNvGrpSpPr/>
              <p:nvPr/>
            </p:nvGrpSpPr>
            <p:grpSpPr>
              <a:xfrm>
                <a:off x="6082518" y="1901948"/>
                <a:ext cx="41929" cy="41929"/>
                <a:chOff x="6082518" y="1901948"/>
                <a:chExt cx="41929" cy="41929"/>
              </a:xfrm>
            </p:grpSpPr>
            <p:sp>
              <p:nvSpPr>
                <p:cNvPr id="921" name="Freeform: Shape 11205">
                  <a:extLst>
                    <a:ext uri="{FF2B5EF4-FFF2-40B4-BE49-F238E27FC236}">
                      <a16:creationId xmlns:a16="http://schemas.microsoft.com/office/drawing/2014/main" id="{0EEFBA11-9B95-AC14-5D92-41519A27A990}"/>
                    </a:ext>
                  </a:extLst>
                </p:cNvPr>
                <p:cNvSpPr/>
                <p:nvPr/>
              </p:nvSpPr>
              <p:spPr>
                <a:xfrm>
                  <a:off x="6103482"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Freeform: Shape 11206">
                  <a:extLst>
                    <a:ext uri="{FF2B5EF4-FFF2-40B4-BE49-F238E27FC236}">
                      <a16:creationId xmlns:a16="http://schemas.microsoft.com/office/drawing/2014/main" id="{9D3CC1D9-48C0-9793-0D0F-FBE7D10B1A15}"/>
                    </a:ext>
                  </a:extLst>
                </p:cNvPr>
                <p:cNvSpPr/>
                <p:nvPr/>
              </p:nvSpPr>
              <p:spPr>
                <a:xfrm>
                  <a:off x="6082518"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9" name="Graphic 7853">
                <a:extLst>
                  <a:ext uri="{FF2B5EF4-FFF2-40B4-BE49-F238E27FC236}">
                    <a16:creationId xmlns:a16="http://schemas.microsoft.com/office/drawing/2014/main" id="{8FD6B10C-9BCE-F25B-BC56-9D7A05129EF3}"/>
                  </a:ext>
                </a:extLst>
              </p:cNvPr>
              <p:cNvGrpSpPr/>
              <p:nvPr/>
            </p:nvGrpSpPr>
            <p:grpSpPr>
              <a:xfrm>
                <a:off x="6087854" y="1901948"/>
                <a:ext cx="41929" cy="41929"/>
                <a:chOff x="6087854" y="1901948"/>
                <a:chExt cx="41929" cy="41929"/>
              </a:xfrm>
            </p:grpSpPr>
            <p:sp>
              <p:nvSpPr>
                <p:cNvPr id="919" name="Freeform: Shape 11203">
                  <a:extLst>
                    <a:ext uri="{FF2B5EF4-FFF2-40B4-BE49-F238E27FC236}">
                      <a16:creationId xmlns:a16="http://schemas.microsoft.com/office/drawing/2014/main" id="{CF7DEDFB-F6FA-B032-365D-5CC04F31CF27}"/>
                    </a:ext>
                  </a:extLst>
                </p:cNvPr>
                <p:cNvSpPr/>
                <p:nvPr/>
              </p:nvSpPr>
              <p:spPr>
                <a:xfrm>
                  <a:off x="610881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Freeform: Shape 11204">
                  <a:extLst>
                    <a:ext uri="{FF2B5EF4-FFF2-40B4-BE49-F238E27FC236}">
                      <a16:creationId xmlns:a16="http://schemas.microsoft.com/office/drawing/2014/main" id="{0D27C3D0-C0FA-B675-0093-2DA3202DB887}"/>
                    </a:ext>
                  </a:extLst>
                </p:cNvPr>
                <p:cNvSpPr/>
                <p:nvPr/>
              </p:nvSpPr>
              <p:spPr>
                <a:xfrm>
                  <a:off x="6087854"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0" name="Graphic 7853">
                <a:extLst>
                  <a:ext uri="{FF2B5EF4-FFF2-40B4-BE49-F238E27FC236}">
                    <a16:creationId xmlns:a16="http://schemas.microsoft.com/office/drawing/2014/main" id="{0FE2E67C-A153-70E9-09B7-4D284F15B214}"/>
                  </a:ext>
                </a:extLst>
              </p:cNvPr>
              <p:cNvGrpSpPr/>
              <p:nvPr/>
            </p:nvGrpSpPr>
            <p:grpSpPr>
              <a:xfrm>
                <a:off x="6093318" y="1901948"/>
                <a:ext cx="41929" cy="41929"/>
                <a:chOff x="6093318" y="1901948"/>
                <a:chExt cx="41929" cy="41929"/>
              </a:xfrm>
            </p:grpSpPr>
            <p:sp>
              <p:nvSpPr>
                <p:cNvPr id="917" name="Freeform: Shape 11201">
                  <a:extLst>
                    <a:ext uri="{FF2B5EF4-FFF2-40B4-BE49-F238E27FC236}">
                      <a16:creationId xmlns:a16="http://schemas.microsoft.com/office/drawing/2014/main" id="{027C6BD3-4B96-2A29-37D9-3B43ABFB227F}"/>
                    </a:ext>
                  </a:extLst>
                </p:cNvPr>
                <p:cNvSpPr/>
                <p:nvPr/>
              </p:nvSpPr>
              <p:spPr>
                <a:xfrm>
                  <a:off x="6114282"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11202">
                  <a:extLst>
                    <a:ext uri="{FF2B5EF4-FFF2-40B4-BE49-F238E27FC236}">
                      <a16:creationId xmlns:a16="http://schemas.microsoft.com/office/drawing/2014/main" id="{07CAF847-825B-2277-84C2-655828041579}"/>
                    </a:ext>
                  </a:extLst>
                </p:cNvPr>
                <p:cNvSpPr/>
                <p:nvPr/>
              </p:nvSpPr>
              <p:spPr>
                <a:xfrm>
                  <a:off x="6093318"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1" name="Graphic 7853">
                <a:extLst>
                  <a:ext uri="{FF2B5EF4-FFF2-40B4-BE49-F238E27FC236}">
                    <a16:creationId xmlns:a16="http://schemas.microsoft.com/office/drawing/2014/main" id="{6533C669-DD9B-3124-4DE6-1CECCCD4265E}"/>
                  </a:ext>
                </a:extLst>
              </p:cNvPr>
              <p:cNvGrpSpPr/>
              <p:nvPr/>
            </p:nvGrpSpPr>
            <p:grpSpPr>
              <a:xfrm>
                <a:off x="6098654" y="1901948"/>
                <a:ext cx="41929" cy="41929"/>
                <a:chOff x="6098654" y="1901948"/>
                <a:chExt cx="41929" cy="41929"/>
              </a:xfrm>
            </p:grpSpPr>
            <p:sp>
              <p:nvSpPr>
                <p:cNvPr id="915" name="Freeform: Shape 11199">
                  <a:extLst>
                    <a:ext uri="{FF2B5EF4-FFF2-40B4-BE49-F238E27FC236}">
                      <a16:creationId xmlns:a16="http://schemas.microsoft.com/office/drawing/2014/main" id="{24F593C8-00C8-CCA4-5631-B8AAEFCBB3ED}"/>
                    </a:ext>
                  </a:extLst>
                </p:cNvPr>
                <p:cNvSpPr/>
                <p:nvPr/>
              </p:nvSpPr>
              <p:spPr>
                <a:xfrm>
                  <a:off x="611961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11200">
                  <a:extLst>
                    <a:ext uri="{FF2B5EF4-FFF2-40B4-BE49-F238E27FC236}">
                      <a16:creationId xmlns:a16="http://schemas.microsoft.com/office/drawing/2014/main" id="{A8C4849B-AF3E-6D50-CE6D-3AE037E2D87C}"/>
                    </a:ext>
                  </a:extLst>
                </p:cNvPr>
                <p:cNvSpPr/>
                <p:nvPr/>
              </p:nvSpPr>
              <p:spPr>
                <a:xfrm>
                  <a:off x="6098654"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2" name="Graphic 7853">
                <a:extLst>
                  <a:ext uri="{FF2B5EF4-FFF2-40B4-BE49-F238E27FC236}">
                    <a16:creationId xmlns:a16="http://schemas.microsoft.com/office/drawing/2014/main" id="{53659917-F918-AB21-696A-FAC2A331C4B6}"/>
                  </a:ext>
                </a:extLst>
              </p:cNvPr>
              <p:cNvGrpSpPr/>
              <p:nvPr/>
            </p:nvGrpSpPr>
            <p:grpSpPr>
              <a:xfrm>
                <a:off x="6104118" y="1901948"/>
                <a:ext cx="41929" cy="41929"/>
                <a:chOff x="6104118" y="1901948"/>
                <a:chExt cx="41929" cy="41929"/>
              </a:xfrm>
            </p:grpSpPr>
            <p:sp>
              <p:nvSpPr>
                <p:cNvPr id="913" name="Freeform: Shape 11197">
                  <a:extLst>
                    <a:ext uri="{FF2B5EF4-FFF2-40B4-BE49-F238E27FC236}">
                      <a16:creationId xmlns:a16="http://schemas.microsoft.com/office/drawing/2014/main" id="{787EFBD1-A04A-303B-AC13-19AAF6139FB6}"/>
                    </a:ext>
                  </a:extLst>
                </p:cNvPr>
                <p:cNvSpPr/>
                <p:nvPr/>
              </p:nvSpPr>
              <p:spPr>
                <a:xfrm>
                  <a:off x="6125082"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11198">
                  <a:extLst>
                    <a:ext uri="{FF2B5EF4-FFF2-40B4-BE49-F238E27FC236}">
                      <a16:creationId xmlns:a16="http://schemas.microsoft.com/office/drawing/2014/main" id="{8AD30336-A759-6D02-781A-EBFE62D36C7B}"/>
                    </a:ext>
                  </a:extLst>
                </p:cNvPr>
                <p:cNvSpPr/>
                <p:nvPr/>
              </p:nvSpPr>
              <p:spPr>
                <a:xfrm>
                  <a:off x="6104118"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3" name="Graphic 7853">
                <a:extLst>
                  <a:ext uri="{FF2B5EF4-FFF2-40B4-BE49-F238E27FC236}">
                    <a16:creationId xmlns:a16="http://schemas.microsoft.com/office/drawing/2014/main" id="{8F3E83DE-62CE-7EB7-9DEF-2C2FA758A17A}"/>
                  </a:ext>
                </a:extLst>
              </p:cNvPr>
              <p:cNvGrpSpPr/>
              <p:nvPr/>
            </p:nvGrpSpPr>
            <p:grpSpPr>
              <a:xfrm>
                <a:off x="6106913" y="1901948"/>
                <a:ext cx="41929" cy="41929"/>
                <a:chOff x="6106913" y="1901948"/>
                <a:chExt cx="41929" cy="41929"/>
              </a:xfrm>
            </p:grpSpPr>
            <p:sp>
              <p:nvSpPr>
                <p:cNvPr id="911" name="Freeform: Shape 11195">
                  <a:extLst>
                    <a:ext uri="{FF2B5EF4-FFF2-40B4-BE49-F238E27FC236}">
                      <a16:creationId xmlns:a16="http://schemas.microsoft.com/office/drawing/2014/main" id="{96DB8AB2-66CB-172D-6E2D-229AF19B6156}"/>
                    </a:ext>
                  </a:extLst>
                </p:cNvPr>
                <p:cNvSpPr/>
                <p:nvPr/>
              </p:nvSpPr>
              <p:spPr>
                <a:xfrm>
                  <a:off x="6127878"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11196">
                  <a:extLst>
                    <a:ext uri="{FF2B5EF4-FFF2-40B4-BE49-F238E27FC236}">
                      <a16:creationId xmlns:a16="http://schemas.microsoft.com/office/drawing/2014/main" id="{43259341-AB2B-0F57-8DD4-3DB8D8D33D62}"/>
                    </a:ext>
                  </a:extLst>
                </p:cNvPr>
                <p:cNvSpPr/>
                <p:nvPr/>
              </p:nvSpPr>
              <p:spPr>
                <a:xfrm>
                  <a:off x="6106913"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4" name="Graphic 7853">
                <a:extLst>
                  <a:ext uri="{FF2B5EF4-FFF2-40B4-BE49-F238E27FC236}">
                    <a16:creationId xmlns:a16="http://schemas.microsoft.com/office/drawing/2014/main" id="{8839882F-406D-D932-6A77-0C3BC77BA05E}"/>
                  </a:ext>
                </a:extLst>
              </p:cNvPr>
              <p:cNvGrpSpPr/>
              <p:nvPr/>
            </p:nvGrpSpPr>
            <p:grpSpPr>
              <a:xfrm>
                <a:off x="6117459" y="1901948"/>
                <a:ext cx="41929" cy="41929"/>
                <a:chOff x="6117459" y="1901948"/>
                <a:chExt cx="41929" cy="41929"/>
              </a:xfrm>
            </p:grpSpPr>
            <p:sp>
              <p:nvSpPr>
                <p:cNvPr id="909" name="Freeform: Shape 11193">
                  <a:extLst>
                    <a:ext uri="{FF2B5EF4-FFF2-40B4-BE49-F238E27FC236}">
                      <a16:creationId xmlns:a16="http://schemas.microsoft.com/office/drawing/2014/main" id="{26C81AA9-3BEE-15E8-8C32-8879BE7F4839}"/>
                    </a:ext>
                  </a:extLst>
                </p:cNvPr>
                <p:cNvSpPr/>
                <p:nvPr/>
              </p:nvSpPr>
              <p:spPr>
                <a:xfrm>
                  <a:off x="6138424"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11194">
                  <a:extLst>
                    <a:ext uri="{FF2B5EF4-FFF2-40B4-BE49-F238E27FC236}">
                      <a16:creationId xmlns:a16="http://schemas.microsoft.com/office/drawing/2014/main" id="{07BC9143-CC77-8E80-99F5-88ACF09EAAD5}"/>
                    </a:ext>
                  </a:extLst>
                </p:cNvPr>
                <p:cNvSpPr/>
                <p:nvPr/>
              </p:nvSpPr>
              <p:spPr>
                <a:xfrm>
                  <a:off x="6117459"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5" name="Graphic 7853">
                <a:extLst>
                  <a:ext uri="{FF2B5EF4-FFF2-40B4-BE49-F238E27FC236}">
                    <a16:creationId xmlns:a16="http://schemas.microsoft.com/office/drawing/2014/main" id="{01B3CA4F-3369-1872-7F0F-A681D0DEA0D3}"/>
                  </a:ext>
                </a:extLst>
              </p:cNvPr>
              <p:cNvGrpSpPr/>
              <p:nvPr/>
            </p:nvGrpSpPr>
            <p:grpSpPr>
              <a:xfrm>
                <a:off x="6123177" y="1901948"/>
                <a:ext cx="41929" cy="41929"/>
                <a:chOff x="6123177" y="1901948"/>
                <a:chExt cx="41929" cy="41929"/>
              </a:xfrm>
            </p:grpSpPr>
            <p:sp>
              <p:nvSpPr>
                <p:cNvPr id="907" name="Freeform: Shape 11191">
                  <a:extLst>
                    <a:ext uri="{FF2B5EF4-FFF2-40B4-BE49-F238E27FC236}">
                      <a16:creationId xmlns:a16="http://schemas.microsoft.com/office/drawing/2014/main" id="{6C97160A-5399-C334-29D9-AE713B950B77}"/>
                    </a:ext>
                  </a:extLst>
                </p:cNvPr>
                <p:cNvSpPr/>
                <p:nvPr/>
              </p:nvSpPr>
              <p:spPr>
                <a:xfrm>
                  <a:off x="6144141"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11192">
                  <a:extLst>
                    <a:ext uri="{FF2B5EF4-FFF2-40B4-BE49-F238E27FC236}">
                      <a16:creationId xmlns:a16="http://schemas.microsoft.com/office/drawing/2014/main" id="{62CBD94D-151E-21BC-1117-44D906B5CC3A}"/>
                    </a:ext>
                  </a:extLst>
                </p:cNvPr>
                <p:cNvSpPr/>
                <p:nvPr/>
              </p:nvSpPr>
              <p:spPr>
                <a:xfrm>
                  <a:off x="6123177" y="192291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6" name="Graphic 7853">
                <a:extLst>
                  <a:ext uri="{FF2B5EF4-FFF2-40B4-BE49-F238E27FC236}">
                    <a16:creationId xmlns:a16="http://schemas.microsoft.com/office/drawing/2014/main" id="{B97F03D9-C670-49A5-A1BD-DA172C663BAB}"/>
                  </a:ext>
                </a:extLst>
              </p:cNvPr>
              <p:cNvGrpSpPr/>
              <p:nvPr/>
            </p:nvGrpSpPr>
            <p:grpSpPr>
              <a:xfrm>
                <a:off x="6128894" y="1901948"/>
                <a:ext cx="41802" cy="41929"/>
                <a:chOff x="6128894" y="1901948"/>
                <a:chExt cx="41802" cy="41929"/>
              </a:xfrm>
            </p:grpSpPr>
            <p:sp>
              <p:nvSpPr>
                <p:cNvPr id="905" name="Freeform: Shape 11189">
                  <a:extLst>
                    <a:ext uri="{FF2B5EF4-FFF2-40B4-BE49-F238E27FC236}">
                      <a16:creationId xmlns:a16="http://schemas.microsoft.com/office/drawing/2014/main" id="{6976FCC2-A920-E369-DD98-1D1F07268508}"/>
                    </a:ext>
                  </a:extLst>
                </p:cNvPr>
                <p:cNvSpPr/>
                <p:nvPr/>
              </p:nvSpPr>
              <p:spPr>
                <a:xfrm>
                  <a:off x="614985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11190">
                  <a:extLst>
                    <a:ext uri="{FF2B5EF4-FFF2-40B4-BE49-F238E27FC236}">
                      <a16:creationId xmlns:a16="http://schemas.microsoft.com/office/drawing/2014/main" id="{C5D29A6D-892B-247C-C5F8-EE3956B0F0D4}"/>
                    </a:ext>
                  </a:extLst>
                </p:cNvPr>
                <p:cNvSpPr/>
                <p:nvPr/>
              </p:nvSpPr>
              <p:spPr>
                <a:xfrm>
                  <a:off x="6128894" y="1922913"/>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7" name="Graphic 7853">
                <a:extLst>
                  <a:ext uri="{FF2B5EF4-FFF2-40B4-BE49-F238E27FC236}">
                    <a16:creationId xmlns:a16="http://schemas.microsoft.com/office/drawing/2014/main" id="{8F09C2BB-EBD5-7F19-E65F-FF0B8F2AD9C9}"/>
                  </a:ext>
                </a:extLst>
              </p:cNvPr>
              <p:cNvGrpSpPr/>
              <p:nvPr/>
            </p:nvGrpSpPr>
            <p:grpSpPr>
              <a:xfrm>
                <a:off x="6134485" y="1901948"/>
                <a:ext cx="41929" cy="41929"/>
                <a:chOff x="6134485" y="1901948"/>
                <a:chExt cx="41929" cy="41929"/>
              </a:xfrm>
            </p:grpSpPr>
            <p:sp>
              <p:nvSpPr>
                <p:cNvPr id="903" name="Freeform: Shape 11187">
                  <a:extLst>
                    <a:ext uri="{FF2B5EF4-FFF2-40B4-BE49-F238E27FC236}">
                      <a16:creationId xmlns:a16="http://schemas.microsoft.com/office/drawing/2014/main" id="{3C7B9F7F-7C41-7FAE-78C9-4CA37A22178F}"/>
                    </a:ext>
                  </a:extLst>
                </p:cNvPr>
                <p:cNvSpPr/>
                <p:nvPr/>
              </p:nvSpPr>
              <p:spPr>
                <a:xfrm>
                  <a:off x="6155449" y="190194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11188">
                  <a:extLst>
                    <a:ext uri="{FF2B5EF4-FFF2-40B4-BE49-F238E27FC236}">
                      <a16:creationId xmlns:a16="http://schemas.microsoft.com/office/drawing/2014/main" id="{9240991C-CFBB-9ABF-B494-17799CE0B852}"/>
                    </a:ext>
                  </a:extLst>
                </p:cNvPr>
                <p:cNvSpPr/>
                <p:nvPr/>
              </p:nvSpPr>
              <p:spPr>
                <a:xfrm>
                  <a:off x="6134485" y="192291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8" name="Graphic 7853">
                <a:extLst>
                  <a:ext uri="{FF2B5EF4-FFF2-40B4-BE49-F238E27FC236}">
                    <a16:creationId xmlns:a16="http://schemas.microsoft.com/office/drawing/2014/main" id="{CB812249-C056-0550-BED3-A847B81E8B28}"/>
                  </a:ext>
                </a:extLst>
              </p:cNvPr>
              <p:cNvGrpSpPr/>
              <p:nvPr/>
            </p:nvGrpSpPr>
            <p:grpSpPr>
              <a:xfrm>
                <a:off x="6140075" y="1903854"/>
                <a:ext cx="41929" cy="41802"/>
                <a:chOff x="6140075" y="1903854"/>
                <a:chExt cx="41929" cy="41802"/>
              </a:xfrm>
            </p:grpSpPr>
            <p:sp>
              <p:nvSpPr>
                <p:cNvPr id="901" name="Freeform: Shape 11185">
                  <a:extLst>
                    <a:ext uri="{FF2B5EF4-FFF2-40B4-BE49-F238E27FC236}">
                      <a16:creationId xmlns:a16="http://schemas.microsoft.com/office/drawing/2014/main" id="{CA9E8EFC-CE5E-E507-AF72-97FE3D4F8AED}"/>
                    </a:ext>
                  </a:extLst>
                </p:cNvPr>
                <p:cNvSpPr/>
                <p:nvPr/>
              </p:nvSpPr>
              <p:spPr>
                <a:xfrm>
                  <a:off x="6161040"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11186">
                  <a:extLst>
                    <a:ext uri="{FF2B5EF4-FFF2-40B4-BE49-F238E27FC236}">
                      <a16:creationId xmlns:a16="http://schemas.microsoft.com/office/drawing/2014/main" id="{590C0A5A-44A0-5C88-FE0B-76728E4A1D2F}"/>
                    </a:ext>
                  </a:extLst>
                </p:cNvPr>
                <p:cNvSpPr/>
                <p:nvPr/>
              </p:nvSpPr>
              <p:spPr>
                <a:xfrm>
                  <a:off x="6140075"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9" name="Graphic 7853">
                <a:extLst>
                  <a:ext uri="{FF2B5EF4-FFF2-40B4-BE49-F238E27FC236}">
                    <a16:creationId xmlns:a16="http://schemas.microsoft.com/office/drawing/2014/main" id="{7131701E-DAA6-4CA2-873C-9DD8ADC9DAC5}"/>
                  </a:ext>
                </a:extLst>
              </p:cNvPr>
              <p:cNvGrpSpPr/>
              <p:nvPr/>
            </p:nvGrpSpPr>
            <p:grpSpPr>
              <a:xfrm>
                <a:off x="6144141" y="1903854"/>
                <a:ext cx="41929" cy="41802"/>
                <a:chOff x="6144141" y="1903854"/>
                <a:chExt cx="41929" cy="41802"/>
              </a:xfrm>
            </p:grpSpPr>
            <p:sp>
              <p:nvSpPr>
                <p:cNvPr id="899" name="Freeform: Shape 11183">
                  <a:extLst>
                    <a:ext uri="{FF2B5EF4-FFF2-40B4-BE49-F238E27FC236}">
                      <a16:creationId xmlns:a16="http://schemas.microsoft.com/office/drawing/2014/main" id="{9CEEFA03-F733-0917-381C-C17DF9E3E307}"/>
                    </a:ext>
                  </a:extLst>
                </p:cNvPr>
                <p:cNvSpPr/>
                <p:nvPr/>
              </p:nvSpPr>
              <p:spPr>
                <a:xfrm>
                  <a:off x="6165106"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11184">
                  <a:extLst>
                    <a:ext uri="{FF2B5EF4-FFF2-40B4-BE49-F238E27FC236}">
                      <a16:creationId xmlns:a16="http://schemas.microsoft.com/office/drawing/2014/main" id="{2CC54661-E00A-6E6D-8E19-110A4A57641C}"/>
                    </a:ext>
                  </a:extLst>
                </p:cNvPr>
                <p:cNvSpPr/>
                <p:nvPr/>
              </p:nvSpPr>
              <p:spPr>
                <a:xfrm>
                  <a:off x="6144141"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0" name="Graphic 7853">
                <a:extLst>
                  <a:ext uri="{FF2B5EF4-FFF2-40B4-BE49-F238E27FC236}">
                    <a16:creationId xmlns:a16="http://schemas.microsoft.com/office/drawing/2014/main" id="{1F958018-3B9E-CA90-1D7B-399C227328B4}"/>
                  </a:ext>
                </a:extLst>
              </p:cNvPr>
              <p:cNvGrpSpPr/>
              <p:nvPr/>
            </p:nvGrpSpPr>
            <p:grpSpPr>
              <a:xfrm>
                <a:off x="6146682" y="1903854"/>
                <a:ext cx="41929" cy="41802"/>
                <a:chOff x="6146682" y="1903854"/>
                <a:chExt cx="41929" cy="41802"/>
              </a:xfrm>
            </p:grpSpPr>
            <p:sp>
              <p:nvSpPr>
                <p:cNvPr id="897" name="Freeform: Shape 11181">
                  <a:extLst>
                    <a:ext uri="{FF2B5EF4-FFF2-40B4-BE49-F238E27FC236}">
                      <a16:creationId xmlns:a16="http://schemas.microsoft.com/office/drawing/2014/main" id="{F776009C-47DC-4CAB-1135-DC0F43A065F7}"/>
                    </a:ext>
                  </a:extLst>
                </p:cNvPr>
                <p:cNvSpPr/>
                <p:nvPr/>
              </p:nvSpPr>
              <p:spPr>
                <a:xfrm>
                  <a:off x="6167647"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11182">
                  <a:extLst>
                    <a:ext uri="{FF2B5EF4-FFF2-40B4-BE49-F238E27FC236}">
                      <a16:creationId xmlns:a16="http://schemas.microsoft.com/office/drawing/2014/main" id="{6FB03F47-82DB-7272-7E9E-D7A8FFCFD54C}"/>
                    </a:ext>
                  </a:extLst>
                </p:cNvPr>
                <p:cNvSpPr/>
                <p:nvPr/>
              </p:nvSpPr>
              <p:spPr>
                <a:xfrm>
                  <a:off x="6146682"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1" name="Graphic 7853">
                <a:extLst>
                  <a:ext uri="{FF2B5EF4-FFF2-40B4-BE49-F238E27FC236}">
                    <a16:creationId xmlns:a16="http://schemas.microsoft.com/office/drawing/2014/main" id="{8D882CE6-AD0D-F47B-89F0-3EC1780B19C3}"/>
                  </a:ext>
                </a:extLst>
              </p:cNvPr>
              <p:cNvGrpSpPr/>
              <p:nvPr/>
            </p:nvGrpSpPr>
            <p:grpSpPr>
              <a:xfrm>
                <a:off x="6157355" y="1903854"/>
                <a:ext cx="41929" cy="41802"/>
                <a:chOff x="6157355" y="1903854"/>
                <a:chExt cx="41929" cy="41802"/>
              </a:xfrm>
            </p:grpSpPr>
            <p:sp>
              <p:nvSpPr>
                <p:cNvPr id="895" name="Freeform: Shape 11179">
                  <a:extLst>
                    <a:ext uri="{FF2B5EF4-FFF2-40B4-BE49-F238E27FC236}">
                      <a16:creationId xmlns:a16="http://schemas.microsoft.com/office/drawing/2014/main" id="{53CDA1A7-B988-5200-D541-B31290A7D89D}"/>
                    </a:ext>
                  </a:extLst>
                </p:cNvPr>
                <p:cNvSpPr/>
                <p:nvPr/>
              </p:nvSpPr>
              <p:spPr>
                <a:xfrm>
                  <a:off x="6178320"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11180">
                  <a:extLst>
                    <a:ext uri="{FF2B5EF4-FFF2-40B4-BE49-F238E27FC236}">
                      <a16:creationId xmlns:a16="http://schemas.microsoft.com/office/drawing/2014/main" id="{C6E8BB5B-2ED9-6719-E714-7CFAA717CF6E}"/>
                    </a:ext>
                  </a:extLst>
                </p:cNvPr>
                <p:cNvSpPr/>
                <p:nvPr/>
              </p:nvSpPr>
              <p:spPr>
                <a:xfrm>
                  <a:off x="6157355"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2" name="Graphic 7853">
                <a:extLst>
                  <a:ext uri="{FF2B5EF4-FFF2-40B4-BE49-F238E27FC236}">
                    <a16:creationId xmlns:a16="http://schemas.microsoft.com/office/drawing/2014/main" id="{45619E0E-462E-0C8A-F4A8-633D44CC30D5}"/>
                  </a:ext>
                </a:extLst>
              </p:cNvPr>
              <p:cNvGrpSpPr/>
              <p:nvPr/>
            </p:nvGrpSpPr>
            <p:grpSpPr>
              <a:xfrm>
                <a:off x="6163708" y="1903854"/>
                <a:ext cx="41929" cy="41802"/>
                <a:chOff x="6163708" y="1903854"/>
                <a:chExt cx="41929" cy="41802"/>
              </a:xfrm>
            </p:grpSpPr>
            <p:sp>
              <p:nvSpPr>
                <p:cNvPr id="893" name="Freeform: Shape 11177">
                  <a:extLst>
                    <a:ext uri="{FF2B5EF4-FFF2-40B4-BE49-F238E27FC236}">
                      <a16:creationId xmlns:a16="http://schemas.microsoft.com/office/drawing/2014/main" id="{405B136B-B005-75D5-E8DB-0A3D6548624A}"/>
                    </a:ext>
                  </a:extLst>
                </p:cNvPr>
                <p:cNvSpPr/>
                <p:nvPr/>
              </p:nvSpPr>
              <p:spPr>
                <a:xfrm>
                  <a:off x="6184673"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11178">
                  <a:extLst>
                    <a:ext uri="{FF2B5EF4-FFF2-40B4-BE49-F238E27FC236}">
                      <a16:creationId xmlns:a16="http://schemas.microsoft.com/office/drawing/2014/main" id="{6DF40976-A5BF-62E0-F704-97F11572B975}"/>
                    </a:ext>
                  </a:extLst>
                </p:cNvPr>
                <p:cNvSpPr/>
                <p:nvPr/>
              </p:nvSpPr>
              <p:spPr>
                <a:xfrm>
                  <a:off x="6163708"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3" name="Graphic 7853">
                <a:extLst>
                  <a:ext uri="{FF2B5EF4-FFF2-40B4-BE49-F238E27FC236}">
                    <a16:creationId xmlns:a16="http://schemas.microsoft.com/office/drawing/2014/main" id="{09830804-9A85-4739-AED0-C6592F5A9107}"/>
                  </a:ext>
                </a:extLst>
              </p:cNvPr>
              <p:cNvGrpSpPr/>
              <p:nvPr/>
            </p:nvGrpSpPr>
            <p:grpSpPr>
              <a:xfrm>
                <a:off x="6170061" y="1903854"/>
                <a:ext cx="41929" cy="41802"/>
                <a:chOff x="6170061" y="1903854"/>
                <a:chExt cx="41929" cy="41802"/>
              </a:xfrm>
            </p:grpSpPr>
            <p:sp>
              <p:nvSpPr>
                <p:cNvPr id="891" name="Freeform: Shape 11175">
                  <a:extLst>
                    <a:ext uri="{FF2B5EF4-FFF2-40B4-BE49-F238E27FC236}">
                      <a16:creationId xmlns:a16="http://schemas.microsoft.com/office/drawing/2014/main" id="{A9073CF2-F688-1830-BDDC-D48AB1218372}"/>
                    </a:ext>
                  </a:extLst>
                </p:cNvPr>
                <p:cNvSpPr/>
                <p:nvPr/>
              </p:nvSpPr>
              <p:spPr>
                <a:xfrm>
                  <a:off x="6191026"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11176">
                  <a:extLst>
                    <a:ext uri="{FF2B5EF4-FFF2-40B4-BE49-F238E27FC236}">
                      <a16:creationId xmlns:a16="http://schemas.microsoft.com/office/drawing/2014/main" id="{23A47A6F-E987-79AF-C1E5-BBA5DC8CA1A6}"/>
                    </a:ext>
                  </a:extLst>
                </p:cNvPr>
                <p:cNvSpPr/>
                <p:nvPr/>
              </p:nvSpPr>
              <p:spPr>
                <a:xfrm>
                  <a:off x="6170061"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4" name="Graphic 7853">
                <a:extLst>
                  <a:ext uri="{FF2B5EF4-FFF2-40B4-BE49-F238E27FC236}">
                    <a16:creationId xmlns:a16="http://schemas.microsoft.com/office/drawing/2014/main" id="{4C1B0508-E0C5-A32F-88C4-AE799463A65E}"/>
                  </a:ext>
                </a:extLst>
              </p:cNvPr>
              <p:cNvGrpSpPr/>
              <p:nvPr/>
            </p:nvGrpSpPr>
            <p:grpSpPr>
              <a:xfrm>
                <a:off x="6176414" y="1903854"/>
                <a:ext cx="41929" cy="41802"/>
                <a:chOff x="6176414" y="1903854"/>
                <a:chExt cx="41929" cy="41802"/>
              </a:xfrm>
            </p:grpSpPr>
            <p:sp>
              <p:nvSpPr>
                <p:cNvPr id="889" name="Freeform: Shape 11173">
                  <a:extLst>
                    <a:ext uri="{FF2B5EF4-FFF2-40B4-BE49-F238E27FC236}">
                      <a16:creationId xmlns:a16="http://schemas.microsoft.com/office/drawing/2014/main" id="{0EFB16AA-C4A5-24EE-CDCE-B2DFE3A99CDF}"/>
                    </a:ext>
                  </a:extLst>
                </p:cNvPr>
                <p:cNvSpPr/>
                <p:nvPr/>
              </p:nvSpPr>
              <p:spPr>
                <a:xfrm>
                  <a:off x="6197379"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11174">
                  <a:extLst>
                    <a:ext uri="{FF2B5EF4-FFF2-40B4-BE49-F238E27FC236}">
                      <a16:creationId xmlns:a16="http://schemas.microsoft.com/office/drawing/2014/main" id="{32E7DE2B-5F74-4710-D1A5-0DC9AEA02454}"/>
                    </a:ext>
                  </a:extLst>
                </p:cNvPr>
                <p:cNvSpPr/>
                <p:nvPr/>
              </p:nvSpPr>
              <p:spPr>
                <a:xfrm>
                  <a:off x="6176414"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5" name="Graphic 7853">
                <a:extLst>
                  <a:ext uri="{FF2B5EF4-FFF2-40B4-BE49-F238E27FC236}">
                    <a16:creationId xmlns:a16="http://schemas.microsoft.com/office/drawing/2014/main" id="{352ECA75-8C3E-7BC8-1488-9FD9077C3584}"/>
                  </a:ext>
                </a:extLst>
              </p:cNvPr>
              <p:cNvGrpSpPr/>
              <p:nvPr/>
            </p:nvGrpSpPr>
            <p:grpSpPr>
              <a:xfrm>
                <a:off x="6182767" y="1903854"/>
                <a:ext cx="41929" cy="41802"/>
                <a:chOff x="6182767" y="1903854"/>
                <a:chExt cx="41929" cy="41802"/>
              </a:xfrm>
            </p:grpSpPr>
            <p:sp>
              <p:nvSpPr>
                <p:cNvPr id="887" name="Freeform: Shape 11171">
                  <a:extLst>
                    <a:ext uri="{FF2B5EF4-FFF2-40B4-BE49-F238E27FC236}">
                      <a16:creationId xmlns:a16="http://schemas.microsoft.com/office/drawing/2014/main" id="{89B519D5-DFFB-A3BD-409D-513A4E1C68B8}"/>
                    </a:ext>
                  </a:extLst>
                </p:cNvPr>
                <p:cNvSpPr/>
                <p:nvPr/>
              </p:nvSpPr>
              <p:spPr>
                <a:xfrm>
                  <a:off x="6203732"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11172">
                  <a:extLst>
                    <a:ext uri="{FF2B5EF4-FFF2-40B4-BE49-F238E27FC236}">
                      <a16:creationId xmlns:a16="http://schemas.microsoft.com/office/drawing/2014/main" id="{5B753DC6-678F-2561-B98A-EFE986E76A48}"/>
                    </a:ext>
                  </a:extLst>
                </p:cNvPr>
                <p:cNvSpPr/>
                <p:nvPr/>
              </p:nvSpPr>
              <p:spPr>
                <a:xfrm>
                  <a:off x="6182767"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6" name="Graphic 7853">
                <a:extLst>
                  <a:ext uri="{FF2B5EF4-FFF2-40B4-BE49-F238E27FC236}">
                    <a16:creationId xmlns:a16="http://schemas.microsoft.com/office/drawing/2014/main" id="{6945C95A-8225-CE06-86D9-F3ADFD0FB47F}"/>
                  </a:ext>
                </a:extLst>
              </p:cNvPr>
              <p:cNvGrpSpPr/>
              <p:nvPr/>
            </p:nvGrpSpPr>
            <p:grpSpPr>
              <a:xfrm>
                <a:off x="6189120" y="1903854"/>
                <a:ext cx="41929" cy="41802"/>
                <a:chOff x="6189120" y="1903854"/>
                <a:chExt cx="41929" cy="41802"/>
              </a:xfrm>
            </p:grpSpPr>
            <p:sp>
              <p:nvSpPr>
                <p:cNvPr id="885" name="Freeform: Shape 11169">
                  <a:extLst>
                    <a:ext uri="{FF2B5EF4-FFF2-40B4-BE49-F238E27FC236}">
                      <a16:creationId xmlns:a16="http://schemas.microsoft.com/office/drawing/2014/main" id="{13671FE8-EDBF-835A-9227-2690323F32D4}"/>
                    </a:ext>
                  </a:extLst>
                </p:cNvPr>
                <p:cNvSpPr/>
                <p:nvPr/>
              </p:nvSpPr>
              <p:spPr>
                <a:xfrm>
                  <a:off x="6210085"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11170">
                  <a:extLst>
                    <a:ext uri="{FF2B5EF4-FFF2-40B4-BE49-F238E27FC236}">
                      <a16:creationId xmlns:a16="http://schemas.microsoft.com/office/drawing/2014/main" id="{FDDD00AD-71F0-B84F-E641-F292F086B343}"/>
                    </a:ext>
                  </a:extLst>
                </p:cNvPr>
                <p:cNvSpPr/>
                <p:nvPr/>
              </p:nvSpPr>
              <p:spPr>
                <a:xfrm>
                  <a:off x="6189120"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7" name="Graphic 7853">
                <a:extLst>
                  <a:ext uri="{FF2B5EF4-FFF2-40B4-BE49-F238E27FC236}">
                    <a16:creationId xmlns:a16="http://schemas.microsoft.com/office/drawing/2014/main" id="{3521F672-012F-952A-04B1-C4E4DA1145D5}"/>
                  </a:ext>
                </a:extLst>
              </p:cNvPr>
              <p:cNvGrpSpPr/>
              <p:nvPr/>
            </p:nvGrpSpPr>
            <p:grpSpPr>
              <a:xfrm>
                <a:off x="6198141" y="1903854"/>
                <a:ext cx="41929" cy="41802"/>
                <a:chOff x="6198141" y="1903854"/>
                <a:chExt cx="41929" cy="41802"/>
              </a:xfrm>
            </p:grpSpPr>
            <p:sp>
              <p:nvSpPr>
                <p:cNvPr id="883" name="Freeform: Shape 11167">
                  <a:extLst>
                    <a:ext uri="{FF2B5EF4-FFF2-40B4-BE49-F238E27FC236}">
                      <a16:creationId xmlns:a16="http://schemas.microsoft.com/office/drawing/2014/main" id="{785C2DA1-49B0-082F-3FA6-751D968FA012}"/>
                    </a:ext>
                  </a:extLst>
                </p:cNvPr>
                <p:cNvSpPr/>
                <p:nvPr/>
              </p:nvSpPr>
              <p:spPr>
                <a:xfrm>
                  <a:off x="6219106"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11168">
                  <a:extLst>
                    <a:ext uri="{FF2B5EF4-FFF2-40B4-BE49-F238E27FC236}">
                      <a16:creationId xmlns:a16="http://schemas.microsoft.com/office/drawing/2014/main" id="{0D2024B0-75D9-5EBE-7062-DE48463B927F}"/>
                    </a:ext>
                  </a:extLst>
                </p:cNvPr>
                <p:cNvSpPr/>
                <p:nvPr/>
              </p:nvSpPr>
              <p:spPr>
                <a:xfrm>
                  <a:off x="6198141"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raphic 7853">
                <a:extLst>
                  <a:ext uri="{FF2B5EF4-FFF2-40B4-BE49-F238E27FC236}">
                    <a16:creationId xmlns:a16="http://schemas.microsoft.com/office/drawing/2014/main" id="{9432A885-4D16-D712-6378-0C52C92EC4C4}"/>
                  </a:ext>
                </a:extLst>
              </p:cNvPr>
              <p:cNvGrpSpPr/>
              <p:nvPr/>
            </p:nvGrpSpPr>
            <p:grpSpPr>
              <a:xfrm>
                <a:off x="6203732" y="1903854"/>
                <a:ext cx="41929" cy="41802"/>
                <a:chOff x="6203732" y="1903854"/>
                <a:chExt cx="41929" cy="41802"/>
              </a:xfrm>
            </p:grpSpPr>
            <p:sp>
              <p:nvSpPr>
                <p:cNvPr id="881" name="Freeform: Shape 11165">
                  <a:extLst>
                    <a:ext uri="{FF2B5EF4-FFF2-40B4-BE49-F238E27FC236}">
                      <a16:creationId xmlns:a16="http://schemas.microsoft.com/office/drawing/2014/main" id="{9D455896-620F-07C7-AC17-C32F58DDAA59}"/>
                    </a:ext>
                  </a:extLst>
                </p:cNvPr>
                <p:cNvSpPr/>
                <p:nvPr/>
              </p:nvSpPr>
              <p:spPr>
                <a:xfrm>
                  <a:off x="6224697"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11166">
                  <a:extLst>
                    <a:ext uri="{FF2B5EF4-FFF2-40B4-BE49-F238E27FC236}">
                      <a16:creationId xmlns:a16="http://schemas.microsoft.com/office/drawing/2014/main" id="{D988E443-B393-857A-C482-81C476FCD845}"/>
                    </a:ext>
                  </a:extLst>
                </p:cNvPr>
                <p:cNvSpPr/>
                <p:nvPr/>
              </p:nvSpPr>
              <p:spPr>
                <a:xfrm>
                  <a:off x="6203732" y="192481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9" name="Graphic 7853">
                <a:extLst>
                  <a:ext uri="{FF2B5EF4-FFF2-40B4-BE49-F238E27FC236}">
                    <a16:creationId xmlns:a16="http://schemas.microsoft.com/office/drawing/2014/main" id="{AE6672F5-AAC6-5F6C-9E0A-F2E3E37CE16C}"/>
                  </a:ext>
                </a:extLst>
              </p:cNvPr>
              <p:cNvGrpSpPr/>
              <p:nvPr/>
            </p:nvGrpSpPr>
            <p:grpSpPr>
              <a:xfrm>
                <a:off x="6209322" y="1903854"/>
                <a:ext cx="41802" cy="41802"/>
                <a:chOff x="6209322" y="1903854"/>
                <a:chExt cx="41802" cy="41802"/>
              </a:xfrm>
            </p:grpSpPr>
            <p:sp>
              <p:nvSpPr>
                <p:cNvPr id="879" name="Freeform: Shape 11163">
                  <a:extLst>
                    <a:ext uri="{FF2B5EF4-FFF2-40B4-BE49-F238E27FC236}">
                      <a16:creationId xmlns:a16="http://schemas.microsoft.com/office/drawing/2014/main" id="{7D730B1A-CE12-7F13-B67F-8F8E3E81119E}"/>
                    </a:ext>
                  </a:extLst>
                </p:cNvPr>
                <p:cNvSpPr/>
                <p:nvPr/>
              </p:nvSpPr>
              <p:spPr>
                <a:xfrm>
                  <a:off x="6230287"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11164">
                  <a:extLst>
                    <a:ext uri="{FF2B5EF4-FFF2-40B4-BE49-F238E27FC236}">
                      <a16:creationId xmlns:a16="http://schemas.microsoft.com/office/drawing/2014/main" id="{93611E20-EE34-EAA6-0047-A43CF988D2AA}"/>
                    </a:ext>
                  </a:extLst>
                </p:cNvPr>
                <p:cNvSpPr/>
                <p:nvPr/>
              </p:nvSpPr>
              <p:spPr>
                <a:xfrm>
                  <a:off x="6209322" y="192481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0" name="Graphic 7853">
                <a:extLst>
                  <a:ext uri="{FF2B5EF4-FFF2-40B4-BE49-F238E27FC236}">
                    <a16:creationId xmlns:a16="http://schemas.microsoft.com/office/drawing/2014/main" id="{7EB04DAB-3474-63E2-CA3C-8BBDE8D0CFC8}"/>
                  </a:ext>
                </a:extLst>
              </p:cNvPr>
              <p:cNvGrpSpPr/>
              <p:nvPr/>
            </p:nvGrpSpPr>
            <p:grpSpPr>
              <a:xfrm>
                <a:off x="6214786" y="1903854"/>
                <a:ext cx="41929" cy="41802"/>
                <a:chOff x="6214786" y="1903854"/>
                <a:chExt cx="41929" cy="41802"/>
              </a:xfrm>
            </p:grpSpPr>
            <p:sp>
              <p:nvSpPr>
                <p:cNvPr id="877" name="Freeform: Shape 11161">
                  <a:extLst>
                    <a:ext uri="{FF2B5EF4-FFF2-40B4-BE49-F238E27FC236}">
                      <a16:creationId xmlns:a16="http://schemas.microsoft.com/office/drawing/2014/main" id="{0E3C43C8-1451-074F-D08E-51324932548B}"/>
                    </a:ext>
                  </a:extLst>
                </p:cNvPr>
                <p:cNvSpPr/>
                <p:nvPr/>
              </p:nvSpPr>
              <p:spPr>
                <a:xfrm>
                  <a:off x="6235751"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11162">
                  <a:extLst>
                    <a:ext uri="{FF2B5EF4-FFF2-40B4-BE49-F238E27FC236}">
                      <a16:creationId xmlns:a16="http://schemas.microsoft.com/office/drawing/2014/main" id="{1403ADAD-6869-2136-590D-C80E6228DCE0}"/>
                    </a:ext>
                  </a:extLst>
                </p:cNvPr>
                <p:cNvSpPr/>
                <p:nvPr/>
              </p:nvSpPr>
              <p:spPr>
                <a:xfrm>
                  <a:off x="6214786"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1" name="Graphic 7853">
                <a:extLst>
                  <a:ext uri="{FF2B5EF4-FFF2-40B4-BE49-F238E27FC236}">
                    <a16:creationId xmlns:a16="http://schemas.microsoft.com/office/drawing/2014/main" id="{FD5A3555-B57D-CA73-57D8-D19940D0B478}"/>
                  </a:ext>
                </a:extLst>
              </p:cNvPr>
              <p:cNvGrpSpPr/>
              <p:nvPr/>
            </p:nvGrpSpPr>
            <p:grpSpPr>
              <a:xfrm>
                <a:off x="6220377" y="1903854"/>
                <a:ext cx="41929" cy="41802"/>
                <a:chOff x="6220377" y="1903854"/>
                <a:chExt cx="41929" cy="41802"/>
              </a:xfrm>
            </p:grpSpPr>
            <p:sp>
              <p:nvSpPr>
                <p:cNvPr id="875" name="Freeform: Shape 11159">
                  <a:extLst>
                    <a:ext uri="{FF2B5EF4-FFF2-40B4-BE49-F238E27FC236}">
                      <a16:creationId xmlns:a16="http://schemas.microsoft.com/office/drawing/2014/main" id="{745312F6-C27E-7891-E2E7-97F41A1E5746}"/>
                    </a:ext>
                  </a:extLst>
                </p:cNvPr>
                <p:cNvSpPr/>
                <p:nvPr/>
              </p:nvSpPr>
              <p:spPr>
                <a:xfrm>
                  <a:off x="6241341"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11160">
                  <a:extLst>
                    <a:ext uri="{FF2B5EF4-FFF2-40B4-BE49-F238E27FC236}">
                      <a16:creationId xmlns:a16="http://schemas.microsoft.com/office/drawing/2014/main" id="{16DE52D6-B40A-E05D-85A5-51873DC20F68}"/>
                    </a:ext>
                  </a:extLst>
                </p:cNvPr>
                <p:cNvSpPr/>
                <p:nvPr/>
              </p:nvSpPr>
              <p:spPr>
                <a:xfrm>
                  <a:off x="6220377" y="192481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2" name="Graphic 7853">
                <a:extLst>
                  <a:ext uri="{FF2B5EF4-FFF2-40B4-BE49-F238E27FC236}">
                    <a16:creationId xmlns:a16="http://schemas.microsoft.com/office/drawing/2014/main" id="{64850BF9-341D-BCA2-FEF7-98A2A6CDCFC1}"/>
                  </a:ext>
                </a:extLst>
              </p:cNvPr>
              <p:cNvGrpSpPr/>
              <p:nvPr/>
            </p:nvGrpSpPr>
            <p:grpSpPr>
              <a:xfrm>
                <a:off x="6225967" y="1903854"/>
                <a:ext cx="41802" cy="41802"/>
                <a:chOff x="6225967" y="1903854"/>
                <a:chExt cx="41802" cy="41802"/>
              </a:xfrm>
            </p:grpSpPr>
            <p:sp>
              <p:nvSpPr>
                <p:cNvPr id="873" name="Freeform: Shape 11157">
                  <a:extLst>
                    <a:ext uri="{FF2B5EF4-FFF2-40B4-BE49-F238E27FC236}">
                      <a16:creationId xmlns:a16="http://schemas.microsoft.com/office/drawing/2014/main" id="{354F512B-4359-5690-2F86-34AB127D6206}"/>
                    </a:ext>
                  </a:extLst>
                </p:cNvPr>
                <p:cNvSpPr/>
                <p:nvPr/>
              </p:nvSpPr>
              <p:spPr>
                <a:xfrm>
                  <a:off x="6246805" y="1903854"/>
                  <a:ext cx="12705" cy="41802"/>
                </a:xfrm>
                <a:custGeom>
                  <a:avLst/>
                  <a:gdLst>
                    <a:gd name="connsiteX0" fmla="*/ 0 w 12705"/>
                    <a:gd name="connsiteY0" fmla="*/ 0 h 41802"/>
                    <a:gd name="connsiteX1" fmla="*/ 0 w 12705"/>
                    <a:gd name="connsiteY1" fmla="*/ 41803 h 41802"/>
                  </a:gdLst>
                  <a:ahLst/>
                  <a:cxnLst>
                    <a:cxn ang="0">
                      <a:pos x="connsiteX0" y="connsiteY0"/>
                    </a:cxn>
                    <a:cxn ang="0">
                      <a:pos x="connsiteX1" y="connsiteY1"/>
                    </a:cxn>
                  </a:cxnLst>
                  <a:rect l="l" t="t" r="r" b="b"/>
                  <a:pathLst>
                    <a:path w="12705" h="41802">
                      <a:moveTo>
                        <a:pt x="0" y="0"/>
                      </a:moveTo>
                      <a:lnTo>
                        <a:pt x="0" y="41803"/>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Freeform: Shape 11158">
                  <a:extLst>
                    <a:ext uri="{FF2B5EF4-FFF2-40B4-BE49-F238E27FC236}">
                      <a16:creationId xmlns:a16="http://schemas.microsoft.com/office/drawing/2014/main" id="{98A5AA1D-ED8E-1124-EABA-1B01A10CDD56}"/>
                    </a:ext>
                  </a:extLst>
                </p:cNvPr>
                <p:cNvSpPr/>
                <p:nvPr/>
              </p:nvSpPr>
              <p:spPr>
                <a:xfrm>
                  <a:off x="6225967" y="192481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3" name="Graphic 7853">
                <a:extLst>
                  <a:ext uri="{FF2B5EF4-FFF2-40B4-BE49-F238E27FC236}">
                    <a16:creationId xmlns:a16="http://schemas.microsoft.com/office/drawing/2014/main" id="{BF72CB04-6F9B-275D-E7A6-1C6E0B177666}"/>
                  </a:ext>
                </a:extLst>
              </p:cNvPr>
              <p:cNvGrpSpPr/>
              <p:nvPr/>
            </p:nvGrpSpPr>
            <p:grpSpPr>
              <a:xfrm>
                <a:off x="6229398" y="1907285"/>
                <a:ext cx="41929" cy="41929"/>
                <a:chOff x="6229398" y="1907285"/>
                <a:chExt cx="41929" cy="41929"/>
              </a:xfrm>
            </p:grpSpPr>
            <p:sp>
              <p:nvSpPr>
                <p:cNvPr id="871" name="Freeform: Shape 11155">
                  <a:extLst>
                    <a:ext uri="{FF2B5EF4-FFF2-40B4-BE49-F238E27FC236}">
                      <a16:creationId xmlns:a16="http://schemas.microsoft.com/office/drawing/2014/main" id="{1816507E-BFD4-67C2-FB11-57B4C1463998}"/>
                    </a:ext>
                  </a:extLst>
                </p:cNvPr>
                <p:cNvSpPr/>
                <p:nvPr/>
              </p:nvSpPr>
              <p:spPr>
                <a:xfrm>
                  <a:off x="6250362"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11156">
                  <a:extLst>
                    <a:ext uri="{FF2B5EF4-FFF2-40B4-BE49-F238E27FC236}">
                      <a16:creationId xmlns:a16="http://schemas.microsoft.com/office/drawing/2014/main" id="{06C9C0B8-2B5B-D875-8526-86B0709D6223}"/>
                    </a:ext>
                  </a:extLst>
                </p:cNvPr>
                <p:cNvSpPr/>
                <p:nvPr/>
              </p:nvSpPr>
              <p:spPr>
                <a:xfrm>
                  <a:off x="6229398"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4" name="Graphic 7853">
                <a:extLst>
                  <a:ext uri="{FF2B5EF4-FFF2-40B4-BE49-F238E27FC236}">
                    <a16:creationId xmlns:a16="http://schemas.microsoft.com/office/drawing/2014/main" id="{2B04A15D-F6F9-DB54-15F6-EBAA0D39C084}"/>
                  </a:ext>
                </a:extLst>
              </p:cNvPr>
              <p:cNvGrpSpPr/>
              <p:nvPr/>
            </p:nvGrpSpPr>
            <p:grpSpPr>
              <a:xfrm>
                <a:off x="6238800" y="1907285"/>
                <a:ext cx="41802" cy="41929"/>
                <a:chOff x="6238800" y="1907285"/>
                <a:chExt cx="41802" cy="41929"/>
              </a:xfrm>
            </p:grpSpPr>
            <p:sp>
              <p:nvSpPr>
                <p:cNvPr id="869" name="Freeform: Shape 11153">
                  <a:extLst>
                    <a:ext uri="{FF2B5EF4-FFF2-40B4-BE49-F238E27FC236}">
                      <a16:creationId xmlns:a16="http://schemas.microsoft.com/office/drawing/2014/main" id="{BAF07788-44F3-98A2-4432-80B01511D4D9}"/>
                    </a:ext>
                  </a:extLst>
                </p:cNvPr>
                <p:cNvSpPr/>
                <p:nvPr/>
              </p:nvSpPr>
              <p:spPr>
                <a:xfrm>
                  <a:off x="6259638"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11154">
                  <a:extLst>
                    <a:ext uri="{FF2B5EF4-FFF2-40B4-BE49-F238E27FC236}">
                      <a16:creationId xmlns:a16="http://schemas.microsoft.com/office/drawing/2014/main" id="{29483774-CF4C-27E1-DCC5-DED861E0F8C4}"/>
                    </a:ext>
                  </a:extLst>
                </p:cNvPr>
                <p:cNvSpPr/>
                <p:nvPr/>
              </p:nvSpPr>
              <p:spPr>
                <a:xfrm>
                  <a:off x="6238800" y="192825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5" name="Graphic 7853">
                <a:extLst>
                  <a:ext uri="{FF2B5EF4-FFF2-40B4-BE49-F238E27FC236}">
                    <a16:creationId xmlns:a16="http://schemas.microsoft.com/office/drawing/2014/main" id="{077196D9-F953-9C1B-9948-A582F1E5DDD2}"/>
                  </a:ext>
                </a:extLst>
              </p:cNvPr>
              <p:cNvGrpSpPr/>
              <p:nvPr/>
            </p:nvGrpSpPr>
            <p:grpSpPr>
              <a:xfrm>
                <a:off x="6244137" y="1907285"/>
                <a:ext cx="41929" cy="41929"/>
                <a:chOff x="6244137" y="1907285"/>
                <a:chExt cx="41929" cy="41929"/>
              </a:xfrm>
            </p:grpSpPr>
            <p:sp>
              <p:nvSpPr>
                <p:cNvPr id="867" name="Freeform: Shape 11151">
                  <a:extLst>
                    <a:ext uri="{FF2B5EF4-FFF2-40B4-BE49-F238E27FC236}">
                      <a16:creationId xmlns:a16="http://schemas.microsoft.com/office/drawing/2014/main" id="{71081AFD-E37A-285E-87E2-0EC631E17735}"/>
                    </a:ext>
                  </a:extLst>
                </p:cNvPr>
                <p:cNvSpPr/>
                <p:nvPr/>
              </p:nvSpPr>
              <p:spPr>
                <a:xfrm>
                  <a:off x="6265101"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Freeform: Shape 11152">
                  <a:extLst>
                    <a:ext uri="{FF2B5EF4-FFF2-40B4-BE49-F238E27FC236}">
                      <a16:creationId xmlns:a16="http://schemas.microsoft.com/office/drawing/2014/main" id="{A9339B18-5867-1964-EFFD-F07223713D8F}"/>
                    </a:ext>
                  </a:extLst>
                </p:cNvPr>
                <p:cNvSpPr/>
                <p:nvPr/>
              </p:nvSpPr>
              <p:spPr>
                <a:xfrm>
                  <a:off x="6244137"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6" name="Graphic 7853">
                <a:extLst>
                  <a:ext uri="{FF2B5EF4-FFF2-40B4-BE49-F238E27FC236}">
                    <a16:creationId xmlns:a16="http://schemas.microsoft.com/office/drawing/2014/main" id="{E452EC49-FC9C-B043-B14F-CEBDF93CA3A3}"/>
                  </a:ext>
                </a:extLst>
              </p:cNvPr>
              <p:cNvGrpSpPr/>
              <p:nvPr/>
            </p:nvGrpSpPr>
            <p:grpSpPr>
              <a:xfrm>
                <a:off x="6249600" y="1907285"/>
                <a:ext cx="41802" cy="41929"/>
                <a:chOff x="6249600" y="1907285"/>
                <a:chExt cx="41802" cy="41929"/>
              </a:xfrm>
            </p:grpSpPr>
            <p:sp>
              <p:nvSpPr>
                <p:cNvPr id="865" name="Freeform: Shape 11149">
                  <a:extLst>
                    <a:ext uri="{FF2B5EF4-FFF2-40B4-BE49-F238E27FC236}">
                      <a16:creationId xmlns:a16="http://schemas.microsoft.com/office/drawing/2014/main" id="{E8447FD9-69AD-02DE-3B85-B05465901C59}"/>
                    </a:ext>
                  </a:extLst>
                </p:cNvPr>
                <p:cNvSpPr/>
                <p:nvPr/>
              </p:nvSpPr>
              <p:spPr>
                <a:xfrm>
                  <a:off x="6270565"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11150">
                  <a:extLst>
                    <a:ext uri="{FF2B5EF4-FFF2-40B4-BE49-F238E27FC236}">
                      <a16:creationId xmlns:a16="http://schemas.microsoft.com/office/drawing/2014/main" id="{9306487D-1790-E75E-EA25-B763217470D4}"/>
                    </a:ext>
                  </a:extLst>
                </p:cNvPr>
                <p:cNvSpPr/>
                <p:nvPr/>
              </p:nvSpPr>
              <p:spPr>
                <a:xfrm>
                  <a:off x="6249600" y="1928250"/>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7" name="Graphic 7853">
                <a:extLst>
                  <a:ext uri="{FF2B5EF4-FFF2-40B4-BE49-F238E27FC236}">
                    <a16:creationId xmlns:a16="http://schemas.microsoft.com/office/drawing/2014/main" id="{F8A67413-EE3F-F442-F308-C4D3BE7BAA31}"/>
                  </a:ext>
                </a:extLst>
              </p:cNvPr>
              <p:cNvGrpSpPr/>
              <p:nvPr/>
            </p:nvGrpSpPr>
            <p:grpSpPr>
              <a:xfrm>
                <a:off x="6254937" y="1907285"/>
                <a:ext cx="41929" cy="41929"/>
                <a:chOff x="6254937" y="1907285"/>
                <a:chExt cx="41929" cy="41929"/>
              </a:xfrm>
            </p:grpSpPr>
            <p:sp>
              <p:nvSpPr>
                <p:cNvPr id="863" name="Freeform: Shape 11147">
                  <a:extLst>
                    <a:ext uri="{FF2B5EF4-FFF2-40B4-BE49-F238E27FC236}">
                      <a16:creationId xmlns:a16="http://schemas.microsoft.com/office/drawing/2014/main" id="{97CEF662-F9AC-B637-AD39-15A140FA41FD}"/>
                    </a:ext>
                  </a:extLst>
                </p:cNvPr>
                <p:cNvSpPr/>
                <p:nvPr/>
              </p:nvSpPr>
              <p:spPr>
                <a:xfrm>
                  <a:off x="6275901"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11148">
                  <a:extLst>
                    <a:ext uri="{FF2B5EF4-FFF2-40B4-BE49-F238E27FC236}">
                      <a16:creationId xmlns:a16="http://schemas.microsoft.com/office/drawing/2014/main" id="{B3AFCC41-164E-5664-B319-58AF2FCE166C}"/>
                    </a:ext>
                  </a:extLst>
                </p:cNvPr>
                <p:cNvSpPr/>
                <p:nvPr/>
              </p:nvSpPr>
              <p:spPr>
                <a:xfrm>
                  <a:off x="6254937"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8" name="Graphic 7853">
                <a:extLst>
                  <a:ext uri="{FF2B5EF4-FFF2-40B4-BE49-F238E27FC236}">
                    <a16:creationId xmlns:a16="http://schemas.microsoft.com/office/drawing/2014/main" id="{63AF03E8-2A91-4273-54DB-D10BE6957272}"/>
                  </a:ext>
                </a:extLst>
              </p:cNvPr>
              <p:cNvGrpSpPr/>
              <p:nvPr/>
            </p:nvGrpSpPr>
            <p:grpSpPr>
              <a:xfrm>
                <a:off x="6260400" y="1907285"/>
                <a:ext cx="41929" cy="41929"/>
                <a:chOff x="6260400" y="1907285"/>
                <a:chExt cx="41929" cy="41929"/>
              </a:xfrm>
            </p:grpSpPr>
            <p:sp>
              <p:nvSpPr>
                <p:cNvPr id="861" name="Freeform: Shape 11145">
                  <a:extLst>
                    <a:ext uri="{FF2B5EF4-FFF2-40B4-BE49-F238E27FC236}">
                      <a16:creationId xmlns:a16="http://schemas.microsoft.com/office/drawing/2014/main" id="{619B69C3-3003-6BF6-DE91-A89E82C5E6EA}"/>
                    </a:ext>
                  </a:extLst>
                </p:cNvPr>
                <p:cNvSpPr/>
                <p:nvPr/>
              </p:nvSpPr>
              <p:spPr>
                <a:xfrm>
                  <a:off x="6281365"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11146">
                  <a:extLst>
                    <a:ext uri="{FF2B5EF4-FFF2-40B4-BE49-F238E27FC236}">
                      <a16:creationId xmlns:a16="http://schemas.microsoft.com/office/drawing/2014/main" id="{BE8F10DF-4F6D-D01A-AE12-2B1874FF5D5E}"/>
                    </a:ext>
                  </a:extLst>
                </p:cNvPr>
                <p:cNvSpPr/>
                <p:nvPr/>
              </p:nvSpPr>
              <p:spPr>
                <a:xfrm>
                  <a:off x="6260400"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9" name="Graphic 7853">
                <a:extLst>
                  <a:ext uri="{FF2B5EF4-FFF2-40B4-BE49-F238E27FC236}">
                    <a16:creationId xmlns:a16="http://schemas.microsoft.com/office/drawing/2014/main" id="{EFF80107-7586-AC7F-EF1B-950D86E65237}"/>
                  </a:ext>
                </a:extLst>
              </p:cNvPr>
              <p:cNvGrpSpPr/>
              <p:nvPr/>
            </p:nvGrpSpPr>
            <p:grpSpPr>
              <a:xfrm>
                <a:off x="6265737" y="1907285"/>
                <a:ext cx="41929" cy="41929"/>
                <a:chOff x="6265737" y="1907285"/>
                <a:chExt cx="41929" cy="41929"/>
              </a:xfrm>
            </p:grpSpPr>
            <p:sp>
              <p:nvSpPr>
                <p:cNvPr id="859" name="Freeform: Shape 11143">
                  <a:extLst>
                    <a:ext uri="{FF2B5EF4-FFF2-40B4-BE49-F238E27FC236}">
                      <a16:creationId xmlns:a16="http://schemas.microsoft.com/office/drawing/2014/main" id="{EFF1968E-9356-475B-A360-04CED6C14054}"/>
                    </a:ext>
                  </a:extLst>
                </p:cNvPr>
                <p:cNvSpPr/>
                <p:nvPr/>
              </p:nvSpPr>
              <p:spPr>
                <a:xfrm>
                  <a:off x="6286701"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11144">
                  <a:extLst>
                    <a:ext uri="{FF2B5EF4-FFF2-40B4-BE49-F238E27FC236}">
                      <a16:creationId xmlns:a16="http://schemas.microsoft.com/office/drawing/2014/main" id="{6A683253-FAD8-571D-BF65-68B2472B018A}"/>
                    </a:ext>
                  </a:extLst>
                </p:cNvPr>
                <p:cNvSpPr/>
                <p:nvPr/>
              </p:nvSpPr>
              <p:spPr>
                <a:xfrm>
                  <a:off x="6265737" y="192825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0" name="Graphic 7853">
                <a:extLst>
                  <a:ext uri="{FF2B5EF4-FFF2-40B4-BE49-F238E27FC236}">
                    <a16:creationId xmlns:a16="http://schemas.microsoft.com/office/drawing/2014/main" id="{1443F385-5151-0297-8DEB-C490126BCEB2}"/>
                  </a:ext>
                </a:extLst>
              </p:cNvPr>
              <p:cNvGrpSpPr/>
              <p:nvPr/>
            </p:nvGrpSpPr>
            <p:grpSpPr>
              <a:xfrm>
                <a:off x="6268532" y="1907285"/>
                <a:ext cx="41802" cy="41929"/>
                <a:chOff x="6268532" y="1907285"/>
                <a:chExt cx="41802" cy="41929"/>
              </a:xfrm>
            </p:grpSpPr>
            <p:sp>
              <p:nvSpPr>
                <p:cNvPr id="857" name="Freeform: Shape 11141">
                  <a:extLst>
                    <a:ext uri="{FF2B5EF4-FFF2-40B4-BE49-F238E27FC236}">
                      <a16:creationId xmlns:a16="http://schemas.microsoft.com/office/drawing/2014/main" id="{91C42B55-97BA-E18D-9609-AA44D479C89F}"/>
                    </a:ext>
                  </a:extLst>
                </p:cNvPr>
                <p:cNvSpPr/>
                <p:nvPr/>
              </p:nvSpPr>
              <p:spPr>
                <a:xfrm>
                  <a:off x="6289497"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11142">
                  <a:extLst>
                    <a:ext uri="{FF2B5EF4-FFF2-40B4-BE49-F238E27FC236}">
                      <a16:creationId xmlns:a16="http://schemas.microsoft.com/office/drawing/2014/main" id="{A32C5D19-41FE-C80A-D0D4-64893B312CF6}"/>
                    </a:ext>
                  </a:extLst>
                </p:cNvPr>
                <p:cNvSpPr/>
                <p:nvPr/>
              </p:nvSpPr>
              <p:spPr>
                <a:xfrm>
                  <a:off x="6268532" y="192825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1" name="Graphic 7853">
                <a:extLst>
                  <a:ext uri="{FF2B5EF4-FFF2-40B4-BE49-F238E27FC236}">
                    <a16:creationId xmlns:a16="http://schemas.microsoft.com/office/drawing/2014/main" id="{AECEAC7F-E285-61D8-5C61-8398F359422F}"/>
                  </a:ext>
                </a:extLst>
              </p:cNvPr>
              <p:cNvGrpSpPr/>
              <p:nvPr/>
            </p:nvGrpSpPr>
            <p:grpSpPr>
              <a:xfrm>
                <a:off x="6279078" y="1907285"/>
                <a:ext cx="41802" cy="41929"/>
                <a:chOff x="6279078" y="1907285"/>
                <a:chExt cx="41802" cy="41929"/>
              </a:xfrm>
            </p:grpSpPr>
            <p:sp>
              <p:nvSpPr>
                <p:cNvPr id="855" name="Freeform: Shape 11139">
                  <a:extLst>
                    <a:ext uri="{FF2B5EF4-FFF2-40B4-BE49-F238E27FC236}">
                      <a16:creationId xmlns:a16="http://schemas.microsoft.com/office/drawing/2014/main" id="{6987F67D-6487-6D03-9226-1F74CFF28694}"/>
                    </a:ext>
                  </a:extLst>
                </p:cNvPr>
                <p:cNvSpPr/>
                <p:nvPr/>
              </p:nvSpPr>
              <p:spPr>
                <a:xfrm>
                  <a:off x="6300042"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11140">
                  <a:extLst>
                    <a:ext uri="{FF2B5EF4-FFF2-40B4-BE49-F238E27FC236}">
                      <a16:creationId xmlns:a16="http://schemas.microsoft.com/office/drawing/2014/main" id="{6B71D94C-2E15-4ED1-85DD-DC9FA855D670}"/>
                    </a:ext>
                  </a:extLst>
                </p:cNvPr>
                <p:cNvSpPr/>
                <p:nvPr/>
              </p:nvSpPr>
              <p:spPr>
                <a:xfrm>
                  <a:off x="6279078" y="1928250"/>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2" name="Graphic 7853">
                <a:extLst>
                  <a:ext uri="{FF2B5EF4-FFF2-40B4-BE49-F238E27FC236}">
                    <a16:creationId xmlns:a16="http://schemas.microsoft.com/office/drawing/2014/main" id="{C1ADEF70-7EB7-1D0A-67AA-19C609CB7D21}"/>
                  </a:ext>
                </a:extLst>
              </p:cNvPr>
              <p:cNvGrpSpPr/>
              <p:nvPr/>
            </p:nvGrpSpPr>
            <p:grpSpPr>
              <a:xfrm>
                <a:off x="6283906" y="1907285"/>
                <a:ext cx="41929" cy="41929"/>
                <a:chOff x="6283906" y="1907285"/>
                <a:chExt cx="41929" cy="41929"/>
              </a:xfrm>
            </p:grpSpPr>
            <p:sp>
              <p:nvSpPr>
                <p:cNvPr id="853" name="Freeform: Shape 11137">
                  <a:extLst>
                    <a:ext uri="{FF2B5EF4-FFF2-40B4-BE49-F238E27FC236}">
                      <a16:creationId xmlns:a16="http://schemas.microsoft.com/office/drawing/2014/main" id="{8EF1626F-E3AD-CAD6-97A1-B5219097CB0A}"/>
                    </a:ext>
                  </a:extLst>
                </p:cNvPr>
                <p:cNvSpPr/>
                <p:nvPr/>
              </p:nvSpPr>
              <p:spPr>
                <a:xfrm>
                  <a:off x="6304871"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11138">
                  <a:extLst>
                    <a:ext uri="{FF2B5EF4-FFF2-40B4-BE49-F238E27FC236}">
                      <a16:creationId xmlns:a16="http://schemas.microsoft.com/office/drawing/2014/main" id="{B210A8FE-5D36-A3FE-1918-E2AD22889A2F}"/>
                    </a:ext>
                  </a:extLst>
                </p:cNvPr>
                <p:cNvSpPr/>
                <p:nvPr/>
              </p:nvSpPr>
              <p:spPr>
                <a:xfrm>
                  <a:off x="6283906"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3" name="Graphic 7853">
                <a:extLst>
                  <a:ext uri="{FF2B5EF4-FFF2-40B4-BE49-F238E27FC236}">
                    <a16:creationId xmlns:a16="http://schemas.microsoft.com/office/drawing/2014/main" id="{B54FC57D-58A8-61C8-2415-880DB647550C}"/>
                  </a:ext>
                </a:extLst>
              </p:cNvPr>
              <p:cNvGrpSpPr/>
              <p:nvPr/>
            </p:nvGrpSpPr>
            <p:grpSpPr>
              <a:xfrm>
                <a:off x="6286701" y="1907285"/>
                <a:ext cx="41929" cy="41929"/>
                <a:chOff x="6286701" y="1907285"/>
                <a:chExt cx="41929" cy="41929"/>
              </a:xfrm>
            </p:grpSpPr>
            <p:sp>
              <p:nvSpPr>
                <p:cNvPr id="851" name="Freeform: Shape 11135">
                  <a:extLst>
                    <a:ext uri="{FF2B5EF4-FFF2-40B4-BE49-F238E27FC236}">
                      <a16:creationId xmlns:a16="http://schemas.microsoft.com/office/drawing/2014/main" id="{05348D16-89AA-C2FF-D22D-639761FE9DE0}"/>
                    </a:ext>
                  </a:extLst>
                </p:cNvPr>
                <p:cNvSpPr/>
                <p:nvPr/>
              </p:nvSpPr>
              <p:spPr>
                <a:xfrm>
                  <a:off x="6307666"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11136">
                  <a:extLst>
                    <a:ext uri="{FF2B5EF4-FFF2-40B4-BE49-F238E27FC236}">
                      <a16:creationId xmlns:a16="http://schemas.microsoft.com/office/drawing/2014/main" id="{D5C91976-0E76-2A9B-23F7-0E47BF376C2C}"/>
                    </a:ext>
                  </a:extLst>
                </p:cNvPr>
                <p:cNvSpPr/>
                <p:nvPr/>
              </p:nvSpPr>
              <p:spPr>
                <a:xfrm>
                  <a:off x="6286701" y="1928250"/>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4" name="Graphic 7853">
                <a:extLst>
                  <a:ext uri="{FF2B5EF4-FFF2-40B4-BE49-F238E27FC236}">
                    <a16:creationId xmlns:a16="http://schemas.microsoft.com/office/drawing/2014/main" id="{8339BAD2-2ACF-3ED9-8DB6-DBCB13712873}"/>
                  </a:ext>
                </a:extLst>
              </p:cNvPr>
              <p:cNvGrpSpPr/>
              <p:nvPr/>
            </p:nvGrpSpPr>
            <p:grpSpPr>
              <a:xfrm>
                <a:off x="6300678" y="1907285"/>
                <a:ext cx="41929" cy="41929"/>
                <a:chOff x="6300678" y="1907285"/>
                <a:chExt cx="41929" cy="41929"/>
              </a:xfrm>
            </p:grpSpPr>
            <p:sp>
              <p:nvSpPr>
                <p:cNvPr id="849" name="Freeform: Shape 11133">
                  <a:extLst>
                    <a:ext uri="{FF2B5EF4-FFF2-40B4-BE49-F238E27FC236}">
                      <a16:creationId xmlns:a16="http://schemas.microsoft.com/office/drawing/2014/main" id="{FFE4A81A-266D-EB3D-EA0B-8A1C812C27CC}"/>
                    </a:ext>
                  </a:extLst>
                </p:cNvPr>
                <p:cNvSpPr/>
                <p:nvPr/>
              </p:nvSpPr>
              <p:spPr>
                <a:xfrm>
                  <a:off x="6321642"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11134">
                  <a:extLst>
                    <a:ext uri="{FF2B5EF4-FFF2-40B4-BE49-F238E27FC236}">
                      <a16:creationId xmlns:a16="http://schemas.microsoft.com/office/drawing/2014/main" id="{EF46934E-0145-2D74-143F-E52D1BBD2153}"/>
                    </a:ext>
                  </a:extLst>
                </p:cNvPr>
                <p:cNvSpPr/>
                <p:nvPr/>
              </p:nvSpPr>
              <p:spPr>
                <a:xfrm>
                  <a:off x="6300678" y="192825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5" name="Graphic 7853">
                <a:extLst>
                  <a:ext uri="{FF2B5EF4-FFF2-40B4-BE49-F238E27FC236}">
                    <a16:creationId xmlns:a16="http://schemas.microsoft.com/office/drawing/2014/main" id="{C15F8117-0174-4F68-A3CD-9BBC38C6122A}"/>
                  </a:ext>
                </a:extLst>
              </p:cNvPr>
              <p:cNvGrpSpPr/>
              <p:nvPr/>
            </p:nvGrpSpPr>
            <p:grpSpPr>
              <a:xfrm>
                <a:off x="6307031" y="1907285"/>
                <a:ext cx="41929" cy="41929"/>
                <a:chOff x="6307031" y="1907285"/>
                <a:chExt cx="41929" cy="41929"/>
              </a:xfrm>
            </p:grpSpPr>
            <p:sp>
              <p:nvSpPr>
                <p:cNvPr id="847" name="Freeform: Shape 11131">
                  <a:extLst>
                    <a:ext uri="{FF2B5EF4-FFF2-40B4-BE49-F238E27FC236}">
                      <a16:creationId xmlns:a16="http://schemas.microsoft.com/office/drawing/2014/main" id="{39066FE5-789B-3AED-FB4C-9E9FF5D18EBA}"/>
                    </a:ext>
                  </a:extLst>
                </p:cNvPr>
                <p:cNvSpPr/>
                <p:nvPr/>
              </p:nvSpPr>
              <p:spPr>
                <a:xfrm>
                  <a:off x="6327995"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11132">
                  <a:extLst>
                    <a:ext uri="{FF2B5EF4-FFF2-40B4-BE49-F238E27FC236}">
                      <a16:creationId xmlns:a16="http://schemas.microsoft.com/office/drawing/2014/main" id="{4D587E61-D70D-1D76-A91E-B49A97E41217}"/>
                    </a:ext>
                  </a:extLst>
                </p:cNvPr>
                <p:cNvSpPr/>
                <p:nvPr/>
              </p:nvSpPr>
              <p:spPr>
                <a:xfrm>
                  <a:off x="6307031" y="192825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6" name="Graphic 7853">
                <a:extLst>
                  <a:ext uri="{FF2B5EF4-FFF2-40B4-BE49-F238E27FC236}">
                    <a16:creationId xmlns:a16="http://schemas.microsoft.com/office/drawing/2014/main" id="{63895448-EF4D-18AF-C624-0E3A8CEC6306}"/>
                  </a:ext>
                </a:extLst>
              </p:cNvPr>
              <p:cNvGrpSpPr/>
              <p:nvPr/>
            </p:nvGrpSpPr>
            <p:grpSpPr>
              <a:xfrm>
                <a:off x="6313384" y="1907285"/>
                <a:ext cx="41929" cy="41929"/>
                <a:chOff x="6313384" y="1907285"/>
                <a:chExt cx="41929" cy="41929"/>
              </a:xfrm>
            </p:grpSpPr>
            <p:sp>
              <p:nvSpPr>
                <p:cNvPr id="845" name="Freeform: Shape 11129">
                  <a:extLst>
                    <a:ext uri="{FF2B5EF4-FFF2-40B4-BE49-F238E27FC236}">
                      <a16:creationId xmlns:a16="http://schemas.microsoft.com/office/drawing/2014/main" id="{F705D369-DD0B-9C85-A18A-D1352B039EC4}"/>
                    </a:ext>
                  </a:extLst>
                </p:cNvPr>
                <p:cNvSpPr/>
                <p:nvPr/>
              </p:nvSpPr>
              <p:spPr>
                <a:xfrm>
                  <a:off x="6334348" y="1907285"/>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11130">
                  <a:extLst>
                    <a:ext uri="{FF2B5EF4-FFF2-40B4-BE49-F238E27FC236}">
                      <a16:creationId xmlns:a16="http://schemas.microsoft.com/office/drawing/2014/main" id="{DFEC2EB7-5CBC-942D-E636-E84C89EE3EBA}"/>
                    </a:ext>
                  </a:extLst>
                </p:cNvPr>
                <p:cNvSpPr/>
                <p:nvPr/>
              </p:nvSpPr>
              <p:spPr>
                <a:xfrm>
                  <a:off x="6313384" y="1928250"/>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7" name="Graphic 7853">
                <a:extLst>
                  <a:ext uri="{FF2B5EF4-FFF2-40B4-BE49-F238E27FC236}">
                    <a16:creationId xmlns:a16="http://schemas.microsoft.com/office/drawing/2014/main" id="{4837851D-E9D2-663D-E78D-D411EE7A9BC7}"/>
                  </a:ext>
                </a:extLst>
              </p:cNvPr>
              <p:cNvGrpSpPr/>
              <p:nvPr/>
            </p:nvGrpSpPr>
            <p:grpSpPr>
              <a:xfrm>
                <a:off x="6324438" y="1910588"/>
                <a:ext cx="41929" cy="41929"/>
                <a:chOff x="6324438" y="1910588"/>
                <a:chExt cx="41929" cy="41929"/>
              </a:xfrm>
            </p:grpSpPr>
            <p:sp>
              <p:nvSpPr>
                <p:cNvPr id="843" name="Freeform: Shape 11127">
                  <a:extLst>
                    <a:ext uri="{FF2B5EF4-FFF2-40B4-BE49-F238E27FC236}">
                      <a16:creationId xmlns:a16="http://schemas.microsoft.com/office/drawing/2014/main" id="{2CA3B804-8E7B-097C-DF02-4F9451F3A4B0}"/>
                    </a:ext>
                  </a:extLst>
                </p:cNvPr>
                <p:cNvSpPr/>
                <p:nvPr/>
              </p:nvSpPr>
              <p:spPr>
                <a:xfrm>
                  <a:off x="6345402"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11128">
                  <a:extLst>
                    <a:ext uri="{FF2B5EF4-FFF2-40B4-BE49-F238E27FC236}">
                      <a16:creationId xmlns:a16="http://schemas.microsoft.com/office/drawing/2014/main" id="{10CC25D2-459A-985E-40AA-F4E6D7F52F3B}"/>
                    </a:ext>
                  </a:extLst>
                </p:cNvPr>
                <p:cNvSpPr/>
                <p:nvPr/>
              </p:nvSpPr>
              <p:spPr>
                <a:xfrm>
                  <a:off x="6324438" y="1931553"/>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 name="Graphic 7853">
                <a:extLst>
                  <a:ext uri="{FF2B5EF4-FFF2-40B4-BE49-F238E27FC236}">
                    <a16:creationId xmlns:a16="http://schemas.microsoft.com/office/drawing/2014/main" id="{A12CF3D4-AFB5-C655-184A-0E7EA950150D}"/>
                  </a:ext>
                </a:extLst>
              </p:cNvPr>
              <p:cNvGrpSpPr/>
              <p:nvPr/>
            </p:nvGrpSpPr>
            <p:grpSpPr>
              <a:xfrm>
                <a:off x="6326979" y="1910588"/>
                <a:ext cx="41929" cy="41929"/>
                <a:chOff x="6326979" y="1910588"/>
                <a:chExt cx="41929" cy="41929"/>
              </a:xfrm>
            </p:grpSpPr>
            <p:sp>
              <p:nvSpPr>
                <p:cNvPr id="841" name="Freeform: Shape 11125">
                  <a:extLst>
                    <a:ext uri="{FF2B5EF4-FFF2-40B4-BE49-F238E27FC236}">
                      <a16:creationId xmlns:a16="http://schemas.microsoft.com/office/drawing/2014/main" id="{B0ABAD99-129E-2E7E-90BC-5167FAAF60AC}"/>
                    </a:ext>
                  </a:extLst>
                </p:cNvPr>
                <p:cNvSpPr/>
                <p:nvPr/>
              </p:nvSpPr>
              <p:spPr>
                <a:xfrm>
                  <a:off x="6347944"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11126">
                  <a:extLst>
                    <a:ext uri="{FF2B5EF4-FFF2-40B4-BE49-F238E27FC236}">
                      <a16:creationId xmlns:a16="http://schemas.microsoft.com/office/drawing/2014/main" id="{6D2F07D8-4E6F-97FC-1FE0-51D67D8D73B3}"/>
                    </a:ext>
                  </a:extLst>
                </p:cNvPr>
                <p:cNvSpPr/>
                <p:nvPr/>
              </p:nvSpPr>
              <p:spPr>
                <a:xfrm>
                  <a:off x="6326979" y="19315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 name="Graphic 7853">
                <a:extLst>
                  <a:ext uri="{FF2B5EF4-FFF2-40B4-BE49-F238E27FC236}">
                    <a16:creationId xmlns:a16="http://schemas.microsoft.com/office/drawing/2014/main" id="{581860AE-28CE-2DEF-92CF-C51E0A222352}"/>
                  </a:ext>
                </a:extLst>
              </p:cNvPr>
              <p:cNvGrpSpPr/>
              <p:nvPr/>
            </p:nvGrpSpPr>
            <p:grpSpPr>
              <a:xfrm>
                <a:off x="6337398" y="1910588"/>
                <a:ext cx="41929" cy="41929"/>
                <a:chOff x="6337398" y="1910588"/>
                <a:chExt cx="41929" cy="41929"/>
              </a:xfrm>
            </p:grpSpPr>
            <p:sp>
              <p:nvSpPr>
                <p:cNvPr id="839" name="Freeform: Shape 11123">
                  <a:extLst>
                    <a:ext uri="{FF2B5EF4-FFF2-40B4-BE49-F238E27FC236}">
                      <a16:creationId xmlns:a16="http://schemas.microsoft.com/office/drawing/2014/main" id="{79ACBA83-31ED-5382-4D74-06CA17B19431}"/>
                    </a:ext>
                  </a:extLst>
                </p:cNvPr>
                <p:cNvSpPr/>
                <p:nvPr/>
              </p:nvSpPr>
              <p:spPr>
                <a:xfrm>
                  <a:off x="6358362"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11124">
                  <a:extLst>
                    <a:ext uri="{FF2B5EF4-FFF2-40B4-BE49-F238E27FC236}">
                      <a16:creationId xmlns:a16="http://schemas.microsoft.com/office/drawing/2014/main" id="{8A8B9A0B-BDF7-08DD-9DBB-75013CEB1965}"/>
                    </a:ext>
                  </a:extLst>
                </p:cNvPr>
                <p:cNvSpPr/>
                <p:nvPr/>
              </p:nvSpPr>
              <p:spPr>
                <a:xfrm>
                  <a:off x="6337398" y="19315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 name="Graphic 7853">
                <a:extLst>
                  <a:ext uri="{FF2B5EF4-FFF2-40B4-BE49-F238E27FC236}">
                    <a16:creationId xmlns:a16="http://schemas.microsoft.com/office/drawing/2014/main" id="{DF02CF94-7977-4BED-A94C-F9130222EEB4}"/>
                  </a:ext>
                </a:extLst>
              </p:cNvPr>
              <p:cNvGrpSpPr/>
              <p:nvPr/>
            </p:nvGrpSpPr>
            <p:grpSpPr>
              <a:xfrm>
                <a:off x="6342607" y="1910588"/>
                <a:ext cx="41802" cy="41929"/>
                <a:chOff x="6342607" y="1910588"/>
                <a:chExt cx="41802" cy="41929"/>
              </a:xfrm>
            </p:grpSpPr>
            <p:sp>
              <p:nvSpPr>
                <p:cNvPr id="837" name="Freeform: Shape 11121">
                  <a:extLst>
                    <a:ext uri="{FF2B5EF4-FFF2-40B4-BE49-F238E27FC236}">
                      <a16:creationId xmlns:a16="http://schemas.microsoft.com/office/drawing/2014/main" id="{FAF5B5A4-17AB-A00A-90FF-AAACBB2AE5CE}"/>
                    </a:ext>
                  </a:extLst>
                </p:cNvPr>
                <p:cNvSpPr/>
                <p:nvPr/>
              </p:nvSpPr>
              <p:spPr>
                <a:xfrm>
                  <a:off x="6363572"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11122">
                  <a:extLst>
                    <a:ext uri="{FF2B5EF4-FFF2-40B4-BE49-F238E27FC236}">
                      <a16:creationId xmlns:a16="http://schemas.microsoft.com/office/drawing/2014/main" id="{4997467D-1C30-5282-642D-ACCDA26C62D7}"/>
                    </a:ext>
                  </a:extLst>
                </p:cNvPr>
                <p:cNvSpPr/>
                <p:nvPr/>
              </p:nvSpPr>
              <p:spPr>
                <a:xfrm>
                  <a:off x="6342607" y="193155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 name="Graphic 7853">
                <a:extLst>
                  <a:ext uri="{FF2B5EF4-FFF2-40B4-BE49-F238E27FC236}">
                    <a16:creationId xmlns:a16="http://schemas.microsoft.com/office/drawing/2014/main" id="{982E8475-C34E-2195-9EF1-57F762767A90}"/>
                  </a:ext>
                </a:extLst>
              </p:cNvPr>
              <p:cNvGrpSpPr/>
              <p:nvPr/>
            </p:nvGrpSpPr>
            <p:grpSpPr>
              <a:xfrm>
                <a:off x="6347689" y="1910588"/>
                <a:ext cx="41929" cy="41929"/>
                <a:chOff x="6347689" y="1910588"/>
                <a:chExt cx="41929" cy="41929"/>
              </a:xfrm>
            </p:grpSpPr>
            <p:sp>
              <p:nvSpPr>
                <p:cNvPr id="835" name="Freeform: Shape 11119">
                  <a:extLst>
                    <a:ext uri="{FF2B5EF4-FFF2-40B4-BE49-F238E27FC236}">
                      <a16:creationId xmlns:a16="http://schemas.microsoft.com/office/drawing/2014/main" id="{4D3537E4-F99C-3F79-711D-A1B55BA8D72A}"/>
                    </a:ext>
                  </a:extLst>
                </p:cNvPr>
                <p:cNvSpPr/>
                <p:nvPr/>
              </p:nvSpPr>
              <p:spPr>
                <a:xfrm>
                  <a:off x="6368654"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11120">
                  <a:extLst>
                    <a:ext uri="{FF2B5EF4-FFF2-40B4-BE49-F238E27FC236}">
                      <a16:creationId xmlns:a16="http://schemas.microsoft.com/office/drawing/2014/main" id="{F95D3F58-755D-ABC0-587D-4F6B8222F66A}"/>
                    </a:ext>
                  </a:extLst>
                </p:cNvPr>
                <p:cNvSpPr/>
                <p:nvPr/>
              </p:nvSpPr>
              <p:spPr>
                <a:xfrm>
                  <a:off x="6347689" y="1931553"/>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 name="Graphic 7853">
                <a:extLst>
                  <a:ext uri="{FF2B5EF4-FFF2-40B4-BE49-F238E27FC236}">
                    <a16:creationId xmlns:a16="http://schemas.microsoft.com/office/drawing/2014/main" id="{CDE1CC74-2DC2-825C-B597-24E19C47BD2F}"/>
                  </a:ext>
                </a:extLst>
              </p:cNvPr>
              <p:cNvGrpSpPr/>
              <p:nvPr/>
            </p:nvGrpSpPr>
            <p:grpSpPr>
              <a:xfrm>
                <a:off x="6348960" y="1910588"/>
                <a:ext cx="41802" cy="41929"/>
                <a:chOff x="6348960" y="1910588"/>
                <a:chExt cx="41802" cy="41929"/>
              </a:xfrm>
            </p:grpSpPr>
            <p:sp>
              <p:nvSpPr>
                <p:cNvPr id="833" name="Freeform: Shape 11117">
                  <a:extLst>
                    <a:ext uri="{FF2B5EF4-FFF2-40B4-BE49-F238E27FC236}">
                      <a16:creationId xmlns:a16="http://schemas.microsoft.com/office/drawing/2014/main" id="{445E943F-E646-61EB-CE79-4D6A14794052}"/>
                    </a:ext>
                  </a:extLst>
                </p:cNvPr>
                <p:cNvSpPr/>
                <p:nvPr/>
              </p:nvSpPr>
              <p:spPr>
                <a:xfrm>
                  <a:off x="6369925" y="1910588"/>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11118">
                  <a:extLst>
                    <a:ext uri="{FF2B5EF4-FFF2-40B4-BE49-F238E27FC236}">
                      <a16:creationId xmlns:a16="http://schemas.microsoft.com/office/drawing/2014/main" id="{CFD45F1A-7164-22EF-3443-D774E9FC8A5A}"/>
                    </a:ext>
                  </a:extLst>
                </p:cNvPr>
                <p:cNvSpPr/>
                <p:nvPr/>
              </p:nvSpPr>
              <p:spPr>
                <a:xfrm>
                  <a:off x="6348960" y="1931553"/>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 name="Graphic 7853">
                <a:extLst>
                  <a:ext uri="{FF2B5EF4-FFF2-40B4-BE49-F238E27FC236}">
                    <a16:creationId xmlns:a16="http://schemas.microsoft.com/office/drawing/2014/main" id="{397858E2-7CD2-346E-0834-AAF9E7B89CBB}"/>
                  </a:ext>
                </a:extLst>
              </p:cNvPr>
              <p:cNvGrpSpPr/>
              <p:nvPr/>
            </p:nvGrpSpPr>
            <p:grpSpPr>
              <a:xfrm>
                <a:off x="6382631" y="1911732"/>
                <a:ext cx="41802" cy="41929"/>
                <a:chOff x="6382631" y="1911732"/>
                <a:chExt cx="41802" cy="41929"/>
              </a:xfrm>
            </p:grpSpPr>
            <p:sp>
              <p:nvSpPr>
                <p:cNvPr id="831" name="Freeform: Shape 11115">
                  <a:extLst>
                    <a:ext uri="{FF2B5EF4-FFF2-40B4-BE49-F238E27FC236}">
                      <a16:creationId xmlns:a16="http://schemas.microsoft.com/office/drawing/2014/main" id="{6173376C-1617-D032-C571-BBC0572A2F83}"/>
                    </a:ext>
                  </a:extLst>
                </p:cNvPr>
                <p:cNvSpPr/>
                <p:nvPr/>
              </p:nvSpPr>
              <p:spPr>
                <a:xfrm>
                  <a:off x="6403468"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11116">
                  <a:extLst>
                    <a:ext uri="{FF2B5EF4-FFF2-40B4-BE49-F238E27FC236}">
                      <a16:creationId xmlns:a16="http://schemas.microsoft.com/office/drawing/2014/main" id="{D39837C7-ACEE-6915-E10C-F78864080A0C}"/>
                    </a:ext>
                  </a:extLst>
                </p:cNvPr>
                <p:cNvSpPr/>
                <p:nvPr/>
              </p:nvSpPr>
              <p:spPr>
                <a:xfrm>
                  <a:off x="6382631" y="1932697"/>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 name="Graphic 7853">
                <a:extLst>
                  <a:ext uri="{FF2B5EF4-FFF2-40B4-BE49-F238E27FC236}">
                    <a16:creationId xmlns:a16="http://schemas.microsoft.com/office/drawing/2014/main" id="{4B6CD507-A805-05EF-C961-C4AFFAD05930}"/>
                  </a:ext>
                </a:extLst>
              </p:cNvPr>
              <p:cNvGrpSpPr/>
              <p:nvPr/>
            </p:nvGrpSpPr>
            <p:grpSpPr>
              <a:xfrm>
                <a:off x="6385426" y="1911732"/>
                <a:ext cx="41929" cy="41929"/>
                <a:chOff x="6385426" y="1911732"/>
                <a:chExt cx="41929" cy="41929"/>
              </a:xfrm>
            </p:grpSpPr>
            <p:sp>
              <p:nvSpPr>
                <p:cNvPr id="829" name="Freeform: Shape 11113">
                  <a:extLst>
                    <a:ext uri="{FF2B5EF4-FFF2-40B4-BE49-F238E27FC236}">
                      <a16:creationId xmlns:a16="http://schemas.microsoft.com/office/drawing/2014/main" id="{62254C88-4BDC-AB8B-623A-E567FD1D46CD}"/>
                    </a:ext>
                  </a:extLst>
                </p:cNvPr>
                <p:cNvSpPr/>
                <p:nvPr/>
              </p:nvSpPr>
              <p:spPr>
                <a:xfrm>
                  <a:off x="6406391"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11114">
                  <a:extLst>
                    <a:ext uri="{FF2B5EF4-FFF2-40B4-BE49-F238E27FC236}">
                      <a16:creationId xmlns:a16="http://schemas.microsoft.com/office/drawing/2014/main" id="{E57B606C-B9FE-A595-B340-6FFA43D20B9A}"/>
                    </a:ext>
                  </a:extLst>
                </p:cNvPr>
                <p:cNvSpPr/>
                <p:nvPr/>
              </p:nvSpPr>
              <p:spPr>
                <a:xfrm>
                  <a:off x="6385426" y="193269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 name="Graphic 7853">
                <a:extLst>
                  <a:ext uri="{FF2B5EF4-FFF2-40B4-BE49-F238E27FC236}">
                    <a16:creationId xmlns:a16="http://schemas.microsoft.com/office/drawing/2014/main" id="{C60A1C71-9FB8-E412-3309-CCA8E31DD9F6}"/>
                  </a:ext>
                </a:extLst>
              </p:cNvPr>
              <p:cNvGrpSpPr/>
              <p:nvPr/>
            </p:nvGrpSpPr>
            <p:grpSpPr>
              <a:xfrm>
                <a:off x="6395591" y="1911732"/>
                <a:ext cx="41802" cy="41929"/>
                <a:chOff x="6395591" y="1911732"/>
                <a:chExt cx="41802" cy="41929"/>
              </a:xfrm>
            </p:grpSpPr>
            <p:sp>
              <p:nvSpPr>
                <p:cNvPr id="827" name="Freeform: Shape 11111">
                  <a:extLst>
                    <a:ext uri="{FF2B5EF4-FFF2-40B4-BE49-F238E27FC236}">
                      <a16:creationId xmlns:a16="http://schemas.microsoft.com/office/drawing/2014/main" id="{C4B85DDA-B503-7557-375D-3FBE1F021182}"/>
                    </a:ext>
                  </a:extLst>
                </p:cNvPr>
                <p:cNvSpPr/>
                <p:nvPr/>
              </p:nvSpPr>
              <p:spPr>
                <a:xfrm>
                  <a:off x="6416555"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11112">
                  <a:extLst>
                    <a:ext uri="{FF2B5EF4-FFF2-40B4-BE49-F238E27FC236}">
                      <a16:creationId xmlns:a16="http://schemas.microsoft.com/office/drawing/2014/main" id="{31A9107C-AFE1-5291-AB09-007C28168301}"/>
                    </a:ext>
                  </a:extLst>
                </p:cNvPr>
                <p:cNvSpPr/>
                <p:nvPr/>
              </p:nvSpPr>
              <p:spPr>
                <a:xfrm>
                  <a:off x="6395591" y="193269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 name="Graphic 7853">
                <a:extLst>
                  <a:ext uri="{FF2B5EF4-FFF2-40B4-BE49-F238E27FC236}">
                    <a16:creationId xmlns:a16="http://schemas.microsoft.com/office/drawing/2014/main" id="{B27A113E-2ED5-2B46-FBAD-31F0559EDF95}"/>
                  </a:ext>
                </a:extLst>
              </p:cNvPr>
              <p:cNvGrpSpPr/>
              <p:nvPr/>
            </p:nvGrpSpPr>
            <p:grpSpPr>
              <a:xfrm>
                <a:off x="6413887" y="1911732"/>
                <a:ext cx="41929" cy="41929"/>
                <a:chOff x="6413887" y="1911732"/>
                <a:chExt cx="41929" cy="41929"/>
              </a:xfrm>
            </p:grpSpPr>
            <p:sp>
              <p:nvSpPr>
                <p:cNvPr id="825" name="Freeform: Shape 11109">
                  <a:extLst>
                    <a:ext uri="{FF2B5EF4-FFF2-40B4-BE49-F238E27FC236}">
                      <a16:creationId xmlns:a16="http://schemas.microsoft.com/office/drawing/2014/main" id="{09E125DD-25DB-7FB9-30D1-7661AA5B54CB}"/>
                    </a:ext>
                  </a:extLst>
                </p:cNvPr>
                <p:cNvSpPr/>
                <p:nvPr/>
              </p:nvSpPr>
              <p:spPr>
                <a:xfrm>
                  <a:off x="6434852"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11110">
                  <a:extLst>
                    <a:ext uri="{FF2B5EF4-FFF2-40B4-BE49-F238E27FC236}">
                      <a16:creationId xmlns:a16="http://schemas.microsoft.com/office/drawing/2014/main" id="{668A01BD-9329-D15A-D01A-EC656A148850}"/>
                    </a:ext>
                  </a:extLst>
                </p:cNvPr>
                <p:cNvSpPr/>
                <p:nvPr/>
              </p:nvSpPr>
              <p:spPr>
                <a:xfrm>
                  <a:off x="6413887" y="193269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 name="Graphic 7853">
                <a:extLst>
                  <a:ext uri="{FF2B5EF4-FFF2-40B4-BE49-F238E27FC236}">
                    <a16:creationId xmlns:a16="http://schemas.microsoft.com/office/drawing/2014/main" id="{373105E8-97FE-854C-B9DD-53EFB7C89D28}"/>
                  </a:ext>
                </a:extLst>
              </p:cNvPr>
              <p:cNvGrpSpPr/>
              <p:nvPr/>
            </p:nvGrpSpPr>
            <p:grpSpPr>
              <a:xfrm>
                <a:off x="6416555" y="1911732"/>
                <a:ext cx="41802" cy="41929"/>
                <a:chOff x="6416555" y="1911732"/>
                <a:chExt cx="41802" cy="41929"/>
              </a:xfrm>
            </p:grpSpPr>
            <p:sp>
              <p:nvSpPr>
                <p:cNvPr id="823" name="Freeform: Shape 11107">
                  <a:extLst>
                    <a:ext uri="{FF2B5EF4-FFF2-40B4-BE49-F238E27FC236}">
                      <a16:creationId xmlns:a16="http://schemas.microsoft.com/office/drawing/2014/main" id="{4B268BEF-A2EE-D2DC-1620-2F7303F24E8A}"/>
                    </a:ext>
                  </a:extLst>
                </p:cNvPr>
                <p:cNvSpPr/>
                <p:nvPr/>
              </p:nvSpPr>
              <p:spPr>
                <a:xfrm>
                  <a:off x="6437393"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11108">
                  <a:extLst>
                    <a:ext uri="{FF2B5EF4-FFF2-40B4-BE49-F238E27FC236}">
                      <a16:creationId xmlns:a16="http://schemas.microsoft.com/office/drawing/2014/main" id="{7E9B83FD-6272-03C6-6DCF-E3DD12303E71}"/>
                    </a:ext>
                  </a:extLst>
                </p:cNvPr>
                <p:cNvSpPr/>
                <p:nvPr/>
              </p:nvSpPr>
              <p:spPr>
                <a:xfrm>
                  <a:off x="6416555" y="193269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 name="Graphic 7853">
                <a:extLst>
                  <a:ext uri="{FF2B5EF4-FFF2-40B4-BE49-F238E27FC236}">
                    <a16:creationId xmlns:a16="http://schemas.microsoft.com/office/drawing/2014/main" id="{CB82AF5E-8787-DDC4-5236-8BF82BF154EC}"/>
                  </a:ext>
                </a:extLst>
              </p:cNvPr>
              <p:cNvGrpSpPr/>
              <p:nvPr/>
            </p:nvGrpSpPr>
            <p:grpSpPr>
              <a:xfrm>
                <a:off x="6427355" y="1911732"/>
                <a:ext cx="41802" cy="41929"/>
                <a:chOff x="6427355" y="1911732"/>
                <a:chExt cx="41802" cy="41929"/>
              </a:xfrm>
            </p:grpSpPr>
            <p:sp>
              <p:nvSpPr>
                <p:cNvPr id="821" name="Freeform: Shape 11105">
                  <a:extLst>
                    <a:ext uri="{FF2B5EF4-FFF2-40B4-BE49-F238E27FC236}">
                      <a16:creationId xmlns:a16="http://schemas.microsoft.com/office/drawing/2014/main" id="{0C81D2FB-41BC-4677-A8E9-D7A8951DFC3F}"/>
                    </a:ext>
                  </a:extLst>
                </p:cNvPr>
                <p:cNvSpPr/>
                <p:nvPr/>
              </p:nvSpPr>
              <p:spPr>
                <a:xfrm>
                  <a:off x="6448320"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11106">
                  <a:extLst>
                    <a:ext uri="{FF2B5EF4-FFF2-40B4-BE49-F238E27FC236}">
                      <a16:creationId xmlns:a16="http://schemas.microsoft.com/office/drawing/2014/main" id="{368F03BE-80EE-D0D4-0B10-5CA571B7A9A3}"/>
                    </a:ext>
                  </a:extLst>
                </p:cNvPr>
                <p:cNvSpPr/>
                <p:nvPr/>
              </p:nvSpPr>
              <p:spPr>
                <a:xfrm>
                  <a:off x="6427355" y="193269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 name="Graphic 7853">
                <a:extLst>
                  <a:ext uri="{FF2B5EF4-FFF2-40B4-BE49-F238E27FC236}">
                    <a16:creationId xmlns:a16="http://schemas.microsoft.com/office/drawing/2014/main" id="{6E0271FD-9D49-496E-83E1-7753DA175196}"/>
                  </a:ext>
                </a:extLst>
              </p:cNvPr>
              <p:cNvGrpSpPr/>
              <p:nvPr/>
            </p:nvGrpSpPr>
            <p:grpSpPr>
              <a:xfrm>
                <a:off x="6435868" y="1911732"/>
                <a:ext cx="41802" cy="41929"/>
                <a:chOff x="6435868" y="1911732"/>
                <a:chExt cx="41802" cy="41929"/>
              </a:xfrm>
            </p:grpSpPr>
            <p:sp>
              <p:nvSpPr>
                <p:cNvPr id="819" name="Freeform: Shape 11103">
                  <a:extLst>
                    <a:ext uri="{FF2B5EF4-FFF2-40B4-BE49-F238E27FC236}">
                      <a16:creationId xmlns:a16="http://schemas.microsoft.com/office/drawing/2014/main" id="{9185163A-8331-6780-468A-FDE06884ED41}"/>
                    </a:ext>
                  </a:extLst>
                </p:cNvPr>
                <p:cNvSpPr/>
                <p:nvPr/>
              </p:nvSpPr>
              <p:spPr>
                <a:xfrm>
                  <a:off x="6456833"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11104">
                  <a:extLst>
                    <a:ext uri="{FF2B5EF4-FFF2-40B4-BE49-F238E27FC236}">
                      <a16:creationId xmlns:a16="http://schemas.microsoft.com/office/drawing/2014/main" id="{46E3FCDE-9D1D-6A7F-AF8A-FD3FB6F9BF53}"/>
                    </a:ext>
                  </a:extLst>
                </p:cNvPr>
                <p:cNvSpPr/>
                <p:nvPr/>
              </p:nvSpPr>
              <p:spPr>
                <a:xfrm>
                  <a:off x="6435868" y="193269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 name="Graphic 7853">
                <a:extLst>
                  <a:ext uri="{FF2B5EF4-FFF2-40B4-BE49-F238E27FC236}">
                    <a16:creationId xmlns:a16="http://schemas.microsoft.com/office/drawing/2014/main" id="{A599AB54-33AD-0839-D533-C8353B6E0849}"/>
                  </a:ext>
                </a:extLst>
              </p:cNvPr>
              <p:cNvGrpSpPr/>
              <p:nvPr/>
            </p:nvGrpSpPr>
            <p:grpSpPr>
              <a:xfrm>
                <a:off x="6459120" y="1911732"/>
                <a:ext cx="41802" cy="41929"/>
                <a:chOff x="6459120" y="1911732"/>
                <a:chExt cx="41802" cy="41929"/>
              </a:xfrm>
            </p:grpSpPr>
            <p:sp>
              <p:nvSpPr>
                <p:cNvPr id="817" name="Freeform: Shape 11101">
                  <a:extLst>
                    <a:ext uri="{FF2B5EF4-FFF2-40B4-BE49-F238E27FC236}">
                      <a16:creationId xmlns:a16="http://schemas.microsoft.com/office/drawing/2014/main" id="{33DA8430-494B-B949-C170-ABA77744D101}"/>
                    </a:ext>
                  </a:extLst>
                </p:cNvPr>
                <p:cNvSpPr/>
                <p:nvPr/>
              </p:nvSpPr>
              <p:spPr>
                <a:xfrm>
                  <a:off x="6480085"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11102">
                  <a:extLst>
                    <a:ext uri="{FF2B5EF4-FFF2-40B4-BE49-F238E27FC236}">
                      <a16:creationId xmlns:a16="http://schemas.microsoft.com/office/drawing/2014/main" id="{7D45B84B-74D9-5A8D-1D38-22FA51603AD4}"/>
                    </a:ext>
                  </a:extLst>
                </p:cNvPr>
                <p:cNvSpPr/>
                <p:nvPr/>
              </p:nvSpPr>
              <p:spPr>
                <a:xfrm>
                  <a:off x="6459120" y="1932697"/>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 name="Graphic 7853">
                <a:extLst>
                  <a:ext uri="{FF2B5EF4-FFF2-40B4-BE49-F238E27FC236}">
                    <a16:creationId xmlns:a16="http://schemas.microsoft.com/office/drawing/2014/main" id="{408C9D70-C433-EFB6-2C74-FAFBBD603E63}"/>
                  </a:ext>
                </a:extLst>
              </p:cNvPr>
              <p:cNvGrpSpPr/>
              <p:nvPr/>
            </p:nvGrpSpPr>
            <p:grpSpPr>
              <a:xfrm>
                <a:off x="6461407" y="1911732"/>
                <a:ext cx="41929" cy="41929"/>
                <a:chOff x="6461407" y="1911732"/>
                <a:chExt cx="41929" cy="41929"/>
              </a:xfrm>
            </p:grpSpPr>
            <p:sp>
              <p:nvSpPr>
                <p:cNvPr id="815" name="Freeform: Shape 11099">
                  <a:extLst>
                    <a:ext uri="{FF2B5EF4-FFF2-40B4-BE49-F238E27FC236}">
                      <a16:creationId xmlns:a16="http://schemas.microsoft.com/office/drawing/2014/main" id="{2ED0BCDA-07EB-F7D0-D99B-DC890D986531}"/>
                    </a:ext>
                  </a:extLst>
                </p:cNvPr>
                <p:cNvSpPr/>
                <p:nvPr/>
              </p:nvSpPr>
              <p:spPr>
                <a:xfrm>
                  <a:off x="6482372"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Freeform: Shape 11100">
                  <a:extLst>
                    <a:ext uri="{FF2B5EF4-FFF2-40B4-BE49-F238E27FC236}">
                      <a16:creationId xmlns:a16="http://schemas.microsoft.com/office/drawing/2014/main" id="{BFE3BB7E-DAE5-0938-E797-8CBF8FA11CC3}"/>
                    </a:ext>
                  </a:extLst>
                </p:cNvPr>
                <p:cNvSpPr/>
                <p:nvPr/>
              </p:nvSpPr>
              <p:spPr>
                <a:xfrm>
                  <a:off x="6461407" y="193269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 name="Graphic 7853">
                <a:extLst>
                  <a:ext uri="{FF2B5EF4-FFF2-40B4-BE49-F238E27FC236}">
                    <a16:creationId xmlns:a16="http://schemas.microsoft.com/office/drawing/2014/main" id="{81A43C94-9E27-B85F-866D-173DF3724570}"/>
                  </a:ext>
                </a:extLst>
              </p:cNvPr>
              <p:cNvGrpSpPr/>
              <p:nvPr/>
            </p:nvGrpSpPr>
            <p:grpSpPr>
              <a:xfrm>
                <a:off x="6480720" y="1911732"/>
                <a:ext cx="41929" cy="41929"/>
                <a:chOff x="6480720" y="1911732"/>
                <a:chExt cx="41929" cy="41929"/>
              </a:xfrm>
            </p:grpSpPr>
            <p:sp>
              <p:nvSpPr>
                <p:cNvPr id="813" name="Freeform: Shape 11097">
                  <a:extLst>
                    <a:ext uri="{FF2B5EF4-FFF2-40B4-BE49-F238E27FC236}">
                      <a16:creationId xmlns:a16="http://schemas.microsoft.com/office/drawing/2014/main" id="{56FBC916-22FE-63DD-6A3F-B914879AE2BE}"/>
                    </a:ext>
                  </a:extLst>
                </p:cNvPr>
                <p:cNvSpPr/>
                <p:nvPr/>
              </p:nvSpPr>
              <p:spPr>
                <a:xfrm>
                  <a:off x="6501685"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Freeform: Shape 11098">
                  <a:extLst>
                    <a:ext uri="{FF2B5EF4-FFF2-40B4-BE49-F238E27FC236}">
                      <a16:creationId xmlns:a16="http://schemas.microsoft.com/office/drawing/2014/main" id="{A8F2F5E5-652D-F896-93DA-6979C7248933}"/>
                    </a:ext>
                  </a:extLst>
                </p:cNvPr>
                <p:cNvSpPr/>
                <p:nvPr/>
              </p:nvSpPr>
              <p:spPr>
                <a:xfrm>
                  <a:off x="6480720" y="193269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 name="Graphic 7853">
                <a:extLst>
                  <a:ext uri="{FF2B5EF4-FFF2-40B4-BE49-F238E27FC236}">
                    <a16:creationId xmlns:a16="http://schemas.microsoft.com/office/drawing/2014/main" id="{BB638DAF-7FD6-71FA-C7A0-AAF77EE467D3}"/>
                  </a:ext>
                </a:extLst>
              </p:cNvPr>
              <p:cNvGrpSpPr/>
              <p:nvPr/>
            </p:nvGrpSpPr>
            <p:grpSpPr>
              <a:xfrm>
                <a:off x="6489106" y="1911732"/>
                <a:ext cx="41929" cy="41929"/>
                <a:chOff x="6489106" y="1911732"/>
                <a:chExt cx="41929" cy="41929"/>
              </a:xfrm>
            </p:grpSpPr>
            <p:sp>
              <p:nvSpPr>
                <p:cNvPr id="811" name="Freeform: Shape 11095">
                  <a:extLst>
                    <a:ext uri="{FF2B5EF4-FFF2-40B4-BE49-F238E27FC236}">
                      <a16:creationId xmlns:a16="http://schemas.microsoft.com/office/drawing/2014/main" id="{0CC4897E-D3D7-6825-B4E0-1105FF257E0E}"/>
                    </a:ext>
                  </a:extLst>
                </p:cNvPr>
                <p:cNvSpPr/>
                <p:nvPr/>
              </p:nvSpPr>
              <p:spPr>
                <a:xfrm>
                  <a:off x="6510071" y="1911732"/>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11096">
                  <a:extLst>
                    <a:ext uri="{FF2B5EF4-FFF2-40B4-BE49-F238E27FC236}">
                      <a16:creationId xmlns:a16="http://schemas.microsoft.com/office/drawing/2014/main" id="{147169D5-B3D3-4B77-44D9-C124CF0F74E9}"/>
                    </a:ext>
                  </a:extLst>
                </p:cNvPr>
                <p:cNvSpPr/>
                <p:nvPr/>
              </p:nvSpPr>
              <p:spPr>
                <a:xfrm>
                  <a:off x="6489106" y="1932697"/>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 name="Graphic 7853">
                <a:extLst>
                  <a:ext uri="{FF2B5EF4-FFF2-40B4-BE49-F238E27FC236}">
                    <a16:creationId xmlns:a16="http://schemas.microsoft.com/office/drawing/2014/main" id="{2D6B3376-1E8D-0359-E8B5-0CC88E18BCEA}"/>
                  </a:ext>
                </a:extLst>
              </p:cNvPr>
              <p:cNvGrpSpPr/>
              <p:nvPr/>
            </p:nvGrpSpPr>
            <p:grpSpPr>
              <a:xfrm>
                <a:off x="6498508" y="1915671"/>
                <a:ext cx="41929" cy="41929"/>
                <a:chOff x="6498508" y="1915671"/>
                <a:chExt cx="41929" cy="41929"/>
              </a:xfrm>
            </p:grpSpPr>
            <p:sp>
              <p:nvSpPr>
                <p:cNvPr id="809" name="Freeform: Shape 11093">
                  <a:extLst>
                    <a:ext uri="{FF2B5EF4-FFF2-40B4-BE49-F238E27FC236}">
                      <a16:creationId xmlns:a16="http://schemas.microsoft.com/office/drawing/2014/main" id="{BC08C2FF-B7D8-4D77-BC79-39361F94C62D}"/>
                    </a:ext>
                  </a:extLst>
                </p:cNvPr>
                <p:cNvSpPr/>
                <p:nvPr/>
              </p:nvSpPr>
              <p:spPr>
                <a:xfrm>
                  <a:off x="651947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11094">
                  <a:extLst>
                    <a:ext uri="{FF2B5EF4-FFF2-40B4-BE49-F238E27FC236}">
                      <a16:creationId xmlns:a16="http://schemas.microsoft.com/office/drawing/2014/main" id="{14512434-0755-B322-7326-D3A3B16D7C74}"/>
                    </a:ext>
                  </a:extLst>
                </p:cNvPr>
                <p:cNvSpPr/>
                <p:nvPr/>
              </p:nvSpPr>
              <p:spPr>
                <a:xfrm>
                  <a:off x="649850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 name="Graphic 7853">
                <a:extLst>
                  <a:ext uri="{FF2B5EF4-FFF2-40B4-BE49-F238E27FC236}">
                    <a16:creationId xmlns:a16="http://schemas.microsoft.com/office/drawing/2014/main" id="{1423D95C-0D75-460F-E5D2-681C68C2CADD}"/>
                  </a:ext>
                </a:extLst>
              </p:cNvPr>
              <p:cNvGrpSpPr/>
              <p:nvPr/>
            </p:nvGrpSpPr>
            <p:grpSpPr>
              <a:xfrm>
                <a:off x="6506259" y="1915671"/>
                <a:ext cx="41929" cy="41929"/>
                <a:chOff x="6506259" y="1915671"/>
                <a:chExt cx="41929" cy="41929"/>
              </a:xfrm>
            </p:grpSpPr>
            <p:sp>
              <p:nvSpPr>
                <p:cNvPr id="807" name="Freeform: Shape 11091">
                  <a:extLst>
                    <a:ext uri="{FF2B5EF4-FFF2-40B4-BE49-F238E27FC236}">
                      <a16:creationId xmlns:a16="http://schemas.microsoft.com/office/drawing/2014/main" id="{2EFF9CBA-3EE8-0A66-254F-CDB01E537E33}"/>
                    </a:ext>
                  </a:extLst>
                </p:cNvPr>
                <p:cNvSpPr/>
                <p:nvPr/>
              </p:nvSpPr>
              <p:spPr>
                <a:xfrm>
                  <a:off x="652722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11092">
                  <a:extLst>
                    <a:ext uri="{FF2B5EF4-FFF2-40B4-BE49-F238E27FC236}">
                      <a16:creationId xmlns:a16="http://schemas.microsoft.com/office/drawing/2014/main" id="{7D2AFE2B-44F1-3982-D7F1-8D56E339F425}"/>
                    </a:ext>
                  </a:extLst>
                </p:cNvPr>
                <p:cNvSpPr/>
                <p:nvPr/>
              </p:nvSpPr>
              <p:spPr>
                <a:xfrm>
                  <a:off x="650625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 name="Graphic 7853">
                <a:extLst>
                  <a:ext uri="{FF2B5EF4-FFF2-40B4-BE49-F238E27FC236}">
                    <a16:creationId xmlns:a16="http://schemas.microsoft.com/office/drawing/2014/main" id="{FCA3965B-E493-26B1-A9CF-0E11E0C4B406}"/>
                  </a:ext>
                </a:extLst>
              </p:cNvPr>
              <p:cNvGrpSpPr/>
              <p:nvPr/>
            </p:nvGrpSpPr>
            <p:grpSpPr>
              <a:xfrm>
                <a:off x="6512485" y="1915671"/>
                <a:ext cx="41929" cy="41929"/>
                <a:chOff x="6512485" y="1915671"/>
                <a:chExt cx="41929" cy="41929"/>
              </a:xfrm>
            </p:grpSpPr>
            <p:sp>
              <p:nvSpPr>
                <p:cNvPr id="805" name="Freeform: Shape 11089">
                  <a:extLst>
                    <a:ext uri="{FF2B5EF4-FFF2-40B4-BE49-F238E27FC236}">
                      <a16:creationId xmlns:a16="http://schemas.microsoft.com/office/drawing/2014/main" id="{E88F411B-225D-85EA-2DF0-39A3DC87AAA6}"/>
                    </a:ext>
                  </a:extLst>
                </p:cNvPr>
                <p:cNvSpPr/>
                <p:nvPr/>
              </p:nvSpPr>
              <p:spPr>
                <a:xfrm>
                  <a:off x="653344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11090">
                  <a:extLst>
                    <a:ext uri="{FF2B5EF4-FFF2-40B4-BE49-F238E27FC236}">
                      <a16:creationId xmlns:a16="http://schemas.microsoft.com/office/drawing/2014/main" id="{42FD1919-775C-7912-180C-8F08BBCFA0DC}"/>
                    </a:ext>
                  </a:extLst>
                </p:cNvPr>
                <p:cNvSpPr/>
                <p:nvPr/>
              </p:nvSpPr>
              <p:spPr>
                <a:xfrm>
                  <a:off x="6512485"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 name="Graphic 7853">
                <a:extLst>
                  <a:ext uri="{FF2B5EF4-FFF2-40B4-BE49-F238E27FC236}">
                    <a16:creationId xmlns:a16="http://schemas.microsoft.com/office/drawing/2014/main" id="{EA6C17A7-B70E-6991-DCC3-98680617954C}"/>
                  </a:ext>
                </a:extLst>
              </p:cNvPr>
              <p:cNvGrpSpPr/>
              <p:nvPr/>
            </p:nvGrpSpPr>
            <p:grpSpPr>
              <a:xfrm>
                <a:off x="6518711" y="1915671"/>
                <a:ext cx="41929" cy="41929"/>
                <a:chOff x="6518711" y="1915671"/>
                <a:chExt cx="41929" cy="41929"/>
              </a:xfrm>
            </p:grpSpPr>
            <p:sp>
              <p:nvSpPr>
                <p:cNvPr id="803" name="Freeform: Shape 11087">
                  <a:extLst>
                    <a:ext uri="{FF2B5EF4-FFF2-40B4-BE49-F238E27FC236}">
                      <a16:creationId xmlns:a16="http://schemas.microsoft.com/office/drawing/2014/main" id="{8323B867-FF97-09A0-7252-60EB8C4A33EC}"/>
                    </a:ext>
                  </a:extLst>
                </p:cNvPr>
                <p:cNvSpPr/>
                <p:nvPr/>
              </p:nvSpPr>
              <p:spPr>
                <a:xfrm>
                  <a:off x="653967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11088">
                  <a:extLst>
                    <a:ext uri="{FF2B5EF4-FFF2-40B4-BE49-F238E27FC236}">
                      <a16:creationId xmlns:a16="http://schemas.microsoft.com/office/drawing/2014/main" id="{AA585BB8-FDDE-CC9A-E390-BD07E78E7057}"/>
                    </a:ext>
                  </a:extLst>
                </p:cNvPr>
                <p:cNvSpPr/>
                <p:nvPr/>
              </p:nvSpPr>
              <p:spPr>
                <a:xfrm>
                  <a:off x="651871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raphic 7853">
                <a:extLst>
                  <a:ext uri="{FF2B5EF4-FFF2-40B4-BE49-F238E27FC236}">
                    <a16:creationId xmlns:a16="http://schemas.microsoft.com/office/drawing/2014/main" id="{A4C5EDB2-ED2F-25F7-FE4E-F4CDB4DE80F1}"/>
                  </a:ext>
                </a:extLst>
              </p:cNvPr>
              <p:cNvGrpSpPr/>
              <p:nvPr/>
            </p:nvGrpSpPr>
            <p:grpSpPr>
              <a:xfrm>
                <a:off x="6520108" y="1915671"/>
                <a:ext cx="41929" cy="41929"/>
                <a:chOff x="6520108" y="1915671"/>
                <a:chExt cx="41929" cy="41929"/>
              </a:xfrm>
            </p:grpSpPr>
            <p:sp>
              <p:nvSpPr>
                <p:cNvPr id="801" name="Freeform: Shape 11085">
                  <a:extLst>
                    <a:ext uri="{FF2B5EF4-FFF2-40B4-BE49-F238E27FC236}">
                      <a16:creationId xmlns:a16="http://schemas.microsoft.com/office/drawing/2014/main" id="{082C037D-6F29-48BD-B8C3-0ECC57AEE2A3}"/>
                    </a:ext>
                  </a:extLst>
                </p:cNvPr>
                <p:cNvSpPr/>
                <p:nvPr/>
              </p:nvSpPr>
              <p:spPr>
                <a:xfrm>
                  <a:off x="654107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11086">
                  <a:extLst>
                    <a:ext uri="{FF2B5EF4-FFF2-40B4-BE49-F238E27FC236}">
                      <a16:creationId xmlns:a16="http://schemas.microsoft.com/office/drawing/2014/main" id="{49E022A3-170F-BFAE-EF4C-ABE710F1A8D9}"/>
                    </a:ext>
                  </a:extLst>
                </p:cNvPr>
                <p:cNvSpPr/>
                <p:nvPr/>
              </p:nvSpPr>
              <p:spPr>
                <a:xfrm>
                  <a:off x="652010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 name="Graphic 7853">
                <a:extLst>
                  <a:ext uri="{FF2B5EF4-FFF2-40B4-BE49-F238E27FC236}">
                    <a16:creationId xmlns:a16="http://schemas.microsoft.com/office/drawing/2014/main" id="{314BAB8B-A1D9-F877-FD22-1601CDAFFF3E}"/>
                  </a:ext>
                </a:extLst>
              </p:cNvPr>
              <p:cNvGrpSpPr/>
              <p:nvPr/>
            </p:nvGrpSpPr>
            <p:grpSpPr>
              <a:xfrm>
                <a:off x="6530146" y="1915671"/>
                <a:ext cx="41929" cy="41929"/>
                <a:chOff x="6530146" y="1915671"/>
                <a:chExt cx="41929" cy="41929"/>
              </a:xfrm>
            </p:grpSpPr>
            <p:sp>
              <p:nvSpPr>
                <p:cNvPr id="799" name="Freeform: Shape 11083">
                  <a:extLst>
                    <a:ext uri="{FF2B5EF4-FFF2-40B4-BE49-F238E27FC236}">
                      <a16:creationId xmlns:a16="http://schemas.microsoft.com/office/drawing/2014/main" id="{2962A0A2-06D7-BA34-5D47-8591C2193E92}"/>
                    </a:ext>
                  </a:extLst>
                </p:cNvPr>
                <p:cNvSpPr/>
                <p:nvPr/>
              </p:nvSpPr>
              <p:spPr>
                <a:xfrm>
                  <a:off x="655111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11084">
                  <a:extLst>
                    <a:ext uri="{FF2B5EF4-FFF2-40B4-BE49-F238E27FC236}">
                      <a16:creationId xmlns:a16="http://schemas.microsoft.com/office/drawing/2014/main" id="{0FA240BA-AFD1-65AE-872E-912B0C5E4D23}"/>
                    </a:ext>
                  </a:extLst>
                </p:cNvPr>
                <p:cNvSpPr/>
                <p:nvPr/>
              </p:nvSpPr>
              <p:spPr>
                <a:xfrm>
                  <a:off x="6530146"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 name="Graphic 7853">
                <a:extLst>
                  <a:ext uri="{FF2B5EF4-FFF2-40B4-BE49-F238E27FC236}">
                    <a16:creationId xmlns:a16="http://schemas.microsoft.com/office/drawing/2014/main" id="{C8B1DE36-522E-E68B-F02D-6DA51EF3C640}"/>
                  </a:ext>
                </a:extLst>
              </p:cNvPr>
              <p:cNvGrpSpPr/>
              <p:nvPr/>
            </p:nvGrpSpPr>
            <p:grpSpPr>
              <a:xfrm>
                <a:off x="6535482" y="1915671"/>
                <a:ext cx="41802" cy="41929"/>
                <a:chOff x="6535482" y="1915671"/>
                <a:chExt cx="41802" cy="41929"/>
              </a:xfrm>
            </p:grpSpPr>
            <p:sp>
              <p:nvSpPr>
                <p:cNvPr id="797" name="Freeform: Shape 11081">
                  <a:extLst>
                    <a:ext uri="{FF2B5EF4-FFF2-40B4-BE49-F238E27FC236}">
                      <a16:creationId xmlns:a16="http://schemas.microsoft.com/office/drawing/2014/main" id="{D896338A-4D27-E824-AF1B-71AA21A4EF2F}"/>
                    </a:ext>
                  </a:extLst>
                </p:cNvPr>
                <p:cNvSpPr/>
                <p:nvPr/>
              </p:nvSpPr>
              <p:spPr>
                <a:xfrm>
                  <a:off x="655644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11082">
                  <a:extLst>
                    <a:ext uri="{FF2B5EF4-FFF2-40B4-BE49-F238E27FC236}">
                      <a16:creationId xmlns:a16="http://schemas.microsoft.com/office/drawing/2014/main" id="{8106D271-5ED4-407E-82F9-280C10BC24EF}"/>
                    </a:ext>
                  </a:extLst>
                </p:cNvPr>
                <p:cNvSpPr/>
                <p:nvPr/>
              </p:nvSpPr>
              <p:spPr>
                <a:xfrm>
                  <a:off x="6535482" y="1936636"/>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 name="Graphic 7853">
                <a:extLst>
                  <a:ext uri="{FF2B5EF4-FFF2-40B4-BE49-F238E27FC236}">
                    <a16:creationId xmlns:a16="http://schemas.microsoft.com/office/drawing/2014/main" id="{0A002CE5-9ABF-63F5-6496-8E10894B76EB}"/>
                  </a:ext>
                </a:extLst>
              </p:cNvPr>
              <p:cNvGrpSpPr/>
              <p:nvPr/>
            </p:nvGrpSpPr>
            <p:grpSpPr>
              <a:xfrm>
                <a:off x="6540692" y="1915671"/>
                <a:ext cx="41929" cy="41929"/>
                <a:chOff x="6540692" y="1915671"/>
                <a:chExt cx="41929" cy="41929"/>
              </a:xfrm>
            </p:grpSpPr>
            <p:sp>
              <p:nvSpPr>
                <p:cNvPr id="795" name="Freeform: Shape 11079">
                  <a:extLst>
                    <a:ext uri="{FF2B5EF4-FFF2-40B4-BE49-F238E27FC236}">
                      <a16:creationId xmlns:a16="http://schemas.microsoft.com/office/drawing/2014/main" id="{1CC254E7-6635-4602-6DEF-6AE4391DF1C1}"/>
                    </a:ext>
                  </a:extLst>
                </p:cNvPr>
                <p:cNvSpPr/>
                <p:nvPr/>
              </p:nvSpPr>
              <p:spPr>
                <a:xfrm>
                  <a:off x="656165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11080">
                  <a:extLst>
                    <a:ext uri="{FF2B5EF4-FFF2-40B4-BE49-F238E27FC236}">
                      <a16:creationId xmlns:a16="http://schemas.microsoft.com/office/drawing/2014/main" id="{EA0A0C5C-4F0D-E1FE-F395-DE5FFB5A28FF}"/>
                    </a:ext>
                  </a:extLst>
                </p:cNvPr>
                <p:cNvSpPr/>
                <p:nvPr/>
              </p:nvSpPr>
              <p:spPr>
                <a:xfrm>
                  <a:off x="6540692"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2" name="Graphic 7853">
                <a:extLst>
                  <a:ext uri="{FF2B5EF4-FFF2-40B4-BE49-F238E27FC236}">
                    <a16:creationId xmlns:a16="http://schemas.microsoft.com/office/drawing/2014/main" id="{6FC29471-6DEF-8131-955E-354FFCF9D929}"/>
                  </a:ext>
                </a:extLst>
              </p:cNvPr>
              <p:cNvGrpSpPr/>
              <p:nvPr/>
            </p:nvGrpSpPr>
            <p:grpSpPr>
              <a:xfrm>
                <a:off x="6546028" y="1915671"/>
                <a:ext cx="41802" cy="41929"/>
                <a:chOff x="6546028" y="1915671"/>
                <a:chExt cx="41802" cy="41929"/>
              </a:xfrm>
            </p:grpSpPr>
            <p:sp>
              <p:nvSpPr>
                <p:cNvPr id="793" name="Freeform: Shape 11077">
                  <a:extLst>
                    <a:ext uri="{FF2B5EF4-FFF2-40B4-BE49-F238E27FC236}">
                      <a16:creationId xmlns:a16="http://schemas.microsoft.com/office/drawing/2014/main" id="{6545FF60-C684-B832-36F9-F64841365A31}"/>
                    </a:ext>
                  </a:extLst>
                </p:cNvPr>
                <p:cNvSpPr/>
                <p:nvPr/>
              </p:nvSpPr>
              <p:spPr>
                <a:xfrm>
                  <a:off x="656699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11078">
                  <a:extLst>
                    <a:ext uri="{FF2B5EF4-FFF2-40B4-BE49-F238E27FC236}">
                      <a16:creationId xmlns:a16="http://schemas.microsoft.com/office/drawing/2014/main" id="{E4118E5B-BC5B-0790-3938-47221EBF7B74}"/>
                    </a:ext>
                  </a:extLst>
                </p:cNvPr>
                <p:cNvSpPr/>
                <p:nvPr/>
              </p:nvSpPr>
              <p:spPr>
                <a:xfrm>
                  <a:off x="6546028"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 name="Graphic 7853">
                <a:extLst>
                  <a:ext uri="{FF2B5EF4-FFF2-40B4-BE49-F238E27FC236}">
                    <a16:creationId xmlns:a16="http://schemas.microsoft.com/office/drawing/2014/main" id="{B7925CEC-D339-B298-9331-A59234C4F37F}"/>
                  </a:ext>
                </a:extLst>
              </p:cNvPr>
              <p:cNvGrpSpPr/>
              <p:nvPr/>
            </p:nvGrpSpPr>
            <p:grpSpPr>
              <a:xfrm>
                <a:off x="6551238" y="1915671"/>
                <a:ext cx="41929" cy="41929"/>
                <a:chOff x="6551238" y="1915671"/>
                <a:chExt cx="41929" cy="41929"/>
              </a:xfrm>
            </p:grpSpPr>
            <p:sp>
              <p:nvSpPr>
                <p:cNvPr id="791" name="Freeform: Shape 11075">
                  <a:extLst>
                    <a:ext uri="{FF2B5EF4-FFF2-40B4-BE49-F238E27FC236}">
                      <a16:creationId xmlns:a16="http://schemas.microsoft.com/office/drawing/2014/main" id="{CA35D044-4449-E63E-D81D-85D709E0340C}"/>
                    </a:ext>
                  </a:extLst>
                </p:cNvPr>
                <p:cNvSpPr/>
                <p:nvPr/>
              </p:nvSpPr>
              <p:spPr>
                <a:xfrm>
                  <a:off x="657220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11076">
                  <a:extLst>
                    <a:ext uri="{FF2B5EF4-FFF2-40B4-BE49-F238E27FC236}">
                      <a16:creationId xmlns:a16="http://schemas.microsoft.com/office/drawing/2014/main" id="{44FE56E6-E77C-0B54-6F25-174AD00EAA5F}"/>
                    </a:ext>
                  </a:extLst>
                </p:cNvPr>
                <p:cNvSpPr/>
                <p:nvPr/>
              </p:nvSpPr>
              <p:spPr>
                <a:xfrm>
                  <a:off x="6551238"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4" name="Graphic 7853">
                <a:extLst>
                  <a:ext uri="{FF2B5EF4-FFF2-40B4-BE49-F238E27FC236}">
                    <a16:creationId xmlns:a16="http://schemas.microsoft.com/office/drawing/2014/main" id="{D19B6E88-1A0E-91D5-5433-6D903DD0DA0B}"/>
                  </a:ext>
                </a:extLst>
              </p:cNvPr>
              <p:cNvGrpSpPr/>
              <p:nvPr/>
            </p:nvGrpSpPr>
            <p:grpSpPr>
              <a:xfrm>
                <a:off x="6556574" y="1915671"/>
                <a:ext cx="41802" cy="41929"/>
                <a:chOff x="6556574" y="1915671"/>
                <a:chExt cx="41802" cy="41929"/>
              </a:xfrm>
            </p:grpSpPr>
            <p:sp>
              <p:nvSpPr>
                <p:cNvPr id="789" name="Freeform: Shape 11073">
                  <a:extLst>
                    <a:ext uri="{FF2B5EF4-FFF2-40B4-BE49-F238E27FC236}">
                      <a16:creationId xmlns:a16="http://schemas.microsoft.com/office/drawing/2014/main" id="{B7125F51-48D6-DCEA-3AA7-4A29F21C9AAE}"/>
                    </a:ext>
                  </a:extLst>
                </p:cNvPr>
                <p:cNvSpPr/>
                <p:nvPr/>
              </p:nvSpPr>
              <p:spPr>
                <a:xfrm>
                  <a:off x="657753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11074">
                  <a:extLst>
                    <a:ext uri="{FF2B5EF4-FFF2-40B4-BE49-F238E27FC236}">
                      <a16:creationId xmlns:a16="http://schemas.microsoft.com/office/drawing/2014/main" id="{FD298FEF-7C21-3DCA-5DD7-C932B895FF5F}"/>
                    </a:ext>
                  </a:extLst>
                </p:cNvPr>
                <p:cNvSpPr/>
                <p:nvPr/>
              </p:nvSpPr>
              <p:spPr>
                <a:xfrm>
                  <a:off x="6556574"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5" name="Graphic 7853">
                <a:extLst>
                  <a:ext uri="{FF2B5EF4-FFF2-40B4-BE49-F238E27FC236}">
                    <a16:creationId xmlns:a16="http://schemas.microsoft.com/office/drawing/2014/main" id="{BD2C2C87-26FF-AB16-FA3E-C5B946C3A447}"/>
                  </a:ext>
                </a:extLst>
              </p:cNvPr>
              <p:cNvGrpSpPr/>
              <p:nvPr/>
            </p:nvGrpSpPr>
            <p:grpSpPr>
              <a:xfrm>
                <a:off x="6560640" y="1915671"/>
                <a:ext cx="41802" cy="41929"/>
                <a:chOff x="6560640" y="1915671"/>
                <a:chExt cx="41802" cy="41929"/>
              </a:xfrm>
            </p:grpSpPr>
            <p:sp>
              <p:nvSpPr>
                <p:cNvPr id="787" name="Freeform: Shape 11071">
                  <a:extLst>
                    <a:ext uri="{FF2B5EF4-FFF2-40B4-BE49-F238E27FC236}">
                      <a16:creationId xmlns:a16="http://schemas.microsoft.com/office/drawing/2014/main" id="{2BFD046E-F54B-E81E-87EF-E31C30519BA3}"/>
                    </a:ext>
                  </a:extLst>
                </p:cNvPr>
                <p:cNvSpPr/>
                <p:nvPr/>
              </p:nvSpPr>
              <p:spPr>
                <a:xfrm>
                  <a:off x="658147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11072">
                  <a:extLst>
                    <a:ext uri="{FF2B5EF4-FFF2-40B4-BE49-F238E27FC236}">
                      <a16:creationId xmlns:a16="http://schemas.microsoft.com/office/drawing/2014/main" id="{CBF15C66-8477-D1CB-A54C-96E4B10684CC}"/>
                    </a:ext>
                  </a:extLst>
                </p:cNvPr>
                <p:cNvSpPr/>
                <p:nvPr/>
              </p:nvSpPr>
              <p:spPr>
                <a:xfrm>
                  <a:off x="6560640"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6" name="Graphic 7853">
                <a:extLst>
                  <a:ext uri="{FF2B5EF4-FFF2-40B4-BE49-F238E27FC236}">
                    <a16:creationId xmlns:a16="http://schemas.microsoft.com/office/drawing/2014/main" id="{1CE503A9-0161-B166-E6F7-285DFFD92956}"/>
                  </a:ext>
                </a:extLst>
              </p:cNvPr>
              <p:cNvGrpSpPr/>
              <p:nvPr/>
            </p:nvGrpSpPr>
            <p:grpSpPr>
              <a:xfrm>
                <a:off x="6571313" y="1915671"/>
                <a:ext cx="41802" cy="41929"/>
                <a:chOff x="6571313" y="1915671"/>
                <a:chExt cx="41802" cy="41929"/>
              </a:xfrm>
            </p:grpSpPr>
            <p:sp>
              <p:nvSpPr>
                <p:cNvPr id="785" name="Freeform: Shape 11069">
                  <a:extLst>
                    <a:ext uri="{FF2B5EF4-FFF2-40B4-BE49-F238E27FC236}">
                      <a16:creationId xmlns:a16="http://schemas.microsoft.com/office/drawing/2014/main" id="{9C8B8669-4EFA-F97F-C859-183462AB6ACF}"/>
                    </a:ext>
                  </a:extLst>
                </p:cNvPr>
                <p:cNvSpPr/>
                <p:nvPr/>
              </p:nvSpPr>
              <p:spPr>
                <a:xfrm>
                  <a:off x="659227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11070">
                  <a:extLst>
                    <a:ext uri="{FF2B5EF4-FFF2-40B4-BE49-F238E27FC236}">
                      <a16:creationId xmlns:a16="http://schemas.microsoft.com/office/drawing/2014/main" id="{892AE696-82DB-E890-4C0F-828694F7C8C9}"/>
                    </a:ext>
                  </a:extLst>
                </p:cNvPr>
                <p:cNvSpPr/>
                <p:nvPr/>
              </p:nvSpPr>
              <p:spPr>
                <a:xfrm>
                  <a:off x="6571313"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7" name="Graphic 7853">
                <a:extLst>
                  <a:ext uri="{FF2B5EF4-FFF2-40B4-BE49-F238E27FC236}">
                    <a16:creationId xmlns:a16="http://schemas.microsoft.com/office/drawing/2014/main" id="{5A2AE7F9-A74C-107A-5BCE-0CF7CBC80B11}"/>
                  </a:ext>
                </a:extLst>
              </p:cNvPr>
              <p:cNvGrpSpPr/>
              <p:nvPr/>
            </p:nvGrpSpPr>
            <p:grpSpPr>
              <a:xfrm>
                <a:off x="6577539" y="1915671"/>
                <a:ext cx="41802" cy="41929"/>
                <a:chOff x="6577539" y="1915671"/>
                <a:chExt cx="41802" cy="41929"/>
              </a:xfrm>
            </p:grpSpPr>
            <p:sp>
              <p:nvSpPr>
                <p:cNvPr id="783" name="Freeform: Shape 11067">
                  <a:extLst>
                    <a:ext uri="{FF2B5EF4-FFF2-40B4-BE49-F238E27FC236}">
                      <a16:creationId xmlns:a16="http://schemas.microsoft.com/office/drawing/2014/main" id="{736CA429-3846-51DB-909F-AEF6335AA10D}"/>
                    </a:ext>
                  </a:extLst>
                </p:cNvPr>
                <p:cNvSpPr/>
                <p:nvPr/>
              </p:nvSpPr>
              <p:spPr>
                <a:xfrm>
                  <a:off x="659837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11068">
                  <a:extLst>
                    <a:ext uri="{FF2B5EF4-FFF2-40B4-BE49-F238E27FC236}">
                      <a16:creationId xmlns:a16="http://schemas.microsoft.com/office/drawing/2014/main" id="{AAA61D10-08E3-35DB-8288-109D7A6FDAB0}"/>
                    </a:ext>
                  </a:extLst>
                </p:cNvPr>
                <p:cNvSpPr/>
                <p:nvPr/>
              </p:nvSpPr>
              <p:spPr>
                <a:xfrm>
                  <a:off x="6577539"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8" name="Graphic 7853">
                <a:extLst>
                  <a:ext uri="{FF2B5EF4-FFF2-40B4-BE49-F238E27FC236}">
                    <a16:creationId xmlns:a16="http://schemas.microsoft.com/office/drawing/2014/main" id="{7C8618C7-2C64-94A2-3E92-7504831C5F83}"/>
                  </a:ext>
                </a:extLst>
              </p:cNvPr>
              <p:cNvGrpSpPr/>
              <p:nvPr/>
            </p:nvGrpSpPr>
            <p:grpSpPr>
              <a:xfrm>
                <a:off x="6583638" y="1915671"/>
                <a:ext cx="41929" cy="41929"/>
                <a:chOff x="6583638" y="1915671"/>
                <a:chExt cx="41929" cy="41929"/>
              </a:xfrm>
            </p:grpSpPr>
            <p:sp>
              <p:nvSpPr>
                <p:cNvPr id="781" name="Freeform: Shape 11065">
                  <a:extLst>
                    <a:ext uri="{FF2B5EF4-FFF2-40B4-BE49-F238E27FC236}">
                      <a16:creationId xmlns:a16="http://schemas.microsoft.com/office/drawing/2014/main" id="{3AD5E4A2-C24F-529C-C807-65F9C3A43CCC}"/>
                    </a:ext>
                  </a:extLst>
                </p:cNvPr>
                <p:cNvSpPr/>
                <p:nvPr/>
              </p:nvSpPr>
              <p:spPr>
                <a:xfrm>
                  <a:off x="660460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11066">
                  <a:extLst>
                    <a:ext uri="{FF2B5EF4-FFF2-40B4-BE49-F238E27FC236}">
                      <a16:creationId xmlns:a16="http://schemas.microsoft.com/office/drawing/2014/main" id="{729C7AD0-B3E1-87B5-FBBC-69C40C623737}"/>
                    </a:ext>
                  </a:extLst>
                </p:cNvPr>
                <p:cNvSpPr/>
                <p:nvPr/>
              </p:nvSpPr>
              <p:spPr>
                <a:xfrm>
                  <a:off x="658363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9" name="Graphic 7853">
                <a:extLst>
                  <a:ext uri="{FF2B5EF4-FFF2-40B4-BE49-F238E27FC236}">
                    <a16:creationId xmlns:a16="http://schemas.microsoft.com/office/drawing/2014/main" id="{E40C5169-7CD3-B954-8B34-241BB4855DD1}"/>
                  </a:ext>
                </a:extLst>
              </p:cNvPr>
              <p:cNvGrpSpPr/>
              <p:nvPr/>
            </p:nvGrpSpPr>
            <p:grpSpPr>
              <a:xfrm>
                <a:off x="6589864" y="1915671"/>
                <a:ext cx="41929" cy="41929"/>
                <a:chOff x="6589864" y="1915671"/>
                <a:chExt cx="41929" cy="41929"/>
              </a:xfrm>
            </p:grpSpPr>
            <p:sp>
              <p:nvSpPr>
                <p:cNvPr id="779" name="Freeform: Shape 11063">
                  <a:extLst>
                    <a:ext uri="{FF2B5EF4-FFF2-40B4-BE49-F238E27FC236}">
                      <a16:creationId xmlns:a16="http://schemas.microsoft.com/office/drawing/2014/main" id="{BA384B1A-06C5-2B5B-360B-5D232AA99111}"/>
                    </a:ext>
                  </a:extLst>
                </p:cNvPr>
                <p:cNvSpPr/>
                <p:nvPr/>
              </p:nvSpPr>
              <p:spPr>
                <a:xfrm>
                  <a:off x="661082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11064">
                  <a:extLst>
                    <a:ext uri="{FF2B5EF4-FFF2-40B4-BE49-F238E27FC236}">
                      <a16:creationId xmlns:a16="http://schemas.microsoft.com/office/drawing/2014/main" id="{C44138ED-9824-D5F5-53F2-631753762BFB}"/>
                    </a:ext>
                  </a:extLst>
                </p:cNvPr>
                <p:cNvSpPr/>
                <p:nvPr/>
              </p:nvSpPr>
              <p:spPr>
                <a:xfrm>
                  <a:off x="658986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0" name="Graphic 7853">
                <a:extLst>
                  <a:ext uri="{FF2B5EF4-FFF2-40B4-BE49-F238E27FC236}">
                    <a16:creationId xmlns:a16="http://schemas.microsoft.com/office/drawing/2014/main" id="{20D104EA-0DD8-AD6D-08D4-7519A1743ED4}"/>
                  </a:ext>
                </a:extLst>
              </p:cNvPr>
              <p:cNvGrpSpPr/>
              <p:nvPr/>
            </p:nvGrpSpPr>
            <p:grpSpPr>
              <a:xfrm>
                <a:off x="6596089" y="1915671"/>
                <a:ext cx="41929" cy="41929"/>
                <a:chOff x="6596089" y="1915671"/>
                <a:chExt cx="41929" cy="41929"/>
              </a:xfrm>
            </p:grpSpPr>
            <p:sp>
              <p:nvSpPr>
                <p:cNvPr id="777" name="Freeform: Shape 11061">
                  <a:extLst>
                    <a:ext uri="{FF2B5EF4-FFF2-40B4-BE49-F238E27FC236}">
                      <a16:creationId xmlns:a16="http://schemas.microsoft.com/office/drawing/2014/main" id="{7C4DE264-E7A0-8D11-7313-6DD4DDB6A1C2}"/>
                    </a:ext>
                  </a:extLst>
                </p:cNvPr>
                <p:cNvSpPr/>
                <p:nvPr/>
              </p:nvSpPr>
              <p:spPr>
                <a:xfrm>
                  <a:off x="661705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11062">
                  <a:extLst>
                    <a:ext uri="{FF2B5EF4-FFF2-40B4-BE49-F238E27FC236}">
                      <a16:creationId xmlns:a16="http://schemas.microsoft.com/office/drawing/2014/main" id="{E2C490E1-DFB6-23F5-A5BA-5CBE3CB9BCD4}"/>
                    </a:ext>
                  </a:extLst>
                </p:cNvPr>
                <p:cNvSpPr/>
                <p:nvPr/>
              </p:nvSpPr>
              <p:spPr>
                <a:xfrm>
                  <a:off x="6596089"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1" name="Graphic 7853">
                <a:extLst>
                  <a:ext uri="{FF2B5EF4-FFF2-40B4-BE49-F238E27FC236}">
                    <a16:creationId xmlns:a16="http://schemas.microsoft.com/office/drawing/2014/main" id="{1D1ADBF5-B9DB-988E-5654-F972A7DB4682}"/>
                  </a:ext>
                </a:extLst>
              </p:cNvPr>
              <p:cNvGrpSpPr/>
              <p:nvPr/>
            </p:nvGrpSpPr>
            <p:grpSpPr>
              <a:xfrm>
                <a:off x="6600537" y="1915671"/>
                <a:ext cx="41929" cy="41929"/>
                <a:chOff x="6600537" y="1915671"/>
                <a:chExt cx="41929" cy="41929"/>
              </a:xfrm>
            </p:grpSpPr>
            <p:sp>
              <p:nvSpPr>
                <p:cNvPr id="775" name="Freeform: Shape 11059">
                  <a:extLst>
                    <a:ext uri="{FF2B5EF4-FFF2-40B4-BE49-F238E27FC236}">
                      <a16:creationId xmlns:a16="http://schemas.microsoft.com/office/drawing/2014/main" id="{9209232F-0D80-A5D2-1307-D597C87657F3}"/>
                    </a:ext>
                  </a:extLst>
                </p:cNvPr>
                <p:cNvSpPr/>
                <p:nvPr/>
              </p:nvSpPr>
              <p:spPr>
                <a:xfrm>
                  <a:off x="662150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11060">
                  <a:extLst>
                    <a:ext uri="{FF2B5EF4-FFF2-40B4-BE49-F238E27FC236}">
                      <a16:creationId xmlns:a16="http://schemas.microsoft.com/office/drawing/2014/main" id="{7E47278E-9454-EC3F-89E8-12CC1655FBAC}"/>
                    </a:ext>
                  </a:extLst>
                </p:cNvPr>
                <p:cNvSpPr/>
                <p:nvPr/>
              </p:nvSpPr>
              <p:spPr>
                <a:xfrm>
                  <a:off x="6600537"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2" name="Graphic 7853">
                <a:extLst>
                  <a:ext uri="{FF2B5EF4-FFF2-40B4-BE49-F238E27FC236}">
                    <a16:creationId xmlns:a16="http://schemas.microsoft.com/office/drawing/2014/main" id="{B033B164-1F9F-94A1-566D-F05EB7424B0C}"/>
                  </a:ext>
                </a:extLst>
              </p:cNvPr>
              <p:cNvGrpSpPr/>
              <p:nvPr/>
            </p:nvGrpSpPr>
            <p:grpSpPr>
              <a:xfrm>
                <a:off x="6610828" y="1915671"/>
                <a:ext cx="41929" cy="41929"/>
                <a:chOff x="6610828" y="1915671"/>
                <a:chExt cx="41929" cy="41929"/>
              </a:xfrm>
            </p:grpSpPr>
            <p:sp>
              <p:nvSpPr>
                <p:cNvPr id="773" name="Freeform: Shape 11057">
                  <a:extLst>
                    <a:ext uri="{FF2B5EF4-FFF2-40B4-BE49-F238E27FC236}">
                      <a16:creationId xmlns:a16="http://schemas.microsoft.com/office/drawing/2014/main" id="{01BE97EE-4123-EB3B-F4AA-20D51DCDBEA7}"/>
                    </a:ext>
                  </a:extLst>
                </p:cNvPr>
                <p:cNvSpPr/>
                <p:nvPr/>
              </p:nvSpPr>
              <p:spPr>
                <a:xfrm>
                  <a:off x="663179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11058">
                  <a:extLst>
                    <a:ext uri="{FF2B5EF4-FFF2-40B4-BE49-F238E27FC236}">
                      <a16:creationId xmlns:a16="http://schemas.microsoft.com/office/drawing/2014/main" id="{E903850B-C2B0-C8CB-3AE1-D5616912146A}"/>
                    </a:ext>
                  </a:extLst>
                </p:cNvPr>
                <p:cNvSpPr/>
                <p:nvPr/>
              </p:nvSpPr>
              <p:spPr>
                <a:xfrm>
                  <a:off x="661082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3" name="Graphic 7853">
                <a:extLst>
                  <a:ext uri="{FF2B5EF4-FFF2-40B4-BE49-F238E27FC236}">
                    <a16:creationId xmlns:a16="http://schemas.microsoft.com/office/drawing/2014/main" id="{0897A846-1138-EFED-0989-E0921BA14250}"/>
                  </a:ext>
                </a:extLst>
              </p:cNvPr>
              <p:cNvGrpSpPr/>
              <p:nvPr/>
            </p:nvGrpSpPr>
            <p:grpSpPr>
              <a:xfrm>
                <a:off x="6617054" y="1915671"/>
                <a:ext cx="41929" cy="41929"/>
                <a:chOff x="6617054" y="1915671"/>
                <a:chExt cx="41929" cy="41929"/>
              </a:xfrm>
            </p:grpSpPr>
            <p:sp>
              <p:nvSpPr>
                <p:cNvPr id="771" name="Freeform: Shape 11055">
                  <a:extLst>
                    <a:ext uri="{FF2B5EF4-FFF2-40B4-BE49-F238E27FC236}">
                      <a16:creationId xmlns:a16="http://schemas.microsoft.com/office/drawing/2014/main" id="{059300D9-CD56-CF8E-290C-C482A9A4B8FD}"/>
                    </a:ext>
                  </a:extLst>
                </p:cNvPr>
                <p:cNvSpPr/>
                <p:nvPr/>
              </p:nvSpPr>
              <p:spPr>
                <a:xfrm>
                  <a:off x="663801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11056">
                  <a:extLst>
                    <a:ext uri="{FF2B5EF4-FFF2-40B4-BE49-F238E27FC236}">
                      <a16:creationId xmlns:a16="http://schemas.microsoft.com/office/drawing/2014/main" id="{30D0974D-360A-3808-D90D-8C2246E3BA9B}"/>
                    </a:ext>
                  </a:extLst>
                </p:cNvPr>
                <p:cNvSpPr/>
                <p:nvPr/>
              </p:nvSpPr>
              <p:spPr>
                <a:xfrm>
                  <a:off x="661705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 name="Graphic 7853">
                <a:extLst>
                  <a:ext uri="{FF2B5EF4-FFF2-40B4-BE49-F238E27FC236}">
                    <a16:creationId xmlns:a16="http://schemas.microsoft.com/office/drawing/2014/main" id="{C50402FB-A224-BD21-5C26-C401287E8549}"/>
                  </a:ext>
                </a:extLst>
              </p:cNvPr>
              <p:cNvGrpSpPr/>
              <p:nvPr/>
            </p:nvGrpSpPr>
            <p:grpSpPr>
              <a:xfrm>
                <a:off x="6623280" y="1915671"/>
                <a:ext cx="41929" cy="41929"/>
                <a:chOff x="6623280" y="1915671"/>
                <a:chExt cx="41929" cy="41929"/>
              </a:xfrm>
            </p:grpSpPr>
            <p:sp>
              <p:nvSpPr>
                <p:cNvPr id="769" name="Freeform: Shape 11053">
                  <a:extLst>
                    <a:ext uri="{FF2B5EF4-FFF2-40B4-BE49-F238E27FC236}">
                      <a16:creationId xmlns:a16="http://schemas.microsoft.com/office/drawing/2014/main" id="{EC6C15CF-955B-52A3-43B2-41278C3391C4}"/>
                    </a:ext>
                  </a:extLst>
                </p:cNvPr>
                <p:cNvSpPr/>
                <p:nvPr/>
              </p:nvSpPr>
              <p:spPr>
                <a:xfrm>
                  <a:off x="664424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11054">
                  <a:extLst>
                    <a:ext uri="{FF2B5EF4-FFF2-40B4-BE49-F238E27FC236}">
                      <a16:creationId xmlns:a16="http://schemas.microsoft.com/office/drawing/2014/main" id="{87C5A3D1-DE8F-CAB5-63DB-502747F14EAD}"/>
                    </a:ext>
                  </a:extLst>
                </p:cNvPr>
                <p:cNvSpPr/>
                <p:nvPr/>
              </p:nvSpPr>
              <p:spPr>
                <a:xfrm>
                  <a:off x="6623280"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5" name="Graphic 7853">
                <a:extLst>
                  <a:ext uri="{FF2B5EF4-FFF2-40B4-BE49-F238E27FC236}">
                    <a16:creationId xmlns:a16="http://schemas.microsoft.com/office/drawing/2014/main" id="{933C6654-2927-CE94-F8A4-C8591D0B0807}"/>
                  </a:ext>
                </a:extLst>
              </p:cNvPr>
              <p:cNvGrpSpPr/>
              <p:nvPr/>
            </p:nvGrpSpPr>
            <p:grpSpPr>
              <a:xfrm>
                <a:off x="6629506" y="1915671"/>
                <a:ext cx="41929" cy="41929"/>
                <a:chOff x="6629506" y="1915671"/>
                <a:chExt cx="41929" cy="41929"/>
              </a:xfrm>
            </p:grpSpPr>
            <p:sp>
              <p:nvSpPr>
                <p:cNvPr id="767" name="Freeform: Shape 11051">
                  <a:extLst>
                    <a:ext uri="{FF2B5EF4-FFF2-40B4-BE49-F238E27FC236}">
                      <a16:creationId xmlns:a16="http://schemas.microsoft.com/office/drawing/2014/main" id="{F6A50FF2-0AD2-82DE-12C1-C3A78E4BF725}"/>
                    </a:ext>
                  </a:extLst>
                </p:cNvPr>
                <p:cNvSpPr/>
                <p:nvPr/>
              </p:nvSpPr>
              <p:spPr>
                <a:xfrm>
                  <a:off x="665047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11052">
                  <a:extLst>
                    <a:ext uri="{FF2B5EF4-FFF2-40B4-BE49-F238E27FC236}">
                      <a16:creationId xmlns:a16="http://schemas.microsoft.com/office/drawing/2014/main" id="{0DD76FE8-5C3A-E321-6BB8-C31F68A955CE}"/>
                    </a:ext>
                  </a:extLst>
                </p:cNvPr>
                <p:cNvSpPr/>
                <p:nvPr/>
              </p:nvSpPr>
              <p:spPr>
                <a:xfrm>
                  <a:off x="6629506"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6" name="Graphic 7853">
                <a:extLst>
                  <a:ext uri="{FF2B5EF4-FFF2-40B4-BE49-F238E27FC236}">
                    <a16:creationId xmlns:a16="http://schemas.microsoft.com/office/drawing/2014/main" id="{BC1BDC58-78BD-7C4A-A6C3-84AD69D6895B}"/>
                  </a:ext>
                </a:extLst>
              </p:cNvPr>
              <p:cNvGrpSpPr/>
              <p:nvPr/>
            </p:nvGrpSpPr>
            <p:grpSpPr>
              <a:xfrm>
                <a:off x="6635732" y="1915671"/>
                <a:ext cx="41929" cy="41929"/>
                <a:chOff x="6635732" y="1915671"/>
                <a:chExt cx="41929" cy="41929"/>
              </a:xfrm>
            </p:grpSpPr>
            <p:sp>
              <p:nvSpPr>
                <p:cNvPr id="765" name="Freeform: Shape 11049">
                  <a:extLst>
                    <a:ext uri="{FF2B5EF4-FFF2-40B4-BE49-F238E27FC236}">
                      <a16:creationId xmlns:a16="http://schemas.microsoft.com/office/drawing/2014/main" id="{8DB910F9-51F3-12CC-0AC3-C9234F9942B8}"/>
                    </a:ext>
                  </a:extLst>
                </p:cNvPr>
                <p:cNvSpPr/>
                <p:nvPr/>
              </p:nvSpPr>
              <p:spPr>
                <a:xfrm>
                  <a:off x="665669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11050">
                  <a:extLst>
                    <a:ext uri="{FF2B5EF4-FFF2-40B4-BE49-F238E27FC236}">
                      <a16:creationId xmlns:a16="http://schemas.microsoft.com/office/drawing/2014/main" id="{C3718D20-2B02-E423-5A46-F16400459BDD}"/>
                    </a:ext>
                  </a:extLst>
                </p:cNvPr>
                <p:cNvSpPr/>
                <p:nvPr/>
              </p:nvSpPr>
              <p:spPr>
                <a:xfrm>
                  <a:off x="6635732"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7" name="Graphic 7853">
                <a:extLst>
                  <a:ext uri="{FF2B5EF4-FFF2-40B4-BE49-F238E27FC236}">
                    <a16:creationId xmlns:a16="http://schemas.microsoft.com/office/drawing/2014/main" id="{58099B3B-2C93-4EC1-6108-6B4C2C12ADE9}"/>
                  </a:ext>
                </a:extLst>
              </p:cNvPr>
              <p:cNvGrpSpPr/>
              <p:nvPr/>
            </p:nvGrpSpPr>
            <p:grpSpPr>
              <a:xfrm>
                <a:off x="6637002" y="1915671"/>
                <a:ext cx="41802" cy="41929"/>
                <a:chOff x="6637002" y="1915671"/>
                <a:chExt cx="41802" cy="41929"/>
              </a:xfrm>
            </p:grpSpPr>
            <p:sp>
              <p:nvSpPr>
                <p:cNvPr id="763" name="Freeform: Shape 11047">
                  <a:extLst>
                    <a:ext uri="{FF2B5EF4-FFF2-40B4-BE49-F238E27FC236}">
                      <a16:creationId xmlns:a16="http://schemas.microsoft.com/office/drawing/2014/main" id="{1BAB46FA-68A9-720A-AE93-A66D02AA18F7}"/>
                    </a:ext>
                  </a:extLst>
                </p:cNvPr>
                <p:cNvSpPr/>
                <p:nvPr/>
              </p:nvSpPr>
              <p:spPr>
                <a:xfrm>
                  <a:off x="665796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11048">
                  <a:extLst>
                    <a:ext uri="{FF2B5EF4-FFF2-40B4-BE49-F238E27FC236}">
                      <a16:creationId xmlns:a16="http://schemas.microsoft.com/office/drawing/2014/main" id="{BEBA7A16-8EBC-10DA-1447-3A1F0EF3D921}"/>
                    </a:ext>
                  </a:extLst>
                </p:cNvPr>
                <p:cNvSpPr/>
                <p:nvPr/>
              </p:nvSpPr>
              <p:spPr>
                <a:xfrm>
                  <a:off x="6637002"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8" name="Graphic 7853">
                <a:extLst>
                  <a:ext uri="{FF2B5EF4-FFF2-40B4-BE49-F238E27FC236}">
                    <a16:creationId xmlns:a16="http://schemas.microsoft.com/office/drawing/2014/main" id="{0736A936-6759-B0AB-CE18-7769A00DB742}"/>
                  </a:ext>
                </a:extLst>
              </p:cNvPr>
              <p:cNvGrpSpPr/>
              <p:nvPr/>
            </p:nvGrpSpPr>
            <p:grpSpPr>
              <a:xfrm>
                <a:off x="6660762" y="1915671"/>
                <a:ext cx="41929" cy="41929"/>
                <a:chOff x="6660762" y="1915671"/>
                <a:chExt cx="41929" cy="41929"/>
              </a:xfrm>
            </p:grpSpPr>
            <p:sp>
              <p:nvSpPr>
                <p:cNvPr id="761" name="Freeform: Shape 11045">
                  <a:extLst>
                    <a:ext uri="{FF2B5EF4-FFF2-40B4-BE49-F238E27FC236}">
                      <a16:creationId xmlns:a16="http://schemas.microsoft.com/office/drawing/2014/main" id="{F45E8102-DCFA-2FC2-D4ED-7C430F66637F}"/>
                    </a:ext>
                  </a:extLst>
                </p:cNvPr>
                <p:cNvSpPr/>
                <p:nvPr/>
              </p:nvSpPr>
              <p:spPr>
                <a:xfrm>
                  <a:off x="668172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11046">
                  <a:extLst>
                    <a:ext uri="{FF2B5EF4-FFF2-40B4-BE49-F238E27FC236}">
                      <a16:creationId xmlns:a16="http://schemas.microsoft.com/office/drawing/2014/main" id="{A110716F-AC79-AF2F-9650-48BBCD5DCC27}"/>
                    </a:ext>
                  </a:extLst>
                </p:cNvPr>
                <p:cNvSpPr/>
                <p:nvPr/>
              </p:nvSpPr>
              <p:spPr>
                <a:xfrm>
                  <a:off x="6660762"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 name="Graphic 7853">
                <a:extLst>
                  <a:ext uri="{FF2B5EF4-FFF2-40B4-BE49-F238E27FC236}">
                    <a16:creationId xmlns:a16="http://schemas.microsoft.com/office/drawing/2014/main" id="{B232D05C-197D-72F9-D7C2-E705582EEFEA}"/>
                  </a:ext>
                </a:extLst>
              </p:cNvPr>
              <p:cNvGrpSpPr/>
              <p:nvPr/>
            </p:nvGrpSpPr>
            <p:grpSpPr>
              <a:xfrm>
                <a:off x="6666734" y="1915671"/>
                <a:ext cx="41802" cy="41929"/>
                <a:chOff x="6666734" y="1915671"/>
                <a:chExt cx="41802" cy="41929"/>
              </a:xfrm>
            </p:grpSpPr>
            <p:sp>
              <p:nvSpPr>
                <p:cNvPr id="759" name="Freeform: Shape 11043">
                  <a:extLst>
                    <a:ext uri="{FF2B5EF4-FFF2-40B4-BE49-F238E27FC236}">
                      <a16:creationId xmlns:a16="http://schemas.microsoft.com/office/drawing/2014/main" id="{DC485C54-EFEF-47AC-B56B-263A8A082C71}"/>
                    </a:ext>
                  </a:extLst>
                </p:cNvPr>
                <p:cNvSpPr/>
                <p:nvPr/>
              </p:nvSpPr>
              <p:spPr>
                <a:xfrm>
                  <a:off x="668769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11044">
                  <a:extLst>
                    <a:ext uri="{FF2B5EF4-FFF2-40B4-BE49-F238E27FC236}">
                      <a16:creationId xmlns:a16="http://schemas.microsoft.com/office/drawing/2014/main" id="{886CCDE0-4EC0-30A8-4843-D1DA7928FBCF}"/>
                    </a:ext>
                  </a:extLst>
                </p:cNvPr>
                <p:cNvSpPr/>
                <p:nvPr/>
              </p:nvSpPr>
              <p:spPr>
                <a:xfrm>
                  <a:off x="6666734"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0" name="Graphic 7853">
                <a:extLst>
                  <a:ext uri="{FF2B5EF4-FFF2-40B4-BE49-F238E27FC236}">
                    <a16:creationId xmlns:a16="http://schemas.microsoft.com/office/drawing/2014/main" id="{672E9BEB-53F8-AE7D-5313-EB92276A7E24}"/>
                  </a:ext>
                </a:extLst>
              </p:cNvPr>
              <p:cNvGrpSpPr/>
              <p:nvPr/>
            </p:nvGrpSpPr>
            <p:grpSpPr>
              <a:xfrm>
                <a:off x="6672579" y="1915671"/>
                <a:ext cx="41929" cy="41929"/>
                <a:chOff x="6672579" y="1915671"/>
                <a:chExt cx="41929" cy="41929"/>
              </a:xfrm>
            </p:grpSpPr>
            <p:sp>
              <p:nvSpPr>
                <p:cNvPr id="757" name="Freeform: Shape 11041">
                  <a:extLst>
                    <a:ext uri="{FF2B5EF4-FFF2-40B4-BE49-F238E27FC236}">
                      <a16:creationId xmlns:a16="http://schemas.microsoft.com/office/drawing/2014/main" id="{FF31377B-F5AF-EE04-E92A-4A17C56FAFD4}"/>
                    </a:ext>
                  </a:extLst>
                </p:cNvPr>
                <p:cNvSpPr/>
                <p:nvPr/>
              </p:nvSpPr>
              <p:spPr>
                <a:xfrm>
                  <a:off x="669354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11042">
                  <a:extLst>
                    <a:ext uri="{FF2B5EF4-FFF2-40B4-BE49-F238E27FC236}">
                      <a16:creationId xmlns:a16="http://schemas.microsoft.com/office/drawing/2014/main" id="{349178F2-2387-3901-03F9-ABB0E5D6E16A}"/>
                    </a:ext>
                  </a:extLst>
                </p:cNvPr>
                <p:cNvSpPr/>
                <p:nvPr/>
              </p:nvSpPr>
              <p:spPr>
                <a:xfrm>
                  <a:off x="667257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1" name="Graphic 7853">
                <a:extLst>
                  <a:ext uri="{FF2B5EF4-FFF2-40B4-BE49-F238E27FC236}">
                    <a16:creationId xmlns:a16="http://schemas.microsoft.com/office/drawing/2014/main" id="{5747D832-7520-20F1-C6C8-178DD6A67F74}"/>
                  </a:ext>
                </a:extLst>
              </p:cNvPr>
              <p:cNvGrpSpPr/>
              <p:nvPr/>
            </p:nvGrpSpPr>
            <p:grpSpPr>
              <a:xfrm>
                <a:off x="6677661" y="1915671"/>
                <a:ext cx="41929" cy="41929"/>
                <a:chOff x="6677661" y="1915671"/>
                <a:chExt cx="41929" cy="41929"/>
              </a:xfrm>
            </p:grpSpPr>
            <p:sp>
              <p:nvSpPr>
                <p:cNvPr id="755" name="Freeform: Shape 11039">
                  <a:extLst>
                    <a:ext uri="{FF2B5EF4-FFF2-40B4-BE49-F238E27FC236}">
                      <a16:creationId xmlns:a16="http://schemas.microsoft.com/office/drawing/2014/main" id="{943BC79C-B2D9-85C8-2A0B-E688E541B6B2}"/>
                    </a:ext>
                  </a:extLst>
                </p:cNvPr>
                <p:cNvSpPr/>
                <p:nvPr/>
              </p:nvSpPr>
              <p:spPr>
                <a:xfrm>
                  <a:off x="6698626"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11040">
                  <a:extLst>
                    <a:ext uri="{FF2B5EF4-FFF2-40B4-BE49-F238E27FC236}">
                      <a16:creationId xmlns:a16="http://schemas.microsoft.com/office/drawing/2014/main" id="{07C81F77-5435-5C6C-F5BE-E54B14DE6487}"/>
                    </a:ext>
                  </a:extLst>
                </p:cNvPr>
                <p:cNvSpPr/>
                <p:nvPr/>
              </p:nvSpPr>
              <p:spPr>
                <a:xfrm>
                  <a:off x="667766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2" name="Graphic 7853">
                <a:extLst>
                  <a:ext uri="{FF2B5EF4-FFF2-40B4-BE49-F238E27FC236}">
                    <a16:creationId xmlns:a16="http://schemas.microsoft.com/office/drawing/2014/main" id="{9DCD1364-88C7-D965-45C2-B02249EC8EC9}"/>
                  </a:ext>
                </a:extLst>
              </p:cNvPr>
              <p:cNvGrpSpPr/>
              <p:nvPr/>
            </p:nvGrpSpPr>
            <p:grpSpPr>
              <a:xfrm>
                <a:off x="6696466" y="1915671"/>
                <a:ext cx="41929" cy="41929"/>
                <a:chOff x="6696466" y="1915671"/>
                <a:chExt cx="41929" cy="41929"/>
              </a:xfrm>
            </p:grpSpPr>
            <p:sp>
              <p:nvSpPr>
                <p:cNvPr id="753" name="Freeform: Shape 11037">
                  <a:extLst>
                    <a:ext uri="{FF2B5EF4-FFF2-40B4-BE49-F238E27FC236}">
                      <a16:creationId xmlns:a16="http://schemas.microsoft.com/office/drawing/2014/main" id="{C47EE797-4567-7632-0474-88F858C92239}"/>
                    </a:ext>
                  </a:extLst>
                </p:cNvPr>
                <p:cNvSpPr/>
                <p:nvPr/>
              </p:nvSpPr>
              <p:spPr>
                <a:xfrm>
                  <a:off x="671743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11038">
                  <a:extLst>
                    <a:ext uri="{FF2B5EF4-FFF2-40B4-BE49-F238E27FC236}">
                      <a16:creationId xmlns:a16="http://schemas.microsoft.com/office/drawing/2014/main" id="{ED6C8E89-4A39-1273-BBC7-E4DD32DCD46B}"/>
                    </a:ext>
                  </a:extLst>
                </p:cNvPr>
                <p:cNvSpPr/>
                <p:nvPr/>
              </p:nvSpPr>
              <p:spPr>
                <a:xfrm>
                  <a:off x="6696466"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3" name="Graphic 7853">
                <a:extLst>
                  <a:ext uri="{FF2B5EF4-FFF2-40B4-BE49-F238E27FC236}">
                    <a16:creationId xmlns:a16="http://schemas.microsoft.com/office/drawing/2014/main" id="{2C5522FA-F5ED-9E77-3496-699A2E8CF76B}"/>
                  </a:ext>
                </a:extLst>
              </p:cNvPr>
              <p:cNvGrpSpPr/>
              <p:nvPr/>
            </p:nvGrpSpPr>
            <p:grpSpPr>
              <a:xfrm>
                <a:off x="6702057" y="1915671"/>
                <a:ext cx="41929" cy="41929"/>
                <a:chOff x="6702057" y="1915671"/>
                <a:chExt cx="41929" cy="41929"/>
              </a:xfrm>
            </p:grpSpPr>
            <p:sp>
              <p:nvSpPr>
                <p:cNvPr id="751" name="Freeform: Shape 11035">
                  <a:extLst>
                    <a:ext uri="{FF2B5EF4-FFF2-40B4-BE49-F238E27FC236}">
                      <a16:creationId xmlns:a16="http://schemas.microsoft.com/office/drawing/2014/main" id="{490BE92A-EBED-A101-50BD-30018335F08B}"/>
                    </a:ext>
                  </a:extLst>
                </p:cNvPr>
                <p:cNvSpPr/>
                <p:nvPr/>
              </p:nvSpPr>
              <p:spPr>
                <a:xfrm>
                  <a:off x="672302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11036">
                  <a:extLst>
                    <a:ext uri="{FF2B5EF4-FFF2-40B4-BE49-F238E27FC236}">
                      <a16:creationId xmlns:a16="http://schemas.microsoft.com/office/drawing/2014/main" id="{9179920F-87E1-67D1-98D5-7ED2725090FC}"/>
                    </a:ext>
                  </a:extLst>
                </p:cNvPr>
                <p:cNvSpPr/>
                <p:nvPr/>
              </p:nvSpPr>
              <p:spPr>
                <a:xfrm>
                  <a:off x="6702057"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4" name="Graphic 7853">
                <a:extLst>
                  <a:ext uri="{FF2B5EF4-FFF2-40B4-BE49-F238E27FC236}">
                    <a16:creationId xmlns:a16="http://schemas.microsoft.com/office/drawing/2014/main" id="{D3317438-5AFB-F678-F115-842406D532A7}"/>
                  </a:ext>
                </a:extLst>
              </p:cNvPr>
              <p:cNvGrpSpPr/>
              <p:nvPr/>
            </p:nvGrpSpPr>
            <p:grpSpPr>
              <a:xfrm>
                <a:off x="6705106" y="1915671"/>
                <a:ext cx="41929" cy="41929"/>
                <a:chOff x="6705106" y="1915671"/>
                <a:chExt cx="41929" cy="41929"/>
              </a:xfrm>
            </p:grpSpPr>
            <p:sp>
              <p:nvSpPr>
                <p:cNvPr id="749" name="Freeform: Shape 11033">
                  <a:extLst>
                    <a:ext uri="{FF2B5EF4-FFF2-40B4-BE49-F238E27FC236}">
                      <a16:creationId xmlns:a16="http://schemas.microsoft.com/office/drawing/2014/main" id="{98DF5C25-5DD2-F04E-9752-20DA242DC182}"/>
                    </a:ext>
                  </a:extLst>
                </p:cNvPr>
                <p:cNvSpPr/>
                <p:nvPr/>
              </p:nvSpPr>
              <p:spPr>
                <a:xfrm>
                  <a:off x="672607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11034">
                  <a:extLst>
                    <a:ext uri="{FF2B5EF4-FFF2-40B4-BE49-F238E27FC236}">
                      <a16:creationId xmlns:a16="http://schemas.microsoft.com/office/drawing/2014/main" id="{9B747363-BB46-5B1D-1A80-3D41A3D4833D}"/>
                    </a:ext>
                  </a:extLst>
                </p:cNvPr>
                <p:cNvSpPr/>
                <p:nvPr/>
              </p:nvSpPr>
              <p:spPr>
                <a:xfrm>
                  <a:off x="6705106"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5" name="Graphic 7853">
                <a:extLst>
                  <a:ext uri="{FF2B5EF4-FFF2-40B4-BE49-F238E27FC236}">
                    <a16:creationId xmlns:a16="http://schemas.microsoft.com/office/drawing/2014/main" id="{386A183C-283F-70BD-EB49-F00829DBF3E8}"/>
                  </a:ext>
                </a:extLst>
              </p:cNvPr>
              <p:cNvGrpSpPr/>
              <p:nvPr/>
            </p:nvGrpSpPr>
            <p:grpSpPr>
              <a:xfrm>
                <a:off x="6714000" y="1915671"/>
                <a:ext cx="41929" cy="41929"/>
                <a:chOff x="6714000" y="1915671"/>
                <a:chExt cx="41929" cy="41929"/>
              </a:xfrm>
            </p:grpSpPr>
            <p:sp>
              <p:nvSpPr>
                <p:cNvPr id="747" name="Freeform: Shape 11031">
                  <a:extLst>
                    <a:ext uri="{FF2B5EF4-FFF2-40B4-BE49-F238E27FC236}">
                      <a16:creationId xmlns:a16="http://schemas.microsoft.com/office/drawing/2014/main" id="{E361C8BF-4C3B-4483-7F4C-1D548E75D770}"/>
                    </a:ext>
                  </a:extLst>
                </p:cNvPr>
                <p:cNvSpPr/>
                <p:nvPr/>
              </p:nvSpPr>
              <p:spPr>
                <a:xfrm>
                  <a:off x="673496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11032">
                  <a:extLst>
                    <a:ext uri="{FF2B5EF4-FFF2-40B4-BE49-F238E27FC236}">
                      <a16:creationId xmlns:a16="http://schemas.microsoft.com/office/drawing/2014/main" id="{D829CB24-43DA-5BB3-35F0-0E903A8EADCD}"/>
                    </a:ext>
                  </a:extLst>
                </p:cNvPr>
                <p:cNvSpPr/>
                <p:nvPr/>
              </p:nvSpPr>
              <p:spPr>
                <a:xfrm>
                  <a:off x="6714000"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6" name="Graphic 7853">
                <a:extLst>
                  <a:ext uri="{FF2B5EF4-FFF2-40B4-BE49-F238E27FC236}">
                    <a16:creationId xmlns:a16="http://schemas.microsoft.com/office/drawing/2014/main" id="{DA5ADB36-937F-8D3B-EEAF-2BEC6EB7CA27}"/>
                  </a:ext>
                </a:extLst>
              </p:cNvPr>
              <p:cNvGrpSpPr/>
              <p:nvPr/>
            </p:nvGrpSpPr>
            <p:grpSpPr>
              <a:xfrm>
                <a:off x="6719591" y="1915671"/>
                <a:ext cx="41802" cy="41929"/>
                <a:chOff x="6719591" y="1915671"/>
                <a:chExt cx="41802" cy="41929"/>
              </a:xfrm>
            </p:grpSpPr>
            <p:sp>
              <p:nvSpPr>
                <p:cNvPr id="745" name="Freeform: Shape 11029">
                  <a:extLst>
                    <a:ext uri="{FF2B5EF4-FFF2-40B4-BE49-F238E27FC236}">
                      <a16:creationId xmlns:a16="http://schemas.microsoft.com/office/drawing/2014/main" id="{F405342E-90A3-BCF5-5B25-2C13DF5FF9B9}"/>
                    </a:ext>
                  </a:extLst>
                </p:cNvPr>
                <p:cNvSpPr/>
                <p:nvPr/>
              </p:nvSpPr>
              <p:spPr>
                <a:xfrm>
                  <a:off x="674055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11030">
                  <a:extLst>
                    <a:ext uri="{FF2B5EF4-FFF2-40B4-BE49-F238E27FC236}">
                      <a16:creationId xmlns:a16="http://schemas.microsoft.com/office/drawing/2014/main" id="{CAD12C2C-6D56-2744-5654-CE9A995C0C7B}"/>
                    </a:ext>
                  </a:extLst>
                </p:cNvPr>
                <p:cNvSpPr/>
                <p:nvPr/>
              </p:nvSpPr>
              <p:spPr>
                <a:xfrm>
                  <a:off x="6719591"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7" name="Graphic 7853">
                <a:extLst>
                  <a:ext uri="{FF2B5EF4-FFF2-40B4-BE49-F238E27FC236}">
                    <a16:creationId xmlns:a16="http://schemas.microsoft.com/office/drawing/2014/main" id="{AEBE41AA-D505-F2C1-BE09-AE3459C81E89}"/>
                  </a:ext>
                </a:extLst>
              </p:cNvPr>
              <p:cNvGrpSpPr/>
              <p:nvPr/>
            </p:nvGrpSpPr>
            <p:grpSpPr>
              <a:xfrm>
                <a:off x="6725054" y="1915671"/>
                <a:ext cx="41929" cy="41929"/>
                <a:chOff x="6725054" y="1915671"/>
                <a:chExt cx="41929" cy="41929"/>
              </a:xfrm>
            </p:grpSpPr>
            <p:sp>
              <p:nvSpPr>
                <p:cNvPr id="743" name="Freeform: Shape 11027">
                  <a:extLst>
                    <a:ext uri="{FF2B5EF4-FFF2-40B4-BE49-F238E27FC236}">
                      <a16:creationId xmlns:a16="http://schemas.microsoft.com/office/drawing/2014/main" id="{BBB9D83A-F3F9-8692-53A4-BFD31CA9F4F4}"/>
                    </a:ext>
                  </a:extLst>
                </p:cNvPr>
                <p:cNvSpPr/>
                <p:nvPr/>
              </p:nvSpPr>
              <p:spPr>
                <a:xfrm>
                  <a:off x="674601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11028">
                  <a:extLst>
                    <a:ext uri="{FF2B5EF4-FFF2-40B4-BE49-F238E27FC236}">
                      <a16:creationId xmlns:a16="http://schemas.microsoft.com/office/drawing/2014/main" id="{4FEC3965-CB4E-FCE0-4119-4D458F92489A}"/>
                    </a:ext>
                  </a:extLst>
                </p:cNvPr>
                <p:cNvSpPr/>
                <p:nvPr/>
              </p:nvSpPr>
              <p:spPr>
                <a:xfrm>
                  <a:off x="672505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8" name="Graphic 7853">
                <a:extLst>
                  <a:ext uri="{FF2B5EF4-FFF2-40B4-BE49-F238E27FC236}">
                    <a16:creationId xmlns:a16="http://schemas.microsoft.com/office/drawing/2014/main" id="{B0C1AB4F-D8DB-5179-F351-75DD891C4A44}"/>
                  </a:ext>
                </a:extLst>
              </p:cNvPr>
              <p:cNvGrpSpPr/>
              <p:nvPr/>
            </p:nvGrpSpPr>
            <p:grpSpPr>
              <a:xfrm>
                <a:off x="6736744" y="1915671"/>
                <a:ext cx="41929" cy="41929"/>
                <a:chOff x="6736744" y="1915671"/>
                <a:chExt cx="41929" cy="41929"/>
              </a:xfrm>
            </p:grpSpPr>
            <p:sp>
              <p:nvSpPr>
                <p:cNvPr id="741" name="Freeform: Shape 11025">
                  <a:extLst>
                    <a:ext uri="{FF2B5EF4-FFF2-40B4-BE49-F238E27FC236}">
                      <a16:creationId xmlns:a16="http://schemas.microsoft.com/office/drawing/2014/main" id="{6277D3A9-D9F6-A1EA-9A7A-E399DEB5589F}"/>
                    </a:ext>
                  </a:extLst>
                </p:cNvPr>
                <p:cNvSpPr/>
                <p:nvPr/>
              </p:nvSpPr>
              <p:spPr>
                <a:xfrm>
                  <a:off x="675770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11026">
                  <a:extLst>
                    <a:ext uri="{FF2B5EF4-FFF2-40B4-BE49-F238E27FC236}">
                      <a16:creationId xmlns:a16="http://schemas.microsoft.com/office/drawing/2014/main" id="{DBCED530-14D5-E4F4-E6A4-F9BA792431D0}"/>
                    </a:ext>
                  </a:extLst>
                </p:cNvPr>
                <p:cNvSpPr/>
                <p:nvPr/>
              </p:nvSpPr>
              <p:spPr>
                <a:xfrm>
                  <a:off x="673674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9" name="Graphic 7853">
                <a:extLst>
                  <a:ext uri="{FF2B5EF4-FFF2-40B4-BE49-F238E27FC236}">
                    <a16:creationId xmlns:a16="http://schemas.microsoft.com/office/drawing/2014/main" id="{6BC01E34-C2DB-A3CF-CDC4-09363B4B93B7}"/>
                  </a:ext>
                </a:extLst>
              </p:cNvPr>
              <p:cNvGrpSpPr/>
              <p:nvPr/>
            </p:nvGrpSpPr>
            <p:grpSpPr>
              <a:xfrm>
                <a:off x="6740555" y="1915671"/>
                <a:ext cx="41802" cy="41929"/>
                <a:chOff x="6740555" y="1915671"/>
                <a:chExt cx="41802" cy="41929"/>
              </a:xfrm>
            </p:grpSpPr>
            <p:sp>
              <p:nvSpPr>
                <p:cNvPr id="739" name="Freeform: Shape 11023">
                  <a:extLst>
                    <a:ext uri="{FF2B5EF4-FFF2-40B4-BE49-F238E27FC236}">
                      <a16:creationId xmlns:a16="http://schemas.microsoft.com/office/drawing/2014/main" id="{2ACBECF3-55A6-DCE9-31F9-AA5606FA220A}"/>
                    </a:ext>
                  </a:extLst>
                </p:cNvPr>
                <p:cNvSpPr/>
                <p:nvPr/>
              </p:nvSpPr>
              <p:spPr>
                <a:xfrm>
                  <a:off x="676139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11024">
                  <a:extLst>
                    <a:ext uri="{FF2B5EF4-FFF2-40B4-BE49-F238E27FC236}">
                      <a16:creationId xmlns:a16="http://schemas.microsoft.com/office/drawing/2014/main" id="{C40A33CC-16B4-0255-043A-5DE51154A1D0}"/>
                    </a:ext>
                  </a:extLst>
                </p:cNvPr>
                <p:cNvSpPr/>
                <p:nvPr/>
              </p:nvSpPr>
              <p:spPr>
                <a:xfrm>
                  <a:off x="6740555"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 name="Graphic 7853">
                <a:extLst>
                  <a:ext uri="{FF2B5EF4-FFF2-40B4-BE49-F238E27FC236}">
                    <a16:creationId xmlns:a16="http://schemas.microsoft.com/office/drawing/2014/main" id="{72A63A82-905E-0D75-6A39-69C4B9D2AA61}"/>
                  </a:ext>
                </a:extLst>
              </p:cNvPr>
              <p:cNvGrpSpPr/>
              <p:nvPr/>
            </p:nvGrpSpPr>
            <p:grpSpPr>
              <a:xfrm>
                <a:off x="6749449" y="1915671"/>
                <a:ext cx="41929" cy="41929"/>
                <a:chOff x="6749449" y="1915671"/>
                <a:chExt cx="41929" cy="41929"/>
              </a:xfrm>
            </p:grpSpPr>
            <p:sp>
              <p:nvSpPr>
                <p:cNvPr id="737" name="Freeform: Shape 11021">
                  <a:extLst>
                    <a:ext uri="{FF2B5EF4-FFF2-40B4-BE49-F238E27FC236}">
                      <a16:creationId xmlns:a16="http://schemas.microsoft.com/office/drawing/2014/main" id="{872A278D-E841-EAA2-B639-984622944B75}"/>
                    </a:ext>
                  </a:extLst>
                </p:cNvPr>
                <p:cNvSpPr/>
                <p:nvPr/>
              </p:nvSpPr>
              <p:spPr>
                <a:xfrm>
                  <a:off x="677041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11022">
                  <a:extLst>
                    <a:ext uri="{FF2B5EF4-FFF2-40B4-BE49-F238E27FC236}">
                      <a16:creationId xmlns:a16="http://schemas.microsoft.com/office/drawing/2014/main" id="{9C4E6004-DA17-79A4-1984-B22277944B7F}"/>
                    </a:ext>
                  </a:extLst>
                </p:cNvPr>
                <p:cNvSpPr/>
                <p:nvPr/>
              </p:nvSpPr>
              <p:spPr>
                <a:xfrm>
                  <a:off x="674944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1" name="Graphic 7853">
                <a:extLst>
                  <a:ext uri="{FF2B5EF4-FFF2-40B4-BE49-F238E27FC236}">
                    <a16:creationId xmlns:a16="http://schemas.microsoft.com/office/drawing/2014/main" id="{F711D529-5C7D-869E-6C39-D4D972A34DB3}"/>
                  </a:ext>
                </a:extLst>
              </p:cNvPr>
              <p:cNvGrpSpPr/>
              <p:nvPr/>
            </p:nvGrpSpPr>
            <p:grpSpPr>
              <a:xfrm>
                <a:off x="6763426" y="1915671"/>
                <a:ext cx="41929" cy="41929"/>
                <a:chOff x="6763426" y="1915671"/>
                <a:chExt cx="41929" cy="41929"/>
              </a:xfrm>
            </p:grpSpPr>
            <p:sp>
              <p:nvSpPr>
                <p:cNvPr id="735" name="Freeform: Shape 11019">
                  <a:extLst>
                    <a:ext uri="{FF2B5EF4-FFF2-40B4-BE49-F238E27FC236}">
                      <a16:creationId xmlns:a16="http://schemas.microsoft.com/office/drawing/2014/main" id="{70BB7C71-D5B4-510C-B2DD-BC692DA1AAE8}"/>
                    </a:ext>
                  </a:extLst>
                </p:cNvPr>
                <p:cNvSpPr/>
                <p:nvPr/>
              </p:nvSpPr>
              <p:spPr>
                <a:xfrm>
                  <a:off x="678439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11020">
                  <a:extLst>
                    <a:ext uri="{FF2B5EF4-FFF2-40B4-BE49-F238E27FC236}">
                      <a16:creationId xmlns:a16="http://schemas.microsoft.com/office/drawing/2014/main" id="{C4E13353-9D7F-5E7C-8B2B-3DFEFCBDB38D}"/>
                    </a:ext>
                  </a:extLst>
                </p:cNvPr>
                <p:cNvSpPr/>
                <p:nvPr/>
              </p:nvSpPr>
              <p:spPr>
                <a:xfrm>
                  <a:off x="6763426"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2" name="Graphic 7853">
                <a:extLst>
                  <a:ext uri="{FF2B5EF4-FFF2-40B4-BE49-F238E27FC236}">
                    <a16:creationId xmlns:a16="http://schemas.microsoft.com/office/drawing/2014/main" id="{4859C917-3158-78CD-9A2C-9A3A31386740}"/>
                  </a:ext>
                </a:extLst>
              </p:cNvPr>
              <p:cNvGrpSpPr/>
              <p:nvPr/>
            </p:nvGrpSpPr>
            <p:grpSpPr>
              <a:xfrm>
                <a:off x="6767619" y="1915671"/>
                <a:ext cx="41929" cy="41929"/>
                <a:chOff x="6767619" y="1915671"/>
                <a:chExt cx="41929" cy="41929"/>
              </a:xfrm>
            </p:grpSpPr>
            <p:sp>
              <p:nvSpPr>
                <p:cNvPr id="733" name="Freeform: Shape 11017">
                  <a:extLst>
                    <a:ext uri="{FF2B5EF4-FFF2-40B4-BE49-F238E27FC236}">
                      <a16:creationId xmlns:a16="http://schemas.microsoft.com/office/drawing/2014/main" id="{8BABDB99-707F-BF33-29E2-937198935DDD}"/>
                    </a:ext>
                  </a:extLst>
                </p:cNvPr>
                <p:cNvSpPr/>
                <p:nvPr/>
              </p:nvSpPr>
              <p:spPr>
                <a:xfrm>
                  <a:off x="678858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11018">
                  <a:extLst>
                    <a:ext uri="{FF2B5EF4-FFF2-40B4-BE49-F238E27FC236}">
                      <a16:creationId xmlns:a16="http://schemas.microsoft.com/office/drawing/2014/main" id="{0C4B58F7-CB5B-6DB6-EAEE-1AA9F5D3A386}"/>
                    </a:ext>
                  </a:extLst>
                </p:cNvPr>
                <p:cNvSpPr/>
                <p:nvPr/>
              </p:nvSpPr>
              <p:spPr>
                <a:xfrm>
                  <a:off x="6767619"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3" name="Graphic 7853">
                <a:extLst>
                  <a:ext uri="{FF2B5EF4-FFF2-40B4-BE49-F238E27FC236}">
                    <a16:creationId xmlns:a16="http://schemas.microsoft.com/office/drawing/2014/main" id="{64AF8FFD-7A34-67AE-F542-6BE0EF267C9E}"/>
                  </a:ext>
                </a:extLst>
              </p:cNvPr>
              <p:cNvGrpSpPr/>
              <p:nvPr/>
            </p:nvGrpSpPr>
            <p:grpSpPr>
              <a:xfrm>
                <a:off x="6777275" y="1915671"/>
                <a:ext cx="41929" cy="41929"/>
                <a:chOff x="6777275" y="1915671"/>
                <a:chExt cx="41929" cy="41929"/>
              </a:xfrm>
            </p:grpSpPr>
            <p:sp>
              <p:nvSpPr>
                <p:cNvPr id="731" name="Freeform: Shape 11015">
                  <a:extLst>
                    <a:ext uri="{FF2B5EF4-FFF2-40B4-BE49-F238E27FC236}">
                      <a16:creationId xmlns:a16="http://schemas.microsoft.com/office/drawing/2014/main" id="{E93AD3C1-C5A9-745A-8E32-89CC5BF556A3}"/>
                    </a:ext>
                  </a:extLst>
                </p:cNvPr>
                <p:cNvSpPr/>
                <p:nvPr/>
              </p:nvSpPr>
              <p:spPr>
                <a:xfrm>
                  <a:off x="6798240"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11016">
                  <a:extLst>
                    <a:ext uri="{FF2B5EF4-FFF2-40B4-BE49-F238E27FC236}">
                      <a16:creationId xmlns:a16="http://schemas.microsoft.com/office/drawing/2014/main" id="{610FAC51-0661-55B4-B431-0C1A8E4F40D8}"/>
                    </a:ext>
                  </a:extLst>
                </p:cNvPr>
                <p:cNvSpPr/>
                <p:nvPr/>
              </p:nvSpPr>
              <p:spPr>
                <a:xfrm>
                  <a:off x="6777275"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4" name="Graphic 7853">
                <a:extLst>
                  <a:ext uri="{FF2B5EF4-FFF2-40B4-BE49-F238E27FC236}">
                    <a16:creationId xmlns:a16="http://schemas.microsoft.com/office/drawing/2014/main" id="{F34220F7-9F9A-4189-2B1E-F6169B139FAA}"/>
                  </a:ext>
                </a:extLst>
              </p:cNvPr>
              <p:cNvGrpSpPr/>
              <p:nvPr/>
            </p:nvGrpSpPr>
            <p:grpSpPr>
              <a:xfrm>
                <a:off x="6782358" y="1915671"/>
                <a:ext cx="41929" cy="41929"/>
                <a:chOff x="6782358" y="1915671"/>
                <a:chExt cx="41929" cy="41929"/>
              </a:xfrm>
            </p:grpSpPr>
            <p:sp>
              <p:nvSpPr>
                <p:cNvPr id="729" name="Freeform: Shape 11013">
                  <a:extLst>
                    <a:ext uri="{FF2B5EF4-FFF2-40B4-BE49-F238E27FC236}">
                      <a16:creationId xmlns:a16="http://schemas.microsoft.com/office/drawing/2014/main" id="{63405842-61D9-ED48-010C-F45DE7EA03EE}"/>
                    </a:ext>
                  </a:extLst>
                </p:cNvPr>
                <p:cNvSpPr/>
                <p:nvPr/>
              </p:nvSpPr>
              <p:spPr>
                <a:xfrm>
                  <a:off x="680332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11014">
                  <a:extLst>
                    <a:ext uri="{FF2B5EF4-FFF2-40B4-BE49-F238E27FC236}">
                      <a16:creationId xmlns:a16="http://schemas.microsoft.com/office/drawing/2014/main" id="{6C63BAA4-528D-6106-D6DB-C81E36A1D15B}"/>
                    </a:ext>
                  </a:extLst>
                </p:cNvPr>
                <p:cNvSpPr/>
                <p:nvPr/>
              </p:nvSpPr>
              <p:spPr>
                <a:xfrm>
                  <a:off x="678235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5" name="Graphic 7853">
                <a:extLst>
                  <a:ext uri="{FF2B5EF4-FFF2-40B4-BE49-F238E27FC236}">
                    <a16:creationId xmlns:a16="http://schemas.microsoft.com/office/drawing/2014/main" id="{CE81AB53-D3D5-F676-1A4D-B5A036A9B879}"/>
                  </a:ext>
                </a:extLst>
              </p:cNvPr>
              <p:cNvGrpSpPr/>
              <p:nvPr/>
            </p:nvGrpSpPr>
            <p:grpSpPr>
              <a:xfrm>
                <a:off x="6784518" y="1915671"/>
                <a:ext cx="41929" cy="41929"/>
                <a:chOff x="6784518" y="1915671"/>
                <a:chExt cx="41929" cy="41929"/>
              </a:xfrm>
            </p:grpSpPr>
            <p:sp>
              <p:nvSpPr>
                <p:cNvPr id="727" name="Freeform: Shape 11011">
                  <a:extLst>
                    <a:ext uri="{FF2B5EF4-FFF2-40B4-BE49-F238E27FC236}">
                      <a16:creationId xmlns:a16="http://schemas.microsoft.com/office/drawing/2014/main" id="{994C591E-054B-E6BB-3A77-E51D8F3963E5}"/>
                    </a:ext>
                  </a:extLst>
                </p:cNvPr>
                <p:cNvSpPr/>
                <p:nvPr/>
              </p:nvSpPr>
              <p:spPr>
                <a:xfrm>
                  <a:off x="680548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11012">
                  <a:extLst>
                    <a:ext uri="{FF2B5EF4-FFF2-40B4-BE49-F238E27FC236}">
                      <a16:creationId xmlns:a16="http://schemas.microsoft.com/office/drawing/2014/main" id="{E0274DC7-6D32-9354-A991-FBCC1289321E}"/>
                    </a:ext>
                  </a:extLst>
                </p:cNvPr>
                <p:cNvSpPr/>
                <p:nvPr/>
              </p:nvSpPr>
              <p:spPr>
                <a:xfrm>
                  <a:off x="678451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6" name="Graphic 7853">
                <a:extLst>
                  <a:ext uri="{FF2B5EF4-FFF2-40B4-BE49-F238E27FC236}">
                    <a16:creationId xmlns:a16="http://schemas.microsoft.com/office/drawing/2014/main" id="{6682219D-505E-30D6-3574-997EC7ED4142}"/>
                  </a:ext>
                </a:extLst>
              </p:cNvPr>
              <p:cNvGrpSpPr/>
              <p:nvPr/>
            </p:nvGrpSpPr>
            <p:grpSpPr>
              <a:xfrm>
                <a:off x="6795826" y="1915671"/>
                <a:ext cx="41802" cy="41929"/>
                <a:chOff x="6795826" y="1915671"/>
                <a:chExt cx="41802" cy="41929"/>
              </a:xfrm>
            </p:grpSpPr>
            <p:sp>
              <p:nvSpPr>
                <p:cNvPr id="725" name="Freeform: Shape 11009">
                  <a:extLst>
                    <a:ext uri="{FF2B5EF4-FFF2-40B4-BE49-F238E27FC236}">
                      <a16:creationId xmlns:a16="http://schemas.microsoft.com/office/drawing/2014/main" id="{B9403ED5-3909-C86D-80E4-4DF01DFDDFC8}"/>
                    </a:ext>
                  </a:extLst>
                </p:cNvPr>
                <p:cNvSpPr/>
                <p:nvPr/>
              </p:nvSpPr>
              <p:spPr>
                <a:xfrm>
                  <a:off x="681679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11010">
                  <a:extLst>
                    <a:ext uri="{FF2B5EF4-FFF2-40B4-BE49-F238E27FC236}">
                      <a16:creationId xmlns:a16="http://schemas.microsoft.com/office/drawing/2014/main" id="{768BEBF5-008D-B981-C25A-F90BB32FD7EA}"/>
                    </a:ext>
                  </a:extLst>
                </p:cNvPr>
                <p:cNvSpPr/>
                <p:nvPr/>
              </p:nvSpPr>
              <p:spPr>
                <a:xfrm>
                  <a:off x="6795826"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7" name="Graphic 7853">
                <a:extLst>
                  <a:ext uri="{FF2B5EF4-FFF2-40B4-BE49-F238E27FC236}">
                    <a16:creationId xmlns:a16="http://schemas.microsoft.com/office/drawing/2014/main" id="{0FD00B2A-9299-47E1-6DB3-97ED8F894748}"/>
                  </a:ext>
                </a:extLst>
              </p:cNvPr>
              <p:cNvGrpSpPr/>
              <p:nvPr/>
            </p:nvGrpSpPr>
            <p:grpSpPr>
              <a:xfrm>
                <a:off x="6798875" y="1915671"/>
                <a:ext cx="41929" cy="41929"/>
                <a:chOff x="6798875" y="1915671"/>
                <a:chExt cx="41929" cy="41929"/>
              </a:xfrm>
            </p:grpSpPr>
            <p:sp>
              <p:nvSpPr>
                <p:cNvPr id="723" name="Freeform: Shape 11007">
                  <a:extLst>
                    <a:ext uri="{FF2B5EF4-FFF2-40B4-BE49-F238E27FC236}">
                      <a16:creationId xmlns:a16="http://schemas.microsoft.com/office/drawing/2014/main" id="{BF68DC28-8EF9-0CDF-AA15-0617E4ED0C28}"/>
                    </a:ext>
                  </a:extLst>
                </p:cNvPr>
                <p:cNvSpPr/>
                <p:nvPr/>
              </p:nvSpPr>
              <p:spPr>
                <a:xfrm>
                  <a:off x="6819840"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11008">
                  <a:extLst>
                    <a:ext uri="{FF2B5EF4-FFF2-40B4-BE49-F238E27FC236}">
                      <a16:creationId xmlns:a16="http://schemas.microsoft.com/office/drawing/2014/main" id="{CD3D5150-E8D4-C124-C0AF-D3633E148075}"/>
                    </a:ext>
                  </a:extLst>
                </p:cNvPr>
                <p:cNvSpPr/>
                <p:nvPr/>
              </p:nvSpPr>
              <p:spPr>
                <a:xfrm>
                  <a:off x="6798875"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 name="Graphic 7853">
                <a:extLst>
                  <a:ext uri="{FF2B5EF4-FFF2-40B4-BE49-F238E27FC236}">
                    <a16:creationId xmlns:a16="http://schemas.microsoft.com/office/drawing/2014/main" id="{7DEF99DE-DD26-DCA8-B323-30649438827D}"/>
                  </a:ext>
                </a:extLst>
              </p:cNvPr>
              <p:cNvGrpSpPr/>
              <p:nvPr/>
            </p:nvGrpSpPr>
            <p:grpSpPr>
              <a:xfrm>
                <a:off x="6807388" y="1915671"/>
                <a:ext cx="41929" cy="41929"/>
                <a:chOff x="6807388" y="1915671"/>
                <a:chExt cx="41929" cy="41929"/>
              </a:xfrm>
            </p:grpSpPr>
            <p:sp>
              <p:nvSpPr>
                <p:cNvPr id="721" name="Freeform: Shape 11005">
                  <a:extLst>
                    <a:ext uri="{FF2B5EF4-FFF2-40B4-BE49-F238E27FC236}">
                      <a16:creationId xmlns:a16="http://schemas.microsoft.com/office/drawing/2014/main" id="{DCEA15F6-BDE0-777C-2317-7AE9DE15A299}"/>
                    </a:ext>
                  </a:extLst>
                </p:cNvPr>
                <p:cNvSpPr/>
                <p:nvPr/>
              </p:nvSpPr>
              <p:spPr>
                <a:xfrm>
                  <a:off x="682835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11006">
                  <a:extLst>
                    <a:ext uri="{FF2B5EF4-FFF2-40B4-BE49-F238E27FC236}">
                      <a16:creationId xmlns:a16="http://schemas.microsoft.com/office/drawing/2014/main" id="{E64A02D9-784C-4A9D-81E0-3C4CF9414707}"/>
                    </a:ext>
                  </a:extLst>
                </p:cNvPr>
                <p:cNvSpPr/>
                <p:nvPr/>
              </p:nvSpPr>
              <p:spPr>
                <a:xfrm>
                  <a:off x="680738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9" name="Graphic 7853">
                <a:extLst>
                  <a:ext uri="{FF2B5EF4-FFF2-40B4-BE49-F238E27FC236}">
                    <a16:creationId xmlns:a16="http://schemas.microsoft.com/office/drawing/2014/main" id="{328BEF20-309D-097D-FE0B-0CA244C5358D}"/>
                  </a:ext>
                </a:extLst>
              </p:cNvPr>
              <p:cNvGrpSpPr/>
              <p:nvPr/>
            </p:nvGrpSpPr>
            <p:grpSpPr>
              <a:xfrm>
                <a:off x="6835087" y="1915671"/>
                <a:ext cx="41929" cy="41929"/>
                <a:chOff x="6835087" y="1915671"/>
                <a:chExt cx="41929" cy="41929"/>
              </a:xfrm>
            </p:grpSpPr>
            <p:sp>
              <p:nvSpPr>
                <p:cNvPr id="719" name="Freeform: Shape 11003">
                  <a:extLst>
                    <a:ext uri="{FF2B5EF4-FFF2-40B4-BE49-F238E27FC236}">
                      <a16:creationId xmlns:a16="http://schemas.microsoft.com/office/drawing/2014/main" id="{4F12DCA5-9BB9-1176-355C-788084F68E18}"/>
                    </a:ext>
                  </a:extLst>
                </p:cNvPr>
                <p:cNvSpPr/>
                <p:nvPr/>
              </p:nvSpPr>
              <p:spPr>
                <a:xfrm>
                  <a:off x="685605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11004">
                  <a:extLst>
                    <a:ext uri="{FF2B5EF4-FFF2-40B4-BE49-F238E27FC236}">
                      <a16:creationId xmlns:a16="http://schemas.microsoft.com/office/drawing/2014/main" id="{9D7E4DCD-66E9-4FFB-7F24-BCC526D77513}"/>
                    </a:ext>
                  </a:extLst>
                </p:cNvPr>
                <p:cNvSpPr/>
                <p:nvPr/>
              </p:nvSpPr>
              <p:spPr>
                <a:xfrm>
                  <a:off x="6835087"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0" name="Graphic 7853">
                <a:extLst>
                  <a:ext uri="{FF2B5EF4-FFF2-40B4-BE49-F238E27FC236}">
                    <a16:creationId xmlns:a16="http://schemas.microsoft.com/office/drawing/2014/main" id="{2E1F424F-DB43-9CEC-C81C-5B2350568C06}"/>
                  </a:ext>
                </a:extLst>
              </p:cNvPr>
              <p:cNvGrpSpPr/>
              <p:nvPr/>
            </p:nvGrpSpPr>
            <p:grpSpPr>
              <a:xfrm>
                <a:off x="6844998" y="1915671"/>
                <a:ext cx="41929" cy="41929"/>
                <a:chOff x="6844998" y="1915671"/>
                <a:chExt cx="41929" cy="41929"/>
              </a:xfrm>
            </p:grpSpPr>
            <p:sp>
              <p:nvSpPr>
                <p:cNvPr id="717" name="Freeform: Shape 11001">
                  <a:extLst>
                    <a:ext uri="{FF2B5EF4-FFF2-40B4-BE49-F238E27FC236}">
                      <a16:creationId xmlns:a16="http://schemas.microsoft.com/office/drawing/2014/main" id="{5DB1B704-0499-1A2A-B1AF-7E2C26D18698}"/>
                    </a:ext>
                  </a:extLst>
                </p:cNvPr>
                <p:cNvSpPr/>
                <p:nvPr/>
              </p:nvSpPr>
              <p:spPr>
                <a:xfrm>
                  <a:off x="686596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11002">
                  <a:extLst>
                    <a:ext uri="{FF2B5EF4-FFF2-40B4-BE49-F238E27FC236}">
                      <a16:creationId xmlns:a16="http://schemas.microsoft.com/office/drawing/2014/main" id="{9E55809B-3F95-C538-5779-33A9F7624B0D}"/>
                    </a:ext>
                  </a:extLst>
                </p:cNvPr>
                <p:cNvSpPr/>
                <p:nvPr/>
              </p:nvSpPr>
              <p:spPr>
                <a:xfrm>
                  <a:off x="6844998"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1" name="Graphic 7853">
                <a:extLst>
                  <a:ext uri="{FF2B5EF4-FFF2-40B4-BE49-F238E27FC236}">
                    <a16:creationId xmlns:a16="http://schemas.microsoft.com/office/drawing/2014/main" id="{E4F60249-9709-02BD-7B5B-4B016663DF43}"/>
                  </a:ext>
                </a:extLst>
              </p:cNvPr>
              <p:cNvGrpSpPr/>
              <p:nvPr/>
            </p:nvGrpSpPr>
            <p:grpSpPr>
              <a:xfrm>
                <a:off x="6850207" y="1915671"/>
                <a:ext cx="41929" cy="41929"/>
                <a:chOff x="6850207" y="1915671"/>
                <a:chExt cx="41929" cy="41929"/>
              </a:xfrm>
            </p:grpSpPr>
            <p:sp>
              <p:nvSpPr>
                <p:cNvPr id="715" name="Freeform: Shape 10999">
                  <a:extLst>
                    <a:ext uri="{FF2B5EF4-FFF2-40B4-BE49-F238E27FC236}">
                      <a16:creationId xmlns:a16="http://schemas.microsoft.com/office/drawing/2014/main" id="{3B7D0A04-EEEB-EB65-FDE4-46F72A47BC09}"/>
                    </a:ext>
                  </a:extLst>
                </p:cNvPr>
                <p:cNvSpPr/>
                <p:nvPr/>
              </p:nvSpPr>
              <p:spPr>
                <a:xfrm>
                  <a:off x="6871172"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11000">
                  <a:extLst>
                    <a:ext uri="{FF2B5EF4-FFF2-40B4-BE49-F238E27FC236}">
                      <a16:creationId xmlns:a16="http://schemas.microsoft.com/office/drawing/2014/main" id="{A1BA84E8-E83E-DBF4-CC4B-DBF7C6D98127}"/>
                    </a:ext>
                  </a:extLst>
                </p:cNvPr>
                <p:cNvSpPr/>
                <p:nvPr/>
              </p:nvSpPr>
              <p:spPr>
                <a:xfrm>
                  <a:off x="6850207"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2" name="Graphic 7853">
                <a:extLst>
                  <a:ext uri="{FF2B5EF4-FFF2-40B4-BE49-F238E27FC236}">
                    <a16:creationId xmlns:a16="http://schemas.microsoft.com/office/drawing/2014/main" id="{849B2E90-0218-49BF-6F12-EDAD9EEF5A3F}"/>
                  </a:ext>
                </a:extLst>
              </p:cNvPr>
              <p:cNvGrpSpPr/>
              <p:nvPr/>
            </p:nvGrpSpPr>
            <p:grpSpPr>
              <a:xfrm>
                <a:off x="6852494" y="1915671"/>
                <a:ext cx="41929" cy="41929"/>
                <a:chOff x="6852494" y="1915671"/>
                <a:chExt cx="41929" cy="41929"/>
              </a:xfrm>
            </p:grpSpPr>
            <p:sp>
              <p:nvSpPr>
                <p:cNvPr id="713" name="Freeform: Shape 10997">
                  <a:extLst>
                    <a:ext uri="{FF2B5EF4-FFF2-40B4-BE49-F238E27FC236}">
                      <a16:creationId xmlns:a16="http://schemas.microsoft.com/office/drawing/2014/main" id="{C1AF0E19-0580-26D9-69A7-E7FA08AC2241}"/>
                    </a:ext>
                  </a:extLst>
                </p:cNvPr>
                <p:cNvSpPr/>
                <p:nvPr/>
              </p:nvSpPr>
              <p:spPr>
                <a:xfrm>
                  <a:off x="687345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10998">
                  <a:extLst>
                    <a:ext uri="{FF2B5EF4-FFF2-40B4-BE49-F238E27FC236}">
                      <a16:creationId xmlns:a16="http://schemas.microsoft.com/office/drawing/2014/main" id="{A53913B4-D534-16B5-53C6-1BC31AA4EC7F}"/>
                    </a:ext>
                  </a:extLst>
                </p:cNvPr>
                <p:cNvSpPr/>
                <p:nvPr/>
              </p:nvSpPr>
              <p:spPr>
                <a:xfrm>
                  <a:off x="685249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 name="Graphic 7853">
                <a:extLst>
                  <a:ext uri="{FF2B5EF4-FFF2-40B4-BE49-F238E27FC236}">
                    <a16:creationId xmlns:a16="http://schemas.microsoft.com/office/drawing/2014/main" id="{08759882-F954-85C1-38CB-4E67CF10DC9C}"/>
                  </a:ext>
                </a:extLst>
              </p:cNvPr>
              <p:cNvGrpSpPr/>
              <p:nvPr/>
            </p:nvGrpSpPr>
            <p:grpSpPr>
              <a:xfrm>
                <a:off x="6879939" y="1915671"/>
                <a:ext cx="41929" cy="41929"/>
                <a:chOff x="6879939" y="1915671"/>
                <a:chExt cx="41929" cy="41929"/>
              </a:xfrm>
            </p:grpSpPr>
            <p:sp>
              <p:nvSpPr>
                <p:cNvPr id="711" name="Freeform: Shape 10995">
                  <a:extLst>
                    <a:ext uri="{FF2B5EF4-FFF2-40B4-BE49-F238E27FC236}">
                      <a16:creationId xmlns:a16="http://schemas.microsoft.com/office/drawing/2014/main" id="{A679B316-56F7-7128-A5AF-C408B8F05CC9}"/>
                    </a:ext>
                  </a:extLst>
                </p:cNvPr>
                <p:cNvSpPr/>
                <p:nvPr/>
              </p:nvSpPr>
              <p:spPr>
                <a:xfrm>
                  <a:off x="690090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10996">
                  <a:extLst>
                    <a:ext uri="{FF2B5EF4-FFF2-40B4-BE49-F238E27FC236}">
                      <a16:creationId xmlns:a16="http://schemas.microsoft.com/office/drawing/2014/main" id="{D32E1C9D-2DB0-0DDC-EA4C-AF6686C67270}"/>
                    </a:ext>
                  </a:extLst>
                </p:cNvPr>
                <p:cNvSpPr/>
                <p:nvPr/>
              </p:nvSpPr>
              <p:spPr>
                <a:xfrm>
                  <a:off x="6879939"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4" name="Graphic 7853">
                <a:extLst>
                  <a:ext uri="{FF2B5EF4-FFF2-40B4-BE49-F238E27FC236}">
                    <a16:creationId xmlns:a16="http://schemas.microsoft.com/office/drawing/2014/main" id="{43836CD2-C1F4-641F-F443-FF3E6E4E5A4F}"/>
                  </a:ext>
                </a:extLst>
              </p:cNvPr>
              <p:cNvGrpSpPr/>
              <p:nvPr/>
            </p:nvGrpSpPr>
            <p:grpSpPr>
              <a:xfrm>
                <a:off x="6893153" y="1915671"/>
                <a:ext cx="41802" cy="41929"/>
                <a:chOff x="6893153" y="1915671"/>
                <a:chExt cx="41802" cy="41929"/>
              </a:xfrm>
            </p:grpSpPr>
            <p:sp>
              <p:nvSpPr>
                <p:cNvPr id="709" name="Freeform: Shape 10993">
                  <a:extLst>
                    <a:ext uri="{FF2B5EF4-FFF2-40B4-BE49-F238E27FC236}">
                      <a16:creationId xmlns:a16="http://schemas.microsoft.com/office/drawing/2014/main" id="{D1DDC9BA-FB3F-6CA4-6357-A02685829A95}"/>
                    </a:ext>
                  </a:extLst>
                </p:cNvPr>
                <p:cNvSpPr/>
                <p:nvPr/>
              </p:nvSpPr>
              <p:spPr>
                <a:xfrm>
                  <a:off x="691399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10994">
                  <a:extLst>
                    <a:ext uri="{FF2B5EF4-FFF2-40B4-BE49-F238E27FC236}">
                      <a16:creationId xmlns:a16="http://schemas.microsoft.com/office/drawing/2014/main" id="{B830478D-BE13-8402-CC54-007965D6827B}"/>
                    </a:ext>
                  </a:extLst>
                </p:cNvPr>
                <p:cNvSpPr/>
                <p:nvPr/>
              </p:nvSpPr>
              <p:spPr>
                <a:xfrm>
                  <a:off x="6893153"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5" name="Graphic 7853">
                <a:extLst>
                  <a:ext uri="{FF2B5EF4-FFF2-40B4-BE49-F238E27FC236}">
                    <a16:creationId xmlns:a16="http://schemas.microsoft.com/office/drawing/2014/main" id="{CA64C108-5C85-FD41-5BB0-2D59C1B28DEE}"/>
                  </a:ext>
                </a:extLst>
              </p:cNvPr>
              <p:cNvGrpSpPr/>
              <p:nvPr/>
            </p:nvGrpSpPr>
            <p:grpSpPr>
              <a:xfrm>
                <a:off x="6907892" y="1915671"/>
                <a:ext cx="41802" cy="41929"/>
                <a:chOff x="6907892" y="1915671"/>
                <a:chExt cx="41802" cy="41929"/>
              </a:xfrm>
            </p:grpSpPr>
            <p:sp>
              <p:nvSpPr>
                <p:cNvPr id="707" name="Freeform: Shape 10991">
                  <a:extLst>
                    <a:ext uri="{FF2B5EF4-FFF2-40B4-BE49-F238E27FC236}">
                      <a16:creationId xmlns:a16="http://schemas.microsoft.com/office/drawing/2014/main" id="{51E3D6CD-1FC4-3FF8-66B9-87A599314DEC}"/>
                    </a:ext>
                  </a:extLst>
                </p:cNvPr>
                <p:cNvSpPr/>
                <p:nvPr/>
              </p:nvSpPr>
              <p:spPr>
                <a:xfrm>
                  <a:off x="692872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10992">
                  <a:extLst>
                    <a:ext uri="{FF2B5EF4-FFF2-40B4-BE49-F238E27FC236}">
                      <a16:creationId xmlns:a16="http://schemas.microsoft.com/office/drawing/2014/main" id="{06AC82A0-4327-F73A-A2C0-A332CA5868C9}"/>
                    </a:ext>
                  </a:extLst>
                </p:cNvPr>
                <p:cNvSpPr/>
                <p:nvPr/>
              </p:nvSpPr>
              <p:spPr>
                <a:xfrm>
                  <a:off x="6907892"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 name="Graphic 7853">
                <a:extLst>
                  <a:ext uri="{FF2B5EF4-FFF2-40B4-BE49-F238E27FC236}">
                    <a16:creationId xmlns:a16="http://schemas.microsoft.com/office/drawing/2014/main" id="{9E9AE548-3A0E-14CC-6D85-080CC6C6D2CE}"/>
                  </a:ext>
                </a:extLst>
              </p:cNvPr>
              <p:cNvGrpSpPr/>
              <p:nvPr/>
            </p:nvGrpSpPr>
            <p:grpSpPr>
              <a:xfrm>
                <a:off x="6913355" y="1915671"/>
                <a:ext cx="41929" cy="41929"/>
                <a:chOff x="6913355" y="1915671"/>
                <a:chExt cx="41929" cy="41929"/>
              </a:xfrm>
            </p:grpSpPr>
            <p:sp>
              <p:nvSpPr>
                <p:cNvPr id="705" name="Freeform: Shape 10989">
                  <a:extLst>
                    <a:ext uri="{FF2B5EF4-FFF2-40B4-BE49-F238E27FC236}">
                      <a16:creationId xmlns:a16="http://schemas.microsoft.com/office/drawing/2014/main" id="{684F1ADD-2CC8-2C9F-1610-EB5227D8A47D}"/>
                    </a:ext>
                  </a:extLst>
                </p:cNvPr>
                <p:cNvSpPr/>
                <p:nvPr/>
              </p:nvSpPr>
              <p:spPr>
                <a:xfrm>
                  <a:off x="6934320"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10990">
                  <a:extLst>
                    <a:ext uri="{FF2B5EF4-FFF2-40B4-BE49-F238E27FC236}">
                      <a16:creationId xmlns:a16="http://schemas.microsoft.com/office/drawing/2014/main" id="{EB8B67D7-BA14-A508-2199-077954BE303A}"/>
                    </a:ext>
                  </a:extLst>
                </p:cNvPr>
                <p:cNvSpPr/>
                <p:nvPr/>
              </p:nvSpPr>
              <p:spPr>
                <a:xfrm>
                  <a:off x="6913355"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 name="Graphic 7853">
                <a:extLst>
                  <a:ext uri="{FF2B5EF4-FFF2-40B4-BE49-F238E27FC236}">
                    <a16:creationId xmlns:a16="http://schemas.microsoft.com/office/drawing/2014/main" id="{DD40F483-209A-65E5-1B48-16DDBC469DE3}"/>
                  </a:ext>
                </a:extLst>
              </p:cNvPr>
              <p:cNvGrpSpPr/>
              <p:nvPr/>
            </p:nvGrpSpPr>
            <p:grpSpPr>
              <a:xfrm>
                <a:off x="6918946" y="1915671"/>
                <a:ext cx="41929" cy="41929"/>
                <a:chOff x="6918946" y="1915671"/>
                <a:chExt cx="41929" cy="41929"/>
              </a:xfrm>
            </p:grpSpPr>
            <p:sp>
              <p:nvSpPr>
                <p:cNvPr id="703" name="Freeform: Shape 10987">
                  <a:extLst>
                    <a:ext uri="{FF2B5EF4-FFF2-40B4-BE49-F238E27FC236}">
                      <a16:creationId xmlns:a16="http://schemas.microsoft.com/office/drawing/2014/main" id="{81A22C86-D658-A5B9-7132-E84032D09B86}"/>
                    </a:ext>
                  </a:extLst>
                </p:cNvPr>
                <p:cNvSpPr/>
                <p:nvPr/>
              </p:nvSpPr>
              <p:spPr>
                <a:xfrm>
                  <a:off x="693991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10988">
                  <a:extLst>
                    <a:ext uri="{FF2B5EF4-FFF2-40B4-BE49-F238E27FC236}">
                      <a16:creationId xmlns:a16="http://schemas.microsoft.com/office/drawing/2014/main" id="{5CEF908F-5F07-C463-8D0A-82339EDAEC17}"/>
                    </a:ext>
                  </a:extLst>
                </p:cNvPr>
                <p:cNvSpPr/>
                <p:nvPr/>
              </p:nvSpPr>
              <p:spPr>
                <a:xfrm>
                  <a:off x="6918946"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8" name="Graphic 7853">
                <a:extLst>
                  <a:ext uri="{FF2B5EF4-FFF2-40B4-BE49-F238E27FC236}">
                    <a16:creationId xmlns:a16="http://schemas.microsoft.com/office/drawing/2014/main" id="{6BF02C10-2547-1B12-7DAC-F49FED97808A}"/>
                  </a:ext>
                </a:extLst>
              </p:cNvPr>
              <p:cNvGrpSpPr/>
              <p:nvPr/>
            </p:nvGrpSpPr>
            <p:grpSpPr>
              <a:xfrm>
                <a:off x="6924409" y="1915671"/>
                <a:ext cx="41929" cy="41929"/>
                <a:chOff x="6924409" y="1915671"/>
                <a:chExt cx="41929" cy="41929"/>
              </a:xfrm>
            </p:grpSpPr>
            <p:sp>
              <p:nvSpPr>
                <p:cNvPr id="701" name="Freeform: Shape 10985">
                  <a:extLst>
                    <a:ext uri="{FF2B5EF4-FFF2-40B4-BE49-F238E27FC236}">
                      <a16:creationId xmlns:a16="http://schemas.microsoft.com/office/drawing/2014/main" id="{C10FB749-490D-D3F3-20B1-E0BD0F80E05D}"/>
                    </a:ext>
                  </a:extLst>
                </p:cNvPr>
                <p:cNvSpPr/>
                <p:nvPr/>
              </p:nvSpPr>
              <p:spPr>
                <a:xfrm>
                  <a:off x="694537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10986">
                  <a:extLst>
                    <a:ext uri="{FF2B5EF4-FFF2-40B4-BE49-F238E27FC236}">
                      <a16:creationId xmlns:a16="http://schemas.microsoft.com/office/drawing/2014/main" id="{ACA6FBEB-7BF1-EFD5-C990-5927F0DAC33F}"/>
                    </a:ext>
                  </a:extLst>
                </p:cNvPr>
                <p:cNvSpPr/>
                <p:nvPr/>
              </p:nvSpPr>
              <p:spPr>
                <a:xfrm>
                  <a:off x="6924409"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9" name="Graphic 7853">
                <a:extLst>
                  <a:ext uri="{FF2B5EF4-FFF2-40B4-BE49-F238E27FC236}">
                    <a16:creationId xmlns:a16="http://schemas.microsoft.com/office/drawing/2014/main" id="{252FA705-B938-1D97-B61F-84890D4320C2}"/>
                  </a:ext>
                </a:extLst>
              </p:cNvPr>
              <p:cNvGrpSpPr/>
              <p:nvPr/>
            </p:nvGrpSpPr>
            <p:grpSpPr>
              <a:xfrm>
                <a:off x="6928221" y="1915671"/>
                <a:ext cx="41929" cy="41929"/>
                <a:chOff x="6928221" y="1915671"/>
                <a:chExt cx="41929" cy="41929"/>
              </a:xfrm>
            </p:grpSpPr>
            <p:sp>
              <p:nvSpPr>
                <p:cNvPr id="699" name="Freeform: Shape 10983">
                  <a:extLst>
                    <a:ext uri="{FF2B5EF4-FFF2-40B4-BE49-F238E27FC236}">
                      <a16:creationId xmlns:a16="http://schemas.microsoft.com/office/drawing/2014/main" id="{525E68B5-B04E-CDBD-B820-57C089C4238D}"/>
                    </a:ext>
                  </a:extLst>
                </p:cNvPr>
                <p:cNvSpPr/>
                <p:nvPr/>
              </p:nvSpPr>
              <p:spPr>
                <a:xfrm>
                  <a:off x="6949186"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10984">
                  <a:extLst>
                    <a:ext uri="{FF2B5EF4-FFF2-40B4-BE49-F238E27FC236}">
                      <a16:creationId xmlns:a16="http://schemas.microsoft.com/office/drawing/2014/main" id="{40E8F5A3-D1AB-2DB6-F34C-E304B1F0D336}"/>
                    </a:ext>
                  </a:extLst>
                </p:cNvPr>
                <p:cNvSpPr/>
                <p:nvPr/>
              </p:nvSpPr>
              <p:spPr>
                <a:xfrm>
                  <a:off x="692822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0" name="Graphic 7853">
                <a:extLst>
                  <a:ext uri="{FF2B5EF4-FFF2-40B4-BE49-F238E27FC236}">
                    <a16:creationId xmlns:a16="http://schemas.microsoft.com/office/drawing/2014/main" id="{53E4C208-E636-FB9B-83A5-24AE4F13B0F8}"/>
                  </a:ext>
                </a:extLst>
              </p:cNvPr>
              <p:cNvGrpSpPr/>
              <p:nvPr/>
            </p:nvGrpSpPr>
            <p:grpSpPr>
              <a:xfrm>
                <a:off x="6944231" y="1915671"/>
                <a:ext cx="41929" cy="41929"/>
                <a:chOff x="6944231" y="1915671"/>
                <a:chExt cx="41929" cy="41929"/>
              </a:xfrm>
            </p:grpSpPr>
            <p:sp>
              <p:nvSpPr>
                <p:cNvPr id="697" name="Freeform: Shape 10981">
                  <a:extLst>
                    <a:ext uri="{FF2B5EF4-FFF2-40B4-BE49-F238E27FC236}">
                      <a16:creationId xmlns:a16="http://schemas.microsoft.com/office/drawing/2014/main" id="{AFDC8B30-6356-1512-4588-CA7CA254123E}"/>
                    </a:ext>
                  </a:extLst>
                </p:cNvPr>
                <p:cNvSpPr/>
                <p:nvPr/>
              </p:nvSpPr>
              <p:spPr>
                <a:xfrm>
                  <a:off x="696519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10982">
                  <a:extLst>
                    <a:ext uri="{FF2B5EF4-FFF2-40B4-BE49-F238E27FC236}">
                      <a16:creationId xmlns:a16="http://schemas.microsoft.com/office/drawing/2014/main" id="{F9323E97-86E9-2AAF-FA09-697537E5FB7D}"/>
                    </a:ext>
                  </a:extLst>
                </p:cNvPr>
                <p:cNvSpPr/>
                <p:nvPr/>
              </p:nvSpPr>
              <p:spPr>
                <a:xfrm>
                  <a:off x="694423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1" name="Graphic 7853">
                <a:extLst>
                  <a:ext uri="{FF2B5EF4-FFF2-40B4-BE49-F238E27FC236}">
                    <a16:creationId xmlns:a16="http://schemas.microsoft.com/office/drawing/2014/main" id="{9623C70D-BF2C-03AB-3587-2F03658DE592}"/>
                  </a:ext>
                </a:extLst>
              </p:cNvPr>
              <p:cNvGrpSpPr/>
              <p:nvPr/>
            </p:nvGrpSpPr>
            <p:grpSpPr>
              <a:xfrm>
                <a:off x="6949694" y="1915671"/>
                <a:ext cx="41929" cy="41929"/>
                <a:chOff x="6949694" y="1915671"/>
                <a:chExt cx="41929" cy="41929"/>
              </a:xfrm>
            </p:grpSpPr>
            <p:sp>
              <p:nvSpPr>
                <p:cNvPr id="695" name="Freeform: Shape 10979">
                  <a:extLst>
                    <a:ext uri="{FF2B5EF4-FFF2-40B4-BE49-F238E27FC236}">
                      <a16:creationId xmlns:a16="http://schemas.microsoft.com/office/drawing/2014/main" id="{DE0950CB-AD77-201B-F3C8-736269855BD0}"/>
                    </a:ext>
                  </a:extLst>
                </p:cNvPr>
                <p:cNvSpPr/>
                <p:nvPr/>
              </p:nvSpPr>
              <p:spPr>
                <a:xfrm>
                  <a:off x="697065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10980">
                  <a:extLst>
                    <a:ext uri="{FF2B5EF4-FFF2-40B4-BE49-F238E27FC236}">
                      <a16:creationId xmlns:a16="http://schemas.microsoft.com/office/drawing/2014/main" id="{3B24114B-8B3C-998E-6B21-EA4DAFC746CB}"/>
                    </a:ext>
                  </a:extLst>
                </p:cNvPr>
                <p:cNvSpPr/>
                <p:nvPr/>
              </p:nvSpPr>
              <p:spPr>
                <a:xfrm>
                  <a:off x="6949694"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2" name="Graphic 7853">
                <a:extLst>
                  <a:ext uri="{FF2B5EF4-FFF2-40B4-BE49-F238E27FC236}">
                    <a16:creationId xmlns:a16="http://schemas.microsoft.com/office/drawing/2014/main" id="{0B5F9ADC-6510-12FB-80CA-D10781DE92A5}"/>
                  </a:ext>
                </a:extLst>
              </p:cNvPr>
              <p:cNvGrpSpPr/>
              <p:nvPr/>
            </p:nvGrpSpPr>
            <p:grpSpPr>
              <a:xfrm>
                <a:off x="6955285" y="1915671"/>
                <a:ext cx="41929" cy="41929"/>
                <a:chOff x="6955285" y="1915671"/>
                <a:chExt cx="41929" cy="41929"/>
              </a:xfrm>
            </p:grpSpPr>
            <p:sp>
              <p:nvSpPr>
                <p:cNvPr id="693" name="Freeform: Shape 10977">
                  <a:extLst>
                    <a:ext uri="{FF2B5EF4-FFF2-40B4-BE49-F238E27FC236}">
                      <a16:creationId xmlns:a16="http://schemas.microsoft.com/office/drawing/2014/main" id="{2EEC9B9A-5925-A201-26F6-1E7FF0F8FFED}"/>
                    </a:ext>
                  </a:extLst>
                </p:cNvPr>
                <p:cNvSpPr/>
                <p:nvPr/>
              </p:nvSpPr>
              <p:spPr>
                <a:xfrm>
                  <a:off x="697624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10978">
                  <a:extLst>
                    <a:ext uri="{FF2B5EF4-FFF2-40B4-BE49-F238E27FC236}">
                      <a16:creationId xmlns:a16="http://schemas.microsoft.com/office/drawing/2014/main" id="{50D20DE4-9D3A-C4F3-FCF4-3C0FAE38A63C}"/>
                    </a:ext>
                  </a:extLst>
                </p:cNvPr>
                <p:cNvSpPr/>
                <p:nvPr/>
              </p:nvSpPr>
              <p:spPr>
                <a:xfrm>
                  <a:off x="6955285"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3" name="Graphic 7853">
                <a:extLst>
                  <a:ext uri="{FF2B5EF4-FFF2-40B4-BE49-F238E27FC236}">
                    <a16:creationId xmlns:a16="http://schemas.microsoft.com/office/drawing/2014/main" id="{97BF732F-439D-CA5A-1C6B-9139C11B87B2}"/>
                  </a:ext>
                </a:extLst>
              </p:cNvPr>
              <p:cNvGrpSpPr/>
              <p:nvPr/>
            </p:nvGrpSpPr>
            <p:grpSpPr>
              <a:xfrm>
                <a:off x="6960875" y="1915671"/>
                <a:ext cx="41802" cy="41929"/>
                <a:chOff x="6960875" y="1915671"/>
                <a:chExt cx="41802" cy="41929"/>
              </a:xfrm>
            </p:grpSpPr>
            <p:sp>
              <p:nvSpPr>
                <p:cNvPr id="691" name="Freeform: Shape 10975">
                  <a:extLst>
                    <a:ext uri="{FF2B5EF4-FFF2-40B4-BE49-F238E27FC236}">
                      <a16:creationId xmlns:a16="http://schemas.microsoft.com/office/drawing/2014/main" id="{F9E0B404-3FDA-7A1E-EE03-6A201A8F0B51}"/>
                    </a:ext>
                  </a:extLst>
                </p:cNvPr>
                <p:cNvSpPr/>
                <p:nvPr/>
              </p:nvSpPr>
              <p:spPr>
                <a:xfrm>
                  <a:off x="698171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10976">
                  <a:extLst>
                    <a:ext uri="{FF2B5EF4-FFF2-40B4-BE49-F238E27FC236}">
                      <a16:creationId xmlns:a16="http://schemas.microsoft.com/office/drawing/2014/main" id="{EB265B9C-24AA-7774-669A-1C86A02D1181}"/>
                    </a:ext>
                  </a:extLst>
                </p:cNvPr>
                <p:cNvSpPr/>
                <p:nvPr/>
              </p:nvSpPr>
              <p:spPr>
                <a:xfrm>
                  <a:off x="6960875"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4" name="Graphic 7853">
                <a:extLst>
                  <a:ext uri="{FF2B5EF4-FFF2-40B4-BE49-F238E27FC236}">
                    <a16:creationId xmlns:a16="http://schemas.microsoft.com/office/drawing/2014/main" id="{7FF0A0B2-4F2B-CD6E-408C-A1E7DA2FD61E}"/>
                  </a:ext>
                </a:extLst>
              </p:cNvPr>
              <p:cNvGrpSpPr/>
              <p:nvPr/>
            </p:nvGrpSpPr>
            <p:grpSpPr>
              <a:xfrm>
                <a:off x="6966339" y="1915671"/>
                <a:ext cx="41929" cy="41929"/>
                <a:chOff x="6966339" y="1915671"/>
                <a:chExt cx="41929" cy="41929"/>
              </a:xfrm>
            </p:grpSpPr>
            <p:sp>
              <p:nvSpPr>
                <p:cNvPr id="689" name="Freeform: Shape 10973">
                  <a:extLst>
                    <a:ext uri="{FF2B5EF4-FFF2-40B4-BE49-F238E27FC236}">
                      <a16:creationId xmlns:a16="http://schemas.microsoft.com/office/drawing/2014/main" id="{1B870459-6E55-6071-F98B-2924FD0F70EE}"/>
                    </a:ext>
                  </a:extLst>
                </p:cNvPr>
                <p:cNvSpPr/>
                <p:nvPr/>
              </p:nvSpPr>
              <p:spPr>
                <a:xfrm>
                  <a:off x="698730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10974">
                  <a:extLst>
                    <a:ext uri="{FF2B5EF4-FFF2-40B4-BE49-F238E27FC236}">
                      <a16:creationId xmlns:a16="http://schemas.microsoft.com/office/drawing/2014/main" id="{BD8AD370-4149-4672-2ADD-233F4F3DA006}"/>
                    </a:ext>
                  </a:extLst>
                </p:cNvPr>
                <p:cNvSpPr/>
                <p:nvPr/>
              </p:nvSpPr>
              <p:spPr>
                <a:xfrm>
                  <a:off x="696633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5" name="Graphic 7853">
                <a:extLst>
                  <a:ext uri="{FF2B5EF4-FFF2-40B4-BE49-F238E27FC236}">
                    <a16:creationId xmlns:a16="http://schemas.microsoft.com/office/drawing/2014/main" id="{ED34AB34-D0AE-2F07-2387-26A0E9F151FE}"/>
                  </a:ext>
                </a:extLst>
              </p:cNvPr>
              <p:cNvGrpSpPr/>
              <p:nvPr/>
            </p:nvGrpSpPr>
            <p:grpSpPr>
              <a:xfrm>
                <a:off x="6971929" y="1915671"/>
                <a:ext cx="41929" cy="41929"/>
                <a:chOff x="6971929" y="1915671"/>
                <a:chExt cx="41929" cy="41929"/>
              </a:xfrm>
            </p:grpSpPr>
            <p:sp>
              <p:nvSpPr>
                <p:cNvPr id="687" name="Freeform: Shape 10971">
                  <a:extLst>
                    <a:ext uri="{FF2B5EF4-FFF2-40B4-BE49-F238E27FC236}">
                      <a16:creationId xmlns:a16="http://schemas.microsoft.com/office/drawing/2014/main" id="{E0EC2A38-E271-EB1E-3FF1-F745CF431EC0}"/>
                    </a:ext>
                  </a:extLst>
                </p:cNvPr>
                <p:cNvSpPr/>
                <p:nvPr/>
              </p:nvSpPr>
              <p:spPr>
                <a:xfrm>
                  <a:off x="699289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10972">
                  <a:extLst>
                    <a:ext uri="{FF2B5EF4-FFF2-40B4-BE49-F238E27FC236}">
                      <a16:creationId xmlns:a16="http://schemas.microsoft.com/office/drawing/2014/main" id="{18BA2B75-F995-E4FA-0C7E-A73005610AC0}"/>
                    </a:ext>
                  </a:extLst>
                </p:cNvPr>
                <p:cNvSpPr/>
                <p:nvPr/>
              </p:nvSpPr>
              <p:spPr>
                <a:xfrm>
                  <a:off x="697192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6" name="Graphic 7853">
                <a:extLst>
                  <a:ext uri="{FF2B5EF4-FFF2-40B4-BE49-F238E27FC236}">
                    <a16:creationId xmlns:a16="http://schemas.microsoft.com/office/drawing/2014/main" id="{302030B7-6750-904C-30B6-8B79AB7208CC}"/>
                  </a:ext>
                </a:extLst>
              </p:cNvPr>
              <p:cNvGrpSpPr/>
              <p:nvPr/>
            </p:nvGrpSpPr>
            <p:grpSpPr>
              <a:xfrm>
                <a:off x="6977393" y="1915671"/>
                <a:ext cx="41929" cy="41929"/>
                <a:chOff x="6977393" y="1915671"/>
                <a:chExt cx="41929" cy="41929"/>
              </a:xfrm>
            </p:grpSpPr>
            <p:sp>
              <p:nvSpPr>
                <p:cNvPr id="685" name="Freeform: Shape 10969">
                  <a:extLst>
                    <a:ext uri="{FF2B5EF4-FFF2-40B4-BE49-F238E27FC236}">
                      <a16:creationId xmlns:a16="http://schemas.microsoft.com/office/drawing/2014/main" id="{35997D9A-C0CD-1DDF-1F68-406B889EB089}"/>
                    </a:ext>
                  </a:extLst>
                </p:cNvPr>
                <p:cNvSpPr/>
                <p:nvPr/>
              </p:nvSpPr>
              <p:spPr>
                <a:xfrm>
                  <a:off x="699835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10970">
                  <a:extLst>
                    <a:ext uri="{FF2B5EF4-FFF2-40B4-BE49-F238E27FC236}">
                      <a16:creationId xmlns:a16="http://schemas.microsoft.com/office/drawing/2014/main" id="{FFB27105-D2A8-08EF-1275-8B8E8558CD80}"/>
                    </a:ext>
                  </a:extLst>
                </p:cNvPr>
                <p:cNvSpPr/>
                <p:nvPr/>
              </p:nvSpPr>
              <p:spPr>
                <a:xfrm>
                  <a:off x="6977393"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 name="Graphic 7853">
                <a:extLst>
                  <a:ext uri="{FF2B5EF4-FFF2-40B4-BE49-F238E27FC236}">
                    <a16:creationId xmlns:a16="http://schemas.microsoft.com/office/drawing/2014/main" id="{130634DE-C55A-9909-1F82-F09D36D8F946}"/>
                  </a:ext>
                </a:extLst>
              </p:cNvPr>
              <p:cNvGrpSpPr/>
              <p:nvPr/>
            </p:nvGrpSpPr>
            <p:grpSpPr>
              <a:xfrm>
                <a:off x="6988320" y="1915671"/>
                <a:ext cx="41802" cy="41929"/>
                <a:chOff x="6988320" y="1915671"/>
                <a:chExt cx="41802" cy="41929"/>
              </a:xfrm>
            </p:grpSpPr>
            <p:sp>
              <p:nvSpPr>
                <p:cNvPr id="683" name="Freeform: Shape 10967">
                  <a:extLst>
                    <a:ext uri="{FF2B5EF4-FFF2-40B4-BE49-F238E27FC236}">
                      <a16:creationId xmlns:a16="http://schemas.microsoft.com/office/drawing/2014/main" id="{93B0BD82-5DFE-0A7A-8F62-10779487CD3B}"/>
                    </a:ext>
                  </a:extLst>
                </p:cNvPr>
                <p:cNvSpPr/>
                <p:nvPr/>
              </p:nvSpPr>
              <p:spPr>
                <a:xfrm>
                  <a:off x="7009158"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10968">
                  <a:extLst>
                    <a:ext uri="{FF2B5EF4-FFF2-40B4-BE49-F238E27FC236}">
                      <a16:creationId xmlns:a16="http://schemas.microsoft.com/office/drawing/2014/main" id="{E0423A9C-C192-FB4F-8FBC-C25A60A2E379}"/>
                    </a:ext>
                  </a:extLst>
                </p:cNvPr>
                <p:cNvSpPr/>
                <p:nvPr/>
              </p:nvSpPr>
              <p:spPr>
                <a:xfrm>
                  <a:off x="6988320"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8" name="Graphic 7853">
                <a:extLst>
                  <a:ext uri="{FF2B5EF4-FFF2-40B4-BE49-F238E27FC236}">
                    <a16:creationId xmlns:a16="http://schemas.microsoft.com/office/drawing/2014/main" id="{6CE46DB3-3467-516F-BB40-3B5AE4B2B458}"/>
                  </a:ext>
                </a:extLst>
              </p:cNvPr>
              <p:cNvGrpSpPr/>
              <p:nvPr/>
            </p:nvGrpSpPr>
            <p:grpSpPr>
              <a:xfrm>
                <a:off x="6994419" y="1915671"/>
                <a:ext cx="41929" cy="41929"/>
                <a:chOff x="6994419" y="1915671"/>
                <a:chExt cx="41929" cy="41929"/>
              </a:xfrm>
            </p:grpSpPr>
            <p:sp>
              <p:nvSpPr>
                <p:cNvPr id="681" name="Freeform: Shape 10965">
                  <a:extLst>
                    <a:ext uri="{FF2B5EF4-FFF2-40B4-BE49-F238E27FC236}">
                      <a16:creationId xmlns:a16="http://schemas.microsoft.com/office/drawing/2014/main" id="{6929A666-F849-D9AE-EF3B-BAD121506045}"/>
                    </a:ext>
                  </a:extLst>
                </p:cNvPr>
                <p:cNvSpPr/>
                <p:nvPr/>
              </p:nvSpPr>
              <p:spPr>
                <a:xfrm>
                  <a:off x="701538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10966">
                  <a:extLst>
                    <a:ext uri="{FF2B5EF4-FFF2-40B4-BE49-F238E27FC236}">
                      <a16:creationId xmlns:a16="http://schemas.microsoft.com/office/drawing/2014/main" id="{847495CE-6ECB-05BC-8E1B-65CD91523E59}"/>
                    </a:ext>
                  </a:extLst>
                </p:cNvPr>
                <p:cNvSpPr/>
                <p:nvPr/>
              </p:nvSpPr>
              <p:spPr>
                <a:xfrm>
                  <a:off x="699441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9" name="Graphic 7853">
                <a:extLst>
                  <a:ext uri="{FF2B5EF4-FFF2-40B4-BE49-F238E27FC236}">
                    <a16:creationId xmlns:a16="http://schemas.microsoft.com/office/drawing/2014/main" id="{6E12F57A-5D76-0C68-0B4E-5B98F86D6545}"/>
                  </a:ext>
                </a:extLst>
              </p:cNvPr>
              <p:cNvGrpSpPr/>
              <p:nvPr/>
            </p:nvGrpSpPr>
            <p:grpSpPr>
              <a:xfrm>
                <a:off x="7000645" y="1915671"/>
                <a:ext cx="41929" cy="41929"/>
                <a:chOff x="7000645" y="1915671"/>
                <a:chExt cx="41929" cy="41929"/>
              </a:xfrm>
            </p:grpSpPr>
            <p:sp>
              <p:nvSpPr>
                <p:cNvPr id="679" name="Freeform: Shape 10963">
                  <a:extLst>
                    <a:ext uri="{FF2B5EF4-FFF2-40B4-BE49-F238E27FC236}">
                      <a16:creationId xmlns:a16="http://schemas.microsoft.com/office/drawing/2014/main" id="{392DD07F-BDD3-8D91-C49A-64A0EA7BE8D3}"/>
                    </a:ext>
                  </a:extLst>
                </p:cNvPr>
                <p:cNvSpPr/>
                <p:nvPr/>
              </p:nvSpPr>
              <p:spPr>
                <a:xfrm>
                  <a:off x="7021609"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10964">
                  <a:extLst>
                    <a:ext uri="{FF2B5EF4-FFF2-40B4-BE49-F238E27FC236}">
                      <a16:creationId xmlns:a16="http://schemas.microsoft.com/office/drawing/2014/main" id="{467B5C16-BB0D-F6CA-F61F-AF16997E460F}"/>
                    </a:ext>
                  </a:extLst>
                </p:cNvPr>
                <p:cNvSpPr/>
                <p:nvPr/>
              </p:nvSpPr>
              <p:spPr>
                <a:xfrm>
                  <a:off x="7000645" y="1936636"/>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0" name="Graphic 7853">
                <a:extLst>
                  <a:ext uri="{FF2B5EF4-FFF2-40B4-BE49-F238E27FC236}">
                    <a16:creationId xmlns:a16="http://schemas.microsoft.com/office/drawing/2014/main" id="{5F781046-802B-D63E-8210-9BE3532EBF62}"/>
                  </a:ext>
                </a:extLst>
              </p:cNvPr>
              <p:cNvGrpSpPr/>
              <p:nvPr/>
            </p:nvGrpSpPr>
            <p:grpSpPr>
              <a:xfrm>
                <a:off x="7006871" y="1915671"/>
                <a:ext cx="41929" cy="41929"/>
                <a:chOff x="7006871" y="1915671"/>
                <a:chExt cx="41929" cy="41929"/>
              </a:xfrm>
            </p:grpSpPr>
            <p:sp>
              <p:nvSpPr>
                <p:cNvPr id="677" name="Freeform: Shape 10961">
                  <a:extLst>
                    <a:ext uri="{FF2B5EF4-FFF2-40B4-BE49-F238E27FC236}">
                      <a16:creationId xmlns:a16="http://schemas.microsoft.com/office/drawing/2014/main" id="{1BBA494F-8E25-3354-05D4-013F29A7804E}"/>
                    </a:ext>
                  </a:extLst>
                </p:cNvPr>
                <p:cNvSpPr/>
                <p:nvPr/>
              </p:nvSpPr>
              <p:spPr>
                <a:xfrm>
                  <a:off x="702783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10962">
                  <a:extLst>
                    <a:ext uri="{FF2B5EF4-FFF2-40B4-BE49-F238E27FC236}">
                      <a16:creationId xmlns:a16="http://schemas.microsoft.com/office/drawing/2014/main" id="{570A2D68-199D-1F2D-B013-1711BFCEBBE0}"/>
                    </a:ext>
                  </a:extLst>
                </p:cNvPr>
                <p:cNvSpPr/>
                <p:nvPr/>
              </p:nvSpPr>
              <p:spPr>
                <a:xfrm>
                  <a:off x="700687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1" name="Graphic 7853">
                <a:extLst>
                  <a:ext uri="{FF2B5EF4-FFF2-40B4-BE49-F238E27FC236}">
                    <a16:creationId xmlns:a16="http://schemas.microsoft.com/office/drawing/2014/main" id="{C3206C6E-9B4D-1C08-4CC4-CEEACC903476}"/>
                  </a:ext>
                </a:extLst>
              </p:cNvPr>
              <p:cNvGrpSpPr/>
              <p:nvPr/>
            </p:nvGrpSpPr>
            <p:grpSpPr>
              <a:xfrm>
                <a:off x="7013097" y="1915671"/>
                <a:ext cx="41929" cy="41929"/>
                <a:chOff x="7013097" y="1915671"/>
                <a:chExt cx="41929" cy="41929"/>
              </a:xfrm>
            </p:grpSpPr>
            <p:sp>
              <p:nvSpPr>
                <p:cNvPr id="675" name="Freeform: Shape 10959">
                  <a:extLst>
                    <a:ext uri="{FF2B5EF4-FFF2-40B4-BE49-F238E27FC236}">
                      <a16:creationId xmlns:a16="http://schemas.microsoft.com/office/drawing/2014/main" id="{9FED3707-CDE9-6482-B6D6-9BA3D8417759}"/>
                    </a:ext>
                  </a:extLst>
                </p:cNvPr>
                <p:cNvSpPr/>
                <p:nvPr/>
              </p:nvSpPr>
              <p:spPr>
                <a:xfrm>
                  <a:off x="703406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10960">
                  <a:extLst>
                    <a:ext uri="{FF2B5EF4-FFF2-40B4-BE49-F238E27FC236}">
                      <a16:creationId xmlns:a16="http://schemas.microsoft.com/office/drawing/2014/main" id="{461F4312-518F-5589-7BE6-70109D471661}"/>
                    </a:ext>
                  </a:extLst>
                </p:cNvPr>
                <p:cNvSpPr/>
                <p:nvPr/>
              </p:nvSpPr>
              <p:spPr>
                <a:xfrm>
                  <a:off x="7013097"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2" name="Graphic 7853">
                <a:extLst>
                  <a:ext uri="{FF2B5EF4-FFF2-40B4-BE49-F238E27FC236}">
                    <a16:creationId xmlns:a16="http://schemas.microsoft.com/office/drawing/2014/main" id="{E67ED6D9-5A13-D2C7-2036-8C94FEDC1BC3}"/>
                  </a:ext>
                </a:extLst>
              </p:cNvPr>
              <p:cNvGrpSpPr/>
              <p:nvPr/>
            </p:nvGrpSpPr>
            <p:grpSpPr>
              <a:xfrm>
                <a:off x="7018306" y="1915671"/>
                <a:ext cx="41802" cy="41929"/>
                <a:chOff x="7018306" y="1915671"/>
                <a:chExt cx="41802" cy="41929"/>
              </a:xfrm>
            </p:grpSpPr>
            <p:sp>
              <p:nvSpPr>
                <p:cNvPr id="673" name="Freeform: Shape 10957">
                  <a:extLst>
                    <a:ext uri="{FF2B5EF4-FFF2-40B4-BE49-F238E27FC236}">
                      <a16:creationId xmlns:a16="http://schemas.microsoft.com/office/drawing/2014/main" id="{8F4D7096-34EE-FA53-ADDA-81B05EDB9237}"/>
                    </a:ext>
                  </a:extLst>
                </p:cNvPr>
                <p:cNvSpPr/>
                <p:nvPr/>
              </p:nvSpPr>
              <p:spPr>
                <a:xfrm>
                  <a:off x="703927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10958">
                  <a:extLst>
                    <a:ext uri="{FF2B5EF4-FFF2-40B4-BE49-F238E27FC236}">
                      <a16:creationId xmlns:a16="http://schemas.microsoft.com/office/drawing/2014/main" id="{0F2285CE-858D-7B80-63CD-699AF8ED98B8}"/>
                    </a:ext>
                  </a:extLst>
                </p:cNvPr>
                <p:cNvSpPr/>
                <p:nvPr/>
              </p:nvSpPr>
              <p:spPr>
                <a:xfrm>
                  <a:off x="7018306" y="1936636"/>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3" name="Graphic 7853">
                <a:extLst>
                  <a:ext uri="{FF2B5EF4-FFF2-40B4-BE49-F238E27FC236}">
                    <a16:creationId xmlns:a16="http://schemas.microsoft.com/office/drawing/2014/main" id="{DB2E8372-0EBC-EC10-1DF1-4E5C02D420E5}"/>
                  </a:ext>
                </a:extLst>
              </p:cNvPr>
              <p:cNvGrpSpPr/>
              <p:nvPr/>
            </p:nvGrpSpPr>
            <p:grpSpPr>
              <a:xfrm>
                <a:off x="7028852" y="1915671"/>
                <a:ext cx="41802" cy="41929"/>
                <a:chOff x="7028852" y="1915671"/>
                <a:chExt cx="41802" cy="41929"/>
              </a:xfrm>
            </p:grpSpPr>
            <p:sp>
              <p:nvSpPr>
                <p:cNvPr id="671" name="Freeform: Shape 10955">
                  <a:extLst>
                    <a:ext uri="{FF2B5EF4-FFF2-40B4-BE49-F238E27FC236}">
                      <a16:creationId xmlns:a16="http://schemas.microsoft.com/office/drawing/2014/main" id="{C4121AE7-1485-9C96-FE9D-D8142340D7BD}"/>
                    </a:ext>
                  </a:extLst>
                </p:cNvPr>
                <p:cNvSpPr/>
                <p:nvPr/>
              </p:nvSpPr>
              <p:spPr>
                <a:xfrm>
                  <a:off x="704981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10956">
                  <a:extLst>
                    <a:ext uri="{FF2B5EF4-FFF2-40B4-BE49-F238E27FC236}">
                      <a16:creationId xmlns:a16="http://schemas.microsoft.com/office/drawing/2014/main" id="{1C2462E8-196D-84BA-F63F-0F72143D632F}"/>
                    </a:ext>
                  </a:extLst>
                </p:cNvPr>
                <p:cNvSpPr/>
                <p:nvPr/>
              </p:nvSpPr>
              <p:spPr>
                <a:xfrm>
                  <a:off x="7028852" y="1936636"/>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4" name="Graphic 7853">
                <a:extLst>
                  <a:ext uri="{FF2B5EF4-FFF2-40B4-BE49-F238E27FC236}">
                    <a16:creationId xmlns:a16="http://schemas.microsoft.com/office/drawing/2014/main" id="{E7D46A4A-D074-983F-B94B-CE6697B67AA0}"/>
                  </a:ext>
                </a:extLst>
              </p:cNvPr>
              <p:cNvGrpSpPr/>
              <p:nvPr/>
            </p:nvGrpSpPr>
            <p:grpSpPr>
              <a:xfrm>
                <a:off x="7034697" y="1915671"/>
                <a:ext cx="41929" cy="41929"/>
                <a:chOff x="7034697" y="1915671"/>
                <a:chExt cx="41929" cy="41929"/>
              </a:xfrm>
            </p:grpSpPr>
            <p:sp>
              <p:nvSpPr>
                <p:cNvPr id="669" name="Freeform: Shape 10953">
                  <a:extLst>
                    <a:ext uri="{FF2B5EF4-FFF2-40B4-BE49-F238E27FC236}">
                      <a16:creationId xmlns:a16="http://schemas.microsoft.com/office/drawing/2014/main" id="{2A8F19F0-0610-B476-668A-4793FD4F9017}"/>
                    </a:ext>
                  </a:extLst>
                </p:cNvPr>
                <p:cNvSpPr/>
                <p:nvPr/>
              </p:nvSpPr>
              <p:spPr>
                <a:xfrm>
                  <a:off x="7055661"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10954">
                  <a:extLst>
                    <a:ext uri="{FF2B5EF4-FFF2-40B4-BE49-F238E27FC236}">
                      <a16:creationId xmlns:a16="http://schemas.microsoft.com/office/drawing/2014/main" id="{D8913A3E-70E9-F3ED-1AC5-9BA2BC699AE3}"/>
                    </a:ext>
                  </a:extLst>
                </p:cNvPr>
                <p:cNvSpPr/>
                <p:nvPr/>
              </p:nvSpPr>
              <p:spPr>
                <a:xfrm>
                  <a:off x="7034697"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5" name="Graphic 7853">
                <a:extLst>
                  <a:ext uri="{FF2B5EF4-FFF2-40B4-BE49-F238E27FC236}">
                    <a16:creationId xmlns:a16="http://schemas.microsoft.com/office/drawing/2014/main" id="{59908704-051D-63A7-593D-03921E0211E3}"/>
                  </a:ext>
                </a:extLst>
              </p:cNvPr>
              <p:cNvGrpSpPr/>
              <p:nvPr/>
            </p:nvGrpSpPr>
            <p:grpSpPr>
              <a:xfrm>
                <a:off x="7040668" y="1915671"/>
                <a:ext cx="41929" cy="41929"/>
                <a:chOff x="7040668" y="1915671"/>
                <a:chExt cx="41929" cy="41929"/>
              </a:xfrm>
            </p:grpSpPr>
            <p:sp>
              <p:nvSpPr>
                <p:cNvPr id="667" name="Freeform: Shape 10951">
                  <a:extLst>
                    <a:ext uri="{FF2B5EF4-FFF2-40B4-BE49-F238E27FC236}">
                      <a16:creationId xmlns:a16="http://schemas.microsoft.com/office/drawing/2014/main" id="{F9848A85-7D3F-AD25-3F49-DB0F4175C310}"/>
                    </a:ext>
                  </a:extLst>
                </p:cNvPr>
                <p:cNvSpPr/>
                <p:nvPr/>
              </p:nvSpPr>
              <p:spPr>
                <a:xfrm>
                  <a:off x="7061633"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10952">
                  <a:extLst>
                    <a:ext uri="{FF2B5EF4-FFF2-40B4-BE49-F238E27FC236}">
                      <a16:creationId xmlns:a16="http://schemas.microsoft.com/office/drawing/2014/main" id="{477AA5E9-03E9-7F03-E272-3E689F85C4DF}"/>
                    </a:ext>
                  </a:extLst>
                </p:cNvPr>
                <p:cNvSpPr/>
                <p:nvPr/>
              </p:nvSpPr>
              <p:spPr>
                <a:xfrm>
                  <a:off x="7040668"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 name="Graphic 7853">
                <a:extLst>
                  <a:ext uri="{FF2B5EF4-FFF2-40B4-BE49-F238E27FC236}">
                    <a16:creationId xmlns:a16="http://schemas.microsoft.com/office/drawing/2014/main" id="{1FAA5821-24D8-80AD-1639-9A7D5291EDF1}"/>
                  </a:ext>
                </a:extLst>
              </p:cNvPr>
              <p:cNvGrpSpPr/>
              <p:nvPr/>
            </p:nvGrpSpPr>
            <p:grpSpPr>
              <a:xfrm>
                <a:off x="7046640" y="1915671"/>
                <a:ext cx="41929" cy="41929"/>
                <a:chOff x="7046640" y="1915671"/>
                <a:chExt cx="41929" cy="41929"/>
              </a:xfrm>
            </p:grpSpPr>
            <p:sp>
              <p:nvSpPr>
                <p:cNvPr id="665" name="Freeform: Shape 10949">
                  <a:extLst>
                    <a:ext uri="{FF2B5EF4-FFF2-40B4-BE49-F238E27FC236}">
                      <a16:creationId xmlns:a16="http://schemas.microsoft.com/office/drawing/2014/main" id="{2405CCBC-D4BF-CBA6-D421-94C8BF3419AA}"/>
                    </a:ext>
                  </a:extLst>
                </p:cNvPr>
                <p:cNvSpPr/>
                <p:nvPr/>
              </p:nvSpPr>
              <p:spPr>
                <a:xfrm>
                  <a:off x="706760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10950">
                  <a:extLst>
                    <a:ext uri="{FF2B5EF4-FFF2-40B4-BE49-F238E27FC236}">
                      <a16:creationId xmlns:a16="http://schemas.microsoft.com/office/drawing/2014/main" id="{F2BC0B45-B921-01DE-F861-3F8A410DABA8}"/>
                    </a:ext>
                  </a:extLst>
                </p:cNvPr>
                <p:cNvSpPr/>
                <p:nvPr/>
              </p:nvSpPr>
              <p:spPr>
                <a:xfrm>
                  <a:off x="7046640"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7" name="Graphic 7853">
                <a:extLst>
                  <a:ext uri="{FF2B5EF4-FFF2-40B4-BE49-F238E27FC236}">
                    <a16:creationId xmlns:a16="http://schemas.microsoft.com/office/drawing/2014/main" id="{09FB9DD4-3011-BE2E-5373-93E0B0CAACF7}"/>
                  </a:ext>
                </a:extLst>
              </p:cNvPr>
              <p:cNvGrpSpPr/>
              <p:nvPr/>
            </p:nvGrpSpPr>
            <p:grpSpPr>
              <a:xfrm>
                <a:off x="7052612" y="1915671"/>
                <a:ext cx="41929" cy="41929"/>
                <a:chOff x="7052612" y="1915671"/>
                <a:chExt cx="41929" cy="41929"/>
              </a:xfrm>
            </p:grpSpPr>
            <p:sp>
              <p:nvSpPr>
                <p:cNvPr id="663" name="Freeform: Shape 10947">
                  <a:extLst>
                    <a:ext uri="{FF2B5EF4-FFF2-40B4-BE49-F238E27FC236}">
                      <a16:creationId xmlns:a16="http://schemas.microsoft.com/office/drawing/2014/main" id="{8118F4C7-CE74-0375-6C93-C65366E7F368}"/>
                    </a:ext>
                  </a:extLst>
                </p:cNvPr>
                <p:cNvSpPr/>
                <p:nvPr/>
              </p:nvSpPr>
              <p:spPr>
                <a:xfrm>
                  <a:off x="7073577"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10948">
                  <a:extLst>
                    <a:ext uri="{FF2B5EF4-FFF2-40B4-BE49-F238E27FC236}">
                      <a16:creationId xmlns:a16="http://schemas.microsoft.com/office/drawing/2014/main" id="{9DF9868C-3D59-3375-1031-3A9B8EB79398}"/>
                    </a:ext>
                  </a:extLst>
                </p:cNvPr>
                <p:cNvSpPr/>
                <p:nvPr/>
              </p:nvSpPr>
              <p:spPr>
                <a:xfrm>
                  <a:off x="7052612"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raphic 7853">
                <a:extLst>
                  <a:ext uri="{FF2B5EF4-FFF2-40B4-BE49-F238E27FC236}">
                    <a16:creationId xmlns:a16="http://schemas.microsoft.com/office/drawing/2014/main" id="{3EF7DC24-E48A-AB07-7780-C4714AD81F18}"/>
                  </a:ext>
                </a:extLst>
              </p:cNvPr>
              <p:cNvGrpSpPr/>
              <p:nvPr/>
            </p:nvGrpSpPr>
            <p:grpSpPr>
              <a:xfrm>
                <a:off x="7054391" y="1915671"/>
                <a:ext cx="41929" cy="41929"/>
                <a:chOff x="7054391" y="1915671"/>
                <a:chExt cx="41929" cy="41929"/>
              </a:xfrm>
            </p:grpSpPr>
            <p:sp>
              <p:nvSpPr>
                <p:cNvPr id="661" name="Freeform: Shape 10945">
                  <a:extLst>
                    <a:ext uri="{FF2B5EF4-FFF2-40B4-BE49-F238E27FC236}">
                      <a16:creationId xmlns:a16="http://schemas.microsoft.com/office/drawing/2014/main" id="{82ABFA41-4321-5EC0-14F8-0B7EA2633E84}"/>
                    </a:ext>
                  </a:extLst>
                </p:cNvPr>
                <p:cNvSpPr/>
                <p:nvPr/>
              </p:nvSpPr>
              <p:spPr>
                <a:xfrm>
                  <a:off x="7075355"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10946">
                  <a:extLst>
                    <a:ext uri="{FF2B5EF4-FFF2-40B4-BE49-F238E27FC236}">
                      <a16:creationId xmlns:a16="http://schemas.microsoft.com/office/drawing/2014/main" id="{F6EEBDA0-7563-987F-6DBF-6AA150E7DDA6}"/>
                    </a:ext>
                  </a:extLst>
                </p:cNvPr>
                <p:cNvSpPr/>
                <p:nvPr/>
              </p:nvSpPr>
              <p:spPr>
                <a:xfrm>
                  <a:off x="7054391"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9" name="Graphic 7853">
                <a:extLst>
                  <a:ext uri="{FF2B5EF4-FFF2-40B4-BE49-F238E27FC236}">
                    <a16:creationId xmlns:a16="http://schemas.microsoft.com/office/drawing/2014/main" id="{71A0DF4E-3CCE-38E7-2DA5-1C2A36E710B5}"/>
                  </a:ext>
                </a:extLst>
              </p:cNvPr>
              <p:cNvGrpSpPr/>
              <p:nvPr/>
            </p:nvGrpSpPr>
            <p:grpSpPr>
              <a:xfrm>
                <a:off x="7069384" y="1935873"/>
                <a:ext cx="41929" cy="41929"/>
                <a:chOff x="7069384" y="1935873"/>
                <a:chExt cx="41929" cy="41929"/>
              </a:xfrm>
            </p:grpSpPr>
            <p:sp>
              <p:nvSpPr>
                <p:cNvPr id="659" name="Freeform: Shape 10943">
                  <a:extLst>
                    <a:ext uri="{FF2B5EF4-FFF2-40B4-BE49-F238E27FC236}">
                      <a16:creationId xmlns:a16="http://schemas.microsoft.com/office/drawing/2014/main" id="{D1F4F4C1-00A7-6C5B-177E-4D583D79253E}"/>
                    </a:ext>
                  </a:extLst>
                </p:cNvPr>
                <p:cNvSpPr/>
                <p:nvPr/>
              </p:nvSpPr>
              <p:spPr>
                <a:xfrm>
                  <a:off x="7090348"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10944">
                  <a:extLst>
                    <a:ext uri="{FF2B5EF4-FFF2-40B4-BE49-F238E27FC236}">
                      <a16:creationId xmlns:a16="http://schemas.microsoft.com/office/drawing/2014/main" id="{152B50FA-10B5-7254-049B-28823692D957}"/>
                    </a:ext>
                  </a:extLst>
                </p:cNvPr>
                <p:cNvSpPr/>
                <p:nvPr/>
              </p:nvSpPr>
              <p:spPr>
                <a:xfrm>
                  <a:off x="7069384"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0" name="Graphic 7853">
                <a:extLst>
                  <a:ext uri="{FF2B5EF4-FFF2-40B4-BE49-F238E27FC236}">
                    <a16:creationId xmlns:a16="http://schemas.microsoft.com/office/drawing/2014/main" id="{38DB77F1-3CAA-981E-AA59-C6D822749086}"/>
                  </a:ext>
                </a:extLst>
              </p:cNvPr>
              <p:cNvGrpSpPr/>
              <p:nvPr/>
            </p:nvGrpSpPr>
            <p:grpSpPr>
              <a:xfrm>
                <a:off x="7075355" y="1935873"/>
                <a:ext cx="41802" cy="41929"/>
                <a:chOff x="7075355" y="1935873"/>
                <a:chExt cx="41802" cy="41929"/>
              </a:xfrm>
            </p:grpSpPr>
            <p:sp>
              <p:nvSpPr>
                <p:cNvPr id="657" name="Freeform: Shape 10941">
                  <a:extLst>
                    <a:ext uri="{FF2B5EF4-FFF2-40B4-BE49-F238E27FC236}">
                      <a16:creationId xmlns:a16="http://schemas.microsoft.com/office/drawing/2014/main" id="{B8557325-39E2-9701-5B13-F2928AF8C9E8}"/>
                    </a:ext>
                  </a:extLst>
                </p:cNvPr>
                <p:cNvSpPr/>
                <p:nvPr/>
              </p:nvSpPr>
              <p:spPr>
                <a:xfrm>
                  <a:off x="7096320"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10942">
                  <a:extLst>
                    <a:ext uri="{FF2B5EF4-FFF2-40B4-BE49-F238E27FC236}">
                      <a16:creationId xmlns:a16="http://schemas.microsoft.com/office/drawing/2014/main" id="{DF943A07-F08E-751C-7676-1FC0A1E2FAE4}"/>
                    </a:ext>
                  </a:extLst>
                </p:cNvPr>
                <p:cNvSpPr/>
                <p:nvPr/>
              </p:nvSpPr>
              <p:spPr>
                <a:xfrm>
                  <a:off x="7075355"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1" name="Graphic 7853">
                <a:extLst>
                  <a:ext uri="{FF2B5EF4-FFF2-40B4-BE49-F238E27FC236}">
                    <a16:creationId xmlns:a16="http://schemas.microsoft.com/office/drawing/2014/main" id="{085D3D19-165E-658C-C9BE-A08238A95EC4}"/>
                  </a:ext>
                </a:extLst>
              </p:cNvPr>
              <p:cNvGrpSpPr/>
              <p:nvPr/>
            </p:nvGrpSpPr>
            <p:grpSpPr>
              <a:xfrm>
                <a:off x="7081200" y="1935873"/>
                <a:ext cx="41929" cy="41929"/>
                <a:chOff x="7081200" y="1935873"/>
                <a:chExt cx="41929" cy="41929"/>
              </a:xfrm>
            </p:grpSpPr>
            <p:sp>
              <p:nvSpPr>
                <p:cNvPr id="655" name="Freeform: Shape 10939">
                  <a:extLst>
                    <a:ext uri="{FF2B5EF4-FFF2-40B4-BE49-F238E27FC236}">
                      <a16:creationId xmlns:a16="http://schemas.microsoft.com/office/drawing/2014/main" id="{AD291D26-3B87-EAA9-030F-8B2F89CE8781}"/>
                    </a:ext>
                  </a:extLst>
                </p:cNvPr>
                <p:cNvSpPr/>
                <p:nvPr/>
              </p:nvSpPr>
              <p:spPr>
                <a:xfrm>
                  <a:off x="7102165"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10940">
                  <a:extLst>
                    <a:ext uri="{FF2B5EF4-FFF2-40B4-BE49-F238E27FC236}">
                      <a16:creationId xmlns:a16="http://schemas.microsoft.com/office/drawing/2014/main" id="{7B1C124D-ADF3-B81A-3654-44E19D09FEF5}"/>
                    </a:ext>
                  </a:extLst>
                </p:cNvPr>
                <p:cNvSpPr/>
                <p:nvPr/>
              </p:nvSpPr>
              <p:spPr>
                <a:xfrm>
                  <a:off x="7081200"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2" name="Graphic 7853">
                <a:extLst>
                  <a:ext uri="{FF2B5EF4-FFF2-40B4-BE49-F238E27FC236}">
                    <a16:creationId xmlns:a16="http://schemas.microsoft.com/office/drawing/2014/main" id="{E2599AA9-12D0-C8B6-FD8C-0FDAAFB568E9}"/>
                  </a:ext>
                </a:extLst>
              </p:cNvPr>
              <p:cNvGrpSpPr/>
              <p:nvPr/>
            </p:nvGrpSpPr>
            <p:grpSpPr>
              <a:xfrm>
                <a:off x="7087172" y="1935873"/>
                <a:ext cx="41929" cy="41929"/>
                <a:chOff x="7087172" y="1935873"/>
                <a:chExt cx="41929" cy="41929"/>
              </a:xfrm>
            </p:grpSpPr>
            <p:sp>
              <p:nvSpPr>
                <p:cNvPr id="653" name="Freeform: Shape 10937">
                  <a:extLst>
                    <a:ext uri="{FF2B5EF4-FFF2-40B4-BE49-F238E27FC236}">
                      <a16:creationId xmlns:a16="http://schemas.microsoft.com/office/drawing/2014/main" id="{27A2055C-0552-5B44-E757-897408E46CD9}"/>
                    </a:ext>
                  </a:extLst>
                </p:cNvPr>
                <p:cNvSpPr/>
                <p:nvPr/>
              </p:nvSpPr>
              <p:spPr>
                <a:xfrm>
                  <a:off x="710813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10938">
                  <a:extLst>
                    <a:ext uri="{FF2B5EF4-FFF2-40B4-BE49-F238E27FC236}">
                      <a16:creationId xmlns:a16="http://schemas.microsoft.com/office/drawing/2014/main" id="{9D9027E0-3C6D-6889-CE66-3EFFA5813D46}"/>
                    </a:ext>
                  </a:extLst>
                </p:cNvPr>
                <p:cNvSpPr/>
                <p:nvPr/>
              </p:nvSpPr>
              <p:spPr>
                <a:xfrm>
                  <a:off x="7087172"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3" name="Graphic 7853">
                <a:extLst>
                  <a:ext uri="{FF2B5EF4-FFF2-40B4-BE49-F238E27FC236}">
                    <a16:creationId xmlns:a16="http://schemas.microsoft.com/office/drawing/2014/main" id="{A08F08AA-06F5-AFF1-7CEE-843492B9AC01}"/>
                  </a:ext>
                </a:extLst>
              </p:cNvPr>
              <p:cNvGrpSpPr/>
              <p:nvPr/>
            </p:nvGrpSpPr>
            <p:grpSpPr>
              <a:xfrm>
                <a:off x="7093144" y="1935873"/>
                <a:ext cx="41929" cy="41929"/>
                <a:chOff x="7093144" y="1935873"/>
                <a:chExt cx="41929" cy="41929"/>
              </a:xfrm>
            </p:grpSpPr>
            <p:sp>
              <p:nvSpPr>
                <p:cNvPr id="651" name="Freeform: Shape 10935">
                  <a:extLst>
                    <a:ext uri="{FF2B5EF4-FFF2-40B4-BE49-F238E27FC236}">
                      <a16:creationId xmlns:a16="http://schemas.microsoft.com/office/drawing/2014/main" id="{B864758B-1471-DE47-0A74-EB8EAB27156D}"/>
                    </a:ext>
                  </a:extLst>
                </p:cNvPr>
                <p:cNvSpPr/>
                <p:nvPr/>
              </p:nvSpPr>
              <p:spPr>
                <a:xfrm>
                  <a:off x="7114108"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10936">
                  <a:extLst>
                    <a:ext uri="{FF2B5EF4-FFF2-40B4-BE49-F238E27FC236}">
                      <a16:creationId xmlns:a16="http://schemas.microsoft.com/office/drawing/2014/main" id="{C31A1CBD-46E1-8839-D761-75ED9543C4FF}"/>
                    </a:ext>
                  </a:extLst>
                </p:cNvPr>
                <p:cNvSpPr/>
                <p:nvPr/>
              </p:nvSpPr>
              <p:spPr>
                <a:xfrm>
                  <a:off x="7093144"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4" name="Graphic 7853">
                <a:extLst>
                  <a:ext uri="{FF2B5EF4-FFF2-40B4-BE49-F238E27FC236}">
                    <a16:creationId xmlns:a16="http://schemas.microsoft.com/office/drawing/2014/main" id="{50E88CA5-E6B2-0545-7AD8-E8382FE6DA43}"/>
                  </a:ext>
                </a:extLst>
              </p:cNvPr>
              <p:cNvGrpSpPr/>
              <p:nvPr/>
            </p:nvGrpSpPr>
            <p:grpSpPr>
              <a:xfrm>
                <a:off x="7095431" y="1935873"/>
                <a:ext cx="41929" cy="41929"/>
                <a:chOff x="7095431" y="1935873"/>
                <a:chExt cx="41929" cy="41929"/>
              </a:xfrm>
            </p:grpSpPr>
            <p:sp>
              <p:nvSpPr>
                <p:cNvPr id="649" name="Freeform: Shape 10933">
                  <a:extLst>
                    <a:ext uri="{FF2B5EF4-FFF2-40B4-BE49-F238E27FC236}">
                      <a16:creationId xmlns:a16="http://schemas.microsoft.com/office/drawing/2014/main" id="{1EE7E0C0-399E-98AC-ED84-486A0AFA76A1}"/>
                    </a:ext>
                  </a:extLst>
                </p:cNvPr>
                <p:cNvSpPr/>
                <p:nvPr/>
              </p:nvSpPr>
              <p:spPr>
                <a:xfrm>
                  <a:off x="7116395"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10934">
                  <a:extLst>
                    <a:ext uri="{FF2B5EF4-FFF2-40B4-BE49-F238E27FC236}">
                      <a16:creationId xmlns:a16="http://schemas.microsoft.com/office/drawing/2014/main" id="{99D88293-1938-FB25-DF90-6BBFD3BEF1EA}"/>
                    </a:ext>
                  </a:extLst>
                </p:cNvPr>
                <p:cNvSpPr/>
                <p:nvPr/>
              </p:nvSpPr>
              <p:spPr>
                <a:xfrm>
                  <a:off x="7095431"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5" name="Graphic 7853">
                <a:extLst>
                  <a:ext uri="{FF2B5EF4-FFF2-40B4-BE49-F238E27FC236}">
                    <a16:creationId xmlns:a16="http://schemas.microsoft.com/office/drawing/2014/main" id="{D10BA7AD-4953-27B1-4CC6-37E8D428810F}"/>
                  </a:ext>
                </a:extLst>
              </p:cNvPr>
              <p:cNvGrpSpPr/>
              <p:nvPr/>
            </p:nvGrpSpPr>
            <p:grpSpPr>
              <a:xfrm>
                <a:off x="7109534" y="1935873"/>
                <a:ext cx="41929" cy="41929"/>
                <a:chOff x="7109534" y="1935873"/>
                <a:chExt cx="41929" cy="41929"/>
              </a:xfrm>
            </p:grpSpPr>
            <p:sp>
              <p:nvSpPr>
                <p:cNvPr id="647" name="Freeform: Shape 10931">
                  <a:extLst>
                    <a:ext uri="{FF2B5EF4-FFF2-40B4-BE49-F238E27FC236}">
                      <a16:creationId xmlns:a16="http://schemas.microsoft.com/office/drawing/2014/main" id="{57DA4897-8736-326B-6901-B9A87478A14F}"/>
                    </a:ext>
                  </a:extLst>
                </p:cNvPr>
                <p:cNvSpPr/>
                <p:nvPr/>
              </p:nvSpPr>
              <p:spPr>
                <a:xfrm>
                  <a:off x="7130499"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10932">
                  <a:extLst>
                    <a:ext uri="{FF2B5EF4-FFF2-40B4-BE49-F238E27FC236}">
                      <a16:creationId xmlns:a16="http://schemas.microsoft.com/office/drawing/2014/main" id="{ACCF9C1A-565E-B67B-A689-4E9B1827A5AB}"/>
                    </a:ext>
                  </a:extLst>
                </p:cNvPr>
                <p:cNvSpPr/>
                <p:nvPr/>
              </p:nvSpPr>
              <p:spPr>
                <a:xfrm>
                  <a:off x="7109534"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6" name="Graphic 7853">
                <a:extLst>
                  <a:ext uri="{FF2B5EF4-FFF2-40B4-BE49-F238E27FC236}">
                    <a16:creationId xmlns:a16="http://schemas.microsoft.com/office/drawing/2014/main" id="{E554F955-F768-2874-E9B1-C06EBF1742E5}"/>
                  </a:ext>
                </a:extLst>
              </p:cNvPr>
              <p:cNvGrpSpPr/>
              <p:nvPr/>
            </p:nvGrpSpPr>
            <p:grpSpPr>
              <a:xfrm>
                <a:off x="7118809" y="1935873"/>
                <a:ext cx="41929" cy="41929"/>
                <a:chOff x="7118809" y="1935873"/>
                <a:chExt cx="41929" cy="41929"/>
              </a:xfrm>
            </p:grpSpPr>
            <p:sp>
              <p:nvSpPr>
                <p:cNvPr id="645" name="Freeform: Shape 10929">
                  <a:extLst>
                    <a:ext uri="{FF2B5EF4-FFF2-40B4-BE49-F238E27FC236}">
                      <a16:creationId xmlns:a16="http://schemas.microsoft.com/office/drawing/2014/main" id="{E00AE547-832F-A5EA-5670-72B696438ABF}"/>
                    </a:ext>
                  </a:extLst>
                </p:cNvPr>
                <p:cNvSpPr/>
                <p:nvPr/>
              </p:nvSpPr>
              <p:spPr>
                <a:xfrm>
                  <a:off x="7139774"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10930">
                  <a:extLst>
                    <a:ext uri="{FF2B5EF4-FFF2-40B4-BE49-F238E27FC236}">
                      <a16:creationId xmlns:a16="http://schemas.microsoft.com/office/drawing/2014/main" id="{2ED60B5B-0320-DC1D-2904-CCF8C26CEA51}"/>
                    </a:ext>
                  </a:extLst>
                </p:cNvPr>
                <p:cNvSpPr/>
                <p:nvPr/>
              </p:nvSpPr>
              <p:spPr>
                <a:xfrm>
                  <a:off x="7118809"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7" name="Graphic 7853">
                <a:extLst>
                  <a:ext uri="{FF2B5EF4-FFF2-40B4-BE49-F238E27FC236}">
                    <a16:creationId xmlns:a16="http://schemas.microsoft.com/office/drawing/2014/main" id="{DB32109E-4BB3-405C-9D0F-1FD700F24A02}"/>
                  </a:ext>
                </a:extLst>
              </p:cNvPr>
              <p:cNvGrpSpPr/>
              <p:nvPr/>
            </p:nvGrpSpPr>
            <p:grpSpPr>
              <a:xfrm>
                <a:off x="7121859" y="1935873"/>
                <a:ext cx="41802" cy="41929"/>
                <a:chOff x="7121859" y="1935873"/>
                <a:chExt cx="41802" cy="41929"/>
              </a:xfrm>
            </p:grpSpPr>
            <p:sp>
              <p:nvSpPr>
                <p:cNvPr id="643" name="Freeform: Shape 10927">
                  <a:extLst>
                    <a:ext uri="{FF2B5EF4-FFF2-40B4-BE49-F238E27FC236}">
                      <a16:creationId xmlns:a16="http://schemas.microsoft.com/office/drawing/2014/main" id="{E50C2DB2-8B23-12B3-AE3F-0C7AD422784D}"/>
                    </a:ext>
                  </a:extLst>
                </p:cNvPr>
                <p:cNvSpPr/>
                <p:nvPr/>
              </p:nvSpPr>
              <p:spPr>
                <a:xfrm>
                  <a:off x="714269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10928">
                  <a:extLst>
                    <a:ext uri="{FF2B5EF4-FFF2-40B4-BE49-F238E27FC236}">
                      <a16:creationId xmlns:a16="http://schemas.microsoft.com/office/drawing/2014/main" id="{5F4A3A8F-19B8-6AB3-0D7B-3F2F42256B9E}"/>
                    </a:ext>
                  </a:extLst>
                </p:cNvPr>
                <p:cNvSpPr/>
                <p:nvPr/>
              </p:nvSpPr>
              <p:spPr>
                <a:xfrm>
                  <a:off x="7121859"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8" name="Graphic 7853">
                <a:extLst>
                  <a:ext uri="{FF2B5EF4-FFF2-40B4-BE49-F238E27FC236}">
                    <a16:creationId xmlns:a16="http://schemas.microsoft.com/office/drawing/2014/main" id="{7F3D2B2E-DAB1-F9B5-05FF-58C82E25E41F}"/>
                  </a:ext>
                </a:extLst>
              </p:cNvPr>
              <p:cNvGrpSpPr/>
              <p:nvPr/>
            </p:nvGrpSpPr>
            <p:grpSpPr>
              <a:xfrm>
                <a:off x="7139774" y="1935873"/>
                <a:ext cx="41929" cy="41929"/>
                <a:chOff x="7139774" y="1935873"/>
                <a:chExt cx="41929" cy="41929"/>
              </a:xfrm>
            </p:grpSpPr>
            <p:sp>
              <p:nvSpPr>
                <p:cNvPr id="641" name="Freeform: Shape 10925">
                  <a:extLst>
                    <a:ext uri="{FF2B5EF4-FFF2-40B4-BE49-F238E27FC236}">
                      <a16:creationId xmlns:a16="http://schemas.microsoft.com/office/drawing/2014/main" id="{D924A696-96E3-4F19-2B12-F5888572A75C}"/>
                    </a:ext>
                  </a:extLst>
                </p:cNvPr>
                <p:cNvSpPr/>
                <p:nvPr/>
              </p:nvSpPr>
              <p:spPr>
                <a:xfrm>
                  <a:off x="7160739"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10926">
                  <a:extLst>
                    <a:ext uri="{FF2B5EF4-FFF2-40B4-BE49-F238E27FC236}">
                      <a16:creationId xmlns:a16="http://schemas.microsoft.com/office/drawing/2014/main" id="{205158DE-4849-62B6-D9F4-C9DA91C604C2}"/>
                    </a:ext>
                  </a:extLst>
                </p:cNvPr>
                <p:cNvSpPr/>
                <p:nvPr/>
              </p:nvSpPr>
              <p:spPr>
                <a:xfrm>
                  <a:off x="7139774"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9" name="Graphic 7853">
                <a:extLst>
                  <a:ext uri="{FF2B5EF4-FFF2-40B4-BE49-F238E27FC236}">
                    <a16:creationId xmlns:a16="http://schemas.microsoft.com/office/drawing/2014/main" id="{5CC036FE-DC31-5F69-5424-C4D2011B3A42}"/>
                  </a:ext>
                </a:extLst>
              </p:cNvPr>
              <p:cNvGrpSpPr/>
              <p:nvPr/>
            </p:nvGrpSpPr>
            <p:grpSpPr>
              <a:xfrm>
                <a:off x="7154132" y="1935873"/>
                <a:ext cx="41929" cy="41929"/>
                <a:chOff x="7154132" y="1935873"/>
                <a:chExt cx="41929" cy="41929"/>
              </a:xfrm>
            </p:grpSpPr>
            <p:sp>
              <p:nvSpPr>
                <p:cNvPr id="639" name="Freeform: Shape 10923">
                  <a:extLst>
                    <a:ext uri="{FF2B5EF4-FFF2-40B4-BE49-F238E27FC236}">
                      <a16:creationId xmlns:a16="http://schemas.microsoft.com/office/drawing/2014/main" id="{4879167C-6A86-9BEB-BC59-39B2D48BBBEA}"/>
                    </a:ext>
                  </a:extLst>
                </p:cNvPr>
                <p:cNvSpPr/>
                <p:nvPr/>
              </p:nvSpPr>
              <p:spPr>
                <a:xfrm>
                  <a:off x="717509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10924">
                  <a:extLst>
                    <a:ext uri="{FF2B5EF4-FFF2-40B4-BE49-F238E27FC236}">
                      <a16:creationId xmlns:a16="http://schemas.microsoft.com/office/drawing/2014/main" id="{37360EFE-70AE-C1C2-925F-BC5253610B03}"/>
                    </a:ext>
                  </a:extLst>
                </p:cNvPr>
                <p:cNvSpPr/>
                <p:nvPr/>
              </p:nvSpPr>
              <p:spPr>
                <a:xfrm>
                  <a:off x="7154132"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 name="Graphic 7853">
                <a:extLst>
                  <a:ext uri="{FF2B5EF4-FFF2-40B4-BE49-F238E27FC236}">
                    <a16:creationId xmlns:a16="http://schemas.microsoft.com/office/drawing/2014/main" id="{DC168E02-F27E-0647-7BCD-A6CBEC7250DD}"/>
                  </a:ext>
                </a:extLst>
              </p:cNvPr>
              <p:cNvGrpSpPr/>
              <p:nvPr/>
            </p:nvGrpSpPr>
            <p:grpSpPr>
              <a:xfrm>
                <a:off x="7157817" y="1935873"/>
                <a:ext cx="41802" cy="41929"/>
                <a:chOff x="7157817" y="1935873"/>
                <a:chExt cx="41802" cy="41929"/>
              </a:xfrm>
            </p:grpSpPr>
            <p:sp>
              <p:nvSpPr>
                <p:cNvPr id="637" name="Freeform: Shape 10921">
                  <a:extLst>
                    <a:ext uri="{FF2B5EF4-FFF2-40B4-BE49-F238E27FC236}">
                      <a16:creationId xmlns:a16="http://schemas.microsoft.com/office/drawing/2014/main" id="{1102D338-FE59-801B-DAC1-F3595CAF218B}"/>
                    </a:ext>
                  </a:extLst>
                </p:cNvPr>
                <p:cNvSpPr/>
                <p:nvPr/>
              </p:nvSpPr>
              <p:spPr>
                <a:xfrm>
                  <a:off x="7178654"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10922">
                  <a:extLst>
                    <a:ext uri="{FF2B5EF4-FFF2-40B4-BE49-F238E27FC236}">
                      <a16:creationId xmlns:a16="http://schemas.microsoft.com/office/drawing/2014/main" id="{A8402CDB-0D90-0CA2-F599-367AEA5BAC44}"/>
                    </a:ext>
                  </a:extLst>
                </p:cNvPr>
                <p:cNvSpPr/>
                <p:nvPr/>
              </p:nvSpPr>
              <p:spPr>
                <a:xfrm>
                  <a:off x="7157817"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 name="Graphic 7853">
                <a:extLst>
                  <a:ext uri="{FF2B5EF4-FFF2-40B4-BE49-F238E27FC236}">
                    <a16:creationId xmlns:a16="http://schemas.microsoft.com/office/drawing/2014/main" id="{E4F9C336-F4DC-DC84-3D8B-5A4476F4D9FF}"/>
                  </a:ext>
                </a:extLst>
              </p:cNvPr>
              <p:cNvGrpSpPr/>
              <p:nvPr/>
            </p:nvGrpSpPr>
            <p:grpSpPr>
              <a:xfrm>
                <a:off x="7172047" y="1935873"/>
                <a:ext cx="41929" cy="41929"/>
                <a:chOff x="7172047" y="1935873"/>
                <a:chExt cx="41929" cy="41929"/>
              </a:xfrm>
            </p:grpSpPr>
            <p:sp>
              <p:nvSpPr>
                <p:cNvPr id="635" name="Freeform: Shape 10919">
                  <a:extLst>
                    <a:ext uri="{FF2B5EF4-FFF2-40B4-BE49-F238E27FC236}">
                      <a16:creationId xmlns:a16="http://schemas.microsoft.com/office/drawing/2014/main" id="{F90B9553-9CFE-20CA-C524-E42E8D439157}"/>
                    </a:ext>
                  </a:extLst>
                </p:cNvPr>
                <p:cNvSpPr/>
                <p:nvPr/>
              </p:nvSpPr>
              <p:spPr>
                <a:xfrm>
                  <a:off x="7193012"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10920">
                  <a:extLst>
                    <a:ext uri="{FF2B5EF4-FFF2-40B4-BE49-F238E27FC236}">
                      <a16:creationId xmlns:a16="http://schemas.microsoft.com/office/drawing/2014/main" id="{94F7020F-3ABC-6C47-AB99-76BEE7B2A852}"/>
                    </a:ext>
                  </a:extLst>
                </p:cNvPr>
                <p:cNvSpPr/>
                <p:nvPr/>
              </p:nvSpPr>
              <p:spPr>
                <a:xfrm>
                  <a:off x="7172047"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 name="Graphic 7853">
                <a:extLst>
                  <a:ext uri="{FF2B5EF4-FFF2-40B4-BE49-F238E27FC236}">
                    <a16:creationId xmlns:a16="http://schemas.microsoft.com/office/drawing/2014/main" id="{74D25905-950B-A123-1342-0AF17DC4C240}"/>
                  </a:ext>
                </a:extLst>
              </p:cNvPr>
              <p:cNvGrpSpPr/>
              <p:nvPr/>
            </p:nvGrpSpPr>
            <p:grpSpPr>
              <a:xfrm>
                <a:off x="7185769" y="1935873"/>
                <a:ext cx="41929" cy="41929"/>
                <a:chOff x="7185769" y="1935873"/>
                <a:chExt cx="41929" cy="41929"/>
              </a:xfrm>
            </p:grpSpPr>
            <p:sp>
              <p:nvSpPr>
                <p:cNvPr id="633" name="Freeform: Shape 10917">
                  <a:extLst>
                    <a:ext uri="{FF2B5EF4-FFF2-40B4-BE49-F238E27FC236}">
                      <a16:creationId xmlns:a16="http://schemas.microsoft.com/office/drawing/2014/main" id="{653A56D8-4035-3349-15A4-BEA06465C62A}"/>
                    </a:ext>
                  </a:extLst>
                </p:cNvPr>
                <p:cNvSpPr/>
                <p:nvPr/>
              </p:nvSpPr>
              <p:spPr>
                <a:xfrm>
                  <a:off x="7206734"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10918">
                  <a:extLst>
                    <a:ext uri="{FF2B5EF4-FFF2-40B4-BE49-F238E27FC236}">
                      <a16:creationId xmlns:a16="http://schemas.microsoft.com/office/drawing/2014/main" id="{AABB62DE-5F08-BB0B-DB01-25D04858F4DA}"/>
                    </a:ext>
                  </a:extLst>
                </p:cNvPr>
                <p:cNvSpPr/>
                <p:nvPr/>
              </p:nvSpPr>
              <p:spPr>
                <a:xfrm>
                  <a:off x="7185769"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 name="Graphic 7853">
                <a:extLst>
                  <a:ext uri="{FF2B5EF4-FFF2-40B4-BE49-F238E27FC236}">
                    <a16:creationId xmlns:a16="http://schemas.microsoft.com/office/drawing/2014/main" id="{81B2735E-DB60-BE3A-40CE-2F31156E9630}"/>
                  </a:ext>
                </a:extLst>
              </p:cNvPr>
              <p:cNvGrpSpPr/>
              <p:nvPr/>
            </p:nvGrpSpPr>
            <p:grpSpPr>
              <a:xfrm>
                <a:off x="7221346" y="1935873"/>
                <a:ext cx="41802" cy="41929"/>
                <a:chOff x="7221346" y="1935873"/>
                <a:chExt cx="41802" cy="41929"/>
              </a:xfrm>
            </p:grpSpPr>
            <p:sp>
              <p:nvSpPr>
                <p:cNvPr id="631" name="Freeform: Shape 10915">
                  <a:extLst>
                    <a:ext uri="{FF2B5EF4-FFF2-40B4-BE49-F238E27FC236}">
                      <a16:creationId xmlns:a16="http://schemas.microsoft.com/office/drawing/2014/main" id="{FA321B95-A5CF-2139-49BE-442D279A7890}"/>
                    </a:ext>
                  </a:extLst>
                </p:cNvPr>
                <p:cNvSpPr/>
                <p:nvPr/>
              </p:nvSpPr>
              <p:spPr>
                <a:xfrm>
                  <a:off x="7242184"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10916">
                  <a:extLst>
                    <a:ext uri="{FF2B5EF4-FFF2-40B4-BE49-F238E27FC236}">
                      <a16:creationId xmlns:a16="http://schemas.microsoft.com/office/drawing/2014/main" id="{DC5D6F50-92AF-93DE-C2C1-0C983312ECCE}"/>
                    </a:ext>
                  </a:extLst>
                </p:cNvPr>
                <p:cNvSpPr/>
                <p:nvPr/>
              </p:nvSpPr>
              <p:spPr>
                <a:xfrm>
                  <a:off x="7221346"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 name="Graphic 7853">
                <a:extLst>
                  <a:ext uri="{FF2B5EF4-FFF2-40B4-BE49-F238E27FC236}">
                    <a16:creationId xmlns:a16="http://schemas.microsoft.com/office/drawing/2014/main" id="{85B99868-03F5-2AD8-C04E-094F27AE3E13}"/>
                  </a:ext>
                </a:extLst>
              </p:cNvPr>
              <p:cNvGrpSpPr/>
              <p:nvPr/>
            </p:nvGrpSpPr>
            <p:grpSpPr>
              <a:xfrm>
                <a:off x="7225285" y="1935873"/>
                <a:ext cx="41929" cy="41929"/>
                <a:chOff x="7225285" y="1935873"/>
                <a:chExt cx="41929" cy="41929"/>
              </a:xfrm>
            </p:grpSpPr>
            <p:sp>
              <p:nvSpPr>
                <p:cNvPr id="629" name="Freeform: Shape 10913">
                  <a:extLst>
                    <a:ext uri="{FF2B5EF4-FFF2-40B4-BE49-F238E27FC236}">
                      <a16:creationId xmlns:a16="http://schemas.microsoft.com/office/drawing/2014/main" id="{5F0AAE40-DB48-2CDF-5A50-313936A12C90}"/>
                    </a:ext>
                  </a:extLst>
                </p:cNvPr>
                <p:cNvSpPr/>
                <p:nvPr/>
              </p:nvSpPr>
              <p:spPr>
                <a:xfrm>
                  <a:off x="7246249"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10914">
                  <a:extLst>
                    <a:ext uri="{FF2B5EF4-FFF2-40B4-BE49-F238E27FC236}">
                      <a16:creationId xmlns:a16="http://schemas.microsoft.com/office/drawing/2014/main" id="{D37F5F20-9A3D-831F-11F0-C822470D984F}"/>
                    </a:ext>
                  </a:extLst>
                </p:cNvPr>
                <p:cNvSpPr/>
                <p:nvPr/>
              </p:nvSpPr>
              <p:spPr>
                <a:xfrm>
                  <a:off x="7225285"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 name="Graphic 7853">
                <a:extLst>
                  <a:ext uri="{FF2B5EF4-FFF2-40B4-BE49-F238E27FC236}">
                    <a16:creationId xmlns:a16="http://schemas.microsoft.com/office/drawing/2014/main" id="{8B7C55E8-5018-5522-6373-43B70A9A9E49}"/>
                  </a:ext>
                </a:extLst>
              </p:cNvPr>
              <p:cNvGrpSpPr/>
              <p:nvPr/>
            </p:nvGrpSpPr>
            <p:grpSpPr>
              <a:xfrm>
                <a:off x="7235322" y="1935873"/>
                <a:ext cx="41929" cy="41929"/>
                <a:chOff x="7235322" y="1935873"/>
                <a:chExt cx="41929" cy="41929"/>
              </a:xfrm>
            </p:grpSpPr>
            <p:sp>
              <p:nvSpPr>
                <p:cNvPr id="627" name="Freeform: Shape 10911">
                  <a:extLst>
                    <a:ext uri="{FF2B5EF4-FFF2-40B4-BE49-F238E27FC236}">
                      <a16:creationId xmlns:a16="http://schemas.microsoft.com/office/drawing/2014/main" id="{1409146B-6292-04E7-98DA-61492A4023E4}"/>
                    </a:ext>
                  </a:extLst>
                </p:cNvPr>
                <p:cNvSpPr/>
                <p:nvPr/>
              </p:nvSpPr>
              <p:spPr>
                <a:xfrm>
                  <a:off x="725628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10912">
                  <a:extLst>
                    <a:ext uri="{FF2B5EF4-FFF2-40B4-BE49-F238E27FC236}">
                      <a16:creationId xmlns:a16="http://schemas.microsoft.com/office/drawing/2014/main" id="{2CA89279-3A1E-BF8F-891A-7318E36CDC2A}"/>
                    </a:ext>
                  </a:extLst>
                </p:cNvPr>
                <p:cNvSpPr/>
                <p:nvPr/>
              </p:nvSpPr>
              <p:spPr>
                <a:xfrm>
                  <a:off x="7235322"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 name="Graphic 7853">
                <a:extLst>
                  <a:ext uri="{FF2B5EF4-FFF2-40B4-BE49-F238E27FC236}">
                    <a16:creationId xmlns:a16="http://schemas.microsoft.com/office/drawing/2014/main" id="{ED4C40AF-4077-9438-4922-B35B9CB5B7BF}"/>
                  </a:ext>
                </a:extLst>
              </p:cNvPr>
              <p:cNvGrpSpPr/>
              <p:nvPr/>
            </p:nvGrpSpPr>
            <p:grpSpPr>
              <a:xfrm>
                <a:off x="7243962" y="1935873"/>
                <a:ext cx="41929" cy="41929"/>
                <a:chOff x="7243962" y="1935873"/>
                <a:chExt cx="41929" cy="41929"/>
              </a:xfrm>
            </p:grpSpPr>
            <p:sp>
              <p:nvSpPr>
                <p:cNvPr id="625" name="Freeform: Shape 10909">
                  <a:extLst>
                    <a:ext uri="{FF2B5EF4-FFF2-40B4-BE49-F238E27FC236}">
                      <a16:creationId xmlns:a16="http://schemas.microsoft.com/office/drawing/2014/main" id="{60F1351B-4344-3718-E240-FADA0021121D}"/>
                    </a:ext>
                  </a:extLst>
                </p:cNvPr>
                <p:cNvSpPr/>
                <p:nvPr/>
              </p:nvSpPr>
              <p:spPr>
                <a:xfrm>
                  <a:off x="726492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10910">
                  <a:extLst>
                    <a:ext uri="{FF2B5EF4-FFF2-40B4-BE49-F238E27FC236}">
                      <a16:creationId xmlns:a16="http://schemas.microsoft.com/office/drawing/2014/main" id="{D7CC7C31-1858-37C1-435D-61A8E799279E}"/>
                    </a:ext>
                  </a:extLst>
                </p:cNvPr>
                <p:cNvSpPr/>
                <p:nvPr/>
              </p:nvSpPr>
              <p:spPr>
                <a:xfrm>
                  <a:off x="7243962"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 name="Graphic 7853">
                <a:extLst>
                  <a:ext uri="{FF2B5EF4-FFF2-40B4-BE49-F238E27FC236}">
                    <a16:creationId xmlns:a16="http://schemas.microsoft.com/office/drawing/2014/main" id="{F64E65AD-6394-53E7-2920-023265509D51}"/>
                  </a:ext>
                </a:extLst>
              </p:cNvPr>
              <p:cNvGrpSpPr/>
              <p:nvPr/>
            </p:nvGrpSpPr>
            <p:grpSpPr>
              <a:xfrm>
                <a:off x="7325153" y="1935873"/>
                <a:ext cx="41802" cy="41929"/>
                <a:chOff x="7325153" y="1935873"/>
                <a:chExt cx="41802" cy="41929"/>
              </a:xfrm>
            </p:grpSpPr>
            <p:sp>
              <p:nvSpPr>
                <p:cNvPr id="623" name="Freeform: Shape 10907">
                  <a:extLst>
                    <a:ext uri="{FF2B5EF4-FFF2-40B4-BE49-F238E27FC236}">
                      <a16:creationId xmlns:a16="http://schemas.microsoft.com/office/drawing/2014/main" id="{5A2855AC-D86D-9B63-4AE9-D1841207E835}"/>
                    </a:ext>
                  </a:extLst>
                </p:cNvPr>
                <p:cNvSpPr/>
                <p:nvPr/>
              </p:nvSpPr>
              <p:spPr>
                <a:xfrm>
                  <a:off x="7345991"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10908">
                  <a:extLst>
                    <a:ext uri="{FF2B5EF4-FFF2-40B4-BE49-F238E27FC236}">
                      <a16:creationId xmlns:a16="http://schemas.microsoft.com/office/drawing/2014/main" id="{C05E558C-A5A3-1AF4-FD03-847249C15BCA}"/>
                    </a:ext>
                  </a:extLst>
                </p:cNvPr>
                <p:cNvSpPr/>
                <p:nvPr/>
              </p:nvSpPr>
              <p:spPr>
                <a:xfrm>
                  <a:off x="7325153"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 name="Graphic 7853">
                <a:extLst>
                  <a:ext uri="{FF2B5EF4-FFF2-40B4-BE49-F238E27FC236}">
                    <a16:creationId xmlns:a16="http://schemas.microsoft.com/office/drawing/2014/main" id="{A051D237-25CB-023C-D3B6-2A2DA119E46E}"/>
                  </a:ext>
                </a:extLst>
              </p:cNvPr>
              <p:cNvGrpSpPr/>
              <p:nvPr/>
            </p:nvGrpSpPr>
            <p:grpSpPr>
              <a:xfrm>
                <a:off x="7333793" y="1935873"/>
                <a:ext cx="41802" cy="41929"/>
                <a:chOff x="7333793" y="1935873"/>
                <a:chExt cx="41802" cy="41929"/>
              </a:xfrm>
            </p:grpSpPr>
            <p:sp>
              <p:nvSpPr>
                <p:cNvPr id="621" name="Freeform: Shape 10905">
                  <a:extLst>
                    <a:ext uri="{FF2B5EF4-FFF2-40B4-BE49-F238E27FC236}">
                      <a16:creationId xmlns:a16="http://schemas.microsoft.com/office/drawing/2014/main" id="{C9C9D0E2-636A-9E28-F31A-8E8C70B7504A}"/>
                    </a:ext>
                  </a:extLst>
                </p:cNvPr>
                <p:cNvSpPr/>
                <p:nvPr/>
              </p:nvSpPr>
              <p:spPr>
                <a:xfrm>
                  <a:off x="7354758"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10906">
                  <a:extLst>
                    <a:ext uri="{FF2B5EF4-FFF2-40B4-BE49-F238E27FC236}">
                      <a16:creationId xmlns:a16="http://schemas.microsoft.com/office/drawing/2014/main" id="{F7C55366-BB8E-5F16-5038-C4FF03C118AD}"/>
                    </a:ext>
                  </a:extLst>
                </p:cNvPr>
                <p:cNvSpPr/>
                <p:nvPr/>
              </p:nvSpPr>
              <p:spPr>
                <a:xfrm>
                  <a:off x="7333793"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9" name="Graphic 7853">
                <a:extLst>
                  <a:ext uri="{FF2B5EF4-FFF2-40B4-BE49-F238E27FC236}">
                    <a16:creationId xmlns:a16="http://schemas.microsoft.com/office/drawing/2014/main" id="{FFF0E31B-6846-857C-193D-C9BBCDCFD4DE}"/>
                  </a:ext>
                </a:extLst>
              </p:cNvPr>
              <p:cNvGrpSpPr/>
              <p:nvPr/>
            </p:nvGrpSpPr>
            <p:grpSpPr>
              <a:xfrm>
                <a:off x="7347007" y="1935873"/>
                <a:ext cx="41929" cy="41929"/>
                <a:chOff x="7347007" y="1935873"/>
                <a:chExt cx="41929" cy="41929"/>
              </a:xfrm>
            </p:grpSpPr>
            <p:sp>
              <p:nvSpPr>
                <p:cNvPr id="619" name="Freeform: Shape 10903">
                  <a:extLst>
                    <a:ext uri="{FF2B5EF4-FFF2-40B4-BE49-F238E27FC236}">
                      <a16:creationId xmlns:a16="http://schemas.microsoft.com/office/drawing/2014/main" id="{4FDFCF0D-A717-7F08-AAB8-4C94F05E2AF5}"/>
                    </a:ext>
                  </a:extLst>
                </p:cNvPr>
                <p:cNvSpPr/>
                <p:nvPr/>
              </p:nvSpPr>
              <p:spPr>
                <a:xfrm>
                  <a:off x="7367972"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10904">
                  <a:extLst>
                    <a:ext uri="{FF2B5EF4-FFF2-40B4-BE49-F238E27FC236}">
                      <a16:creationId xmlns:a16="http://schemas.microsoft.com/office/drawing/2014/main" id="{14ADBE93-A007-6C69-2259-5CCD4A099F89}"/>
                    </a:ext>
                  </a:extLst>
                </p:cNvPr>
                <p:cNvSpPr/>
                <p:nvPr/>
              </p:nvSpPr>
              <p:spPr>
                <a:xfrm>
                  <a:off x="7347007"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 name="Graphic 7853">
                <a:extLst>
                  <a:ext uri="{FF2B5EF4-FFF2-40B4-BE49-F238E27FC236}">
                    <a16:creationId xmlns:a16="http://schemas.microsoft.com/office/drawing/2014/main" id="{C01EBBD9-552A-2E1B-EB2F-1025F4CE092F}"/>
                  </a:ext>
                </a:extLst>
              </p:cNvPr>
              <p:cNvGrpSpPr/>
              <p:nvPr/>
            </p:nvGrpSpPr>
            <p:grpSpPr>
              <a:xfrm>
                <a:off x="7356028" y="1935873"/>
                <a:ext cx="41929" cy="41929"/>
                <a:chOff x="7356028" y="1935873"/>
                <a:chExt cx="41929" cy="41929"/>
              </a:xfrm>
            </p:grpSpPr>
            <p:sp>
              <p:nvSpPr>
                <p:cNvPr id="617" name="Freeform: Shape 10901">
                  <a:extLst>
                    <a:ext uri="{FF2B5EF4-FFF2-40B4-BE49-F238E27FC236}">
                      <a16:creationId xmlns:a16="http://schemas.microsoft.com/office/drawing/2014/main" id="{14A3A82C-C114-CE95-AE73-F45F27730365}"/>
                    </a:ext>
                  </a:extLst>
                </p:cNvPr>
                <p:cNvSpPr/>
                <p:nvPr/>
              </p:nvSpPr>
              <p:spPr>
                <a:xfrm>
                  <a:off x="7376993"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10902">
                  <a:extLst>
                    <a:ext uri="{FF2B5EF4-FFF2-40B4-BE49-F238E27FC236}">
                      <a16:creationId xmlns:a16="http://schemas.microsoft.com/office/drawing/2014/main" id="{85DD787D-CC55-6C67-A7D7-8DEF4DAC143B}"/>
                    </a:ext>
                  </a:extLst>
                </p:cNvPr>
                <p:cNvSpPr/>
                <p:nvPr/>
              </p:nvSpPr>
              <p:spPr>
                <a:xfrm>
                  <a:off x="7356028"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1" name="Graphic 7853">
                <a:extLst>
                  <a:ext uri="{FF2B5EF4-FFF2-40B4-BE49-F238E27FC236}">
                    <a16:creationId xmlns:a16="http://schemas.microsoft.com/office/drawing/2014/main" id="{8FE0668D-C647-DC83-A494-4C985FED5215}"/>
                  </a:ext>
                </a:extLst>
              </p:cNvPr>
              <p:cNvGrpSpPr/>
              <p:nvPr/>
            </p:nvGrpSpPr>
            <p:grpSpPr>
              <a:xfrm>
                <a:off x="7365812" y="1935873"/>
                <a:ext cx="41929" cy="41929"/>
                <a:chOff x="7365812" y="1935873"/>
                <a:chExt cx="41929" cy="41929"/>
              </a:xfrm>
            </p:grpSpPr>
            <p:sp>
              <p:nvSpPr>
                <p:cNvPr id="615" name="Freeform: Shape 10899">
                  <a:extLst>
                    <a:ext uri="{FF2B5EF4-FFF2-40B4-BE49-F238E27FC236}">
                      <a16:creationId xmlns:a16="http://schemas.microsoft.com/office/drawing/2014/main" id="{420D8C86-11B9-09FB-9269-674DBC5FC81B}"/>
                    </a:ext>
                  </a:extLst>
                </p:cNvPr>
                <p:cNvSpPr/>
                <p:nvPr/>
              </p:nvSpPr>
              <p:spPr>
                <a:xfrm>
                  <a:off x="738677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10900">
                  <a:extLst>
                    <a:ext uri="{FF2B5EF4-FFF2-40B4-BE49-F238E27FC236}">
                      <a16:creationId xmlns:a16="http://schemas.microsoft.com/office/drawing/2014/main" id="{DB2B409C-2496-E274-FD61-BC847F7D84FC}"/>
                    </a:ext>
                  </a:extLst>
                </p:cNvPr>
                <p:cNvSpPr/>
                <p:nvPr/>
              </p:nvSpPr>
              <p:spPr>
                <a:xfrm>
                  <a:off x="7365812"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2" name="Graphic 7853">
                <a:extLst>
                  <a:ext uri="{FF2B5EF4-FFF2-40B4-BE49-F238E27FC236}">
                    <a16:creationId xmlns:a16="http://schemas.microsoft.com/office/drawing/2014/main" id="{CB7F3311-3EEE-11E7-111C-2A640880237F}"/>
                  </a:ext>
                </a:extLst>
              </p:cNvPr>
              <p:cNvGrpSpPr/>
              <p:nvPr/>
            </p:nvGrpSpPr>
            <p:grpSpPr>
              <a:xfrm>
                <a:off x="7370640" y="1935873"/>
                <a:ext cx="41929" cy="41929"/>
                <a:chOff x="7370640" y="1935873"/>
                <a:chExt cx="41929" cy="41929"/>
              </a:xfrm>
            </p:grpSpPr>
            <p:sp>
              <p:nvSpPr>
                <p:cNvPr id="613" name="Freeform: Shape 10897">
                  <a:extLst>
                    <a:ext uri="{FF2B5EF4-FFF2-40B4-BE49-F238E27FC236}">
                      <a16:creationId xmlns:a16="http://schemas.microsoft.com/office/drawing/2014/main" id="{65258912-1983-6279-4010-CAA03FBEBB2C}"/>
                    </a:ext>
                  </a:extLst>
                </p:cNvPr>
                <p:cNvSpPr/>
                <p:nvPr/>
              </p:nvSpPr>
              <p:spPr>
                <a:xfrm>
                  <a:off x="7391605"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10898">
                  <a:extLst>
                    <a:ext uri="{FF2B5EF4-FFF2-40B4-BE49-F238E27FC236}">
                      <a16:creationId xmlns:a16="http://schemas.microsoft.com/office/drawing/2014/main" id="{ED6F7E12-3E85-8DF8-E2AC-5B66B30BDFA4}"/>
                    </a:ext>
                  </a:extLst>
                </p:cNvPr>
                <p:cNvSpPr/>
                <p:nvPr/>
              </p:nvSpPr>
              <p:spPr>
                <a:xfrm>
                  <a:off x="7370640"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3" name="Graphic 7853">
                <a:extLst>
                  <a:ext uri="{FF2B5EF4-FFF2-40B4-BE49-F238E27FC236}">
                    <a16:creationId xmlns:a16="http://schemas.microsoft.com/office/drawing/2014/main" id="{2732C67B-3A6D-2A82-80BF-DB344FE0DA0D}"/>
                  </a:ext>
                </a:extLst>
              </p:cNvPr>
              <p:cNvGrpSpPr/>
              <p:nvPr/>
            </p:nvGrpSpPr>
            <p:grpSpPr>
              <a:xfrm>
                <a:off x="7375468" y="1935873"/>
                <a:ext cx="41929" cy="41929"/>
                <a:chOff x="7375468" y="1935873"/>
                <a:chExt cx="41929" cy="41929"/>
              </a:xfrm>
            </p:grpSpPr>
            <p:sp>
              <p:nvSpPr>
                <p:cNvPr id="611" name="Freeform: Shape 10895">
                  <a:extLst>
                    <a:ext uri="{FF2B5EF4-FFF2-40B4-BE49-F238E27FC236}">
                      <a16:creationId xmlns:a16="http://schemas.microsoft.com/office/drawing/2014/main" id="{EF5A8B3C-41C6-FD19-80A6-79D442ACA356}"/>
                    </a:ext>
                  </a:extLst>
                </p:cNvPr>
                <p:cNvSpPr/>
                <p:nvPr/>
              </p:nvSpPr>
              <p:spPr>
                <a:xfrm>
                  <a:off x="7396433"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10896">
                  <a:extLst>
                    <a:ext uri="{FF2B5EF4-FFF2-40B4-BE49-F238E27FC236}">
                      <a16:creationId xmlns:a16="http://schemas.microsoft.com/office/drawing/2014/main" id="{42778B63-C6A3-724D-0AC8-7ED8F34295F4}"/>
                    </a:ext>
                  </a:extLst>
                </p:cNvPr>
                <p:cNvSpPr/>
                <p:nvPr/>
              </p:nvSpPr>
              <p:spPr>
                <a:xfrm>
                  <a:off x="7375468"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4" name="Graphic 7853">
                <a:extLst>
                  <a:ext uri="{FF2B5EF4-FFF2-40B4-BE49-F238E27FC236}">
                    <a16:creationId xmlns:a16="http://schemas.microsoft.com/office/drawing/2014/main" id="{83358F61-F1B2-A613-97CE-C859517CBBD5}"/>
                  </a:ext>
                </a:extLst>
              </p:cNvPr>
              <p:cNvGrpSpPr/>
              <p:nvPr/>
            </p:nvGrpSpPr>
            <p:grpSpPr>
              <a:xfrm>
                <a:off x="7378518" y="1935873"/>
                <a:ext cx="41929" cy="41929"/>
                <a:chOff x="7378518" y="1935873"/>
                <a:chExt cx="41929" cy="41929"/>
              </a:xfrm>
            </p:grpSpPr>
            <p:sp>
              <p:nvSpPr>
                <p:cNvPr id="609" name="Freeform: Shape 10893">
                  <a:extLst>
                    <a:ext uri="{FF2B5EF4-FFF2-40B4-BE49-F238E27FC236}">
                      <a16:creationId xmlns:a16="http://schemas.microsoft.com/office/drawing/2014/main" id="{2357D623-9913-CAAD-FEAF-13A8654B4DAF}"/>
                    </a:ext>
                  </a:extLst>
                </p:cNvPr>
                <p:cNvSpPr/>
                <p:nvPr/>
              </p:nvSpPr>
              <p:spPr>
                <a:xfrm>
                  <a:off x="7399482"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10894">
                  <a:extLst>
                    <a:ext uri="{FF2B5EF4-FFF2-40B4-BE49-F238E27FC236}">
                      <a16:creationId xmlns:a16="http://schemas.microsoft.com/office/drawing/2014/main" id="{3EF0FC72-B017-BBDB-8E60-49DD7489A48B}"/>
                    </a:ext>
                  </a:extLst>
                </p:cNvPr>
                <p:cNvSpPr/>
                <p:nvPr/>
              </p:nvSpPr>
              <p:spPr>
                <a:xfrm>
                  <a:off x="7378518"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raphic 7853">
                <a:extLst>
                  <a:ext uri="{FF2B5EF4-FFF2-40B4-BE49-F238E27FC236}">
                    <a16:creationId xmlns:a16="http://schemas.microsoft.com/office/drawing/2014/main" id="{0E8CE820-4260-B498-C89E-E3BBA1C11568}"/>
                  </a:ext>
                </a:extLst>
              </p:cNvPr>
              <p:cNvGrpSpPr/>
              <p:nvPr/>
            </p:nvGrpSpPr>
            <p:grpSpPr>
              <a:xfrm>
                <a:off x="7388301" y="1935873"/>
                <a:ext cx="41929" cy="41929"/>
                <a:chOff x="7388301" y="1935873"/>
                <a:chExt cx="41929" cy="41929"/>
              </a:xfrm>
            </p:grpSpPr>
            <p:sp>
              <p:nvSpPr>
                <p:cNvPr id="607" name="Freeform: Shape 10891">
                  <a:extLst>
                    <a:ext uri="{FF2B5EF4-FFF2-40B4-BE49-F238E27FC236}">
                      <a16:creationId xmlns:a16="http://schemas.microsoft.com/office/drawing/2014/main" id="{CB45223E-7AEE-E90C-32B5-8A58ECDBF10E}"/>
                    </a:ext>
                  </a:extLst>
                </p:cNvPr>
                <p:cNvSpPr/>
                <p:nvPr/>
              </p:nvSpPr>
              <p:spPr>
                <a:xfrm>
                  <a:off x="7409266"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10892">
                  <a:extLst>
                    <a:ext uri="{FF2B5EF4-FFF2-40B4-BE49-F238E27FC236}">
                      <a16:creationId xmlns:a16="http://schemas.microsoft.com/office/drawing/2014/main" id="{9CE0370D-8670-EB1E-D2D9-EBF6EAF459FE}"/>
                    </a:ext>
                  </a:extLst>
                </p:cNvPr>
                <p:cNvSpPr/>
                <p:nvPr/>
              </p:nvSpPr>
              <p:spPr>
                <a:xfrm>
                  <a:off x="7388301"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 name="Graphic 7853">
                <a:extLst>
                  <a:ext uri="{FF2B5EF4-FFF2-40B4-BE49-F238E27FC236}">
                    <a16:creationId xmlns:a16="http://schemas.microsoft.com/office/drawing/2014/main" id="{57B2BDEE-D36B-C38D-1F93-59DAD29AC754}"/>
                  </a:ext>
                </a:extLst>
              </p:cNvPr>
              <p:cNvGrpSpPr/>
              <p:nvPr/>
            </p:nvGrpSpPr>
            <p:grpSpPr>
              <a:xfrm>
                <a:off x="7390715" y="1935873"/>
                <a:ext cx="41802" cy="41929"/>
                <a:chOff x="7390715" y="1935873"/>
                <a:chExt cx="41802" cy="41929"/>
              </a:xfrm>
            </p:grpSpPr>
            <p:sp>
              <p:nvSpPr>
                <p:cNvPr id="605" name="Freeform: Shape 10889">
                  <a:extLst>
                    <a:ext uri="{FF2B5EF4-FFF2-40B4-BE49-F238E27FC236}">
                      <a16:creationId xmlns:a16="http://schemas.microsoft.com/office/drawing/2014/main" id="{EF3571D8-537A-1F6A-E0FE-688BA4F510B7}"/>
                    </a:ext>
                  </a:extLst>
                </p:cNvPr>
                <p:cNvSpPr/>
                <p:nvPr/>
              </p:nvSpPr>
              <p:spPr>
                <a:xfrm>
                  <a:off x="7411553"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10890">
                  <a:extLst>
                    <a:ext uri="{FF2B5EF4-FFF2-40B4-BE49-F238E27FC236}">
                      <a16:creationId xmlns:a16="http://schemas.microsoft.com/office/drawing/2014/main" id="{F505AF72-2BC6-8D4A-DC07-942EDBC4E4F4}"/>
                    </a:ext>
                  </a:extLst>
                </p:cNvPr>
                <p:cNvSpPr/>
                <p:nvPr/>
              </p:nvSpPr>
              <p:spPr>
                <a:xfrm>
                  <a:off x="7390715"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7" name="Graphic 7853">
                <a:extLst>
                  <a:ext uri="{FF2B5EF4-FFF2-40B4-BE49-F238E27FC236}">
                    <a16:creationId xmlns:a16="http://schemas.microsoft.com/office/drawing/2014/main" id="{8B68448C-62B0-4B01-7447-6F6828C86E55}"/>
                  </a:ext>
                </a:extLst>
              </p:cNvPr>
              <p:cNvGrpSpPr/>
              <p:nvPr/>
            </p:nvGrpSpPr>
            <p:grpSpPr>
              <a:xfrm>
                <a:off x="7402278" y="1935873"/>
                <a:ext cx="41929" cy="41929"/>
                <a:chOff x="7402278" y="1935873"/>
                <a:chExt cx="41929" cy="41929"/>
              </a:xfrm>
            </p:grpSpPr>
            <p:sp>
              <p:nvSpPr>
                <p:cNvPr id="603" name="Freeform: Shape 10887">
                  <a:extLst>
                    <a:ext uri="{FF2B5EF4-FFF2-40B4-BE49-F238E27FC236}">
                      <a16:creationId xmlns:a16="http://schemas.microsoft.com/office/drawing/2014/main" id="{56E61AA9-C947-F37C-57B1-42A6F0115D1B}"/>
                    </a:ext>
                  </a:extLst>
                </p:cNvPr>
                <p:cNvSpPr/>
                <p:nvPr/>
              </p:nvSpPr>
              <p:spPr>
                <a:xfrm>
                  <a:off x="7423242"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10888">
                  <a:extLst>
                    <a:ext uri="{FF2B5EF4-FFF2-40B4-BE49-F238E27FC236}">
                      <a16:creationId xmlns:a16="http://schemas.microsoft.com/office/drawing/2014/main" id="{534762A7-CD16-3382-7161-D25BED164BD8}"/>
                    </a:ext>
                  </a:extLst>
                </p:cNvPr>
                <p:cNvSpPr/>
                <p:nvPr/>
              </p:nvSpPr>
              <p:spPr>
                <a:xfrm>
                  <a:off x="7402278"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8" name="Graphic 7853">
                <a:extLst>
                  <a:ext uri="{FF2B5EF4-FFF2-40B4-BE49-F238E27FC236}">
                    <a16:creationId xmlns:a16="http://schemas.microsoft.com/office/drawing/2014/main" id="{B3DB8E65-1A22-588C-5340-EBD7129D98B4}"/>
                  </a:ext>
                </a:extLst>
              </p:cNvPr>
              <p:cNvGrpSpPr/>
              <p:nvPr/>
            </p:nvGrpSpPr>
            <p:grpSpPr>
              <a:xfrm>
                <a:off x="7406344" y="1935873"/>
                <a:ext cx="41929" cy="41929"/>
                <a:chOff x="7406344" y="1935873"/>
                <a:chExt cx="41929" cy="41929"/>
              </a:xfrm>
            </p:grpSpPr>
            <p:sp>
              <p:nvSpPr>
                <p:cNvPr id="601" name="Freeform: Shape 10885">
                  <a:extLst>
                    <a:ext uri="{FF2B5EF4-FFF2-40B4-BE49-F238E27FC236}">
                      <a16:creationId xmlns:a16="http://schemas.microsoft.com/office/drawing/2014/main" id="{90F3EA27-7525-CB4E-2DCC-614A15074C65}"/>
                    </a:ext>
                  </a:extLst>
                </p:cNvPr>
                <p:cNvSpPr/>
                <p:nvPr/>
              </p:nvSpPr>
              <p:spPr>
                <a:xfrm>
                  <a:off x="7427308"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10886">
                  <a:extLst>
                    <a:ext uri="{FF2B5EF4-FFF2-40B4-BE49-F238E27FC236}">
                      <a16:creationId xmlns:a16="http://schemas.microsoft.com/office/drawing/2014/main" id="{8B519A11-E1E5-B9C2-F678-01649F358F51}"/>
                    </a:ext>
                  </a:extLst>
                </p:cNvPr>
                <p:cNvSpPr/>
                <p:nvPr/>
              </p:nvSpPr>
              <p:spPr>
                <a:xfrm>
                  <a:off x="7406344"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9" name="Graphic 7853">
                <a:extLst>
                  <a:ext uri="{FF2B5EF4-FFF2-40B4-BE49-F238E27FC236}">
                    <a16:creationId xmlns:a16="http://schemas.microsoft.com/office/drawing/2014/main" id="{7B58B23A-4B8E-4508-0CB3-220564D8B5DC}"/>
                  </a:ext>
                </a:extLst>
              </p:cNvPr>
              <p:cNvGrpSpPr/>
              <p:nvPr/>
            </p:nvGrpSpPr>
            <p:grpSpPr>
              <a:xfrm>
                <a:off x="7409266" y="1935873"/>
                <a:ext cx="41929" cy="41929"/>
                <a:chOff x="7409266" y="1935873"/>
                <a:chExt cx="41929" cy="41929"/>
              </a:xfrm>
            </p:grpSpPr>
            <p:sp>
              <p:nvSpPr>
                <p:cNvPr id="599" name="Freeform: Shape 10883">
                  <a:extLst>
                    <a:ext uri="{FF2B5EF4-FFF2-40B4-BE49-F238E27FC236}">
                      <a16:creationId xmlns:a16="http://schemas.microsoft.com/office/drawing/2014/main" id="{A01C05F7-41F2-D120-AD2D-92104D3F553D}"/>
                    </a:ext>
                  </a:extLst>
                </p:cNvPr>
                <p:cNvSpPr/>
                <p:nvPr/>
              </p:nvSpPr>
              <p:spPr>
                <a:xfrm>
                  <a:off x="7430231"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10884">
                  <a:extLst>
                    <a:ext uri="{FF2B5EF4-FFF2-40B4-BE49-F238E27FC236}">
                      <a16:creationId xmlns:a16="http://schemas.microsoft.com/office/drawing/2014/main" id="{AE7B0491-CA4C-9DF4-3B36-9A231C169CEF}"/>
                    </a:ext>
                  </a:extLst>
                </p:cNvPr>
                <p:cNvSpPr/>
                <p:nvPr/>
              </p:nvSpPr>
              <p:spPr>
                <a:xfrm>
                  <a:off x="7409266" y="1956838"/>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0" name="Graphic 7853">
                <a:extLst>
                  <a:ext uri="{FF2B5EF4-FFF2-40B4-BE49-F238E27FC236}">
                    <a16:creationId xmlns:a16="http://schemas.microsoft.com/office/drawing/2014/main" id="{E070AEE4-7AD5-7F50-2822-11FB5BC32F1C}"/>
                  </a:ext>
                </a:extLst>
              </p:cNvPr>
              <p:cNvGrpSpPr/>
              <p:nvPr/>
            </p:nvGrpSpPr>
            <p:grpSpPr>
              <a:xfrm>
                <a:off x="7419812" y="1935873"/>
                <a:ext cx="41929" cy="41929"/>
                <a:chOff x="7419812" y="1935873"/>
                <a:chExt cx="41929" cy="41929"/>
              </a:xfrm>
            </p:grpSpPr>
            <p:sp>
              <p:nvSpPr>
                <p:cNvPr id="597" name="Freeform: Shape 10881">
                  <a:extLst>
                    <a:ext uri="{FF2B5EF4-FFF2-40B4-BE49-F238E27FC236}">
                      <a16:creationId xmlns:a16="http://schemas.microsoft.com/office/drawing/2014/main" id="{638037BC-719F-0041-7D99-EFC139555AB5}"/>
                    </a:ext>
                  </a:extLst>
                </p:cNvPr>
                <p:cNvSpPr/>
                <p:nvPr/>
              </p:nvSpPr>
              <p:spPr>
                <a:xfrm>
                  <a:off x="7440777"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10882">
                  <a:extLst>
                    <a:ext uri="{FF2B5EF4-FFF2-40B4-BE49-F238E27FC236}">
                      <a16:creationId xmlns:a16="http://schemas.microsoft.com/office/drawing/2014/main" id="{2EADCC3A-56A4-2C9D-FBAA-613BAF200653}"/>
                    </a:ext>
                  </a:extLst>
                </p:cNvPr>
                <p:cNvSpPr/>
                <p:nvPr/>
              </p:nvSpPr>
              <p:spPr>
                <a:xfrm>
                  <a:off x="7419812"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1" name="Graphic 7853">
                <a:extLst>
                  <a:ext uri="{FF2B5EF4-FFF2-40B4-BE49-F238E27FC236}">
                    <a16:creationId xmlns:a16="http://schemas.microsoft.com/office/drawing/2014/main" id="{E491E7AC-7207-C439-5681-54AE5BF80BC8}"/>
                  </a:ext>
                </a:extLst>
              </p:cNvPr>
              <p:cNvGrpSpPr/>
              <p:nvPr/>
            </p:nvGrpSpPr>
            <p:grpSpPr>
              <a:xfrm>
                <a:off x="7424259" y="1935873"/>
                <a:ext cx="41929" cy="41929"/>
                <a:chOff x="7424259" y="1935873"/>
                <a:chExt cx="41929" cy="41929"/>
              </a:xfrm>
            </p:grpSpPr>
            <p:sp>
              <p:nvSpPr>
                <p:cNvPr id="595" name="Freeform: Shape 10879">
                  <a:extLst>
                    <a:ext uri="{FF2B5EF4-FFF2-40B4-BE49-F238E27FC236}">
                      <a16:creationId xmlns:a16="http://schemas.microsoft.com/office/drawing/2014/main" id="{CE370DD2-E09D-5EF4-4036-F7177A3E4654}"/>
                    </a:ext>
                  </a:extLst>
                </p:cNvPr>
                <p:cNvSpPr/>
                <p:nvPr/>
              </p:nvSpPr>
              <p:spPr>
                <a:xfrm>
                  <a:off x="7445224"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10880">
                  <a:extLst>
                    <a:ext uri="{FF2B5EF4-FFF2-40B4-BE49-F238E27FC236}">
                      <a16:creationId xmlns:a16="http://schemas.microsoft.com/office/drawing/2014/main" id="{EC11374A-DB09-DC85-8756-ABFDD0E1BA65}"/>
                    </a:ext>
                  </a:extLst>
                </p:cNvPr>
                <p:cNvSpPr/>
                <p:nvPr/>
              </p:nvSpPr>
              <p:spPr>
                <a:xfrm>
                  <a:off x="7424259" y="195683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2" name="Graphic 7853">
                <a:extLst>
                  <a:ext uri="{FF2B5EF4-FFF2-40B4-BE49-F238E27FC236}">
                    <a16:creationId xmlns:a16="http://schemas.microsoft.com/office/drawing/2014/main" id="{8C96AE4C-C553-8754-8C26-A00011F9DF25}"/>
                  </a:ext>
                </a:extLst>
              </p:cNvPr>
              <p:cNvGrpSpPr/>
              <p:nvPr/>
            </p:nvGrpSpPr>
            <p:grpSpPr>
              <a:xfrm>
                <a:off x="7426673" y="1935873"/>
                <a:ext cx="41802" cy="41929"/>
                <a:chOff x="7426673" y="1935873"/>
                <a:chExt cx="41802" cy="41929"/>
              </a:xfrm>
            </p:grpSpPr>
            <p:sp>
              <p:nvSpPr>
                <p:cNvPr id="593" name="Freeform: Shape 10877">
                  <a:extLst>
                    <a:ext uri="{FF2B5EF4-FFF2-40B4-BE49-F238E27FC236}">
                      <a16:creationId xmlns:a16="http://schemas.microsoft.com/office/drawing/2014/main" id="{A725536C-5C10-A6AC-EF07-70A515007682}"/>
                    </a:ext>
                  </a:extLst>
                </p:cNvPr>
                <p:cNvSpPr/>
                <p:nvPr/>
              </p:nvSpPr>
              <p:spPr>
                <a:xfrm>
                  <a:off x="7447511" y="193587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10878">
                  <a:extLst>
                    <a:ext uri="{FF2B5EF4-FFF2-40B4-BE49-F238E27FC236}">
                      <a16:creationId xmlns:a16="http://schemas.microsoft.com/office/drawing/2014/main" id="{15959E00-ED31-C2E0-51A9-8C736BD427B1}"/>
                    </a:ext>
                  </a:extLst>
                </p:cNvPr>
                <p:cNvSpPr/>
                <p:nvPr/>
              </p:nvSpPr>
              <p:spPr>
                <a:xfrm>
                  <a:off x="7426673" y="1956838"/>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 name="Graphic 7853">
                <a:extLst>
                  <a:ext uri="{FF2B5EF4-FFF2-40B4-BE49-F238E27FC236}">
                    <a16:creationId xmlns:a16="http://schemas.microsoft.com/office/drawing/2014/main" id="{6741B006-E2C8-4A63-4EE7-FF4CB918EB12}"/>
                  </a:ext>
                </a:extLst>
              </p:cNvPr>
              <p:cNvGrpSpPr/>
              <p:nvPr/>
            </p:nvGrpSpPr>
            <p:grpSpPr>
              <a:xfrm>
                <a:off x="7442301" y="1981233"/>
                <a:ext cx="41929" cy="41929"/>
                <a:chOff x="7442301" y="1981233"/>
                <a:chExt cx="41929" cy="41929"/>
              </a:xfrm>
            </p:grpSpPr>
            <p:sp>
              <p:nvSpPr>
                <p:cNvPr id="591" name="Freeform: Shape 10875">
                  <a:extLst>
                    <a:ext uri="{FF2B5EF4-FFF2-40B4-BE49-F238E27FC236}">
                      <a16:creationId xmlns:a16="http://schemas.microsoft.com/office/drawing/2014/main" id="{223B305A-5785-D748-1ED1-D270781645ED}"/>
                    </a:ext>
                  </a:extLst>
                </p:cNvPr>
                <p:cNvSpPr/>
                <p:nvPr/>
              </p:nvSpPr>
              <p:spPr>
                <a:xfrm>
                  <a:off x="7463266" y="198123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10876">
                  <a:extLst>
                    <a:ext uri="{FF2B5EF4-FFF2-40B4-BE49-F238E27FC236}">
                      <a16:creationId xmlns:a16="http://schemas.microsoft.com/office/drawing/2014/main" id="{BDBF4603-339C-BAA1-1890-CC2D726F6272}"/>
                    </a:ext>
                  </a:extLst>
                </p:cNvPr>
                <p:cNvSpPr/>
                <p:nvPr/>
              </p:nvSpPr>
              <p:spPr>
                <a:xfrm>
                  <a:off x="7442301" y="200219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4" name="Graphic 7853">
                <a:extLst>
                  <a:ext uri="{FF2B5EF4-FFF2-40B4-BE49-F238E27FC236}">
                    <a16:creationId xmlns:a16="http://schemas.microsoft.com/office/drawing/2014/main" id="{200CC3F8-D2C8-7E7C-E0D7-2E59943AFB8C}"/>
                  </a:ext>
                </a:extLst>
              </p:cNvPr>
              <p:cNvGrpSpPr/>
              <p:nvPr/>
            </p:nvGrpSpPr>
            <p:grpSpPr>
              <a:xfrm>
                <a:off x="7445224" y="1981233"/>
                <a:ext cx="41929" cy="41929"/>
                <a:chOff x="7445224" y="1981233"/>
                <a:chExt cx="41929" cy="41929"/>
              </a:xfrm>
            </p:grpSpPr>
            <p:sp>
              <p:nvSpPr>
                <p:cNvPr id="589" name="Freeform: Shape 10873">
                  <a:extLst>
                    <a:ext uri="{FF2B5EF4-FFF2-40B4-BE49-F238E27FC236}">
                      <a16:creationId xmlns:a16="http://schemas.microsoft.com/office/drawing/2014/main" id="{1920C6EB-664A-EFAC-BEEB-3B255B202BDC}"/>
                    </a:ext>
                  </a:extLst>
                </p:cNvPr>
                <p:cNvSpPr/>
                <p:nvPr/>
              </p:nvSpPr>
              <p:spPr>
                <a:xfrm>
                  <a:off x="7466188" y="1981233"/>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10874">
                  <a:extLst>
                    <a:ext uri="{FF2B5EF4-FFF2-40B4-BE49-F238E27FC236}">
                      <a16:creationId xmlns:a16="http://schemas.microsoft.com/office/drawing/2014/main" id="{FE0EF07B-EAF7-6B7F-9D6A-004880408ADF}"/>
                    </a:ext>
                  </a:extLst>
                </p:cNvPr>
                <p:cNvSpPr/>
                <p:nvPr/>
              </p:nvSpPr>
              <p:spPr>
                <a:xfrm>
                  <a:off x="7445224" y="2002198"/>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5" name="Graphic 7853">
                <a:extLst>
                  <a:ext uri="{FF2B5EF4-FFF2-40B4-BE49-F238E27FC236}">
                    <a16:creationId xmlns:a16="http://schemas.microsoft.com/office/drawing/2014/main" id="{58C585AD-1606-2494-D36E-2A97DC5044A3}"/>
                  </a:ext>
                </a:extLst>
              </p:cNvPr>
              <p:cNvGrpSpPr/>
              <p:nvPr/>
            </p:nvGrpSpPr>
            <p:grpSpPr>
              <a:xfrm>
                <a:off x="7455261" y="2034344"/>
                <a:ext cx="41929" cy="41929"/>
                <a:chOff x="7455261" y="2034344"/>
                <a:chExt cx="41929" cy="41929"/>
              </a:xfrm>
            </p:grpSpPr>
            <p:sp>
              <p:nvSpPr>
                <p:cNvPr id="587" name="Freeform: Shape 10871">
                  <a:extLst>
                    <a:ext uri="{FF2B5EF4-FFF2-40B4-BE49-F238E27FC236}">
                      <a16:creationId xmlns:a16="http://schemas.microsoft.com/office/drawing/2014/main" id="{68F4F7BA-2A83-1F02-6C1A-C74D6AE5C179}"/>
                    </a:ext>
                  </a:extLst>
                </p:cNvPr>
                <p:cNvSpPr/>
                <p:nvPr/>
              </p:nvSpPr>
              <p:spPr>
                <a:xfrm>
                  <a:off x="7476226"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10872">
                  <a:extLst>
                    <a:ext uri="{FF2B5EF4-FFF2-40B4-BE49-F238E27FC236}">
                      <a16:creationId xmlns:a16="http://schemas.microsoft.com/office/drawing/2014/main" id="{48F8E018-5F9F-F7A4-2318-7C70FDE8AC9D}"/>
                    </a:ext>
                  </a:extLst>
                </p:cNvPr>
                <p:cNvSpPr/>
                <p:nvPr/>
              </p:nvSpPr>
              <p:spPr>
                <a:xfrm>
                  <a:off x="7455261"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6" name="Graphic 7853">
                <a:extLst>
                  <a:ext uri="{FF2B5EF4-FFF2-40B4-BE49-F238E27FC236}">
                    <a16:creationId xmlns:a16="http://schemas.microsoft.com/office/drawing/2014/main" id="{96B01116-A908-C9C7-6930-9AC6586356E8}"/>
                  </a:ext>
                </a:extLst>
              </p:cNvPr>
              <p:cNvGrpSpPr/>
              <p:nvPr/>
            </p:nvGrpSpPr>
            <p:grpSpPr>
              <a:xfrm>
                <a:off x="7459327" y="2034344"/>
                <a:ext cx="41929" cy="41929"/>
                <a:chOff x="7459327" y="2034344"/>
                <a:chExt cx="41929" cy="41929"/>
              </a:xfrm>
            </p:grpSpPr>
            <p:sp>
              <p:nvSpPr>
                <p:cNvPr id="585" name="Freeform: Shape 10869">
                  <a:extLst>
                    <a:ext uri="{FF2B5EF4-FFF2-40B4-BE49-F238E27FC236}">
                      <a16:creationId xmlns:a16="http://schemas.microsoft.com/office/drawing/2014/main" id="{E206AEF1-A640-BE40-1CCA-13D3DBFD9697}"/>
                    </a:ext>
                  </a:extLst>
                </p:cNvPr>
                <p:cNvSpPr/>
                <p:nvPr/>
              </p:nvSpPr>
              <p:spPr>
                <a:xfrm>
                  <a:off x="7480292"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10870">
                  <a:extLst>
                    <a:ext uri="{FF2B5EF4-FFF2-40B4-BE49-F238E27FC236}">
                      <a16:creationId xmlns:a16="http://schemas.microsoft.com/office/drawing/2014/main" id="{C6FBD833-4505-C707-0E86-4FC905411A68}"/>
                    </a:ext>
                  </a:extLst>
                </p:cNvPr>
                <p:cNvSpPr/>
                <p:nvPr/>
              </p:nvSpPr>
              <p:spPr>
                <a:xfrm>
                  <a:off x="7459327"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7" name="Graphic 7853">
                <a:extLst>
                  <a:ext uri="{FF2B5EF4-FFF2-40B4-BE49-F238E27FC236}">
                    <a16:creationId xmlns:a16="http://schemas.microsoft.com/office/drawing/2014/main" id="{9EC0472E-2B9B-9A3E-B308-E8BFDD5C5E61}"/>
                  </a:ext>
                </a:extLst>
              </p:cNvPr>
              <p:cNvGrpSpPr/>
              <p:nvPr/>
            </p:nvGrpSpPr>
            <p:grpSpPr>
              <a:xfrm>
                <a:off x="7469492" y="2034344"/>
                <a:ext cx="41929" cy="41929"/>
                <a:chOff x="7469492" y="2034344"/>
                <a:chExt cx="41929" cy="41929"/>
              </a:xfrm>
            </p:grpSpPr>
            <p:sp>
              <p:nvSpPr>
                <p:cNvPr id="583" name="Freeform: Shape 10867">
                  <a:extLst>
                    <a:ext uri="{FF2B5EF4-FFF2-40B4-BE49-F238E27FC236}">
                      <a16:creationId xmlns:a16="http://schemas.microsoft.com/office/drawing/2014/main" id="{EDE858A7-9799-5153-D791-4A293118F95C}"/>
                    </a:ext>
                  </a:extLst>
                </p:cNvPr>
                <p:cNvSpPr/>
                <p:nvPr/>
              </p:nvSpPr>
              <p:spPr>
                <a:xfrm>
                  <a:off x="749045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10868">
                  <a:extLst>
                    <a:ext uri="{FF2B5EF4-FFF2-40B4-BE49-F238E27FC236}">
                      <a16:creationId xmlns:a16="http://schemas.microsoft.com/office/drawing/2014/main" id="{5753D167-10AD-8780-8110-2A5B112AA406}"/>
                    </a:ext>
                  </a:extLst>
                </p:cNvPr>
                <p:cNvSpPr/>
                <p:nvPr/>
              </p:nvSpPr>
              <p:spPr>
                <a:xfrm>
                  <a:off x="7469492"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 name="Graphic 7853">
                <a:extLst>
                  <a:ext uri="{FF2B5EF4-FFF2-40B4-BE49-F238E27FC236}">
                    <a16:creationId xmlns:a16="http://schemas.microsoft.com/office/drawing/2014/main" id="{1BD71BD9-7C8F-C522-D821-848652624F39}"/>
                  </a:ext>
                </a:extLst>
              </p:cNvPr>
              <p:cNvGrpSpPr/>
              <p:nvPr/>
            </p:nvGrpSpPr>
            <p:grpSpPr>
              <a:xfrm>
                <a:off x="7472414" y="2034344"/>
                <a:ext cx="41929" cy="41929"/>
                <a:chOff x="7472414" y="2034344"/>
                <a:chExt cx="41929" cy="41929"/>
              </a:xfrm>
            </p:grpSpPr>
            <p:sp>
              <p:nvSpPr>
                <p:cNvPr id="581" name="Freeform: Shape 10865">
                  <a:extLst>
                    <a:ext uri="{FF2B5EF4-FFF2-40B4-BE49-F238E27FC236}">
                      <a16:creationId xmlns:a16="http://schemas.microsoft.com/office/drawing/2014/main" id="{E4FAC60B-A067-3F5A-40F4-C3293213FD44}"/>
                    </a:ext>
                  </a:extLst>
                </p:cNvPr>
                <p:cNvSpPr/>
                <p:nvPr/>
              </p:nvSpPr>
              <p:spPr>
                <a:xfrm>
                  <a:off x="7493379"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10866">
                  <a:extLst>
                    <a:ext uri="{FF2B5EF4-FFF2-40B4-BE49-F238E27FC236}">
                      <a16:creationId xmlns:a16="http://schemas.microsoft.com/office/drawing/2014/main" id="{4930DD50-EE3F-2964-F458-0D77D529FAB3}"/>
                    </a:ext>
                  </a:extLst>
                </p:cNvPr>
                <p:cNvSpPr/>
                <p:nvPr/>
              </p:nvSpPr>
              <p:spPr>
                <a:xfrm>
                  <a:off x="7472414"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 name="Graphic 7853">
                <a:extLst>
                  <a:ext uri="{FF2B5EF4-FFF2-40B4-BE49-F238E27FC236}">
                    <a16:creationId xmlns:a16="http://schemas.microsoft.com/office/drawing/2014/main" id="{56BD55C0-8D07-3837-D126-0EDB49A6B2E9}"/>
                  </a:ext>
                </a:extLst>
              </p:cNvPr>
              <p:cNvGrpSpPr/>
              <p:nvPr/>
            </p:nvGrpSpPr>
            <p:grpSpPr>
              <a:xfrm>
                <a:off x="7482071" y="2034344"/>
                <a:ext cx="41802" cy="41929"/>
                <a:chOff x="7482071" y="2034344"/>
                <a:chExt cx="41802" cy="41929"/>
              </a:xfrm>
            </p:grpSpPr>
            <p:sp>
              <p:nvSpPr>
                <p:cNvPr id="579" name="Freeform: Shape 10863">
                  <a:extLst>
                    <a:ext uri="{FF2B5EF4-FFF2-40B4-BE49-F238E27FC236}">
                      <a16:creationId xmlns:a16="http://schemas.microsoft.com/office/drawing/2014/main" id="{1B2E2EC7-DE86-4A7D-3228-00790485B735}"/>
                    </a:ext>
                  </a:extLst>
                </p:cNvPr>
                <p:cNvSpPr/>
                <p:nvPr/>
              </p:nvSpPr>
              <p:spPr>
                <a:xfrm>
                  <a:off x="7503035"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10864">
                  <a:extLst>
                    <a:ext uri="{FF2B5EF4-FFF2-40B4-BE49-F238E27FC236}">
                      <a16:creationId xmlns:a16="http://schemas.microsoft.com/office/drawing/2014/main" id="{CBBDA433-8616-47BA-E239-74A611B577F0}"/>
                    </a:ext>
                  </a:extLst>
                </p:cNvPr>
                <p:cNvSpPr/>
                <p:nvPr/>
              </p:nvSpPr>
              <p:spPr>
                <a:xfrm>
                  <a:off x="7482071" y="2055309"/>
                  <a:ext cx="41802" cy="12705"/>
                </a:xfrm>
                <a:custGeom>
                  <a:avLst/>
                  <a:gdLst>
                    <a:gd name="connsiteX0" fmla="*/ 41803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3"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0" name="Graphic 7853">
                <a:extLst>
                  <a:ext uri="{FF2B5EF4-FFF2-40B4-BE49-F238E27FC236}">
                    <a16:creationId xmlns:a16="http://schemas.microsoft.com/office/drawing/2014/main" id="{7F96C3C8-7F91-2D18-98F2-2EEA33926D8A}"/>
                  </a:ext>
                </a:extLst>
              </p:cNvPr>
              <p:cNvGrpSpPr/>
              <p:nvPr/>
            </p:nvGrpSpPr>
            <p:grpSpPr>
              <a:xfrm>
                <a:off x="7505577" y="2034344"/>
                <a:ext cx="41929" cy="41929"/>
                <a:chOff x="7505577" y="2034344"/>
                <a:chExt cx="41929" cy="41929"/>
              </a:xfrm>
            </p:grpSpPr>
            <p:sp>
              <p:nvSpPr>
                <p:cNvPr id="577" name="Freeform: Shape 10861">
                  <a:extLst>
                    <a:ext uri="{FF2B5EF4-FFF2-40B4-BE49-F238E27FC236}">
                      <a16:creationId xmlns:a16="http://schemas.microsoft.com/office/drawing/2014/main" id="{D631431F-034B-0075-AC62-B10508562B1A}"/>
                    </a:ext>
                  </a:extLst>
                </p:cNvPr>
                <p:cNvSpPr/>
                <p:nvPr/>
              </p:nvSpPr>
              <p:spPr>
                <a:xfrm>
                  <a:off x="7526541"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10862">
                  <a:extLst>
                    <a:ext uri="{FF2B5EF4-FFF2-40B4-BE49-F238E27FC236}">
                      <a16:creationId xmlns:a16="http://schemas.microsoft.com/office/drawing/2014/main" id="{375474B3-811F-5893-D7F8-BF0418CC8DFB}"/>
                    </a:ext>
                  </a:extLst>
                </p:cNvPr>
                <p:cNvSpPr/>
                <p:nvPr/>
              </p:nvSpPr>
              <p:spPr>
                <a:xfrm>
                  <a:off x="7505577"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1" name="Graphic 7853">
                <a:extLst>
                  <a:ext uri="{FF2B5EF4-FFF2-40B4-BE49-F238E27FC236}">
                    <a16:creationId xmlns:a16="http://schemas.microsoft.com/office/drawing/2014/main" id="{00614C29-98B5-9D55-BDC1-067B21EF2BF6}"/>
                  </a:ext>
                </a:extLst>
              </p:cNvPr>
              <p:cNvGrpSpPr/>
              <p:nvPr/>
            </p:nvGrpSpPr>
            <p:grpSpPr>
              <a:xfrm>
                <a:off x="7509515" y="2034344"/>
                <a:ext cx="41802" cy="41929"/>
                <a:chOff x="7509515" y="2034344"/>
                <a:chExt cx="41802" cy="41929"/>
              </a:xfrm>
            </p:grpSpPr>
            <p:sp>
              <p:nvSpPr>
                <p:cNvPr id="575" name="Freeform: Shape 10859">
                  <a:extLst>
                    <a:ext uri="{FF2B5EF4-FFF2-40B4-BE49-F238E27FC236}">
                      <a16:creationId xmlns:a16="http://schemas.microsoft.com/office/drawing/2014/main" id="{D19E1B37-1D1E-23F2-B177-95BB01BB41AB}"/>
                    </a:ext>
                  </a:extLst>
                </p:cNvPr>
                <p:cNvSpPr/>
                <p:nvPr/>
              </p:nvSpPr>
              <p:spPr>
                <a:xfrm>
                  <a:off x="7530480"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10860">
                  <a:extLst>
                    <a:ext uri="{FF2B5EF4-FFF2-40B4-BE49-F238E27FC236}">
                      <a16:creationId xmlns:a16="http://schemas.microsoft.com/office/drawing/2014/main" id="{C0F4F88B-45D9-6368-6D0F-957D83F5B927}"/>
                    </a:ext>
                  </a:extLst>
                </p:cNvPr>
                <p:cNvSpPr/>
                <p:nvPr/>
              </p:nvSpPr>
              <p:spPr>
                <a:xfrm>
                  <a:off x="7509515" y="205530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2" name="Graphic 7853">
                <a:extLst>
                  <a:ext uri="{FF2B5EF4-FFF2-40B4-BE49-F238E27FC236}">
                    <a16:creationId xmlns:a16="http://schemas.microsoft.com/office/drawing/2014/main" id="{5F4866F2-96D9-2C7A-7D33-5DB9D5C2549D}"/>
                  </a:ext>
                </a:extLst>
              </p:cNvPr>
              <p:cNvGrpSpPr/>
              <p:nvPr/>
            </p:nvGrpSpPr>
            <p:grpSpPr>
              <a:xfrm>
                <a:off x="7512438" y="2034344"/>
                <a:ext cx="41929" cy="41929"/>
                <a:chOff x="7512438" y="2034344"/>
                <a:chExt cx="41929" cy="41929"/>
              </a:xfrm>
            </p:grpSpPr>
            <p:sp>
              <p:nvSpPr>
                <p:cNvPr id="573" name="Freeform: Shape 10857">
                  <a:extLst>
                    <a:ext uri="{FF2B5EF4-FFF2-40B4-BE49-F238E27FC236}">
                      <a16:creationId xmlns:a16="http://schemas.microsoft.com/office/drawing/2014/main" id="{0D9D6045-3A01-9BCB-CDCE-1DF982252041}"/>
                    </a:ext>
                  </a:extLst>
                </p:cNvPr>
                <p:cNvSpPr/>
                <p:nvPr/>
              </p:nvSpPr>
              <p:spPr>
                <a:xfrm>
                  <a:off x="7533402"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10858">
                  <a:extLst>
                    <a:ext uri="{FF2B5EF4-FFF2-40B4-BE49-F238E27FC236}">
                      <a16:creationId xmlns:a16="http://schemas.microsoft.com/office/drawing/2014/main" id="{8DDE2607-5142-6C4D-2349-C4CBE59DA62D}"/>
                    </a:ext>
                  </a:extLst>
                </p:cNvPr>
                <p:cNvSpPr/>
                <p:nvPr/>
              </p:nvSpPr>
              <p:spPr>
                <a:xfrm>
                  <a:off x="7512438"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3" name="Graphic 7853">
                <a:extLst>
                  <a:ext uri="{FF2B5EF4-FFF2-40B4-BE49-F238E27FC236}">
                    <a16:creationId xmlns:a16="http://schemas.microsoft.com/office/drawing/2014/main" id="{FEB02A50-BF45-0838-ED01-0A402A54EBEE}"/>
                  </a:ext>
                </a:extLst>
              </p:cNvPr>
              <p:cNvGrpSpPr/>
              <p:nvPr/>
            </p:nvGrpSpPr>
            <p:grpSpPr>
              <a:xfrm>
                <a:off x="7536452" y="2034344"/>
                <a:ext cx="41929" cy="41929"/>
                <a:chOff x="7536452" y="2034344"/>
                <a:chExt cx="41929" cy="41929"/>
              </a:xfrm>
            </p:grpSpPr>
            <p:sp>
              <p:nvSpPr>
                <p:cNvPr id="571" name="Freeform: Shape 10855">
                  <a:extLst>
                    <a:ext uri="{FF2B5EF4-FFF2-40B4-BE49-F238E27FC236}">
                      <a16:creationId xmlns:a16="http://schemas.microsoft.com/office/drawing/2014/main" id="{30B39CA5-1FA2-333A-AD40-D9285352295A}"/>
                    </a:ext>
                  </a:extLst>
                </p:cNvPr>
                <p:cNvSpPr/>
                <p:nvPr/>
              </p:nvSpPr>
              <p:spPr>
                <a:xfrm>
                  <a:off x="755741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10856">
                  <a:extLst>
                    <a:ext uri="{FF2B5EF4-FFF2-40B4-BE49-F238E27FC236}">
                      <a16:creationId xmlns:a16="http://schemas.microsoft.com/office/drawing/2014/main" id="{881F24B5-04D9-BA19-B5CD-181A875B163D}"/>
                    </a:ext>
                  </a:extLst>
                </p:cNvPr>
                <p:cNvSpPr/>
                <p:nvPr/>
              </p:nvSpPr>
              <p:spPr>
                <a:xfrm>
                  <a:off x="7536452"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4" name="Graphic 7853">
                <a:extLst>
                  <a:ext uri="{FF2B5EF4-FFF2-40B4-BE49-F238E27FC236}">
                    <a16:creationId xmlns:a16="http://schemas.microsoft.com/office/drawing/2014/main" id="{14969727-A636-0B54-1A41-D1DAEC7E36C1}"/>
                  </a:ext>
                </a:extLst>
              </p:cNvPr>
              <p:cNvGrpSpPr/>
              <p:nvPr/>
            </p:nvGrpSpPr>
            <p:grpSpPr>
              <a:xfrm>
                <a:off x="7540264" y="2034344"/>
                <a:ext cx="41929" cy="41929"/>
                <a:chOff x="7540264" y="2034344"/>
                <a:chExt cx="41929" cy="41929"/>
              </a:xfrm>
            </p:grpSpPr>
            <p:sp>
              <p:nvSpPr>
                <p:cNvPr id="569" name="Freeform: Shape 10853">
                  <a:extLst>
                    <a:ext uri="{FF2B5EF4-FFF2-40B4-BE49-F238E27FC236}">
                      <a16:creationId xmlns:a16="http://schemas.microsoft.com/office/drawing/2014/main" id="{F060709D-D786-DD45-0083-1DE6893BBBF0}"/>
                    </a:ext>
                  </a:extLst>
                </p:cNvPr>
                <p:cNvSpPr/>
                <p:nvPr/>
              </p:nvSpPr>
              <p:spPr>
                <a:xfrm>
                  <a:off x="7561228"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10854">
                  <a:extLst>
                    <a:ext uri="{FF2B5EF4-FFF2-40B4-BE49-F238E27FC236}">
                      <a16:creationId xmlns:a16="http://schemas.microsoft.com/office/drawing/2014/main" id="{8E2C47E2-3828-5684-0111-85A6DF3B30BA}"/>
                    </a:ext>
                  </a:extLst>
                </p:cNvPr>
                <p:cNvSpPr/>
                <p:nvPr/>
              </p:nvSpPr>
              <p:spPr>
                <a:xfrm>
                  <a:off x="7540264"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5" name="Graphic 7853">
                <a:extLst>
                  <a:ext uri="{FF2B5EF4-FFF2-40B4-BE49-F238E27FC236}">
                    <a16:creationId xmlns:a16="http://schemas.microsoft.com/office/drawing/2014/main" id="{C13E0530-1C26-FE70-A6A2-4A8667C67B70}"/>
                  </a:ext>
                </a:extLst>
              </p:cNvPr>
              <p:cNvGrpSpPr/>
              <p:nvPr/>
            </p:nvGrpSpPr>
            <p:grpSpPr>
              <a:xfrm>
                <a:off x="7571901" y="2034344"/>
                <a:ext cx="41929" cy="41929"/>
                <a:chOff x="7571901" y="2034344"/>
                <a:chExt cx="41929" cy="41929"/>
              </a:xfrm>
            </p:grpSpPr>
            <p:sp>
              <p:nvSpPr>
                <p:cNvPr id="567" name="Freeform: Shape 10851">
                  <a:extLst>
                    <a:ext uri="{FF2B5EF4-FFF2-40B4-BE49-F238E27FC236}">
                      <a16:creationId xmlns:a16="http://schemas.microsoft.com/office/drawing/2014/main" id="{371D2580-70CB-511C-26F9-2861B9F11680}"/>
                    </a:ext>
                  </a:extLst>
                </p:cNvPr>
                <p:cNvSpPr/>
                <p:nvPr/>
              </p:nvSpPr>
              <p:spPr>
                <a:xfrm>
                  <a:off x="7592866"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10852">
                  <a:extLst>
                    <a:ext uri="{FF2B5EF4-FFF2-40B4-BE49-F238E27FC236}">
                      <a16:creationId xmlns:a16="http://schemas.microsoft.com/office/drawing/2014/main" id="{05EDC93C-C0CB-E31C-FDF1-FBB89A176087}"/>
                    </a:ext>
                  </a:extLst>
                </p:cNvPr>
                <p:cNvSpPr/>
                <p:nvPr/>
              </p:nvSpPr>
              <p:spPr>
                <a:xfrm>
                  <a:off x="7571901"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6" name="Graphic 7853">
                <a:extLst>
                  <a:ext uri="{FF2B5EF4-FFF2-40B4-BE49-F238E27FC236}">
                    <a16:creationId xmlns:a16="http://schemas.microsoft.com/office/drawing/2014/main" id="{2D5E0C2C-38A3-9DD0-E465-EA6F4D7CFAAF}"/>
                  </a:ext>
                </a:extLst>
              </p:cNvPr>
              <p:cNvGrpSpPr/>
              <p:nvPr/>
            </p:nvGrpSpPr>
            <p:grpSpPr>
              <a:xfrm>
                <a:off x="7584861" y="2034344"/>
                <a:ext cx="41929" cy="41929"/>
                <a:chOff x="7584861" y="2034344"/>
                <a:chExt cx="41929" cy="41929"/>
              </a:xfrm>
            </p:grpSpPr>
            <p:sp>
              <p:nvSpPr>
                <p:cNvPr id="565" name="Freeform: Shape 10849">
                  <a:extLst>
                    <a:ext uri="{FF2B5EF4-FFF2-40B4-BE49-F238E27FC236}">
                      <a16:creationId xmlns:a16="http://schemas.microsoft.com/office/drawing/2014/main" id="{27AF6B62-198A-4C5E-E299-D917DC846C38}"/>
                    </a:ext>
                  </a:extLst>
                </p:cNvPr>
                <p:cNvSpPr/>
                <p:nvPr/>
              </p:nvSpPr>
              <p:spPr>
                <a:xfrm>
                  <a:off x="7605826"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10850">
                  <a:extLst>
                    <a:ext uri="{FF2B5EF4-FFF2-40B4-BE49-F238E27FC236}">
                      <a16:creationId xmlns:a16="http://schemas.microsoft.com/office/drawing/2014/main" id="{BDFDA619-511C-A5FC-A1B9-B1004059E448}"/>
                    </a:ext>
                  </a:extLst>
                </p:cNvPr>
                <p:cNvSpPr/>
                <p:nvPr/>
              </p:nvSpPr>
              <p:spPr>
                <a:xfrm>
                  <a:off x="7584861"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7" name="Graphic 7853">
                <a:extLst>
                  <a:ext uri="{FF2B5EF4-FFF2-40B4-BE49-F238E27FC236}">
                    <a16:creationId xmlns:a16="http://schemas.microsoft.com/office/drawing/2014/main" id="{AD32A83C-4386-40BE-7425-DD414004CD4B}"/>
                  </a:ext>
                </a:extLst>
              </p:cNvPr>
              <p:cNvGrpSpPr/>
              <p:nvPr/>
            </p:nvGrpSpPr>
            <p:grpSpPr>
              <a:xfrm>
                <a:off x="7594264" y="2034344"/>
                <a:ext cx="41802" cy="41929"/>
                <a:chOff x="7594264" y="2034344"/>
                <a:chExt cx="41802" cy="41929"/>
              </a:xfrm>
            </p:grpSpPr>
            <p:sp>
              <p:nvSpPr>
                <p:cNvPr id="563" name="Freeform: Shape 10847">
                  <a:extLst>
                    <a:ext uri="{FF2B5EF4-FFF2-40B4-BE49-F238E27FC236}">
                      <a16:creationId xmlns:a16="http://schemas.microsoft.com/office/drawing/2014/main" id="{8920E6C8-9513-DC6A-DD4F-8235024EA20E}"/>
                    </a:ext>
                  </a:extLst>
                </p:cNvPr>
                <p:cNvSpPr/>
                <p:nvPr/>
              </p:nvSpPr>
              <p:spPr>
                <a:xfrm>
                  <a:off x="7615228"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10848">
                  <a:extLst>
                    <a:ext uri="{FF2B5EF4-FFF2-40B4-BE49-F238E27FC236}">
                      <a16:creationId xmlns:a16="http://schemas.microsoft.com/office/drawing/2014/main" id="{A4A8A89E-E352-BE5B-412F-F80DADED5E16}"/>
                    </a:ext>
                  </a:extLst>
                </p:cNvPr>
                <p:cNvSpPr/>
                <p:nvPr/>
              </p:nvSpPr>
              <p:spPr>
                <a:xfrm>
                  <a:off x="7594264" y="205530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 name="Graphic 7853">
                <a:extLst>
                  <a:ext uri="{FF2B5EF4-FFF2-40B4-BE49-F238E27FC236}">
                    <a16:creationId xmlns:a16="http://schemas.microsoft.com/office/drawing/2014/main" id="{46BE8397-7C2C-010C-7E06-39F78AE130D7}"/>
                  </a:ext>
                </a:extLst>
              </p:cNvPr>
              <p:cNvGrpSpPr/>
              <p:nvPr/>
            </p:nvGrpSpPr>
            <p:grpSpPr>
              <a:xfrm>
                <a:off x="7715986" y="2034344"/>
                <a:ext cx="41929" cy="41929"/>
                <a:chOff x="7715986" y="2034344"/>
                <a:chExt cx="41929" cy="41929"/>
              </a:xfrm>
            </p:grpSpPr>
            <p:sp>
              <p:nvSpPr>
                <p:cNvPr id="561" name="Freeform: Shape 10845">
                  <a:extLst>
                    <a:ext uri="{FF2B5EF4-FFF2-40B4-BE49-F238E27FC236}">
                      <a16:creationId xmlns:a16="http://schemas.microsoft.com/office/drawing/2014/main" id="{8BF1F042-907B-47AF-5A42-16CC0AFBF319}"/>
                    </a:ext>
                  </a:extLst>
                </p:cNvPr>
                <p:cNvSpPr/>
                <p:nvPr/>
              </p:nvSpPr>
              <p:spPr>
                <a:xfrm>
                  <a:off x="7736951"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10846">
                  <a:extLst>
                    <a:ext uri="{FF2B5EF4-FFF2-40B4-BE49-F238E27FC236}">
                      <a16:creationId xmlns:a16="http://schemas.microsoft.com/office/drawing/2014/main" id="{8D93B3CD-5B1F-057C-8815-266A4CF382A1}"/>
                    </a:ext>
                  </a:extLst>
                </p:cNvPr>
                <p:cNvSpPr/>
                <p:nvPr/>
              </p:nvSpPr>
              <p:spPr>
                <a:xfrm>
                  <a:off x="7715986"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9" name="Graphic 7853">
                <a:extLst>
                  <a:ext uri="{FF2B5EF4-FFF2-40B4-BE49-F238E27FC236}">
                    <a16:creationId xmlns:a16="http://schemas.microsoft.com/office/drawing/2014/main" id="{824065B3-D2CD-9E84-BF61-D9AB0F7C97C4}"/>
                  </a:ext>
                </a:extLst>
              </p:cNvPr>
              <p:cNvGrpSpPr/>
              <p:nvPr/>
            </p:nvGrpSpPr>
            <p:grpSpPr>
              <a:xfrm>
                <a:off x="7755882" y="2034344"/>
                <a:ext cx="41929" cy="41929"/>
                <a:chOff x="7755882" y="2034344"/>
                <a:chExt cx="41929" cy="41929"/>
              </a:xfrm>
            </p:grpSpPr>
            <p:sp>
              <p:nvSpPr>
                <p:cNvPr id="559" name="Freeform: Shape 10843">
                  <a:extLst>
                    <a:ext uri="{FF2B5EF4-FFF2-40B4-BE49-F238E27FC236}">
                      <a16:creationId xmlns:a16="http://schemas.microsoft.com/office/drawing/2014/main" id="{B44DAFCB-9055-210A-1B51-065B7462C283}"/>
                    </a:ext>
                  </a:extLst>
                </p:cNvPr>
                <p:cNvSpPr/>
                <p:nvPr/>
              </p:nvSpPr>
              <p:spPr>
                <a:xfrm>
                  <a:off x="777684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10844">
                  <a:extLst>
                    <a:ext uri="{FF2B5EF4-FFF2-40B4-BE49-F238E27FC236}">
                      <a16:creationId xmlns:a16="http://schemas.microsoft.com/office/drawing/2014/main" id="{8F9C2D38-0F87-A305-89AC-4339561784F6}"/>
                    </a:ext>
                  </a:extLst>
                </p:cNvPr>
                <p:cNvSpPr/>
                <p:nvPr/>
              </p:nvSpPr>
              <p:spPr>
                <a:xfrm>
                  <a:off x="7755882"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0" name="Graphic 7853">
                <a:extLst>
                  <a:ext uri="{FF2B5EF4-FFF2-40B4-BE49-F238E27FC236}">
                    <a16:creationId xmlns:a16="http://schemas.microsoft.com/office/drawing/2014/main" id="{649748E1-4DC0-3973-C4DA-77FF8E45A58A}"/>
                  </a:ext>
                </a:extLst>
              </p:cNvPr>
              <p:cNvGrpSpPr/>
              <p:nvPr/>
            </p:nvGrpSpPr>
            <p:grpSpPr>
              <a:xfrm>
                <a:off x="7773798" y="2034344"/>
                <a:ext cx="41929" cy="41929"/>
                <a:chOff x="7773798" y="2034344"/>
                <a:chExt cx="41929" cy="41929"/>
              </a:xfrm>
            </p:grpSpPr>
            <p:sp>
              <p:nvSpPr>
                <p:cNvPr id="557" name="Freeform: Shape 10841">
                  <a:extLst>
                    <a:ext uri="{FF2B5EF4-FFF2-40B4-BE49-F238E27FC236}">
                      <a16:creationId xmlns:a16="http://schemas.microsoft.com/office/drawing/2014/main" id="{F965716A-57BD-5CEC-C656-360FAB96814E}"/>
                    </a:ext>
                  </a:extLst>
                </p:cNvPr>
                <p:cNvSpPr/>
                <p:nvPr/>
              </p:nvSpPr>
              <p:spPr>
                <a:xfrm>
                  <a:off x="7794762"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10842">
                  <a:extLst>
                    <a:ext uri="{FF2B5EF4-FFF2-40B4-BE49-F238E27FC236}">
                      <a16:creationId xmlns:a16="http://schemas.microsoft.com/office/drawing/2014/main" id="{DBD0F266-4E39-07DB-A6A0-10C4DE9575A0}"/>
                    </a:ext>
                  </a:extLst>
                </p:cNvPr>
                <p:cNvSpPr/>
                <p:nvPr/>
              </p:nvSpPr>
              <p:spPr>
                <a:xfrm>
                  <a:off x="7773798"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1" name="Graphic 7853">
                <a:extLst>
                  <a:ext uri="{FF2B5EF4-FFF2-40B4-BE49-F238E27FC236}">
                    <a16:creationId xmlns:a16="http://schemas.microsoft.com/office/drawing/2014/main" id="{76BFFDA4-BC23-14E7-E9CB-4AC7E488F14A}"/>
                  </a:ext>
                </a:extLst>
              </p:cNvPr>
              <p:cNvGrpSpPr/>
              <p:nvPr/>
            </p:nvGrpSpPr>
            <p:grpSpPr>
              <a:xfrm>
                <a:off x="7791459" y="2034344"/>
                <a:ext cx="41929" cy="41929"/>
                <a:chOff x="7791459" y="2034344"/>
                <a:chExt cx="41929" cy="41929"/>
              </a:xfrm>
            </p:grpSpPr>
            <p:sp>
              <p:nvSpPr>
                <p:cNvPr id="555" name="Freeform: Shape 10839">
                  <a:extLst>
                    <a:ext uri="{FF2B5EF4-FFF2-40B4-BE49-F238E27FC236}">
                      <a16:creationId xmlns:a16="http://schemas.microsoft.com/office/drawing/2014/main" id="{E3D7029F-7C7F-8A2B-9370-D84352A4B998}"/>
                    </a:ext>
                  </a:extLst>
                </p:cNvPr>
                <p:cNvSpPr/>
                <p:nvPr/>
              </p:nvSpPr>
              <p:spPr>
                <a:xfrm>
                  <a:off x="7812424"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10840">
                  <a:extLst>
                    <a:ext uri="{FF2B5EF4-FFF2-40B4-BE49-F238E27FC236}">
                      <a16:creationId xmlns:a16="http://schemas.microsoft.com/office/drawing/2014/main" id="{D4680BCE-4321-CF9C-72CE-2C7F84549C14}"/>
                    </a:ext>
                  </a:extLst>
                </p:cNvPr>
                <p:cNvSpPr/>
                <p:nvPr/>
              </p:nvSpPr>
              <p:spPr>
                <a:xfrm>
                  <a:off x="7791459"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2" name="Graphic 7853">
                <a:extLst>
                  <a:ext uri="{FF2B5EF4-FFF2-40B4-BE49-F238E27FC236}">
                    <a16:creationId xmlns:a16="http://schemas.microsoft.com/office/drawing/2014/main" id="{2AC3C965-FE25-2CF8-D3E0-5781E756EFC9}"/>
                  </a:ext>
                </a:extLst>
              </p:cNvPr>
              <p:cNvGrpSpPr/>
              <p:nvPr/>
            </p:nvGrpSpPr>
            <p:grpSpPr>
              <a:xfrm>
                <a:off x="7801242" y="2034344"/>
                <a:ext cx="41929" cy="41929"/>
                <a:chOff x="7801242" y="2034344"/>
                <a:chExt cx="41929" cy="41929"/>
              </a:xfrm>
            </p:grpSpPr>
            <p:sp>
              <p:nvSpPr>
                <p:cNvPr id="553" name="Freeform: Shape 10837">
                  <a:extLst>
                    <a:ext uri="{FF2B5EF4-FFF2-40B4-BE49-F238E27FC236}">
                      <a16:creationId xmlns:a16="http://schemas.microsoft.com/office/drawing/2014/main" id="{80B1AB8F-41C1-E89B-DA71-1E7612779C5E}"/>
                    </a:ext>
                  </a:extLst>
                </p:cNvPr>
                <p:cNvSpPr/>
                <p:nvPr/>
              </p:nvSpPr>
              <p:spPr>
                <a:xfrm>
                  <a:off x="782220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10838">
                  <a:extLst>
                    <a:ext uri="{FF2B5EF4-FFF2-40B4-BE49-F238E27FC236}">
                      <a16:creationId xmlns:a16="http://schemas.microsoft.com/office/drawing/2014/main" id="{91988D73-A030-2F54-8805-7C941624832F}"/>
                    </a:ext>
                  </a:extLst>
                </p:cNvPr>
                <p:cNvSpPr/>
                <p:nvPr/>
              </p:nvSpPr>
              <p:spPr>
                <a:xfrm>
                  <a:off x="7801242"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3" name="Graphic 7853">
                <a:extLst>
                  <a:ext uri="{FF2B5EF4-FFF2-40B4-BE49-F238E27FC236}">
                    <a16:creationId xmlns:a16="http://schemas.microsoft.com/office/drawing/2014/main" id="{06AA61F0-1D7A-DF1E-4B09-FC1EB770125B}"/>
                  </a:ext>
                </a:extLst>
              </p:cNvPr>
              <p:cNvGrpSpPr/>
              <p:nvPr/>
            </p:nvGrpSpPr>
            <p:grpSpPr>
              <a:xfrm>
                <a:off x="7804419" y="2034344"/>
                <a:ext cx="41929" cy="41929"/>
                <a:chOff x="7804419" y="2034344"/>
                <a:chExt cx="41929" cy="41929"/>
              </a:xfrm>
            </p:grpSpPr>
            <p:sp>
              <p:nvSpPr>
                <p:cNvPr id="551" name="Freeform: Shape 10835">
                  <a:extLst>
                    <a:ext uri="{FF2B5EF4-FFF2-40B4-BE49-F238E27FC236}">
                      <a16:creationId xmlns:a16="http://schemas.microsoft.com/office/drawing/2014/main" id="{F6ADCCE1-FAA6-F00D-C54E-84C829AA60BF}"/>
                    </a:ext>
                  </a:extLst>
                </p:cNvPr>
                <p:cNvSpPr/>
                <p:nvPr/>
              </p:nvSpPr>
              <p:spPr>
                <a:xfrm>
                  <a:off x="7825384"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10836">
                  <a:extLst>
                    <a:ext uri="{FF2B5EF4-FFF2-40B4-BE49-F238E27FC236}">
                      <a16:creationId xmlns:a16="http://schemas.microsoft.com/office/drawing/2014/main" id="{78645ECF-1192-5421-7E68-8EF3A951946F}"/>
                    </a:ext>
                  </a:extLst>
                </p:cNvPr>
                <p:cNvSpPr/>
                <p:nvPr/>
              </p:nvSpPr>
              <p:spPr>
                <a:xfrm>
                  <a:off x="7804419"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4" name="Graphic 7853">
                <a:extLst>
                  <a:ext uri="{FF2B5EF4-FFF2-40B4-BE49-F238E27FC236}">
                    <a16:creationId xmlns:a16="http://schemas.microsoft.com/office/drawing/2014/main" id="{553A8EE1-574C-6594-67D9-E4D3E4BFE070}"/>
                  </a:ext>
                </a:extLst>
              </p:cNvPr>
              <p:cNvGrpSpPr/>
              <p:nvPr/>
            </p:nvGrpSpPr>
            <p:grpSpPr>
              <a:xfrm>
                <a:off x="7823732" y="2034344"/>
                <a:ext cx="41929" cy="41929"/>
                <a:chOff x="7823732" y="2034344"/>
                <a:chExt cx="41929" cy="41929"/>
              </a:xfrm>
            </p:grpSpPr>
            <p:sp>
              <p:nvSpPr>
                <p:cNvPr id="549" name="Freeform: Shape 10833">
                  <a:extLst>
                    <a:ext uri="{FF2B5EF4-FFF2-40B4-BE49-F238E27FC236}">
                      <a16:creationId xmlns:a16="http://schemas.microsoft.com/office/drawing/2014/main" id="{00EC9C4C-B9E3-E189-6895-426056C89FD7}"/>
                    </a:ext>
                  </a:extLst>
                </p:cNvPr>
                <p:cNvSpPr/>
                <p:nvPr/>
              </p:nvSpPr>
              <p:spPr>
                <a:xfrm>
                  <a:off x="784469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10834">
                  <a:extLst>
                    <a:ext uri="{FF2B5EF4-FFF2-40B4-BE49-F238E27FC236}">
                      <a16:creationId xmlns:a16="http://schemas.microsoft.com/office/drawing/2014/main" id="{D0550B04-2DF5-08BB-87B0-8A626796059F}"/>
                    </a:ext>
                  </a:extLst>
                </p:cNvPr>
                <p:cNvSpPr/>
                <p:nvPr/>
              </p:nvSpPr>
              <p:spPr>
                <a:xfrm>
                  <a:off x="7823732"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5" name="Graphic 7853">
                <a:extLst>
                  <a:ext uri="{FF2B5EF4-FFF2-40B4-BE49-F238E27FC236}">
                    <a16:creationId xmlns:a16="http://schemas.microsoft.com/office/drawing/2014/main" id="{133297AB-3FBB-6037-B065-02ED119303CB}"/>
                  </a:ext>
                </a:extLst>
              </p:cNvPr>
              <p:cNvGrpSpPr/>
              <p:nvPr/>
            </p:nvGrpSpPr>
            <p:grpSpPr>
              <a:xfrm>
                <a:off x="7829704" y="2034344"/>
                <a:ext cx="41929" cy="41929"/>
                <a:chOff x="7829704" y="2034344"/>
                <a:chExt cx="41929" cy="41929"/>
              </a:xfrm>
            </p:grpSpPr>
            <p:sp>
              <p:nvSpPr>
                <p:cNvPr id="547" name="Freeform: Shape 10831">
                  <a:extLst>
                    <a:ext uri="{FF2B5EF4-FFF2-40B4-BE49-F238E27FC236}">
                      <a16:creationId xmlns:a16="http://schemas.microsoft.com/office/drawing/2014/main" id="{4CC56FEF-0728-77F2-2228-C685F28B4776}"/>
                    </a:ext>
                  </a:extLst>
                </p:cNvPr>
                <p:cNvSpPr/>
                <p:nvPr/>
              </p:nvSpPr>
              <p:spPr>
                <a:xfrm>
                  <a:off x="7850668"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10832">
                  <a:extLst>
                    <a:ext uri="{FF2B5EF4-FFF2-40B4-BE49-F238E27FC236}">
                      <a16:creationId xmlns:a16="http://schemas.microsoft.com/office/drawing/2014/main" id="{66EEE2B8-755C-C81E-75D7-432258BD04A8}"/>
                    </a:ext>
                  </a:extLst>
                </p:cNvPr>
                <p:cNvSpPr/>
                <p:nvPr/>
              </p:nvSpPr>
              <p:spPr>
                <a:xfrm>
                  <a:off x="7829704"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6" name="Graphic 7853">
                <a:extLst>
                  <a:ext uri="{FF2B5EF4-FFF2-40B4-BE49-F238E27FC236}">
                    <a16:creationId xmlns:a16="http://schemas.microsoft.com/office/drawing/2014/main" id="{4DD78F0B-54E6-5BA5-0BC3-0DB61233CC7C}"/>
                  </a:ext>
                </a:extLst>
              </p:cNvPr>
              <p:cNvGrpSpPr/>
              <p:nvPr/>
            </p:nvGrpSpPr>
            <p:grpSpPr>
              <a:xfrm>
                <a:off x="7835675" y="2034344"/>
                <a:ext cx="41929" cy="41929"/>
                <a:chOff x="7835675" y="2034344"/>
                <a:chExt cx="41929" cy="41929"/>
              </a:xfrm>
            </p:grpSpPr>
            <p:sp>
              <p:nvSpPr>
                <p:cNvPr id="545" name="Freeform: Shape 10829">
                  <a:extLst>
                    <a:ext uri="{FF2B5EF4-FFF2-40B4-BE49-F238E27FC236}">
                      <a16:creationId xmlns:a16="http://schemas.microsoft.com/office/drawing/2014/main" id="{59542274-21FB-8911-DBEB-E0732E64ED21}"/>
                    </a:ext>
                  </a:extLst>
                </p:cNvPr>
                <p:cNvSpPr/>
                <p:nvPr/>
              </p:nvSpPr>
              <p:spPr>
                <a:xfrm>
                  <a:off x="7856640"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10830">
                  <a:extLst>
                    <a:ext uri="{FF2B5EF4-FFF2-40B4-BE49-F238E27FC236}">
                      <a16:creationId xmlns:a16="http://schemas.microsoft.com/office/drawing/2014/main" id="{0DD4BA3D-41FC-2C6F-5AEA-631524DA96FE}"/>
                    </a:ext>
                  </a:extLst>
                </p:cNvPr>
                <p:cNvSpPr/>
                <p:nvPr/>
              </p:nvSpPr>
              <p:spPr>
                <a:xfrm>
                  <a:off x="7835675" y="2055309"/>
                  <a:ext cx="41929" cy="12705"/>
                </a:xfrm>
                <a:custGeom>
                  <a:avLst/>
                  <a:gdLst>
                    <a:gd name="connsiteX0" fmla="*/ 41930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30"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7" name="Graphic 7853">
                <a:extLst>
                  <a:ext uri="{FF2B5EF4-FFF2-40B4-BE49-F238E27FC236}">
                    <a16:creationId xmlns:a16="http://schemas.microsoft.com/office/drawing/2014/main" id="{DFB0EC15-616B-D6B1-B917-BFF2C9420DD5}"/>
                  </a:ext>
                </a:extLst>
              </p:cNvPr>
              <p:cNvGrpSpPr/>
              <p:nvPr/>
            </p:nvGrpSpPr>
            <p:grpSpPr>
              <a:xfrm>
                <a:off x="7840122" y="2034344"/>
                <a:ext cx="41929" cy="41929"/>
                <a:chOff x="7840122" y="2034344"/>
                <a:chExt cx="41929" cy="41929"/>
              </a:xfrm>
            </p:grpSpPr>
            <p:sp>
              <p:nvSpPr>
                <p:cNvPr id="543" name="Freeform: Shape 10827">
                  <a:extLst>
                    <a:ext uri="{FF2B5EF4-FFF2-40B4-BE49-F238E27FC236}">
                      <a16:creationId xmlns:a16="http://schemas.microsoft.com/office/drawing/2014/main" id="{D54A04A5-C8FA-1992-2C06-938529AE43E5}"/>
                    </a:ext>
                  </a:extLst>
                </p:cNvPr>
                <p:cNvSpPr/>
                <p:nvPr/>
              </p:nvSpPr>
              <p:spPr>
                <a:xfrm>
                  <a:off x="7861087"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10828">
                  <a:extLst>
                    <a:ext uri="{FF2B5EF4-FFF2-40B4-BE49-F238E27FC236}">
                      <a16:creationId xmlns:a16="http://schemas.microsoft.com/office/drawing/2014/main" id="{7DF8BA42-217A-0D73-559C-BAC4694F5201}"/>
                    </a:ext>
                  </a:extLst>
                </p:cNvPr>
                <p:cNvSpPr/>
                <p:nvPr/>
              </p:nvSpPr>
              <p:spPr>
                <a:xfrm>
                  <a:off x="7840122"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8" name="Graphic 7853">
                <a:extLst>
                  <a:ext uri="{FF2B5EF4-FFF2-40B4-BE49-F238E27FC236}">
                    <a16:creationId xmlns:a16="http://schemas.microsoft.com/office/drawing/2014/main" id="{ED1335E9-A0C9-A462-A873-F6BF40DA87A0}"/>
                  </a:ext>
                </a:extLst>
              </p:cNvPr>
              <p:cNvGrpSpPr/>
              <p:nvPr/>
            </p:nvGrpSpPr>
            <p:grpSpPr>
              <a:xfrm>
                <a:off x="7855115" y="2034344"/>
                <a:ext cx="41929" cy="41929"/>
                <a:chOff x="7855115" y="2034344"/>
                <a:chExt cx="41929" cy="41929"/>
              </a:xfrm>
            </p:grpSpPr>
            <p:sp>
              <p:nvSpPr>
                <p:cNvPr id="541" name="Freeform: Shape 10825">
                  <a:extLst>
                    <a:ext uri="{FF2B5EF4-FFF2-40B4-BE49-F238E27FC236}">
                      <a16:creationId xmlns:a16="http://schemas.microsoft.com/office/drawing/2014/main" id="{64A02CE3-4E29-D781-D04E-387F2C5F1F8E}"/>
                    </a:ext>
                  </a:extLst>
                </p:cNvPr>
                <p:cNvSpPr/>
                <p:nvPr/>
              </p:nvSpPr>
              <p:spPr>
                <a:xfrm>
                  <a:off x="7876080"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10826">
                  <a:extLst>
                    <a:ext uri="{FF2B5EF4-FFF2-40B4-BE49-F238E27FC236}">
                      <a16:creationId xmlns:a16="http://schemas.microsoft.com/office/drawing/2014/main" id="{712024A9-3838-6E50-8EB5-097A1FA9D670}"/>
                    </a:ext>
                  </a:extLst>
                </p:cNvPr>
                <p:cNvSpPr/>
                <p:nvPr/>
              </p:nvSpPr>
              <p:spPr>
                <a:xfrm>
                  <a:off x="7855115"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9" name="Graphic 7853">
                <a:extLst>
                  <a:ext uri="{FF2B5EF4-FFF2-40B4-BE49-F238E27FC236}">
                    <a16:creationId xmlns:a16="http://schemas.microsoft.com/office/drawing/2014/main" id="{237E81AC-D633-5203-7161-9FAA6C2C88D8}"/>
                  </a:ext>
                </a:extLst>
              </p:cNvPr>
              <p:cNvGrpSpPr/>
              <p:nvPr/>
            </p:nvGrpSpPr>
            <p:grpSpPr>
              <a:xfrm>
                <a:off x="7859181" y="2034344"/>
                <a:ext cx="41802" cy="41929"/>
                <a:chOff x="7859181" y="2034344"/>
                <a:chExt cx="41802" cy="41929"/>
              </a:xfrm>
            </p:grpSpPr>
            <p:sp>
              <p:nvSpPr>
                <p:cNvPr id="539" name="Freeform: Shape 10823">
                  <a:extLst>
                    <a:ext uri="{FF2B5EF4-FFF2-40B4-BE49-F238E27FC236}">
                      <a16:creationId xmlns:a16="http://schemas.microsoft.com/office/drawing/2014/main" id="{A914D0BD-1386-AC1C-A95F-07CD76228714}"/>
                    </a:ext>
                  </a:extLst>
                </p:cNvPr>
                <p:cNvSpPr/>
                <p:nvPr/>
              </p:nvSpPr>
              <p:spPr>
                <a:xfrm>
                  <a:off x="7880019"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10824">
                  <a:extLst>
                    <a:ext uri="{FF2B5EF4-FFF2-40B4-BE49-F238E27FC236}">
                      <a16:creationId xmlns:a16="http://schemas.microsoft.com/office/drawing/2014/main" id="{9CA589D1-4E28-AD98-A346-BE8F01377077}"/>
                    </a:ext>
                  </a:extLst>
                </p:cNvPr>
                <p:cNvSpPr/>
                <p:nvPr/>
              </p:nvSpPr>
              <p:spPr>
                <a:xfrm>
                  <a:off x="7859181" y="2055309"/>
                  <a:ext cx="41802" cy="12705"/>
                </a:xfrm>
                <a:custGeom>
                  <a:avLst/>
                  <a:gdLst>
                    <a:gd name="connsiteX0" fmla="*/ 41802 w 41802"/>
                    <a:gd name="connsiteY0" fmla="*/ 0 h 12705"/>
                    <a:gd name="connsiteX1" fmla="*/ 0 w 41802"/>
                    <a:gd name="connsiteY1" fmla="*/ 0 h 12705"/>
                  </a:gdLst>
                  <a:ahLst/>
                  <a:cxnLst>
                    <a:cxn ang="0">
                      <a:pos x="connsiteX0" y="connsiteY0"/>
                    </a:cxn>
                    <a:cxn ang="0">
                      <a:pos x="connsiteX1" y="connsiteY1"/>
                    </a:cxn>
                  </a:cxnLst>
                  <a:rect l="l" t="t" r="r" b="b"/>
                  <a:pathLst>
                    <a:path w="41802" h="12705">
                      <a:moveTo>
                        <a:pt x="41802"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0" name="Graphic 7853">
                <a:extLst>
                  <a:ext uri="{FF2B5EF4-FFF2-40B4-BE49-F238E27FC236}">
                    <a16:creationId xmlns:a16="http://schemas.microsoft.com/office/drawing/2014/main" id="{AB190F84-CD4B-D7A5-017C-66A35B67F84C}"/>
                  </a:ext>
                </a:extLst>
              </p:cNvPr>
              <p:cNvGrpSpPr/>
              <p:nvPr/>
            </p:nvGrpSpPr>
            <p:grpSpPr>
              <a:xfrm>
                <a:off x="7947995" y="2034344"/>
                <a:ext cx="41929" cy="41929"/>
                <a:chOff x="7947995" y="2034344"/>
                <a:chExt cx="41929" cy="41929"/>
              </a:xfrm>
            </p:grpSpPr>
            <p:sp>
              <p:nvSpPr>
                <p:cNvPr id="537" name="Freeform: Shape 10821">
                  <a:extLst>
                    <a:ext uri="{FF2B5EF4-FFF2-40B4-BE49-F238E27FC236}">
                      <a16:creationId xmlns:a16="http://schemas.microsoft.com/office/drawing/2014/main" id="{127DDEAB-CB97-93EB-2A32-A65B214408AB}"/>
                    </a:ext>
                  </a:extLst>
                </p:cNvPr>
                <p:cNvSpPr/>
                <p:nvPr/>
              </p:nvSpPr>
              <p:spPr>
                <a:xfrm>
                  <a:off x="7968960"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10822">
                  <a:extLst>
                    <a:ext uri="{FF2B5EF4-FFF2-40B4-BE49-F238E27FC236}">
                      <a16:creationId xmlns:a16="http://schemas.microsoft.com/office/drawing/2014/main" id="{50C9B725-0523-6DCD-6FD0-7058ABEE3959}"/>
                    </a:ext>
                  </a:extLst>
                </p:cNvPr>
                <p:cNvSpPr/>
                <p:nvPr/>
              </p:nvSpPr>
              <p:spPr>
                <a:xfrm>
                  <a:off x="7947995"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1" name="Graphic 7853">
                <a:extLst>
                  <a:ext uri="{FF2B5EF4-FFF2-40B4-BE49-F238E27FC236}">
                    <a16:creationId xmlns:a16="http://schemas.microsoft.com/office/drawing/2014/main" id="{E53416A6-6EA0-0E87-5935-01C1861EB96F}"/>
                  </a:ext>
                </a:extLst>
              </p:cNvPr>
              <p:cNvGrpSpPr/>
              <p:nvPr/>
            </p:nvGrpSpPr>
            <p:grpSpPr>
              <a:xfrm>
                <a:off x="8291308" y="2034344"/>
                <a:ext cx="41929" cy="41929"/>
                <a:chOff x="8291308" y="2034344"/>
                <a:chExt cx="41929" cy="41929"/>
              </a:xfrm>
            </p:grpSpPr>
            <p:sp>
              <p:nvSpPr>
                <p:cNvPr id="535" name="Freeform: Shape 10819">
                  <a:extLst>
                    <a:ext uri="{FF2B5EF4-FFF2-40B4-BE49-F238E27FC236}">
                      <a16:creationId xmlns:a16="http://schemas.microsoft.com/office/drawing/2014/main" id="{04A0620C-0408-BABE-B822-C4DECDD14167}"/>
                    </a:ext>
                  </a:extLst>
                </p:cNvPr>
                <p:cNvSpPr/>
                <p:nvPr/>
              </p:nvSpPr>
              <p:spPr>
                <a:xfrm>
                  <a:off x="8312273" y="2034344"/>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10820">
                  <a:extLst>
                    <a:ext uri="{FF2B5EF4-FFF2-40B4-BE49-F238E27FC236}">
                      <a16:creationId xmlns:a16="http://schemas.microsoft.com/office/drawing/2014/main" id="{63F74266-5E1B-506F-58A7-7977766EEF50}"/>
                    </a:ext>
                  </a:extLst>
                </p:cNvPr>
                <p:cNvSpPr/>
                <p:nvPr/>
              </p:nvSpPr>
              <p:spPr>
                <a:xfrm>
                  <a:off x="8291308" y="2055309"/>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2" name="Graphic 7853">
                <a:extLst>
                  <a:ext uri="{FF2B5EF4-FFF2-40B4-BE49-F238E27FC236}">
                    <a16:creationId xmlns:a16="http://schemas.microsoft.com/office/drawing/2014/main" id="{906EA1DA-F6C5-94D6-FFE1-B6D594085D71}"/>
                  </a:ext>
                </a:extLst>
              </p:cNvPr>
              <p:cNvGrpSpPr/>
              <p:nvPr/>
            </p:nvGrpSpPr>
            <p:grpSpPr>
              <a:xfrm>
                <a:off x="6726579" y="1915671"/>
                <a:ext cx="41929" cy="41929"/>
                <a:chOff x="6726579" y="1915671"/>
                <a:chExt cx="41929" cy="41929"/>
              </a:xfrm>
            </p:grpSpPr>
            <p:sp>
              <p:nvSpPr>
                <p:cNvPr id="533" name="Freeform: Shape 10817">
                  <a:extLst>
                    <a:ext uri="{FF2B5EF4-FFF2-40B4-BE49-F238E27FC236}">
                      <a16:creationId xmlns:a16="http://schemas.microsoft.com/office/drawing/2014/main" id="{AD983850-44A1-0704-5B60-591A605E8D2A}"/>
                    </a:ext>
                  </a:extLst>
                </p:cNvPr>
                <p:cNvSpPr/>
                <p:nvPr/>
              </p:nvSpPr>
              <p:spPr>
                <a:xfrm>
                  <a:off x="6747544" y="1915671"/>
                  <a:ext cx="12705" cy="41929"/>
                </a:xfrm>
                <a:custGeom>
                  <a:avLst/>
                  <a:gdLst>
                    <a:gd name="connsiteX0" fmla="*/ 0 w 12705"/>
                    <a:gd name="connsiteY0" fmla="*/ 0 h 41929"/>
                    <a:gd name="connsiteX1" fmla="*/ 0 w 12705"/>
                    <a:gd name="connsiteY1" fmla="*/ 41930 h 41929"/>
                  </a:gdLst>
                  <a:ahLst/>
                  <a:cxnLst>
                    <a:cxn ang="0">
                      <a:pos x="connsiteX0" y="connsiteY0"/>
                    </a:cxn>
                    <a:cxn ang="0">
                      <a:pos x="connsiteX1" y="connsiteY1"/>
                    </a:cxn>
                  </a:cxnLst>
                  <a:rect l="l" t="t" r="r" b="b"/>
                  <a:pathLst>
                    <a:path w="12705" h="41929">
                      <a:moveTo>
                        <a:pt x="0" y="0"/>
                      </a:moveTo>
                      <a:lnTo>
                        <a:pt x="0" y="4193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10818">
                  <a:extLst>
                    <a:ext uri="{FF2B5EF4-FFF2-40B4-BE49-F238E27FC236}">
                      <a16:creationId xmlns:a16="http://schemas.microsoft.com/office/drawing/2014/main" id="{E1B167FE-AFC3-170F-8B6E-8FA75165F53E}"/>
                    </a:ext>
                  </a:extLst>
                </p:cNvPr>
                <p:cNvSpPr/>
                <p:nvPr/>
              </p:nvSpPr>
              <p:spPr>
                <a:xfrm>
                  <a:off x="6726579" y="1936636"/>
                  <a:ext cx="41929" cy="12705"/>
                </a:xfrm>
                <a:custGeom>
                  <a:avLst/>
                  <a:gdLst>
                    <a:gd name="connsiteX0" fmla="*/ 41929 w 41929"/>
                    <a:gd name="connsiteY0" fmla="*/ 0 h 12705"/>
                    <a:gd name="connsiteX1" fmla="*/ 0 w 41929"/>
                    <a:gd name="connsiteY1" fmla="*/ 0 h 12705"/>
                  </a:gdLst>
                  <a:ahLst/>
                  <a:cxnLst>
                    <a:cxn ang="0">
                      <a:pos x="connsiteX0" y="connsiteY0"/>
                    </a:cxn>
                    <a:cxn ang="0">
                      <a:pos x="connsiteX1" y="connsiteY1"/>
                    </a:cxn>
                  </a:cxnLst>
                  <a:rect l="l" t="t" r="r" b="b"/>
                  <a:pathLst>
                    <a:path w="41929" h="12705">
                      <a:moveTo>
                        <a:pt x="41929" y="0"/>
                      </a:moveTo>
                      <a:lnTo>
                        <a:pt x="0" y="0"/>
                      </a:lnTo>
                    </a:path>
                  </a:pathLst>
                </a:custGeom>
                <a:ln w="3175" cap="flat">
                  <a:solidFill>
                    <a:schemeClr val="tx1">
                      <a:lumMod val="50000"/>
                      <a:lumOff val="50000"/>
                    </a:schemeClr>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 name="Graphic 55">
              <a:extLst>
                <a:ext uri="{FF2B5EF4-FFF2-40B4-BE49-F238E27FC236}">
                  <a16:creationId xmlns:a16="http://schemas.microsoft.com/office/drawing/2014/main" id="{38DA4A90-A3DD-CC4A-B6F5-C9E3AD1E7EA6}"/>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1179036" y="1728266"/>
              <a:ext cx="7218000" cy="153493"/>
            </a:xfrm>
            <a:prstGeom prst="rect">
              <a:avLst/>
            </a:prstGeom>
          </p:spPr>
        </p:pic>
      </p:grpSp>
      <p:grpSp>
        <p:nvGrpSpPr>
          <p:cNvPr id="2796" name="Google Shape;247;p10">
            <a:extLst>
              <a:ext uri="{FF2B5EF4-FFF2-40B4-BE49-F238E27FC236}">
                <a16:creationId xmlns:a16="http://schemas.microsoft.com/office/drawing/2014/main" id="{9927C77D-87C1-77F6-7860-0F8560E3D4C3}"/>
              </a:ext>
            </a:extLst>
          </p:cNvPr>
          <p:cNvGrpSpPr/>
          <p:nvPr/>
        </p:nvGrpSpPr>
        <p:grpSpPr>
          <a:xfrm>
            <a:off x="1333171" y="2135159"/>
            <a:ext cx="5442991" cy="2437663"/>
            <a:chOff x="1259298" y="2055825"/>
            <a:chExt cx="3264258" cy="1376889"/>
          </a:xfrm>
        </p:grpSpPr>
        <p:grpSp>
          <p:nvGrpSpPr>
            <p:cNvPr id="2797" name="Google Shape;253;p10">
              <a:extLst>
                <a:ext uri="{FF2B5EF4-FFF2-40B4-BE49-F238E27FC236}">
                  <a16:creationId xmlns:a16="http://schemas.microsoft.com/office/drawing/2014/main" id="{B16CF27F-EA17-A00B-7A1E-3F9913760461}"/>
                </a:ext>
              </a:extLst>
            </p:cNvPr>
            <p:cNvGrpSpPr/>
            <p:nvPr/>
          </p:nvGrpSpPr>
          <p:grpSpPr>
            <a:xfrm>
              <a:off x="1259298" y="2055825"/>
              <a:ext cx="3264258" cy="1376889"/>
              <a:chOff x="705280" y="1478466"/>
              <a:chExt cx="4483577" cy="2192906"/>
            </a:xfrm>
          </p:grpSpPr>
          <p:grpSp>
            <p:nvGrpSpPr>
              <p:cNvPr id="2800" name="Google Shape;254;p10">
                <a:extLst>
                  <a:ext uri="{FF2B5EF4-FFF2-40B4-BE49-F238E27FC236}">
                    <a16:creationId xmlns:a16="http://schemas.microsoft.com/office/drawing/2014/main" id="{4EE48710-D78E-90ED-3137-9A14ADDAA05C}"/>
                  </a:ext>
                </a:extLst>
              </p:cNvPr>
              <p:cNvGrpSpPr/>
              <p:nvPr/>
            </p:nvGrpSpPr>
            <p:grpSpPr>
              <a:xfrm>
                <a:off x="930358" y="3467559"/>
                <a:ext cx="4258499" cy="203813"/>
                <a:chOff x="820160" y="4004099"/>
                <a:chExt cx="3717383" cy="206606"/>
              </a:xfrm>
            </p:grpSpPr>
            <p:grpSp>
              <p:nvGrpSpPr>
                <p:cNvPr id="2808" name="Google Shape;255;p10">
                  <a:extLst>
                    <a:ext uri="{FF2B5EF4-FFF2-40B4-BE49-F238E27FC236}">
                      <a16:creationId xmlns:a16="http://schemas.microsoft.com/office/drawing/2014/main" id="{8F56BBBE-C831-FAC2-A9A0-0F88CE31CBE2}"/>
                    </a:ext>
                  </a:extLst>
                </p:cNvPr>
                <p:cNvGrpSpPr/>
                <p:nvPr/>
              </p:nvGrpSpPr>
              <p:grpSpPr>
                <a:xfrm>
                  <a:off x="853653" y="4004099"/>
                  <a:ext cx="3653535" cy="58277"/>
                  <a:chOff x="853653" y="4004099"/>
                  <a:chExt cx="3653535" cy="58277"/>
                </a:xfrm>
              </p:grpSpPr>
              <p:cxnSp>
                <p:nvCxnSpPr>
                  <p:cNvPr id="2817" name="Google Shape;256;p10">
                    <a:extLst>
                      <a:ext uri="{FF2B5EF4-FFF2-40B4-BE49-F238E27FC236}">
                        <a16:creationId xmlns:a16="http://schemas.microsoft.com/office/drawing/2014/main" id="{5144841B-27F4-05C9-D1D1-921797B9D899}"/>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818" name="Google Shape;257;p10">
                    <a:extLst>
                      <a:ext uri="{FF2B5EF4-FFF2-40B4-BE49-F238E27FC236}">
                        <a16:creationId xmlns:a16="http://schemas.microsoft.com/office/drawing/2014/main" id="{0B558DFB-5342-5A50-F86D-8467A7ECED6D}"/>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19" name="Google Shape;258;p10">
                    <a:extLst>
                      <a:ext uri="{FF2B5EF4-FFF2-40B4-BE49-F238E27FC236}">
                        <a16:creationId xmlns:a16="http://schemas.microsoft.com/office/drawing/2014/main" id="{76A02F5A-C88B-C433-C5A9-8BDB257AF6FE}"/>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0" name="Google Shape;259;p10">
                    <a:extLst>
                      <a:ext uri="{FF2B5EF4-FFF2-40B4-BE49-F238E27FC236}">
                        <a16:creationId xmlns:a16="http://schemas.microsoft.com/office/drawing/2014/main" id="{EAC87776-A9F1-82E6-C9C8-28B3B26204F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1" name="Google Shape;260;p10">
                    <a:extLst>
                      <a:ext uri="{FF2B5EF4-FFF2-40B4-BE49-F238E27FC236}">
                        <a16:creationId xmlns:a16="http://schemas.microsoft.com/office/drawing/2014/main" id="{B99F2258-8714-1D7A-812C-75C2B9E27D7D}"/>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2" name="Google Shape;261;p10">
                    <a:extLst>
                      <a:ext uri="{FF2B5EF4-FFF2-40B4-BE49-F238E27FC236}">
                        <a16:creationId xmlns:a16="http://schemas.microsoft.com/office/drawing/2014/main" id="{09255E4C-B48A-3FDC-9094-0DC6833B4EE2}"/>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3" name="Google Shape;262;p10">
                    <a:extLst>
                      <a:ext uri="{FF2B5EF4-FFF2-40B4-BE49-F238E27FC236}">
                        <a16:creationId xmlns:a16="http://schemas.microsoft.com/office/drawing/2014/main" id="{CA40EB8C-BE40-0F48-690F-1C4C35DCF304}"/>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4" name="Google Shape;263;p10">
                    <a:extLst>
                      <a:ext uri="{FF2B5EF4-FFF2-40B4-BE49-F238E27FC236}">
                        <a16:creationId xmlns:a16="http://schemas.microsoft.com/office/drawing/2014/main" id="{B12B82DE-E829-F468-3ACF-4CBFEF965E6F}"/>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825" name="Google Shape;264;p10">
                    <a:extLst>
                      <a:ext uri="{FF2B5EF4-FFF2-40B4-BE49-F238E27FC236}">
                        <a16:creationId xmlns:a16="http://schemas.microsoft.com/office/drawing/2014/main" id="{387A6E17-C117-73D4-2FD8-153DA6E0B64C}"/>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809" name="Google Shape;265;p10">
                  <a:extLst>
                    <a:ext uri="{FF2B5EF4-FFF2-40B4-BE49-F238E27FC236}">
                      <a16:creationId xmlns:a16="http://schemas.microsoft.com/office/drawing/2014/main" id="{5F4EBC88-6610-49E0-D3CE-A49A42C586E7}"/>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66;p10">
                  <a:extLst>
                    <a:ext uri="{FF2B5EF4-FFF2-40B4-BE49-F238E27FC236}">
                      <a16:creationId xmlns:a16="http://schemas.microsoft.com/office/drawing/2014/main" id="{ABD34CBA-75DB-52EB-AE6A-392F69C7C98C}"/>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67;p10">
                  <a:extLst>
                    <a:ext uri="{FF2B5EF4-FFF2-40B4-BE49-F238E27FC236}">
                      <a16:creationId xmlns:a16="http://schemas.microsoft.com/office/drawing/2014/main" id="{993CB072-9BFE-0051-41AC-C7082283D685}"/>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68;p10">
                  <a:extLst>
                    <a:ext uri="{FF2B5EF4-FFF2-40B4-BE49-F238E27FC236}">
                      <a16:creationId xmlns:a16="http://schemas.microsoft.com/office/drawing/2014/main" id="{C9707BB0-BE9F-CC9D-9618-BA141C793D4F}"/>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69;p10">
                  <a:extLst>
                    <a:ext uri="{FF2B5EF4-FFF2-40B4-BE49-F238E27FC236}">
                      <a16:creationId xmlns:a16="http://schemas.microsoft.com/office/drawing/2014/main" id="{94F89980-7C00-6D4E-D0A6-DA72E07183DA}"/>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70;p10">
                  <a:extLst>
                    <a:ext uri="{FF2B5EF4-FFF2-40B4-BE49-F238E27FC236}">
                      <a16:creationId xmlns:a16="http://schemas.microsoft.com/office/drawing/2014/main" id="{55BA5BB1-BE9C-4C73-4B9A-FE9C4B5C72E4}"/>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71;p10">
                  <a:extLst>
                    <a:ext uri="{FF2B5EF4-FFF2-40B4-BE49-F238E27FC236}">
                      <a16:creationId xmlns:a16="http://schemas.microsoft.com/office/drawing/2014/main" id="{5B5764BC-BEB3-B928-CAD2-1087FDC4DD0E}"/>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72;p10">
                  <a:extLst>
                    <a:ext uri="{FF2B5EF4-FFF2-40B4-BE49-F238E27FC236}">
                      <a16:creationId xmlns:a16="http://schemas.microsoft.com/office/drawing/2014/main" id="{256796F6-7B9D-6F4F-E51D-6E3B992AF8E7}"/>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1" name="Google Shape;273;p10">
                <a:extLst>
                  <a:ext uri="{FF2B5EF4-FFF2-40B4-BE49-F238E27FC236}">
                    <a16:creationId xmlns:a16="http://schemas.microsoft.com/office/drawing/2014/main" id="{F4962BCE-80FA-D217-9689-62250F506CD1}"/>
                  </a:ext>
                </a:extLst>
              </p:cNvPr>
              <p:cNvGrpSpPr/>
              <p:nvPr/>
            </p:nvGrpSpPr>
            <p:grpSpPr>
              <a:xfrm>
                <a:off x="705280" y="1478466"/>
                <a:ext cx="263288" cy="1996524"/>
                <a:chOff x="623685" y="1987746"/>
                <a:chExt cx="229834" cy="2023879"/>
              </a:xfrm>
            </p:grpSpPr>
            <p:sp>
              <p:nvSpPr>
                <p:cNvPr id="2802" name="Google Shape;275;p10">
                  <a:extLst>
                    <a:ext uri="{FF2B5EF4-FFF2-40B4-BE49-F238E27FC236}">
                      <a16:creationId xmlns:a16="http://schemas.microsoft.com/office/drawing/2014/main" id="{D6333BBA-A401-BF9A-07CE-33ECBFD0E74F}"/>
                    </a:ext>
                  </a:extLst>
                </p:cNvPr>
                <p:cNvSpPr txBox="1"/>
                <p:nvPr/>
              </p:nvSpPr>
              <p:spPr>
                <a:xfrm>
                  <a:off x="623685" y="3276325"/>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3" name="Google Shape;276;p10">
                  <a:extLst>
                    <a:ext uri="{FF2B5EF4-FFF2-40B4-BE49-F238E27FC236}">
                      <a16:creationId xmlns:a16="http://schemas.microsoft.com/office/drawing/2014/main" id="{5D6C9798-2BA2-8098-5BE1-959A320E5BD7}"/>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2804" name="Google Shape;277;p10">
                  <a:extLst>
                    <a:ext uri="{FF2B5EF4-FFF2-40B4-BE49-F238E27FC236}">
                      <a16:creationId xmlns:a16="http://schemas.microsoft.com/office/drawing/2014/main" id="{1A9E59D4-0514-7F18-E090-D030843461EB}"/>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805" name="Google Shape;278;p10">
                  <a:extLst>
                    <a:ext uri="{FF2B5EF4-FFF2-40B4-BE49-F238E27FC236}">
                      <a16:creationId xmlns:a16="http://schemas.microsoft.com/office/drawing/2014/main" id="{02833594-2A72-6B4C-DDA6-85E237A872BB}"/>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806" name="Google Shape;279;p10">
                  <a:extLst>
                    <a:ext uri="{FF2B5EF4-FFF2-40B4-BE49-F238E27FC236}">
                      <a16:creationId xmlns:a16="http://schemas.microsoft.com/office/drawing/2014/main" id="{198C4986-7FB9-C92B-5072-EFD3835A4DFC}"/>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2807" name="Google Shape;280;p10">
                  <a:extLst>
                    <a:ext uri="{FF2B5EF4-FFF2-40B4-BE49-F238E27FC236}">
                      <a16:creationId xmlns:a16="http://schemas.microsoft.com/office/drawing/2014/main" id="{4AD7C714-B9FB-132E-6C6F-EE30908D72C0}"/>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798" name="Google Shape;285;p10">
              <a:extLst>
                <a:ext uri="{FF2B5EF4-FFF2-40B4-BE49-F238E27FC236}">
                  <a16:creationId xmlns:a16="http://schemas.microsoft.com/office/drawing/2014/main" id="{1A50C544-E053-6BA1-E440-DD7EEFCE67FF}"/>
                </a:ext>
              </a:extLst>
            </p:cNvPr>
            <p:cNvSpPr txBox="1"/>
            <p:nvPr/>
          </p:nvSpPr>
          <p:spPr>
            <a:xfrm>
              <a:off x="2920452" y="2078301"/>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96.1%</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86;p10">
              <a:extLst>
                <a:ext uri="{FF2B5EF4-FFF2-40B4-BE49-F238E27FC236}">
                  <a16:creationId xmlns:a16="http://schemas.microsoft.com/office/drawing/2014/main" id="{E9BFCBA9-05E0-90CC-F561-BA5658411434}"/>
                </a:ext>
              </a:extLst>
            </p:cNvPr>
            <p:cNvSpPr txBox="1"/>
            <p:nvPr/>
          </p:nvSpPr>
          <p:spPr>
            <a:xfrm>
              <a:off x="2923502" y="2311996"/>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26" name="Google Shape;219;p9">
            <a:extLst>
              <a:ext uri="{FF2B5EF4-FFF2-40B4-BE49-F238E27FC236}">
                <a16:creationId xmlns:a16="http://schemas.microsoft.com/office/drawing/2014/main" id="{699D0971-7D04-C7AC-2E0D-FCF4EB795417}"/>
              </a:ext>
            </a:extLst>
          </p:cNvPr>
          <p:cNvSpPr txBox="1"/>
          <p:nvPr/>
        </p:nvSpPr>
        <p:spPr>
          <a:xfrm>
            <a:off x="772292" y="1452966"/>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7" name="Google Shape;220;p9">
            <a:extLst>
              <a:ext uri="{FF2B5EF4-FFF2-40B4-BE49-F238E27FC236}">
                <a16:creationId xmlns:a16="http://schemas.microsoft.com/office/drawing/2014/main" id="{34C7D328-6B94-F333-5521-0299601FE629}"/>
              </a:ext>
            </a:extLst>
          </p:cNvPr>
          <p:cNvSpPr txBox="1"/>
          <p:nvPr/>
        </p:nvSpPr>
        <p:spPr>
          <a:xfrm>
            <a:off x="838240" y="2062310"/>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21;p9">
            <a:extLst>
              <a:ext uri="{FF2B5EF4-FFF2-40B4-BE49-F238E27FC236}">
                <a16:creationId xmlns:a16="http://schemas.microsoft.com/office/drawing/2014/main" id="{10B3DEB0-9DD3-2D73-5B5A-1A0C7F2B1B9A}"/>
              </a:ext>
            </a:extLst>
          </p:cNvPr>
          <p:cNvSpPr txBox="1"/>
          <p:nvPr/>
        </p:nvSpPr>
        <p:spPr>
          <a:xfrm>
            <a:off x="838240" y="2676735"/>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22;p9">
            <a:extLst>
              <a:ext uri="{FF2B5EF4-FFF2-40B4-BE49-F238E27FC236}">
                <a16:creationId xmlns:a16="http://schemas.microsoft.com/office/drawing/2014/main" id="{22459E47-D038-05B3-CFCC-7A3F54725AC4}"/>
              </a:ext>
            </a:extLst>
          </p:cNvPr>
          <p:cNvSpPr txBox="1"/>
          <p:nvPr/>
        </p:nvSpPr>
        <p:spPr>
          <a:xfrm>
            <a:off x="838240" y="328607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0" name="Google Shape;223;p9">
            <a:extLst>
              <a:ext uri="{FF2B5EF4-FFF2-40B4-BE49-F238E27FC236}">
                <a16:creationId xmlns:a16="http://schemas.microsoft.com/office/drawing/2014/main" id="{A2B65897-72A9-3D3D-90EB-499FA5C00920}"/>
              </a:ext>
            </a:extLst>
          </p:cNvPr>
          <p:cNvSpPr txBox="1"/>
          <p:nvPr/>
        </p:nvSpPr>
        <p:spPr>
          <a:xfrm>
            <a:off x="838240" y="3895424"/>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1" name="Google Shape;224;p9">
            <a:extLst>
              <a:ext uri="{FF2B5EF4-FFF2-40B4-BE49-F238E27FC236}">
                <a16:creationId xmlns:a16="http://schemas.microsoft.com/office/drawing/2014/main" id="{98268E38-82C7-E2F0-2738-5D9B8D65D359}"/>
              </a:ext>
            </a:extLst>
          </p:cNvPr>
          <p:cNvSpPr txBox="1"/>
          <p:nvPr/>
        </p:nvSpPr>
        <p:spPr>
          <a:xfrm>
            <a:off x="838240" y="4513736"/>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74;p10">
            <a:extLst>
              <a:ext uri="{FF2B5EF4-FFF2-40B4-BE49-F238E27FC236}">
                <a16:creationId xmlns:a16="http://schemas.microsoft.com/office/drawing/2014/main" id="{6F63E5B7-AC58-A399-CCE5-239067CF95DE}"/>
              </a:ext>
            </a:extLst>
          </p:cNvPr>
          <p:cNvSpPr txBox="1"/>
          <p:nvPr/>
        </p:nvSpPr>
        <p:spPr>
          <a:xfrm>
            <a:off x="1284727" y="2132289"/>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3" name="Google Shape;275;p10">
            <a:extLst>
              <a:ext uri="{FF2B5EF4-FFF2-40B4-BE49-F238E27FC236}">
                <a16:creationId xmlns:a16="http://schemas.microsoft.com/office/drawing/2014/main" id="{182D148F-A288-44E6-6CBC-1D6C027B45BB}"/>
              </a:ext>
            </a:extLst>
          </p:cNvPr>
          <p:cNvSpPr txBox="1"/>
          <p:nvPr/>
        </p:nvSpPr>
        <p:spPr>
          <a:xfrm>
            <a:off x="1332730" y="2849875"/>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2834" name="Google Shape;279;p10">
            <a:extLst>
              <a:ext uri="{FF2B5EF4-FFF2-40B4-BE49-F238E27FC236}">
                <a16:creationId xmlns:a16="http://schemas.microsoft.com/office/drawing/2014/main" id="{75C18CF7-7952-85C9-DDFE-64B77A31FD7C}"/>
              </a:ext>
            </a:extLst>
          </p:cNvPr>
          <p:cNvCxnSpPr/>
          <p:nvPr/>
        </p:nvCxnSpPr>
        <p:spPr>
          <a:xfrm rot="10800000">
            <a:off x="1589448" y="2903519"/>
            <a:ext cx="60029" cy="0"/>
          </a:xfrm>
          <a:prstGeom prst="straightConnector1">
            <a:avLst/>
          </a:prstGeom>
          <a:noFill/>
          <a:ln w="12700" cap="sq" cmpd="sng">
            <a:solidFill>
              <a:srgbClr val="000000"/>
            </a:solidFill>
            <a:prstDash val="solid"/>
            <a:miter lim="800000"/>
            <a:headEnd type="none" w="sm" len="sm"/>
            <a:tailEnd type="none" w="sm" len="sm"/>
          </a:ln>
        </p:spPr>
      </p:cxnSp>
      <p:grpSp>
        <p:nvGrpSpPr>
          <p:cNvPr id="2836" name="Group 2835">
            <a:extLst>
              <a:ext uri="{FF2B5EF4-FFF2-40B4-BE49-F238E27FC236}">
                <a16:creationId xmlns:a16="http://schemas.microsoft.com/office/drawing/2014/main" id="{4BA5B5B8-D0AB-CE50-4001-A652F1E0129A}"/>
              </a:ext>
            </a:extLst>
          </p:cNvPr>
          <p:cNvGrpSpPr/>
          <p:nvPr/>
        </p:nvGrpSpPr>
        <p:grpSpPr>
          <a:xfrm>
            <a:off x="1666631" y="2166224"/>
            <a:ext cx="5568000" cy="917337"/>
            <a:chOff x="1263184" y="1340124"/>
            <a:chExt cx="4205945" cy="683863"/>
          </a:xfrm>
        </p:grpSpPr>
        <p:pic>
          <p:nvPicPr>
            <p:cNvPr id="2837" name="Graphic 2836">
              <a:extLst>
                <a:ext uri="{FF2B5EF4-FFF2-40B4-BE49-F238E27FC236}">
                  <a16:creationId xmlns:a16="http://schemas.microsoft.com/office/drawing/2014/main" id="{E0A84EA6-9C7B-613D-BEAE-3262CE85B194}"/>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263424" y="1340316"/>
              <a:ext cx="4198693" cy="683671"/>
            </a:xfrm>
            <a:prstGeom prst="rect">
              <a:avLst/>
            </a:prstGeom>
          </p:spPr>
        </p:pic>
        <p:pic>
          <p:nvPicPr>
            <p:cNvPr id="2838" name="Graphic 2837">
              <a:extLst>
                <a:ext uri="{FF2B5EF4-FFF2-40B4-BE49-F238E27FC236}">
                  <a16:creationId xmlns:a16="http://schemas.microsoft.com/office/drawing/2014/main" id="{F2B9043F-909C-DC57-6986-4D7BB73F616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275330" y="1347630"/>
              <a:ext cx="4169687" cy="667150"/>
            </a:xfrm>
            <a:prstGeom prst="rect">
              <a:avLst/>
            </a:prstGeom>
          </p:spPr>
        </p:pic>
        <p:pic>
          <p:nvPicPr>
            <p:cNvPr id="2839" name="Graphic 2838">
              <a:extLst>
                <a:ext uri="{FF2B5EF4-FFF2-40B4-BE49-F238E27FC236}">
                  <a16:creationId xmlns:a16="http://schemas.microsoft.com/office/drawing/2014/main" id="{28C431F5-70DD-5128-3B44-17A4EC6E9500}"/>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1281815" y="1353363"/>
              <a:ext cx="4169997" cy="300394"/>
            </a:xfrm>
            <a:prstGeom prst="rect">
              <a:avLst/>
            </a:prstGeom>
          </p:spPr>
        </p:pic>
        <p:grpSp>
          <p:nvGrpSpPr>
            <p:cNvPr id="2840" name="Group 2839">
              <a:extLst>
                <a:ext uri="{FF2B5EF4-FFF2-40B4-BE49-F238E27FC236}">
                  <a16:creationId xmlns:a16="http://schemas.microsoft.com/office/drawing/2014/main" id="{823266F2-A03C-4338-8EDA-8225F75149B2}"/>
                </a:ext>
              </a:extLst>
            </p:cNvPr>
            <p:cNvGrpSpPr/>
            <p:nvPr/>
          </p:nvGrpSpPr>
          <p:grpSpPr>
            <a:xfrm>
              <a:off x="1263184" y="1340124"/>
              <a:ext cx="4205945" cy="321822"/>
              <a:chOff x="1263184" y="1340124"/>
              <a:chExt cx="4205945" cy="321822"/>
            </a:xfrm>
          </p:grpSpPr>
          <p:grpSp>
            <p:nvGrpSpPr>
              <p:cNvPr id="2841" name="Graphic 5018">
                <a:extLst>
                  <a:ext uri="{FF2B5EF4-FFF2-40B4-BE49-F238E27FC236}">
                    <a16:creationId xmlns:a16="http://schemas.microsoft.com/office/drawing/2014/main" id="{72FE346D-3FD8-F585-4CF7-D97F400B27E5}"/>
                  </a:ext>
                </a:extLst>
              </p:cNvPr>
              <p:cNvGrpSpPr/>
              <p:nvPr/>
            </p:nvGrpSpPr>
            <p:grpSpPr>
              <a:xfrm>
                <a:off x="1263184" y="1340124"/>
                <a:ext cx="28981" cy="28485"/>
                <a:chOff x="1263184" y="1340124"/>
                <a:chExt cx="28981" cy="28485"/>
              </a:xfrm>
            </p:grpSpPr>
            <p:sp>
              <p:nvSpPr>
                <p:cNvPr id="3994" name="Freeform: Shape 15271">
                  <a:extLst>
                    <a:ext uri="{FF2B5EF4-FFF2-40B4-BE49-F238E27FC236}">
                      <a16:creationId xmlns:a16="http://schemas.microsoft.com/office/drawing/2014/main" id="{9046546F-936A-FC7B-CD73-EEF53A1BAAE3}"/>
                    </a:ext>
                  </a:extLst>
                </p:cNvPr>
                <p:cNvSpPr/>
                <p:nvPr/>
              </p:nvSpPr>
              <p:spPr>
                <a:xfrm>
                  <a:off x="1277610" y="134012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Freeform: Shape 15272">
                  <a:extLst>
                    <a:ext uri="{FF2B5EF4-FFF2-40B4-BE49-F238E27FC236}">
                      <a16:creationId xmlns:a16="http://schemas.microsoft.com/office/drawing/2014/main" id="{BEE2CFB4-4EB8-5F83-1651-67CB287BD879}"/>
                    </a:ext>
                  </a:extLst>
                </p:cNvPr>
                <p:cNvSpPr/>
                <p:nvPr/>
              </p:nvSpPr>
              <p:spPr>
                <a:xfrm>
                  <a:off x="1263184" y="135430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2" name="Graphic 5018">
                <a:extLst>
                  <a:ext uri="{FF2B5EF4-FFF2-40B4-BE49-F238E27FC236}">
                    <a16:creationId xmlns:a16="http://schemas.microsoft.com/office/drawing/2014/main" id="{14863930-F457-BBE7-0262-93FBE74C0DDF}"/>
                  </a:ext>
                </a:extLst>
              </p:cNvPr>
              <p:cNvGrpSpPr/>
              <p:nvPr/>
            </p:nvGrpSpPr>
            <p:grpSpPr>
              <a:xfrm>
                <a:off x="1319472" y="1340124"/>
                <a:ext cx="28981" cy="28485"/>
                <a:chOff x="1319472" y="1340124"/>
                <a:chExt cx="28981" cy="28485"/>
              </a:xfrm>
            </p:grpSpPr>
            <p:sp>
              <p:nvSpPr>
                <p:cNvPr id="3992" name="Freeform: Shape 15269">
                  <a:extLst>
                    <a:ext uri="{FF2B5EF4-FFF2-40B4-BE49-F238E27FC236}">
                      <a16:creationId xmlns:a16="http://schemas.microsoft.com/office/drawing/2014/main" id="{F8CAFC7B-37F3-2D5A-4C61-AA6C0282B393}"/>
                    </a:ext>
                  </a:extLst>
                </p:cNvPr>
                <p:cNvSpPr/>
                <p:nvPr/>
              </p:nvSpPr>
              <p:spPr>
                <a:xfrm>
                  <a:off x="1334028" y="134012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Freeform: Shape 15270">
                  <a:extLst>
                    <a:ext uri="{FF2B5EF4-FFF2-40B4-BE49-F238E27FC236}">
                      <a16:creationId xmlns:a16="http://schemas.microsoft.com/office/drawing/2014/main" id="{A8ABCE53-21E7-1F33-58C6-E2FB47E6EB6D}"/>
                    </a:ext>
                  </a:extLst>
                </p:cNvPr>
                <p:cNvSpPr/>
                <p:nvPr/>
              </p:nvSpPr>
              <p:spPr>
                <a:xfrm>
                  <a:off x="1319472" y="135430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3" name="Graphic 5018">
                <a:extLst>
                  <a:ext uri="{FF2B5EF4-FFF2-40B4-BE49-F238E27FC236}">
                    <a16:creationId xmlns:a16="http://schemas.microsoft.com/office/drawing/2014/main" id="{F0793A07-D74E-B76E-A8E9-3AE13DEA6094}"/>
                  </a:ext>
                </a:extLst>
              </p:cNvPr>
              <p:cNvGrpSpPr/>
              <p:nvPr/>
            </p:nvGrpSpPr>
            <p:grpSpPr>
              <a:xfrm>
                <a:off x="1342142" y="1340124"/>
                <a:ext cx="28981" cy="28485"/>
                <a:chOff x="1342142" y="1340124"/>
                <a:chExt cx="28981" cy="28485"/>
              </a:xfrm>
            </p:grpSpPr>
            <p:sp>
              <p:nvSpPr>
                <p:cNvPr id="3990" name="Freeform: Shape 15267">
                  <a:extLst>
                    <a:ext uri="{FF2B5EF4-FFF2-40B4-BE49-F238E27FC236}">
                      <a16:creationId xmlns:a16="http://schemas.microsoft.com/office/drawing/2014/main" id="{A84A8B7E-4879-29B2-C5DA-39CB1BDB161F}"/>
                    </a:ext>
                  </a:extLst>
                </p:cNvPr>
                <p:cNvSpPr/>
                <p:nvPr/>
              </p:nvSpPr>
              <p:spPr>
                <a:xfrm>
                  <a:off x="1356569" y="134012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Freeform: Shape 15268">
                  <a:extLst>
                    <a:ext uri="{FF2B5EF4-FFF2-40B4-BE49-F238E27FC236}">
                      <a16:creationId xmlns:a16="http://schemas.microsoft.com/office/drawing/2014/main" id="{F19C9824-4C0A-19A7-D0CB-66ADAFE69CE4}"/>
                    </a:ext>
                  </a:extLst>
                </p:cNvPr>
                <p:cNvSpPr/>
                <p:nvPr/>
              </p:nvSpPr>
              <p:spPr>
                <a:xfrm>
                  <a:off x="1342142" y="135430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4" name="Graphic 5018">
                <a:extLst>
                  <a:ext uri="{FF2B5EF4-FFF2-40B4-BE49-F238E27FC236}">
                    <a16:creationId xmlns:a16="http://schemas.microsoft.com/office/drawing/2014/main" id="{2841F84C-3394-F506-B629-926CA63ECC90}"/>
                  </a:ext>
                </a:extLst>
              </p:cNvPr>
              <p:cNvGrpSpPr/>
              <p:nvPr/>
            </p:nvGrpSpPr>
            <p:grpSpPr>
              <a:xfrm>
                <a:off x="1387998" y="1340124"/>
                <a:ext cx="28981" cy="28485"/>
                <a:chOff x="1387998" y="1340124"/>
                <a:chExt cx="28981" cy="28485"/>
              </a:xfrm>
            </p:grpSpPr>
            <p:sp>
              <p:nvSpPr>
                <p:cNvPr id="3988" name="Freeform: Shape 15265">
                  <a:extLst>
                    <a:ext uri="{FF2B5EF4-FFF2-40B4-BE49-F238E27FC236}">
                      <a16:creationId xmlns:a16="http://schemas.microsoft.com/office/drawing/2014/main" id="{155C7BD0-4DB9-CD29-2348-0CAB90F7BF92}"/>
                    </a:ext>
                  </a:extLst>
                </p:cNvPr>
                <p:cNvSpPr/>
                <p:nvPr/>
              </p:nvSpPr>
              <p:spPr>
                <a:xfrm>
                  <a:off x="1402553" y="134012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Freeform: Shape 15266">
                  <a:extLst>
                    <a:ext uri="{FF2B5EF4-FFF2-40B4-BE49-F238E27FC236}">
                      <a16:creationId xmlns:a16="http://schemas.microsoft.com/office/drawing/2014/main" id="{48BF319F-D0D4-0713-E00C-04C5AD5307C2}"/>
                    </a:ext>
                  </a:extLst>
                </p:cNvPr>
                <p:cNvSpPr/>
                <p:nvPr/>
              </p:nvSpPr>
              <p:spPr>
                <a:xfrm>
                  <a:off x="1387998" y="135430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5" name="Graphic 5018">
                <a:extLst>
                  <a:ext uri="{FF2B5EF4-FFF2-40B4-BE49-F238E27FC236}">
                    <a16:creationId xmlns:a16="http://schemas.microsoft.com/office/drawing/2014/main" id="{EDE72B98-1D9B-481A-6EDC-0EEA67466CC6}"/>
                  </a:ext>
                </a:extLst>
              </p:cNvPr>
              <p:cNvGrpSpPr/>
              <p:nvPr/>
            </p:nvGrpSpPr>
            <p:grpSpPr>
              <a:xfrm>
                <a:off x="1407061" y="1340124"/>
                <a:ext cx="28981" cy="28485"/>
                <a:chOff x="1407061" y="1340124"/>
                <a:chExt cx="28981" cy="28485"/>
              </a:xfrm>
            </p:grpSpPr>
            <p:sp>
              <p:nvSpPr>
                <p:cNvPr id="3986" name="Freeform: Shape 15263">
                  <a:extLst>
                    <a:ext uri="{FF2B5EF4-FFF2-40B4-BE49-F238E27FC236}">
                      <a16:creationId xmlns:a16="http://schemas.microsoft.com/office/drawing/2014/main" id="{719E06DE-C5BD-C775-077C-D00595866AF6}"/>
                    </a:ext>
                  </a:extLst>
                </p:cNvPr>
                <p:cNvSpPr/>
                <p:nvPr/>
              </p:nvSpPr>
              <p:spPr>
                <a:xfrm>
                  <a:off x="1421617" y="134012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Freeform: Shape 15264">
                  <a:extLst>
                    <a:ext uri="{FF2B5EF4-FFF2-40B4-BE49-F238E27FC236}">
                      <a16:creationId xmlns:a16="http://schemas.microsoft.com/office/drawing/2014/main" id="{A5D8D12D-0477-9872-A6BF-27C9C6D3BB83}"/>
                    </a:ext>
                  </a:extLst>
                </p:cNvPr>
                <p:cNvSpPr/>
                <p:nvPr/>
              </p:nvSpPr>
              <p:spPr>
                <a:xfrm>
                  <a:off x="1407061" y="135430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6" name="Graphic 5018">
                <a:extLst>
                  <a:ext uri="{FF2B5EF4-FFF2-40B4-BE49-F238E27FC236}">
                    <a16:creationId xmlns:a16="http://schemas.microsoft.com/office/drawing/2014/main" id="{69D3CCA3-9C7B-BADC-661F-3880B6A72ACE}"/>
                  </a:ext>
                </a:extLst>
              </p:cNvPr>
              <p:cNvGrpSpPr/>
              <p:nvPr/>
            </p:nvGrpSpPr>
            <p:grpSpPr>
              <a:xfrm>
                <a:off x="1494650" y="1345188"/>
                <a:ext cx="28981" cy="28485"/>
                <a:chOff x="1494650" y="1345188"/>
                <a:chExt cx="28981" cy="28485"/>
              </a:xfrm>
            </p:grpSpPr>
            <p:sp>
              <p:nvSpPr>
                <p:cNvPr id="3984" name="Freeform: Shape 15261">
                  <a:extLst>
                    <a:ext uri="{FF2B5EF4-FFF2-40B4-BE49-F238E27FC236}">
                      <a16:creationId xmlns:a16="http://schemas.microsoft.com/office/drawing/2014/main" id="{18362A5E-8947-5C83-A81C-B28366DC3837}"/>
                    </a:ext>
                  </a:extLst>
                </p:cNvPr>
                <p:cNvSpPr/>
                <p:nvPr/>
              </p:nvSpPr>
              <p:spPr>
                <a:xfrm>
                  <a:off x="1509077" y="13451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Freeform: Shape 15262">
                  <a:extLst>
                    <a:ext uri="{FF2B5EF4-FFF2-40B4-BE49-F238E27FC236}">
                      <a16:creationId xmlns:a16="http://schemas.microsoft.com/office/drawing/2014/main" id="{69513FF0-A584-4F1E-710D-2FFF44C80867}"/>
                    </a:ext>
                  </a:extLst>
                </p:cNvPr>
                <p:cNvSpPr/>
                <p:nvPr/>
              </p:nvSpPr>
              <p:spPr>
                <a:xfrm>
                  <a:off x="1494650" y="135949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7" name="Graphic 5018">
                <a:extLst>
                  <a:ext uri="{FF2B5EF4-FFF2-40B4-BE49-F238E27FC236}">
                    <a16:creationId xmlns:a16="http://schemas.microsoft.com/office/drawing/2014/main" id="{793664AD-873D-2003-7A94-14F475B3C447}"/>
                  </a:ext>
                </a:extLst>
              </p:cNvPr>
              <p:cNvGrpSpPr/>
              <p:nvPr/>
            </p:nvGrpSpPr>
            <p:grpSpPr>
              <a:xfrm>
                <a:off x="1553902" y="1345188"/>
                <a:ext cx="28981" cy="28485"/>
                <a:chOff x="1553902" y="1345188"/>
                <a:chExt cx="28981" cy="28485"/>
              </a:xfrm>
            </p:grpSpPr>
            <p:sp>
              <p:nvSpPr>
                <p:cNvPr id="3982" name="Freeform: Shape 15259">
                  <a:extLst>
                    <a:ext uri="{FF2B5EF4-FFF2-40B4-BE49-F238E27FC236}">
                      <a16:creationId xmlns:a16="http://schemas.microsoft.com/office/drawing/2014/main" id="{BA9184A9-9EEA-9D30-2B0F-5E801A22FC59}"/>
                    </a:ext>
                  </a:extLst>
                </p:cNvPr>
                <p:cNvSpPr/>
                <p:nvPr/>
              </p:nvSpPr>
              <p:spPr>
                <a:xfrm>
                  <a:off x="1568457" y="13451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Freeform: Shape 15260">
                  <a:extLst>
                    <a:ext uri="{FF2B5EF4-FFF2-40B4-BE49-F238E27FC236}">
                      <a16:creationId xmlns:a16="http://schemas.microsoft.com/office/drawing/2014/main" id="{0F86E061-9F91-9556-6AD7-276FD857983F}"/>
                    </a:ext>
                  </a:extLst>
                </p:cNvPr>
                <p:cNvSpPr/>
                <p:nvPr/>
              </p:nvSpPr>
              <p:spPr>
                <a:xfrm>
                  <a:off x="1553902" y="135949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8" name="Graphic 5018">
                <a:extLst>
                  <a:ext uri="{FF2B5EF4-FFF2-40B4-BE49-F238E27FC236}">
                    <a16:creationId xmlns:a16="http://schemas.microsoft.com/office/drawing/2014/main" id="{2BC2B8AF-3A5E-6313-15EA-5945AA4175E3}"/>
                  </a:ext>
                </a:extLst>
              </p:cNvPr>
              <p:cNvGrpSpPr/>
              <p:nvPr/>
            </p:nvGrpSpPr>
            <p:grpSpPr>
              <a:xfrm>
                <a:off x="1623329" y="1348226"/>
                <a:ext cx="28981" cy="28485"/>
                <a:chOff x="1623329" y="1348226"/>
                <a:chExt cx="28981" cy="28485"/>
              </a:xfrm>
            </p:grpSpPr>
            <p:sp>
              <p:nvSpPr>
                <p:cNvPr id="3980" name="Freeform: Shape 15257">
                  <a:extLst>
                    <a:ext uri="{FF2B5EF4-FFF2-40B4-BE49-F238E27FC236}">
                      <a16:creationId xmlns:a16="http://schemas.microsoft.com/office/drawing/2014/main" id="{AFF5F513-559F-E535-63B9-D3C7F6468CB5}"/>
                    </a:ext>
                  </a:extLst>
                </p:cNvPr>
                <p:cNvSpPr/>
                <p:nvPr/>
              </p:nvSpPr>
              <p:spPr>
                <a:xfrm>
                  <a:off x="1637755" y="1348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Freeform: Shape 15258">
                  <a:extLst>
                    <a:ext uri="{FF2B5EF4-FFF2-40B4-BE49-F238E27FC236}">
                      <a16:creationId xmlns:a16="http://schemas.microsoft.com/office/drawing/2014/main" id="{0CCCDA2F-CEB9-5F50-0846-FDED1F0C4223}"/>
                    </a:ext>
                  </a:extLst>
                </p:cNvPr>
                <p:cNvSpPr/>
                <p:nvPr/>
              </p:nvSpPr>
              <p:spPr>
                <a:xfrm>
                  <a:off x="1623329" y="13624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9" name="Graphic 5018">
                <a:extLst>
                  <a:ext uri="{FF2B5EF4-FFF2-40B4-BE49-F238E27FC236}">
                    <a16:creationId xmlns:a16="http://schemas.microsoft.com/office/drawing/2014/main" id="{01E5C286-40FB-CEA3-6098-5834CEC0C002}"/>
                  </a:ext>
                </a:extLst>
              </p:cNvPr>
              <p:cNvGrpSpPr/>
              <p:nvPr/>
            </p:nvGrpSpPr>
            <p:grpSpPr>
              <a:xfrm>
                <a:off x="1636467" y="1348226"/>
                <a:ext cx="28981" cy="28485"/>
                <a:chOff x="1636467" y="1348226"/>
                <a:chExt cx="28981" cy="28485"/>
              </a:xfrm>
            </p:grpSpPr>
            <p:sp>
              <p:nvSpPr>
                <p:cNvPr id="3978" name="Freeform: Shape 15255">
                  <a:extLst>
                    <a:ext uri="{FF2B5EF4-FFF2-40B4-BE49-F238E27FC236}">
                      <a16:creationId xmlns:a16="http://schemas.microsoft.com/office/drawing/2014/main" id="{96DF67CE-86D7-227C-A003-DAD765F92F87}"/>
                    </a:ext>
                  </a:extLst>
                </p:cNvPr>
                <p:cNvSpPr/>
                <p:nvPr/>
              </p:nvSpPr>
              <p:spPr>
                <a:xfrm>
                  <a:off x="1650894" y="1348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Freeform: Shape 15256">
                  <a:extLst>
                    <a:ext uri="{FF2B5EF4-FFF2-40B4-BE49-F238E27FC236}">
                      <a16:creationId xmlns:a16="http://schemas.microsoft.com/office/drawing/2014/main" id="{81522C72-D5C3-D03D-830D-488C1F2FDAAB}"/>
                    </a:ext>
                  </a:extLst>
                </p:cNvPr>
                <p:cNvSpPr/>
                <p:nvPr/>
              </p:nvSpPr>
              <p:spPr>
                <a:xfrm>
                  <a:off x="1636467" y="13624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0" name="Graphic 5018">
                <a:extLst>
                  <a:ext uri="{FF2B5EF4-FFF2-40B4-BE49-F238E27FC236}">
                    <a16:creationId xmlns:a16="http://schemas.microsoft.com/office/drawing/2014/main" id="{9B9A0E61-A03A-8017-1AE3-B22885454175}"/>
                  </a:ext>
                </a:extLst>
              </p:cNvPr>
              <p:cNvGrpSpPr/>
              <p:nvPr/>
            </p:nvGrpSpPr>
            <p:grpSpPr>
              <a:xfrm>
                <a:off x="1650894" y="1348226"/>
                <a:ext cx="28981" cy="28485"/>
                <a:chOff x="1650894" y="1348226"/>
                <a:chExt cx="28981" cy="28485"/>
              </a:xfrm>
            </p:grpSpPr>
            <p:sp>
              <p:nvSpPr>
                <p:cNvPr id="3976" name="Freeform: Shape 15253">
                  <a:extLst>
                    <a:ext uri="{FF2B5EF4-FFF2-40B4-BE49-F238E27FC236}">
                      <a16:creationId xmlns:a16="http://schemas.microsoft.com/office/drawing/2014/main" id="{2B2C0B30-16AC-876A-717A-EB21BE8CFA8C}"/>
                    </a:ext>
                  </a:extLst>
                </p:cNvPr>
                <p:cNvSpPr/>
                <p:nvPr/>
              </p:nvSpPr>
              <p:spPr>
                <a:xfrm>
                  <a:off x="1665449" y="1348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Freeform: Shape 15254">
                  <a:extLst>
                    <a:ext uri="{FF2B5EF4-FFF2-40B4-BE49-F238E27FC236}">
                      <a16:creationId xmlns:a16="http://schemas.microsoft.com/office/drawing/2014/main" id="{486C2862-D3C8-9B3A-9EE8-2C088A64CA5A}"/>
                    </a:ext>
                  </a:extLst>
                </p:cNvPr>
                <p:cNvSpPr/>
                <p:nvPr/>
              </p:nvSpPr>
              <p:spPr>
                <a:xfrm>
                  <a:off x="1650894" y="13624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1" name="Graphic 5018">
                <a:extLst>
                  <a:ext uri="{FF2B5EF4-FFF2-40B4-BE49-F238E27FC236}">
                    <a16:creationId xmlns:a16="http://schemas.microsoft.com/office/drawing/2014/main" id="{25B36C1F-FE77-943E-57DD-09CD44826E22}"/>
                  </a:ext>
                </a:extLst>
              </p:cNvPr>
              <p:cNvGrpSpPr/>
              <p:nvPr/>
            </p:nvGrpSpPr>
            <p:grpSpPr>
              <a:xfrm>
                <a:off x="1660297" y="1348226"/>
                <a:ext cx="28981" cy="28485"/>
                <a:chOff x="1660297" y="1348226"/>
                <a:chExt cx="28981" cy="28485"/>
              </a:xfrm>
            </p:grpSpPr>
            <p:sp>
              <p:nvSpPr>
                <p:cNvPr id="3974" name="Freeform: Shape 15251">
                  <a:extLst>
                    <a:ext uri="{FF2B5EF4-FFF2-40B4-BE49-F238E27FC236}">
                      <a16:creationId xmlns:a16="http://schemas.microsoft.com/office/drawing/2014/main" id="{99D5B822-DC61-8697-F8F6-DC821591A322}"/>
                    </a:ext>
                  </a:extLst>
                </p:cNvPr>
                <p:cNvSpPr/>
                <p:nvPr/>
              </p:nvSpPr>
              <p:spPr>
                <a:xfrm>
                  <a:off x="1674723" y="1348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Freeform: Shape 15252">
                  <a:extLst>
                    <a:ext uri="{FF2B5EF4-FFF2-40B4-BE49-F238E27FC236}">
                      <a16:creationId xmlns:a16="http://schemas.microsoft.com/office/drawing/2014/main" id="{037C60F7-1E09-5C40-4046-4CF475A7DB39}"/>
                    </a:ext>
                  </a:extLst>
                </p:cNvPr>
                <p:cNvSpPr/>
                <p:nvPr/>
              </p:nvSpPr>
              <p:spPr>
                <a:xfrm>
                  <a:off x="1660297" y="13624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2" name="Graphic 5018">
                <a:extLst>
                  <a:ext uri="{FF2B5EF4-FFF2-40B4-BE49-F238E27FC236}">
                    <a16:creationId xmlns:a16="http://schemas.microsoft.com/office/drawing/2014/main" id="{5244F62F-1355-161E-D5DB-8608CFB2F6A7}"/>
                  </a:ext>
                </a:extLst>
              </p:cNvPr>
              <p:cNvGrpSpPr/>
              <p:nvPr/>
            </p:nvGrpSpPr>
            <p:grpSpPr>
              <a:xfrm>
                <a:off x="1665449" y="1348226"/>
                <a:ext cx="28981" cy="28485"/>
                <a:chOff x="1665449" y="1348226"/>
                <a:chExt cx="28981" cy="28485"/>
              </a:xfrm>
            </p:grpSpPr>
            <p:sp>
              <p:nvSpPr>
                <p:cNvPr id="3972" name="Freeform: Shape 15249">
                  <a:extLst>
                    <a:ext uri="{FF2B5EF4-FFF2-40B4-BE49-F238E27FC236}">
                      <a16:creationId xmlns:a16="http://schemas.microsoft.com/office/drawing/2014/main" id="{BC846C49-9198-8C3C-234C-058B642C32AE}"/>
                    </a:ext>
                  </a:extLst>
                </p:cNvPr>
                <p:cNvSpPr/>
                <p:nvPr/>
              </p:nvSpPr>
              <p:spPr>
                <a:xfrm>
                  <a:off x="1679875" y="1348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Freeform: Shape 15250">
                  <a:extLst>
                    <a:ext uri="{FF2B5EF4-FFF2-40B4-BE49-F238E27FC236}">
                      <a16:creationId xmlns:a16="http://schemas.microsoft.com/office/drawing/2014/main" id="{A8738188-8B9B-0447-D28C-F3DB303F1CC7}"/>
                    </a:ext>
                  </a:extLst>
                </p:cNvPr>
                <p:cNvSpPr/>
                <p:nvPr/>
              </p:nvSpPr>
              <p:spPr>
                <a:xfrm>
                  <a:off x="1665449" y="13624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3" name="Graphic 5018">
                <a:extLst>
                  <a:ext uri="{FF2B5EF4-FFF2-40B4-BE49-F238E27FC236}">
                    <a16:creationId xmlns:a16="http://schemas.microsoft.com/office/drawing/2014/main" id="{9E9EAF0B-92FE-3171-36F5-C6CDBF7860E7}"/>
                  </a:ext>
                </a:extLst>
              </p:cNvPr>
              <p:cNvGrpSpPr/>
              <p:nvPr/>
            </p:nvGrpSpPr>
            <p:grpSpPr>
              <a:xfrm>
                <a:off x="1673177" y="1351138"/>
                <a:ext cx="28981" cy="28485"/>
                <a:chOff x="1673177" y="1351138"/>
                <a:chExt cx="28981" cy="28485"/>
              </a:xfrm>
            </p:grpSpPr>
            <p:sp>
              <p:nvSpPr>
                <p:cNvPr id="3970" name="Freeform: Shape 15247">
                  <a:extLst>
                    <a:ext uri="{FF2B5EF4-FFF2-40B4-BE49-F238E27FC236}">
                      <a16:creationId xmlns:a16="http://schemas.microsoft.com/office/drawing/2014/main" id="{4AFC158D-608D-B998-439A-2B095DE516BC}"/>
                    </a:ext>
                  </a:extLst>
                </p:cNvPr>
                <p:cNvSpPr/>
                <p:nvPr/>
              </p:nvSpPr>
              <p:spPr>
                <a:xfrm>
                  <a:off x="1687604" y="135113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Freeform: Shape 15248">
                  <a:extLst>
                    <a:ext uri="{FF2B5EF4-FFF2-40B4-BE49-F238E27FC236}">
                      <a16:creationId xmlns:a16="http://schemas.microsoft.com/office/drawing/2014/main" id="{B4DBD5C4-860A-FD3B-4D32-5D15F1E397B7}"/>
                    </a:ext>
                  </a:extLst>
                </p:cNvPr>
                <p:cNvSpPr/>
                <p:nvPr/>
              </p:nvSpPr>
              <p:spPr>
                <a:xfrm>
                  <a:off x="1673177" y="136544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4" name="Graphic 5018">
                <a:extLst>
                  <a:ext uri="{FF2B5EF4-FFF2-40B4-BE49-F238E27FC236}">
                    <a16:creationId xmlns:a16="http://schemas.microsoft.com/office/drawing/2014/main" id="{4D2D4F89-B643-1115-A225-0D944D0D70C0}"/>
                  </a:ext>
                </a:extLst>
              </p:cNvPr>
              <p:cNvGrpSpPr/>
              <p:nvPr/>
            </p:nvGrpSpPr>
            <p:grpSpPr>
              <a:xfrm>
                <a:off x="1769912" y="1362406"/>
                <a:ext cx="28981" cy="28485"/>
                <a:chOff x="1769912" y="1362406"/>
                <a:chExt cx="28981" cy="28485"/>
              </a:xfrm>
            </p:grpSpPr>
            <p:sp>
              <p:nvSpPr>
                <p:cNvPr id="3968" name="Freeform: Shape 15245">
                  <a:extLst>
                    <a:ext uri="{FF2B5EF4-FFF2-40B4-BE49-F238E27FC236}">
                      <a16:creationId xmlns:a16="http://schemas.microsoft.com/office/drawing/2014/main" id="{1D969D7B-773E-C25B-6EAA-CEE00A2856FE}"/>
                    </a:ext>
                  </a:extLst>
                </p:cNvPr>
                <p:cNvSpPr/>
                <p:nvPr/>
              </p:nvSpPr>
              <p:spPr>
                <a:xfrm>
                  <a:off x="1784467" y="136240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Freeform: Shape 15246">
                  <a:extLst>
                    <a:ext uri="{FF2B5EF4-FFF2-40B4-BE49-F238E27FC236}">
                      <a16:creationId xmlns:a16="http://schemas.microsoft.com/office/drawing/2014/main" id="{78303C0F-E9BC-CB8E-3E53-9D896809AD27}"/>
                    </a:ext>
                  </a:extLst>
                </p:cNvPr>
                <p:cNvSpPr/>
                <p:nvPr/>
              </p:nvSpPr>
              <p:spPr>
                <a:xfrm>
                  <a:off x="1769912" y="137671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5" name="Graphic 5018">
                <a:extLst>
                  <a:ext uri="{FF2B5EF4-FFF2-40B4-BE49-F238E27FC236}">
                    <a16:creationId xmlns:a16="http://schemas.microsoft.com/office/drawing/2014/main" id="{B684DE2E-F6B4-6ED5-469B-F03B1F68474C}"/>
                  </a:ext>
                </a:extLst>
              </p:cNvPr>
              <p:cNvGrpSpPr/>
              <p:nvPr/>
            </p:nvGrpSpPr>
            <p:grpSpPr>
              <a:xfrm>
                <a:off x="1818730" y="1362406"/>
                <a:ext cx="28981" cy="28485"/>
                <a:chOff x="1818730" y="1362406"/>
                <a:chExt cx="28981" cy="28485"/>
              </a:xfrm>
            </p:grpSpPr>
            <p:sp>
              <p:nvSpPr>
                <p:cNvPr id="3966" name="Freeform: Shape 15243">
                  <a:extLst>
                    <a:ext uri="{FF2B5EF4-FFF2-40B4-BE49-F238E27FC236}">
                      <a16:creationId xmlns:a16="http://schemas.microsoft.com/office/drawing/2014/main" id="{27CB990F-E409-07A6-8C94-F611E9104186}"/>
                    </a:ext>
                  </a:extLst>
                </p:cNvPr>
                <p:cNvSpPr/>
                <p:nvPr/>
              </p:nvSpPr>
              <p:spPr>
                <a:xfrm>
                  <a:off x="1833156" y="136240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Freeform: Shape 15244">
                  <a:extLst>
                    <a:ext uri="{FF2B5EF4-FFF2-40B4-BE49-F238E27FC236}">
                      <a16:creationId xmlns:a16="http://schemas.microsoft.com/office/drawing/2014/main" id="{89522C50-9185-AEAA-0619-5F4FDD1A7FEC}"/>
                    </a:ext>
                  </a:extLst>
                </p:cNvPr>
                <p:cNvSpPr/>
                <p:nvPr/>
              </p:nvSpPr>
              <p:spPr>
                <a:xfrm>
                  <a:off x="1818730" y="137671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6" name="Graphic 5018">
                <a:extLst>
                  <a:ext uri="{FF2B5EF4-FFF2-40B4-BE49-F238E27FC236}">
                    <a16:creationId xmlns:a16="http://schemas.microsoft.com/office/drawing/2014/main" id="{39CE44A5-162A-EED2-3028-97B0597C0742}"/>
                  </a:ext>
                </a:extLst>
              </p:cNvPr>
              <p:cNvGrpSpPr/>
              <p:nvPr/>
            </p:nvGrpSpPr>
            <p:grpSpPr>
              <a:xfrm>
                <a:off x="1867419" y="1362406"/>
                <a:ext cx="28981" cy="28485"/>
                <a:chOff x="1867419" y="1362406"/>
                <a:chExt cx="28981" cy="28485"/>
              </a:xfrm>
            </p:grpSpPr>
            <p:sp>
              <p:nvSpPr>
                <p:cNvPr id="3964" name="Freeform: Shape 15241">
                  <a:extLst>
                    <a:ext uri="{FF2B5EF4-FFF2-40B4-BE49-F238E27FC236}">
                      <a16:creationId xmlns:a16="http://schemas.microsoft.com/office/drawing/2014/main" id="{166266D5-DC43-656B-92FF-9C418D50A419}"/>
                    </a:ext>
                  </a:extLst>
                </p:cNvPr>
                <p:cNvSpPr/>
                <p:nvPr/>
              </p:nvSpPr>
              <p:spPr>
                <a:xfrm>
                  <a:off x="1881974" y="136240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Freeform: Shape 15242">
                  <a:extLst>
                    <a:ext uri="{FF2B5EF4-FFF2-40B4-BE49-F238E27FC236}">
                      <a16:creationId xmlns:a16="http://schemas.microsoft.com/office/drawing/2014/main" id="{47667239-3F68-3900-3B83-138957576477}"/>
                    </a:ext>
                  </a:extLst>
                </p:cNvPr>
                <p:cNvSpPr/>
                <p:nvPr/>
              </p:nvSpPr>
              <p:spPr>
                <a:xfrm>
                  <a:off x="1867419" y="137671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7" name="Graphic 5018">
                <a:extLst>
                  <a:ext uri="{FF2B5EF4-FFF2-40B4-BE49-F238E27FC236}">
                    <a16:creationId xmlns:a16="http://schemas.microsoft.com/office/drawing/2014/main" id="{1D9F5512-C016-AFC1-825B-36B91F870895}"/>
                  </a:ext>
                </a:extLst>
              </p:cNvPr>
              <p:cNvGrpSpPr/>
              <p:nvPr/>
            </p:nvGrpSpPr>
            <p:grpSpPr>
              <a:xfrm>
                <a:off x="1908379" y="1365950"/>
                <a:ext cx="28981" cy="28485"/>
                <a:chOff x="1908379" y="1365950"/>
                <a:chExt cx="28981" cy="28485"/>
              </a:xfrm>
            </p:grpSpPr>
            <p:sp>
              <p:nvSpPr>
                <p:cNvPr id="3962" name="Freeform: Shape 15239">
                  <a:extLst>
                    <a:ext uri="{FF2B5EF4-FFF2-40B4-BE49-F238E27FC236}">
                      <a16:creationId xmlns:a16="http://schemas.microsoft.com/office/drawing/2014/main" id="{BAFD0BE0-7B07-161C-4538-8CB2C38249B4}"/>
                    </a:ext>
                  </a:extLst>
                </p:cNvPr>
                <p:cNvSpPr/>
                <p:nvPr/>
              </p:nvSpPr>
              <p:spPr>
                <a:xfrm>
                  <a:off x="1922806" y="136595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Freeform: Shape 15240">
                  <a:extLst>
                    <a:ext uri="{FF2B5EF4-FFF2-40B4-BE49-F238E27FC236}">
                      <a16:creationId xmlns:a16="http://schemas.microsoft.com/office/drawing/2014/main" id="{5DDD19AD-80EB-3AAC-9389-EAC4E44889EC}"/>
                    </a:ext>
                  </a:extLst>
                </p:cNvPr>
                <p:cNvSpPr/>
                <p:nvPr/>
              </p:nvSpPr>
              <p:spPr>
                <a:xfrm>
                  <a:off x="1908379" y="138013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8" name="Graphic 5018">
                <a:extLst>
                  <a:ext uri="{FF2B5EF4-FFF2-40B4-BE49-F238E27FC236}">
                    <a16:creationId xmlns:a16="http://schemas.microsoft.com/office/drawing/2014/main" id="{518343DE-3A78-A25A-438B-CA5079A35D8D}"/>
                  </a:ext>
                </a:extLst>
              </p:cNvPr>
              <p:cNvGrpSpPr/>
              <p:nvPr/>
            </p:nvGrpSpPr>
            <p:grpSpPr>
              <a:xfrm>
                <a:off x="1931307" y="1372407"/>
                <a:ext cx="28981" cy="28485"/>
                <a:chOff x="1931307" y="1372407"/>
                <a:chExt cx="28981" cy="28485"/>
              </a:xfrm>
            </p:grpSpPr>
            <p:sp>
              <p:nvSpPr>
                <p:cNvPr id="3960" name="Freeform: Shape 15237">
                  <a:extLst>
                    <a:ext uri="{FF2B5EF4-FFF2-40B4-BE49-F238E27FC236}">
                      <a16:creationId xmlns:a16="http://schemas.microsoft.com/office/drawing/2014/main" id="{F254CA75-446B-3FD1-3BD5-DD0F766FB822}"/>
                    </a:ext>
                  </a:extLst>
                </p:cNvPr>
                <p:cNvSpPr/>
                <p:nvPr/>
              </p:nvSpPr>
              <p:spPr>
                <a:xfrm>
                  <a:off x="1945862" y="137240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1" name="Freeform: Shape 15238">
                  <a:extLst>
                    <a:ext uri="{FF2B5EF4-FFF2-40B4-BE49-F238E27FC236}">
                      <a16:creationId xmlns:a16="http://schemas.microsoft.com/office/drawing/2014/main" id="{C7828E63-1B1E-837A-710A-D2640BBA6940}"/>
                    </a:ext>
                  </a:extLst>
                </p:cNvPr>
                <p:cNvSpPr/>
                <p:nvPr/>
              </p:nvSpPr>
              <p:spPr>
                <a:xfrm>
                  <a:off x="1931307" y="138671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9" name="Graphic 5018">
                <a:extLst>
                  <a:ext uri="{FF2B5EF4-FFF2-40B4-BE49-F238E27FC236}">
                    <a16:creationId xmlns:a16="http://schemas.microsoft.com/office/drawing/2014/main" id="{6AE47AF8-FB7E-C677-09F7-FFE007D41EDE}"/>
                  </a:ext>
                </a:extLst>
              </p:cNvPr>
              <p:cNvGrpSpPr/>
              <p:nvPr/>
            </p:nvGrpSpPr>
            <p:grpSpPr>
              <a:xfrm>
                <a:off x="1986694" y="1380130"/>
                <a:ext cx="28981" cy="28485"/>
                <a:chOff x="1986694" y="1380130"/>
                <a:chExt cx="28981" cy="28485"/>
              </a:xfrm>
            </p:grpSpPr>
            <p:sp>
              <p:nvSpPr>
                <p:cNvPr id="3958" name="Freeform: Shape 15235">
                  <a:extLst>
                    <a:ext uri="{FF2B5EF4-FFF2-40B4-BE49-F238E27FC236}">
                      <a16:creationId xmlns:a16="http://schemas.microsoft.com/office/drawing/2014/main" id="{A9390C5C-602C-5AFC-4564-70A6D12DE091}"/>
                    </a:ext>
                  </a:extLst>
                </p:cNvPr>
                <p:cNvSpPr/>
                <p:nvPr/>
              </p:nvSpPr>
              <p:spPr>
                <a:xfrm>
                  <a:off x="2001250" y="138013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Freeform: Shape 15236">
                  <a:extLst>
                    <a:ext uri="{FF2B5EF4-FFF2-40B4-BE49-F238E27FC236}">
                      <a16:creationId xmlns:a16="http://schemas.microsoft.com/office/drawing/2014/main" id="{9064D5B0-F7B9-B76C-E40C-2377E0CEBBA6}"/>
                    </a:ext>
                  </a:extLst>
                </p:cNvPr>
                <p:cNvSpPr/>
                <p:nvPr/>
              </p:nvSpPr>
              <p:spPr>
                <a:xfrm>
                  <a:off x="1986694" y="13944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0" name="Graphic 5018">
                <a:extLst>
                  <a:ext uri="{FF2B5EF4-FFF2-40B4-BE49-F238E27FC236}">
                    <a16:creationId xmlns:a16="http://schemas.microsoft.com/office/drawing/2014/main" id="{5C461D62-6F1F-1D72-8426-F7588346CB43}"/>
                  </a:ext>
                </a:extLst>
              </p:cNvPr>
              <p:cNvGrpSpPr/>
              <p:nvPr/>
            </p:nvGrpSpPr>
            <p:grpSpPr>
              <a:xfrm>
                <a:off x="1999317" y="1380130"/>
                <a:ext cx="28981" cy="28485"/>
                <a:chOff x="1999317" y="1380130"/>
                <a:chExt cx="28981" cy="28485"/>
              </a:xfrm>
            </p:grpSpPr>
            <p:sp>
              <p:nvSpPr>
                <p:cNvPr id="3956" name="Freeform: Shape 15233">
                  <a:extLst>
                    <a:ext uri="{FF2B5EF4-FFF2-40B4-BE49-F238E27FC236}">
                      <a16:creationId xmlns:a16="http://schemas.microsoft.com/office/drawing/2014/main" id="{A715A87B-86FC-FA96-634F-578E2975C49B}"/>
                    </a:ext>
                  </a:extLst>
                </p:cNvPr>
                <p:cNvSpPr/>
                <p:nvPr/>
              </p:nvSpPr>
              <p:spPr>
                <a:xfrm>
                  <a:off x="2013744" y="138013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Freeform: Shape 15234">
                  <a:extLst>
                    <a:ext uri="{FF2B5EF4-FFF2-40B4-BE49-F238E27FC236}">
                      <a16:creationId xmlns:a16="http://schemas.microsoft.com/office/drawing/2014/main" id="{E6D81F3B-6BBD-6121-D078-543078BEBD24}"/>
                    </a:ext>
                  </a:extLst>
                </p:cNvPr>
                <p:cNvSpPr/>
                <p:nvPr/>
              </p:nvSpPr>
              <p:spPr>
                <a:xfrm>
                  <a:off x="1999317" y="13944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1" name="Graphic 5018">
                <a:extLst>
                  <a:ext uri="{FF2B5EF4-FFF2-40B4-BE49-F238E27FC236}">
                    <a16:creationId xmlns:a16="http://schemas.microsoft.com/office/drawing/2014/main" id="{57F98313-56A5-804E-E3E9-7B4803B3544B}"/>
                  </a:ext>
                </a:extLst>
              </p:cNvPr>
              <p:cNvGrpSpPr/>
              <p:nvPr/>
            </p:nvGrpSpPr>
            <p:grpSpPr>
              <a:xfrm>
                <a:off x="2028299" y="1384814"/>
                <a:ext cx="28981" cy="28485"/>
                <a:chOff x="2028299" y="1384814"/>
                <a:chExt cx="28981" cy="28485"/>
              </a:xfrm>
            </p:grpSpPr>
            <p:sp>
              <p:nvSpPr>
                <p:cNvPr id="3954" name="Freeform: Shape 15231">
                  <a:extLst>
                    <a:ext uri="{FF2B5EF4-FFF2-40B4-BE49-F238E27FC236}">
                      <a16:creationId xmlns:a16="http://schemas.microsoft.com/office/drawing/2014/main" id="{C540C19F-AD63-2E78-747F-AD3089F4AC44}"/>
                    </a:ext>
                  </a:extLst>
                </p:cNvPr>
                <p:cNvSpPr/>
                <p:nvPr/>
              </p:nvSpPr>
              <p:spPr>
                <a:xfrm>
                  <a:off x="2042726" y="138481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Freeform: Shape 15232">
                  <a:extLst>
                    <a:ext uri="{FF2B5EF4-FFF2-40B4-BE49-F238E27FC236}">
                      <a16:creationId xmlns:a16="http://schemas.microsoft.com/office/drawing/2014/main" id="{779C25A3-EB94-233B-2F35-0A9AB9DA3765}"/>
                    </a:ext>
                  </a:extLst>
                </p:cNvPr>
                <p:cNvSpPr/>
                <p:nvPr/>
              </p:nvSpPr>
              <p:spPr>
                <a:xfrm>
                  <a:off x="2028299" y="139899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2" name="Graphic 5018">
                <a:extLst>
                  <a:ext uri="{FF2B5EF4-FFF2-40B4-BE49-F238E27FC236}">
                    <a16:creationId xmlns:a16="http://schemas.microsoft.com/office/drawing/2014/main" id="{0F9BEB82-1FEC-CD29-DD96-57F465C3057A}"/>
                  </a:ext>
                </a:extLst>
              </p:cNvPr>
              <p:cNvGrpSpPr/>
              <p:nvPr/>
            </p:nvGrpSpPr>
            <p:grpSpPr>
              <a:xfrm>
                <a:off x="2041566" y="1384814"/>
                <a:ext cx="28981" cy="28485"/>
                <a:chOff x="2041566" y="1384814"/>
                <a:chExt cx="28981" cy="28485"/>
              </a:xfrm>
            </p:grpSpPr>
            <p:sp>
              <p:nvSpPr>
                <p:cNvPr id="3952" name="Freeform: Shape 15229">
                  <a:extLst>
                    <a:ext uri="{FF2B5EF4-FFF2-40B4-BE49-F238E27FC236}">
                      <a16:creationId xmlns:a16="http://schemas.microsoft.com/office/drawing/2014/main" id="{142ED102-1D6F-EC6C-0225-E2CAE8B2D78B}"/>
                    </a:ext>
                  </a:extLst>
                </p:cNvPr>
                <p:cNvSpPr/>
                <p:nvPr/>
              </p:nvSpPr>
              <p:spPr>
                <a:xfrm>
                  <a:off x="2055993" y="138481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Freeform: Shape 15230">
                  <a:extLst>
                    <a:ext uri="{FF2B5EF4-FFF2-40B4-BE49-F238E27FC236}">
                      <a16:creationId xmlns:a16="http://schemas.microsoft.com/office/drawing/2014/main" id="{D0CABFB1-D6F5-A0BA-F8BA-DBB5D5DEE7B8}"/>
                    </a:ext>
                  </a:extLst>
                </p:cNvPr>
                <p:cNvSpPr/>
                <p:nvPr/>
              </p:nvSpPr>
              <p:spPr>
                <a:xfrm>
                  <a:off x="2041566" y="139899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3" name="Graphic 5018">
                <a:extLst>
                  <a:ext uri="{FF2B5EF4-FFF2-40B4-BE49-F238E27FC236}">
                    <a16:creationId xmlns:a16="http://schemas.microsoft.com/office/drawing/2014/main" id="{40C5A44F-6863-CDAB-0AF5-690307AB0ED5}"/>
                  </a:ext>
                </a:extLst>
              </p:cNvPr>
              <p:cNvGrpSpPr/>
              <p:nvPr/>
            </p:nvGrpSpPr>
            <p:grpSpPr>
              <a:xfrm>
                <a:off x="2078276" y="1386713"/>
                <a:ext cx="28981" cy="28485"/>
                <a:chOff x="2078276" y="1386713"/>
                <a:chExt cx="28981" cy="28485"/>
              </a:xfrm>
            </p:grpSpPr>
            <p:sp>
              <p:nvSpPr>
                <p:cNvPr id="3950" name="Freeform: Shape 15227">
                  <a:extLst>
                    <a:ext uri="{FF2B5EF4-FFF2-40B4-BE49-F238E27FC236}">
                      <a16:creationId xmlns:a16="http://schemas.microsoft.com/office/drawing/2014/main" id="{E4D53B43-C9FD-35F4-59F3-5D03D2EDCCBF}"/>
                    </a:ext>
                  </a:extLst>
                </p:cNvPr>
                <p:cNvSpPr/>
                <p:nvPr/>
              </p:nvSpPr>
              <p:spPr>
                <a:xfrm>
                  <a:off x="2092703" y="138671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Freeform: Shape 15228">
                  <a:extLst>
                    <a:ext uri="{FF2B5EF4-FFF2-40B4-BE49-F238E27FC236}">
                      <a16:creationId xmlns:a16="http://schemas.microsoft.com/office/drawing/2014/main" id="{F6CC0D6A-68ED-0155-3745-6E7AF6921B3D}"/>
                    </a:ext>
                  </a:extLst>
                </p:cNvPr>
                <p:cNvSpPr/>
                <p:nvPr/>
              </p:nvSpPr>
              <p:spPr>
                <a:xfrm>
                  <a:off x="2078276" y="140089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4" name="Graphic 5018">
                <a:extLst>
                  <a:ext uri="{FF2B5EF4-FFF2-40B4-BE49-F238E27FC236}">
                    <a16:creationId xmlns:a16="http://schemas.microsoft.com/office/drawing/2014/main" id="{D1DBD5B1-5464-4E59-191A-0DD80A77F319}"/>
                  </a:ext>
                </a:extLst>
              </p:cNvPr>
              <p:cNvGrpSpPr/>
              <p:nvPr/>
            </p:nvGrpSpPr>
            <p:grpSpPr>
              <a:xfrm>
                <a:off x="2119366" y="1390891"/>
                <a:ext cx="28981" cy="28485"/>
                <a:chOff x="2119366" y="1390891"/>
                <a:chExt cx="28981" cy="28485"/>
              </a:xfrm>
            </p:grpSpPr>
            <p:sp>
              <p:nvSpPr>
                <p:cNvPr id="3948" name="Freeform: Shape 15225">
                  <a:extLst>
                    <a:ext uri="{FF2B5EF4-FFF2-40B4-BE49-F238E27FC236}">
                      <a16:creationId xmlns:a16="http://schemas.microsoft.com/office/drawing/2014/main" id="{6EE03564-0AA9-DC08-8304-F2156CCBBAFF}"/>
                    </a:ext>
                  </a:extLst>
                </p:cNvPr>
                <p:cNvSpPr/>
                <p:nvPr/>
              </p:nvSpPr>
              <p:spPr>
                <a:xfrm>
                  <a:off x="2133792" y="139089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Freeform: Shape 15226">
                  <a:extLst>
                    <a:ext uri="{FF2B5EF4-FFF2-40B4-BE49-F238E27FC236}">
                      <a16:creationId xmlns:a16="http://schemas.microsoft.com/office/drawing/2014/main" id="{CCFF0C08-EB54-800D-F700-5176E5B1F5C1}"/>
                    </a:ext>
                  </a:extLst>
                </p:cNvPr>
                <p:cNvSpPr/>
                <p:nvPr/>
              </p:nvSpPr>
              <p:spPr>
                <a:xfrm>
                  <a:off x="2119366" y="140519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5" name="Graphic 5018">
                <a:extLst>
                  <a:ext uri="{FF2B5EF4-FFF2-40B4-BE49-F238E27FC236}">
                    <a16:creationId xmlns:a16="http://schemas.microsoft.com/office/drawing/2014/main" id="{8B7F3A49-2733-4C4F-DB68-09E7345E4D7D}"/>
                  </a:ext>
                </a:extLst>
              </p:cNvPr>
              <p:cNvGrpSpPr/>
              <p:nvPr/>
            </p:nvGrpSpPr>
            <p:grpSpPr>
              <a:xfrm>
                <a:off x="2142036" y="1395702"/>
                <a:ext cx="28981" cy="28485"/>
                <a:chOff x="2142036" y="1395702"/>
                <a:chExt cx="28981" cy="28485"/>
              </a:xfrm>
            </p:grpSpPr>
            <p:sp>
              <p:nvSpPr>
                <p:cNvPr id="3946" name="Freeform: Shape 15223">
                  <a:extLst>
                    <a:ext uri="{FF2B5EF4-FFF2-40B4-BE49-F238E27FC236}">
                      <a16:creationId xmlns:a16="http://schemas.microsoft.com/office/drawing/2014/main" id="{380D7428-CF2C-F901-A315-8E0990F594BA}"/>
                    </a:ext>
                  </a:extLst>
                </p:cNvPr>
                <p:cNvSpPr/>
                <p:nvPr/>
              </p:nvSpPr>
              <p:spPr>
                <a:xfrm>
                  <a:off x="2156462" y="13957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Freeform: Shape 15224">
                  <a:extLst>
                    <a:ext uri="{FF2B5EF4-FFF2-40B4-BE49-F238E27FC236}">
                      <a16:creationId xmlns:a16="http://schemas.microsoft.com/office/drawing/2014/main" id="{448687FD-ACCF-B63F-F57A-B4FA0A30DA67}"/>
                    </a:ext>
                  </a:extLst>
                </p:cNvPr>
                <p:cNvSpPr/>
                <p:nvPr/>
              </p:nvSpPr>
              <p:spPr>
                <a:xfrm>
                  <a:off x="2142036" y="141000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6" name="Graphic 5018">
                <a:extLst>
                  <a:ext uri="{FF2B5EF4-FFF2-40B4-BE49-F238E27FC236}">
                    <a16:creationId xmlns:a16="http://schemas.microsoft.com/office/drawing/2014/main" id="{0F76876D-74E2-2EB0-4D0D-68C0179F27C2}"/>
                  </a:ext>
                </a:extLst>
              </p:cNvPr>
              <p:cNvGrpSpPr/>
              <p:nvPr/>
            </p:nvGrpSpPr>
            <p:grpSpPr>
              <a:xfrm>
                <a:off x="2151825" y="1395702"/>
                <a:ext cx="28981" cy="28485"/>
                <a:chOff x="2151825" y="1395702"/>
                <a:chExt cx="28981" cy="28485"/>
              </a:xfrm>
            </p:grpSpPr>
            <p:sp>
              <p:nvSpPr>
                <p:cNvPr id="3944" name="Freeform: Shape 15221">
                  <a:extLst>
                    <a:ext uri="{FF2B5EF4-FFF2-40B4-BE49-F238E27FC236}">
                      <a16:creationId xmlns:a16="http://schemas.microsoft.com/office/drawing/2014/main" id="{53E5BFA5-BB6F-8239-D9AA-ABD6E2BAB63D}"/>
                    </a:ext>
                  </a:extLst>
                </p:cNvPr>
                <p:cNvSpPr/>
                <p:nvPr/>
              </p:nvSpPr>
              <p:spPr>
                <a:xfrm>
                  <a:off x="2166381" y="13957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Freeform: Shape 15222">
                  <a:extLst>
                    <a:ext uri="{FF2B5EF4-FFF2-40B4-BE49-F238E27FC236}">
                      <a16:creationId xmlns:a16="http://schemas.microsoft.com/office/drawing/2014/main" id="{B7DD1AEF-8E4A-C2D2-B9C2-72E7B2511082}"/>
                    </a:ext>
                  </a:extLst>
                </p:cNvPr>
                <p:cNvSpPr/>
                <p:nvPr/>
              </p:nvSpPr>
              <p:spPr>
                <a:xfrm>
                  <a:off x="2151825" y="141000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7" name="Graphic 5018">
                <a:extLst>
                  <a:ext uri="{FF2B5EF4-FFF2-40B4-BE49-F238E27FC236}">
                    <a16:creationId xmlns:a16="http://schemas.microsoft.com/office/drawing/2014/main" id="{A0991FAE-72D2-5491-AD62-E71EB356C1C4}"/>
                  </a:ext>
                </a:extLst>
              </p:cNvPr>
              <p:cNvGrpSpPr/>
              <p:nvPr/>
            </p:nvGrpSpPr>
            <p:grpSpPr>
              <a:xfrm>
                <a:off x="2166381" y="1400893"/>
                <a:ext cx="28981" cy="28485"/>
                <a:chOff x="2166381" y="1400893"/>
                <a:chExt cx="28981" cy="28485"/>
              </a:xfrm>
            </p:grpSpPr>
            <p:sp>
              <p:nvSpPr>
                <p:cNvPr id="3942" name="Freeform: Shape 15219">
                  <a:extLst>
                    <a:ext uri="{FF2B5EF4-FFF2-40B4-BE49-F238E27FC236}">
                      <a16:creationId xmlns:a16="http://schemas.microsoft.com/office/drawing/2014/main" id="{87D095E3-4B16-4913-55A5-5629C3C21795}"/>
                    </a:ext>
                  </a:extLst>
                </p:cNvPr>
                <p:cNvSpPr/>
                <p:nvPr/>
              </p:nvSpPr>
              <p:spPr>
                <a:xfrm>
                  <a:off x="2180807" y="140089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Freeform: Shape 15220">
                  <a:extLst>
                    <a:ext uri="{FF2B5EF4-FFF2-40B4-BE49-F238E27FC236}">
                      <a16:creationId xmlns:a16="http://schemas.microsoft.com/office/drawing/2014/main" id="{8C6E0E19-6E0B-1BD1-462C-CC8A84AA535B}"/>
                    </a:ext>
                  </a:extLst>
                </p:cNvPr>
                <p:cNvSpPr/>
                <p:nvPr/>
              </p:nvSpPr>
              <p:spPr>
                <a:xfrm>
                  <a:off x="2166381" y="141519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8" name="Graphic 5018">
                <a:extLst>
                  <a:ext uri="{FF2B5EF4-FFF2-40B4-BE49-F238E27FC236}">
                    <a16:creationId xmlns:a16="http://schemas.microsoft.com/office/drawing/2014/main" id="{A26DB645-60EC-07F4-D7ED-67E1E1B511FF}"/>
                  </a:ext>
                </a:extLst>
              </p:cNvPr>
              <p:cNvGrpSpPr/>
              <p:nvPr/>
            </p:nvGrpSpPr>
            <p:grpSpPr>
              <a:xfrm>
                <a:off x="2179519" y="1400893"/>
                <a:ext cx="28981" cy="28485"/>
                <a:chOff x="2179519" y="1400893"/>
                <a:chExt cx="28981" cy="28485"/>
              </a:xfrm>
            </p:grpSpPr>
            <p:sp>
              <p:nvSpPr>
                <p:cNvPr id="3940" name="Freeform: Shape 15217">
                  <a:extLst>
                    <a:ext uri="{FF2B5EF4-FFF2-40B4-BE49-F238E27FC236}">
                      <a16:creationId xmlns:a16="http://schemas.microsoft.com/office/drawing/2014/main" id="{DF786A62-99B8-004C-6763-5F185CE07AB6}"/>
                    </a:ext>
                  </a:extLst>
                </p:cNvPr>
                <p:cNvSpPr/>
                <p:nvPr/>
              </p:nvSpPr>
              <p:spPr>
                <a:xfrm>
                  <a:off x="2194074" y="140089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Freeform: Shape 15218">
                  <a:extLst>
                    <a:ext uri="{FF2B5EF4-FFF2-40B4-BE49-F238E27FC236}">
                      <a16:creationId xmlns:a16="http://schemas.microsoft.com/office/drawing/2014/main" id="{087FC674-F1C6-4685-A949-F214F3C0AA9A}"/>
                    </a:ext>
                  </a:extLst>
                </p:cNvPr>
                <p:cNvSpPr/>
                <p:nvPr/>
              </p:nvSpPr>
              <p:spPr>
                <a:xfrm>
                  <a:off x="2179519" y="141519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9" name="Graphic 5018">
                <a:extLst>
                  <a:ext uri="{FF2B5EF4-FFF2-40B4-BE49-F238E27FC236}">
                    <a16:creationId xmlns:a16="http://schemas.microsoft.com/office/drawing/2014/main" id="{530D659A-98BA-0596-1EED-CB803E8D8FE5}"/>
                  </a:ext>
                </a:extLst>
              </p:cNvPr>
              <p:cNvGrpSpPr/>
              <p:nvPr/>
            </p:nvGrpSpPr>
            <p:grpSpPr>
              <a:xfrm>
                <a:off x="2194074" y="1405197"/>
                <a:ext cx="28981" cy="28485"/>
                <a:chOff x="2194074" y="1405197"/>
                <a:chExt cx="28981" cy="28485"/>
              </a:xfrm>
            </p:grpSpPr>
            <p:sp>
              <p:nvSpPr>
                <p:cNvPr id="3938" name="Freeform: Shape 15215">
                  <a:extLst>
                    <a:ext uri="{FF2B5EF4-FFF2-40B4-BE49-F238E27FC236}">
                      <a16:creationId xmlns:a16="http://schemas.microsoft.com/office/drawing/2014/main" id="{783F7D23-CDBE-DCE9-9A32-99C4648B3A5D}"/>
                    </a:ext>
                  </a:extLst>
                </p:cNvPr>
                <p:cNvSpPr/>
                <p:nvPr/>
              </p:nvSpPr>
              <p:spPr>
                <a:xfrm>
                  <a:off x="2208501" y="140519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Freeform: Shape 15216">
                  <a:extLst>
                    <a:ext uri="{FF2B5EF4-FFF2-40B4-BE49-F238E27FC236}">
                      <a16:creationId xmlns:a16="http://schemas.microsoft.com/office/drawing/2014/main" id="{A74417BB-8B0C-1DFB-EDD2-902E8A371CB7}"/>
                    </a:ext>
                  </a:extLst>
                </p:cNvPr>
                <p:cNvSpPr/>
                <p:nvPr/>
              </p:nvSpPr>
              <p:spPr>
                <a:xfrm>
                  <a:off x="2194074" y="141937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0" name="Graphic 5018">
                <a:extLst>
                  <a:ext uri="{FF2B5EF4-FFF2-40B4-BE49-F238E27FC236}">
                    <a16:creationId xmlns:a16="http://schemas.microsoft.com/office/drawing/2014/main" id="{385F3A02-FF4E-D3E2-7655-D1CB9AED0608}"/>
                  </a:ext>
                </a:extLst>
              </p:cNvPr>
              <p:cNvGrpSpPr/>
              <p:nvPr/>
            </p:nvGrpSpPr>
            <p:grpSpPr>
              <a:xfrm>
                <a:off x="2239930" y="1410008"/>
                <a:ext cx="28981" cy="28485"/>
                <a:chOff x="2239930" y="1410008"/>
                <a:chExt cx="28981" cy="28485"/>
              </a:xfrm>
            </p:grpSpPr>
            <p:sp>
              <p:nvSpPr>
                <p:cNvPr id="3936" name="Freeform: Shape 15213">
                  <a:extLst>
                    <a:ext uri="{FF2B5EF4-FFF2-40B4-BE49-F238E27FC236}">
                      <a16:creationId xmlns:a16="http://schemas.microsoft.com/office/drawing/2014/main" id="{112AAAE2-34D6-C498-021F-1AE525CE7701}"/>
                    </a:ext>
                  </a:extLst>
                </p:cNvPr>
                <p:cNvSpPr/>
                <p:nvPr/>
              </p:nvSpPr>
              <p:spPr>
                <a:xfrm>
                  <a:off x="2254356" y="141000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Freeform: Shape 15214">
                  <a:extLst>
                    <a:ext uri="{FF2B5EF4-FFF2-40B4-BE49-F238E27FC236}">
                      <a16:creationId xmlns:a16="http://schemas.microsoft.com/office/drawing/2014/main" id="{F45C7066-CA6D-386B-E846-1A503F5214B2}"/>
                    </a:ext>
                  </a:extLst>
                </p:cNvPr>
                <p:cNvSpPr/>
                <p:nvPr/>
              </p:nvSpPr>
              <p:spPr>
                <a:xfrm>
                  <a:off x="2239930" y="142418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1" name="Graphic 5018">
                <a:extLst>
                  <a:ext uri="{FF2B5EF4-FFF2-40B4-BE49-F238E27FC236}">
                    <a16:creationId xmlns:a16="http://schemas.microsoft.com/office/drawing/2014/main" id="{07A75200-B394-76AD-F18E-90D1A6663E4E}"/>
                  </a:ext>
                </a:extLst>
              </p:cNvPr>
              <p:cNvGrpSpPr/>
              <p:nvPr/>
            </p:nvGrpSpPr>
            <p:grpSpPr>
              <a:xfrm>
                <a:off x="2276124" y="1413300"/>
                <a:ext cx="28981" cy="28485"/>
                <a:chOff x="2276124" y="1413300"/>
                <a:chExt cx="28981" cy="28485"/>
              </a:xfrm>
            </p:grpSpPr>
            <p:sp>
              <p:nvSpPr>
                <p:cNvPr id="3934" name="Freeform: Shape 15211">
                  <a:extLst>
                    <a:ext uri="{FF2B5EF4-FFF2-40B4-BE49-F238E27FC236}">
                      <a16:creationId xmlns:a16="http://schemas.microsoft.com/office/drawing/2014/main" id="{9D2FB515-8AEB-7C2A-4EB9-17E7015A2267}"/>
                    </a:ext>
                  </a:extLst>
                </p:cNvPr>
                <p:cNvSpPr/>
                <p:nvPr/>
              </p:nvSpPr>
              <p:spPr>
                <a:xfrm>
                  <a:off x="2290551" y="141330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Freeform: Shape 15212">
                  <a:extLst>
                    <a:ext uri="{FF2B5EF4-FFF2-40B4-BE49-F238E27FC236}">
                      <a16:creationId xmlns:a16="http://schemas.microsoft.com/office/drawing/2014/main" id="{3FDE2D13-EAC1-C371-199C-4F7721B82FF2}"/>
                    </a:ext>
                  </a:extLst>
                </p:cNvPr>
                <p:cNvSpPr/>
                <p:nvPr/>
              </p:nvSpPr>
              <p:spPr>
                <a:xfrm>
                  <a:off x="2276124" y="142747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2" name="Graphic 5018">
                <a:extLst>
                  <a:ext uri="{FF2B5EF4-FFF2-40B4-BE49-F238E27FC236}">
                    <a16:creationId xmlns:a16="http://schemas.microsoft.com/office/drawing/2014/main" id="{AA1BA4E2-653C-5109-CD24-E63791A8D9CD}"/>
                  </a:ext>
                </a:extLst>
              </p:cNvPr>
              <p:cNvGrpSpPr/>
              <p:nvPr/>
            </p:nvGrpSpPr>
            <p:grpSpPr>
              <a:xfrm>
                <a:off x="2307940" y="1413300"/>
                <a:ext cx="28981" cy="28485"/>
                <a:chOff x="2307940" y="1413300"/>
                <a:chExt cx="28981" cy="28485"/>
              </a:xfrm>
            </p:grpSpPr>
            <p:sp>
              <p:nvSpPr>
                <p:cNvPr id="3932" name="Freeform: Shape 15209">
                  <a:extLst>
                    <a:ext uri="{FF2B5EF4-FFF2-40B4-BE49-F238E27FC236}">
                      <a16:creationId xmlns:a16="http://schemas.microsoft.com/office/drawing/2014/main" id="{0F08B461-61FE-1344-8716-F9977878C09E}"/>
                    </a:ext>
                  </a:extLst>
                </p:cNvPr>
                <p:cNvSpPr/>
                <p:nvPr/>
              </p:nvSpPr>
              <p:spPr>
                <a:xfrm>
                  <a:off x="2322366" y="141330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Freeform: Shape 15210">
                  <a:extLst>
                    <a:ext uri="{FF2B5EF4-FFF2-40B4-BE49-F238E27FC236}">
                      <a16:creationId xmlns:a16="http://schemas.microsoft.com/office/drawing/2014/main" id="{19CB6AA6-D9CD-79B9-4C39-5EAEDBC85720}"/>
                    </a:ext>
                  </a:extLst>
                </p:cNvPr>
                <p:cNvSpPr/>
                <p:nvPr/>
              </p:nvSpPr>
              <p:spPr>
                <a:xfrm>
                  <a:off x="2307940" y="142747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3" name="Graphic 5018">
                <a:extLst>
                  <a:ext uri="{FF2B5EF4-FFF2-40B4-BE49-F238E27FC236}">
                    <a16:creationId xmlns:a16="http://schemas.microsoft.com/office/drawing/2014/main" id="{EB2E7D13-024B-3432-1BF7-CA863140EE44}"/>
                  </a:ext>
                </a:extLst>
              </p:cNvPr>
              <p:cNvGrpSpPr/>
              <p:nvPr/>
            </p:nvGrpSpPr>
            <p:grpSpPr>
              <a:xfrm>
                <a:off x="2322366" y="1416212"/>
                <a:ext cx="28981" cy="28485"/>
                <a:chOff x="2322366" y="1416212"/>
                <a:chExt cx="28981" cy="28485"/>
              </a:xfrm>
            </p:grpSpPr>
            <p:sp>
              <p:nvSpPr>
                <p:cNvPr id="3930" name="Freeform: Shape 15207">
                  <a:extLst>
                    <a:ext uri="{FF2B5EF4-FFF2-40B4-BE49-F238E27FC236}">
                      <a16:creationId xmlns:a16="http://schemas.microsoft.com/office/drawing/2014/main" id="{58959C0B-86DA-71CF-6AF7-DFE6BE641C0F}"/>
                    </a:ext>
                  </a:extLst>
                </p:cNvPr>
                <p:cNvSpPr/>
                <p:nvPr/>
              </p:nvSpPr>
              <p:spPr>
                <a:xfrm>
                  <a:off x="2336921" y="141621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Freeform: Shape 15208">
                  <a:extLst>
                    <a:ext uri="{FF2B5EF4-FFF2-40B4-BE49-F238E27FC236}">
                      <a16:creationId xmlns:a16="http://schemas.microsoft.com/office/drawing/2014/main" id="{3351333A-97F9-1FC7-FE02-50636350ACCD}"/>
                    </a:ext>
                  </a:extLst>
                </p:cNvPr>
                <p:cNvSpPr/>
                <p:nvPr/>
              </p:nvSpPr>
              <p:spPr>
                <a:xfrm>
                  <a:off x="2322366" y="143051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4" name="Graphic 5018">
                <a:extLst>
                  <a:ext uri="{FF2B5EF4-FFF2-40B4-BE49-F238E27FC236}">
                    <a16:creationId xmlns:a16="http://schemas.microsoft.com/office/drawing/2014/main" id="{02D05898-AFE0-EF80-8BD9-C94957DA4396}"/>
                  </a:ext>
                </a:extLst>
              </p:cNvPr>
              <p:cNvGrpSpPr/>
              <p:nvPr/>
            </p:nvGrpSpPr>
            <p:grpSpPr>
              <a:xfrm>
                <a:off x="2344650" y="1416212"/>
                <a:ext cx="28981" cy="28485"/>
                <a:chOff x="2344650" y="1416212"/>
                <a:chExt cx="28981" cy="28485"/>
              </a:xfrm>
            </p:grpSpPr>
            <p:sp>
              <p:nvSpPr>
                <p:cNvPr id="3928" name="Freeform: Shape 15205">
                  <a:extLst>
                    <a:ext uri="{FF2B5EF4-FFF2-40B4-BE49-F238E27FC236}">
                      <a16:creationId xmlns:a16="http://schemas.microsoft.com/office/drawing/2014/main" id="{EBB1445A-A3FA-5EB7-F71D-2733B5C94329}"/>
                    </a:ext>
                  </a:extLst>
                </p:cNvPr>
                <p:cNvSpPr/>
                <p:nvPr/>
              </p:nvSpPr>
              <p:spPr>
                <a:xfrm>
                  <a:off x="2359076" y="141621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Freeform: Shape 15206">
                  <a:extLst>
                    <a:ext uri="{FF2B5EF4-FFF2-40B4-BE49-F238E27FC236}">
                      <a16:creationId xmlns:a16="http://schemas.microsoft.com/office/drawing/2014/main" id="{B6ECB674-46FD-8E39-98E7-CCB9F27A858C}"/>
                    </a:ext>
                  </a:extLst>
                </p:cNvPr>
                <p:cNvSpPr/>
                <p:nvPr/>
              </p:nvSpPr>
              <p:spPr>
                <a:xfrm>
                  <a:off x="2344650" y="143051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5" name="Graphic 5018">
                <a:extLst>
                  <a:ext uri="{FF2B5EF4-FFF2-40B4-BE49-F238E27FC236}">
                    <a16:creationId xmlns:a16="http://schemas.microsoft.com/office/drawing/2014/main" id="{4CFDA707-E556-6D2E-7C31-C89E2695C809}"/>
                  </a:ext>
                </a:extLst>
              </p:cNvPr>
              <p:cNvGrpSpPr/>
              <p:nvPr/>
            </p:nvGrpSpPr>
            <p:grpSpPr>
              <a:xfrm>
                <a:off x="2355083" y="1416212"/>
                <a:ext cx="28981" cy="28485"/>
                <a:chOff x="2355083" y="1416212"/>
                <a:chExt cx="28981" cy="28485"/>
              </a:xfrm>
            </p:grpSpPr>
            <p:sp>
              <p:nvSpPr>
                <p:cNvPr id="3926" name="Freeform: Shape 15203">
                  <a:extLst>
                    <a:ext uri="{FF2B5EF4-FFF2-40B4-BE49-F238E27FC236}">
                      <a16:creationId xmlns:a16="http://schemas.microsoft.com/office/drawing/2014/main" id="{10B5D405-85DA-64E2-6FDE-C5FE38A30B01}"/>
                    </a:ext>
                  </a:extLst>
                </p:cNvPr>
                <p:cNvSpPr/>
                <p:nvPr/>
              </p:nvSpPr>
              <p:spPr>
                <a:xfrm>
                  <a:off x="2369510" y="141621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Freeform: Shape 15204">
                  <a:extLst>
                    <a:ext uri="{FF2B5EF4-FFF2-40B4-BE49-F238E27FC236}">
                      <a16:creationId xmlns:a16="http://schemas.microsoft.com/office/drawing/2014/main" id="{9B5A34DB-96AC-0E25-8DD1-510CCFF6A9F7}"/>
                    </a:ext>
                  </a:extLst>
                </p:cNvPr>
                <p:cNvSpPr/>
                <p:nvPr/>
              </p:nvSpPr>
              <p:spPr>
                <a:xfrm>
                  <a:off x="2355083" y="143051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6" name="Graphic 5018">
                <a:extLst>
                  <a:ext uri="{FF2B5EF4-FFF2-40B4-BE49-F238E27FC236}">
                    <a16:creationId xmlns:a16="http://schemas.microsoft.com/office/drawing/2014/main" id="{CB56AE42-5C1D-0CF4-F896-C8D338159D18}"/>
                  </a:ext>
                </a:extLst>
              </p:cNvPr>
              <p:cNvGrpSpPr/>
              <p:nvPr/>
            </p:nvGrpSpPr>
            <p:grpSpPr>
              <a:xfrm>
                <a:off x="2375306" y="1416212"/>
                <a:ext cx="28981" cy="28485"/>
                <a:chOff x="2375306" y="1416212"/>
                <a:chExt cx="28981" cy="28485"/>
              </a:xfrm>
            </p:grpSpPr>
            <p:sp>
              <p:nvSpPr>
                <p:cNvPr id="3924" name="Freeform: Shape 15201">
                  <a:extLst>
                    <a:ext uri="{FF2B5EF4-FFF2-40B4-BE49-F238E27FC236}">
                      <a16:creationId xmlns:a16="http://schemas.microsoft.com/office/drawing/2014/main" id="{AA8C4447-2838-4566-F036-D8779E306BDC}"/>
                    </a:ext>
                  </a:extLst>
                </p:cNvPr>
                <p:cNvSpPr/>
                <p:nvPr/>
              </p:nvSpPr>
              <p:spPr>
                <a:xfrm>
                  <a:off x="2389861" y="141621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Freeform: Shape 15202">
                  <a:extLst>
                    <a:ext uri="{FF2B5EF4-FFF2-40B4-BE49-F238E27FC236}">
                      <a16:creationId xmlns:a16="http://schemas.microsoft.com/office/drawing/2014/main" id="{1DA89C01-3060-0105-7BC3-594D8AAB9765}"/>
                    </a:ext>
                  </a:extLst>
                </p:cNvPr>
                <p:cNvSpPr/>
                <p:nvPr/>
              </p:nvSpPr>
              <p:spPr>
                <a:xfrm>
                  <a:off x="2375306" y="143051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7" name="Graphic 5018">
                <a:extLst>
                  <a:ext uri="{FF2B5EF4-FFF2-40B4-BE49-F238E27FC236}">
                    <a16:creationId xmlns:a16="http://schemas.microsoft.com/office/drawing/2014/main" id="{65344CC4-0AF5-11BE-CD99-A583F4926652}"/>
                  </a:ext>
                </a:extLst>
              </p:cNvPr>
              <p:cNvGrpSpPr/>
              <p:nvPr/>
            </p:nvGrpSpPr>
            <p:grpSpPr>
              <a:xfrm>
                <a:off x="2390892" y="1422415"/>
                <a:ext cx="28981" cy="28485"/>
                <a:chOff x="2390892" y="1422415"/>
                <a:chExt cx="28981" cy="28485"/>
              </a:xfrm>
            </p:grpSpPr>
            <p:sp>
              <p:nvSpPr>
                <p:cNvPr id="3922" name="Freeform: Shape 15199">
                  <a:extLst>
                    <a:ext uri="{FF2B5EF4-FFF2-40B4-BE49-F238E27FC236}">
                      <a16:creationId xmlns:a16="http://schemas.microsoft.com/office/drawing/2014/main" id="{997E0A32-69EF-C518-1EFD-DA8F54C09C9A}"/>
                    </a:ext>
                  </a:extLst>
                </p:cNvPr>
                <p:cNvSpPr/>
                <p:nvPr/>
              </p:nvSpPr>
              <p:spPr>
                <a:xfrm>
                  <a:off x="2405447" y="142241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Freeform: Shape 15200">
                  <a:extLst>
                    <a:ext uri="{FF2B5EF4-FFF2-40B4-BE49-F238E27FC236}">
                      <a16:creationId xmlns:a16="http://schemas.microsoft.com/office/drawing/2014/main" id="{A1972F30-8FD0-29C0-C1F2-2BD7C10BC63E}"/>
                    </a:ext>
                  </a:extLst>
                </p:cNvPr>
                <p:cNvSpPr/>
                <p:nvPr/>
              </p:nvSpPr>
              <p:spPr>
                <a:xfrm>
                  <a:off x="2390892" y="143659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8" name="Graphic 5018">
                <a:extLst>
                  <a:ext uri="{FF2B5EF4-FFF2-40B4-BE49-F238E27FC236}">
                    <a16:creationId xmlns:a16="http://schemas.microsoft.com/office/drawing/2014/main" id="{AC949804-3C1D-6247-D5F9-E5FDB7195974}"/>
                  </a:ext>
                </a:extLst>
              </p:cNvPr>
              <p:cNvGrpSpPr/>
              <p:nvPr/>
            </p:nvGrpSpPr>
            <p:grpSpPr>
              <a:xfrm>
                <a:off x="2405447" y="1424187"/>
                <a:ext cx="28981" cy="28485"/>
                <a:chOff x="2405447" y="1424187"/>
                <a:chExt cx="28981" cy="28485"/>
              </a:xfrm>
            </p:grpSpPr>
            <p:sp>
              <p:nvSpPr>
                <p:cNvPr id="3920" name="Freeform: Shape 15197">
                  <a:extLst>
                    <a:ext uri="{FF2B5EF4-FFF2-40B4-BE49-F238E27FC236}">
                      <a16:creationId xmlns:a16="http://schemas.microsoft.com/office/drawing/2014/main" id="{203700BD-30B6-DD40-BB9F-71F009619483}"/>
                    </a:ext>
                  </a:extLst>
                </p:cNvPr>
                <p:cNvSpPr/>
                <p:nvPr/>
              </p:nvSpPr>
              <p:spPr>
                <a:xfrm>
                  <a:off x="2419873" y="142418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Freeform: Shape 15198">
                  <a:extLst>
                    <a:ext uri="{FF2B5EF4-FFF2-40B4-BE49-F238E27FC236}">
                      <a16:creationId xmlns:a16="http://schemas.microsoft.com/office/drawing/2014/main" id="{F5F20F39-8068-6E3D-BBEE-CB934C100CCF}"/>
                    </a:ext>
                  </a:extLst>
                </p:cNvPr>
                <p:cNvSpPr/>
                <p:nvPr/>
              </p:nvSpPr>
              <p:spPr>
                <a:xfrm>
                  <a:off x="2405447" y="143849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9" name="Graphic 5018">
                <a:extLst>
                  <a:ext uri="{FF2B5EF4-FFF2-40B4-BE49-F238E27FC236}">
                    <a16:creationId xmlns:a16="http://schemas.microsoft.com/office/drawing/2014/main" id="{B748B3F0-B64E-1233-CA07-10586FACAF1D}"/>
                  </a:ext>
                </a:extLst>
              </p:cNvPr>
              <p:cNvGrpSpPr/>
              <p:nvPr/>
            </p:nvGrpSpPr>
            <p:grpSpPr>
              <a:xfrm>
                <a:off x="2428761" y="1427479"/>
                <a:ext cx="28981" cy="28485"/>
                <a:chOff x="2428761" y="1427479"/>
                <a:chExt cx="28981" cy="28485"/>
              </a:xfrm>
            </p:grpSpPr>
            <p:sp>
              <p:nvSpPr>
                <p:cNvPr id="3918" name="Freeform: Shape 15195">
                  <a:extLst>
                    <a:ext uri="{FF2B5EF4-FFF2-40B4-BE49-F238E27FC236}">
                      <a16:creationId xmlns:a16="http://schemas.microsoft.com/office/drawing/2014/main" id="{2DEA7CFF-6FDE-CD17-E0D0-D2045CD794F6}"/>
                    </a:ext>
                  </a:extLst>
                </p:cNvPr>
                <p:cNvSpPr/>
                <p:nvPr/>
              </p:nvSpPr>
              <p:spPr>
                <a:xfrm>
                  <a:off x="2443188" y="142747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Freeform: Shape 15196">
                  <a:extLst>
                    <a:ext uri="{FF2B5EF4-FFF2-40B4-BE49-F238E27FC236}">
                      <a16:creationId xmlns:a16="http://schemas.microsoft.com/office/drawing/2014/main" id="{8E9E494C-EC2C-0BC5-9F8C-CCDCA4542B8D}"/>
                    </a:ext>
                  </a:extLst>
                </p:cNvPr>
                <p:cNvSpPr/>
                <p:nvPr/>
              </p:nvSpPr>
              <p:spPr>
                <a:xfrm>
                  <a:off x="2428761" y="144178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0" name="Graphic 5018">
                <a:extLst>
                  <a:ext uri="{FF2B5EF4-FFF2-40B4-BE49-F238E27FC236}">
                    <a16:creationId xmlns:a16="http://schemas.microsoft.com/office/drawing/2014/main" id="{28683D35-96E8-6B7E-9558-DE4D8FFBCED1}"/>
                  </a:ext>
                </a:extLst>
              </p:cNvPr>
              <p:cNvGrpSpPr/>
              <p:nvPr/>
            </p:nvGrpSpPr>
            <p:grpSpPr>
              <a:xfrm>
                <a:off x="2473972" y="1433683"/>
                <a:ext cx="28981" cy="28485"/>
                <a:chOff x="2473972" y="1433683"/>
                <a:chExt cx="28981" cy="28485"/>
              </a:xfrm>
            </p:grpSpPr>
            <p:sp>
              <p:nvSpPr>
                <p:cNvPr id="3916" name="Freeform: Shape 15193">
                  <a:extLst>
                    <a:ext uri="{FF2B5EF4-FFF2-40B4-BE49-F238E27FC236}">
                      <a16:creationId xmlns:a16="http://schemas.microsoft.com/office/drawing/2014/main" id="{829BA228-198F-F8D0-67FB-4949C3AC0AC9}"/>
                    </a:ext>
                  </a:extLst>
                </p:cNvPr>
                <p:cNvSpPr/>
                <p:nvPr/>
              </p:nvSpPr>
              <p:spPr>
                <a:xfrm>
                  <a:off x="2488399" y="143368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Freeform: Shape 15194">
                  <a:extLst>
                    <a:ext uri="{FF2B5EF4-FFF2-40B4-BE49-F238E27FC236}">
                      <a16:creationId xmlns:a16="http://schemas.microsoft.com/office/drawing/2014/main" id="{09C965AF-1AD9-3611-9979-6A34F95FC724}"/>
                    </a:ext>
                  </a:extLst>
                </p:cNvPr>
                <p:cNvSpPr/>
                <p:nvPr/>
              </p:nvSpPr>
              <p:spPr>
                <a:xfrm>
                  <a:off x="2473972" y="144786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1" name="Graphic 5018">
                <a:extLst>
                  <a:ext uri="{FF2B5EF4-FFF2-40B4-BE49-F238E27FC236}">
                    <a16:creationId xmlns:a16="http://schemas.microsoft.com/office/drawing/2014/main" id="{1A2B70E4-B6CD-C279-72C9-35687E882C0A}"/>
                  </a:ext>
                </a:extLst>
              </p:cNvPr>
              <p:cNvGrpSpPr/>
              <p:nvPr/>
            </p:nvGrpSpPr>
            <p:grpSpPr>
              <a:xfrm>
                <a:off x="2486853" y="1433683"/>
                <a:ext cx="28981" cy="28485"/>
                <a:chOff x="2486853" y="1433683"/>
                <a:chExt cx="28981" cy="28485"/>
              </a:xfrm>
            </p:grpSpPr>
            <p:sp>
              <p:nvSpPr>
                <p:cNvPr id="3914" name="Freeform: Shape 15191">
                  <a:extLst>
                    <a:ext uri="{FF2B5EF4-FFF2-40B4-BE49-F238E27FC236}">
                      <a16:creationId xmlns:a16="http://schemas.microsoft.com/office/drawing/2014/main" id="{D870A191-7919-ED98-180A-519E0702A15A}"/>
                    </a:ext>
                  </a:extLst>
                </p:cNvPr>
                <p:cNvSpPr/>
                <p:nvPr/>
              </p:nvSpPr>
              <p:spPr>
                <a:xfrm>
                  <a:off x="2501280" y="143368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Freeform: Shape 15192">
                  <a:extLst>
                    <a:ext uri="{FF2B5EF4-FFF2-40B4-BE49-F238E27FC236}">
                      <a16:creationId xmlns:a16="http://schemas.microsoft.com/office/drawing/2014/main" id="{631497CF-92CD-74D0-9C5B-572BFA15C7FE}"/>
                    </a:ext>
                  </a:extLst>
                </p:cNvPr>
                <p:cNvSpPr/>
                <p:nvPr/>
              </p:nvSpPr>
              <p:spPr>
                <a:xfrm>
                  <a:off x="2486853" y="144786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2" name="Graphic 5018">
                <a:extLst>
                  <a:ext uri="{FF2B5EF4-FFF2-40B4-BE49-F238E27FC236}">
                    <a16:creationId xmlns:a16="http://schemas.microsoft.com/office/drawing/2014/main" id="{56C15531-100E-23C1-E45A-6C1501DFB36A}"/>
                  </a:ext>
                </a:extLst>
              </p:cNvPr>
              <p:cNvGrpSpPr/>
              <p:nvPr/>
            </p:nvGrpSpPr>
            <p:grpSpPr>
              <a:xfrm>
                <a:off x="2496771" y="1436595"/>
                <a:ext cx="28981" cy="28485"/>
                <a:chOff x="2496771" y="1436595"/>
                <a:chExt cx="28981" cy="28485"/>
              </a:xfrm>
            </p:grpSpPr>
            <p:sp>
              <p:nvSpPr>
                <p:cNvPr id="3912" name="Freeform: Shape 15189">
                  <a:extLst>
                    <a:ext uri="{FF2B5EF4-FFF2-40B4-BE49-F238E27FC236}">
                      <a16:creationId xmlns:a16="http://schemas.microsoft.com/office/drawing/2014/main" id="{2C6F328D-FE53-27D3-EA9B-9A18BBB0BF20}"/>
                    </a:ext>
                  </a:extLst>
                </p:cNvPr>
                <p:cNvSpPr/>
                <p:nvPr/>
              </p:nvSpPr>
              <p:spPr>
                <a:xfrm>
                  <a:off x="2511198" y="14365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Freeform: Shape 15190">
                  <a:extLst>
                    <a:ext uri="{FF2B5EF4-FFF2-40B4-BE49-F238E27FC236}">
                      <a16:creationId xmlns:a16="http://schemas.microsoft.com/office/drawing/2014/main" id="{A5A328E5-59E3-E5FC-6C0A-93781C330A72}"/>
                    </a:ext>
                  </a:extLst>
                </p:cNvPr>
                <p:cNvSpPr/>
                <p:nvPr/>
              </p:nvSpPr>
              <p:spPr>
                <a:xfrm>
                  <a:off x="2496771" y="145090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3" name="Graphic 5018">
                <a:extLst>
                  <a:ext uri="{FF2B5EF4-FFF2-40B4-BE49-F238E27FC236}">
                    <a16:creationId xmlns:a16="http://schemas.microsoft.com/office/drawing/2014/main" id="{74413310-F9D8-D168-4DA0-42DF5EA168CA}"/>
                  </a:ext>
                </a:extLst>
              </p:cNvPr>
              <p:cNvGrpSpPr/>
              <p:nvPr/>
            </p:nvGrpSpPr>
            <p:grpSpPr>
              <a:xfrm>
                <a:off x="2533739" y="1438494"/>
                <a:ext cx="28981" cy="28485"/>
                <a:chOff x="2533739" y="1438494"/>
                <a:chExt cx="28981" cy="28485"/>
              </a:xfrm>
            </p:grpSpPr>
            <p:sp>
              <p:nvSpPr>
                <p:cNvPr id="3910" name="Freeform: Shape 15187">
                  <a:extLst>
                    <a:ext uri="{FF2B5EF4-FFF2-40B4-BE49-F238E27FC236}">
                      <a16:creationId xmlns:a16="http://schemas.microsoft.com/office/drawing/2014/main" id="{BF72AF98-D8C8-085C-F9F4-B23ABFB0BAE4}"/>
                    </a:ext>
                  </a:extLst>
                </p:cNvPr>
                <p:cNvSpPr/>
                <p:nvPr/>
              </p:nvSpPr>
              <p:spPr>
                <a:xfrm>
                  <a:off x="2548166" y="143849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1" name="Freeform: Shape 15188">
                  <a:extLst>
                    <a:ext uri="{FF2B5EF4-FFF2-40B4-BE49-F238E27FC236}">
                      <a16:creationId xmlns:a16="http://schemas.microsoft.com/office/drawing/2014/main" id="{295BAEDA-876B-5D48-0B21-269B57ECB8DA}"/>
                    </a:ext>
                  </a:extLst>
                </p:cNvPr>
                <p:cNvSpPr/>
                <p:nvPr/>
              </p:nvSpPr>
              <p:spPr>
                <a:xfrm>
                  <a:off x="2533739" y="145267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4" name="Graphic 5018">
                <a:extLst>
                  <a:ext uri="{FF2B5EF4-FFF2-40B4-BE49-F238E27FC236}">
                    <a16:creationId xmlns:a16="http://schemas.microsoft.com/office/drawing/2014/main" id="{2659FDA4-FF8A-D5A4-298E-5FA233FFBC0D}"/>
                  </a:ext>
                </a:extLst>
              </p:cNvPr>
              <p:cNvGrpSpPr/>
              <p:nvPr/>
            </p:nvGrpSpPr>
            <p:grpSpPr>
              <a:xfrm>
                <a:off x="2570707" y="1441785"/>
                <a:ext cx="28981" cy="28485"/>
                <a:chOff x="2570707" y="1441785"/>
                <a:chExt cx="28981" cy="28485"/>
              </a:xfrm>
            </p:grpSpPr>
            <p:sp>
              <p:nvSpPr>
                <p:cNvPr id="3908" name="Freeform: Shape 15185">
                  <a:extLst>
                    <a:ext uri="{FF2B5EF4-FFF2-40B4-BE49-F238E27FC236}">
                      <a16:creationId xmlns:a16="http://schemas.microsoft.com/office/drawing/2014/main" id="{753DBBC2-4885-F996-CE65-B60EB4BC8121}"/>
                    </a:ext>
                  </a:extLst>
                </p:cNvPr>
                <p:cNvSpPr/>
                <p:nvPr/>
              </p:nvSpPr>
              <p:spPr>
                <a:xfrm>
                  <a:off x="2585262" y="144178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Freeform: Shape 15186">
                  <a:extLst>
                    <a:ext uri="{FF2B5EF4-FFF2-40B4-BE49-F238E27FC236}">
                      <a16:creationId xmlns:a16="http://schemas.microsoft.com/office/drawing/2014/main" id="{890B1289-C3CD-0DE2-6C43-3B763160E2B6}"/>
                    </a:ext>
                  </a:extLst>
                </p:cNvPr>
                <p:cNvSpPr/>
                <p:nvPr/>
              </p:nvSpPr>
              <p:spPr>
                <a:xfrm>
                  <a:off x="2570707" y="145596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5" name="Graphic 5018">
                <a:extLst>
                  <a:ext uri="{FF2B5EF4-FFF2-40B4-BE49-F238E27FC236}">
                    <a16:creationId xmlns:a16="http://schemas.microsoft.com/office/drawing/2014/main" id="{67B769BD-EAAD-B999-ABCC-05973A641488}"/>
                  </a:ext>
                </a:extLst>
              </p:cNvPr>
              <p:cNvGrpSpPr/>
              <p:nvPr/>
            </p:nvGrpSpPr>
            <p:grpSpPr>
              <a:xfrm>
                <a:off x="2605485" y="1449255"/>
                <a:ext cx="28981" cy="28485"/>
                <a:chOff x="2605485" y="1449255"/>
                <a:chExt cx="28981" cy="28485"/>
              </a:xfrm>
            </p:grpSpPr>
            <p:sp>
              <p:nvSpPr>
                <p:cNvPr id="3906" name="Freeform: Shape 15183">
                  <a:extLst>
                    <a:ext uri="{FF2B5EF4-FFF2-40B4-BE49-F238E27FC236}">
                      <a16:creationId xmlns:a16="http://schemas.microsoft.com/office/drawing/2014/main" id="{432794C2-893F-3D74-F40A-65A5D8AAA87B}"/>
                    </a:ext>
                  </a:extLst>
                </p:cNvPr>
                <p:cNvSpPr/>
                <p:nvPr/>
              </p:nvSpPr>
              <p:spPr>
                <a:xfrm>
                  <a:off x="2620040" y="14492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Freeform: Shape 15184">
                  <a:extLst>
                    <a:ext uri="{FF2B5EF4-FFF2-40B4-BE49-F238E27FC236}">
                      <a16:creationId xmlns:a16="http://schemas.microsoft.com/office/drawing/2014/main" id="{F14597C5-1BAE-E466-E83E-8E24B666D036}"/>
                    </a:ext>
                  </a:extLst>
                </p:cNvPr>
                <p:cNvSpPr/>
                <p:nvPr/>
              </p:nvSpPr>
              <p:spPr>
                <a:xfrm>
                  <a:off x="2605485" y="14635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6" name="Graphic 5018">
                <a:extLst>
                  <a:ext uri="{FF2B5EF4-FFF2-40B4-BE49-F238E27FC236}">
                    <a16:creationId xmlns:a16="http://schemas.microsoft.com/office/drawing/2014/main" id="{4215B79F-35BB-35CB-3BEC-813EF3FC35E0}"/>
                  </a:ext>
                </a:extLst>
              </p:cNvPr>
              <p:cNvGrpSpPr/>
              <p:nvPr/>
            </p:nvGrpSpPr>
            <p:grpSpPr>
              <a:xfrm>
                <a:off x="2724245" y="1460902"/>
                <a:ext cx="28981" cy="28485"/>
                <a:chOff x="2724245" y="1460902"/>
                <a:chExt cx="28981" cy="28485"/>
              </a:xfrm>
            </p:grpSpPr>
            <p:sp>
              <p:nvSpPr>
                <p:cNvPr id="3904" name="Freeform: Shape 15181">
                  <a:extLst>
                    <a:ext uri="{FF2B5EF4-FFF2-40B4-BE49-F238E27FC236}">
                      <a16:creationId xmlns:a16="http://schemas.microsoft.com/office/drawing/2014/main" id="{4671081C-4B23-8AA3-DD34-2327AEAD5B61}"/>
                    </a:ext>
                  </a:extLst>
                </p:cNvPr>
                <p:cNvSpPr/>
                <p:nvPr/>
              </p:nvSpPr>
              <p:spPr>
                <a:xfrm>
                  <a:off x="2738672" y="14609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Freeform: Shape 15182">
                  <a:extLst>
                    <a:ext uri="{FF2B5EF4-FFF2-40B4-BE49-F238E27FC236}">
                      <a16:creationId xmlns:a16="http://schemas.microsoft.com/office/drawing/2014/main" id="{C4E189C5-73A4-7C89-2356-F86AE5373D82}"/>
                    </a:ext>
                  </a:extLst>
                </p:cNvPr>
                <p:cNvSpPr/>
                <p:nvPr/>
              </p:nvSpPr>
              <p:spPr>
                <a:xfrm>
                  <a:off x="2724245" y="14750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raphic 5018">
                <a:extLst>
                  <a:ext uri="{FF2B5EF4-FFF2-40B4-BE49-F238E27FC236}">
                    <a16:creationId xmlns:a16="http://schemas.microsoft.com/office/drawing/2014/main" id="{72688671-A11E-5024-0553-82350CB6DE66}"/>
                  </a:ext>
                </a:extLst>
              </p:cNvPr>
              <p:cNvGrpSpPr/>
              <p:nvPr/>
            </p:nvGrpSpPr>
            <p:grpSpPr>
              <a:xfrm>
                <a:off x="2772419" y="1466979"/>
                <a:ext cx="28981" cy="28485"/>
                <a:chOff x="2772419" y="1466979"/>
                <a:chExt cx="28981" cy="28485"/>
              </a:xfrm>
            </p:grpSpPr>
            <p:sp>
              <p:nvSpPr>
                <p:cNvPr id="3902" name="Freeform: Shape 15179">
                  <a:extLst>
                    <a:ext uri="{FF2B5EF4-FFF2-40B4-BE49-F238E27FC236}">
                      <a16:creationId xmlns:a16="http://schemas.microsoft.com/office/drawing/2014/main" id="{089181CD-BBD0-D2B0-1456-B106247FE5A1}"/>
                    </a:ext>
                  </a:extLst>
                </p:cNvPr>
                <p:cNvSpPr/>
                <p:nvPr/>
              </p:nvSpPr>
              <p:spPr>
                <a:xfrm>
                  <a:off x="2786974" y="146697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Freeform: Shape 15180">
                  <a:extLst>
                    <a:ext uri="{FF2B5EF4-FFF2-40B4-BE49-F238E27FC236}">
                      <a16:creationId xmlns:a16="http://schemas.microsoft.com/office/drawing/2014/main" id="{171B0DA2-B9B5-80E6-EC9C-074B405A9F65}"/>
                    </a:ext>
                  </a:extLst>
                </p:cNvPr>
                <p:cNvSpPr/>
                <p:nvPr/>
              </p:nvSpPr>
              <p:spPr>
                <a:xfrm>
                  <a:off x="2772419" y="148115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8" name="Graphic 5018">
                <a:extLst>
                  <a:ext uri="{FF2B5EF4-FFF2-40B4-BE49-F238E27FC236}">
                    <a16:creationId xmlns:a16="http://schemas.microsoft.com/office/drawing/2014/main" id="{64D55214-59C3-1CBF-FC79-E00D978622EB}"/>
                  </a:ext>
                </a:extLst>
              </p:cNvPr>
              <p:cNvGrpSpPr/>
              <p:nvPr/>
            </p:nvGrpSpPr>
            <p:grpSpPr>
              <a:xfrm>
                <a:off x="2782595" y="1470271"/>
                <a:ext cx="28981" cy="28485"/>
                <a:chOff x="2782595" y="1470271"/>
                <a:chExt cx="28981" cy="28485"/>
              </a:xfrm>
            </p:grpSpPr>
            <p:sp>
              <p:nvSpPr>
                <p:cNvPr id="3900" name="Freeform: Shape 15177">
                  <a:extLst>
                    <a:ext uri="{FF2B5EF4-FFF2-40B4-BE49-F238E27FC236}">
                      <a16:creationId xmlns:a16="http://schemas.microsoft.com/office/drawing/2014/main" id="{A6AA4AE3-F0CE-BA5A-C3A7-373F76C53B73}"/>
                    </a:ext>
                  </a:extLst>
                </p:cNvPr>
                <p:cNvSpPr/>
                <p:nvPr/>
              </p:nvSpPr>
              <p:spPr>
                <a:xfrm>
                  <a:off x="2797021" y="147027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Freeform: Shape 15178">
                  <a:extLst>
                    <a:ext uri="{FF2B5EF4-FFF2-40B4-BE49-F238E27FC236}">
                      <a16:creationId xmlns:a16="http://schemas.microsoft.com/office/drawing/2014/main" id="{D3E2B00E-00DE-C2B4-DCAA-F6DCA03D1F65}"/>
                    </a:ext>
                  </a:extLst>
                </p:cNvPr>
                <p:cNvSpPr/>
                <p:nvPr/>
              </p:nvSpPr>
              <p:spPr>
                <a:xfrm>
                  <a:off x="2782595" y="148445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9" name="Graphic 5018">
                <a:extLst>
                  <a:ext uri="{FF2B5EF4-FFF2-40B4-BE49-F238E27FC236}">
                    <a16:creationId xmlns:a16="http://schemas.microsoft.com/office/drawing/2014/main" id="{4491D06F-DD4A-6B96-BA75-19BFDC1F3BAE}"/>
                  </a:ext>
                </a:extLst>
              </p:cNvPr>
              <p:cNvGrpSpPr/>
              <p:nvPr/>
            </p:nvGrpSpPr>
            <p:grpSpPr>
              <a:xfrm>
                <a:off x="2786974" y="1470271"/>
                <a:ext cx="28981" cy="28485"/>
                <a:chOff x="2786974" y="1470271"/>
                <a:chExt cx="28981" cy="28485"/>
              </a:xfrm>
            </p:grpSpPr>
            <p:sp>
              <p:nvSpPr>
                <p:cNvPr id="3898" name="Freeform: Shape 15175">
                  <a:extLst>
                    <a:ext uri="{FF2B5EF4-FFF2-40B4-BE49-F238E27FC236}">
                      <a16:creationId xmlns:a16="http://schemas.microsoft.com/office/drawing/2014/main" id="{BF055DAD-8283-128F-1345-1639EDACDA97}"/>
                    </a:ext>
                  </a:extLst>
                </p:cNvPr>
                <p:cNvSpPr/>
                <p:nvPr/>
              </p:nvSpPr>
              <p:spPr>
                <a:xfrm>
                  <a:off x="2801401" y="147027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Freeform: Shape 15176">
                  <a:extLst>
                    <a:ext uri="{FF2B5EF4-FFF2-40B4-BE49-F238E27FC236}">
                      <a16:creationId xmlns:a16="http://schemas.microsoft.com/office/drawing/2014/main" id="{EA82D803-0DBD-A439-F48D-03D517CA2658}"/>
                    </a:ext>
                  </a:extLst>
                </p:cNvPr>
                <p:cNvSpPr/>
                <p:nvPr/>
              </p:nvSpPr>
              <p:spPr>
                <a:xfrm>
                  <a:off x="2786974" y="148445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0" name="Graphic 5018">
                <a:extLst>
                  <a:ext uri="{FF2B5EF4-FFF2-40B4-BE49-F238E27FC236}">
                    <a16:creationId xmlns:a16="http://schemas.microsoft.com/office/drawing/2014/main" id="{753A2009-B436-6194-8AC9-85B969267891}"/>
                  </a:ext>
                </a:extLst>
              </p:cNvPr>
              <p:cNvGrpSpPr/>
              <p:nvPr/>
            </p:nvGrpSpPr>
            <p:grpSpPr>
              <a:xfrm>
                <a:off x="2814410" y="1471790"/>
                <a:ext cx="28981" cy="28485"/>
                <a:chOff x="2814410" y="1471790"/>
                <a:chExt cx="28981" cy="28485"/>
              </a:xfrm>
            </p:grpSpPr>
            <p:sp>
              <p:nvSpPr>
                <p:cNvPr id="3896" name="Freeform: Shape 15173">
                  <a:extLst>
                    <a:ext uri="{FF2B5EF4-FFF2-40B4-BE49-F238E27FC236}">
                      <a16:creationId xmlns:a16="http://schemas.microsoft.com/office/drawing/2014/main" id="{682836C4-3106-D9EC-780A-04323DA77508}"/>
                    </a:ext>
                  </a:extLst>
                </p:cNvPr>
                <p:cNvSpPr/>
                <p:nvPr/>
              </p:nvSpPr>
              <p:spPr>
                <a:xfrm>
                  <a:off x="2828837" y="147179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Freeform: Shape 15174">
                  <a:extLst>
                    <a:ext uri="{FF2B5EF4-FFF2-40B4-BE49-F238E27FC236}">
                      <a16:creationId xmlns:a16="http://schemas.microsoft.com/office/drawing/2014/main" id="{0E991AF6-10DE-1562-9F6B-B301522D42BD}"/>
                    </a:ext>
                  </a:extLst>
                </p:cNvPr>
                <p:cNvSpPr/>
                <p:nvPr/>
              </p:nvSpPr>
              <p:spPr>
                <a:xfrm>
                  <a:off x="2814410" y="1486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1" name="Graphic 5018">
                <a:extLst>
                  <a:ext uri="{FF2B5EF4-FFF2-40B4-BE49-F238E27FC236}">
                    <a16:creationId xmlns:a16="http://schemas.microsoft.com/office/drawing/2014/main" id="{EAFDE9B3-68C0-C9A3-6351-7B5C88BD420A}"/>
                  </a:ext>
                </a:extLst>
              </p:cNvPr>
              <p:cNvGrpSpPr/>
              <p:nvPr/>
            </p:nvGrpSpPr>
            <p:grpSpPr>
              <a:xfrm>
                <a:off x="2904575" y="1479893"/>
                <a:ext cx="28981" cy="28485"/>
                <a:chOff x="2904575" y="1479893"/>
                <a:chExt cx="28981" cy="28485"/>
              </a:xfrm>
            </p:grpSpPr>
            <p:sp>
              <p:nvSpPr>
                <p:cNvPr id="3894" name="Freeform: Shape 15171">
                  <a:extLst>
                    <a:ext uri="{FF2B5EF4-FFF2-40B4-BE49-F238E27FC236}">
                      <a16:creationId xmlns:a16="http://schemas.microsoft.com/office/drawing/2014/main" id="{4785EF4F-0099-D775-2FAD-DAD968F3BB37}"/>
                    </a:ext>
                  </a:extLst>
                </p:cNvPr>
                <p:cNvSpPr/>
                <p:nvPr/>
              </p:nvSpPr>
              <p:spPr>
                <a:xfrm>
                  <a:off x="2919002" y="147989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Freeform: Shape 15172">
                  <a:extLst>
                    <a:ext uri="{FF2B5EF4-FFF2-40B4-BE49-F238E27FC236}">
                      <a16:creationId xmlns:a16="http://schemas.microsoft.com/office/drawing/2014/main" id="{BCBE928F-2719-947B-1EE3-C0DA5EA985F3}"/>
                    </a:ext>
                  </a:extLst>
                </p:cNvPr>
                <p:cNvSpPr/>
                <p:nvPr/>
              </p:nvSpPr>
              <p:spPr>
                <a:xfrm>
                  <a:off x="2904575" y="149419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2" name="Graphic 5018">
                <a:extLst>
                  <a:ext uri="{FF2B5EF4-FFF2-40B4-BE49-F238E27FC236}">
                    <a16:creationId xmlns:a16="http://schemas.microsoft.com/office/drawing/2014/main" id="{FCAB7E0A-B879-D960-70BB-9162A7BABF1E}"/>
                  </a:ext>
                </a:extLst>
              </p:cNvPr>
              <p:cNvGrpSpPr/>
              <p:nvPr/>
            </p:nvGrpSpPr>
            <p:grpSpPr>
              <a:xfrm>
                <a:off x="2908568" y="1481159"/>
                <a:ext cx="28981" cy="28485"/>
                <a:chOff x="2908568" y="1481159"/>
                <a:chExt cx="28981" cy="28485"/>
              </a:xfrm>
            </p:grpSpPr>
            <p:sp>
              <p:nvSpPr>
                <p:cNvPr id="3892" name="Freeform: Shape 15169">
                  <a:extLst>
                    <a:ext uri="{FF2B5EF4-FFF2-40B4-BE49-F238E27FC236}">
                      <a16:creationId xmlns:a16="http://schemas.microsoft.com/office/drawing/2014/main" id="{B8DB2CB7-F568-83A5-EC2D-041298F5F89F}"/>
                    </a:ext>
                  </a:extLst>
                </p:cNvPr>
                <p:cNvSpPr/>
                <p:nvPr/>
              </p:nvSpPr>
              <p:spPr>
                <a:xfrm>
                  <a:off x="2923124" y="148115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Freeform: Shape 15170">
                  <a:extLst>
                    <a:ext uri="{FF2B5EF4-FFF2-40B4-BE49-F238E27FC236}">
                      <a16:creationId xmlns:a16="http://schemas.microsoft.com/office/drawing/2014/main" id="{42BE9AEE-F65C-F609-322D-92159E78CED8}"/>
                    </a:ext>
                  </a:extLst>
                </p:cNvPr>
                <p:cNvSpPr/>
                <p:nvPr/>
              </p:nvSpPr>
              <p:spPr>
                <a:xfrm>
                  <a:off x="2908568" y="149546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3" name="Graphic 5018">
                <a:extLst>
                  <a:ext uri="{FF2B5EF4-FFF2-40B4-BE49-F238E27FC236}">
                    <a16:creationId xmlns:a16="http://schemas.microsoft.com/office/drawing/2014/main" id="{EFE31D02-7253-8BDC-ABEA-2D869DAD872C}"/>
                  </a:ext>
                </a:extLst>
              </p:cNvPr>
              <p:cNvGrpSpPr/>
              <p:nvPr/>
            </p:nvGrpSpPr>
            <p:grpSpPr>
              <a:xfrm>
                <a:off x="2912175" y="1483058"/>
                <a:ext cx="28981" cy="28485"/>
                <a:chOff x="2912175" y="1483058"/>
                <a:chExt cx="28981" cy="28485"/>
              </a:xfrm>
            </p:grpSpPr>
            <p:sp>
              <p:nvSpPr>
                <p:cNvPr id="3890" name="Freeform: Shape 15167">
                  <a:extLst>
                    <a:ext uri="{FF2B5EF4-FFF2-40B4-BE49-F238E27FC236}">
                      <a16:creationId xmlns:a16="http://schemas.microsoft.com/office/drawing/2014/main" id="{1FE45B0F-09E7-CA04-A41F-AA420E56B805}"/>
                    </a:ext>
                  </a:extLst>
                </p:cNvPr>
                <p:cNvSpPr/>
                <p:nvPr/>
              </p:nvSpPr>
              <p:spPr>
                <a:xfrm>
                  <a:off x="2926730" y="148305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Freeform: Shape 15168">
                  <a:extLst>
                    <a:ext uri="{FF2B5EF4-FFF2-40B4-BE49-F238E27FC236}">
                      <a16:creationId xmlns:a16="http://schemas.microsoft.com/office/drawing/2014/main" id="{2465DFE7-16CA-A0B8-C045-A8F67BCB37D8}"/>
                    </a:ext>
                  </a:extLst>
                </p:cNvPr>
                <p:cNvSpPr/>
                <p:nvPr/>
              </p:nvSpPr>
              <p:spPr>
                <a:xfrm>
                  <a:off x="2912175" y="149723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4" name="Graphic 5018">
                <a:extLst>
                  <a:ext uri="{FF2B5EF4-FFF2-40B4-BE49-F238E27FC236}">
                    <a16:creationId xmlns:a16="http://schemas.microsoft.com/office/drawing/2014/main" id="{575124A0-BA8C-793E-70F4-715DE46DF757}"/>
                  </a:ext>
                </a:extLst>
              </p:cNvPr>
              <p:cNvGrpSpPr/>
              <p:nvPr/>
            </p:nvGrpSpPr>
            <p:grpSpPr>
              <a:xfrm>
                <a:off x="2916039" y="1484450"/>
                <a:ext cx="28981" cy="28485"/>
                <a:chOff x="2916039" y="1484450"/>
                <a:chExt cx="28981" cy="28485"/>
              </a:xfrm>
            </p:grpSpPr>
            <p:sp>
              <p:nvSpPr>
                <p:cNvPr id="3888" name="Freeform: Shape 15165">
                  <a:extLst>
                    <a:ext uri="{FF2B5EF4-FFF2-40B4-BE49-F238E27FC236}">
                      <a16:creationId xmlns:a16="http://schemas.microsoft.com/office/drawing/2014/main" id="{34CBCB69-E793-C828-0E92-7D5BBEBF87ED}"/>
                    </a:ext>
                  </a:extLst>
                </p:cNvPr>
                <p:cNvSpPr/>
                <p:nvPr/>
              </p:nvSpPr>
              <p:spPr>
                <a:xfrm>
                  <a:off x="2930466" y="148445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Freeform: Shape 15166">
                  <a:extLst>
                    <a:ext uri="{FF2B5EF4-FFF2-40B4-BE49-F238E27FC236}">
                      <a16:creationId xmlns:a16="http://schemas.microsoft.com/office/drawing/2014/main" id="{BF7DD714-0D03-3BA2-E10D-2104F18053AC}"/>
                    </a:ext>
                  </a:extLst>
                </p:cNvPr>
                <p:cNvSpPr/>
                <p:nvPr/>
              </p:nvSpPr>
              <p:spPr>
                <a:xfrm>
                  <a:off x="2916039" y="149875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5" name="Graphic 5018">
                <a:extLst>
                  <a:ext uri="{FF2B5EF4-FFF2-40B4-BE49-F238E27FC236}">
                    <a16:creationId xmlns:a16="http://schemas.microsoft.com/office/drawing/2014/main" id="{F32F9380-3372-622F-0EAB-055612D13B0D}"/>
                  </a:ext>
                </a:extLst>
              </p:cNvPr>
              <p:cNvGrpSpPr/>
              <p:nvPr/>
            </p:nvGrpSpPr>
            <p:grpSpPr>
              <a:xfrm>
                <a:off x="2928662" y="1487489"/>
                <a:ext cx="28981" cy="28485"/>
                <a:chOff x="2928662" y="1487489"/>
                <a:chExt cx="28981" cy="28485"/>
              </a:xfrm>
            </p:grpSpPr>
            <p:sp>
              <p:nvSpPr>
                <p:cNvPr id="3886" name="Freeform: Shape 15163">
                  <a:extLst>
                    <a:ext uri="{FF2B5EF4-FFF2-40B4-BE49-F238E27FC236}">
                      <a16:creationId xmlns:a16="http://schemas.microsoft.com/office/drawing/2014/main" id="{D21075E8-CF59-2AE0-72F3-D8BDE893CDB3}"/>
                    </a:ext>
                  </a:extLst>
                </p:cNvPr>
                <p:cNvSpPr/>
                <p:nvPr/>
              </p:nvSpPr>
              <p:spPr>
                <a:xfrm>
                  <a:off x="2943089" y="148748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Freeform: Shape 15164">
                  <a:extLst>
                    <a:ext uri="{FF2B5EF4-FFF2-40B4-BE49-F238E27FC236}">
                      <a16:creationId xmlns:a16="http://schemas.microsoft.com/office/drawing/2014/main" id="{2A4F6DAA-F001-FA0B-153B-6DDB4E816E05}"/>
                    </a:ext>
                  </a:extLst>
                </p:cNvPr>
                <p:cNvSpPr/>
                <p:nvPr/>
              </p:nvSpPr>
              <p:spPr>
                <a:xfrm>
                  <a:off x="2928662" y="150166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6" name="Graphic 5018">
                <a:extLst>
                  <a:ext uri="{FF2B5EF4-FFF2-40B4-BE49-F238E27FC236}">
                    <a16:creationId xmlns:a16="http://schemas.microsoft.com/office/drawing/2014/main" id="{91C21CBC-3D53-5CEA-D49C-3330F0B6B0DA}"/>
                  </a:ext>
                </a:extLst>
              </p:cNvPr>
              <p:cNvGrpSpPr/>
              <p:nvPr/>
            </p:nvGrpSpPr>
            <p:grpSpPr>
              <a:xfrm>
                <a:off x="2943089" y="1489388"/>
                <a:ext cx="28981" cy="28485"/>
                <a:chOff x="2943089" y="1489388"/>
                <a:chExt cx="28981" cy="28485"/>
              </a:xfrm>
            </p:grpSpPr>
            <p:sp>
              <p:nvSpPr>
                <p:cNvPr id="3884" name="Freeform: Shape 15161">
                  <a:extLst>
                    <a:ext uri="{FF2B5EF4-FFF2-40B4-BE49-F238E27FC236}">
                      <a16:creationId xmlns:a16="http://schemas.microsoft.com/office/drawing/2014/main" id="{36D2E1AB-6821-345F-9A6C-5C68E6D2E525}"/>
                    </a:ext>
                  </a:extLst>
                </p:cNvPr>
                <p:cNvSpPr/>
                <p:nvPr/>
              </p:nvSpPr>
              <p:spPr>
                <a:xfrm>
                  <a:off x="2957644" y="14893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Freeform: Shape 15162">
                  <a:extLst>
                    <a:ext uri="{FF2B5EF4-FFF2-40B4-BE49-F238E27FC236}">
                      <a16:creationId xmlns:a16="http://schemas.microsoft.com/office/drawing/2014/main" id="{50729460-151B-95B0-E2B4-D2456027F4E9}"/>
                    </a:ext>
                  </a:extLst>
                </p:cNvPr>
                <p:cNvSpPr/>
                <p:nvPr/>
              </p:nvSpPr>
              <p:spPr>
                <a:xfrm>
                  <a:off x="2943089" y="15035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7" name="Graphic 5018">
                <a:extLst>
                  <a:ext uri="{FF2B5EF4-FFF2-40B4-BE49-F238E27FC236}">
                    <a16:creationId xmlns:a16="http://schemas.microsoft.com/office/drawing/2014/main" id="{8D1A4918-B3B0-BBC5-7912-BF92B5096C0B}"/>
                  </a:ext>
                </a:extLst>
              </p:cNvPr>
              <p:cNvGrpSpPr/>
              <p:nvPr/>
            </p:nvGrpSpPr>
            <p:grpSpPr>
              <a:xfrm>
                <a:off x="2998734" y="1498756"/>
                <a:ext cx="28981" cy="28485"/>
                <a:chOff x="2998734" y="1498756"/>
                <a:chExt cx="28981" cy="28485"/>
              </a:xfrm>
            </p:grpSpPr>
            <p:sp>
              <p:nvSpPr>
                <p:cNvPr id="3882" name="Freeform: Shape 15159">
                  <a:extLst>
                    <a:ext uri="{FF2B5EF4-FFF2-40B4-BE49-F238E27FC236}">
                      <a16:creationId xmlns:a16="http://schemas.microsoft.com/office/drawing/2014/main" id="{739FCA33-5334-43BB-AA90-6B8C6CDDF5AD}"/>
                    </a:ext>
                  </a:extLst>
                </p:cNvPr>
                <p:cNvSpPr/>
                <p:nvPr/>
              </p:nvSpPr>
              <p:spPr>
                <a:xfrm>
                  <a:off x="3013289" y="149875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Freeform: Shape 15160">
                  <a:extLst>
                    <a:ext uri="{FF2B5EF4-FFF2-40B4-BE49-F238E27FC236}">
                      <a16:creationId xmlns:a16="http://schemas.microsoft.com/office/drawing/2014/main" id="{DF5772E8-6262-31BA-EF4C-3247688EA19C}"/>
                    </a:ext>
                  </a:extLst>
                </p:cNvPr>
                <p:cNvSpPr/>
                <p:nvPr/>
              </p:nvSpPr>
              <p:spPr>
                <a:xfrm>
                  <a:off x="2998734" y="15129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8" name="Graphic 5018">
                <a:extLst>
                  <a:ext uri="{FF2B5EF4-FFF2-40B4-BE49-F238E27FC236}">
                    <a16:creationId xmlns:a16="http://schemas.microsoft.com/office/drawing/2014/main" id="{AF638B72-B653-E90E-02F2-94C93B05A9E8}"/>
                  </a:ext>
                </a:extLst>
              </p:cNvPr>
              <p:cNvGrpSpPr/>
              <p:nvPr/>
            </p:nvGrpSpPr>
            <p:grpSpPr>
              <a:xfrm>
                <a:off x="3007235" y="1503567"/>
                <a:ext cx="28981" cy="28485"/>
                <a:chOff x="3007235" y="1503567"/>
                <a:chExt cx="28981" cy="28485"/>
              </a:xfrm>
            </p:grpSpPr>
            <p:sp>
              <p:nvSpPr>
                <p:cNvPr id="3880" name="Freeform: Shape 15157">
                  <a:extLst>
                    <a:ext uri="{FF2B5EF4-FFF2-40B4-BE49-F238E27FC236}">
                      <a16:creationId xmlns:a16="http://schemas.microsoft.com/office/drawing/2014/main" id="{7BC889CF-BE40-0B32-86AF-42037BAB5CD3}"/>
                    </a:ext>
                  </a:extLst>
                </p:cNvPr>
                <p:cNvSpPr/>
                <p:nvPr/>
              </p:nvSpPr>
              <p:spPr>
                <a:xfrm>
                  <a:off x="3021790" y="150356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Freeform: Shape 15158">
                  <a:extLst>
                    <a:ext uri="{FF2B5EF4-FFF2-40B4-BE49-F238E27FC236}">
                      <a16:creationId xmlns:a16="http://schemas.microsoft.com/office/drawing/2014/main" id="{C4B38A4C-E0D1-2772-A2A9-B4D334D5D8BF}"/>
                    </a:ext>
                  </a:extLst>
                </p:cNvPr>
                <p:cNvSpPr/>
                <p:nvPr/>
              </p:nvSpPr>
              <p:spPr>
                <a:xfrm>
                  <a:off x="3007235" y="151787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9" name="Graphic 5018">
                <a:extLst>
                  <a:ext uri="{FF2B5EF4-FFF2-40B4-BE49-F238E27FC236}">
                    <a16:creationId xmlns:a16="http://schemas.microsoft.com/office/drawing/2014/main" id="{5B13967A-5743-F1B2-3B1A-02B647BA0ADD}"/>
                  </a:ext>
                </a:extLst>
              </p:cNvPr>
              <p:cNvGrpSpPr/>
              <p:nvPr/>
            </p:nvGrpSpPr>
            <p:grpSpPr>
              <a:xfrm>
                <a:off x="3053348" y="1506226"/>
                <a:ext cx="28981" cy="28485"/>
                <a:chOff x="3053348" y="1506226"/>
                <a:chExt cx="28981" cy="28485"/>
              </a:xfrm>
            </p:grpSpPr>
            <p:sp>
              <p:nvSpPr>
                <p:cNvPr id="3878" name="Freeform: Shape 15155">
                  <a:extLst>
                    <a:ext uri="{FF2B5EF4-FFF2-40B4-BE49-F238E27FC236}">
                      <a16:creationId xmlns:a16="http://schemas.microsoft.com/office/drawing/2014/main" id="{AD47E138-8ED2-1A4D-DC7A-6949E2C66668}"/>
                    </a:ext>
                  </a:extLst>
                </p:cNvPr>
                <p:cNvSpPr/>
                <p:nvPr/>
              </p:nvSpPr>
              <p:spPr>
                <a:xfrm>
                  <a:off x="3067774" y="15062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Freeform: Shape 15156">
                  <a:extLst>
                    <a:ext uri="{FF2B5EF4-FFF2-40B4-BE49-F238E27FC236}">
                      <a16:creationId xmlns:a16="http://schemas.microsoft.com/office/drawing/2014/main" id="{889A45D7-C867-D82A-9A51-E5052EDF78EB}"/>
                    </a:ext>
                  </a:extLst>
                </p:cNvPr>
                <p:cNvSpPr/>
                <p:nvPr/>
              </p:nvSpPr>
              <p:spPr>
                <a:xfrm>
                  <a:off x="3053348" y="1520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0" name="Graphic 5018">
                <a:extLst>
                  <a:ext uri="{FF2B5EF4-FFF2-40B4-BE49-F238E27FC236}">
                    <a16:creationId xmlns:a16="http://schemas.microsoft.com/office/drawing/2014/main" id="{ECD280D0-C2E8-8009-65C3-DB4AFFF74171}"/>
                  </a:ext>
                </a:extLst>
              </p:cNvPr>
              <p:cNvGrpSpPr/>
              <p:nvPr/>
            </p:nvGrpSpPr>
            <p:grpSpPr>
              <a:xfrm>
                <a:off x="3091990" y="1508125"/>
                <a:ext cx="28981" cy="28485"/>
                <a:chOff x="3091990" y="1508125"/>
                <a:chExt cx="28981" cy="28485"/>
              </a:xfrm>
            </p:grpSpPr>
            <p:sp>
              <p:nvSpPr>
                <p:cNvPr id="3876" name="Freeform: Shape 15153">
                  <a:extLst>
                    <a:ext uri="{FF2B5EF4-FFF2-40B4-BE49-F238E27FC236}">
                      <a16:creationId xmlns:a16="http://schemas.microsoft.com/office/drawing/2014/main" id="{D1A4E16C-9F88-8840-D71E-DF1D9F3D7F2B}"/>
                    </a:ext>
                  </a:extLst>
                </p:cNvPr>
                <p:cNvSpPr/>
                <p:nvPr/>
              </p:nvSpPr>
              <p:spPr>
                <a:xfrm>
                  <a:off x="3106417" y="150812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Freeform: Shape 15154">
                  <a:extLst>
                    <a:ext uri="{FF2B5EF4-FFF2-40B4-BE49-F238E27FC236}">
                      <a16:creationId xmlns:a16="http://schemas.microsoft.com/office/drawing/2014/main" id="{BC105660-D964-A40D-918E-3C12337D1BE2}"/>
                    </a:ext>
                  </a:extLst>
                </p:cNvPr>
                <p:cNvSpPr/>
                <p:nvPr/>
              </p:nvSpPr>
              <p:spPr>
                <a:xfrm>
                  <a:off x="3091990" y="152243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1" name="Graphic 5018">
                <a:extLst>
                  <a:ext uri="{FF2B5EF4-FFF2-40B4-BE49-F238E27FC236}">
                    <a16:creationId xmlns:a16="http://schemas.microsoft.com/office/drawing/2014/main" id="{DE30203B-E0DC-A7F4-CC58-6C5BA32FC95A}"/>
                  </a:ext>
                </a:extLst>
              </p:cNvPr>
              <p:cNvGrpSpPr/>
              <p:nvPr/>
            </p:nvGrpSpPr>
            <p:grpSpPr>
              <a:xfrm>
                <a:off x="3135527" y="1511417"/>
                <a:ext cx="28981" cy="28485"/>
                <a:chOff x="3135527" y="1511417"/>
                <a:chExt cx="28981" cy="28485"/>
              </a:xfrm>
            </p:grpSpPr>
            <p:sp>
              <p:nvSpPr>
                <p:cNvPr id="3874" name="Freeform: Shape 15151">
                  <a:extLst>
                    <a:ext uri="{FF2B5EF4-FFF2-40B4-BE49-F238E27FC236}">
                      <a16:creationId xmlns:a16="http://schemas.microsoft.com/office/drawing/2014/main" id="{5D62E07D-CC8B-FF0A-D679-31D9D210D0F0}"/>
                    </a:ext>
                  </a:extLst>
                </p:cNvPr>
                <p:cNvSpPr/>
                <p:nvPr/>
              </p:nvSpPr>
              <p:spPr>
                <a:xfrm>
                  <a:off x="3150082" y="15114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Freeform: Shape 15152">
                  <a:extLst>
                    <a:ext uri="{FF2B5EF4-FFF2-40B4-BE49-F238E27FC236}">
                      <a16:creationId xmlns:a16="http://schemas.microsoft.com/office/drawing/2014/main" id="{4B17FC50-2B72-1F98-8EA8-CE445BDB3B05}"/>
                    </a:ext>
                  </a:extLst>
                </p:cNvPr>
                <p:cNvSpPr/>
                <p:nvPr/>
              </p:nvSpPr>
              <p:spPr>
                <a:xfrm>
                  <a:off x="3135527" y="15255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2" name="Graphic 5018">
                <a:extLst>
                  <a:ext uri="{FF2B5EF4-FFF2-40B4-BE49-F238E27FC236}">
                    <a16:creationId xmlns:a16="http://schemas.microsoft.com/office/drawing/2014/main" id="{070D3AA0-6427-6581-75B0-89B41D1E04EC}"/>
                  </a:ext>
                </a:extLst>
              </p:cNvPr>
              <p:cNvGrpSpPr/>
              <p:nvPr/>
            </p:nvGrpSpPr>
            <p:grpSpPr>
              <a:xfrm>
                <a:off x="3140164" y="1514075"/>
                <a:ext cx="28981" cy="28485"/>
                <a:chOff x="3140164" y="1514075"/>
                <a:chExt cx="28981" cy="28485"/>
              </a:xfrm>
            </p:grpSpPr>
            <p:sp>
              <p:nvSpPr>
                <p:cNvPr id="3872" name="Freeform: Shape 15149">
                  <a:extLst>
                    <a:ext uri="{FF2B5EF4-FFF2-40B4-BE49-F238E27FC236}">
                      <a16:creationId xmlns:a16="http://schemas.microsoft.com/office/drawing/2014/main" id="{93EF6460-532A-8219-BF15-02A0BEEA039E}"/>
                    </a:ext>
                  </a:extLst>
                </p:cNvPr>
                <p:cNvSpPr/>
                <p:nvPr/>
              </p:nvSpPr>
              <p:spPr>
                <a:xfrm>
                  <a:off x="3154719" y="151407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Freeform: Shape 15150">
                  <a:extLst>
                    <a:ext uri="{FF2B5EF4-FFF2-40B4-BE49-F238E27FC236}">
                      <a16:creationId xmlns:a16="http://schemas.microsoft.com/office/drawing/2014/main" id="{04CEE4A7-C37A-877E-317D-25E5B8515778}"/>
                    </a:ext>
                  </a:extLst>
                </p:cNvPr>
                <p:cNvSpPr/>
                <p:nvPr/>
              </p:nvSpPr>
              <p:spPr>
                <a:xfrm>
                  <a:off x="3140164" y="152838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3" name="Graphic 5018">
                <a:extLst>
                  <a:ext uri="{FF2B5EF4-FFF2-40B4-BE49-F238E27FC236}">
                    <a16:creationId xmlns:a16="http://schemas.microsoft.com/office/drawing/2014/main" id="{AC402680-C8E6-EBC3-6F58-734CA73EEE1C}"/>
                  </a:ext>
                </a:extLst>
              </p:cNvPr>
              <p:cNvGrpSpPr/>
              <p:nvPr/>
            </p:nvGrpSpPr>
            <p:grpSpPr>
              <a:xfrm>
                <a:off x="3152014" y="1517873"/>
                <a:ext cx="28981" cy="28485"/>
                <a:chOff x="3152014" y="1517873"/>
                <a:chExt cx="28981" cy="28485"/>
              </a:xfrm>
            </p:grpSpPr>
            <p:sp>
              <p:nvSpPr>
                <p:cNvPr id="3870" name="Freeform: Shape 15147">
                  <a:extLst>
                    <a:ext uri="{FF2B5EF4-FFF2-40B4-BE49-F238E27FC236}">
                      <a16:creationId xmlns:a16="http://schemas.microsoft.com/office/drawing/2014/main" id="{B378B153-ED0D-9F81-B307-E55BAFABA015}"/>
                    </a:ext>
                  </a:extLst>
                </p:cNvPr>
                <p:cNvSpPr/>
                <p:nvPr/>
              </p:nvSpPr>
              <p:spPr>
                <a:xfrm>
                  <a:off x="3166441"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Freeform: Shape 15148">
                  <a:extLst>
                    <a:ext uri="{FF2B5EF4-FFF2-40B4-BE49-F238E27FC236}">
                      <a16:creationId xmlns:a16="http://schemas.microsoft.com/office/drawing/2014/main" id="{1C65E2D6-FFF8-CFEF-B00C-AE7CD843C1A1}"/>
                    </a:ext>
                  </a:extLst>
                </p:cNvPr>
                <p:cNvSpPr/>
                <p:nvPr/>
              </p:nvSpPr>
              <p:spPr>
                <a:xfrm>
                  <a:off x="3152014"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4" name="Graphic 5018">
                <a:extLst>
                  <a:ext uri="{FF2B5EF4-FFF2-40B4-BE49-F238E27FC236}">
                    <a16:creationId xmlns:a16="http://schemas.microsoft.com/office/drawing/2014/main" id="{E8802160-48BA-E5E1-6B9F-878AF758CB5C}"/>
                  </a:ext>
                </a:extLst>
              </p:cNvPr>
              <p:cNvGrpSpPr/>
              <p:nvPr/>
            </p:nvGrpSpPr>
            <p:grpSpPr>
              <a:xfrm>
                <a:off x="3155879" y="1517873"/>
                <a:ext cx="28981" cy="28485"/>
                <a:chOff x="3155879" y="1517873"/>
                <a:chExt cx="28981" cy="28485"/>
              </a:xfrm>
            </p:grpSpPr>
            <p:sp>
              <p:nvSpPr>
                <p:cNvPr id="3868" name="Freeform: Shape 15145">
                  <a:extLst>
                    <a:ext uri="{FF2B5EF4-FFF2-40B4-BE49-F238E27FC236}">
                      <a16:creationId xmlns:a16="http://schemas.microsoft.com/office/drawing/2014/main" id="{BF36DEBA-B073-1AED-D30C-C6B4EB254D01}"/>
                    </a:ext>
                  </a:extLst>
                </p:cNvPr>
                <p:cNvSpPr/>
                <p:nvPr/>
              </p:nvSpPr>
              <p:spPr>
                <a:xfrm>
                  <a:off x="3170305"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Freeform: Shape 15146">
                  <a:extLst>
                    <a:ext uri="{FF2B5EF4-FFF2-40B4-BE49-F238E27FC236}">
                      <a16:creationId xmlns:a16="http://schemas.microsoft.com/office/drawing/2014/main" id="{2906EE66-C7CB-C0B8-E6BD-73D7173A92D7}"/>
                    </a:ext>
                  </a:extLst>
                </p:cNvPr>
                <p:cNvSpPr/>
                <p:nvPr/>
              </p:nvSpPr>
              <p:spPr>
                <a:xfrm>
                  <a:off x="3155879"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5" name="Graphic 5018">
                <a:extLst>
                  <a:ext uri="{FF2B5EF4-FFF2-40B4-BE49-F238E27FC236}">
                    <a16:creationId xmlns:a16="http://schemas.microsoft.com/office/drawing/2014/main" id="{4FD6F938-F398-ED15-6B6F-4FAE3EF9743A}"/>
                  </a:ext>
                </a:extLst>
              </p:cNvPr>
              <p:cNvGrpSpPr/>
              <p:nvPr/>
            </p:nvGrpSpPr>
            <p:grpSpPr>
              <a:xfrm>
                <a:off x="3162705" y="1517873"/>
                <a:ext cx="28981" cy="28485"/>
                <a:chOff x="3162705" y="1517873"/>
                <a:chExt cx="28981" cy="28485"/>
              </a:xfrm>
            </p:grpSpPr>
            <p:sp>
              <p:nvSpPr>
                <p:cNvPr id="3866" name="Freeform: Shape 15143">
                  <a:extLst>
                    <a:ext uri="{FF2B5EF4-FFF2-40B4-BE49-F238E27FC236}">
                      <a16:creationId xmlns:a16="http://schemas.microsoft.com/office/drawing/2014/main" id="{537F9533-839D-1A36-AC26-A109E40A7821}"/>
                    </a:ext>
                  </a:extLst>
                </p:cNvPr>
                <p:cNvSpPr/>
                <p:nvPr/>
              </p:nvSpPr>
              <p:spPr>
                <a:xfrm>
                  <a:off x="3177132"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Freeform: Shape 15144">
                  <a:extLst>
                    <a:ext uri="{FF2B5EF4-FFF2-40B4-BE49-F238E27FC236}">
                      <a16:creationId xmlns:a16="http://schemas.microsoft.com/office/drawing/2014/main" id="{AF1B61BC-9287-B466-D8F8-6C4C6930B225}"/>
                    </a:ext>
                  </a:extLst>
                </p:cNvPr>
                <p:cNvSpPr/>
                <p:nvPr/>
              </p:nvSpPr>
              <p:spPr>
                <a:xfrm>
                  <a:off x="3162705"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6" name="Graphic 5018">
                <a:extLst>
                  <a:ext uri="{FF2B5EF4-FFF2-40B4-BE49-F238E27FC236}">
                    <a16:creationId xmlns:a16="http://schemas.microsoft.com/office/drawing/2014/main" id="{7A599531-4600-1094-9440-0339585928B7}"/>
                  </a:ext>
                </a:extLst>
              </p:cNvPr>
              <p:cNvGrpSpPr/>
              <p:nvPr/>
            </p:nvGrpSpPr>
            <p:grpSpPr>
              <a:xfrm>
                <a:off x="3170305" y="1517873"/>
                <a:ext cx="28981" cy="28485"/>
                <a:chOff x="3170305" y="1517873"/>
                <a:chExt cx="28981" cy="28485"/>
              </a:xfrm>
            </p:grpSpPr>
            <p:sp>
              <p:nvSpPr>
                <p:cNvPr id="3864" name="Freeform: Shape 15141">
                  <a:extLst>
                    <a:ext uri="{FF2B5EF4-FFF2-40B4-BE49-F238E27FC236}">
                      <a16:creationId xmlns:a16="http://schemas.microsoft.com/office/drawing/2014/main" id="{87A1A903-B3CF-E2B9-B888-27A67550E99E}"/>
                    </a:ext>
                  </a:extLst>
                </p:cNvPr>
                <p:cNvSpPr/>
                <p:nvPr/>
              </p:nvSpPr>
              <p:spPr>
                <a:xfrm>
                  <a:off x="3184860"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Freeform: Shape 15142">
                  <a:extLst>
                    <a:ext uri="{FF2B5EF4-FFF2-40B4-BE49-F238E27FC236}">
                      <a16:creationId xmlns:a16="http://schemas.microsoft.com/office/drawing/2014/main" id="{365918FE-EAA0-2CFD-EDCE-66B25C8ED332}"/>
                    </a:ext>
                  </a:extLst>
                </p:cNvPr>
                <p:cNvSpPr/>
                <p:nvPr/>
              </p:nvSpPr>
              <p:spPr>
                <a:xfrm>
                  <a:off x="3170305"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7" name="Graphic 5018">
                <a:extLst>
                  <a:ext uri="{FF2B5EF4-FFF2-40B4-BE49-F238E27FC236}">
                    <a16:creationId xmlns:a16="http://schemas.microsoft.com/office/drawing/2014/main" id="{F4193294-65DD-BFDE-3E37-3941E6E4787C}"/>
                  </a:ext>
                </a:extLst>
              </p:cNvPr>
              <p:cNvGrpSpPr/>
              <p:nvPr/>
            </p:nvGrpSpPr>
            <p:grpSpPr>
              <a:xfrm>
                <a:off x="3173912" y="1517873"/>
                <a:ext cx="28981" cy="28485"/>
                <a:chOff x="3173912" y="1517873"/>
                <a:chExt cx="28981" cy="28485"/>
              </a:xfrm>
            </p:grpSpPr>
            <p:sp>
              <p:nvSpPr>
                <p:cNvPr id="3862" name="Freeform: Shape 15139">
                  <a:extLst>
                    <a:ext uri="{FF2B5EF4-FFF2-40B4-BE49-F238E27FC236}">
                      <a16:creationId xmlns:a16="http://schemas.microsoft.com/office/drawing/2014/main" id="{12827C71-8610-689A-C4D6-E238B30D9B2D}"/>
                    </a:ext>
                  </a:extLst>
                </p:cNvPr>
                <p:cNvSpPr/>
                <p:nvPr/>
              </p:nvSpPr>
              <p:spPr>
                <a:xfrm>
                  <a:off x="3188467"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Freeform: Shape 15140">
                  <a:extLst>
                    <a:ext uri="{FF2B5EF4-FFF2-40B4-BE49-F238E27FC236}">
                      <a16:creationId xmlns:a16="http://schemas.microsoft.com/office/drawing/2014/main" id="{00C435A9-4EA6-DA90-F4A3-2B20A8A39869}"/>
                    </a:ext>
                  </a:extLst>
                </p:cNvPr>
                <p:cNvSpPr/>
                <p:nvPr/>
              </p:nvSpPr>
              <p:spPr>
                <a:xfrm>
                  <a:off x="3173912"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8" name="Graphic 5018">
                <a:extLst>
                  <a:ext uri="{FF2B5EF4-FFF2-40B4-BE49-F238E27FC236}">
                    <a16:creationId xmlns:a16="http://schemas.microsoft.com/office/drawing/2014/main" id="{6122FA15-2F2F-27FE-16BD-AB3F33B42A67}"/>
                  </a:ext>
                </a:extLst>
              </p:cNvPr>
              <p:cNvGrpSpPr/>
              <p:nvPr/>
            </p:nvGrpSpPr>
            <p:grpSpPr>
              <a:xfrm>
                <a:off x="3177518" y="1517873"/>
                <a:ext cx="28981" cy="28485"/>
                <a:chOff x="3177518" y="1517873"/>
                <a:chExt cx="28981" cy="28485"/>
              </a:xfrm>
            </p:grpSpPr>
            <p:sp>
              <p:nvSpPr>
                <p:cNvPr id="3860" name="Freeform: Shape 15137">
                  <a:extLst>
                    <a:ext uri="{FF2B5EF4-FFF2-40B4-BE49-F238E27FC236}">
                      <a16:creationId xmlns:a16="http://schemas.microsoft.com/office/drawing/2014/main" id="{4867C81A-CF91-1C3A-D70C-F3530FF4AB90}"/>
                    </a:ext>
                  </a:extLst>
                </p:cNvPr>
                <p:cNvSpPr/>
                <p:nvPr/>
              </p:nvSpPr>
              <p:spPr>
                <a:xfrm>
                  <a:off x="3191945"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Freeform: Shape 15138">
                  <a:extLst>
                    <a:ext uri="{FF2B5EF4-FFF2-40B4-BE49-F238E27FC236}">
                      <a16:creationId xmlns:a16="http://schemas.microsoft.com/office/drawing/2014/main" id="{F648B90F-A7D3-7DD9-904C-3884F1974F39}"/>
                    </a:ext>
                  </a:extLst>
                </p:cNvPr>
                <p:cNvSpPr/>
                <p:nvPr/>
              </p:nvSpPr>
              <p:spPr>
                <a:xfrm>
                  <a:off x="3177518"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9" name="Graphic 5018">
                <a:extLst>
                  <a:ext uri="{FF2B5EF4-FFF2-40B4-BE49-F238E27FC236}">
                    <a16:creationId xmlns:a16="http://schemas.microsoft.com/office/drawing/2014/main" id="{5490D8EE-A94D-7210-65B6-DCAADD120DBF}"/>
                  </a:ext>
                </a:extLst>
              </p:cNvPr>
              <p:cNvGrpSpPr/>
              <p:nvPr/>
            </p:nvGrpSpPr>
            <p:grpSpPr>
              <a:xfrm>
                <a:off x="3181125" y="1517873"/>
                <a:ext cx="28981" cy="28485"/>
                <a:chOff x="3181125" y="1517873"/>
                <a:chExt cx="28981" cy="28485"/>
              </a:xfrm>
            </p:grpSpPr>
            <p:sp>
              <p:nvSpPr>
                <p:cNvPr id="3858" name="Freeform: Shape 15135">
                  <a:extLst>
                    <a:ext uri="{FF2B5EF4-FFF2-40B4-BE49-F238E27FC236}">
                      <a16:creationId xmlns:a16="http://schemas.microsoft.com/office/drawing/2014/main" id="{DD51325E-0F7F-4F31-C8D7-853C752A0844}"/>
                    </a:ext>
                  </a:extLst>
                </p:cNvPr>
                <p:cNvSpPr/>
                <p:nvPr/>
              </p:nvSpPr>
              <p:spPr>
                <a:xfrm>
                  <a:off x="3195551"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Freeform: Shape 15136">
                  <a:extLst>
                    <a:ext uri="{FF2B5EF4-FFF2-40B4-BE49-F238E27FC236}">
                      <a16:creationId xmlns:a16="http://schemas.microsoft.com/office/drawing/2014/main" id="{9D85749A-B1DC-C26D-66BB-82FB55FF659A}"/>
                    </a:ext>
                  </a:extLst>
                </p:cNvPr>
                <p:cNvSpPr/>
                <p:nvPr/>
              </p:nvSpPr>
              <p:spPr>
                <a:xfrm>
                  <a:off x="3181125"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0" name="Graphic 5018">
                <a:extLst>
                  <a:ext uri="{FF2B5EF4-FFF2-40B4-BE49-F238E27FC236}">
                    <a16:creationId xmlns:a16="http://schemas.microsoft.com/office/drawing/2014/main" id="{65DD7A5A-C2F9-FB89-ADEC-86155FBB33B2}"/>
                  </a:ext>
                </a:extLst>
              </p:cNvPr>
              <p:cNvGrpSpPr/>
              <p:nvPr/>
            </p:nvGrpSpPr>
            <p:grpSpPr>
              <a:xfrm>
                <a:off x="3184731" y="1517873"/>
                <a:ext cx="28981" cy="28485"/>
                <a:chOff x="3184731" y="1517873"/>
                <a:chExt cx="28981" cy="28485"/>
              </a:xfrm>
            </p:grpSpPr>
            <p:sp>
              <p:nvSpPr>
                <p:cNvPr id="3856" name="Freeform: Shape 15133">
                  <a:extLst>
                    <a:ext uri="{FF2B5EF4-FFF2-40B4-BE49-F238E27FC236}">
                      <a16:creationId xmlns:a16="http://schemas.microsoft.com/office/drawing/2014/main" id="{F986E1D6-D430-BBC6-238F-81B3D98F51BB}"/>
                    </a:ext>
                  </a:extLst>
                </p:cNvPr>
                <p:cNvSpPr/>
                <p:nvPr/>
              </p:nvSpPr>
              <p:spPr>
                <a:xfrm>
                  <a:off x="3199158" y="151787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Freeform: Shape 15134">
                  <a:extLst>
                    <a:ext uri="{FF2B5EF4-FFF2-40B4-BE49-F238E27FC236}">
                      <a16:creationId xmlns:a16="http://schemas.microsoft.com/office/drawing/2014/main" id="{1C297ADA-958F-FF87-45E0-900D51CC9574}"/>
                    </a:ext>
                  </a:extLst>
                </p:cNvPr>
                <p:cNvSpPr/>
                <p:nvPr/>
              </p:nvSpPr>
              <p:spPr>
                <a:xfrm>
                  <a:off x="3184731" y="153205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1" name="Graphic 5018">
                <a:extLst>
                  <a:ext uri="{FF2B5EF4-FFF2-40B4-BE49-F238E27FC236}">
                    <a16:creationId xmlns:a16="http://schemas.microsoft.com/office/drawing/2014/main" id="{56F46554-DA88-9001-8A39-6E13BEC494A5}"/>
                  </a:ext>
                </a:extLst>
              </p:cNvPr>
              <p:cNvGrpSpPr/>
              <p:nvPr/>
            </p:nvGrpSpPr>
            <p:grpSpPr>
              <a:xfrm>
                <a:off x="3200446" y="1520532"/>
                <a:ext cx="28981" cy="28485"/>
                <a:chOff x="3200446" y="1520532"/>
                <a:chExt cx="28981" cy="28485"/>
              </a:xfrm>
            </p:grpSpPr>
            <p:sp>
              <p:nvSpPr>
                <p:cNvPr id="3854" name="Freeform: Shape 15131">
                  <a:extLst>
                    <a:ext uri="{FF2B5EF4-FFF2-40B4-BE49-F238E27FC236}">
                      <a16:creationId xmlns:a16="http://schemas.microsoft.com/office/drawing/2014/main" id="{9D77A00E-E89D-204F-89FE-389E79EC0B73}"/>
                    </a:ext>
                  </a:extLst>
                </p:cNvPr>
                <p:cNvSpPr/>
                <p:nvPr/>
              </p:nvSpPr>
              <p:spPr>
                <a:xfrm>
                  <a:off x="3214872" y="1520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Freeform: Shape 15132">
                  <a:extLst>
                    <a:ext uri="{FF2B5EF4-FFF2-40B4-BE49-F238E27FC236}">
                      <a16:creationId xmlns:a16="http://schemas.microsoft.com/office/drawing/2014/main" id="{C2CFB93F-6C4A-6B66-DD95-A94593B31C6A}"/>
                    </a:ext>
                  </a:extLst>
                </p:cNvPr>
                <p:cNvSpPr/>
                <p:nvPr/>
              </p:nvSpPr>
              <p:spPr>
                <a:xfrm>
                  <a:off x="3200446" y="153471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2" name="Graphic 5018">
                <a:extLst>
                  <a:ext uri="{FF2B5EF4-FFF2-40B4-BE49-F238E27FC236}">
                    <a16:creationId xmlns:a16="http://schemas.microsoft.com/office/drawing/2014/main" id="{B08F4D03-7430-688B-5998-432495DE3EEE}"/>
                  </a:ext>
                </a:extLst>
              </p:cNvPr>
              <p:cNvGrpSpPr/>
              <p:nvPr/>
            </p:nvGrpSpPr>
            <p:grpSpPr>
              <a:xfrm>
                <a:off x="3213584" y="1522431"/>
                <a:ext cx="28981" cy="28485"/>
                <a:chOff x="3213584" y="1522431"/>
                <a:chExt cx="28981" cy="28485"/>
              </a:xfrm>
            </p:grpSpPr>
            <p:sp>
              <p:nvSpPr>
                <p:cNvPr id="3852" name="Freeform: Shape 15129">
                  <a:extLst>
                    <a:ext uri="{FF2B5EF4-FFF2-40B4-BE49-F238E27FC236}">
                      <a16:creationId xmlns:a16="http://schemas.microsoft.com/office/drawing/2014/main" id="{9C66C715-A187-6A4A-3DD8-0C130F21AC69}"/>
                    </a:ext>
                  </a:extLst>
                </p:cNvPr>
                <p:cNvSpPr/>
                <p:nvPr/>
              </p:nvSpPr>
              <p:spPr>
                <a:xfrm>
                  <a:off x="3228139" y="152243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Freeform: Shape 15130">
                  <a:extLst>
                    <a:ext uri="{FF2B5EF4-FFF2-40B4-BE49-F238E27FC236}">
                      <a16:creationId xmlns:a16="http://schemas.microsoft.com/office/drawing/2014/main" id="{039FBEE8-4C01-E81A-5F90-17886EDC1C71}"/>
                    </a:ext>
                  </a:extLst>
                </p:cNvPr>
                <p:cNvSpPr/>
                <p:nvPr/>
              </p:nvSpPr>
              <p:spPr>
                <a:xfrm>
                  <a:off x="3213584" y="153661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3" name="Graphic 5018">
                <a:extLst>
                  <a:ext uri="{FF2B5EF4-FFF2-40B4-BE49-F238E27FC236}">
                    <a16:creationId xmlns:a16="http://schemas.microsoft.com/office/drawing/2014/main" id="{AF1CEDD0-930B-6BC8-F9B7-F715A7998D37}"/>
                  </a:ext>
                </a:extLst>
              </p:cNvPr>
              <p:cNvGrpSpPr/>
              <p:nvPr/>
            </p:nvGrpSpPr>
            <p:grpSpPr>
              <a:xfrm>
                <a:off x="3217448" y="1522431"/>
                <a:ext cx="28981" cy="28485"/>
                <a:chOff x="3217448" y="1522431"/>
                <a:chExt cx="28981" cy="28485"/>
              </a:xfrm>
            </p:grpSpPr>
            <p:sp>
              <p:nvSpPr>
                <p:cNvPr id="3850" name="Freeform: Shape 15127">
                  <a:extLst>
                    <a:ext uri="{FF2B5EF4-FFF2-40B4-BE49-F238E27FC236}">
                      <a16:creationId xmlns:a16="http://schemas.microsoft.com/office/drawing/2014/main" id="{44C0994E-8A20-05D3-15D0-BAB6CC07561F}"/>
                    </a:ext>
                  </a:extLst>
                </p:cNvPr>
                <p:cNvSpPr/>
                <p:nvPr/>
              </p:nvSpPr>
              <p:spPr>
                <a:xfrm>
                  <a:off x="3231875" y="152243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Freeform: Shape 15128">
                  <a:extLst>
                    <a:ext uri="{FF2B5EF4-FFF2-40B4-BE49-F238E27FC236}">
                      <a16:creationId xmlns:a16="http://schemas.microsoft.com/office/drawing/2014/main" id="{69ECBED7-2049-5D6B-952F-F123207A0FF9}"/>
                    </a:ext>
                  </a:extLst>
                </p:cNvPr>
                <p:cNvSpPr/>
                <p:nvPr/>
              </p:nvSpPr>
              <p:spPr>
                <a:xfrm>
                  <a:off x="3217448" y="153661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4" name="Graphic 5018">
                <a:extLst>
                  <a:ext uri="{FF2B5EF4-FFF2-40B4-BE49-F238E27FC236}">
                    <a16:creationId xmlns:a16="http://schemas.microsoft.com/office/drawing/2014/main" id="{15BA7EDF-EE7C-9B9F-3152-756A54BC7A65}"/>
                  </a:ext>
                </a:extLst>
              </p:cNvPr>
              <p:cNvGrpSpPr/>
              <p:nvPr/>
            </p:nvGrpSpPr>
            <p:grpSpPr>
              <a:xfrm>
                <a:off x="3221313" y="1522431"/>
                <a:ext cx="28981" cy="28485"/>
                <a:chOff x="3221313" y="1522431"/>
                <a:chExt cx="28981" cy="28485"/>
              </a:xfrm>
            </p:grpSpPr>
            <p:sp>
              <p:nvSpPr>
                <p:cNvPr id="3848" name="Freeform: Shape 15125">
                  <a:extLst>
                    <a:ext uri="{FF2B5EF4-FFF2-40B4-BE49-F238E27FC236}">
                      <a16:creationId xmlns:a16="http://schemas.microsoft.com/office/drawing/2014/main" id="{67AAFAF2-F762-4B51-FCD6-67929A81161D}"/>
                    </a:ext>
                  </a:extLst>
                </p:cNvPr>
                <p:cNvSpPr/>
                <p:nvPr/>
              </p:nvSpPr>
              <p:spPr>
                <a:xfrm>
                  <a:off x="3235739" y="152243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Freeform: Shape 15126">
                  <a:extLst>
                    <a:ext uri="{FF2B5EF4-FFF2-40B4-BE49-F238E27FC236}">
                      <a16:creationId xmlns:a16="http://schemas.microsoft.com/office/drawing/2014/main" id="{916161BB-BA50-D793-0AB8-B6FCAEAC8B5E}"/>
                    </a:ext>
                  </a:extLst>
                </p:cNvPr>
                <p:cNvSpPr/>
                <p:nvPr/>
              </p:nvSpPr>
              <p:spPr>
                <a:xfrm>
                  <a:off x="3221313" y="153661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5" name="Graphic 5018">
                <a:extLst>
                  <a:ext uri="{FF2B5EF4-FFF2-40B4-BE49-F238E27FC236}">
                    <a16:creationId xmlns:a16="http://schemas.microsoft.com/office/drawing/2014/main" id="{E825CE5C-E184-4B93-823F-0612F3D2212D}"/>
                  </a:ext>
                </a:extLst>
              </p:cNvPr>
              <p:cNvGrpSpPr/>
              <p:nvPr/>
            </p:nvGrpSpPr>
            <p:grpSpPr>
              <a:xfrm>
                <a:off x="3225048" y="1522431"/>
                <a:ext cx="28981" cy="28485"/>
                <a:chOff x="3225048" y="1522431"/>
                <a:chExt cx="28981" cy="28485"/>
              </a:xfrm>
            </p:grpSpPr>
            <p:sp>
              <p:nvSpPr>
                <p:cNvPr id="3846" name="Freeform: Shape 15123">
                  <a:extLst>
                    <a:ext uri="{FF2B5EF4-FFF2-40B4-BE49-F238E27FC236}">
                      <a16:creationId xmlns:a16="http://schemas.microsoft.com/office/drawing/2014/main" id="{A3A12A63-DFF7-A7E0-B712-F69D3EDC3A1C}"/>
                    </a:ext>
                  </a:extLst>
                </p:cNvPr>
                <p:cNvSpPr/>
                <p:nvPr/>
              </p:nvSpPr>
              <p:spPr>
                <a:xfrm>
                  <a:off x="3239603" y="152243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Freeform: Shape 15124">
                  <a:extLst>
                    <a:ext uri="{FF2B5EF4-FFF2-40B4-BE49-F238E27FC236}">
                      <a16:creationId xmlns:a16="http://schemas.microsoft.com/office/drawing/2014/main" id="{7CE320FC-3781-780C-6777-DBFE0E55EC58}"/>
                    </a:ext>
                  </a:extLst>
                </p:cNvPr>
                <p:cNvSpPr/>
                <p:nvPr/>
              </p:nvSpPr>
              <p:spPr>
                <a:xfrm>
                  <a:off x="3225048" y="153661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6" name="Graphic 5018">
                <a:extLst>
                  <a:ext uri="{FF2B5EF4-FFF2-40B4-BE49-F238E27FC236}">
                    <a16:creationId xmlns:a16="http://schemas.microsoft.com/office/drawing/2014/main" id="{FBDC6D9E-1B2D-79A5-1013-1B3FBB85BD3C}"/>
                  </a:ext>
                </a:extLst>
              </p:cNvPr>
              <p:cNvGrpSpPr/>
              <p:nvPr/>
            </p:nvGrpSpPr>
            <p:grpSpPr>
              <a:xfrm>
                <a:off x="3246044" y="1522431"/>
                <a:ext cx="28981" cy="28485"/>
                <a:chOff x="3246044" y="1522431"/>
                <a:chExt cx="28981" cy="28485"/>
              </a:xfrm>
            </p:grpSpPr>
            <p:sp>
              <p:nvSpPr>
                <p:cNvPr id="3844" name="Freeform: Shape 15121">
                  <a:extLst>
                    <a:ext uri="{FF2B5EF4-FFF2-40B4-BE49-F238E27FC236}">
                      <a16:creationId xmlns:a16="http://schemas.microsoft.com/office/drawing/2014/main" id="{3C55705B-DBB6-179C-CD99-CE7CB091A517}"/>
                    </a:ext>
                  </a:extLst>
                </p:cNvPr>
                <p:cNvSpPr/>
                <p:nvPr/>
              </p:nvSpPr>
              <p:spPr>
                <a:xfrm>
                  <a:off x="3260599" y="152243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Freeform: Shape 15122">
                  <a:extLst>
                    <a:ext uri="{FF2B5EF4-FFF2-40B4-BE49-F238E27FC236}">
                      <a16:creationId xmlns:a16="http://schemas.microsoft.com/office/drawing/2014/main" id="{AB53EFC0-97D8-D01F-A664-48406A97F17C}"/>
                    </a:ext>
                  </a:extLst>
                </p:cNvPr>
                <p:cNvSpPr/>
                <p:nvPr/>
              </p:nvSpPr>
              <p:spPr>
                <a:xfrm>
                  <a:off x="3246044" y="153661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7" name="Graphic 5018">
                <a:extLst>
                  <a:ext uri="{FF2B5EF4-FFF2-40B4-BE49-F238E27FC236}">
                    <a16:creationId xmlns:a16="http://schemas.microsoft.com/office/drawing/2014/main" id="{8181B76A-E675-FED9-EDB0-C2B394349CF4}"/>
                  </a:ext>
                </a:extLst>
              </p:cNvPr>
              <p:cNvGrpSpPr/>
              <p:nvPr/>
            </p:nvGrpSpPr>
            <p:grpSpPr>
              <a:xfrm>
                <a:off x="3260599" y="1525596"/>
                <a:ext cx="28981" cy="28485"/>
                <a:chOff x="3260599" y="1525596"/>
                <a:chExt cx="28981" cy="28485"/>
              </a:xfrm>
            </p:grpSpPr>
            <p:sp>
              <p:nvSpPr>
                <p:cNvPr id="3842" name="Freeform: Shape 15119">
                  <a:extLst>
                    <a:ext uri="{FF2B5EF4-FFF2-40B4-BE49-F238E27FC236}">
                      <a16:creationId xmlns:a16="http://schemas.microsoft.com/office/drawing/2014/main" id="{66306117-1766-3176-13F4-90832A4FD86C}"/>
                    </a:ext>
                  </a:extLst>
                </p:cNvPr>
                <p:cNvSpPr/>
                <p:nvPr/>
              </p:nvSpPr>
              <p:spPr>
                <a:xfrm>
                  <a:off x="3275025" y="152559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Freeform: Shape 15120">
                  <a:extLst>
                    <a:ext uri="{FF2B5EF4-FFF2-40B4-BE49-F238E27FC236}">
                      <a16:creationId xmlns:a16="http://schemas.microsoft.com/office/drawing/2014/main" id="{AFFE45D6-0094-3466-2031-541D715D50D1}"/>
                    </a:ext>
                  </a:extLst>
                </p:cNvPr>
                <p:cNvSpPr/>
                <p:nvPr/>
              </p:nvSpPr>
              <p:spPr>
                <a:xfrm>
                  <a:off x="3260599" y="153990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8" name="Graphic 5018">
                <a:extLst>
                  <a:ext uri="{FF2B5EF4-FFF2-40B4-BE49-F238E27FC236}">
                    <a16:creationId xmlns:a16="http://schemas.microsoft.com/office/drawing/2014/main" id="{B0CE0092-0643-0BED-E0F0-1607B4410AE5}"/>
                  </a:ext>
                </a:extLst>
              </p:cNvPr>
              <p:cNvGrpSpPr/>
              <p:nvPr/>
            </p:nvGrpSpPr>
            <p:grpSpPr>
              <a:xfrm>
                <a:off x="3278503" y="1530534"/>
                <a:ext cx="28981" cy="28485"/>
                <a:chOff x="3278503" y="1530534"/>
                <a:chExt cx="28981" cy="28485"/>
              </a:xfrm>
            </p:grpSpPr>
            <p:sp>
              <p:nvSpPr>
                <p:cNvPr id="3840" name="Freeform: Shape 15117">
                  <a:extLst>
                    <a:ext uri="{FF2B5EF4-FFF2-40B4-BE49-F238E27FC236}">
                      <a16:creationId xmlns:a16="http://schemas.microsoft.com/office/drawing/2014/main" id="{A80CC147-790D-3D06-978A-BEFFB84B9C3A}"/>
                    </a:ext>
                  </a:extLst>
                </p:cNvPr>
                <p:cNvSpPr/>
                <p:nvPr/>
              </p:nvSpPr>
              <p:spPr>
                <a:xfrm>
                  <a:off x="3293058" y="153053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Freeform: Shape 15118">
                  <a:extLst>
                    <a:ext uri="{FF2B5EF4-FFF2-40B4-BE49-F238E27FC236}">
                      <a16:creationId xmlns:a16="http://schemas.microsoft.com/office/drawing/2014/main" id="{F58FD77E-1964-18CE-00F8-BDADC561D918}"/>
                    </a:ext>
                  </a:extLst>
                </p:cNvPr>
                <p:cNvSpPr/>
                <p:nvPr/>
              </p:nvSpPr>
              <p:spPr>
                <a:xfrm>
                  <a:off x="3278503" y="154471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9" name="Graphic 5018">
                <a:extLst>
                  <a:ext uri="{FF2B5EF4-FFF2-40B4-BE49-F238E27FC236}">
                    <a16:creationId xmlns:a16="http://schemas.microsoft.com/office/drawing/2014/main" id="{C7F6B5E7-72FC-BAD8-0C4E-D6DCC0BC5C36}"/>
                  </a:ext>
                </a:extLst>
              </p:cNvPr>
              <p:cNvGrpSpPr/>
              <p:nvPr/>
            </p:nvGrpSpPr>
            <p:grpSpPr>
              <a:xfrm>
                <a:off x="3287648" y="1532053"/>
                <a:ext cx="28981" cy="28485"/>
                <a:chOff x="3287648" y="1532053"/>
                <a:chExt cx="28981" cy="28485"/>
              </a:xfrm>
            </p:grpSpPr>
            <p:sp>
              <p:nvSpPr>
                <p:cNvPr id="3838" name="Freeform: Shape 15115">
                  <a:extLst>
                    <a:ext uri="{FF2B5EF4-FFF2-40B4-BE49-F238E27FC236}">
                      <a16:creationId xmlns:a16="http://schemas.microsoft.com/office/drawing/2014/main" id="{F1213AD1-BE5A-A199-F453-A87104AAEE4A}"/>
                    </a:ext>
                  </a:extLst>
                </p:cNvPr>
                <p:cNvSpPr/>
                <p:nvPr/>
              </p:nvSpPr>
              <p:spPr>
                <a:xfrm>
                  <a:off x="3302204" y="153205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Freeform: Shape 15116">
                  <a:extLst>
                    <a:ext uri="{FF2B5EF4-FFF2-40B4-BE49-F238E27FC236}">
                      <a16:creationId xmlns:a16="http://schemas.microsoft.com/office/drawing/2014/main" id="{FFFEAC8D-52A3-6536-44ED-95D53083B4B0}"/>
                    </a:ext>
                  </a:extLst>
                </p:cNvPr>
                <p:cNvSpPr/>
                <p:nvPr/>
              </p:nvSpPr>
              <p:spPr>
                <a:xfrm>
                  <a:off x="3287648" y="154635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0" name="Graphic 5018">
                <a:extLst>
                  <a:ext uri="{FF2B5EF4-FFF2-40B4-BE49-F238E27FC236}">
                    <a16:creationId xmlns:a16="http://schemas.microsoft.com/office/drawing/2014/main" id="{D538E7DD-330C-AF9B-060F-737FA3C830C4}"/>
                  </a:ext>
                </a:extLst>
              </p:cNvPr>
              <p:cNvGrpSpPr/>
              <p:nvPr/>
            </p:nvGrpSpPr>
            <p:grpSpPr>
              <a:xfrm>
                <a:off x="3297567" y="1534711"/>
                <a:ext cx="28981" cy="28485"/>
                <a:chOff x="3297567" y="1534711"/>
                <a:chExt cx="28981" cy="28485"/>
              </a:xfrm>
            </p:grpSpPr>
            <p:sp>
              <p:nvSpPr>
                <p:cNvPr id="3836" name="Freeform: Shape 15113">
                  <a:extLst>
                    <a:ext uri="{FF2B5EF4-FFF2-40B4-BE49-F238E27FC236}">
                      <a16:creationId xmlns:a16="http://schemas.microsoft.com/office/drawing/2014/main" id="{C746BE12-E776-A1F5-9E11-63DDBD45AEBA}"/>
                    </a:ext>
                  </a:extLst>
                </p:cNvPr>
                <p:cNvSpPr/>
                <p:nvPr/>
              </p:nvSpPr>
              <p:spPr>
                <a:xfrm>
                  <a:off x="3311993" y="153471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Freeform: Shape 15114">
                  <a:extLst>
                    <a:ext uri="{FF2B5EF4-FFF2-40B4-BE49-F238E27FC236}">
                      <a16:creationId xmlns:a16="http://schemas.microsoft.com/office/drawing/2014/main" id="{D2C51558-CA83-77EE-EED1-EB844462B040}"/>
                    </a:ext>
                  </a:extLst>
                </p:cNvPr>
                <p:cNvSpPr/>
                <p:nvPr/>
              </p:nvSpPr>
              <p:spPr>
                <a:xfrm>
                  <a:off x="3297567" y="154901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1" name="Graphic 5018">
                <a:extLst>
                  <a:ext uri="{FF2B5EF4-FFF2-40B4-BE49-F238E27FC236}">
                    <a16:creationId xmlns:a16="http://schemas.microsoft.com/office/drawing/2014/main" id="{62508927-3B54-6338-B1ED-3A4EE9CB472E}"/>
                  </a:ext>
                </a:extLst>
              </p:cNvPr>
              <p:cNvGrpSpPr/>
              <p:nvPr/>
            </p:nvGrpSpPr>
            <p:grpSpPr>
              <a:xfrm>
                <a:off x="3307485" y="1534711"/>
                <a:ext cx="28981" cy="28485"/>
                <a:chOff x="3307485" y="1534711"/>
                <a:chExt cx="28981" cy="28485"/>
              </a:xfrm>
            </p:grpSpPr>
            <p:sp>
              <p:nvSpPr>
                <p:cNvPr id="3834" name="Freeform: Shape 15111">
                  <a:extLst>
                    <a:ext uri="{FF2B5EF4-FFF2-40B4-BE49-F238E27FC236}">
                      <a16:creationId xmlns:a16="http://schemas.microsoft.com/office/drawing/2014/main" id="{B87C7090-5B0A-C211-7EBB-FF776DC7B8CD}"/>
                    </a:ext>
                  </a:extLst>
                </p:cNvPr>
                <p:cNvSpPr/>
                <p:nvPr/>
              </p:nvSpPr>
              <p:spPr>
                <a:xfrm>
                  <a:off x="3322040" y="153471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Freeform: Shape 15112">
                  <a:extLst>
                    <a:ext uri="{FF2B5EF4-FFF2-40B4-BE49-F238E27FC236}">
                      <a16:creationId xmlns:a16="http://schemas.microsoft.com/office/drawing/2014/main" id="{08B089DA-E6F1-DC50-C452-39DC31C77819}"/>
                    </a:ext>
                  </a:extLst>
                </p:cNvPr>
                <p:cNvSpPr/>
                <p:nvPr/>
              </p:nvSpPr>
              <p:spPr>
                <a:xfrm>
                  <a:off x="3307485" y="154901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2" name="Graphic 5018">
                <a:extLst>
                  <a:ext uri="{FF2B5EF4-FFF2-40B4-BE49-F238E27FC236}">
                    <a16:creationId xmlns:a16="http://schemas.microsoft.com/office/drawing/2014/main" id="{CA30A99E-1833-2241-43BB-AFA12AC7E82F}"/>
                  </a:ext>
                </a:extLst>
              </p:cNvPr>
              <p:cNvGrpSpPr/>
              <p:nvPr/>
            </p:nvGrpSpPr>
            <p:grpSpPr>
              <a:xfrm>
                <a:off x="3310963" y="1534711"/>
                <a:ext cx="28981" cy="28485"/>
                <a:chOff x="3310963" y="1534711"/>
                <a:chExt cx="28981" cy="28485"/>
              </a:xfrm>
            </p:grpSpPr>
            <p:sp>
              <p:nvSpPr>
                <p:cNvPr id="3832" name="Freeform: Shape 15109">
                  <a:extLst>
                    <a:ext uri="{FF2B5EF4-FFF2-40B4-BE49-F238E27FC236}">
                      <a16:creationId xmlns:a16="http://schemas.microsoft.com/office/drawing/2014/main" id="{0DF6434E-4246-822B-AA78-62EF40BE63C2}"/>
                    </a:ext>
                  </a:extLst>
                </p:cNvPr>
                <p:cNvSpPr/>
                <p:nvPr/>
              </p:nvSpPr>
              <p:spPr>
                <a:xfrm>
                  <a:off x="3325518" y="153471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Freeform: Shape 15110">
                  <a:extLst>
                    <a:ext uri="{FF2B5EF4-FFF2-40B4-BE49-F238E27FC236}">
                      <a16:creationId xmlns:a16="http://schemas.microsoft.com/office/drawing/2014/main" id="{CE779F04-AEAB-BA79-8168-6D8DBCC5AE54}"/>
                    </a:ext>
                  </a:extLst>
                </p:cNvPr>
                <p:cNvSpPr/>
                <p:nvPr/>
              </p:nvSpPr>
              <p:spPr>
                <a:xfrm>
                  <a:off x="3310963" y="154901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3" name="Graphic 5018">
                <a:extLst>
                  <a:ext uri="{FF2B5EF4-FFF2-40B4-BE49-F238E27FC236}">
                    <a16:creationId xmlns:a16="http://schemas.microsoft.com/office/drawing/2014/main" id="{550BBDDB-A85B-8545-2B91-4CF9D41EF115}"/>
                  </a:ext>
                </a:extLst>
              </p:cNvPr>
              <p:cNvGrpSpPr/>
              <p:nvPr/>
            </p:nvGrpSpPr>
            <p:grpSpPr>
              <a:xfrm>
                <a:off x="3320494" y="1536610"/>
                <a:ext cx="28981" cy="28485"/>
                <a:chOff x="3320494" y="1536610"/>
                <a:chExt cx="28981" cy="28485"/>
              </a:xfrm>
            </p:grpSpPr>
            <p:sp>
              <p:nvSpPr>
                <p:cNvPr id="3830" name="Freeform: Shape 15107">
                  <a:extLst>
                    <a:ext uri="{FF2B5EF4-FFF2-40B4-BE49-F238E27FC236}">
                      <a16:creationId xmlns:a16="http://schemas.microsoft.com/office/drawing/2014/main" id="{682A5614-001F-5391-A5EF-FB0C11B09F19}"/>
                    </a:ext>
                  </a:extLst>
                </p:cNvPr>
                <p:cNvSpPr/>
                <p:nvPr/>
              </p:nvSpPr>
              <p:spPr>
                <a:xfrm>
                  <a:off x="3335050" y="153661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Freeform: Shape 15108">
                  <a:extLst>
                    <a:ext uri="{FF2B5EF4-FFF2-40B4-BE49-F238E27FC236}">
                      <a16:creationId xmlns:a16="http://schemas.microsoft.com/office/drawing/2014/main" id="{23FE31CA-F183-44CA-DC1B-224CAB3C1EBC}"/>
                    </a:ext>
                  </a:extLst>
                </p:cNvPr>
                <p:cNvSpPr/>
                <p:nvPr/>
              </p:nvSpPr>
              <p:spPr>
                <a:xfrm>
                  <a:off x="3320494" y="155091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4" name="Graphic 5018">
                <a:extLst>
                  <a:ext uri="{FF2B5EF4-FFF2-40B4-BE49-F238E27FC236}">
                    <a16:creationId xmlns:a16="http://schemas.microsoft.com/office/drawing/2014/main" id="{9D358242-6E04-1ECB-1FE5-7BEC08F132F7}"/>
                  </a:ext>
                </a:extLst>
              </p:cNvPr>
              <p:cNvGrpSpPr/>
              <p:nvPr/>
            </p:nvGrpSpPr>
            <p:grpSpPr>
              <a:xfrm>
                <a:off x="3332602" y="1536610"/>
                <a:ext cx="28981" cy="28485"/>
                <a:chOff x="3332602" y="1536610"/>
                <a:chExt cx="28981" cy="28485"/>
              </a:xfrm>
            </p:grpSpPr>
            <p:sp>
              <p:nvSpPr>
                <p:cNvPr id="3828" name="Freeform: Shape 15105">
                  <a:extLst>
                    <a:ext uri="{FF2B5EF4-FFF2-40B4-BE49-F238E27FC236}">
                      <a16:creationId xmlns:a16="http://schemas.microsoft.com/office/drawing/2014/main" id="{261E62B8-059A-0A63-0445-3CAFB21CBF87}"/>
                    </a:ext>
                  </a:extLst>
                </p:cNvPr>
                <p:cNvSpPr/>
                <p:nvPr/>
              </p:nvSpPr>
              <p:spPr>
                <a:xfrm>
                  <a:off x="3347029" y="153661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Freeform: Shape 15106">
                  <a:extLst>
                    <a:ext uri="{FF2B5EF4-FFF2-40B4-BE49-F238E27FC236}">
                      <a16:creationId xmlns:a16="http://schemas.microsoft.com/office/drawing/2014/main" id="{A640742E-1CE8-F2FA-FDC2-63E3A7E2B5EF}"/>
                    </a:ext>
                  </a:extLst>
                </p:cNvPr>
                <p:cNvSpPr/>
                <p:nvPr/>
              </p:nvSpPr>
              <p:spPr>
                <a:xfrm>
                  <a:off x="3332602" y="155091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5" name="Graphic 5018">
                <a:extLst>
                  <a:ext uri="{FF2B5EF4-FFF2-40B4-BE49-F238E27FC236}">
                    <a16:creationId xmlns:a16="http://schemas.microsoft.com/office/drawing/2014/main" id="{671AFB4F-1643-B95B-1D6E-438B6467BAB7}"/>
                  </a:ext>
                </a:extLst>
              </p:cNvPr>
              <p:cNvGrpSpPr/>
              <p:nvPr/>
            </p:nvGrpSpPr>
            <p:grpSpPr>
              <a:xfrm>
                <a:off x="3347029" y="1536610"/>
                <a:ext cx="28981" cy="28485"/>
                <a:chOff x="3347029" y="1536610"/>
                <a:chExt cx="28981" cy="28485"/>
              </a:xfrm>
            </p:grpSpPr>
            <p:sp>
              <p:nvSpPr>
                <p:cNvPr id="3826" name="Freeform: Shape 15103">
                  <a:extLst>
                    <a:ext uri="{FF2B5EF4-FFF2-40B4-BE49-F238E27FC236}">
                      <a16:creationId xmlns:a16="http://schemas.microsoft.com/office/drawing/2014/main" id="{D2C38E56-1C6D-910B-CF69-969648034B27}"/>
                    </a:ext>
                  </a:extLst>
                </p:cNvPr>
                <p:cNvSpPr/>
                <p:nvPr/>
              </p:nvSpPr>
              <p:spPr>
                <a:xfrm>
                  <a:off x="3361584" y="153661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Freeform: Shape 15104">
                  <a:extLst>
                    <a:ext uri="{FF2B5EF4-FFF2-40B4-BE49-F238E27FC236}">
                      <a16:creationId xmlns:a16="http://schemas.microsoft.com/office/drawing/2014/main" id="{AE844EAB-2E3D-CAEE-2FBB-A4EF62858CAA}"/>
                    </a:ext>
                  </a:extLst>
                </p:cNvPr>
                <p:cNvSpPr/>
                <p:nvPr/>
              </p:nvSpPr>
              <p:spPr>
                <a:xfrm>
                  <a:off x="3347029" y="155091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6" name="Graphic 5018">
                <a:extLst>
                  <a:ext uri="{FF2B5EF4-FFF2-40B4-BE49-F238E27FC236}">
                    <a16:creationId xmlns:a16="http://schemas.microsoft.com/office/drawing/2014/main" id="{6B65A1AB-0C04-3638-B11A-D462BAC9AA04}"/>
                  </a:ext>
                </a:extLst>
              </p:cNvPr>
              <p:cNvGrpSpPr/>
              <p:nvPr/>
            </p:nvGrpSpPr>
            <p:grpSpPr>
              <a:xfrm>
                <a:off x="3361584" y="1536610"/>
                <a:ext cx="28981" cy="28485"/>
                <a:chOff x="3361584" y="1536610"/>
                <a:chExt cx="28981" cy="28485"/>
              </a:xfrm>
            </p:grpSpPr>
            <p:sp>
              <p:nvSpPr>
                <p:cNvPr id="3824" name="Freeform: Shape 15101">
                  <a:extLst>
                    <a:ext uri="{FF2B5EF4-FFF2-40B4-BE49-F238E27FC236}">
                      <a16:creationId xmlns:a16="http://schemas.microsoft.com/office/drawing/2014/main" id="{22273600-EE79-887B-302F-8943A283D70F}"/>
                    </a:ext>
                  </a:extLst>
                </p:cNvPr>
                <p:cNvSpPr/>
                <p:nvPr/>
              </p:nvSpPr>
              <p:spPr>
                <a:xfrm>
                  <a:off x="3376010" y="153661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Freeform: Shape 15102">
                  <a:extLst>
                    <a:ext uri="{FF2B5EF4-FFF2-40B4-BE49-F238E27FC236}">
                      <a16:creationId xmlns:a16="http://schemas.microsoft.com/office/drawing/2014/main" id="{A4F59A98-6273-3AD8-CCC5-931A5FD57388}"/>
                    </a:ext>
                  </a:extLst>
                </p:cNvPr>
                <p:cNvSpPr/>
                <p:nvPr/>
              </p:nvSpPr>
              <p:spPr>
                <a:xfrm>
                  <a:off x="3361584" y="155091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7" name="Graphic 5018">
                <a:extLst>
                  <a:ext uri="{FF2B5EF4-FFF2-40B4-BE49-F238E27FC236}">
                    <a16:creationId xmlns:a16="http://schemas.microsoft.com/office/drawing/2014/main" id="{9D4DD44A-3FA5-8FB2-8A18-81F5FF63EC76}"/>
                  </a:ext>
                </a:extLst>
              </p:cNvPr>
              <p:cNvGrpSpPr/>
              <p:nvPr/>
            </p:nvGrpSpPr>
            <p:grpSpPr>
              <a:xfrm>
                <a:off x="3370472" y="1538003"/>
                <a:ext cx="28981" cy="28485"/>
                <a:chOff x="3370472" y="1538003"/>
                <a:chExt cx="28981" cy="28485"/>
              </a:xfrm>
            </p:grpSpPr>
            <p:sp>
              <p:nvSpPr>
                <p:cNvPr id="3822" name="Freeform: Shape 15099">
                  <a:extLst>
                    <a:ext uri="{FF2B5EF4-FFF2-40B4-BE49-F238E27FC236}">
                      <a16:creationId xmlns:a16="http://schemas.microsoft.com/office/drawing/2014/main" id="{FA01368D-2ECE-5E24-3CB3-9C4A45F8E1C1}"/>
                    </a:ext>
                  </a:extLst>
                </p:cNvPr>
                <p:cNvSpPr/>
                <p:nvPr/>
              </p:nvSpPr>
              <p:spPr>
                <a:xfrm>
                  <a:off x="3384898" y="153800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Freeform: Shape 15100">
                  <a:extLst>
                    <a:ext uri="{FF2B5EF4-FFF2-40B4-BE49-F238E27FC236}">
                      <a16:creationId xmlns:a16="http://schemas.microsoft.com/office/drawing/2014/main" id="{B01BC0A3-BA8E-D785-6010-DDEB912CD7CA}"/>
                    </a:ext>
                  </a:extLst>
                </p:cNvPr>
                <p:cNvSpPr/>
                <p:nvPr/>
              </p:nvSpPr>
              <p:spPr>
                <a:xfrm>
                  <a:off x="3370472" y="155230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8" name="Graphic 5018">
                <a:extLst>
                  <a:ext uri="{FF2B5EF4-FFF2-40B4-BE49-F238E27FC236}">
                    <a16:creationId xmlns:a16="http://schemas.microsoft.com/office/drawing/2014/main" id="{EFCC5C31-F033-9875-DE52-CE652218E969}"/>
                  </a:ext>
                </a:extLst>
              </p:cNvPr>
              <p:cNvGrpSpPr/>
              <p:nvPr/>
            </p:nvGrpSpPr>
            <p:grpSpPr>
              <a:xfrm>
                <a:off x="3373949" y="1538003"/>
                <a:ext cx="28981" cy="28485"/>
                <a:chOff x="3373949" y="1538003"/>
                <a:chExt cx="28981" cy="28485"/>
              </a:xfrm>
            </p:grpSpPr>
            <p:sp>
              <p:nvSpPr>
                <p:cNvPr id="3820" name="Freeform: Shape 15097">
                  <a:extLst>
                    <a:ext uri="{FF2B5EF4-FFF2-40B4-BE49-F238E27FC236}">
                      <a16:creationId xmlns:a16="http://schemas.microsoft.com/office/drawing/2014/main" id="{556E7BD5-F5F9-1032-026E-F5BAF33602BE}"/>
                    </a:ext>
                  </a:extLst>
                </p:cNvPr>
                <p:cNvSpPr/>
                <p:nvPr/>
              </p:nvSpPr>
              <p:spPr>
                <a:xfrm>
                  <a:off x="3388505" y="153800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Freeform: Shape 15098">
                  <a:extLst>
                    <a:ext uri="{FF2B5EF4-FFF2-40B4-BE49-F238E27FC236}">
                      <a16:creationId xmlns:a16="http://schemas.microsoft.com/office/drawing/2014/main" id="{17FA90A0-E588-518A-4CE2-F496818F9314}"/>
                    </a:ext>
                  </a:extLst>
                </p:cNvPr>
                <p:cNvSpPr/>
                <p:nvPr/>
              </p:nvSpPr>
              <p:spPr>
                <a:xfrm>
                  <a:off x="3373949" y="155230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9" name="Graphic 5018">
                <a:extLst>
                  <a:ext uri="{FF2B5EF4-FFF2-40B4-BE49-F238E27FC236}">
                    <a16:creationId xmlns:a16="http://schemas.microsoft.com/office/drawing/2014/main" id="{5DEE5D02-8EB5-2B72-B567-1CEEF807BAE3}"/>
                  </a:ext>
                </a:extLst>
              </p:cNvPr>
              <p:cNvGrpSpPr/>
              <p:nvPr/>
            </p:nvGrpSpPr>
            <p:grpSpPr>
              <a:xfrm>
                <a:off x="3377556" y="1538003"/>
                <a:ext cx="28981" cy="28485"/>
                <a:chOff x="3377556" y="1538003"/>
                <a:chExt cx="28981" cy="28485"/>
              </a:xfrm>
            </p:grpSpPr>
            <p:sp>
              <p:nvSpPr>
                <p:cNvPr id="3818" name="Freeform: Shape 15095">
                  <a:extLst>
                    <a:ext uri="{FF2B5EF4-FFF2-40B4-BE49-F238E27FC236}">
                      <a16:creationId xmlns:a16="http://schemas.microsoft.com/office/drawing/2014/main" id="{F7D5A2FE-D257-7053-BA3A-99E1F57C3ED3}"/>
                    </a:ext>
                  </a:extLst>
                </p:cNvPr>
                <p:cNvSpPr/>
                <p:nvPr/>
              </p:nvSpPr>
              <p:spPr>
                <a:xfrm>
                  <a:off x="3391982" y="153800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Freeform: Shape 15096">
                  <a:extLst>
                    <a:ext uri="{FF2B5EF4-FFF2-40B4-BE49-F238E27FC236}">
                      <a16:creationId xmlns:a16="http://schemas.microsoft.com/office/drawing/2014/main" id="{0B63B715-F13B-A074-0675-D7AF4BB84BA0}"/>
                    </a:ext>
                  </a:extLst>
                </p:cNvPr>
                <p:cNvSpPr/>
                <p:nvPr/>
              </p:nvSpPr>
              <p:spPr>
                <a:xfrm>
                  <a:off x="3377556" y="155230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0" name="Graphic 5018">
                <a:extLst>
                  <a:ext uri="{FF2B5EF4-FFF2-40B4-BE49-F238E27FC236}">
                    <a16:creationId xmlns:a16="http://schemas.microsoft.com/office/drawing/2014/main" id="{2BC0C928-23A5-3854-C3AE-3AE5653A4925}"/>
                  </a:ext>
                </a:extLst>
              </p:cNvPr>
              <p:cNvGrpSpPr/>
              <p:nvPr/>
            </p:nvGrpSpPr>
            <p:grpSpPr>
              <a:xfrm>
                <a:off x="3381163" y="1538003"/>
                <a:ext cx="28981" cy="28485"/>
                <a:chOff x="3381163" y="1538003"/>
                <a:chExt cx="28981" cy="28485"/>
              </a:xfrm>
            </p:grpSpPr>
            <p:sp>
              <p:nvSpPr>
                <p:cNvPr id="3816" name="Freeform: Shape 15093">
                  <a:extLst>
                    <a:ext uri="{FF2B5EF4-FFF2-40B4-BE49-F238E27FC236}">
                      <a16:creationId xmlns:a16="http://schemas.microsoft.com/office/drawing/2014/main" id="{CAA67534-5A1A-49E6-E9E1-D7B523440F5E}"/>
                    </a:ext>
                  </a:extLst>
                </p:cNvPr>
                <p:cNvSpPr/>
                <p:nvPr/>
              </p:nvSpPr>
              <p:spPr>
                <a:xfrm>
                  <a:off x="3395589" y="153800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Freeform: Shape 15094">
                  <a:extLst>
                    <a:ext uri="{FF2B5EF4-FFF2-40B4-BE49-F238E27FC236}">
                      <a16:creationId xmlns:a16="http://schemas.microsoft.com/office/drawing/2014/main" id="{830EFE00-69C6-9B84-8A01-CA8123091F79}"/>
                    </a:ext>
                  </a:extLst>
                </p:cNvPr>
                <p:cNvSpPr/>
                <p:nvPr/>
              </p:nvSpPr>
              <p:spPr>
                <a:xfrm>
                  <a:off x="3381163" y="155230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1" name="Graphic 5018">
                <a:extLst>
                  <a:ext uri="{FF2B5EF4-FFF2-40B4-BE49-F238E27FC236}">
                    <a16:creationId xmlns:a16="http://schemas.microsoft.com/office/drawing/2014/main" id="{5DE8B42F-FCEE-A635-6114-9A69D914CCAC}"/>
                  </a:ext>
                </a:extLst>
              </p:cNvPr>
              <p:cNvGrpSpPr/>
              <p:nvPr/>
            </p:nvGrpSpPr>
            <p:grpSpPr>
              <a:xfrm>
                <a:off x="3384640" y="1538003"/>
                <a:ext cx="28981" cy="28485"/>
                <a:chOff x="3384640" y="1538003"/>
                <a:chExt cx="28981" cy="28485"/>
              </a:xfrm>
            </p:grpSpPr>
            <p:sp>
              <p:nvSpPr>
                <p:cNvPr id="3814" name="Freeform: Shape 15091">
                  <a:extLst>
                    <a:ext uri="{FF2B5EF4-FFF2-40B4-BE49-F238E27FC236}">
                      <a16:creationId xmlns:a16="http://schemas.microsoft.com/office/drawing/2014/main" id="{FD65760E-2194-BAF9-ED3A-4FEC54C64DC8}"/>
                    </a:ext>
                  </a:extLst>
                </p:cNvPr>
                <p:cNvSpPr/>
                <p:nvPr/>
              </p:nvSpPr>
              <p:spPr>
                <a:xfrm>
                  <a:off x="3399196" y="1538003"/>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Freeform: Shape 15092">
                  <a:extLst>
                    <a:ext uri="{FF2B5EF4-FFF2-40B4-BE49-F238E27FC236}">
                      <a16:creationId xmlns:a16="http://schemas.microsoft.com/office/drawing/2014/main" id="{BDDECF76-B489-7BDB-BED4-D56D1F3C38DB}"/>
                    </a:ext>
                  </a:extLst>
                </p:cNvPr>
                <p:cNvSpPr/>
                <p:nvPr/>
              </p:nvSpPr>
              <p:spPr>
                <a:xfrm>
                  <a:off x="3384640" y="155230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2" name="Graphic 5018">
                <a:extLst>
                  <a:ext uri="{FF2B5EF4-FFF2-40B4-BE49-F238E27FC236}">
                    <a16:creationId xmlns:a16="http://schemas.microsoft.com/office/drawing/2014/main" id="{03CA1372-2C18-3D95-E8A3-548C9BB8B1C0}"/>
                  </a:ext>
                </a:extLst>
              </p:cNvPr>
              <p:cNvGrpSpPr/>
              <p:nvPr/>
            </p:nvGrpSpPr>
            <p:grpSpPr>
              <a:xfrm>
                <a:off x="3388505" y="1539902"/>
                <a:ext cx="28981" cy="28485"/>
                <a:chOff x="3388505" y="1539902"/>
                <a:chExt cx="28981" cy="28485"/>
              </a:xfrm>
            </p:grpSpPr>
            <p:sp>
              <p:nvSpPr>
                <p:cNvPr id="3812" name="Freeform: Shape 15089">
                  <a:extLst>
                    <a:ext uri="{FF2B5EF4-FFF2-40B4-BE49-F238E27FC236}">
                      <a16:creationId xmlns:a16="http://schemas.microsoft.com/office/drawing/2014/main" id="{BD0F2074-66C5-D1EF-A3B1-FEB171F6C43C}"/>
                    </a:ext>
                  </a:extLst>
                </p:cNvPr>
                <p:cNvSpPr/>
                <p:nvPr/>
              </p:nvSpPr>
              <p:spPr>
                <a:xfrm>
                  <a:off x="3402931" y="15399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Freeform: Shape 15090">
                  <a:extLst>
                    <a:ext uri="{FF2B5EF4-FFF2-40B4-BE49-F238E27FC236}">
                      <a16:creationId xmlns:a16="http://schemas.microsoft.com/office/drawing/2014/main" id="{84DBA127-18C5-8FD1-2455-4CB0DAAD0563}"/>
                    </a:ext>
                  </a:extLst>
                </p:cNvPr>
                <p:cNvSpPr/>
                <p:nvPr/>
              </p:nvSpPr>
              <p:spPr>
                <a:xfrm>
                  <a:off x="3388505" y="15540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3" name="Graphic 5018">
                <a:extLst>
                  <a:ext uri="{FF2B5EF4-FFF2-40B4-BE49-F238E27FC236}">
                    <a16:creationId xmlns:a16="http://schemas.microsoft.com/office/drawing/2014/main" id="{BFBBD4D0-67CB-FEA7-10FB-55E041F3309C}"/>
                  </a:ext>
                </a:extLst>
              </p:cNvPr>
              <p:cNvGrpSpPr/>
              <p:nvPr/>
            </p:nvGrpSpPr>
            <p:grpSpPr>
              <a:xfrm>
                <a:off x="3391982" y="1542561"/>
                <a:ext cx="28981" cy="28485"/>
                <a:chOff x="3391982" y="1542561"/>
                <a:chExt cx="28981" cy="28485"/>
              </a:xfrm>
            </p:grpSpPr>
            <p:sp>
              <p:nvSpPr>
                <p:cNvPr id="3810" name="Freeform: Shape 15087">
                  <a:extLst>
                    <a:ext uri="{FF2B5EF4-FFF2-40B4-BE49-F238E27FC236}">
                      <a16:creationId xmlns:a16="http://schemas.microsoft.com/office/drawing/2014/main" id="{4EA97600-4A26-3E5E-55C5-E8AFFE1A48FF}"/>
                    </a:ext>
                  </a:extLst>
                </p:cNvPr>
                <p:cNvSpPr/>
                <p:nvPr/>
              </p:nvSpPr>
              <p:spPr>
                <a:xfrm>
                  <a:off x="3406538" y="15425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Freeform: Shape 15088">
                  <a:extLst>
                    <a:ext uri="{FF2B5EF4-FFF2-40B4-BE49-F238E27FC236}">
                      <a16:creationId xmlns:a16="http://schemas.microsoft.com/office/drawing/2014/main" id="{B7DD9BBA-AFA0-6524-7A1B-F146939403AA}"/>
                    </a:ext>
                  </a:extLst>
                </p:cNvPr>
                <p:cNvSpPr/>
                <p:nvPr/>
              </p:nvSpPr>
              <p:spPr>
                <a:xfrm>
                  <a:off x="3391982" y="15568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4" name="Graphic 5018">
                <a:extLst>
                  <a:ext uri="{FF2B5EF4-FFF2-40B4-BE49-F238E27FC236}">
                    <a16:creationId xmlns:a16="http://schemas.microsoft.com/office/drawing/2014/main" id="{0AD15856-3775-3E0C-C15A-BF2DF600E574}"/>
                  </a:ext>
                </a:extLst>
              </p:cNvPr>
              <p:cNvGrpSpPr/>
              <p:nvPr/>
            </p:nvGrpSpPr>
            <p:grpSpPr>
              <a:xfrm>
                <a:off x="3395589" y="1542561"/>
                <a:ext cx="28981" cy="28485"/>
                <a:chOff x="3395589" y="1542561"/>
                <a:chExt cx="28981" cy="28485"/>
              </a:xfrm>
            </p:grpSpPr>
            <p:sp>
              <p:nvSpPr>
                <p:cNvPr id="3808" name="Freeform: Shape 15085">
                  <a:extLst>
                    <a:ext uri="{FF2B5EF4-FFF2-40B4-BE49-F238E27FC236}">
                      <a16:creationId xmlns:a16="http://schemas.microsoft.com/office/drawing/2014/main" id="{9FB63F0D-E3DB-1050-1E3B-EE60E29E3CD9}"/>
                    </a:ext>
                  </a:extLst>
                </p:cNvPr>
                <p:cNvSpPr/>
                <p:nvPr/>
              </p:nvSpPr>
              <p:spPr>
                <a:xfrm>
                  <a:off x="3410144" y="15425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Freeform: Shape 15086">
                  <a:extLst>
                    <a:ext uri="{FF2B5EF4-FFF2-40B4-BE49-F238E27FC236}">
                      <a16:creationId xmlns:a16="http://schemas.microsoft.com/office/drawing/2014/main" id="{FBCDA51E-F691-9645-A9AC-15EEED372634}"/>
                    </a:ext>
                  </a:extLst>
                </p:cNvPr>
                <p:cNvSpPr/>
                <p:nvPr/>
              </p:nvSpPr>
              <p:spPr>
                <a:xfrm>
                  <a:off x="3395589" y="15568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5" name="Graphic 5018">
                <a:extLst>
                  <a:ext uri="{FF2B5EF4-FFF2-40B4-BE49-F238E27FC236}">
                    <a16:creationId xmlns:a16="http://schemas.microsoft.com/office/drawing/2014/main" id="{3A769786-9A59-D096-2054-8B34705DCCCF}"/>
                  </a:ext>
                </a:extLst>
              </p:cNvPr>
              <p:cNvGrpSpPr/>
              <p:nvPr/>
            </p:nvGrpSpPr>
            <p:grpSpPr>
              <a:xfrm>
                <a:off x="3399196" y="1542561"/>
                <a:ext cx="28981" cy="28485"/>
                <a:chOff x="3399196" y="1542561"/>
                <a:chExt cx="28981" cy="28485"/>
              </a:xfrm>
            </p:grpSpPr>
            <p:sp>
              <p:nvSpPr>
                <p:cNvPr id="3806" name="Freeform: Shape 15083">
                  <a:extLst>
                    <a:ext uri="{FF2B5EF4-FFF2-40B4-BE49-F238E27FC236}">
                      <a16:creationId xmlns:a16="http://schemas.microsoft.com/office/drawing/2014/main" id="{46D6713C-18B5-415B-2530-E4EB42B38624}"/>
                    </a:ext>
                  </a:extLst>
                </p:cNvPr>
                <p:cNvSpPr/>
                <p:nvPr/>
              </p:nvSpPr>
              <p:spPr>
                <a:xfrm>
                  <a:off x="3413622" y="15425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Freeform: Shape 15084">
                  <a:extLst>
                    <a:ext uri="{FF2B5EF4-FFF2-40B4-BE49-F238E27FC236}">
                      <a16:creationId xmlns:a16="http://schemas.microsoft.com/office/drawing/2014/main" id="{5CC26D79-593D-C526-5A31-1DC49D03C4C3}"/>
                    </a:ext>
                  </a:extLst>
                </p:cNvPr>
                <p:cNvSpPr/>
                <p:nvPr/>
              </p:nvSpPr>
              <p:spPr>
                <a:xfrm>
                  <a:off x="3399196" y="15568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6" name="Graphic 5018">
                <a:extLst>
                  <a:ext uri="{FF2B5EF4-FFF2-40B4-BE49-F238E27FC236}">
                    <a16:creationId xmlns:a16="http://schemas.microsoft.com/office/drawing/2014/main" id="{FF476DBF-5D48-4789-2A30-7219C5AF5064}"/>
                  </a:ext>
                </a:extLst>
              </p:cNvPr>
              <p:cNvGrpSpPr/>
              <p:nvPr/>
            </p:nvGrpSpPr>
            <p:grpSpPr>
              <a:xfrm>
                <a:off x="3402673" y="1542561"/>
                <a:ext cx="28981" cy="28485"/>
                <a:chOff x="3402673" y="1542561"/>
                <a:chExt cx="28981" cy="28485"/>
              </a:xfrm>
            </p:grpSpPr>
            <p:sp>
              <p:nvSpPr>
                <p:cNvPr id="3804" name="Freeform: Shape 15081">
                  <a:extLst>
                    <a:ext uri="{FF2B5EF4-FFF2-40B4-BE49-F238E27FC236}">
                      <a16:creationId xmlns:a16="http://schemas.microsoft.com/office/drawing/2014/main" id="{119BD064-1A56-297C-A2A5-0DB9F3B1D95A}"/>
                    </a:ext>
                  </a:extLst>
                </p:cNvPr>
                <p:cNvSpPr/>
                <p:nvPr/>
              </p:nvSpPr>
              <p:spPr>
                <a:xfrm>
                  <a:off x="3417229" y="15425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Freeform: Shape 15082">
                  <a:extLst>
                    <a:ext uri="{FF2B5EF4-FFF2-40B4-BE49-F238E27FC236}">
                      <a16:creationId xmlns:a16="http://schemas.microsoft.com/office/drawing/2014/main" id="{44896938-0E5A-5AA4-CFC2-35A76BB6AB38}"/>
                    </a:ext>
                  </a:extLst>
                </p:cNvPr>
                <p:cNvSpPr/>
                <p:nvPr/>
              </p:nvSpPr>
              <p:spPr>
                <a:xfrm>
                  <a:off x="3402673" y="15568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7" name="Graphic 5018">
                <a:extLst>
                  <a:ext uri="{FF2B5EF4-FFF2-40B4-BE49-F238E27FC236}">
                    <a16:creationId xmlns:a16="http://schemas.microsoft.com/office/drawing/2014/main" id="{8CF7F926-3CD0-9E23-D66A-6149064F1C38}"/>
                  </a:ext>
                </a:extLst>
              </p:cNvPr>
              <p:cNvGrpSpPr/>
              <p:nvPr/>
            </p:nvGrpSpPr>
            <p:grpSpPr>
              <a:xfrm>
                <a:off x="3407955" y="1548005"/>
                <a:ext cx="28981" cy="28485"/>
                <a:chOff x="3407955" y="1548005"/>
                <a:chExt cx="28981" cy="28485"/>
              </a:xfrm>
            </p:grpSpPr>
            <p:sp>
              <p:nvSpPr>
                <p:cNvPr id="3802" name="Freeform: Shape 15079">
                  <a:extLst>
                    <a:ext uri="{FF2B5EF4-FFF2-40B4-BE49-F238E27FC236}">
                      <a16:creationId xmlns:a16="http://schemas.microsoft.com/office/drawing/2014/main" id="{70FB4D30-6AA2-957F-5042-201DC45006C0}"/>
                    </a:ext>
                  </a:extLst>
                </p:cNvPr>
                <p:cNvSpPr/>
                <p:nvPr/>
              </p:nvSpPr>
              <p:spPr>
                <a:xfrm>
                  <a:off x="3422510" y="154800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Freeform: Shape 15080">
                  <a:extLst>
                    <a:ext uri="{FF2B5EF4-FFF2-40B4-BE49-F238E27FC236}">
                      <a16:creationId xmlns:a16="http://schemas.microsoft.com/office/drawing/2014/main" id="{968720C5-FBF8-3B09-EBC5-712B89C2B6A2}"/>
                    </a:ext>
                  </a:extLst>
                </p:cNvPr>
                <p:cNvSpPr/>
                <p:nvPr/>
              </p:nvSpPr>
              <p:spPr>
                <a:xfrm>
                  <a:off x="3407955" y="156218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8" name="Graphic 5018">
                <a:extLst>
                  <a:ext uri="{FF2B5EF4-FFF2-40B4-BE49-F238E27FC236}">
                    <a16:creationId xmlns:a16="http://schemas.microsoft.com/office/drawing/2014/main" id="{7F66B29D-166A-D84D-5D97-A1468660D8CE}"/>
                  </a:ext>
                </a:extLst>
              </p:cNvPr>
              <p:cNvGrpSpPr/>
              <p:nvPr/>
            </p:nvGrpSpPr>
            <p:grpSpPr>
              <a:xfrm>
                <a:off x="3413622" y="1550916"/>
                <a:ext cx="28981" cy="28485"/>
                <a:chOff x="3413622" y="1550916"/>
                <a:chExt cx="28981" cy="28485"/>
              </a:xfrm>
            </p:grpSpPr>
            <p:sp>
              <p:nvSpPr>
                <p:cNvPr id="3800" name="Freeform: Shape 15077">
                  <a:extLst>
                    <a:ext uri="{FF2B5EF4-FFF2-40B4-BE49-F238E27FC236}">
                      <a16:creationId xmlns:a16="http://schemas.microsoft.com/office/drawing/2014/main" id="{EBD735EF-CAF4-0725-AA04-E758F968E9C5}"/>
                    </a:ext>
                  </a:extLst>
                </p:cNvPr>
                <p:cNvSpPr/>
                <p:nvPr/>
              </p:nvSpPr>
              <p:spPr>
                <a:xfrm>
                  <a:off x="3428177"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Freeform: Shape 15078">
                  <a:extLst>
                    <a:ext uri="{FF2B5EF4-FFF2-40B4-BE49-F238E27FC236}">
                      <a16:creationId xmlns:a16="http://schemas.microsoft.com/office/drawing/2014/main" id="{92FB2561-7F10-CD2E-5C5F-225B073C1794}"/>
                    </a:ext>
                  </a:extLst>
                </p:cNvPr>
                <p:cNvSpPr/>
                <p:nvPr/>
              </p:nvSpPr>
              <p:spPr>
                <a:xfrm>
                  <a:off x="3413622"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9" name="Graphic 5018">
                <a:extLst>
                  <a:ext uri="{FF2B5EF4-FFF2-40B4-BE49-F238E27FC236}">
                    <a16:creationId xmlns:a16="http://schemas.microsoft.com/office/drawing/2014/main" id="{11B237BB-41D2-E603-FEC0-C9F766B26FFC}"/>
                  </a:ext>
                </a:extLst>
              </p:cNvPr>
              <p:cNvGrpSpPr/>
              <p:nvPr/>
            </p:nvGrpSpPr>
            <p:grpSpPr>
              <a:xfrm>
                <a:off x="3417229" y="1550916"/>
                <a:ext cx="28981" cy="28485"/>
                <a:chOff x="3417229" y="1550916"/>
                <a:chExt cx="28981" cy="28485"/>
              </a:xfrm>
            </p:grpSpPr>
            <p:sp>
              <p:nvSpPr>
                <p:cNvPr id="3798" name="Freeform: Shape 15075">
                  <a:extLst>
                    <a:ext uri="{FF2B5EF4-FFF2-40B4-BE49-F238E27FC236}">
                      <a16:creationId xmlns:a16="http://schemas.microsoft.com/office/drawing/2014/main" id="{3545DD12-3AC9-B4C5-A4BB-70487291C797}"/>
                    </a:ext>
                  </a:extLst>
                </p:cNvPr>
                <p:cNvSpPr/>
                <p:nvPr/>
              </p:nvSpPr>
              <p:spPr>
                <a:xfrm>
                  <a:off x="3431655"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Freeform: Shape 15076">
                  <a:extLst>
                    <a:ext uri="{FF2B5EF4-FFF2-40B4-BE49-F238E27FC236}">
                      <a16:creationId xmlns:a16="http://schemas.microsoft.com/office/drawing/2014/main" id="{27478E90-75F1-9148-2F09-215E57629A30}"/>
                    </a:ext>
                  </a:extLst>
                </p:cNvPr>
                <p:cNvSpPr/>
                <p:nvPr/>
              </p:nvSpPr>
              <p:spPr>
                <a:xfrm>
                  <a:off x="3417229"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0" name="Graphic 5018">
                <a:extLst>
                  <a:ext uri="{FF2B5EF4-FFF2-40B4-BE49-F238E27FC236}">
                    <a16:creationId xmlns:a16="http://schemas.microsoft.com/office/drawing/2014/main" id="{57AFBAA2-9B72-C279-91F7-52F4EE478011}"/>
                  </a:ext>
                </a:extLst>
              </p:cNvPr>
              <p:cNvGrpSpPr/>
              <p:nvPr/>
            </p:nvGrpSpPr>
            <p:grpSpPr>
              <a:xfrm>
                <a:off x="3420835" y="1550916"/>
                <a:ext cx="28981" cy="28485"/>
                <a:chOff x="3420835" y="1550916"/>
                <a:chExt cx="28981" cy="28485"/>
              </a:xfrm>
            </p:grpSpPr>
            <p:sp>
              <p:nvSpPr>
                <p:cNvPr id="3796" name="Freeform: Shape 15073">
                  <a:extLst>
                    <a:ext uri="{FF2B5EF4-FFF2-40B4-BE49-F238E27FC236}">
                      <a16:creationId xmlns:a16="http://schemas.microsoft.com/office/drawing/2014/main" id="{BE7F630E-ED06-A098-EE87-7A1EE59E3B1E}"/>
                    </a:ext>
                  </a:extLst>
                </p:cNvPr>
                <p:cNvSpPr/>
                <p:nvPr/>
              </p:nvSpPr>
              <p:spPr>
                <a:xfrm>
                  <a:off x="3435262"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Freeform: Shape 15074">
                  <a:extLst>
                    <a:ext uri="{FF2B5EF4-FFF2-40B4-BE49-F238E27FC236}">
                      <a16:creationId xmlns:a16="http://schemas.microsoft.com/office/drawing/2014/main" id="{947A32BA-39BE-C633-7ED0-BC70DB10653A}"/>
                    </a:ext>
                  </a:extLst>
                </p:cNvPr>
                <p:cNvSpPr/>
                <p:nvPr/>
              </p:nvSpPr>
              <p:spPr>
                <a:xfrm>
                  <a:off x="3420835"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1" name="Graphic 5018">
                <a:extLst>
                  <a:ext uri="{FF2B5EF4-FFF2-40B4-BE49-F238E27FC236}">
                    <a16:creationId xmlns:a16="http://schemas.microsoft.com/office/drawing/2014/main" id="{F8C97A5B-F732-6D8A-380A-B851A23C8836}"/>
                  </a:ext>
                </a:extLst>
              </p:cNvPr>
              <p:cNvGrpSpPr/>
              <p:nvPr/>
            </p:nvGrpSpPr>
            <p:grpSpPr>
              <a:xfrm>
                <a:off x="3424313" y="1550916"/>
                <a:ext cx="28981" cy="28485"/>
                <a:chOff x="3424313" y="1550916"/>
                <a:chExt cx="28981" cy="28485"/>
              </a:xfrm>
            </p:grpSpPr>
            <p:sp>
              <p:nvSpPr>
                <p:cNvPr id="3794" name="Freeform: Shape 15071">
                  <a:extLst>
                    <a:ext uri="{FF2B5EF4-FFF2-40B4-BE49-F238E27FC236}">
                      <a16:creationId xmlns:a16="http://schemas.microsoft.com/office/drawing/2014/main" id="{C3F5430B-5A9E-009E-06A5-EC2ED6777BCD}"/>
                    </a:ext>
                  </a:extLst>
                </p:cNvPr>
                <p:cNvSpPr/>
                <p:nvPr/>
              </p:nvSpPr>
              <p:spPr>
                <a:xfrm>
                  <a:off x="3438868"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Freeform: Shape 15072">
                  <a:extLst>
                    <a:ext uri="{FF2B5EF4-FFF2-40B4-BE49-F238E27FC236}">
                      <a16:creationId xmlns:a16="http://schemas.microsoft.com/office/drawing/2014/main" id="{EE07136D-8ACF-E8DF-1740-ADD01B2F4CAF}"/>
                    </a:ext>
                  </a:extLst>
                </p:cNvPr>
                <p:cNvSpPr/>
                <p:nvPr/>
              </p:nvSpPr>
              <p:spPr>
                <a:xfrm>
                  <a:off x="3424313"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2" name="Graphic 5018">
                <a:extLst>
                  <a:ext uri="{FF2B5EF4-FFF2-40B4-BE49-F238E27FC236}">
                    <a16:creationId xmlns:a16="http://schemas.microsoft.com/office/drawing/2014/main" id="{F55C1172-6135-34C8-895E-4B54B219FDEF}"/>
                  </a:ext>
                </a:extLst>
              </p:cNvPr>
              <p:cNvGrpSpPr/>
              <p:nvPr/>
            </p:nvGrpSpPr>
            <p:grpSpPr>
              <a:xfrm>
                <a:off x="3427920" y="1550916"/>
                <a:ext cx="28981" cy="28485"/>
                <a:chOff x="3427920" y="1550916"/>
                <a:chExt cx="28981" cy="28485"/>
              </a:xfrm>
            </p:grpSpPr>
            <p:sp>
              <p:nvSpPr>
                <p:cNvPr id="3792" name="Freeform: Shape 15069">
                  <a:extLst>
                    <a:ext uri="{FF2B5EF4-FFF2-40B4-BE49-F238E27FC236}">
                      <a16:creationId xmlns:a16="http://schemas.microsoft.com/office/drawing/2014/main" id="{551EC2B0-29F1-CDEC-9BA1-8B4C4E7B36E9}"/>
                    </a:ext>
                  </a:extLst>
                </p:cNvPr>
                <p:cNvSpPr/>
                <p:nvPr/>
              </p:nvSpPr>
              <p:spPr>
                <a:xfrm>
                  <a:off x="3442346"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Freeform: Shape 15070">
                  <a:extLst>
                    <a:ext uri="{FF2B5EF4-FFF2-40B4-BE49-F238E27FC236}">
                      <a16:creationId xmlns:a16="http://schemas.microsoft.com/office/drawing/2014/main" id="{7FD50F4E-8D58-C128-1149-46D0526BF6FF}"/>
                    </a:ext>
                  </a:extLst>
                </p:cNvPr>
                <p:cNvSpPr/>
                <p:nvPr/>
              </p:nvSpPr>
              <p:spPr>
                <a:xfrm>
                  <a:off x="3427920"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3" name="Graphic 5018">
                <a:extLst>
                  <a:ext uri="{FF2B5EF4-FFF2-40B4-BE49-F238E27FC236}">
                    <a16:creationId xmlns:a16="http://schemas.microsoft.com/office/drawing/2014/main" id="{EA4D24BA-C6C4-CECF-D3C0-04957813FD39}"/>
                  </a:ext>
                </a:extLst>
              </p:cNvPr>
              <p:cNvGrpSpPr/>
              <p:nvPr/>
            </p:nvGrpSpPr>
            <p:grpSpPr>
              <a:xfrm>
                <a:off x="3435004" y="1550916"/>
                <a:ext cx="28981" cy="28485"/>
                <a:chOff x="3435004" y="1550916"/>
                <a:chExt cx="28981" cy="28485"/>
              </a:xfrm>
            </p:grpSpPr>
            <p:sp>
              <p:nvSpPr>
                <p:cNvPr id="3790" name="Freeform: Shape 15067">
                  <a:extLst>
                    <a:ext uri="{FF2B5EF4-FFF2-40B4-BE49-F238E27FC236}">
                      <a16:creationId xmlns:a16="http://schemas.microsoft.com/office/drawing/2014/main" id="{1C333104-1DDF-E16B-6E56-25A6ABC4F105}"/>
                    </a:ext>
                  </a:extLst>
                </p:cNvPr>
                <p:cNvSpPr/>
                <p:nvPr/>
              </p:nvSpPr>
              <p:spPr>
                <a:xfrm>
                  <a:off x="3449559"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Freeform: Shape 15068">
                  <a:extLst>
                    <a:ext uri="{FF2B5EF4-FFF2-40B4-BE49-F238E27FC236}">
                      <a16:creationId xmlns:a16="http://schemas.microsoft.com/office/drawing/2014/main" id="{D3113BD9-DF43-D572-A267-A408B1C583A9}"/>
                    </a:ext>
                  </a:extLst>
                </p:cNvPr>
                <p:cNvSpPr/>
                <p:nvPr/>
              </p:nvSpPr>
              <p:spPr>
                <a:xfrm>
                  <a:off x="3435004"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4" name="Graphic 5018">
                <a:extLst>
                  <a:ext uri="{FF2B5EF4-FFF2-40B4-BE49-F238E27FC236}">
                    <a16:creationId xmlns:a16="http://schemas.microsoft.com/office/drawing/2014/main" id="{2E912168-9725-0068-4B07-456F6A6519CD}"/>
                  </a:ext>
                </a:extLst>
              </p:cNvPr>
              <p:cNvGrpSpPr/>
              <p:nvPr/>
            </p:nvGrpSpPr>
            <p:grpSpPr>
              <a:xfrm>
                <a:off x="3438482" y="1550916"/>
                <a:ext cx="28981" cy="28485"/>
                <a:chOff x="3438482" y="1550916"/>
                <a:chExt cx="28981" cy="28485"/>
              </a:xfrm>
            </p:grpSpPr>
            <p:sp>
              <p:nvSpPr>
                <p:cNvPr id="3788" name="Freeform: Shape 15065">
                  <a:extLst>
                    <a:ext uri="{FF2B5EF4-FFF2-40B4-BE49-F238E27FC236}">
                      <a16:creationId xmlns:a16="http://schemas.microsoft.com/office/drawing/2014/main" id="{D88B1450-3FE4-0864-9AAF-83062D5AE713}"/>
                    </a:ext>
                  </a:extLst>
                </p:cNvPr>
                <p:cNvSpPr/>
                <p:nvPr/>
              </p:nvSpPr>
              <p:spPr>
                <a:xfrm>
                  <a:off x="3452908" y="155091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Freeform: Shape 15066">
                  <a:extLst>
                    <a:ext uri="{FF2B5EF4-FFF2-40B4-BE49-F238E27FC236}">
                      <a16:creationId xmlns:a16="http://schemas.microsoft.com/office/drawing/2014/main" id="{B15CBC09-B931-2AE2-B52B-FE92EA2878B4}"/>
                    </a:ext>
                  </a:extLst>
                </p:cNvPr>
                <p:cNvSpPr/>
                <p:nvPr/>
              </p:nvSpPr>
              <p:spPr>
                <a:xfrm>
                  <a:off x="3438482" y="156509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5" name="Graphic 5018">
                <a:extLst>
                  <a:ext uri="{FF2B5EF4-FFF2-40B4-BE49-F238E27FC236}">
                    <a16:creationId xmlns:a16="http://schemas.microsoft.com/office/drawing/2014/main" id="{FCB70D1A-B91C-185C-5162-790DAD937724}"/>
                  </a:ext>
                </a:extLst>
              </p:cNvPr>
              <p:cNvGrpSpPr/>
              <p:nvPr/>
            </p:nvGrpSpPr>
            <p:grpSpPr>
              <a:xfrm>
                <a:off x="3442346" y="1552309"/>
                <a:ext cx="28981" cy="28485"/>
                <a:chOff x="3442346" y="1552309"/>
                <a:chExt cx="28981" cy="28485"/>
              </a:xfrm>
            </p:grpSpPr>
            <p:sp>
              <p:nvSpPr>
                <p:cNvPr id="3786" name="Freeform: Shape 15063">
                  <a:extLst>
                    <a:ext uri="{FF2B5EF4-FFF2-40B4-BE49-F238E27FC236}">
                      <a16:creationId xmlns:a16="http://schemas.microsoft.com/office/drawing/2014/main" id="{6150DDF9-7C63-BCE7-4C50-5D5CA370A02C}"/>
                    </a:ext>
                  </a:extLst>
                </p:cNvPr>
                <p:cNvSpPr/>
                <p:nvPr/>
              </p:nvSpPr>
              <p:spPr>
                <a:xfrm>
                  <a:off x="3456901" y="155230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Freeform: Shape 15064">
                  <a:extLst>
                    <a:ext uri="{FF2B5EF4-FFF2-40B4-BE49-F238E27FC236}">
                      <a16:creationId xmlns:a16="http://schemas.microsoft.com/office/drawing/2014/main" id="{FC8CBEB0-0FE4-E481-6F40-74F2044D840F}"/>
                    </a:ext>
                  </a:extLst>
                </p:cNvPr>
                <p:cNvSpPr/>
                <p:nvPr/>
              </p:nvSpPr>
              <p:spPr>
                <a:xfrm>
                  <a:off x="3442346" y="1566489"/>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6" name="Graphic 5018">
                <a:extLst>
                  <a:ext uri="{FF2B5EF4-FFF2-40B4-BE49-F238E27FC236}">
                    <a16:creationId xmlns:a16="http://schemas.microsoft.com/office/drawing/2014/main" id="{75850729-7AFE-923E-E317-FE94781BE0C1}"/>
                  </a:ext>
                </a:extLst>
              </p:cNvPr>
              <p:cNvGrpSpPr/>
              <p:nvPr/>
            </p:nvGrpSpPr>
            <p:grpSpPr>
              <a:xfrm>
                <a:off x="3446210" y="1556867"/>
                <a:ext cx="28981" cy="28485"/>
                <a:chOff x="3446210" y="1556867"/>
                <a:chExt cx="28981" cy="28485"/>
              </a:xfrm>
            </p:grpSpPr>
            <p:sp>
              <p:nvSpPr>
                <p:cNvPr id="3784" name="Freeform: Shape 15061">
                  <a:extLst>
                    <a:ext uri="{FF2B5EF4-FFF2-40B4-BE49-F238E27FC236}">
                      <a16:creationId xmlns:a16="http://schemas.microsoft.com/office/drawing/2014/main" id="{4D09E338-2CDF-2ABF-AEF2-E524309A5FE2}"/>
                    </a:ext>
                  </a:extLst>
                </p:cNvPr>
                <p:cNvSpPr/>
                <p:nvPr/>
              </p:nvSpPr>
              <p:spPr>
                <a:xfrm>
                  <a:off x="3460637" y="155686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Freeform: Shape 15062">
                  <a:extLst>
                    <a:ext uri="{FF2B5EF4-FFF2-40B4-BE49-F238E27FC236}">
                      <a16:creationId xmlns:a16="http://schemas.microsoft.com/office/drawing/2014/main" id="{DF18A09E-2A90-55ED-DD76-F919BDBD3B7E}"/>
                    </a:ext>
                  </a:extLst>
                </p:cNvPr>
                <p:cNvSpPr/>
                <p:nvPr/>
              </p:nvSpPr>
              <p:spPr>
                <a:xfrm>
                  <a:off x="3446210" y="157104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7" name="Graphic 5018">
                <a:extLst>
                  <a:ext uri="{FF2B5EF4-FFF2-40B4-BE49-F238E27FC236}">
                    <a16:creationId xmlns:a16="http://schemas.microsoft.com/office/drawing/2014/main" id="{95CECA82-273B-6780-D345-01E507A82B0A}"/>
                  </a:ext>
                </a:extLst>
              </p:cNvPr>
              <p:cNvGrpSpPr/>
              <p:nvPr/>
            </p:nvGrpSpPr>
            <p:grpSpPr>
              <a:xfrm>
                <a:off x="3449559" y="1562184"/>
                <a:ext cx="28981" cy="28485"/>
                <a:chOff x="3449559" y="1562184"/>
                <a:chExt cx="28981" cy="28485"/>
              </a:xfrm>
            </p:grpSpPr>
            <p:sp>
              <p:nvSpPr>
                <p:cNvPr id="3782" name="Freeform: Shape 15059">
                  <a:extLst>
                    <a:ext uri="{FF2B5EF4-FFF2-40B4-BE49-F238E27FC236}">
                      <a16:creationId xmlns:a16="http://schemas.microsoft.com/office/drawing/2014/main" id="{21DAC33D-FF8A-A5AB-3806-D4819A4A03D9}"/>
                    </a:ext>
                  </a:extLst>
                </p:cNvPr>
                <p:cNvSpPr/>
                <p:nvPr/>
              </p:nvSpPr>
              <p:spPr>
                <a:xfrm>
                  <a:off x="3463986"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3" name="Freeform: Shape 15060">
                  <a:extLst>
                    <a:ext uri="{FF2B5EF4-FFF2-40B4-BE49-F238E27FC236}">
                      <a16:creationId xmlns:a16="http://schemas.microsoft.com/office/drawing/2014/main" id="{73DC549B-BB0A-773E-AF46-B24CE338AD07}"/>
                    </a:ext>
                  </a:extLst>
                </p:cNvPr>
                <p:cNvSpPr/>
                <p:nvPr/>
              </p:nvSpPr>
              <p:spPr>
                <a:xfrm>
                  <a:off x="3449559"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8" name="Graphic 5018">
                <a:extLst>
                  <a:ext uri="{FF2B5EF4-FFF2-40B4-BE49-F238E27FC236}">
                    <a16:creationId xmlns:a16="http://schemas.microsoft.com/office/drawing/2014/main" id="{C57F7118-5CF0-494A-FDD6-13744B01709E}"/>
                  </a:ext>
                </a:extLst>
              </p:cNvPr>
              <p:cNvGrpSpPr/>
              <p:nvPr/>
            </p:nvGrpSpPr>
            <p:grpSpPr>
              <a:xfrm>
                <a:off x="3453037" y="1562184"/>
                <a:ext cx="28981" cy="28485"/>
                <a:chOff x="3453037" y="1562184"/>
                <a:chExt cx="28981" cy="28485"/>
              </a:xfrm>
            </p:grpSpPr>
            <p:sp>
              <p:nvSpPr>
                <p:cNvPr id="3780" name="Freeform: Shape 15057">
                  <a:extLst>
                    <a:ext uri="{FF2B5EF4-FFF2-40B4-BE49-F238E27FC236}">
                      <a16:creationId xmlns:a16="http://schemas.microsoft.com/office/drawing/2014/main" id="{04A41546-E326-22D3-3BCD-E0CB3A70942B}"/>
                    </a:ext>
                  </a:extLst>
                </p:cNvPr>
                <p:cNvSpPr/>
                <p:nvPr/>
              </p:nvSpPr>
              <p:spPr>
                <a:xfrm>
                  <a:off x="3467592"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Freeform: Shape 15058">
                  <a:extLst>
                    <a:ext uri="{FF2B5EF4-FFF2-40B4-BE49-F238E27FC236}">
                      <a16:creationId xmlns:a16="http://schemas.microsoft.com/office/drawing/2014/main" id="{9ED5002A-8070-2F27-618B-93A4FFB2D167}"/>
                    </a:ext>
                  </a:extLst>
                </p:cNvPr>
                <p:cNvSpPr/>
                <p:nvPr/>
              </p:nvSpPr>
              <p:spPr>
                <a:xfrm>
                  <a:off x="3453037"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9" name="Graphic 5018">
                <a:extLst>
                  <a:ext uri="{FF2B5EF4-FFF2-40B4-BE49-F238E27FC236}">
                    <a16:creationId xmlns:a16="http://schemas.microsoft.com/office/drawing/2014/main" id="{F033E7C6-A49B-E168-E82C-3807123D3B52}"/>
                  </a:ext>
                </a:extLst>
              </p:cNvPr>
              <p:cNvGrpSpPr/>
              <p:nvPr/>
            </p:nvGrpSpPr>
            <p:grpSpPr>
              <a:xfrm>
                <a:off x="3456901" y="1562184"/>
                <a:ext cx="28981" cy="28485"/>
                <a:chOff x="3456901" y="1562184"/>
                <a:chExt cx="28981" cy="28485"/>
              </a:xfrm>
            </p:grpSpPr>
            <p:sp>
              <p:nvSpPr>
                <p:cNvPr id="3778" name="Freeform: Shape 15055">
                  <a:extLst>
                    <a:ext uri="{FF2B5EF4-FFF2-40B4-BE49-F238E27FC236}">
                      <a16:creationId xmlns:a16="http://schemas.microsoft.com/office/drawing/2014/main" id="{E7258F4A-E2CE-A46D-5454-C4D30FAD0CEA}"/>
                    </a:ext>
                  </a:extLst>
                </p:cNvPr>
                <p:cNvSpPr/>
                <p:nvPr/>
              </p:nvSpPr>
              <p:spPr>
                <a:xfrm>
                  <a:off x="3471328"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9" name="Freeform: Shape 15056">
                  <a:extLst>
                    <a:ext uri="{FF2B5EF4-FFF2-40B4-BE49-F238E27FC236}">
                      <a16:creationId xmlns:a16="http://schemas.microsoft.com/office/drawing/2014/main" id="{8C674D27-4E61-0988-A4C0-F6B1EAF2E664}"/>
                    </a:ext>
                  </a:extLst>
                </p:cNvPr>
                <p:cNvSpPr/>
                <p:nvPr/>
              </p:nvSpPr>
              <p:spPr>
                <a:xfrm>
                  <a:off x="3456901"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0" name="Graphic 5018">
                <a:extLst>
                  <a:ext uri="{FF2B5EF4-FFF2-40B4-BE49-F238E27FC236}">
                    <a16:creationId xmlns:a16="http://schemas.microsoft.com/office/drawing/2014/main" id="{8257A7AF-B4AF-87BA-C99D-41C42AD1DA6C}"/>
                  </a:ext>
                </a:extLst>
              </p:cNvPr>
              <p:cNvGrpSpPr/>
              <p:nvPr/>
            </p:nvGrpSpPr>
            <p:grpSpPr>
              <a:xfrm>
                <a:off x="3462569" y="1562184"/>
                <a:ext cx="28981" cy="28485"/>
                <a:chOff x="3462569" y="1562184"/>
                <a:chExt cx="28981" cy="28485"/>
              </a:xfrm>
            </p:grpSpPr>
            <p:sp>
              <p:nvSpPr>
                <p:cNvPr id="3776" name="Freeform: Shape 15053">
                  <a:extLst>
                    <a:ext uri="{FF2B5EF4-FFF2-40B4-BE49-F238E27FC236}">
                      <a16:creationId xmlns:a16="http://schemas.microsoft.com/office/drawing/2014/main" id="{15531A55-AF85-31F5-738A-A2388F97344B}"/>
                    </a:ext>
                  </a:extLst>
                </p:cNvPr>
                <p:cNvSpPr/>
                <p:nvPr/>
              </p:nvSpPr>
              <p:spPr>
                <a:xfrm>
                  <a:off x="3477124"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Freeform: Shape 15054">
                  <a:extLst>
                    <a:ext uri="{FF2B5EF4-FFF2-40B4-BE49-F238E27FC236}">
                      <a16:creationId xmlns:a16="http://schemas.microsoft.com/office/drawing/2014/main" id="{6D5C677A-8FBC-F2F9-0CA4-B85A4F74E205}"/>
                    </a:ext>
                  </a:extLst>
                </p:cNvPr>
                <p:cNvSpPr/>
                <p:nvPr/>
              </p:nvSpPr>
              <p:spPr>
                <a:xfrm>
                  <a:off x="3462569"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1" name="Graphic 5018">
                <a:extLst>
                  <a:ext uri="{FF2B5EF4-FFF2-40B4-BE49-F238E27FC236}">
                    <a16:creationId xmlns:a16="http://schemas.microsoft.com/office/drawing/2014/main" id="{D636EC6B-C106-515B-1515-03E1E3A6C87F}"/>
                  </a:ext>
                </a:extLst>
              </p:cNvPr>
              <p:cNvGrpSpPr/>
              <p:nvPr/>
            </p:nvGrpSpPr>
            <p:grpSpPr>
              <a:xfrm>
                <a:off x="3472487" y="1562184"/>
                <a:ext cx="28981" cy="28485"/>
                <a:chOff x="3472487" y="1562184"/>
                <a:chExt cx="28981" cy="28485"/>
              </a:xfrm>
            </p:grpSpPr>
            <p:sp>
              <p:nvSpPr>
                <p:cNvPr id="3774" name="Freeform: Shape 15051">
                  <a:extLst>
                    <a:ext uri="{FF2B5EF4-FFF2-40B4-BE49-F238E27FC236}">
                      <a16:creationId xmlns:a16="http://schemas.microsoft.com/office/drawing/2014/main" id="{1D7CCA8D-54A8-1E89-E040-F673CF33828A}"/>
                    </a:ext>
                  </a:extLst>
                </p:cNvPr>
                <p:cNvSpPr/>
                <p:nvPr/>
              </p:nvSpPr>
              <p:spPr>
                <a:xfrm>
                  <a:off x="3486913"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Freeform: Shape 15052">
                  <a:extLst>
                    <a:ext uri="{FF2B5EF4-FFF2-40B4-BE49-F238E27FC236}">
                      <a16:creationId xmlns:a16="http://schemas.microsoft.com/office/drawing/2014/main" id="{7C7A80C9-DA73-EAF4-9093-2B22BDCA113F}"/>
                    </a:ext>
                  </a:extLst>
                </p:cNvPr>
                <p:cNvSpPr/>
                <p:nvPr/>
              </p:nvSpPr>
              <p:spPr>
                <a:xfrm>
                  <a:off x="3472487"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2" name="Graphic 5018">
                <a:extLst>
                  <a:ext uri="{FF2B5EF4-FFF2-40B4-BE49-F238E27FC236}">
                    <a16:creationId xmlns:a16="http://schemas.microsoft.com/office/drawing/2014/main" id="{96F62610-40C6-8B0C-F2D4-DE0B0D692ADD}"/>
                  </a:ext>
                </a:extLst>
              </p:cNvPr>
              <p:cNvGrpSpPr/>
              <p:nvPr/>
            </p:nvGrpSpPr>
            <p:grpSpPr>
              <a:xfrm>
                <a:off x="3486913" y="1562184"/>
                <a:ext cx="28981" cy="28485"/>
                <a:chOff x="3486913" y="1562184"/>
                <a:chExt cx="28981" cy="28485"/>
              </a:xfrm>
            </p:grpSpPr>
            <p:sp>
              <p:nvSpPr>
                <p:cNvPr id="3772" name="Freeform: Shape 15049">
                  <a:extLst>
                    <a:ext uri="{FF2B5EF4-FFF2-40B4-BE49-F238E27FC236}">
                      <a16:creationId xmlns:a16="http://schemas.microsoft.com/office/drawing/2014/main" id="{6050747E-53BD-677F-0B21-BC0E9F95CB64}"/>
                    </a:ext>
                  </a:extLst>
                </p:cNvPr>
                <p:cNvSpPr/>
                <p:nvPr/>
              </p:nvSpPr>
              <p:spPr>
                <a:xfrm>
                  <a:off x="3501469"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Freeform: Shape 15050">
                  <a:extLst>
                    <a:ext uri="{FF2B5EF4-FFF2-40B4-BE49-F238E27FC236}">
                      <a16:creationId xmlns:a16="http://schemas.microsoft.com/office/drawing/2014/main" id="{37F65EA5-BC5E-26E1-AD5E-61530AEDF9D0}"/>
                    </a:ext>
                  </a:extLst>
                </p:cNvPr>
                <p:cNvSpPr/>
                <p:nvPr/>
              </p:nvSpPr>
              <p:spPr>
                <a:xfrm>
                  <a:off x="3486913"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3" name="Graphic 5018">
                <a:extLst>
                  <a:ext uri="{FF2B5EF4-FFF2-40B4-BE49-F238E27FC236}">
                    <a16:creationId xmlns:a16="http://schemas.microsoft.com/office/drawing/2014/main" id="{A8DA3E4F-1CB8-D10C-5585-F07AFE06E297}"/>
                  </a:ext>
                </a:extLst>
              </p:cNvPr>
              <p:cNvGrpSpPr/>
              <p:nvPr/>
            </p:nvGrpSpPr>
            <p:grpSpPr>
              <a:xfrm>
                <a:off x="3490391" y="1562184"/>
                <a:ext cx="28981" cy="28485"/>
                <a:chOff x="3490391" y="1562184"/>
                <a:chExt cx="28981" cy="28485"/>
              </a:xfrm>
            </p:grpSpPr>
            <p:sp>
              <p:nvSpPr>
                <p:cNvPr id="3770" name="Freeform: Shape 15047">
                  <a:extLst>
                    <a:ext uri="{FF2B5EF4-FFF2-40B4-BE49-F238E27FC236}">
                      <a16:creationId xmlns:a16="http://schemas.microsoft.com/office/drawing/2014/main" id="{D38E1B77-2FC0-D3B6-4AE8-2E459D39CA85}"/>
                    </a:ext>
                  </a:extLst>
                </p:cNvPr>
                <p:cNvSpPr/>
                <p:nvPr/>
              </p:nvSpPr>
              <p:spPr>
                <a:xfrm>
                  <a:off x="3504818"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Freeform: Shape 15048">
                  <a:extLst>
                    <a:ext uri="{FF2B5EF4-FFF2-40B4-BE49-F238E27FC236}">
                      <a16:creationId xmlns:a16="http://schemas.microsoft.com/office/drawing/2014/main" id="{2580BBFE-4DE6-6CDF-8764-3C741818EFF7}"/>
                    </a:ext>
                  </a:extLst>
                </p:cNvPr>
                <p:cNvSpPr/>
                <p:nvPr/>
              </p:nvSpPr>
              <p:spPr>
                <a:xfrm>
                  <a:off x="3490391"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4" name="Graphic 5018">
                <a:extLst>
                  <a:ext uri="{FF2B5EF4-FFF2-40B4-BE49-F238E27FC236}">
                    <a16:creationId xmlns:a16="http://schemas.microsoft.com/office/drawing/2014/main" id="{B3B166E2-0780-BD2B-C53D-3EF82A2B294B}"/>
                  </a:ext>
                </a:extLst>
              </p:cNvPr>
              <p:cNvGrpSpPr/>
              <p:nvPr/>
            </p:nvGrpSpPr>
            <p:grpSpPr>
              <a:xfrm>
                <a:off x="3499537" y="1562184"/>
                <a:ext cx="28981" cy="28485"/>
                <a:chOff x="3499537" y="1562184"/>
                <a:chExt cx="28981" cy="28485"/>
              </a:xfrm>
            </p:grpSpPr>
            <p:sp>
              <p:nvSpPr>
                <p:cNvPr id="3768" name="Freeform: Shape 15045">
                  <a:extLst>
                    <a:ext uri="{FF2B5EF4-FFF2-40B4-BE49-F238E27FC236}">
                      <a16:creationId xmlns:a16="http://schemas.microsoft.com/office/drawing/2014/main" id="{F6215879-2D17-67D1-C776-EC8849337887}"/>
                    </a:ext>
                  </a:extLst>
                </p:cNvPr>
                <p:cNvSpPr/>
                <p:nvPr/>
              </p:nvSpPr>
              <p:spPr>
                <a:xfrm>
                  <a:off x="3514092" y="1562184"/>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Freeform: Shape 15046">
                  <a:extLst>
                    <a:ext uri="{FF2B5EF4-FFF2-40B4-BE49-F238E27FC236}">
                      <a16:creationId xmlns:a16="http://schemas.microsoft.com/office/drawing/2014/main" id="{3D791901-EE00-C426-F8C4-63C5F32C16F6}"/>
                    </a:ext>
                  </a:extLst>
                </p:cNvPr>
                <p:cNvSpPr/>
                <p:nvPr/>
              </p:nvSpPr>
              <p:spPr>
                <a:xfrm>
                  <a:off x="3499537" y="157649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5" name="Graphic 5018">
                <a:extLst>
                  <a:ext uri="{FF2B5EF4-FFF2-40B4-BE49-F238E27FC236}">
                    <a16:creationId xmlns:a16="http://schemas.microsoft.com/office/drawing/2014/main" id="{047255B5-8056-F6A7-8C75-43B93E3A6396}"/>
                  </a:ext>
                </a:extLst>
              </p:cNvPr>
              <p:cNvGrpSpPr/>
              <p:nvPr/>
            </p:nvGrpSpPr>
            <p:grpSpPr>
              <a:xfrm>
                <a:off x="3509970" y="1571046"/>
                <a:ext cx="28981" cy="28485"/>
                <a:chOff x="3509970" y="1571046"/>
                <a:chExt cx="28981" cy="28485"/>
              </a:xfrm>
            </p:grpSpPr>
            <p:sp>
              <p:nvSpPr>
                <p:cNvPr id="3766" name="Freeform: Shape 15043">
                  <a:extLst>
                    <a:ext uri="{FF2B5EF4-FFF2-40B4-BE49-F238E27FC236}">
                      <a16:creationId xmlns:a16="http://schemas.microsoft.com/office/drawing/2014/main" id="{13AB82E3-8B8A-F165-C82A-4549B910C9B8}"/>
                    </a:ext>
                  </a:extLst>
                </p:cNvPr>
                <p:cNvSpPr/>
                <p:nvPr/>
              </p:nvSpPr>
              <p:spPr>
                <a:xfrm>
                  <a:off x="3524396" y="157104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Freeform: Shape 15044">
                  <a:extLst>
                    <a:ext uri="{FF2B5EF4-FFF2-40B4-BE49-F238E27FC236}">
                      <a16:creationId xmlns:a16="http://schemas.microsoft.com/office/drawing/2014/main" id="{E80CC087-C99F-2A76-B051-E8168136B868}"/>
                    </a:ext>
                  </a:extLst>
                </p:cNvPr>
                <p:cNvSpPr/>
                <p:nvPr/>
              </p:nvSpPr>
              <p:spPr>
                <a:xfrm>
                  <a:off x="3509970" y="158535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6" name="Graphic 5018">
                <a:extLst>
                  <a:ext uri="{FF2B5EF4-FFF2-40B4-BE49-F238E27FC236}">
                    <a16:creationId xmlns:a16="http://schemas.microsoft.com/office/drawing/2014/main" id="{1151AFD6-F86D-8F08-30C2-BAA67F09FB03}"/>
                  </a:ext>
                </a:extLst>
              </p:cNvPr>
              <p:cNvGrpSpPr/>
              <p:nvPr/>
            </p:nvGrpSpPr>
            <p:grpSpPr>
              <a:xfrm>
                <a:off x="3514092" y="1572692"/>
                <a:ext cx="28981" cy="28485"/>
                <a:chOff x="3514092" y="1572692"/>
                <a:chExt cx="28981" cy="28485"/>
              </a:xfrm>
            </p:grpSpPr>
            <p:sp>
              <p:nvSpPr>
                <p:cNvPr id="3764" name="Freeform: Shape 15041">
                  <a:extLst>
                    <a:ext uri="{FF2B5EF4-FFF2-40B4-BE49-F238E27FC236}">
                      <a16:creationId xmlns:a16="http://schemas.microsoft.com/office/drawing/2014/main" id="{5373BFBE-1FCA-CA7B-9599-374E638CB121}"/>
                    </a:ext>
                  </a:extLst>
                </p:cNvPr>
                <p:cNvSpPr/>
                <p:nvPr/>
              </p:nvSpPr>
              <p:spPr>
                <a:xfrm>
                  <a:off x="3528518" y="157269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Freeform: Shape 15042">
                  <a:extLst>
                    <a:ext uri="{FF2B5EF4-FFF2-40B4-BE49-F238E27FC236}">
                      <a16:creationId xmlns:a16="http://schemas.microsoft.com/office/drawing/2014/main" id="{6E9A664A-1A6E-EE08-2FCC-281F05752184}"/>
                    </a:ext>
                  </a:extLst>
                </p:cNvPr>
                <p:cNvSpPr/>
                <p:nvPr/>
              </p:nvSpPr>
              <p:spPr>
                <a:xfrm>
                  <a:off x="3514092" y="158687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7" name="Graphic 5018">
                <a:extLst>
                  <a:ext uri="{FF2B5EF4-FFF2-40B4-BE49-F238E27FC236}">
                    <a16:creationId xmlns:a16="http://schemas.microsoft.com/office/drawing/2014/main" id="{4F56C4B6-1C2B-446F-3679-F716FBF295DC}"/>
                  </a:ext>
                </a:extLst>
              </p:cNvPr>
              <p:cNvGrpSpPr/>
              <p:nvPr/>
            </p:nvGrpSpPr>
            <p:grpSpPr>
              <a:xfrm>
                <a:off x="3518342" y="1572692"/>
                <a:ext cx="28981" cy="28485"/>
                <a:chOff x="3518342" y="1572692"/>
                <a:chExt cx="28981" cy="28485"/>
              </a:xfrm>
            </p:grpSpPr>
            <p:sp>
              <p:nvSpPr>
                <p:cNvPr id="3762" name="Freeform: Shape 15039">
                  <a:extLst>
                    <a:ext uri="{FF2B5EF4-FFF2-40B4-BE49-F238E27FC236}">
                      <a16:creationId xmlns:a16="http://schemas.microsoft.com/office/drawing/2014/main" id="{0C57DD5E-0A7C-3BA0-8339-2E6C0E86374E}"/>
                    </a:ext>
                  </a:extLst>
                </p:cNvPr>
                <p:cNvSpPr/>
                <p:nvPr/>
              </p:nvSpPr>
              <p:spPr>
                <a:xfrm>
                  <a:off x="3532769" y="157269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Freeform: Shape 15040">
                  <a:extLst>
                    <a:ext uri="{FF2B5EF4-FFF2-40B4-BE49-F238E27FC236}">
                      <a16:creationId xmlns:a16="http://schemas.microsoft.com/office/drawing/2014/main" id="{1A89EAE2-421C-68C9-0B11-BD51FC95D4E6}"/>
                    </a:ext>
                  </a:extLst>
                </p:cNvPr>
                <p:cNvSpPr/>
                <p:nvPr/>
              </p:nvSpPr>
              <p:spPr>
                <a:xfrm>
                  <a:off x="3518342" y="158687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8" name="Graphic 5018">
                <a:extLst>
                  <a:ext uri="{FF2B5EF4-FFF2-40B4-BE49-F238E27FC236}">
                    <a16:creationId xmlns:a16="http://schemas.microsoft.com/office/drawing/2014/main" id="{D0CD8179-D129-97BC-3AF5-1880057AB497}"/>
                  </a:ext>
                </a:extLst>
              </p:cNvPr>
              <p:cNvGrpSpPr/>
              <p:nvPr/>
            </p:nvGrpSpPr>
            <p:grpSpPr>
              <a:xfrm>
                <a:off x="3526586" y="1576490"/>
                <a:ext cx="28981" cy="28485"/>
                <a:chOff x="3526586" y="1576490"/>
                <a:chExt cx="28981" cy="28485"/>
              </a:xfrm>
            </p:grpSpPr>
            <p:sp>
              <p:nvSpPr>
                <p:cNvPr id="3760" name="Freeform: Shape 15037">
                  <a:extLst>
                    <a:ext uri="{FF2B5EF4-FFF2-40B4-BE49-F238E27FC236}">
                      <a16:creationId xmlns:a16="http://schemas.microsoft.com/office/drawing/2014/main" id="{8BDA21E5-7EEC-CDCF-6A84-7F9F4DA09CFA}"/>
                    </a:ext>
                  </a:extLst>
                </p:cNvPr>
                <p:cNvSpPr/>
                <p:nvPr/>
              </p:nvSpPr>
              <p:spPr>
                <a:xfrm>
                  <a:off x="3541012" y="157649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Freeform: Shape 15038">
                  <a:extLst>
                    <a:ext uri="{FF2B5EF4-FFF2-40B4-BE49-F238E27FC236}">
                      <a16:creationId xmlns:a16="http://schemas.microsoft.com/office/drawing/2014/main" id="{E6C41DAB-47DE-9964-406D-7E09598232ED}"/>
                    </a:ext>
                  </a:extLst>
                </p:cNvPr>
                <p:cNvSpPr/>
                <p:nvPr/>
              </p:nvSpPr>
              <p:spPr>
                <a:xfrm>
                  <a:off x="3526586" y="159067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9" name="Graphic 5018">
                <a:extLst>
                  <a:ext uri="{FF2B5EF4-FFF2-40B4-BE49-F238E27FC236}">
                    <a16:creationId xmlns:a16="http://schemas.microsoft.com/office/drawing/2014/main" id="{89613121-9409-1085-927B-8073D98C24B0}"/>
                  </a:ext>
                </a:extLst>
              </p:cNvPr>
              <p:cNvGrpSpPr/>
              <p:nvPr/>
            </p:nvGrpSpPr>
            <p:grpSpPr>
              <a:xfrm>
                <a:off x="3530193" y="1576490"/>
                <a:ext cx="28981" cy="28485"/>
                <a:chOff x="3530193" y="1576490"/>
                <a:chExt cx="28981" cy="28485"/>
              </a:xfrm>
            </p:grpSpPr>
            <p:sp>
              <p:nvSpPr>
                <p:cNvPr id="3758" name="Freeform: Shape 15035">
                  <a:extLst>
                    <a:ext uri="{FF2B5EF4-FFF2-40B4-BE49-F238E27FC236}">
                      <a16:creationId xmlns:a16="http://schemas.microsoft.com/office/drawing/2014/main" id="{332DEA55-2409-0039-B7B7-2EE2B988ADB6}"/>
                    </a:ext>
                  </a:extLst>
                </p:cNvPr>
                <p:cNvSpPr/>
                <p:nvPr/>
              </p:nvSpPr>
              <p:spPr>
                <a:xfrm>
                  <a:off x="3544748" y="157649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Freeform: Shape 15036">
                  <a:extLst>
                    <a:ext uri="{FF2B5EF4-FFF2-40B4-BE49-F238E27FC236}">
                      <a16:creationId xmlns:a16="http://schemas.microsoft.com/office/drawing/2014/main" id="{A6530835-5F71-CC82-F271-01DCF76E0B32}"/>
                    </a:ext>
                  </a:extLst>
                </p:cNvPr>
                <p:cNvSpPr/>
                <p:nvPr/>
              </p:nvSpPr>
              <p:spPr>
                <a:xfrm>
                  <a:off x="3530193" y="159067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0" name="Graphic 5018">
                <a:extLst>
                  <a:ext uri="{FF2B5EF4-FFF2-40B4-BE49-F238E27FC236}">
                    <a16:creationId xmlns:a16="http://schemas.microsoft.com/office/drawing/2014/main" id="{E9507A5D-BE36-0841-B304-CD955C722A15}"/>
                  </a:ext>
                </a:extLst>
              </p:cNvPr>
              <p:cNvGrpSpPr/>
              <p:nvPr/>
            </p:nvGrpSpPr>
            <p:grpSpPr>
              <a:xfrm>
                <a:off x="3545907" y="1579402"/>
                <a:ext cx="28981" cy="28485"/>
                <a:chOff x="3545907" y="1579402"/>
                <a:chExt cx="28981" cy="28485"/>
              </a:xfrm>
            </p:grpSpPr>
            <p:sp>
              <p:nvSpPr>
                <p:cNvPr id="3756" name="Freeform: Shape 15033">
                  <a:extLst>
                    <a:ext uri="{FF2B5EF4-FFF2-40B4-BE49-F238E27FC236}">
                      <a16:creationId xmlns:a16="http://schemas.microsoft.com/office/drawing/2014/main" id="{E332808C-8E4D-52EE-AE0B-A53DDB0A83F9}"/>
                    </a:ext>
                  </a:extLst>
                </p:cNvPr>
                <p:cNvSpPr/>
                <p:nvPr/>
              </p:nvSpPr>
              <p:spPr>
                <a:xfrm>
                  <a:off x="3560334"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Freeform: Shape 15034">
                  <a:extLst>
                    <a:ext uri="{FF2B5EF4-FFF2-40B4-BE49-F238E27FC236}">
                      <a16:creationId xmlns:a16="http://schemas.microsoft.com/office/drawing/2014/main" id="{0BADAB32-8103-C7FD-4CF1-2C5E0A276103}"/>
                    </a:ext>
                  </a:extLst>
                </p:cNvPr>
                <p:cNvSpPr/>
                <p:nvPr/>
              </p:nvSpPr>
              <p:spPr>
                <a:xfrm>
                  <a:off x="3545907"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1" name="Graphic 5018">
                <a:extLst>
                  <a:ext uri="{FF2B5EF4-FFF2-40B4-BE49-F238E27FC236}">
                    <a16:creationId xmlns:a16="http://schemas.microsoft.com/office/drawing/2014/main" id="{36D43FF4-EF30-B15C-0476-762971457220}"/>
                  </a:ext>
                </a:extLst>
              </p:cNvPr>
              <p:cNvGrpSpPr/>
              <p:nvPr/>
            </p:nvGrpSpPr>
            <p:grpSpPr>
              <a:xfrm>
                <a:off x="3549643" y="1579402"/>
                <a:ext cx="28981" cy="28485"/>
                <a:chOff x="3549643" y="1579402"/>
                <a:chExt cx="28981" cy="28485"/>
              </a:xfrm>
            </p:grpSpPr>
            <p:sp>
              <p:nvSpPr>
                <p:cNvPr id="3754" name="Freeform: Shape 15031">
                  <a:extLst>
                    <a:ext uri="{FF2B5EF4-FFF2-40B4-BE49-F238E27FC236}">
                      <a16:creationId xmlns:a16="http://schemas.microsoft.com/office/drawing/2014/main" id="{E93A0D7D-5C28-4A96-F515-03385A7AEEFB}"/>
                    </a:ext>
                  </a:extLst>
                </p:cNvPr>
                <p:cNvSpPr/>
                <p:nvPr/>
              </p:nvSpPr>
              <p:spPr>
                <a:xfrm>
                  <a:off x="3564198"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Freeform: Shape 15032">
                  <a:extLst>
                    <a:ext uri="{FF2B5EF4-FFF2-40B4-BE49-F238E27FC236}">
                      <a16:creationId xmlns:a16="http://schemas.microsoft.com/office/drawing/2014/main" id="{C7A2FA13-6B0F-C30A-77BF-7E6F50F78247}"/>
                    </a:ext>
                  </a:extLst>
                </p:cNvPr>
                <p:cNvSpPr/>
                <p:nvPr/>
              </p:nvSpPr>
              <p:spPr>
                <a:xfrm>
                  <a:off x="3549643"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2" name="Graphic 5018">
                <a:extLst>
                  <a:ext uri="{FF2B5EF4-FFF2-40B4-BE49-F238E27FC236}">
                    <a16:creationId xmlns:a16="http://schemas.microsoft.com/office/drawing/2014/main" id="{84938BBA-5CAA-EC43-84ED-848345B98DD3}"/>
                  </a:ext>
                </a:extLst>
              </p:cNvPr>
              <p:cNvGrpSpPr/>
              <p:nvPr/>
            </p:nvGrpSpPr>
            <p:grpSpPr>
              <a:xfrm>
                <a:off x="3553507" y="1579402"/>
                <a:ext cx="28981" cy="28485"/>
                <a:chOff x="3553507" y="1579402"/>
                <a:chExt cx="28981" cy="28485"/>
              </a:xfrm>
            </p:grpSpPr>
            <p:sp>
              <p:nvSpPr>
                <p:cNvPr id="3752" name="Freeform: Shape 15029">
                  <a:extLst>
                    <a:ext uri="{FF2B5EF4-FFF2-40B4-BE49-F238E27FC236}">
                      <a16:creationId xmlns:a16="http://schemas.microsoft.com/office/drawing/2014/main" id="{7D47B115-C501-21CA-29BE-2FFDDA82F5F8}"/>
                    </a:ext>
                  </a:extLst>
                </p:cNvPr>
                <p:cNvSpPr/>
                <p:nvPr/>
              </p:nvSpPr>
              <p:spPr>
                <a:xfrm>
                  <a:off x="3567933"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Freeform: Shape 15030">
                  <a:extLst>
                    <a:ext uri="{FF2B5EF4-FFF2-40B4-BE49-F238E27FC236}">
                      <a16:creationId xmlns:a16="http://schemas.microsoft.com/office/drawing/2014/main" id="{9C6D6560-3B45-B9AE-3338-3CA829D5A589}"/>
                    </a:ext>
                  </a:extLst>
                </p:cNvPr>
                <p:cNvSpPr/>
                <p:nvPr/>
              </p:nvSpPr>
              <p:spPr>
                <a:xfrm>
                  <a:off x="3553507"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3" name="Graphic 5018">
                <a:extLst>
                  <a:ext uri="{FF2B5EF4-FFF2-40B4-BE49-F238E27FC236}">
                    <a16:creationId xmlns:a16="http://schemas.microsoft.com/office/drawing/2014/main" id="{0CCF00FB-4AC1-6569-C81A-4E7A9C95CCAE}"/>
                  </a:ext>
                </a:extLst>
              </p:cNvPr>
              <p:cNvGrpSpPr/>
              <p:nvPr/>
            </p:nvGrpSpPr>
            <p:grpSpPr>
              <a:xfrm>
                <a:off x="3557242" y="1579402"/>
                <a:ext cx="28981" cy="28485"/>
                <a:chOff x="3557242" y="1579402"/>
                <a:chExt cx="28981" cy="28485"/>
              </a:xfrm>
            </p:grpSpPr>
            <p:sp>
              <p:nvSpPr>
                <p:cNvPr id="3750" name="Freeform: Shape 15027">
                  <a:extLst>
                    <a:ext uri="{FF2B5EF4-FFF2-40B4-BE49-F238E27FC236}">
                      <a16:creationId xmlns:a16="http://schemas.microsoft.com/office/drawing/2014/main" id="{38C653C8-4382-A8D1-4BCA-27D09D414A57}"/>
                    </a:ext>
                  </a:extLst>
                </p:cNvPr>
                <p:cNvSpPr/>
                <p:nvPr/>
              </p:nvSpPr>
              <p:spPr>
                <a:xfrm>
                  <a:off x="3571797"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Freeform: Shape 15028">
                  <a:extLst>
                    <a:ext uri="{FF2B5EF4-FFF2-40B4-BE49-F238E27FC236}">
                      <a16:creationId xmlns:a16="http://schemas.microsoft.com/office/drawing/2014/main" id="{D47C6F28-B337-914E-204D-50FF9A5CBDAB}"/>
                    </a:ext>
                  </a:extLst>
                </p:cNvPr>
                <p:cNvSpPr/>
                <p:nvPr/>
              </p:nvSpPr>
              <p:spPr>
                <a:xfrm>
                  <a:off x="3557242"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4" name="Graphic 5018">
                <a:extLst>
                  <a:ext uri="{FF2B5EF4-FFF2-40B4-BE49-F238E27FC236}">
                    <a16:creationId xmlns:a16="http://schemas.microsoft.com/office/drawing/2014/main" id="{0487045A-2FC6-7953-44A4-D6DCAD7839BB}"/>
                  </a:ext>
                </a:extLst>
              </p:cNvPr>
              <p:cNvGrpSpPr/>
              <p:nvPr/>
            </p:nvGrpSpPr>
            <p:grpSpPr>
              <a:xfrm>
                <a:off x="3561106" y="1579402"/>
                <a:ext cx="28981" cy="28485"/>
                <a:chOff x="3561106" y="1579402"/>
                <a:chExt cx="28981" cy="28485"/>
              </a:xfrm>
            </p:grpSpPr>
            <p:sp>
              <p:nvSpPr>
                <p:cNvPr id="3748" name="Freeform: Shape 15025">
                  <a:extLst>
                    <a:ext uri="{FF2B5EF4-FFF2-40B4-BE49-F238E27FC236}">
                      <a16:creationId xmlns:a16="http://schemas.microsoft.com/office/drawing/2014/main" id="{C8491312-D720-1E3F-9227-51FCEE510910}"/>
                    </a:ext>
                  </a:extLst>
                </p:cNvPr>
                <p:cNvSpPr/>
                <p:nvPr/>
              </p:nvSpPr>
              <p:spPr>
                <a:xfrm>
                  <a:off x="3575533"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Freeform: Shape 15026">
                  <a:extLst>
                    <a:ext uri="{FF2B5EF4-FFF2-40B4-BE49-F238E27FC236}">
                      <a16:creationId xmlns:a16="http://schemas.microsoft.com/office/drawing/2014/main" id="{DB267A18-A417-BD83-902D-926A822BEA7E}"/>
                    </a:ext>
                  </a:extLst>
                </p:cNvPr>
                <p:cNvSpPr/>
                <p:nvPr/>
              </p:nvSpPr>
              <p:spPr>
                <a:xfrm>
                  <a:off x="3561106"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5" name="Graphic 5018">
                <a:extLst>
                  <a:ext uri="{FF2B5EF4-FFF2-40B4-BE49-F238E27FC236}">
                    <a16:creationId xmlns:a16="http://schemas.microsoft.com/office/drawing/2014/main" id="{72D160E9-A361-C5EC-DFCB-96EC0080B76A}"/>
                  </a:ext>
                </a:extLst>
              </p:cNvPr>
              <p:cNvGrpSpPr/>
              <p:nvPr/>
            </p:nvGrpSpPr>
            <p:grpSpPr>
              <a:xfrm>
                <a:off x="3578624" y="1579402"/>
                <a:ext cx="28981" cy="28485"/>
                <a:chOff x="3578624" y="1579402"/>
                <a:chExt cx="28981" cy="28485"/>
              </a:xfrm>
            </p:grpSpPr>
            <p:sp>
              <p:nvSpPr>
                <p:cNvPr id="3746" name="Freeform: Shape 15023">
                  <a:extLst>
                    <a:ext uri="{FF2B5EF4-FFF2-40B4-BE49-F238E27FC236}">
                      <a16:creationId xmlns:a16="http://schemas.microsoft.com/office/drawing/2014/main" id="{A698446A-ABEF-716B-5F9D-DF84C36FDB2D}"/>
                    </a:ext>
                  </a:extLst>
                </p:cNvPr>
                <p:cNvSpPr/>
                <p:nvPr/>
              </p:nvSpPr>
              <p:spPr>
                <a:xfrm>
                  <a:off x="3593179" y="157940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Freeform: Shape 15024">
                  <a:extLst>
                    <a:ext uri="{FF2B5EF4-FFF2-40B4-BE49-F238E27FC236}">
                      <a16:creationId xmlns:a16="http://schemas.microsoft.com/office/drawing/2014/main" id="{C1A6B75A-3582-0F87-2D13-5B6D5BDFA8FC}"/>
                    </a:ext>
                  </a:extLst>
                </p:cNvPr>
                <p:cNvSpPr/>
                <p:nvPr/>
              </p:nvSpPr>
              <p:spPr>
                <a:xfrm>
                  <a:off x="3578624" y="159358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6" name="Graphic 5018">
                <a:extLst>
                  <a:ext uri="{FF2B5EF4-FFF2-40B4-BE49-F238E27FC236}">
                    <a16:creationId xmlns:a16="http://schemas.microsoft.com/office/drawing/2014/main" id="{A232B11F-C29A-9E23-81D1-48809A2F566C}"/>
                  </a:ext>
                </a:extLst>
              </p:cNvPr>
              <p:cNvGrpSpPr/>
              <p:nvPr/>
            </p:nvGrpSpPr>
            <p:grpSpPr>
              <a:xfrm>
                <a:off x="3582488" y="1580795"/>
                <a:ext cx="28981" cy="28485"/>
                <a:chOff x="3582488" y="1580795"/>
                <a:chExt cx="28981" cy="28485"/>
              </a:xfrm>
            </p:grpSpPr>
            <p:sp>
              <p:nvSpPr>
                <p:cNvPr id="3744" name="Freeform: Shape 15021">
                  <a:extLst>
                    <a:ext uri="{FF2B5EF4-FFF2-40B4-BE49-F238E27FC236}">
                      <a16:creationId xmlns:a16="http://schemas.microsoft.com/office/drawing/2014/main" id="{CF99C525-65AF-8B70-6F2F-6332C305BE47}"/>
                    </a:ext>
                  </a:extLst>
                </p:cNvPr>
                <p:cNvSpPr/>
                <p:nvPr/>
              </p:nvSpPr>
              <p:spPr>
                <a:xfrm>
                  <a:off x="3596915"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Freeform: Shape 15022">
                  <a:extLst>
                    <a:ext uri="{FF2B5EF4-FFF2-40B4-BE49-F238E27FC236}">
                      <a16:creationId xmlns:a16="http://schemas.microsoft.com/office/drawing/2014/main" id="{0205AAB9-379E-1368-FB4E-C26397049492}"/>
                    </a:ext>
                  </a:extLst>
                </p:cNvPr>
                <p:cNvSpPr/>
                <p:nvPr/>
              </p:nvSpPr>
              <p:spPr>
                <a:xfrm>
                  <a:off x="3582488"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7" name="Graphic 5018">
                <a:extLst>
                  <a:ext uri="{FF2B5EF4-FFF2-40B4-BE49-F238E27FC236}">
                    <a16:creationId xmlns:a16="http://schemas.microsoft.com/office/drawing/2014/main" id="{B7964FBB-99FB-3A9B-9EA0-F2EAD0E18D79}"/>
                  </a:ext>
                </a:extLst>
              </p:cNvPr>
              <p:cNvGrpSpPr/>
              <p:nvPr/>
            </p:nvGrpSpPr>
            <p:grpSpPr>
              <a:xfrm>
                <a:off x="3591891" y="1580795"/>
                <a:ext cx="28981" cy="28485"/>
                <a:chOff x="3591891" y="1580795"/>
                <a:chExt cx="28981" cy="28485"/>
              </a:xfrm>
            </p:grpSpPr>
            <p:sp>
              <p:nvSpPr>
                <p:cNvPr id="3742" name="Freeform: Shape 15019">
                  <a:extLst>
                    <a:ext uri="{FF2B5EF4-FFF2-40B4-BE49-F238E27FC236}">
                      <a16:creationId xmlns:a16="http://schemas.microsoft.com/office/drawing/2014/main" id="{7E45CB69-72AF-EC81-20A2-2339962CAA61}"/>
                    </a:ext>
                  </a:extLst>
                </p:cNvPr>
                <p:cNvSpPr/>
                <p:nvPr/>
              </p:nvSpPr>
              <p:spPr>
                <a:xfrm>
                  <a:off x="3606318"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Freeform: Shape 15020">
                  <a:extLst>
                    <a:ext uri="{FF2B5EF4-FFF2-40B4-BE49-F238E27FC236}">
                      <a16:creationId xmlns:a16="http://schemas.microsoft.com/office/drawing/2014/main" id="{CBB90B4E-7A3F-AA07-A2DF-E0A5880B2834}"/>
                    </a:ext>
                  </a:extLst>
                </p:cNvPr>
                <p:cNvSpPr/>
                <p:nvPr/>
              </p:nvSpPr>
              <p:spPr>
                <a:xfrm>
                  <a:off x="3591891"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8" name="Graphic 5018">
                <a:extLst>
                  <a:ext uri="{FF2B5EF4-FFF2-40B4-BE49-F238E27FC236}">
                    <a16:creationId xmlns:a16="http://schemas.microsoft.com/office/drawing/2014/main" id="{6DBB93E1-F533-9A68-3945-3CB88ADD0D99}"/>
                  </a:ext>
                </a:extLst>
              </p:cNvPr>
              <p:cNvGrpSpPr/>
              <p:nvPr/>
            </p:nvGrpSpPr>
            <p:grpSpPr>
              <a:xfrm>
                <a:off x="3595627" y="1580795"/>
                <a:ext cx="28981" cy="28485"/>
                <a:chOff x="3595627" y="1580795"/>
                <a:chExt cx="28981" cy="28485"/>
              </a:xfrm>
            </p:grpSpPr>
            <p:sp>
              <p:nvSpPr>
                <p:cNvPr id="3740" name="Freeform: Shape 15017">
                  <a:extLst>
                    <a:ext uri="{FF2B5EF4-FFF2-40B4-BE49-F238E27FC236}">
                      <a16:creationId xmlns:a16="http://schemas.microsoft.com/office/drawing/2014/main" id="{4C971393-F9B5-04E8-C972-9DC35A78A6D7}"/>
                    </a:ext>
                  </a:extLst>
                </p:cNvPr>
                <p:cNvSpPr/>
                <p:nvPr/>
              </p:nvSpPr>
              <p:spPr>
                <a:xfrm>
                  <a:off x="3610053"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Freeform: Shape 15018">
                  <a:extLst>
                    <a:ext uri="{FF2B5EF4-FFF2-40B4-BE49-F238E27FC236}">
                      <a16:creationId xmlns:a16="http://schemas.microsoft.com/office/drawing/2014/main" id="{96BB8897-8F01-C7C6-596F-4FBA00AEEFDD}"/>
                    </a:ext>
                  </a:extLst>
                </p:cNvPr>
                <p:cNvSpPr/>
                <p:nvPr/>
              </p:nvSpPr>
              <p:spPr>
                <a:xfrm>
                  <a:off x="3595627"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9" name="Graphic 5018">
                <a:extLst>
                  <a:ext uri="{FF2B5EF4-FFF2-40B4-BE49-F238E27FC236}">
                    <a16:creationId xmlns:a16="http://schemas.microsoft.com/office/drawing/2014/main" id="{3217CA4D-8CD5-84BB-A6C3-86F986C5099A}"/>
                  </a:ext>
                </a:extLst>
              </p:cNvPr>
              <p:cNvGrpSpPr/>
              <p:nvPr/>
            </p:nvGrpSpPr>
            <p:grpSpPr>
              <a:xfrm>
                <a:off x="3599233" y="1580795"/>
                <a:ext cx="28981" cy="28485"/>
                <a:chOff x="3599233" y="1580795"/>
                <a:chExt cx="28981" cy="28485"/>
              </a:xfrm>
            </p:grpSpPr>
            <p:sp>
              <p:nvSpPr>
                <p:cNvPr id="3738" name="Freeform: Shape 15015">
                  <a:extLst>
                    <a:ext uri="{FF2B5EF4-FFF2-40B4-BE49-F238E27FC236}">
                      <a16:creationId xmlns:a16="http://schemas.microsoft.com/office/drawing/2014/main" id="{85B12ADB-3B6F-BDF9-DAB4-3FA18145F2B0}"/>
                    </a:ext>
                  </a:extLst>
                </p:cNvPr>
                <p:cNvSpPr/>
                <p:nvPr/>
              </p:nvSpPr>
              <p:spPr>
                <a:xfrm>
                  <a:off x="3613789"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Freeform: Shape 15016">
                  <a:extLst>
                    <a:ext uri="{FF2B5EF4-FFF2-40B4-BE49-F238E27FC236}">
                      <a16:creationId xmlns:a16="http://schemas.microsoft.com/office/drawing/2014/main" id="{3B1DB4A0-333E-FB65-DBDB-58E38E6DFDF8}"/>
                    </a:ext>
                  </a:extLst>
                </p:cNvPr>
                <p:cNvSpPr/>
                <p:nvPr/>
              </p:nvSpPr>
              <p:spPr>
                <a:xfrm>
                  <a:off x="3599233"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0" name="Graphic 5018">
                <a:extLst>
                  <a:ext uri="{FF2B5EF4-FFF2-40B4-BE49-F238E27FC236}">
                    <a16:creationId xmlns:a16="http://schemas.microsoft.com/office/drawing/2014/main" id="{AABD762C-FE10-AD1A-68EE-D69DC3D8BEE9}"/>
                  </a:ext>
                </a:extLst>
              </p:cNvPr>
              <p:cNvGrpSpPr/>
              <p:nvPr/>
            </p:nvGrpSpPr>
            <p:grpSpPr>
              <a:xfrm>
                <a:off x="3602969" y="1580795"/>
                <a:ext cx="28981" cy="28485"/>
                <a:chOff x="3602969" y="1580795"/>
                <a:chExt cx="28981" cy="28485"/>
              </a:xfrm>
            </p:grpSpPr>
            <p:sp>
              <p:nvSpPr>
                <p:cNvPr id="3736" name="Freeform: Shape 15013">
                  <a:extLst>
                    <a:ext uri="{FF2B5EF4-FFF2-40B4-BE49-F238E27FC236}">
                      <a16:creationId xmlns:a16="http://schemas.microsoft.com/office/drawing/2014/main" id="{D67C3625-222F-AE0C-0498-15A53E1A0C78}"/>
                    </a:ext>
                  </a:extLst>
                </p:cNvPr>
                <p:cNvSpPr/>
                <p:nvPr/>
              </p:nvSpPr>
              <p:spPr>
                <a:xfrm>
                  <a:off x="3617524"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Freeform: Shape 15014">
                  <a:extLst>
                    <a:ext uri="{FF2B5EF4-FFF2-40B4-BE49-F238E27FC236}">
                      <a16:creationId xmlns:a16="http://schemas.microsoft.com/office/drawing/2014/main" id="{EED3D336-EC4A-7EF3-8EF0-2CED6EB5783F}"/>
                    </a:ext>
                  </a:extLst>
                </p:cNvPr>
                <p:cNvSpPr/>
                <p:nvPr/>
              </p:nvSpPr>
              <p:spPr>
                <a:xfrm>
                  <a:off x="3602969"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1" name="Graphic 5018">
                <a:extLst>
                  <a:ext uri="{FF2B5EF4-FFF2-40B4-BE49-F238E27FC236}">
                    <a16:creationId xmlns:a16="http://schemas.microsoft.com/office/drawing/2014/main" id="{42034B1D-BEB7-34C2-6714-E7830BD2E562}"/>
                  </a:ext>
                </a:extLst>
              </p:cNvPr>
              <p:cNvGrpSpPr/>
              <p:nvPr/>
            </p:nvGrpSpPr>
            <p:grpSpPr>
              <a:xfrm>
                <a:off x="3613789" y="1580795"/>
                <a:ext cx="28981" cy="28485"/>
                <a:chOff x="3613789" y="1580795"/>
                <a:chExt cx="28981" cy="28485"/>
              </a:xfrm>
            </p:grpSpPr>
            <p:sp>
              <p:nvSpPr>
                <p:cNvPr id="3734" name="Freeform: Shape 15011">
                  <a:extLst>
                    <a:ext uri="{FF2B5EF4-FFF2-40B4-BE49-F238E27FC236}">
                      <a16:creationId xmlns:a16="http://schemas.microsoft.com/office/drawing/2014/main" id="{12D858D5-C313-EFAE-9B9B-86AE673BEB1B}"/>
                    </a:ext>
                  </a:extLst>
                </p:cNvPr>
                <p:cNvSpPr/>
                <p:nvPr/>
              </p:nvSpPr>
              <p:spPr>
                <a:xfrm>
                  <a:off x="3628215" y="158079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Freeform: Shape 15012">
                  <a:extLst>
                    <a:ext uri="{FF2B5EF4-FFF2-40B4-BE49-F238E27FC236}">
                      <a16:creationId xmlns:a16="http://schemas.microsoft.com/office/drawing/2014/main" id="{7EEA53B5-B2ED-FD82-A86D-22B315EFD882}"/>
                    </a:ext>
                  </a:extLst>
                </p:cNvPr>
                <p:cNvSpPr/>
                <p:nvPr/>
              </p:nvSpPr>
              <p:spPr>
                <a:xfrm>
                  <a:off x="3613789" y="159497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2" name="Graphic 5018">
                <a:extLst>
                  <a:ext uri="{FF2B5EF4-FFF2-40B4-BE49-F238E27FC236}">
                    <a16:creationId xmlns:a16="http://schemas.microsoft.com/office/drawing/2014/main" id="{D00ABF09-F500-5DDC-87F6-8BFC116F9872}"/>
                  </a:ext>
                </a:extLst>
              </p:cNvPr>
              <p:cNvGrpSpPr/>
              <p:nvPr/>
            </p:nvGrpSpPr>
            <p:grpSpPr>
              <a:xfrm>
                <a:off x="3633239" y="1585352"/>
                <a:ext cx="28981" cy="28485"/>
                <a:chOff x="3633239" y="1585352"/>
                <a:chExt cx="28981" cy="28485"/>
              </a:xfrm>
            </p:grpSpPr>
            <p:sp>
              <p:nvSpPr>
                <p:cNvPr id="3732" name="Freeform: Shape 15009">
                  <a:extLst>
                    <a:ext uri="{FF2B5EF4-FFF2-40B4-BE49-F238E27FC236}">
                      <a16:creationId xmlns:a16="http://schemas.microsoft.com/office/drawing/2014/main" id="{05E832D5-8450-1199-485D-57548D5413BB}"/>
                    </a:ext>
                  </a:extLst>
                </p:cNvPr>
                <p:cNvSpPr/>
                <p:nvPr/>
              </p:nvSpPr>
              <p:spPr>
                <a:xfrm>
                  <a:off x="3647665"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Freeform: Shape 15010">
                  <a:extLst>
                    <a:ext uri="{FF2B5EF4-FFF2-40B4-BE49-F238E27FC236}">
                      <a16:creationId xmlns:a16="http://schemas.microsoft.com/office/drawing/2014/main" id="{FFA208F2-4D15-04DB-8DD3-43BFC39F80AC}"/>
                    </a:ext>
                  </a:extLst>
                </p:cNvPr>
                <p:cNvSpPr/>
                <p:nvPr/>
              </p:nvSpPr>
              <p:spPr>
                <a:xfrm>
                  <a:off x="3633239"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3" name="Graphic 5018">
                <a:extLst>
                  <a:ext uri="{FF2B5EF4-FFF2-40B4-BE49-F238E27FC236}">
                    <a16:creationId xmlns:a16="http://schemas.microsoft.com/office/drawing/2014/main" id="{2931ECE1-A601-493C-5174-AF09F8D04A0D}"/>
                  </a:ext>
                </a:extLst>
              </p:cNvPr>
              <p:cNvGrpSpPr/>
              <p:nvPr/>
            </p:nvGrpSpPr>
            <p:grpSpPr>
              <a:xfrm>
                <a:off x="3637489" y="1585352"/>
                <a:ext cx="28981" cy="28485"/>
                <a:chOff x="3637489" y="1585352"/>
                <a:chExt cx="28981" cy="28485"/>
              </a:xfrm>
            </p:grpSpPr>
            <p:sp>
              <p:nvSpPr>
                <p:cNvPr id="3730" name="Freeform: Shape 15007">
                  <a:extLst>
                    <a:ext uri="{FF2B5EF4-FFF2-40B4-BE49-F238E27FC236}">
                      <a16:creationId xmlns:a16="http://schemas.microsoft.com/office/drawing/2014/main" id="{944BA99A-80CF-89D3-DE7C-12E846234BA7}"/>
                    </a:ext>
                  </a:extLst>
                </p:cNvPr>
                <p:cNvSpPr/>
                <p:nvPr/>
              </p:nvSpPr>
              <p:spPr>
                <a:xfrm>
                  <a:off x="3652044"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Freeform: Shape 15008">
                  <a:extLst>
                    <a:ext uri="{FF2B5EF4-FFF2-40B4-BE49-F238E27FC236}">
                      <a16:creationId xmlns:a16="http://schemas.microsoft.com/office/drawing/2014/main" id="{0FAA95F1-609B-C364-780E-016680945499}"/>
                    </a:ext>
                  </a:extLst>
                </p:cNvPr>
                <p:cNvSpPr/>
                <p:nvPr/>
              </p:nvSpPr>
              <p:spPr>
                <a:xfrm>
                  <a:off x="3637489"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4" name="Graphic 5018">
                <a:extLst>
                  <a:ext uri="{FF2B5EF4-FFF2-40B4-BE49-F238E27FC236}">
                    <a16:creationId xmlns:a16="http://schemas.microsoft.com/office/drawing/2014/main" id="{1CA23CF1-390A-A411-AD7A-6FBECB1FBB37}"/>
                  </a:ext>
                </a:extLst>
              </p:cNvPr>
              <p:cNvGrpSpPr/>
              <p:nvPr/>
            </p:nvGrpSpPr>
            <p:grpSpPr>
              <a:xfrm>
                <a:off x="3641869" y="1585352"/>
                <a:ext cx="28981" cy="28485"/>
                <a:chOff x="3641869" y="1585352"/>
                <a:chExt cx="28981" cy="28485"/>
              </a:xfrm>
            </p:grpSpPr>
            <p:sp>
              <p:nvSpPr>
                <p:cNvPr id="3728" name="Freeform: Shape 15005">
                  <a:extLst>
                    <a:ext uri="{FF2B5EF4-FFF2-40B4-BE49-F238E27FC236}">
                      <a16:creationId xmlns:a16="http://schemas.microsoft.com/office/drawing/2014/main" id="{38B83076-21BB-8026-1538-A5E7060C2E53}"/>
                    </a:ext>
                  </a:extLst>
                </p:cNvPr>
                <p:cNvSpPr/>
                <p:nvPr/>
              </p:nvSpPr>
              <p:spPr>
                <a:xfrm>
                  <a:off x="3656295"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Freeform: Shape 15006">
                  <a:extLst>
                    <a:ext uri="{FF2B5EF4-FFF2-40B4-BE49-F238E27FC236}">
                      <a16:creationId xmlns:a16="http://schemas.microsoft.com/office/drawing/2014/main" id="{06A2517B-328B-759E-685C-89B4A5C539F6}"/>
                    </a:ext>
                  </a:extLst>
                </p:cNvPr>
                <p:cNvSpPr/>
                <p:nvPr/>
              </p:nvSpPr>
              <p:spPr>
                <a:xfrm>
                  <a:off x="3641869"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5" name="Graphic 5018">
                <a:extLst>
                  <a:ext uri="{FF2B5EF4-FFF2-40B4-BE49-F238E27FC236}">
                    <a16:creationId xmlns:a16="http://schemas.microsoft.com/office/drawing/2014/main" id="{EF06CF88-9258-FE7A-FFE9-0E8EDA401B36}"/>
                  </a:ext>
                </a:extLst>
              </p:cNvPr>
              <p:cNvGrpSpPr/>
              <p:nvPr/>
            </p:nvGrpSpPr>
            <p:grpSpPr>
              <a:xfrm>
                <a:off x="3646119" y="1585352"/>
                <a:ext cx="28981" cy="28485"/>
                <a:chOff x="3646119" y="1585352"/>
                <a:chExt cx="28981" cy="28485"/>
              </a:xfrm>
            </p:grpSpPr>
            <p:sp>
              <p:nvSpPr>
                <p:cNvPr id="3726" name="Freeform: Shape 15003">
                  <a:extLst>
                    <a:ext uri="{FF2B5EF4-FFF2-40B4-BE49-F238E27FC236}">
                      <a16:creationId xmlns:a16="http://schemas.microsoft.com/office/drawing/2014/main" id="{DDDB2661-5EDE-4E46-E89A-A3E4482CF84B}"/>
                    </a:ext>
                  </a:extLst>
                </p:cNvPr>
                <p:cNvSpPr/>
                <p:nvPr/>
              </p:nvSpPr>
              <p:spPr>
                <a:xfrm>
                  <a:off x="3660675"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Freeform: Shape 15004">
                  <a:extLst>
                    <a:ext uri="{FF2B5EF4-FFF2-40B4-BE49-F238E27FC236}">
                      <a16:creationId xmlns:a16="http://schemas.microsoft.com/office/drawing/2014/main" id="{F1C91BB4-15B6-31FF-8B1D-46E29BCE0395}"/>
                    </a:ext>
                  </a:extLst>
                </p:cNvPr>
                <p:cNvSpPr/>
                <p:nvPr/>
              </p:nvSpPr>
              <p:spPr>
                <a:xfrm>
                  <a:off x="3646119"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6" name="Graphic 5018">
                <a:extLst>
                  <a:ext uri="{FF2B5EF4-FFF2-40B4-BE49-F238E27FC236}">
                    <a16:creationId xmlns:a16="http://schemas.microsoft.com/office/drawing/2014/main" id="{75AFF596-A959-CEB5-8DAF-AE9C1A7C1DAE}"/>
                  </a:ext>
                </a:extLst>
              </p:cNvPr>
              <p:cNvGrpSpPr/>
              <p:nvPr/>
            </p:nvGrpSpPr>
            <p:grpSpPr>
              <a:xfrm>
                <a:off x="3652044" y="1585352"/>
                <a:ext cx="28981" cy="28485"/>
                <a:chOff x="3652044" y="1585352"/>
                <a:chExt cx="28981" cy="28485"/>
              </a:xfrm>
            </p:grpSpPr>
            <p:sp>
              <p:nvSpPr>
                <p:cNvPr id="3724" name="Freeform: Shape 15001">
                  <a:extLst>
                    <a:ext uri="{FF2B5EF4-FFF2-40B4-BE49-F238E27FC236}">
                      <a16:creationId xmlns:a16="http://schemas.microsoft.com/office/drawing/2014/main" id="{26FCDA92-F81B-62C4-6951-ECE7BD25BD01}"/>
                    </a:ext>
                  </a:extLst>
                </p:cNvPr>
                <p:cNvSpPr/>
                <p:nvPr/>
              </p:nvSpPr>
              <p:spPr>
                <a:xfrm>
                  <a:off x="3666471"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Freeform: Shape 15002">
                  <a:extLst>
                    <a:ext uri="{FF2B5EF4-FFF2-40B4-BE49-F238E27FC236}">
                      <a16:creationId xmlns:a16="http://schemas.microsoft.com/office/drawing/2014/main" id="{2E29672F-2780-482D-F5FD-C428A0C474BB}"/>
                    </a:ext>
                  </a:extLst>
                </p:cNvPr>
                <p:cNvSpPr/>
                <p:nvPr/>
              </p:nvSpPr>
              <p:spPr>
                <a:xfrm>
                  <a:off x="3652044"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7" name="Graphic 5018">
                <a:extLst>
                  <a:ext uri="{FF2B5EF4-FFF2-40B4-BE49-F238E27FC236}">
                    <a16:creationId xmlns:a16="http://schemas.microsoft.com/office/drawing/2014/main" id="{9FB2A6A6-B4B2-E52D-2A50-AAFDC952EC0E}"/>
                  </a:ext>
                </a:extLst>
              </p:cNvPr>
              <p:cNvGrpSpPr/>
              <p:nvPr/>
            </p:nvGrpSpPr>
            <p:grpSpPr>
              <a:xfrm>
                <a:off x="3655136" y="1585352"/>
                <a:ext cx="28981" cy="28485"/>
                <a:chOff x="3655136" y="1585352"/>
                <a:chExt cx="28981" cy="28485"/>
              </a:xfrm>
            </p:grpSpPr>
            <p:sp>
              <p:nvSpPr>
                <p:cNvPr id="3722" name="Freeform: Shape 14999">
                  <a:extLst>
                    <a:ext uri="{FF2B5EF4-FFF2-40B4-BE49-F238E27FC236}">
                      <a16:creationId xmlns:a16="http://schemas.microsoft.com/office/drawing/2014/main" id="{50F2BDD3-DEA0-DBC0-5EB6-62CF50416594}"/>
                    </a:ext>
                  </a:extLst>
                </p:cNvPr>
                <p:cNvSpPr/>
                <p:nvPr/>
              </p:nvSpPr>
              <p:spPr>
                <a:xfrm>
                  <a:off x="3669691"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Freeform: Shape 15000">
                  <a:extLst>
                    <a:ext uri="{FF2B5EF4-FFF2-40B4-BE49-F238E27FC236}">
                      <a16:creationId xmlns:a16="http://schemas.microsoft.com/office/drawing/2014/main" id="{A39A695B-7C1C-341A-27E8-05B18963D919}"/>
                    </a:ext>
                  </a:extLst>
                </p:cNvPr>
                <p:cNvSpPr/>
                <p:nvPr/>
              </p:nvSpPr>
              <p:spPr>
                <a:xfrm>
                  <a:off x="3655136"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8" name="Graphic 5018">
                <a:extLst>
                  <a:ext uri="{FF2B5EF4-FFF2-40B4-BE49-F238E27FC236}">
                    <a16:creationId xmlns:a16="http://schemas.microsoft.com/office/drawing/2014/main" id="{BD9372D7-EFE8-37E0-2A44-142C1DD7E0AF}"/>
                  </a:ext>
                </a:extLst>
              </p:cNvPr>
              <p:cNvGrpSpPr/>
              <p:nvPr/>
            </p:nvGrpSpPr>
            <p:grpSpPr>
              <a:xfrm>
                <a:off x="3658356" y="1585352"/>
                <a:ext cx="28981" cy="28485"/>
                <a:chOff x="3658356" y="1585352"/>
                <a:chExt cx="28981" cy="28485"/>
              </a:xfrm>
            </p:grpSpPr>
            <p:sp>
              <p:nvSpPr>
                <p:cNvPr id="3720" name="Freeform: Shape 14997">
                  <a:extLst>
                    <a:ext uri="{FF2B5EF4-FFF2-40B4-BE49-F238E27FC236}">
                      <a16:creationId xmlns:a16="http://schemas.microsoft.com/office/drawing/2014/main" id="{F41437DD-B5DC-F918-05AE-180230BAD6FD}"/>
                    </a:ext>
                  </a:extLst>
                </p:cNvPr>
                <p:cNvSpPr/>
                <p:nvPr/>
              </p:nvSpPr>
              <p:spPr>
                <a:xfrm>
                  <a:off x="3672911"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Freeform: Shape 14998">
                  <a:extLst>
                    <a:ext uri="{FF2B5EF4-FFF2-40B4-BE49-F238E27FC236}">
                      <a16:creationId xmlns:a16="http://schemas.microsoft.com/office/drawing/2014/main" id="{178A35B4-3DCF-1D68-F615-E1481058C038}"/>
                    </a:ext>
                  </a:extLst>
                </p:cNvPr>
                <p:cNvSpPr/>
                <p:nvPr/>
              </p:nvSpPr>
              <p:spPr>
                <a:xfrm>
                  <a:off x="3658356"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9" name="Graphic 5018">
                <a:extLst>
                  <a:ext uri="{FF2B5EF4-FFF2-40B4-BE49-F238E27FC236}">
                    <a16:creationId xmlns:a16="http://schemas.microsoft.com/office/drawing/2014/main" id="{7BEBF929-0534-4F36-2AB4-F1EC110E989A}"/>
                  </a:ext>
                </a:extLst>
              </p:cNvPr>
              <p:cNvGrpSpPr/>
              <p:nvPr/>
            </p:nvGrpSpPr>
            <p:grpSpPr>
              <a:xfrm>
                <a:off x="3661576" y="1585352"/>
                <a:ext cx="28981" cy="28485"/>
                <a:chOff x="3661576" y="1585352"/>
                <a:chExt cx="28981" cy="28485"/>
              </a:xfrm>
            </p:grpSpPr>
            <p:sp>
              <p:nvSpPr>
                <p:cNvPr id="3718" name="Freeform: Shape 14995">
                  <a:extLst>
                    <a:ext uri="{FF2B5EF4-FFF2-40B4-BE49-F238E27FC236}">
                      <a16:creationId xmlns:a16="http://schemas.microsoft.com/office/drawing/2014/main" id="{35576398-B63C-B73B-CD9B-F1BA51BC5367}"/>
                    </a:ext>
                  </a:extLst>
                </p:cNvPr>
                <p:cNvSpPr/>
                <p:nvPr/>
              </p:nvSpPr>
              <p:spPr>
                <a:xfrm>
                  <a:off x="3676003"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Freeform: Shape 14996">
                  <a:extLst>
                    <a:ext uri="{FF2B5EF4-FFF2-40B4-BE49-F238E27FC236}">
                      <a16:creationId xmlns:a16="http://schemas.microsoft.com/office/drawing/2014/main" id="{6FF8D66A-6865-7071-D499-D0ACEECD728F}"/>
                    </a:ext>
                  </a:extLst>
                </p:cNvPr>
                <p:cNvSpPr/>
                <p:nvPr/>
              </p:nvSpPr>
              <p:spPr>
                <a:xfrm>
                  <a:off x="3661576"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0" name="Graphic 5018">
                <a:extLst>
                  <a:ext uri="{FF2B5EF4-FFF2-40B4-BE49-F238E27FC236}">
                    <a16:creationId xmlns:a16="http://schemas.microsoft.com/office/drawing/2014/main" id="{C11DE467-826D-8C2D-5322-6C7C08E96D33}"/>
                  </a:ext>
                </a:extLst>
              </p:cNvPr>
              <p:cNvGrpSpPr/>
              <p:nvPr/>
            </p:nvGrpSpPr>
            <p:grpSpPr>
              <a:xfrm>
                <a:off x="3664796" y="1585352"/>
                <a:ext cx="28981" cy="28485"/>
                <a:chOff x="3664796" y="1585352"/>
                <a:chExt cx="28981" cy="28485"/>
              </a:xfrm>
            </p:grpSpPr>
            <p:sp>
              <p:nvSpPr>
                <p:cNvPr id="3716" name="Freeform: Shape 14993">
                  <a:extLst>
                    <a:ext uri="{FF2B5EF4-FFF2-40B4-BE49-F238E27FC236}">
                      <a16:creationId xmlns:a16="http://schemas.microsoft.com/office/drawing/2014/main" id="{4F3C6B5F-3546-662B-792F-C473B5C06242}"/>
                    </a:ext>
                  </a:extLst>
                </p:cNvPr>
                <p:cNvSpPr/>
                <p:nvPr/>
              </p:nvSpPr>
              <p:spPr>
                <a:xfrm>
                  <a:off x="3679223"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Freeform: Shape 14994">
                  <a:extLst>
                    <a:ext uri="{FF2B5EF4-FFF2-40B4-BE49-F238E27FC236}">
                      <a16:creationId xmlns:a16="http://schemas.microsoft.com/office/drawing/2014/main" id="{E4A3559D-B4F7-DB03-AA1C-2B037179535C}"/>
                    </a:ext>
                  </a:extLst>
                </p:cNvPr>
                <p:cNvSpPr/>
                <p:nvPr/>
              </p:nvSpPr>
              <p:spPr>
                <a:xfrm>
                  <a:off x="3664796"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1" name="Graphic 5018">
                <a:extLst>
                  <a:ext uri="{FF2B5EF4-FFF2-40B4-BE49-F238E27FC236}">
                    <a16:creationId xmlns:a16="http://schemas.microsoft.com/office/drawing/2014/main" id="{D86BF40F-7D9F-0640-6C7E-7D952F7931CC}"/>
                  </a:ext>
                </a:extLst>
              </p:cNvPr>
              <p:cNvGrpSpPr/>
              <p:nvPr/>
            </p:nvGrpSpPr>
            <p:grpSpPr>
              <a:xfrm>
                <a:off x="3667888" y="1585352"/>
                <a:ext cx="28981" cy="28485"/>
                <a:chOff x="3667888" y="1585352"/>
                <a:chExt cx="28981" cy="28485"/>
              </a:xfrm>
            </p:grpSpPr>
            <p:sp>
              <p:nvSpPr>
                <p:cNvPr id="3714" name="Freeform: Shape 14991">
                  <a:extLst>
                    <a:ext uri="{FF2B5EF4-FFF2-40B4-BE49-F238E27FC236}">
                      <a16:creationId xmlns:a16="http://schemas.microsoft.com/office/drawing/2014/main" id="{B0B8FDA8-FDFC-87BE-EE84-EE20F11D0AE7}"/>
                    </a:ext>
                  </a:extLst>
                </p:cNvPr>
                <p:cNvSpPr/>
                <p:nvPr/>
              </p:nvSpPr>
              <p:spPr>
                <a:xfrm>
                  <a:off x="3682443"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Freeform: Shape 14992">
                  <a:extLst>
                    <a:ext uri="{FF2B5EF4-FFF2-40B4-BE49-F238E27FC236}">
                      <a16:creationId xmlns:a16="http://schemas.microsoft.com/office/drawing/2014/main" id="{8D9516CC-579E-A976-8EF3-551874E9ACCA}"/>
                    </a:ext>
                  </a:extLst>
                </p:cNvPr>
                <p:cNvSpPr/>
                <p:nvPr/>
              </p:nvSpPr>
              <p:spPr>
                <a:xfrm>
                  <a:off x="3667888"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2" name="Graphic 5018">
                <a:extLst>
                  <a:ext uri="{FF2B5EF4-FFF2-40B4-BE49-F238E27FC236}">
                    <a16:creationId xmlns:a16="http://schemas.microsoft.com/office/drawing/2014/main" id="{6A7A15FA-B8D1-C79D-2A68-9FC30FFCC30F}"/>
                  </a:ext>
                </a:extLst>
              </p:cNvPr>
              <p:cNvGrpSpPr/>
              <p:nvPr/>
            </p:nvGrpSpPr>
            <p:grpSpPr>
              <a:xfrm>
                <a:off x="3670850" y="1585352"/>
                <a:ext cx="28981" cy="28485"/>
                <a:chOff x="3670850" y="1585352"/>
                <a:chExt cx="28981" cy="28485"/>
              </a:xfrm>
            </p:grpSpPr>
            <p:sp>
              <p:nvSpPr>
                <p:cNvPr id="3712" name="Freeform: Shape 14989">
                  <a:extLst>
                    <a:ext uri="{FF2B5EF4-FFF2-40B4-BE49-F238E27FC236}">
                      <a16:creationId xmlns:a16="http://schemas.microsoft.com/office/drawing/2014/main" id="{656B34AA-B391-9C62-1254-5B6E868112AC}"/>
                    </a:ext>
                  </a:extLst>
                </p:cNvPr>
                <p:cNvSpPr/>
                <p:nvPr/>
              </p:nvSpPr>
              <p:spPr>
                <a:xfrm>
                  <a:off x="3685277" y="158535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Freeform: Shape 14990">
                  <a:extLst>
                    <a:ext uri="{FF2B5EF4-FFF2-40B4-BE49-F238E27FC236}">
                      <a16:creationId xmlns:a16="http://schemas.microsoft.com/office/drawing/2014/main" id="{530D81B0-BAC9-7927-B819-F860EC6BF2E2}"/>
                    </a:ext>
                  </a:extLst>
                </p:cNvPr>
                <p:cNvSpPr/>
                <p:nvPr/>
              </p:nvSpPr>
              <p:spPr>
                <a:xfrm>
                  <a:off x="3670850" y="1599532"/>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3" name="Graphic 5018">
                <a:extLst>
                  <a:ext uri="{FF2B5EF4-FFF2-40B4-BE49-F238E27FC236}">
                    <a16:creationId xmlns:a16="http://schemas.microsoft.com/office/drawing/2014/main" id="{9D6F9C39-AEF8-B2A2-264E-D51C1EB8BD92}"/>
                  </a:ext>
                </a:extLst>
              </p:cNvPr>
              <p:cNvGrpSpPr/>
              <p:nvPr/>
            </p:nvGrpSpPr>
            <p:grpSpPr>
              <a:xfrm>
                <a:off x="3675101" y="1588391"/>
                <a:ext cx="28981" cy="28485"/>
                <a:chOff x="3675101" y="1588391"/>
                <a:chExt cx="28981" cy="28485"/>
              </a:xfrm>
            </p:grpSpPr>
            <p:sp>
              <p:nvSpPr>
                <p:cNvPr id="3710" name="Freeform: Shape 14987">
                  <a:extLst>
                    <a:ext uri="{FF2B5EF4-FFF2-40B4-BE49-F238E27FC236}">
                      <a16:creationId xmlns:a16="http://schemas.microsoft.com/office/drawing/2014/main" id="{607D7B56-CBB3-E4AA-C155-562314C37F7B}"/>
                    </a:ext>
                  </a:extLst>
                </p:cNvPr>
                <p:cNvSpPr/>
                <p:nvPr/>
              </p:nvSpPr>
              <p:spPr>
                <a:xfrm>
                  <a:off x="3689656" y="158839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Freeform: Shape 14988">
                  <a:extLst>
                    <a:ext uri="{FF2B5EF4-FFF2-40B4-BE49-F238E27FC236}">
                      <a16:creationId xmlns:a16="http://schemas.microsoft.com/office/drawing/2014/main" id="{CF82414E-CDC8-57C5-B335-4F990DA7972D}"/>
                    </a:ext>
                  </a:extLst>
                </p:cNvPr>
                <p:cNvSpPr/>
                <p:nvPr/>
              </p:nvSpPr>
              <p:spPr>
                <a:xfrm>
                  <a:off x="3675101" y="1602570"/>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4" name="Graphic 5018">
                <a:extLst>
                  <a:ext uri="{FF2B5EF4-FFF2-40B4-BE49-F238E27FC236}">
                    <a16:creationId xmlns:a16="http://schemas.microsoft.com/office/drawing/2014/main" id="{A8A4E3CE-1F4F-FB93-912E-0D155A804768}"/>
                  </a:ext>
                </a:extLst>
              </p:cNvPr>
              <p:cNvGrpSpPr/>
              <p:nvPr/>
            </p:nvGrpSpPr>
            <p:grpSpPr>
              <a:xfrm>
                <a:off x="3681026" y="1590670"/>
                <a:ext cx="28981" cy="28485"/>
                <a:chOff x="3681026" y="1590670"/>
                <a:chExt cx="28981" cy="28485"/>
              </a:xfrm>
            </p:grpSpPr>
            <p:sp>
              <p:nvSpPr>
                <p:cNvPr id="3708" name="Freeform: Shape 14985">
                  <a:extLst>
                    <a:ext uri="{FF2B5EF4-FFF2-40B4-BE49-F238E27FC236}">
                      <a16:creationId xmlns:a16="http://schemas.microsoft.com/office/drawing/2014/main" id="{00C898BD-1820-E37E-CC5B-C54610F07059}"/>
                    </a:ext>
                  </a:extLst>
                </p:cNvPr>
                <p:cNvSpPr/>
                <p:nvPr/>
              </p:nvSpPr>
              <p:spPr>
                <a:xfrm>
                  <a:off x="3695452" y="159067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Freeform: Shape 14986">
                  <a:extLst>
                    <a:ext uri="{FF2B5EF4-FFF2-40B4-BE49-F238E27FC236}">
                      <a16:creationId xmlns:a16="http://schemas.microsoft.com/office/drawing/2014/main" id="{727AEC82-34C4-946D-82CF-8D3BF9258CF5}"/>
                    </a:ext>
                  </a:extLst>
                </p:cNvPr>
                <p:cNvSpPr/>
                <p:nvPr/>
              </p:nvSpPr>
              <p:spPr>
                <a:xfrm>
                  <a:off x="3681026" y="160497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5" name="Graphic 5018">
                <a:extLst>
                  <a:ext uri="{FF2B5EF4-FFF2-40B4-BE49-F238E27FC236}">
                    <a16:creationId xmlns:a16="http://schemas.microsoft.com/office/drawing/2014/main" id="{932ED32E-E0E0-DC6A-6BB5-D27E75A8BA4D}"/>
                  </a:ext>
                </a:extLst>
              </p:cNvPr>
              <p:cNvGrpSpPr/>
              <p:nvPr/>
            </p:nvGrpSpPr>
            <p:grpSpPr>
              <a:xfrm>
                <a:off x="3685277" y="1593582"/>
                <a:ext cx="28981" cy="28485"/>
                <a:chOff x="3685277" y="1593582"/>
                <a:chExt cx="28981" cy="28485"/>
              </a:xfrm>
            </p:grpSpPr>
            <p:sp>
              <p:nvSpPr>
                <p:cNvPr id="3706" name="Freeform: Shape 14983">
                  <a:extLst>
                    <a:ext uri="{FF2B5EF4-FFF2-40B4-BE49-F238E27FC236}">
                      <a16:creationId xmlns:a16="http://schemas.microsoft.com/office/drawing/2014/main" id="{59554986-D1C2-08F9-13A5-0F4EA653586A}"/>
                    </a:ext>
                  </a:extLst>
                </p:cNvPr>
                <p:cNvSpPr/>
                <p:nvPr/>
              </p:nvSpPr>
              <p:spPr>
                <a:xfrm>
                  <a:off x="3699832" y="159358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Freeform: Shape 14984">
                  <a:extLst>
                    <a:ext uri="{FF2B5EF4-FFF2-40B4-BE49-F238E27FC236}">
                      <a16:creationId xmlns:a16="http://schemas.microsoft.com/office/drawing/2014/main" id="{EEEEFA8E-3FCF-9AC6-4340-F8E0E025B705}"/>
                    </a:ext>
                  </a:extLst>
                </p:cNvPr>
                <p:cNvSpPr/>
                <p:nvPr/>
              </p:nvSpPr>
              <p:spPr>
                <a:xfrm>
                  <a:off x="3685277" y="160788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6" name="Graphic 5018">
                <a:extLst>
                  <a:ext uri="{FF2B5EF4-FFF2-40B4-BE49-F238E27FC236}">
                    <a16:creationId xmlns:a16="http://schemas.microsoft.com/office/drawing/2014/main" id="{76886B5C-D9C1-7303-01E9-55D452C7FBA6}"/>
                  </a:ext>
                </a:extLst>
              </p:cNvPr>
              <p:cNvGrpSpPr/>
              <p:nvPr/>
            </p:nvGrpSpPr>
            <p:grpSpPr>
              <a:xfrm>
                <a:off x="3689656" y="1597126"/>
                <a:ext cx="28981" cy="28485"/>
                <a:chOff x="3689656" y="1597126"/>
                <a:chExt cx="28981" cy="28485"/>
              </a:xfrm>
            </p:grpSpPr>
            <p:sp>
              <p:nvSpPr>
                <p:cNvPr id="3704" name="Freeform: Shape 14981">
                  <a:extLst>
                    <a:ext uri="{FF2B5EF4-FFF2-40B4-BE49-F238E27FC236}">
                      <a16:creationId xmlns:a16="http://schemas.microsoft.com/office/drawing/2014/main" id="{45E224D0-9088-6D1D-338B-DD0475298701}"/>
                    </a:ext>
                  </a:extLst>
                </p:cNvPr>
                <p:cNvSpPr/>
                <p:nvPr/>
              </p:nvSpPr>
              <p:spPr>
                <a:xfrm>
                  <a:off x="3704083" y="159712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Freeform: Shape 14982">
                  <a:extLst>
                    <a:ext uri="{FF2B5EF4-FFF2-40B4-BE49-F238E27FC236}">
                      <a16:creationId xmlns:a16="http://schemas.microsoft.com/office/drawing/2014/main" id="{262ECCDE-7CF6-75B3-F9E3-E606A4A6F123}"/>
                    </a:ext>
                  </a:extLst>
                </p:cNvPr>
                <p:cNvSpPr/>
                <p:nvPr/>
              </p:nvSpPr>
              <p:spPr>
                <a:xfrm>
                  <a:off x="3689656" y="161130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7" name="Graphic 5018">
                <a:extLst>
                  <a:ext uri="{FF2B5EF4-FFF2-40B4-BE49-F238E27FC236}">
                    <a16:creationId xmlns:a16="http://schemas.microsoft.com/office/drawing/2014/main" id="{D2EF8B7C-418E-00C4-E6BF-EBE48C980C73}"/>
                  </a:ext>
                </a:extLst>
              </p:cNvPr>
              <p:cNvGrpSpPr/>
              <p:nvPr/>
            </p:nvGrpSpPr>
            <p:grpSpPr>
              <a:xfrm>
                <a:off x="3693778" y="1599532"/>
                <a:ext cx="28981" cy="28485"/>
                <a:chOff x="3693778" y="1599532"/>
                <a:chExt cx="28981" cy="28485"/>
              </a:xfrm>
            </p:grpSpPr>
            <p:sp>
              <p:nvSpPr>
                <p:cNvPr id="3702" name="Freeform: Shape 14979">
                  <a:extLst>
                    <a:ext uri="{FF2B5EF4-FFF2-40B4-BE49-F238E27FC236}">
                      <a16:creationId xmlns:a16="http://schemas.microsoft.com/office/drawing/2014/main" id="{285D934E-4599-7435-2741-72C80B2F8CCD}"/>
                    </a:ext>
                  </a:extLst>
                </p:cNvPr>
                <p:cNvSpPr/>
                <p:nvPr/>
              </p:nvSpPr>
              <p:spPr>
                <a:xfrm>
                  <a:off x="3708204"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Freeform: Shape 14980">
                  <a:extLst>
                    <a:ext uri="{FF2B5EF4-FFF2-40B4-BE49-F238E27FC236}">
                      <a16:creationId xmlns:a16="http://schemas.microsoft.com/office/drawing/2014/main" id="{56936357-7573-392B-0784-DD2B3CCFD6B2}"/>
                    </a:ext>
                  </a:extLst>
                </p:cNvPr>
                <p:cNvSpPr/>
                <p:nvPr/>
              </p:nvSpPr>
              <p:spPr>
                <a:xfrm>
                  <a:off x="3693778"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8" name="Graphic 5018">
                <a:extLst>
                  <a:ext uri="{FF2B5EF4-FFF2-40B4-BE49-F238E27FC236}">
                    <a16:creationId xmlns:a16="http://schemas.microsoft.com/office/drawing/2014/main" id="{E2338E3A-6DF6-5A20-51D9-1BE4D67E7762}"/>
                  </a:ext>
                </a:extLst>
              </p:cNvPr>
              <p:cNvGrpSpPr/>
              <p:nvPr/>
            </p:nvGrpSpPr>
            <p:grpSpPr>
              <a:xfrm>
                <a:off x="3700991" y="1599532"/>
                <a:ext cx="28981" cy="28485"/>
                <a:chOff x="3700991" y="1599532"/>
                <a:chExt cx="28981" cy="28485"/>
              </a:xfrm>
            </p:grpSpPr>
            <p:sp>
              <p:nvSpPr>
                <p:cNvPr id="3700" name="Freeform: Shape 14977">
                  <a:extLst>
                    <a:ext uri="{FF2B5EF4-FFF2-40B4-BE49-F238E27FC236}">
                      <a16:creationId xmlns:a16="http://schemas.microsoft.com/office/drawing/2014/main" id="{7CD8E177-0A17-A144-B3E0-2EC34E019941}"/>
                    </a:ext>
                  </a:extLst>
                </p:cNvPr>
                <p:cNvSpPr/>
                <p:nvPr/>
              </p:nvSpPr>
              <p:spPr>
                <a:xfrm>
                  <a:off x="3715546"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Freeform: Shape 14978">
                  <a:extLst>
                    <a:ext uri="{FF2B5EF4-FFF2-40B4-BE49-F238E27FC236}">
                      <a16:creationId xmlns:a16="http://schemas.microsoft.com/office/drawing/2014/main" id="{A325B20F-452F-9BFF-68F0-BB55F0ED545C}"/>
                    </a:ext>
                  </a:extLst>
                </p:cNvPr>
                <p:cNvSpPr/>
                <p:nvPr/>
              </p:nvSpPr>
              <p:spPr>
                <a:xfrm>
                  <a:off x="3700991"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9" name="Graphic 5018">
                <a:extLst>
                  <a:ext uri="{FF2B5EF4-FFF2-40B4-BE49-F238E27FC236}">
                    <a16:creationId xmlns:a16="http://schemas.microsoft.com/office/drawing/2014/main" id="{7F07B0A7-B771-B5E9-076D-6888C27C966F}"/>
                  </a:ext>
                </a:extLst>
              </p:cNvPr>
              <p:cNvGrpSpPr/>
              <p:nvPr/>
            </p:nvGrpSpPr>
            <p:grpSpPr>
              <a:xfrm>
                <a:off x="3703052" y="1599532"/>
                <a:ext cx="28981" cy="28485"/>
                <a:chOff x="3703052" y="1599532"/>
                <a:chExt cx="28981" cy="28485"/>
              </a:xfrm>
            </p:grpSpPr>
            <p:sp>
              <p:nvSpPr>
                <p:cNvPr id="3698" name="Freeform: Shape 14975">
                  <a:extLst>
                    <a:ext uri="{FF2B5EF4-FFF2-40B4-BE49-F238E27FC236}">
                      <a16:creationId xmlns:a16="http://schemas.microsoft.com/office/drawing/2014/main" id="{E509C758-5549-85E0-CEFB-E1C6C6162D69}"/>
                    </a:ext>
                  </a:extLst>
                </p:cNvPr>
                <p:cNvSpPr/>
                <p:nvPr/>
              </p:nvSpPr>
              <p:spPr>
                <a:xfrm>
                  <a:off x="3717607"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Freeform: Shape 14976">
                  <a:extLst>
                    <a:ext uri="{FF2B5EF4-FFF2-40B4-BE49-F238E27FC236}">
                      <a16:creationId xmlns:a16="http://schemas.microsoft.com/office/drawing/2014/main" id="{5D8E0D02-F33C-D483-C022-C92A3E37CF8A}"/>
                    </a:ext>
                  </a:extLst>
                </p:cNvPr>
                <p:cNvSpPr/>
                <p:nvPr/>
              </p:nvSpPr>
              <p:spPr>
                <a:xfrm>
                  <a:off x="3703052"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0" name="Graphic 5018">
                <a:extLst>
                  <a:ext uri="{FF2B5EF4-FFF2-40B4-BE49-F238E27FC236}">
                    <a16:creationId xmlns:a16="http://schemas.microsoft.com/office/drawing/2014/main" id="{DA9DC5BE-E08A-8686-9D01-46E496C6FB04}"/>
                  </a:ext>
                </a:extLst>
              </p:cNvPr>
              <p:cNvGrpSpPr/>
              <p:nvPr/>
            </p:nvGrpSpPr>
            <p:grpSpPr>
              <a:xfrm>
                <a:off x="3705113" y="1599532"/>
                <a:ext cx="28981" cy="28485"/>
                <a:chOff x="3705113" y="1599532"/>
                <a:chExt cx="28981" cy="28485"/>
              </a:xfrm>
            </p:grpSpPr>
            <p:sp>
              <p:nvSpPr>
                <p:cNvPr id="3696" name="Freeform: Shape 14973">
                  <a:extLst>
                    <a:ext uri="{FF2B5EF4-FFF2-40B4-BE49-F238E27FC236}">
                      <a16:creationId xmlns:a16="http://schemas.microsoft.com/office/drawing/2014/main" id="{17807DC0-220A-C460-A1A3-2C4DDD6F17C1}"/>
                    </a:ext>
                  </a:extLst>
                </p:cNvPr>
                <p:cNvSpPr/>
                <p:nvPr/>
              </p:nvSpPr>
              <p:spPr>
                <a:xfrm>
                  <a:off x="3719668"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Freeform: Shape 14974">
                  <a:extLst>
                    <a:ext uri="{FF2B5EF4-FFF2-40B4-BE49-F238E27FC236}">
                      <a16:creationId xmlns:a16="http://schemas.microsoft.com/office/drawing/2014/main" id="{4E0DE135-CC91-03B6-0400-0C13947D2D6F}"/>
                    </a:ext>
                  </a:extLst>
                </p:cNvPr>
                <p:cNvSpPr/>
                <p:nvPr/>
              </p:nvSpPr>
              <p:spPr>
                <a:xfrm>
                  <a:off x="3705113"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1" name="Graphic 5018">
                <a:extLst>
                  <a:ext uri="{FF2B5EF4-FFF2-40B4-BE49-F238E27FC236}">
                    <a16:creationId xmlns:a16="http://schemas.microsoft.com/office/drawing/2014/main" id="{95C1B4DE-5BAA-9E27-191E-0E661F6B3F0A}"/>
                  </a:ext>
                </a:extLst>
              </p:cNvPr>
              <p:cNvGrpSpPr/>
              <p:nvPr/>
            </p:nvGrpSpPr>
            <p:grpSpPr>
              <a:xfrm>
                <a:off x="3707174" y="1599532"/>
                <a:ext cx="28981" cy="28485"/>
                <a:chOff x="3707174" y="1599532"/>
                <a:chExt cx="28981" cy="28485"/>
              </a:xfrm>
            </p:grpSpPr>
            <p:sp>
              <p:nvSpPr>
                <p:cNvPr id="3694" name="Freeform: Shape 14971">
                  <a:extLst>
                    <a:ext uri="{FF2B5EF4-FFF2-40B4-BE49-F238E27FC236}">
                      <a16:creationId xmlns:a16="http://schemas.microsoft.com/office/drawing/2014/main" id="{EF46ECD1-910F-EB68-9150-A6BA20C3220F}"/>
                    </a:ext>
                  </a:extLst>
                </p:cNvPr>
                <p:cNvSpPr/>
                <p:nvPr/>
              </p:nvSpPr>
              <p:spPr>
                <a:xfrm>
                  <a:off x="3721729"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Freeform: Shape 14972">
                  <a:extLst>
                    <a:ext uri="{FF2B5EF4-FFF2-40B4-BE49-F238E27FC236}">
                      <a16:creationId xmlns:a16="http://schemas.microsoft.com/office/drawing/2014/main" id="{CC38D77C-33F9-538A-91FD-FD0F90B40F37}"/>
                    </a:ext>
                  </a:extLst>
                </p:cNvPr>
                <p:cNvSpPr/>
                <p:nvPr/>
              </p:nvSpPr>
              <p:spPr>
                <a:xfrm>
                  <a:off x="3707174"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2" name="Graphic 5018">
                <a:extLst>
                  <a:ext uri="{FF2B5EF4-FFF2-40B4-BE49-F238E27FC236}">
                    <a16:creationId xmlns:a16="http://schemas.microsoft.com/office/drawing/2014/main" id="{3385390B-BFC9-1A84-4C6F-FB700825106F}"/>
                  </a:ext>
                </a:extLst>
              </p:cNvPr>
              <p:cNvGrpSpPr/>
              <p:nvPr/>
            </p:nvGrpSpPr>
            <p:grpSpPr>
              <a:xfrm>
                <a:off x="3709235" y="1599532"/>
                <a:ext cx="28981" cy="28485"/>
                <a:chOff x="3709235" y="1599532"/>
                <a:chExt cx="28981" cy="28485"/>
              </a:xfrm>
            </p:grpSpPr>
            <p:sp>
              <p:nvSpPr>
                <p:cNvPr id="3692" name="Freeform: Shape 14969">
                  <a:extLst>
                    <a:ext uri="{FF2B5EF4-FFF2-40B4-BE49-F238E27FC236}">
                      <a16:creationId xmlns:a16="http://schemas.microsoft.com/office/drawing/2014/main" id="{833A9984-662E-CEC6-C098-DB602C542A29}"/>
                    </a:ext>
                  </a:extLst>
                </p:cNvPr>
                <p:cNvSpPr/>
                <p:nvPr/>
              </p:nvSpPr>
              <p:spPr>
                <a:xfrm>
                  <a:off x="3723790"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Freeform: Shape 14970">
                  <a:extLst>
                    <a:ext uri="{FF2B5EF4-FFF2-40B4-BE49-F238E27FC236}">
                      <a16:creationId xmlns:a16="http://schemas.microsoft.com/office/drawing/2014/main" id="{2DF62FFE-69C0-2DC1-8A28-6BFCDDAA8BB4}"/>
                    </a:ext>
                  </a:extLst>
                </p:cNvPr>
                <p:cNvSpPr/>
                <p:nvPr/>
              </p:nvSpPr>
              <p:spPr>
                <a:xfrm>
                  <a:off x="3709235"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3" name="Graphic 5018">
                <a:extLst>
                  <a:ext uri="{FF2B5EF4-FFF2-40B4-BE49-F238E27FC236}">
                    <a16:creationId xmlns:a16="http://schemas.microsoft.com/office/drawing/2014/main" id="{E1AA574D-DBB1-08DC-A130-BB3A832FDCB2}"/>
                  </a:ext>
                </a:extLst>
              </p:cNvPr>
              <p:cNvGrpSpPr/>
              <p:nvPr/>
            </p:nvGrpSpPr>
            <p:grpSpPr>
              <a:xfrm>
                <a:off x="3711296" y="1599532"/>
                <a:ext cx="28981" cy="28485"/>
                <a:chOff x="3711296" y="1599532"/>
                <a:chExt cx="28981" cy="28485"/>
              </a:xfrm>
            </p:grpSpPr>
            <p:sp>
              <p:nvSpPr>
                <p:cNvPr id="3690" name="Freeform: Shape 14967">
                  <a:extLst>
                    <a:ext uri="{FF2B5EF4-FFF2-40B4-BE49-F238E27FC236}">
                      <a16:creationId xmlns:a16="http://schemas.microsoft.com/office/drawing/2014/main" id="{1E129656-0D7B-4B0B-AD16-6F5E4E7F28E1}"/>
                    </a:ext>
                  </a:extLst>
                </p:cNvPr>
                <p:cNvSpPr/>
                <p:nvPr/>
              </p:nvSpPr>
              <p:spPr>
                <a:xfrm>
                  <a:off x="3725851"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Freeform: Shape 14968">
                  <a:extLst>
                    <a:ext uri="{FF2B5EF4-FFF2-40B4-BE49-F238E27FC236}">
                      <a16:creationId xmlns:a16="http://schemas.microsoft.com/office/drawing/2014/main" id="{7A3B03C1-2E2C-1552-9221-222A8966D21B}"/>
                    </a:ext>
                  </a:extLst>
                </p:cNvPr>
                <p:cNvSpPr/>
                <p:nvPr/>
              </p:nvSpPr>
              <p:spPr>
                <a:xfrm>
                  <a:off x="3711296"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4" name="Graphic 5018">
                <a:extLst>
                  <a:ext uri="{FF2B5EF4-FFF2-40B4-BE49-F238E27FC236}">
                    <a16:creationId xmlns:a16="http://schemas.microsoft.com/office/drawing/2014/main" id="{FC0EBF70-6454-E4CC-67D3-8F1B6F0F97A9}"/>
                  </a:ext>
                </a:extLst>
              </p:cNvPr>
              <p:cNvGrpSpPr/>
              <p:nvPr/>
            </p:nvGrpSpPr>
            <p:grpSpPr>
              <a:xfrm>
                <a:off x="3713357" y="1599532"/>
                <a:ext cx="28981" cy="28485"/>
                <a:chOff x="3713357" y="1599532"/>
                <a:chExt cx="28981" cy="28485"/>
              </a:xfrm>
            </p:grpSpPr>
            <p:sp>
              <p:nvSpPr>
                <p:cNvPr id="3688" name="Freeform: Shape 14965">
                  <a:extLst>
                    <a:ext uri="{FF2B5EF4-FFF2-40B4-BE49-F238E27FC236}">
                      <a16:creationId xmlns:a16="http://schemas.microsoft.com/office/drawing/2014/main" id="{BB5F6D74-D6E1-7D7E-26BF-F70070CEEEA5}"/>
                    </a:ext>
                  </a:extLst>
                </p:cNvPr>
                <p:cNvSpPr/>
                <p:nvPr/>
              </p:nvSpPr>
              <p:spPr>
                <a:xfrm>
                  <a:off x="3727912"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Freeform: Shape 14966">
                  <a:extLst>
                    <a:ext uri="{FF2B5EF4-FFF2-40B4-BE49-F238E27FC236}">
                      <a16:creationId xmlns:a16="http://schemas.microsoft.com/office/drawing/2014/main" id="{32ED8414-0221-B781-DF92-37252A59184E}"/>
                    </a:ext>
                  </a:extLst>
                </p:cNvPr>
                <p:cNvSpPr/>
                <p:nvPr/>
              </p:nvSpPr>
              <p:spPr>
                <a:xfrm>
                  <a:off x="3713357"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5" name="Graphic 5018">
                <a:extLst>
                  <a:ext uri="{FF2B5EF4-FFF2-40B4-BE49-F238E27FC236}">
                    <a16:creationId xmlns:a16="http://schemas.microsoft.com/office/drawing/2014/main" id="{1457DBD8-44A4-81C9-D2EE-E7D061823FE4}"/>
                  </a:ext>
                </a:extLst>
              </p:cNvPr>
              <p:cNvGrpSpPr/>
              <p:nvPr/>
            </p:nvGrpSpPr>
            <p:grpSpPr>
              <a:xfrm>
                <a:off x="3715418" y="1599532"/>
                <a:ext cx="28981" cy="28485"/>
                <a:chOff x="3715418" y="1599532"/>
                <a:chExt cx="28981" cy="28485"/>
              </a:xfrm>
            </p:grpSpPr>
            <p:sp>
              <p:nvSpPr>
                <p:cNvPr id="3686" name="Freeform: Shape 14963">
                  <a:extLst>
                    <a:ext uri="{FF2B5EF4-FFF2-40B4-BE49-F238E27FC236}">
                      <a16:creationId xmlns:a16="http://schemas.microsoft.com/office/drawing/2014/main" id="{6CCE767E-3A1B-ECF9-469B-606EF77929A2}"/>
                    </a:ext>
                  </a:extLst>
                </p:cNvPr>
                <p:cNvSpPr/>
                <p:nvPr/>
              </p:nvSpPr>
              <p:spPr>
                <a:xfrm>
                  <a:off x="3729973"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Freeform: Shape 14964">
                  <a:extLst>
                    <a:ext uri="{FF2B5EF4-FFF2-40B4-BE49-F238E27FC236}">
                      <a16:creationId xmlns:a16="http://schemas.microsoft.com/office/drawing/2014/main" id="{583F5F0F-74AF-5232-1368-8414E73DD107}"/>
                    </a:ext>
                  </a:extLst>
                </p:cNvPr>
                <p:cNvSpPr/>
                <p:nvPr/>
              </p:nvSpPr>
              <p:spPr>
                <a:xfrm>
                  <a:off x="3715418"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6" name="Graphic 5018">
                <a:extLst>
                  <a:ext uri="{FF2B5EF4-FFF2-40B4-BE49-F238E27FC236}">
                    <a16:creationId xmlns:a16="http://schemas.microsoft.com/office/drawing/2014/main" id="{33204242-796A-54F2-4130-6F90A089318A}"/>
                  </a:ext>
                </a:extLst>
              </p:cNvPr>
              <p:cNvGrpSpPr/>
              <p:nvPr/>
            </p:nvGrpSpPr>
            <p:grpSpPr>
              <a:xfrm>
                <a:off x="3717479" y="1599532"/>
                <a:ext cx="28981" cy="28485"/>
                <a:chOff x="3717479" y="1599532"/>
                <a:chExt cx="28981" cy="28485"/>
              </a:xfrm>
            </p:grpSpPr>
            <p:sp>
              <p:nvSpPr>
                <p:cNvPr id="3684" name="Freeform: Shape 14961">
                  <a:extLst>
                    <a:ext uri="{FF2B5EF4-FFF2-40B4-BE49-F238E27FC236}">
                      <a16:creationId xmlns:a16="http://schemas.microsoft.com/office/drawing/2014/main" id="{236412D3-1315-BDCD-9B07-74D0668434B6}"/>
                    </a:ext>
                  </a:extLst>
                </p:cNvPr>
                <p:cNvSpPr/>
                <p:nvPr/>
              </p:nvSpPr>
              <p:spPr>
                <a:xfrm>
                  <a:off x="3731905"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Freeform: Shape 14962">
                  <a:extLst>
                    <a:ext uri="{FF2B5EF4-FFF2-40B4-BE49-F238E27FC236}">
                      <a16:creationId xmlns:a16="http://schemas.microsoft.com/office/drawing/2014/main" id="{AC61066D-4369-1710-EDA0-78B25584A43C}"/>
                    </a:ext>
                  </a:extLst>
                </p:cNvPr>
                <p:cNvSpPr/>
                <p:nvPr/>
              </p:nvSpPr>
              <p:spPr>
                <a:xfrm>
                  <a:off x="3717479"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7" name="Graphic 5018">
                <a:extLst>
                  <a:ext uri="{FF2B5EF4-FFF2-40B4-BE49-F238E27FC236}">
                    <a16:creationId xmlns:a16="http://schemas.microsoft.com/office/drawing/2014/main" id="{41481436-D19A-5EB9-A4E1-219FBE029765}"/>
                  </a:ext>
                </a:extLst>
              </p:cNvPr>
              <p:cNvGrpSpPr/>
              <p:nvPr/>
            </p:nvGrpSpPr>
            <p:grpSpPr>
              <a:xfrm>
                <a:off x="3729071" y="1599532"/>
                <a:ext cx="28981" cy="28485"/>
                <a:chOff x="3729071" y="1599532"/>
                <a:chExt cx="28981" cy="28485"/>
              </a:xfrm>
            </p:grpSpPr>
            <p:sp>
              <p:nvSpPr>
                <p:cNvPr id="3682" name="Freeform: Shape 14959">
                  <a:extLst>
                    <a:ext uri="{FF2B5EF4-FFF2-40B4-BE49-F238E27FC236}">
                      <a16:creationId xmlns:a16="http://schemas.microsoft.com/office/drawing/2014/main" id="{4D00AB3F-8B10-1AE2-F245-211553215A4D}"/>
                    </a:ext>
                  </a:extLst>
                </p:cNvPr>
                <p:cNvSpPr/>
                <p:nvPr/>
              </p:nvSpPr>
              <p:spPr>
                <a:xfrm>
                  <a:off x="3743626"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Freeform: Shape 14960">
                  <a:extLst>
                    <a:ext uri="{FF2B5EF4-FFF2-40B4-BE49-F238E27FC236}">
                      <a16:creationId xmlns:a16="http://schemas.microsoft.com/office/drawing/2014/main" id="{9F93062B-E7E1-5E9E-3E8F-67616BC65BD8}"/>
                    </a:ext>
                  </a:extLst>
                </p:cNvPr>
                <p:cNvSpPr/>
                <p:nvPr/>
              </p:nvSpPr>
              <p:spPr>
                <a:xfrm>
                  <a:off x="3729071"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8" name="Graphic 5018">
                <a:extLst>
                  <a:ext uri="{FF2B5EF4-FFF2-40B4-BE49-F238E27FC236}">
                    <a16:creationId xmlns:a16="http://schemas.microsoft.com/office/drawing/2014/main" id="{AE063864-ACF4-0E02-EC06-180DBED92A92}"/>
                  </a:ext>
                </a:extLst>
              </p:cNvPr>
              <p:cNvGrpSpPr/>
              <p:nvPr/>
            </p:nvGrpSpPr>
            <p:grpSpPr>
              <a:xfrm>
                <a:off x="3734095" y="1599532"/>
                <a:ext cx="28981" cy="28485"/>
                <a:chOff x="3734095" y="1599532"/>
                <a:chExt cx="28981" cy="28485"/>
              </a:xfrm>
            </p:grpSpPr>
            <p:sp>
              <p:nvSpPr>
                <p:cNvPr id="3680" name="Freeform: Shape 14957">
                  <a:extLst>
                    <a:ext uri="{FF2B5EF4-FFF2-40B4-BE49-F238E27FC236}">
                      <a16:creationId xmlns:a16="http://schemas.microsoft.com/office/drawing/2014/main" id="{01245B6B-6C9A-6273-4CEB-B0358922CDCE}"/>
                    </a:ext>
                  </a:extLst>
                </p:cNvPr>
                <p:cNvSpPr/>
                <p:nvPr/>
              </p:nvSpPr>
              <p:spPr>
                <a:xfrm>
                  <a:off x="3748650"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Freeform: Shape 14958">
                  <a:extLst>
                    <a:ext uri="{FF2B5EF4-FFF2-40B4-BE49-F238E27FC236}">
                      <a16:creationId xmlns:a16="http://schemas.microsoft.com/office/drawing/2014/main" id="{077CBA88-5CA2-F625-201A-1B7E158BBF96}"/>
                    </a:ext>
                  </a:extLst>
                </p:cNvPr>
                <p:cNvSpPr/>
                <p:nvPr/>
              </p:nvSpPr>
              <p:spPr>
                <a:xfrm>
                  <a:off x="3734095"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9" name="Graphic 5018">
                <a:extLst>
                  <a:ext uri="{FF2B5EF4-FFF2-40B4-BE49-F238E27FC236}">
                    <a16:creationId xmlns:a16="http://schemas.microsoft.com/office/drawing/2014/main" id="{F53A68E4-E4BB-3791-8887-B184F88FC0B4}"/>
                  </a:ext>
                </a:extLst>
              </p:cNvPr>
              <p:cNvGrpSpPr/>
              <p:nvPr/>
            </p:nvGrpSpPr>
            <p:grpSpPr>
              <a:xfrm>
                <a:off x="3743626" y="1599532"/>
                <a:ext cx="28981" cy="28485"/>
                <a:chOff x="3743626" y="1599532"/>
                <a:chExt cx="28981" cy="28485"/>
              </a:xfrm>
            </p:grpSpPr>
            <p:sp>
              <p:nvSpPr>
                <p:cNvPr id="3678" name="Freeform: Shape 14955">
                  <a:extLst>
                    <a:ext uri="{FF2B5EF4-FFF2-40B4-BE49-F238E27FC236}">
                      <a16:creationId xmlns:a16="http://schemas.microsoft.com/office/drawing/2014/main" id="{BBA6E106-835A-D4B7-22D3-DF9601B15D8F}"/>
                    </a:ext>
                  </a:extLst>
                </p:cNvPr>
                <p:cNvSpPr/>
                <p:nvPr/>
              </p:nvSpPr>
              <p:spPr>
                <a:xfrm>
                  <a:off x="3758053"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Freeform: Shape 14956">
                  <a:extLst>
                    <a:ext uri="{FF2B5EF4-FFF2-40B4-BE49-F238E27FC236}">
                      <a16:creationId xmlns:a16="http://schemas.microsoft.com/office/drawing/2014/main" id="{5C1307F1-EF38-9588-D252-19942E7B9FC9}"/>
                    </a:ext>
                  </a:extLst>
                </p:cNvPr>
                <p:cNvSpPr/>
                <p:nvPr/>
              </p:nvSpPr>
              <p:spPr>
                <a:xfrm>
                  <a:off x="3743626"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0" name="Graphic 5018">
                <a:extLst>
                  <a:ext uri="{FF2B5EF4-FFF2-40B4-BE49-F238E27FC236}">
                    <a16:creationId xmlns:a16="http://schemas.microsoft.com/office/drawing/2014/main" id="{E15A63A4-E34E-EF81-0B76-D700AC8394F6}"/>
                  </a:ext>
                </a:extLst>
              </p:cNvPr>
              <p:cNvGrpSpPr/>
              <p:nvPr/>
            </p:nvGrpSpPr>
            <p:grpSpPr>
              <a:xfrm>
                <a:off x="3758053" y="1599532"/>
                <a:ext cx="28981" cy="28485"/>
                <a:chOff x="3758053" y="1599532"/>
                <a:chExt cx="28981" cy="28485"/>
              </a:xfrm>
            </p:grpSpPr>
            <p:sp>
              <p:nvSpPr>
                <p:cNvPr id="3676" name="Freeform: Shape 14953">
                  <a:extLst>
                    <a:ext uri="{FF2B5EF4-FFF2-40B4-BE49-F238E27FC236}">
                      <a16:creationId xmlns:a16="http://schemas.microsoft.com/office/drawing/2014/main" id="{A1609639-5B8D-BE38-9057-7EA567C86A6B}"/>
                    </a:ext>
                  </a:extLst>
                </p:cNvPr>
                <p:cNvSpPr/>
                <p:nvPr/>
              </p:nvSpPr>
              <p:spPr>
                <a:xfrm>
                  <a:off x="3772608" y="1599532"/>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Freeform: Shape 14954">
                  <a:extLst>
                    <a:ext uri="{FF2B5EF4-FFF2-40B4-BE49-F238E27FC236}">
                      <a16:creationId xmlns:a16="http://schemas.microsoft.com/office/drawing/2014/main" id="{8EF438F7-5ADF-35D7-B818-AD4E3F38525B}"/>
                    </a:ext>
                  </a:extLst>
                </p:cNvPr>
                <p:cNvSpPr/>
                <p:nvPr/>
              </p:nvSpPr>
              <p:spPr>
                <a:xfrm>
                  <a:off x="3758053" y="1613838"/>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1" name="Graphic 5018">
                <a:extLst>
                  <a:ext uri="{FF2B5EF4-FFF2-40B4-BE49-F238E27FC236}">
                    <a16:creationId xmlns:a16="http://schemas.microsoft.com/office/drawing/2014/main" id="{AD3C059D-C686-ECF2-585A-B893069CA831}"/>
                  </a:ext>
                </a:extLst>
              </p:cNvPr>
              <p:cNvGrpSpPr/>
              <p:nvPr/>
            </p:nvGrpSpPr>
            <p:grpSpPr>
              <a:xfrm>
                <a:off x="3767198" y="1602570"/>
                <a:ext cx="28981" cy="28485"/>
                <a:chOff x="3767198" y="1602570"/>
                <a:chExt cx="28981" cy="28485"/>
              </a:xfrm>
            </p:grpSpPr>
            <p:sp>
              <p:nvSpPr>
                <p:cNvPr id="3674" name="Freeform: Shape 14951">
                  <a:extLst>
                    <a:ext uri="{FF2B5EF4-FFF2-40B4-BE49-F238E27FC236}">
                      <a16:creationId xmlns:a16="http://schemas.microsoft.com/office/drawing/2014/main" id="{B39B3C86-A6AC-72E6-3C3D-B1383E5506D6}"/>
                    </a:ext>
                  </a:extLst>
                </p:cNvPr>
                <p:cNvSpPr/>
                <p:nvPr/>
              </p:nvSpPr>
              <p:spPr>
                <a:xfrm>
                  <a:off x="3781753" y="1602570"/>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Freeform: Shape 14952">
                  <a:extLst>
                    <a:ext uri="{FF2B5EF4-FFF2-40B4-BE49-F238E27FC236}">
                      <a16:creationId xmlns:a16="http://schemas.microsoft.com/office/drawing/2014/main" id="{6FA6BC2D-9223-6548-8311-E947A98353FD}"/>
                    </a:ext>
                  </a:extLst>
                </p:cNvPr>
                <p:cNvSpPr/>
                <p:nvPr/>
              </p:nvSpPr>
              <p:spPr>
                <a:xfrm>
                  <a:off x="3767198" y="161687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2" name="Graphic 5018">
                <a:extLst>
                  <a:ext uri="{FF2B5EF4-FFF2-40B4-BE49-F238E27FC236}">
                    <a16:creationId xmlns:a16="http://schemas.microsoft.com/office/drawing/2014/main" id="{8D64DF98-D55E-CC47-4F48-4CACC03F312E}"/>
                  </a:ext>
                </a:extLst>
              </p:cNvPr>
              <p:cNvGrpSpPr/>
              <p:nvPr/>
            </p:nvGrpSpPr>
            <p:grpSpPr>
              <a:xfrm>
                <a:off x="3781753" y="1603456"/>
                <a:ext cx="28981" cy="28485"/>
                <a:chOff x="3781753" y="1603456"/>
                <a:chExt cx="28981" cy="28485"/>
              </a:xfrm>
            </p:grpSpPr>
            <p:sp>
              <p:nvSpPr>
                <p:cNvPr id="3672" name="Freeform: Shape 14949">
                  <a:extLst>
                    <a:ext uri="{FF2B5EF4-FFF2-40B4-BE49-F238E27FC236}">
                      <a16:creationId xmlns:a16="http://schemas.microsoft.com/office/drawing/2014/main" id="{36CFB42B-DE98-8A53-61FC-180F9114A9E0}"/>
                    </a:ext>
                  </a:extLst>
                </p:cNvPr>
                <p:cNvSpPr/>
                <p:nvPr/>
              </p:nvSpPr>
              <p:spPr>
                <a:xfrm>
                  <a:off x="3796180" y="160345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3" name="Freeform: Shape 14950">
                  <a:extLst>
                    <a:ext uri="{FF2B5EF4-FFF2-40B4-BE49-F238E27FC236}">
                      <a16:creationId xmlns:a16="http://schemas.microsoft.com/office/drawing/2014/main" id="{1B9434A9-EE56-FEED-5F34-E23BECDDE228}"/>
                    </a:ext>
                  </a:extLst>
                </p:cNvPr>
                <p:cNvSpPr/>
                <p:nvPr/>
              </p:nvSpPr>
              <p:spPr>
                <a:xfrm>
                  <a:off x="3781753" y="16176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3" name="Graphic 5018">
                <a:extLst>
                  <a:ext uri="{FF2B5EF4-FFF2-40B4-BE49-F238E27FC236}">
                    <a16:creationId xmlns:a16="http://schemas.microsoft.com/office/drawing/2014/main" id="{079835DE-28A5-4436-D3E5-264216FAE93D}"/>
                  </a:ext>
                </a:extLst>
              </p:cNvPr>
              <p:cNvGrpSpPr/>
              <p:nvPr/>
            </p:nvGrpSpPr>
            <p:grpSpPr>
              <a:xfrm>
                <a:off x="3784072" y="1603456"/>
                <a:ext cx="28981" cy="28485"/>
                <a:chOff x="3784072" y="1603456"/>
                <a:chExt cx="28981" cy="28485"/>
              </a:xfrm>
            </p:grpSpPr>
            <p:sp>
              <p:nvSpPr>
                <p:cNvPr id="3670" name="Freeform: Shape 14947">
                  <a:extLst>
                    <a:ext uri="{FF2B5EF4-FFF2-40B4-BE49-F238E27FC236}">
                      <a16:creationId xmlns:a16="http://schemas.microsoft.com/office/drawing/2014/main" id="{3A697D30-B789-20B6-048B-09867AAF7F92}"/>
                    </a:ext>
                  </a:extLst>
                </p:cNvPr>
                <p:cNvSpPr/>
                <p:nvPr/>
              </p:nvSpPr>
              <p:spPr>
                <a:xfrm>
                  <a:off x="3798627" y="160345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1" name="Freeform: Shape 14948">
                  <a:extLst>
                    <a:ext uri="{FF2B5EF4-FFF2-40B4-BE49-F238E27FC236}">
                      <a16:creationId xmlns:a16="http://schemas.microsoft.com/office/drawing/2014/main" id="{C2C316E3-310B-AC2C-6547-1E1B1E50D03F}"/>
                    </a:ext>
                  </a:extLst>
                </p:cNvPr>
                <p:cNvSpPr/>
                <p:nvPr/>
              </p:nvSpPr>
              <p:spPr>
                <a:xfrm>
                  <a:off x="3784072" y="16176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4" name="Graphic 5018">
                <a:extLst>
                  <a:ext uri="{FF2B5EF4-FFF2-40B4-BE49-F238E27FC236}">
                    <a16:creationId xmlns:a16="http://schemas.microsoft.com/office/drawing/2014/main" id="{CAE38796-9AD9-D253-63D4-32F085126005}"/>
                  </a:ext>
                </a:extLst>
              </p:cNvPr>
              <p:cNvGrpSpPr/>
              <p:nvPr/>
            </p:nvGrpSpPr>
            <p:grpSpPr>
              <a:xfrm>
                <a:off x="3788967" y="1603456"/>
                <a:ext cx="28981" cy="28485"/>
                <a:chOff x="3788967" y="1603456"/>
                <a:chExt cx="28981" cy="28485"/>
              </a:xfrm>
            </p:grpSpPr>
            <p:sp>
              <p:nvSpPr>
                <p:cNvPr id="3668" name="Freeform: Shape 14945">
                  <a:extLst>
                    <a:ext uri="{FF2B5EF4-FFF2-40B4-BE49-F238E27FC236}">
                      <a16:creationId xmlns:a16="http://schemas.microsoft.com/office/drawing/2014/main" id="{B45F560C-6599-D88D-830C-AB5A899DBA4E}"/>
                    </a:ext>
                  </a:extLst>
                </p:cNvPr>
                <p:cNvSpPr/>
                <p:nvPr/>
              </p:nvSpPr>
              <p:spPr>
                <a:xfrm>
                  <a:off x="3803522" y="1603456"/>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9" name="Freeform: Shape 14946">
                  <a:extLst>
                    <a:ext uri="{FF2B5EF4-FFF2-40B4-BE49-F238E27FC236}">
                      <a16:creationId xmlns:a16="http://schemas.microsoft.com/office/drawing/2014/main" id="{E7F4E1C7-A9AF-A7B6-A882-BF2EBE753350}"/>
                    </a:ext>
                  </a:extLst>
                </p:cNvPr>
                <p:cNvSpPr/>
                <p:nvPr/>
              </p:nvSpPr>
              <p:spPr>
                <a:xfrm>
                  <a:off x="3788967" y="1617636"/>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5" name="Graphic 5018">
                <a:extLst>
                  <a:ext uri="{FF2B5EF4-FFF2-40B4-BE49-F238E27FC236}">
                    <a16:creationId xmlns:a16="http://schemas.microsoft.com/office/drawing/2014/main" id="{D9EC039F-4527-ED1F-8FC5-6EE09C1FC861}"/>
                  </a:ext>
                </a:extLst>
              </p:cNvPr>
              <p:cNvGrpSpPr/>
              <p:nvPr/>
            </p:nvGrpSpPr>
            <p:grpSpPr>
              <a:xfrm>
                <a:off x="3801075" y="1607888"/>
                <a:ext cx="28981" cy="28485"/>
                <a:chOff x="3801075" y="1607888"/>
                <a:chExt cx="28981" cy="28485"/>
              </a:xfrm>
            </p:grpSpPr>
            <p:sp>
              <p:nvSpPr>
                <p:cNvPr id="3666" name="Freeform: Shape 14943">
                  <a:extLst>
                    <a:ext uri="{FF2B5EF4-FFF2-40B4-BE49-F238E27FC236}">
                      <a16:creationId xmlns:a16="http://schemas.microsoft.com/office/drawing/2014/main" id="{0813EB7A-2B79-6765-C972-E9FC9D6E7C5C}"/>
                    </a:ext>
                  </a:extLst>
                </p:cNvPr>
                <p:cNvSpPr/>
                <p:nvPr/>
              </p:nvSpPr>
              <p:spPr>
                <a:xfrm>
                  <a:off x="3815630" y="16078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7" name="Freeform: Shape 14944">
                  <a:extLst>
                    <a:ext uri="{FF2B5EF4-FFF2-40B4-BE49-F238E27FC236}">
                      <a16:creationId xmlns:a16="http://schemas.microsoft.com/office/drawing/2014/main" id="{93B2BCCA-74C4-9315-2E54-02DD21B9022E}"/>
                    </a:ext>
                  </a:extLst>
                </p:cNvPr>
                <p:cNvSpPr/>
                <p:nvPr/>
              </p:nvSpPr>
              <p:spPr>
                <a:xfrm>
                  <a:off x="3801075" y="16220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6" name="Graphic 5018">
                <a:extLst>
                  <a:ext uri="{FF2B5EF4-FFF2-40B4-BE49-F238E27FC236}">
                    <a16:creationId xmlns:a16="http://schemas.microsoft.com/office/drawing/2014/main" id="{06CF7A9B-E404-FFE4-EEF1-B946446ECEAD}"/>
                  </a:ext>
                </a:extLst>
              </p:cNvPr>
              <p:cNvGrpSpPr/>
              <p:nvPr/>
            </p:nvGrpSpPr>
            <p:grpSpPr>
              <a:xfrm>
                <a:off x="3805325" y="1607888"/>
                <a:ext cx="28981" cy="28485"/>
                <a:chOff x="3805325" y="1607888"/>
                <a:chExt cx="28981" cy="28485"/>
              </a:xfrm>
            </p:grpSpPr>
            <p:sp>
              <p:nvSpPr>
                <p:cNvPr id="3664" name="Freeform: Shape 14941">
                  <a:extLst>
                    <a:ext uri="{FF2B5EF4-FFF2-40B4-BE49-F238E27FC236}">
                      <a16:creationId xmlns:a16="http://schemas.microsoft.com/office/drawing/2014/main" id="{0AE5FDF1-2AC3-F25D-455D-93252D1B30DC}"/>
                    </a:ext>
                  </a:extLst>
                </p:cNvPr>
                <p:cNvSpPr/>
                <p:nvPr/>
              </p:nvSpPr>
              <p:spPr>
                <a:xfrm>
                  <a:off x="3819880" y="16078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5" name="Freeform: Shape 14942">
                  <a:extLst>
                    <a:ext uri="{FF2B5EF4-FFF2-40B4-BE49-F238E27FC236}">
                      <a16:creationId xmlns:a16="http://schemas.microsoft.com/office/drawing/2014/main" id="{43A10F4C-FA8F-2672-7A21-90F013523A4E}"/>
                    </a:ext>
                  </a:extLst>
                </p:cNvPr>
                <p:cNvSpPr/>
                <p:nvPr/>
              </p:nvSpPr>
              <p:spPr>
                <a:xfrm>
                  <a:off x="3805325" y="16220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7" name="Graphic 5018">
                <a:extLst>
                  <a:ext uri="{FF2B5EF4-FFF2-40B4-BE49-F238E27FC236}">
                    <a16:creationId xmlns:a16="http://schemas.microsoft.com/office/drawing/2014/main" id="{2073616C-9A7B-69CD-B138-9757D1551044}"/>
                  </a:ext>
                </a:extLst>
              </p:cNvPr>
              <p:cNvGrpSpPr/>
              <p:nvPr/>
            </p:nvGrpSpPr>
            <p:grpSpPr>
              <a:xfrm>
                <a:off x="3809318" y="1607888"/>
                <a:ext cx="28981" cy="28485"/>
                <a:chOff x="3809318" y="1607888"/>
                <a:chExt cx="28981" cy="28485"/>
              </a:xfrm>
            </p:grpSpPr>
            <p:sp>
              <p:nvSpPr>
                <p:cNvPr id="3662" name="Freeform: Shape 14939">
                  <a:extLst>
                    <a:ext uri="{FF2B5EF4-FFF2-40B4-BE49-F238E27FC236}">
                      <a16:creationId xmlns:a16="http://schemas.microsoft.com/office/drawing/2014/main" id="{90F57DE5-2EA6-EB42-29C4-E79AFE098BCB}"/>
                    </a:ext>
                  </a:extLst>
                </p:cNvPr>
                <p:cNvSpPr/>
                <p:nvPr/>
              </p:nvSpPr>
              <p:spPr>
                <a:xfrm>
                  <a:off x="3823873" y="160788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3" name="Freeform: Shape 14940">
                  <a:extLst>
                    <a:ext uri="{FF2B5EF4-FFF2-40B4-BE49-F238E27FC236}">
                      <a16:creationId xmlns:a16="http://schemas.microsoft.com/office/drawing/2014/main" id="{55F99177-F82B-45E4-289B-81AD24752506}"/>
                    </a:ext>
                  </a:extLst>
                </p:cNvPr>
                <p:cNvSpPr/>
                <p:nvPr/>
              </p:nvSpPr>
              <p:spPr>
                <a:xfrm>
                  <a:off x="3809318" y="162206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8" name="Graphic 5018">
                <a:extLst>
                  <a:ext uri="{FF2B5EF4-FFF2-40B4-BE49-F238E27FC236}">
                    <a16:creationId xmlns:a16="http://schemas.microsoft.com/office/drawing/2014/main" id="{9A703C70-AF23-A68C-AB27-3A40520A69D8}"/>
                  </a:ext>
                </a:extLst>
              </p:cNvPr>
              <p:cNvGrpSpPr/>
              <p:nvPr/>
            </p:nvGrpSpPr>
            <p:grpSpPr>
              <a:xfrm>
                <a:off x="3821941" y="1613838"/>
                <a:ext cx="28981" cy="28485"/>
                <a:chOff x="3821941" y="1613838"/>
                <a:chExt cx="28981" cy="28485"/>
              </a:xfrm>
            </p:grpSpPr>
            <p:sp>
              <p:nvSpPr>
                <p:cNvPr id="3660" name="Freeform: Shape 14937">
                  <a:extLst>
                    <a:ext uri="{FF2B5EF4-FFF2-40B4-BE49-F238E27FC236}">
                      <a16:creationId xmlns:a16="http://schemas.microsoft.com/office/drawing/2014/main" id="{41AB6B47-E829-4187-35B2-7A61BB6E09E5}"/>
                    </a:ext>
                  </a:extLst>
                </p:cNvPr>
                <p:cNvSpPr/>
                <p:nvPr/>
              </p:nvSpPr>
              <p:spPr>
                <a:xfrm>
                  <a:off x="3836368" y="161383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1" name="Freeform: Shape 14938">
                  <a:extLst>
                    <a:ext uri="{FF2B5EF4-FFF2-40B4-BE49-F238E27FC236}">
                      <a16:creationId xmlns:a16="http://schemas.microsoft.com/office/drawing/2014/main" id="{D0731341-160E-A1B8-01C0-294418EB7DB3}"/>
                    </a:ext>
                  </a:extLst>
                </p:cNvPr>
                <p:cNvSpPr/>
                <p:nvPr/>
              </p:nvSpPr>
              <p:spPr>
                <a:xfrm>
                  <a:off x="3821941" y="1628017"/>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9" name="Graphic 5018">
                <a:extLst>
                  <a:ext uri="{FF2B5EF4-FFF2-40B4-BE49-F238E27FC236}">
                    <a16:creationId xmlns:a16="http://schemas.microsoft.com/office/drawing/2014/main" id="{66B14DE7-C227-3400-5212-FDBBA859436C}"/>
                  </a:ext>
                </a:extLst>
              </p:cNvPr>
              <p:cNvGrpSpPr/>
              <p:nvPr/>
            </p:nvGrpSpPr>
            <p:grpSpPr>
              <a:xfrm>
                <a:off x="3830958" y="1614598"/>
                <a:ext cx="28981" cy="28485"/>
                <a:chOff x="3830958" y="1614598"/>
                <a:chExt cx="28981" cy="28485"/>
              </a:xfrm>
            </p:grpSpPr>
            <p:sp>
              <p:nvSpPr>
                <p:cNvPr id="3658" name="Freeform: Shape 14935">
                  <a:extLst>
                    <a:ext uri="{FF2B5EF4-FFF2-40B4-BE49-F238E27FC236}">
                      <a16:creationId xmlns:a16="http://schemas.microsoft.com/office/drawing/2014/main" id="{DA29D047-3EF5-4580-3F73-D062F9F9F3B8}"/>
                    </a:ext>
                  </a:extLst>
                </p:cNvPr>
                <p:cNvSpPr/>
                <p:nvPr/>
              </p:nvSpPr>
              <p:spPr>
                <a:xfrm>
                  <a:off x="3845384"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9" name="Freeform: Shape 14936">
                  <a:extLst>
                    <a:ext uri="{FF2B5EF4-FFF2-40B4-BE49-F238E27FC236}">
                      <a16:creationId xmlns:a16="http://schemas.microsoft.com/office/drawing/2014/main" id="{00C14A0B-4CBD-EC4B-8722-9590A100660D}"/>
                    </a:ext>
                  </a:extLst>
                </p:cNvPr>
                <p:cNvSpPr/>
                <p:nvPr/>
              </p:nvSpPr>
              <p:spPr>
                <a:xfrm>
                  <a:off x="3830958"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0" name="Graphic 5018">
                <a:extLst>
                  <a:ext uri="{FF2B5EF4-FFF2-40B4-BE49-F238E27FC236}">
                    <a16:creationId xmlns:a16="http://schemas.microsoft.com/office/drawing/2014/main" id="{95D9C633-3C86-09E8-3A3C-F40D6FE69EAF}"/>
                  </a:ext>
                </a:extLst>
              </p:cNvPr>
              <p:cNvGrpSpPr/>
              <p:nvPr/>
            </p:nvGrpSpPr>
            <p:grpSpPr>
              <a:xfrm>
                <a:off x="3834307" y="1614598"/>
                <a:ext cx="28981" cy="28485"/>
                <a:chOff x="3834307" y="1614598"/>
                <a:chExt cx="28981" cy="28485"/>
              </a:xfrm>
            </p:grpSpPr>
            <p:sp>
              <p:nvSpPr>
                <p:cNvPr id="3656" name="Freeform: Shape 14933">
                  <a:extLst>
                    <a:ext uri="{FF2B5EF4-FFF2-40B4-BE49-F238E27FC236}">
                      <a16:creationId xmlns:a16="http://schemas.microsoft.com/office/drawing/2014/main" id="{2054B42A-78FA-4413-3953-AFF48F6367C8}"/>
                    </a:ext>
                  </a:extLst>
                </p:cNvPr>
                <p:cNvSpPr/>
                <p:nvPr/>
              </p:nvSpPr>
              <p:spPr>
                <a:xfrm>
                  <a:off x="3848862"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7" name="Freeform: Shape 14934">
                  <a:extLst>
                    <a:ext uri="{FF2B5EF4-FFF2-40B4-BE49-F238E27FC236}">
                      <a16:creationId xmlns:a16="http://schemas.microsoft.com/office/drawing/2014/main" id="{15119CD7-AC1E-9E56-7E0A-FFABEF3E325E}"/>
                    </a:ext>
                  </a:extLst>
                </p:cNvPr>
                <p:cNvSpPr/>
                <p:nvPr/>
              </p:nvSpPr>
              <p:spPr>
                <a:xfrm>
                  <a:off x="3834307"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1" name="Graphic 5018">
                <a:extLst>
                  <a:ext uri="{FF2B5EF4-FFF2-40B4-BE49-F238E27FC236}">
                    <a16:creationId xmlns:a16="http://schemas.microsoft.com/office/drawing/2014/main" id="{FE21AA29-CB63-F87A-03B4-607219E26F78}"/>
                  </a:ext>
                </a:extLst>
              </p:cNvPr>
              <p:cNvGrpSpPr/>
              <p:nvPr/>
            </p:nvGrpSpPr>
            <p:grpSpPr>
              <a:xfrm>
                <a:off x="3837656" y="1614598"/>
                <a:ext cx="28981" cy="28485"/>
                <a:chOff x="3837656" y="1614598"/>
                <a:chExt cx="28981" cy="28485"/>
              </a:xfrm>
            </p:grpSpPr>
            <p:sp>
              <p:nvSpPr>
                <p:cNvPr id="3654" name="Freeform: Shape 14931">
                  <a:extLst>
                    <a:ext uri="{FF2B5EF4-FFF2-40B4-BE49-F238E27FC236}">
                      <a16:creationId xmlns:a16="http://schemas.microsoft.com/office/drawing/2014/main" id="{040C7463-F6F2-2E4A-E4DA-165DF379ED95}"/>
                    </a:ext>
                  </a:extLst>
                </p:cNvPr>
                <p:cNvSpPr/>
                <p:nvPr/>
              </p:nvSpPr>
              <p:spPr>
                <a:xfrm>
                  <a:off x="3852211"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5" name="Freeform: Shape 14932">
                  <a:extLst>
                    <a:ext uri="{FF2B5EF4-FFF2-40B4-BE49-F238E27FC236}">
                      <a16:creationId xmlns:a16="http://schemas.microsoft.com/office/drawing/2014/main" id="{C58472D2-2693-F0B2-B93B-8BFB091B767F}"/>
                    </a:ext>
                  </a:extLst>
                </p:cNvPr>
                <p:cNvSpPr/>
                <p:nvPr/>
              </p:nvSpPr>
              <p:spPr>
                <a:xfrm>
                  <a:off x="3837656"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2" name="Graphic 5018">
                <a:extLst>
                  <a:ext uri="{FF2B5EF4-FFF2-40B4-BE49-F238E27FC236}">
                    <a16:creationId xmlns:a16="http://schemas.microsoft.com/office/drawing/2014/main" id="{ADF24213-76C1-6665-E177-F582E349C575}"/>
                  </a:ext>
                </a:extLst>
              </p:cNvPr>
              <p:cNvGrpSpPr/>
              <p:nvPr/>
            </p:nvGrpSpPr>
            <p:grpSpPr>
              <a:xfrm>
                <a:off x="3841134" y="1614598"/>
                <a:ext cx="28981" cy="28485"/>
                <a:chOff x="3841134" y="1614598"/>
                <a:chExt cx="28981" cy="28485"/>
              </a:xfrm>
            </p:grpSpPr>
            <p:sp>
              <p:nvSpPr>
                <p:cNvPr id="3652" name="Freeform: Shape 14929">
                  <a:extLst>
                    <a:ext uri="{FF2B5EF4-FFF2-40B4-BE49-F238E27FC236}">
                      <a16:creationId xmlns:a16="http://schemas.microsoft.com/office/drawing/2014/main" id="{C61B8B0B-0619-3B85-AAC1-45ACBC039077}"/>
                    </a:ext>
                  </a:extLst>
                </p:cNvPr>
                <p:cNvSpPr/>
                <p:nvPr/>
              </p:nvSpPr>
              <p:spPr>
                <a:xfrm>
                  <a:off x="3855560"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3" name="Freeform: Shape 14930">
                  <a:extLst>
                    <a:ext uri="{FF2B5EF4-FFF2-40B4-BE49-F238E27FC236}">
                      <a16:creationId xmlns:a16="http://schemas.microsoft.com/office/drawing/2014/main" id="{CA7D1A63-E67A-578E-BF87-541D7BE4E995}"/>
                    </a:ext>
                  </a:extLst>
                </p:cNvPr>
                <p:cNvSpPr/>
                <p:nvPr/>
              </p:nvSpPr>
              <p:spPr>
                <a:xfrm>
                  <a:off x="3841134"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3" name="Graphic 5018">
                <a:extLst>
                  <a:ext uri="{FF2B5EF4-FFF2-40B4-BE49-F238E27FC236}">
                    <a16:creationId xmlns:a16="http://schemas.microsoft.com/office/drawing/2014/main" id="{A41ADC23-95D2-D5EC-8E2A-9BF47D4DA11C}"/>
                  </a:ext>
                </a:extLst>
              </p:cNvPr>
              <p:cNvGrpSpPr/>
              <p:nvPr/>
            </p:nvGrpSpPr>
            <p:grpSpPr>
              <a:xfrm>
                <a:off x="3854787" y="1614598"/>
                <a:ext cx="28981" cy="28485"/>
                <a:chOff x="3854787" y="1614598"/>
                <a:chExt cx="28981" cy="28485"/>
              </a:xfrm>
            </p:grpSpPr>
            <p:sp>
              <p:nvSpPr>
                <p:cNvPr id="3650" name="Freeform: Shape 14927">
                  <a:extLst>
                    <a:ext uri="{FF2B5EF4-FFF2-40B4-BE49-F238E27FC236}">
                      <a16:creationId xmlns:a16="http://schemas.microsoft.com/office/drawing/2014/main" id="{F3FDA569-7C6A-D73A-16B3-DE1324CAEAD7}"/>
                    </a:ext>
                  </a:extLst>
                </p:cNvPr>
                <p:cNvSpPr/>
                <p:nvPr/>
              </p:nvSpPr>
              <p:spPr>
                <a:xfrm>
                  <a:off x="3869214"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1" name="Freeform: Shape 14928">
                  <a:extLst>
                    <a:ext uri="{FF2B5EF4-FFF2-40B4-BE49-F238E27FC236}">
                      <a16:creationId xmlns:a16="http://schemas.microsoft.com/office/drawing/2014/main" id="{4036CD92-B17F-20A2-D416-1D0E4F552058}"/>
                    </a:ext>
                  </a:extLst>
                </p:cNvPr>
                <p:cNvSpPr/>
                <p:nvPr/>
              </p:nvSpPr>
              <p:spPr>
                <a:xfrm>
                  <a:off x="3854787"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4" name="Graphic 5018">
                <a:extLst>
                  <a:ext uri="{FF2B5EF4-FFF2-40B4-BE49-F238E27FC236}">
                    <a16:creationId xmlns:a16="http://schemas.microsoft.com/office/drawing/2014/main" id="{C6BCDF4E-213B-A0BD-7634-8078D74678D7}"/>
                  </a:ext>
                </a:extLst>
              </p:cNvPr>
              <p:cNvGrpSpPr/>
              <p:nvPr/>
            </p:nvGrpSpPr>
            <p:grpSpPr>
              <a:xfrm>
                <a:off x="3858007" y="1614598"/>
                <a:ext cx="28981" cy="28485"/>
                <a:chOff x="3858007" y="1614598"/>
                <a:chExt cx="28981" cy="28485"/>
              </a:xfrm>
            </p:grpSpPr>
            <p:sp>
              <p:nvSpPr>
                <p:cNvPr id="3648" name="Freeform: Shape 14925">
                  <a:extLst>
                    <a:ext uri="{FF2B5EF4-FFF2-40B4-BE49-F238E27FC236}">
                      <a16:creationId xmlns:a16="http://schemas.microsoft.com/office/drawing/2014/main" id="{7715447D-8DF8-2DF2-4C1C-5EE397625E9B}"/>
                    </a:ext>
                  </a:extLst>
                </p:cNvPr>
                <p:cNvSpPr/>
                <p:nvPr/>
              </p:nvSpPr>
              <p:spPr>
                <a:xfrm>
                  <a:off x="3872563"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9" name="Freeform: Shape 14926">
                  <a:extLst>
                    <a:ext uri="{FF2B5EF4-FFF2-40B4-BE49-F238E27FC236}">
                      <a16:creationId xmlns:a16="http://schemas.microsoft.com/office/drawing/2014/main" id="{6438A0F4-D6EC-6BA2-5EE6-91025CFF113A}"/>
                    </a:ext>
                  </a:extLst>
                </p:cNvPr>
                <p:cNvSpPr/>
                <p:nvPr/>
              </p:nvSpPr>
              <p:spPr>
                <a:xfrm>
                  <a:off x="3858007"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5" name="Graphic 5018">
                <a:extLst>
                  <a:ext uri="{FF2B5EF4-FFF2-40B4-BE49-F238E27FC236}">
                    <a16:creationId xmlns:a16="http://schemas.microsoft.com/office/drawing/2014/main" id="{938EB885-CCBC-120B-25B9-9E3075F10D3E}"/>
                  </a:ext>
                </a:extLst>
              </p:cNvPr>
              <p:cNvGrpSpPr/>
              <p:nvPr/>
            </p:nvGrpSpPr>
            <p:grpSpPr>
              <a:xfrm>
                <a:off x="3861356" y="1614598"/>
                <a:ext cx="28981" cy="28485"/>
                <a:chOff x="3861356" y="1614598"/>
                <a:chExt cx="28981" cy="28485"/>
              </a:xfrm>
            </p:grpSpPr>
            <p:sp>
              <p:nvSpPr>
                <p:cNvPr id="3646" name="Freeform: Shape 14923">
                  <a:extLst>
                    <a:ext uri="{FF2B5EF4-FFF2-40B4-BE49-F238E27FC236}">
                      <a16:creationId xmlns:a16="http://schemas.microsoft.com/office/drawing/2014/main" id="{70D374A0-B091-12CA-946C-9CD48158CB58}"/>
                    </a:ext>
                  </a:extLst>
                </p:cNvPr>
                <p:cNvSpPr/>
                <p:nvPr/>
              </p:nvSpPr>
              <p:spPr>
                <a:xfrm>
                  <a:off x="3875912"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Freeform: Shape 14924">
                  <a:extLst>
                    <a:ext uri="{FF2B5EF4-FFF2-40B4-BE49-F238E27FC236}">
                      <a16:creationId xmlns:a16="http://schemas.microsoft.com/office/drawing/2014/main" id="{F7302FDB-4E1B-3ACA-AD61-01075CB4DFB5}"/>
                    </a:ext>
                  </a:extLst>
                </p:cNvPr>
                <p:cNvSpPr/>
                <p:nvPr/>
              </p:nvSpPr>
              <p:spPr>
                <a:xfrm>
                  <a:off x="3861356"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6" name="Graphic 5018">
                <a:extLst>
                  <a:ext uri="{FF2B5EF4-FFF2-40B4-BE49-F238E27FC236}">
                    <a16:creationId xmlns:a16="http://schemas.microsoft.com/office/drawing/2014/main" id="{924C3540-3A48-CABF-EFAD-6D5F6DDC379B}"/>
                  </a:ext>
                </a:extLst>
              </p:cNvPr>
              <p:cNvGrpSpPr/>
              <p:nvPr/>
            </p:nvGrpSpPr>
            <p:grpSpPr>
              <a:xfrm>
                <a:off x="3864705" y="1614598"/>
                <a:ext cx="28981" cy="28485"/>
                <a:chOff x="3864705" y="1614598"/>
                <a:chExt cx="28981" cy="28485"/>
              </a:xfrm>
            </p:grpSpPr>
            <p:sp>
              <p:nvSpPr>
                <p:cNvPr id="3644" name="Freeform: Shape 14921">
                  <a:extLst>
                    <a:ext uri="{FF2B5EF4-FFF2-40B4-BE49-F238E27FC236}">
                      <a16:creationId xmlns:a16="http://schemas.microsoft.com/office/drawing/2014/main" id="{15567DEA-8271-54B7-C914-2DAE5D7FC21A}"/>
                    </a:ext>
                  </a:extLst>
                </p:cNvPr>
                <p:cNvSpPr/>
                <p:nvPr/>
              </p:nvSpPr>
              <p:spPr>
                <a:xfrm>
                  <a:off x="3879132"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Freeform: Shape 14922">
                  <a:extLst>
                    <a:ext uri="{FF2B5EF4-FFF2-40B4-BE49-F238E27FC236}">
                      <a16:creationId xmlns:a16="http://schemas.microsoft.com/office/drawing/2014/main" id="{8179E386-089C-16CF-FEE4-27BB391E0233}"/>
                    </a:ext>
                  </a:extLst>
                </p:cNvPr>
                <p:cNvSpPr/>
                <p:nvPr/>
              </p:nvSpPr>
              <p:spPr>
                <a:xfrm>
                  <a:off x="3864705"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7" name="Graphic 5018">
                <a:extLst>
                  <a:ext uri="{FF2B5EF4-FFF2-40B4-BE49-F238E27FC236}">
                    <a16:creationId xmlns:a16="http://schemas.microsoft.com/office/drawing/2014/main" id="{DFEC53D8-0C11-9117-134E-5D4DEF005D58}"/>
                  </a:ext>
                </a:extLst>
              </p:cNvPr>
              <p:cNvGrpSpPr/>
              <p:nvPr/>
            </p:nvGrpSpPr>
            <p:grpSpPr>
              <a:xfrm>
                <a:off x="3872820" y="1614598"/>
                <a:ext cx="28981" cy="28485"/>
                <a:chOff x="3872820" y="1614598"/>
                <a:chExt cx="28981" cy="28485"/>
              </a:xfrm>
            </p:grpSpPr>
            <p:sp>
              <p:nvSpPr>
                <p:cNvPr id="3642" name="Freeform: Shape 14919">
                  <a:extLst>
                    <a:ext uri="{FF2B5EF4-FFF2-40B4-BE49-F238E27FC236}">
                      <a16:creationId xmlns:a16="http://schemas.microsoft.com/office/drawing/2014/main" id="{48C981D2-5A7F-979A-5FE4-A5A3D3E6B40D}"/>
                    </a:ext>
                  </a:extLst>
                </p:cNvPr>
                <p:cNvSpPr/>
                <p:nvPr/>
              </p:nvSpPr>
              <p:spPr>
                <a:xfrm>
                  <a:off x="3887375" y="1614598"/>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Freeform: Shape 14920">
                  <a:extLst>
                    <a:ext uri="{FF2B5EF4-FFF2-40B4-BE49-F238E27FC236}">
                      <a16:creationId xmlns:a16="http://schemas.microsoft.com/office/drawing/2014/main" id="{A1D1F657-36D0-6D61-43C8-795AE3F6C524}"/>
                    </a:ext>
                  </a:extLst>
                </p:cNvPr>
                <p:cNvSpPr/>
                <p:nvPr/>
              </p:nvSpPr>
              <p:spPr>
                <a:xfrm>
                  <a:off x="3872820" y="1628904"/>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8" name="Graphic 5018">
                <a:extLst>
                  <a:ext uri="{FF2B5EF4-FFF2-40B4-BE49-F238E27FC236}">
                    <a16:creationId xmlns:a16="http://schemas.microsoft.com/office/drawing/2014/main" id="{DA757951-3590-342A-6A42-D0B73385BA16}"/>
                  </a:ext>
                </a:extLst>
              </p:cNvPr>
              <p:cNvGrpSpPr/>
              <p:nvPr/>
            </p:nvGrpSpPr>
            <p:grpSpPr>
              <a:xfrm>
                <a:off x="3879132" y="1619155"/>
                <a:ext cx="28981" cy="28485"/>
                <a:chOff x="3879132" y="1619155"/>
                <a:chExt cx="28981" cy="28485"/>
              </a:xfrm>
            </p:grpSpPr>
            <p:sp>
              <p:nvSpPr>
                <p:cNvPr id="3640" name="Freeform: Shape 14917">
                  <a:extLst>
                    <a:ext uri="{FF2B5EF4-FFF2-40B4-BE49-F238E27FC236}">
                      <a16:creationId xmlns:a16="http://schemas.microsoft.com/office/drawing/2014/main" id="{02863C45-B9BF-E794-7050-C504E34ACEF5}"/>
                    </a:ext>
                  </a:extLst>
                </p:cNvPr>
                <p:cNvSpPr/>
                <p:nvPr/>
              </p:nvSpPr>
              <p:spPr>
                <a:xfrm>
                  <a:off x="3893687"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Freeform: Shape 14918">
                  <a:extLst>
                    <a:ext uri="{FF2B5EF4-FFF2-40B4-BE49-F238E27FC236}">
                      <a16:creationId xmlns:a16="http://schemas.microsoft.com/office/drawing/2014/main" id="{88531C65-131E-79E6-DD00-F3D66F3ED751}"/>
                    </a:ext>
                  </a:extLst>
                </p:cNvPr>
                <p:cNvSpPr/>
                <p:nvPr/>
              </p:nvSpPr>
              <p:spPr>
                <a:xfrm>
                  <a:off x="3879132"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9" name="Graphic 5018">
                <a:extLst>
                  <a:ext uri="{FF2B5EF4-FFF2-40B4-BE49-F238E27FC236}">
                    <a16:creationId xmlns:a16="http://schemas.microsoft.com/office/drawing/2014/main" id="{DA768338-A4BC-CFE7-9F53-326715D6FF14}"/>
                  </a:ext>
                </a:extLst>
              </p:cNvPr>
              <p:cNvGrpSpPr/>
              <p:nvPr/>
            </p:nvGrpSpPr>
            <p:grpSpPr>
              <a:xfrm>
                <a:off x="3882738" y="1619155"/>
                <a:ext cx="28981" cy="28485"/>
                <a:chOff x="3882738" y="1619155"/>
                <a:chExt cx="28981" cy="28485"/>
              </a:xfrm>
            </p:grpSpPr>
            <p:sp>
              <p:nvSpPr>
                <p:cNvPr id="3638" name="Freeform: Shape 14915">
                  <a:extLst>
                    <a:ext uri="{FF2B5EF4-FFF2-40B4-BE49-F238E27FC236}">
                      <a16:creationId xmlns:a16="http://schemas.microsoft.com/office/drawing/2014/main" id="{22872684-D291-30BB-2661-786F9D661C19}"/>
                    </a:ext>
                  </a:extLst>
                </p:cNvPr>
                <p:cNvSpPr/>
                <p:nvPr/>
              </p:nvSpPr>
              <p:spPr>
                <a:xfrm>
                  <a:off x="3897165"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Freeform: Shape 14916">
                  <a:extLst>
                    <a:ext uri="{FF2B5EF4-FFF2-40B4-BE49-F238E27FC236}">
                      <a16:creationId xmlns:a16="http://schemas.microsoft.com/office/drawing/2014/main" id="{172FD60A-924F-0906-293F-E25E5C385E4C}"/>
                    </a:ext>
                  </a:extLst>
                </p:cNvPr>
                <p:cNvSpPr/>
                <p:nvPr/>
              </p:nvSpPr>
              <p:spPr>
                <a:xfrm>
                  <a:off x="3882738"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0" name="Graphic 5018">
                <a:extLst>
                  <a:ext uri="{FF2B5EF4-FFF2-40B4-BE49-F238E27FC236}">
                    <a16:creationId xmlns:a16="http://schemas.microsoft.com/office/drawing/2014/main" id="{EE96ADEB-E232-73D7-4CB2-6B0287777F5C}"/>
                  </a:ext>
                </a:extLst>
              </p:cNvPr>
              <p:cNvGrpSpPr/>
              <p:nvPr/>
            </p:nvGrpSpPr>
            <p:grpSpPr>
              <a:xfrm>
                <a:off x="3886345" y="1619155"/>
                <a:ext cx="28981" cy="28485"/>
                <a:chOff x="3886345" y="1619155"/>
                <a:chExt cx="28981" cy="28485"/>
              </a:xfrm>
            </p:grpSpPr>
            <p:sp>
              <p:nvSpPr>
                <p:cNvPr id="3636" name="Freeform: Shape 14913">
                  <a:extLst>
                    <a:ext uri="{FF2B5EF4-FFF2-40B4-BE49-F238E27FC236}">
                      <a16:creationId xmlns:a16="http://schemas.microsoft.com/office/drawing/2014/main" id="{DD76F270-20D9-27AB-F06C-D405DD202C76}"/>
                    </a:ext>
                  </a:extLst>
                </p:cNvPr>
                <p:cNvSpPr/>
                <p:nvPr/>
              </p:nvSpPr>
              <p:spPr>
                <a:xfrm>
                  <a:off x="3900771"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Freeform: Shape 14914">
                  <a:extLst>
                    <a:ext uri="{FF2B5EF4-FFF2-40B4-BE49-F238E27FC236}">
                      <a16:creationId xmlns:a16="http://schemas.microsoft.com/office/drawing/2014/main" id="{B7860B46-A522-387F-2A32-CD9BAB723754}"/>
                    </a:ext>
                  </a:extLst>
                </p:cNvPr>
                <p:cNvSpPr/>
                <p:nvPr/>
              </p:nvSpPr>
              <p:spPr>
                <a:xfrm>
                  <a:off x="3886345"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1" name="Graphic 5018">
                <a:extLst>
                  <a:ext uri="{FF2B5EF4-FFF2-40B4-BE49-F238E27FC236}">
                    <a16:creationId xmlns:a16="http://schemas.microsoft.com/office/drawing/2014/main" id="{E1FC185E-2261-28E3-A925-26EB28A7B4D8}"/>
                  </a:ext>
                </a:extLst>
              </p:cNvPr>
              <p:cNvGrpSpPr/>
              <p:nvPr/>
            </p:nvGrpSpPr>
            <p:grpSpPr>
              <a:xfrm>
                <a:off x="3893687" y="1619155"/>
                <a:ext cx="28981" cy="28485"/>
                <a:chOff x="3893687" y="1619155"/>
                <a:chExt cx="28981" cy="28485"/>
              </a:xfrm>
            </p:grpSpPr>
            <p:sp>
              <p:nvSpPr>
                <p:cNvPr id="3634" name="Freeform: Shape 14911">
                  <a:extLst>
                    <a:ext uri="{FF2B5EF4-FFF2-40B4-BE49-F238E27FC236}">
                      <a16:creationId xmlns:a16="http://schemas.microsoft.com/office/drawing/2014/main" id="{A224798E-A9CF-C673-A012-ECD75463B2C2}"/>
                    </a:ext>
                  </a:extLst>
                </p:cNvPr>
                <p:cNvSpPr/>
                <p:nvPr/>
              </p:nvSpPr>
              <p:spPr>
                <a:xfrm>
                  <a:off x="3908113"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Freeform: Shape 14912">
                  <a:extLst>
                    <a:ext uri="{FF2B5EF4-FFF2-40B4-BE49-F238E27FC236}">
                      <a16:creationId xmlns:a16="http://schemas.microsoft.com/office/drawing/2014/main" id="{90086FC9-C843-14E6-AD4C-EEC1DCC4E5E2}"/>
                    </a:ext>
                  </a:extLst>
                </p:cNvPr>
                <p:cNvSpPr/>
                <p:nvPr/>
              </p:nvSpPr>
              <p:spPr>
                <a:xfrm>
                  <a:off x="3893687"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2" name="Graphic 5018">
                <a:extLst>
                  <a:ext uri="{FF2B5EF4-FFF2-40B4-BE49-F238E27FC236}">
                    <a16:creationId xmlns:a16="http://schemas.microsoft.com/office/drawing/2014/main" id="{7DC53FFC-9E76-4612-BED8-A4445B75B71D}"/>
                  </a:ext>
                </a:extLst>
              </p:cNvPr>
              <p:cNvGrpSpPr/>
              <p:nvPr/>
            </p:nvGrpSpPr>
            <p:grpSpPr>
              <a:xfrm>
                <a:off x="3897165" y="1619155"/>
                <a:ext cx="28981" cy="28485"/>
                <a:chOff x="3897165" y="1619155"/>
                <a:chExt cx="28981" cy="28485"/>
              </a:xfrm>
            </p:grpSpPr>
            <p:sp>
              <p:nvSpPr>
                <p:cNvPr id="3632" name="Freeform: Shape 14909">
                  <a:extLst>
                    <a:ext uri="{FF2B5EF4-FFF2-40B4-BE49-F238E27FC236}">
                      <a16:creationId xmlns:a16="http://schemas.microsoft.com/office/drawing/2014/main" id="{865B020A-BCBF-F978-1CD0-820D59DA728D}"/>
                    </a:ext>
                  </a:extLst>
                </p:cNvPr>
                <p:cNvSpPr/>
                <p:nvPr/>
              </p:nvSpPr>
              <p:spPr>
                <a:xfrm>
                  <a:off x="3911720"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Freeform: Shape 14910">
                  <a:extLst>
                    <a:ext uri="{FF2B5EF4-FFF2-40B4-BE49-F238E27FC236}">
                      <a16:creationId xmlns:a16="http://schemas.microsoft.com/office/drawing/2014/main" id="{0D0C9393-CB6F-90D5-17CE-394E8884A8E6}"/>
                    </a:ext>
                  </a:extLst>
                </p:cNvPr>
                <p:cNvSpPr/>
                <p:nvPr/>
              </p:nvSpPr>
              <p:spPr>
                <a:xfrm>
                  <a:off x="3897165"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3" name="Graphic 5018">
                <a:extLst>
                  <a:ext uri="{FF2B5EF4-FFF2-40B4-BE49-F238E27FC236}">
                    <a16:creationId xmlns:a16="http://schemas.microsoft.com/office/drawing/2014/main" id="{B3897065-1CA8-642E-731D-C289BAA3C172}"/>
                  </a:ext>
                </a:extLst>
              </p:cNvPr>
              <p:cNvGrpSpPr/>
              <p:nvPr/>
            </p:nvGrpSpPr>
            <p:grpSpPr>
              <a:xfrm>
                <a:off x="3900771" y="1619155"/>
                <a:ext cx="28981" cy="28485"/>
                <a:chOff x="3900771" y="1619155"/>
                <a:chExt cx="28981" cy="28485"/>
              </a:xfrm>
            </p:grpSpPr>
            <p:sp>
              <p:nvSpPr>
                <p:cNvPr id="3630" name="Freeform: Shape 14907">
                  <a:extLst>
                    <a:ext uri="{FF2B5EF4-FFF2-40B4-BE49-F238E27FC236}">
                      <a16:creationId xmlns:a16="http://schemas.microsoft.com/office/drawing/2014/main" id="{74AAFE29-F0AF-1427-2962-66211330CA86}"/>
                    </a:ext>
                  </a:extLst>
                </p:cNvPr>
                <p:cNvSpPr/>
                <p:nvPr/>
              </p:nvSpPr>
              <p:spPr>
                <a:xfrm>
                  <a:off x="3915327"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Freeform: Shape 14908">
                  <a:extLst>
                    <a:ext uri="{FF2B5EF4-FFF2-40B4-BE49-F238E27FC236}">
                      <a16:creationId xmlns:a16="http://schemas.microsoft.com/office/drawing/2014/main" id="{0BA4858E-6BC8-F99A-CBF8-3467E1C4C7DE}"/>
                    </a:ext>
                  </a:extLst>
                </p:cNvPr>
                <p:cNvSpPr/>
                <p:nvPr/>
              </p:nvSpPr>
              <p:spPr>
                <a:xfrm>
                  <a:off x="3900771"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4" name="Graphic 5018">
                <a:extLst>
                  <a:ext uri="{FF2B5EF4-FFF2-40B4-BE49-F238E27FC236}">
                    <a16:creationId xmlns:a16="http://schemas.microsoft.com/office/drawing/2014/main" id="{29CC3BF6-4CB0-9D7C-A38E-13341417EA5A}"/>
                  </a:ext>
                </a:extLst>
              </p:cNvPr>
              <p:cNvGrpSpPr/>
              <p:nvPr/>
            </p:nvGrpSpPr>
            <p:grpSpPr>
              <a:xfrm>
                <a:off x="3904378" y="1619155"/>
                <a:ext cx="28981" cy="28485"/>
                <a:chOff x="3904378" y="1619155"/>
                <a:chExt cx="28981" cy="28485"/>
              </a:xfrm>
            </p:grpSpPr>
            <p:sp>
              <p:nvSpPr>
                <p:cNvPr id="3628" name="Freeform: Shape 14905">
                  <a:extLst>
                    <a:ext uri="{FF2B5EF4-FFF2-40B4-BE49-F238E27FC236}">
                      <a16:creationId xmlns:a16="http://schemas.microsoft.com/office/drawing/2014/main" id="{3673289D-63B2-F58D-9AA8-C90407E3B118}"/>
                    </a:ext>
                  </a:extLst>
                </p:cNvPr>
                <p:cNvSpPr/>
                <p:nvPr/>
              </p:nvSpPr>
              <p:spPr>
                <a:xfrm>
                  <a:off x="3918933"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Freeform: Shape 14906">
                  <a:extLst>
                    <a:ext uri="{FF2B5EF4-FFF2-40B4-BE49-F238E27FC236}">
                      <a16:creationId xmlns:a16="http://schemas.microsoft.com/office/drawing/2014/main" id="{6E2EC553-2DF0-D7C5-5D19-9DE81FD812B0}"/>
                    </a:ext>
                  </a:extLst>
                </p:cNvPr>
                <p:cNvSpPr/>
                <p:nvPr/>
              </p:nvSpPr>
              <p:spPr>
                <a:xfrm>
                  <a:off x="3904378"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5" name="Graphic 5018">
                <a:extLst>
                  <a:ext uri="{FF2B5EF4-FFF2-40B4-BE49-F238E27FC236}">
                    <a16:creationId xmlns:a16="http://schemas.microsoft.com/office/drawing/2014/main" id="{4C6658EF-E619-674C-F677-3622AD047143}"/>
                  </a:ext>
                </a:extLst>
              </p:cNvPr>
              <p:cNvGrpSpPr/>
              <p:nvPr/>
            </p:nvGrpSpPr>
            <p:grpSpPr>
              <a:xfrm>
                <a:off x="3907985" y="1619155"/>
                <a:ext cx="28981" cy="28485"/>
                <a:chOff x="3907985" y="1619155"/>
                <a:chExt cx="28981" cy="28485"/>
              </a:xfrm>
            </p:grpSpPr>
            <p:sp>
              <p:nvSpPr>
                <p:cNvPr id="3626" name="Freeform: Shape 14903">
                  <a:extLst>
                    <a:ext uri="{FF2B5EF4-FFF2-40B4-BE49-F238E27FC236}">
                      <a16:creationId xmlns:a16="http://schemas.microsoft.com/office/drawing/2014/main" id="{29916985-BBDD-41E7-7146-BF113FBC8DB3}"/>
                    </a:ext>
                  </a:extLst>
                </p:cNvPr>
                <p:cNvSpPr/>
                <p:nvPr/>
              </p:nvSpPr>
              <p:spPr>
                <a:xfrm>
                  <a:off x="3922540"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Freeform: Shape 14904">
                  <a:extLst>
                    <a:ext uri="{FF2B5EF4-FFF2-40B4-BE49-F238E27FC236}">
                      <a16:creationId xmlns:a16="http://schemas.microsoft.com/office/drawing/2014/main" id="{FD71B13E-ACB4-67B9-9D57-02AEF8C08854}"/>
                    </a:ext>
                  </a:extLst>
                </p:cNvPr>
                <p:cNvSpPr/>
                <p:nvPr/>
              </p:nvSpPr>
              <p:spPr>
                <a:xfrm>
                  <a:off x="3907985"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6" name="Graphic 5018">
                <a:extLst>
                  <a:ext uri="{FF2B5EF4-FFF2-40B4-BE49-F238E27FC236}">
                    <a16:creationId xmlns:a16="http://schemas.microsoft.com/office/drawing/2014/main" id="{6770078B-69C6-05C6-2D7E-0A97ED2C71C0}"/>
                  </a:ext>
                </a:extLst>
              </p:cNvPr>
              <p:cNvGrpSpPr/>
              <p:nvPr/>
            </p:nvGrpSpPr>
            <p:grpSpPr>
              <a:xfrm>
                <a:off x="3911591" y="1619155"/>
                <a:ext cx="28981" cy="28485"/>
                <a:chOff x="3911591" y="1619155"/>
                <a:chExt cx="28981" cy="28485"/>
              </a:xfrm>
            </p:grpSpPr>
            <p:sp>
              <p:nvSpPr>
                <p:cNvPr id="3624" name="Freeform: Shape 14901">
                  <a:extLst>
                    <a:ext uri="{FF2B5EF4-FFF2-40B4-BE49-F238E27FC236}">
                      <a16:creationId xmlns:a16="http://schemas.microsoft.com/office/drawing/2014/main" id="{21AB7D6C-2D2C-F8BD-A60B-A00CBB9DF9A9}"/>
                    </a:ext>
                  </a:extLst>
                </p:cNvPr>
                <p:cNvSpPr/>
                <p:nvPr/>
              </p:nvSpPr>
              <p:spPr>
                <a:xfrm>
                  <a:off x="3926146"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Freeform: Shape 14902">
                  <a:extLst>
                    <a:ext uri="{FF2B5EF4-FFF2-40B4-BE49-F238E27FC236}">
                      <a16:creationId xmlns:a16="http://schemas.microsoft.com/office/drawing/2014/main" id="{EDD24691-DB1B-B8F3-973D-BECBD367A8CA}"/>
                    </a:ext>
                  </a:extLst>
                </p:cNvPr>
                <p:cNvSpPr/>
                <p:nvPr/>
              </p:nvSpPr>
              <p:spPr>
                <a:xfrm>
                  <a:off x="3911591"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7" name="Graphic 5018">
                <a:extLst>
                  <a:ext uri="{FF2B5EF4-FFF2-40B4-BE49-F238E27FC236}">
                    <a16:creationId xmlns:a16="http://schemas.microsoft.com/office/drawing/2014/main" id="{472DE86E-DDE0-FA20-3B1E-83E744086D33}"/>
                  </a:ext>
                </a:extLst>
              </p:cNvPr>
              <p:cNvGrpSpPr/>
              <p:nvPr/>
            </p:nvGrpSpPr>
            <p:grpSpPr>
              <a:xfrm>
                <a:off x="3922669" y="1619155"/>
                <a:ext cx="28981" cy="28485"/>
                <a:chOff x="3922669" y="1619155"/>
                <a:chExt cx="28981" cy="28485"/>
              </a:xfrm>
            </p:grpSpPr>
            <p:sp>
              <p:nvSpPr>
                <p:cNvPr id="3622" name="Freeform: Shape 14899">
                  <a:extLst>
                    <a:ext uri="{FF2B5EF4-FFF2-40B4-BE49-F238E27FC236}">
                      <a16:creationId xmlns:a16="http://schemas.microsoft.com/office/drawing/2014/main" id="{823C5668-5F0E-2AB4-15B6-FC1FDB737CF3}"/>
                    </a:ext>
                  </a:extLst>
                </p:cNvPr>
                <p:cNvSpPr/>
                <p:nvPr/>
              </p:nvSpPr>
              <p:spPr>
                <a:xfrm>
                  <a:off x="3937095"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Freeform: Shape 14900">
                  <a:extLst>
                    <a:ext uri="{FF2B5EF4-FFF2-40B4-BE49-F238E27FC236}">
                      <a16:creationId xmlns:a16="http://schemas.microsoft.com/office/drawing/2014/main" id="{17C6B447-343D-1DD5-3F51-8EAC247892C7}"/>
                    </a:ext>
                  </a:extLst>
                </p:cNvPr>
                <p:cNvSpPr/>
                <p:nvPr/>
              </p:nvSpPr>
              <p:spPr>
                <a:xfrm>
                  <a:off x="3922669"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8" name="Graphic 5018">
                <a:extLst>
                  <a:ext uri="{FF2B5EF4-FFF2-40B4-BE49-F238E27FC236}">
                    <a16:creationId xmlns:a16="http://schemas.microsoft.com/office/drawing/2014/main" id="{72398AB0-99A3-E207-2DAB-93516AD208C2}"/>
                  </a:ext>
                </a:extLst>
              </p:cNvPr>
              <p:cNvGrpSpPr/>
              <p:nvPr/>
            </p:nvGrpSpPr>
            <p:grpSpPr>
              <a:xfrm>
                <a:off x="3925889" y="1619155"/>
                <a:ext cx="28981" cy="28485"/>
                <a:chOff x="3925889" y="1619155"/>
                <a:chExt cx="28981" cy="28485"/>
              </a:xfrm>
            </p:grpSpPr>
            <p:sp>
              <p:nvSpPr>
                <p:cNvPr id="3620" name="Freeform: Shape 14897">
                  <a:extLst>
                    <a:ext uri="{FF2B5EF4-FFF2-40B4-BE49-F238E27FC236}">
                      <a16:creationId xmlns:a16="http://schemas.microsoft.com/office/drawing/2014/main" id="{3C35185F-B5B7-3C30-76F9-72FBF28D640D}"/>
                    </a:ext>
                  </a:extLst>
                </p:cNvPr>
                <p:cNvSpPr/>
                <p:nvPr/>
              </p:nvSpPr>
              <p:spPr>
                <a:xfrm>
                  <a:off x="3940444"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Freeform: Shape 14898">
                  <a:extLst>
                    <a:ext uri="{FF2B5EF4-FFF2-40B4-BE49-F238E27FC236}">
                      <a16:creationId xmlns:a16="http://schemas.microsoft.com/office/drawing/2014/main" id="{650A0A9E-756D-4905-24F9-33DF1F18B14F}"/>
                    </a:ext>
                  </a:extLst>
                </p:cNvPr>
                <p:cNvSpPr/>
                <p:nvPr/>
              </p:nvSpPr>
              <p:spPr>
                <a:xfrm>
                  <a:off x="3925889"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9" name="Graphic 5018">
                <a:extLst>
                  <a:ext uri="{FF2B5EF4-FFF2-40B4-BE49-F238E27FC236}">
                    <a16:creationId xmlns:a16="http://schemas.microsoft.com/office/drawing/2014/main" id="{97E78435-013A-5E04-0A2B-61097A244AC6}"/>
                  </a:ext>
                </a:extLst>
              </p:cNvPr>
              <p:cNvGrpSpPr/>
              <p:nvPr/>
            </p:nvGrpSpPr>
            <p:grpSpPr>
              <a:xfrm>
                <a:off x="3929238" y="1619155"/>
                <a:ext cx="28981" cy="28485"/>
                <a:chOff x="3929238" y="1619155"/>
                <a:chExt cx="28981" cy="28485"/>
              </a:xfrm>
            </p:grpSpPr>
            <p:sp>
              <p:nvSpPr>
                <p:cNvPr id="3618" name="Freeform: Shape 14895">
                  <a:extLst>
                    <a:ext uri="{FF2B5EF4-FFF2-40B4-BE49-F238E27FC236}">
                      <a16:creationId xmlns:a16="http://schemas.microsoft.com/office/drawing/2014/main" id="{F6D3D0F4-BB62-A54C-8D8A-EF530C7AB05F}"/>
                    </a:ext>
                  </a:extLst>
                </p:cNvPr>
                <p:cNvSpPr/>
                <p:nvPr/>
              </p:nvSpPr>
              <p:spPr>
                <a:xfrm>
                  <a:off x="3943664"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Freeform: Shape 14896">
                  <a:extLst>
                    <a:ext uri="{FF2B5EF4-FFF2-40B4-BE49-F238E27FC236}">
                      <a16:creationId xmlns:a16="http://schemas.microsoft.com/office/drawing/2014/main" id="{2C2780A9-86B0-6D76-8F86-AB1139449FF5}"/>
                    </a:ext>
                  </a:extLst>
                </p:cNvPr>
                <p:cNvSpPr/>
                <p:nvPr/>
              </p:nvSpPr>
              <p:spPr>
                <a:xfrm>
                  <a:off x="3929238"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0" name="Graphic 5018">
                <a:extLst>
                  <a:ext uri="{FF2B5EF4-FFF2-40B4-BE49-F238E27FC236}">
                    <a16:creationId xmlns:a16="http://schemas.microsoft.com/office/drawing/2014/main" id="{E0AE7E7B-77DF-722D-2E18-A4A296810B3E}"/>
                  </a:ext>
                </a:extLst>
              </p:cNvPr>
              <p:cNvGrpSpPr/>
              <p:nvPr/>
            </p:nvGrpSpPr>
            <p:grpSpPr>
              <a:xfrm>
                <a:off x="3932458" y="1619155"/>
                <a:ext cx="28981" cy="28485"/>
                <a:chOff x="3932458" y="1619155"/>
                <a:chExt cx="28981" cy="28485"/>
              </a:xfrm>
            </p:grpSpPr>
            <p:sp>
              <p:nvSpPr>
                <p:cNvPr id="3616" name="Freeform: Shape 14893">
                  <a:extLst>
                    <a:ext uri="{FF2B5EF4-FFF2-40B4-BE49-F238E27FC236}">
                      <a16:creationId xmlns:a16="http://schemas.microsoft.com/office/drawing/2014/main" id="{3447A99E-337B-2ADE-4BD8-76F3E9BF1577}"/>
                    </a:ext>
                  </a:extLst>
                </p:cNvPr>
                <p:cNvSpPr/>
                <p:nvPr/>
              </p:nvSpPr>
              <p:spPr>
                <a:xfrm>
                  <a:off x="3947013"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Freeform: Shape 14894">
                  <a:extLst>
                    <a:ext uri="{FF2B5EF4-FFF2-40B4-BE49-F238E27FC236}">
                      <a16:creationId xmlns:a16="http://schemas.microsoft.com/office/drawing/2014/main" id="{DAB5AAFE-25A2-DF3A-0D41-209DBEF5DFD1}"/>
                    </a:ext>
                  </a:extLst>
                </p:cNvPr>
                <p:cNvSpPr/>
                <p:nvPr/>
              </p:nvSpPr>
              <p:spPr>
                <a:xfrm>
                  <a:off x="3932458"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1" name="Graphic 5018">
                <a:extLst>
                  <a:ext uri="{FF2B5EF4-FFF2-40B4-BE49-F238E27FC236}">
                    <a16:creationId xmlns:a16="http://schemas.microsoft.com/office/drawing/2014/main" id="{8676970C-F7C7-4F02-6391-91DE42C95E93}"/>
                  </a:ext>
                </a:extLst>
              </p:cNvPr>
              <p:cNvGrpSpPr/>
              <p:nvPr/>
            </p:nvGrpSpPr>
            <p:grpSpPr>
              <a:xfrm>
                <a:off x="3935807" y="1619155"/>
                <a:ext cx="28981" cy="28485"/>
                <a:chOff x="3935807" y="1619155"/>
                <a:chExt cx="28981" cy="28485"/>
              </a:xfrm>
            </p:grpSpPr>
            <p:sp>
              <p:nvSpPr>
                <p:cNvPr id="3614" name="Freeform: Shape 14891">
                  <a:extLst>
                    <a:ext uri="{FF2B5EF4-FFF2-40B4-BE49-F238E27FC236}">
                      <a16:creationId xmlns:a16="http://schemas.microsoft.com/office/drawing/2014/main" id="{BE68DC05-D3FC-1AF4-34EB-1A95E4F245C4}"/>
                    </a:ext>
                  </a:extLst>
                </p:cNvPr>
                <p:cNvSpPr/>
                <p:nvPr/>
              </p:nvSpPr>
              <p:spPr>
                <a:xfrm>
                  <a:off x="3950233"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Freeform: Shape 14892">
                  <a:extLst>
                    <a:ext uri="{FF2B5EF4-FFF2-40B4-BE49-F238E27FC236}">
                      <a16:creationId xmlns:a16="http://schemas.microsoft.com/office/drawing/2014/main" id="{FD909D58-F5D5-25B2-FA8A-37C8954B6FEC}"/>
                    </a:ext>
                  </a:extLst>
                </p:cNvPr>
                <p:cNvSpPr/>
                <p:nvPr/>
              </p:nvSpPr>
              <p:spPr>
                <a:xfrm>
                  <a:off x="3935807"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2" name="Graphic 5018">
                <a:extLst>
                  <a:ext uri="{FF2B5EF4-FFF2-40B4-BE49-F238E27FC236}">
                    <a16:creationId xmlns:a16="http://schemas.microsoft.com/office/drawing/2014/main" id="{F558DC04-9D42-988F-4997-B0F3F4693FE4}"/>
                  </a:ext>
                </a:extLst>
              </p:cNvPr>
              <p:cNvGrpSpPr/>
              <p:nvPr/>
            </p:nvGrpSpPr>
            <p:grpSpPr>
              <a:xfrm>
                <a:off x="3939027" y="1619155"/>
                <a:ext cx="28981" cy="28485"/>
                <a:chOff x="3939027" y="1619155"/>
                <a:chExt cx="28981" cy="28485"/>
              </a:xfrm>
            </p:grpSpPr>
            <p:sp>
              <p:nvSpPr>
                <p:cNvPr id="3612" name="Freeform: Shape 14889">
                  <a:extLst>
                    <a:ext uri="{FF2B5EF4-FFF2-40B4-BE49-F238E27FC236}">
                      <a16:creationId xmlns:a16="http://schemas.microsoft.com/office/drawing/2014/main" id="{C17848DD-7409-AAC7-DD8E-C7A5002BC0F9}"/>
                    </a:ext>
                  </a:extLst>
                </p:cNvPr>
                <p:cNvSpPr/>
                <p:nvPr/>
              </p:nvSpPr>
              <p:spPr>
                <a:xfrm>
                  <a:off x="3953582"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Freeform: Shape 14890">
                  <a:extLst>
                    <a:ext uri="{FF2B5EF4-FFF2-40B4-BE49-F238E27FC236}">
                      <a16:creationId xmlns:a16="http://schemas.microsoft.com/office/drawing/2014/main" id="{0CA5276B-5D31-2679-5555-EC0D26B90367}"/>
                    </a:ext>
                  </a:extLst>
                </p:cNvPr>
                <p:cNvSpPr/>
                <p:nvPr/>
              </p:nvSpPr>
              <p:spPr>
                <a:xfrm>
                  <a:off x="3939027"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3" name="Graphic 5018">
                <a:extLst>
                  <a:ext uri="{FF2B5EF4-FFF2-40B4-BE49-F238E27FC236}">
                    <a16:creationId xmlns:a16="http://schemas.microsoft.com/office/drawing/2014/main" id="{7282EB94-D366-7F03-B692-4471D3AB42B3}"/>
                  </a:ext>
                </a:extLst>
              </p:cNvPr>
              <p:cNvGrpSpPr/>
              <p:nvPr/>
            </p:nvGrpSpPr>
            <p:grpSpPr>
              <a:xfrm>
                <a:off x="3947013" y="1619155"/>
                <a:ext cx="28981" cy="28485"/>
                <a:chOff x="3947013" y="1619155"/>
                <a:chExt cx="28981" cy="28485"/>
              </a:xfrm>
            </p:grpSpPr>
            <p:sp>
              <p:nvSpPr>
                <p:cNvPr id="3610" name="Freeform: Shape 14887">
                  <a:extLst>
                    <a:ext uri="{FF2B5EF4-FFF2-40B4-BE49-F238E27FC236}">
                      <a16:creationId xmlns:a16="http://schemas.microsoft.com/office/drawing/2014/main" id="{60E16228-61D7-B76B-70E7-6FF85549CF1C}"/>
                    </a:ext>
                  </a:extLst>
                </p:cNvPr>
                <p:cNvSpPr/>
                <p:nvPr/>
              </p:nvSpPr>
              <p:spPr>
                <a:xfrm>
                  <a:off x="3961440"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Freeform: Shape 14888">
                  <a:extLst>
                    <a:ext uri="{FF2B5EF4-FFF2-40B4-BE49-F238E27FC236}">
                      <a16:creationId xmlns:a16="http://schemas.microsoft.com/office/drawing/2014/main" id="{C9CA0929-622D-B8EF-CDD9-500BDA8A9629}"/>
                    </a:ext>
                  </a:extLst>
                </p:cNvPr>
                <p:cNvSpPr/>
                <p:nvPr/>
              </p:nvSpPr>
              <p:spPr>
                <a:xfrm>
                  <a:off x="3947013"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raphic 5018">
                <a:extLst>
                  <a:ext uri="{FF2B5EF4-FFF2-40B4-BE49-F238E27FC236}">
                    <a16:creationId xmlns:a16="http://schemas.microsoft.com/office/drawing/2014/main" id="{6C6E9257-EF29-F420-71C9-4BBD7D7B5249}"/>
                  </a:ext>
                </a:extLst>
              </p:cNvPr>
              <p:cNvGrpSpPr/>
              <p:nvPr/>
            </p:nvGrpSpPr>
            <p:grpSpPr>
              <a:xfrm>
                <a:off x="3950233" y="1619155"/>
                <a:ext cx="28981" cy="28485"/>
                <a:chOff x="3950233" y="1619155"/>
                <a:chExt cx="28981" cy="28485"/>
              </a:xfrm>
            </p:grpSpPr>
            <p:sp>
              <p:nvSpPr>
                <p:cNvPr id="3608" name="Freeform: Shape 14885">
                  <a:extLst>
                    <a:ext uri="{FF2B5EF4-FFF2-40B4-BE49-F238E27FC236}">
                      <a16:creationId xmlns:a16="http://schemas.microsoft.com/office/drawing/2014/main" id="{CA8E4F69-5C07-9C5B-D7CD-46FD9F644E88}"/>
                    </a:ext>
                  </a:extLst>
                </p:cNvPr>
                <p:cNvSpPr/>
                <p:nvPr/>
              </p:nvSpPr>
              <p:spPr>
                <a:xfrm>
                  <a:off x="3964789"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Freeform: Shape 14886">
                  <a:extLst>
                    <a:ext uri="{FF2B5EF4-FFF2-40B4-BE49-F238E27FC236}">
                      <a16:creationId xmlns:a16="http://schemas.microsoft.com/office/drawing/2014/main" id="{3F085AAF-6D53-FCED-996C-369E7F49F498}"/>
                    </a:ext>
                  </a:extLst>
                </p:cNvPr>
                <p:cNvSpPr/>
                <p:nvPr/>
              </p:nvSpPr>
              <p:spPr>
                <a:xfrm>
                  <a:off x="3950233"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5" name="Graphic 5018">
                <a:extLst>
                  <a:ext uri="{FF2B5EF4-FFF2-40B4-BE49-F238E27FC236}">
                    <a16:creationId xmlns:a16="http://schemas.microsoft.com/office/drawing/2014/main" id="{A617D931-98BD-7ED6-5230-095849399FB7}"/>
                  </a:ext>
                </a:extLst>
              </p:cNvPr>
              <p:cNvGrpSpPr/>
              <p:nvPr/>
            </p:nvGrpSpPr>
            <p:grpSpPr>
              <a:xfrm>
                <a:off x="3958219" y="1619155"/>
                <a:ext cx="28981" cy="28485"/>
                <a:chOff x="3958219" y="1619155"/>
                <a:chExt cx="28981" cy="28485"/>
              </a:xfrm>
            </p:grpSpPr>
            <p:sp>
              <p:nvSpPr>
                <p:cNvPr id="3606" name="Freeform: Shape 14883">
                  <a:extLst>
                    <a:ext uri="{FF2B5EF4-FFF2-40B4-BE49-F238E27FC236}">
                      <a16:creationId xmlns:a16="http://schemas.microsoft.com/office/drawing/2014/main" id="{1108FE0C-F7EC-BC67-522F-673D8A80252D}"/>
                    </a:ext>
                  </a:extLst>
                </p:cNvPr>
                <p:cNvSpPr/>
                <p:nvPr/>
              </p:nvSpPr>
              <p:spPr>
                <a:xfrm>
                  <a:off x="3972646"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Freeform: Shape 14884">
                  <a:extLst>
                    <a:ext uri="{FF2B5EF4-FFF2-40B4-BE49-F238E27FC236}">
                      <a16:creationId xmlns:a16="http://schemas.microsoft.com/office/drawing/2014/main" id="{8EC5CCF6-F956-44CE-BC38-EA2005A2E562}"/>
                    </a:ext>
                  </a:extLst>
                </p:cNvPr>
                <p:cNvSpPr/>
                <p:nvPr/>
              </p:nvSpPr>
              <p:spPr>
                <a:xfrm>
                  <a:off x="3958219"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6" name="Graphic 5018">
                <a:extLst>
                  <a:ext uri="{FF2B5EF4-FFF2-40B4-BE49-F238E27FC236}">
                    <a16:creationId xmlns:a16="http://schemas.microsoft.com/office/drawing/2014/main" id="{DEFF0853-899A-8ADF-2AC2-0453DD62BAFE}"/>
                  </a:ext>
                </a:extLst>
              </p:cNvPr>
              <p:cNvGrpSpPr/>
              <p:nvPr/>
            </p:nvGrpSpPr>
            <p:grpSpPr>
              <a:xfrm>
                <a:off x="3962470" y="1619155"/>
                <a:ext cx="28981" cy="28485"/>
                <a:chOff x="3962470" y="1619155"/>
                <a:chExt cx="28981" cy="28485"/>
              </a:xfrm>
            </p:grpSpPr>
            <p:sp>
              <p:nvSpPr>
                <p:cNvPr id="3604" name="Freeform: Shape 14881">
                  <a:extLst>
                    <a:ext uri="{FF2B5EF4-FFF2-40B4-BE49-F238E27FC236}">
                      <a16:creationId xmlns:a16="http://schemas.microsoft.com/office/drawing/2014/main" id="{94340414-761C-1003-AB12-F8E01A1FED92}"/>
                    </a:ext>
                  </a:extLst>
                </p:cNvPr>
                <p:cNvSpPr/>
                <p:nvPr/>
              </p:nvSpPr>
              <p:spPr>
                <a:xfrm>
                  <a:off x="3977025"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Freeform: Shape 14882">
                  <a:extLst>
                    <a:ext uri="{FF2B5EF4-FFF2-40B4-BE49-F238E27FC236}">
                      <a16:creationId xmlns:a16="http://schemas.microsoft.com/office/drawing/2014/main" id="{B7F2031F-646A-C299-5A7D-677C6542D5AB}"/>
                    </a:ext>
                  </a:extLst>
                </p:cNvPr>
                <p:cNvSpPr/>
                <p:nvPr/>
              </p:nvSpPr>
              <p:spPr>
                <a:xfrm>
                  <a:off x="3962470"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7" name="Graphic 5018">
                <a:extLst>
                  <a:ext uri="{FF2B5EF4-FFF2-40B4-BE49-F238E27FC236}">
                    <a16:creationId xmlns:a16="http://schemas.microsoft.com/office/drawing/2014/main" id="{2CB5FBF4-AFF2-A094-501D-27AD3578CF9B}"/>
                  </a:ext>
                </a:extLst>
              </p:cNvPr>
              <p:cNvGrpSpPr/>
              <p:nvPr/>
            </p:nvGrpSpPr>
            <p:grpSpPr>
              <a:xfrm>
                <a:off x="3966850" y="1619155"/>
                <a:ext cx="28981" cy="28485"/>
                <a:chOff x="3966850" y="1619155"/>
                <a:chExt cx="28981" cy="28485"/>
              </a:xfrm>
            </p:grpSpPr>
            <p:sp>
              <p:nvSpPr>
                <p:cNvPr id="3602" name="Freeform: Shape 14879">
                  <a:extLst>
                    <a:ext uri="{FF2B5EF4-FFF2-40B4-BE49-F238E27FC236}">
                      <a16:creationId xmlns:a16="http://schemas.microsoft.com/office/drawing/2014/main" id="{CFF1A817-138B-45F7-30BF-5C1C3989297E}"/>
                    </a:ext>
                  </a:extLst>
                </p:cNvPr>
                <p:cNvSpPr/>
                <p:nvPr/>
              </p:nvSpPr>
              <p:spPr>
                <a:xfrm>
                  <a:off x="3981276"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Freeform: Shape 14880">
                  <a:extLst>
                    <a:ext uri="{FF2B5EF4-FFF2-40B4-BE49-F238E27FC236}">
                      <a16:creationId xmlns:a16="http://schemas.microsoft.com/office/drawing/2014/main" id="{5CFC2A74-0D8F-0E12-8E7C-459D17E2E9C5}"/>
                    </a:ext>
                  </a:extLst>
                </p:cNvPr>
                <p:cNvSpPr/>
                <p:nvPr/>
              </p:nvSpPr>
              <p:spPr>
                <a:xfrm>
                  <a:off x="3966850"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8" name="Graphic 5018">
                <a:extLst>
                  <a:ext uri="{FF2B5EF4-FFF2-40B4-BE49-F238E27FC236}">
                    <a16:creationId xmlns:a16="http://schemas.microsoft.com/office/drawing/2014/main" id="{E8F2464C-31E8-8F05-961A-DE8106306059}"/>
                  </a:ext>
                </a:extLst>
              </p:cNvPr>
              <p:cNvGrpSpPr/>
              <p:nvPr/>
            </p:nvGrpSpPr>
            <p:grpSpPr>
              <a:xfrm>
                <a:off x="3977025" y="1619155"/>
                <a:ext cx="28981" cy="28485"/>
                <a:chOff x="3977025" y="1619155"/>
                <a:chExt cx="28981" cy="28485"/>
              </a:xfrm>
            </p:grpSpPr>
            <p:sp>
              <p:nvSpPr>
                <p:cNvPr id="3600" name="Freeform: Shape 14877">
                  <a:extLst>
                    <a:ext uri="{FF2B5EF4-FFF2-40B4-BE49-F238E27FC236}">
                      <a16:creationId xmlns:a16="http://schemas.microsoft.com/office/drawing/2014/main" id="{A3DD2A5A-B016-82A2-1A4B-71EFD6C956C6}"/>
                    </a:ext>
                  </a:extLst>
                </p:cNvPr>
                <p:cNvSpPr/>
                <p:nvPr/>
              </p:nvSpPr>
              <p:spPr>
                <a:xfrm>
                  <a:off x="3991452"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Freeform: Shape 14878">
                  <a:extLst>
                    <a:ext uri="{FF2B5EF4-FFF2-40B4-BE49-F238E27FC236}">
                      <a16:creationId xmlns:a16="http://schemas.microsoft.com/office/drawing/2014/main" id="{33ACCC3C-2A1A-3EE8-06F7-25064BE9E4FA}"/>
                    </a:ext>
                  </a:extLst>
                </p:cNvPr>
                <p:cNvSpPr/>
                <p:nvPr/>
              </p:nvSpPr>
              <p:spPr>
                <a:xfrm>
                  <a:off x="3977025"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9" name="Graphic 5018">
                <a:extLst>
                  <a:ext uri="{FF2B5EF4-FFF2-40B4-BE49-F238E27FC236}">
                    <a16:creationId xmlns:a16="http://schemas.microsoft.com/office/drawing/2014/main" id="{9848D25B-FE7C-083B-73A0-228D9843DE57}"/>
                  </a:ext>
                </a:extLst>
              </p:cNvPr>
              <p:cNvGrpSpPr/>
              <p:nvPr/>
            </p:nvGrpSpPr>
            <p:grpSpPr>
              <a:xfrm>
                <a:off x="3981276" y="1619155"/>
                <a:ext cx="28981" cy="28485"/>
                <a:chOff x="3981276" y="1619155"/>
                <a:chExt cx="28981" cy="28485"/>
              </a:xfrm>
            </p:grpSpPr>
            <p:sp>
              <p:nvSpPr>
                <p:cNvPr id="3598" name="Freeform: Shape 14875">
                  <a:extLst>
                    <a:ext uri="{FF2B5EF4-FFF2-40B4-BE49-F238E27FC236}">
                      <a16:creationId xmlns:a16="http://schemas.microsoft.com/office/drawing/2014/main" id="{7C1E1335-C80F-56AD-C308-1E5A04BEB087}"/>
                    </a:ext>
                  </a:extLst>
                </p:cNvPr>
                <p:cNvSpPr/>
                <p:nvPr/>
              </p:nvSpPr>
              <p:spPr>
                <a:xfrm>
                  <a:off x="3995831"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Freeform: Shape 14876">
                  <a:extLst>
                    <a:ext uri="{FF2B5EF4-FFF2-40B4-BE49-F238E27FC236}">
                      <a16:creationId xmlns:a16="http://schemas.microsoft.com/office/drawing/2014/main" id="{DD671F50-CB6E-43F8-1DA7-BAC69CE9D004}"/>
                    </a:ext>
                  </a:extLst>
                </p:cNvPr>
                <p:cNvSpPr/>
                <p:nvPr/>
              </p:nvSpPr>
              <p:spPr>
                <a:xfrm>
                  <a:off x="3981276"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0" name="Graphic 5018">
                <a:extLst>
                  <a:ext uri="{FF2B5EF4-FFF2-40B4-BE49-F238E27FC236}">
                    <a16:creationId xmlns:a16="http://schemas.microsoft.com/office/drawing/2014/main" id="{F0CB4F82-A3D7-9422-B8BE-1F912004C1C9}"/>
                  </a:ext>
                </a:extLst>
              </p:cNvPr>
              <p:cNvGrpSpPr/>
              <p:nvPr/>
            </p:nvGrpSpPr>
            <p:grpSpPr>
              <a:xfrm>
                <a:off x="3985655" y="1619155"/>
                <a:ext cx="28981" cy="28485"/>
                <a:chOff x="3985655" y="1619155"/>
                <a:chExt cx="28981" cy="28485"/>
              </a:xfrm>
            </p:grpSpPr>
            <p:sp>
              <p:nvSpPr>
                <p:cNvPr id="3596" name="Freeform: Shape 14873">
                  <a:extLst>
                    <a:ext uri="{FF2B5EF4-FFF2-40B4-BE49-F238E27FC236}">
                      <a16:creationId xmlns:a16="http://schemas.microsoft.com/office/drawing/2014/main" id="{065913E7-93F7-93D1-853E-09208047C420}"/>
                    </a:ext>
                  </a:extLst>
                </p:cNvPr>
                <p:cNvSpPr/>
                <p:nvPr/>
              </p:nvSpPr>
              <p:spPr>
                <a:xfrm>
                  <a:off x="4000082" y="1619155"/>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Freeform: Shape 14874">
                  <a:extLst>
                    <a:ext uri="{FF2B5EF4-FFF2-40B4-BE49-F238E27FC236}">
                      <a16:creationId xmlns:a16="http://schemas.microsoft.com/office/drawing/2014/main" id="{B288E8D6-A104-CB4B-31D8-36C92A1E8B8C}"/>
                    </a:ext>
                  </a:extLst>
                </p:cNvPr>
                <p:cNvSpPr/>
                <p:nvPr/>
              </p:nvSpPr>
              <p:spPr>
                <a:xfrm>
                  <a:off x="3985655" y="163346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1" name="Graphic 5018">
                <a:extLst>
                  <a:ext uri="{FF2B5EF4-FFF2-40B4-BE49-F238E27FC236}">
                    <a16:creationId xmlns:a16="http://schemas.microsoft.com/office/drawing/2014/main" id="{A3DD5D28-BF35-F450-D844-A1AC7867AFF9}"/>
                  </a:ext>
                </a:extLst>
              </p:cNvPr>
              <p:cNvGrpSpPr/>
              <p:nvPr/>
            </p:nvGrpSpPr>
            <p:grpSpPr>
              <a:xfrm>
                <a:off x="3996862" y="1624219"/>
                <a:ext cx="28981" cy="28485"/>
                <a:chOff x="3996862" y="1624219"/>
                <a:chExt cx="28981" cy="28485"/>
              </a:xfrm>
            </p:grpSpPr>
            <p:sp>
              <p:nvSpPr>
                <p:cNvPr id="3594" name="Freeform: Shape 14871">
                  <a:extLst>
                    <a:ext uri="{FF2B5EF4-FFF2-40B4-BE49-F238E27FC236}">
                      <a16:creationId xmlns:a16="http://schemas.microsoft.com/office/drawing/2014/main" id="{BFA267AD-1099-79B4-318E-7487263635E5}"/>
                    </a:ext>
                  </a:extLst>
                </p:cNvPr>
                <p:cNvSpPr/>
                <p:nvPr/>
              </p:nvSpPr>
              <p:spPr>
                <a:xfrm>
                  <a:off x="4011288" y="162421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Freeform: Shape 14872">
                  <a:extLst>
                    <a:ext uri="{FF2B5EF4-FFF2-40B4-BE49-F238E27FC236}">
                      <a16:creationId xmlns:a16="http://schemas.microsoft.com/office/drawing/2014/main" id="{4C3EF3B5-221C-BCED-A7AB-023E50A0F676}"/>
                    </a:ext>
                  </a:extLst>
                </p:cNvPr>
                <p:cNvSpPr/>
                <p:nvPr/>
              </p:nvSpPr>
              <p:spPr>
                <a:xfrm>
                  <a:off x="3996862" y="163852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raphic 5018">
                <a:extLst>
                  <a:ext uri="{FF2B5EF4-FFF2-40B4-BE49-F238E27FC236}">
                    <a16:creationId xmlns:a16="http://schemas.microsoft.com/office/drawing/2014/main" id="{051EDE7D-5B66-BADC-AAAC-AA8CE04FFD35}"/>
                  </a:ext>
                </a:extLst>
              </p:cNvPr>
              <p:cNvGrpSpPr/>
              <p:nvPr/>
            </p:nvGrpSpPr>
            <p:grpSpPr>
              <a:xfrm>
                <a:off x="4006007" y="1624219"/>
                <a:ext cx="28981" cy="28485"/>
                <a:chOff x="4006007" y="1624219"/>
                <a:chExt cx="28981" cy="28485"/>
              </a:xfrm>
            </p:grpSpPr>
            <p:sp>
              <p:nvSpPr>
                <p:cNvPr id="3592" name="Freeform: Shape 14869">
                  <a:extLst>
                    <a:ext uri="{FF2B5EF4-FFF2-40B4-BE49-F238E27FC236}">
                      <a16:creationId xmlns:a16="http://schemas.microsoft.com/office/drawing/2014/main" id="{9666FBD0-419D-12C8-016A-092234FB881C}"/>
                    </a:ext>
                  </a:extLst>
                </p:cNvPr>
                <p:cNvSpPr/>
                <p:nvPr/>
              </p:nvSpPr>
              <p:spPr>
                <a:xfrm>
                  <a:off x="4020433" y="162421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Freeform: Shape 14870">
                  <a:extLst>
                    <a:ext uri="{FF2B5EF4-FFF2-40B4-BE49-F238E27FC236}">
                      <a16:creationId xmlns:a16="http://schemas.microsoft.com/office/drawing/2014/main" id="{BC5C2B7A-74CB-D322-93EA-F3058DFB9556}"/>
                    </a:ext>
                  </a:extLst>
                </p:cNvPr>
                <p:cNvSpPr/>
                <p:nvPr/>
              </p:nvSpPr>
              <p:spPr>
                <a:xfrm>
                  <a:off x="4006007" y="163852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3" name="Graphic 5018">
                <a:extLst>
                  <a:ext uri="{FF2B5EF4-FFF2-40B4-BE49-F238E27FC236}">
                    <a16:creationId xmlns:a16="http://schemas.microsoft.com/office/drawing/2014/main" id="{23980C48-0A37-50AC-C6C4-3612D1801FA3}"/>
                  </a:ext>
                </a:extLst>
              </p:cNvPr>
              <p:cNvGrpSpPr/>
              <p:nvPr/>
            </p:nvGrpSpPr>
            <p:grpSpPr>
              <a:xfrm>
                <a:off x="4010258" y="1624219"/>
                <a:ext cx="28981" cy="28485"/>
                <a:chOff x="4010258" y="1624219"/>
                <a:chExt cx="28981" cy="28485"/>
              </a:xfrm>
            </p:grpSpPr>
            <p:sp>
              <p:nvSpPr>
                <p:cNvPr id="3590" name="Freeform: Shape 14867">
                  <a:extLst>
                    <a:ext uri="{FF2B5EF4-FFF2-40B4-BE49-F238E27FC236}">
                      <a16:creationId xmlns:a16="http://schemas.microsoft.com/office/drawing/2014/main" id="{3A48E572-35F2-9FAE-475F-EBBDDDBCC19D}"/>
                    </a:ext>
                  </a:extLst>
                </p:cNvPr>
                <p:cNvSpPr/>
                <p:nvPr/>
              </p:nvSpPr>
              <p:spPr>
                <a:xfrm>
                  <a:off x="4024813" y="1624219"/>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Freeform: Shape 14868">
                  <a:extLst>
                    <a:ext uri="{FF2B5EF4-FFF2-40B4-BE49-F238E27FC236}">
                      <a16:creationId xmlns:a16="http://schemas.microsoft.com/office/drawing/2014/main" id="{EB92F31F-646E-5F7E-06AF-5A429BF70577}"/>
                    </a:ext>
                  </a:extLst>
                </p:cNvPr>
                <p:cNvSpPr/>
                <p:nvPr/>
              </p:nvSpPr>
              <p:spPr>
                <a:xfrm>
                  <a:off x="4010258" y="1638525"/>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4" name="Graphic 5018">
                <a:extLst>
                  <a:ext uri="{FF2B5EF4-FFF2-40B4-BE49-F238E27FC236}">
                    <a16:creationId xmlns:a16="http://schemas.microsoft.com/office/drawing/2014/main" id="{7392116E-90EE-828A-F15F-9DCCCECE738D}"/>
                  </a:ext>
                </a:extLst>
              </p:cNvPr>
              <p:cNvGrpSpPr/>
              <p:nvPr/>
            </p:nvGrpSpPr>
            <p:grpSpPr>
              <a:xfrm>
                <a:off x="4020433" y="1628017"/>
                <a:ext cx="28981" cy="28485"/>
                <a:chOff x="4020433" y="1628017"/>
                <a:chExt cx="28981" cy="28485"/>
              </a:xfrm>
            </p:grpSpPr>
            <p:sp>
              <p:nvSpPr>
                <p:cNvPr id="3588" name="Freeform: Shape 14865">
                  <a:extLst>
                    <a:ext uri="{FF2B5EF4-FFF2-40B4-BE49-F238E27FC236}">
                      <a16:creationId xmlns:a16="http://schemas.microsoft.com/office/drawing/2014/main" id="{C1152C94-AEB1-9870-2EA5-A985CF6FC4B9}"/>
                    </a:ext>
                  </a:extLst>
                </p:cNvPr>
                <p:cNvSpPr/>
                <p:nvPr/>
              </p:nvSpPr>
              <p:spPr>
                <a:xfrm>
                  <a:off x="4034989"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Freeform: Shape 14866">
                  <a:extLst>
                    <a:ext uri="{FF2B5EF4-FFF2-40B4-BE49-F238E27FC236}">
                      <a16:creationId xmlns:a16="http://schemas.microsoft.com/office/drawing/2014/main" id="{38159CA3-8CF8-446D-65B0-4844298C3631}"/>
                    </a:ext>
                  </a:extLst>
                </p:cNvPr>
                <p:cNvSpPr/>
                <p:nvPr/>
              </p:nvSpPr>
              <p:spPr>
                <a:xfrm>
                  <a:off x="4020433"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5" name="Graphic 5018">
                <a:extLst>
                  <a:ext uri="{FF2B5EF4-FFF2-40B4-BE49-F238E27FC236}">
                    <a16:creationId xmlns:a16="http://schemas.microsoft.com/office/drawing/2014/main" id="{9925E020-183B-4C7F-6B62-3BDE47EDED0E}"/>
                  </a:ext>
                </a:extLst>
              </p:cNvPr>
              <p:cNvGrpSpPr/>
              <p:nvPr/>
            </p:nvGrpSpPr>
            <p:grpSpPr>
              <a:xfrm>
                <a:off x="4024298" y="1628017"/>
                <a:ext cx="28981" cy="28485"/>
                <a:chOff x="4024298" y="1628017"/>
                <a:chExt cx="28981" cy="28485"/>
              </a:xfrm>
            </p:grpSpPr>
            <p:sp>
              <p:nvSpPr>
                <p:cNvPr id="3586" name="Freeform: Shape 14863">
                  <a:extLst>
                    <a:ext uri="{FF2B5EF4-FFF2-40B4-BE49-F238E27FC236}">
                      <a16:creationId xmlns:a16="http://schemas.microsoft.com/office/drawing/2014/main" id="{68D96810-F6CF-392E-D20E-56D689B3DC68}"/>
                    </a:ext>
                  </a:extLst>
                </p:cNvPr>
                <p:cNvSpPr/>
                <p:nvPr/>
              </p:nvSpPr>
              <p:spPr>
                <a:xfrm>
                  <a:off x="4038724"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Freeform: Shape 14864">
                  <a:extLst>
                    <a:ext uri="{FF2B5EF4-FFF2-40B4-BE49-F238E27FC236}">
                      <a16:creationId xmlns:a16="http://schemas.microsoft.com/office/drawing/2014/main" id="{91CE46BC-5B7B-DC36-6F78-25D57A83811B}"/>
                    </a:ext>
                  </a:extLst>
                </p:cNvPr>
                <p:cNvSpPr/>
                <p:nvPr/>
              </p:nvSpPr>
              <p:spPr>
                <a:xfrm>
                  <a:off x="4024298"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6" name="Graphic 5018">
                <a:extLst>
                  <a:ext uri="{FF2B5EF4-FFF2-40B4-BE49-F238E27FC236}">
                    <a16:creationId xmlns:a16="http://schemas.microsoft.com/office/drawing/2014/main" id="{560B717E-E68E-3C40-CDE2-164FE1B110BF}"/>
                  </a:ext>
                </a:extLst>
              </p:cNvPr>
              <p:cNvGrpSpPr/>
              <p:nvPr/>
            </p:nvGrpSpPr>
            <p:grpSpPr>
              <a:xfrm>
                <a:off x="4033443" y="1628017"/>
                <a:ext cx="28981" cy="28485"/>
                <a:chOff x="4033443" y="1628017"/>
                <a:chExt cx="28981" cy="28485"/>
              </a:xfrm>
            </p:grpSpPr>
            <p:sp>
              <p:nvSpPr>
                <p:cNvPr id="3584" name="Freeform: Shape 14861">
                  <a:extLst>
                    <a:ext uri="{FF2B5EF4-FFF2-40B4-BE49-F238E27FC236}">
                      <a16:creationId xmlns:a16="http://schemas.microsoft.com/office/drawing/2014/main" id="{352D8B5E-3CF6-02C8-F47E-DAA3CEEC4AF5}"/>
                    </a:ext>
                  </a:extLst>
                </p:cNvPr>
                <p:cNvSpPr/>
                <p:nvPr/>
              </p:nvSpPr>
              <p:spPr>
                <a:xfrm>
                  <a:off x="4047869"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Freeform: Shape 14862">
                  <a:extLst>
                    <a:ext uri="{FF2B5EF4-FFF2-40B4-BE49-F238E27FC236}">
                      <a16:creationId xmlns:a16="http://schemas.microsoft.com/office/drawing/2014/main" id="{F817A182-9159-6AEE-225D-577A6B9694E2}"/>
                    </a:ext>
                  </a:extLst>
                </p:cNvPr>
                <p:cNvSpPr/>
                <p:nvPr/>
              </p:nvSpPr>
              <p:spPr>
                <a:xfrm>
                  <a:off x="4033443"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7" name="Graphic 5018">
                <a:extLst>
                  <a:ext uri="{FF2B5EF4-FFF2-40B4-BE49-F238E27FC236}">
                    <a16:creationId xmlns:a16="http://schemas.microsoft.com/office/drawing/2014/main" id="{5A3609DE-6430-D4D8-6773-5603959ADC28}"/>
                  </a:ext>
                </a:extLst>
              </p:cNvPr>
              <p:cNvGrpSpPr/>
              <p:nvPr/>
            </p:nvGrpSpPr>
            <p:grpSpPr>
              <a:xfrm>
                <a:off x="4046581" y="1628017"/>
                <a:ext cx="28981" cy="28485"/>
                <a:chOff x="4046581" y="1628017"/>
                <a:chExt cx="28981" cy="28485"/>
              </a:xfrm>
            </p:grpSpPr>
            <p:sp>
              <p:nvSpPr>
                <p:cNvPr id="3582" name="Freeform: Shape 14859">
                  <a:extLst>
                    <a:ext uri="{FF2B5EF4-FFF2-40B4-BE49-F238E27FC236}">
                      <a16:creationId xmlns:a16="http://schemas.microsoft.com/office/drawing/2014/main" id="{DD7E7055-C2F3-B68A-AC82-9E36F8FD1AC7}"/>
                    </a:ext>
                  </a:extLst>
                </p:cNvPr>
                <p:cNvSpPr/>
                <p:nvPr/>
              </p:nvSpPr>
              <p:spPr>
                <a:xfrm>
                  <a:off x="4061008"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Freeform: Shape 14860">
                  <a:extLst>
                    <a:ext uri="{FF2B5EF4-FFF2-40B4-BE49-F238E27FC236}">
                      <a16:creationId xmlns:a16="http://schemas.microsoft.com/office/drawing/2014/main" id="{0982A3E7-E370-C770-556E-E229F8C8AA86}"/>
                    </a:ext>
                  </a:extLst>
                </p:cNvPr>
                <p:cNvSpPr/>
                <p:nvPr/>
              </p:nvSpPr>
              <p:spPr>
                <a:xfrm>
                  <a:off x="404658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8" name="Graphic 5018">
                <a:extLst>
                  <a:ext uri="{FF2B5EF4-FFF2-40B4-BE49-F238E27FC236}">
                    <a16:creationId xmlns:a16="http://schemas.microsoft.com/office/drawing/2014/main" id="{38C9EFD5-AF36-7F08-642D-048C92FB6B4B}"/>
                  </a:ext>
                </a:extLst>
              </p:cNvPr>
              <p:cNvGrpSpPr/>
              <p:nvPr/>
            </p:nvGrpSpPr>
            <p:grpSpPr>
              <a:xfrm>
                <a:off x="4050703" y="1628017"/>
                <a:ext cx="28981" cy="28485"/>
                <a:chOff x="4050703" y="1628017"/>
                <a:chExt cx="28981" cy="28485"/>
              </a:xfrm>
            </p:grpSpPr>
            <p:sp>
              <p:nvSpPr>
                <p:cNvPr id="3580" name="Freeform: Shape 14857">
                  <a:extLst>
                    <a:ext uri="{FF2B5EF4-FFF2-40B4-BE49-F238E27FC236}">
                      <a16:creationId xmlns:a16="http://schemas.microsoft.com/office/drawing/2014/main" id="{EB397B61-E106-8423-CE11-EC8717CE03E4}"/>
                    </a:ext>
                  </a:extLst>
                </p:cNvPr>
                <p:cNvSpPr/>
                <p:nvPr/>
              </p:nvSpPr>
              <p:spPr>
                <a:xfrm>
                  <a:off x="4065130"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Freeform: Shape 14858">
                  <a:extLst>
                    <a:ext uri="{FF2B5EF4-FFF2-40B4-BE49-F238E27FC236}">
                      <a16:creationId xmlns:a16="http://schemas.microsoft.com/office/drawing/2014/main" id="{0C66E6D9-E494-E4A0-C378-3CB16D242E9C}"/>
                    </a:ext>
                  </a:extLst>
                </p:cNvPr>
                <p:cNvSpPr/>
                <p:nvPr/>
              </p:nvSpPr>
              <p:spPr>
                <a:xfrm>
                  <a:off x="4050703"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9" name="Graphic 5018">
                <a:extLst>
                  <a:ext uri="{FF2B5EF4-FFF2-40B4-BE49-F238E27FC236}">
                    <a16:creationId xmlns:a16="http://schemas.microsoft.com/office/drawing/2014/main" id="{E1198CA3-31C7-570C-997A-9EEA810EBB12}"/>
                  </a:ext>
                </a:extLst>
              </p:cNvPr>
              <p:cNvGrpSpPr/>
              <p:nvPr/>
            </p:nvGrpSpPr>
            <p:grpSpPr>
              <a:xfrm>
                <a:off x="4061008" y="1628017"/>
                <a:ext cx="28981" cy="28485"/>
                <a:chOff x="4061008" y="1628017"/>
                <a:chExt cx="28981" cy="28485"/>
              </a:xfrm>
            </p:grpSpPr>
            <p:sp>
              <p:nvSpPr>
                <p:cNvPr id="3578" name="Freeform: Shape 14855">
                  <a:extLst>
                    <a:ext uri="{FF2B5EF4-FFF2-40B4-BE49-F238E27FC236}">
                      <a16:creationId xmlns:a16="http://schemas.microsoft.com/office/drawing/2014/main" id="{FFDEBBB1-A74A-49DA-DBEC-61249FDF26D5}"/>
                    </a:ext>
                  </a:extLst>
                </p:cNvPr>
                <p:cNvSpPr/>
                <p:nvPr/>
              </p:nvSpPr>
              <p:spPr>
                <a:xfrm>
                  <a:off x="4075563"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Freeform: Shape 14856">
                  <a:extLst>
                    <a:ext uri="{FF2B5EF4-FFF2-40B4-BE49-F238E27FC236}">
                      <a16:creationId xmlns:a16="http://schemas.microsoft.com/office/drawing/2014/main" id="{A173E534-EDDE-5E0E-967D-D4BA9B80691F}"/>
                    </a:ext>
                  </a:extLst>
                </p:cNvPr>
                <p:cNvSpPr/>
                <p:nvPr/>
              </p:nvSpPr>
              <p:spPr>
                <a:xfrm>
                  <a:off x="4061008"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0" name="Graphic 5018">
                <a:extLst>
                  <a:ext uri="{FF2B5EF4-FFF2-40B4-BE49-F238E27FC236}">
                    <a16:creationId xmlns:a16="http://schemas.microsoft.com/office/drawing/2014/main" id="{973FBE41-6846-0127-8153-5A52F5EA4CF6}"/>
                  </a:ext>
                </a:extLst>
              </p:cNvPr>
              <p:cNvGrpSpPr/>
              <p:nvPr/>
            </p:nvGrpSpPr>
            <p:grpSpPr>
              <a:xfrm>
                <a:off x="4074146" y="1628017"/>
                <a:ext cx="28981" cy="28485"/>
                <a:chOff x="4074146" y="1628017"/>
                <a:chExt cx="28981" cy="28485"/>
              </a:xfrm>
            </p:grpSpPr>
            <p:sp>
              <p:nvSpPr>
                <p:cNvPr id="3576" name="Freeform: Shape 14853">
                  <a:extLst>
                    <a:ext uri="{FF2B5EF4-FFF2-40B4-BE49-F238E27FC236}">
                      <a16:creationId xmlns:a16="http://schemas.microsoft.com/office/drawing/2014/main" id="{9E5566FD-949E-1B71-0C5E-6DEEA999E578}"/>
                    </a:ext>
                  </a:extLst>
                </p:cNvPr>
                <p:cNvSpPr/>
                <p:nvPr/>
              </p:nvSpPr>
              <p:spPr>
                <a:xfrm>
                  <a:off x="4088572"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Freeform: Shape 14854">
                  <a:extLst>
                    <a:ext uri="{FF2B5EF4-FFF2-40B4-BE49-F238E27FC236}">
                      <a16:creationId xmlns:a16="http://schemas.microsoft.com/office/drawing/2014/main" id="{C2DD1045-BA81-07A0-4021-EED620F9DA92}"/>
                    </a:ext>
                  </a:extLst>
                </p:cNvPr>
                <p:cNvSpPr/>
                <p:nvPr/>
              </p:nvSpPr>
              <p:spPr>
                <a:xfrm>
                  <a:off x="4074146"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1" name="Graphic 5018">
                <a:extLst>
                  <a:ext uri="{FF2B5EF4-FFF2-40B4-BE49-F238E27FC236}">
                    <a16:creationId xmlns:a16="http://schemas.microsoft.com/office/drawing/2014/main" id="{AB69612C-2556-4950-5855-5EB45318D960}"/>
                  </a:ext>
                </a:extLst>
              </p:cNvPr>
              <p:cNvGrpSpPr/>
              <p:nvPr/>
            </p:nvGrpSpPr>
            <p:grpSpPr>
              <a:xfrm>
                <a:off x="4083291" y="1628017"/>
                <a:ext cx="28981" cy="28485"/>
                <a:chOff x="4083291" y="1628017"/>
                <a:chExt cx="28981" cy="28485"/>
              </a:xfrm>
            </p:grpSpPr>
            <p:sp>
              <p:nvSpPr>
                <p:cNvPr id="3574" name="Freeform: Shape 14851">
                  <a:extLst>
                    <a:ext uri="{FF2B5EF4-FFF2-40B4-BE49-F238E27FC236}">
                      <a16:creationId xmlns:a16="http://schemas.microsoft.com/office/drawing/2014/main" id="{8EA212BD-CD5A-F0AD-67B5-3A19BD06DF38}"/>
                    </a:ext>
                  </a:extLst>
                </p:cNvPr>
                <p:cNvSpPr/>
                <p:nvPr/>
              </p:nvSpPr>
              <p:spPr>
                <a:xfrm>
                  <a:off x="409784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Freeform: Shape 14852">
                  <a:extLst>
                    <a:ext uri="{FF2B5EF4-FFF2-40B4-BE49-F238E27FC236}">
                      <a16:creationId xmlns:a16="http://schemas.microsoft.com/office/drawing/2014/main" id="{FE9C2E27-6800-C47F-9448-4B6F846406A5}"/>
                    </a:ext>
                  </a:extLst>
                </p:cNvPr>
                <p:cNvSpPr/>
                <p:nvPr/>
              </p:nvSpPr>
              <p:spPr>
                <a:xfrm>
                  <a:off x="408329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2" name="Graphic 5018">
                <a:extLst>
                  <a:ext uri="{FF2B5EF4-FFF2-40B4-BE49-F238E27FC236}">
                    <a16:creationId xmlns:a16="http://schemas.microsoft.com/office/drawing/2014/main" id="{49AEFAB2-D493-B151-F4F5-68906EF07743}"/>
                  </a:ext>
                </a:extLst>
              </p:cNvPr>
              <p:cNvGrpSpPr/>
              <p:nvPr/>
            </p:nvGrpSpPr>
            <p:grpSpPr>
              <a:xfrm>
                <a:off x="4093596" y="1628017"/>
                <a:ext cx="28981" cy="28485"/>
                <a:chOff x="4093596" y="1628017"/>
                <a:chExt cx="28981" cy="28485"/>
              </a:xfrm>
            </p:grpSpPr>
            <p:sp>
              <p:nvSpPr>
                <p:cNvPr id="3572" name="Freeform: Shape 14849">
                  <a:extLst>
                    <a:ext uri="{FF2B5EF4-FFF2-40B4-BE49-F238E27FC236}">
                      <a16:creationId xmlns:a16="http://schemas.microsoft.com/office/drawing/2014/main" id="{3695F15A-8131-E998-0BB2-73F1581CC943}"/>
                    </a:ext>
                  </a:extLst>
                </p:cNvPr>
                <p:cNvSpPr/>
                <p:nvPr/>
              </p:nvSpPr>
              <p:spPr>
                <a:xfrm>
                  <a:off x="4108151"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Freeform: Shape 14850">
                  <a:extLst>
                    <a:ext uri="{FF2B5EF4-FFF2-40B4-BE49-F238E27FC236}">
                      <a16:creationId xmlns:a16="http://schemas.microsoft.com/office/drawing/2014/main" id="{A76ACDD4-FBB2-E429-F63F-60CB4D48EEE6}"/>
                    </a:ext>
                  </a:extLst>
                </p:cNvPr>
                <p:cNvSpPr/>
                <p:nvPr/>
              </p:nvSpPr>
              <p:spPr>
                <a:xfrm>
                  <a:off x="4093596"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3" name="Graphic 5018">
                <a:extLst>
                  <a:ext uri="{FF2B5EF4-FFF2-40B4-BE49-F238E27FC236}">
                    <a16:creationId xmlns:a16="http://schemas.microsoft.com/office/drawing/2014/main" id="{02A3068D-B8D6-0CDE-3A45-0BD0998DBE6B}"/>
                  </a:ext>
                </a:extLst>
              </p:cNvPr>
              <p:cNvGrpSpPr/>
              <p:nvPr/>
            </p:nvGrpSpPr>
            <p:grpSpPr>
              <a:xfrm>
                <a:off x="4096945" y="1628017"/>
                <a:ext cx="28981" cy="28485"/>
                <a:chOff x="4096945" y="1628017"/>
                <a:chExt cx="28981" cy="28485"/>
              </a:xfrm>
            </p:grpSpPr>
            <p:sp>
              <p:nvSpPr>
                <p:cNvPr id="3570" name="Freeform: Shape 14847">
                  <a:extLst>
                    <a:ext uri="{FF2B5EF4-FFF2-40B4-BE49-F238E27FC236}">
                      <a16:creationId xmlns:a16="http://schemas.microsoft.com/office/drawing/2014/main" id="{2D594386-1860-639A-0473-5BF234E40029}"/>
                    </a:ext>
                  </a:extLst>
                </p:cNvPr>
                <p:cNvSpPr/>
                <p:nvPr/>
              </p:nvSpPr>
              <p:spPr>
                <a:xfrm>
                  <a:off x="4111371"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Freeform: Shape 14848">
                  <a:extLst>
                    <a:ext uri="{FF2B5EF4-FFF2-40B4-BE49-F238E27FC236}">
                      <a16:creationId xmlns:a16="http://schemas.microsoft.com/office/drawing/2014/main" id="{BB563CE8-E388-7A02-6A7A-8612A00C2CEF}"/>
                    </a:ext>
                  </a:extLst>
                </p:cNvPr>
                <p:cNvSpPr/>
                <p:nvPr/>
              </p:nvSpPr>
              <p:spPr>
                <a:xfrm>
                  <a:off x="4096945"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4" name="Graphic 5018">
                <a:extLst>
                  <a:ext uri="{FF2B5EF4-FFF2-40B4-BE49-F238E27FC236}">
                    <a16:creationId xmlns:a16="http://schemas.microsoft.com/office/drawing/2014/main" id="{AFA59E50-1FB0-5206-70D7-C57A0F6C3045}"/>
                  </a:ext>
                </a:extLst>
              </p:cNvPr>
              <p:cNvGrpSpPr/>
              <p:nvPr/>
            </p:nvGrpSpPr>
            <p:grpSpPr>
              <a:xfrm>
                <a:off x="4100165" y="1628017"/>
                <a:ext cx="28981" cy="28485"/>
                <a:chOff x="4100165" y="1628017"/>
                <a:chExt cx="28981" cy="28485"/>
              </a:xfrm>
            </p:grpSpPr>
            <p:sp>
              <p:nvSpPr>
                <p:cNvPr id="3568" name="Freeform: Shape 14845">
                  <a:extLst>
                    <a:ext uri="{FF2B5EF4-FFF2-40B4-BE49-F238E27FC236}">
                      <a16:creationId xmlns:a16="http://schemas.microsoft.com/office/drawing/2014/main" id="{14DB0774-7358-5ABC-4E61-4F2CEB746C4C}"/>
                    </a:ext>
                  </a:extLst>
                </p:cNvPr>
                <p:cNvSpPr/>
                <p:nvPr/>
              </p:nvSpPr>
              <p:spPr>
                <a:xfrm>
                  <a:off x="4114720"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Freeform: Shape 14846">
                  <a:extLst>
                    <a:ext uri="{FF2B5EF4-FFF2-40B4-BE49-F238E27FC236}">
                      <a16:creationId xmlns:a16="http://schemas.microsoft.com/office/drawing/2014/main" id="{FA46EFF3-7D5E-8C9B-88E1-DAE828AB301C}"/>
                    </a:ext>
                  </a:extLst>
                </p:cNvPr>
                <p:cNvSpPr/>
                <p:nvPr/>
              </p:nvSpPr>
              <p:spPr>
                <a:xfrm>
                  <a:off x="4100165"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5" name="Graphic 5018">
                <a:extLst>
                  <a:ext uri="{FF2B5EF4-FFF2-40B4-BE49-F238E27FC236}">
                    <a16:creationId xmlns:a16="http://schemas.microsoft.com/office/drawing/2014/main" id="{9847CF3C-7F98-CCAA-C565-B0552C18C24D}"/>
                  </a:ext>
                </a:extLst>
              </p:cNvPr>
              <p:cNvGrpSpPr/>
              <p:nvPr/>
            </p:nvGrpSpPr>
            <p:grpSpPr>
              <a:xfrm>
                <a:off x="4103514" y="1628017"/>
                <a:ext cx="28981" cy="28485"/>
                <a:chOff x="4103514" y="1628017"/>
                <a:chExt cx="28981" cy="28485"/>
              </a:xfrm>
            </p:grpSpPr>
            <p:sp>
              <p:nvSpPr>
                <p:cNvPr id="3566" name="Freeform: Shape 14843">
                  <a:extLst>
                    <a:ext uri="{FF2B5EF4-FFF2-40B4-BE49-F238E27FC236}">
                      <a16:creationId xmlns:a16="http://schemas.microsoft.com/office/drawing/2014/main" id="{6C00C44F-4261-0EC8-BB4D-B75938333E1C}"/>
                    </a:ext>
                  </a:extLst>
                </p:cNvPr>
                <p:cNvSpPr/>
                <p:nvPr/>
              </p:nvSpPr>
              <p:spPr>
                <a:xfrm>
                  <a:off x="4117941"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Freeform: Shape 14844">
                  <a:extLst>
                    <a:ext uri="{FF2B5EF4-FFF2-40B4-BE49-F238E27FC236}">
                      <a16:creationId xmlns:a16="http://schemas.microsoft.com/office/drawing/2014/main" id="{78BB17E8-17AD-8D98-BB39-8E30258921D6}"/>
                    </a:ext>
                  </a:extLst>
                </p:cNvPr>
                <p:cNvSpPr/>
                <p:nvPr/>
              </p:nvSpPr>
              <p:spPr>
                <a:xfrm>
                  <a:off x="4103514"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6" name="Graphic 5018">
                <a:extLst>
                  <a:ext uri="{FF2B5EF4-FFF2-40B4-BE49-F238E27FC236}">
                    <a16:creationId xmlns:a16="http://schemas.microsoft.com/office/drawing/2014/main" id="{7A496A2A-1880-F053-5B52-7B6966EAF1FB}"/>
                  </a:ext>
                </a:extLst>
              </p:cNvPr>
              <p:cNvGrpSpPr/>
              <p:nvPr/>
            </p:nvGrpSpPr>
            <p:grpSpPr>
              <a:xfrm>
                <a:off x="4106734" y="1628017"/>
                <a:ext cx="28981" cy="28485"/>
                <a:chOff x="4106734" y="1628017"/>
                <a:chExt cx="28981" cy="28485"/>
              </a:xfrm>
            </p:grpSpPr>
            <p:sp>
              <p:nvSpPr>
                <p:cNvPr id="3564" name="Freeform: Shape 14841">
                  <a:extLst>
                    <a:ext uri="{FF2B5EF4-FFF2-40B4-BE49-F238E27FC236}">
                      <a16:creationId xmlns:a16="http://schemas.microsoft.com/office/drawing/2014/main" id="{B1ED71C9-16C3-8EA6-62A7-EC828FA70473}"/>
                    </a:ext>
                  </a:extLst>
                </p:cNvPr>
                <p:cNvSpPr/>
                <p:nvPr/>
              </p:nvSpPr>
              <p:spPr>
                <a:xfrm>
                  <a:off x="4121290"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Freeform: Shape 14842">
                  <a:extLst>
                    <a:ext uri="{FF2B5EF4-FFF2-40B4-BE49-F238E27FC236}">
                      <a16:creationId xmlns:a16="http://schemas.microsoft.com/office/drawing/2014/main" id="{8B6D702F-A057-8964-4455-1A6E81C61C86}"/>
                    </a:ext>
                  </a:extLst>
                </p:cNvPr>
                <p:cNvSpPr/>
                <p:nvPr/>
              </p:nvSpPr>
              <p:spPr>
                <a:xfrm>
                  <a:off x="4106734"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7" name="Graphic 5018">
                <a:extLst>
                  <a:ext uri="{FF2B5EF4-FFF2-40B4-BE49-F238E27FC236}">
                    <a16:creationId xmlns:a16="http://schemas.microsoft.com/office/drawing/2014/main" id="{8DE32273-D401-97F1-0667-497153A5D384}"/>
                  </a:ext>
                </a:extLst>
              </p:cNvPr>
              <p:cNvGrpSpPr/>
              <p:nvPr/>
            </p:nvGrpSpPr>
            <p:grpSpPr>
              <a:xfrm>
                <a:off x="4116008" y="1628017"/>
                <a:ext cx="28981" cy="28485"/>
                <a:chOff x="4116008" y="1628017"/>
                <a:chExt cx="28981" cy="28485"/>
              </a:xfrm>
            </p:grpSpPr>
            <p:sp>
              <p:nvSpPr>
                <p:cNvPr id="3562" name="Freeform: Shape 14839">
                  <a:extLst>
                    <a:ext uri="{FF2B5EF4-FFF2-40B4-BE49-F238E27FC236}">
                      <a16:creationId xmlns:a16="http://schemas.microsoft.com/office/drawing/2014/main" id="{06798319-2CE6-D3E3-E94D-D3702F7403A3}"/>
                    </a:ext>
                  </a:extLst>
                </p:cNvPr>
                <p:cNvSpPr/>
                <p:nvPr/>
              </p:nvSpPr>
              <p:spPr>
                <a:xfrm>
                  <a:off x="4130564"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Freeform: Shape 14840">
                  <a:extLst>
                    <a:ext uri="{FF2B5EF4-FFF2-40B4-BE49-F238E27FC236}">
                      <a16:creationId xmlns:a16="http://schemas.microsoft.com/office/drawing/2014/main" id="{D2B7C1AD-CD08-0011-4723-8EAE68CE881F}"/>
                    </a:ext>
                  </a:extLst>
                </p:cNvPr>
                <p:cNvSpPr/>
                <p:nvPr/>
              </p:nvSpPr>
              <p:spPr>
                <a:xfrm>
                  <a:off x="4116008"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8" name="Graphic 5018">
                <a:extLst>
                  <a:ext uri="{FF2B5EF4-FFF2-40B4-BE49-F238E27FC236}">
                    <a16:creationId xmlns:a16="http://schemas.microsoft.com/office/drawing/2014/main" id="{8FA7C8FD-2BA6-B866-9444-A8512FD039FB}"/>
                  </a:ext>
                </a:extLst>
              </p:cNvPr>
              <p:cNvGrpSpPr/>
              <p:nvPr/>
            </p:nvGrpSpPr>
            <p:grpSpPr>
              <a:xfrm>
                <a:off x="4117941" y="1628017"/>
                <a:ext cx="28981" cy="28485"/>
                <a:chOff x="4117941" y="1628017"/>
                <a:chExt cx="28981" cy="28485"/>
              </a:xfrm>
            </p:grpSpPr>
            <p:sp>
              <p:nvSpPr>
                <p:cNvPr id="3560" name="Freeform: Shape 14837">
                  <a:extLst>
                    <a:ext uri="{FF2B5EF4-FFF2-40B4-BE49-F238E27FC236}">
                      <a16:creationId xmlns:a16="http://schemas.microsoft.com/office/drawing/2014/main" id="{B2558BAD-3843-8A84-B23D-1A6E9614F79E}"/>
                    </a:ext>
                  </a:extLst>
                </p:cNvPr>
                <p:cNvSpPr/>
                <p:nvPr/>
              </p:nvSpPr>
              <p:spPr>
                <a:xfrm>
                  <a:off x="4132496"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Freeform: Shape 14838">
                  <a:extLst>
                    <a:ext uri="{FF2B5EF4-FFF2-40B4-BE49-F238E27FC236}">
                      <a16:creationId xmlns:a16="http://schemas.microsoft.com/office/drawing/2014/main" id="{F13A1E1B-FBF2-8A58-B2C1-5FDD7574CE49}"/>
                    </a:ext>
                  </a:extLst>
                </p:cNvPr>
                <p:cNvSpPr/>
                <p:nvPr/>
              </p:nvSpPr>
              <p:spPr>
                <a:xfrm>
                  <a:off x="411794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9" name="Graphic 5018">
                <a:extLst>
                  <a:ext uri="{FF2B5EF4-FFF2-40B4-BE49-F238E27FC236}">
                    <a16:creationId xmlns:a16="http://schemas.microsoft.com/office/drawing/2014/main" id="{C2DAA648-589C-94A4-C2B5-383AAD788C55}"/>
                  </a:ext>
                </a:extLst>
              </p:cNvPr>
              <p:cNvGrpSpPr/>
              <p:nvPr/>
            </p:nvGrpSpPr>
            <p:grpSpPr>
              <a:xfrm>
                <a:off x="4119873" y="1628017"/>
                <a:ext cx="28981" cy="28485"/>
                <a:chOff x="4119873" y="1628017"/>
                <a:chExt cx="28981" cy="28485"/>
              </a:xfrm>
            </p:grpSpPr>
            <p:sp>
              <p:nvSpPr>
                <p:cNvPr id="3558" name="Freeform: Shape 14835">
                  <a:extLst>
                    <a:ext uri="{FF2B5EF4-FFF2-40B4-BE49-F238E27FC236}">
                      <a16:creationId xmlns:a16="http://schemas.microsoft.com/office/drawing/2014/main" id="{7BC94172-6FE1-F7C4-559F-D9A89C4DB41E}"/>
                    </a:ext>
                  </a:extLst>
                </p:cNvPr>
                <p:cNvSpPr/>
                <p:nvPr/>
              </p:nvSpPr>
              <p:spPr>
                <a:xfrm>
                  <a:off x="4134428"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Freeform: Shape 14836">
                  <a:extLst>
                    <a:ext uri="{FF2B5EF4-FFF2-40B4-BE49-F238E27FC236}">
                      <a16:creationId xmlns:a16="http://schemas.microsoft.com/office/drawing/2014/main" id="{CFED8546-3A18-6807-EFFA-74E9BEA27ABF}"/>
                    </a:ext>
                  </a:extLst>
                </p:cNvPr>
                <p:cNvSpPr/>
                <p:nvPr/>
              </p:nvSpPr>
              <p:spPr>
                <a:xfrm>
                  <a:off x="4119873"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0" name="Graphic 5018">
                <a:extLst>
                  <a:ext uri="{FF2B5EF4-FFF2-40B4-BE49-F238E27FC236}">
                    <a16:creationId xmlns:a16="http://schemas.microsoft.com/office/drawing/2014/main" id="{23E35994-CF8F-B857-9337-18BB9DDA8707}"/>
                  </a:ext>
                </a:extLst>
              </p:cNvPr>
              <p:cNvGrpSpPr/>
              <p:nvPr/>
            </p:nvGrpSpPr>
            <p:grpSpPr>
              <a:xfrm>
                <a:off x="4121934" y="1628017"/>
                <a:ext cx="28981" cy="28485"/>
                <a:chOff x="4121934" y="1628017"/>
                <a:chExt cx="28981" cy="28485"/>
              </a:xfrm>
            </p:grpSpPr>
            <p:sp>
              <p:nvSpPr>
                <p:cNvPr id="3556" name="Freeform: Shape 14833">
                  <a:extLst>
                    <a:ext uri="{FF2B5EF4-FFF2-40B4-BE49-F238E27FC236}">
                      <a16:creationId xmlns:a16="http://schemas.microsoft.com/office/drawing/2014/main" id="{295AD3CB-E27B-6A11-7CD5-BB48E8C7D0A9}"/>
                    </a:ext>
                  </a:extLst>
                </p:cNvPr>
                <p:cNvSpPr/>
                <p:nvPr/>
              </p:nvSpPr>
              <p:spPr>
                <a:xfrm>
                  <a:off x="4136360"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Freeform: Shape 14834">
                  <a:extLst>
                    <a:ext uri="{FF2B5EF4-FFF2-40B4-BE49-F238E27FC236}">
                      <a16:creationId xmlns:a16="http://schemas.microsoft.com/office/drawing/2014/main" id="{0F7B6BAD-4E28-6F9E-0FB5-E203EC717512}"/>
                    </a:ext>
                  </a:extLst>
                </p:cNvPr>
                <p:cNvSpPr/>
                <p:nvPr/>
              </p:nvSpPr>
              <p:spPr>
                <a:xfrm>
                  <a:off x="4121934"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1" name="Graphic 5018">
                <a:extLst>
                  <a:ext uri="{FF2B5EF4-FFF2-40B4-BE49-F238E27FC236}">
                    <a16:creationId xmlns:a16="http://schemas.microsoft.com/office/drawing/2014/main" id="{239F0BAF-254A-76EF-E48C-AA1825C39C4E}"/>
                  </a:ext>
                </a:extLst>
              </p:cNvPr>
              <p:cNvGrpSpPr/>
              <p:nvPr/>
            </p:nvGrpSpPr>
            <p:grpSpPr>
              <a:xfrm>
                <a:off x="4126184" y="1628017"/>
                <a:ext cx="28981" cy="28485"/>
                <a:chOff x="4126184" y="1628017"/>
                <a:chExt cx="28981" cy="28485"/>
              </a:xfrm>
            </p:grpSpPr>
            <p:sp>
              <p:nvSpPr>
                <p:cNvPr id="3554" name="Freeform: Shape 14831">
                  <a:extLst>
                    <a:ext uri="{FF2B5EF4-FFF2-40B4-BE49-F238E27FC236}">
                      <a16:creationId xmlns:a16="http://schemas.microsoft.com/office/drawing/2014/main" id="{B401C01E-2ECA-4C39-2327-529AF30E52D0}"/>
                    </a:ext>
                  </a:extLst>
                </p:cNvPr>
                <p:cNvSpPr/>
                <p:nvPr/>
              </p:nvSpPr>
              <p:spPr>
                <a:xfrm>
                  <a:off x="4140739"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Freeform: Shape 14832">
                  <a:extLst>
                    <a:ext uri="{FF2B5EF4-FFF2-40B4-BE49-F238E27FC236}">
                      <a16:creationId xmlns:a16="http://schemas.microsoft.com/office/drawing/2014/main" id="{D6DE1AC0-1E5D-FEC2-A62B-D7A95FE1E3A4}"/>
                    </a:ext>
                  </a:extLst>
                </p:cNvPr>
                <p:cNvSpPr/>
                <p:nvPr/>
              </p:nvSpPr>
              <p:spPr>
                <a:xfrm>
                  <a:off x="4126184"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2" name="Graphic 5018">
                <a:extLst>
                  <a:ext uri="{FF2B5EF4-FFF2-40B4-BE49-F238E27FC236}">
                    <a16:creationId xmlns:a16="http://schemas.microsoft.com/office/drawing/2014/main" id="{1EED5EBD-20E5-C926-254A-51BBBC5DF276}"/>
                  </a:ext>
                </a:extLst>
              </p:cNvPr>
              <p:cNvGrpSpPr/>
              <p:nvPr/>
            </p:nvGrpSpPr>
            <p:grpSpPr>
              <a:xfrm>
                <a:off x="4129147" y="1628017"/>
                <a:ext cx="28981" cy="28485"/>
                <a:chOff x="4129147" y="1628017"/>
                <a:chExt cx="28981" cy="28485"/>
              </a:xfrm>
            </p:grpSpPr>
            <p:sp>
              <p:nvSpPr>
                <p:cNvPr id="3552" name="Freeform: Shape 14829">
                  <a:extLst>
                    <a:ext uri="{FF2B5EF4-FFF2-40B4-BE49-F238E27FC236}">
                      <a16:creationId xmlns:a16="http://schemas.microsoft.com/office/drawing/2014/main" id="{ECD2089F-0BCD-3FAD-B2BC-4DEE6FB0CBA7}"/>
                    </a:ext>
                  </a:extLst>
                </p:cNvPr>
                <p:cNvSpPr/>
                <p:nvPr/>
              </p:nvSpPr>
              <p:spPr>
                <a:xfrm>
                  <a:off x="4143702"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Freeform: Shape 14830">
                  <a:extLst>
                    <a:ext uri="{FF2B5EF4-FFF2-40B4-BE49-F238E27FC236}">
                      <a16:creationId xmlns:a16="http://schemas.microsoft.com/office/drawing/2014/main" id="{DB44242B-C67E-AF16-B01C-2034B2C3D7A0}"/>
                    </a:ext>
                  </a:extLst>
                </p:cNvPr>
                <p:cNvSpPr/>
                <p:nvPr/>
              </p:nvSpPr>
              <p:spPr>
                <a:xfrm>
                  <a:off x="4129147"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3" name="Graphic 5018">
                <a:extLst>
                  <a:ext uri="{FF2B5EF4-FFF2-40B4-BE49-F238E27FC236}">
                    <a16:creationId xmlns:a16="http://schemas.microsoft.com/office/drawing/2014/main" id="{79A48FFD-3A9E-34CB-A21C-3628AE259A4D}"/>
                  </a:ext>
                </a:extLst>
              </p:cNvPr>
              <p:cNvGrpSpPr/>
              <p:nvPr/>
            </p:nvGrpSpPr>
            <p:grpSpPr>
              <a:xfrm>
                <a:off x="4132109" y="1628017"/>
                <a:ext cx="28981" cy="28485"/>
                <a:chOff x="4132109" y="1628017"/>
                <a:chExt cx="28981" cy="28485"/>
              </a:xfrm>
            </p:grpSpPr>
            <p:sp>
              <p:nvSpPr>
                <p:cNvPr id="3550" name="Freeform: Shape 14827">
                  <a:extLst>
                    <a:ext uri="{FF2B5EF4-FFF2-40B4-BE49-F238E27FC236}">
                      <a16:creationId xmlns:a16="http://schemas.microsoft.com/office/drawing/2014/main" id="{0F73B744-E1F4-8FA9-9303-245793137156}"/>
                    </a:ext>
                  </a:extLst>
                </p:cNvPr>
                <p:cNvSpPr/>
                <p:nvPr/>
              </p:nvSpPr>
              <p:spPr>
                <a:xfrm>
                  <a:off x="4146665"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Freeform: Shape 14828">
                  <a:extLst>
                    <a:ext uri="{FF2B5EF4-FFF2-40B4-BE49-F238E27FC236}">
                      <a16:creationId xmlns:a16="http://schemas.microsoft.com/office/drawing/2014/main" id="{C2FDA5EC-2723-6242-72FE-7188342EBAAF}"/>
                    </a:ext>
                  </a:extLst>
                </p:cNvPr>
                <p:cNvSpPr/>
                <p:nvPr/>
              </p:nvSpPr>
              <p:spPr>
                <a:xfrm>
                  <a:off x="4132109"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4" name="Graphic 5018">
                <a:extLst>
                  <a:ext uri="{FF2B5EF4-FFF2-40B4-BE49-F238E27FC236}">
                    <a16:creationId xmlns:a16="http://schemas.microsoft.com/office/drawing/2014/main" id="{5110F916-3C2E-98B9-CE14-E0154BE44322}"/>
                  </a:ext>
                </a:extLst>
              </p:cNvPr>
              <p:cNvGrpSpPr/>
              <p:nvPr/>
            </p:nvGrpSpPr>
            <p:grpSpPr>
              <a:xfrm>
                <a:off x="4135201" y="1628017"/>
                <a:ext cx="28981" cy="28485"/>
                <a:chOff x="4135201" y="1628017"/>
                <a:chExt cx="28981" cy="28485"/>
              </a:xfrm>
            </p:grpSpPr>
            <p:sp>
              <p:nvSpPr>
                <p:cNvPr id="3548" name="Freeform: Shape 14825">
                  <a:extLst>
                    <a:ext uri="{FF2B5EF4-FFF2-40B4-BE49-F238E27FC236}">
                      <a16:creationId xmlns:a16="http://schemas.microsoft.com/office/drawing/2014/main" id="{951DDE91-91BC-C770-D513-0E5E9C0E1E2C}"/>
                    </a:ext>
                  </a:extLst>
                </p:cNvPr>
                <p:cNvSpPr/>
                <p:nvPr/>
              </p:nvSpPr>
              <p:spPr>
                <a:xfrm>
                  <a:off x="414962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Freeform: Shape 14826">
                  <a:extLst>
                    <a:ext uri="{FF2B5EF4-FFF2-40B4-BE49-F238E27FC236}">
                      <a16:creationId xmlns:a16="http://schemas.microsoft.com/office/drawing/2014/main" id="{FADD026E-7398-9C09-C363-DB5ECC02DED0}"/>
                    </a:ext>
                  </a:extLst>
                </p:cNvPr>
                <p:cNvSpPr/>
                <p:nvPr/>
              </p:nvSpPr>
              <p:spPr>
                <a:xfrm>
                  <a:off x="413520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raphic 5018">
                <a:extLst>
                  <a:ext uri="{FF2B5EF4-FFF2-40B4-BE49-F238E27FC236}">
                    <a16:creationId xmlns:a16="http://schemas.microsoft.com/office/drawing/2014/main" id="{5E4A8F15-EE47-0095-3F01-10A51ADE3535}"/>
                  </a:ext>
                </a:extLst>
              </p:cNvPr>
              <p:cNvGrpSpPr/>
              <p:nvPr/>
            </p:nvGrpSpPr>
            <p:grpSpPr>
              <a:xfrm>
                <a:off x="4143702" y="1628017"/>
                <a:ext cx="28981" cy="28485"/>
                <a:chOff x="4143702" y="1628017"/>
                <a:chExt cx="28981" cy="28485"/>
              </a:xfrm>
            </p:grpSpPr>
            <p:sp>
              <p:nvSpPr>
                <p:cNvPr id="3546" name="Freeform: Shape 14823">
                  <a:extLst>
                    <a:ext uri="{FF2B5EF4-FFF2-40B4-BE49-F238E27FC236}">
                      <a16:creationId xmlns:a16="http://schemas.microsoft.com/office/drawing/2014/main" id="{09B74BF6-C82F-3100-45DD-FD5D12B88F99}"/>
                    </a:ext>
                  </a:extLst>
                </p:cNvPr>
                <p:cNvSpPr/>
                <p:nvPr/>
              </p:nvSpPr>
              <p:spPr>
                <a:xfrm>
                  <a:off x="4158128"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Freeform: Shape 14824">
                  <a:extLst>
                    <a:ext uri="{FF2B5EF4-FFF2-40B4-BE49-F238E27FC236}">
                      <a16:creationId xmlns:a16="http://schemas.microsoft.com/office/drawing/2014/main" id="{BC221899-D863-C550-0590-34B325033B96}"/>
                    </a:ext>
                  </a:extLst>
                </p:cNvPr>
                <p:cNvSpPr/>
                <p:nvPr/>
              </p:nvSpPr>
              <p:spPr>
                <a:xfrm>
                  <a:off x="4143702"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6" name="Graphic 5018">
                <a:extLst>
                  <a:ext uri="{FF2B5EF4-FFF2-40B4-BE49-F238E27FC236}">
                    <a16:creationId xmlns:a16="http://schemas.microsoft.com/office/drawing/2014/main" id="{CAF8DEEE-176B-18B2-E13A-1AB3475F35F8}"/>
                  </a:ext>
                </a:extLst>
              </p:cNvPr>
              <p:cNvGrpSpPr/>
              <p:nvPr/>
            </p:nvGrpSpPr>
            <p:grpSpPr>
              <a:xfrm>
                <a:off x="4146922" y="1628017"/>
                <a:ext cx="28981" cy="28485"/>
                <a:chOff x="4146922" y="1628017"/>
                <a:chExt cx="28981" cy="28485"/>
              </a:xfrm>
            </p:grpSpPr>
            <p:sp>
              <p:nvSpPr>
                <p:cNvPr id="3544" name="Freeform: Shape 14821">
                  <a:extLst>
                    <a:ext uri="{FF2B5EF4-FFF2-40B4-BE49-F238E27FC236}">
                      <a16:creationId xmlns:a16="http://schemas.microsoft.com/office/drawing/2014/main" id="{BBC2692E-B4C8-C431-32BB-D94DC69EFDD1}"/>
                    </a:ext>
                  </a:extLst>
                </p:cNvPr>
                <p:cNvSpPr/>
                <p:nvPr/>
              </p:nvSpPr>
              <p:spPr>
                <a:xfrm>
                  <a:off x="416147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Freeform: Shape 14822">
                  <a:extLst>
                    <a:ext uri="{FF2B5EF4-FFF2-40B4-BE49-F238E27FC236}">
                      <a16:creationId xmlns:a16="http://schemas.microsoft.com/office/drawing/2014/main" id="{ABBA66CD-C554-E32C-0613-B5D3F8222B23}"/>
                    </a:ext>
                  </a:extLst>
                </p:cNvPr>
                <p:cNvSpPr/>
                <p:nvPr/>
              </p:nvSpPr>
              <p:spPr>
                <a:xfrm>
                  <a:off x="4146922"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7" name="Graphic 5018">
                <a:extLst>
                  <a:ext uri="{FF2B5EF4-FFF2-40B4-BE49-F238E27FC236}">
                    <a16:creationId xmlns:a16="http://schemas.microsoft.com/office/drawing/2014/main" id="{C5C71A0D-B511-E552-CF3F-4477EA6E63BE}"/>
                  </a:ext>
                </a:extLst>
              </p:cNvPr>
              <p:cNvGrpSpPr/>
              <p:nvPr/>
            </p:nvGrpSpPr>
            <p:grpSpPr>
              <a:xfrm>
                <a:off x="4150271" y="1628017"/>
                <a:ext cx="28981" cy="28485"/>
                <a:chOff x="4150271" y="1628017"/>
                <a:chExt cx="28981" cy="28485"/>
              </a:xfrm>
            </p:grpSpPr>
            <p:sp>
              <p:nvSpPr>
                <p:cNvPr id="3542" name="Freeform: Shape 14819">
                  <a:extLst>
                    <a:ext uri="{FF2B5EF4-FFF2-40B4-BE49-F238E27FC236}">
                      <a16:creationId xmlns:a16="http://schemas.microsoft.com/office/drawing/2014/main" id="{6D044601-81F9-89E7-916F-A684BAD9DCC7}"/>
                    </a:ext>
                  </a:extLst>
                </p:cNvPr>
                <p:cNvSpPr/>
                <p:nvPr/>
              </p:nvSpPr>
              <p:spPr>
                <a:xfrm>
                  <a:off x="4164698"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Freeform: Shape 14820">
                  <a:extLst>
                    <a:ext uri="{FF2B5EF4-FFF2-40B4-BE49-F238E27FC236}">
                      <a16:creationId xmlns:a16="http://schemas.microsoft.com/office/drawing/2014/main" id="{9C3195A8-8825-E033-92DF-D105BC52BC65}"/>
                    </a:ext>
                  </a:extLst>
                </p:cNvPr>
                <p:cNvSpPr/>
                <p:nvPr/>
              </p:nvSpPr>
              <p:spPr>
                <a:xfrm>
                  <a:off x="415027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8" name="Graphic 5018">
                <a:extLst>
                  <a:ext uri="{FF2B5EF4-FFF2-40B4-BE49-F238E27FC236}">
                    <a16:creationId xmlns:a16="http://schemas.microsoft.com/office/drawing/2014/main" id="{73A66B9D-C327-8D5C-A8CD-0F9192BBF748}"/>
                  </a:ext>
                </a:extLst>
              </p:cNvPr>
              <p:cNvGrpSpPr/>
              <p:nvPr/>
            </p:nvGrpSpPr>
            <p:grpSpPr>
              <a:xfrm>
                <a:off x="4153491" y="1628017"/>
                <a:ext cx="28981" cy="28485"/>
                <a:chOff x="4153491" y="1628017"/>
                <a:chExt cx="28981" cy="28485"/>
              </a:xfrm>
            </p:grpSpPr>
            <p:sp>
              <p:nvSpPr>
                <p:cNvPr id="3540" name="Freeform: Shape 14817">
                  <a:extLst>
                    <a:ext uri="{FF2B5EF4-FFF2-40B4-BE49-F238E27FC236}">
                      <a16:creationId xmlns:a16="http://schemas.microsoft.com/office/drawing/2014/main" id="{9E73EF6A-100F-1222-D0EE-3100A3B543E3}"/>
                    </a:ext>
                  </a:extLst>
                </p:cNvPr>
                <p:cNvSpPr/>
                <p:nvPr/>
              </p:nvSpPr>
              <p:spPr>
                <a:xfrm>
                  <a:off x="416804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Freeform: Shape 14818">
                  <a:extLst>
                    <a:ext uri="{FF2B5EF4-FFF2-40B4-BE49-F238E27FC236}">
                      <a16:creationId xmlns:a16="http://schemas.microsoft.com/office/drawing/2014/main" id="{6F4A6FAB-FE31-7B6C-34D0-39734E0BCA76}"/>
                    </a:ext>
                  </a:extLst>
                </p:cNvPr>
                <p:cNvSpPr/>
                <p:nvPr/>
              </p:nvSpPr>
              <p:spPr>
                <a:xfrm>
                  <a:off x="415349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9" name="Graphic 5018">
                <a:extLst>
                  <a:ext uri="{FF2B5EF4-FFF2-40B4-BE49-F238E27FC236}">
                    <a16:creationId xmlns:a16="http://schemas.microsoft.com/office/drawing/2014/main" id="{1EC604E6-2CEC-85A8-4DCA-60B87A2D57BF}"/>
                  </a:ext>
                </a:extLst>
              </p:cNvPr>
              <p:cNvGrpSpPr/>
              <p:nvPr/>
            </p:nvGrpSpPr>
            <p:grpSpPr>
              <a:xfrm>
                <a:off x="4156840" y="1628017"/>
                <a:ext cx="28981" cy="28485"/>
                <a:chOff x="4156840" y="1628017"/>
                <a:chExt cx="28981" cy="28485"/>
              </a:xfrm>
            </p:grpSpPr>
            <p:sp>
              <p:nvSpPr>
                <p:cNvPr id="3538" name="Freeform: Shape 14815">
                  <a:extLst>
                    <a:ext uri="{FF2B5EF4-FFF2-40B4-BE49-F238E27FC236}">
                      <a16:creationId xmlns:a16="http://schemas.microsoft.com/office/drawing/2014/main" id="{D6BDAA10-D9C7-41D1-E2D6-FEBB1022FC46}"/>
                    </a:ext>
                  </a:extLst>
                </p:cNvPr>
                <p:cNvSpPr/>
                <p:nvPr/>
              </p:nvSpPr>
              <p:spPr>
                <a:xfrm>
                  <a:off x="417126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Freeform: Shape 14816">
                  <a:extLst>
                    <a:ext uri="{FF2B5EF4-FFF2-40B4-BE49-F238E27FC236}">
                      <a16:creationId xmlns:a16="http://schemas.microsoft.com/office/drawing/2014/main" id="{AFD6B5B0-4473-DC65-B1CD-803E52E473A5}"/>
                    </a:ext>
                  </a:extLst>
                </p:cNvPr>
                <p:cNvSpPr/>
                <p:nvPr/>
              </p:nvSpPr>
              <p:spPr>
                <a:xfrm>
                  <a:off x="4156840"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0" name="Graphic 5018">
                <a:extLst>
                  <a:ext uri="{FF2B5EF4-FFF2-40B4-BE49-F238E27FC236}">
                    <a16:creationId xmlns:a16="http://schemas.microsoft.com/office/drawing/2014/main" id="{1F9C5248-C9FA-1819-8BFF-0AB9A29BD3CE}"/>
                  </a:ext>
                </a:extLst>
              </p:cNvPr>
              <p:cNvGrpSpPr/>
              <p:nvPr/>
            </p:nvGrpSpPr>
            <p:grpSpPr>
              <a:xfrm>
                <a:off x="4160061" y="1628017"/>
                <a:ext cx="28981" cy="28485"/>
                <a:chOff x="4160061" y="1628017"/>
                <a:chExt cx="28981" cy="28485"/>
              </a:xfrm>
            </p:grpSpPr>
            <p:sp>
              <p:nvSpPr>
                <p:cNvPr id="3536" name="Freeform: Shape 14813">
                  <a:extLst>
                    <a:ext uri="{FF2B5EF4-FFF2-40B4-BE49-F238E27FC236}">
                      <a16:creationId xmlns:a16="http://schemas.microsoft.com/office/drawing/2014/main" id="{9A1E2B5D-2F35-374E-85BE-51BD7A205CDF}"/>
                    </a:ext>
                  </a:extLst>
                </p:cNvPr>
                <p:cNvSpPr/>
                <p:nvPr/>
              </p:nvSpPr>
              <p:spPr>
                <a:xfrm>
                  <a:off x="4174616"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Freeform: Shape 14814">
                  <a:extLst>
                    <a:ext uri="{FF2B5EF4-FFF2-40B4-BE49-F238E27FC236}">
                      <a16:creationId xmlns:a16="http://schemas.microsoft.com/office/drawing/2014/main" id="{B155127D-155E-6DCE-78FB-FCBD44E3D115}"/>
                    </a:ext>
                  </a:extLst>
                </p:cNvPr>
                <p:cNvSpPr/>
                <p:nvPr/>
              </p:nvSpPr>
              <p:spPr>
                <a:xfrm>
                  <a:off x="4160061"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1" name="Graphic 5018">
                <a:extLst>
                  <a:ext uri="{FF2B5EF4-FFF2-40B4-BE49-F238E27FC236}">
                    <a16:creationId xmlns:a16="http://schemas.microsoft.com/office/drawing/2014/main" id="{8E67D39F-A47E-67AD-1408-2B0447543965}"/>
                  </a:ext>
                </a:extLst>
              </p:cNvPr>
              <p:cNvGrpSpPr/>
              <p:nvPr/>
            </p:nvGrpSpPr>
            <p:grpSpPr>
              <a:xfrm>
                <a:off x="4166759" y="1628017"/>
                <a:ext cx="28981" cy="28485"/>
                <a:chOff x="4166759" y="1628017"/>
                <a:chExt cx="28981" cy="28485"/>
              </a:xfrm>
            </p:grpSpPr>
            <p:sp>
              <p:nvSpPr>
                <p:cNvPr id="3534" name="Freeform: Shape 14811">
                  <a:extLst>
                    <a:ext uri="{FF2B5EF4-FFF2-40B4-BE49-F238E27FC236}">
                      <a16:creationId xmlns:a16="http://schemas.microsoft.com/office/drawing/2014/main" id="{B49BDFBE-0A66-28ED-C255-3420200203F8}"/>
                    </a:ext>
                  </a:extLst>
                </p:cNvPr>
                <p:cNvSpPr/>
                <p:nvPr/>
              </p:nvSpPr>
              <p:spPr>
                <a:xfrm>
                  <a:off x="4181314"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Freeform: Shape 14812">
                  <a:extLst>
                    <a:ext uri="{FF2B5EF4-FFF2-40B4-BE49-F238E27FC236}">
                      <a16:creationId xmlns:a16="http://schemas.microsoft.com/office/drawing/2014/main" id="{4AB12909-CD7A-7161-DAB5-75ADD3B5AA9D}"/>
                    </a:ext>
                  </a:extLst>
                </p:cNvPr>
                <p:cNvSpPr/>
                <p:nvPr/>
              </p:nvSpPr>
              <p:spPr>
                <a:xfrm>
                  <a:off x="4166759"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2" name="Graphic 5018">
                <a:extLst>
                  <a:ext uri="{FF2B5EF4-FFF2-40B4-BE49-F238E27FC236}">
                    <a16:creationId xmlns:a16="http://schemas.microsoft.com/office/drawing/2014/main" id="{41924494-3FC9-8C02-75C1-5FF7F3F238A4}"/>
                  </a:ext>
                </a:extLst>
              </p:cNvPr>
              <p:cNvGrpSpPr/>
              <p:nvPr/>
            </p:nvGrpSpPr>
            <p:grpSpPr>
              <a:xfrm>
                <a:off x="4170108" y="1628017"/>
                <a:ext cx="28981" cy="28485"/>
                <a:chOff x="4170108" y="1628017"/>
                <a:chExt cx="28981" cy="28485"/>
              </a:xfrm>
            </p:grpSpPr>
            <p:sp>
              <p:nvSpPr>
                <p:cNvPr id="3532" name="Freeform: Shape 14809">
                  <a:extLst>
                    <a:ext uri="{FF2B5EF4-FFF2-40B4-BE49-F238E27FC236}">
                      <a16:creationId xmlns:a16="http://schemas.microsoft.com/office/drawing/2014/main" id="{BEBB23B9-87C3-8369-0BE7-8A6F420A48D3}"/>
                    </a:ext>
                  </a:extLst>
                </p:cNvPr>
                <p:cNvSpPr/>
                <p:nvPr/>
              </p:nvSpPr>
              <p:spPr>
                <a:xfrm>
                  <a:off x="4184534"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Freeform: Shape 14810">
                  <a:extLst>
                    <a:ext uri="{FF2B5EF4-FFF2-40B4-BE49-F238E27FC236}">
                      <a16:creationId xmlns:a16="http://schemas.microsoft.com/office/drawing/2014/main" id="{5866BCA3-928E-9DDB-A921-4966264564FE}"/>
                    </a:ext>
                  </a:extLst>
                </p:cNvPr>
                <p:cNvSpPr/>
                <p:nvPr/>
              </p:nvSpPr>
              <p:spPr>
                <a:xfrm>
                  <a:off x="4170108"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3" name="Graphic 5018">
                <a:extLst>
                  <a:ext uri="{FF2B5EF4-FFF2-40B4-BE49-F238E27FC236}">
                    <a16:creationId xmlns:a16="http://schemas.microsoft.com/office/drawing/2014/main" id="{2B904492-0A50-A022-0E21-7845B2F30A9D}"/>
                  </a:ext>
                </a:extLst>
              </p:cNvPr>
              <p:cNvGrpSpPr/>
              <p:nvPr/>
            </p:nvGrpSpPr>
            <p:grpSpPr>
              <a:xfrm>
                <a:off x="4173328" y="1628017"/>
                <a:ext cx="28981" cy="28485"/>
                <a:chOff x="4173328" y="1628017"/>
                <a:chExt cx="28981" cy="28485"/>
              </a:xfrm>
            </p:grpSpPr>
            <p:sp>
              <p:nvSpPr>
                <p:cNvPr id="3530" name="Freeform: Shape 14807">
                  <a:extLst>
                    <a:ext uri="{FF2B5EF4-FFF2-40B4-BE49-F238E27FC236}">
                      <a16:creationId xmlns:a16="http://schemas.microsoft.com/office/drawing/2014/main" id="{28D485EA-7C59-4491-E722-5FD3C1EC2A71}"/>
                    </a:ext>
                  </a:extLst>
                </p:cNvPr>
                <p:cNvSpPr/>
                <p:nvPr/>
              </p:nvSpPr>
              <p:spPr>
                <a:xfrm>
                  <a:off x="4187883"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Freeform: Shape 14808">
                  <a:extLst>
                    <a:ext uri="{FF2B5EF4-FFF2-40B4-BE49-F238E27FC236}">
                      <a16:creationId xmlns:a16="http://schemas.microsoft.com/office/drawing/2014/main" id="{6B57799D-1050-0AB8-CCCF-A270F4B0768B}"/>
                    </a:ext>
                  </a:extLst>
                </p:cNvPr>
                <p:cNvSpPr/>
                <p:nvPr/>
              </p:nvSpPr>
              <p:spPr>
                <a:xfrm>
                  <a:off x="4173328"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4" name="Graphic 5018">
                <a:extLst>
                  <a:ext uri="{FF2B5EF4-FFF2-40B4-BE49-F238E27FC236}">
                    <a16:creationId xmlns:a16="http://schemas.microsoft.com/office/drawing/2014/main" id="{582D3E27-6080-9112-23C8-FFDA2FDA5B8B}"/>
                  </a:ext>
                </a:extLst>
              </p:cNvPr>
              <p:cNvGrpSpPr/>
              <p:nvPr/>
            </p:nvGrpSpPr>
            <p:grpSpPr>
              <a:xfrm>
                <a:off x="4176677" y="1628017"/>
                <a:ext cx="28981" cy="28485"/>
                <a:chOff x="4176677" y="1628017"/>
                <a:chExt cx="28981" cy="28485"/>
              </a:xfrm>
            </p:grpSpPr>
            <p:sp>
              <p:nvSpPr>
                <p:cNvPr id="3528" name="Freeform: Shape 14805">
                  <a:extLst>
                    <a:ext uri="{FF2B5EF4-FFF2-40B4-BE49-F238E27FC236}">
                      <a16:creationId xmlns:a16="http://schemas.microsoft.com/office/drawing/2014/main" id="{869857E1-2C23-1C1F-156E-E330870EFF50}"/>
                    </a:ext>
                  </a:extLst>
                </p:cNvPr>
                <p:cNvSpPr/>
                <p:nvPr/>
              </p:nvSpPr>
              <p:spPr>
                <a:xfrm>
                  <a:off x="4191103"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Freeform: Shape 14806">
                  <a:extLst>
                    <a:ext uri="{FF2B5EF4-FFF2-40B4-BE49-F238E27FC236}">
                      <a16:creationId xmlns:a16="http://schemas.microsoft.com/office/drawing/2014/main" id="{22FB6036-07B1-A763-D67C-6A95074582EF}"/>
                    </a:ext>
                  </a:extLst>
                </p:cNvPr>
                <p:cNvSpPr/>
                <p:nvPr/>
              </p:nvSpPr>
              <p:spPr>
                <a:xfrm>
                  <a:off x="4176677"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5" name="Graphic 5018">
                <a:extLst>
                  <a:ext uri="{FF2B5EF4-FFF2-40B4-BE49-F238E27FC236}">
                    <a16:creationId xmlns:a16="http://schemas.microsoft.com/office/drawing/2014/main" id="{7E430B3C-49A4-058E-6954-2739E04686EA}"/>
                  </a:ext>
                </a:extLst>
              </p:cNvPr>
              <p:cNvGrpSpPr/>
              <p:nvPr/>
            </p:nvGrpSpPr>
            <p:grpSpPr>
              <a:xfrm>
                <a:off x="4179897" y="1628017"/>
                <a:ext cx="28981" cy="28485"/>
                <a:chOff x="4179897" y="1628017"/>
                <a:chExt cx="28981" cy="28485"/>
              </a:xfrm>
            </p:grpSpPr>
            <p:sp>
              <p:nvSpPr>
                <p:cNvPr id="3526" name="Freeform: Shape 14803">
                  <a:extLst>
                    <a:ext uri="{FF2B5EF4-FFF2-40B4-BE49-F238E27FC236}">
                      <a16:creationId xmlns:a16="http://schemas.microsoft.com/office/drawing/2014/main" id="{DC0609E9-359D-1DDA-23E4-6A6BE31C0327}"/>
                    </a:ext>
                  </a:extLst>
                </p:cNvPr>
                <p:cNvSpPr/>
                <p:nvPr/>
              </p:nvSpPr>
              <p:spPr>
                <a:xfrm>
                  <a:off x="4194452"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Freeform: Shape 14804">
                  <a:extLst>
                    <a:ext uri="{FF2B5EF4-FFF2-40B4-BE49-F238E27FC236}">
                      <a16:creationId xmlns:a16="http://schemas.microsoft.com/office/drawing/2014/main" id="{4BE6D32A-4B3B-A1EB-9BE7-3AA8B6F6BAAA}"/>
                    </a:ext>
                  </a:extLst>
                </p:cNvPr>
                <p:cNvSpPr/>
                <p:nvPr/>
              </p:nvSpPr>
              <p:spPr>
                <a:xfrm>
                  <a:off x="4179897"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6" name="Graphic 5018">
                <a:extLst>
                  <a:ext uri="{FF2B5EF4-FFF2-40B4-BE49-F238E27FC236}">
                    <a16:creationId xmlns:a16="http://schemas.microsoft.com/office/drawing/2014/main" id="{05AEE820-369F-82BD-E3EA-28F7E7FCBFEE}"/>
                  </a:ext>
                </a:extLst>
              </p:cNvPr>
              <p:cNvGrpSpPr/>
              <p:nvPr/>
            </p:nvGrpSpPr>
            <p:grpSpPr>
              <a:xfrm>
                <a:off x="4183246" y="1628017"/>
                <a:ext cx="28981" cy="28485"/>
                <a:chOff x="4183246" y="1628017"/>
                <a:chExt cx="28981" cy="28485"/>
              </a:xfrm>
            </p:grpSpPr>
            <p:sp>
              <p:nvSpPr>
                <p:cNvPr id="3524" name="Freeform: Shape 14801">
                  <a:extLst>
                    <a:ext uri="{FF2B5EF4-FFF2-40B4-BE49-F238E27FC236}">
                      <a16:creationId xmlns:a16="http://schemas.microsoft.com/office/drawing/2014/main" id="{CD98A5E6-2C28-1B1E-9529-85C66E798CCC}"/>
                    </a:ext>
                  </a:extLst>
                </p:cNvPr>
                <p:cNvSpPr/>
                <p:nvPr/>
              </p:nvSpPr>
              <p:spPr>
                <a:xfrm>
                  <a:off x="4197672"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Freeform: Shape 14802">
                  <a:extLst>
                    <a:ext uri="{FF2B5EF4-FFF2-40B4-BE49-F238E27FC236}">
                      <a16:creationId xmlns:a16="http://schemas.microsoft.com/office/drawing/2014/main" id="{985EF292-C059-08B4-6FBA-0B68F3E2B20C}"/>
                    </a:ext>
                  </a:extLst>
                </p:cNvPr>
                <p:cNvSpPr/>
                <p:nvPr/>
              </p:nvSpPr>
              <p:spPr>
                <a:xfrm>
                  <a:off x="4183246"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7" name="Graphic 5018">
                <a:extLst>
                  <a:ext uri="{FF2B5EF4-FFF2-40B4-BE49-F238E27FC236}">
                    <a16:creationId xmlns:a16="http://schemas.microsoft.com/office/drawing/2014/main" id="{44473F80-574C-EB04-CCD4-F3863A8DB532}"/>
                  </a:ext>
                </a:extLst>
              </p:cNvPr>
              <p:cNvGrpSpPr/>
              <p:nvPr/>
            </p:nvGrpSpPr>
            <p:grpSpPr>
              <a:xfrm>
                <a:off x="4194066" y="1628017"/>
                <a:ext cx="28981" cy="28485"/>
                <a:chOff x="4194066" y="1628017"/>
                <a:chExt cx="28981" cy="28485"/>
              </a:xfrm>
            </p:grpSpPr>
            <p:sp>
              <p:nvSpPr>
                <p:cNvPr id="3522" name="Freeform: Shape 14799">
                  <a:extLst>
                    <a:ext uri="{FF2B5EF4-FFF2-40B4-BE49-F238E27FC236}">
                      <a16:creationId xmlns:a16="http://schemas.microsoft.com/office/drawing/2014/main" id="{05661504-15A5-A6AB-5E32-78AB44EFF66B}"/>
                    </a:ext>
                  </a:extLst>
                </p:cNvPr>
                <p:cNvSpPr/>
                <p:nvPr/>
              </p:nvSpPr>
              <p:spPr>
                <a:xfrm>
                  <a:off x="4208492"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Freeform: Shape 14800">
                  <a:extLst>
                    <a:ext uri="{FF2B5EF4-FFF2-40B4-BE49-F238E27FC236}">
                      <a16:creationId xmlns:a16="http://schemas.microsoft.com/office/drawing/2014/main" id="{8C463AA7-85AD-4279-3DB9-4BB819D34B61}"/>
                    </a:ext>
                  </a:extLst>
                </p:cNvPr>
                <p:cNvSpPr/>
                <p:nvPr/>
              </p:nvSpPr>
              <p:spPr>
                <a:xfrm>
                  <a:off x="4194066"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8" name="Graphic 5018">
                <a:extLst>
                  <a:ext uri="{FF2B5EF4-FFF2-40B4-BE49-F238E27FC236}">
                    <a16:creationId xmlns:a16="http://schemas.microsoft.com/office/drawing/2014/main" id="{D60AC83F-0A60-AD1F-F052-71FB178E2509}"/>
                  </a:ext>
                </a:extLst>
              </p:cNvPr>
              <p:cNvGrpSpPr/>
              <p:nvPr/>
            </p:nvGrpSpPr>
            <p:grpSpPr>
              <a:xfrm>
                <a:off x="4189042" y="1628017"/>
                <a:ext cx="28981" cy="28485"/>
                <a:chOff x="4189042" y="1628017"/>
                <a:chExt cx="28981" cy="28485"/>
              </a:xfrm>
            </p:grpSpPr>
            <p:sp>
              <p:nvSpPr>
                <p:cNvPr id="3520" name="Freeform: Shape 14797">
                  <a:extLst>
                    <a:ext uri="{FF2B5EF4-FFF2-40B4-BE49-F238E27FC236}">
                      <a16:creationId xmlns:a16="http://schemas.microsoft.com/office/drawing/2014/main" id="{12D1B2BF-1912-D76B-AD76-340AD4961988}"/>
                    </a:ext>
                  </a:extLst>
                </p:cNvPr>
                <p:cNvSpPr/>
                <p:nvPr/>
              </p:nvSpPr>
              <p:spPr>
                <a:xfrm>
                  <a:off x="420359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Freeform: Shape 14798">
                  <a:extLst>
                    <a:ext uri="{FF2B5EF4-FFF2-40B4-BE49-F238E27FC236}">
                      <a16:creationId xmlns:a16="http://schemas.microsoft.com/office/drawing/2014/main" id="{9182B078-FEF5-2FD5-7873-C4A64F6E39DF}"/>
                    </a:ext>
                  </a:extLst>
                </p:cNvPr>
                <p:cNvSpPr/>
                <p:nvPr/>
              </p:nvSpPr>
              <p:spPr>
                <a:xfrm>
                  <a:off x="4189042"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9" name="Graphic 5018">
                <a:extLst>
                  <a:ext uri="{FF2B5EF4-FFF2-40B4-BE49-F238E27FC236}">
                    <a16:creationId xmlns:a16="http://schemas.microsoft.com/office/drawing/2014/main" id="{731606BC-EBC5-E3B6-1319-8A600F20B3FA}"/>
                  </a:ext>
                </a:extLst>
              </p:cNvPr>
              <p:cNvGrpSpPr/>
              <p:nvPr/>
            </p:nvGrpSpPr>
            <p:grpSpPr>
              <a:xfrm>
                <a:off x="4197672" y="1628017"/>
                <a:ext cx="28981" cy="28485"/>
                <a:chOff x="4197672" y="1628017"/>
                <a:chExt cx="28981" cy="28485"/>
              </a:xfrm>
            </p:grpSpPr>
            <p:sp>
              <p:nvSpPr>
                <p:cNvPr id="3518" name="Freeform: Shape 14795">
                  <a:extLst>
                    <a:ext uri="{FF2B5EF4-FFF2-40B4-BE49-F238E27FC236}">
                      <a16:creationId xmlns:a16="http://schemas.microsoft.com/office/drawing/2014/main" id="{FEB25088-4CF6-0E55-6995-03E5CE79DA91}"/>
                    </a:ext>
                  </a:extLst>
                </p:cNvPr>
                <p:cNvSpPr/>
                <p:nvPr/>
              </p:nvSpPr>
              <p:spPr>
                <a:xfrm>
                  <a:off x="4212228"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Freeform: Shape 14796">
                  <a:extLst>
                    <a:ext uri="{FF2B5EF4-FFF2-40B4-BE49-F238E27FC236}">
                      <a16:creationId xmlns:a16="http://schemas.microsoft.com/office/drawing/2014/main" id="{8EAE507C-B657-5414-AEEA-7C8C867B5CC8}"/>
                    </a:ext>
                  </a:extLst>
                </p:cNvPr>
                <p:cNvSpPr/>
                <p:nvPr/>
              </p:nvSpPr>
              <p:spPr>
                <a:xfrm>
                  <a:off x="4197672"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0" name="Graphic 5018">
                <a:extLst>
                  <a:ext uri="{FF2B5EF4-FFF2-40B4-BE49-F238E27FC236}">
                    <a16:creationId xmlns:a16="http://schemas.microsoft.com/office/drawing/2014/main" id="{2C209BF8-FE51-B58B-2F1D-376B859FF9EA}"/>
                  </a:ext>
                </a:extLst>
              </p:cNvPr>
              <p:cNvGrpSpPr/>
              <p:nvPr/>
            </p:nvGrpSpPr>
            <p:grpSpPr>
              <a:xfrm>
                <a:off x="4201150" y="1628017"/>
                <a:ext cx="28981" cy="28485"/>
                <a:chOff x="4201150" y="1628017"/>
                <a:chExt cx="28981" cy="28485"/>
              </a:xfrm>
            </p:grpSpPr>
            <p:sp>
              <p:nvSpPr>
                <p:cNvPr id="3516" name="Freeform: Shape 14793">
                  <a:extLst>
                    <a:ext uri="{FF2B5EF4-FFF2-40B4-BE49-F238E27FC236}">
                      <a16:creationId xmlns:a16="http://schemas.microsoft.com/office/drawing/2014/main" id="{D21214BC-DE57-3458-E88B-CFECBC68AE88}"/>
                    </a:ext>
                  </a:extLst>
                </p:cNvPr>
                <p:cNvSpPr/>
                <p:nvPr/>
              </p:nvSpPr>
              <p:spPr>
                <a:xfrm>
                  <a:off x="4215577" y="1628017"/>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Freeform: Shape 14794">
                  <a:extLst>
                    <a:ext uri="{FF2B5EF4-FFF2-40B4-BE49-F238E27FC236}">
                      <a16:creationId xmlns:a16="http://schemas.microsoft.com/office/drawing/2014/main" id="{BC282848-E69B-7EB2-8A76-556E67AFC4F2}"/>
                    </a:ext>
                  </a:extLst>
                </p:cNvPr>
                <p:cNvSpPr/>
                <p:nvPr/>
              </p:nvSpPr>
              <p:spPr>
                <a:xfrm>
                  <a:off x="4201150" y="1642323"/>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1" name="Graphic 5018">
                <a:extLst>
                  <a:ext uri="{FF2B5EF4-FFF2-40B4-BE49-F238E27FC236}">
                    <a16:creationId xmlns:a16="http://schemas.microsoft.com/office/drawing/2014/main" id="{3C2C5A43-84F5-94A5-F9C8-D78011EFFEDB}"/>
                  </a:ext>
                </a:extLst>
              </p:cNvPr>
              <p:cNvGrpSpPr/>
              <p:nvPr/>
            </p:nvGrpSpPr>
            <p:grpSpPr>
              <a:xfrm>
                <a:off x="4207462" y="1633461"/>
                <a:ext cx="28981" cy="28485"/>
                <a:chOff x="4207462" y="1633461"/>
                <a:chExt cx="28981" cy="28485"/>
              </a:xfrm>
            </p:grpSpPr>
            <p:sp>
              <p:nvSpPr>
                <p:cNvPr id="3514" name="Freeform: Shape 14791">
                  <a:extLst>
                    <a:ext uri="{FF2B5EF4-FFF2-40B4-BE49-F238E27FC236}">
                      <a16:creationId xmlns:a16="http://schemas.microsoft.com/office/drawing/2014/main" id="{C83E97F2-2220-716F-9450-4949185DD312}"/>
                    </a:ext>
                  </a:extLst>
                </p:cNvPr>
                <p:cNvSpPr/>
                <p:nvPr/>
              </p:nvSpPr>
              <p:spPr>
                <a:xfrm>
                  <a:off x="422201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Freeform: Shape 14792">
                  <a:extLst>
                    <a:ext uri="{FF2B5EF4-FFF2-40B4-BE49-F238E27FC236}">
                      <a16:creationId xmlns:a16="http://schemas.microsoft.com/office/drawing/2014/main" id="{F53556BB-D22F-CD01-3FE7-69EEC712F220}"/>
                    </a:ext>
                  </a:extLst>
                </p:cNvPr>
                <p:cNvSpPr/>
                <p:nvPr/>
              </p:nvSpPr>
              <p:spPr>
                <a:xfrm>
                  <a:off x="420746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2" name="Graphic 5018">
                <a:extLst>
                  <a:ext uri="{FF2B5EF4-FFF2-40B4-BE49-F238E27FC236}">
                    <a16:creationId xmlns:a16="http://schemas.microsoft.com/office/drawing/2014/main" id="{35A0DFE4-1A89-05AA-6EBA-98785B4ABE3B}"/>
                  </a:ext>
                </a:extLst>
              </p:cNvPr>
              <p:cNvGrpSpPr/>
              <p:nvPr/>
            </p:nvGrpSpPr>
            <p:grpSpPr>
              <a:xfrm>
                <a:off x="4216221" y="1633461"/>
                <a:ext cx="28981" cy="28485"/>
                <a:chOff x="4216221" y="1633461"/>
                <a:chExt cx="28981" cy="28485"/>
              </a:xfrm>
            </p:grpSpPr>
            <p:sp>
              <p:nvSpPr>
                <p:cNvPr id="3512" name="Freeform: Shape 14789">
                  <a:extLst>
                    <a:ext uri="{FF2B5EF4-FFF2-40B4-BE49-F238E27FC236}">
                      <a16:creationId xmlns:a16="http://schemas.microsoft.com/office/drawing/2014/main" id="{95ECD81A-BB9D-C72A-ACE2-CDDA7BA85894}"/>
                    </a:ext>
                  </a:extLst>
                </p:cNvPr>
                <p:cNvSpPr/>
                <p:nvPr/>
              </p:nvSpPr>
              <p:spPr>
                <a:xfrm>
                  <a:off x="423077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Freeform: Shape 14790">
                  <a:extLst>
                    <a:ext uri="{FF2B5EF4-FFF2-40B4-BE49-F238E27FC236}">
                      <a16:creationId xmlns:a16="http://schemas.microsoft.com/office/drawing/2014/main" id="{AC2BE425-4D02-04D2-28CB-6C92EF94673B}"/>
                    </a:ext>
                  </a:extLst>
                </p:cNvPr>
                <p:cNvSpPr/>
                <p:nvPr/>
              </p:nvSpPr>
              <p:spPr>
                <a:xfrm>
                  <a:off x="421622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3" name="Graphic 5018">
                <a:extLst>
                  <a:ext uri="{FF2B5EF4-FFF2-40B4-BE49-F238E27FC236}">
                    <a16:creationId xmlns:a16="http://schemas.microsoft.com/office/drawing/2014/main" id="{37F51E3B-430B-3A93-9FB2-B94B587FC6D8}"/>
                  </a:ext>
                </a:extLst>
              </p:cNvPr>
              <p:cNvGrpSpPr/>
              <p:nvPr/>
            </p:nvGrpSpPr>
            <p:grpSpPr>
              <a:xfrm>
                <a:off x="4224335" y="1633461"/>
                <a:ext cx="28981" cy="28485"/>
                <a:chOff x="4224335" y="1633461"/>
                <a:chExt cx="28981" cy="28485"/>
              </a:xfrm>
            </p:grpSpPr>
            <p:sp>
              <p:nvSpPr>
                <p:cNvPr id="3510" name="Freeform: Shape 14787">
                  <a:extLst>
                    <a:ext uri="{FF2B5EF4-FFF2-40B4-BE49-F238E27FC236}">
                      <a16:creationId xmlns:a16="http://schemas.microsoft.com/office/drawing/2014/main" id="{6D49782F-EDFE-04CA-3787-D5433EBD27FE}"/>
                    </a:ext>
                  </a:extLst>
                </p:cNvPr>
                <p:cNvSpPr/>
                <p:nvPr/>
              </p:nvSpPr>
              <p:spPr>
                <a:xfrm>
                  <a:off x="423889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Freeform: Shape 14788">
                  <a:extLst>
                    <a:ext uri="{FF2B5EF4-FFF2-40B4-BE49-F238E27FC236}">
                      <a16:creationId xmlns:a16="http://schemas.microsoft.com/office/drawing/2014/main" id="{ABE7E5A1-72CF-3061-2A8D-E96FEF3F1FA1}"/>
                    </a:ext>
                  </a:extLst>
                </p:cNvPr>
                <p:cNvSpPr/>
                <p:nvPr/>
              </p:nvSpPr>
              <p:spPr>
                <a:xfrm>
                  <a:off x="422433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raphic 5018">
                <a:extLst>
                  <a:ext uri="{FF2B5EF4-FFF2-40B4-BE49-F238E27FC236}">
                    <a16:creationId xmlns:a16="http://schemas.microsoft.com/office/drawing/2014/main" id="{B8FCE1DF-4297-8BA6-B804-6C96E46646F8}"/>
                  </a:ext>
                </a:extLst>
              </p:cNvPr>
              <p:cNvGrpSpPr/>
              <p:nvPr/>
            </p:nvGrpSpPr>
            <p:grpSpPr>
              <a:xfrm>
                <a:off x="4228715" y="1633461"/>
                <a:ext cx="28981" cy="28485"/>
                <a:chOff x="4228715" y="1633461"/>
                <a:chExt cx="28981" cy="28485"/>
              </a:xfrm>
            </p:grpSpPr>
            <p:sp>
              <p:nvSpPr>
                <p:cNvPr id="3508" name="Freeform: Shape 14785">
                  <a:extLst>
                    <a:ext uri="{FF2B5EF4-FFF2-40B4-BE49-F238E27FC236}">
                      <a16:creationId xmlns:a16="http://schemas.microsoft.com/office/drawing/2014/main" id="{58985BBA-79CE-A439-5107-BF7AFB562B6C}"/>
                    </a:ext>
                  </a:extLst>
                </p:cNvPr>
                <p:cNvSpPr/>
                <p:nvPr/>
              </p:nvSpPr>
              <p:spPr>
                <a:xfrm>
                  <a:off x="424314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Freeform: Shape 14786">
                  <a:extLst>
                    <a:ext uri="{FF2B5EF4-FFF2-40B4-BE49-F238E27FC236}">
                      <a16:creationId xmlns:a16="http://schemas.microsoft.com/office/drawing/2014/main" id="{882AEDD4-E497-CC6F-4783-F8C29062B3B7}"/>
                    </a:ext>
                  </a:extLst>
                </p:cNvPr>
                <p:cNvSpPr/>
                <p:nvPr/>
              </p:nvSpPr>
              <p:spPr>
                <a:xfrm>
                  <a:off x="422871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5" name="Graphic 5018">
                <a:extLst>
                  <a:ext uri="{FF2B5EF4-FFF2-40B4-BE49-F238E27FC236}">
                    <a16:creationId xmlns:a16="http://schemas.microsoft.com/office/drawing/2014/main" id="{4990E71F-1D4D-EB44-5DC0-20CE7447F4E0}"/>
                  </a:ext>
                </a:extLst>
              </p:cNvPr>
              <p:cNvGrpSpPr/>
              <p:nvPr/>
            </p:nvGrpSpPr>
            <p:grpSpPr>
              <a:xfrm>
                <a:off x="4232966" y="1633461"/>
                <a:ext cx="28981" cy="28485"/>
                <a:chOff x="4232966" y="1633461"/>
                <a:chExt cx="28981" cy="28485"/>
              </a:xfrm>
            </p:grpSpPr>
            <p:sp>
              <p:nvSpPr>
                <p:cNvPr id="3506" name="Freeform: Shape 14783">
                  <a:extLst>
                    <a:ext uri="{FF2B5EF4-FFF2-40B4-BE49-F238E27FC236}">
                      <a16:creationId xmlns:a16="http://schemas.microsoft.com/office/drawing/2014/main" id="{B6F2B2EC-8469-5905-75E3-B0C014FE2319}"/>
                    </a:ext>
                  </a:extLst>
                </p:cNvPr>
                <p:cNvSpPr/>
                <p:nvPr/>
              </p:nvSpPr>
              <p:spPr>
                <a:xfrm>
                  <a:off x="424752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Freeform: Shape 14784">
                  <a:extLst>
                    <a:ext uri="{FF2B5EF4-FFF2-40B4-BE49-F238E27FC236}">
                      <a16:creationId xmlns:a16="http://schemas.microsoft.com/office/drawing/2014/main" id="{3CAC8287-D067-C99A-F9D7-98BDDB5BEAB6}"/>
                    </a:ext>
                  </a:extLst>
                </p:cNvPr>
                <p:cNvSpPr/>
                <p:nvPr/>
              </p:nvSpPr>
              <p:spPr>
                <a:xfrm>
                  <a:off x="423296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6" name="Graphic 5018">
                <a:extLst>
                  <a:ext uri="{FF2B5EF4-FFF2-40B4-BE49-F238E27FC236}">
                    <a16:creationId xmlns:a16="http://schemas.microsoft.com/office/drawing/2014/main" id="{696EC02E-28B3-AE4F-BC8F-0286154D0569}"/>
                  </a:ext>
                </a:extLst>
              </p:cNvPr>
              <p:cNvGrpSpPr/>
              <p:nvPr/>
            </p:nvGrpSpPr>
            <p:grpSpPr>
              <a:xfrm>
                <a:off x="4237345" y="1633461"/>
                <a:ext cx="28981" cy="28485"/>
                <a:chOff x="4237345" y="1633461"/>
                <a:chExt cx="28981" cy="28485"/>
              </a:xfrm>
            </p:grpSpPr>
            <p:sp>
              <p:nvSpPr>
                <p:cNvPr id="3504" name="Freeform: Shape 14781">
                  <a:extLst>
                    <a:ext uri="{FF2B5EF4-FFF2-40B4-BE49-F238E27FC236}">
                      <a16:creationId xmlns:a16="http://schemas.microsoft.com/office/drawing/2014/main" id="{5FEAFFD5-2435-C7C1-99EC-887725F1D8A8}"/>
                    </a:ext>
                  </a:extLst>
                </p:cNvPr>
                <p:cNvSpPr/>
                <p:nvPr/>
              </p:nvSpPr>
              <p:spPr>
                <a:xfrm>
                  <a:off x="425177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Freeform: Shape 14782">
                  <a:extLst>
                    <a:ext uri="{FF2B5EF4-FFF2-40B4-BE49-F238E27FC236}">
                      <a16:creationId xmlns:a16="http://schemas.microsoft.com/office/drawing/2014/main" id="{EA3AEADD-CA25-FAD0-090C-2C5927021186}"/>
                    </a:ext>
                  </a:extLst>
                </p:cNvPr>
                <p:cNvSpPr/>
                <p:nvPr/>
              </p:nvSpPr>
              <p:spPr>
                <a:xfrm>
                  <a:off x="423734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7" name="Graphic 5018">
                <a:extLst>
                  <a:ext uri="{FF2B5EF4-FFF2-40B4-BE49-F238E27FC236}">
                    <a16:creationId xmlns:a16="http://schemas.microsoft.com/office/drawing/2014/main" id="{ADC16E6A-8FA0-3812-8666-68527DAD38F9}"/>
                  </a:ext>
                </a:extLst>
              </p:cNvPr>
              <p:cNvGrpSpPr/>
              <p:nvPr/>
            </p:nvGrpSpPr>
            <p:grpSpPr>
              <a:xfrm>
                <a:off x="4244945" y="1633461"/>
                <a:ext cx="28981" cy="28485"/>
                <a:chOff x="4244945" y="1633461"/>
                <a:chExt cx="28981" cy="28485"/>
              </a:xfrm>
            </p:grpSpPr>
            <p:sp>
              <p:nvSpPr>
                <p:cNvPr id="3502" name="Freeform: Shape 14779">
                  <a:extLst>
                    <a:ext uri="{FF2B5EF4-FFF2-40B4-BE49-F238E27FC236}">
                      <a16:creationId xmlns:a16="http://schemas.microsoft.com/office/drawing/2014/main" id="{CDDD3E97-B96E-48CD-AF2E-58546ED9A454}"/>
                    </a:ext>
                  </a:extLst>
                </p:cNvPr>
                <p:cNvSpPr/>
                <p:nvPr/>
              </p:nvSpPr>
              <p:spPr>
                <a:xfrm>
                  <a:off x="425937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Freeform: Shape 14780">
                  <a:extLst>
                    <a:ext uri="{FF2B5EF4-FFF2-40B4-BE49-F238E27FC236}">
                      <a16:creationId xmlns:a16="http://schemas.microsoft.com/office/drawing/2014/main" id="{CDE0CC7C-E410-AEA8-FDE2-1F92F8CE55F2}"/>
                    </a:ext>
                  </a:extLst>
                </p:cNvPr>
                <p:cNvSpPr/>
                <p:nvPr/>
              </p:nvSpPr>
              <p:spPr>
                <a:xfrm>
                  <a:off x="424494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8" name="Graphic 5018">
                <a:extLst>
                  <a:ext uri="{FF2B5EF4-FFF2-40B4-BE49-F238E27FC236}">
                    <a16:creationId xmlns:a16="http://schemas.microsoft.com/office/drawing/2014/main" id="{B0C5B591-B4D8-E465-FD34-E6525393DB49}"/>
                  </a:ext>
                </a:extLst>
              </p:cNvPr>
              <p:cNvGrpSpPr/>
              <p:nvPr/>
            </p:nvGrpSpPr>
            <p:grpSpPr>
              <a:xfrm>
                <a:off x="4254605" y="1633461"/>
                <a:ext cx="28981" cy="28485"/>
                <a:chOff x="4254605" y="1633461"/>
                <a:chExt cx="28981" cy="28485"/>
              </a:xfrm>
            </p:grpSpPr>
            <p:sp>
              <p:nvSpPr>
                <p:cNvPr id="3500" name="Freeform: Shape 14777">
                  <a:extLst>
                    <a:ext uri="{FF2B5EF4-FFF2-40B4-BE49-F238E27FC236}">
                      <a16:creationId xmlns:a16="http://schemas.microsoft.com/office/drawing/2014/main" id="{F964A3D5-AC3D-38F8-7A02-8088A264BD38}"/>
                    </a:ext>
                  </a:extLst>
                </p:cNvPr>
                <p:cNvSpPr/>
                <p:nvPr/>
              </p:nvSpPr>
              <p:spPr>
                <a:xfrm>
                  <a:off x="426916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Freeform: Shape 14778">
                  <a:extLst>
                    <a:ext uri="{FF2B5EF4-FFF2-40B4-BE49-F238E27FC236}">
                      <a16:creationId xmlns:a16="http://schemas.microsoft.com/office/drawing/2014/main" id="{F2194738-AC24-AC9C-0294-9E320EE9B5AE}"/>
                    </a:ext>
                  </a:extLst>
                </p:cNvPr>
                <p:cNvSpPr/>
                <p:nvPr/>
              </p:nvSpPr>
              <p:spPr>
                <a:xfrm>
                  <a:off x="425460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9" name="Graphic 5018">
                <a:extLst>
                  <a:ext uri="{FF2B5EF4-FFF2-40B4-BE49-F238E27FC236}">
                    <a16:creationId xmlns:a16="http://schemas.microsoft.com/office/drawing/2014/main" id="{DEAA07C4-3937-AE54-CA06-7B51F88847B1}"/>
                  </a:ext>
                </a:extLst>
              </p:cNvPr>
              <p:cNvGrpSpPr/>
              <p:nvPr/>
            </p:nvGrpSpPr>
            <p:grpSpPr>
              <a:xfrm>
                <a:off x="4257697" y="1633461"/>
                <a:ext cx="28981" cy="28485"/>
                <a:chOff x="4257697" y="1633461"/>
                <a:chExt cx="28981" cy="28485"/>
              </a:xfrm>
            </p:grpSpPr>
            <p:sp>
              <p:nvSpPr>
                <p:cNvPr id="3498" name="Freeform: Shape 14775">
                  <a:extLst>
                    <a:ext uri="{FF2B5EF4-FFF2-40B4-BE49-F238E27FC236}">
                      <a16:creationId xmlns:a16="http://schemas.microsoft.com/office/drawing/2014/main" id="{B904E6AA-CDB5-FD53-5723-267431DFD8E3}"/>
                    </a:ext>
                  </a:extLst>
                </p:cNvPr>
                <p:cNvSpPr/>
                <p:nvPr/>
              </p:nvSpPr>
              <p:spPr>
                <a:xfrm>
                  <a:off x="427212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Freeform: Shape 14776">
                  <a:extLst>
                    <a:ext uri="{FF2B5EF4-FFF2-40B4-BE49-F238E27FC236}">
                      <a16:creationId xmlns:a16="http://schemas.microsoft.com/office/drawing/2014/main" id="{8ED8849B-CBF7-7712-60DA-9CC9AB6A35DB}"/>
                    </a:ext>
                  </a:extLst>
                </p:cNvPr>
                <p:cNvSpPr/>
                <p:nvPr/>
              </p:nvSpPr>
              <p:spPr>
                <a:xfrm>
                  <a:off x="425769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0" name="Graphic 5018">
                <a:extLst>
                  <a:ext uri="{FF2B5EF4-FFF2-40B4-BE49-F238E27FC236}">
                    <a16:creationId xmlns:a16="http://schemas.microsoft.com/office/drawing/2014/main" id="{6FF4368A-1459-D1F4-BBD2-98E138629D9F}"/>
                  </a:ext>
                </a:extLst>
              </p:cNvPr>
              <p:cNvGrpSpPr/>
              <p:nvPr/>
            </p:nvGrpSpPr>
            <p:grpSpPr>
              <a:xfrm>
                <a:off x="4267099" y="1633461"/>
                <a:ext cx="28981" cy="28485"/>
                <a:chOff x="4267099" y="1633461"/>
                <a:chExt cx="28981" cy="28485"/>
              </a:xfrm>
            </p:grpSpPr>
            <p:sp>
              <p:nvSpPr>
                <p:cNvPr id="3496" name="Freeform: Shape 14773">
                  <a:extLst>
                    <a:ext uri="{FF2B5EF4-FFF2-40B4-BE49-F238E27FC236}">
                      <a16:creationId xmlns:a16="http://schemas.microsoft.com/office/drawing/2014/main" id="{3D810B22-B395-8E43-01A4-05B701F6F1F0}"/>
                    </a:ext>
                  </a:extLst>
                </p:cNvPr>
                <p:cNvSpPr/>
                <p:nvPr/>
              </p:nvSpPr>
              <p:spPr>
                <a:xfrm>
                  <a:off x="428165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Freeform: Shape 14774">
                  <a:extLst>
                    <a:ext uri="{FF2B5EF4-FFF2-40B4-BE49-F238E27FC236}">
                      <a16:creationId xmlns:a16="http://schemas.microsoft.com/office/drawing/2014/main" id="{17C8CA9D-6979-BFD1-7FA1-0B978AD803B9}"/>
                    </a:ext>
                  </a:extLst>
                </p:cNvPr>
                <p:cNvSpPr/>
                <p:nvPr/>
              </p:nvSpPr>
              <p:spPr>
                <a:xfrm>
                  <a:off x="426709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1" name="Graphic 5018">
                <a:extLst>
                  <a:ext uri="{FF2B5EF4-FFF2-40B4-BE49-F238E27FC236}">
                    <a16:creationId xmlns:a16="http://schemas.microsoft.com/office/drawing/2014/main" id="{B26C9925-3B3C-8450-50FC-F6F7C525DD22}"/>
                  </a:ext>
                </a:extLst>
              </p:cNvPr>
              <p:cNvGrpSpPr/>
              <p:nvPr/>
            </p:nvGrpSpPr>
            <p:grpSpPr>
              <a:xfrm>
                <a:off x="4270577" y="1633461"/>
                <a:ext cx="28981" cy="28485"/>
                <a:chOff x="4270577" y="1633461"/>
                <a:chExt cx="28981" cy="28485"/>
              </a:xfrm>
            </p:grpSpPr>
            <p:sp>
              <p:nvSpPr>
                <p:cNvPr id="3494" name="Freeform: Shape 14771">
                  <a:extLst>
                    <a:ext uri="{FF2B5EF4-FFF2-40B4-BE49-F238E27FC236}">
                      <a16:creationId xmlns:a16="http://schemas.microsoft.com/office/drawing/2014/main" id="{023EBAE3-B880-1A28-0FFA-C4A511478C53}"/>
                    </a:ext>
                  </a:extLst>
                </p:cNvPr>
                <p:cNvSpPr/>
                <p:nvPr/>
              </p:nvSpPr>
              <p:spPr>
                <a:xfrm>
                  <a:off x="428513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Freeform: Shape 14772">
                  <a:extLst>
                    <a:ext uri="{FF2B5EF4-FFF2-40B4-BE49-F238E27FC236}">
                      <a16:creationId xmlns:a16="http://schemas.microsoft.com/office/drawing/2014/main" id="{9ADF14E8-2192-11A3-665B-238F3AE75105}"/>
                    </a:ext>
                  </a:extLst>
                </p:cNvPr>
                <p:cNvSpPr/>
                <p:nvPr/>
              </p:nvSpPr>
              <p:spPr>
                <a:xfrm>
                  <a:off x="427057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2" name="Graphic 5018">
                <a:extLst>
                  <a:ext uri="{FF2B5EF4-FFF2-40B4-BE49-F238E27FC236}">
                    <a16:creationId xmlns:a16="http://schemas.microsoft.com/office/drawing/2014/main" id="{7976187E-A23A-A139-CE7F-DC6FC4FB897D}"/>
                  </a:ext>
                </a:extLst>
              </p:cNvPr>
              <p:cNvGrpSpPr/>
              <p:nvPr/>
            </p:nvGrpSpPr>
            <p:grpSpPr>
              <a:xfrm>
                <a:off x="4274055" y="1633461"/>
                <a:ext cx="28981" cy="28485"/>
                <a:chOff x="4274055" y="1633461"/>
                <a:chExt cx="28981" cy="28485"/>
              </a:xfrm>
            </p:grpSpPr>
            <p:sp>
              <p:nvSpPr>
                <p:cNvPr id="3492" name="Freeform: Shape 14769">
                  <a:extLst>
                    <a:ext uri="{FF2B5EF4-FFF2-40B4-BE49-F238E27FC236}">
                      <a16:creationId xmlns:a16="http://schemas.microsoft.com/office/drawing/2014/main" id="{E4DBD374-F0B5-5B20-5E04-E67C90B7E5CC}"/>
                    </a:ext>
                  </a:extLst>
                </p:cNvPr>
                <p:cNvSpPr/>
                <p:nvPr/>
              </p:nvSpPr>
              <p:spPr>
                <a:xfrm>
                  <a:off x="428861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Freeform: Shape 14770">
                  <a:extLst>
                    <a:ext uri="{FF2B5EF4-FFF2-40B4-BE49-F238E27FC236}">
                      <a16:creationId xmlns:a16="http://schemas.microsoft.com/office/drawing/2014/main" id="{6304AC6D-CC38-66A1-515A-40E9CC22C5EC}"/>
                    </a:ext>
                  </a:extLst>
                </p:cNvPr>
                <p:cNvSpPr/>
                <p:nvPr/>
              </p:nvSpPr>
              <p:spPr>
                <a:xfrm>
                  <a:off x="427405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3" name="Graphic 5018">
                <a:extLst>
                  <a:ext uri="{FF2B5EF4-FFF2-40B4-BE49-F238E27FC236}">
                    <a16:creationId xmlns:a16="http://schemas.microsoft.com/office/drawing/2014/main" id="{381EEF67-F342-9495-BEB5-7CBA7B6B9740}"/>
                  </a:ext>
                </a:extLst>
              </p:cNvPr>
              <p:cNvGrpSpPr/>
              <p:nvPr/>
            </p:nvGrpSpPr>
            <p:grpSpPr>
              <a:xfrm>
                <a:off x="4277533" y="1633461"/>
                <a:ext cx="28981" cy="28485"/>
                <a:chOff x="4277533" y="1633461"/>
                <a:chExt cx="28981" cy="28485"/>
              </a:xfrm>
            </p:grpSpPr>
            <p:sp>
              <p:nvSpPr>
                <p:cNvPr id="3490" name="Freeform: Shape 14767">
                  <a:extLst>
                    <a:ext uri="{FF2B5EF4-FFF2-40B4-BE49-F238E27FC236}">
                      <a16:creationId xmlns:a16="http://schemas.microsoft.com/office/drawing/2014/main" id="{C2EAD935-D8C8-7790-450C-D58C4D67B2D5}"/>
                    </a:ext>
                  </a:extLst>
                </p:cNvPr>
                <p:cNvSpPr/>
                <p:nvPr/>
              </p:nvSpPr>
              <p:spPr>
                <a:xfrm>
                  <a:off x="429208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Freeform: Shape 14768">
                  <a:extLst>
                    <a:ext uri="{FF2B5EF4-FFF2-40B4-BE49-F238E27FC236}">
                      <a16:creationId xmlns:a16="http://schemas.microsoft.com/office/drawing/2014/main" id="{C050BD62-77A0-7C9F-D310-67D84914627C}"/>
                    </a:ext>
                  </a:extLst>
                </p:cNvPr>
                <p:cNvSpPr/>
                <p:nvPr/>
              </p:nvSpPr>
              <p:spPr>
                <a:xfrm>
                  <a:off x="427753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4" name="Graphic 5018">
                <a:extLst>
                  <a:ext uri="{FF2B5EF4-FFF2-40B4-BE49-F238E27FC236}">
                    <a16:creationId xmlns:a16="http://schemas.microsoft.com/office/drawing/2014/main" id="{AD5C7EA1-D2F0-2F36-1039-273C8BC86D81}"/>
                  </a:ext>
                </a:extLst>
              </p:cNvPr>
              <p:cNvGrpSpPr/>
              <p:nvPr/>
            </p:nvGrpSpPr>
            <p:grpSpPr>
              <a:xfrm>
                <a:off x="4281139" y="1633461"/>
                <a:ext cx="28981" cy="28485"/>
                <a:chOff x="4281139" y="1633461"/>
                <a:chExt cx="28981" cy="28485"/>
              </a:xfrm>
            </p:grpSpPr>
            <p:sp>
              <p:nvSpPr>
                <p:cNvPr id="3488" name="Freeform: Shape 14765">
                  <a:extLst>
                    <a:ext uri="{FF2B5EF4-FFF2-40B4-BE49-F238E27FC236}">
                      <a16:creationId xmlns:a16="http://schemas.microsoft.com/office/drawing/2014/main" id="{2804B750-378A-2F32-379C-4BD42918AE84}"/>
                    </a:ext>
                  </a:extLst>
                </p:cNvPr>
                <p:cNvSpPr/>
                <p:nvPr/>
              </p:nvSpPr>
              <p:spPr>
                <a:xfrm>
                  <a:off x="429556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Freeform: Shape 14766">
                  <a:extLst>
                    <a:ext uri="{FF2B5EF4-FFF2-40B4-BE49-F238E27FC236}">
                      <a16:creationId xmlns:a16="http://schemas.microsoft.com/office/drawing/2014/main" id="{9517478C-6F46-2A8C-8914-99289D9EEBBF}"/>
                    </a:ext>
                  </a:extLst>
                </p:cNvPr>
                <p:cNvSpPr/>
                <p:nvPr/>
              </p:nvSpPr>
              <p:spPr>
                <a:xfrm>
                  <a:off x="428113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5" name="Graphic 5018">
                <a:extLst>
                  <a:ext uri="{FF2B5EF4-FFF2-40B4-BE49-F238E27FC236}">
                    <a16:creationId xmlns:a16="http://schemas.microsoft.com/office/drawing/2014/main" id="{CFC5F331-4EEE-01CD-EA89-8E86BFC5FD01}"/>
                  </a:ext>
                </a:extLst>
              </p:cNvPr>
              <p:cNvGrpSpPr/>
              <p:nvPr/>
            </p:nvGrpSpPr>
            <p:grpSpPr>
              <a:xfrm>
                <a:off x="4284617" y="1633461"/>
                <a:ext cx="28981" cy="28485"/>
                <a:chOff x="4284617" y="1633461"/>
                <a:chExt cx="28981" cy="28485"/>
              </a:xfrm>
            </p:grpSpPr>
            <p:sp>
              <p:nvSpPr>
                <p:cNvPr id="3486" name="Freeform: Shape 14763">
                  <a:extLst>
                    <a:ext uri="{FF2B5EF4-FFF2-40B4-BE49-F238E27FC236}">
                      <a16:creationId xmlns:a16="http://schemas.microsoft.com/office/drawing/2014/main" id="{5DF5F707-D385-B2B0-CAA7-EF2A1390D87F}"/>
                    </a:ext>
                  </a:extLst>
                </p:cNvPr>
                <p:cNvSpPr/>
                <p:nvPr/>
              </p:nvSpPr>
              <p:spPr>
                <a:xfrm>
                  <a:off x="429904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Freeform: Shape 14764">
                  <a:extLst>
                    <a:ext uri="{FF2B5EF4-FFF2-40B4-BE49-F238E27FC236}">
                      <a16:creationId xmlns:a16="http://schemas.microsoft.com/office/drawing/2014/main" id="{2F6655AF-3DE9-7F6C-D7CA-E9DC69A24FBE}"/>
                    </a:ext>
                  </a:extLst>
                </p:cNvPr>
                <p:cNvSpPr/>
                <p:nvPr/>
              </p:nvSpPr>
              <p:spPr>
                <a:xfrm>
                  <a:off x="428461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6" name="Graphic 5018">
                <a:extLst>
                  <a:ext uri="{FF2B5EF4-FFF2-40B4-BE49-F238E27FC236}">
                    <a16:creationId xmlns:a16="http://schemas.microsoft.com/office/drawing/2014/main" id="{056C49DD-0A0F-CFC7-3CC5-6376A06AD79A}"/>
                  </a:ext>
                </a:extLst>
              </p:cNvPr>
              <p:cNvGrpSpPr/>
              <p:nvPr/>
            </p:nvGrpSpPr>
            <p:grpSpPr>
              <a:xfrm>
                <a:off x="4294020" y="1633461"/>
                <a:ext cx="28981" cy="28485"/>
                <a:chOff x="4294020" y="1633461"/>
                <a:chExt cx="28981" cy="28485"/>
              </a:xfrm>
            </p:grpSpPr>
            <p:sp>
              <p:nvSpPr>
                <p:cNvPr id="3484" name="Freeform: Shape 14761">
                  <a:extLst>
                    <a:ext uri="{FF2B5EF4-FFF2-40B4-BE49-F238E27FC236}">
                      <a16:creationId xmlns:a16="http://schemas.microsoft.com/office/drawing/2014/main" id="{4D0EA014-14DC-7EB2-6C81-6FCFEE7936EB}"/>
                    </a:ext>
                  </a:extLst>
                </p:cNvPr>
                <p:cNvSpPr/>
                <p:nvPr/>
              </p:nvSpPr>
              <p:spPr>
                <a:xfrm>
                  <a:off x="430857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Freeform: Shape 14762">
                  <a:extLst>
                    <a:ext uri="{FF2B5EF4-FFF2-40B4-BE49-F238E27FC236}">
                      <a16:creationId xmlns:a16="http://schemas.microsoft.com/office/drawing/2014/main" id="{816D0412-41AE-EE2D-2D26-BF9192BFEBBB}"/>
                    </a:ext>
                  </a:extLst>
                </p:cNvPr>
                <p:cNvSpPr/>
                <p:nvPr/>
              </p:nvSpPr>
              <p:spPr>
                <a:xfrm>
                  <a:off x="429402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7" name="Graphic 5018">
                <a:extLst>
                  <a:ext uri="{FF2B5EF4-FFF2-40B4-BE49-F238E27FC236}">
                    <a16:creationId xmlns:a16="http://schemas.microsoft.com/office/drawing/2014/main" id="{67C7B79D-5376-A862-307E-85E0A0E9CC70}"/>
                  </a:ext>
                </a:extLst>
              </p:cNvPr>
              <p:cNvGrpSpPr/>
              <p:nvPr/>
            </p:nvGrpSpPr>
            <p:grpSpPr>
              <a:xfrm>
                <a:off x="4296854" y="1633461"/>
                <a:ext cx="28981" cy="28485"/>
                <a:chOff x="4296854" y="1633461"/>
                <a:chExt cx="28981" cy="28485"/>
              </a:xfrm>
            </p:grpSpPr>
            <p:sp>
              <p:nvSpPr>
                <p:cNvPr id="3482" name="Freeform: Shape 14759">
                  <a:extLst>
                    <a:ext uri="{FF2B5EF4-FFF2-40B4-BE49-F238E27FC236}">
                      <a16:creationId xmlns:a16="http://schemas.microsoft.com/office/drawing/2014/main" id="{32005170-9FCC-D07A-A2CD-915795270E41}"/>
                    </a:ext>
                  </a:extLst>
                </p:cNvPr>
                <p:cNvSpPr/>
                <p:nvPr/>
              </p:nvSpPr>
              <p:spPr>
                <a:xfrm>
                  <a:off x="431140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Freeform: Shape 14760">
                  <a:extLst>
                    <a:ext uri="{FF2B5EF4-FFF2-40B4-BE49-F238E27FC236}">
                      <a16:creationId xmlns:a16="http://schemas.microsoft.com/office/drawing/2014/main" id="{09749C94-C18A-2DA2-B230-2AF1C2C079EA}"/>
                    </a:ext>
                  </a:extLst>
                </p:cNvPr>
                <p:cNvSpPr/>
                <p:nvPr/>
              </p:nvSpPr>
              <p:spPr>
                <a:xfrm>
                  <a:off x="429685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8" name="Graphic 5018">
                <a:extLst>
                  <a:ext uri="{FF2B5EF4-FFF2-40B4-BE49-F238E27FC236}">
                    <a16:creationId xmlns:a16="http://schemas.microsoft.com/office/drawing/2014/main" id="{A8B75409-CE4C-E213-D67F-FF7AF01EB15F}"/>
                  </a:ext>
                </a:extLst>
              </p:cNvPr>
              <p:cNvGrpSpPr/>
              <p:nvPr/>
            </p:nvGrpSpPr>
            <p:grpSpPr>
              <a:xfrm>
                <a:off x="4299817" y="1633461"/>
                <a:ext cx="28981" cy="28485"/>
                <a:chOff x="4299817" y="1633461"/>
                <a:chExt cx="28981" cy="28485"/>
              </a:xfrm>
            </p:grpSpPr>
            <p:sp>
              <p:nvSpPr>
                <p:cNvPr id="3480" name="Freeform: Shape 14757">
                  <a:extLst>
                    <a:ext uri="{FF2B5EF4-FFF2-40B4-BE49-F238E27FC236}">
                      <a16:creationId xmlns:a16="http://schemas.microsoft.com/office/drawing/2014/main" id="{8C0219E0-CC61-64C1-CD50-5BB7F7B0DA06}"/>
                    </a:ext>
                  </a:extLst>
                </p:cNvPr>
                <p:cNvSpPr/>
                <p:nvPr/>
              </p:nvSpPr>
              <p:spPr>
                <a:xfrm>
                  <a:off x="431424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Freeform: Shape 14758">
                  <a:extLst>
                    <a:ext uri="{FF2B5EF4-FFF2-40B4-BE49-F238E27FC236}">
                      <a16:creationId xmlns:a16="http://schemas.microsoft.com/office/drawing/2014/main" id="{6876DB38-A0E3-7DB2-0165-928E069415AD}"/>
                    </a:ext>
                  </a:extLst>
                </p:cNvPr>
                <p:cNvSpPr/>
                <p:nvPr/>
              </p:nvSpPr>
              <p:spPr>
                <a:xfrm>
                  <a:off x="429981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9" name="Graphic 5018">
                <a:extLst>
                  <a:ext uri="{FF2B5EF4-FFF2-40B4-BE49-F238E27FC236}">
                    <a16:creationId xmlns:a16="http://schemas.microsoft.com/office/drawing/2014/main" id="{21E22F53-5A74-CE0A-43B7-3276BA9A1B60}"/>
                  </a:ext>
                </a:extLst>
              </p:cNvPr>
              <p:cNvGrpSpPr/>
              <p:nvPr/>
            </p:nvGrpSpPr>
            <p:grpSpPr>
              <a:xfrm>
                <a:off x="4302650" y="1633461"/>
                <a:ext cx="28981" cy="28485"/>
                <a:chOff x="4302650" y="1633461"/>
                <a:chExt cx="28981" cy="28485"/>
              </a:xfrm>
            </p:grpSpPr>
            <p:sp>
              <p:nvSpPr>
                <p:cNvPr id="3478" name="Freeform: Shape 14755">
                  <a:extLst>
                    <a:ext uri="{FF2B5EF4-FFF2-40B4-BE49-F238E27FC236}">
                      <a16:creationId xmlns:a16="http://schemas.microsoft.com/office/drawing/2014/main" id="{59A45B0A-ED23-A690-E1F7-13ABFDDDFBDA}"/>
                    </a:ext>
                  </a:extLst>
                </p:cNvPr>
                <p:cNvSpPr/>
                <p:nvPr/>
              </p:nvSpPr>
              <p:spPr>
                <a:xfrm>
                  <a:off x="431720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Freeform: Shape 14756">
                  <a:extLst>
                    <a:ext uri="{FF2B5EF4-FFF2-40B4-BE49-F238E27FC236}">
                      <a16:creationId xmlns:a16="http://schemas.microsoft.com/office/drawing/2014/main" id="{E7402AA1-F9A7-C3F4-502C-F178CBE11282}"/>
                    </a:ext>
                  </a:extLst>
                </p:cNvPr>
                <p:cNvSpPr/>
                <p:nvPr/>
              </p:nvSpPr>
              <p:spPr>
                <a:xfrm>
                  <a:off x="430265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0" name="Graphic 5018">
                <a:extLst>
                  <a:ext uri="{FF2B5EF4-FFF2-40B4-BE49-F238E27FC236}">
                    <a16:creationId xmlns:a16="http://schemas.microsoft.com/office/drawing/2014/main" id="{616AC32A-F2C9-CE1D-BBE4-CB760FE4F18A}"/>
                  </a:ext>
                </a:extLst>
              </p:cNvPr>
              <p:cNvGrpSpPr/>
              <p:nvPr/>
            </p:nvGrpSpPr>
            <p:grpSpPr>
              <a:xfrm>
                <a:off x="4315660" y="1633461"/>
                <a:ext cx="28981" cy="28485"/>
                <a:chOff x="4315660" y="1633461"/>
                <a:chExt cx="28981" cy="28485"/>
              </a:xfrm>
            </p:grpSpPr>
            <p:sp>
              <p:nvSpPr>
                <p:cNvPr id="3476" name="Freeform: Shape 14753">
                  <a:extLst>
                    <a:ext uri="{FF2B5EF4-FFF2-40B4-BE49-F238E27FC236}">
                      <a16:creationId xmlns:a16="http://schemas.microsoft.com/office/drawing/2014/main" id="{5ECE11F5-38E2-86FB-6814-2C002BD88DD3}"/>
                    </a:ext>
                  </a:extLst>
                </p:cNvPr>
                <p:cNvSpPr/>
                <p:nvPr/>
              </p:nvSpPr>
              <p:spPr>
                <a:xfrm>
                  <a:off x="433008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Freeform: Shape 14754">
                  <a:extLst>
                    <a:ext uri="{FF2B5EF4-FFF2-40B4-BE49-F238E27FC236}">
                      <a16:creationId xmlns:a16="http://schemas.microsoft.com/office/drawing/2014/main" id="{0529A23C-9E6D-ADA2-95BF-9F35254C3FE8}"/>
                    </a:ext>
                  </a:extLst>
                </p:cNvPr>
                <p:cNvSpPr/>
                <p:nvPr/>
              </p:nvSpPr>
              <p:spPr>
                <a:xfrm>
                  <a:off x="431566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1" name="Graphic 5018">
                <a:extLst>
                  <a:ext uri="{FF2B5EF4-FFF2-40B4-BE49-F238E27FC236}">
                    <a16:creationId xmlns:a16="http://schemas.microsoft.com/office/drawing/2014/main" id="{641683FB-2E20-BAD3-D039-03851925C42C}"/>
                  </a:ext>
                </a:extLst>
              </p:cNvPr>
              <p:cNvGrpSpPr/>
              <p:nvPr/>
            </p:nvGrpSpPr>
            <p:grpSpPr>
              <a:xfrm>
                <a:off x="4318880" y="1633461"/>
                <a:ext cx="28981" cy="28485"/>
                <a:chOff x="4318880" y="1633461"/>
                <a:chExt cx="28981" cy="28485"/>
              </a:xfrm>
            </p:grpSpPr>
            <p:sp>
              <p:nvSpPr>
                <p:cNvPr id="3474" name="Freeform: Shape 14751">
                  <a:extLst>
                    <a:ext uri="{FF2B5EF4-FFF2-40B4-BE49-F238E27FC236}">
                      <a16:creationId xmlns:a16="http://schemas.microsoft.com/office/drawing/2014/main" id="{BB060C92-1B6C-1CBF-B48A-27D320522F2E}"/>
                    </a:ext>
                  </a:extLst>
                </p:cNvPr>
                <p:cNvSpPr/>
                <p:nvPr/>
              </p:nvSpPr>
              <p:spPr>
                <a:xfrm>
                  <a:off x="433343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Freeform: Shape 14752">
                  <a:extLst>
                    <a:ext uri="{FF2B5EF4-FFF2-40B4-BE49-F238E27FC236}">
                      <a16:creationId xmlns:a16="http://schemas.microsoft.com/office/drawing/2014/main" id="{9B9738EE-AB4A-F484-1C7C-97593C1F6A0B}"/>
                    </a:ext>
                  </a:extLst>
                </p:cNvPr>
                <p:cNvSpPr/>
                <p:nvPr/>
              </p:nvSpPr>
              <p:spPr>
                <a:xfrm>
                  <a:off x="431888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2" name="Graphic 5018">
                <a:extLst>
                  <a:ext uri="{FF2B5EF4-FFF2-40B4-BE49-F238E27FC236}">
                    <a16:creationId xmlns:a16="http://schemas.microsoft.com/office/drawing/2014/main" id="{0270D503-F4E8-3C11-3C60-EF9D2AB57FB0}"/>
                  </a:ext>
                </a:extLst>
              </p:cNvPr>
              <p:cNvGrpSpPr/>
              <p:nvPr/>
            </p:nvGrpSpPr>
            <p:grpSpPr>
              <a:xfrm>
                <a:off x="4323002" y="1633461"/>
                <a:ext cx="28981" cy="28485"/>
                <a:chOff x="4323002" y="1633461"/>
                <a:chExt cx="28981" cy="28485"/>
              </a:xfrm>
            </p:grpSpPr>
            <p:sp>
              <p:nvSpPr>
                <p:cNvPr id="3472" name="Freeform: Shape 14749">
                  <a:extLst>
                    <a:ext uri="{FF2B5EF4-FFF2-40B4-BE49-F238E27FC236}">
                      <a16:creationId xmlns:a16="http://schemas.microsoft.com/office/drawing/2014/main" id="{AE59BC0E-0BE6-6025-C810-A6056939F8CB}"/>
                    </a:ext>
                  </a:extLst>
                </p:cNvPr>
                <p:cNvSpPr/>
                <p:nvPr/>
              </p:nvSpPr>
              <p:spPr>
                <a:xfrm>
                  <a:off x="433755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Freeform: Shape 14750">
                  <a:extLst>
                    <a:ext uri="{FF2B5EF4-FFF2-40B4-BE49-F238E27FC236}">
                      <a16:creationId xmlns:a16="http://schemas.microsoft.com/office/drawing/2014/main" id="{5FF2CEA2-A963-764F-1C0D-40BAC6B7B36D}"/>
                    </a:ext>
                  </a:extLst>
                </p:cNvPr>
                <p:cNvSpPr/>
                <p:nvPr/>
              </p:nvSpPr>
              <p:spPr>
                <a:xfrm>
                  <a:off x="432300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3" name="Graphic 5018">
                <a:extLst>
                  <a:ext uri="{FF2B5EF4-FFF2-40B4-BE49-F238E27FC236}">
                    <a16:creationId xmlns:a16="http://schemas.microsoft.com/office/drawing/2014/main" id="{77821099-A5D9-23E2-49DD-6F37F2371062}"/>
                  </a:ext>
                </a:extLst>
              </p:cNvPr>
              <p:cNvGrpSpPr/>
              <p:nvPr/>
            </p:nvGrpSpPr>
            <p:grpSpPr>
              <a:xfrm>
                <a:off x="4326737" y="1633461"/>
                <a:ext cx="28981" cy="28485"/>
                <a:chOff x="4326737" y="1633461"/>
                <a:chExt cx="28981" cy="28485"/>
              </a:xfrm>
            </p:grpSpPr>
            <p:sp>
              <p:nvSpPr>
                <p:cNvPr id="3470" name="Freeform: Shape 14747">
                  <a:extLst>
                    <a:ext uri="{FF2B5EF4-FFF2-40B4-BE49-F238E27FC236}">
                      <a16:creationId xmlns:a16="http://schemas.microsoft.com/office/drawing/2014/main" id="{1B26B360-51D3-9688-FB40-48789AD39625}"/>
                    </a:ext>
                  </a:extLst>
                </p:cNvPr>
                <p:cNvSpPr/>
                <p:nvPr/>
              </p:nvSpPr>
              <p:spPr>
                <a:xfrm>
                  <a:off x="434116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Freeform: Shape 14748">
                  <a:extLst>
                    <a:ext uri="{FF2B5EF4-FFF2-40B4-BE49-F238E27FC236}">
                      <a16:creationId xmlns:a16="http://schemas.microsoft.com/office/drawing/2014/main" id="{DE304374-BE70-5FFC-0B6A-0A4F774C1286}"/>
                    </a:ext>
                  </a:extLst>
                </p:cNvPr>
                <p:cNvSpPr/>
                <p:nvPr/>
              </p:nvSpPr>
              <p:spPr>
                <a:xfrm>
                  <a:off x="432673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4" name="Graphic 5018">
                <a:extLst>
                  <a:ext uri="{FF2B5EF4-FFF2-40B4-BE49-F238E27FC236}">
                    <a16:creationId xmlns:a16="http://schemas.microsoft.com/office/drawing/2014/main" id="{64469471-C063-7FAB-351D-9C03A4E7331A}"/>
                  </a:ext>
                </a:extLst>
              </p:cNvPr>
              <p:cNvGrpSpPr/>
              <p:nvPr/>
            </p:nvGrpSpPr>
            <p:grpSpPr>
              <a:xfrm>
                <a:off x="4331632" y="1633461"/>
                <a:ext cx="28981" cy="28485"/>
                <a:chOff x="4331632" y="1633461"/>
                <a:chExt cx="28981" cy="28485"/>
              </a:xfrm>
            </p:grpSpPr>
            <p:sp>
              <p:nvSpPr>
                <p:cNvPr id="3468" name="Freeform: Shape 14745">
                  <a:extLst>
                    <a:ext uri="{FF2B5EF4-FFF2-40B4-BE49-F238E27FC236}">
                      <a16:creationId xmlns:a16="http://schemas.microsoft.com/office/drawing/2014/main" id="{D6A4A514-F268-DB69-F199-6FDFB75E96FE}"/>
                    </a:ext>
                  </a:extLst>
                </p:cNvPr>
                <p:cNvSpPr/>
                <p:nvPr/>
              </p:nvSpPr>
              <p:spPr>
                <a:xfrm>
                  <a:off x="434618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Freeform: Shape 14746">
                  <a:extLst>
                    <a:ext uri="{FF2B5EF4-FFF2-40B4-BE49-F238E27FC236}">
                      <a16:creationId xmlns:a16="http://schemas.microsoft.com/office/drawing/2014/main" id="{EA05ED30-5BAB-87E7-E749-623B04656B33}"/>
                    </a:ext>
                  </a:extLst>
                </p:cNvPr>
                <p:cNvSpPr/>
                <p:nvPr/>
              </p:nvSpPr>
              <p:spPr>
                <a:xfrm>
                  <a:off x="433163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5" name="Graphic 5018">
                <a:extLst>
                  <a:ext uri="{FF2B5EF4-FFF2-40B4-BE49-F238E27FC236}">
                    <a16:creationId xmlns:a16="http://schemas.microsoft.com/office/drawing/2014/main" id="{83E15F68-0318-05AE-B464-0CE7FC8158B8}"/>
                  </a:ext>
                </a:extLst>
              </p:cNvPr>
              <p:cNvGrpSpPr/>
              <p:nvPr/>
            </p:nvGrpSpPr>
            <p:grpSpPr>
              <a:xfrm>
                <a:off x="4344641" y="1633461"/>
                <a:ext cx="28981" cy="28485"/>
                <a:chOff x="4344641" y="1633461"/>
                <a:chExt cx="28981" cy="28485"/>
              </a:xfrm>
            </p:grpSpPr>
            <p:sp>
              <p:nvSpPr>
                <p:cNvPr id="3466" name="Freeform: Shape 14743">
                  <a:extLst>
                    <a:ext uri="{FF2B5EF4-FFF2-40B4-BE49-F238E27FC236}">
                      <a16:creationId xmlns:a16="http://schemas.microsoft.com/office/drawing/2014/main" id="{B1670EB5-6491-1561-9881-44B7BDA7E586}"/>
                    </a:ext>
                  </a:extLst>
                </p:cNvPr>
                <p:cNvSpPr/>
                <p:nvPr/>
              </p:nvSpPr>
              <p:spPr>
                <a:xfrm>
                  <a:off x="435906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Freeform: Shape 14744">
                  <a:extLst>
                    <a:ext uri="{FF2B5EF4-FFF2-40B4-BE49-F238E27FC236}">
                      <a16:creationId xmlns:a16="http://schemas.microsoft.com/office/drawing/2014/main" id="{07C44C66-956A-D4FE-90BC-2203617AD83B}"/>
                    </a:ext>
                  </a:extLst>
                </p:cNvPr>
                <p:cNvSpPr/>
                <p:nvPr/>
              </p:nvSpPr>
              <p:spPr>
                <a:xfrm>
                  <a:off x="434464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raphic 5018">
                <a:extLst>
                  <a:ext uri="{FF2B5EF4-FFF2-40B4-BE49-F238E27FC236}">
                    <a16:creationId xmlns:a16="http://schemas.microsoft.com/office/drawing/2014/main" id="{FC11F713-E3EF-B883-81B2-C475421656BF}"/>
                  </a:ext>
                </a:extLst>
              </p:cNvPr>
              <p:cNvGrpSpPr/>
              <p:nvPr/>
            </p:nvGrpSpPr>
            <p:grpSpPr>
              <a:xfrm>
                <a:off x="4347862" y="1633461"/>
                <a:ext cx="28981" cy="28485"/>
                <a:chOff x="4347862" y="1633461"/>
                <a:chExt cx="28981" cy="28485"/>
              </a:xfrm>
            </p:grpSpPr>
            <p:sp>
              <p:nvSpPr>
                <p:cNvPr id="3464" name="Freeform: Shape 14741">
                  <a:extLst>
                    <a:ext uri="{FF2B5EF4-FFF2-40B4-BE49-F238E27FC236}">
                      <a16:creationId xmlns:a16="http://schemas.microsoft.com/office/drawing/2014/main" id="{44FC6A1C-0778-E9D9-634F-D08C6D5BA3FD}"/>
                    </a:ext>
                  </a:extLst>
                </p:cNvPr>
                <p:cNvSpPr/>
                <p:nvPr/>
              </p:nvSpPr>
              <p:spPr>
                <a:xfrm>
                  <a:off x="436241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Freeform: Shape 14742">
                  <a:extLst>
                    <a:ext uri="{FF2B5EF4-FFF2-40B4-BE49-F238E27FC236}">
                      <a16:creationId xmlns:a16="http://schemas.microsoft.com/office/drawing/2014/main" id="{D6366E36-A720-0F56-AAC7-CC57AF35BFF7}"/>
                    </a:ext>
                  </a:extLst>
                </p:cNvPr>
                <p:cNvSpPr/>
                <p:nvPr/>
              </p:nvSpPr>
              <p:spPr>
                <a:xfrm>
                  <a:off x="434786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7" name="Graphic 5018">
                <a:extLst>
                  <a:ext uri="{FF2B5EF4-FFF2-40B4-BE49-F238E27FC236}">
                    <a16:creationId xmlns:a16="http://schemas.microsoft.com/office/drawing/2014/main" id="{11D8C4EC-6675-75FA-A0DA-80C70E078E1E}"/>
                  </a:ext>
                </a:extLst>
              </p:cNvPr>
              <p:cNvGrpSpPr/>
              <p:nvPr/>
            </p:nvGrpSpPr>
            <p:grpSpPr>
              <a:xfrm>
                <a:off x="4351211" y="1633461"/>
                <a:ext cx="28981" cy="28485"/>
                <a:chOff x="4351211" y="1633461"/>
                <a:chExt cx="28981" cy="28485"/>
              </a:xfrm>
            </p:grpSpPr>
            <p:sp>
              <p:nvSpPr>
                <p:cNvPr id="3462" name="Freeform: Shape 14739">
                  <a:extLst>
                    <a:ext uri="{FF2B5EF4-FFF2-40B4-BE49-F238E27FC236}">
                      <a16:creationId xmlns:a16="http://schemas.microsoft.com/office/drawing/2014/main" id="{29DEF40A-FFB1-CE75-374F-7F8C4EAAA83F}"/>
                    </a:ext>
                  </a:extLst>
                </p:cNvPr>
                <p:cNvSpPr/>
                <p:nvPr/>
              </p:nvSpPr>
              <p:spPr>
                <a:xfrm>
                  <a:off x="436563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Freeform: Shape 14740">
                  <a:extLst>
                    <a:ext uri="{FF2B5EF4-FFF2-40B4-BE49-F238E27FC236}">
                      <a16:creationId xmlns:a16="http://schemas.microsoft.com/office/drawing/2014/main" id="{9958E76F-82E3-8F65-7DBA-C7443E16D3D2}"/>
                    </a:ext>
                  </a:extLst>
                </p:cNvPr>
                <p:cNvSpPr/>
                <p:nvPr/>
              </p:nvSpPr>
              <p:spPr>
                <a:xfrm>
                  <a:off x="435121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8" name="Graphic 5018">
                <a:extLst>
                  <a:ext uri="{FF2B5EF4-FFF2-40B4-BE49-F238E27FC236}">
                    <a16:creationId xmlns:a16="http://schemas.microsoft.com/office/drawing/2014/main" id="{74A4E799-2895-3CCB-EEF3-55C2DD19DBBF}"/>
                  </a:ext>
                </a:extLst>
              </p:cNvPr>
              <p:cNvGrpSpPr/>
              <p:nvPr/>
            </p:nvGrpSpPr>
            <p:grpSpPr>
              <a:xfrm>
                <a:off x="4354431" y="1633461"/>
                <a:ext cx="28981" cy="28485"/>
                <a:chOff x="4354431" y="1633461"/>
                <a:chExt cx="28981" cy="28485"/>
              </a:xfrm>
            </p:grpSpPr>
            <p:sp>
              <p:nvSpPr>
                <p:cNvPr id="3460" name="Freeform: Shape 14737">
                  <a:extLst>
                    <a:ext uri="{FF2B5EF4-FFF2-40B4-BE49-F238E27FC236}">
                      <a16:creationId xmlns:a16="http://schemas.microsoft.com/office/drawing/2014/main" id="{6FBD64DD-0B30-860D-AF8E-9B0A4DFEC3BB}"/>
                    </a:ext>
                  </a:extLst>
                </p:cNvPr>
                <p:cNvSpPr/>
                <p:nvPr/>
              </p:nvSpPr>
              <p:spPr>
                <a:xfrm>
                  <a:off x="436898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Freeform: Shape 14738">
                  <a:extLst>
                    <a:ext uri="{FF2B5EF4-FFF2-40B4-BE49-F238E27FC236}">
                      <a16:creationId xmlns:a16="http://schemas.microsoft.com/office/drawing/2014/main" id="{D3423959-9C43-4255-7972-361F01357E3D}"/>
                    </a:ext>
                  </a:extLst>
                </p:cNvPr>
                <p:cNvSpPr/>
                <p:nvPr/>
              </p:nvSpPr>
              <p:spPr>
                <a:xfrm>
                  <a:off x="435443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9" name="Graphic 5018">
                <a:extLst>
                  <a:ext uri="{FF2B5EF4-FFF2-40B4-BE49-F238E27FC236}">
                    <a16:creationId xmlns:a16="http://schemas.microsoft.com/office/drawing/2014/main" id="{B58BE8F4-F974-3DBE-BD2B-EECE33F25C46}"/>
                  </a:ext>
                </a:extLst>
              </p:cNvPr>
              <p:cNvGrpSpPr/>
              <p:nvPr/>
            </p:nvGrpSpPr>
            <p:grpSpPr>
              <a:xfrm>
                <a:off x="4360614" y="1633461"/>
                <a:ext cx="28981" cy="28485"/>
                <a:chOff x="4360614" y="1633461"/>
                <a:chExt cx="28981" cy="28485"/>
              </a:xfrm>
            </p:grpSpPr>
            <p:sp>
              <p:nvSpPr>
                <p:cNvPr id="3458" name="Freeform: Shape 14735">
                  <a:extLst>
                    <a:ext uri="{FF2B5EF4-FFF2-40B4-BE49-F238E27FC236}">
                      <a16:creationId xmlns:a16="http://schemas.microsoft.com/office/drawing/2014/main" id="{191B90DC-6AB8-CAC5-7E46-1E402FA3E5E7}"/>
                    </a:ext>
                  </a:extLst>
                </p:cNvPr>
                <p:cNvSpPr/>
                <p:nvPr/>
              </p:nvSpPr>
              <p:spPr>
                <a:xfrm>
                  <a:off x="437516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Freeform: Shape 14736">
                  <a:extLst>
                    <a:ext uri="{FF2B5EF4-FFF2-40B4-BE49-F238E27FC236}">
                      <a16:creationId xmlns:a16="http://schemas.microsoft.com/office/drawing/2014/main" id="{422A3C0E-C2C0-0E61-201D-9BAAAF802B69}"/>
                    </a:ext>
                  </a:extLst>
                </p:cNvPr>
                <p:cNvSpPr/>
                <p:nvPr/>
              </p:nvSpPr>
              <p:spPr>
                <a:xfrm>
                  <a:off x="436061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0" name="Graphic 5018">
                <a:extLst>
                  <a:ext uri="{FF2B5EF4-FFF2-40B4-BE49-F238E27FC236}">
                    <a16:creationId xmlns:a16="http://schemas.microsoft.com/office/drawing/2014/main" id="{6F3E3BC8-FB38-2602-6814-28FDA5A0BFB9}"/>
                  </a:ext>
                </a:extLst>
              </p:cNvPr>
              <p:cNvGrpSpPr/>
              <p:nvPr/>
            </p:nvGrpSpPr>
            <p:grpSpPr>
              <a:xfrm>
                <a:off x="4363447" y="1633461"/>
                <a:ext cx="28981" cy="28485"/>
                <a:chOff x="4363447" y="1633461"/>
                <a:chExt cx="28981" cy="28485"/>
              </a:xfrm>
            </p:grpSpPr>
            <p:sp>
              <p:nvSpPr>
                <p:cNvPr id="3456" name="Freeform: Shape 14733">
                  <a:extLst>
                    <a:ext uri="{FF2B5EF4-FFF2-40B4-BE49-F238E27FC236}">
                      <a16:creationId xmlns:a16="http://schemas.microsoft.com/office/drawing/2014/main" id="{F4F5332D-7DCD-6E3B-6E35-FDC5D6402899}"/>
                    </a:ext>
                  </a:extLst>
                </p:cNvPr>
                <p:cNvSpPr/>
                <p:nvPr/>
              </p:nvSpPr>
              <p:spPr>
                <a:xfrm>
                  <a:off x="437800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Freeform: Shape 14734">
                  <a:extLst>
                    <a:ext uri="{FF2B5EF4-FFF2-40B4-BE49-F238E27FC236}">
                      <a16:creationId xmlns:a16="http://schemas.microsoft.com/office/drawing/2014/main" id="{D2EDFCFF-179C-EC88-9827-E18E7BFB4577}"/>
                    </a:ext>
                  </a:extLst>
                </p:cNvPr>
                <p:cNvSpPr/>
                <p:nvPr/>
              </p:nvSpPr>
              <p:spPr>
                <a:xfrm>
                  <a:off x="436344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1" name="Graphic 5018">
                <a:extLst>
                  <a:ext uri="{FF2B5EF4-FFF2-40B4-BE49-F238E27FC236}">
                    <a16:creationId xmlns:a16="http://schemas.microsoft.com/office/drawing/2014/main" id="{95F9EACC-55E9-9B72-49C5-677804968A60}"/>
                  </a:ext>
                </a:extLst>
              </p:cNvPr>
              <p:cNvGrpSpPr/>
              <p:nvPr/>
            </p:nvGrpSpPr>
            <p:grpSpPr>
              <a:xfrm>
                <a:off x="4371949" y="1633461"/>
                <a:ext cx="28981" cy="28485"/>
                <a:chOff x="4371949" y="1633461"/>
                <a:chExt cx="28981" cy="28485"/>
              </a:xfrm>
            </p:grpSpPr>
            <p:sp>
              <p:nvSpPr>
                <p:cNvPr id="3454" name="Freeform: Shape 14731">
                  <a:extLst>
                    <a:ext uri="{FF2B5EF4-FFF2-40B4-BE49-F238E27FC236}">
                      <a16:creationId xmlns:a16="http://schemas.microsoft.com/office/drawing/2014/main" id="{331F745A-1F95-B7F3-428C-A1EE10F94710}"/>
                    </a:ext>
                  </a:extLst>
                </p:cNvPr>
                <p:cNvSpPr/>
                <p:nvPr/>
              </p:nvSpPr>
              <p:spPr>
                <a:xfrm>
                  <a:off x="438637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Freeform: Shape 14732">
                  <a:extLst>
                    <a:ext uri="{FF2B5EF4-FFF2-40B4-BE49-F238E27FC236}">
                      <a16:creationId xmlns:a16="http://schemas.microsoft.com/office/drawing/2014/main" id="{02CDD87B-0A78-87BC-5C77-2DBEF0A43A44}"/>
                    </a:ext>
                  </a:extLst>
                </p:cNvPr>
                <p:cNvSpPr/>
                <p:nvPr/>
              </p:nvSpPr>
              <p:spPr>
                <a:xfrm>
                  <a:off x="437194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2" name="Graphic 5018">
                <a:extLst>
                  <a:ext uri="{FF2B5EF4-FFF2-40B4-BE49-F238E27FC236}">
                    <a16:creationId xmlns:a16="http://schemas.microsoft.com/office/drawing/2014/main" id="{AE6D238E-4FB6-26BD-207C-5B3161483E2A}"/>
                  </a:ext>
                </a:extLst>
              </p:cNvPr>
              <p:cNvGrpSpPr/>
              <p:nvPr/>
            </p:nvGrpSpPr>
            <p:grpSpPr>
              <a:xfrm>
                <a:off x="4378003" y="1633461"/>
                <a:ext cx="28981" cy="28485"/>
                <a:chOff x="4378003" y="1633461"/>
                <a:chExt cx="28981" cy="28485"/>
              </a:xfrm>
            </p:grpSpPr>
            <p:sp>
              <p:nvSpPr>
                <p:cNvPr id="3452" name="Freeform: Shape 14729">
                  <a:extLst>
                    <a:ext uri="{FF2B5EF4-FFF2-40B4-BE49-F238E27FC236}">
                      <a16:creationId xmlns:a16="http://schemas.microsoft.com/office/drawing/2014/main" id="{BF2FED8F-5AE7-51FE-88C4-7209E86B6456}"/>
                    </a:ext>
                  </a:extLst>
                </p:cNvPr>
                <p:cNvSpPr/>
                <p:nvPr/>
              </p:nvSpPr>
              <p:spPr>
                <a:xfrm>
                  <a:off x="439242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Freeform: Shape 14730">
                  <a:extLst>
                    <a:ext uri="{FF2B5EF4-FFF2-40B4-BE49-F238E27FC236}">
                      <a16:creationId xmlns:a16="http://schemas.microsoft.com/office/drawing/2014/main" id="{B8E553E2-BC83-2802-6C19-C11CC9009421}"/>
                    </a:ext>
                  </a:extLst>
                </p:cNvPr>
                <p:cNvSpPr/>
                <p:nvPr/>
              </p:nvSpPr>
              <p:spPr>
                <a:xfrm>
                  <a:off x="437800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3" name="Graphic 5018">
                <a:extLst>
                  <a:ext uri="{FF2B5EF4-FFF2-40B4-BE49-F238E27FC236}">
                    <a16:creationId xmlns:a16="http://schemas.microsoft.com/office/drawing/2014/main" id="{98C3F2B4-D3AA-4C83-A36D-D60D6015DE7B}"/>
                  </a:ext>
                </a:extLst>
              </p:cNvPr>
              <p:cNvGrpSpPr/>
              <p:nvPr/>
            </p:nvGrpSpPr>
            <p:grpSpPr>
              <a:xfrm>
                <a:off x="4386375" y="1633461"/>
                <a:ext cx="28981" cy="28485"/>
                <a:chOff x="4386375" y="1633461"/>
                <a:chExt cx="28981" cy="28485"/>
              </a:xfrm>
            </p:grpSpPr>
            <p:sp>
              <p:nvSpPr>
                <p:cNvPr id="3450" name="Freeform: Shape 14727">
                  <a:extLst>
                    <a:ext uri="{FF2B5EF4-FFF2-40B4-BE49-F238E27FC236}">
                      <a16:creationId xmlns:a16="http://schemas.microsoft.com/office/drawing/2014/main" id="{BF6F8124-E936-7C59-04D5-B01BB06757D7}"/>
                    </a:ext>
                  </a:extLst>
                </p:cNvPr>
                <p:cNvSpPr/>
                <p:nvPr/>
              </p:nvSpPr>
              <p:spPr>
                <a:xfrm>
                  <a:off x="440093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Freeform: Shape 14728">
                  <a:extLst>
                    <a:ext uri="{FF2B5EF4-FFF2-40B4-BE49-F238E27FC236}">
                      <a16:creationId xmlns:a16="http://schemas.microsoft.com/office/drawing/2014/main" id="{D4642B23-3021-254A-D019-B82A97DBE64E}"/>
                    </a:ext>
                  </a:extLst>
                </p:cNvPr>
                <p:cNvSpPr/>
                <p:nvPr/>
              </p:nvSpPr>
              <p:spPr>
                <a:xfrm>
                  <a:off x="438637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4" name="Graphic 5018">
                <a:extLst>
                  <a:ext uri="{FF2B5EF4-FFF2-40B4-BE49-F238E27FC236}">
                    <a16:creationId xmlns:a16="http://schemas.microsoft.com/office/drawing/2014/main" id="{7CCF3E91-D193-B8D8-BCD3-44C9378AA239}"/>
                  </a:ext>
                </a:extLst>
              </p:cNvPr>
              <p:cNvGrpSpPr/>
              <p:nvPr/>
            </p:nvGrpSpPr>
            <p:grpSpPr>
              <a:xfrm>
                <a:off x="4389595" y="1633461"/>
                <a:ext cx="28981" cy="28485"/>
                <a:chOff x="4389595" y="1633461"/>
                <a:chExt cx="28981" cy="28485"/>
              </a:xfrm>
            </p:grpSpPr>
            <p:sp>
              <p:nvSpPr>
                <p:cNvPr id="3448" name="Freeform: Shape 14725">
                  <a:extLst>
                    <a:ext uri="{FF2B5EF4-FFF2-40B4-BE49-F238E27FC236}">
                      <a16:creationId xmlns:a16="http://schemas.microsoft.com/office/drawing/2014/main" id="{A44BDFFA-6E9A-3312-FFDE-92CDF902A818}"/>
                    </a:ext>
                  </a:extLst>
                </p:cNvPr>
                <p:cNvSpPr/>
                <p:nvPr/>
              </p:nvSpPr>
              <p:spPr>
                <a:xfrm>
                  <a:off x="440415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Freeform: Shape 14726">
                  <a:extLst>
                    <a:ext uri="{FF2B5EF4-FFF2-40B4-BE49-F238E27FC236}">
                      <a16:creationId xmlns:a16="http://schemas.microsoft.com/office/drawing/2014/main" id="{3B42D0B5-83AA-3C30-2A8E-6F40145082BE}"/>
                    </a:ext>
                  </a:extLst>
                </p:cNvPr>
                <p:cNvSpPr/>
                <p:nvPr/>
              </p:nvSpPr>
              <p:spPr>
                <a:xfrm>
                  <a:off x="438959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5" name="Graphic 5018">
                <a:extLst>
                  <a:ext uri="{FF2B5EF4-FFF2-40B4-BE49-F238E27FC236}">
                    <a16:creationId xmlns:a16="http://schemas.microsoft.com/office/drawing/2014/main" id="{B1C60DC7-7B1F-E13B-8B99-9BDD8C65CFFA}"/>
                  </a:ext>
                </a:extLst>
              </p:cNvPr>
              <p:cNvGrpSpPr/>
              <p:nvPr/>
            </p:nvGrpSpPr>
            <p:grpSpPr>
              <a:xfrm>
                <a:off x="4392815" y="1633461"/>
                <a:ext cx="28981" cy="28485"/>
                <a:chOff x="4392815" y="1633461"/>
                <a:chExt cx="28981" cy="28485"/>
              </a:xfrm>
            </p:grpSpPr>
            <p:sp>
              <p:nvSpPr>
                <p:cNvPr id="3446" name="Freeform: Shape 14723">
                  <a:extLst>
                    <a:ext uri="{FF2B5EF4-FFF2-40B4-BE49-F238E27FC236}">
                      <a16:creationId xmlns:a16="http://schemas.microsoft.com/office/drawing/2014/main" id="{8992BED9-D20B-6DF5-94D4-6EBEE1EEF09F}"/>
                    </a:ext>
                  </a:extLst>
                </p:cNvPr>
                <p:cNvSpPr/>
                <p:nvPr/>
              </p:nvSpPr>
              <p:spPr>
                <a:xfrm>
                  <a:off x="440724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Freeform: Shape 14724">
                  <a:extLst>
                    <a:ext uri="{FF2B5EF4-FFF2-40B4-BE49-F238E27FC236}">
                      <a16:creationId xmlns:a16="http://schemas.microsoft.com/office/drawing/2014/main" id="{B44FA770-8D5D-D8F7-06F3-F59983A42D94}"/>
                    </a:ext>
                  </a:extLst>
                </p:cNvPr>
                <p:cNvSpPr/>
                <p:nvPr/>
              </p:nvSpPr>
              <p:spPr>
                <a:xfrm>
                  <a:off x="439281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6" name="Graphic 5018">
                <a:extLst>
                  <a:ext uri="{FF2B5EF4-FFF2-40B4-BE49-F238E27FC236}">
                    <a16:creationId xmlns:a16="http://schemas.microsoft.com/office/drawing/2014/main" id="{59F06451-CE46-436E-AA89-2E6C855AEE45}"/>
                  </a:ext>
                </a:extLst>
              </p:cNvPr>
              <p:cNvGrpSpPr/>
              <p:nvPr/>
            </p:nvGrpSpPr>
            <p:grpSpPr>
              <a:xfrm>
                <a:off x="4396036" y="1633461"/>
                <a:ext cx="28981" cy="28485"/>
                <a:chOff x="4396036" y="1633461"/>
                <a:chExt cx="28981" cy="28485"/>
              </a:xfrm>
            </p:grpSpPr>
            <p:sp>
              <p:nvSpPr>
                <p:cNvPr id="3444" name="Freeform: Shape 14721">
                  <a:extLst>
                    <a:ext uri="{FF2B5EF4-FFF2-40B4-BE49-F238E27FC236}">
                      <a16:creationId xmlns:a16="http://schemas.microsoft.com/office/drawing/2014/main" id="{D484DB00-48A0-02E8-5428-BD01C9B498C3}"/>
                    </a:ext>
                  </a:extLst>
                </p:cNvPr>
                <p:cNvSpPr/>
                <p:nvPr/>
              </p:nvSpPr>
              <p:spPr>
                <a:xfrm>
                  <a:off x="441046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Freeform: Shape 14722">
                  <a:extLst>
                    <a:ext uri="{FF2B5EF4-FFF2-40B4-BE49-F238E27FC236}">
                      <a16:creationId xmlns:a16="http://schemas.microsoft.com/office/drawing/2014/main" id="{1C79E50D-0CB6-C0AB-6174-DA971F9B4233}"/>
                    </a:ext>
                  </a:extLst>
                </p:cNvPr>
                <p:cNvSpPr/>
                <p:nvPr/>
              </p:nvSpPr>
              <p:spPr>
                <a:xfrm>
                  <a:off x="439603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7" name="Graphic 5018">
                <a:extLst>
                  <a:ext uri="{FF2B5EF4-FFF2-40B4-BE49-F238E27FC236}">
                    <a16:creationId xmlns:a16="http://schemas.microsoft.com/office/drawing/2014/main" id="{EF1B1D96-BD56-78FC-F894-93E8B08650E9}"/>
                  </a:ext>
                </a:extLst>
              </p:cNvPr>
              <p:cNvGrpSpPr/>
              <p:nvPr/>
            </p:nvGrpSpPr>
            <p:grpSpPr>
              <a:xfrm>
                <a:off x="4399127" y="1633461"/>
                <a:ext cx="28981" cy="28485"/>
                <a:chOff x="4399127" y="1633461"/>
                <a:chExt cx="28981" cy="28485"/>
              </a:xfrm>
            </p:grpSpPr>
            <p:sp>
              <p:nvSpPr>
                <p:cNvPr id="3442" name="Freeform: Shape 14719">
                  <a:extLst>
                    <a:ext uri="{FF2B5EF4-FFF2-40B4-BE49-F238E27FC236}">
                      <a16:creationId xmlns:a16="http://schemas.microsoft.com/office/drawing/2014/main" id="{6FC24E8E-2EB6-CF0F-8658-4E4B46B3D350}"/>
                    </a:ext>
                  </a:extLst>
                </p:cNvPr>
                <p:cNvSpPr/>
                <p:nvPr/>
              </p:nvSpPr>
              <p:spPr>
                <a:xfrm>
                  <a:off x="441368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Freeform: Shape 14720">
                  <a:extLst>
                    <a:ext uri="{FF2B5EF4-FFF2-40B4-BE49-F238E27FC236}">
                      <a16:creationId xmlns:a16="http://schemas.microsoft.com/office/drawing/2014/main" id="{051BC950-40BD-95A6-E499-73FFEB8CD507}"/>
                    </a:ext>
                  </a:extLst>
                </p:cNvPr>
                <p:cNvSpPr/>
                <p:nvPr/>
              </p:nvSpPr>
              <p:spPr>
                <a:xfrm>
                  <a:off x="439912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8" name="Graphic 5018">
                <a:extLst>
                  <a:ext uri="{FF2B5EF4-FFF2-40B4-BE49-F238E27FC236}">
                    <a16:creationId xmlns:a16="http://schemas.microsoft.com/office/drawing/2014/main" id="{D1A3DDB0-2597-A4BE-7713-39AA79A0B78D}"/>
                  </a:ext>
                </a:extLst>
              </p:cNvPr>
              <p:cNvGrpSpPr/>
              <p:nvPr/>
            </p:nvGrpSpPr>
            <p:grpSpPr>
              <a:xfrm>
                <a:off x="4402347" y="1633461"/>
                <a:ext cx="28981" cy="28485"/>
                <a:chOff x="4402347" y="1633461"/>
                <a:chExt cx="28981" cy="28485"/>
              </a:xfrm>
            </p:grpSpPr>
            <p:sp>
              <p:nvSpPr>
                <p:cNvPr id="3440" name="Freeform: Shape 14717">
                  <a:extLst>
                    <a:ext uri="{FF2B5EF4-FFF2-40B4-BE49-F238E27FC236}">
                      <a16:creationId xmlns:a16="http://schemas.microsoft.com/office/drawing/2014/main" id="{C5E9712A-DF19-D8EA-65AC-2E98D661FA9B}"/>
                    </a:ext>
                  </a:extLst>
                </p:cNvPr>
                <p:cNvSpPr/>
                <p:nvPr/>
              </p:nvSpPr>
              <p:spPr>
                <a:xfrm>
                  <a:off x="441690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Freeform: Shape 14718">
                  <a:extLst>
                    <a:ext uri="{FF2B5EF4-FFF2-40B4-BE49-F238E27FC236}">
                      <a16:creationId xmlns:a16="http://schemas.microsoft.com/office/drawing/2014/main" id="{42E9249B-CC68-69E7-AE22-79593DF425EF}"/>
                    </a:ext>
                  </a:extLst>
                </p:cNvPr>
                <p:cNvSpPr/>
                <p:nvPr/>
              </p:nvSpPr>
              <p:spPr>
                <a:xfrm>
                  <a:off x="440234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9" name="Graphic 5018">
                <a:extLst>
                  <a:ext uri="{FF2B5EF4-FFF2-40B4-BE49-F238E27FC236}">
                    <a16:creationId xmlns:a16="http://schemas.microsoft.com/office/drawing/2014/main" id="{6D2D2029-1345-172E-B665-187630F315C1}"/>
                  </a:ext>
                </a:extLst>
              </p:cNvPr>
              <p:cNvGrpSpPr/>
              <p:nvPr/>
            </p:nvGrpSpPr>
            <p:grpSpPr>
              <a:xfrm>
                <a:off x="4409560" y="1633461"/>
                <a:ext cx="28981" cy="28485"/>
                <a:chOff x="4409560" y="1633461"/>
                <a:chExt cx="28981" cy="28485"/>
              </a:xfrm>
            </p:grpSpPr>
            <p:sp>
              <p:nvSpPr>
                <p:cNvPr id="3438" name="Freeform: Shape 14715">
                  <a:extLst>
                    <a:ext uri="{FF2B5EF4-FFF2-40B4-BE49-F238E27FC236}">
                      <a16:creationId xmlns:a16="http://schemas.microsoft.com/office/drawing/2014/main" id="{4EFC3AA2-3576-67F3-50C0-FC411F7AC909}"/>
                    </a:ext>
                  </a:extLst>
                </p:cNvPr>
                <p:cNvSpPr/>
                <p:nvPr/>
              </p:nvSpPr>
              <p:spPr>
                <a:xfrm>
                  <a:off x="442398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Freeform: Shape 14716">
                  <a:extLst>
                    <a:ext uri="{FF2B5EF4-FFF2-40B4-BE49-F238E27FC236}">
                      <a16:creationId xmlns:a16="http://schemas.microsoft.com/office/drawing/2014/main" id="{03E76482-5073-F5A3-1B2D-E0B1CFCAE76B}"/>
                    </a:ext>
                  </a:extLst>
                </p:cNvPr>
                <p:cNvSpPr/>
                <p:nvPr/>
              </p:nvSpPr>
              <p:spPr>
                <a:xfrm>
                  <a:off x="440956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0" name="Graphic 5018">
                <a:extLst>
                  <a:ext uri="{FF2B5EF4-FFF2-40B4-BE49-F238E27FC236}">
                    <a16:creationId xmlns:a16="http://schemas.microsoft.com/office/drawing/2014/main" id="{01F8AF13-8FCD-673E-A2D9-A3650EC8778F}"/>
                  </a:ext>
                </a:extLst>
              </p:cNvPr>
              <p:cNvGrpSpPr/>
              <p:nvPr/>
            </p:nvGrpSpPr>
            <p:grpSpPr>
              <a:xfrm>
                <a:off x="4412652" y="1633461"/>
                <a:ext cx="28981" cy="28485"/>
                <a:chOff x="4412652" y="1633461"/>
                <a:chExt cx="28981" cy="28485"/>
              </a:xfrm>
            </p:grpSpPr>
            <p:sp>
              <p:nvSpPr>
                <p:cNvPr id="3436" name="Freeform: Shape 14713">
                  <a:extLst>
                    <a:ext uri="{FF2B5EF4-FFF2-40B4-BE49-F238E27FC236}">
                      <a16:creationId xmlns:a16="http://schemas.microsoft.com/office/drawing/2014/main" id="{A7256D77-B3DF-76C0-8663-6299756408A8}"/>
                    </a:ext>
                  </a:extLst>
                </p:cNvPr>
                <p:cNvSpPr/>
                <p:nvPr/>
              </p:nvSpPr>
              <p:spPr>
                <a:xfrm>
                  <a:off x="442707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Freeform: Shape 14714">
                  <a:extLst>
                    <a:ext uri="{FF2B5EF4-FFF2-40B4-BE49-F238E27FC236}">
                      <a16:creationId xmlns:a16="http://schemas.microsoft.com/office/drawing/2014/main" id="{4F444A5E-71C5-5C74-AA6E-33760BF7838E}"/>
                    </a:ext>
                  </a:extLst>
                </p:cNvPr>
                <p:cNvSpPr/>
                <p:nvPr/>
              </p:nvSpPr>
              <p:spPr>
                <a:xfrm>
                  <a:off x="441265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1" name="Graphic 5018">
                <a:extLst>
                  <a:ext uri="{FF2B5EF4-FFF2-40B4-BE49-F238E27FC236}">
                    <a16:creationId xmlns:a16="http://schemas.microsoft.com/office/drawing/2014/main" id="{8EA7BD21-191A-3923-BA43-D5DBB90E1E7F}"/>
                  </a:ext>
                </a:extLst>
              </p:cNvPr>
              <p:cNvGrpSpPr/>
              <p:nvPr/>
            </p:nvGrpSpPr>
            <p:grpSpPr>
              <a:xfrm>
                <a:off x="4415743" y="1633461"/>
                <a:ext cx="28981" cy="28485"/>
                <a:chOff x="4415743" y="1633461"/>
                <a:chExt cx="28981" cy="28485"/>
              </a:xfrm>
            </p:grpSpPr>
            <p:sp>
              <p:nvSpPr>
                <p:cNvPr id="3434" name="Freeform: Shape 14711">
                  <a:extLst>
                    <a:ext uri="{FF2B5EF4-FFF2-40B4-BE49-F238E27FC236}">
                      <a16:creationId xmlns:a16="http://schemas.microsoft.com/office/drawing/2014/main" id="{EB678578-605F-C72C-60AD-14E65683EE7F}"/>
                    </a:ext>
                  </a:extLst>
                </p:cNvPr>
                <p:cNvSpPr/>
                <p:nvPr/>
              </p:nvSpPr>
              <p:spPr>
                <a:xfrm>
                  <a:off x="443017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Freeform: Shape 14712">
                  <a:extLst>
                    <a:ext uri="{FF2B5EF4-FFF2-40B4-BE49-F238E27FC236}">
                      <a16:creationId xmlns:a16="http://schemas.microsoft.com/office/drawing/2014/main" id="{2C16EA66-72E4-CCB0-3E36-D4D3A21F6FB1}"/>
                    </a:ext>
                  </a:extLst>
                </p:cNvPr>
                <p:cNvSpPr/>
                <p:nvPr/>
              </p:nvSpPr>
              <p:spPr>
                <a:xfrm>
                  <a:off x="441574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2" name="Graphic 5018">
                <a:extLst>
                  <a:ext uri="{FF2B5EF4-FFF2-40B4-BE49-F238E27FC236}">
                    <a16:creationId xmlns:a16="http://schemas.microsoft.com/office/drawing/2014/main" id="{D89AC1AA-CEA7-A59F-A01D-E3196B96415C}"/>
                  </a:ext>
                </a:extLst>
              </p:cNvPr>
              <p:cNvGrpSpPr/>
              <p:nvPr/>
            </p:nvGrpSpPr>
            <p:grpSpPr>
              <a:xfrm>
                <a:off x="4418835" y="1633461"/>
                <a:ext cx="28981" cy="28485"/>
                <a:chOff x="4418835" y="1633461"/>
                <a:chExt cx="28981" cy="28485"/>
              </a:xfrm>
            </p:grpSpPr>
            <p:sp>
              <p:nvSpPr>
                <p:cNvPr id="3432" name="Freeform: Shape 14709">
                  <a:extLst>
                    <a:ext uri="{FF2B5EF4-FFF2-40B4-BE49-F238E27FC236}">
                      <a16:creationId xmlns:a16="http://schemas.microsoft.com/office/drawing/2014/main" id="{4FB2D4E0-3A85-E454-BA0C-CDE83C9C74FE}"/>
                    </a:ext>
                  </a:extLst>
                </p:cNvPr>
                <p:cNvSpPr/>
                <p:nvPr/>
              </p:nvSpPr>
              <p:spPr>
                <a:xfrm>
                  <a:off x="443326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Freeform: Shape 14710">
                  <a:extLst>
                    <a:ext uri="{FF2B5EF4-FFF2-40B4-BE49-F238E27FC236}">
                      <a16:creationId xmlns:a16="http://schemas.microsoft.com/office/drawing/2014/main" id="{ED8E2F2E-6E26-E48B-8B7E-A5E8266ACB80}"/>
                    </a:ext>
                  </a:extLst>
                </p:cNvPr>
                <p:cNvSpPr/>
                <p:nvPr/>
              </p:nvSpPr>
              <p:spPr>
                <a:xfrm>
                  <a:off x="441883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3" name="Graphic 5018">
                <a:extLst>
                  <a:ext uri="{FF2B5EF4-FFF2-40B4-BE49-F238E27FC236}">
                    <a16:creationId xmlns:a16="http://schemas.microsoft.com/office/drawing/2014/main" id="{B8C6F4F9-6501-846F-293B-F486891926FC}"/>
                  </a:ext>
                </a:extLst>
              </p:cNvPr>
              <p:cNvGrpSpPr/>
              <p:nvPr/>
            </p:nvGrpSpPr>
            <p:grpSpPr>
              <a:xfrm>
                <a:off x="4421926" y="1633461"/>
                <a:ext cx="28981" cy="28485"/>
                <a:chOff x="4421926" y="1633461"/>
                <a:chExt cx="28981" cy="28485"/>
              </a:xfrm>
            </p:grpSpPr>
            <p:sp>
              <p:nvSpPr>
                <p:cNvPr id="3430" name="Freeform: Shape 14707">
                  <a:extLst>
                    <a:ext uri="{FF2B5EF4-FFF2-40B4-BE49-F238E27FC236}">
                      <a16:creationId xmlns:a16="http://schemas.microsoft.com/office/drawing/2014/main" id="{5C37AAEE-1863-A5B9-2636-F87777AFA13A}"/>
                    </a:ext>
                  </a:extLst>
                </p:cNvPr>
                <p:cNvSpPr/>
                <p:nvPr/>
              </p:nvSpPr>
              <p:spPr>
                <a:xfrm>
                  <a:off x="443635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Freeform: Shape 14708">
                  <a:extLst>
                    <a:ext uri="{FF2B5EF4-FFF2-40B4-BE49-F238E27FC236}">
                      <a16:creationId xmlns:a16="http://schemas.microsoft.com/office/drawing/2014/main" id="{930495F0-37BB-2ACB-0071-87A14DBE119B}"/>
                    </a:ext>
                  </a:extLst>
                </p:cNvPr>
                <p:cNvSpPr/>
                <p:nvPr/>
              </p:nvSpPr>
              <p:spPr>
                <a:xfrm>
                  <a:off x="442192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4" name="Graphic 5018">
                <a:extLst>
                  <a:ext uri="{FF2B5EF4-FFF2-40B4-BE49-F238E27FC236}">
                    <a16:creationId xmlns:a16="http://schemas.microsoft.com/office/drawing/2014/main" id="{7D77B07B-04D8-9366-ED37-589D57811527}"/>
                  </a:ext>
                </a:extLst>
              </p:cNvPr>
              <p:cNvGrpSpPr/>
              <p:nvPr/>
            </p:nvGrpSpPr>
            <p:grpSpPr>
              <a:xfrm>
                <a:off x="4425017" y="1633461"/>
                <a:ext cx="28981" cy="28485"/>
                <a:chOff x="4425017" y="1633461"/>
                <a:chExt cx="28981" cy="28485"/>
              </a:xfrm>
            </p:grpSpPr>
            <p:sp>
              <p:nvSpPr>
                <p:cNvPr id="3428" name="Freeform: Shape 14705">
                  <a:extLst>
                    <a:ext uri="{FF2B5EF4-FFF2-40B4-BE49-F238E27FC236}">
                      <a16:creationId xmlns:a16="http://schemas.microsoft.com/office/drawing/2014/main" id="{EBA7567E-9CDA-E838-39FE-581169098722}"/>
                    </a:ext>
                  </a:extLst>
                </p:cNvPr>
                <p:cNvSpPr/>
                <p:nvPr/>
              </p:nvSpPr>
              <p:spPr>
                <a:xfrm>
                  <a:off x="443944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Freeform: Shape 14706">
                  <a:extLst>
                    <a:ext uri="{FF2B5EF4-FFF2-40B4-BE49-F238E27FC236}">
                      <a16:creationId xmlns:a16="http://schemas.microsoft.com/office/drawing/2014/main" id="{D748E6DA-A058-A524-CB00-28D5C1BF22D2}"/>
                    </a:ext>
                  </a:extLst>
                </p:cNvPr>
                <p:cNvSpPr/>
                <p:nvPr/>
              </p:nvSpPr>
              <p:spPr>
                <a:xfrm>
                  <a:off x="442501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5" name="Graphic 5018">
                <a:extLst>
                  <a:ext uri="{FF2B5EF4-FFF2-40B4-BE49-F238E27FC236}">
                    <a16:creationId xmlns:a16="http://schemas.microsoft.com/office/drawing/2014/main" id="{1FE18265-4F2D-3AAE-9D99-432CE9639937}"/>
                  </a:ext>
                </a:extLst>
              </p:cNvPr>
              <p:cNvGrpSpPr/>
              <p:nvPr/>
            </p:nvGrpSpPr>
            <p:grpSpPr>
              <a:xfrm>
                <a:off x="4433261" y="1633461"/>
                <a:ext cx="28981" cy="28485"/>
                <a:chOff x="4433261" y="1633461"/>
                <a:chExt cx="28981" cy="28485"/>
              </a:xfrm>
            </p:grpSpPr>
            <p:sp>
              <p:nvSpPr>
                <p:cNvPr id="3426" name="Freeform: Shape 14703">
                  <a:extLst>
                    <a:ext uri="{FF2B5EF4-FFF2-40B4-BE49-F238E27FC236}">
                      <a16:creationId xmlns:a16="http://schemas.microsoft.com/office/drawing/2014/main" id="{A07C2639-BFD4-95C3-976B-43DA002F8D35}"/>
                    </a:ext>
                  </a:extLst>
                </p:cNvPr>
                <p:cNvSpPr/>
                <p:nvPr/>
              </p:nvSpPr>
              <p:spPr>
                <a:xfrm>
                  <a:off x="444781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Freeform: Shape 14704">
                  <a:extLst>
                    <a:ext uri="{FF2B5EF4-FFF2-40B4-BE49-F238E27FC236}">
                      <a16:creationId xmlns:a16="http://schemas.microsoft.com/office/drawing/2014/main" id="{2385B0D8-36D4-41C2-67C8-C76977EA18CD}"/>
                    </a:ext>
                  </a:extLst>
                </p:cNvPr>
                <p:cNvSpPr/>
                <p:nvPr/>
              </p:nvSpPr>
              <p:spPr>
                <a:xfrm>
                  <a:off x="443326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6" name="Graphic 5018">
                <a:extLst>
                  <a:ext uri="{FF2B5EF4-FFF2-40B4-BE49-F238E27FC236}">
                    <a16:creationId xmlns:a16="http://schemas.microsoft.com/office/drawing/2014/main" id="{4D6C2178-40DE-C372-914C-11C21B8213CB}"/>
                  </a:ext>
                </a:extLst>
              </p:cNvPr>
              <p:cNvGrpSpPr/>
              <p:nvPr/>
            </p:nvGrpSpPr>
            <p:grpSpPr>
              <a:xfrm>
                <a:off x="4436352" y="1633461"/>
                <a:ext cx="28981" cy="28485"/>
                <a:chOff x="4436352" y="1633461"/>
                <a:chExt cx="28981" cy="28485"/>
              </a:xfrm>
            </p:grpSpPr>
            <p:sp>
              <p:nvSpPr>
                <p:cNvPr id="3424" name="Freeform: Shape 14701">
                  <a:extLst>
                    <a:ext uri="{FF2B5EF4-FFF2-40B4-BE49-F238E27FC236}">
                      <a16:creationId xmlns:a16="http://schemas.microsoft.com/office/drawing/2014/main" id="{8C9E1C1C-A3B6-8EAC-9CB4-402E15C7A50F}"/>
                    </a:ext>
                  </a:extLst>
                </p:cNvPr>
                <p:cNvSpPr/>
                <p:nvPr/>
              </p:nvSpPr>
              <p:spPr>
                <a:xfrm>
                  <a:off x="445090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Freeform: Shape 14702">
                  <a:extLst>
                    <a:ext uri="{FF2B5EF4-FFF2-40B4-BE49-F238E27FC236}">
                      <a16:creationId xmlns:a16="http://schemas.microsoft.com/office/drawing/2014/main" id="{9EFABAF2-D4FD-1B4A-C933-B5CF4637EB2F}"/>
                    </a:ext>
                  </a:extLst>
                </p:cNvPr>
                <p:cNvSpPr/>
                <p:nvPr/>
              </p:nvSpPr>
              <p:spPr>
                <a:xfrm>
                  <a:off x="443635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7" name="Graphic 5018">
                <a:extLst>
                  <a:ext uri="{FF2B5EF4-FFF2-40B4-BE49-F238E27FC236}">
                    <a16:creationId xmlns:a16="http://schemas.microsoft.com/office/drawing/2014/main" id="{409CF2E2-B5CA-A672-7814-16AA49710248}"/>
                  </a:ext>
                </a:extLst>
              </p:cNvPr>
              <p:cNvGrpSpPr/>
              <p:nvPr/>
            </p:nvGrpSpPr>
            <p:grpSpPr>
              <a:xfrm>
                <a:off x="4439444" y="1633461"/>
                <a:ext cx="28981" cy="28485"/>
                <a:chOff x="4439444" y="1633461"/>
                <a:chExt cx="28981" cy="28485"/>
              </a:xfrm>
            </p:grpSpPr>
            <p:sp>
              <p:nvSpPr>
                <p:cNvPr id="3422" name="Freeform: Shape 14699">
                  <a:extLst>
                    <a:ext uri="{FF2B5EF4-FFF2-40B4-BE49-F238E27FC236}">
                      <a16:creationId xmlns:a16="http://schemas.microsoft.com/office/drawing/2014/main" id="{34741BF4-73D0-BD0E-050D-9FFE2DB01B4B}"/>
                    </a:ext>
                  </a:extLst>
                </p:cNvPr>
                <p:cNvSpPr/>
                <p:nvPr/>
              </p:nvSpPr>
              <p:spPr>
                <a:xfrm>
                  <a:off x="445399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Freeform: Shape 14700">
                  <a:extLst>
                    <a:ext uri="{FF2B5EF4-FFF2-40B4-BE49-F238E27FC236}">
                      <a16:creationId xmlns:a16="http://schemas.microsoft.com/office/drawing/2014/main" id="{A19DF170-68CA-EF6A-A421-432703CF8FAC}"/>
                    </a:ext>
                  </a:extLst>
                </p:cNvPr>
                <p:cNvSpPr/>
                <p:nvPr/>
              </p:nvSpPr>
              <p:spPr>
                <a:xfrm>
                  <a:off x="443944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8" name="Graphic 5018">
                <a:extLst>
                  <a:ext uri="{FF2B5EF4-FFF2-40B4-BE49-F238E27FC236}">
                    <a16:creationId xmlns:a16="http://schemas.microsoft.com/office/drawing/2014/main" id="{503FD4A0-ADFE-4DC5-90BC-3158FDFB80AD}"/>
                  </a:ext>
                </a:extLst>
              </p:cNvPr>
              <p:cNvGrpSpPr/>
              <p:nvPr/>
            </p:nvGrpSpPr>
            <p:grpSpPr>
              <a:xfrm>
                <a:off x="4442535" y="1633461"/>
                <a:ext cx="28981" cy="28485"/>
                <a:chOff x="4442535" y="1633461"/>
                <a:chExt cx="28981" cy="28485"/>
              </a:xfrm>
            </p:grpSpPr>
            <p:sp>
              <p:nvSpPr>
                <p:cNvPr id="3420" name="Freeform: Shape 14697">
                  <a:extLst>
                    <a:ext uri="{FF2B5EF4-FFF2-40B4-BE49-F238E27FC236}">
                      <a16:creationId xmlns:a16="http://schemas.microsoft.com/office/drawing/2014/main" id="{AB8A62A6-F378-E429-03C4-E85BC56D65CC}"/>
                    </a:ext>
                  </a:extLst>
                </p:cNvPr>
                <p:cNvSpPr/>
                <p:nvPr/>
              </p:nvSpPr>
              <p:spPr>
                <a:xfrm>
                  <a:off x="445696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Freeform: Shape 14698">
                  <a:extLst>
                    <a:ext uri="{FF2B5EF4-FFF2-40B4-BE49-F238E27FC236}">
                      <a16:creationId xmlns:a16="http://schemas.microsoft.com/office/drawing/2014/main" id="{640F5856-23B7-7D31-88D7-71AAE8E2A1EF}"/>
                    </a:ext>
                  </a:extLst>
                </p:cNvPr>
                <p:cNvSpPr/>
                <p:nvPr/>
              </p:nvSpPr>
              <p:spPr>
                <a:xfrm>
                  <a:off x="444253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9" name="Graphic 5018">
                <a:extLst>
                  <a:ext uri="{FF2B5EF4-FFF2-40B4-BE49-F238E27FC236}">
                    <a16:creationId xmlns:a16="http://schemas.microsoft.com/office/drawing/2014/main" id="{370FF8F4-1FB1-B728-5444-4F68DAE7660F}"/>
                  </a:ext>
                </a:extLst>
              </p:cNvPr>
              <p:cNvGrpSpPr/>
              <p:nvPr/>
            </p:nvGrpSpPr>
            <p:grpSpPr>
              <a:xfrm>
                <a:off x="4445626" y="1633461"/>
                <a:ext cx="28981" cy="28485"/>
                <a:chOff x="4445626" y="1633461"/>
                <a:chExt cx="28981" cy="28485"/>
              </a:xfrm>
            </p:grpSpPr>
            <p:sp>
              <p:nvSpPr>
                <p:cNvPr id="3418" name="Freeform: Shape 14695">
                  <a:extLst>
                    <a:ext uri="{FF2B5EF4-FFF2-40B4-BE49-F238E27FC236}">
                      <a16:creationId xmlns:a16="http://schemas.microsoft.com/office/drawing/2014/main" id="{8C0158B4-26F9-9A69-FC62-2B339F571024}"/>
                    </a:ext>
                  </a:extLst>
                </p:cNvPr>
                <p:cNvSpPr/>
                <p:nvPr/>
              </p:nvSpPr>
              <p:spPr>
                <a:xfrm>
                  <a:off x="446005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Freeform: Shape 14696">
                  <a:extLst>
                    <a:ext uri="{FF2B5EF4-FFF2-40B4-BE49-F238E27FC236}">
                      <a16:creationId xmlns:a16="http://schemas.microsoft.com/office/drawing/2014/main" id="{85DA26A9-E3E2-05FF-6396-C50E97162C62}"/>
                    </a:ext>
                  </a:extLst>
                </p:cNvPr>
                <p:cNvSpPr/>
                <p:nvPr/>
              </p:nvSpPr>
              <p:spPr>
                <a:xfrm>
                  <a:off x="444562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0" name="Graphic 5018">
                <a:extLst>
                  <a:ext uri="{FF2B5EF4-FFF2-40B4-BE49-F238E27FC236}">
                    <a16:creationId xmlns:a16="http://schemas.microsoft.com/office/drawing/2014/main" id="{290EF503-DDC7-CFD2-F80D-A8A9B46B4C7E}"/>
                  </a:ext>
                </a:extLst>
              </p:cNvPr>
              <p:cNvGrpSpPr/>
              <p:nvPr/>
            </p:nvGrpSpPr>
            <p:grpSpPr>
              <a:xfrm>
                <a:off x="4448718" y="1633461"/>
                <a:ext cx="28981" cy="28485"/>
                <a:chOff x="4448718" y="1633461"/>
                <a:chExt cx="28981" cy="28485"/>
              </a:xfrm>
            </p:grpSpPr>
            <p:sp>
              <p:nvSpPr>
                <p:cNvPr id="3416" name="Freeform: Shape 14693">
                  <a:extLst>
                    <a:ext uri="{FF2B5EF4-FFF2-40B4-BE49-F238E27FC236}">
                      <a16:creationId xmlns:a16="http://schemas.microsoft.com/office/drawing/2014/main" id="{2273C642-D99D-E8D4-3F0A-063F23EE1D86}"/>
                    </a:ext>
                  </a:extLst>
                </p:cNvPr>
                <p:cNvSpPr/>
                <p:nvPr/>
              </p:nvSpPr>
              <p:spPr>
                <a:xfrm>
                  <a:off x="446314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Freeform: Shape 14694">
                  <a:extLst>
                    <a:ext uri="{FF2B5EF4-FFF2-40B4-BE49-F238E27FC236}">
                      <a16:creationId xmlns:a16="http://schemas.microsoft.com/office/drawing/2014/main" id="{AFA3E98D-9411-D477-4CD8-FDFAF422B959}"/>
                    </a:ext>
                  </a:extLst>
                </p:cNvPr>
                <p:cNvSpPr/>
                <p:nvPr/>
              </p:nvSpPr>
              <p:spPr>
                <a:xfrm>
                  <a:off x="444871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1" name="Graphic 5018">
                <a:extLst>
                  <a:ext uri="{FF2B5EF4-FFF2-40B4-BE49-F238E27FC236}">
                    <a16:creationId xmlns:a16="http://schemas.microsoft.com/office/drawing/2014/main" id="{FF7BC843-BBB4-3B51-3BA8-8E2CEB604D45}"/>
                  </a:ext>
                </a:extLst>
              </p:cNvPr>
              <p:cNvGrpSpPr/>
              <p:nvPr/>
            </p:nvGrpSpPr>
            <p:grpSpPr>
              <a:xfrm>
                <a:off x="4451809" y="1633461"/>
                <a:ext cx="28981" cy="28485"/>
                <a:chOff x="4451809" y="1633461"/>
                <a:chExt cx="28981" cy="28485"/>
              </a:xfrm>
            </p:grpSpPr>
            <p:sp>
              <p:nvSpPr>
                <p:cNvPr id="3414" name="Freeform: Shape 14691">
                  <a:extLst>
                    <a:ext uri="{FF2B5EF4-FFF2-40B4-BE49-F238E27FC236}">
                      <a16:creationId xmlns:a16="http://schemas.microsoft.com/office/drawing/2014/main" id="{1D2E7812-8179-8076-FB50-B655EC7002B4}"/>
                    </a:ext>
                  </a:extLst>
                </p:cNvPr>
                <p:cNvSpPr/>
                <p:nvPr/>
              </p:nvSpPr>
              <p:spPr>
                <a:xfrm>
                  <a:off x="446623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Freeform: Shape 14692">
                  <a:extLst>
                    <a:ext uri="{FF2B5EF4-FFF2-40B4-BE49-F238E27FC236}">
                      <a16:creationId xmlns:a16="http://schemas.microsoft.com/office/drawing/2014/main" id="{8FFEEEF4-0004-8290-0597-7FFA50BE2327}"/>
                    </a:ext>
                  </a:extLst>
                </p:cNvPr>
                <p:cNvSpPr/>
                <p:nvPr/>
              </p:nvSpPr>
              <p:spPr>
                <a:xfrm>
                  <a:off x="445180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2" name="Graphic 5018">
                <a:extLst>
                  <a:ext uri="{FF2B5EF4-FFF2-40B4-BE49-F238E27FC236}">
                    <a16:creationId xmlns:a16="http://schemas.microsoft.com/office/drawing/2014/main" id="{E900D922-A1BD-EB66-1422-2AD4180C8FAD}"/>
                  </a:ext>
                </a:extLst>
              </p:cNvPr>
              <p:cNvGrpSpPr/>
              <p:nvPr/>
            </p:nvGrpSpPr>
            <p:grpSpPr>
              <a:xfrm>
                <a:off x="4461212" y="1633461"/>
                <a:ext cx="28981" cy="28485"/>
                <a:chOff x="4461212" y="1633461"/>
                <a:chExt cx="28981" cy="28485"/>
              </a:xfrm>
            </p:grpSpPr>
            <p:sp>
              <p:nvSpPr>
                <p:cNvPr id="3412" name="Freeform: Shape 14689">
                  <a:extLst>
                    <a:ext uri="{FF2B5EF4-FFF2-40B4-BE49-F238E27FC236}">
                      <a16:creationId xmlns:a16="http://schemas.microsoft.com/office/drawing/2014/main" id="{21CF9CA5-5BD7-20FF-77C4-E0D6932328C3}"/>
                    </a:ext>
                  </a:extLst>
                </p:cNvPr>
                <p:cNvSpPr/>
                <p:nvPr/>
              </p:nvSpPr>
              <p:spPr>
                <a:xfrm>
                  <a:off x="447563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Freeform: Shape 14690">
                  <a:extLst>
                    <a:ext uri="{FF2B5EF4-FFF2-40B4-BE49-F238E27FC236}">
                      <a16:creationId xmlns:a16="http://schemas.microsoft.com/office/drawing/2014/main" id="{011F84AA-03CF-FBBA-7DA9-F290BD2B3B9F}"/>
                    </a:ext>
                  </a:extLst>
                </p:cNvPr>
                <p:cNvSpPr/>
                <p:nvPr/>
              </p:nvSpPr>
              <p:spPr>
                <a:xfrm>
                  <a:off x="446121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3" name="Graphic 5018">
                <a:extLst>
                  <a:ext uri="{FF2B5EF4-FFF2-40B4-BE49-F238E27FC236}">
                    <a16:creationId xmlns:a16="http://schemas.microsoft.com/office/drawing/2014/main" id="{DFE7C732-8E79-B55E-0108-45654D841555}"/>
                  </a:ext>
                </a:extLst>
              </p:cNvPr>
              <p:cNvGrpSpPr/>
              <p:nvPr/>
            </p:nvGrpSpPr>
            <p:grpSpPr>
              <a:xfrm>
                <a:off x="4469327" y="1633461"/>
                <a:ext cx="28981" cy="28485"/>
                <a:chOff x="4469327" y="1633461"/>
                <a:chExt cx="28981" cy="28485"/>
              </a:xfrm>
            </p:grpSpPr>
            <p:sp>
              <p:nvSpPr>
                <p:cNvPr id="3410" name="Freeform: Shape 14687">
                  <a:extLst>
                    <a:ext uri="{FF2B5EF4-FFF2-40B4-BE49-F238E27FC236}">
                      <a16:creationId xmlns:a16="http://schemas.microsoft.com/office/drawing/2014/main" id="{92A34372-B1BC-3BFC-4177-691C3A244A00}"/>
                    </a:ext>
                  </a:extLst>
                </p:cNvPr>
                <p:cNvSpPr/>
                <p:nvPr/>
              </p:nvSpPr>
              <p:spPr>
                <a:xfrm>
                  <a:off x="448388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Freeform: Shape 14688">
                  <a:extLst>
                    <a:ext uri="{FF2B5EF4-FFF2-40B4-BE49-F238E27FC236}">
                      <a16:creationId xmlns:a16="http://schemas.microsoft.com/office/drawing/2014/main" id="{C2EDA86A-602C-CB4B-B6FA-BE95D44F1B3F}"/>
                    </a:ext>
                  </a:extLst>
                </p:cNvPr>
                <p:cNvSpPr/>
                <p:nvPr/>
              </p:nvSpPr>
              <p:spPr>
                <a:xfrm>
                  <a:off x="446932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4" name="Graphic 5018">
                <a:extLst>
                  <a:ext uri="{FF2B5EF4-FFF2-40B4-BE49-F238E27FC236}">
                    <a16:creationId xmlns:a16="http://schemas.microsoft.com/office/drawing/2014/main" id="{71367B09-A725-C8DA-CFA8-CAFEA0CBEF78}"/>
                  </a:ext>
                </a:extLst>
              </p:cNvPr>
              <p:cNvGrpSpPr/>
              <p:nvPr/>
            </p:nvGrpSpPr>
            <p:grpSpPr>
              <a:xfrm>
                <a:off x="4472418" y="1633461"/>
                <a:ext cx="28981" cy="28485"/>
                <a:chOff x="4472418" y="1633461"/>
                <a:chExt cx="28981" cy="28485"/>
              </a:xfrm>
            </p:grpSpPr>
            <p:sp>
              <p:nvSpPr>
                <p:cNvPr id="3408" name="Freeform: Shape 14685">
                  <a:extLst>
                    <a:ext uri="{FF2B5EF4-FFF2-40B4-BE49-F238E27FC236}">
                      <a16:creationId xmlns:a16="http://schemas.microsoft.com/office/drawing/2014/main" id="{33F836BC-1712-178E-92A9-F02D8B920ED5}"/>
                    </a:ext>
                  </a:extLst>
                </p:cNvPr>
                <p:cNvSpPr/>
                <p:nvPr/>
              </p:nvSpPr>
              <p:spPr>
                <a:xfrm>
                  <a:off x="448697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Freeform: Shape 14686">
                  <a:extLst>
                    <a:ext uri="{FF2B5EF4-FFF2-40B4-BE49-F238E27FC236}">
                      <a16:creationId xmlns:a16="http://schemas.microsoft.com/office/drawing/2014/main" id="{5D84A252-9391-CA15-9AF8-4B9ECE737F46}"/>
                    </a:ext>
                  </a:extLst>
                </p:cNvPr>
                <p:cNvSpPr/>
                <p:nvPr/>
              </p:nvSpPr>
              <p:spPr>
                <a:xfrm>
                  <a:off x="447241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5" name="Graphic 5018">
                <a:extLst>
                  <a:ext uri="{FF2B5EF4-FFF2-40B4-BE49-F238E27FC236}">
                    <a16:creationId xmlns:a16="http://schemas.microsoft.com/office/drawing/2014/main" id="{B34456C8-B1FF-F566-2976-F7858319BA9D}"/>
                  </a:ext>
                </a:extLst>
              </p:cNvPr>
              <p:cNvGrpSpPr/>
              <p:nvPr/>
            </p:nvGrpSpPr>
            <p:grpSpPr>
              <a:xfrm>
                <a:off x="4475510" y="1633461"/>
                <a:ext cx="28981" cy="28485"/>
                <a:chOff x="4475510" y="1633461"/>
                <a:chExt cx="28981" cy="28485"/>
              </a:xfrm>
            </p:grpSpPr>
            <p:sp>
              <p:nvSpPr>
                <p:cNvPr id="3406" name="Freeform: Shape 14683">
                  <a:extLst>
                    <a:ext uri="{FF2B5EF4-FFF2-40B4-BE49-F238E27FC236}">
                      <a16:creationId xmlns:a16="http://schemas.microsoft.com/office/drawing/2014/main" id="{C02BFD27-D760-F390-198A-0E655F074A9A}"/>
                    </a:ext>
                  </a:extLst>
                </p:cNvPr>
                <p:cNvSpPr/>
                <p:nvPr/>
              </p:nvSpPr>
              <p:spPr>
                <a:xfrm>
                  <a:off x="449006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Freeform: Shape 14684">
                  <a:extLst>
                    <a:ext uri="{FF2B5EF4-FFF2-40B4-BE49-F238E27FC236}">
                      <a16:creationId xmlns:a16="http://schemas.microsoft.com/office/drawing/2014/main" id="{B66245A0-C467-3A61-5EE5-AB74BA14CA2E}"/>
                    </a:ext>
                  </a:extLst>
                </p:cNvPr>
                <p:cNvSpPr/>
                <p:nvPr/>
              </p:nvSpPr>
              <p:spPr>
                <a:xfrm>
                  <a:off x="447551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6" name="Graphic 5018">
                <a:extLst>
                  <a:ext uri="{FF2B5EF4-FFF2-40B4-BE49-F238E27FC236}">
                    <a16:creationId xmlns:a16="http://schemas.microsoft.com/office/drawing/2014/main" id="{6B6B99CD-4D45-6582-2890-97A5673ABAB0}"/>
                  </a:ext>
                </a:extLst>
              </p:cNvPr>
              <p:cNvGrpSpPr/>
              <p:nvPr/>
            </p:nvGrpSpPr>
            <p:grpSpPr>
              <a:xfrm>
                <a:off x="4483882" y="1633461"/>
                <a:ext cx="28981" cy="28485"/>
                <a:chOff x="4483882" y="1633461"/>
                <a:chExt cx="28981" cy="28485"/>
              </a:xfrm>
            </p:grpSpPr>
            <p:sp>
              <p:nvSpPr>
                <p:cNvPr id="3404" name="Freeform: Shape 14681">
                  <a:extLst>
                    <a:ext uri="{FF2B5EF4-FFF2-40B4-BE49-F238E27FC236}">
                      <a16:creationId xmlns:a16="http://schemas.microsoft.com/office/drawing/2014/main" id="{AD9C9A2E-B0DA-BE56-23E2-CC06F2D8489C}"/>
                    </a:ext>
                  </a:extLst>
                </p:cNvPr>
                <p:cNvSpPr/>
                <p:nvPr/>
              </p:nvSpPr>
              <p:spPr>
                <a:xfrm>
                  <a:off x="449830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Freeform: Shape 14682">
                  <a:extLst>
                    <a:ext uri="{FF2B5EF4-FFF2-40B4-BE49-F238E27FC236}">
                      <a16:creationId xmlns:a16="http://schemas.microsoft.com/office/drawing/2014/main" id="{4FAC1437-CFC7-0266-781A-B89D9D040793}"/>
                    </a:ext>
                  </a:extLst>
                </p:cNvPr>
                <p:cNvSpPr/>
                <p:nvPr/>
              </p:nvSpPr>
              <p:spPr>
                <a:xfrm>
                  <a:off x="448388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7" name="Graphic 5018">
                <a:extLst>
                  <a:ext uri="{FF2B5EF4-FFF2-40B4-BE49-F238E27FC236}">
                    <a16:creationId xmlns:a16="http://schemas.microsoft.com/office/drawing/2014/main" id="{9C5C322C-7D5D-AD06-FF2E-6FE61776C5A2}"/>
                  </a:ext>
                </a:extLst>
              </p:cNvPr>
              <p:cNvGrpSpPr/>
              <p:nvPr/>
            </p:nvGrpSpPr>
            <p:grpSpPr>
              <a:xfrm>
                <a:off x="4487875" y="1633461"/>
                <a:ext cx="28981" cy="28485"/>
                <a:chOff x="4487875" y="1633461"/>
                <a:chExt cx="28981" cy="28485"/>
              </a:xfrm>
            </p:grpSpPr>
            <p:sp>
              <p:nvSpPr>
                <p:cNvPr id="3402" name="Freeform: Shape 14679">
                  <a:extLst>
                    <a:ext uri="{FF2B5EF4-FFF2-40B4-BE49-F238E27FC236}">
                      <a16:creationId xmlns:a16="http://schemas.microsoft.com/office/drawing/2014/main" id="{FB951C49-8484-6DE0-43FD-A329B389BDF1}"/>
                    </a:ext>
                  </a:extLst>
                </p:cNvPr>
                <p:cNvSpPr/>
                <p:nvPr/>
              </p:nvSpPr>
              <p:spPr>
                <a:xfrm>
                  <a:off x="450230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Freeform: Shape 14680">
                  <a:extLst>
                    <a:ext uri="{FF2B5EF4-FFF2-40B4-BE49-F238E27FC236}">
                      <a16:creationId xmlns:a16="http://schemas.microsoft.com/office/drawing/2014/main" id="{D5BF023E-DE8B-239A-AB7E-AF927EE0FFC8}"/>
                    </a:ext>
                  </a:extLst>
                </p:cNvPr>
                <p:cNvSpPr/>
                <p:nvPr/>
              </p:nvSpPr>
              <p:spPr>
                <a:xfrm>
                  <a:off x="448787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8" name="Graphic 5018">
                <a:extLst>
                  <a:ext uri="{FF2B5EF4-FFF2-40B4-BE49-F238E27FC236}">
                    <a16:creationId xmlns:a16="http://schemas.microsoft.com/office/drawing/2014/main" id="{7B8F2164-AC64-54D2-609A-6A57D2608F20}"/>
                  </a:ext>
                </a:extLst>
              </p:cNvPr>
              <p:cNvGrpSpPr/>
              <p:nvPr/>
            </p:nvGrpSpPr>
            <p:grpSpPr>
              <a:xfrm>
                <a:off x="4491482" y="1633461"/>
                <a:ext cx="28981" cy="28485"/>
                <a:chOff x="4491482" y="1633461"/>
                <a:chExt cx="28981" cy="28485"/>
              </a:xfrm>
            </p:grpSpPr>
            <p:sp>
              <p:nvSpPr>
                <p:cNvPr id="3400" name="Freeform: Shape 14677">
                  <a:extLst>
                    <a:ext uri="{FF2B5EF4-FFF2-40B4-BE49-F238E27FC236}">
                      <a16:creationId xmlns:a16="http://schemas.microsoft.com/office/drawing/2014/main" id="{79CFB237-3E1D-1608-D03D-1F9FEF7109DA}"/>
                    </a:ext>
                  </a:extLst>
                </p:cNvPr>
                <p:cNvSpPr/>
                <p:nvPr/>
              </p:nvSpPr>
              <p:spPr>
                <a:xfrm>
                  <a:off x="450603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Freeform: Shape 14678">
                  <a:extLst>
                    <a:ext uri="{FF2B5EF4-FFF2-40B4-BE49-F238E27FC236}">
                      <a16:creationId xmlns:a16="http://schemas.microsoft.com/office/drawing/2014/main" id="{FC404EC0-66B6-C5B0-2F61-24A8666A8E26}"/>
                    </a:ext>
                  </a:extLst>
                </p:cNvPr>
                <p:cNvSpPr/>
                <p:nvPr/>
              </p:nvSpPr>
              <p:spPr>
                <a:xfrm>
                  <a:off x="449148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9" name="Graphic 5018">
                <a:extLst>
                  <a:ext uri="{FF2B5EF4-FFF2-40B4-BE49-F238E27FC236}">
                    <a16:creationId xmlns:a16="http://schemas.microsoft.com/office/drawing/2014/main" id="{31A348A4-EBB9-2DFF-BCBD-F315CDBF3729}"/>
                  </a:ext>
                </a:extLst>
              </p:cNvPr>
              <p:cNvGrpSpPr/>
              <p:nvPr/>
            </p:nvGrpSpPr>
            <p:grpSpPr>
              <a:xfrm>
                <a:off x="4495088" y="1633461"/>
                <a:ext cx="28981" cy="28485"/>
                <a:chOff x="4495088" y="1633461"/>
                <a:chExt cx="28981" cy="28485"/>
              </a:xfrm>
            </p:grpSpPr>
            <p:sp>
              <p:nvSpPr>
                <p:cNvPr id="3398" name="Freeform: Shape 14675">
                  <a:extLst>
                    <a:ext uri="{FF2B5EF4-FFF2-40B4-BE49-F238E27FC236}">
                      <a16:creationId xmlns:a16="http://schemas.microsoft.com/office/drawing/2014/main" id="{D0A93D13-11DD-7F42-A51A-9C3E69D3C82D}"/>
                    </a:ext>
                  </a:extLst>
                </p:cNvPr>
                <p:cNvSpPr/>
                <p:nvPr/>
              </p:nvSpPr>
              <p:spPr>
                <a:xfrm>
                  <a:off x="450964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Freeform: Shape 14676">
                  <a:extLst>
                    <a:ext uri="{FF2B5EF4-FFF2-40B4-BE49-F238E27FC236}">
                      <a16:creationId xmlns:a16="http://schemas.microsoft.com/office/drawing/2014/main" id="{26F139D1-A246-0B5F-35BD-BD2DA324481D}"/>
                    </a:ext>
                  </a:extLst>
                </p:cNvPr>
                <p:cNvSpPr/>
                <p:nvPr/>
              </p:nvSpPr>
              <p:spPr>
                <a:xfrm>
                  <a:off x="449508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0" name="Graphic 5018">
                <a:extLst>
                  <a:ext uri="{FF2B5EF4-FFF2-40B4-BE49-F238E27FC236}">
                    <a16:creationId xmlns:a16="http://schemas.microsoft.com/office/drawing/2014/main" id="{9576CDD7-B713-6527-28EF-B77D5CE2542A}"/>
                  </a:ext>
                </a:extLst>
              </p:cNvPr>
              <p:cNvGrpSpPr/>
              <p:nvPr/>
            </p:nvGrpSpPr>
            <p:grpSpPr>
              <a:xfrm>
                <a:off x="4497407" y="1633461"/>
                <a:ext cx="28981" cy="28485"/>
                <a:chOff x="4497407" y="1633461"/>
                <a:chExt cx="28981" cy="28485"/>
              </a:xfrm>
            </p:grpSpPr>
            <p:sp>
              <p:nvSpPr>
                <p:cNvPr id="3396" name="Freeform: Shape 14673">
                  <a:extLst>
                    <a:ext uri="{FF2B5EF4-FFF2-40B4-BE49-F238E27FC236}">
                      <a16:creationId xmlns:a16="http://schemas.microsoft.com/office/drawing/2014/main" id="{AF4D27A4-C1AD-5963-3FB0-933399C03DAD}"/>
                    </a:ext>
                  </a:extLst>
                </p:cNvPr>
                <p:cNvSpPr/>
                <p:nvPr/>
              </p:nvSpPr>
              <p:spPr>
                <a:xfrm>
                  <a:off x="451196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Freeform: Shape 14674">
                  <a:extLst>
                    <a:ext uri="{FF2B5EF4-FFF2-40B4-BE49-F238E27FC236}">
                      <a16:creationId xmlns:a16="http://schemas.microsoft.com/office/drawing/2014/main" id="{83AA536D-A75B-87BB-CC34-A83C50892B14}"/>
                    </a:ext>
                  </a:extLst>
                </p:cNvPr>
                <p:cNvSpPr/>
                <p:nvPr/>
              </p:nvSpPr>
              <p:spPr>
                <a:xfrm>
                  <a:off x="449740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1" name="Graphic 5018">
                <a:extLst>
                  <a:ext uri="{FF2B5EF4-FFF2-40B4-BE49-F238E27FC236}">
                    <a16:creationId xmlns:a16="http://schemas.microsoft.com/office/drawing/2014/main" id="{0F73E79D-7598-A374-AF9E-D55442989ADB}"/>
                  </a:ext>
                </a:extLst>
              </p:cNvPr>
              <p:cNvGrpSpPr/>
              <p:nvPr/>
            </p:nvGrpSpPr>
            <p:grpSpPr>
              <a:xfrm>
                <a:off x="4505393" y="1633461"/>
                <a:ext cx="28981" cy="28485"/>
                <a:chOff x="4505393" y="1633461"/>
                <a:chExt cx="28981" cy="28485"/>
              </a:xfrm>
            </p:grpSpPr>
            <p:sp>
              <p:nvSpPr>
                <p:cNvPr id="3394" name="Freeform: Shape 14671">
                  <a:extLst>
                    <a:ext uri="{FF2B5EF4-FFF2-40B4-BE49-F238E27FC236}">
                      <a16:creationId xmlns:a16="http://schemas.microsoft.com/office/drawing/2014/main" id="{1C71AE59-AA28-9DE6-B310-60BAFB317833}"/>
                    </a:ext>
                  </a:extLst>
                </p:cNvPr>
                <p:cNvSpPr/>
                <p:nvPr/>
              </p:nvSpPr>
              <p:spPr>
                <a:xfrm>
                  <a:off x="451994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Freeform: Shape 14672">
                  <a:extLst>
                    <a:ext uri="{FF2B5EF4-FFF2-40B4-BE49-F238E27FC236}">
                      <a16:creationId xmlns:a16="http://schemas.microsoft.com/office/drawing/2014/main" id="{7B09E6A6-86D1-14F5-0994-8AF88CE2499D}"/>
                    </a:ext>
                  </a:extLst>
                </p:cNvPr>
                <p:cNvSpPr/>
                <p:nvPr/>
              </p:nvSpPr>
              <p:spPr>
                <a:xfrm>
                  <a:off x="450539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2" name="Graphic 5018">
                <a:extLst>
                  <a:ext uri="{FF2B5EF4-FFF2-40B4-BE49-F238E27FC236}">
                    <a16:creationId xmlns:a16="http://schemas.microsoft.com/office/drawing/2014/main" id="{2380EF83-9D0E-26D1-74B1-E52F8DC17104}"/>
                  </a:ext>
                </a:extLst>
              </p:cNvPr>
              <p:cNvGrpSpPr/>
              <p:nvPr/>
            </p:nvGrpSpPr>
            <p:grpSpPr>
              <a:xfrm>
                <a:off x="4511576" y="1633461"/>
                <a:ext cx="28981" cy="28485"/>
                <a:chOff x="4511576" y="1633461"/>
                <a:chExt cx="28981" cy="28485"/>
              </a:xfrm>
            </p:grpSpPr>
            <p:sp>
              <p:nvSpPr>
                <p:cNvPr id="3392" name="Freeform: Shape 14669">
                  <a:extLst>
                    <a:ext uri="{FF2B5EF4-FFF2-40B4-BE49-F238E27FC236}">
                      <a16:creationId xmlns:a16="http://schemas.microsoft.com/office/drawing/2014/main" id="{FA9B1941-891E-1BC6-825C-06436F10876C}"/>
                    </a:ext>
                  </a:extLst>
                </p:cNvPr>
                <p:cNvSpPr/>
                <p:nvPr/>
              </p:nvSpPr>
              <p:spPr>
                <a:xfrm>
                  <a:off x="452613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Freeform: Shape 14670">
                  <a:extLst>
                    <a:ext uri="{FF2B5EF4-FFF2-40B4-BE49-F238E27FC236}">
                      <a16:creationId xmlns:a16="http://schemas.microsoft.com/office/drawing/2014/main" id="{6BC96F47-D4D6-433C-FFA8-FA7D5828F1A7}"/>
                    </a:ext>
                  </a:extLst>
                </p:cNvPr>
                <p:cNvSpPr/>
                <p:nvPr/>
              </p:nvSpPr>
              <p:spPr>
                <a:xfrm>
                  <a:off x="451157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3" name="Graphic 5018">
                <a:extLst>
                  <a:ext uri="{FF2B5EF4-FFF2-40B4-BE49-F238E27FC236}">
                    <a16:creationId xmlns:a16="http://schemas.microsoft.com/office/drawing/2014/main" id="{C80EABA7-9574-C778-F70B-6E7354ECC248}"/>
                  </a:ext>
                </a:extLst>
              </p:cNvPr>
              <p:cNvGrpSpPr/>
              <p:nvPr/>
            </p:nvGrpSpPr>
            <p:grpSpPr>
              <a:xfrm>
                <a:off x="4520464" y="1633461"/>
                <a:ext cx="28981" cy="28485"/>
                <a:chOff x="4520464" y="1633461"/>
                <a:chExt cx="28981" cy="28485"/>
              </a:xfrm>
            </p:grpSpPr>
            <p:sp>
              <p:nvSpPr>
                <p:cNvPr id="3390" name="Freeform: Shape 14667">
                  <a:extLst>
                    <a:ext uri="{FF2B5EF4-FFF2-40B4-BE49-F238E27FC236}">
                      <a16:creationId xmlns:a16="http://schemas.microsoft.com/office/drawing/2014/main" id="{07B61414-A246-64D2-D425-953A3EE7A2E5}"/>
                    </a:ext>
                  </a:extLst>
                </p:cNvPr>
                <p:cNvSpPr/>
                <p:nvPr/>
              </p:nvSpPr>
              <p:spPr>
                <a:xfrm>
                  <a:off x="453501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Freeform: Shape 14668">
                  <a:extLst>
                    <a:ext uri="{FF2B5EF4-FFF2-40B4-BE49-F238E27FC236}">
                      <a16:creationId xmlns:a16="http://schemas.microsoft.com/office/drawing/2014/main" id="{15C9B8C6-22BE-F1CC-D4EF-46A2C272EDB0}"/>
                    </a:ext>
                  </a:extLst>
                </p:cNvPr>
                <p:cNvSpPr/>
                <p:nvPr/>
              </p:nvSpPr>
              <p:spPr>
                <a:xfrm>
                  <a:off x="452046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4" name="Graphic 5018">
                <a:extLst>
                  <a:ext uri="{FF2B5EF4-FFF2-40B4-BE49-F238E27FC236}">
                    <a16:creationId xmlns:a16="http://schemas.microsoft.com/office/drawing/2014/main" id="{BFBBA715-ED90-A5AD-C6AE-0FF5E205130E}"/>
                  </a:ext>
                </a:extLst>
              </p:cNvPr>
              <p:cNvGrpSpPr/>
              <p:nvPr/>
            </p:nvGrpSpPr>
            <p:grpSpPr>
              <a:xfrm>
                <a:off x="4529480" y="1633461"/>
                <a:ext cx="28981" cy="28485"/>
                <a:chOff x="4529480" y="1633461"/>
                <a:chExt cx="28981" cy="28485"/>
              </a:xfrm>
            </p:grpSpPr>
            <p:sp>
              <p:nvSpPr>
                <p:cNvPr id="3388" name="Freeform: Shape 14665">
                  <a:extLst>
                    <a:ext uri="{FF2B5EF4-FFF2-40B4-BE49-F238E27FC236}">
                      <a16:creationId xmlns:a16="http://schemas.microsoft.com/office/drawing/2014/main" id="{2F370C96-1F1D-0996-6F1B-53BF8AFB13DF}"/>
                    </a:ext>
                  </a:extLst>
                </p:cNvPr>
                <p:cNvSpPr/>
                <p:nvPr/>
              </p:nvSpPr>
              <p:spPr>
                <a:xfrm>
                  <a:off x="454390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Freeform: Shape 14666">
                  <a:extLst>
                    <a:ext uri="{FF2B5EF4-FFF2-40B4-BE49-F238E27FC236}">
                      <a16:creationId xmlns:a16="http://schemas.microsoft.com/office/drawing/2014/main" id="{F2D0CA90-D48E-8C4B-0B5B-DD00CE528909}"/>
                    </a:ext>
                  </a:extLst>
                </p:cNvPr>
                <p:cNvSpPr/>
                <p:nvPr/>
              </p:nvSpPr>
              <p:spPr>
                <a:xfrm>
                  <a:off x="452948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5" name="Graphic 5018">
                <a:extLst>
                  <a:ext uri="{FF2B5EF4-FFF2-40B4-BE49-F238E27FC236}">
                    <a16:creationId xmlns:a16="http://schemas.microsoft.com/office/drawing/2014/main" id="{ED5EC296-31EC-F84B-4AE6-5F2A01121CF4}"/>
                  </a:ext>
                </a:extLst>
              </p:cNvPr>
              <p:cNvGrpSpPr/>
              <p:nvPr/>
            </p:nvGrpSpPr>
            <p:grpSpPr>
              <a:xfrm>
                <a:off x="4532700" y="1633461"/>
                <a:ext cx="28981" cy="28485"/>
                <a:chOff x="4532700" y="1633461"/>
                <a:chExt cx="28981" cy="28485"/>
              </a:xfrm>
            </p:grpSpPr>
            <p:sp>
              <p:nvSpPr>
                <p:cNvPr id="3386" name="Freeform: Shape 14663">
                  <a:extLst>
                    <a:ext uri="{FF2B5EF4-FFF2-40B4-BE49-F238E27FC236}">
                      <a16:creationId xmlns:a16="http://schemas.microsoft.com/office/drawing/2014/main" id="{4744EF2E-4B93-6ECF-9384-88AF82C8DDD5}"/>
                    </a:ext>
                  </a:extLst>
                </p:cNvPr>
                <p:cNvSpPr/>
                <p:nvPr/>
              </p:nvSpPr>
              <p:spPr>
                <a:xfrm>
                  <a:off x="454725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Freeform: Shape 14664">
                  <a:extLst>
                    <a:ext uri="{FF2B5EF4-FFF2-40B4-BE49-F238E27FC236}">
                      <a16:creationId xmlns:a16="http://schemas.microsoft.com/office/drawing/2014/main" id="{795FE266-F6D0-BF3D-C60D-353454AB5773}"/>
                    </a:ext>
                  </a:extLst>
                </p:cNvPr>
                <p:cNvSpPr/>
                <p:nvPr/>
              </p:nvSpPr>
              <p:spPr>
                <a:xfrm>
                  <a:off x="4532700"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6" name="Graphic 5018">
                <a:extLst>
                  <a:ext uri="{FF2B5EF4-FFF2-40B4-BE49-F238E27FC236}">
                    <a16:creationId xmlns:a16="http://schemas.microsoft.com/office/drawing/2014/main" id="{4B3D0682-988E-1639-31A2-3E3FD9FB3F53}"/>
                  </a:ext>
                </a:extLst>
              </p:cNvPr>
              <p:cNvGrpSpPr/>
              <p:nvPr/>
            </p:nvGrpSpPr>
            <p:grpSpPr>
              <a:xfrm>
                <a:off x="4536049" y="1633461"/>
                <a:ext cx="28981" cy="28485"/>
                <a:chOff x="4536049" y="1633461"/>
                <a:chExt cx="28981" cy="28485"/>
              </a:xfrm>
            </p:grpSpPr>
            <p:sp>
              <p:nvSpPr>
                <p:cNvPr id="3384" name="Freeform: Shape 14661">
                  <a:extLst>
                    <a:ext uri="{FF2B5EF4-FFF2-40B4-BE49-F238E27FC236}">
                      <a16:creationId xmlns:a16="http://schemas.microsoft.com/office/drawing/2014/main" id="{347AD16B-BEB6-5E39-77CC-4294DFFE4D03}"/>
                    </a:ext>
                  </a:extLst>
                </p:cNvPr>
                <p:cNvSpPr/>
                <p:nvPr/>
              </p:nvSpPr>
              <p:spPr>
                <a:xfrm>
                  <a:off x="455047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Freeform: Shape 14662">
                  <a:extLst>
                    <a:ext uri="{FF2B5EF4-FFF2-40B4-BE49-F238E27FC236}">
                      <a16:creationId xmlns:a16="http://schemas.microsoft.com/office/drawing/2014/main" id="{9643E2C9-AA4C-810A-95AF-584247FC9AC2}"/>
                    </a:ext>
                  </a:extLst>
                </p:cNvPr>
                <p:cNvSpPr/>
                <p:nvPr/>
              </p:nvSpPr>
              <p:spPr>
                <a:xfrm>
                  <a:off x="453604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7" name="Graphic 5018">
                <a:extLst>
                  <a:ext uri="{FF2B5EF4-FFF2-40B4-BE49-F238E27FC236}">
                    <a16:creationId xmlns:a16="http://schemas.microsoft.com/office/drawing/2014/main" id="{EABD653A-885D-C8A2-7CBE-0C8D8C80118C}"/>
                  </a:ext>
                </a:extLst>
              </p:cNvPr>
              <p:cNvGrpSpPr/>
              <p:nvPr/>
            </p:nvGrpSpPr>
            <p:grpSpPr>
              <a:xfrm>
                <a:off x="4548801" y="1633461"/>
                <a:ext cx="28981" cy="28485"/>
                <a:chOff x="4548801" y="1633461"/>
                <a:chExt cx="28981" cy="28485"/>
              </a:xfrm>
            </p:grpSpPr>
            <p:sp>
              <p:nvSpPr>
                <p:cNvPr id="3382" name="Freeform: Shape 14659">
                  <a:extLst>
                    <a:ext uri="{FF2B5EF4-FFF2-40B4-BE49-F238E27FC236}">
                      <a16:creationId xmlns:a16="http://schemas.microsoft.com/office/drawing/2014/main" id="{9084740E-20E9-8091-1EF6-7C84B6DE4993}"/>
                    </a:ext>
                  </a:extLst>
                </p:cNvPr>
                <p:cNvSpPr/>
                <p:nvPr/>
              </p:nvSpPr>
              <p:spPr>
                <a:xfrm>
                  <a:off x="456322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Freeform: Shape 14660">
                  <a:extLst>
                    <a:ext uri="{FF2B5EF4-FFF2-40B4-BE49-F238E27FC236}">
                      <a16:creationId xmlns:a16="http://schemas.microsoft.com/office/drawing/2014/main" id="{F30B7008-53F4-DD4B-0A24-49EAEA0DB370}"/>
                    </a:ext>
                  </a:extLst>
                </p:cNvPr>
                <p:cNvSpPr/>
                <p:nvPr/>
              </p:nvSpPr>
              <p:spPr>
                <a:xfrm>
                  <a:off x="4548801"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8" name="Graphic 5018">
                <a:extLst>
                  <a:ext uri="{FF2B5EF4-FFF2-40B4-BE49-F238E27FC236}">
                    <a16:creationId xmlns:a16="http://schemas.microsoft.com/office/drawing/2014/main" id="{E3867091-EDAC-16D3-D7B4-76B417E18F53}"/>
                  </a:ext>
                </a:extLst>
              </p:cNvPr>
              <p:cNvGrpSpPr/>
              <p:nvPr/>
            </p:nvGrpSpPr>
            <p:grpSpPr>
              <a:xfrm>
                <a:off x="4551764" y="1633461"/>
                <a:ext cx="28981" cy="28485"/>
                <a:chOff x="4551764" y="1633461"/>
                <a:chExt cx="28981" cy="28485"/>
              </a:xfrm>
            </p:grpSpPr>
            <p:sp>
              <p:nvSpPr>
                <p:cNvPr id="3380" name="Freeform: Shape 14657">
                  <a:extLst>
                    <a:ext uri="{FF2B5EF4-FFF2-40B4-BE49-F238E27FC236}">
                      <a16:creationId xmlns:a16="http://schemas.microsoft.com/office/drawing/2014/main" id="{F12CC686-C412-7A8E-CEE7-E87BBC49D677}"/>
                    </a:ext>
                  </a:extLst>
                </p:cNvPr>
                <p:cNvSpPr/>
                <p:nvPr/>
              </p:nvSpPr>
              <p:spPr>
                <a:xfrm>
                  <a:off x="456631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Freeform: Shape 14658">
                  <a:extLst>
                    <a:ext uri="{FF2B5EF4-FFF2-40B4-BE49-F238E27FC236}">
                      <a16:creationId xmlns:a16="http://schemas.microsoft.com/office/drawing/2014/main" id="{3E8DA4CA-690A-BDC2-FE3B-0A0D02E26728}"/>
                    </a:ext>
                  </a:extLst>
                </p:cNvPr>
                <p:cNvSpPr/>
                <p:nvPr/>
              </p:nvSpPr>
              <p:spPr>
                <a:xfrm>
                  <a:off x="455176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9" name="Graphic 5018">
                <a:extLst>
                  <a:ext uri="{FF2B5EF4-FFF2-40B4-BE49-F238E27FC236}">
                    <a16:creationId xmlns:a16="http://schemas.microsoft.com/office/drawing/2014/main" id="{5171BF6C-9699-AED3-50DE-6D9A1C945380}"/>
                  </a:ext>
                </a:extLst>
              </p:cNvPr>
              <p:cNvGrpSpPr/>
              <p:nvPr/>
            </p:nvGrpSpPr>
            <p:grpSpPr>
              <a:xfrm>
                <a:off x="4561682" y="1633461"/>
                <a:ext cx="28981" cy="28485"/>
                <a:chOff x="4561682" y="1633461"/>
                <a:chExt cx="28981" cy="28485"/>
              </a:xfrm>
            </p:grpSpPr>
            <p:sp>
              <p:nvSpPr>
                <p:cNvPr id="3378" name="Freeform: Shape 14655">
                  <a:extLst>
                    <a:ext uri="{FF2B5EF4-FFF2-40B4-BE49-F238E27FC236}">
                      <a16:creationId xmlns:a16="http://schemas.microsoft.com/office/drawing/2014/main" id="{C4F4897F-4F2A-976D-859E-A144B1A86022}"/>
                    </a:ext>
                  </a:extLst>
                </p:cNvPr>
                <p:cNvSpPr/>
                <p:nvPr/>
              </p:nvSpPr>
              <p:spPr>
                <a:xfrm>
                  <a:off x="457623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Freeform: Shape 14656">
                  <a:extLst>
                    <a:ext uri="{FF2B5EF4-FFF2-40B4-BE49-F238E27FC236}">
                      <a16:creationId xmlns:a16="http://schemas.microsoft.com/office/drawing/2014/main" id="{C47025A0-388D-7DF0-DEFB-CA1230BE618F}"/>
                    </a:ext>
                  </a:extLst>
                </p:cNvPr>
                <p:cNvSpPr/>
                <p:nvPr/>
              </p:nvSpPr>
              <p:spPr>
                <a:xfrm>
                  <a:off x="4561682"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0" name="Graphic 5018">
                <a:extLst>
                  <a:ext uri="{FF2B5EF4-FFF2-40B4-BE49-F238E27FC236}">
                    <a16:creationId xmlns:a16="http://schemas.microsoft.com/office/drawing/2014/main" id="{8EF0AA3A-B1FA-AEAC-720C-0A1A9C8F1D5F}"/>
                  </a:ext>
                </a:extLst>
              </p:cNvPr>
              <p:cNvGrpSpPr/>
              <p:nvPr/>
            </p:nvGrpSpPr>
            <p:grpSpPr>
              <a:xfrm>
                <a:off x="4570183" y="1633461"/>
                <a:ext cx="28981" cy="28485"/>
                <a:chOff x="4570183" y="1633461"/>
                <a:chExt cx="28981" cy="28485"/>
              </a:xfrm>
            </p:grpSpPr>
            <p:sp>
              <p:nvSpPr>
                <p:cNvPr id="3376" name="Freeform: Shape 14653">
                  <a:extLst>
                    <a:ext uri="{FF2B5EF4-FFF2-40B4-BE49-F238E27FC236}">
                      <a16:creationId xmlns:a16="http://schemas.microsoft.com/office/drawing/2014/main" id="{6F5E35CE-EB7D-45AB-31EC-EEB6E6D5A3BC}"/>
                    </a:ext>
                  </a:extLst>
                </p:cNvPr>
                <p:cNvSpPr/>
                <p:nvPr/>
              </p:nvSpPr>
              <p:spPr>
                <a:xfrm>
                  <a:off x="458461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Freeform: Shape 14654">
                  <a:extLst>
                    <a:ext uri="{FF2B5EF4-FFF2-40B4-BE49-F238E27FC236}">
                      <a16:creationId xmlns:a16="http://schemas.microsoft.com/office/drawing/2014/main" id="{375F40C3-D794-A903-F240-FD7357CB24FD}"/>
                    </a:ext>
                  </a:extLst>
                </p:cNvPr>
                <p:cNvSpPr/>
                <p:nvPr/>
              </p:nvSpPr>
              <p:spPr>
                <a:xfrm>
                  <a:off x="457018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1" name="Graphic 5018">
                <a:extLst>
                  <a:ext uri="{FF2B5EF4-FFF2-40B4-BE49-F238E27FC236}">
                    <a16:creationId xmlns:a16="http://schemas.microsoft.com/office/drawing/2014/main" id="{13AFDC40-EB94-7274-0C9B-D1E5EAE20B27}"/>
                  </a:ext>
                </a:extLst>
              </p:cNvPr>
              <p:cNvGrpSpPr/>
              <p:nvPr/>
            </p:nvGrpSpPr>
            <p:grpSpPr>
              <a:xfrm>
                <a:off x="4573146" y="1633461"/>
                <a:ext cx="28981" cy="28485"/>
                <a:chOff x="4573146" y="1633461"/>
                <a:chExt cx="28981" cy="28485"/>
              </a:xfrm>
            </p:grpSpPr>
            <p:sp>
              <p:nvSpPr>
                <p:cNvPr id="3374" name="Freeform: Shape 14651">
                  <a:extLst>
                    <a:ext uri="{FF2B5EF4-FFF2-40B4-BE49-F238E27FC236}">
                      <a16:creationId xmlns:a16="http://schemas.microsoft.com/office/drawing/2014/main" id="{2F25592B-0B5B-500A-FEC9-F71B2653C525}"/>
                    </a:ext>
                  </a:extLst>
                </p:cNvPr>
                <p:cNvSpPr/>
                <p:nvPr/>
              </p:nvSpPr>
              <p:spPr>
                <a:xfrm>
                  <a:off x="458770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Freeform: Shape 14652">
                  <a:extLst>
                    <a:ext uri="{FF2B5EF4-FFF2-40B4-BE49-F238E27FC236}">
                      <a16:creationId xmlns:a16="http://schemas.microsoft.com/office/drawing/2014/main" id="{4DA3F94F-099E-6F21-C200-8758799AC3D6}"/>
                    </a:ext>
                  </a:extLst>
                </p:cNvPr>
                <p:cNvSpPr/>
                <p:nvPr/>
              </p:nvSpPr>
              <p:spPr>
                <a:xfrm>
                  <a:off x="457314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2" name="Graphic 5018">
                <a:extLst>
                  <a:ext uri="{FF2B5EF4-FFF2-40B4-BE49-F238E27FC236}">
                    <a16:creationId xmlns:a16="http://schemas.microsoft.com/office/drawing/2014/main" id="{C46F6505-52EF-2769-2E6B-7455960A9D9C}"/>
                  </a:ext>
                </a:extLst>
              </p:cNvPr>
              <p:cNvGrpSpPr/>
              <p:nvPr/>
            </p:nvGrpSpPr>
            <p:grpSpPr>
              <a:xfrm>
                <a:off x="4576108" y="1633461"/>
                <a:ext cx="28981" cy="28485"/>
                <a:chOff x="4576108" y="1633461"/>
                <a:chExt cx="28981" cy="28485"/>
              </a:xfrm>
            </p:grpSpPr>
            <p:sp>
              <p:nvSpPr>
                <p:cNvPr id="3372" name="Freeform: Shape 14649">
                  <a:extLst>
                    <a:ext uri="{FF2B5EF4-FFF2-40B4-BE49-F238E27FC236}">
                      <a16:creationId xmlns:a16="http://schemas.microsoft.com/office/drawing/2014/main" id="{3AEE7CBD-7821-A937-3963-3AF79BA88530}"/>
                    </a:ext>
                  </a:extLst>
                </p:cNvPr>
                <p:cNvSpPr/>
                <p:nvPr/>
              </p:nvSpPr>
              <p:spPr>
                <a:xfrm>
                  <a:off x="459066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Freeform: Shape 14650">
                  <a:extLst>
                    <a:ext uri="{FF2B5EF4-FFF2-40B4-BE49-F238E27FC236}">
                      <a16:creationId xmlns:a16="http://schemas.microsoft.com/office/drawing/2014/main" id="{15D91FE0-1761-CC60-854E-9824A42A046A}"/>
                    </a:ext>
                  </a:extLst>
                </p:cNvPr>
                <p:cNvSpPr/>
                <p:nvPr/>
              </p:nvSpPr>
              <p:spPr>
                <a:xfrm>
                  <a:off x="457610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3" name="Graphic 5018">
                <a:extLst>
                  <a:ext uri="{FF2B5EF4-FFF2-40B4-BE49-F238E27FC236}">
                    <a16:creationId xmlns:a16="http://schemas.microsoft.com/office/drawing/2014/main" id="{96511D66-D800-BE23-6286-0644CBE7B0B6}"/>
                  </a:ext>
                </a:extLst>
              </p:cNvPr>
              <p:cNvGrpSpPr/>
              <p:nvPr/>
            </p:nvGrpSpPr>
            <p:grpSpPr>
              <a:xfrm>
                <a:off x="4589375" y="1633461"/>
                <a:ext cx="28981" cy="28485"/>
                <a:chOff x="4589375" y="1633461"/>
                <a:chExt cx="28981" cy="28485"/>
              </a:xfrm>
            </p:grpSpPr>
            <p:sp>
              <p:nvSpPr>
                <p:cNvPr id="3370" name="Freeform: Shape 14647">
                  <a:extLst>
                    <a:ext uri="{FF2B5EF4-FFF2-40B4-BE49-F238E27FC236}">
                      <a16:creationId xmlns:a16="http://schemas.microsoft.com/office/drawing/2014/main" id="{589A89E5-3B81-0B60-151D-47547F3F509C}"/>
                    </a:ext>
                  </a:extLst>
                </p:cNvPr>
                <p:cNvSpPr/>
                <p:nvPr/>
              </p:nvSpPr>
              <p:spPr>
                <a:xfrm>
                  <a:off x="460380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Freeform: Shape 14648">
                  <a:extLst>
                    <a:ext uri="{FF2B5EF4-FFF2-40B4-BE49-F238E27FC236}">
                      <a16:creationId xmlns:a16="http://schemas.microsoft.com/office/drawing/2014/main" id="{0737C92B-E83C-C3B1-CFA2-236923723CD6}"/>
                    </a:ext>
                  </a:extLst>
                </p:cNvPr>
                <p:cNvSpPr/>
                <p:nvPr/>
              </p:nvSpPr>
              <p:spPr>
                <a:xfrm>
                  <a:off x="458937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4" name="Graphic 5018">
                <a:extLst>
                  <a:ext uri="{FF2B5EF4-FFF2-40B4-BE49-F238E27FC236}">
                    <a16:creationId xmlns:a16="http://schemas.microsoft.com/office/drawing/2014/main" id="{D1242A5D-228D-2BD2-1FF5-4434C21E93B7}"/>
                  </a:ext>
                </a:extLst>
              </p:cNvPr>
              <p:cNvGrpSpPr/>
              <p:nvPr/>
            </p:nvGrpSpPr>
            <p:grpSpPr>
              <a:xfrm>
                <a:off x="4599165" y="1633461"/>
                <a:ext cx="28981" cy="28485"/>
                <a:chOff x="4599165" y="1633461"/>
                <a:chExt cx="28981" cy="28485"/>
              </a:xfrm>
            </p:grpSpPr>
            <p:sp>
              <p:nvSpPr>
                <p:cNvPr id="3368" name="Freeform: Shape 14645">
                  <a:extLst>
                    <a:ext uri="{FF2B5EF4-FFF2-40B4-BE49-F238E27FC236}">
                      <a16:creationId xmlns:a16="http://schemas.microsoft.com/office/drawing/2014/main" id="{999B6F87-8AC9-4FC4-FD38-015EC7A565CB}"/>
                    </a:ext>
                  </a:extLst>
                </p:cNvPr>
                <p:cNvSpPr/>
                <p:nvPr/>
              </p:nvSpPr>
              <p:spPr>
                <a:xfrm>
                  <a:off x="461359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Freeform: Shape 14646">
                  <a:extLst>
                    <a:ext uri="{FF2B5EF4-FFF2-40B4-BE49-F238E27FC236}">
                      <a16:creationId xmlns:a16="http://schemas.microsoft.com/office/drawing/2014/main" id="{22BC287C-8F1C-8C56-4455-0FF1C225155C}"/>
                    </a:ext>
                  </a:extLst>
                </p:cNvPr>
                <p:cNvSpPr/>
                <p:nvPr/>
              </p:nvSpPr>
              <p:spPr>
                <a:xfrm>
                  <a:off x="459916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5" name="Graphic 5018">
                <a:extLst>
                  <a:ext uri="{FF2B5EF4-FFF2-40B4-BE49-F238E27FC236}">
                    <a16:creationId xmlns:a16="http://schemas.microsoft.com/office/drawing/2014/main" id="{A0D5296A-3D6E-77B2-85A3-6EFA5354D723}"/>
                  </a:ext>
                </a:extLst>
              </p:cNvPr>
              <p:cNvGrpSpPr/>
              <p:nvPr/>
            </p:nvGrpSpPr>
            <p:grpSpPr>
              <a:xfrm>
                <a:off x="4614235" y="1633461"/>
                <a:ext cx="28981" cy="28485"/>
                <a:chOff x="4614235" y="1633461"/>
                <a:chExt cx="28981" cy="28485"/>
              </a:xfrm>
            </p:grpSpPr>
            <p:sp>
              <p:nvSpPr>
                <p:cNvPr id="3366" name="Freeform: Shape 14643">
                  <a:extLst>
                    <a:ext uri="{FF2B5EF4-FFF2-40B4-BE49-F238E27FC236}">
                      <a16:creationId xmlns:a16="http://schemas.microsoft.com/office/drawing/2014/main" id="{14E14C88-C960-3EC1-44FA-3ADF66A242F6}"/>
                    </a:ext>
                  </a:extLst>
                </p:cNvPr>
                <p:cNvSpPr/>
                <p:nvPr/>
              </p:nvSpPr>
              <p:spPr>
                <a:xfrm>
                  <a:off x="462879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Freeform: Shape 14644">
                  <a:extLst>
                    <a:ext uri="{FF2B5EF4-FFF2-40B4-BE49-F238E27FC236}">
                      <a16:creationId xmlns:a16="http://schemas.microsoft.com/office/drawing/2014/main" id="{FC8BC37F-D423-33F8-CFE8-00C5AE56BB4C}"/>
                    </a:ext>
                  </a:extLst>
                </p:cNvPr>
                <p:cNvSpPr/>
                <p:nvPr/>
              </p:nvSpPr>
              <p:spPr>
                <a:xfrm>
                  <a:off x="461423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6" name="Graphic 5018">
                <a:extLst>
                  <a:ext uri="{FF2B5EF4-FFF2-40B4-BE49-F238E27FC236}">
                    <a16:creationId xmlns:a16="http://schemas.microsoft.com/office/drawing/2014/main" id="{4FED9674-0960-6661-2516-B799C63754F0}"/>
                  </a:ext>
                </a:extLst>
              </p:cNvPr>
              <p:cNvGrpSpPr/>
              <p:nvPr/>
            </p:nvGrpSpPr>
            <p:grpSpPr>
              <a:xfrm>
                <a:off x="4617455" y="1633461"/>
                <a:ext cx="28981" cy="28485"/>
                <a:chOff x="4617455" y="1633461"/>
                <a:chExt cx="28981" cy="28485"/>
              </a:xfrm>
            </p:grpSpPr>
            <p:sp>
              <p:nvSpPr>
                <p:cNvPr id="3364" name="Freeform: Shape 14641">
                  <a:extLst>
                    <a:ext uri="{FF2B5EF4-FFF2-40B4-BE49-F238E27FC236}">
                      <a16:creationId xmlns:a16="http://schemas.microsoft.com/office/drawing/2014/main" id="{6C71CCB6-D921-1FC5-E09A-4C49AA6AD59A}"/>
                    </a:ext>
                  </a:extLst>
                </p:cNvPr>
                <p:cNvSpPr/>
                <p:nvPr/>
              </p:nvSpPr>
              <p:spPr>
                <a:xfrm>
                  <a:off x="463188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Freeform: Shape 14642">
                  <a:extLst>
                    <a:ext uri="{FF2B5EF4-FFF2-40B4-BE49-F238E27FC236}">
                      <a16:creationId xmlns:a16="http://schemas.microsoft.com/office/drawing/2014/main" id="{92C75DD7-3FC9-AD6B-BEB4-144BBB32297E}"/>
                    </a:ext>
                  </a:extLst>
                </p:cNvPr>
                <p:cNvSpPr/>
                <p:nvPr/>
              </p:nvSpPr>
              <p:spPr>
                <a:xfrm>
                  <a:off x="461745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7" name="Graphic 5018">
                <a:extLst>
                  <a:ext uri="{FF2B5EF4-FFF2-40B4-BE49-F238E27FC236}">
                    <a16:creationId xmlns:a16="http://schemas.microsoft.com/office/drawing/2014/main" id="{954CCDD0-C691-D083-22B9-51220BBA8069}"/>
                  </a:ext>
                </a:extLst>
              </p:cNvPr>
              <p:cNvGrpSpPr/>
              <p:nvPr/>
            </p:nvGrpSpPr>
            <p:grpSpPr>
              <a:xfrm>
                <a:off x="4630465" y="1633461"/>
                <a:ext cx="28981" cy="28485"/>
                <a:chOff x="4630465" y="1633461"/>
                <a:chExt cx="28981" cy="28485"/>
              </a:xfrm>
            </p:grpSpPr>
            <p:sp>
              <p:nvSpPr>
                <p:cNvPr id="3362" name="Freeform: Shape 14639">
                  <a:extLst>
                    <a:ext uri="{FF2B5EF4-FFF2-40B4-BE49-F238E27FC236}">
                      <a16:creationId xmlns:a16="http://schemas.microsoft.com/office/drawing/2014/main" id="{D5226CDF-B14F-4E85-CA9B-1493BEF46457}"/>
                    </a:ext>
                  </a:extLst>
                </p:cNvPr>
                <p:cNvSpPr/>
                <p:nvPr/>
              </p:nvSpPr>
              <p:spPr>
                <a:xfrm>
                  <a:off x="464489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Freeform: Shape 14640">
                  <a:extLst>
                    <a:ext uri="{FF2B5EF4-FFF2-40B4-BE49-F238E27FC236}">
                      <a16:creationId xmlns:a16="http://schemas.microsoft.com/office/drawing/2014/main" id="{03812DA5-BA01-5544-73CE-8BEDDE21ECE5}"/>
                    </a:ext>
                  </a:extLst>
                </p:cNvPr>
                <p:cNvSpPr/>
                <p:nvPr/>
              </p:nvSpPr>
              <p:spPr>
                <a:xfrm>
                  <a:off x="463046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8" name="Graphic 5018">
                <a:extLst>
                  <a:ext uri="{FF2B5EF4-FFF2-40B4-BE49-F238E27FC236}">
                    <a16:creationId xmlns:a16="http://schemas.microsoft.com/office/drawing/2014/main" id="{EAC6E73E-3C2A-F71C-084C-E9A95D137BFC}"/>
                  </a:ext>
                </a:extLst>
              </p:cNvPr>
              <p:cNvGrpSpPr/>
              <p:nvPr/>
            </p:nvGrpSpPr>
            <p:grpSpPr>
              <a:xfrm>
                <a:off x="4633556" y="1633461"/>
                <a:ext cx="28981" cy="28485"/>
                <a:chOff x="4633556" y="1633461"/>
                <a:chExt cx="28981" cy="28485"/>
              </a:xfrm>
            </p:grpSpPr>
            <p:sp>
              <p:nvSpPr>
                <p:cNvPr id="3360" name="Freeform: Shape 14637">
                  <a:extLst>
                    <a:ext uri="{FF2B5EF4-FFF2-40B4-BE49-F238E27FC236}">
                      <a16:creationId xmlns:a16="http://schemas.microsoft.com/office/drawing/2014/main" id="{A67B7453-4C0C-7D8F-5884-791BBA9325F3}"/>
                    </a:ext>
                  </a:extLst>
                </p:cNvPr>
                <p:cNvSpPr/>
                <p:nvPr/>
              </p:nvSpPr>
              <p:spPr>
                <a:xfrm>
                  <a:off x="464811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Freeform: Shape 14638">
                  <a:extLst>
                    <a:ext uri="{FF2B5EF4-FFF2-40B4-BE49-F238E27FC236}">
                      <a16:creationId xmlns:a16="http://schemas.microsoft.com/office/drawing/2014/main" id="{87B581B8-77F5-18AC-41BA-34A64C47B6C4}"/>
                    </a:ext>
                  </a:extLst>
                </p:cNvPr>
                <p:cNvSpPr/>
                <p:nvPr/>
              </p:nvSpPr>
              <p:spPr>
                <a:xfrm>
                  <a:off x="463355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9" name="Graphic 5018">
                <a:extLst>
                  <a:ext uri="{FF2B5EF4-FFF2-40B4-BE49-F238E27FC236}">
                    <a16:creationId xmlns:a16="http://schemas.microsoft.com/office/drawing/2014/main" id="{1BEC6767-BF5B-2D17-04E2-2F436D3675F3}"/>
                  </a:ext>
                </a:extLst>
              </p:cNvPr>
              <p:cNvGrpSpPr/>
              <p:nvPr/>
            </p:nvGrpSpPr>
            <p:grpSpPr>
              <a:xfrm>
                <a:off x="4636777" y="1633461"/>
                <a:ext cx="28981" cy="28485"/>
                <a:chOff x="4636777" y="1633461"/>
                <a:chExt cx="28981" cy="28485"/>
              </a:xfrm>
            </p:grpSpPr>
            <p:sp>
              <p:nvSpPr>
                <p:cNvPr id="3358" name="Freeform: Shape 14635">
                  <a:extLst>
                    <a:ext uri="{FF2B5EF4-FFF2-40B4-BE49-F238E27FC236}">
                      <a16:creationId xmlns:a16="http://schemas.microsoft.com/office/drawing/2014/main" id="{9EB99034-23D0-042B-BFCE-2EF96A037171}"/>
                    </a:ext>
                  </a:extLst>
                </p:cNvPr>
                <p:cNvSpPr/>
                <p:nvPr/>
              </p:nvSpPr>
              <p:spPr>
                <a:xfrm>
                  <a:off x="465120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Freeform: Shape 14636">
                  <a:extLst>
                    <a:ext uri="{FF2B5EF4-FFF2-40B4-BE49-F238E27FC236}">
                      <a16:creationId xmlns:a16="http://schemas.microsoft.com/office/drawing/2014/main" id="{933C92F5-08A1-1E74-50EA-3DCF8CAA8AD5}"/>
                    </a:ext>
                  </a:extLst>
                </p:cNvPr>
                <p:cNvSpPr/>
                <p:nvPr/>
              </p:nvSpPr>
              <p:spPr>
                <a:xfrm>
                  <a:off x="463677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0" name="Graphic 5018">
                <a:extLst>
                  <a:ext uri="{FF2B5EF4-FFF2-40B4-BE49-F238E27FC236}">
                    <a16:creationId xmlns:a16="http://schemas.microsoft.com/office/drawing/2014/main" id="{E084EFEF-1089-E611-975D-AA7795976761}"/>
                  </a:ext>
                </a:extLst>
              </p:cNvPr>
              <p:cNvGrpSpPr/>
              <p:nvPr/>
            </p:nvGrpSpPr>
            <p:grpSpPr>
              <a:xfrm>
                <a:off x="4639868" y="1633461"/>
                <a:ext cx="28981" cy="28485"/>
                <a:chOff x="4639868" y="1633461"/>
                <a:chExt cx="28981" cy="28485"/>
              </a:xfrm>
            </p:grpSpPr>
            <p:sp>
              <p:nvSpPr>
                <p:cNvPr id="3356" name="Freeform: Shape 14633">
                  <a:extLst>
                    <a:ext uri="{FF2B5EF4-FFF2-40B4-BE49-F238E27FC236}">
                      <a16:creationId xmlns:a16="http://schemas.microsoft.com/office/drawing/2014/main" id="{F25AD6FA-B05A-0216-FF75-6ED3478893A5}"/>
                    </a:ext>
                  </a:extLst>
                </p:cNvPr>
                <p:cNvSpPr/>
                <p:nvPr/>
              </p:nvSpPr>
              <p:spPr>
                <a:xfrm>
                  <a:off x="465442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Freeform: Shape 14634">
                  <a:extLst>
                    <a:ext uri="{FF2B5EF4-FFF2-40B4-BE49-F238E27FC236}">
                      <a16:creationId xmlns:a16="http://schemas.microsoft.com/office/drawing/2014/main" id="{40320E35-FDD3-65AD-52A9-FE1D4AA0DE91}"/>
                    </a:ext>
                  </a:extLst>
                </p:cNvPr>
                <p:cNvSpPr/>
                <p:nvPr/>
              </p:nvSpPr>
              <p:spPr>
                <a:xfrm>
                  <a:off x="463986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1" name="Graphic 5018">
                <a:extLst>
                  <a:ext uri="{FF2B5EF4-FFF2-40B4-BE49-F238E27FC236}">
                    <a16:creationId xmlns:a16="http://schemas.microsoft.com/office/drawing/2014/main" id="{19131FC1-22B3-1FBC-0583-89F99701A807}"/>
                  </a:ext>
                </a:extLst>
              </p:cNvPr>
              <p:cNvGrpSpPr/>
              <p:nvPr/>
            </p:nvGrpSpPr>
            <p:grpSpPr>
              <a:xfrm>
                <a:off x="4643088" y="1633461"/>
                <a:ext cx="28981" cy="28485"/>
                <a:chOff x="4643088" y="1633461"/>
                <a:chExt cx="28981" cy="28485"/>
              </a:xfrm>
            </p:grpSpPr>
            <p:sp>
              <p:nvSpPr>
                <p:cNvPr id="3354" name="Freeform: Shape 14631">
                  <a:extLst>
                    <a:ext uri="{FF2B5EF4-FFF2-40B4-BE49-F238E27FC236}">
                      <a16:creationId xmlns:a16="http://schemas.microsoft.com/office/drawing/2014/main" id="{14C97E99-006F-77D2-6F9D-07450FE5248B}"/>
                    </a:ext>
                  </a:extLst>
                </p:cNvPr>
                <p:cNvSpPr/>
                <p:nvPr/>
              </p:nvSpPr>
              <p:spPr>
                <a:xfrm>
                  <a:off x="465751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Freeform: Shape 14632">
                  <a:extLst>
                    <a:ext uri="{FF2B5EF4-FFF2-40B4-BE49-F238E27FC236}">
                      <a16:creationId xmlns:a16="http://schemas.microsoft.com/office/drawing/2014/main" id="{C8E9AF9E-1E67-758E-6425-6E0E8F217A87}"/>
                    </a:ext>
                  </a:extLst>
                </p:cNvPr>
                <p:cNvSpPr/>
                <p:nvPr/>
              </p:nvSpPr>
              <p:spPr>
                <a:xfrm>
                  <a:off x="464308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2" name="Graphic 5018">
                <a:extLst>
                  <a:ext uri="{FF2B5EF4-FFF2-40B4-BE49-F238E27FC236}">
                    <a16:creationId xmlns:a16="http://schemas.microsoft.com/office/drawing/2014/main" id="{21425CB6-98DA-2378-0052-7840C89772CB}"/>
                  </a:ext>
                </a:extLst>
              </p:cNvPr>
              <p:cNvGrpSpPr/>
              <p:nvPr/>
            </p:nvGrpSpPr>
            <p:grpSpPr>
              <a:xfrm>
                <a:off x="4646179" y="1633461"/>
                <a:ext cx="28981" cy="28485"/>
                <a:chOff x="4646179" y="1633461"/>
                <a:chExt cx="28981" cy="28485"/>
              </a:xfrm>
            </p:grpSpPr>
            <p:sp>
              <p:nvSpPr>
                <p:cNvPr id="3352" name="Freeform: Shape 14629">
                  <a:extLst>
                    <a:ext uri="{FF2B5EF4-FFF2-40B4-BE49-F238E27FC236}">
                      <a16:creationId xmlns:a16="http://schemas.microsoft.com/office/drawing/2014/main" id="{26C3D242-7CDF-A738-DE5C-B6B1C9F8B7AF}"/>
                    </a:ext>
                  </a:extLst>
                </p:cNvPr>
                <p:cNvSpPr/>
                <p:nvPr/>
              </p:nvSpPr>
              <p:spPr>
                <a:xfrm>
                  <a:off x="466073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Freeform: Shape 14630">
                  <a:extLst>
                    <a:ext uri="{FF2B5EF4-FFF2-40B4-BE49-F238E27FC236}">
                      <a16:creationId xmlns:a16="http://schemas.microsoft.com/office/drawing/2014/main" id="{87590A4C-096E-D014-CACC-A8CE26FDB67E}"/>
                    </a:ext>
                  </a:extLst>
                </p:cNvPr>
                <p:cNvSpPr/>
                <p:nvPr/>
              </p:nvSpPr>
              <p:spPr>
                <a:xfrm>
                  <a:off x="464617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3" name="Graphic 5018">
                <a:extLst>
                  <a:ext uri="{FF2B5EF4-FFF2-40B4-BE49-F238E27FC236}">
                    <a16:creationId xmlns:a16="http://schemas.microsoft.com/office/drawing/2014/main" id="{C4509866-E355-F25C-86C4-B1885E10FE26}"/>
                  </a:ext>
                </a:extLst>
              </p:cNvPr>
              <p:cNvGrpSpPr/>
              <p:nvPr/>
            </p:nvGrpSpPr>
            <p:grpSpPr>
              <a:xfrm>
                <a:off x="4649400" y="1633461"/>
                <a:ext cx="28981" cy="28485"/>
                <a:chOff x="4649400" y="1633461"/>
                <a:chExt cx="28981" cy="28485"/>
              </a:xfrm>
            </p:grpSpPr>
            <p:sp>
              <p:nvSpPr>
                <p:cNvPr id="3350" name="Freeform: Shape 14627">
                  <a:extLst>
                    <a:ext uri="{FF2B5EF4-FFF2-40B4-BE49-F238E27FC236}">
                      <a16:creationId xmlns:a16="http://schemas.microsoft.com/office/drawing/2014/main" id="{916349FE-9540-695C-8427-F994FA70F84A}"/>
                    </a:ext>
                  </a:extLst>
                </p:cNvPr>
                <p:cNvSpPr/>
                <p:nvPr/>
              </p:nvSpPr>
              <p:spPr>
                <a:xfrm>
                  <a:off x="466382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Freeform: Shape 14628">
                  <a:extLst>
                    <a:ext uri="{FF2B5EF4-FFF2-40B4-BE49-F238E27FC236}">
                      <a16:creationId xmlns:a16="http://schemas.microsoft.com/office/drawing/2014/main" id="{1DC888F5-169C-6358-B545-957E8080CED9}"/>
                    </a:ext>
                  </a:extLst>
                </p:cNvPr>
                <p:cNvSpPr/>
                <p:nvPr/>
              </p:nvSpPr>
              <p:spPr>
                <a:xfrm>
                  <a:off x="464940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4" name="Graphic 5018">
                <a:extLst>
                  <a:ext uri="{FF2B5EF4-FFF2-40B4-BE49-F238E27FC236}">
                    <a16:creationId xmlns:a16="http://schemas.microsoft.com/office/drawing/2014/main" id="{0D25E55E-21B7-B32A-CDB8-BBDE764CFE01}"/>
                  </a:ext>
                </a:extLst>
              </p:cNvPr>
              <p:cNvGrpSpPr/>
              <p:nvPr/>
            </p:nvGrpSpPr>
            <p:grpSpPr>
              <a:xfrm>
                <a:off x="4656742" y="1633461"/>
                <a:ext cx="28981" cy="28485"/>
                <a:chOff x="4656742" y="1633461"/>
                <a:chExt cx="28981" cy="28485"/>
              </a:xfrm>
            </p:grpSpPr>
            <p:sp>
              <p:nvSpPr>
                <p:cNvPr id="3348" name="Freeform: Shape 14625">
                  <a:extLst>
                    <a:ext uri="{FF2B5EF4-FFF2-40B4-BE49-F238E27FC236}">
                      <a16:creationId xmlns:a16="http://schemas.microsoft.com/office/drawing/2014/main" id="{4DEE57EB-35F8-A1DD-C645-2CBA9ADDD2F3}"/>
                    </a:ext>
                  </a:extLst>
                </p:cNvPr>
                <p:cNvSpPr/>
                <p:nvPr/>
              </p:nvSpPr>
              <p:spPr>
                <a:xfrm>
                  <a:off x="467129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Freeform: Shape 14626">
                  <a:extLst>
                    <a:ext uri="{FF2B5EF4-FFF2-40B4-BE49-F238E27FC236}">
                      <a16:creationId xmlns:a16="http://schemas.microsoft.com/office/drawing/2014/main" id="{E6B9E0EC-2CB5-42A4-5037-17DCA4E53A4E}"/>
                    </a:ext>
                  </a:extLst>
                </p:cNvPr>
                <p:cNvSpPr/>
                <p:nvPr/>
              </p:nvSpPr>
              <p:spPr>
                <a:xfrm>
                  <a:off x="465674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5" name="Graphic 5018">
                <a:extLst>
                  <a:ext uri="{FF2B5EF4-FFF2-40B4-BE49-F238E27FC236}">
                    <a16:creationId xmlns:a16="http://schemas.microsoft.com/office/drawing/2014/main" id="{9BD42149-2AD0-82A3-941C-2E781D6E61AC}"/>
                  </a:ext>
                </a:extLst>
              </p:cNvPr>
              <p:cNvGrpSpPr/>
              <p:nvPr/>
            </p:nvGrpSpPr>
            <p:grpSpPr>
              <a:xfrm>
                <a:off x="4660735" y="1633461"/>
                <a:ext cx="28981" cy="28485"/>
                <a:chOff x="4660735" y="1633461"/>
                <a:chExt cx="28981" cy="28485"/>
              </a:xfrm>
            </p:grpSpPr>
            <p:sp>
              <p:nvSpPr>
                <p:cNvPr id="3346" name="Freeform: Shape 14623">
                  <a:extLst>
                    <a:ext uri="{FF2B5EF4-FFF2-40B4-BE49-F238E27FC236}">
                      <a16:creationId xmlns:a16="http://schemas.microsoft.com/office/drawing/2014/main" id="{45F4848F-777A-A50F-EF4E-83FC9D51F40B}"/>
                    </a:ext>
                  </a:extLst>
                </p:cNvPr>
                <p:cNvSpPr/>
                <p:nvPr/>
              </p:nvSpPr>
              <p:spPr>
                <a:xfrm>
                  <a:off x="467516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Freeform: Shape 14624">
                  <a:extLst>
                    <a:ext uri="{FF2B5EF4-FFF2-40B4-BE49-F238E27FC236}">
                      <a16:creationId xmlns:a16="http://schemas.microsoft.com/office/drawing/2014/main" id="{89E0A21B-49EB-A580-4F1E-C9AE9735627A}"/>
                    </a:ext>
                  </a:extLst>
                </p:cNvPr>
                <p:cNvSpPr/>
                <p:nvPr/>
              </p:nvSpPr>
              <p:spPr>
                <a:xfrm>
                  <a:off x="466073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raphic 5018">
                <a:extLst>
                  <a:ext uri="{FF2B5EF4-FFF2-40B4-BE49-F238E27FC236}">
                    <a16:creationId xmlns:a16="http://schemas.microsoft.com/office/drawing/2014/main" id="{B642C85C-4103-1E4C-A1C5-36879D34F653}"/>
                  </a:ext>
                </a:extLst>
              </p:cNvPr>
              <p:cNvGrpSpPr/>
              <p:nvPr/>
            </p:nvGrpSpPr>
            <p:grpSpPr>
              <a:xfrm>
                <a:off x="4664599" y="1633461"/>
                <a:ext cx="28981" cy="28485"/>
                <a:chOff x="4664599" y="1633461"/>
                <a:chExt cx="28981" cy="28485"/>
              </a:xfrm>
            </p:grpSpPr>
            <p:sp>
              <p:nvSpPr>
                <p:cNvPr id="3344" name="Freeform: Shape 14621">
                  <a:extLst>
                    <a:ext uri="{FF2B5EF4-FFF2-40B4-BE49-F238E27FC236}">
                      <a16:creationId xmlns:a16="http://schemas.microsoft.com/office/drawing/2014/main" id="{DFEF333A-79E0-493F-081B-88BB3DE2E3ED}"/>
                    </a:ext>
                  </a:extLst>
                </p:cNvPr>
                <p:cNvSpPr/>
                <p:nvPr/>
              </p:nvSpPr>
              <p:spPr>
                <a:xfrm>
                  <a:off x="467915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Freeform: Shape 14622">
                  <a:extLst>
                    <a:ext uri="{FF2B5EF4-FFF2-40B4-BE49-F238E27FC236}">
                      <a16:creationId xmlns:a16="http://schemas.microsoft.com/office/drawing/2014/main" id="{80B18A04-E873-6A8F-479C-5EAECD31AFF8}"/>
                    </a:ext>
                  </a:extLst>
                </p:cNvPr>
                <p:cNvSpPr/>
                <p:nvPr/>
              </p:nvSpPr>
              <p:spPr>
                <a:xfrm>
                  <a:off x="466459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7" name="Graphic 5018">
                <a:extLst>
                  <a:ext uri="{FF2B5EF4-FFF2-40B4-BE49-F238E27FC236}">
                    <a16:creationId xmlns:a16="http://schemas.microsoft.com/office/drawing/2014/main" id="{2F74FC61-0568-D23E-BF4D-2BBADDF60187}"/>
                  </a:ext>
                </a:extLst>
              </p:cNvPr>
              <p:cNvGrpSpPr/>
              <p:nvPr/>
            </p:nvGrpSpPr>
            <p:grpSpPr>
              <a:xfrm>
                <a:off x="4668592" y="1633461"/>
                <a:ext cx="28981" cy="28485"/>
                <a:chOff x="4668592" y="1633461"/>
                <a:chExt cx="28981" cy="28485"/>
              </a:xfrm>
            </p:grpSpPr>
            <p:sp>
              <p:nvSpPr>
                <p:cNvPr id="3342" name="Freeform: Shape 14619">
                  <a:extLst>
                    <a:ext uri="{FF2B5EF4-FFF2-40B4-BE49-F238E27FC236}">
                      <a16:creationId xmlns:a16="http://schemas.microsoft.com/office/drawing/2014/main" id="{8B5F7355-BA11-ABC8-B46F-391A8F466631}"/>
                    </a:ext>
                  </a:extLst>
                </p:cNvPr>
                <p:cNvSpPr/>
                <p:nvPr/>
              </p:nvSpPr>
              <p:spPr>
                <a:xfrm>
                  <a:off x="468301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Freeform: Shape 14620">
                  <a:extLst>
                    <a:ext uri="{FF2B5EF4-FFF2-40B4-BE49-F238E27FC236}">
                      <a16:creationId xmlns:a16="http://schemas.microsoft.com/office/drawing/2014/main" id="{D8A03F08-E2A5-4E83-A6A4-98BB5EB67A72}"/>
                    </a:ext>
                  </a:extLst>
                </p:cNvPr>
                <p:cNvSpPr/>
                <p:nvPr/>
              </p:nvSpPr>
              <p:spPr>
                <a:xfrm>
                  <a:off x="466859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8" name="Graphic 5018">
                <a:extLst>
                  <a:ext uri="{FF2B5EF4-FFF2-40B4-BE49-F238E27FC236}">
                    <a16:creationId xmlns:a16="http://schemas.microsoft.com/office/drawing/2014/main" id="{C863A8A9-F7FB-BD85-5173-B606E3529965}"/>
                  </a:ext>
                </a:extLst>
              </p:cNvPr>
              <p:cNvGrpSpPr/>
              <p:nvPr/>
            </p:nvGrpSpPr>
            <p:grpSpPr>
              <a:xfrm>
                <a:off x="4672456" y="1633461"/>
                <a:ext cx="28981" cy="28485"/>
                <a:chOff x="4672456" y="1633461"/>
                <a:chExt cx="28981" cy="28485"/>
              </a:xfrm>
            </p:grpSpPr>
            <p:sp>
              <p:nvSpPr>
                <p:cNvPr id="3340" name="Freeform: Shape 14617">
                  <a:extLst>
                    <a:ext uri="{FF2B5EF4-FFF2-40B4-BE49-F238E27FC236}">
                      <a16:creationId xmlns:a16="http://schemas.microsoft.com/office/drawing/2014/main" id="{70DA8CE4-6466-651E-7C3B-D548E4A86F1A}"/>
                    </a:ext>
                  </a:extLst>
                </p:cNvPr>
                <p:cNvSpPr/>
                <p:nvPr/>
              </p:nvSpPr>
              <p:spPr>
                <a:xfrm>
                  <a:off x="468701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Freeform: Shape 14618">
                  <a:extLst>
                    <a:ext uri="{FF2B5EF4-FFF2-40B4-BE49-F238E27FC236}">
                      <a16:creationId xmlns:a16="http://schemas.microsoft.com/office/drawing/2014/main" id="{94DEF8B4-191A-6E1A-E64D-3082320D037C}"/>
                    </a:ext>
                  </a:extLst>
                </p:cNvPr>
                <p:cNvSpPr/>
                <p:nvPr/>
              </p:nvSpPr>
              <p:spPr>
                <a:xfrm>
                  <a:off x="467245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9" name="Graphic 5018">
                <a:extLst>
                  <a:ext uri="{FF2B5EF4-FFF2-40B4-BE49-F238E27FC236}">
                    <a16:creationId xmlns:a16="http://schemas.microsoft.com/office/drawing/2014/main" id="{27F504B7-5D6B-7894-0637-6C73E8553892}"/>
                  </a:ext>
                </a:extLst>
              </p:cNvPr>
              <p:cNvGrpSpPr/>
              <p:nvPr/>
            </p:nvGrpSpPr>
            <p:grpSpPr>
              <a:xfrm>
                <a:off x="4681215" y="1633461"/>
                <a:ext cx="28981" cy="28485"/>
                <a:chOff x="4681215" y="1633461"/>
                <a:chExt cx="28981" cy="28485"/>
              </a:xfrm>
            </p:grpSpPr>
            <p:sp>
              <p:nvSpPr>
                <p:cNvPr id="3338" name="Freeform: Shape 14615">
                  <a:extLst>
                    <a:ext uri="{FF2B5EF4-FFF2-40B4-BE49-F238E27FC236}">
                      <a16:creationId xmlns:a16="http://schemas.microsoft.com/office/drawing/2014/main" id="{C578E9EE-3038-B35E-9858-FFA6C2CB86D9}"/>
                    </a:ext>
                  </a:extLst>
                </p:cNvPr>
                <p:cNvSpPr/>
                <p:nvPr/>
              </p:nvSpPr>
              <p:spPr>
                <a:xfrm>
                  <a:off x="469577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Freeform: Shape 14616">
                  <a:extLst>
                    <a:ext uri="{FF2B5EF4-FFF2-40B4-BE49-F238E27FC236}">
                      <a16:creationId xmlns:a16="http://schemas.microsoft.com/office/drawing/2014/main" id="{1F8F33E5-723D-81BA-C07A-EC7DF79FCEC2}"/>
                    </a:ext>
                  </a:extLst>
                </p:cNvPr>
                <p:cNvSpPr/>
                <p:nvPr/>
              </p:nvSpPr>
              <p:spPr>
                <a:xfrm>
                  <a:off x="4681215"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0" name="Graphic 5018">
                <a:extLst>
                  <a:ext uri="{FF2B5EF4-FFF2-40B4-BE49-F238E27FC236}">
                    <a16:creationId xmlns:a16="http://schemas.microsoft.com/office/drawing/2014/main" id="{9DB286FF-4662-3173-8196-498FEE815A8C}"/>
                  </a:ext>
                </a:extLst>
              </p:cNvPr>
              <p:cNvGrpSpPr/>
              <p:nvPr/>
            </p:nvGrpSpPr>
            <p:grpSpPr>
              <a:xfrm>
                <a:off x="4690876" y="1633461"/>
                <a:ext cx="28981" cy="28485"/>
                <a:chOff x="4690876" y="1633461"/>
                <a:chExt cx="28981" cy="28485"/>
              </a:xfrm>
            </p:grpSpPr>
            <p:sp>
              <p:nvSpPr>
                <p:cNvPr id="3336" name="Freeform: Shape 14613">
                  <a:extLst>
                    <a:ext uri="{FF2B5EF4-FFF2-40B4-BE49-F238E27FC236}">
                      <a16:creationId xmlns:a16="http://schemas.microsoft.com/office/drawing/2014/main" id="{B4616157-A168-9F8A-94B5-3D78E1C00D02}"/>
                    </a:ext>
                  </a:extLst>
                </p:cNvPr>
                <p:cNvSpPr/>
                <p:nvPr/>
              </p:nvSpPr>
              <p:spPr>
                <a:xfrm>
                  <a:off x="470543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Freeform: Shape 14614">
                  <a:extLst>
                    <a:ext uri="{FF2B5EF4-FFF2-40B4-BE49-F238E27FC236}">
                      <a16:creationId xmlns:a16="http://schemas.microsoft.com/office/drawing/2014/main" id="{3BB5EFB6-FE26-76B5-F57A-39F026231773}"/>
                    </a:ext>
                  </a:extLst>
                </p:cNvPr>
                <p:cNvSpPr/>
                <p:nvPr/>
              </p:nvSpPr>
              <p:spPr>
                <a:xfrm>
                  <a:off x="4690876"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1" name="Graphic 5018">
                <a:extLst>
                  <a:ext uri="{FF2B5EF4-FFF2-40B4-BE49-F238E27FC236}">
                    <a16:creationId xmlns:a16="http://schemas.microsoft.com/office/drawing/2014/main" id="{EDA0FD62-5C58-8A0B-2B58-3E7FD5B7B35D}"/>
                  </a:ext>
                </a:extLst>
              </p:cNvPr>
              <p:cNvGrpSpPr/>
              <p:nvPr/>
            </p:nvGrpSpPr>
            <p:grpSpPr>
              <a:xfrm>
                <a:off x="4704400" y="1633461"/>
                <a:ext cx="28981" cy="28485"/>
                <a:chOff x="4704400" y="1633461"/>
                <a:chExt cx="28981" cy="28485"/>
              </a:xfrm>
            </p:grpSpPr>
            <p:sp>
              <p:nvSpPr>
                <p:cNvPr id="3334" name="Freeform: Shape 14611">
                  <a:extLst>
                    <a:ext uri="{FF2B5EF4-FFF2-40B4-BE49-F238E27FC236}">
                      <a16:creationId xmlns:a16="http://schemas.microsoft.com/office/drawing/2014/main" id="{C87D4078-4A16-900A-F4C0-6221618F637E}"/>
                    </a:ext>
                  </a:extLst>
                </p:cNvPr>
                <p:cNvSpPr/>
                <p:nvPr/>
              </p:nvSpPr>
              <p:spPr>
                <a:xfrm>
                  <a:off x="471895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Freeform: Shape 14612">
                  <a:extLst>
                    <a:ext uri="{FF2B5EF4-FFF2-40B4-BE49-F238E27FC236}">
                      <a16:creationId xmlns:a16="http://schemas.microsoft.com/office/drawing/2014/main" id="{2D9EA891-2A7D-AF8A-D8A3-AF61B011BC7A}"/>
                    </a:ext>
                  </a:extLst>
                </p:cNvPr>
                <p:cNvSpPr/>
                <p:nvPr/>
              </p:nvSpPr>
              <p:spPr>
                <a:xfrm>
                  <a:off x="470440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2" name="Graphic 5018">
                <a:extLst>
                  <a:ext uri="{FF2B5EF4-FFF2-40B4-BE49-F238E27FC236}">
                    <a16:creationId xmlns:a16="http://schemas.microsoft.com/office/drawing/2014/main" id="{E3ED37F3-7708-7060-C24E-C918EF42348B}"/>
                  </a:ext>
                </a:extLst>
              </p:cNvPr>
              <p:cNvGrpSpPr/>
              <p:nvPr/>
            </p:nvGrpSpPr>
            <p:grpSpPr>
              <a:xfrm>
                <a:off x="4707492" y="1633461"/>
                <a:ext cx="28981" cy="28485"/>
                <a:chOff x="4707492" y="1633461"/>
                <a:chExt cx="28981" cy="28485"/>
              </a:xfrm>
            </p:grpSpPr>
            <p:sp>
              <p:nvSpPr>
                <p:cNvPr id="3332" name="Freeform: Shape 14609">
                  <a:extLst>
                    <a:ext uri="{FF2B5EF4-FFF2-40B4-BE49-F238E27FC236}">
                      <a16:creationId xmlns:a16="http://schemas.microsoft.com/office/drawing/2014/main" id="{A956D87B-20E5-D200-CF2D-542063CAD8C4}"/>
                    </a:ext>
                  </a:extLst>
                </p:cNvPr>
                <p:cNvSpPr/>
                <p:nvPr/>
              </p:nvSpPr>
              <p:spPr>
                <a:xfrm>
                  <a:off x="472191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Freeform: Shape 14610">
                  <a:extLst>
                    <a:ext uri="{FF2B5EF4-FFF2-40B4-BE49-F238E27FC236}">
                      <a16:creationId xmlns:a16="http://schemas.microsoft.com/office/drawing/2014/main" id="{E68E1ED8-0C79-8C60-05DA-455490041FB5}"/>
                    </a:ext>
                  </a:extLst>
                </p:cNvPr>
                <p:cNvSpPr/>
                <p:nvPr/>
              </p:nvSpPr>
              <p:spPr>
                <a:xfrm>
                  <a:off x="470749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3" name="Graphic 5018">
                <a:extLst>
                  <a:ext uri="{FF2B5EF4-FFF2-40B4-BE49-F238E27FC236}">
                    <a16:creationId xmlns:a16="http://schemas.microsoft.com/office/drawing/2014/main" id="{EFD29DC5-6790-428F-E97F-D6F38F92E754}"/>
                  </a:ext>
                </a:extLst>
              </p:cNvPr>
              <p:cNvGrpSpPr/>
              <p:nvPr/>
            </p:nvGrpSpPr>
            <p:grpSpPr>
              <a:xfrm>
                <a:off x="4710454" y="1633461"/>
                <a:ext cx="28981" cy="28485"/>
                <a:chOff x="4710454" y="1633461"/>
                <a:chExt cx="28981" cy="28485"/>
              </a:xfrm>
            </p:grpSpPr>
            <p:sp>
              <p:nvSpPr>
                <p:cNvPr id="3330" name="Freeform: Shape 14607">
                  <a:extLst>
                    <a:ext uri="{FF2B5EF4-FFF2-40B4-BE49-F238E27FC236}">
                      <a16:creationId xmlns:a16="http://schemas.microsoft.com/office/drawing/2014/main" id="{6CE4BE01-68BF-E7AE-0EC8-D547ACA6B77D}"/>
                    </a:ext>
                  </a:extLst>
                </p:cNvPr>
                <p:cNvSpPr/>
                <p:nvPr/>
              </p:nvSpPr>
              <p:spPr>
                <a:xfrm>
                  <a:off x="472501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Freeform: Shape 14608">
                  <a:extLst>
                    <a:ext uri="{FF2B5EF4-FFF2-40B4-BE49-F238E27FC236}">
                      <a16:creationId xmlns:a16="http://schemas.microsoft.com/office/drawing/2014/main" id="{DA9C5234-77E9-326F-D5E1-5E5633F4D765}"/>
                    </a:ext>
                  </a:extLst>
                </p:cNvPr>
                <p:cNvSpPr/>
                <p:nvPr/>
              </p:nvSpPr>
              <p:spPr>
                <a:xfrm>
                  <a:off x="471045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4" name="Graphic 5018">
                <a:extLst>
                  <a:ext uri="{FF2B5EF4-FFF2-40B4-BE49-F238E27FC236}">
                    <a16:creationId xmlns:a16="http://schemas.microsoft.com/office/drawing/2014/main" id="{8EC35D57-202E-D6C2-E56A-8920B8F23B67}"/>
                  </a:ext>
                </a:extLst>
              </p:cNvPr>
              <p:cNvGrpSpPr/>
              <p:nvPr/>
            </p:nvGrpSpPr>
            <p:grpSpPr>
              <a:xfrm>
                <a:off x="4713417" y="1633461"/>
                <a:ext cx="28981" cy="28485"/>
                <a:chOff x="4713417" y="1633461"/>
                <a:chExt cx="28981" cy="28485"/>
              </a:xfrm>
            </p:grpSpPr>
            <p:sp>
              <p:nvSpPr>
                <p:cNvPr id="3328" name="Freeform: Shape 14605">
                  <a:extLst>
                    <a:ext uri="{FF2B5EF4-FFF2-40B4-BE49-F238E27FC236}">
                      <a16:creationId xmlns:a16="http://schemas.microsoft.com/office/drawing/2014/main" id="{8284979C-78D5-F94E-3593-0BA2452C438F}"/>
                    </a:ext>
                  </a:extLst>
                </p:cNvPr>
                <p:cNvSpPr/>
                <p:nvPr/>
              </p:nvSpPr>
              <p:spPr>
                <a:xfrm>
                  <a:off x="472797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Freeform: Shape 14606">
                  <a:extLst>
                    <a:ext uri="{FF2B5EF4-FFF2-40B4-BE49-F238E27FC236}">
                      <a16:creationId xmlns:a16="http://schemas.microsoft.com/office/drawing/2014/main" id="{0F0E2C13-B729-EB40-688F-645436F30FE5}"/>
                    </a:ext>
                  </a:extLst>
                </p:cNvPr>
                <p:cNvSpPr/>
                <p:nvPr/>
              </p:nvSpPr>
              <p:spPr>
                <a:xfrm>
                  <a:off x="4713417"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5" name="Graphic 5018">
                <a:extLst>
                  <a:ext uri="{FF2B5EF4-FFF2-40B4-BE49-F238E27FC236}">
                    <a16:creationId xmlns:a16="http://schemas.microsoft.com/office/drawing/2014/main" id="{332BA2FB-0154-2C27-4D93-4C76B00EE0E7}"/>
                  </a:ext>
                </a:extLst>
              </p:cNvPr>
              <p:cNvGrpSpPr/>
              <p:nvPr/>
            </p:nvGrpSpPr>
            <p:grpSpPr>
              <a:xfrm>
                <a:off x="4718312" y="1633461"/>
                <a:ext cx="28981" cy="28485"/>
                <a:chOff x="4718312" y="1633461"/>
                <a:chExt cx="28981" cy="28485"/>
              </a:xfrm>
            </p:grpSpPr>
            <p:sp>
              <p:nvSpPr>
                <p:cNvPr id="3326" name="Freeform: Shape 14603">
                  <a:extLst>
                    <a:ext uri="{FF2B5EF4-FFF2-40B4-BE49-F238E27FC236}">
                      <a16:creationId xmlns:a16="http://schemas.microsoft.com/office/drawing/2014/main" id="{8BED8EB1-1B47-8017-6B0C-2A776881F48E}"/>
                    </a:ext>
                  </a:extLst>
                </p:cNvPr>
                <p:cNvSpPr/>
                <p:nvPr/>
              </p:nvSpPr>
              <p:spPr>
                <a:xfrm>
                  <a:off x="473273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Freeform: Shape 14604">
                  <a:extLst>
                    <a:ext uri="{FF2B5EF4-FFF2-40B4-BE49-F238E27FC236}">
                      <a16:creationId xmlns:a16="http://schemas.microsoft.com/office/drawing/2014/main" id="{E15F038F-4031-63D0-080F-3A7F80812AC2}"/>
                    </a:ext>
                  </a:extLst>
                </p:cNvPr>
                <p:cNvSpPr/>
                <p:nvPr/>
              </p:nvSpPr>
              <p:spPr>
                <a:xfrm>
                  <a:off x="471831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6" name="Graphic 5018">
                <a:extLst>
                  <a:ext uri="{FF2B5EF4-FFF2-40B4-BE49-F238E27FC236}">
                    <a16:creationId xmlns:a16="http://schemas.microsoft.com/office/drawing/2014/main" id="{00AD3ACC-9E47-B16F-77EE-D15167AE296E}"/>
                  </a:ext>
                </a:extLst>
              </p:cNvPr>
              <p:cNvGrpSpPr/>
              <p:nvPr/>
            </p:nvGrpSpPr>
            <p:grpSpPr>
              <a:xfrm>
                <a:off x="4722949" y="1633461"/>
                <a:ext cx="28981" cy="28485"/>
                <a:chOff x="4722949" y="1633461"/>
                <a:chExt cx="28981" cy="28485"/>
              </a:xfrm>
            </p:grpSpPr>
            <p:sp>
              <p:nvSpPr>
                <p:cNvPr id="3324" name="Freeform: Shape 14601">
                  <a:extLst>
                    <a:ext uri="{FF2B5EF4-FFF2-40B4-BE49-F238E27FC236}">
                      <a16:creationId xmlns:a16="http://schemas.microsoft.com/office/drawing/2014/main" id="{550BBEAA-5B3D-F83B-3078-4C6F3285DDE2}"/>
                    </a:ext>
                  </a:extLst>
                </p:cNvPr>
                <p:cNvSpPr/>
                <p:nvPr/>
              </p:nvSpPr>
              <p:spPr>
                <a:xfrm>
                  <a:off x="473737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Freeform: Shape 14602">
                  <a:extLst>
                    <a:ext uri="{FF2B5EF4-FFF2-40B4-BE49-F238E27FC236}">
                      <a16:creationId xmlns:a16="http://schemas.microsoft.com/office/drawing/2014/main" id="{F8965A2D-9D0D-A599-622F-F7D20FD72E7F}"/>
                    </a:ext>
                  </a:extLst>
                </p:cNvPr>
                <p:cNvSpPr/>
                <p:nvPr/>
              </p:nvSpPr>
              <p:spPr>
                <a:xfrm>
                  <a:off x="472294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7" name="Graphic 5018">
                <a:extLst>
                  <a:ext uri="{FF2B5EF4-FFF2-40B4-BE49-F238E27FC236}">
                    <a16:creationId xmlns:a16="http://schemas.microsoft.com/office/drawing/2014/main" id="{32B1A431-7A96-AB08-F2D3-910B940A4175}"/>
                  </a:ext>
                </a:extLst>
              </p:cNvPr>
              <p:cNvGrpSpPr/>
              <p:nvPr/>
            </p:nvGrpSpPr>
            <p:grpSpPr>
              <a:xfrm>
                <a:off x="4728487" y="1633461"/>
                <a:ext cx="28981" cy="28485"/>
                <a:chOff x="4728487" y="1633461"/>
                <a:chExt cx="28981" cy="28485"/>
              </a:xfrm>
            </p:grpSpPr>
            <p:sp>
              <p:nvSpPr>
                <p:cNvPr id="3322" name="Freeform: Shape 14599">
                  <a:extLst>
                    <a:ext uri="{FF2B5EF4-FFF2-40B4-BE49-F238E27FC236}">
                      <a16:creationId xmlns:a16="http://schemas.microsoft.com/office/drawing/2014/main" id="{41E4F09B-A0BC-5566-8E5A-94876706203A}"/>
                    </a:ext>
                  </a:extLst>
                </p:cNvPr>
                <p:cNvSpPr/>
                <p:nvPr/>
              </p:nvSpPr>
              <p:spPr>
                <a:xfrm>
                  <a:off x="474304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Freeform: Shape 14600">
                  <a:extLst>
                    <a:ext uri="{FF2B5EF4-FFF2-40B4-BE49-F238E27FC236}">
                      <a16:creationId xmlns:a16="http://schemas.microsoft.com/office/drawing/2014/main" id="{6A8886A8-020B-275D-67BB-11E66BE851C3}"/>
                    </a:ext>
                  </a:extLst>
                </p:cNvPr>
                <p:cNvSpPr/>
                <p:nvPr/>
              </p:nvSpPr>
              <p:spPr>
                <a:xfrm>
                  <a:off x="472848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8" name="Graphic 5018">
                <a:extLst>
                  <a:ext uri="{FF2B5EF4-FFF2-40B4-BE49-F238E27FC236}">
                    <a16:creationId xmlns:a16="http://schemas.microsoft.com/office/drawing/2014/main" id="{6C7872A8-B993-7D82-29FC-B32266659612}"/>
                  </a:ext>
                </a:extLst>
              </p:cNvPr>
              <p:cNvGrpSpPr/>
              <p:nvPr/>
            </p:nvGrpSpPr>
            <p:grpSpPr>
              <a:xfrm>
                <a:off x="4739436" y="1633461"/>
                <a:ext cx="28981" cy="28485"/>
                <a:chOff x="4739436" y="1633461"/>
                <a:chExt cx="28981" cy="28485"/>
              </a:xfrm>
            </p:grpSpPr>
            <p:sp>
              <p:nvSpPr>
                <p:cNvPr id="3320" name="Freeform: Shape 14597">
                  <a:extLst>
                    <a:ext uri="{FF2B5EF4-FFF2-40B4-BE49-F238E27FC236}">
                      <a16:creationId xmlns:a16="http://schemas.microsoft.com/office/drawing/2014/main" id="{9ED31A6D-3695-DB68-9D63-BB6E76A407C0}"/>
                    </a:ext>
                  </a:extLst>
                </p:cNvPr>
                <p:cNvSpPr/>
                <p:nvPr/>
              </p:nvSpPr>
              <p:spPr>
                <a:xfrm>
                  <a:off x="475399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Freeform: Shape 14598">
                  <a:extLst>
                    <a:ext uri="{FF2B5EF4-FFF2-40B4-BE49-F238E27FC236}">
                      <a16:creationId xmlns:a16="http://schemas.microsoft.com/office/drawing/2014/main" id="{56DAAEEE-63A7-B792-5E25-C261ACD2773F}"/>
                    </a:ext>
                  </a:extLst>
                </p:cNvPr>
                <p:cNvSpPr/>
                <p:nvPr/>
              </p:nvSpPr>
              <p:spPr>
                <a:xfrm>
                  <a:off x="473943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9" name="Graphic 5018">
                <a:extLst>
                  <a:ext uri="{FF2B5EF4-FFF2-40B4-BE49-F238E27FC236}">
                    <a16:creationId xmlns:a16="http://schemas.microsoft.com/office/drawing/2014/main" id="{D3CA64D0-03F5-462D-11F7-E50F362BFCA0}"/>
                  </a:ext>
                </a:extLst>
              </p:cNvPr>
              <p:cNvGrpSpPr/>
              <p:nvPr/>
            </p:nvGrpSpPr>
            <p:grpSpPr>
              <a:xfrm>
                <a:off x="4734155" y="1633461"/>
                <a:ext cx="28981" cy="28485"/>
                <a:chOff x="4734155" y="1633461"/>
                <a:chExt cx="28981" cy="28485"/>
              </a:xfrm>
            </p:grpSpPr>
            <p:sp>
              <p:nvSpPr>
                <p:cNvPr id="3318" name="Freeform: Shape 14595">
                  <a:extLst>
                    <a:ext uri="{FF2B5EF4-FFF2-40B4-BE49-F238E27FC236}">
                      <a16:creationId xmlns:a16="http://schemas.microsoft.com/office/drawing/2014/main" id="{D59446E3-9D73-9DF1-5663-460E7966F9B7}"/>
                    </a:ext>
                  </a:extLst>
                </p:cNvPr>
                <p:cNvSpPr/>
                <p:nvPr/>
              </p:nvSpPr>
              <p:spPr>
                <a:xfrm>
                  <a:off x="474871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Freeform: Shape 14596">
                  <a:extLst>
                    <a:ext uri="{FF2B5EF4-FFF2-40B4-BE49-F238E27FC236}">
                      <a16:creationId xmlns:a16="http://schemas.microsoft.com/office/drawing/2014/main" id="{58DBDEA9-2F81-65B5-EDBE-DB2B19B523A1}"/>
                    </a:ext>
                  </a:extLst>
                </p:cNvPr>
                <p:cNvSpPr/>
                <p:nvPr/>
              </p:nvSpPr>
              <p:spPr>
                <a:xfrm>
                  <a:off x="473415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0" name="Graphic 5018">
                <a:extLst>
                  <a:ext uri="{FF2B5EF4-FFF2-40B4-BE49-F238E27FC236}">
                    <a16:creationId xmlns:a16="http://schemas.microsoft.com/office/drawing/2014/main" id="{06C6DD9C-EA08-21C6-EACA-3D83C2872896}"/>
                  </a:ext>
                </a:extLst>
              </p:cNvPr>
              <p:cNvGrpSpPr/>
              <p:nvPr/>
            </p:nvGrpSpPr>
            <p:grpSpPr>
              <a:xfrm>
                <a:off x="4745619" y="1633461"/>
                <a:ext cx="28981" cy="28485"/>
                <a:chOff x="4745619" y="1633461"/>
                <a:chExt cx="28981" cy="28485"/>
              </a:xfrm>
            </p:grpSpPr>
            <p:sp>
              <p:nvSpPr>
                <p:cNvPr id="3316" name="Freeform: Shape 14593">
                  <a:extLst>
                    <a:ext uri="{FF2B5EF4-FFF2-40B4-BE49-F238E27FC236}">
                      <a16:creationId xmlns:a16="http://schemas.microsoft.com/office/drawing/2014/main" id="{37D36D90-B240-58D2-F964-7F73BA28F240}"/>
                    </a:ext>
                  </a:extLst>
                </p:cNvPr>
                <p:cNvSpPr/>
                <p:nvPr/>
              </p:nvSpPr>
              <p:spPr>
                <a:xfrm>
                  <a:off x="476017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Freeform: Shape 14594">
                  <a:extLst>
                    <a:ext uri="{FF2B5EF4-FFF2-40B4-BE49-F238E27FC236}">
                      <a16:creationId xmlns:a16="http://schemas.microsoft.com/office/drawing/2014/main" id="{0955B8EF-0A01-F242-CB5B-9FABF0D937B2}"/>
                    </a:ext>
                  </a:extLst>
                </p:cNvPr>
                <p:cNvSpPr/>
                <p:nvPr/>
              </p:nvSpPr>
              <p:spPr>
                <a:xfrm>
                  <a:off x="4745619"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1" name="Graphic 5018">
                <a:extLst>
                  <a:ext uri="{FF2B5EF4-FFF2-40B4-BE49-F238E27FC236}">
                    <a16:creationId xmlns:a16="http://schemas.microsoft.com/office/drawing/2014/main" id="{2B56B48E-51B8-F3FA-06BD-7BF5B325D712}"/>
                  </a:ext>
                </a:extLst>
              </p:cNvPr>
              <p:cNvGrpSpPr/>
              <p:nvPr/>
            </p:nvGrpSpPr>
            <p:grpSpPr>
              <a:xfrm>
                <a:off x="4754893" y="1633461"/>
                <a:ext cx="28981" cy="28485"/>
                <a:chOff x="4754893" y="1633461"/>
                <a:chExt cx="28981" cy="28485"/>
              </a:xfrm>
            </p:grpSpPr>
            <p:sp>
              <p:nvSpPr>
                <p:cNvPr id="3314" name="Freeform: Shape 14591">
                  <a:extLst>
                    <a:ext uri="{FF2B5EF4-FFF2-40B4-BE49-F238E27FC236}">
                      <a16:creationId xmlns:a16="http://schemas.microsoft.com/office/drawing/2014/main" id="{15912F1A-CF51-D40A-89AA-612BB01FF121}"/>
                    </a:ext>
                  </a:extLst>
                </p:cNvPr>
                <p:cNvSpPr/>
                <p:nvPr/>
              </p:nvSpPr>
              <p:spPr>
                <a:xfrm>
                  <a:off x="476944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Freeform: Shape 14592">
                  <a:extLst>
                    <a:ext uri="{FF2B5EF4-FFF2-40B4-BE49-F238E27FC236}">
                      <a16:creationId xmlns:a16="http://schemas.microsoft.com/office/drawing/2014/main" id="{6D7DA8B4-C744-ED91-1FDD-D5343EDEA4E2}"/>
                    </a:ext>
                  </a:extLst>
                </p:cNvPr>
                <p:cNvSpPr/>
                <p:nvPr/>
              </p:nvSpPr>
              <p:spPr>
                <a:xfrm>
                  <a:off x="4754893"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2" name="Graphic 5018">
                <a:extLst>
                  <a:ext uri="{FF2B5EF4-FFF2-40B4-BE49-F238E27FC236}">
                    <a16:creationId xmlns:a16="http://schemas.microsoft.com/office/drawing/2014/main" id="{081A172B-F533-366D-4CBD-E9F9C209D520}"/>
                  </a:ext>
                </a:extLst>
              </p:cNvPr>
              <p:cNvGrpSpPr/>
              <p:nvPr/>
            </p:nvGrpSpPr>
            <p:grpSpPr>
              <a:xfrm>
                <a:off x="4763909" y="1633461"/>
                <a:ext cx="28981" cy="28485"/>
                <a:chOff x="4763909" y="1633461"/>
                <a:chExt cx="28981" cy="28485"/>
              </a:xfrm>
            </p:grpSpPr>
            <p:sp>
              <p:nvSpPr>
                <p:cNvPr id="3312" name="Freeform: Shape 14589">
                  <a:extLst>
                    <a:ext uri="{FF2B5EF4-FFF2-40B4-BE49-F238E27FC236}">
                      <a16:creationId xmlns:a16="http://schemas.microsoft.com/office/drawing/2014/main" id="{DE0F0A32-859D-6DA2-D2AD-590FD5CE77D0}"/>
                    </a:ext>
                  </a:extLst>
                </p:cNvPr>
                <p:cNvSpPr/>
                <p:nvPr/>
              </p:nvSpPr>
              <p:spPr>
                <a:xfrm>
                  <a:off x="477833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Freeform: Shape 14590">
                  <a:extLst>
                    <a:ext uri="{FF2B5EF4-FFF2-40B4-BE49-F238E27FC236}">
                      <a16:creationId xmlns:a16="http://schemas.microsoft.com/office/drawing/2014/main" id="{9CBAA537-BF52-6FD4-1C1D-4D1E66FED83D}"/>
                    </a:ext>
                  </a:extLst>
                </p:cNvPr>
                <p:cNvSpPr/>
                <p:nvPr/>
              </p:nvSpPr>
              <p:spPr>
                <a:xfrm>
                  <a:off x="476390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3" name="Graphic 5018">
                <a:extLst>
                  <a:ext uri="{FF2B5EF4-FFF2-40B4-BE49-F238E27FC236}">
                    <a16:creationId xmlns:a16="http://schemas.microsoft.com/office/drawing/2014/main" id="{CD05FF6B-3419-C91F-CF1C-71EC154830DA}"/>
                  </a:ext>
                </a:extLst>
              </p:cNvPr>
              <p:cNvGrpSpPr/>
              <p:nvPr/>
            </p:nvGrpSpPr>
            <p:grpSpPr>
              <a:xfrm>
                <a:off x="4778980" y="1633461"/>
                <a:ext cx="28981" cy="28485"/>
                <a:chOff x="4778980" y="1633461"/>
                <a:chExt cx="28981" cy="28485"/>
              </a:xfrm>
            </p:grpSpPr>
            <p:sp>
              <p:nvSpPr>
                <p:cNvPr id="3310" name="Freeform: Shape 14587">
                  <a:extLst>
                    <a:ext uri="{FF2B5EF4-FFF2-40B4-BE49-F238E27FC236}">
                      <a16:creationId xmlns:a16="http://schemas.microsoft.com/office/drawing/2014/main" id="{7B7D4800-74AB-D3AD-C25C-DD948EF46F2B}"/>
                    </a:ext>
                  </a:extLst>
                </p:cNvPr>
                <p:cNvSpPr/>
                <p:nvPr/>
              </p:nvSpPr>
              <p:spPr>
                <a:xfrm>
                  <a:off x="479340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Freeform: Shape 14588">
                  <a:extLst>
                    <a:ext uri="{FF2B5EF4-FFF2-40B4-BE49-F238E27FC236}">
                      <a16:creationId xmlns:a16="http://schemas.microsoft.com/office/drawing/2014/main" id="{A46157F1-A40F-AAAB-278F-835A097C41EA}"/>
                    </a:ext>
                  </a:extLst>
                </p:cNvPr>
                <p:cNvSpPr/>
                <p:nvPr/>
              </p:nvSpPr>
              <p:spPr>
                <a:xfrm>
                  <a:off x="477898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4" name="Graphic 5018">
                <a:extLst>
                  <a:ext uri="{FF2B5EF4-FFF2-40B4-BE49-F238E27FC236}">
                    <a16:creationId xmlns:a16="http://schemas.microsoft.com/office/drawing/2014/main" id="{8B41A90C-A98A-5049-42BA-F4829CB3A9E8}"/>
                  </a:ext>
                </a:extLst>
              </p:cNvPr>
              <p:cNvGrpSpPr/>
              <p:nvPr/>
            </p:nvGrpSpPr>
            <p:grpSpPr>
              <a:xfrm>
                <a:off x="4791603" y="1633461"/>
                <a:ext cx="28981" cy="28485"/>
                <a:chOff x="4791603" y="1633461"/>
                <a:chExt cx="28981" cy="28485"/>
              </a:xfrm>
            </p:grpSpPr>
            <p:sp>
              <p:nvSpPr>
                <p:cNvPr id="3308" name="Freeform: Shape 14585">
                  <a:extLst>
                    <a:ext uri="{FF2B5EF4-FFF2-40B4-BE49-F238E27FC236}">
                      <a16:creationId xmlns:a16="http://schemas.microsoft.com/office/drawing/2014/main" id="{DC560149-EBB3-B586-CF31-4AA282C07B34}"/>
                    </a:ext>
                  </a:extLst>
                </p:cNvPr>
                <p:cNvSpPr/>
                <p:nvPr/>
              </p:nvSpPr>
              <p:spPr>
                <a:xfrm>
                  <a:off x="480602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Freeform: Shape 14586">
                  <a:extLst>
                    <a:ext uri="{FF2B5EF4-FFF2-40B4-BE49-F238E27FC236}">
                      <a16:creationId xmlns:a16="http://schemas.microsoft.com/office/drawing/2014/main" id="{F80D07E9-7E05-8031-D967-7D6BB118636D}"/>
                    </a:ext>
                  </a:extLst>
                </p:cNvPr>
                <p:cNvSpPr/>
                <p:nvPr/>
              </p:nvSpPr>
              <p:spPr>
                <a:xfrm>
                  <a:off x="479160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5" name="Graphic 5018">
                <a:extLst>
                  <a:ext uri="{FF2B5EF4-FFF2-40B4-BE49-F238E27FC236}">
                    <a16:creationId xmlns:a16="http://schemas.microsoft.com/office/drawing/2014/main" id="{1D881587-B94D-FDF7-7D85-53A042E3F220}"/>
                  </a:ext>
                </a:extLst>
              </p:cNvPr>
              <p:cNvGrpSpPr/>
              <p:nvPr/>
            </p:nvGrpSpPr>
            <p:grpSpPr>
              <a:xfrm>
                <a:off x="4793664" y="1633461"/>
                <a:ext cx="28981" cy="28485"/>
                <a:chOff x="4793664" y="1633461"/>
                <a:chExt cx="28981" cy="28485"/>
              </a:xfrm>
            </p:grpSpPr>
            <p:sp>
              <p:nvSpPr>
                <p:cNvPr id="3306" name="Freeform: Shape 14583">
                  <a:extLst>
                    <a:ext uri="{FF2B5EF4-FFF2-40B4-BE49-F238E27FC236}">
                      <a16:creationId xmlns:a16="http://schemas.microsoft.com/office/drawing/2014/main" id="{09667204-9663-23E0-1138-DDB25B3648F6}"/>
                    </a:ext>
                  </a:extLst>
                </p:cNvPr>
                <p:cNvSpPr/>
                <p:nvPr/>
              </p:nvSpPr>
              <p:spPr>
                <a:xfrm>
                  <a:off x="480809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Freeform: Shape 14584">
                  <a:extLst>
                    <a:ext uri="{FF2B5EF4-FFF2-40B4-BE49-F238E27FC236}">
                      <a16:creationId xmlns:a16="http://schemas.microsoft.com/office/drawing/2014/main" id="{E950D293-C07B-B91A-F793-F07AA309144F}"/>
                    </a:ext>
                  </a:extLst>
                </p:cNvPr>
                <p:cNvSpPr/>
                <p:nvPr/>
              </p:nvSpPr>
              <p:spPr>
                <a:xfrm>
                  <a:off x="479366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6" name="Graphic 5018">
                <a:extLst>
                  <a:ext uri="{FF2B5EF4-FFF2-40B4-BE49-F238E27FC236}">
                    <a16:creationId xmlns:a16="http://schemas.microsoft.com/office/drawing/2014/main" id="{9BB58B39-D34B-9CB4-DEE5-94DDF2F91DCF}"/>
                  </a:ext>
                </a:extLst>
              </p:cNvPr>
              <p:cNvGrpSpPr/>
              <p:nvPr/>
            </p:nvGrpSpPr>
            <p:grpSpPr>
              <a:xfrm>
                <a:off x="4795725" y="1633461"/>
                <a:ext cx="28981" cy="28485"/>
                <a:chOff x="4795725" y="1633461"/>
                <a:chExt cx="28981" cy="28485"/>
              </a:xfrm>
            </p:grpSpPr>
            <p:sp>
              <p:nvSpPr>
                <p:cNvPr id="3304" name="Freeform: Shape 14581">
                  <a:extLst>
                    <a:ext uri="{FF2B5EF4-FFF2-40B4-BE49-F238E27FC236}">
                      <a16:creationId xmlns:a16="http://schemas.microsoft.com/office/drawing/2014/main" id="{3C57E920-5851-170B-F37E-2856497B3B6C}"/>
                    </a:ext>
                  </a:extLst>
                </p:cNvPr>
                <p:cNvSpPr/>
                <p:nvPr/>
              </p:nvSpPr>
              <p:spPr>
                <a:xfrm>
                  <a:off x="481015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Freeform: Shape 14582">
                  <a:extLst>
                    <a:ext uri="{FF2B5EF4-FFF2-40B4-BE49-F238E27FC236}">
                      <a16:creationId xmlns:a16="http://schemas.microsoft.com/office/drawing/2014/main" id="{5A385639-3D34-05E1-F7B0-3E149CE14E59}"/>
                    </a:ext>
                  </a:extLst>
                </p:cNvPr>
                <p:cNvSpPr/>
                <p:nvPr/>
              </p:nvSpPr>
              <p:spPr>
                <a:xfrm>
                  <a:off x="479572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7" name="Graphic 5018">
                <a:extLst>
                  <a:ext uri="{FF2B5EF4-FFF2-40B4-BE49-F238E27FC236}">
                    <a16:creationId xmlns:a16="http://schemas.microsoft.com/office/drawing/2014/main" id="{58275ED0-4B18-4B0B-5334-158B488C9CB9}"/>
                  </a:ext>
                </a:extLst>
              </p:cNvPr>
              <p:cNvGrpSpPr/>
              <p:nvPr/>
            </p:nvGrpSpPr>
            <p:grpSpPr>
              <a:xfrm>
                <a:off x="4797142" y="1633461"/>
                <a:ext cx="28981" cy="28485"/>
                <a:chOff x="4797142" y="1633461"/>
                <a:chExt cx="28981" cy="28485"/>
              </a:xfrm>
            </p:grpSpPr>
            <p:sp>
              <p:nvSpPr>
                <p:cNvPr id="3302" name="Freeform: Shape 14579">
                  <a:extLst>
                    <a:ext uri="{FF2B5EF4-FFF2-40B4-BE49-F238E27FC236}">
                      <a16:creationId xmlns:a16="http://schemas.microsoft.com/office/drawing/2014/main" id="{4073359D-7C74-3CC6-1E1E-6ED5532650A5}"/>
                    </a:ext>
                  </a:extLst>
                </p:cNvPr>
                <p:cNvSpPr/>
                <p:nvPr/>
              </p:nvSpPr>
              <p:spPr>
                <a:xfrm>
                  <a:off x="481169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Freeform: Shape 14580">
                  <a:extLst>
                    <a:ext uri="{FF2B5EF4-FFF2-40B4-BE49-F238E27FC236}">
                      <a16:creationId xmlns:a16="http://schemas.microsoft.com/office/drawing/2014/main" id="{460778BF-D28D-5B49-5A1E-D8C1D4B1597C}"/>
                    </a:ext>
                  </a:extLst>
                </p:cNvPr>
                <p:cNvSpPr/>
                <p:nvPr/>
              </p:nvSpPr>
              <p:spPr>
                <a:xfrm>
                  <a:off x="4797142"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8" name="Graphic 5018">
                <a:extLst>
                  <a:ext uri="{FF2B5EF4-FFF2-40B4-BE49-F238E27FC236}">
                    <a16:creationId xmlns:a16="http://schemas.microsoft.com/office/drawing/2014/main" id="{D44372CB-E4BB-F826-A1CF-2D0D6D3ADF90}"/>
                  </a:ext>
                </a:extLst>
              </p:cNvPr>
              <p:cNvGrpSpPr/>
              <p:nvPr/>
            </p:nvGrpSpPr>
            <p:grpSpPr>
              <a:xfrm>
                <a:off x="4815304" y="1633461"/>
                <a:ext cx="28981" cy="28485"/>
                <a:chOff x="4815304" y="1633461"/>
                <a:chExt cx="28981" cy="28485"/>
              </a:xfrm>
            </p:grpSpPr>
            <p:sp>
              <p:nvSpPr>
                <p:cNvPr id="3300" name="Freeform: Shape 14577">
                  <a:extLst>
                    <a:ext uri="{FF2B5EF4-FFF2-40B4-BE49-F238E27FC236}">
                      <a16:creationId xmlns:a16="http://schemas.microsoft.com/office/drawing/2014/main" id="{10C43440-7238-E186-A5F1-A4EBB7F9F387}"/>
                    </a:ext>
                  </a:extLst>
                </p:cNvPr>
                <p:cNvSpPr/>
                <p:nvPr/>
              </p:nvSpPr>
              <p:spPr>
                <a:xfrm>
                  <a:off x="482973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Freeform: Shape 14578">
                  <a:extLst>
                    <a:ext uri="{FF2B5EF4-FFF2-40B4-BE49-F238E27FC236}">
                      <a16:creationId xmlns:a16="http://schemas.microsoft.com/office/drawing/2014/main" id="{21B515D6-8BC9-98AA-71B3-377BA76F01E3}"/>
                    </a:ext>
                  </a:extLst>
                </p:cNvPr>
                <p:cNvSpPr/>
                <p:nvPr/>
              </p:nvSpPr>
              <p:spPr>
                <a:xfrm>
                  <a:off x="481530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9" name="Graphic 5018">
                <a:extLst>
                  <a:ext uri="{FF2B5EF4-FFF2-40B4-BE49-F238E27FC236}">
                    <a16:creationId xmlns:a16="http://schemas.microsoft.com/office/drawing/2014/main" id="{5B76F1C4-D400-46CD-D261-50E11E8BF791}"/>
                  </a:ext>
                </a:extLst>
              </p:cNvPr>
              <p:cNvGrpSpPr/>
              <p:nvPr/>
            </p:nvGrpSpPr>
            <p:grpSpPr>
              <a:xfrm>
                <a:off x="4824706" y="1633461"/>
                <a:ext cx="28981" cy="28485"/>
                <a:chOff x="4824706" y="1633461"/>
                <a:chExt cx="28981" cy="28485"/>
              </a:xfrm>
            </p:grpSpPr>
            <p:sp>
              <p:nvSpPr>
                <p:cNvPr id="3298" name="Freeform: Shape 14575">
                  <a:extLst>
                    <a:ext uri="{FF2B5EF4-FFF2-40B4-BE49-F238E27FC236}">
                      <a16:creationId xmlns:a16="http://schemas.microsoft.com/office/drawing/2014/main" id="{8E22974B-95F0-75D2-168B-FA9DF419319A}"/>
                    </a:ext>
                  </a:extLst>
                </p:cNvPr>
                <p:cNvSpPr/>
                <p:nvPr/>
              </p:nvSpPr>
              <p:spPr>
                <a:xfrm>
                  <a:off x="483913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Freeform: Shape 14576">
                  <a:extLst>
                    <a:ext uri="{FF2B5EF4-FFF2-40B4-BE49-F238E27FC236}">
                      <a16:creationId xmlns:a16="http://schemas.microsoft.com/office/drawing/2014/main" id="{D5C366DB-039F-A468-40C3-1C611E788908}"/>
                    </a:ext>
                  </a:extLst>
                </p:cNvPr>
                <p:cNvSpPr/>
                <p:nvPr/>
              </p:nvSpPr>
              <p:spPr>
                <a:xfrm>
                  <a:off x="482470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0" name="Graphic 5018">
                <a:extLst>
                  <a:ext uri="{FF2B5EF4-FFF2-40B4-BE49-F238E27FC236}">
                    <a16:creationId xmlns:a16="http://schemas.microsoft.com/office/drawing/2014/main" id="{2B39577A-DA01-4937-1648-28F2DD2CD8EA}"/>
                  </a:ext>
                </a:extLst>
              </p:cNvPr>
              <p:cNvGrpSpPr/>
              <p:nvPr/>
            </p:nvGrpSpPr>
            <p:grpSpPr>
              <a:xfrm>
                <a:off x="4837587" y="1633461"/>
                <a:ext cx="28981" cy="28485"/>
                <a:chOff x="4837587" y="1633461"/>
                <a:chExt cx="28981" cy="28485"/>
              </a:xfrm>
            </p:grpSpPr>
            <p:sp>
              <p:nvSpPr>
                <p:cNvPr id="3296" name="Freeform: Shape 14573">
                  <a:extLst>
                    <a:ext uri="{FF2B5EF4-FFF2-40B4-BE49-F238E27FC236}">
                      <a16:creationId xmlns:a16="http://schemas.microsoft.com/office/drawing/2014/main" id="{D4795C3A-A90F-9ABB-CF7E-16CE7EF186A4}"/>
                    </a:ext>
                  </a:extLst>
                </p:cNvPr>
                <p:cNvSpPr/>
                <p:nvPr/>
              </p:nvSpPr>
              <p:spPr>
                <a:xfrm>
                  <a:off x="485214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Freeform: Shape 14574">
                  <a:extLst>
                    <a:ext uri="{FF2B5EF4-FFF2-40B4-BE49-F238E27FC236}">
                      <a16:creationId xmlns:a16="http://schemas.microsoft.com/office/drawing/2014/main" id="{4AEAD13F-8D66-7DE2-F6CD-EBC6181AECDA}"/>
                    </a:ext>
                  </a:extLst>
                </p:cNvPr>
                <p:cNvSpPr/>
                <p:nvPr/>
              </p:nvSpPr>
              <p:spPr>
                <a:xfrm>
                  <a:off x="483758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1" name="Graphic 5018">
                <a:extLst>
                  <a:ext uri="{FF2B5EF4-FFF2-40B4-BE49-F238E27FC236}">
                    <a16:creationId xmlns:a16="http://schemas.microsoft.com/office/drawing/2014/main" id="{38D21E9A-C247-5C7A-E329-52628E6F5CAD}"/>
                  </a:ext>
                </a:extLst>
              </p:cNvPr>
              <p:cNvGrpSpPr/>
              <p:nvPr/>
            </p:nvGrpSpPr>
            <p:grpSpPr>
              <a:xfrm>
                <a:off x="4856651" y="1633461"/>
                <a:ext cx="28981" cy="28485"/>
                <a:chOff x="4856651" y="1633461"/>
                <a:chExt cx="28981" cy="28485"/>
              </a:xfrm>
            </p:grpSpPr>
            <p:sp>
              <p:nvSpPr>
                <p:cNvPr id="3294" name="Freeform: Shape 14571">
                  <a:extLst>
                    <a:ext uri="{FF2B5EF4-FFF2-40B4-BE49-F238E27FC236}">
                      <a16:creationId xmlns:a16="http://schemas.microsoft.com/office/drawing/2014/main" id="{28726B90-0B00-1421-392C-34BC52C94DBA}"/>
                    </a:ext>
                  </a:extLst>
                </p:cNvPr>
                <p:cNvSpPr/>
                <p:nvPr/>
              </p:nvSpPr>
              <p:spPr>
                <a:xfrm>
                  <a:off x="487120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Freeform: Shape 14572">
                  <a:extLst>
                    <a:ext uri="{FF2B5EF4-FFF2-40B4-BE49-F238E27FC236}">
                      <a16:creationId xmlns:a16="http://schemas.microsoft.com/office/drawing/2014/main" id="{4D9F612A-C5E4-378F-2942-EF5511C1FAF8}"/>
                    </a:ext>
                  </a:extLst>
                </p:cNvPr>
                <p:cNvSpPr/>
                <p:nvPr/>
              </p:nvSpPr>
              <p:spPr>
                <a:xfrm>
                  <a:off x="485665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2" name="Graphic 5018">
                <a:extLst>
                  <a:ext uri="{FF2B5EF4-FFF2-40B4-BE49-F238E27FC236}">
                    <a16:creationId xmlns:a16="http://schemas.microsoft.com/office/drawing/2014/main" id="{6AFD79A5-7461-CC97-1B2B-72D296DC75C5}"/>
                  </a:ext>
                </a:extLst>
              </p:cNvPr>
              <p:cNvGrpSpPr/>
              <p:nvPr/>
            </p:nvGrpSpPr>
            <p:grpSpPr>
              <a:xfrm>
                <a:off x="4865538" y="1633461"/>
                <a:ext cx="28981" cy="28485"/>
                <a:chOff x="4865538" y="1633461"/>
                <a:chExt cx="28981" cy="28485"/>
              </a:xfrm>
            </p:grpSpPr>
            <p:sp>
              <p:nvSpPr>
                <p:cNvPr id="3292" name="Freeform: Shape 14569">
                  <a:extLst>
                    <a:ext uri="{FF2B5EF4-FFF2-40B4-BE49-F238E27FC236}">
                      <a16:creationId xmlns:a16="http://schemas.microsoft.com/office/drawing/2014/main" id="{0B1AD251-6664-E989-02C6-2D4A23B919B9}"/>
                    </a:ext>
                  </a:extLst>
                </p:cNvPr>
                <p:cNvSpPr/>
                <p:nvPr/>
              </p:nvSpPr>
              <p:spPr>
                <a:xfrm>
                  <a:off x="488009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Freeform: Shape 14570">
                  <a:extLst>
                    <a:ext uri="{FF2B5EF4-FFF2-40B4-BE49-F238E27FC236}">
                      <a16:creationId xmlns:a16="http://schemas.microsoft.com/office/drawing/2014/main" id="{3E00423B-26DA-2B1A-DBE2-2E015B23C11F}"/>
                    </a:ext>
                  </a:extLst>
                </p:cNvPr>
                <p:cNvSpPr/>
                <p:nvPr/>
              </p:nvSpPr>
              <p:spPr>
                <a:xfrm>
                  <a:off x="486553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3" name="Graphic 5018">
                <a:extLst>
                  <a:ext uri="{FF2B5EF4-FFF2-40B4-BE49-F238E27FC236}">
                    <a16:creationId xmlns:a16="http://schemas.microsoft.com/office/drawing/2014/main" id="{35D08064-8A6E-AAA7-0B35-B0336609F557}"/>
                  </a:ext>
                </a:extLst>
              </p:cNvPr>
              <p:cNvGrpSpPr/>
              <p:nvPr/>
            </p:nvGrpSpPr>
            <p:grpSpPr>
              <a:xfrm>
                <a:off x="4874812" y="1633461"/>
                <a:ext cx="28981" cy="28485"/>
                <a:chOff x="4874812" y="1633461"/>
                <a:chExt cx="28981" cy="28485"/>
              </a:xfrm>
            </p:grpSpPr>
            <p:sp>
              <p:nvSpPr>
                <p:cNvPr id="3290" name="Freeform: Shape 14567">
                  <a:extLst>
                    <a:ext uri="{FF2B5EF4-FFF2-40B4-BE49-F238E27FC236}">
                      <a16:creationId xmlns:a16="http://schemas.microsoft.com/office/drawing/2014/main" id="{D8371B24-5F55-13A8-9977-000BFC1B8F6F}"/>
                    </a:ext>
                  </a:extLst>
                </p:cNvPr>
                <p:cNvSpPr/>
                <p:nvPr/>
              </p:nvSpPr>
              <p:spPr>
                <a:xfrm>
                  <a:off x="488923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Freeform: Shape 14568">
                  <a:extLst>
                    <a:ext uri="{FF2B5EF4-FFF2-40B4-BE49-F238E27FC236}">
                      <a16:creationId xmlns:a16="http://schemas.microsoft.com/office/drawing/2014/main" id="{C22D15FF-3090-AD62-DC68-09B75A8B4B82}"/>
                    </a:ext>
                  </a:extLst>
                </p:cNvPr>
                <p:cNvSpPr/>
                <p:nvPr/>
              </p:nvSpPr>
              <p:spPr>
                <a:xfrm>
                  <a:off x="487481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4" name="Graphic 5018">
                <a:extLst>
                  <a:ext uri="{FF2B5EF4-FFF2-40B4-BE49-F238E27FC236}">
                    <a16:creationId xmlns:a16="http://schemas.microsoft.com/office/drawing/2014/main" id="{E5B26F73-2BDE-D9BC-35F0-4BCF99AB0CEC}"/>
                  </a:ext>
                </a:extLst>
              </p:cNvPr>
              <p:cNvGrpSpPr/>
              <p:nvPr/>
            </p:nvGrpSpPr>
            <p:grpSpPr>
              <a:xfrm>
                <a:off x="4879578" y="1633461"/>
                <a:ext cx="28981" cy="28485"/>
                <a:chOff x="4879578" y="1633461"/>
                <a:chExt cx="28981" cy="28485"/>
              </a:xfrm>
            </p:grpSpPr>
            <p:sp>
              <p:nvSpPr>
                <p:cNvPr id="3288" name="Freeform: Shape 14565">
                  <a:extLst>
                    <a:ext uri="{FF2B5EF4-FFF2-40B4-BE49-F238E27FC236}">
                      <a16:creationId xmlns:a16="http://schemas.microsoft.com/office/drawing/2014/main" id="{7B0AB6EB-B85B-BF49-7AB4-A55EA645AD8D}"/>
                    </a:ext>
                  </a:extLst>
                </p:cNvPr>
                <p:cNvSpPr/>
                <p:nvPr/>
              </p:nvSpPr>
              <p:spPr>
                <a:xfrm>
                  <a:off x="489400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Freeform: Shape 14566">
                  <a:extLst>
                    <a:ext uri="{FF2B5EF4-FFF2-40B4-BE49-F238E27FC236}">
                      <a16:creationId xmlns:a16="http://schemas.microsoft.com/office/drawing/2014/main" id="{A2BF21AC-70AD-84AD-E5A0-0DB4B77C35EF}"/>
                    </a:ext>
                  </a:extLst>
                </p:cNvPr>
                <p:cNvSpPr/>
                <p:nvPr/>
              </p:nvSpPr>
              <p:spPr>
                <a:xfrm>
                  <a:off x="487957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5" name="Graphic 5018">
                <a:extLst>
                  <a:ext uri="{FF2B5EF4-FFF2-40B4-BE49-F238E27FC236}">
                    <a16:creationId xmlns:a16="http://schemas.microsoft.com/office/drawing/2014/main" id="{7E07B877-D442-3307-5583-6F7063C62A6F}"/>
                  </a:ext>
                </a:extLst>
              </p:cNvPr>
              <p:cNvGrpSpPr/>
              <p:nvPr/>
            </p:nvGrpSpPr>
            <p:grpSpPr>
              <a:xfrm>
                <a:off x="4883700" y="1633461"/>
                <a:ext cx="28981" cy="28485"/>
                <a:chOff x="4883700" y="1633461"/>
                <a:chExt cx="28981" cy="28485"/>
              </a:xfrm>
            </p:grpSpPr>
            <p:sp>
              <p:nvSpPr>
                <p:cNvPr id="3286" name="Freeform: Shape 14563">
                  <a:extLst>
                    <a:ext uri="{FF2B5EF4-FFF2-40B4-BE49-F238E27FC236}">
                      <a16:creationId xmlns:a16="http://schemas.microsoft.com/office/drawing/2014/main" id="{21488A11-F9C0-4DB9-3905-A701B629E919}"/>
                    </a:ext>
                  </a:extLst>
                </p:cNvPr>
                <p:cNvSpPr/>
                <p:nvPr/>
              </p:nvSpPr>
              <p:spPr>
                <a:xfrm>
                  <a:off x="489812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Freeform: Shape 14564">
                  <a:extLst>
                    <a:ext uri="{FF2B5EF4-FFF2-40B4-BE49-F238E27FC236}">
                      <a16:creationId xmlns:a16="http://schemas.microsoft.com/office/drawing/2014/main" id="{B5486459-6C72-8CB6-07F8-63D18D28D51E}"/>
                    </a:ext>
                  </a:extLst>
                </p:cNvPr>
                <p:cNvSpPr/>
                <p:nvPr/>
              </p:nvSpPr>
              <p:spPr>
                <a:xfrm>
                  <a:off x="4883700"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6" name="Graphic 5018">
                <a:extLst>
                  <a:ext uri="{FF2B5EF4-FFF2-40B4-BE49-F238E27FC236}">
                    <a16:creationId xmlns:a16="http://schemas.microsoft.com/office/drawing/2014/main" id="{AD373ABD-29F7-F1EA-441D-E5FC5FE9A3FD}"/>
                  </a:ext>
                </a:extLst>
              </p:cNvPr>
              <p:cNvGrpSpPr/>
              <p:nvPr/>
            </p:nvGrpSpPr>
            <p:grpSpPr>
              <a:xfrm>
                <a:off x="4893232" y="1633461"/>
                <a:ext cx="28981" cy="28485"/>
                <a:chOff x="4893232" y="1633461"/>
                <a:chExt cx="28981" cy="28485"/>
              </a:xfrm>
            </p:grpSpPr>
            <p:sp>
              <p:nvSpPr>
                <p:cNvPr id="3284" name="Freeform: Shape 14561">
                  <a:extLst>
                    <a:ext uri="{FF2B5EF4-FFF2-40B4-BE49-F238E27FC236}">
                      <a16:creationId xmlns:a16="http://schemas.microsoft.com/office/drawing/2014/main" id="{A934BC39-6CD2-D7B6-602D-F138DD43B315}"/>
                    </a:ext>
                  </a:extLst>
                </p:cNvPr>
                <p:cNvSpPr/>
                <p:nvPr/>
              </p:nvSpPr>
              <p:spPr>
                <a:xfrm>
                  <a:off x="490778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Freeform: Shape 14562">
                  <a:extLst>
                    <a:ext uri="{FF2B5EF4-FFF2-40B4-BE49-F238E27FC236}">
                      <a16:creationId xmlns:a16="http://schemas.microsoft.com/office/drawing/2014/main" id="{5E12363C-7AE7-2ED9-4B8C-742C6B614E91}"/>
                    </a:ext>
                  </a:extLst>
                </p:cNvPr>
                <p:cNvSpPr/>
                <p:nvPr/>
              </p:nvSpPr>
              <p:spPr>
                <a:xfrm>
                  <a:off x="489323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7" name="Graphic 5018">
                <a:extLst>
                  <a:ext uri="{FF2B5EF4-FFF2-40B4-BE49-F238E27FC236}">
                    <a16:creationId xmlns:a16="http://schemas.microsoft.com/office/drawing/2014/main" id="{0A54BB9C-FA80-16C0-6CEC-DC4A9F2261A9}"/>
                  </a:ext>
                </a:extLst>
              </p:cNvPr>
              <p:cNvGrpSpPr/>
              <p:nvPr/>
            </p:nvGrpSpPr>
            <p:grpSpPr>
              <a:xfrm>
                <a:off x="4901604" y="1633461"/>
                <a:ext cx="28981" cy="28485"/>
                <a:chOff x="4901604" y="1633461"/>
                <a:chExt cx="28981" cy="28485"/>
              </a:xfrm>
            </p:grpSpPr>
            <p:sp>
              <p:nvSpPr>
                <p:cNvPr id="3282" name="Freeform: Shape 14559">
                  <a:extLst>
                    <a:ext uri="{FF2B5EF4-FFF2-40B4-BE49-F238E27FC236}">
                      <a16:creationId xmlns:a16="http://schemas.microsoft.com/office/drawing/2014/main" id="{45820489-C667-4119-C9B8-615CA87EC1C5}"/>
                    </a:ext>
                  </a:extLst>
                </p:cNvPr>
                <p:cNvSpPr/>
                <p:nvPr/>
              </p:nvSpPr>
              <p:spPr>
                <a:xfrm>
                  <a:off x="491616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Freeform: Shape 14560">
                  <a:extLst>
                    <a:ext uri="{FF2B5EF4-FFF2-40B4-BE49-F238E27FC236}">
                      <a16:creationId xmlns:a16="http://schemas.microsoft.com/office/drawing/2014/main" id="{F8760584-5645-F9D1-5605-89C9AB0F90A1}"/>
                    </a:ext>
                  </a:extLst>
                </p:cNvPr>
                <p:cNvSpPr/>
                <p:nvPr/>
              </p:nvSpPr>
              <p:spPr>
                <a:xfrm>
                  <a:off x="490160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8" name="Graphic 5018">
                <a:extLst>
                  <a:ext uri="{FF2B5EF4-FFF2-40B4-BE49-F238E27FC236}">
                    <a16:creationId xmlns:a16="http://schemas.microsoft.com/office/drawing/2014/main" id="{51618FDC-E9BA-65ED-D952-4FDD62E99C07}"/>
                  </a:ext>
                </a:extLst>
              </p:cNvPr>
              <p:cNvGrpSpPr/>
              <p:nvPr/>
            </p:nvGrpSpPr>
            <p:grpSpPr>
              <a:xfrm>
                <a:off x="4904567" y="1633461"/>
                <a:ext cx="28981" cy="28485"/>
                <a:chOff x="4904567" y="1633461"/>
                <a:chExt cx="28981" cy="28485"/>
              </a:xfrm>
            </p:grpSpPr>
            <p:sp>
              <p:nvSpPr>
                <p:cNvPr id="3280" name="Freeform: Shape 14557">
                  <a:extLst>
                    <a:ext uri="{FF2B5EF4-FFF2-40B4-BE49-F238E27FC236}">
                      <a16:creationId xmlns:a16="http://schemas.microsoft.com/office/drawing/2014/main" id="{AD2DC46D-2012-68A1-B831-BC41323C057F}"/>
                    </a:ext>
                  </a:extLst>
                </p:cNvPr>
                <p:cNvSpPr/>
                <p:nvPr/>
              </p:nvSpPr>
              <p:spPr>
                <a:xfrm>
                  <a:off x="491912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Freeform: Shape 14558">
                  <a:extLst>
                    <a:ext uri="{FF2B5EF4-FFF2-40B4-BE49-F238E27FC236}">
                      <a16:creationId xmlns:a16="http://schemas.microsoft.com/office/drawing/2014/main" id="{06C42D0E-A5C4-3E88-7FA1-C6CFF037E40F}"/>
                    </a:ext>
                  </a:extLst>
                </p:cNvPr>
                <p:cNvSpPr/>
                <p:nvPr/>
              </p:nvSpPr>
              <p:spPr>
                <a:xfrm>
                  <a:off x="4904567"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9" name="Graphic 5018">
                <a:extLst>
                  <a:ext uri="{FF2B5EF4-FFF2-40B4-BE49-F238E27FC236}">
                    <a16:creationId xmlns:a16="http://schemas.microsoft.com/office/drawing/2014/main" id="{1A7B383C-258F-A975-A952-C8AEAA7E9643}"/>
                  </a:ext>
                </a:extLst>
              </p:cNvPr>
              <p:cNvGrpSpPr/>
              <p:nvPr/>
            </p:nvGrpSpPr>
            <p:grpSpPr>
              <a:xfrm>
                <a:off x="4907658" y="1633461"/>
                <a:ext cx="28981" cy="28485"/>
                <a:chOff x="4907658" y="1633461"/>
                <a:chExt cx="28981" cy="28485"/>
              </a:xfrm>
            </p:grpSpPr>
            <p:sp>
              <p:nvSpPr>
                <p:cNvPr id="3278" name="Freeform: Shape 14555">
                  <a:extLst>
                    <a:ext uri="{FF2B5EF4-FFF2-40B4-BE49-F238E27FC236}">
                      <a16:creationId xmlns:a16="http://schemas.microsoft.com/office/drawing/2014/main" id="{77C4DE7C-CCA6-0E30-4D16-DAF8A458BFAD}"/>
                    </a:ext>
                  </a:extLst>
                </p:cNvPr>
                <p:cNvSpPr/>
                <p:nvPr/>
              </p:nvSpPr>
              <p:spPr>
                <a:xfrm>
                  <a:off x="492208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Freeform: Shape 14556">
                  <a:extLst>
                    <a:ext uri="{FF2B5EF4-FFF2-40B4-BE49-F238E27FC236}">
                      <a16:creationId xmlns:a16="http://schemas.microsoft.com/office/drawing/2014/main" id="{1C12924D-B438-0080-7A51-A6AF35FC3FC0}"/>
                    </a:ext>
                  </a:extLst>
                </p:cNvPr>
                <p:cNvSpPr/>
                <p:nvPr/>
              </p:nvSpPr>
              <p:spPr>
                <a:xfrm>
                  <a:off x="490765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0" name="Graphic 5018">
                <a:extLst>
                  <a:ext uri="{FF2B5EF4-FFF2-40B4-BE49-F238E27FC236}">
                    <a16:creationId xmlns:a16="http://schemas.microsoft.com/office/drawing/2014/main" id="{6543C58B-4F8F-2C03-11B7-9B8BC937055E}"/>
                  </a:ext>
                </a:extLst>
              </p:cNvPr>
              <p:cNvGrpSpPr/>
              <p:nvPr/>
            </p:nvGrpSpPr>
            <p:grpSpPr>
              <a:xfrm>
                <a:off x="4910621" y="1633461"/>
                <a:ext cx="28981" cy="28485"/>
                <a:chOff x="4910621" y="1633461"/>
                <a:chExt cx="28981" cy="28485"/>
              </a:xfrm>
            </p:grpSpPr>
            <p:sp>
              <p:nvSpPr>
                <p:cNvPr id="3276" name="Freeform: Shape 14553">
                  <a:extLst>
                    <a:ext uri="{FF2B5EF4-FFF2-40B4-BE49-F238E27FC236}">
                      <a16:creationId xmlns:a16="http://schemas.microsoft.com/office/drawing/2014/main" id="{9927FE39-9504-4220-C424-041DA796A344}"/>
                    </a:ext>
                  </a:extLst>
                </p:cNvPr>
                <p:cNvSpPr/>
                <p:nvPr/>
              </p:nvSpPr>
              <p:spPr>
                <a:xfrm>
                  <a:off x="492517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Freeform: Shape 14554">
                  <a:extLst>
                    <a:ext uri="{FF2B5EF4-FFF2-40B4-BE49-F238E27FC236}">
                      <a16:creationId xmlns:a16="http://schemas.microsoft.com/office/drawing/2014/main" id="{FD00C34F-1757-4636-1236-E9304937F701}"/>
                    </a:ext>
                  </a:extLst>
                </p:cNvPr>
                <p:cNvSpPr/>
                <p:nvPr/>
              </p:nvSpPr>
              <p:spPr>
                <a:xfrm>
                  <a:off x="491062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1" name="Graphic 5018">
                <a:extLst>
                  <a:ext uri="{FF2B5EF4-FFF2-40B4-BE49-F238E27FC236}">
                    <a16:creationId xmlns:a16="http://schemas.microsoft.com/office/drawing/2014/main" id="{F6BD41C2-5EAF-09CB-6C8F-3F1C02C8C46C}"/>
                  </a:ext>
                </a:extLst>
              </p:cNvPr>
              <p:cNvGrpSpPr/>
              <p:nvPr/>
            </p:nvGrpSpPr>
            <p:grpSpPr>
              <a:xfrm>
                <a:off x="4913712" y="1633461"/>
                <a:ext cx="28981" cy="28485"/>
                <a:chOff x="4913712" y="1633461"/>
                <a:chExt cx="28981" cy="28485"/>
              </a:xfrm>
            </p:grpSpPr>
            <p:sp>
              <p:nvSpPr>
                <p:cNvPr id="3274" name="Freeform: Shape 14551">
                  <a:extLst>
                    <a:ext uri="{FF2B5EF4-FFF2-40B4-BE49-F238E27FC236}">
                      <a16:creationId xmlns:a16="http://schemas.microsoft.com/office/drawing/2014/main" id="{0421D752-DD0C-9226-4763-DC356780C21B}"/>
                    </a:ext>
                  </a:extLst>
                </p:cNvPr>
                <p:cNvSpPr/>
                <p:nvPr/>
              </p:nvSpPr>
              <p:spPr>
                <a:xfrm>
                  <a:off x="492813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Freeform: Shape 14552">
                  <a:extLst>
                    <a:ext uri="{FF2B5EF4-FFF2-40B4-BE49-F238E27FC236}">
                      <a16:creationId xmlns:a16="http://schemas.microsoft.com/office/drawing/2014/main" id="{C9703F7A-553D-C88E-9305-5142CC4DCCEA}"/>
                    </a:ext>
                  </a:extLst>
                </p:cNvPr>
                <p:cNvSpPr/>
                <p:nvPr/>
              </p:nvSpPr>
              <p:spPr>
                <a:xfrm>
                  <a:off x="4913712"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2" name="Graphic 5018">
                <a:extLst>
                  <a:ext uri="{FF2B5EF4-FFF2-40B4-BE49-F238E27FC236}">
                    <a16:creationId xmlns:a16="http://schemas.microsoft.com/office/drawing/2014/main" id="{B1B1B311-AD20-E970-53C4-A6FEAE434120}"/>
                  </a:ext>
                </a:extLst>
              </p:cNvPr>
              <p:cNvGrpSpPr/>
              <p:nvPr/>
            </p:nvGrpSpPr>
            <p:grpSpPr>
              <a:xfrm>
                <a:off x="4916675" y="1633461"/>
                <a:ext cx="28981" cy="28485"/>
                <a:chOff x="4916675" y="1633461"/>
                <a:chExt cx="28981" cy="28485"/>
              </a:xfrm>
            </p:grpSpPr>
            <p:sp>
              <p:nvSpPr>
                <p:cNvPr id="3272" name="Freeform: Shape 14549">
                  <a:extLst>
                    <a:ext uri="{FF2B5EF4-FFF2-40B4-BE49-F238E27FC236}">
                      <a16:creationId xmlns:a16="http://schemas.microsoft.com/office/drawing/2014/main" id="{BEB65638-49CF-0968-F66A-74584CBEE7C8}"/>
                    </a:ext>
                  </a:extLst>
                </p:cNvPr>
                <p:cNvSpPr/>
                <p:nvPr/>
              </p:nvSpPr>
              <p:spPr>
                <a:xfrm>
                  <a:off x="493123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Freeform: Shape 14550">
                  <a:extLst>
                    <a:ext uri="{FF2B5EF4-FFF2-40B4-BE49-F238E27FC236}">
                      <a16:creationId xmlns:a16="http://schemas.microsoft.com/office/drawing/2014/main" id="{174724D3-5AC0-D37C-E48B-62194A68BC49}"/>
                    </a:ext>
                  </a:extLst>
                </p:cNvPr>
                <p:cNvSpPr/>
                <p:nvPr/>
              </p:nvSpPr>
              <p:spPr>
                <a:xfrm>
                  <a:off x="4916675"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3" name="Graphic 5018">
                <a:extLst>
                  <a:ext uri="{FF2B5EF4-FFF2-40B4-BE49-F238E27FC236}">
                    <a16:creationId xmlns:a16="http://schemas.microsoft.com/office/drawing/2014/main" id="{721734D0-ABD0-43B3-03F2-B0AF6241EE58}"/>
                  </a:ext>
                </a:extLst>
              </p:cNvPr>
              <p:cNvGrpSpPr/>
              <p:nvPr/>
            </p:nvGrpSpPr>
            <p:grpSpPr>
              <a:xfrm>
                <a:off x="4925691" y="1633461"/>
                <a:ext cx="28981" cy="28485"/>
                <a:chOff x="4925691" y="1633461"/>
                <a:chExt cx="28981" cy="28485"/>
              </a:xfrm>
            </p:grpSpPr>
            <p:sp>
              <p:nvSpPr>
                <p:cNvPr id="3270" name="Freeform: Shape 14547">
                  <a:extLst>
                    <a:ext uri="{FF2B5EF4-FFF2-40B4-BE49-F238E27FC236}">
                      <a16:creationId xmlns:a16="http://schemas.microsoft.com/office/drawing/2014/main" id="{5DE569B1-C810-6575-F41B-031BF796FB9F}"/>
                    </a:ext>
                  </a:extLst>
                </p:cNvPr>
                <p:cNvSpPr/>
                <p:nvPr/>
              </p:nvSpPr>
              <p:spPr>
                <a:xfrm>
                  <a:off x="494024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Freeform: Shape 14548">
                  <a:extLst>
                    <a:ext uri="{FF2B5EF4-FFF2-40B4-BE49-F238E27FC236}">
                      <a16:creationId xmlns:a16="http://schemas.microsoft.com/office/drawing/2014/main" id="{2E6DF3AD-AF97-2259-3607-0EA346243579}"/>
                    </a:ext>
                  </a:extLst>
                </p:cNvPr>
                <p:cNvSpPr/>
                <p:nvPr/>
              </p:nvSpPr>
              <p:spPr>
                <a:xfrm>
                  <a:off x="492569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4" name="Graphic 5018">
                <a:extLst>
                  <a:ext uri="{FF2B5EF4-FFF2-40B4-BE49-F238E27FC236}">
                    <a16:creationId xmlns:a16="http://schemas.microsoft.com/office/drawing/2014/main" id="{86FFDEBD-DDD1-D12F-1551-8CFBBB7824C0}"/>
                  </a:ext>
                </a:extLst>
              </p:cNvPr>
              <p:cNvGrpSpPr/>
              <p:nvPr/>
            </p:nvGrpSpPr>
            <p:grpSpPr>
              <a:xfrm>
                <a:off x="4939603" y="1633461"/>
                <a:ext cx="28981" cy="28485"/>
                <a:chOff x="4939603" y="1633461"/>
                <a:chExt cx="28981" cy="28485"/>
              </a:xfrm>
            </p:grpSpPr>
            <p:sp>
              <p:nvSpPr>
                <p:cNvPr id="3268" name="Freeform: Shape 14545">
                  <a:extLst>
                    <a:ext uri="{FF2B5EF4-FFF2-40B4-BE49-F238E27FC236}">
                      <a16:creationId xmlns:a16="http://schemas.microsoft.com/office/drawing/2014/main" id="{AEABAAAA-FC63-A634-F939-42E5EBD64900}"/>
                    </a:ext>
                  </a:extLst>
                </p:cNvPr>
                <p:cNvSpPr/>
                <p:nvPr/>
              </p:nvSpPr>
              <p:spPr>
                <a:xfrm>
                  <a:off x="495415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Freeform: Shape 14546">
                  <a:extLst>
                    <a:ext uri="{FF2B5EF4-FFF2-40B4-BE49-F238E27FC236}">
                      <a16:creationId xmlns:a16="http://schemas.microsoft.com/office/drawing/2014/main" id="{7AF8A6CC-D80B-011C-B780-E27528A38354}"/>
                    </a:ext>
                  </a:extLst>
                </p:cNvPr>
                <p:cNvSpPr/>
                <p:nvPr/>
              </p:nvSpPr>
              <p:spPr>
                <a:xfrm>
                  <a:off x="493960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5" name="Graphic 5018">
                <a:extLst>
                  <a:ext uri="{FF2B5EF4-FFF2-40B4-BE49-F238E27FC236}">
                    <a16:creationId xmlns:a16="http://schemas.microsoft.com/office/drawing/2014/main" id="{8ED7A95E-8310-A208-6744-1DA21F507DB7}"/>
                  </a:ext>
                </a:extLst>
              </p:cNvPr>
              <p:cNvGrpSpPr/>
              <p:nvPr/>
            </p:nvGrpSpPr>
            <p:grpSpPr>
              <a:xfrm>
                <a:off x="4948104" y="1633461"/>
                <a:ext cx="28981" cy="28485"/>
                <a:chOff x="4948104" y="1633461"/>
                <a:chExt cx="28981" cy="28485"/>
              </a:xfrm>
            </p:grpSpPr>
            <p:sp>
              <p:nvSpPr>
                <p:cNvPr id="3266" name="Freeform: Shape 14543">
                  <a:extLst>
                    <a:ext uri="{FF2B5EF4-FFF2-40B4-BE49-F238E27FC236}">
                      <a16:creationId xmlns:a16="http://schemas.microsoft.com/office/drawing/2014/main" id="{CBA6D3F2-026B-0069-3901-E9DE1D854476}"/>
                    </a:ext>
                  </a:extLst>
                </p:cNvPr>
                <p:cNvSpPr/>
                <p:nvPr/>
              </p:nvSpPr>
              <p:spPr>
                <a:xfrm>
                  <a:off x="496253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Freeform: Shape 14544">
                  <a:extLst>
                    <a:ext uri="{FF2B5EF4-FFF2-40B4-BE49-F238E27FC236}">
                      <a16:creationId xmlns:a16="http://schemas.microsoft.com/office/drawing/2014/main" id="{1E43F1F8-67F3-41C8-0F32-D895DE266A69}"/>
                    </a:ext>
                  </a:extLst>
                </p:cNvPr>
                <p:cNvSpPr/>
                <p:nvPr/>
              </p:nvSpPr>
              <p:spPr>
                <a:xfrm>
                  <a:off x="4948104"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6" name="Graphic 5018">
                <a:extLst>
                  <a:ext uri="{FF2B5EF4-FFF2-40B4-BE49-F238E27FC236}">
                    <a16:creationId xmlns:a16="http://schemas.microsoft.com/office/drawing/2014/main" id="{42DD45CF-FBA8-80E6-8018-0D577E1077ED}"/>
                  </a:ext>
                </a:extLst>
              </p:cNvPr>
              <p:cNvGrpSpPr/>
              <p:nvPr/>
            </p:nvGrpSpPr>
            <p:grpSpPr>
              <a:xfrm>
                <a:off x="4951453" y="1633461"/>
                <a:ext cx="28981" cy="28485"/>
                <a:chOff x="4951453" y="1633461"/>
                <a:chExt cx="28981" cy="28485"/>
              </a:xfrm>
            </p:grpSpPr>
            <p:sp>
              <p:nvSpPr>
                <p:cNvPr id="3264" name="Freeform: Shape 14541">
                  <a:extLst>
                    <a:ext uri="{FF2B5EF4-FFF2-40B4-BE49-F238E27FC236}">
                      <a16:creationId xmlns:a16="http://schemas.microsoft.com/office/drawing/2014/main" id="{166E09D9-0764-5C4F-BF07-F4F5F5A749E6}"/>
                    </a:ext>
                  </a:extLst>
                </p:cNvPr>
                <p:cNvSpPr/>
                <p:nvPr/>
              </p:nvSpPr>
              <p:spPr>
                <a:xfrm>
                  <a:off x="496600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Freeform: Shape 14542">
                  <a:extLst>
                    <a:ext uri="{FF2B5EF4-FFF2-40B4-BE49-F238E27FC236}">
                      <a16:creationId xmlns:a16="http://schemas.microsoft.com/office/drawing/2014/main" id="{4077A954-B217-C9F9-2B70-AA26D8A040B2}"/>
                    </a:ext>
                  </a:extLst>
                </p:cNvPr>
                <p:cNvSpPr/>
                <p:nvPr/>
              </p:nvSpPr>
              <p:spPr>
                <a:xfrm>
                  <a:off x="4951453"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7" name="Graphic 5018">
                <a:extLst>
                  <a:ext uri="{FF2B5EF4-FFF2-40B4-BE49-F238E27FC236}">
                    <a16:creationId xmlns:a16="http://schemas.microsoft.com/office/drawing/2014/main" id="{80AAD7F9-1535-EA24-4AE2-ABACEFFDEC78}"/>
                  </a:ext>
                </a:extLst>
              </p:cNvPr>
              <p:cNvGrpSpPr/>
              <p:nvPr/>
            </p:nvGrpSpPr>
            <p:grpSpPr>
              <a:xfrm>
                <a:off x="4954931" y="1633461"/>
                <a:ext cx="28981" cy="28485"/>
                <a:chOff x="4954931" y="1633461"/>
                <a:chExt cx="28981" cy="28485"/>
              </a:xfrm>
            </p:grpSpPr>
            <p:sp>
              <p:nvSpPr>
                <p:cNvPr id="3262" name="Freeform: Shape 14539">
                  <a:extLst>
                    <a:ext uri="{FF2B5EF4-FFF2-40B4-BE49-F238E27FC236}">
                      <a16:creationId xmlns:a16="http://schemas.microsoft.com/office/drawing/2014/main" id="{D5052E63-451E-B868-1D8E-81D5C92B933C}"/>
                    </a:ext>
                  </a:extLst>
                </p:cNvPr>
                <p:cNvSpPr/>
                <p:nvPr/>
              </p:nvSpPr>
              <p:spPr>
                <a:xfrm>
                  <a:off x="496935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Freeform: Shape 14540">
                  <a:extLst>
                    <a:ext uri="{FF2B5EF4-FFF2-40B4-BE49-F238E27FC236}">
                      <a16:creationId xmlns:a16="http://schemas.microsoft.com/office/drawing/2014/main" id="{E4B0D283-3CBC-E7E7-7E60-39AF047BD116}"/>
                    </a:ext>
                  </a:extLst>
                </p:cNvPr>
                <p:cNvSpPr/>
                <p:nvPr/>
              </p:nvSpPr>
              <p:spPr>
                <a:xfrm>
                  <a:off x="4954931"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8" name="Graphic 5018">
                <a:extLst>
                  <a:ext uri="{FF2B5EF4-FFF2-40B4-BE49-F238E27FC236}">
                    <a16:creationId xmlns:a16="http://schemas.microsoft.com/office/drawing/2014/main" id="{FDD77521-3CCD-98CD-C4EF-D627C1F162FE}"/>
                  </a:ext>
                </a:extLst>
              </p:cNvPr>
              <p:cNvGrpSpPr/>
              <p:nvPr/>
            </p:nvGrpSpPr>
            <p:grpSpPr>
              <a:xfrm>
                <a:off x="4958924" y="1633461"/>
                <a:ext cx="28981" cy="28485"/>
                <a:chOff x="4958924" y="1633461"/>
                <a:chExt cx="28981" cy="28485"/>
              </a:xfrm>
            </p:grpSpPr>
            <p:sp>
              <p:nvSpPr>
                <p:cNvPr id="3260" name="Freeform: Shape 14537">
                  <a:extLst>
                    <a:ext uri="{FF2B5EF4-FFF2-40B4-BE49-F238E27FC236}">
                      <a16:creationId xmlns:a16="http://schemas.microsoft.com/office/drawing/2014/main" id="{FE29CF39-05A7-513C-A9ED-A37971EBD006}"/>
                    </a:ext>
                  </a:extLst>
                </p:cNvPr>
                <p:cNvSpPr/>
                <p:nvPr/>
              </p:nvSpPr>
              <p:spPr>
                <a:xfrm>
                  <a:off x="497335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Freeform: Shape 14538">
                  <a:extLst>
                    <a:ext uri="{FF2B5EF4-FFF2-40B4-BE49-F238E27FC236}">
                      <a16:creationId xmlns:a16="http://schemas.microsoft.com/office/drawing/2014/main" id="{05718D13-A1AF-65C3-95E0-1B694E1AC2D7}"/>
                    </a:ext>
                  </a:extLst>
                </p:cNvPr>
                <p:cNvSpPr/>
                <p:nvPr/>
              </p:nvSpPr>
              <p:spPr>
                <a:xfrm>
                  <a:off x="495892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9" name="Graphic 5018">
                <a:extLst>
                  <a:ext uri="{FF2B5EF4-FFF2-40B4-BE49-F238E27FC236}">
                    <a16:creationId xmlns:a16="http://schemas.microsoft.com/office/drawing/2014/main" id="{CFDCE599-F102-6E2C-22A6-2504362AFD7F}"/>
                  </a:ext>
                </a:extLst>
              </p:cNvPr>
              <p:cNvGrpSpPr/>
              <p:nvPr/>
            </p:nvGrpSpPr>
            <p:grpSpPr>
              <a:xfrm>
                <a:off x="4970774" y="1633461"/>
                <a:ext cx="28981" cy="28485"/>
                <a:chOff x="4970774" y="1633461"/>
                <a:chExt cx="28981" cy="28485"/>
              </a:xfrm>
            </p:grpSpPr>
            <p:sp>
              <p:nvSpPr>
                <p:cNvPr id="3258" name="Freeform: Shape 14535">
                  <a:extLst>
                    <a:ext uri="{FF2B5EF4-FFF2-40B4-BE49-F238E27FC236}">
                      <a16:creationId xmlns:a16="http://schemas.microsoft.com/office/drawing/2014/main" id="{B3D66E7D-B629-1205-F7DE-B9D67630D12B}"/>
                    </a:ext>
                  </a:extLst>
                </p:cNvPr>
                <p:cNvSpPr/>
                <p:nvPr/>
              </p:nvSpPr>
              <p:spPr>
                <a:xfrm>
                  <a:off x="498532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Freeform: Shape 14536">
                  <a:extLst>
                    <a:ext uri="{FF2B5EF4-FFF2-40B4-BE49-F238E27FC236}">
                      <a16:creationId xmlns:a16="http://schemas.microsoft.com/office/drawing/2014/main" id="{21E2D351-5ED8-462C-A20A-31A46A9F7D6C}"/>
                    </a:ext>
                  </a:extLst>
                </p:cNvPr>
                <p:cNvSpPr/>
                <p:nvPr/>
              </p:nvSpPr>
              <p:spPr>
                <a:xfrm>
                  <a:off x="497077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0" name="Graphic 5018">
                <a:extLst>
                  <a:ext uri="{FF2B5EF4-FFF2-40B4-BE49-F238E27FC236}">
                    <a16:creationId xmlns:a16="http://schemas.microsoft.com/office/drawing/2014/main" id="{51FA9B60-2498-E9DA-F63A-B93F1B70D373}"/>
                  </a:ext>
                </a:extLst>
              </p:cNvPr>
              <p:cNvGrpSpPr/>
              <p:nvPr/>
            </p:nvGrpSpPr>
            <p:grpSpPr>
              <a:xfrm>
                <a:off x="4985329" y="1633461"/>
                <a:ext cx="28981" cy="28485"/>
                <a:chOff x="4985329" y="1633461"/>
                <a:chExt cx="28981" cy="28485"/>
              </a:xfrm>
            </p:grpSpPr>
            <p:sp>
              <p:nvSpPr>
                <p:cNvPr id="3256" name="Freeform: Shape 14533">
                  <a:extLst>
                    <a:ext uri="{FF2B5EF4-FFF2-40B4-BE49-F238E27FC236}">
                      <a16:creationId xmlns:a16="http://schemas.microsoft.com/office/drawing/2014/main" id="{E7726C82-2F24-2A45-40E9-8E5262C61D92}"/>
                    </a:ext>
                  </a:extLst>
                </p:cNvPr>
                <p:cNvSpPr/>
                <p:nvPr/>
              </p:nvSpPr>
              <p:spPr>
                <a:xfrm>
                  <a:off x="499975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Freeform: Shape 14534">
                  <a:extLst>
                    <a:ext uri="{FF2B5EF4-FFF2-40B4-BE49-F238E27FC236}">
                      <a16:creationId xmlns:a16="http://schemas.microsoft.com/office/drawing/2014/main" id="{14EBEB37-BEB9-BDE9-28FB-E4ACA34615F4}"/>
                    </a:ext>
                  </a:extLst>
                </p:cNvPr>
                <p:cNvSpPr/>
                <p:nvPr/>
              </p:nvSpPr>
              <p:spPr>
                <a:xfrm>
                  <a:off x="498532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1" name="Graphic 5018">
                <a:extLst>
                  <a:ext uri="{FF2B5EF4-FFF2-40B4-BE49-F238E27FC236}">
                    <a16:creationId xmlns:a16="http://schemas.microsoft.com/office/drawing/2014/main" id="{7B4BD370-DEFF-421B-B5D7-6036B26127A3}"/>
                  </a:ext>
                </a:extLst>
              </p:cNvPr>
              <p:cNvGrpSpPr/>
              <p:nvPr/>
            </p:nvGrpSpPr>
            <p:grpSpPr>
              <a:xfrm>
                <a:off x="5012508" y="1633461"/>
                <a:ext cx="28981" cy="28485"/>
                <a:chOff x="5012508" y="1633461"/>
                <a:chExt cx="28981" cy="28485"/>
              </a:xfrm>
            </p:grpSpPr>
            <p:sp>
              <p:nvSpPr>
                <p:cNvPr id="3254" name="Freeform: Shape 14531">
                  <a:extLst>
                    <a:ext uri="{FF2B5EF4-FFF2-40B4-BE49-F238E27FC236}">
                      <a16:creationId xmlns:a16="http://schemas.microsoft.com/office/drawing/2014/main" id="{8C007566-0066-E7F3-7648-7CB659DBEDBD}"/>
                    </a:ext>
                  </a:extLst>
                </p:cNvPr>
                <p:cNvSpPr/>
                <p:nvPr/>
              </p:nvSpPr>
              <p:spPr>
                <a:xfrm>
                  <a:off x="502693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Freeform: Shape 14532">
                  <a:extLst>
                    <a:ext uri="{FF2B5EF4-FFF2-40B4-BE49-F238E27FC236}">
                      <a16:creationId xmlns:a16="http://schemas.microsoft.com/office/drawing/2014/main" id="{22D6B745-D8A1-1205-1C83-12B2A26C49F6}"/>
                    </a:ext>
                  </a:extLst>
                </p:cNvPr>
                <p:cNvSpPr/>
                <p:nvPr/>
              </p:nvSpPr>
              <p:spPr>
                <a:xfrm>
                  <a:off x="5012508"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2" name="Graphic 5018">
                <a:extLst>
                  <a:ext uri="{FF2B5EF4-FFF2-40B4-BE49-F238E27FC236}">
                    <a16:creationId xmlns:a16="http://schemas.microsoft.com/office/drawing/2014/main" id="{EE65BD6E-0002-B294-AFA4-4A6F9B01D2AE}"/>
                  </a:ext>
                </a:extLst>
              </p:cNvPr>
              <p:cNvGrpSpPr/>
              <p:nvPr/>
            </p:nvGrpSpPr>
            <p:grpSpPr>
              <a:xfrm>
                <a:off x="5077426" y="1633461"/>
                <a:ext cx="28981" cy="28485"/>
                <a:chOff x="5077426" y="1633461"/>
                <a:chExt cx="28981" cy="28485"/>
              </a:xfrm>
            </p:grpSpPr>
            <p:sp>
              <p:nvSpPr>
                <p:cNvPr id="3252" name="Freeform: Shape 14529">
                  <a:extLst>
                    <a:ext uri="{FF2B5EF4-FFF2-40B4-BE49-F238E27FC236}">
                      <a16:creationId xmlns:a16="http://schemas.microsoft.com/office/drawing/2014/main" id="{BC32733C-34D8-B370-FEC0-41F737B31F95}"/>
                    </a:ext>
                  </a:extLst>
                </p:cNvPr>
                <p:cNvSpPr/>
                <p:nvPr/>
              </p:nvSpPr>
              <p:spPr>
                <a:xfrm>
                  <a:off x="5091853"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Freeform: Shape 14530">
                  <a:extLst>
                    <a:ext uri="{FF2B5EF4-FFF2-40B4-BE49-F238E27FC236}">
                      <a16:creationId xmlns:a16="http://schemas.microsoft.com/office/drawing/2014/main" id="{F70BF0D1-6AC2-6D07-9114-D13AF49A9BBA}"/>
                    </a:ext>
                  </a:extLst>
                </p:cNvPr>
                <p:cNvSpPr/>
                <p:nvPr/>
              </p:nvSpPr>
              <p:spPr>
                <a:xfrm>
                  <a:off x="507742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3" name="Graphic 5018">
                <a:extLst>
                  <a:ext uri="{FF2B5EF4-FFF2-40B4-BE49-F238E27FC236}">
                    <a16:creationId xmlns:a16="http://schemas.microsoft.com/office/drawing/2014/main" id="{98F2DC17-1122-1CAB-B0F1-DEE6B7592B6F}"/>
                  </a:ext>
                </a:extLst>
              </p:cNvPr>
              <p:cNvGrpSpPr/>
              <p:nvPr/>
            </p:nvGrpSpPr>
            <p:grpSpPr>
              <a:xfrm>
                <a:off x="5134746" y="1633461"/>
                <a:ext cx="28981" cy="28485"/>
                <a:chOff x="5134746" y="1633461"/>
                <a:chExt cx="28981" cy="28485"/>
              </a:xfrm>
            </p:grpSpPr>
            <p:sp>
              <p:nvSpPr>
                <p:cNvPr id="3250" name="Freeform: Shape 14527">
                  <a:extLst>
                    <a:ext uri="{FF2B5EF4-FFF2-40B4-BE49-F238E27FC236}">
                      <a16:creationId xmlns:a16="http://schemas.microsoft.com/office/drawing/2014/main" id="{241E5210-64E2-50C5-4330-485F76D570D2}"/>
                    </a:ext>
                  </a:extLst>
                </p:cNvPr>
                <p:cNvSpPr/>
                <p:nvPr/>
              </p:nvSpPr>
              <p:spPr>
                <a:xfrm>
                  <a:off x="5149172"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Freeform: Shape 14528">
                  <a:extLst>
                    <a:ext uri="{FF2B5EF4-FFF2-40B4-BE49-F238E27FC236}">
                      <a16:creationId xmlns:a16="http://schemas.microsoft.com/office/drawing/2014/main" id="{9B269F9D-F121-B805-D5B9-078410703653}"/>
                    </a:ext>
                  </a:extLst>
                </p:cNvPr>
                <p:cNvSpPr/>
                <p:nvPr/>
              </p:nvSpPr>
              <p:spPr>
                <a:xfrm>
                  <a:off x="513474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4" name="Graphic 5018">
                <a:extLst>
                  <a:ext uri="{FF2B5EF4-FFF2-40B4-BE49-F238E27FC236}">
                    <a16:creationId xmlns:a16="http://schemas.microsoft.com/office/drawing/2014/main" id="{B3BE5FFE-E4FB-FAF2-70B5-090F28C1246D}"/>
                  </a:ext>
                </a:extLst>
              </p:cNvPr>
              <p:cNvGrpSpPr/>
              <p:nvPr/>
            </p:nvGrpSpPr>
            <p:grpSpPr>
              <a:xfrm>
                <a:off x="5146081" y="1633461"/>
                <a:ext cx="28981" cy="28485"/>
                <a:chOff x="5146081" y="1633461"/>
                <a:chExt cx="28981" cy="28485"/>
              </a:xfrm>
            </p:grpSpPr>
            <p:sp>
              <p:nvSpPr>
                <p:cNvPr id="3248" name="Freeform: Shape 14525">
                  <a:extLst>
                    <a:ext uri="{FF2B5EF4-FFF2-40B4-BE49-F238E27FC236}">
                      <a16:creationId xmlns:a16="http://schemas.microsoft.com/office/drawing/2014/main" id="{39C7B0D7-87C2-3C15-C25E-E0A6950A84FC}"/>
                    </a:ext>
                  </a:extLst>
                </p:cNvPr>
                <p:cNvSpPr/>
                <p:nvPr/>
              </p:nvSpPr>
              <p:spPr>
                <a:xfrm>
                  <a:off x="5160507"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Freeform: Shape 14526">
                  <a:extLst>
                    <a:ext uri="{FF2B5EF4-FFF2-40B4-BE49-F238E27FC236}">
                      <a16:creationId xmlns:a16="http://schemas.microsoft.com/office/drawing/2014/main" id="{BB44A00B-C04C-EA2D-BFBA-0FE32F538ABF}"/>
                    </a:ext>
                  </a:extLst>
                </p:cNvPr>
                <p:cNvSpPr/>
                <p:nvPr/>
              </p:nvSpPr>
              <p:spPr>
                <a:xfrm>
                  <a:off x="514608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5" name="Graphic 5018">
                <a:extLst>
                  <a:ext uri="{FF2B5EF4-FFF2-40B4-BE49-F238E27FC236}">
                    <a16:creationId xmlns:a16="http://schemas.microsoft.com/office/drawing/2014/main" id="{F745AEA3-CDAC-0746-B7E7-174AFEBBADB5}"/>
                  </a:ext>
                </a:extLst>
              </p:cNvPr>
              <p:cNvGrpSpPr/>
              <p:nvPr/>
            </p:nvGrpSpPr>
            <p:grpSpPr>
              <a:xfrm>
                <a:off x="5150331" y="1633461"/>
                <a:ext cx="28981" cy="28485"/>
                <a:chOff x="5150331" y="1633461"/>
                <a:chExt cx="28981" cy="28485"/>
              </a:xfrm>
            </p:grpSpPr>
            <p:sp>
              <p:nvSpPr>
                <p:cNvPr id="3246" name="Freeform: Shape 14523">
                  <a:extLst>
                    <a:ext uri="{FF2B5EF4-FFF2-40B4-BE49-F238E27FC236}">
                      <a16:creationId xmlns:a16="http://schemas.microsoft.com/office/drawing/2014/main" id="{CA3C6B56-8A6B-5848-B2CA-EB655A7C5DB9}"/>
                    </a:ext>
                  </a:extLst>
                </p:cNvPr>
                <p:cNvSpPr/>
                <p:nvPr/>
              </p:nvSpPr>
              <p:spPr>
                <a:xfrm>
                  <a:off x="516475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Freeform: Shape 14524">
                  <a:extLst>
                    <a:ext uri="{FF2B5EF4-FFF2-40B4-BE49-F238E27FC236}">
                      <a16:creationId xmlns:a16="http://schemas.microsoft.com/office/drawing/2014/main" id="{72443493-BC84-87B6-DBF8-8566F6BC1B5E}"/>
                    </a:ext>
                  </a:extLst>
                </p:cNvPr>
                <p:cNvSpPr/>
                <p:nvPr/>
              </p:nvSpPr>
              <p:spPr>
                <a:xfrm>
                  <a:off x="515033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6" name="Graphic 5018">
                <a:extLst>
                  <a:ext uri="{FF2B5EF4-FFF2-40B4-BE49-F238E27FC236}">
                    <a16:creationId xmlns:a16="http://schemas.microsoft.com/office/drawing/2014/main" id="{8480B43F-48D1-6E55-D0E6-1000305D53D8}"/>
                  </a:ext>
                </a:extLst>
              </p:cNvPr>
              <p:cNvGrpSpPr/>
              <p:nvPr/>
            </p:nvGrpSpPr>
            <p:grpSpPr>
              <a:xfrm>
                <a:off x="5170039" y="1633461"/>
                <a:ext cx="28981" cy="28485"/>
                <a:chOff x="5170039" y="1633461"/>
                <a:chExt cx="28981" cy="28485"/>
              </a:xfrm>
            </p:grpSpPr>
            <p:sp>
              <p:nvSpPr>
                <p:cNvPr id="3244" name="Freeform: Shape 14521">
                  <a:extLst>
                    <a:ext uri="{FF2B5EF4-FFF2-40B4-BE49-F238E27FC236}">
                      <a16:creationId xmlns:a16="http://schemas.microsoft.com/office/drawing/2014/main" id="{A39A2EF9-8B72-03FA-E97A-E32DB8CB7564}"/>
                    </a:ext>
                  </a:extLst>
                </p:cNvPr>
                <p:cNvSpPr/>
                <p:nvPr/>
              </p:nvSpPr>
              <p:spPr>
                <a:xfrm>
                  <a:off x="518459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Freeform: Shape 14522">
                  <a:extLst>
                    <a:ext uri="{FF2B5EF4-FFF2-40B4-BE49-F238E27FC236}">
                      <a16:creationId xmlns:a16="http://schemas.microsoft.com/office/drawing/2014/main" id="{D0DA24E3-A86A-D23F-E6E8-823E42DBB259}"/>
                    </a:ext>
                  </a:extLst>
                </p:cNvPr>
                <p:cNvSpPr/>
                <p:nvPr/>
              </p:nvSpPr>
              <p:spPr>
                <a:xfrm>
                  <a:off x="517003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7" name="Graphic 5018">
                <a:extLst>
                  <a:ext uri="{FF2B5EF4-FFF2-40B4-BE49-F238E27FC236}">
                    <a16:creationId xmlns:a16="http://schemas.microsoft.com/office/drawing/2014/main" id="{C3DE97DB-A12A-3B4F-8B58-4F23D3ABF256}"/>
                  </a:ext>
                </a:extLst>
              </p:cNvPr>
              <p:cNvGrpSpPr/>
              <p:nvPr/>
            </p:nvGrpSpPr>
            <p:grpSpPr>
              <a:xfrm>
                <a:off x="5174418" y="1633461"/>
                <a:ext cx="28981" cy="28485"/>
                <a:chOff x="5174418" y="1633461"/>
                <a:chExt cx="28981" cy="28485"/>
              </a:xfrm>
            </p:grpSpPr>
            <p:sp>
              <p:nvSpPr>
                <p:cNvPr id="3242" name="Freeform: Shape 14519">
                  <a:extLst>
                    <a:ext uri="{FF2B5EF4-FFF2-40B4-BE49-F238E27FC236}">
                      <a16:creationId xmlns:a16="http://schemas.microsoft.com/office/drawing/2014/main" id="{41269E63-B238-9137-B02A-939C55C8ABEF}"/>
                    </a:ext>
                  </a:extLst>
                </p:cNvPr>
                <p:cNvSpPr/>
                <p:nvPr/>
              </p:nvSpPr>
              <p:spPr>
                <a:xfrm>
                  <a:off x="518897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Freeform: Shape 14520">
                  <a:extLst>
                    <a:ext uri="{FF2B5EF4-FFF2-40B4-BE49-F238E27FC236}">
                      <a16:creationId xmlns:a16="http://schemas.microsoft.com/office/drawing/2014/main" id="{7C02F919-8DD7-4227-DB3B-6DB420177E17}"/>
                    </a:ext>
                  </a:extLst>
                </p:cNvPr>
                <p:cNvSpPr/>
                <p:nvPr/>
              </p:nvSpPr>
              <p:spPr>
                <a:xfrm>
                  <a:off x="517441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8" name="Graphic 5018">
                <a:extLst>
                  <a:ext uri="{FF2B5EF4-FFF2-40B4-BE49-F238E27FC236}">
                    <a16:creationId xmlns:a16="http://schemas.microsoft.com/office/drawing/2014/main" id="{03AF9BBC-940B-69FC-FF4F-259FD74C4B78}"/>
                  </a:ext>
                </a:extLst>
              </p:cNvPr>
              <p:cNvGrpSpPr/>
              <p:nvPr/>
            </p:nvGrpSpPr>
            <p:grpSpPr>
              <a:xfrm>
                <a:off x="5178669" y="1633461"/>
                <a:ext cx="28981" cy="28485"/>
                <a:chOff x="5178669" y="1633461"/>
                <a:chExt cx="28981" cy="28485"/>
              </a:xfrm>
            </p:grpSpPr>
            <p:sp>
              <p:nvSpPr>
                <p:cNvPr id="3240" name="Freeform: Shape 14517">
                  <a:extLst>
                    <a:ext uri="{FF2B5EF4-FFF2-40B4-BE49-F238E27FC236}">
                      <a16:creationId xmlns:a16="http://schemas.microsoft.com/office/drawing/2014/main" id="{66C1E92A-E7B4-4F61-F9DB-7F3ADCF91145}"/>
                    </a:ext>
                  </a:extLst>
                </p:cNvPr>
                <p:cNvSpPr/>
                <p:nvPr/>
              </p:nvSpPr>
              <p:spPr>
                <a:xfrm>
                  <a:off x="519322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Freeform: Shape 14518">
                  <a:extLst>
                    <a:ext uri="{FF2B5EF4-FFF2-40B4-BE49-F238E27FC236}">
                      <a16:creationId xmlns:a16="http://schemas.microsoft.com/office/drawing/2014/main" id="{93D68CCC-0980-9CAB-CA2E-365DC0187093}"/>
                    </a:ext>
                  </a:extLst>
                </p:cNvPr>
                <p:cNvSpPr/>
                <p:nvPr/>
              </p:nvSpPr>
              <p:spPr>
                <a:xfrm>
                  <a:off x="5178669"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9" name="Graphic 5018">
                <a:extLst>
                  <a:ext uri="{FF2B5EF4-FFF2-40B4-BE49-F238E27FC236}">
                    <a16:creationId xmlns:a16="http://schemas.microsoft.com/office/drawing/2014/main" id="{2819E0DC-4A24-60B1-68EC-CDC3E0EDFBEE}"/>
                  </a:ext>
                </a:extLst>
              </p:cNvPr>
              <p:cNvGrpSpPr/>
              <p:nvPr/>
            </p:nvGrpSpPr>
            <p:grpSpPr>
              <a:xfrm>
                <a:off x="5191936" y="1633461"/>
                <a:ext cx="28981" cy="28485"/>
                <a:chOff x="5191936" y="1633461"/>
                <a:chExt cx="28981" cy="28485"/>
              </a:xfrm>
            </p:grpSpPr>
            <p:sp>
              <p:nvSpPr>
                <p:cNvPr id="3238" name="Freeform: Shape 14515">
                  <a:extLst>
                    <a:ext uri="{FF2B5EF4-FFF2-40B4-BE49-F238E27FC236}">
                      <a16:creationId xmlns:a16="http://schemas.microsoft.com/office/drawing/2014/main" id="{BBB73EA7-4E97-CEA3-AFBA-CBAE707CADC0}"/>
                    </a:ext>
                  </a:extLst>
                </p:cNvPr>
                <p:cNvSpPr/>
                <p:nvPr/>
              </p:nvSpPr>
              <p:spPr>
                <a:xfrm>
                  <a:off x="5206491"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Freeform: Shape 14516">
                  <a:extLst>
                    <a:ext uri="{FF2B5EF4-FFF2-40B4-BE49-F238E27FC236}">
                      <a16:creationId xmlns:a16="http://schemas.microsoft.com/office/drawing/2014/main" id="{59A015CC-B2DE-BB92-FD07-7ADF919D7C5F}"/>
                    </a:ext>
                  </a:extLst>
                </p:cNvPr>
                <p:cNvSpPr/>
                <p:nvPr/>
              </p:nvSpPr>
              <p:spPr>
                <a:xfrm>
                  <a:off x="5191936"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0" name="Graphic 5018">
                <a:extLst>
                  <a:ext uri="{FF2B5EF4-FFF2-40B4-BE49-F238E27FC236}">
                    <a16:creationId xmlns:a16="http://schemas.microsoft.com/office/drawing/2014/main" id="{BFB6B251-22B9-8653-E35A-61511B43E3A8}"/>
                  </a:ext>
                </a:extLst>
              </p:cNvPr>
              <p:cNvGrpSpPr/>
              <p:nvPr/>
            </p:nvGrpSpPr>
            <p:grpSpPr>
              <a:xfrm>
                <a:off x="5205332" y="1633461"/>
                <a:ext cx="28981" cy="28485"/>
                <a:chOff x="5205332" y="1633461"/>
                <a:chExt cx="28981" cy="28485"/>
              </a:xfrm>
            </p:grpSpPr>
            <p:sp>
              <p:nvSpPr>
                <p:cNvPr id="3236" name="Freeform: Shape 14513">
                  <a:extLst>
                    <a:ext uri="{FF2B5EF4-FFF2-40B4-BE49-F238E27FC236}">
                      <a16:creationId xmlns:a16="http://schemas.microsoft.com/office/drawing/2014/main" id="{86A2B645-A3D4-F18E-01AC-DC3E2441F018}"/>
                    </a:ext>
                  </a:extLst>
                </p:cNvPr>
                <p:cNvSpPr/>
                <p:nvPr/>
              </p:nvSpPr>
              <p:spPr>
                <a:xfrm>
                  <a:off x="5219759"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Freeform: Shape 14514">
                  <a:extLst>
                    <a:ext uri="{FF2B5EF4-FFF2-40B4-BE49-F238E27FC236}">
                      <a16:creationId xmlns:a16="http://schemas.microsoft.com/office/drawing/2014/main" id="{4A0E32FD-CF4F-8A18-F2AB-2AEB7BC110CB}"/>
                    </a:ext>
                  </a:extLst>
                </p:cNvPr>
                <p:cNvSpPr/>
                <p:nvPr/>
              </p:nvSpPr>
              <p:spPr>
                <a:xfrm>
                  <a:off x="5205332" y="1647641"/>
                  <a:ext cx="28981" cy="12660"/>
                </a:xfrm>
                <a:custGeom>
                  <a:avLst/>
                  <a:gdLst>
                    <a:gd name="connsiteX0" fmla="*/ 28981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1" name="Graphic 5018">
                <a:extLst>
                  <a:ext uri="{FF2B5EF4-FFF2-40B4-BE49-F238E27FC236}">
                    <a16:creationId xmlns:a16="http://schemas.microsoft.com/office/drawing/2014/main" id="{A5ED75DB-A150-EA9A-61B5-CDD5BE233DC1}"/>
                  </a:ext>
                </a:extLst>
              </p:cNvPr>
              <p:cNvGrpSpPr/>
              <p:nvPr/>
            </p:nvGrpSpPr>
            <p:grpSpPr>
              <a:xfrm>
                <a:off x="5208424" y="1633461"/>
                <a:ext cx="28981" cy="28485"/>
                <a:chOff x="5208424" y="1633461"/>
                <a:chExt cx="28981" cy="28485"/>
              </a:xfrm>
            </p:grpSpPr>
            <p:sp>
              <p:nvSpPr>
                <p:cNvPr id="3234" name="Freeform: Shape 14511">
                  <a:extLst>
                    <a:ext uri="{FF2B5EF4-FFF2-40B4-BE49-F238E27FC236}">
                      <a16:creationId xmlns:a16="http://schemas.microsoft.com/office/drawing/2014/main" id="{0223719F-6505-B541-B3C7-133B0117B6CB}"/>
                    </a:ext>
                  </a:extLst>
                </p:cNvPr>
                <p:cNvSpPr/>
                <p:nvPr/>
              </p:nvSpPr>
              <p:spPr>
                <a:xfrm>
                  <a:off x="5222850"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Freeform: Shape 14512">
                  <a:extLst>
                    <a:ext uri="{FF2B5EF4-FFF2-40B4-BE49-F238E27FC236}">
                      <a16:creationId xmlns:a16="http://schemas.microsoft.com/office/drawing/2014/main" id="{41DD412C-9120-8682-FCA9-8287B3FCDDD0}"/>
                    </a:ext>
                  </a:extLst>
                </p:cNvPr>
                <p:cNvSpPr/>
                <p:nvPr/>
              </p:nvSpPr>
              <p:spPr>
                <a:xfrm>
                  <a:off x="5208424"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2" name="Graphic 5018">
                <a:extLst>
                  <a:ext uri="{FF2B5EF4-FFF2-40B4-BE49-F238E27FC236}">
                    <a16:creationId xmlns:a16="http://schemas.microsoft.com/office/drawing/2014/main" id="{24F36A12-EB6D-D500-B07E-65827BACCA8F}"/>
                  </a:ext>
                </a:extLst>
              </p:cNvPr>
              <p:cNvGrpSpPr/>
              <p:nvPr/>
            </p:nvGrpSpPr>
            <p:grpSpPr>
              <a:xfrm>
                <a:off x="5211901" y="1633461"/>
                <a:ext cx="28981" cy="28485"/>
                <a:chOff x="5211901" y="1633461"/>
                <a:chExt cx="28981" cy="28485"/>
              </a:xfrm>
            </p:grpSpPr>
            <p:sp>
              <p:nvSpPr>
                <p:cNvPr id="3232" name="Freeform: Shape 14509">
                  <a:extLst>
                    <a:ext uri="{FF2B5EF4-FFF2-40B4-BE49-F238E27FC236}">
                      <a16:creationId xmlns:a16="http://schemas.microsoft.com/office/drawing/2014/main" id="{C2ECF7F1-1294-09AA-B6C5-99BE4910EF62}"/>
                    </a:ext>
                  </a:extLst>
                </p:cNvPr>
                <p:cNvSpPr/>
                <p:nvPr/>
              </p:nvSpPr>
              <p:spPr>
                <a:xfrm>
                  <a:off x="5226328"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Freeform: Shape 14510">
                  <a:extLst>
                    <a:ext uri="{FF2B5EF4-FFF2-40B4-BE49-F238E27FC236}">
                      <a16:creationId xmlns:a16="http://schemas.microsoft.com/office/drawing/2014/main" id="{64EB6176-46C2-CF00-8209-9727DC4AB5C0}"/>
                    </a:ext>
                  </a:extLst>
                </p:cNvPr>
                <p:cNvSpPr/>
                <p:nvPr/>
              </p:nvSpPr>
              <p:spPr>
                <a:xfrm>
                  <a:off x="5211901"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3" name="Graphic 5018">
                <a:extLst>
                  <a:ext uri="{FF2B5EF4-FFF2-40B4-BE49-F238E27FC236}">
                    <a16:creationId xmlns:a16="http://schemas.microsoft.com/office/drawing/2014/main" id="{58C9AEB0-79FD-BA2E-B6EA-84D8C5F97355}"/>
                  </a:ext>
                </a:extLst>
              </p:cNvPr>
              <p:cNvGrpSpPr/>
              <p:nvPr/>
            </p:nvGrpSpPr>
            <p:grpSpPr>
              <a:xfrm>
                <a:off x="5233670" y="1633461"/>
                <a:ext cx="28981" cy="28485"/>
                <a:chOff x="5233670" y="1633461"/>
                <a:chExt cx="28981" cy="28485"/>
              </a:xfrm>
            </p:grpSpPr>
            <p:sp>
              <p:nvSpPr>
                <p:cNvPr id="3230" name="Freeform: Shape 14507">
                  <a:extLst>
                    <a:ext uri="{FF2B5EF4-FFF2-40B4-BE49-F238E27FC236}">
                      <a16:creationId xmlns:a16="http://schemas.microsoft.com/office/drawing/2014/main" id="{DF4319A7-506A-6507-8731-55AE6CFD3147}"/>
                    </a:ext>
                  </a:extLst>
                </p:cNvPr>
                <p:cNvSpPr/>
                <p:nvPr/>
              </p:nvSpPr>
              <p:spPr>
                <a:xfrm>
                  <a:off x="5248096"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Freeform: Shape 14508">
                  <a:extLst>
                    <a:ext uri="{FF2B5EF4-FFF2-40B4-BE49-F238E27FC236}">
                      <a16:creationId xmlns:a16="http://schemas.microsoft.com/office/drawing/2014/main" id="{F6682E94-9829-9C9A-F79C-3A98EEA900D8}"/>
                    </a:ext>
                  </a:extLst>
                </p:cNvPr>
                <p:cNvSpPr/>
                <p:nvPr/>
              </p:nvSpPr>
              <p:spPr>
                <a:xfrm>
                  <a:off x="523367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4" name="Graphic 5018">
                <a:extLst>
                  <a:ext uri="{FF2B5EF4-FFF2-40B4-BE49-F238E27FC236}">
                    <a16:creationId xmlns:a16="http://schemas.microsoft.com/office/drawing/2014/main" id="{C3A4FD67-9F03-0E42-3B44-1F4AC0542813}"/>
                  </a:ext>
                </a:extLst>
              </p:cNvPr>
              <p:cNvGrpSpPr/>
              <p:nvPr/>
            </p:nvGrpSpPr>
            <p:grpSpPr>
              <a:xfrm>
                <a:off x="5256340" y="1633461"/>
                <a:ext cx="28981" cy="28485"/>
                <a:chOff x="5256340" y="1633461"/>
                <a:chExt cx="28981" cy="28485"/>
              </a:xfrm>
            </p:grpSpPr>
            <p:sp>
              <p:nvSpPr>
                <p:cNvPr id="3228" name="Freeform: Shape 14505">
                  <a:extLst>
                    <a:ext uri="{FF2B5EF4-FFF2-40B4-BE49-F238E27FC236}">
                      <a16:creationId xmlns:a16="http://schemas.microsoft.com/office/drawing/2014/main" id="{F6C1F57F-2CB2-DF39-1210-3CF3A9701B7B}"/>
                    </a:ext>
                  </a:extLst>
                </p:cNvPr>
                <p:cNvSpPr/>
                <p:nvPr/>
              </p:nvSpPr>
              <p:spPr>
                <a:xfrm>
                  <a:off x="5270895"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Freeform: Shape 14506">
                  <a:extLst>
                    <a:ext uri="{FF2B5EF4-FFF2-40B4-BE49-F238E27FC236}">
                      <a16:creationId xmlns:a16="http://schemas.microsoft.com/office/drawing/2014/main" id="{27764170-A948-A71B-DEEE-8080801A3EA1}"/>
                    </a:ext>
                  </a:extLst>
                </p:cNvPr>
                <p:cNvSpPr/>
                <p:nvPr/>
              </p:nvSpPr>
              <p:spPr>
                <a:xfrm>
                  <a:off x="5256340"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5" name="Graphic 5018">
                <a:extLst>
                  <a:ext uri="{FF2B5EF4-FFF2-40B4-BE49-F238E27FC236}">
                    <a16:creationId xmlns:a16="http://schemas.microsoft.com/office/drawing/2014/main" id="{F12826C6-F495-61DC-0B44-9D736425E36C}"/>
                  </a:ext>
                </a:extLst>
              </p:cNvPr>
              <p:cNvGrpSpPr/>
              <p:nvPr/>
            </p:nvGrpSpPr>
            <p:grpSpPr>
              <a:xfrm>
                <a:off x="5440148" y="1633461"/>
                <a:ext cx="28981" cy="28485"/>
                <a:chOff x="5440148" y="1633461"/>
                <a:chExt cx="28981" cy="28485"/>
              </a:xfrm>
            </p:grpSpPr>
            <p:sp>
              <p:nvSpPr>
                <p:cNvPr id="3226" name="Freeform: Shape 14503">
                  <a:extLst>
                    <a:ext uri="{FF2B5EF4-FFF2-40B4-BE49-F238E27FC236}">
                      <a16:creationId xmlns:a16="http://schemas.microsoft.com/office/drawing/2014/main" id="{0A3632BC-DA7D-9A34-87A7-05758700CC0D}"/>
                    </a:ext>
                  </a:extLst>
                </p:cNvPr>
                <p:cNvSpPr/>
                <p:nvPr/>
              </p:nvSpPr>
              <p:spPr>
                <a:xfrm>
                  <a:off x="5454574" y="1633461"/>
                  <a:ext cx="12880" cy="28485"/>
                </a:xfrm>
                <a:custGeom>
                  <a:avLst/>
                  <a:gdLst>
                    <a:gd name="connsiteX0" fmla="*/ 0 w 12880"/>
                    <a:gd name="connsiteY0" fmla="*/ 0 h 28485"/>
                    <a:gd name="connsiteX1" fmla="*/ 0 w 12880"/>
                    <a:gd name="connsiteY1" fmla="*/ 28486 h 28485"/>
                  </a:gdLst>
                  <a:ahLst/>
                  <a:cxnLst>
                    <a:cxn ang="0">
                      <a:pos x="connsiteX0" y="connsiteY0"/>
                    </a:cxn>
                    <a:cxn ang="0">
                      <a:pos x="connsiteX1" y="connsiteY1"/>
                    </a:cxn>
                  </a:cxnLst>
                  <a:rect l="l" t="t" r="r" b="b"/>
                  <a:pathLst>
                    <a:path w="12880" h="28485">
                      <a:moveTo>
                        <a:pt x="0" y="0"/>
                      </a:moveTo>
                      <a:lnTo>
                        <a:pt x="0" y="28486"/>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Freeform: Shape 14504">
                  <a:extLst>
                    <a:ext uri="{FF2B5EF4-FFF2-40B4-BE49-F238E27FC236}">
                      <a16:creationId xmlns:a16="http://schemas.microsoft.com/office/drawing/2014/main" id="{5957E2DB-A80F-7940-C676-D6C4B7F7DE09}"/>
                    </a:ext>
                  </a:extLst>
                </p:cNvPr>
                <p:cNvSpPr/>
                <p:nvPr/>
              </p:nvSpPr>
              <p:spPr>
                <a:xfrm>
                  <a:off x="5440148" y="1647641"/>
                  <a:ext cx="28981" cy="12660"/>
                </a:xfrm>
                <a:custGeom>
                  <a:avLst/>
                  <a:gdLst>
                    <a:gd name="connsiteX0" fmla="*/ 28982 w 28981"/>
                    <a:gd name="connsiteY0" fmla="*/ 0 h 12660"/>
                    <a:gd name="connsiteX1" fmla="*/ 0 w 28981"/>
                    <a:gd name="connsiteY1" fmla="*/ 0 h 12660"/>
                  </a:gdLst>
                  <a:ahLst/>
                  <a:cxnLst>
                    <a:cxn ang="0">
                      <a:pos x="connsiteX0" y="connsiteY0"/>
                    </a:cxn>
                    <a:cxn ang="0">
                      <a:pos x="connsiteX1" y="connsiteY1"/>
                    </a:cxn>
                  </a:cxnLst>
                  <a:rect l="l" t="t" r="r" b="b"/>
                  <a:pathLst>
                    <a:path w="28981" h="12660">
                      <a:moveTo>
                        <a:pt x="2898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cxnSp>
        <p:nvCxnSpPr>
          <p:cNvPr id="3996" name="Google Shape;248;p10">
            <a:extLst>
              <a:ext uri="{FF2B5EF4-FFF2-40B4-BE49-F238E27FC236}">
                <a16:creationId xmlns:a16="http://schemas.microsoft.com/office/drawing/2014/main" id="{7F44DF4D-A979-E0BB-1FC4-3065B66C3241}"/>
              </a:ext>
            </a:extLst>
          </p:cNvPr>
          <p:cNvCxnSpPr>
            <a:cxnSpLocks/>
            <a:endCxn id="3793" idx="1"/>
          </p:cNvCxnSpPr>
          <p:nvPr/>
        </p:nvCxnSpPr>
        <p:spPr>
          <a:xfrm flipV="1">
            <a:off x="4532012" y="2468002"/>
            <a:ext cx="384" cy="1871071"/>
          </a:xfrm>
          <a:prstGeom prst="straightConnector1">
            <a:avLst/>
          </a:prstGeom>
          <a:noFill/>
          <a:ln w="6350" cap="flat" cmpd="sng">
            <a:solidFill>
              <a:srgbClr val="A5A5A5"/>
            </a:solidFill>
            <a:prstDash val="dash"/>
            <a:miter lim="800000"/>
            <a:headEnd type="none" w="sm" len="sm"/>
            <a:tailEnd type="none" w="sm" len="sm"/>
          </a:ln>
        </p:spPr>
      </p:cxnSp>
      <p:cxnSp>
        <p:nvCxnSpPr>
          <p:cNvPr id="3997" name="Google Shape;249;p10">
            <a:extLst>
              <a:ext uri="{FF2B5EF4-FFF2-40B4-BE49-F238E27FC236}">
                <a16:creationId xmlns:a16="http://schemas.microsoft.com/office/drawing/2014/main" id="{F6F9529C-9956-89BC-8310-CD7C456A323C}"/>
              </a:ext>
            </a:extLst>
          </p:cNvPr>
          <p:cNvCxnSpPr>
            <a:cxnSpLocks/>
          </p:cNvCxnSpPr>
          <p:nvPr/>
        </p:nvCxnSpPr>
        <p:spPr>
          <a:xfrm rot="10800000">
            <a:off x="5960265" y="2563071"/>
            <a:ext cx="0" cy="1776000"/>
          </a:xfrm>
          <a:prstGeom prst="straightConnector1">
            <a:avLst/>
          </a:prstGeom>
          <a:noFill/>
          <a:ln w="6350" cap="flat" cmpd="sng">
            <a:solidFill>
              <a:srgbClr val="A5A5A5"/>
            </a:solidFill>
            <a:prstDash val="dash"/>
            <a:miter lim="800000"/>
            <a:headEnd type="none" w="sm" len="sm"/>
            <a:tailEnd type="none" w="sm" len="sm"/>
          </a:ln>
        </p:spPr>
      </p:cxnSp>
      <p:cxnSp>
        <p:nvCxnSpPr>
          <p:cNvPr id="3998" name="Google Shape;250;p10">
            <a:extLst>
              <a:ext uri="{FF2B5EF4-FFF2-40B4-BE49-F238E27FC236}">
                <a16:creationId xmlns:a16="http://schemas.microsoft.com/office/drawing/2014/main" id="{F3F5903F-DDE7-AA81-525D-371C0746D39A}"/>
              </a:ext>
            </a:extLst>
          </p:cNvPr>
          <p:cNvCxnSpPr/>
          <p:nvPr/>
        </p:nvCxnSpPr>
        <p:spPr>
          <a:xfrm rot="10800000">
            <a:off x="3129361" y="2312149"/>
            <a:ext cx="0" cy="2026924"/>
          </a:xfrm>
          <a:prstGeom prst="straightConnector1">
            <a:avLst/>
          </a:prstGeom>
          <a:noFill/>
          <a:ln w="6350" cap="flat" cmpd="sng">
            <a:solidFill>
              <a:srgbClr val="A5A5A5"/>
            </a:solidFill>
            <a:prstDash val="dash"/>
            <a:miter lim="800000"/>
            <a:headEnd type="none" w="sm" len="sm"/>
            <a:tailEnd type="none" w="sm" len="sm"/>
          </a:ln>
        </p:spPr>
      </p:cxnSp>
      <p:sp>
        <p:nvSpPr>
          <p:cNvPr id="3999" name="Google Shape;283;p10">
            <a:extLst>
              <a:ext uri="{FF2B5EF4-FFF2-40B4-BE49-F238E27FC236}">
                <a16:creationId xmlns:a16="http://schemas.microsoft.com/office/drawing/2014/main" id="{2ECBE645-BDD5-C3A7-2941-E187FEED0370}"/>
              </a:ext>
            </a:extLst>
          </p:cNvPr>
          <p:cNvSpPr txBox="1"/>
          <p:nvPr/>
        </p:nvSpPr>
        <p:spPr>
          <a:xfrm>
            <a:off x="2699189" y="2020256"/>
            <a:ext cx="890041"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98.5%</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284;p10">
            <a:extLst>
              <a:ext uri="{FF2B5EF4-FFF2-40B4-BE49-F238E27FC236}">
                <a16:creationId xmlns:a16="http://schemas.microsoft.com/office/drawing/2014/main" id="{D60CF5DD-9D50-B7DF-85DD-32B386D4F1EA}"/>
              </a:ext>
            </a:extLst>
          </p:cNvPr>
          <p:cNvSpPr txBox="1"/>
          <p:nvPr/>
        </p:nvSpPr>
        <p:spPr>
          <a:xfrm>
            <a:off x="2704272" y="2354888"/>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287;p10">
            <a:extLst>
              <a:ext uri="{FF2B5EF4-FFF2-40B4-BE49-F238E27FC236}">
                <a16:creationId xmlns:a16="http://schemas.microsoft.com/office/drawing/2014/main" id="{1DBD4797-5802-A590-D856-8085C69680BC}"/>
              </a:ext>
            </a:extLst>
          </p:cNvPr>
          <p:cNvSpPr txBox="1"/>
          <p:nvPr/>
        </p:nvSpPr>
        <p:spPr>
          <a:xfrm>
            <a:off x="5522257" y="2300152"/>
            <a:ext cx="890041"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288;p10">
            <a:extLst>
              <a:ext uri="{FF2B5EF4-FFF2-40B4-BE49-F238E27FC236}">
                <a16:creationId xmlns:a16="http://schemas.microsoft.com/office/drawing/2014/main" id="{E69472B2-DC10-C299-A5B4-1C71CED10021}"/>
              </a:ext>
            </a:extLst>
          </p:cNvPr>
          <p:cNvSpPr txBox="1"/>
          <p:nvPr/>
        </p:nvSpPr>
        <p:spPr>
          <a:xfrm>
            <a:off x="5527340" y="2761792"/>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92</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.1%</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Google Shape;101;p5">
            <a:extLst>
              <a:ext uri="{FF2B5EF4-FFF2-40B4-BE49-F238E27FC236}">
                <a16:creationId xmlns:a16="http://schemas.microsoft.com/office/drawing/2014/main" id="{D117C65A-1BC2-8378-8B2E-6938F92E3357}"/>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4004" name="TextBox 4003">
            <a:extLst>
              <a:ext uri="{FF2B5EF4-FFF2-40B4-BE49-F238E27FC236}">
                <a16:creationId xmlns:a16="http://schemas.microsoft.com/office/drawing/2014/main" id="{932EDB50-E178-EAD4-3979-C8E1595EB0B4}"/>
              </a:ext>
            </a:extLst>
          </p:cNvPr>
          <p:cNvSpPr txBox="1"/>
          <p:nvPr/>
        </p:nvSpPr>
        <p:spPr>
          <a:xfrm>
            <a:off x="366530" y="5616366"/>
            <a:ext cx="11594890" cy="644166"/>
          </a:xfrm>
          <a:prstGeom prst="rect">
            <a:avLst/>
          </a:prstGeom>
          <a:solidFill>
            <a:srgbClr val="EFFB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2000" b="1" i="0" u="none" strike="noStrike" kern="0" cap="none" spc="0" normalizeH="0" baseline="0" noProof="0" dirty="0">
                <a:ln>
                  <a:noFill/>
                </a:ln>
                <a:solidFill>
                  <a:srgbClr val="003353"/>
                </a:solidFill>
                <a:effectLst/>
                <a:uLnTx/>
                <a:uFillTx/>
                <a:latin typeface="Arial"/>
                <a:ea typeface="+mn-ea"/>
                <a:cs typeface="Arial"/>
                <a:sym typeface="Arial"/>
              </a:rPr>
              <a:t>DRFI was improved vs SOC ET, with a 31% reduction in risk of developing metastatic disease.</a:t>
            </a:r>
          </a:p>
        </p:txBody>
      </p:sp>
      <p:sp>
        <p:nvSpPr>
          <p:cNvPr id="4003" name="TextBox 4002">
            <a:extLst>
              <a:ext uri="{FF2B5EF4-FFF2-40B4-BE49-F238E27FC236}">
                <a16:creationId xmlns:a16="http://schemas.microsoft.com/office/drawing/2014/main" id="{5785CCEC-F985-5B9F-4B2A-88B243E259BF}"/>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11261893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50B1AB-E136-B3F1-C92A-C6921919FD95}"/>
              </a:ext>
            </a:extLst>
          </p:cNvPr>
          <p:cNvSpPr>
            <a:spLocks noGrp="1"/>
          </p:cNvSpPr>
          <p:nvPr>
            <p:ph type="ctrTitle"/>
          </p:nvPr>
        </p:nvSpPr>
        <p:spPr/>
        <p:txBody>
          <a:bodyPr/>
          <a:lstStyle/>
          <a:p>
            <a:r>
              <a:rPr lang="en-US" sz="4100" dirty="0" err="1"/>
              <a:t>lidERA</a:t>
            </a:r>
            <a:r>
              <a:rPr lang="en-US" sz="4100" dirty="0"/>
              <a:t>: Interim Overall Survival</a:t>
            </a:r>
          </a:p>
        </p:txBody>
      </p:sp>
      <p:cxnSp>
        <p:nvCxnSpPr>
          <p:cNvPr id="4" name="Google Shape;248;p10">
            <a:extLst>
              <a:ext uri="{FF2B5EF4-FFF2-40B4-BE49-F238E27FC236}">
                <a16:creationId xmlns:a16="http://schemas.microsoft.com/office/drawing/2014/main" id="{BFF27F09-42A1-7269-EF20-80597DC00031}"/>
              </a:ext>
            </a:extLst>
          </p:cNvPr>
          <p:cNvCxnSpPr>
            <a:cxnSpLocks/>
          </p:cNvCxnSpPr>
          <p:nvPr/>
        </p:nvCxnSpPr>
        <p:spPr>
          <a:xfrm flipV="1">
            <a:off x="4532013" y="2364286"/>
            <a:ext cx="0" cy="1990199"/>
          </a:xfrm>
          <a:prstGeom prst="straightConnector1">
            <a:avLst/>
          </a:prstGeom>
          <a:noFill/>
          <a:ln w="6350" cap="flat" cmpd="sng">
            <a:solidFill>
              <a:srgbClr val="A5A5A5"/>
            </a:solidFill>
            <a:prstDash val="dash"/>
            <a:miter lim="800000"/>
            <a:headEnd type="none" w="sm" len="sm"/>
            <a:tailEnd type="none" w="sm" len="sm"/>
          </a:ln>
        </p:spPr>
      </p:cxnSp>
      <p:graphicFrame>
        <p:nvGraphicFramePr>
          <p:cNvPr id="7" name="Google Shape;435;p12">
            <a:extLst>
              <a:ext uri="{FF2B5EF4-FFF2-40B4-BE49-F238E27FC236}">
                <a16:creationId xmlns:a16="http://schemas.microsoft.com/office/drawing/2014/main" id="{3D805DBB-261B-2F00-C69E-C3F88209D9F4}"/>
              </a:ext>
            </a:extLst>
          </p:cNvPr>
          <p:cNvGraphicFramePr/>
          <p:nvPr/>
        </p:nvGraphicFramePr>
        <p:xfrm>
          <a:off x="8003547" y="2367290"/>
          <a:ext cx="3483600" cy="1427213"/>
        </p:xfrm>
        <a:graphic>
          <a:graphicData uri="http://schemas.openxmlformats.org/drawingml/2006/table">
            <a:tbl>
              <a:tblPr>
                <a:noFill/>
              </a:tblPr>
              <a:tblGrid>
                <a:gridCol w="1233248">
                  <a:extLst>
                    <a:ext uri="{9D8B030D-6E8A-4147-A177-3AD203B41FA5}">
                      <a16:colId xmlns:a16="http://schemas.microsoft.com/office/drawing/2014/main" val="20000"/>
                    </a:ext>
                  </a:extLst>
                </a:gridCol>
                <a:gridCol w="1056819">
                  <a:extLst>
                    <a:ext uri="{9D8B030D-6E8A-4147-A177-3AD203B41FA5}">
                      <a16:colId xmlns:a16="http://schemas.microsoft.com/office/drawing/2014/main" val="20001"/>
                    </a:ext>
                  </a:extLst>
                </a:gridCol>
                <a:gridCol w="1193533">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57 (2.7)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dirty="0">
                          <a:solidFill>
                            <a:srgbClr val="000000"/>
                          </a:solidFill>
                          <a:latin typeface="Arial"/>
                          <a:ea typeface="Arial"/>
                          <a:cs typeface="Arial"/>
                          <a:sym typeface="Arial"/>
                        </a:rPr>
                        <a:t>71 (3.4)</a:t>
                      </a:r>
                      <a:endParaRPr sz="1200" b="1" u="none" strike="noStrike" cap="none" dirty="0">
                        <a:solidFill>
                          <a:schemeClr val="dk1"/>
                        </a:solidFill>
                        <a:latin typeface="Arial"/>
                        <a:ea typeface="Arial"/>
                        <a:cs typeface="Arial"/>
                        <a:sym typeface="Arial"/>
                      </a:endParaRPr>
                    </a:p>
                  </a:txBody>
                  <a:tcPr marL="107067" marR="107067" marT="53533" marB="53533"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b="1"/>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107067" marR="107067" marT="53533" marB="53533"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2">
                  <a:txBody>
                    <a:bodyPr/>
                    <a:lstStyle/>
                    <a:p>
                      <a:pPr marL="0" marR="0" lvl="0" indent="0" algn="ctr" rtl="0">
                        <a:lnSpc>
                          <a:spcPct val="100000"/>
                        </a:lnSpc>
                        <a:spcBef>
                          <a:spcPts val="0"/>
                        </a:spcBef>
                        <a:spcAft>
                          <a:spcPts val="0"/>
                        </a:spcAft>
                        <a:buNone/>
                      </a:pPr>
                      <a:r>
                        <a:rPr lang="en-US" sz="1500" b="1" u="none" strike="noStrike" cap="none" dirty="0">
                          <a:solidFill>
                            <a:schemeClr val="dk1"/>
                          </a:solidFill>
                          <a:latin typeface="Arial"/>
                          <a:ea typeface="Arial"/>
                          <a:cs typeface="Arial"/>
                          <a:sym typeface="Arial"/>
                        </a:rPr>
                        <a:t>0.79</a:t>
                      </a:r>
                      <a:endParaRPr sz="1500" dirty="0"/>
                    </a:p>
                    <a:p>
                      <a:pPr marL="0" marR="0" lvl="0" indent="0" algn="ctr" rtl="0">
                        <a:lnSpc>
                          <a:spcPct val="100000"/>
                        </a:lnSpc>
                        <a:spcBef>
                          <a:spcPts val="0"/>
                        </a:spcBef>
                        <a:spcAft>
                          <a:spcPts val="0"/>
                        </a:spcAft>
                        <a:buNone/>
                      </a:pPr>
                      <a:r>
                        <a:rPr lang="en-US" sz="1200" b="0" u="none" strike="noStrike" cap="none" dirty="0">
                          <a:solidFill>
                            <a:schemeClr val="dk1"/>
                          </a:solidFill>
                          <a:latin typeface="Arial"/>
                          <a:ea typeface="Arial"/>
                          <a:cs typeface="Arial"/>
                          <a:sym typeface="Arial"/>
                        </a:rPr>
                        <a:t>(0.56, 1.12); </a:t>
                      </a:r>
                      <a:r>
                        <a:rPr lang="en-US" sz="1200" b="0" i="0" u="none" strike="noStrike" cap="none" dirty="0">
                          <a:solidFill>
                            <a:schemeClr val="dk1"/>
                          </a:solidFill>
                          <a:latin typeface="Arial"/>
                          <a:ea typeface="Arial"/>
                          <a:cs typeface="Arial"/>
                          <a:sym typeface="Arial"/>
                        </a:rPr>
                        <a:t>p</a:t>
                      </a:r>
                      <a:r>
                        <a:rPr lang="en-US" sz="1200" b="0" u="none" strike="noStrike" cap="none" dirty="0">
                          <a:solidFill>
                            <a:schemeClr val="dk1"/>
                          </a:solidFill>
                          <a:latin typeface="Arial"/>
                          <a:ea typeface="Arial"/>
                          <a:cs typeface="Arial"/>
                          <a:sym typeface="Arial"/>
                        </a:rPr>
                        <a:t> = 0.1863*</a:t>
                      </a:r>
                      <a:endParaRPr sz="1200" dirty="0"/>
                    </a:p>
                  </a:txBody>
                  <a:tcPr marL="115800" marR="115800" marT="57900" marB="5790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8" name="Google Shape;436;p12">
            <a:extLst>
              <a:ext uri="{FF2B5EF4-FFF2-40B4-BE49-F238E27FC236}">
                <a16:creationId xmlns:a16="http://schemas.microsoft.com/office/drawing/2014/main" id="{AA27271A-9A85-CDF3-7B11-9FA60C2830EE}"/>
              </a:ext>
            </a:extLst>
          </p:cNvPr>
          <p:cNvSpPr/>
          <p:nvPr/>
        </p:nvSpPr>
        <p:spPr>
          <a:xfrm>
            <a:off x="10355621" y="2505495"/>
            <a:ext cx="1131492" cy="4267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437;p12">
            <a:extLst>
              <a:ext uri="{FF2B5EF4-FFF2-40B4-BE49-F238E27FC236}">
                <a16:creationId xmlns:a16="http://schemas.microsoft.com/office/drawing/2014/main" id="{2BDC8629-7881-4803-A272-4BAAB1A1B43A}"/>
              </a:ext>
            </a:extLst>
          </p:cNvPr>
          <p:cNvSpPr/>
          <p:nvPr/>
        </p:nvSpPr>
        <p:spPr>
          <a:xfrm>
            <a:off x="9228417" y="2505495"/>
            <a:ext cx="1131492" cy="4267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dirty="0" err="1">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dirty="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nvGrpSpPr>
          <p:cNvPr id="10" name="Google Shape;181;p9">
            <a:extLst>
              <a:ext uri="{FF2B5EF4-FFF2-40B4-BE49-F238E27FC236}">
                <a16:creationId xmlns:a16="http://schemas.microsoft.com/office/drawing/2014/main" id="{DBC368E6-2EA7-92B3-110C-44E11829F932}"/>
              </a:ext>
            </a:extLst>
          </p:cNvPr>
          <p:cNvGrpSpPr/>
          <p:nvPr/>
        </p:nvGrpSpPr>
        <p:grpSpPr>
          <a:xfrm>
            <a:off x="-363735" y="1476383"/>
            <a:ext cx="9237321" cy="3982571"/>
            <a:chOff x="1751" y="1478466"/>
            <a:chExt cx="5589394" cy="2482525"/>
          </a:xfrm>
        </p:grpSpPr>
        <p:grpSp>
          <p:nvGrpSpPr>
            <p:cNvPr id="11" name="Google Shape;184;p9">
              <a:extLst>
                <a:ext uri="{FF2B5EF4-FFF2-40B4-BE49-F238E27FC236}">
                  <a16:creationId xmlns:a16="http://schemas.microsoft.com/office/drawing/2014/main" id="{5562C06E-B82B-C571-A5D1-4FE3F33BE067}"/>
                </a:ext>
              </a:extLst>
            </p:cNvPr>
            <p:cNvGrpSpPr/>
            <p:nvPr/>
          </p:nvGrpSpPr>
          <p:grpSpPr>
            <a:xfrm>
              <a:off x="1751" y="3690047"/>
              <a:ext cx="5175176" cy="270944"/>
              <a:chOff x="-2519414" y="7614733"/>
              <a:chExt cx="20607106" cy="617740"/>
            </a:xfrm>
          </p:grpSpPr>
          <p:sp>
            <p:nvSpPr>
              <p:cNvPr id="44" name="Google Shape;185;p9">
                <a:extLst>
                  <a:ext uri="{FF2B5EF4-FFF2-40B4-BE49-F238E27FC236}">
                    <a16:creationId xmlns:a16="http://schemas.microsoft.com/office/drawing/2014/main" id="{62E6FC83-5BF1-5D98-8298-94FCC8CF0574}"/>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86;p9">
                <a:extLst>
                  <a:ext uri="{FF2B5EF4-FFF2-40B4-BE49-F238E27FC236}">
                    <a16:creationId xmlns:a16="http://schemas.microsoft.com/office/drawing/2014/main" id="{0C98BB30-73CB-3EF7-413D-FB3DFCA4E6F8}"/>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87;p9">
                <a:extLst>
                  <a:ext uri="{FF2B5EF4-FFF2-40B4-BE49-F238E27FC236}">
                    <a16:creationId xmlns:a16="http://schemas.microsoft.com/office/drawing/2014/main" id="{9D297B3E-B7C8-BF9A-ADA2-577BECF5CF0B}"/>
                  </a:ext>
                </a:extLst>
              </p:cNvPr>
              <p:cNvSpPr txBox="1"/>
              <p:nvPr/>
            </p:nvSpPr>
            <p:spPr>
              <a:xfrm>
                <a:off x="1041637" y="7824396"/>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88;p9">
                <a:extLst>
                  <a:ext uri="{FF2B5EF4-FFF2-40B4-BE49-F238E27FC236}">
                    <a16:creationId xmlns:a16="http://schemas.microsoft.com/office/drawing/2014/main" id="{521834E7-07C6-F911-98A5-B7F7930DB2C5}"/>
                  </a:ext>
                </a:extLst>
              </p:cNvPr>
              <p:cNvSpPr txBox="1"/>
              <p:nvPr/>
            </p:nvSpPr>
            <p:spPr>
              <a:xfrm>
                <a:off x="3415260" y="7824395"/>
                <a:ext cx="82217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2043</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2040</a:t>
                </a:r>
              </a:p>
            </p:txBody>
          </p:sp>
          <p:sp>
            <p:nvSpPr>
              <p:cNvPr id="48" name="Google Shape;189;p9">
                <a:extLst>
                  <a:ext uri="{FF2B5EF4-FFF2-40B4-BE49-F238E27FC236}">
                    <a16:creationId xmlns:a16="http://schemas.microsoft.com/office/drawing/2014/main" id="{B72F03DF-1B63-AD06-97B1-2D052F2DAA95}"/>
                  </a:ext>
                </a:extLst>
              </p:cNvPr>
              <p:cNvSpPr txBox="1"/>
              <p:nvPr/>
            </p:nvSpPr>
            <p:spPr>
              <a:xfrm>
                <a:off x="5780767"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2013</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2018</a:t>
                </a:r>
              </a:p>
            </p:txBody>
          </p:sp>
          <p:sp>
            <p:nvSpPr>
              <p:cNvPr id="49" name="Google Shape;190;p9">
                <a:extLst>
                  <a:ext uri="{FF2B5EF4-FFF2-40B4-BE49-F238E27FC236}">
                    <a16:creationId xmlns:a16="http://schemas.microsoft.com/office/drawing/2014/main" id="{87CF15AE-F438-0367-956C-492BDD4D0204}"/>
                  </a:ext>
                </a:extLst>
              </p:cNvPr>
              <p:cNvSpPr txBox="1"/>
              <p:nvPr/>
            </p:nvSpPr>
            <p:spPr>
              <a:xfrm>
                <a:off x="8098332" y="7824395"/>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1997</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1971</a:t>
                </a:r>
              </a:p>
            </p:txBody>
          </p:sp>
          <p:sp>
            <p:nvSpPr>
              <p:cNvPr id="50" name="Google Shape;191;p9">
                <a:extLst>
                  <a:ext uri="{FF2B5EF4-FFF2-40B4-BE49-F238E27FC236}">
                    <a16:creationId xmlns:a16="http://schemas.microsoft.com/office/drawing/2014/main" id="{2C425371-E149-0110-4D70-8819E2E5825E}"/>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1887</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1852</a:t>
                </a:r>
              </a:p>
            </p:txBody>
          </p:sp>
          <p:sp>
            <p:nvSpPr>
              <p:cNvPr id="51" name="Google Shape;192;p9">
                <a:extLst>
                  <a:ext uri="{FF2B5EF4-FFF2-40B4-BE49-F238E27FC236}">
                    <a16:creationId xmlns:a16="http://schemas.microsoft.com/office/drawing/2014/main" id="{5B68623E-5491-034D-EDD2-3CEB4C87D9F3}"/>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1300</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1270</a:t>
                </a:r>
              </a:p>
            </p:txBody>
          </p:sp>
          <p:sp>
            <p:nvSpPr>
              <p:cNvPr id="52" name="Google Shape;193;p9">
                <a:extLst>
                  <a:ext uri="{FF2B5EF4-FFF2-40B4-BE49-F238E27FC236}">
                    <a16:creationId xmlns:a16="http://schemas.microsoft.com/office/drawing/2014/main" id="{8B2551BD-4BD2-3011-308F-7B0520A19EAD}"/>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530</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504</a:t>
                </a:r>
              </a:p>
            </p:txBody>
          </p:sp>
          <p:sp>
            <p:nvSpPr>
              <p:cNvPr id="53" name="Google Shape;194;p9">
                <a:extLst>
                  <a:ext uri="{FF2B5EF4-FFF2-40B4-BE49-F238E27FC236}">
                    <a16:creationId xmlns:a16="http://schemas.microsoft.com/office/drawing/2014/main" id="{AB8BE5E2-E070-4E0D-B9C6-EC559A1741EF}"/>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52</a:t>
                </a: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mn-ea"/>
                    <a:cs typeface="Arial"/>
                    <a:sym typeface="Arial"/>
                  </a:rPr>
                  <a:t>49</a:t>
                </a:r>
              </a:p>
            </p:txBody>
          </p:sp>
        </p:grpSp>
        <p:grpSp>
          <p:nvGrpSpPr>
            <p:cNvPr id="12" name="Google Shape;195;p9">
              <a:extLst>
                <a:ext uri="{FF2B5EF4-FFF2-40B4-BE49-F238E27FC236}">
                  <a16:creationId xmlns:a16="http://schemas.microsoft.com/office/drawing/2014/main" id="{10C7877A-0794-FBA3-4964-084467D6E1E1}"/>
                </a:ext>
              </a:extLst>
            </p:cNvPr>
            <p:cNvGrpSpPr/>
            <p:nvPr/>
          </p:nvGrpSpPr>
          <p:grpSpPr>
            <a:xfrm>
              <a:off x="463765" y="1478466"/>
              <a:ext cx="5127380" cy="2294054"/>
              <a:chOff x="463765" y="1478466"/>
              <a:chExt cx="5127380" cy="2294054"/>
            </a:xfrm>
          </p:grpSpPr>
          <p:grpSp>
            <p:nvGrpSpPr>
              <p:cNvPr id="14" name="Google Shape;196;p9">
                <a:extLst>
                  <a:ext uri="{FF2B5EF4-FFF2-40B4-BE49-F238E27FC236}">
                    <a16:creationId xmlns:a16="http://schemas.microsoft.com/office/drawing/2014/main" id="{DEE14CCC-7BBD-3A7B-2252-C81838683604}"/>
                  </a:ext>
                </a:extLst>
              </p:cNvPr>
              <p:cNvGrpSpPr/>
              <p:nvPr/>
            </p:nvGrpSpPr>
            <p:grpSpPr>
              <a:xfrm>
                <a:off x="930358" y="3467574"/>
                <a:ext cx="4660787" cy="304946"/>
                <a:chOff x="820160" y="4004099"/>
                <a:chExt cx="4068553" cy="309124"/>
              </a:xfrm>
            </p:grpSpPr>
            <p:sp>
              <p:nvSpPr>
                <p:cNvPr id="24" name="Google Shape;197;p9">
                  <a:extLst>
                    <a:ext uri="{FF2B5EF4-FFF2-40B4-BE49-F238E27FC236}">
                      <a16:creationId xmlns:a16="http://schemas.microsoft.com/office/drawing/2014/main" id="{83E233EB-EE6A-DB65-B637-C95F9F4A958B}"/>
                    </a:ext>
                  </a:extLst>
                </p:cNvPr>
                <p:cNvSpPr txBox="1"/>
                <p:nvPr/>
              </p:nvSpPr>
              <p:spPr>
                <a:xfrm>
                  <a:off x="2307863" y="4131702"/>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 name="Google Shape;198;p9">
                  <a:extLst>
                    <a:ext uri="{FF2B5EF4-FFF2-40B4-BE49-F238E27FC236}">
                      <a16:creationId xmlns:a16="http://schemas.microsoft.com/office/drawing/2014/main" id="{50638821-CE98-7A34-7C31-227A41AB2C3D}"/>
                    </a:ext>
                  </a:extLst>
                </p:cNvPr>
                <p:cNvGrpSpPr/>
                <p:nvPr/>
              </p:nvGrpSpPr>
              <p:grpSpPr>
                <a:xfrm>
                  <a:off x="820160" y="4004099"/>
                  <a:ext cx="4068553" cy="146166"/>
                  <a:chOff x="820160" y="4004099"/>
                  <a:chExt cx="4068553" cy="146166"/>
                </a:xfrm>
              </p:grpSpPr>
              <p:grpSp>
                <p:nvGrpSpPr>
                  <p:cNvPr id="26" name="Google Shape;199;p9">
                    <a:extLst>
                      <a:ext uri="{FF2B5EF4-FFF2-40B4-BE49-F238E27FC236}">
                        <a16:creationId xmlns:a16="http://schemas.microsoft.com/office/drawing/2014/main" id="{5D37FA89-76B4-41FA-3807-BF62A146B571}"/>
                      </a:ext>
                    </a:extLst>
                  </p:cNvPr>
                  <p:cNvGrpSpPr/>
                  <p:nvPr/>
                </p:nvGrpSpPr>
                <p:grpSpPr>
                  <a:xfrm>
                    <a:off x="853653" y="4004099"/>
                    <a:ext cx="4035060" cy="24166"/>
                    <a:chOff x="853653" y="4004099"/>
                    <a:chExt cx="4035060" cy="24166"/>
                  </a:xfrm>
                </p:grpSpPr>
                <p:cxnSp>
                  <p:nvCxnSpPr>
                    <p:cNvPr id="35" name="Google Shape;200;p9">
                      <a:extLst>
                        <a:ext uri="{FF2B5EF4-FFF2-40B4-BE49-F238E27FC236}">
                          <a16:creationId xmlns:a16="http://schemas.microsoft.com/office/drawing/2014/main" id="{60187C31-02DF-6E90-0E94-4849E9A37291}"/>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6" name="Google Shape;201;p9">
                      <a:extLst>
                        <a:ext uri="{FF2B5EF4-FFF2-40B4-BE49-F238E27FC236}">
                          <a16:creationId xmlns:a16="http://schemas.microsoft.com/office/drawing/2014/main" id="{38DF2046-18EC-8F1C-BAFD-34DEACB09EE3}"/>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7" name="Google Shape;202;p9">
                      <a:extLst>
                        <a:ext uri="{FF2B5EF4-FFF2-40B4-BE49-F238E27FC236}">
                          <a16:creationId xmlns:a16="http://schemas.microsoft.com/office/drawing/2014/main" id="{8F2BDDB9-F54B-991D-9A73-35AED48DA7D1}"/>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3;p9">
                      <a:extLst>
                        <a:ext uri="{FF2B5EF4-FFF2-40B4-BE49-F238E27FC236}">
                          <a16:creationId xmlns:a16="http://schemas.microsoft.com/office/drawing/2014/main" id="{E05EF8FA-5BA7-5B71-8261-A597895155D2}"/>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4;p9">
                      <a:extLst>
                        <a:ext uri="{FF2B5EF4-FFF2-40B4-BE49-F238E27FC236}">
                          <a16:creationId xmlns:a16="http://schemas.microsoft.com/office/drawing/2014/main" id="{D410193D-00D5-7E96-9D41-EF9721512682}"/>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5;p9">
                      <a:extLst>
                        <a:ext uri="{FF2B5EF4-FFF2-40B4-BE49-F238E27FC236}">
                          <a16:creationId xmlns:a16="http://schemas.microsoft.com/office/drawing/2014/main" id="{B0B98694-B197-04CA-0EB2-67F1390CFE21}"/>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6;p9">
                      <a:extLst>
                        <a:ext uri="{FF2B5EF4-FFF2-40B4-BE49-F238E27FC236}">
                          <a16:creationId xmlns:a16="http://schemas.microsoft.com/office/drawing/2014/main" id="{73BA4137-E008-2F61-0624-8A30FD7A4FAE}"/>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2" name="Google Shape;207;p9">
                      <a:extLst>
                        <a:ext uri="{FF2B5EF4-FFF2-40B4-BE49-F238E27FC236}">
                          <a16:creationId xmlns:a16="http://schemas.microsoft.com/office/drawing/2014/main" id="{9C14F209-8AD9-3C12-6316-0ECF35ED4BB1}"/>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3" name="Google Shape;208;p9">
                      <a:extLst>
                        <a:ext uri="{FF2B5EF4-FFF2-40B4-BE49-F238E27FC236}">
                          <a16:creationId xmlns:a16="http://schemas.microsoft.com/office/drawing/2014/main" id="{B87537CC-D91A-CF7E-CAB3-9EFCC880458F}"/>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7" name="Google Shape;209;p9">
                    <a:extLst>
                      <a:ext uri="{FF2B5EF4-FFF2-40B4-BE49-F238E27FC236}">
                        <a16:creationId xmlns:a16="http://schemas.microsoft.com/office/drawing/2014/main" id="{341FD989-4580-ED9D-4E92-44FE058D9CD1}"/>
                      </a:ext>
                    </a:extLst>
                  </p:cNvPr>
                  <p:cNvSpPr txBox="1"/>
                  <p:nvPr/>
                </p:nvSpPr>
                <p:spPr>
                  <a:xfrm>
                    <a:off x="820160" y="4046501"/>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10;p9">
                    <a:extLst>
                      <a:ext uri="{FF2B5EF4-FFF2-40B4-BE49-F238E27FC236}">
                        <a16:creationId xmlns:a16="http://schemas.microsoft.com/office/drawing/2014/main" id="{6A550503-3396-DDA6-1AFA-368FED61D4FA}"/>
                      </a:ext>
                    </a:extLst>
                  </p:cNvPr>
                  <p:cNvSpPr txBox="1"/>
                  <p:nvPr/>
                </p:nvSpPr>
                <p:spPr>
                  <a:xfrm>
                    <a:off x="1342757"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11;p9">
                    <a:extLst>
                      <a:ext uri="{FF2B5EF4-FFF2-40B4-BE49-F238E27FC236}">
                        <a16:creationId xmlns:a16="http://schemas.microsoft.com/office/drawing/2014/main" id="{ED36F162-3AEF-909D-7DE4-A996F201C81B}"/>
                      </a:ext>
                    </a:extLst>
                  </p:cNvPr>
                  <p:cNvSpPr txBox="1"/>
                  <p:nvPr/>
                </p:nvSpPr>
                <p:spPr>
                  <a:xfrm>
                    <a:off x="185764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212;p9">
                    <a:extLst>
                      <a:ext uri="{FF2B5EF4-FFF2-40B4-BE49-F238E27FC236}">
                        <a16:creationId xmlns:a16="http://schemas.microsoft.com/office/drawing/2014/main" id="{329A590C-DE40-314E-8A86-44413EC6BCEB}"/>
                      </a:ext>
                    </a:extLst>
                  </p:cNvPr>
                  <p:cNvSpPr txBox="1"/>
                  <p:nvPr/>
                </p:nvSpPr>
                <p:spPr>
                  <a:xfrm>
                    <a:off x="2368861"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213;p9">
                    <a:extLst>
                      <a:ext uri="{FF2B5EF4-FFF2-40B4-BE49-F238E27FC236}">
                        <a16:creationId xmlns:a16="http://schemas.microsoft.com/office/drawing/2014/main" id="{FF3B49CD-F879-8479-BD91-6068E3FA51D5}"/>
                      </a:ext>
                    </a:extLst>
                  </p:cNvPr>
                  <p:cNvSpPr txBox="1"/>
                  <p:nvPr/>
                </p:nvSpPr>
                <p:spPr>
                  <a:xfrm>
                    <a:off x="2879995"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14;p9">
                    <a:extLst>
                      <a:ext uri="{FF2B5EF4-FFF2-40B4-BE49-F238E27FC236}">
                        <a16:creationId xmlns:a16="http://schemas.microsoft.com/office/drawing/2014/main" id="{CC7904F5-564A-FB82-4F8A-A75D1F358D8A}"/>
                      </a:ext>
                    </a:extLst>
                  </p:cNvPr>
                  <p:cNvSpPr txBox="1"/>
                  <p:nvPr/>
                </p:nvSpPr>
                <p:spPr>
                  <a:xfrm>
                    <a:off x="3390379"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15;p9">
                    <a:extLst>
                      <a:ext uri="{FF2B5EF4-FFF2-40B4-BE49-F238E27FC236}">
                        <a16:creationId xmlns:a16="http://schemas.microsoft.com/office/drawing/2014/main" id="{33D87D05-62FD-5493-036A-9278AE57E73B}"/>
                      </a:ext>
                    </a:extLst>
                  </p:cNvPr>
                  <p:cNvSpPr txBox="1"/>
                  <p:nvPr/>
                </p:nvSpPr>
                <p:spPr>
                  <a:xfrm>
                    <a:off x="3902286" y="4046502"/>
                    <a:ext cx="122392" cy="103763"/>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16;p9">
                    <a:extLst>
                      <a:ext uri="{FF2B5EF4-FFF2-40B4-BE49-F238E27FC236}">
                        <a16:creationId xmlns:a16="http://schemas.microsoft.com/office/drawing/2014/main" id="{FE3671B1-83D4-EA6A-A83F-0DAA03B70B57}"/>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oogle Shape;217;p9">
                <a:extLst>
                  <a:ext uri="{FF2B5EF4-FFF2-40B4-BE49-F238E27FC236}">
                    <a16:creationId xmlns:a16="http://schemas.microsoft.com/office/drawing/2014/main" id="{04C4A7A7-5639-D604-DEF8-413C25CF77AC}"/>
                  </a:ext>
                </a:extLst>
              </p:cNvPr>
              <p:cNvGrpSpPr/>
              <p:nvPr/>
            </p:nvGrpSpPr>
            <p:grpSpPr>
              <a:xfrm>
                <a:off x="463765" y="1478466"/>
                <a:ext cx="504809" cy="1985091"/>
                <a:chOff x="412855" y="1987746"/>
                <a:chExt cx="440664" cy="2012291"/>
              </a:xfrm>
            </p:grpSpPr>
            <p:sp>
              <p:nvSpPr>
                <p:cNvPr id="16" name="Google Shape;218;p9">
                  <a:extLst>
                    <a:ext uri="{FF2B5EF4-FFF2-40B4-BE49-F238E27FC236}">
                      <a16:creationId xmlns:a16="http://schemas.microsoft.com/office/drawing/2014/main" id="{A9D82C0D-DFB6-FDA3-EBEC-971913701CA9}"/>
                    </a:ext>
                  </a:extLst>
                </p:cNvPr>
                <p:cNvSpPr txBox="1"/>
                <p:nvPr/>
              </p:nvSpPr>
              <p:spPr>
                <a:xfrm rot="16200000">
                  <a:off x="-262278" y="2896976"/>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OS (%)</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7" name="Google Shape;225;p9">
                  <a:extLst>
                    <a:ext uri="{FF2B5EF4-FFF2-40B4-BE49-F238E27FC236}">
                      <a16:creationId xmlns:a16="http://schemas.microsoft.com/office/drawing/2014/main" id="{4BF83CC4-A8ED-50CD-E6B8-A8045840F349}"/>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18" name="Google Shape;226;p9">
                  <a:extLst>
                    <a:ext uri="{FF2B5EF4-FFF2-40B4-BE49-F238E27FC236}">
                      <a16:creationId xmlns:a16="http://schemas.microsoft.com/office/drawing/2014/main" id="{2B0D1A6B-74F2-ECA3-CC12-CC6DEFC8B49B}"/>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19" name="Google Shape;227;p9">
                  <a:extLst>
                    <a:ext uri="{FF2B5EF4-FFF2-40B4-BE49-F238E27FC236}">
                      <a16:creationId xmlns:a16="http://schemas.microsoft.com/office/drawing/2014/main" id="{4430A2E2-BAE0-9FCB-C0E0-494CA348EEAB}"/>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28;p9">
                  <a:extLst>
                    <a:ext uri="{FF2B5EF4-FFF2-40B4-BE49-F238E27FC236}">
                      <a16:creationId xmlns:a16="http://schemas.microsoft.com/office/drawing/2014/main" id="{7058ACF8-2C1E-0C0D-1477-E54CDB2F69E1}"/>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29;p9">
                  <a:extLst>
                    <a:ext uri="{FF2B5EF4-FFF2-40B4-BE49-F238E27FC236}">
                      <a16:creationId xmlns:a16="http://schemas.microsoft.com/office/drawing/2014/main" id="{DE1A6D00-8795-B641-BB44-11E57246848D}"/>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2" name="Google Shape;230;p9">
                  <a:extLst>
                    <a:ext uri="{FF2B5EF4-FFF2-40B4-BE49-F238E27FC236}">
                      <a16:creationId xmlns:a16="http://schemas.microsoft.com/office/drawing/2014/main" id="{A994D506-468A-4AC6-450F-36BAC36B7F76}"/>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3" name="Google Shape;231;p9">
                  <a:extLst>
                    <a:ext uri="{FF2B5EF4-FFF2-40B4-BE49-F238E27FC236}">
                      <a16:creationId xmlns:a16="http://schemas.microsoft.com/office/drawing/2014/main" id="{3D1E14AB-D0FD-371E-B290-4656B78FD790}"/>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13" name="Google Shape;234;p9">
              <a:extLst>
                <a:ext uri="{FF2B5EF4-FFF2-40B4-BE49-F238E27FC236}">
                  <a16:creationId xmlns:a16="http://schemas.microsoft.com/office/drawing/2014/main" id="{09A73168-C268-6605-8ED1-7CC58A3663B9}"/>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 name="TextBox 53">
            <a:extLst>
              <a:ext uri="{FF2B5EF4-FFF2-40B4-BE49-F238E27FC236}">
                <a16:creationId xmlns:a16="http://schemas.microsoft.com/office/drawing/2014/main" id="{B9C1B60E-5DF3-6639-0902-90D26FDA9D2B}"/>
              </a:ext>
            </a:extLst>
          </p:cNvPr>
          <p:cNvSpPr txBox="1"/>
          <p:nvPr/>
        </p:nvSpPr>
        <p:spPr>
          <a:xfrm>
            <a:off x="9968822" y="529493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a:ln>
                  <a:noFill/>
                </a:ln>
                <a:solidFill>
                  <a:srgbClr val="000000"/>
                </a:solidFill>
                <a:effectLst/>
                <a:uLnTx/>
                <a:uFillTx/>
                <a:latin typeface="Arial"/>
                <a:ea typeface="+mn-ea"/>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5" name="Group 54">
            <a:extLst>
              <a:ext uri="{FF2B5EF4-FFF2-40B4-BE49-F238E27FC236}">
                <a16:creationId xmlns:a16="http://schemas.microsoft.com/office/drawing/2014/main" id="{26D3CE2F-BD3C-EC76-5D41-DE0F1A7C75C0}"/>
              </a:ext>
            </a:extLst>
          </p:cNvPr>
          <p:cNvGrpSpPr/>
          <p:nvPr/>
        </p:nvGrpSpPr>
        <p:grpSpPr>
          <a:xfrm>
            <a:off x="1253797" y="1509193"/>
            <a:ext cx="7690924" cy="179787"/>
            <a:chOff x="1154275" y="1204190"/>
            <a:chExt cx="5762223" cy="168097"/>
          </a:xfrm>
        </p:grpSpPr>
        <p:pic>
          <p:nvPicPr>
            <p:cNvPr id="56" name="Graphic 55">
              <a:extLst>
                <a:ext uri="{FF2B5EF4-FFF2-40B4-BE49-F238E27FC236}">
                  <a16:creationId xmlns:a16="http://schemas.microsoft.com/office/drawing/2014/main" id="{86FD0035-3CE9-7715-A025-68BA409B400F}"/>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154275" y="1217023"/>
              <a:ext cx="5738524" cy="133524"/>
            </a:xfrm>
            <a:prstGeom prst="rect">
              <a:avLst/>
            </a:prstGeom>
          </p:spPr>
        </p:pic>
        <p:grpSp>
          <p:nvGrpSpPr>
            <p:cNvPr id="57" name="Group 56">
              <a:extLst>
                <a:ext uri="{FF2B5EF4-FFF2-40B4-BE49-F238E27FC236}">
                  <a16:creationId xmlns:a16="http://schemas.microsoft.com/office/drawing/2014/main" id="{BE4A4704-29A4-01A2-AFA0-AFBFD4AB4894}"/>
                </a:ext>
              </a:extLst>
            </p:cNvPr>
            <p:cNvGrpSpPr/>
            <p:nvPr/>
          </p:nvGrpSpPr>
          <p:grpSpPr>
            <a:xfrm>
              <a:off x="1161783" y="1204190"/>
              <a:ext cx="5624804" cy="168097"/>
              <a:chOff x="1213869" y="1135710"/>
              <a:chExt cx="5750595" cy="171161"/>
            </a:xfrm>
          </p:grpSpPr>
          <p:grpSp>
            <p:nvGrpSpPr>
              <p:cNvPr id="1086" name="Graphic 17">
                <a:extLst>
                  <a:ext uri="{FF2B5EF4-FFF2-40B4-BE49-F238E27FC236}">
                    <a16:creationId xmlns:a16="http://schemas.microsoft.com/office/drawing/2014/main" id="{56159B05-3F04-1473-82B8-3D989A1AAA21}"/>
                  </a:ext>
                </a:extLst>
              </p:cNvPr>
              <p:cNvGrpSpPr/>
              <p:nvPr/>
            </p:nvGrpSpPr>
            <p:grpSpPr>
              <a:xfrm>
                <a:off x="1213869" y="1135710"/>
                <a:ext cx="46313" cy="51259"/>
                <a:chOff x="1213869" y="1135710"/>
                <a:chExt cx="46313" cy="51259"/>
              </a:xfrm>
            </p:grpSpPr>
            <p:sp>
              <p:nvSpPr>
                <p:cNvPr id="2104" name="Freeform: Shape 4761">
                  <a:extLst>
                    <a:ext uri="{FF2B5EF4-FFF2-40B4-BE49-F238E27FC236}">
                      <a16:creationId xmlns:a16="http://schemas.microsoft.com/office/drawing/2014/main" id="{74787670-70D8-7BF4-0778-E6A48AE6DA11}"/>
                    </a:ext>
                  </a:extLst>
                </p:cNvPr>
                <p:cNvSpPr/>
                <p:nvPr/>
              </p:nvSpPr>
              <p:spPr>
                <a:xfrm>
                  <a:off x="1237105"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Freeform: Shape 4762">
                  <a:extLst>
                    <a:ext uri="{FF2B5EF4-FFF2-40B4-BE49-F238E27FC236}">
                      <a16:creationId xmlns:a16="http://schemas.microsoft.com/office/drawing/2014/main" id="{48B84312-3B0B-A4BD-688A-540E5E707ECC}"/>
                    </a:ext>
                  </a:extLst>
                </p:cNvPr>
                <p:cNvSpPr/>
                <p:nvPr/>
              </p:nvSpPr>
              <p:spPr>
                <a:xfrm>
                  <a:off x="121386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7" name="Graphic 17">
                <a:extLst>
                  <a:ext uri="{FF2B5EF4-FFF2-40B4-BE49-F238E27FC236}">
                    <a16:creationId xmlns:a16="http://schemas.microsoft.com/office/drawing/2014/main" id="{7A1ADFEB-F710-A8EF-897D-7BF58015C47A}"/>
                  </a:ext>
                </a:extLst>
              </p:cNvPr>
              <p:cNvGrpSpPr/>
              <p:nvPr/>
            </p:nvGrpSpPr>
            <p:grpSpPr>
              <a:xfrm>
                <a:off x="1222522" y="1135710"/>
                <a:ext cx="46473" cy="51259"/>
                <a:chOff x="1222522" y="1135710"/>
                <a:chExt cx="46473" cy="51259"/>
              </a:xfrm>
            </p:grpSpPr>
            <p:sp>
              <p:nvSpPr>
                <p:cNvPr id="2102" name="Freeform: Shape 4759">
                  <a:extLst>
                    <a:ext uri="{FF2B5EF4-FFF2-40B4-BE49-F238E27FC236}">
                      <a16:creationId xmlns:a16="http://schemas.microsoft.com/office/drawing/2014/main" id="{8FC91EB6-A8E3-1D3F-71D0-496B23901BCC}"/>
                    </a:ext>
                  </a:extLst>
                </p:cNvPr>
                <p:cNvSpPr/>
                <p:nvPr/>
              </p:nvSpPr>
              <p:spPr>
                <a:xfrm>
                  <a:off x="1245759"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Freeform: Shape 4760">
                  <a:extLst>
                    <a:ext uri="{FF2B5EF4-FFF2-40B4-BE49-F238E27FC236}">
                      <a16:creationId xmlns:a16="http://schemas.microsoft.com/office/drawing/2014/main" id="{C7A40588-7A5A-848D-9A48-B41FD3931E0A}"/>
                    </a:ext>
                  </a:extLst>
                </p:cNvPr>
                <p:cNvSpPr/>
                <p:nvPr/>
              </p:nvSpPr>
              <p:spPr>
                <a:xfrm>
                  <a:off x="1222522"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8" name="Graphic 17">
                <a:extLst>
                  <a:ext uri="{FF2B5EF4-FFF2-40B4-BE49-F238E27FC236}">
                    <a16:creationId xmlns:a16="http://schemas.microsoft.com/office/drawing/2014/main" id="{6890C129-877C-C31A-C3AA-3B0EAC1E1743}"/>
                  </a:ext>
                </a:extLst>
              </p:cNvPr>
              <p:cNvGrpSpPr/>
              <p:nvPr/>
            </p:nvGrpSpPr>
            <p:grpSpPr>
              <a:xfrm>
                <a:off x="1248323" y="1135710"/>
                <a:ext cx="46473" cy="51259"/>
                <a:chOff x="1248323" y="1135710"/>
                <a:chExt cx="46473" cy="51259"/>
              </a:xfrm>
            </p:grpSpPr>
            <p:sp>
              <p:nvSpPr>
                <p:cNvPr id="2100" name="Freeform: Shape 4757">
                  <a:extLst>
                    <a:ext uri="{FF2B5EF4-FFF2-40B4-BE49-F238E27FC236}">
                      <a16:creationId xmlns:a16="http://schemas.microsoft.com/office/drawing/2014/main" id="{FC12F151-386B-222D-674D-28FE3E6D30B4}"/>
                    </a:ext>
                  </a:extLst>
                </p:cNvPr>
                <p:cNvSpPr/>
                <p:nvPr/>
              </p:nvSpPr>
              <p:spPr>
                <a:xfrm>
                  <a:off x="127156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Freeform: Shape 4758">
                  <a:extLst>
                    <a:ext uri="{FF2B5EF4-FFF2-40B4-BE49-F238E27FC236}">
                      <a16:creationId xmlns:a16="http://schemas.microsoft.com/office/drawing/2014/main" id="{CB9EC0ED-EC69-B40D-26F9-754EAAD0528A}"/>
                    </a:ext>
                  </a:extLst>
                </p:cNvPr>
                <p:cNvSpPr/>
                <p:nvPr/>
              </p:nvSpPr>
              <p:spPr>
                <a:xfrm>
                  <a:off x="1248323"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9" name="Graphic 17">
                <a:extLst>
                  <a:ext uri="{FF2B5EF4-FFF2-40B4-BE49-F238E27FC236}">
                    <a16:creationId xmlns:a16="http://schemas.microsoft.com/office/drawing/2014/main" id="{322A9FCD-40AA-F45A-F8F9-39E41A03E262}"/>
                  </a:ext>
                </a:extLst>
              </p:cNvPr>
              <p:cNvGrpSpPr/>
              <p:nvPr/>
            </p:nvGrpSpPr>
            <p:grpSpPr>
              <a:xfrm>
                <a:off x="1262746" y="1135710"/>
                <a:ext cx="46313" cy="51259"/>
                <a:chOff x="1262746" y="1135710"/>
                <a:chExt cx="46313" cy="51259"/>
              </a:xfrm>
            </p:grpSpPr>
            <p:sp>
              <p:nvSpPr>
                <p:cNvPr id="2098" name="Freeform: Shape 4755">
                  <a:extLst>
                    <a:ext uri="{FF2B5EF4-FFF2-40B4-BE49-F238E27FC236}">
                      <a16:creationId xmlns:a16="http://schemas.microsoft.com/office/drawing/2014/main" id="{87780737-C455-C267-B35A-2FBD82A6F78D}"/>
                    </a:ext>
                  </a:extLst>
                </p:cNvPr>
                <p:cNvSpPr/>
                <p:nvPr/>
              </p:nvSpPr>
              <p:spPr>
                <a:xfrm>
                  <a:off x="128582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Freeform: Shape 4756">
                  <a:extLst>
                    <a:ext uri="{FF2B5EF4-FFF2-40B4-BE49-F238E27FC236}">
                      <a16:creationId xmlns:a16="http://schemas.microsoft.com/office/drawing/2014/main" id="{11F05215-3700-E370-5F8A-37B2CFEA696C}"/>
                    </a:ext>
                  </a:extLst>
                </p:cNvPr>
                <p:cNvSpPr/>
                <p:nvPr/>
              </p:nvSpPr>
              <p:spPr>
                <a:xfrm>
                  <a:off x="1262746"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0" name="Graphic 17">
                <a:extLst>
                  <a:ext uri="{FF2B5EF4-FFF2-40B4-BE49-F238E27FC236}">
                    <a16:creationId xmlns:a16="http://schemas.microsoft.com/office/drawing/2014/main" id="{D62FF70C-3BF6-5B41-848F-3C950C891CA1}"/>
                  </a:ext>
                </a:extLst>
              </p:cNvPr>
              <p:cNvGrpSpPr/>
              <p:nvPr/>
            </p:nvGrpSpPr>
            <p:grpSpPr>
              <a:xfrm>
                <a:off x="1296720" y="1135710"/>
                <a:ext cx="46313" cy="51259"/>
                <a:chOff x="1296720" y="1135710"/>
                <a:chExt cx="46313" cy="51259"/>
              </a:xfrm>
            </p:grpSpPr>
            <p:sp>
              <p:nvSpPr>
                <p:cNvPr id="2096" name="Freeform: Shape 4753">
                  <a:extLst>
                    <a:ext uri="{FF2B5EF4-FFF2-40B4-BE49-F238E27FC236}">
                      <a16:creationId xmlns:a16="http://schemas.microsoft.com/office/drawing/2014/main" id="{25B5DD5C-C965-38DD-61C9-9A5302FC516B}"/>
                    </a:ext>
                  </a:extLst>
                </p:cNvPr>
                <p:cNvSpPr/>
                <p:nvPr/>
              </p:nvSpPr>
              <p:spPr>
                <a:xfrm>
                  <a:off x="131995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Freeform: Shape 4754">
                  <a:extLst>
                    <a:ext uri="{FF2B5EF4-FFF2-40B4-BE49-F238E27FC236}">
                      <a16:creationId xmlns:a16="http://schemas.microsoft.com/office/drawing/2014/main" id="{30A51201-FF96-430C-4C00-C9C5210053BB}"/>
                    </a:ext>
                  </a:extLst>
                </p:cNvPr>
                <p:cNvSpPr/>
                <p:nvPr/>
              </p:nvSpPr>
              <p:spPr>
                <a:xfrm>
                  <a:off x="1296720"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1" name="Graphic 17">
                <a:extLst>
                  <a:ext uri="{FF2B5EF4-FFF2-40B4-BE49-F238E27FC236}">
                    <a16:creationId xmlns:a16="http://schemas.microsoft.com/office/drawing/2014/main" id="{9DAE16FF-8DF0-0413-043D-C7AC80CBE1BC}"/>
                  </a:ext>
                </a:extLst>
              </p:cNvPr>
              <p:cNvGrpSpPr/>
              <p:nvPr/>
            </p:nvGrpSpPr>
            <p:grpSpPr>
              <a:xfrm>
                <a:off x="1321079" y="1135710"/>
                <a:ext cx="46313" cy="51259"/>
                <a:chOff x="1321079" y="1135710"/>
                <a:chExt cx="46313" cy="51259"/>
              </a:xfrm>
            </p:grpSpPr>
            <p:sp>
              <p:nvSpPr>
                <p:cNvPr id="2094" name="Freeform: Shape 4751">
                  <a:extLst>
                    <a:ext uri="{FF2B5EF4-FFF2-40B4-BE49-F238E27FC236}">
                      <a16:creationId xmlns:a16="http://schemas.microsoft.com/office/drawing/2014/main" id="{4861027E-E327-2A9A-AAAC-C510E9B61EAE}"/>
                    </a:ext>
                  </a:extLst>
                </p:cNvPr>
                <p:cNvSpPr/>
                <p:nvPr/>
              </p:nvSpPr>
              <p:spPr>
                <a:xfrm>
                  <a:off x="134415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Freeform: Shape 4752">
                  <a:extLst>
                    <a:ext uri="{FF2B5EF4-FFF2-40B4-BE49-F238E27FC236}">
                      <a16:creationId xmlns:a16="http://schemas.microsoft.com/office/drawing/2014/main" id="{F2585655-FCD7-894C-DA56-0E10F38B9797}"/>
                    </a:ext>
                  </a:extLst>
                </p:cNvPr>
                <p:cNvSpPr/>
                <p:nvPr/>
              </p:nvSpPr>
              <p:spPr>
                <a:xfrm>
                  <a:off x="132107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2" name="Graphic 17">
                <a:extLst>
                  <a:ext uri="{FF2B5EF4-FFF2-40B4-BE49-F238E27FC236}">
                    <a16:creationId xmlns:a16="http://schemas.microsoft.com/office/drawing/2014/main" id="{3A2B7F39-E614-F32F-6B51-87EA2019BE58}"/>
                  </a:ext>
                </a:extLst>
              </p:cNvPr>
              <p:cNvGrpSpPr/>
              <p:nvPr/>
            </p:nvGrpSpPr>
            <p:grpSpPr>
              <a:xfrm>
                <a:off x="1328611" y="1135710"/>
                <a:ext cx="46473" cy="51259"/>
                <a:chOff x="1328611" y="1135710"/>
                <a:chExt cx="46473" cy="51259"/>
              </a:xfrm>
            </p:grpSpPr>
            <p:sp>
              <p:nvSpPr>
                <p:cNvPr id="2092" name="Freeform: Shape 4749">
                  <a:extLst>
                    <a:ext uri="{FF2B5EF4-FFF2-40B4-BE49-F238E27FC236}">
                      <a16:creationId xmlns:a16="http://schemas.microsoft.com/office/drawing/2014/main" id="{F1B052B9-8CF7-2E82-0612-4043BBAEE6CB}"/>
                    </a:ext>
                  </a:extLst>
                </p:cNvPr>
                <p:cNvSpPr/>
                <p:nvPr/>
              </p:nvSpPr>
              <p:spPr>
                <a:xfrm>
                  <a:off x="1351848"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Freeform: Shape 4750">
                  <a:extLst>
                    <a:ext uri="{FF2B5EF4-FFF2-40B4-BE49-F238E27FC236}">
                      <a16:creationId xmlns:a16="http://schemas.microsoft.com/office/drawing/2014/main" id="{726214D8-FA18-FC52-799E-F91508A4187D}"/>
                    </a:ext>
                  </a:extLst>
                </p:cNvPr>
                <p:cNvSpPr/>
                <p:nvPr/>
              </p:nvSpPr>
              <p:spPr>
                <a:xfrm>
                  <a:off x="1328611"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3" name="Graphic 17">
                <a:extLst>
                  <a:ext uri="{FF2B5EF4-FFF2-40B4-BE49-F238E27FC236}">
                    <a16:creationId xmlns:a16="http://schemas.microsoft.com/office/drawing/2014/main" id="{561E31A5-8F11-8F9C-8061-F6C49024E9D2}"/>
                  </a:ext>
                </a:extLst>
              </p:cNvPr>
              <p:cNvGrpSpPr/>
              <p:nvPr/>
            </p:nvGrpSpPr>
            <p:grpSpPr>
              <a:xfrm>
                <a:off x="1336303" y="1135710"/>
                <a:ext cx="46473" cy="51259"/>
                <a:chOff x="1336303" y="1135710"/>
                <a:chExt cx="46473" cy="51259"/>
              </a:xfrm>
            </p:grpSpPr>
            <p:sp>
              <p:nvSpPr>
                <p:cNvPr id="2090" name="Freeform: Shape 4747">
                  <a:extLst>
                    <a:ext uri="{FF2B5EF4-FFF2-40B4-BE49-F238E27FC236}">
                      <a16:creationId xmlns:a16="http://schemas.microsoft.com/office/drawing/2014/main" id="{D08FBB1F-EE7B-0C34-50C6-696EC45368D1}"/>
                    </a:ext>
                  </a:extLst>
                </p:cNvPr>
                <p:cNvSpPr/>
                <p:nvPr/>
              </p:nvSpPr>
              <p:spPr>
                <a:xfrm>
                  <a:off x="135954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Freeform: Shape 4748">
                  <a:extLst>
                    <a:ext uri="{FF2B5EF4-FFF2-40B4-BE49-F238E27FC236}">
                      <a16:creationId xmlns:a16="http://schemas.microsoft.com/office/drawing/2014/main" id="{B442F4D7-E064-5C3B-7E5B-2D5EB8B29A6D}"/>
                    </a:ext>
                  </a:extLst>
                </p:cNvPr>
                <p:cNvSpPr/>
                <p:nvPr/>
              </p:nvSpPr>
              <p:spPr>
                <a:xfrm>
                  <a:off x="1336303"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4" name="Graphic 17">
                <a:extLst>
                  <a:ext uri="{FF2B5EF4-FFF2-40B4-BE49-F238E27FC236}">
                    <a16:creationId xmlns:a16="http://schemas.microsoft.com/office/drawing/2014/main" id="{01EE54EB-715D-E54E-6115-24765511CCC3}"/>
                  </a:ext>
                </a:extLst>
              </p:cNvPr>
              <p:cNvGrpSpPr/>
              <p:nvPr/>
            </p:nvGrpSpPr>
            <p:grpSpPr>
              <a:xfrm>
                <a:off x="1343996" y="1135710"/>
                <a:ext cx="46473" cy="51259"/>
                <a:chOff x="1343996" y="1135710"/>
                <a:chExt cx="46473" cy="51259"/>
              </a:xfrm>
            </p:grpSpPr>
            <p:sp>
              <p:nvSpPr>
                <p:cNvPr id="2088" name="Freeform: Shape 4745">
                  <a:extLst>
                    <a:ext uri="{FF2B5EF4-FFF2-40B4-BE49-F238E27FC236}">
                      <a16:creationId xmlns:a16="http://schemas.microsoft.com/office/drawing/2014/main" id="{FCAD6D2E-7251-FC71-E612-799462E55F4A}"/>
                    </a:ext>
                  </a:extLst>
                </p:cNvPr>
                <p:cNvSpPr/>
                <p:nvPr/>
              </p:nvSpPr>
              <p:spPr>
                <a:xfrm>
                  <a:off x="136723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Freeform: Shape 4746">
                  <a:extLst>
                    <a:ext uri="{FF2B5EF4-FFF2-40B4-BE49-F238E27FC236}">
                      <a16:creationId xmlns:a16="http://schemas.microsoft.com/office/drawing/2014/main" id="{2A2C2B0C-36AB-FF7A-734F-D1C9D982FD17}"/>
                    </a:ext>
                  </a:extLst>
                </p:cNvPr>
                <p:cNvSpPr/>
                <p:nvPr/>
              </p:nvSpPr>
              <p:spPr>
                <a:xfrm>
                  <a:off x="1343996"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5" name="Graphic 17">
                <a:extLst>
                  <a:ext uri="{FF2B5EF4-FFF2-40B4-BE49-F238E27FC236}">
                    <a16:creationId xmlns:a16="http://schemas.microsoft.com/office/drawing/2014/main" id="{C9EB60A1-EF20-AA88-23F6-91F910D22F14}"/>
                  </a:ext>
                </a:extLst>
              </p:cNvPr>
              <p:cNvGrpSpPr/>
              <p:nvPr/>
            </p:nvGrpSpPr>
            <p:grpSpPr>
              <a:xfrm>
                <a:off x="1360822" y="1135710"/>
                <a:ext cx="46313" cy="51259"/>
                <a:chOff x="1360822" y="1135710"/>
                <a:chExt cx="46313" cy="51259"/>
              </a:xfrm>
            </p:grpSpPr>
            <p:sp>
              <p:nvSpPr>
                <p:cNvPr id="2086" name="Freeform: Shape 4743">
                  <a:extLst>
                    <a:ext uri="{FF2B5EF4-FFF2-40B4-BE49-F238E27FC236}">
                      <a16:creationId xmlns:a16="http://schemas.microsoft.com/office/drawing/2014/main" id="{0A4C6B8F-D50B-9311-D653-04A8C9D608ED}"/>
                    </a:ext>
                  </a:extLst>
                </p:cNvPr>
                <p:cNvSpPr/>
                <p:nvPr/>
              </p:nvSpPr>
              <p:spPr>
                <a:xfrm>
                  <a:off x="1384059"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Freeform: Shape 4744">
                  <a:extLst>
                    <a:ext uri="{FF2B5EF4-FFF2-40B4-BE49-F238E27FC236}">
                      <a16:creationId xmlns:a16="http://schemas.microsoft.com/office/drawing/2014/main" id="{8F1A6872-176C-43F7-B81A-E8A6CB3F2A04}"/>
                    </a:ext>
                  </a:extLst>
                </p:cNvPr>
                <p:cNvSpPr/>
                <p:nvPr/>
              </p:nvSpPr>
              <p:spPr>
                <a:xfrm>
                  <a:off x="1360822"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6" name="Graphic 17">
                <a:extLst>
                  <a:ext uri="{FF2B5EF4-FFF2-40B4-BE49-F238E27FC236}">
                    <a16:creationId xmlns:a16="http://schemas.microsoft.com/office/drawing/2014/main" id="{CCEA0FA4-63A3-D7CD-A784-C164ECDEF33D}"/>
                  </a:ext>
                </a:extLst>
              </p:cNvPr>
              <p:cNvGrpSpPr/>
              <p:nvPr/>
            </p:nvGrpSpPr>
            <p:grpSpPr>
              <a:xfrm>
                <a:off x="1412104" y="1135710"/>
                <a:ext cx="46473" cy="51259"/>
                <a:chOff x="1412104" y="1135710"/>
                <a:chExt cx="46473" cy="51259"/>
              </a:xfrm>
            </p:grpSpPr>
            <p:sp>
              <p:nvSpPr>
                <p:cNvPr id="2084" name="Freeform: Shape 4741">
                  <a:extLst>
                    <a:ext uri="{FF2B5EF4-FFF2-40B4-BE49-F238E27FC236}">
                      <a16:creationId xmlns:a16="http://schemas.microsoft.com/office/drawing/2014/main" id="{90C53695-29CA-FC72-BFDC-22FBD85605E4}"/>
                    </a:ext>
                  </a:extLst>
                </p:cNvPr>
                <p:cNvSpPr/>
                <p:nvPr/>
              </p:nvSpPr>
              <p:spPr>
                <a:xfrm>
                  <a:off x="1435341"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Freeform: Shape 4742">
                  <a:extLst>
                    <a:ext uri="{FF2B5EF4-FFF2-40B4-BE49-F238E27FC236}">
                      <a16:creationId xmlns:a16="http://schemas.microsoft.com/office/drawing/2014/main" id="{BDD02D43-9735-617D-108A-E3CB9BD6C01F}"/>
                    </a:ext>
                  </a:extLst>
                </p:cNvPr>
                <p:cNvSpPr/>
                <p:nvPr/>
              </p:nvSpPr>
              <p:spPr>
                <a:xfrm>
                  <a:off x="1412104"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7" name="Graphic 17">
                <a:extLst>
                  <a:ext uri="{FF2B5EF4-FFF2-40B4-BE49-F238E27FC236}">
                    <a16:creationId xmlns:a16="http://schemas.microsoft.com/office/drawing/2014/main" id="{3BCDB721-860A-728F-E17C-9423D1EF3F64}"/>
                  </a:ext>
                </a:extLst>
              </p:cNvPr>
              <p:cNvGrpSpPr/>
              <p:nvPr/>
            </p:nvGrpSpPr>
            <p:grpSpPr>
              <a:xfrm>
                <a:off x="1442873" y="1135710"/>
                <a:ext cx="46313" cy="51259"/>
                <a:chOff x="1442873" y="1135710"/>
                <a:chExt cx="46313" cy="51259"/>
              </a:xfrm>
            </p:grpSpPr>
            <p:sp>
              <p:nvSpPr>
                <p:cNvPr id="2082" name="Freeform: Shape 4739">
                  <a:extLst>
                    <a:ext uri="{FF2B5EF4-FFF2-40B4-BE49-F238E27FC236}">
                      <a16:creationId xmlns:a16="http://schemas.microsoft.com/office/drawing/2014/main" id="{571001A3-5108-1E02-DCA4-A533938D7FA8}"/>
                    </a:ext>
                  </a:extLst>
                </p:cNvPr>
                <p:cNvSpPr/>
                <p:nvPr/>
              </p:nvSpPr>
              <p:spPr>
                <a:xfrm>
                  <a:off x="146595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Freeform: Shape 4740">
                  <a:extLst>
                    <a:ext uri="{FF2B5EF4-FFF2-40B4-BE49-F238E27FC236}">
                      <a16:creationId xmlns:a16="http://schemas.microsoft.com/office/drawing/2014/main" id="{5B5ECE00-4076-A5E0-0732-BBE7006537A2}"/>
                    </a:ext>
                  </a:extLst>
                </p:cNvPr>
                <p:cNvSpPr/>
                <p:nvPr/>
              </p:nvSpPr>
              <p:spPr>
                <a:xfrm>
                  <a:off x="144287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8" name="Graphic 17">
                <a:extLst>
                  <a:ext uri="{FF2B5EF4-FFF2-40B4-BE49-F238E27FC236}">
                    <a16:creationId xmlns:a16="http://schemas.microsoft.com/office/drawing/2014/main" id="{D334C5FA-0D37-7659-F0CF-07E5A2A9DCC9}"/>
                  </a:ext>
                </a:extLst>
              </p:cNvPr>
              <p:cNvGrpSpPr/>
              <p:nvPr/>
            </p:nvGrpSpPr>
            <p:grpSpPr>
              <a:xfrm>
                <a:off x="1473001" y="1135710"/>
                <a:ext cx="46313" cy="51259"/>
                <a:chOff x="1473001" y="1135710"/>
                <a:chExt cx="46313" cy="51259"/>
              </a:xfrm>
            </p:grpSpPr>
            <p:sp>
              <p:nvSpPr>
                <p:cNvPr id="2080" name="Freeform: Shape 4737">
                  <a:extLst>
                    <a:ext uri="{FF2B5EF4-FFF2-40B4-BE49-F238E27FC236}">
                      <a16:creationId xmlns:a16="http://schemas.microsoft.com/office/drawing/2014/main" id="{6F93BA95-53BB-E7DA-6875-1BCE1C1D4659}"/>
                    </a:ext>
                  </a:extLst>
                </p:cNvPr>
                <p:cNvSpPr/>
                <p:nvPr/>
              </p:nvSpPr>
              <p:spPr>
                <a:xfrm>
                  <a:off x="1496238"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Freeform: Shape 4738">
                  <a:extLst>
                    <a:ext uri="{FF2B5EF4-FFF2-40B4-BE49-F238E27FC236}">
                      <a16:creationId xmlns:a16="http://schemas.microsoft.com/office/drawing/2014/main" id="{336069B2-59E5-187D-E524-47361A745FDC}"/>
                    </a:ext>
                  </a:extLst>
                </p:cNvPr>
                <p:cNvSpPr/>
                <p:nvPr/>
              </p:nvSpPr>
              <p:spPr>
                <a:xfrm>
                  <a:off x="1473001"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9" name="Graphic 17">
                <a:extLst>
                  <a:ext uri="{FF2B5EF4-FFF2-40B4-BE49-F238E27FC236}">
                    <a16:creationId xmlns:a16="http://schemas.microsoft.com/office/drawing/2014/main" id="{8D8BE160-9DF2-1DFC-299B-06FA98A1DEAD}"/>
                  </a:ext>
                </a:extLst>
              </p:cNvPr>
              <p:cNvGrpSpPr/>
              <p:nvPr/>
            </p:nvGrpSpPr>
            <p:grpSpPr>
              <a:xfrm>
                <a:off x="1510020" y="1135710"/>
                <a:ext cx="46473" cy="51259"/>
                <a:chOff x="1510020" y="1135710"/>
                <a:chExt cx="46473" cy="51259"/>
              </a:xfrm>
            </p:grpSpPr>
            <p:sp>
              <p:nvSpPr>
                <p:cNvPr id="2078" name="Freeform: Shape 4735">
                  <a:extLst>
                    <a:ext uri="{FF2B5EF4-FFF2-40B4-BE49-F238E27FC236}">
                      <a16:creationId xmlns:a16="http://schemas.microsoft.com/office/drawing/2014/main" id="{099A2A5B-6CD9-6763-221A-A974367DA096}"/>
                    </a:ext>
                  </a:extLst>
                </p:cNvPr>
                <p:cNvSpPr/>
                <p:nvPr/>
              </p:nvSpPr>
              <p:spPr>
                <a:xfrm>
                  <a:off x="153325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Freeform: Shape 4736">
                  <a:extLst>
                    <a:ext uri="{FF2B5EF4-FFF2-40B4-BE49-F238E27FC236}">
                      <a16:creationId xmlns:a16="http://schemas.microsoft.com/office/drawing/2014/main" id="{BD080BE0-6C1D-13EB-C4B9-43A600897F55}"/>
                    </a:ext>
                  </a:extLst>
                </p:cNvPr>
                <p:cNvSpPr/>
                <p:nvPr/>
              </p:nvSpPr>
              <p:spPr>
                <a:xfrm>
                  <a:off x="1510020"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0" name="Graphic 17">
                <a:extLst>
                  <a:ext uri="{FF2B5EF4-FFF2-40B4-BE49-F238E27FC236}">
                    <a16:creationId xmlns:a16="http://schemas.microsoft.com/office/drawing/2014/main" id="{AA205ABE-C4D9-7588-057C-160743F76DDF}"/>
                  </a:ext>
                </a:extLst>
              </p:cNvPr>
              <p:cNvGrpSpPr/>
              <p:nvPr/>
            </p:nvGrpSpPr>
            <p:grpSpPr>
              <a:xfrm>
                <a:off x="1540949" y="1135710"/>
                <a:ext cx="46473" cy="51259"/>
                <a:chOff x="1540949" y="1135710"/>
                <a:chExt cx="46473" cy="51259"/>
              </a:xfrm>
            </p:grpSpPr>
            <p:sp>
              <p:nvSpPr>
                <p:cNvPr id="2076" name="Freeform: Shape 4733">
                  <a:extLst>
                    <a:ext uri="{FF2B5EF4-FFF2-40B4-BE49-F238E27FC236}">
                      <a16:creationId xmlns:a16="http://schemas.microsoft.com/office/drawing/2014/main" id="{FB16F7F0-2BBF-0989-DB20-8E5D1EFD9923}"/>
                    </a:ext>
                  </a:extLst>
                </p:cNvPr>
                <p:cNvSpPr/>
                <p:nvPr/>
              </p:nvSpPr>
              <p:spPr>
                <a:xfrm>
                  <a:off x="156418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Freeform: Shape 4734">
                  <a:extLst>
                    <a:ext uri="{FF2B5EF4-FFF2-40B4-BE49-F238E27FC236}">
                      <a16:creationId xmlns:a16="http://schemas.microsoft.com/office/drawing/2014/main" id="{2F40B1BC-15CA-E0BA-C42A-03F8F3700757}"/>
                    </a:ext>
                  </a:extLst>
                </p:cNvPr>
                <p:cNvSpPr/>
                <p:nvPr/>
              </p:nvSpPr>
              <p:spPr>
                <a:xfrm>
                  <a:off x="1540949"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1" name="Graphic 17">
                <a:extLst>
                  <a:ext uri="{FF2B5EF4-FFF2-40B4-BE49-F238E27FC236}">
                    <a16:creationId xmlns:a16="http://schemas.microsoft.com/office/drawing/2014/main" id="{359AAF50-CA34-E076-55BE-36BA2149681A}"/>
                  </a:ext>
                </a:extLst>
              </p:cNvPr>
              <p:cNvGrpSpPr/>
              <p:nvPr/>
            </p:nvGrpSpPr>
            <p:grpSpPr>
              <a:xfrm>
                <a:off x="1559218" y="1135710"/>
                <a:ext cx="46313" cy="51259"/>
                <a:chOff x="1559218" y="1135710"/>
                <a:chExt cx="46313" cy="51259"/>
              </a:xfrm>
            </p:grpSpPr>
            <p:sp>
              <p:nvSpPr>
                <p:cNvPr id="2074" name="Freeform: Shape 4731">
                  <a:extLst>
                    <a:ext uri="{FF2B5EF4-FFF2-40B4-BE49-F238E27FC236}">
                      <a16:creationId xmlns:a16="http://schemas.microsoft.com/office/drawing/2014/main" id="{F6F234D8-D933-2482-B76E-EF82100C5EB9}"/>
                    </a:ext>
                  </a:extLst>
                </p:cNvPr>
                <p:cNvSpPr/>
                <p:nvPr/>
              </p:nvSpPr>
              <p:spPr>
                <a:xfrm>
                  <a:off x="1582295"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Freeform: Shape 4732">
                  <a:extLst>
                    <a:ext uri="{FF2B5EF4-FFF2-40B4-BE49-F238E27FC236}">
                      <a16:creationId xmlns:a16="http://schemas.microsoft.com/office/drawing/2014/main" id="{2370B702-271D-BEF0-B25B-4480B4D858F9}"/>
                    </a:ext>
                  </a:extLst>
                </p:cNvPr>
                <p:cNvSpPr/>
                <p:nvPr/>
              </p:nvSpPr>
              <p:spPr>
                <a:xfrm>
                  <a:off x="1559218"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2" name="Graphic 17">
                <a:extLst>
                  <a:ext uri="{FF2B5EF4-FFF2-40B4-BE49-F238E27FC236}">
                    <a16:creationId xmlns:a16="http://schemas.microsoft.com/office/drawing/2014/main" id="{FDBDE052-4A3A-D3D3-CCE0-8B68FC4E3077}"/>
                  </a:ext>
                </a:extLst>
              </p:cNvPr>
              <p:cNvGrpSpPr/>
              <p:nvPr/>
            </p:nvGrpSpPr>
            <p:grpSpPr>
              <a:xfrm>
                <a:off x="1593513" y="1135710"/>
                <a:ext cx="46313" cy="51259"/>
                <a:chOff x="1593513" y="1135710"/>
                <a:chExt cx="46313" cy="51259"/>
              </a:xfrm>
            </p:grpSpPr>
            <p:sp>
              <p:nvSpPr>
                <p:cNvPr id="2072" name="Freeform: Shape 4729">
                  <a:extLst>
                    <a:ext uri="{FF2B5EF4-FFF2-40B4-BE49-F238E27FC236}">
                      <a16:creationId xmlns:a16="http://schemas.microsoft.com/office/drawing/2014/main" id="{177E7C9D-8BEB-7E03-AA36-6D018402CAA7}"/>
                    </a:ext>
                  </a:extLst>
                </p:cNvPr>
                <p:cNvSpPr/>
                <p:nvPr/>
              </p:nvSpPr>
              <p:spPr>
                <a:xfrm>
                  <a:off x="161659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Freeform: Shape 4730">
                  <a:extLst>
                    <a:ext uri="{FF2B5EF4-FFF2-40B4-BE49-F238E27FC236}">
                      <a16:creationId xmlns:a16="http://schemas.microsoft.com/office/drawing/2014/main" id="{2BC20442-3485-ADA4-6FD7-102A5BF3F897}"/>
                    </a:ext>
                  </a:extLst>
                </p:cNvPr>
                <p:cNvSpPr/>
                <p:nvPr/>
              </p:nvSpPr>
              <p:spPr>
                <a:xfrm>
                  <a:off x="159351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3" name="Graphic 17">
                <a:extLst>
                  <a:ext uri="{FF2B5EF4-FFF2-40B4-BE49-F238E27FC236}">
                    <a16:creationId xmlns:a16="http://schemas.microsoft.com/office/drawing/2014/main" id="{FF6CAF73-18EB-91E5-B425-62D68058FDEB}"/>
                  </a:ext>
                </a:extLst>
              </p:cNvPr>
              <p:cNvGrpSpPr/>
              <p:nvPr/>
            </p:nvGrpSpPr>
            <p:grpSpPr>
              <a:xfrm>
                <a:off x="1817389" y="1135710"/>
                <a:ext cx="46473" cy="51259"/>
                <a:chOff x="1817389" y="1135710"/>
                <a:chExt cx="46473" cy="51259"/>
              </a:xfrm>
            </p:grpSpPr>
            <p:sp>
              <p:nvSpPr>
                <p:cNvPr id="2070" name="Freeform: Shape 4727">
                  <a:extLst>
                    <a:ext uri="{FF2B5EF4-FFF2-40B4-BE49-F238E27FC236}">
                      <a16:creationId xmlns:a16="http://schemas.microsoft.com/office/drawing/2014/main" id="{6F032B62-46B1-CB12-C1DF-DC814FCC91AD}"/>
                    </a:ext>
                  </a:extLst>
                </p:cNvPr>
                <p:cNvSpPr/>
                <p:nvPr/>
              </p:nvSpPr>
              <p:spPr>
                <a:xfrm>
                  <a:off x="184062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Freeform: Shape 4728">
                  <a:extLst>
                    <a:ext uri="{FF2B5EF4-FFF2-40B4-BE49-F238E27FC236}">
                      <a16:creationId xmlns:a16="http://schemas.microsoft.com/office/drawing/2014/main" id="{D01CE79A-E44F-AEB7-FF70-01DC8A280740}"/>
                    </a:ext>
                  </a:extLst>
                </p:cNvPr>
                <p:cNvSpPr/>
                <p:nvPr/>
              </p:nvSpPr>
              <p:spPr>
                <a:xfrm>
                  <a:off x="1817389"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4" name="Graphic 17">
                <a:extLst>
                  <a:ext uri="{FF2B5EF4-FFF2-40B4-BE49-F238E27FC236}">
                    <a16:creationId xmlns:a16="http://schemas.microsoft.com/office/drawing/2014/main" id="{AC6B5C0F-CE75-9A45-7BE7-CFD7CED0D7E6}"/>
                  </a:ext>
                </a:extLst>
              </p:cNvPr>
              <p:cNvGrpSpPr/>
              <p:nvPr/>
            </p:nvGrpSpPr>
            <p:grpSpPr>
              <a:xfrm>
                <a:off x="1842549" y="1135710"/>
                <a:ext cx="46313" cy="51259"/>
                <a:chOff x="1842549" y="1135710"/>
                <a:chExt cx="46313" cy="51259"/>
              </a:xfrm>
            </p:grpSpPr>
            <p:sp>
              <p:nvSpPr>
                <p:cNvPr id="2068" name="Freeform: Shape 4725">
                  <a:extLst>
                    <a:ext uri="{FF2B5EF4-FFF2-40B4-BE49-F238E27FC236}">
                      <a16:creationId xmlns:a16="http://schemas.microsoft.com/office/drawing/2014/main" id="{B7DCFB94-4A1A-B1FD-F225-193939B32E82}"/>
                    </a:ext>
                  </a:extLst>
                </p:cNvPr>
                <p:cNvSpPr/>
                <p:nvPr/>
              </p:nvSpPr>
              <p:spPr>
                <a:xfrm>
                  <a:off x="1865786"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Freeform: Shape 4726">
                  <a:extLst>
                    <a:ext uri="{FF2B5EF4-FFF2-40B4-BE49-F238E27FC236}">
                      <a16:creationId xmlns:a16="http://schemas.microsoft.com/office/drawing/2014/main" id="{2D94B9CB-DF93-937C-2DC1-B27665A72D49}"/>
                    </a:ext>
                  </a:extLst>
                </p:cNvPr>
                <p:cNvSpPr/>
                <p:nvPr/>
              </p:nvSpPr>
              <p:spPr>
                <a:xfrm>
                  <a:off x="1842549"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5" name="Graphic 17">
                <a:extLst>
                  <a:ext uri="{FF2B5EF4-FFF2-40B4-BE49-F238E27FC236}">
                    <a16:creationId xmlns:a16="http://schemas.microsoft.com/office/drawing/2014/main" id="{D896E0BA-591A-F608-0082-223027B3CB8B}"/>
                  </a:ext>
                </a:extLst>
              </p:cNvPr>
              <p:cNvGrpSpPr/>
              <p:nvPr/>
            </p:nvGrpSpPr>
            <p:grpSpPr>
              <a:xfrm>
                <a:off x="1863863" y="1135710"/>
                <a:ext cx="46313" cy="51259"/>
                <a:chOff x="1863863" y="1135710"/>
                <a:chExt cx="46313" cy="51259"/>
              </a:xfrm>
            </p:grpSpPr>
            <p:sp>
              <p:nvSpPr>
                <p:cNvPr id="2066" name="Freeform: Shape 4723">
                  <a:extLst>
                    <a:ext uri="{FF2B5EF4-FFF2-40B4-BE49-F238E27FC236}">
                      <a16:creationId xmlns:a16="http://schemas.microsoft.com/office/drawing/2014/main" id="{BFE7855A-BFE2-366D-67ED-D2FA24F1464A}"/>
                    </a:ext>
                  </a:extLst>
                </p:cNvPr>
                <p:cNvSpPr/>
                <p:nvPr/>
              </p:nvSpPr>
              <p:spPr>
                <a:xfrm>
                  <a:off x="1887100"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Freeform: Shape 4724">
                  <a:extLst>
                    <a:ext uri="{FF2B5EF4-FFF2-40B4-BE49-F238E27FC236}">
                      <a16:creationId xmlns:a16="http://schemas.microsoft.com/office/drawing/2014/main" id="{16887B0B-E875-DE5E-77AE-77E1173A5BBE}"/>
                    </a:ext>
                  </a:extLst>
                </p:cNvPr>
                <p:cNvSpPr/>
                <p:nvPr/>
              </p:nvSpPr>
              <p:spPr>
                <a:xfrm>
                  <a:off x="1863863"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6" name="Graphic 17">
                <a:extLst>
                  <a:ext uri="{FF2B5EF4-FFF2-40B4-BE49-F238E27FC236}">
                    <a16:creationId xmlns:a16="http://schemas.microsoft.com/office/drawing/2014/main" id="{1D730472-F6CE-CC44-D900-DF04C2CCF551}"/>
                  </a:ext>
                </a:extLst>
              </p:cNvPr>
              <p:cNvGrpSpPr/>
              <p:nvPr/>
            </p:nvGrpSpPr>
            <p:grpSpPr>
              <a:xfrm>
                <a:off x="1891267" y="1135710"/>
                <a:ext cx="46313" cy="51259"/>
                <a:chOff x="1891267" y="1135710"/>
                <a:chExt cx="46313" cy="51259"/>
              </a:xfrm>
            </p:grpSpPr>
            <p:sp>
              <p:nvSpPr>
                <p:cNvPr id="2064" name="Freeform: Shape 4721">
                  <a:extLst>
                    <a:ext uri="{FF2B5EF4-FFF2-40B4-BE49-F238E27FC236}">
                      <a16:creationId xmlns:a16="http://schemas.microsoft.com/office/drawing/2014/main" id="{E031F3F5-8C0F-FA4A-88C7-E5A29BC66764}"/>
                    </a:ext>
                  </a:extLst>
                </p:cNvPr>
                <p:cNvSpPr/>
                <p:nvPr/>
              </p:nvSpPr>
              <p:spPr>
                <a:xfrm>
                  <a:off x="191434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Freeform: Shape 4722">
                  <a:extLst>
                    <a:ext uri="{FF2B5EF4-FFF2-40B4-BE49-F238E27FC236}">
                      <a16:creationId xmlns:a16="http://schemas.microsoft.com/office/drawing/2014/main" id="{024747DC-F71A-C3FC-987A-3FC44A64B170}"/>
                    </a:ext>
                  </a:extLst>
                </p:cNvPr>
                <p:cNvSpPr/>
                <p:nvPr/>
              </p:nvSpPr>
              <p:spPr>
                <a:xfrm>
                  <a:off x="1891267"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7" name="Graphic 17">
                <a:extLst>
                  <a:ext uri="{FF2B5EF4-FFF2-40B4-BE49-F238E27FC236}">
                    <a16:creationId xmlns:a16="http://schemas.microsoft.com/office/drawing/2014/main" id="{46484A59-21FE-A97C-7B00-03009DA0AAC8}"/>
                  </a:ext>
                </a:extLst>
              </p:cNvPr>
              <p:cNvGrpSpPr/>
              <p:nvPr/>
            </p:nvGrpSpPr>
            <p:grpSpPr>
              <a:xfrm>
                <a:off x="1928767" y="1135710"/>
                <a:ext cx="46473" cy="51259"/>
                <a:chOff x="1928767" y="1135710"/>
                <a:chExt cx="46473" cy="51259"/>
              </a:xfrm>
            </p:grpSpPr>
            <p:sp>
              <p:nvSpPr>
                <p:cNvPr id="2062" name="Freeform: Shape 4719">
                  <a:extLst>
                    <a:ext uri="{FF2B5EF4-FFF2-40B4-BE49-F238E27FC236}">
                      <a16:creationId xmlns:a16="http://schemas.microsoft.com/office/drawing/2014/main" id="{043CC35A-4C13-D0EC-C4AD-1CB0DF515366}"/>
                    </a:ext>
                  </a:extLst>
                </p:cNvPr>
                <p:cNvSpPr/>
                <p:nvPr/>
              </p:nvSpPr>
              <p:spPr>
                <a:xfrm>
                  <a:off x="195200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Freeform: Shape 4720">
                  <a:extLst>
                    <a:ext uri="{FF2B5EF4-FFF2-40B4-BE49-F238E27FC236}">
                      <a16:creationId xmlns:a16="http://schemas.microsoft.com/office/drawing/2014/main" id="{4B7DEAE9-F198-EBA0-B107-03C78834D70A}"/>
                    </a:ext>
                  </a:extLst>
                </p:cNvPr>
                <p:cNvSpPr/>
                <p:nvPr/>
              </p:nvSpPr>
              <p:spPr>
                <a:xfrm>
                  <a:off x="1928767" y="1161428"/>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8" name="Graphic 17">
                <a:extLst>
                  <a:ext uri="{FF2B5EF4-FFF2-40B4-BE49-F238E27FC236}">
                    <a16:creationId xmlns:a16="http://schemas.microsoft.com/office/drawing/2014/main" id="{4724F78D-C240-BE07-89CF-02F7C8F46553}"/>
                  </a:ext>
                </a:extLst>
              </p:cNvPr>
              <p:cNvGrpSpPr/>
              <p:nvPr/>
            </p:nvGrpSpPr>
            <p:grpSpPr>
              <a:xfrm>
                <a:off x="2117547" y="1135710"/>
                <a:ext cx="46313" cy="51259"/>
                <a:chOff x="2117547" y="1135710"/>
                <a:chExt cx="46313" cy="51259"/>
              </a:xfrm>
            </p:grpSpPr>
            <p:sp>
              <p:nvSpPr>
                <p:cNvPr id="2060" name="Freeform: Shape 4717">
                  <a:extLst>
                    <a:ext uri="{FF2B5EF4-FFF2-40B4-BE49-F238E27FC236}">
                      <a16:creationId xmlns:a16="http://schemas.microsoft.com/office/drawing/2014/main" id="{CE9D7B2F-2621-FE72-A10F-B3C77E01A268}"/>
                    </a:ext>
                  </a:extLst>
                </p:cNvPr>
                <p:cNvSpPr/>
                <p:nvPr/>
              </p:nvSpPr>
              <p:spPr>
                <a:xfrm>
                  <a:off x="2140784"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Freeform: Shape 4718">
                  <a:extLst>
                    <a:ext uri="{FF2B5EF4-FFF2-40B4-BE49-F238E27FC236}">
                      <a16:creationId xmlns:a16="http://schemas.microsoft.com/office/drawing/2014/main" id="{1B898DD5-2861-0A26-FCF3-65A640D07222}"/>
                    </a:ext>
                  </a:extLst>
                </p:cNvPr>
                <p:cNvSpPr/>
                <p:nvPr/>
              </p:nvSpPr>
              <p:spPr>
                <a:xfrm>
                  <a:off x="2117547"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9" name="Graphic 17">
                <a:extLst>
                  <a:ext uri="{FF2B5EF4-FFF2-40B4-BE49-F238E27FC236}">
                    <a16:creationId xmlns:a16="http://schemas.microsoft.com/office/drawing/2014/main" id="{0DBDF3BA-20A0-2381-938C-6A78E9EB0833}"/>
                  </a:ext>
                </a:extLst>
              </p:cNvPr>
              <p:cNvGrpSpPr/>
              <p:nvPr/>
            </p:nvGrpSpPr>
            <p:grpSpPr>
              <a:xfrm>
                <a:off x="2192386" y="1135710"/>
                <a:ext cx="46313" cy="51259"/>
                <a:chOff x="2192386" y="1135710"/>
                <a:chExt cx="46313" cy="51259"/>
              </a:xfrm>
            </p:grpSpPr>
            <p:sp>
              <p:nvSpPr>
                <p:cNvPr id="2058" name="Freeform: Shape 4715">
                  <a:extLst>
                    <a:ext uri="{FF2B5EF4-FFF2-40B4-BE49-F238E27FC236}">
                      <a16:creationId xmlns:a16="http://schemas.microsoft.com/office/drawing/2014/main" id="{F7B27450-B91F-3629-D1CC-995AA4E01744}"/>
                    </a:ext>
                  </a:extLst>
                </p:cNvPr>
                <p:cNvSpPr/>
                <p:nvPr/>
              </p:nvSpPr>
              <p:spPr>
                <a:xfrm>
                  <a:off x="2215623"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Freeform: Shape 4716">
                  <a:extLst>
                    <a:ext uri="{FF2B5EF4-FFF2-40B4-BE49-F238E27FC236}">
                      <a16:creationId xmlns:a16="http://schemas.microsoft.com/office/drawing/2014/main" id="{AE41A947-8A9F-551C-0D97-38A028D9BCBA}"/>
                    </a:ext>
                  </a:extLst>
                </p:cNvPr>
                <p:cNvSpPr/>
                <p:nvPr/>
              </p:nvSpPr>
              <p:spPr>
                <a:xfrm>
                  <a:off x="2192386"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0" name="Graphic 17">
                <a:extLst>
                  <a:ext uri="{FF2B5EF4-FFF2-40B4-BE49-F238E27FC236}">
                    <a16:creationId xmlns:a16="http://schemas.microsoft.com/office/drawing/2014/main" id="{7A3E309E-0F2C-A04E-5AFD-180BA488A365}"/>
                  </a:ext>
                </a:extLst>
              </p:cNvPr>
              <p:cNvGrpSpPr/>
              <p:nvPr/>
            </p:nvGrpSpPr>
            <p:grpSpPr>
              <a:xfrm>
                <a:off x="2232290" y="1135710"/>
                <a:ext cx="46313" cy="51259"/>
                <a:chOff x="2232290" y="1135710"/>
                <a:chExt cx="46313" cy="51259"/>
              </a:xfrm>
            </p:grpSpPr>
            <p:sp>
              <p:nvSpPr>
                <p:cNvPr id="2056" name="Freeform: Shape 4713">
                  <a:extLst>
                    <a:ext uri="{FF2B5EF4-FFF2-40B4-BE49-F238E27FC236}">
                      <a16:creationId xmlns:a16="http://schemas.microsoft.com/office/drawing/2014/main" id="{6E9E574B-ABC9-5316-CF0D-A5F0A8BD4109}"/>
                    </a:ext>
                  </a:extLst>
                </p:cNvPr>
                <p:cNvSpPr/>
                <p:nvPr/>
              </p:nvSpPr>
              <p:spPr>
                <a:xfrm>
                  <a:off x="2255367" y="1135710"/>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Freeform: Shape 4714">
                  <a:extLst>
                    <a:ext uri="{FF2B5EF4-FFF2-40B4-BE49-F238E27FC236}">
                      <a16:creationId xmlns:a16="http://schemas.microsoft.com/office/drawing/2014/main" id="{2F8B722D-1072-AA74-52F2-5A552B31E233}"/>
                    </a:ext>
                  </a:extLst>
                </p:cNvPr>
                <p:cNvSpPr/>
                <p:nvPr/>
              </p:nvSpPr>
              <p:spPr>
                <a:xfrm>
                  <a:off x="2232290" y="1161428"/>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1" name="Graphic 17">
                <a:extLst>
                  <a:ext uri="{FF2B5EF4-FFF2-40B4-BE49-F238E27FC236}">
                    <a16:creationId xmlns:a16="http://schemas.microsoft.com/office/drawing/2014/main" id="{3ACC5F59-5E49-0B9C-A249-EC9430F19AE2}"/>
                  </a:ext>
                </a:extLst>
              </p:cNvPr>
              <p:cNvGrpSpPr/>
              <p:nvPr/>
            </p:nvGrpSpPr>
            <p:grpSpPr>
              <a:xfrm>
                <a:off x="2348635" y="1142982"/>
                <a:ext cx="46313" cy="51437"/>
                <a:chOff x="2348635" y="1142982"/>
                <a:chExt cx="46313" cy="51437"/>
              </a:xfrm>
            </p:grpSpPr>
            <p:sp>
              <p:nvSpPr>
                <p:cNvPr id="2054" name="Freeform: Shape 4711">
                  <a:extLst>
                    <a:ext uri="{FF2B5EF4-FFF2-40B4-BE49-F238E27FC236}">
                      <a16:creationId xmlns:a16="http://schemas.microsoft.com/office/drawing/2014/main" id="{26D4DCCB-EDE6-74F9-B0E1-D1245FA5F888}"/>
                    </a:ext>
                  </a:extLst>
                </p:cNvPr>
                <p:cNvSpPr/>
                <p:nvPr/>
              </p:nvSpPr>
              <p:spPr>
                <a:xfrm>
                  <a:off x="2371872"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Freeform: Shape 4712">
                  <a:extLst>
                    <a:ext uri="{FF2B5EF4-FFF2-40B4-BE49-F238E27FC236}">
                      <a16:creationId xmlns:a16="http://schemas.microsoft.com/office/drawing/2014/main" id="{EA3A5E77-52FF-C904-4617-04B65500C8B0}"/>
                    </a:ext>
                  </a:extLst>
                </p:cNvPr>
                <p:cNvSpPr/>
                <p:nvPr/>
              </p:nvSpPr>
              <p:spPr>
                <a:xfrm>
                  <a:off x="2348635"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2" name="Graphic 17">
                <a:extLst>
                  <a:ext uri="{FF2B5EF4-FFF2-40B4-BE49-F238E27FC236}">
                    <a16:creationId xmlns:a16="http://schemas.microsoft.com/office/drawing/2014/main" id="{2F80FE10-A82F-8D98-514F-3D9972102A46}"/>
                  </a:ext>
                </a:extLst>
              </p:cNvPr>
              <p:cNvGrpSpPr/>
              <p:nvPr/>
            </p:nvGrpSpPr>
            <p:grpSpPr>
              <a:xfrm>
                <a:off x="2431487" y="1142982"/>
                <a:ext cx="46313" cy="51437"/>
                <a:chOff x="2431487" y="1142982"/>
                <a:chExt cx="46313" cy="51437"/>
              </a:xfrm>
            </p:grpSpPr>
            <p:sp>
              <p:nvSpPr>
                <p:cNvPr id="2052" name="Freeform: Shape 4709">
                  <a:extLst>
                    <a:ext uri="{FF2B5EF4-FFF2-40B4-BE49-F238E27FC236}">
                      <a16:creationId xmlns:a16="http://schemas.microsoft.com/office/drawing/2014/main" id="{BDC43F22-094E-C1FB-C3DA-E52CC31CBEED}"/>
                    </a:ext>
                  </a:extLst>
                </p:cNvPr>
                <p:cNvSpPr/>
                <p:nvPr/>
              </p:nvSpPr>
              <p:spPr>
                <a:xfrm>
                  <a:off x="2454724"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Freeform: Shape 4710">
                  <a:extLst>
                    <a:ext uri="{FF2B5EF4-FFF2-40B4-BE49-F238E27FC236}">
                      <a16:creationId xmlns:a16="http://schemas.microsoft.com/office/drawing/2014/main" id="{73D33DB6-613F-03A7-34C1-10F7F392D7AB}"/>
                    </a:ext>
                  </a:extLst>
                </p:cNvPr>
                <p:cNvSpPr/>
                <p:nvPr/>
              </p:nvSpPr>
              <p:spPr>
                <a:xfrm>
                  <a:off x="2431487"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3" name="Graphic 17">
                <a:extLst>
                  <a:ext uri="{FF2B5EF4-FFF2-40B4-BE49-F238E27FC236}">
                    <a16:creationId xmlns:a16="http://schemas.microsoft.com/office/drawing/2014/main" id="{6CBA800E-B3DE-1EB8-846E-0D2992198CD5}"/>
                  </a:ext>
                </a:extLst>
              </p:cNvPr>
              <p:cNvGrpSpPr/>
              <p:nvPr/>
            </p:nvGrpSpPr>
            <p:grpSpPr>
              <a:xfrm>
                <a:off x="2467064" y="1142982"/>
                <a:ext cx="46313" cy="51437"/>
                <a:chOff x="2467064" y="1142982"/>
                <a:chExt cx="46313" cy="51437"/>
              </a:xfrm>
            </p:grpSpPr>
            <p:sp>
              <p:nvSpPr>
                <p:cNvPr id="2050" name="Freeform: Shape 4707">
                  <a:extLst>
                    <a:ext uri="{FF2B5EF4-FFF2-40B4-BE49-F238E27FC236}">
                      <a16:creationId xmlns:a16="http://schemas.microsoft.com/office/drawing/2014/main" id="{C445C508-4855-8A19-0E61-99D422AB38FB}"/>
                    </a:ext>
                  </a:extLst>
                </p:cNvPr>
                <p:cNvSpPr/>
                <p:nvPr/>
              </p:nvSpPr>
              <p:spPr>
                <a:xfrm>
                  <a:off x="2490141"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Freeform: Shape 4708">
                  <a:extLst>
                    <a:ext uri="{FF2B5EF4-FFF2-40B4-BE49-F238E27FC236}">
                      <a16:creationId xmlns:a16="http://schemas.microsoft.com/office/drawing/2014/main" id="{C9BB79F5-DD2C-7616-2B1F-72BAD4F723EC}"/>
                    </a:ext>
                  </a:extLst>
                </p:cNvPr>
                <p:cNvSpPr/>
                <p:nvPr/>
              </p:nvSpPr>
              <p:spPr>
                <a:xfrm>
                  <a:off x="2467064" y="116870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4" name="Graphic 17">
                <a:extLst>
                  <a:ext uri="{FF2B5EF4-FFF2-40B4-BE49-F238E27FC236}">
                    <a16:creationId xmlns:a16="http://schemas.microsoft.com/office/drawing/2014/main" id="{ACD44E79-4496-1655-3AE0-DCD616A1C262}"/>
                  </a:ext>
                </a:extLst>
              </p:cNvPr>
              <p:cNvGrpSpPr/>
              <p:nvPr/>
            </p:nvGrpSpPr>
            <p:grpSpPr>
              <a:xfrm>
                <a:off x="2490141" y="1142982"/>
                <a:ext cx="46473" cy="51437"/>
                <a:chOff x="2490141" y="1142982"/>
                <a:chExt cx="46473" cy="51437"/>
              </a:xfrm>
            </p:grpSpPr>
            <p:sp>
              <p:nvSpPr>
                <p:cNvPr id="2048" name="Freeform: Shape 4705">
                  <a:extLst>
                    <a:ext uri="{FF2B5EF4-FFF2-40B4-BE49-F238E27FC236}">
                      <a16:creationId xmlns:a16="http://schemas.microsoft.com/office/drawing/2014/main" id="{40B5D4CB-AEDB-D984-237B-0E82408A0036}"/>
                    </a:ext>
                  </a:extLst>
                </p:cNvPr>
                <p:cNvSpPr/>
                <p:nvPr/>
              </p:nvSpPr>
              <p:spPr>
                <a:xfrm>
                  <a:off x="2513378" y="114298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Freeform: Shape 4706">
                  <a:extLst>
                    <a:ext uri="{FF2B5EF4-FFF2-40B4-BE49-F238E27FC236}">
                      <a16:creationId xmlns:a16="http://schemas.microsoft.com/office/drawing/2014/main" id="{05B91D83-7A48-BDD5-6D5D-089CAB158B52}"/>
                    </a:ext>
                  </a:extLst>
                </p:cNvPr>
                <p:cNvSpPr/>
                <p:nvPr/>
              </p:nvSpPr>
              <p:spPr>
                <a:xfrm>
                  <a:off x="2490141" y="116870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5" name="Graphic 17">
                <a:extLst>
                  <a:ext uri="{FF2B5EF4-FFF2-40B4-BE49-F238E27FC236}">
                    <a16:creationId xmlns:a16="http://schemas.microsoft.com/office/drawing/2014/main" id="{9C10DFC5-B9D2-0365-422E-828287399D1F}"/>
                  </a:ext>
                </a:extLst>
              </p:cNvPr>
              <p:cNvGrpSpPr/>
              <p:nvPr/>
            </p:nvGrpSpPr>
            <p:grpSpPr>
              <a:xfrm>
                <a:off x="2823471" y="1154688"/>
                <a:ext cx="46473" cy="51259"/>
                <a:chOff x="2823471" y="1154688"/>
                <a:chExt cx="46473" cy="51259"/>
              </a:xfrm>
            </p:grpSpPr>
            <p:sp>
              <p:nvSpPr>
                <p:cNvPr id="2046" name="Freeform: Shape 4703">
                  <a:extLst>
                    <a:ext uri="{FF2B5EF4-FFF2-40B4-BE49-F238E27FC236}">
                      <a16:creationId xmlns:a16="http://schemas.microsoft.com/office/drawing/2014/main" id="{8A1CBDB3-8B92-D434-0561-84166CEDEA65}"/>
                    </a:ext>
                  </a:extLst>
                </p:cNvPr>
                <p:cNvSpPr/>
                <p:nvPr/>
              </p:nvSpPr>
              <p:spPr>
                <a:xfrm>
                  <a:off x="2846708"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Freeform: Shape 4704">
                  <a:extLst>
                    <a:ext uri="{FF2B5EF4-FFF2-40B4-BE49-F238E27FC236}">
                      <a16:creationId xmlns:a16="http://schemas.microsoft.com/office/drawing/2014/main" id="{3F70A0D6-AFA0-EC0E-0E2A-149238D9E4E7}"/>
                    </a:ext>
                  </a:extLst>
                </p:cNvPr>
                <p:cNvSpPr/>
                <p:nvPr/>
              </p:nvSpPr>
              <p:spPr>
                <a:xfrm>
                  <a:off x="2823471" y="11804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6" name="Graphic 17">
                <a:extLst>
                  <a:ext uri="{FF2B5EF4-FFF2-40B4-BE49-F238E27FC236}">
                    <a16:creationId xmlns:a16="http://schemas.microsoft.com/office/drawing/2014/main" id="{569056E0-B27F-6198-1E38-83457EABE4B4}"/>
                  </a:ext>
                </a:extLst>
              </p:cNvPr>
              <p:cNvGrpSpPr/>
              <p:nvPr/>
            </p:nvGrpSpPr>
            <p:grpSpPr>
              <a:xfrm>
                <a:off x="2831484" y="1154688"/>
                <a:ext cx="46313" cy="51259"/>
                <a:chOff x="2831484" y="1154688"/>
                <a:chExt cx="46313" cy="51259"/>
              </a:xfrm>
            </p:grpSpPr>
            <p:sp>
              <p:nvSpPr>
                <p:cNvPr id="2044" name="Freeform: Shape 4701">
                  <a:extLst>
                    <a:ext uri="{FF2B5EF4-FFF2-40B4-BE49-F238E27FC236}">
                      <a16:creationId xmlns:a16="http://schemas.microsoft.com/office/drawing/2014/main" id="{1D6FC732-7DC5-B9E1-5A6F-B741E53CF091}"/>
                    </a:ext>
                  </a:extLst>
                </p:cNvPr>
                <p:cNvSpPr/>
                <p:nvPr/>
              </p:nvSpPr>
              <p:spPr>
                <a:xfrm>
                  <a:off x="2854561"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Freeform: Shape 4702">
                  <a:extLst>
                    <a:ext uri="{FF2B5EF4-FFF2-40B4-BE49-F238E27FC236}">
                      <a16:creationId xmlns:a16="http://schemas.microsoft.com/office/drawing/2014/main" id="{1A63B68F-1CB9-E7A6-FDD0-684D7EEBD098}"/>
                    </a:ext>
                  </a:extLst>
                </p:cNvPr>
                <p:cNvSpPr/>
                <p:nvPr/>
              </p:nvSpPr>
              <p:spPr>
                <a:xfrm>
                  <a:off x="2831484" y="11804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7" name="Graphic 17">
                <a:extLst>
                  <a:ext uri="{FF2B5EF4-FFF2-40B4-BE49-F238E27FC236}">
                    <a16:creationId xmlns:a16="http://schemas.microsoft.com/office/drawing/2014/main" id="{A66BE014-27FC-511E-457A-520952E98D2F}"/>
                  </a:ext>
                </a:extLst>
              </p:cNvPr>
              <p:cNvGrpSpPr/>
              <p:nvPr/>
            </p:nvGrpSpPr>
            <p:grpSpPr>
              <a:xfrm>
                <a:off x="2850554" y="1154688"/>
                <a:ext cx="46473" cy="51259"/>
                <a:chOff x="2850554" y="1154688"/>
                <a:chExt cx="46473" cy="51259"/>
              </a:xfrm>
            </p:grpSpPr>
            <p:sp>
              <p:nvSpPr>
                <p:cNvPr id="2042" name="Freeform: Shape 4699">
                  <a:extLst>
                    <a:ext uri="{FF2B5EF4-FFF2-40B4-BE49-F238E27FC236}">
                      <a16:creationId xmlns:a16="http://schemas.microsoft.com/office/drawing/2014/main" id="{5F4F848B-2158-7048-7BE8-13EB1941D1F8}"/>
                    </a:ext>
                  </a:extLst>
                </p:cNvPr>
                <p:cNvSpPr/>
                <p:nvPr/>
              </p:nvSpPr>
              <p:spPr>
                <a:xfrm>
                  <a:off x="2873791" y="115468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Freeform: Shape 4700">
                  <a:extLst>
                    <a:ext uri="{FF2B5EF4-FFF2-40B4-BE49-F238E27FC236}">
                      <a16:creationId xmlns:a16="http://schemas.microsoft.com/office/drawing/2014/main" id="{E965735A-E66A-2EDC-5B3F-5F2FFD2F334C}"/>
                    </a:ext>
                  </a:extLst>
                </p:cNvPr>
                <p:cNvSpPr/>
                <p:nvPr/>
              </p:nvSpPr>
              <p:spPr>
                <a:xfrm>
                  <a:off x="2850554" y="11804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8" name="Graphic 17">
                <a:extLst>
                  <a:ext uri="{FF2B5EF4-FFF2-40B4-BE49-F238E27FC236}">
                    <a16:creationId xmlns:a16="http://schemas.microsoft.com/office/drawing/2014/main" id="{E347E885-C4B8-941A-8316-51CC4DC48DFF}"/>
                  </a:ext>
                </a:extLst>
              </p:cNvPr>
              <p:cNvGrpSpPr/>
              <p:nvPr/>
            </p:nvGrpSpPr>
            <p:grpSpPr>
              <a:xfrm>
                <a:off x="3112572" y="1172425"/>
                <a:ext cx="46313" cy="51259"/>
                <a:chOff x="3112572" y="1172425"/>
                <a:chExt cx="46313" cy="51259"/>
              </a:xfrm>
            </p:grpSpPr>
            <p:sp>
              <p:nvSpPr>
                <p:cNvPr id="2040" name="Freeform: Shape 4697">
                  <a:extLst>
                    <a:ext uri="{FF2B5EF4-FFF2-40B4-BE49-F238E27FC236}">
                      <a16:creationId xmlns:a16="http://schemas.microsoft.com/office/drawing/2014/main" id="{93DA6BD6-52C4-4D37-5C4F-29B60CC905C3}"/>
                    </a:ext>
                  </a:extLst>
                </p:cNvPr>
                <p:cNvSpPr/>
                <p:nvPr/>
              </p:nvSpPr>
              <p:spPr>
                <a:xfrm>
                  <a:off x="3135809" y="11724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Freeform: Shape 4698">
                  <a:extLst>
                    <a:ext uri="{FF2B5EF4-FFF2-40B4-BE49-F238E27FC236}">
                      <a16:creationId xmlns:a16="http://schemas.microsoft.com/office/drawing/2014/main" id="{E2D09B48-15B9-6CAD-61C9-11AAD675E434}"/>
                    </a:ext>
                  </a:extLst>
                </p:cNvPr>
                <p:cNvSpPr/>
                <p:nvPr/>
              </p:nvSpPr>
              <p:spPr>
                <a:xfrm>
                  <a:off x="3112572" y="119814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9" name="Graphic 17">
                <a:extLst>
                  <a:ext uri="{FF2B5EF4-FFF2-40B4-BE49-F238E27FC236}">
                    <a16:creationId xmlns:a16="http://schemas.microsoft.com/office/drawing/2014/main" id="{A04594A5-8396-1B5A-8E6A-C09640EDEFE6}"/>
                  </a:ext>
                </a:extLst>
              </p:cNvPr>
              <p:cNvGrpSpPr/>
              <p:nvPr/>
            </p:nvGrpSpPr>
            <p:grpSpPr>
              <a:xfrm>
                <a:off x="3139494" y="1172425"/>
                <a:ext cx="46313" cy="51259"/>
                <a:chOff x="3139494" y="1172425"/>
                <a:chExt cx="46313" cy="51259"/>
              </a:xfrm>
            </p:grpSpPr>
            <p:sp>
              <p:nvSpPr>
                <p:cNvPr id="2038" name="Freeform: Shape 4695">
                  <a:extLst>
                    <a:ext uri="{FF2B5EF4-FFF2-40B4-BE49-F238E27FC236}">
                      <a16:creationId xmlns:a16="http://schemas.microsoft.com/office/drawing/2014/main" id="{C39CA44A-C85F-D17E-FE75-42893F9D55B4}"/>
                    </a:ext>
                  </a:extLst>
                </p:cNvPr>
                <p:cNvSpPr/>
                <p:nvPr/>
              </p:nvSpPr>
              <p:spPr>
                <a:xfrm>
                  <a:off x="3162731" y="11724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Freeform: Shape 4696">
                  <a:extLst>
                    <a:ext uri="{FF2B5EF4-FFF2-40B4-BE49-F238E27FC236}">
                      <a16:creationId xmlns:a16="http://schemas.microsoft.com/office/drawing/2014/main" id="{56C2BE07-EFBA-3D78-5789-68C093043350}"/>
                    </a:ext>
                  </a:extLst>
                </p:cNvPr>
                <p:cNvSpPr/>
                <p:nvPr/>
              </p:nvSpPr>
              <p:spPr>
                <a:xfrm>
                  <a:off x="3139494" y="119814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0" name="Graphic 17">
                <a:extLst>
                  <a:ext uri="{FF2B5EF4-FFF2-40B4-BE49-F238E27FC236}">
                    <a16:creationId xmlns:a16="http://schemas.microsoft.com/office/drawing/2014/main" id="{EC2F1FB1-7754-3465-4C12-29BC63528252}"/>
                  </a:ext>
                </a:extLst>
              </p:cNvPr>
              <p:cNvGrpSpPr/>
              <p:nvPr/>
            </p:nvGrpSpPr>
            <p:grpSpPr>
              <a:xfrm>
                <a:off x="3241256" y="1175263"/>
                <a:ext cx="46313" cy="51259"/>
                <a:chOff x="3241256" y="1175263"/>
                <a:chExt cx="46313" cy="51259"/>
              </a:xfrm>
            </p:grpSpPr>
            <p:sp>
              <p:nvSpPr>
                <p:cNvPr id="2036" name="Freeform: Shape 4693">
                  <a:extLst>
                    <a:ext uri="{FF2B5EF4-FFF2-40B4-BE49-F238E27FC236}">
                      <a16:creationId xmlns:a16="http://schemas.microsoft.com/office/drawing/2014/main" id="{40724913-AFF2-A1F5-4F24-928C1F24B79B}"/>
                    </a:ext>
                  </a:extLst>
                </p:cNvPr>
                <p:cNvSpPr/>
                <p:nvPr/>
              </p:nvSpPr>
              <p:spPr>
                <a:xfrm>
                  <a:off x="3264493" y="1175263"/>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Freeform: Shape 4694">
                  <a:extLst>
                    <a:ext uri="{FF2B5EF4-FFF2-40B4-BE49-F238E27FC236}">
                      <a16:creationId xmlns:a16="http://schemas.microsoft.com/office/drawing/2014/main" id="{F8FA748F-7274-9E6C-5C38-D64C622239A5}"/>
                    </a:ext>
                  </a:extLst>
                </p:cNvPr>
                <p:cNvSpPr/>
                <p:nvPr/>
              </p:nvSpPr>
              <p:spPr>
                <a:xfrm>
                  <a:off x="3241256" y="120098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1" name="Graphic 17">
                <a:extLst>
                  <a:ext uri="{FF2B5EF4-FFF2-40B4-BE49-F238E27FC236}">
                    <a16:creationId xmlns:a16="http://schemas.microsoft.com/office/drawing/2014/main" id="{8870D9FE-BA8F-AE70-E735-7B2D6A2CF4F2}"/>
                  </a:ext>
                </a:extLst>
              </p:cNvPr>
              <p:cNvGrpSpPr/>
              <p:nvPr/>
            </p:nvGrpSpPr>
            <p:grpSpPr>
              <a:xfrm>
                <a:off x="3316256" y="1176682"/>
                <a:ext cx="46313" cy="51259"/>
                <a:chOff x="3316256" y="1176682"/>
                <a:chExt cx="46313" cy="51259"/>
              </a:xfrm>
            </p:grpSpPr>
            <p:sp>
              <p:nvSpPr>
                <p:cNvPr id="2034" name="Freeform: Shape 4691">
                  <a:extLst>
                    <a:ext uri="{FF2B5EF4-FFF2-40B4-BE49-F238E27FC236}">
                      <a16:creationId xmlns:a16="http://schemas.microsoft.com/office/drawing/2014/main" id="{9F847E05-BAC6-F433-1AA7-5BF6B0CDD4DD}"/>
                    </a:ext>
                  </a:extLst>
                </p:cNvPr>
                <p:cNvSpPr/>
                <p:nvPr/>
              </p:nvSpPr>
              <p:spPr>
                <a:xfrm>
                  <a:off x="3339333"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Freeform: Shape 4692">
                  <a:extLst>
                    <a:ext uri="{FF2B5EF4-FFF2-40B4-BE49-F238E27FC236}">
                      <a16:creationId xmlns:a16="http://schemas.microsoft.com/office/drawing/2014/main" id="{8F4C8E33-6B1E-DB24-163C-1A0FC7BD7BD7}"/>
                    </a:ext>
                  </a:extLst>
                </p:cNvPr>
                <p:cNvSpPr/>
                <p:nvPr/>
              </p:nvSpPr>
              <p:spPr>
                <a:xfrm>
                  <a:off x="3316256"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2" name="Graphic 17">
                <a:extLst>
                  <a:ext uri="{FF2B5EF4-FFF2-40B4-BE49-F238E27FC236}">
                    <a16:creationId xmlns:a16="http://schemas.microsoft.com/office/drawing/2014/main" id="{E1DFA344-1465-7F06-F2FF-D46C55A16E11}"/>
                  </a:ext>
                </a:extLst>
              </p:cNvPr>
              <p:cNvGrpSpPr/>
              <p:nvPr/>
            </p:nvGrpSpPr>
            <p:grpSpPr>
              <a:xfrm>
                <a:off x="3352794" y="1176682"/>
                <a:ext cx="46313" cy="51259"/>
                <a:chOff x="3352794" y="1176682"/>
                <a:chExt cx="46313" cy="51259"/>
              </a:xfrm>
            </p:grpSpPr>
            <p:sp>
              <p:nvSpPr>
                <p:cNvPr id="2032" name="Freeform: Shape 4689">
                  <a:extLst>
                    <a:ext uri="{FF2B5EF4-FFF2-40B4-BE49-F238E27FC236}">
                      <a16:creationId xmlns:a16="http://schemas.microsoft.com/office/drawing/2014/main" id="{B8957724-604C-166A-21C1-5E6B55E1CB3A}"/>
                    </a:ext>
                  </a:extLst>
                </p:cNvPr>
                <p:cNvSpPr/>
                <p:nvPr/>
              </p:nvSpPr>
              <p:spPr>
                <a:xfrm>
                  <a:off x="3375871"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Freeform: Shape 4690">
                  <a:extLst>
                    <a:ext uri="{FF2B5EF4-FFF2-40B4-BE49-F238E27FC236}">
                      <a16:creationId xmlns:a16="http://schemas.microsoft.com/office/drawing/2014/main" id="{F89BF396-5000-BE74-3A15-A4D2096F1E7E}"/>
                    </a:ext>
                  </a:extLst>
                </p:cNvPr>
                <p:cNvSpPr/>
                <p:nvPr/>
              </p:nvSpPr>
              <p:spPr>
                <a:xfrm>
                  <a:off x="3352794"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3" name="Graphic 17">
                <a:extLst>
                  <a:ext uri="{FF2B5EF4-FFF2-40B4-BE49-F238E27FC236}">
                    <a16:creationId xmlns:a16="http://schemas.microsoft.com/office/drawing/2014/main" id="{3846B91F-D355-0061-A049-3E0A25137A6F}"/>
                  </a:ext>
                </a:extLst>
              </p:cNvPr>
              <p:cNvGrpSpPr/>
              <p:nvPr/>
            </p:nvGrpSpPr>
            <p:grpSpPr>
              <a:xfrm>
                <a:off x="3360967" y="1176682"/>
                <a:ext cx="46313" cy="51259"/>
                <a:chOff x="3360967" y="1176682"/>
                <a:chExt cx="46313" cy="51259"/>
              </a:xfrm>
            </p:grpSpPr>
            <p:sp>
              <p:nvSpPr>
                <p:cNvPr id="2030" name="Freeform: Shape 4687">
                  <a:extLst>
                    <a:ext uri="{FF2B5EF4-FFF2-40B4-BE49-F238E27FC236}">
                      <a16:creationId xmlns:a16="http://schemas.microsoft.com/office/drawing/2014/main" id="{5F55F860-8EB6-6909-F171-2ACF7EC4D56F}"/>
                    </a:ext>
                  </a:extLst>
                </p:cNvPr>
                <p:cNvSpPr/>
                <p:nvPr/>
              </p:nvSpPr>
              <p:spPr>
                <a:xfrm>
                  <a:off x="3384204"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Freeform: Shape 4688">
                  <a:extLst>
                    <a:ext uri="{FF2B5EF4-FFF2-40B4-BE49-F238E27FC236}">
                      <a16:creationId xmlns:a16="http://schemas.microsoft.com/office/drawing/2014/main" id="{EDFEC042-0545-F489-FAC1-0CBB77A3B516}"/>
                    </a:ext>
                  </a:extLst>
                </p:cNvPr>
                <p:cNvSpPr/>
                <p:nvPr/>
              </p:nvSpPr>
              <p:spPr>
                <a:xfrm>
                  <a:off x="3360967" y="120240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4" name="Graphic 17">
                <a:extLst>
                  <a:ext uri="{FF2B5EF4-FFF2-40B4-BE49-F238E27FC236}">
                    <a16:creationId xmlns:a16="http://schemas.microsoft.com/office/drawing/2014/main" id="{C76B265D-D193-7D22-782A-BE6D361D5999}"/>
                  </a:ext>
                </a:extLst>
              </p:cNvPr>
              <p:cNvGrpSpPr/>
              <p:nvPr/>
            </p:nvGrpSpPr>
            <p:grpSpPr>
              <a:xfrm>
                <a:off x="3374428" y="1176682"/>
                <a:ext cx="46473" cy="51259"/>
                <a:chOff x="3374428" y="1176682"/>
                <a:chExt cx="46473" cy="51259"/>
              </a:xfrm>
            </p:grpSpPr>
            <p:sp>
              <p:nvSpPr>
                <p:cNvPr id="2028" name="Freeform: Shape 4685">
                  <a:extLst>
                    <a:ext uri="{FF2B5EF4-FFF2-40B4-BE49-F238E27FC236}">
                      <a16:creationId xmlns:a16="http://schemas.microsoft.com/office/drawing/2014/main" id="{40608D58-2A79-7AED-5F4F-071DEFEE9849}"/>
                    </a:ext>
                  </a:extLst>
                </p:cNvPr>
                <p:cNvSpPr/>
                <p:nvPr/>
              </p:nvSpPr>
              <p:spPr>
                <a:xfrm>
                  <a:off x="3397665" y="117668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Freeform: Shape 4686">
                  <a:extLst>
                    <a:ext uri="{FF2B5EF4-FFF2-40B4-BE49-F238E27FC236}">
                      <a16:creationId xmlns:a16="http://schemas.microsoft.com/office/drawing/2014/main" id="{79154236-D574-B1C1-9F1A-8801286400B2}"/>
                    </a:ext>
                  </a:extLst>
                </p:cNvPr>
                <p:cNvSpPr/>
                <p:nvPr/>
              </p:nvSpPr>
              <p:spPr>
                <a:xfrm>
                  <a:off x="3374428" y="120240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5" name="Graphic 17">
                <a:extLst>
                  <a:ext uri="{FF2B5EF4-FFF2-40B4-BE49-F238E27FC236}">
                    <a16:creationId xmlns:a16="http://schemas.microsoft.com/office/drawing/2014/main" id="{13287FE0-AC25-653B-2266-7BE4E0B0C088}"/>
                  </a:ext>
                </a:extLst>
              </p:cNvPr>
              <p:cNvGrpSpPr/>
              <p:nvPr/>
            </p:nvGrpSpPr>
            <p:grpSpPr>
              <a:xfrm>
                <a:off x="3420902" y="1183422"/>
                <a:ext cx="46313" cy="51437"/>
                <a:chOff x="3420902" y="1183422"/>
                <a:chExt cx="46313" cy="51437"/>
              </a:xfrm>
            </p:grpSpPr>
            <p:sp>
              <p:nvSpPr>
                <p:cNvPr id="2026" name="Freeform: Shape 4683">
                  <a:extLst>
                    <a:ext uri="{FF2B5EF4-FFF2-40B4-BE49-F238E27FC236}">
                      <a16:creationId xmlns:a16="http://schemas.microsoft.com/office/drawing/2014/main" id="{FCA43DDF-7F14-00FA-EF09-A656DF8B9FEE}"/>
                    </a:ext>
                  </a:extLst>
                </p:cNvPr>
                <p:cNvSpPr/>
                <p:nvPr/>
              </p:nvSpPr>
              <p:spPr>
                <a:xfrm>
                  <a:off x="3443979" y="118342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Freeform: Shape 4684">
                  <a:extLst>
                    <a:ext uri="{FF2B5EF4-FFF2-40B4-BE49-F238E27FC236}">
                      <a16:creationId xmlns:a16="http://schemas.microsoft.com/office/drawing/2014/main" id="{9B570A37-1671-ABC5-BBEB-55755297C9F7}"/>
                    </a:ext>
                  </a:extLst>
                </p:cNvPr>
                <p:cNvSpPr/>
                <p:nvPr/>
              </p:nvSpPr>
              <p:spPr>
                <a:xfrm>
                  <a:off x="3420902" y="120914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6" name="Graphic 17">
                <a:extLst>
                  <a:ext uri="{FF2B5EF4-FFF2-40B4-BE49-F238E27FC236}">
                    <a16:creationId xmlns:a16="http://schemas.microsoft.com/office/drawing/2014/main" id="{B6D167CE-CD5E-0628-EEF0-2F6A6CCC4609}"/>
                  </a:ext>
                </a:extLst>
              </p:cNvPr>
              <p:cNvGrpSpPr/>
              <p:nvPr/>
            </p:nvGrpSpPr>
            <p:grpSpPr>
              <a:xfrm>
                <a:off x="3454556" y="1183422"/>
                <a:ext cx="46313" cy="51437"/>
                <a:chOff x="3454556" y="1183422"/>
                <a:chExt cx="46313" cy="51437"/>
              </a:xfrm>
            </p:grpSpPr>
            <p:sp>
              <p:nvSpPr>
                <p:cNvPr id="2024" name="Freeform: Shape 4681">
                  <a:extLst>
                    <a:ext uri="{FF2B5EF4-FFF2-40B4-BE49-F238E27FC236}">
                      <a16:creationId xmlns:a16="http://schemas.microsoft.com/office/drawing/2014/main" id="{7813C32A-1FA2-9020-BF1C-609108FD540A}"/>
                    </a:ext>
                  </a:extLst>
                </p:cNvPr>
                <p:cNvSpPr/>
                <p:nvPr/>
              </p:nvSpPr>
              <p:spPr>
                <a:xfrm>
                  <a:off x="3477793" y="118342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Freeform: Shape 4682">
                  <a:extLst>
                    <a:ext uri="{FF2B5EF4-FFF2-40B4-BE49-F238E27FC236}">
                      <a16:creationId xmlns:a16="http://schemas.microsoft.com/office/drawing/2014/main" id="{325BC7F0-BC3A-1A07-12E3-1979E257C9BA}"/>
                    </a:ext>
                  </a:extLst>
                </p:cNvPr>
                <p:cNvSpPr/>
                <p:nvPr/>
              </p:nvSpPr>
              <p:spPr>
                <a:xfrm>
                  <a:off x="3454556" y="120914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raphic 17">
                <a:extLst>
                  <a:ext uri="{FF2B5EF4-FFF2-40B4-BE49-F238E27FC236}">
                    <a16:creationId xmlns:a16="http://schemas.microsoft.com/office/drawing/2014/main" id="{F91EAC8A-CC36-CCF0-AD40-F7512A8597DC}"/>
                  </a:ext>
                </a:extLst>
              </p:cNvPr>
              <p:cNvGrpSpPr/>
              <p:nvPr/>
            </p:nvGrpSpPr>
            <p:grpSpPr>
              <a:xfrm>
                <a:off x="3492857" y="1185196"/>
                <a:ext cx="46473" cy="51259"/>
                <a:chOff x="3492857" y="1185196"/>
                <a:chExt cx="46473" cy="51259"/>
              </a:xfrm>
            </p:grpSpPr>
            <p:sp>
              <p:nvSpPr>
                <p:cNvPr id="2022" name="Freeform: Shape 4679">
                  <a:extLst>
                    <a:ext uri="{FF2B5EF4-FFF2-40B4-BE49-F238E27FC236}">
                      <a16:creationId xmlns:a16="http://schemas.microsoft.com/office/drawing/2014/main" id="{18E568F2-8872-CC71-95E8-CCA21087EF55}"/>
                    </a:ext>
                  </a:extLst>
                </p:cNvPr>
                <p:cNvSpPr/>
                <p:nvPr/>
              </p:nvSpPr>
              <p:spPr>
                <a:xfrm>
                  <a:off x="3516094"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Freeform: Shape 4680">
                  <a:extLst>
                    <a:ext uri="{FF2B5EF4-FFF2-40B4-BE49-F238E27FC236}">
                      <a16:creationId xmlns:a16="http://schemas.microsoft.com/office/drawing/2014/main" id="{9071B4A8-F505-4E6F-4553-24EA3070AEE6}"/>
                    </a:ext>
                  </a:extLst>
                </p:cNvPr>
                <p:cNvSpPr/>
                <p:nvPr/>
              </p:nvSpPr>
              <p:spPr>
                <a:xfrm>
                  <a:off x="3492857" y="121073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8" name="Graphic 17">
                <a:extLst>
                  <a:ext uri="{FF2B5EF4-FFF2-40B4-BE49-F238E27FC236}">
                    <a16:creationId xmlns:a16="http://schemas.microsoft.com/office/drawing/2014/main" id="{16748080-4A5A-2B4E-E7D6-364C6F421FB9}"/>
                  </a:ext>
                </a:extLst>
              </p:cNvPr>
              <p:cNvGrpSpPr/>
              <p:nvPr/>
            </p:nvGrpSpPr>
            <p:grpSpPr>
              <a:xfrm>
                <a:off x="3526671" y="1185196"/>
                <a:ext cx="46313" cy="51259"/>
                <a:chOff x="3526671" y="1185196"/>
                <a:chExt cx="46313" cy="51259"/>
              </a:xfrm>
            </p:grpSpPr>
            <p:sp>
              <p:nvSpPr>
                <p:cNvPr id="2020" name="Freeform: Shape 4677">
                  <a:extLst>
                    <a:ext uri="{FF2B5EF4-FFF2-40B4-BE49-F238E27FC236}">
                      <a16:creationId xmlns:a16="http://schemas.microsoft.com/office/drawing/2014/main" id="{41486A84-0CA5-6811-8945-E52E8775447C}"/>
                    </a:ext>
                  </a:extLst>
                </p:cNvPr>
                <p:cNvSpPr/>
                <p:nvPr/>
              </p:nvSpPr>
              <p:spPr>
                <a:xfrm>
                  <a:off x="3549908"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Freeform: Shape 4678">
                  <a:extLst>
                    <a:ext uri="{FF2B5EF4-FFF2-40B4-BE49-F238E27FC236}">
                      <a16:creationId xmlns:a16="http://schemas.microsoft.com/office/drawing/2014/main" id="{EB9C5258-4E30-79AC-6860-A8CA33134FB8}"/>
                    </a:ext>
                  </a:extLst>
                </p:cNvPr>
                <p:cNvSpPr/>
                <p:nvPr/>
              </p:nvSpPr>
              <p:spPr>
                <a:xfrm>
                  <a:off x="3526671" y="121073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9" name="Graphic 17">
                <a:extLst>
                  <a:ext uri="{FF2B5EF4-FFF2-40B4-BE49-F238E27FC236}">
                    <a16:creationId xmlns:a16="http://schemas.microsoft.com/office/drawing/2014/main" id="{6871B585-F3A4-BA60-4EB3-BBE1AF01208B}"/>
                  </a:ext>
                </a:extLst>
              </p:cNvPr>
              <p:cNvGrpSpPr/>
              <p:nvPr/>
            </p:nvGrpSpPr>
            <p:grpSpPr>
              <a:xfrm>
                <a:off x="3536607" y="1185196"/>
                <a:ext cx="46473" cy="51259"/>
                <a:chOff x="3536607" y="1185196"/>
                <a:chExt cx="46473" cy="51259"/>
              </a:xfrm>
            </p:grpSpPr>
            <p:sp>
              <p:nvSpPr>
                <p:cNvPr id="2018" name="Freeform: Shape 4675">
                  <a:extLst>
                    <a:ext uri="{FF2B5EF4-FFF2-40B4-BE49-F238E27FC236}">
                      <a16:creationId xmlns:a16="http://schemas.microsoft.com/office/drawing/2014/main" id="{44A082CC-37F9-3A15-CD76-BE0634D705FF}"/>
                    </a:ext>
                  </a:extLst>
                </p:cNvPr>
                <p:cNvSpPr/>
                <p:nvPr/>
              </p:nvSpPr>
              <p:spPr>
                <a:xfrm>
                  <a:off x="3559844" y="118519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Freeform: Shape 4676">
                  <a:extLst>
                    <a:ext uri="{FF2B5EF4-FFF2-40B4-BE49-F238E27FC236}">
                      <a16:creationId xmlns:a16="http://schemas.microsoft.com/office/drawing/2014/main" id="{0D06DCE0-B422-4DB1-DEDE-D34D4A502ADC}"/>
                    </a:ext>
                  </a:extLst>
                </p:cNvPr>
                <p:cNvSpPr/>
                <p:nvPr/>
              </p:nvSpPr>
              <p:spPr>
                <a:xfrm>
                  <a:off x="3536607" y="121073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0" name="Graphic 17">
                <a:extLst>
                  <a:ext uri="{FF2B5EF4-FFF2-40B4-BE49-F238E27FC236}">
                    <a16:creationId xmlns:a16="http://schemas.microsoft.com/office/drawing/2014/main" id="{5598DC8B-6207-3892-AD81-DDBFF4228ADC}"/>
                  </a:ext>
                </a:extLst>
              </p:cNvPr>
              <p:cNvGrpSpPr/>
              <p:nvPr/>
            </p:nvGrpSpPr>
            <p:grpSpPr>
              <a:xfrm>
                <a:off x="3587247" y="1187147"/>
                <a:ext cx="46313" cy="51259"/>
                <a:chOff x="3587247" y="1187147"/>
                <a:chExt cx="46313" cy="51259"/>
              </a:xfrm>
            </p:grpSpPr>
            <p:sp>
              <p:nvSpPr>
                <p:cNvPr id="2016" name="Freeform: Shape 4673">
                  <a:extLst>
                    <a:ext uri="{FF2B5EF4-FFF2-40B4-BE49-F238E27FC236}">
                      <a16:creationId xmlns:a16="http://schemas.microsoft.com/office/drawing/2014/main" id="{B7CB9576-D17A-870C-EEF1-E0F05C7EA485}"/>
                    </a:ext>
                  </a:extLst>
                </p:cNvPr>
                <p:cNvSpPr/>
                <p:nvPr/>
              </p:nvSpPr>
              <p:spPr>
                <a:xfrm>
                  <a:off x="3610484"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Freeform: Shape 4674">
                  <a:extLst>
                    <a:ext uri="{FF2B5EF4-FFF2-40B4-BE49-F238E27FC236}">
                      <a16:creationId xmlns:a16="http://schemas.microsoft.com/office/drawing/2014/main" id="{06C69C88-1F2A-1ECF-2AE1-BA7B8445D7C0}"/>
                    </a:ext>
                  </a:extLst>
                </p:cNvPr>
                <p:cNvSpPr/>
                <p:nvPr/>
              </p:nvSpPr>
              <p:spPr>
                <a:xfrm>
                  <a:off x="3587247"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1" name="Graphic 17">
                <a:extLst>
                  <a:ext uri="{FF2B5EF4-FFF2-40B4-BE49-F238E27FC236}">
                    <a16:creationId xmlns:a16="http://schemas.microsoft.com/office/drawing/2014/main" id="{EADF1491-D7FA-E9AA-6119-5F276CC7783C}"/>
                  </a:ext>
                </a:extLst>
              </p:cNvPr>
              <p:cNvGrpSpPr/>
              <p:nvPr/>
            </p:nvGrpSpPr>
            <p:grpSpPr>
              <a:xfrm>
                <a:off x="3594940" y="1187147"/>
                <a:ext cx="46313" cy="51259"/>
                <a:chOff x="3594940" y="1187147"/>
                <a:chExt cx="46313" cy="51259"/>
              </a:xfrm>
            </p:grpSpPr>
            <p:sp>
              <p:nvSpPr>
                <p:cNvPr id="2014" name="Freeform: Shape 4671">
                  <a:extLst>
                    <a:ext uri="{FF2B5EF4-FFF2-40B4-BE49-F238E27FC236}">
                      <a16:creationId xmlns:a16="http://schemas.microsoft.com/office/drawing/2014/main" id="{4B4348F7-8F3B-57C8-3EE4-8B564EFB66D4}"/>
                    </a:ext>
                  </a:extLst>
                </p:cNvPr>
                <p:cNvSpPr/>
                <p:nvPr/>
              </p:nvSpPr>
              <p:spPr>
                <a:xfrm>
                  <a:off x="3618177"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5" name="Freeform: Shape 4672">
                  <a:extLst>
                    <a:ext uri="{FF2B5EF4-FFF2-40B4-BE49-F238E27FC236}">
                      <a16:creationId xmlns:a16="http://schemas.microsoft.com/office/drawing/2014/main" id="{AC0E87A0-4C37-A0DB-AD18-ACBDBF2AC830}"/>
                    </a:ext>
                  </a:extLst>
                </p:cNvPr>
                <p:cNvSpPr/>
                <p:nvPr/>
              </p:nvSpPr>
              <p:spPr>
                <a:xfrm>
                  <a:off x="3594940"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2" name="Graphic 17">
                <a:extLst>
                  <a:ext uri="{FF2B5EF4-FFF2-40B4-BE49-F238E27FC236}">
                    <a16:creationId xmlns:a16="http://schemas.microsoft.com/office/drawing/2014/main" id="{B6A0D9FC-719E-8DDB-33D8-77F5A0164070}"/>
                  </a:ext>
                </a:extLst>
              </p:cNvPr>
              <p:cNvGrpSpPr/>
              <p:nvPr/>
            </p:nvGrpSpPr>
            <p:grpSpPr>
              <a:xfrm>
                <a:off x="3599587" y="1187147"/>
                <a:ext cx="46313" cy="51259"/>
                <a:chOff x="3599587" y="1187147"/>
                <a:chExt cx="46313" cy="51259"/>
              </a:xfrm>
            </p:grpSpPr>
            <p:sp>
              <p:nvSpPr>
                <p:cNvPr id="2012" name="Freeform: Shape 4669">
                  <a:extLst>
                    <a:ext uri="{FF2B5EF4-FFF2-40B4-BE49-F238E27FC236}">
                      <a16:creationId xmlns:a16="http://schemas.microsoft.com/office/drawing/2014/main" id="{216F4DE1-ADEA-812F-F346-0C7E87747365}"/>
                    </a:ext>
                  </a:extLst>
                </p:cNvPr>
                <p:cNvSpPr/>
                <p:nvPr/>
              </p:nvSpPr>
              <p:spPr>
                <a:xfrm>
                  <a:off x="3622664"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Freeform: Shape 4670">
                  <a:extLst>
                    <a:ext uri="{FF2B5EF4-FFF2-40B4-BE49-F238E27FC236}">
                      <a16:creationId xmlns:a16="http://schemas.microsoft.com/office/drawing/2014/main" id="{1374F2E5-0738-95C3-F1D2-B1FAECDE23C5}"/>
                    </a:ext>
                  </a:extLst>
                </p:cNvPr>
                <p:cNvSpPr/>
                <p:nvPr/>
              </p:nvSpPr>
              <p:spPr>
                <a:xfrm>
                  <a:off x="3599587" y="1212865"/>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3" name="Graphic 17">
                <a:extLst>
                  <a:ext uri="{FF2B5EF4-FFF2-40B4-BE49-F238E27FC236}">
                    <a16:creationId xmlns:a16="http://schemas.microsoft.com/office/drawing/2014/main" id="{51F058EE-D91F-0C6E-66A8-A3FD8FC7D2A0}"/>
                  </a:ext>
                </a:extLst>
              </p:cNvPr>
              <p:cNvGrpSpPr/>
              <p:nvPr/>
            </p:nvGrpSpPr>
            <p:grpSpPr>
              <a:xfrm>
                <a:off x="3624266" y="1187147"/>
                <a:ext cx="46473" cy="51259"/>
                <a:chOff x="3624266" y="1187147"/>
                <a:chExt cx="46473" cy="51259"/>
              </a:xfrm>
            </p:grpSpPr>
            <p:sp>
              <p:nvSpPr>
                <p:cNvPr id="2010" name="Freeform: Shape 4667">
                  <a:extLst>
                    <a:ext uri="{FF2B5EF4-FFF2-40B4-BE49-F238E27FC236}">
                      <a16:creationId xmlns:a16="http://schemas.microsoft.com/office/drawing/2014/main" id="{0A366FFF-4604-4BF7-6AD6-3FC2E59D9090}"/>
                    </a:ext>
                  </a:extLst>
                </p:cNvPr>
                <p:cNvSpPr/>
                <p:nvPr/>
              </p:nvSpPr>
              <p:spPr>
                <a:xfrm>
                  <a:off x="3647503"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Freeform: Shape 4668">
                  <a:extLst>
                    <a:ext uri="{FF2B5EF4-FFF2-40B4-BE49-F238E27FC236}">
                      <a16:creationId xmlns:a16="http://schemas.microsoft.com/office/drawing/2014/main" id="{014801B0-47B0-C807-352E-828D035C39A2}"/>
                    </a:ext>
                  </a:extLst>
                </p:cNvPr>
                <p:cNvSpPr/>
                <p:nvPr/>
              </p:nvSpPr>
              <p:spPr>
                <a:xfrm>
                  <a:off x="3624266" y="1212865"/>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4" name="Graphic 17">
                <a:extLst>
                  <a:ext uri="{FF2B5EF4-FFF2-40B4-BE49-F238E27FC236}">
                    <a16:creationId xmlns:a16="http://schemas.microsoft.com/office/drawing/2014/main" id="{A46D8B6D-9E74-AFC6-521E-F6137513338C}"/>
                  </a:ext>
                </a:extLst>
              </p:cNvPr>
              <p:cNvGrpSpPr/>
              <p:nvPr/>
            </p:nvGrpSpPr>
            <p:grpSpPr>
              <a:xfrm>
                <a:off x="3647503" y="1187147"/>
                <a:ext cx="46473" cy="51259"/>
                <a:chOff x="3647503" y="1187147"/>
                <a:chExt cx="46473" cy="51259"/>
              </a:xfrm>
            </p:grpSpPr>
            <p:sp>
              <p:nvSpPr>
                <p:cNvPr id="2008" name="Freeform: Shape 4665">
                  <a:extLst>
                    <a:ext uri="{FF2B5EF4-FFF2-40B4-BE49-F238E27FC236}">
                      <a16:creationId xmlns:a16="http://schemas.microsoft.com/office/drawing/2014/main" id="{965DBE0C-F6AB-93EB-2C5C-98F024A3518D}"/>
                    </a:ext>
                  </a:extLst>
                </p:cNvPr>
                <p:cNvSpPr/>
                <p:nvPr/>
              </p:nvSpPr>
              <p:spPr>
                <a:xfrm>
                  <a:off x="3670740" y="1187147"/>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Freeform: Shape 4666">
                  <a:extLst>
                    <a:ext uri="{FF2B5EF4-FFF2-40B4-BE49-F238E27FC236}">
                      <a16:creationId xmlns:a16="http://schemas.microsoft.com/office/drawing/2014/main" id="{754002F5-C4C1-C7D4-BDDC-9EDD0AFE7D25}"/>
                    </a:ext>
                  </a:extLst>
                </p:cNvPr>
                <p:cNvSpPr/>
                <p:nvPr/>
              </p:nvSpPr>
              <p:spPr>
                <a:xfrm>
                  <a:off x="3647503" y="1212865"/>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5" name="Graphic 17">
                <a:extLst>
                  <a:ext uri="{FF2B5EF4-FFF2-40B4-BE49-F238E27FC236}">
                    <a16:creationId xmlns:a16="http://schemas.microsoft.com/office/drawing/2014/main" id="{947DBC7C-C6AF-D183-CDC5-D03BBA4F87F7}"/>
                  </a:ext>
                </a:extLst>
              </p:cNvPr>
              <p:cNvGrpSpPr/>
              <p:nvPr/>
            </p:nvGrpSpPr>
            <p:grpSpPr>
              <a:xfrm>
                <a:off x="3743336" y="1191404"/>
                <a:ext cx="46313" cy="51259"/>
                <a:chOff x="3743336" y="1191404"/>
                <a:chExt cx="46313" cy="51259"/>
              </a:xfrm>
            </p:grpSpPr>
            <p:sp>
              <p:nvSpPr>
                <p:cNvPr id="2006" name="Freeform: Shape 4663">
                  <a:extLst>
                    <a:ext uri="{FF2B5EF4-FFF2-40B4-BE49-F238E27FC236}">
                      <a16:creationId xmlns:a16="http://schemas.microsoft.com/office/drawing/2014/main" id="{395AE51C-3D98-9424-F9C2-971A525DB72F}"/>
                    </a:ext>
                  </a:extLst>
                </p:cNvPr>
                <p:cNvSpPr/>
                <p:nvPr/>
              </p:nvSpPr>
              <p:spPr>
                <a:xfrm>
                  <a:off x="3766413"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Freeform: Shape 4664">
                  <a:extLst>
                    <a:ext uri="{FF2B5EF4-FFF2-40B4-BE49-F238E27FC236}">
                      <a16:creationId xmlns:a16="http://schemas.microsoft.com/office/drawing/2014/main" id="{AB36CF11-E0BB-6A67-9B0D-9A94DB6C15D2}"/>
                    </a:ext>
                  </a:extLst>
                </p:cNvPr>
                <p:cNvSpPr/>
                <p:nvPr/>
              </p:nvSpPr>
              <p:spPr>
                <a:xfrm>
                  <a:off x="3743336"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6" name="Graphic 17">
                <a:extLst>
                  <a:ext uri="{FF2B5EF4-FFF2-40B4-BE49-F238E27FC236}">
                    <a16:creationId xmlns:a16="http://schemas.microsoft.com/office/drawing/2014/main" id="{CDA89978-A764-8309-0745-A379D878C18D}"/>
                  </a:ext>
                </a:extLst>
              </p:cNvPr>
              <p:cNvGrpSpPr/>
              <p:nvPr/>
            </p:nvGrpSpPr>
            <p:grpSpPr>
              <a:xfrm>
                <a:off x="3749906" y="1191404"/>
                <a:ext cx="46313" cy="51259"/>
                <a:chOff x="3749906" y="1191404"/>
                <a:chExt cx="46313" cy="51259"/>
              </a:xfrm>
            </p:grpSpPr>
            <p:sp>
              <p:nvSpPr>
                <p:cNvPr id="2004" name="Freeform: Shape 4661">
                  <a:extLst>
                    <a:ext uri="{FF2B5EF4-FFF2-40B4-BE49-F238E27FC236}">
                      <a16:creationId xmlns:a16="http://schemas.microsoft.com/office/drawing/2014/main" id="{3DA40017-7BB9-AE94-D5F2-8FBA23EA844F}"/>
                    </a:ext>
                  </a:extLst>
                </p:cNvPr>
                <p:cNvSpPr/>
                <p:nvPr/>
              </p:nvSpPr>
              <p:spPr>
                <a:xfrm>
                  <a:off x="3773143"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Freeform: Shape 4662">
                  <a:extLst>
                    <a:ext uri="{FF2B5EF4-FFF2-40B4-BE49-F238E27FC236}">
                      <a16:creationId xmlns:a16="http://schemas.microsoft.com/office/drawing/2014/main" id="{44D6555C-99D7-80CB-A679-0157AC2D61A0}"/>
                    </a:ext>
                  </a:extLst>
                </p:cNvPr>
                <p:cNvSpPr/>
                <p:nvPr/>
              </p:nvSpPr>
              <p:spPr>
                <a:xfrm>
                  <a:off x="3749906"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7" name="Graphic 17">
                <a:extLst>
                  <a:ext uri="{FF2B5EF4-FFF2-40B4-BE49-F238E27FC236}">
                    <a16:creationId xmlns:a16="http://schemas.microsoft.com/office/drawing/2014/main" id="{142612E7-768C-3BB1-75E4-135DB5E1A928}"/>
                  </a:ext>
                </a:extLst>
              </p:cNvPr>
              <p:cNvGrpSpPr/>
              <p:nvPr/>
            </p:nvGrpSpPr>
            <p:grpSpPr>
              <a:xfrm>
                <a:off x="3783720" y="1191404"/>
                <a:ext cx="46313" cy="51259"/>
                <a:chOff x="3783720" y="1191404"/>
                <a:chExt cx="46313" cy="51259"/>
              </a:xfrm>
            </p:grpSpPr>
            <p:sp>
              <p:nvSpPr>
                <p:cNvPr id="2002" name="Freeform: Shape 4659">
                  <a:extLst>
                    <a:ext uri="{FF2B5EF4-FFF2-40B4-BE49-F238E27FC236}">
                      <a16:creationId xmlns:a16="http://schemas.microsoft.com/office/drawing/2014/main" id="{76C70B76-C543-ABE3-E3A3-D16D61789683}"/>
                    </a:ext>
                  </a:extLst>
                </p:cNvPr>
                <p:cNvSpPr/>
                <p:nvPr/>
              </p:nvSpPr>
              <p:spPr>
                <a:xfrm>
                  <a:off x="3806797"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Freeform: Shape 4660">
                  <a:extLst>
                    <a:ext uri="{FF2B5EF4-FFF2-40B4-BE49-F238E27FC236}">
                      <a16:creationId xmlns:a16="http://schemas.microsoft.com/office/drawing/2014/main" id="{67C1DAB8-92DB-BE90-7BA3-6629B4442778}"/>
                    </a:ext>
                  </a:extLst>
                </p:cNvPr>
                <p:cNvSpPr/>
                <p:nvPr/>
              </p:nvSpPr>
              <p:spPr>
                <a:xfrm>
                  <a:off x="3783720"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8" name="Graphic 17">
                <a:extLst>
                  <a:ext uri="{FF2B5EF4-FFF2-40B4-BE49-F238E27FC236}">
                    <a16:creationId xmlns:a16="http://schemas.microsoft.com/office/drawing/2014/main" id="{65CC3A05-68FC-E11D-C8C3-1BF3E8D16B1B}"/>
                  </a:ext>
                </a:extLst>
              </p:cNvPr>
              <p:cNvGrpSpPr/>
              <p:nvPr/>
            </p:nvGrpSpPr>
            <p:grpSpPr>
              <a:xfrm>
                <a:off x="3832277" y="1191404"/>
                <a:ext cx="46313" cy="51259"/>
                <a:chOff x="3832277" y="1191404"/>
                <a:chExt cx="46313" cy="51259"/>
              </a:xfrm>
            </p:grpSpPr>
            <p:sp>
              <p:nvSpPr>
                <p:cNvPr id="2000" name="Freeform: Shape 4657">
                  <a:extLst>
                    <a:ext uri="{FF2B5EF4-FFF2-40B4-BE49-F238E27FC236}">
                      <a16:creationId xmlns:a16="http://schemas.microsoft.com/office/drawing/2014/main" id="{422916AE-33B7-00CC-A0A2-6D713A1EF2EF}"/>
                    </a:ext>
                  </a:extLst>
                </p:cNvPr>
                <p:cNvSpPr/>
                <p:nvPr/>
              </p:nvSpPr>
              <p:spPr>
                <a:xfrm>
                  <a:off x="3855514"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Freeform: Shape 4658">
                  <a:extLst>
                    <a:ext uri="{FF2B5EF4-FFF2-40B4-BE49-F238E27FC236}">
                      <a16:creationId xmlns:a16="http://schemas.microsoft.com/office/drawing/2014/main" id="{DDCD2084-2506-CF60-2D0C-36AFB89A6D28}"/>
                    </a:ext>
                  </a:extLst>
                </p:cNvPr>
                <p:cNvSpPr/>
                <p:nvPr/>
              </p:nvSpPr>
              <p:spPr>
                <a:xfrm>
                  <a:off x="3832277"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9" name="Graphic 17">
                <a:extLst>
                  <a:ext uri="{FF2B5EF4-FFF2-40B4-BE49-F238E27FC236}">
                    <a16:creationId xmlns:a16="http://schemas.microsoft.com/office/drawing/2014/main" id="{31E974E6-124F-85DC-5CCB-AE9D61D6F4F6}"/>
                  </a:ext>
                </a:extLst>
              </p:cNvPr>
              <p:cNvGrpSpPr/>
              <p:nvPr/>
            </p:nvGrpSpPr>
            <p:grpSpPr>
              <a:xfrm>
                <a:off x="3850707" y="1191404"/>
                <a:ext cx="46313" cy="51259"/>
                <a:chOff x="3850707" y="1191404"/>
                <a:chExt cx="46313" cy="51259"/>
              </a:xfrm>
            </p:grpSpPr>
            <p:sp>
              <p:nvSpPr>
                <p:cNvPr id="1998" name="Freeform: Shape 4655">
                  <a:extLst>
                    <a:ext uri="{FF2B5EF4-FFF2-40B4-BE49-F238E27FC236}">
                      <a16:creationId xmlns:a16="http://schemas.microsoft.com/office/drawing/2014/main" id="{2E35EE2F-AEEB-58BA-7D86-C842682ED9E1}"/>
                    </a:ext>
                  </a:extLst>
                </p:cNvPr>
                <p:cNvSpPr/>
                <p:nvPr/>
              </p:nvSpPr>
              <p:spPr>
                <a:xfrm>
                  <a:off x="3873784"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Freeform: Shape 4656">
                  <a:extLst>
                    <a:ext uri="{FF2B5EF4-FFF2-40B4-BE49-F238E27FC236}">
                      <a16:creationId xmlns:a16="http://schemas.microsoft.com/office/drawing/2014/main" id="{DA3F5526-3914-FF1D-BE79-BB3570FE989D}"/>
                    </a:ext>
                  </a:extLst>
                </p:cNvPr>
                <p:cNvSpPr/>
                <p:nvPr/>
              </p:nvSpPr>
              <p:spPr>
                <a:xfrm>
                  <a:off x="3850707" y="1217122"/>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0" name="Graphic 17">
                <a:extLst>
                  <a:ext uri="{FF2B5EF4-FFF2-40B4-BE49-F238E27FC236}">
                    <a16:creationId xmlns:a16="http://schemas.microsoft.com/office/drawing/2014/main" id="{2BC7B6C0-C37B-FFD0-91FD-B8E3ECDF2ED8}"/>
                  </a:ext>
                </a:extLst>
              </p:cNvPr>
              <p:cNvGrpSpPr/>
              <p:nvPr/>
            </p:nvGrpSpPr>
            <p:grpSpPr>
              <a:xfrm>
                <a:off x="3873784" y="1191404"/>
                <a:ext cx="46473" cy="51259"/>
                <a:chOff x="3873784" y="1191404"/>
                <a:chExt cx="46473" cy="51259"/>
              </a:xfrm>
            </p:grpSpPr>
            <p:sp>
              <p:nvSpPr>
                <p:cNvPr id="1996" name="Freeform: Shape 4653">
                  <a:extLst>
                    <a:ext uri="{FF2B5EF4-FFF2-40B4-BE49-F238E27FC236}">
                      <a16:creationId xmlns:a16="http://schemas.microsoft.com/office/drawing/2014/main" id="{7692C0C4-2CB7-C18E-46C3-DF07DCA184E9}"/>
                    </a:ext>
                  </a:extLst>
                </p:cNvPr>
                <p:cNvSpPr/>
                <p:nvPr/>
              </p:nvSpPr>
              <p:spPr>
                <a:xfrm>
                  <a:off x="3897021" y="1191404"/>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Freeform: Shape 4654">
                  <a:extLst>
                    <a:ext uri="{FF2B5EF4-FFF2-40B4-BE49-F238E27FC236}">
                      <a16:creationId xmlns:a16="http://schemas.microsoft.com/office/drawing/2014/main" id="{72D61821-6A7A-CE36-8C2F-6AD43491D0A3}"/>
                    </a:ext>
                  </a:extLst>
                </p:cNvPr>
                <p:cNvSpPr/>
                <p:nvPr/>
              </p:nvSpPr>
              <p:spPr>
                <a:xfrm>
                  <a:off x="3873784" y="1217122"/>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1" name="Graphic 17">
                <a:extLst>
                  <a:ext uri="{FF2B5EF4-FFF2-40B4-BE49-F238E27FC236}">
                    <a16:creationId xmlns:a16="http://schemas.microsoft.com/office/drawing/2014/main" id="{68A07985-DF41-A0B6-BAB8-C49C175BE41C}"/>
                  </a:ext>
                </a:extLst>
              </p:cNvPr>
              <p:cNvGrpSpPr/>
              <p:nvPr/>
            </p:nvGrpSpPr>
            <p:grpSpPr>
              <a:xfrm>
                <a:off x="3910482" y="1195306"/>
                <a:ext cx="46313" cy="51437"/>
                <a:chOff x="3910482" y="1195306"/>
                <a:chExt cx="46313" cy="51437"/>
              </a:xfrm>
            </p:grpSpPr>
            <p:sp>
              <p:nvSpPr>
                <p:cNvPr id="1994" name="Freeform: Shape 4651">
                  <a:extLst>
                    <a:ext uri="{FF2B5EF4-FFF2-40B4-BE49-F238E27FC236}">
                      <a16:creationId xmlns:a16="http://schemas.microsoft.com/office/drawing/2014/main" id="{F4DF944C-D662-1CFD-BD05-F0C30ED9F6C2}"/>
                    </a:ext>
                  </a:extLst>
                </p:cNvPr>
                <p:cNvSpPr/>
                <p:nvPr/>
              </p:nvSpPr>
              <p:spPr>
                <a:xfrm>
                  <a:off x="3933719"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Freeform: Shape 4652">
                  <a:extLst>
                    <a:ext uri="{FF2B5EF4-FFF2-40B4-BE49-F238E27FC236}">
                      <a16:creationId xmlns:a16="http://schemas.microsoft.com/office/drawing/2014/main" id="{81A01CD5-12FC-477A-8855-00C5DC391281}"/>
                    </a:ext>
                  </a:extLst>
                </p:cNvPr>
                <p:cNvSpPr/>
                <p:nvPr/>
              </p:nvSpPr>
              <p:spPr>
                <a:xfrm>
                  <a:off x="3910482"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2" name="Graphic 17">
                <a:extLst>
                  <a:ext uri="{FF2B5EF4-FFF2-40B4-BE49-F238E27FC236}">
                    <a16:creationId xmlns:a16="http://schemas.microsoft.com/office/drawing/2014/main" id="{F2DA7222-728E-D0EE-6243-3DBC13A00F50}"/>
                  </a:ext>
                </a:extLst>
              </p:cNvPr>
              <p:cNvGrpSpPr/>
              <p:nvPr/>
            </p:nvGrpSpPr>
            <p:grpSpPr>
              <a:xfrm>
                <a:off x="3936764" y="1195306"/>
                <a:ext cx="46473" cy="51437"/>
                <a:chOff x="3936764" y="1195306"/>
                <a:chExt cx="46473" cy="51437"/>
              </a:xfrm>
            </p:grpSpPr>
            <p:sp>
              <p:nvSpPr>
                <p:cNvPr id="1992" name="Freeform: Shape 4649">
                  <a:extLst>
                    <a:ext uri="{FF2B5EF4-FFF2-40B4-BE49-F238E27FC236}">
                      <a16:creationId xmlns:a16="http://schemas.microsoft.com/office/drawing/2014/main" id="{E6513730-56B3-6A27-8BCF-9D8A7CFBE9F9}"/>
                    </a:ext>
                  </a:extLst>
                </p:cNvPr>
                <p:cNvSpPr/>
                <p:nvPr/>
              </p:nvSpPr>
              <p:spPr>
                <a:xfrm>
                  <a:off x="3960001"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Freeform: Shape 4650">
                  <a:extLst>
                    <a:ext uri="{FF2B5EF4-FFF2-40B4-BE49-F238E27FC236}">
                      <a16:creationId xmlns:a16="http://schemas.microsoft.com/office/drawing/2014/main" id="{D4C916E2-4A8E-38C1-CD89-79683C5523D4}"/>
                    </a:ext>
                  </a:extLst>
                </p:cNvPr>
                <p:cNvSpPr/>
                <p:nvPr/>
              </p:nvSpPr>
              <p:spPr>
                <a:xfrm>
                  <a:off x="3936764" y="122102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3" name="Graphic 17">
                <a:extLst>
                  <a:ext uri="{FF2B5EF4-FFF2-40B4-BE49-F238E27FC236}">
                    <a16:creationId xmlns:a16="http://schemas.microsoft.com/office/drawing/2014/main" id="{01A11765-6EB1-0DD3-1403-0835504DFCE8}"/>
                  </a:ext>
                </a:extLst>
              </p:cNvPr>
              <p:cNvGrpSpPr/>
              <p:nvPr/>
            </p:nvGrpSpPr>
            <p:grpSpPr>
              <a:xfrm>
                <a:off x="3960001" y="1195306"/>
                <a:ext cx="46473" cy="51437"/>
                <a:chOff x="3960001" y="1195306"/>
                <a:chExt cx="46473" cy="51437"/>
              </a:xfrm>
            </p:grpSpPr>
            <p:sp>
              <p:nvSpPr>
                <p:cNvPr id="1990" name="Freeform: Shape 4647">
                  <a:extLst>
                    <a:ext uri="{FF2B5EF4-FFF2-40B4-BE49-F238E27FC236}">
                      <a16:creationId xmlns:a16="http://schemas.microsoft.com/office/drawing/2014/main" id="{39A1BD62-EF5A-DB40-DDA7-462DEE3F8B69}"/>
                    </a:ext>
                  </a:extLst>
                </p:cNvPr>
                <p:cNvSpPr/>
                <p:nvPr/>
              </p:nvSpPr>
              <p:spPr>
                <a:xfrm>
                  <a:off x="3983238"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Freeform: Shape 4648">
                  <a:extLst>
                    <a:ext uri="{FF2B5EF4-FFF2-40B4-BE49-F238E27FC236}">
                      <a16:creationId xmlns:a16="http://schemas.microsoft.com/office/drawing/2014/main" id="{D22F8897-D6FB-7C49-CF47-89119022CE37}"/>
                    </a:ext>
                  </a:extLst>
                </p:cNvPr>
                <p:cNvSpPr/>
                <p:nvPr/>
              </p:nvSpPr>
              <p:spPr>
                <a:xfrm>
                  <a:off x="3960001" y="122102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4" name="Graphic 17">
                <a:extLst>
                  <a:ext uri="{FF2B5EF4-FFF2-40B4-BE49-F238E27FC236}">
                    <a16:creationId xmlns:a16="http://schemas.microsoft.com/office/drawing/2014/main" id="{E082B0B7-4752-0732-299C-7C1FAD3F9D12}"/>
                  </a:ext>
                </a:extLst>
              </p:cNvPr>
              <p:cNvGrpSpPr/>
              <p:nvPr/>
            </p:nvGrpSpPr>
            <p:grpSpPr>
              <a:xfrm>
                <a:off x="3993174" y="1195306"/>
                <a:ext cx="46313" cy="51437"/>
                <a:chOff x="3993174" y="1195306"/>
                <a:chExt cx="46313" cy="51437"/>
              </a:xfrm>
            </p:grpSpPr>
            <p:sp>
              <p:nvSpPr>
                <p:cNvPr id="1988" name="Freeform: Shape 4645">
                  <a:extLst>
                    <a:ext uri="{FF2B5EF4-FFF2-40B4-BE49-F238E27FC236}">
                      <a16:creationId xmlns:a16="http://schemas.microsoft.com/office/drawing/2014/main" id="{5135D25E-C789-53B8-A8C5-4210AB633128}"/>
                    </a:ext>
                  </a:extLst>
                </p:cNvPr>
                <p:cNvSpPr/>
                <p:nvPr/>
              </p:nvSpPr>
              <p:spPr>
                <a:xfrm>
                  <a:off x="4016250"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Freeform: Shape 4646">
                  <a:extLst>
                    <a:ext uri="{FF2B5EF4-FFF2-40B4-BE49-F238E27FC236}">
                      <a16:creationId xmlns:a16="http://schemas.microsoft.com/office/drawing/2014/main" id="{6A4D4EC0-BD68-E9E9-21E3-A2DE24E866E0}"/>
                    </a:ext>
                  </a:extLst>
                </p:cNvPr>
                <p:cNvSpPr/>
                <p:nvPr/>
              </p:nvSpPr>
              <p:spPr>
                <a:xfrm>
                  <a:off x="3993174"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5" name="Graphic 17">
                <a:extLst>
                  <a:ext uri="{FF2B5EF4-FFF2-40B4-BE49-F238E27FC236}">
                    <a16:creationId xmlns:a16="http://schemas.microsoft.com/office/drawing/2014/main" id="{E0A74689-F55F-8DB0-DBF4-F0B96BF0D0DA}"/>
                  </a:ext>
                </a:extLst>
              </p:cNvPr>
              <p:cNvGrpSpPr/>
              <p:nvPr/>
            </p:nvGrpSpPr>
            <p:grpSpPr>
              <a:xfrm>
                <a:off x="3999904" y="1195306"/>
                <a:ext cx="46313" cy="51437"/>
                <a:chOff x="3999904" y="1195306"/>
                <a:chExt cx="46313" cy="51437"/>
              </a:xfrm>
            </p:grpSpPr>
            <p:sp>
              <p:nvSpPr>
                <p:cNvPr id="1986" name="Freeform: Shape 4643">
                  <a:extLst>
                    <a:ext uri="{FF2B5EF4-FFF2-40B4-BE49-F238E27FC236}">
                      <a16:creationId xmlns:a16="http://schemas.microsoft.com/office/drawing/2014/main" id="{A949DA9F-F89E-2A83-95E0-731DD05336C0}"/>
                    </a:ext>
                  </a:extLst>
                </p:cNvPr>
                <p:cNvSpPr/>
                <p:nvPr/>
              </p:nvSpPr>
              <p:spPr>
                <a:xfrm>
                  <a:off x="4022981"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Freeform: Shape 4644">
                  <a:extLst>
                    <a:ext uri="{FF2B5EF4-FFF2-40B4-BE49-F238E27FC236}">
                      <a16:creationId xmlns:a16="http://schemas.microsoft.com/office/drawing/2014/main" id="{81B794CD-C903-0321-F97D-E326E30E81B2}"/>
                    </a:ext>
                  </a:extLst>
                </p:cNvPr>
                <p:cNvSpPr/>
                <p:nvPr/>
              </p:nvSpPr>
              <p:spPr>
                <a:xfrm>
                  <a:off x="3999904"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6" name="Graphic 17">
                <a:extLst>
                  <a:ext uri="{FF2B5EF4-FFF2-40B4-BE49-F238E27FC236}">
                    <a16:creationId xmlns:a16="http://schemas.microsoft.com/office/drawing/2014/main" id="{EB6FFE97-3034-6905-C7C5-A4A4F9ADB4A1}"/>
                  </a:ext>
                </a:extLst>
              </p:cNvPr>
              <p:cNvGrpSpPr/>
              <p:nvPr/>
            </p:nvGrpSpPr>
            <p:grpSpPr>
              <a:xfrm>
                <a:off x="4006635" y="1195306"/>
                <a:ext cx="46313" cy="51437"/>
                <a:chOff x="4006635" y="1195306"/>
                <a:chExt cx="46313" cy="51437"/>
              </a:xfrm>
            </p:grpSpPr>
            <p:sp>
              <p:nvSpPr>
                <p:cNvPr id="1984" name="Freeform: Shape 4641">
                  <a:extLst>
                    <a:ext uri="{FF2B5EF4-FFF2-40B4-BE49-F238E27FC236}">
                      <a16:creationId xmlns:a16="http://schemas.microsoft.com/office/drawing/2014/main" id="{F456D53A-4C05-8DDB-A435-411DCDBD7AF5}"/>
                    </a:ext>
                  </a:extLst>
                </p:cNvPr>
                <p:cNvSpPr/>
                <p:nvPr/>
              </p:nvSpPr>
              <p:spPr>
                <a:xfrm>
                  <a:off x="4029712"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Freeform: Shape 4642">
                  <a:extLst>
                    <a:ext uri="{FF2B5EF4-FFF2-40B4-BE49-F238E27FC236}">
                      <a16:creationId xmlns:a16="http://schemas.microsoft.com/office/drawing/2014/main" id="{7DA53968-D16B-F700-6EF2-AE3F77346206}"/>
                    </a:ext>
                  </a:extLst>
                </p:cNvPr>
                <p:cNvSpPr/>
                <p:nvPr/>
              </p:nvSpPr>
              <p:spPr>
                <a:xfrm>
                  <a:off x="4006635"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7" name="Graphic 17">
                <a:extLst>
                  <a:ext uri="{FF2B5EF4-FFF2-40B4-BE49-F238E27FC236}">
                    <a16:creationId xmlns:a16="http://schemas.microsoft.com/office/drawing/2014/main" id="{E64BBC48-72E7-5929-09D0-A06638570B90}"/>
                  </a:ext>
                </a:extLst>
              </p:cNvPr>
              <p:cNvGrpSpPr/>
              <p:nvPr/>
            </p:nvGrpSpPr>
            <p:grpSpPr>
              <a:xfrm>
                <a:off x="4013366" y="1195306"/>
                <a:ext cx="46313" cy="51437"/>
                <a:chOff x="4013366" y="1195306"/>
                <a:chExt cx="46313" cy="51437"/>
              </a:xfrm>
            </p:grpSpPr>
            <p:sp>
              <p:nvSpPr>
                <p:cNvPr id="1982" name="Freeform: Shape 4639">
                  <a:extLst>
                    <a:ext uri="{FF2B5EF4-FFF2-40B4-BE49-F238E27FC236}">
                      <a16:creationId xmlns:a16="http://schemas.microsoft.com/office/drawing/2014/main" id="{0F0F3EDF-BCF9-67BD-EA81-847B65C26FAB}"/>
                    </a:ext>
                  </a:extLst>
                </p:cNvPr>
                <p:cNvSpPr/>
                <p:nvPr/>
              </p:nvSpPr>
              <p:spPr>
                <a:xfrm>
                  <a:off x="4036443"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Freeform: Shape 4640">
                  <a:extLst>
                    <a:ext uri="{FF2B5EF4-FFF2-40B4-BE49-F238E27FC236}">
                      <a16:creationId xmlns:a16="http://schemas.microsoft.com/office/drawing/2014/main" id="{C3D9201B-ACD6-0275-A577-A76833412F82}"/>
                    </a:ext>
                  </a:extLst>
                </p:cNvPr>
                <p:cNvSpPr/>
                <p:nvPr/>
              </p:nvSpPr>
              <p:spPr>
                <a:xfrm>
                  <a:off x="4013366"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8" name="Graphic 17">
                <a:extLst>
                  <a:ext uri="{FF2B5EF4-FFF2-40B4-BE49-F238E27FC236}">
                    <a16:creationId xmlns:a16="http://schemas.microsoft.com/office/drawing/2014/main" id="{A225C943-6F58-11C4-CBAE-D34F40C495F2}"/>
                  </a:ext>
                </a:extLst>
              </p:cNvPr>
              <p:cNvGrpSpPr/>
              <p:nvPr/>
            </p:nvGrpSpPr>
            <p:grpSpPr>
              <a:xfrm>
                <a:off x="4020096" y="1195306"/>
                <a:ext cx="46313" cy="51437"/>
                <a:chOff x="4020096" y="1195306"/>
                <a:chExt cx="46313" cy="51437"/>
              </a:xfrm>
            </p:grpSpPr>
            <p:sp>
              <p:nvSpPr>
                <p:cNvPr id="1980" name="Freeform: Shape 4637">
                  <a:extLst>
                    <a:ext uri="{FF2B5EF4-FFF2-40B4-BE49-F238E27FC236}">
                      <a16:creationId xmlns:a16="http://schemas.microsoft.com/office/drawing/2014/main" id="{EFFF89D6-A15F-8AE8-48FE-34FB10D7EAEA}"/>
                    </a:ext>
                  </a:extLst>
                </p:cNvPr>
                <p:cNvSpPr/>
                <p:nvPr/>
              </p:nvSpPr>
              <p:spPr>
                <a:xfrm>
                  <a:off x="4043173"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Freeform: Shape 4638">
                  <a:extLst>
                    <a:ext uri="{FF2B5EF4-FFF2-40B4-BE49-F238E27FC236}">
                      <a16:creationId xmlns:a16="http://schemas.microsoft.com/office/drawing/2014/main" id="{98A7B033-4DB0-8610-1F9F-77D0462C75FC}"/>
                    </a:ext>
                  </a:extLst>
                </p:cNvPr>
                <p:cNvSpPr/>
                <p:nvPr/>
              </p:nvSpPr>
              <p:spPr>
                <a:xfrm>
                  <a:off x="4020096"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9" name="Graphic 17">
                <a:extLst>
                  <a:ext uri="{FF2B5EF4-FFF2-40B4-BE49-F238E27FC236}">
                    <a16:creationId xmlns:a16="http://schemas.microsoft.com/office/drawing/2014/main" id="{AEE249EC-82E6-3184-3E3A-AC1C84FC932B}"/>
                  </a:ext>
                </a:extLst>
              </p:cNvPr>
              <p:cNvGrpSpPr/>
              <p:nvPr/>
            </p:nvGrpSpPr>
            <p:grpSpPr>
              <a:xfrm>
                <a:off x="4026827" y="1195306"/>
                <a:ext cx="46313" cy="51437"/>
                <a:chOff x="4026827" y="1195306"/>
                <a:chExt cx="46313" cy="51437"/>
              </a:xfrm>
            </p:grpSpPr>
            <p:sp>
              <p:nvSpPr>
                <p:cNvPr id="1978" name="Freeform: Shape 4635">
                  <a:extLst>
                    <a:ext uri="{FF2B5EF4-FFF2-40B4-BE49-F238E27FC236}">
                      <a16:creationId xmlns:a16="http://schemas.microsoft.com/office/drawing/2014/main" id="{D854624F-26F1-A9EC-13C5-24E9129AF2AA}"/>
                    </a:ext>
                  </a:extLst>
                </p:cNvPr>
                <p:cNvSpPr/>
                <p:nvPr/>
              </p:nvSpPr>
              <p:spPr>
                <a:xfrm>
                  <a:off x="4049904"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Freeform: Shape 4636">
                  <a:extLst>
                    <a:ext uri="{FF2B5EF4-FFF2-40B4-BE49-F238E27FC236}">
                      <a16:creationId xmlns:a16="http://schemas.microsoft.com/office/drawing/2014/main" id="{9F0FB364-5818-FA9C-E9C2-E92F395B86DB}"/>
                    </a:ext>
                  </a:extLst>
                </p:cNvPr>
                <p:cNvSpPr/>
                <p:nvPr/>
              </p:nvSpPr>
              <p:spPr>
                <a:xfrm>
                  <a:off x="4026827"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0" name="Graphic 17">
                <a:extLst>
                  <a:ext uri="{FF2B5EF4-FFF2-40B4-BE49-F238E27FC236}">
                    <a16:creationId xmlns:a16="http://schemas.microsoft.com/office/drawing/2014/main" id="{0262F9BB-9CB7-A0A9-E9D6-EDB12F880B1F}"/>
                  </a:ext>
                </a:extLst>
              </p:cNvPr>
              <p:cNvGrpSpPr/>
              <p:nvPr/>
            </p:nvGrpSpPr>
            <p:grpSpPr>
              <a:xfrm>
                <a:off x="4052949" y="1195306"/>
                <a:ext cx="46313" cy="51437"/>
                <a:chOff x="4052949" y="1195306"/>
                <a:chExt cx="46313" cy="51437"/>
              </a:xfrm>
            </p:grpSpPr>
            <p:sp>
              <p:nvSpPr>
                <p:cNvPr id="1976" name="Freeform: Shape 4633">
                  <a:extLst>
                    <a:ext uri="{FF2B5EF4-FFF2-40B4-BE49-F238E27FC236}">
                      <a16:creationId xmlns:a16="http://schemas.microsoft.com/office/drawing/2014/main" id="{0D894327-CB15-921B-F08C-21F78B48D7CF}"/>
                    </a:ext>
                  </a:extLst>
                </p:cNvPr>
                <p:cNvSpPr/>
                <p:nvPr/>
              </p:nvSpPr>
              <p:spPr>
                <a:xfrm>
                  <a:off x="4076186" y="1195306"/>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Freeform: Shape 4634">
                  <a:extLst>
                    <a:ext uri="{FF2B5EF4-FFF2-40B4-BE49-F238E27FC236}">
                      <a16:creationId xmlns:a16="http://schemas.microsoft.com/office/drawing/2014/main" id="{A64D917D-4549-326B-1A34-69B3BF3BB02E}"/>
                    </a:ext>
                  </a:extLst>
                </p:cNvPr>
                <p:cNvSpPr/>
                <p:nvPr/>
              </p:nvSpPr>
              <p:spPr>
                <a:xfrm>
                  <a:off x="4052949" y="122102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1" name="Graphic 17">
                <a:extLst>
                  <a:ext uri="{FF2B5EF4-FFF2-40B4-BE49-F238E27FC236}">
                    <a16:creationId xmlns:a16="http://schemas.microsoft.com/office/drawing/2014/main" id="{61EA81A3-16FB-A0F9-7B18-C1B023D579BD}"/>
                  </a:ext>
                </a:extLst>
              </p:cNvPr>
              <p:cNvGrpSpPr/>
              <p:nvPr/>
            </p:nvGrpSpPr>
            <p:grpSpPr>
              <a:xfrm>
                <a:off x="4083397" y="1202401"/>
                <a:ext cx="46313" cy="51259"/>
                <a:chOff x="4083397" y="1202401"/>
                <a:chExt cx="46313" cy="51259"/>
              </a:xfrm>
            </p:grpSpPr>
            <p:sp>
              <p:nvSpPr>
                <p:cNvPr id="1974" name="Freeform: Shape 4631">
                  <a:extLst>
                    <a:ext uri="{FF2B5EF4-FFF2-40B4-BE49-F238E27FC236}">
                      <a16:creationId xmlns:a16="http://schemas.microsoft.com/office/drawing/2014/main" id="{094EFC5D-727A-5E83-21F5-246B882A9FB0}"/>
                    </a:ext>
                  </a:extLst>
                </p:cNvPr>
                <p:cNvSpPr/>
                <p:nvPr/>
              </p:nvSpPr>
              <p:spPr>
                <a:xfrm>
                  <a:off x="4106634"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Freeform: Shape 4632">
                  <a:extLst>
                    <a:ext uri="{FF2B5EF4-FFF2-40B4-BE49-F238E27FC236}">
                      <a16:creationId xmlns:a16="http://schemas.microsoft.com/office/drawing/2014/main" id="{AFBC53FE-7E91-9F7E-8F0E-692DE1F98274}"/>
                    </a:ext>
                  </a:extLst>
                </p:cNvPr>
                <p:cNvSpPr/>
                <p:nvPr/>
              </p:nvSpPr>
              <p:spPr>
                <a:xfrm>
                  <a:off x="4083397"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2" name="Graphic 17">
                <a:extLst>
                  <a:ext uri="{FF2B5EF4-FFF2-40B4-BE49-F238E27FC236}">
                    <a16:creationId xmlns:a16="http://schemas.microsoft.com/office/drawing/2014/main" id="{70685BE2-C0AD-791A-9645-7A94A5CA3367}"/>
                  </a:ext>
                </a:extLst>
              </p:cNvPr>
              <p:cNvGrpSpPr/>
              <p:nvPr/>
            </p:nvGrpSpPr>
            <p:grpSpPr>
              <a:xfrm>
                <a:off x="4092051" y="1202401"/>
                <a:ext cx="46313" cy="51259"/>
                <a:chOff x="4092051" y="1202401"/>
                <a:chExt cx="46313" cy="51259"/>
              </a:xfrm>
            </p:grpSpPr>
            <p:sp>
              <p:nvSpPr>
                <p:cNvPr id="1972" name="Freeform: Shape 4629">
                  <a:extLst>
                    <a:ext uri="{FF2B5EF4-FFF2-40B4-BE49-F238E27FC236}">
                      <a16:creationId xmlns:a16="http://schemas.microsoft.com/office/drawing/2014/main" id="{AF0F4757-E3D8-F6B3-F472-C058A6B0E3F0}"/>
                    </a:ext>
                  </a:extLst>
                </p:cNvPr>
                <p:cNvSpPr/>
                <p:nvPr/>
              </p:nvSpPr>
              <p:spPr>
                <a:xfrm>
                  <a:off x="4115288"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Freeform: Shape 4630">
                  <a:extLst>
                    <a:ext uri="{FF2B5EF4-FFF2-40B4-BE49-F238E27FC236}">
                      <a16:creationId xmlns:a16="http://schemas.microsoft.com/office/drawing/2014/main" id="{B514DCE9-CD36-1A62-D5C3-0AA652000DB0}"/>
                    </a:ext>
                  </a:extLst>
                </p:cNvPr>
                <p:cNvSpPr/>
                <p:nvPr/>
              </p:nvSpPr>
              <p:spPr>
                <a:xfrm>
                  <a:off x="4092051"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3" name="Graphic 17">
                <a:extLst>
                  <a:ext uri="{FF2B5EF4-FFF2-40B4-BE49-F238E27FC236}">
                    <a16:creationId xmlns:a16="http://schemas.microsoft.com/office/drawing/2014/main" id="{6670D118-C41D-B2C9-BEA0-5081FFFB634E}"/>
                  </a:ext>
                </a:extLst>
              </p:cNvPr>
              <p:cNvGrpSpPr/>
              <p:nvPr/>
            </p:nvGrpSpPr>
            <p:grpSpPr>
              <a:xfrm>
                <a:off x="4110801" y="1202401"/>
                <a:ext cx="46313" cy="51259"/>
                <a:chOff x="4110801" y="1202401"/>
                <a:chExt cx="46313" cy="51259"/>
              </a:xfrm>
            </p:grpSpPr>
            <p:sp>
              <p:nvSpPr>
                <p:cNvPr id="1970" name="Freeform: Shape 4627">
                  <a:extLst>
                    <a:ext uri="{FF2B5EF4-FFF2-40B4-BE49-F238E27FC236}">
                      <a16:creationId xmlns:a16="http://schemas.microsoft.com/office/drawing/2014/main" id="{68E2ED4A-B7D0-AD66-512A-EAA156B0EEF5}"/>
                    </a:ext>
                  </a:extLst>
                </p:cNvPr>
                <p:cNvSpPr/>
                <p:nvPr/>
              </p:nvSpPr>
              <p:spPr>
                <a:xfrm>
                  <a:off x="4133878"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Freeform: Shape 4628">
                  <a:extLst>
                    <a:ext uri="{FF2B5EF4-FFF2-40B4-BE49-F238E27FC236}">
                      <a16:creationId xmlns:a16="http://schemas.microsoft.com/office/drawing/2014/main" id="{8E14D2BF-17AC-0BE7-A0C6-83F95CA6E4AE}"/>
                    </a:ext>
                  </a:extLst>
                </p:cNvPr>
                <p:cNvSpPr/>
                <p:nvPr/>
              </p:nvSpPr>
              <p:spPr>
                <a:xfrm>
                  <a:off x="4110801"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4" name="Graphic 17">
                <a:extLst>
                  <a:ext uri="{FF2B5EF4-FFF2-40B4-BE49-F238E27FC236}">
                    <a16:creationId xmlns:a16="http://schemas.microsoft.com/office/drawing/2014/main" id="{5B4447BB-007D-512C-C79B-945E0C8F1294}"/>
                  </a:ext>
                </a:extLst>
              </p:cNvPr>
              <p:cNvGrpSpPr/>
              <p:nvPr/>
            </p:nvGrpSpPr>
            <p:grpSpPr>
              <a:xfrm>
                <a:off x="4117692" y="1202401"/>
                <a:ext cx="46313" cy="51259"/>
                <a:chOff x="4117692" y="1202401"/>
                <a:chExt cx="46313" cy="51259"/>
              </a:xfrm>
            </p:grpSpPr>
            <p:sp>
              <p:nvSpPr>
                <p:cNvPr id="1968" name="Freeform: Shape 4625">
                  <a:extLst>
                    <a:ext uri="{FF2B5EF4-FFF2-40B4-BE49-F238E27FC236}">
                      <a16:creationId xmlns:a16="http://schemas.microsoft.com/office/drawing/2014/main" id="{B2B75E59-2826-A7AC-2D21-9BF9D9C5D780}"/>
                    </a:ext>
                  </a:extLst>
                </p:cNvPr>
                <p:cNvSpPr/>
                <p:nvPr/>
              </p:nvSpPr>
              <p:spPr>
                <a:xfrm>
                  <a:off x="4140769"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Freeform: Shape 4626">
                  <a:extLst>
                    <a:ext uri="{FF2B5EF4-FFF2-40B4-BE49-F238E27FC236}">
                      <a16:creationId xmlns:a16="http://schemas.microsoft.com/office/drawing/2014/main" id="{07A214C7-51D2-18CC-2722-F25A1A8CE5F9}"/>
                    </a:ext>
                  </a:extLst>
                </p:cNvPr>
                <p:cNvSpPr/>
                <p:nvPr/>
              </p:nvSpPr>
              <p:spPr>
                <a:xfrm>
                  <a:off x="4117692"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5" name="Graphic 17">
                <a:extLst>
                  <a:ext uri="{FF2B5EF4-FFF2-40B4-BE49-F238E27FC236}">
                    <a16:creationId xmlns:a16="http://schemas.microsoft.com/office/drawing/2014/main" id="{9EECF66C-F1D2-29A1-6699-D856A4EBBEF7}"/>
                  </a:ext>
                </a:extLst>
              </p:cNvPr>
              <p:cNvGrpSpPr/>
              <p:nvPr/>
            </p:nvGrpSpPr>
            <p:grpSpPr>
              <a:xfrm>
                <a:off x="4143974" y="1202401"/>
                <a:ext cx="46313" cy="51259"/>
                <a:chOff x="4143974" y="1202401"/>
                <a:chExt cx="46313" cy="51259"/>
              </a:xfrm>
            </p:grpSpPr>
            <p:sp>
              <p:nvSpPr>
                <p:cNvPr id="1966" name="Freeform: Shape 4623">
                  <a:extLst>
                    <a:ext uri="{FF2B5EF4-FFF2-40B4-BE49-F238E27FC236}">
                      <a16:creationId xmlns:a16="http://schemas.microsoft.com/office/drawing/2014/main" id="{49A0527B-9BAD-B575-55AE-DEC43449663D}"/>
                    </a:ext>
                  </a:extLst>
                </p:cNvPr>
                <p:cNvSpPr/>
                <p:nvPr/>
              </p:nvSpPr>
              <p:spPr>
                <a:xfrm>
                  <a:off x="4167211"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Freeform: Shape 4624">
                  <a:extLst>
                    <a:ext uri="{FF2B5EF4-FFF2-40B4-BE49-F238E27FC236}">
                      <a16:creationId xmlns:a16="http://schemas.microsoft.com/office/drawing/2014/main" id="{8E4B051E-5FB2-4181-94E3-DC028D7625FF}"/>
                    </a:ext>
                  </a:extLst>
                </p:cNvPr>
                <p:cNvSpPr/>
                <p:nvPr/>
              </p:nvSpPr>
              <p:spPr>
                <a:xfrm>
                  <a:off x="4143974"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6" name="Graphic 17">
                <a:extLst>
                  <a:ext uri="{FF2B5EF4-FFF2-40B4-BE49-F238E27FC236}">
                    <a16:creationId xmlns:a16="http://schemas.microsoft.com/office/drawing/2014/main" id="{C6F636C9-0BBE-49EC-593F-52C49387617F}"/>
                  </a:ext>
                </a:extLst>
              </p:cNvPr>
              <p:cNvGrpSpPr/>
              <p:nvPr/>
            </p:nvGrpSpPr>
            <p:grpSpPr>
              <a:xfrm>
                <a:off x="4152147" y="1202401"/>
                <a:ext cx="46313" cy="51259"/>
                <a:chOff x="4152147" y="1202401"/>
                <a:chExt cx="46313" cy="51259"/>
              </a:xfrm>
            </p:grpSpPr>
            <p:sp>
              <p:nvSpPr>
                <p:cNvPr id="1964" name="Freeform: Shape 4621">
                  <a:extLst>
                    <a:ext uri="{FF2B5EF4-FFF2-40B4-BE49-F238E27FC236}">
                      <a16:creationId xmlns:a16="http://schemas.microsoft.com/office/drawing/2014/main" id="{AE1C7F31-6E97-543C-3306-C0D73CCD31E0}"/>
                    </a:ext>
                  </a:extLst>
                </p:cNvPr>
                <p:cNvSpPr/>
                <p:nvPr/>
              </p:nvSpPr>
              <p:spPr>
                <a:xfrm>
                  <a:off x="4175384"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Freeform: Shape 4622">
                  <a:extLst>
                    <a:ext uri="{FF2B5EF4-FFF2-40B4-BE49-F238E27FC236}">
                      <a16:creationId xmlns:a16="http://schemas.microsoft.com/office/drawing/2014/main" id="{255DED6B-4AAA-7D02-2450-70D3BCB7E0FE}"/>
                    </a:ext>
                  </a:extLst>
                </p:cNvPr>
                <p:cNvSpPr/>
                <p:nvPr/>
              </p:nvSpPr>
              <p:spPr>
                <a:xfrm>
                  <a:off x="4152147" y="1228119"/>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7" name="Graphic 17">
                <a:extLst>
                  <a:ext uri="{FF2B5EF4-FFF2-40B4-BE49-F238E27FC236}">
                    <a16:creationId xmlns:a16="http://schemas.microsoft.com/office/drawing/2014/main" id="{627C802A-77EF-C498-32AA-B897778C40D2}"/>
                  </a:ext>
                </a:extLst>
              </p:cNvPr>
              <p:cNvGrpSpPr/>
              <p:nvPr/>
            </p:nvGrpSpPr>
            <p:grpSpPr>
              <a:xfrm>
                <a:off x="4160320" y="1202401"/>
                <a:ext cx="46473" cy="51259"/>
                <a:chOff x="4160320" y="1202401"/>
                <a:chExt cx="46473" cy="51259"/>
              </a:xfrm>
            </p:grpSpPr>
            <p:sp>
              <p:nvSpPr>
                <p:cNvPr id="1962" name="Freeform: Shape 4619">
                  <a:extLst>
                    <a:ext uri="{FF2B5EF4-FFF2-40B4-BE49-F238E27FC236}">
                      <a16:creationId xmlns:a16="http://schemas.microsoft.com/office/drawing/2014/main" id="{EC4FC212-088B-A844-5087-A7A252165883}"/>
                    </a:ext>
                  </a:extLst>
                </p:cNvPr>
                <p:cNvSpPr/>
                <p:nvPr/>
              </p:nvSpPr>
              <p:spPr>
                <a:xfrm>
                  <a:off x="4183557"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Freeform: Shape 4620">
                  <a:extLst>
                    <a:ext uri="{FF2B5EF4-FFF2-40B4-BE49-F238E27FC236}">
                      <a16:creationId xmlns:a16="http://schemas.microsoft.com/office/drawing/2014/main" id="{E41A6689-9ACB-F541-AE03-AD6B47243852}"/>
                    </a:ext>
                  </a:extLst>
                </p:cNvPr>
                <p:cNvSpPr/>
                <p:nvPr/>
              </p:nvSpPr>
              <p:spPr>
                <a:xfrm>
                  <a:off x="4160320"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8" name="Graphic 17">
                <a:extLst>
                  <a:ext uri="{FF2B5EF4-FFF2-40B4-BE49-F238E27FC236}">
                    <a16:creationId xmlns:a16="http://schemas.microsoft.com/office/drawing/2014/main" id="{3B6DC444-633A-C135-C1FE-86A62239877E}"/>
                  </a:ext>
                </a:extLst>
              </p:cNvPr>
              <p:cNvGrpSpPr/>
              <p:nvPr/>
            </p:nvGrpSpPr>
            <p:grpSpPr>
              <a:xfrm>
                <a:off x="4168493" y="1202401"/>
                <a:ext cx="46473" cy="51259"/>
                <a:chOff x="4168493" y="1202401"/>
                <a:chExt cx="46473" cy="51259"/>
              </a:xfrm>
            </p:grpSpPr>
            <p:sp>
              <p:nvSpPr>
                <p:cNvPr id="1960" name="Freeform: Shape 4617">
                  <a:extLst>
                    <a:ext uri="{FF2B5EF4-FFF2-40B4-BE49-F238E27FC236}">
                      <a16:creationId xmlns:a16="http://schemas.microsoft.com/office/drawing/2014/main" id="{12F0D2A8-3335-F44D-0DEE-92B4395EA56C}"/>
                    </a:ext>
                  </a:extLst>
                </p:cNvPr>
                <p:cNvSpPr/>
                <p:nvPr/>
              </p:nvSpPr>
              <p:spPr>
                <a:xfrm>
                  <a:off x="4191730"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Freeform: Shape 4618">
                  <a:extLst>
                    <a:ext uri="{FF2B5EF4-FFF2-40B4-BE49-F238E27FC236}">
                      <a16:creationId xmlns:a16="http://schemas.microsoft.com/office/drawing/2014/main" id="{DCA67A77-CAEE-DB11-AAAC-EFBF447AD653}"/>
                    </a:ext>
                  </a:extLst>
                </p:cNvPr>
                <p:cNvSpPr/>
                <p:nvPr/>
              </p:nvSpPr>
              <p:spPr>
                <a:xfrm>
                  <a:off x="4168493"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9" name="Graphic 17">
                <a:extLst>
                  <a:ext uri="{FF2B5EF4-FFF2-40B4-BE49-F238E27FC236}">
                    <a16:creationId xmlns:a16="http://schemas.microsoft.com/office/drawing/2014/main" id="{85AA9843-EC4A-F081-6459-7930C5346C4B}"/>
                  </a:ext>
                </a:extLst>
              </p:cNvPr>
              <p:cNvGrpSpPr/>
              <p:nvPr/>
            </p:nvGrpSpPr>
            <p:grpSpPr>
              <a:xfrm>
                <a:off x="4176666" y="1202401"/>
                <a:ext cx="46473" cy="51259"/>
                <a:chOff x="4176666" y="1202401"/>
                <a:chExt cx="46473" cy="51259"/>
              </a:xfrm>
            </p:grpSpPr>
            <p:sp>
              <p:nvSpPr>
                <p:cNvPr id="1958" name="Freeform: Shape 4615">
                  <a:extLst>
                    <a:ext uri="{FF2B5EF4-FFF2-40B4-BE49-F238E27FC236}">
                      <a16:creationId xmlns:a16="http://schemas.microsoft.com/office/drawing/2014/main" id="{3175BD0E-FFB1-5DFD-6669-67C596A4CB9C}"/>
                    </a:ext>
                  </a:extLst>
                </p:cNvPr>
                <p:cNvSpPr/>
                <p:nvPr/>
              </p:nvSpPr>
              <p:spPr>
                <a:xfrm>
                  <a:off x="4199903"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Freeform: Shape 4616">
                  <a:extLst>
                    <a:ext uri="{FF2B5EF4-FFF2-40B4-BE49-F238E27FC236}">
                      <a16:creationId xmlns:a16="http://schemas.microsoft.com/office/drawing/2014/main" id="{3088B417-7079-019A-E31D-370553B77073}"/>
                    </a:ext>
                  </a:extLst>
                </p:cNvPr>
                <p:cNvSpPr/>
                <p:nvPr/>
              </p:nvSpPr>
              <p:spPr>
                <a:xfrm>
                  <a:off x="4176666"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0" name="Graphic 17">
                <a:extLst>
                  <a:ext uri="{FF2B5EF4-FFF2-40B4-BE49-F238E27FC236}">
                    <a16:creationId xmlns:a16="http://schemas.microsoft.com/office/drawing/2014/main" id="{7DFDA876-45F1-6822-2182-461CC98EE20F}"/>
                  </a:ext>
                </a:extLst>
              </p:cNvPr>
              <p:cNvGrpSpPr/>
              <p:nvPr/>
            </p:nvGrpSpPr>
            <p:grpSpPr>
              <a:xfrm>
                <a:off x="4184839" y="1202401"/>
                <a:ext cx="46473" cy="51259"/>
                <a:chOff x="4184839" y="1202401"/>
                <a:chExt cx="46473" cy="51259"/>
              </a:xfrm>
            </p:grpSpPr>
            <p:sp>
              <p:nvSpPr>
                <p:cNvPr id="1956" name="Freeform: Shape 4613">
                  <a:extLst>
                    <a:ext uri="{FF2B5EF4-FFF2-40B4-BE49-F238E27FC236}">
                      <a16:creationId xmlns:a16="http://schemas.microsoft.com/office/drawing/2014/main" id="{2E5AD603-5191-9531-2EA2-8F39E792879E}"/>
                    </a:ext>
                  </a:extLst>
                </p:cNvPr>
                <p:cNvSpPr/>
                <p:nvPr/>
              </p:nvSpPr>
              <p:spPr>
                <a:xfrm>
                  <a:off x="4208076" y="12024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Freeform: Shape 4614">
                  <a:extLst>
                    <a:ext uri="{FF2B5EF4-FFF2-40B4-BE49-F238E27FC236}">
                      <a16:creationId xmlns:a16="http://schemas.microsoft.com/office/drawing/2014/main" id="{1990EE23-81DF-64FD-FF9E-AA70FEC8CE23}"/>
                    </a:ext>
                  </a:extLst>
                </p:cNvPr>
                <p:cNvSpPr/>
                <p:nvPr/>
              </p:nvSpPr>
              <p:spPr>
                <a:xfrm>
                  <a:off x="4184839" y="1228119"/>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1" name="Graphic 17">
                <a:extLst>
                  <a:ext uri="{FF2B5EF4-FFF2-40B4-BE49-F238E27FC236}">
                    <a16:creationId xmlns:a16="http://schemas.microsoft.com/office/drawing/2014/main" id="{4D48081D-71C3-77C1-8616-27B0EAFB8609}"/>
                  </a:ext>
                </a:extLst>
              </p:cNvPr>
              <p:cNvGrpSpPr/>
              <p:nvPr/>
            </p:nvGrpSpPr>
            <p:grpSpPr>
              <a:xfrm>
                <a:off x="4192852" y="1206125"/>
                <a:ext cx="46313" cy="51259"/>
                <a:chOff x="4192852" y="1206125"/>
                <a:chExt cx="46313" cy="51259"/>
              </a:xfrm>
            </p:grpSpPr>
            <p:sp>
              <p:nvSpPr>
                <p:cNvPr id="1954" name="Freeform: Shape 4611">
                  <a:extLst>
                    <a:ext uri="{FF2B5EF4-FFF2-40B4-BE49-F238E27FC236}">
                      <a16:creationId xmlns:a16="http://schemas.microsoft.com/office/drawing/2014/main" id="{410A96C1-CA15-990E-652A-48B92FA876FD}"/>
                    </a:ext>
                  </a:extLst>
                </p:cNvPr>
                <p:cNvSpPr/>
                <p:nvPr/>
              </p:nvSpPr>
              <p:spPr>
                <a:xfrm>
                  <a:off x="42160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Freeform: Shape 4612">
                  <a:extLst>
                    <a:ext uri="{FF2B5EF4-FFF2-40B4-BE49-F238E27FC236}">
                      <a16:creationId xmlns:a16="http://schemas.microsoft.com/office/drawing/2014/main" id="{BB190069-7749-FEAC-695B-2DB33D4DED45}"/>
                    </a:ext>
                  </a:extLst>
                </p:cNvPr>
                <p:cNvSpPr/>
                <p:nvPr/>
              </p:nvSpPr>
              <p:spPr>
                <a:xfrm>
                  <a:off x="419285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2" name="Graphic 17">
                <a:extLst>
                  <a:ext uri="{FF2B5EF4-FFF2-40B4-BE49-F238E27FC236}">
                    <a16:creationId xmlns:a16="http://schemas.microsoft.com/office/drawing/2014/main" id="{6C36CD03-5D6B-9962-C9C1-B9DAAED38B80}"/>
                  </a:ext>
                </a:extLst>
              </p:cNvPr>
              <p:cNvGrpSpPr/>
              <p:nvPr/>
            </p:nvGrpSpPr>
            <p:grpSpPr>
              <a:xfrm>
                <a:off x="4199903" y="1206125"/>
                <a:ext cx="46313" cy="51259"/>
                <a:chOff x="4199903" y="1206125"/>
                <a:chExt cx="46313" cy="51259"/>
              </a:xfrm>
            </p:grpSpPr>
            <p:sp>
              <p:nvSpPr>
                <p:cNvPr id="1952" name="Freeform: Shape 4609">
                  <a:extLst>
                    <a:ext uri="{FF2B5EF4-FFF2-40B4-BE49-F238E27FC236}">
                      <a16:creationId xmlns:a16="http://schemas.microsoft.com/office/drawing/2014/main" id="{54092BCC-6E84-30C7-4F0B-07D7688A44FC}"/>
                    </a:ext>
                  </a:extLst>
                </p:cNvPr>
                <p:cNvSpPr/>
                <p:nvPr/>
              </p:nvSpPr>
              <p:spPr>
                <a:xfrm>
                  <a:off x="422314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Freeform: Shape 4610">
                  <a:extLst>
                    <a:ext uri="{FF2B5EF4-FFF2-40B4-BE49-F238E27FC236}">
                      <a16:creationId xmlns:a16="http://schemas.microsoft.com/office/drawing/2014/main" id="{68EAA9F3-249F-197A-2EF5-A06C76AD27B3}"/>
                    </a:ext>
                  </a:extLst>
                </p:cNvPr>
                <p:cNvSpPr/>
                <p:nvPr/>
              </p:nvSpPr>
              <p:spPr>
                <a:xfrm>
                  <a:off x="419990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3" name="Graphic 17">
                <a:extLst>
                  <a:ext uri="{FF2B5EF4-FFF2-40B4-BE49-F238E27FC236}">
                    <a16:creationId xmlns:a16="http://schemas.microsoft.com/office/drawing/2014/main" id="{5EFD10EE-867D-04FB-2C0C-C036739A88C6}"/>
                  </a:ext>
                </a:extLst>
              </p:cNvPr>
              <p:cNvGrpSpPr/>
              <p:nvPr/>
            </p:nvGrpSpPr>
            <p:grpSpPr>
              <a:xfrm>
                <a:off x="4206954" y="1206125"/>
                <a:ext cx="46313" cy="51259"/>
                <a:chOff x="4206954" y="1206125"/>
                <a:chExt cx="46313" cy="51259"/>
              </a:xfrm>
            </p:grpSpPr>
            <p:sp>
              <p:nvSpPr>
                <p:cNvPr id="1950" name="Freeform: Shape 4607">
                  <a:extLst>
                    <a:ext uri="{FF2B5EF4-FFF2-40B4-BE49-F238E27FC236}">
                      <a16:creationId xmlns:a16="http://schemas.microsoft.com/office/drawing/2014/main" id="{7A7F5EDE-731B-18EF-F1D1-64CE48B59667}"/>
                    </a:ext>
                  </a:extLst>
                </p:cNvPr>
                <p:cNvSpPr/>
                <p:nvPr/>
              </p:nvSpPr>
              <p:spPr>
                <a:xfrm>
                  <a:off x="423019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Freeform: Shape 4608">
                  <a:extLst>
                    <a:ext uri="{FF2B5EF4-FFF2-40B4-BE49-F238E27FC236}">
                      <a16:creationId xmlns:a16="http://schemas.microsoft.com/office/drawing/2014/main" id="{6C2EB002-7650-F219-D1D3-185DCB7A2E79}"/>
                    </a:ext>
                  </a:extLst>
                </p:cNvPr>
                <p:cNvSpPr/>
                <p:nvPr/>
              </p:nvSpPr>
              <p:spPr>
                <a:xfrm>
                  <a:off x="4206954"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4" name="Graphic 17">
                <a:extLst>
                  <a:ext uri="{FF2B5EF4-FFF2-40B4-BE49-F238E27FC236}">
                    <a16:creationId xmlns:a16="http://schemas.microsoft.com/office/drawing/2014/main" id="{11205F90-0C37-F7CB-4F19-89EDA0F3F7F5}"/>
                  </a:ext>
                </a:extLst>
              </p:cNvPr>
              <p:cNvGrpSpPr/>
              <p:nvPr/>
            </p:nvGrpSpPr>
            <p:grpSpPr>
              <a:xfrm>
                <a:off x="4214005" y="1206125"/>
                <a:ext cx="46473" cy="51259"/>
                <a:chOff x="4214005" y="1206125"/>
                <a:chExt cx="46473" cy="51259"/>
              </a:xfrm>
            </p:grpSpPr>
            <p:sp>
              <p:nvSpPr>
                <p:cNvPr id="1948" name="Freeform: Shape 4605">
                  <a:extLst>
                    <a:ext uri="{FF2B5EF4-FFF2-40B4-BE49-F238E27FC236}">
                      <a16:creationId xmlns:a16="http://schemas.microsoft.com/office/drawing/2014/main" id="{D2FA97A8-4FE9-3825-5348-CF779881A497}"/>
                    </a:ext>
                  </a:extLst>
                </p:cNvPr>
                <p:cNvSpPr/>
                <p:nvPr/>
              </p:nvSpPr>
              <p:spPr>
                <a:xfrm>
                  <a:off x="423724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Freeform: Shape 4606">
                  <a:extLst>
                    <a:ext uri="{FF2B5EF4-FFF2-40B4-BE49-F238E27FC236}">
                      <a16:creationId xmlns:a16="http://schemas.microsoft.com/office/drawing/2014/main" id="{1F1FB238-897A-5C23-726C-343276B64B67}"/>
                    </a:ext>
                  </a:extLst>
                </p:cNvPr>
                <p:cNvSpPr/>
                <p:nvPr/>
              </p:nvSpPr>
              <p:spPr>
                <a:xfrm>
                  <a:off x="4214005"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5" name="Graphic 17">
                <a:extLst>
                  <a:ext uri="{FF2B5EF4-FFF2-40B4-BE49-F238E27FC236}">
                    <a16:creationId xmlns:a16="http://schemas.microsoft.com/office/drawing/2014/main" id="{50EA17ED-C648-59C4-0A51-D396B795D5C1}"/>
                  </a:ext>
                </a:extLst>
              </p:cNvPr>
              <p:cNvGrpSpPr/>
              <p:nvPr/>
            </p:nvGrpSpPr>
            <p:grpSpPr>
              <a:xfrm>
                <a:off x="4221056" y="1206125"/>
                <a:ext cx="46473" cy="51259"/>
                <a:chOff x="4221056" y="1206125"/>
                <a:chExt cx="46473" cy="51259"/>
              </a:xfrm>
            </p:grpSpPr>
            <p:sp>
              <p:nvSpPr>
                <p:cNvPr id="1946" name="Freeform: Shape 4603">
                  <a:extLst>
                    <a:ext uri="{FF2B5EF4-FFF2-40B4-BE49-F238E27FC236}">
                      <a16:creationId xmlns:a16="http://schemas.microsoft.com/office/drawing/2014/main" id="{403DD354-42F5-7E7C-853D-3D55FBD2CCB9}"/>
                    </a:ext>
                  </a:extLst>
                </p:cNvPr>
                <p:cNvSpPr/>
                <p:nvPr/>
              </p:nvSpPr>
              <p:spPr>
                <a:xfrm>
                  <a:off x="424429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Freeform: Shape 4604">
                  <a:extLst>
                    <a:ext uri="{FF2B5EF4-FFF2-40B4-BE49-F238E27FC236}">
                      <a16:creationId xmlns:a16="http://schemas.microsoft.com/office/drawing/2014/main" id="{E883FF1E-5A47-19C4-93E2-E981B19DDA9E}"/>
                    </a:ext>
                  </a:extLst>
                </p:cNvPr>
                <p:cNvSpPr/>
                <p:nvPr/>
              </p:nvSpPr>
              <p:spPr>
                <a:xfrm>
                  <a:off x="422105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6" name="Graphic 17">
                <a:extLst>
                  <a:ext uri="{FF2B5EF4-FFF2-40B4-BE49-F238E27FC236}">
                    <a16:creationId xmlns:a16="http://schemas.microsoft.com/office/drawing/2014/main" id="{AB6726A4-5751-C0AC-3F00-6213A0D9FA5A}"/>
                  </a:ext>
                </a:extLst>
              </p:cNvPr>
              <p:cNvGrpSpPr/>
              <p:nvPr/>
            </p:nvGrpSpPr>
            <p:grpSpPr>
              <a:xfrm>
                <a:off x="4228268" y="1206125"/>
                <a:ext cx="46313" cy="51259"/>
                <a:chOff x="4228268" y="1206125"/>
                <a:chExt cx="46313" cy="51259"/>
              </a:xfrm>
            </p:grpSpPr>
            <p:sp>
              <p:nvSpPr>
                <p:cNvPr id="1944" name="Freeform: Shape 4601">
                  <a:extLst>
                    <a:ext uri="{FF2B5EF4-FFF2-40B4-BE49-F238E27FC236}">
                      <a16:creationId xmlns:a16="http://schemas.microsoft.com/office/drawing/2014/main" id="{518894D0-36AB-B193-43C3-B066B2B48805}"/>
                    </a:ext>
                  </a:extLst>
                </p:cNvPr>
                <p:cNvSpPr/>
                <p:nvPr/>
              </p:nvSpPr>
              <p:spPr>
                <a:xfrm>
                  <a:off x="4251345"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Freeform: Shape 4602">
                  <a:extLst>
                    <a:ext uri="{FF2B5EF4-FFF2-40B4-BE49-F238E27FC236}">
                      <a16:creationId xmlns:a16="http://schemas.microsoft.com/office/drawing/2014/main" id="{93883446-4255-C25D-AA9B-2D66E1390DEA}"/>
                    </a:ext>
                  </a:extLst>
                </p:cNvPr>
                <p:cNvSpPr/>
                <p:nvPr/>
              </p:nvSpPr>
              <p:spPr>
                <a:xfrm>
                  <a:off x="4228268"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7" name="Graphic 17">
                <a:extLst>
                  <a:ext uri="{FF2B5EF4-FFF2-40B4-BE49-F238E27FC236}">
                    <a16:creationId xmlns:a16="http://schemas.microsoft.com/office/drawing/2014/main" id="{6A83508F-B33F-ECB9-F2F8-F6C06D371D59}"/>
                  </a:ext>
                </a:extLst>
              </p:cNvPr>
              <p:cNvGrpSpPr/>
              <p:nvPr/>
            </p:nvGrpSpPr>
            <p:grpSpPr>
              <a:xfrm>
                <a:off x="4235319" y="1206125"/>
                <a:ext cx="46313" cy="51259"/>
                <a:chOff x="4235319" y="1206125"/>
                <a:chExt cx="46313" cy="51259"/>
              </a:xfrm>
            </p:grpSpPr>
            <p:sp>
              <p:nvSpPr>
                <p:cNvPr id="1942" name="Freeform: Shape 4599">
                  <a:extLst>
                    <a:ext uri="{FF2B5EF4-FFF2-40B4-BE49-F238E27FC236}">
                      <a16:creationId xmlns:a16="http://schemas.microsoft.com/office/drawing/2014/main" id="{4A6F3DF1-6C3E-2237-E8AD-937CE25BC4D3}"/>
                    </a:ext>
                  </a:extLst>
                </p:cNvPr>
                <p:cNvSpPr/>
                <p:nvPr/>
              </p:nvSpPr>
              <p:spPr>
                <a:xfrm>
                  <a:off x="4258396"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Freeform: Shape 4600">
                  <a:extLst>
                    <a:ext uri="{FF2B5EF4-FFF2-40B4-BE49-F238E27FC236}">
                      <a16:creationId xmlns:a16="http://schemas.microsoft.com/office/drawing/2014/main" id="{8EA6B5AD-848C-3484-A4F5-FCC50B281839}"/>
                    </a:ext>
                  </a:extLst>
                </p:cNvPr>
                <p:cNvSpPr/>
                <p:nvPr/>
              </p:nvSpPr>
              <p:spPr>
                <a:xfrm>
                  <a:off x="4235319"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8" name="Graphic 17">
                <a:extLst>
                  <a:ext uri="{FF2B5EF4-FFF2-40B4-BE49-F238E27FC236}">
                    <a16:creationId xmlns:a16="http://schemas.microsoft.com/office/drawing/2014/main" id="{58DC38D6-37A9-532A-6FFF-68961EB6FB9B}"/>
                  </a:ext>
                </a:extLst>
              </p:cNvPr>
              <p:cNvGrpSpPr/>
              <p:nvPr/>
            </p:nvGrpSpPr>
            <p:grpSpPr>
              <a:xfrm>
                <a:off x="4242370" y="1206125"/>
                <a:ext cx="46313" cy="51259"/>
                <a:chOff x="4242370" y="1206125"/>
                <a:chExt cx="46313" cy="51259"/>
              </a:xfrm>
            </p:grpSpPr>
            <p:sp>
              <p:nvSpPr>
                <p:cNvPr id="1940" name="Freeform: Shape 4597">
                  <a:extLst>
                    <a:ext uri="{FF2B5EF4-FFF2-40B4-BE49-F238E27FC236}">
                      <a16:creationId xmlns:a16="http://schemas.microsoft.com/office/drawing/2014/main" id="{2F379C66-1508-1C03-D91C-5B513E1BF792}"/>
                    </a:ext>
                  </a:extLst>
                </p:cNvPr>
                <p:cNvSpPr/>
                <p:nvPr/>
              </p:nvSpPr>
              <p:spPr>
                <a:xfrm>
                  <a:off x="4265607"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Freeform: Shape 4598">
                  <a:extLst>
                    <a:ext uri="{FF2B5EF4-FFF2-40B4-BE49-F238E27FC236}">
                      <a16:creationId xmlns:a16="http://schemas.microsoft.com/office/drawing/2014/main" id="{62E73BD8-8C93-9443-A27A-2C641B702629}"/>
                    </a:ext>
                  </a:extLst>
                </p:cNvPr>
                <p:cNvSpPr/>
                <p:nvPr/>
              </p:nvSpPr>
              <p:spPr>
                <a:xfrm>
                  <a:off x="4242370"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9" name="Graphic 17">
                <a:extLst>
                  <a:ext uri="{FF2B5EF4-FFF2-40B4-BE49-F238E27FC236}">
                    <a16:creationId xmlns:a16="http://schemas.microsoft.com/office/drawing/2014/main" id="{5FC064A7-81D9-6187-C955-84A98CB2BCB6}"/>
                  </a:ext>
                </a:extLst>
              </p:cNvPr>
              <p:cNvGrpSpPr/>
              <p:nvPr/>
            </p:nvGrpSpPr>
            <p:grpSpPr>
              <a:xfrm>
                <a:off x="4249422" y="1206125"/>
                <a:ext cx="46313" cy="51259"/>
                <a:chOff x="4249422" y="1206125"/>
                <a:chExt cx="46313" cy="51259"/>
              </a:xfrm>
            </p:grpSpPr>
            <p:sp>
              <p:nvSpPr>
                <p:cNvPr id="1938" name="Freeform: Shape 4595">
                  <a:extLst>
                    <a:ext uri="{FF2B5EF4-FFF2-40B4-BE49-F238E27FC236}">
                      <a16:creationId xmlns:a16="http://schemas.microsoft.com/office/drawing/2014/main" id="{B49530A4-FB92-E3E2-7C5D-6DF0A41E41F6}"/>
                    </a:ext>
                  </a:extLst>
                </p:cNvPr>
                <p:cNvSpPr/>
                <p:nvPr/>
              </p:nvSpPr>
              <p:spPr>
                <a:xfrm>
                  <a:off x="42726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Freeform: Shape 4596">
                  <a:extLst>
                    <a:ext uri="{FF2B5EF4-FFF2-40B4-BE49-F238E27FC236}">
                      <a16:creationId xmlns:a16="http://schemas.microsoft.com/office/drawing/2014/main" id="{55570921-C519-3A33-6BB1-F0E8EB834A95}"/>
                    </a:ext>
                  </a:extLst>
                </p:cNvPr>
                <p:cNvSpPr/>
                <p:nvPr/>
              </p:nvSpPr>
              <p:spPr>
                <a:xfrm>
                  <a:off x="424942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0" name="Graphic 17">
                <a:extLst>
                  <a:ext uri="{FF2B5EF4-FFF2-40B4-BE49-F238E27FC236}">
                    <a16:creationId xmlns:a16="http://schemas.microsoft.com/office/drawing/2014/main" id="{145D135D-81CC-AE48-D813-68807B8E1328}"/>
                  </a:ext>
                </a:extLst>
              </p:cNvPr>
              <p:cNvGrpSpPr/>
              <p:nvPr/>
            </p:nvGrpSpPr>
            <p:grpSpPr>
              <a:xfrm>
                <a:off x="4256473" y="1206125"/>
                <a:ext cx="46473" cy="51259"/>
                <a:chOff x="4256473" y="1206125"/>
                <a:chExt cx="46473" cy="51259"/>
              </a:xfrm>
            </p:grpSpPr>
            <p:sp>
              <p:nvSpPr>
                <p:cNvPr id="1936" name="Freeform: Shape 4593">
                  <a:extLst>
                    <a:ext uri="{FF2B5EF4-FFF2-40B4-BE49-F238E27FC236}">
                      <a16:creationId xmlns:a16="http://schemas.microsoft.com/office/drawing/2014/main" id="{A58BCFE6-919A-090C-78EC-FEEEDE52274D}"/>
                    </a:ext>
                  </a:extLst>
                </p:cNvPr>
                <p:cNvSpPr/>
                <p:nvPr/>
              </p:nvSpPr>
              <p:spPr>
                <a:xfrm>
                  <a:off x="427971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Freeform: Shape 4594">
                  <a:extLst>
                    <a:ext uri="{FF2B5EF4-FFF2-40B4-BE49-F238E27FC236}">
                      <a16:creationId xmlns:a16="http://schemas.microsoft.com/office/drawing/2014/main" id="{D8799003-66A7-3856-C044-037D8B31E0B7}"/>
                    </a:ext>
                  </a:extLst>
                </p:cNvPr>
                <p:cNvSpPr/>
                <p:nvPr/>
              </p:nvSpPr>
              <p:spPr>
                <a:xfrm>
                  <a:off x="4256473"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1" name="Graphic 17">
                <a:extLst>
                  <a:ext uri="{FF2B5EF4-FFF2-40B4-BE49-F238E27FC236}">
                    <a16:creationId xmlns:a16="http://schemas.microsoft.com/office/drawing/2014/main" id="{2E1E1210-F954-8575-937F-E9FDF15CA923}"/>
                  </a:ext>
                </a:extLst>
              </p:cNvPr>
              <p:cNvGrpSpPr/>
              <p:nvPr/>
            </p:nvGrpSpPr>
            <p:grpSpPr>
              <a:xfrm>
                <a:off x="4263524" y="1206125"/>
                <a:ext cx="46473" cy="51259"/>
                <a:chOff x="4263524" y="1206125"/>
                <a:chExt cx="46473" cy="51259"/>
              </a:xfrm>
            </p:grpSpPr>
            <p:sp>
              <p:nvSpPr>
                <p:cNvPr id="1934" name="Freeform: Shape 4591">
                  <a:extLst>
                    <a:ext uri="{FF2B5EF4-FFF2-40B4-BE49-F238E27FC236}">
                      <a16:creationId xmlns:a16="http://schemas.microsoft.com/office/drawing/2014/main" id="{4F7AA5BB-E5EB-D64C-9F16-FFF8397F99F4}"/>
                    </a:ext>
                  </a:extLst>
                </p:cNvPr>
                <p:cNvSpPr/>
                <p:nvPr/>
              </p:nvSpPr>
              <p:spPr>
                <a:xfrm>
                  <a:off x="428676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Freeform: Shape 4592">
                  <a:extLst>
                    <a:ext uri="{FF2B5EF4-FFF2-40B4-BE49-F238E27FC236}">
                      <a16:creationId xmlns:a16="http://schemas.microsoft.com/office/drawing/2014/main" id="{CCBE78E3-4022-340B-BE02-717C186EFB6E}"/>
                    </a:ext>
                  </a:extLst>
                </p:cNvPr>
                <p:cNvSpPr/>
                <p:nvPr/>
              </p:nvSpPr>
              <p:spPr>
                <a:xfrm>
                  <a:off x="4263524"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2" name="Graphic 17">
                <a:extLst>
                  <a:ext uri="{FF2B5EF4-FFF2-40B4-BE49-F238E27FC236}">
                    <a16:creationId xmlns:a16="http://schemas.microsoft.com/office/drawing/2014/main" id="{1E53DD92-1720-0376-D728-7F64D39E3520}"/>
                  </a:ext>
                </a:extLst>
              </p:cNvPr>
              <p:cNvGrpSpPr/>
              <p:nvPr/>
            </p:nvGrpSpPr>
            <p:grpSpPr>
              <a:xfrm>
                <a:off x="4270575" y="1206125"/>
                <a:ext cx="46473" cy="51259"/>
                <a:chOff x="4270575" y="1206125"/>
                <a:chExt cx="46473" cy="51259"/>
              </a:xfrm>
            </p:grpSpPr>
            <p:sp>
              <p:nvSpPr>
                <p:cNvPr id="1932" name="Freeform: Shape 4589">
                  <a:extLst>
                    <a:ext uri="{FF2B5EF4-FFF2-40B4-BE49-F238E27FC236}">
                      <a16:creationId xmlns:a16="http://schemas.microsoft.com/office/drawing/2014/main" id="{F6A4F1DF-9EF2-E273-368C-5C869F67BF64}"/>
                    </a:ext>
                  </a:extLst>
                </p:cNvPr>
                <p:cNvSpPr/>
                <p:nvPr/>
              </p:nvSpPr>
              <p:spPr>
                <a:xfrm>
                  <a:off x="429381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Freeform: Shape 4590">
                  <a:extLst>
                    <a:ext uri="{FF2B5EF4-FFF2-40B4-BE49-F238E27FC236}">
                      <a16:creationId xmlns:a16="http://schemas.microsoft.com/office/drawing/2014/main" id="{0A830700-6AA8-CC10-2E80-B26C16C9C25C}"/>
                    </a:ext>
                  </a:extLst>
                </p:cNvPr>
                <p:cNvSpPr/>
                <p:nvPr/>
              </p:nvSpPr>
              <p:spPr>
                <a:xfrm>
                  <a:off x="4270575"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3" name="Graphic 17">
                <a:extLst>
                  <a:ext uri="{FF2B5EF4-FFF2-40B4-BE49-F238E27FC236}">
                    <a16:creationId xmlns:a16="http://schemas.microsoft.com/office/drawing/2014/main" id="{FF4D9061-99A7-D516-407F-65E54CAA3B2B}"/>
                  </a:ext>
                </a:extLst>
              </p:cNvPr>
              <p:cNvGrpSpPr/>
              <p:nvPr/>
            </p:nvGrpSpPr>
            <p:grpSpPr>
              <a:xfrm>
                <a:off x="4277787" y="1206125"/>
                <a:ext cx="46313" cy="51259"/>
                <a:chOff x="4277787" y="1206125"/>
                <a:chExt cx="46313" cy="51259"/>
              </a:xfrm>
            </p:grpSpPr>
            <p:sp>
              <p:nvSpPr>
                <p:cNvPr id="1930" name="Freeform: Shape 4587">
                  <a:extLst>
                    <a:ext uri="{FF2B5EF4-FFF2-40B4-BE49-F238E27FC236}">
                      <a16:creationId xmlns:a16="http://schemas.microsoft.com/office/drawing/2014/main" id="{5F03840E-DD9D-B16E-15CC-58AC27D7F066}"/>
                    </a:ext>
                  </a:extLst>
                </p:cNvPr>
                <p:cNvSpPr/>
                <p:nvPr/>
              </p:nvSpPr>
              <p:spPr>
                <a:xfrm>
                  <a:off x="4300864"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Freeform: Shape 4588">
                  <a:extLst>
                    <a:ext uri="{FF2B5EF4-FFF2-40B4-BE49-F238E27FC236}">
                      <a16:creationId xmlns:a16="http://schemas.microsoft.com/office/drawing/2014/main" id="{0FEED6E6-8DF4-371B-8082-7E58CD0888E3}"/>
                    </a:ext>
                  </a:extLst>
                </p:cNvPr>
                <p:cNvSpPr/>
                <p:nvPr/>
              </p:nvSpPr>
              <p:spPr>
                <a:xfrm>
                  <a:off x="4277787"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4" name="Graphic 17">
                <a:extLst>
                  <a:ext uri="{FF2B5EF4-FFF2-40B4-BE49-F238E27FC236}">
                    <a16:creationId xmlns:a16="http://schemas.microsoft.com/office/drawing/2014/main" id="{A866F45D-7B03-F552-E6A5-D02A18B7F2A8}"/>
                  </a:ext>
                </a:extLst>
              </p:cNvPr>
              <p:cNvGrpSpPr/>
              <p:nvPr/>
            </p:nvGrpSpPr>
            <p:grpSpPr>
              <a:xfrm>
                <a:off x="4284838" y="1206125"/>
                <a:ext cx="46313" cy="51259"/>
                <a:chOff x="4284838" y="1206125"/>
                <a:chExt cx="46313" cy="51259"/>
              </a:xfrm>
            </p:grpSpPr>
            <p:sp>
              <p:nvSpPr>
                <p:cNvPr id="1928" name="Freeform: Shape 4585">
                  <a:extLst>
                    <a:ext uri="{FF2B5EF4-FFF2-40B4-BE49-F238E27FC236}">
                      <a16:creationId xmlns:a16="http://schemas.microsoft.com/office/drawing/2014/main" id="{CB9D352B-3D36-0030-96BE-CBEE48849CDB}"/>
                    </a:ext>
                  </a:extLst>
                </p:cNvPr>
                <p:cNvSpPr/>
                <p:nvPr/>
              </p:nvSpPr>
              <p:spPr>
                <a:xfrm>
                  <a:off x="4307915"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Freeform: Shape 4586">
                  <a:extLst>
                    <a:ext uri="{FF2B5EF4-FFF2-40B4-BE49-F238E27FC236}">
                      <a16:creationId xmlns:a16="http://schemas.microsoft.com/office/drawing/2014/main" id="{EF47484D-E694-6A59-F050-4FAD95C7202B}"/>
                    </a:ext>
                  </a:extLst>
                </p:cNvPr>
                <p:cNvSpPr/>
                <p:nvPr/>
              </p:nvSpPr>
              <p:spPr>
                <a:xfrm>
                  <a:off x="4284838"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5" name="Graphic 17">
                <a:extLst>
                  <a:ext uri="{FF2B5EF4-FFF2-40B4-BE49-F238E27FC236}">
                    <a16:creationId xmlns:a16="http://schemas.microsoft.com/office/drawing/2014/main" id="{B19B7390-D024-DE08-8BE5-F2959C568BDF}"/>
                  </a:ext>
                </a:extLst>
              </p:cNvPr>
              <p:cNvGrpSpPr/>
              <p:nvPr/>
            </p:nvGrpSpPr>
            <p:grpSpPr>
              <a:xfrm>
                <a:off x="4289966" y="1206125"/>
                <a:ext cx="46473" cy="51259"/>
                <a:chOff x="4289966" y="1206125"/>
                <a:chExt cx="46473" cy="51259"/>
              </a:xfrm>
            </p:grpSpPr>
            <p:sp>
              <p:nvSpPr>
                <p:cNvPr id="1926" name="Freeform: Shape 4583">
                  <a:extLst>
                    <a:ext uri="{FF2B5EF4-FFF2-40B4-BE49-F238E27FC236}">
                      <a16:creationId xmlns:a16="http://schemas.microsoft.com/office/drawing/2014/main" id="{DB8F23A3-B95A-2693-1147-B5A5E71DFED0}"/>
                    </a:ext>
                  </a:extLst>
                </p:cNvPr>
                <p:cNvSpPr/>
                <p:nvPr/>
              </p:nvSpPr>
              <p:spPr>
                <a:xfrm>
                  <a:off x="431320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Freeform: Shape 4584">
                  <a:extLst>
                    <a:ext uri="{FF2B5EF4-FFF2-40B4-BE49-F238E27FC236}">
                      <a16:creationId xmlns:a16="http://schemas.microsoft.com/office/drawing/2014/main" id="{74C3BF51-E8EE-46E7-1498-456CEB81901A}"/>
                    </a:ext>
                  </a:extLst>
                </p:cNvPr>
                <p:cNvSpPr/>
                <p:nvPr/>
              </p:nvSpPr>
              <p:spPr>
                <a:xfrm>
                  <a:off x="428996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6" name="Graphic 17">
                <a:extLst>
                  <a:ext uri="{FF2B5EF4-FFF2-40B4-BE49-F238E27FC236}">
                    <a16:creationId xmlns:a16="http://schemas.microsoft.com/office/drawing/2014/main" id="{F46E8268-650D-0D06-86D4-7C0F65A15206}"/>
                  </a:ext>
                </a:extLst>
              </p:cNvPr>
              <p:cNvGrpSpPr/>
              <p:nvPr/>
            </p:nvGrpSpPr>
            <p:grpSpPr>
              <a:xfrm>
                <a:off x="4314325" y="1206125"/>
                <a:ext cx="46313" cy="51259"/>
                <a:chOff x="4314325" y="1206125"/>
                <a:chExt cx="46313" cy="51259"/>
              </a:xfrm>
            </p:grpSpPr>
            <p:sp>
              <p:nvSpPr>
                <p:cNvPr id="1924" name="Freeform: Shape 4581">
                  <a:extLst>
                    <a:ext uri="{FF2B5EF4-FFF2-40B4-BE49-F238E27FC236}">
                      <a16:creationId xmlns:a16="http://schemas.microsoft.com/office/drawing/2014/main" id="{FE6DF9D2-2C68-E257-BA95-EF59D27B31EC}"/>
                    </a:ext>
                  </a:extLst>
                </p:cNvPr>
                <p:cNvSpPr/>
                <p:nvPr/>
              </p:nvSpPr>
              <p:spPr>
                <a:xfrm>
                  <a:off x="433740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Freeform: Shape 4582">
                  <a:extLst>
                    <a:ext uri="{FF2B5EF4-FFF2-40B4-BE49-F238E27FC236}">
                      <a16:creationId xmlns:a16="http://schemas.microsoft.com/office/drawing/2014/main" id="{2E7E42D3-CCCB-7A95-9A07-2A55AEAE3E73}"/>
                    </a:ext>
                  </a:extLst>
                </p:cNvPr>
                <p:cNvSpPr/>
                <p:nvPr/>
              </p:nvSpPr>
              <p:spPr>
                <a:xfrm>
                  <a:off x="4314325"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7" name="Graphic 17">
                <a:extLst>
                  <a:ext uri="{FF2B5EF4-FFF2-40B4-BE49-F238E27FC236}">
                    <a16:creationId xmlns:a16="http://schemas.microsoft.com/office/drawing/2014/main" id="{B5A94881-351E-953A-E733-B84F81F772E7}"/>
                  </a:ext>
                </a:extLst>
              </p:cNvPr>
              <p:cNvGrpSpPr/>
              <p:nvPr/>
            </p:nvGrpSpPr>
            <p:grpSpPr>
              <a:xfrm>
                <a:off x="4320254" y="1206125"/>
                <a:ext cx="46313" cy="51259"/>
                <a:chOff x="4320254" y="1206125"/>
                <a:chExt cx="46313" cy="51259"/>
              </a:xfrm>
            </p:grpSpPr>
            <p:sp>
              <p:nvSpPr>
                <p:cNvPr id="1922" name="Freeform: Shape 4579">
                  <a:extLst>
                    <a:ext uri="{FF2B5EF4-FFF2-40B4-BE49-F238E27FC236}">
                      <a16:creationId xmlns:a16="http://schemas.microsoft.com/office/drawing/2014/main" id="{1ACBFF30-0C1B-B318-4EB0-E791B251A140}"/>
                    </a:ext>
                  </a:extLst>
                </p:cNvPr>
                <p:cNvSpPr/>
                <p:nvPr/>
              </p:nvSpPr>
              <p:spPr>
                <a:xfrm>
                  <a:off x="434333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Freeform: Shape 4580">
                  <a:extLst>
                    <a:ext uri="{FF2B5EF4-FFF2-40B4-BE49-F238E27FC236}">
                      <a16:creationId xmlns:a16="http://schemas.microsoft.com/office/drawing/2014/main" id="{8F63D258-18B3-984E-3EE5-2C26B7252C20}"/>
                    </a:ext>
                  </a:extLst>
                </p:cNvPr>
                <p:cNvSpPr/>
                <p:nvPr/>
              </p:nvSpPr>
              <p:spPr>
                <a:xfrm>
                  <a:off x="4320254"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8" name="Graphic 17">
                <a:extLst>
                  <a:ext uri="{FF2B5EF4-FFF2-40B4-BE49-F238E27FC236}">
                    <a16:creationId xmlns:a16="http://schemas.microsoft.com/office/drawing/2014/main" id="{9B9C8234-F51B-7FBF-66D2-0EA46D663492}"/>
                  </a:ext>
                </a:extLst>
              </p:cNvPr>
              <p:cNvGrpSpPr/>
              <p:nvPr/>
            </p:nvGrpSpPr>
            <p:grpSpPr>
              <a:xfrm>
                <a:off x="4326024" y="1206125"/>
                <a:ext cx="46473" cy="51259"/>
                <a:chOff x="4326024" y="1206125"/>
                <a:chExt cx="46473" cy="51259"/>
              </a:xfrm>
            </p:grpSpPr>
            <p:sp>
              <p:nvSpPr>
                <p:cNvPr id="1920" name="Freeform: Shape 4577">
                  <a:extLst>
                    <a:ext uri="{FF2B5EF4-FFF2-40B4-BE49-F238E27FC236}">
                      <a16:creationId xmlns:a16="http://schemas.microsoft.com/office/drawing/2014/main" id="{2BE9D3A6-6807-4B51-9408-EF8FC88F553D}"/>
                    </a:ext>
                  </a:extLst>
                </p:cNvPr>
                <p:cNvSpPr/>
                <p:nvPr/>
              </p:nvSpPr>
              <p:spPr>
                <a:xfrm>
                  <a:off x="4349261"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Freeform: Shape 4578">
                  <a:extLst>
                    <a:ext uri="{FF2B5EF4-FFF2-40B4-BE49-F238E27FC236}">
                      <a16:creationId xmlns:a16="http://schemas.microsoft.com/office/drawing/2014/main" id="{BF728EB4-3223-DD90-CE7E-9922859F9D10}"/>
                    </a:ext>
                  </a:extLst>
                </p:cNvPr>
                <p:cNvSpPr/>
                <p:nvPr/>
              </p:nvSpPr>
              <p:spPr>
                <a:xfrm>
                  <a:off x="4326024"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9" name="Graphic 17">
                <a:extLst>
                  <a:ext uri="{FF2B5EF4-FFF2-40B4-BE49-F238E27FC236}">
                    <a16:creationId xmlns:a16="http://schemas.microsoft.com/office/drawing/2014/main" id="{817F28FF-0A90-E682-CAE5-130B5572A106}"/>
                  </a:ext>
                </a:extLst>
              </p:cNvPr>
              <p:cNvGrpSpPr/>
              <p:nvPr/>
            </p:nvGrpSpPr>
            <p:grpSpPr>
              <a:xfrm>
                <a:off x="4331953" y="1206125"/>
                <a:ext cx="46313" cy="51259"/>
                <a:chOff x="4331953" y="1206125"/>
                <a:chExt cx="46313" cy="51259"/>
              </a:xfrm>
            </p:grpSpPr>
            <p:sp>
              <p:nvSpPr>
                <p:cNvPr id="1918" name="Freeform: Shape 4575">
                  <a:extLst>
                    <a:ext uri="{FF2B5EF4-FFF2-40B4-BE49-F238E27FC236}">
                      <a16:creationId xmlns:a16="http://schemas.microsoft.com/office/drawing/2014/main" id="{24F1FC56-9E67-C43C-8D24-0FDB1B3EDA07}"/>
                    </a:ext>
                  </a:extLst>
                </p:cNvPr>
                <p:cNvSpPr/>
                <p:nvPr/>
              </p:nvSpPr>
              <p:spPr>
                <a:xfrm>
                  <a:off x="435519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Freeform: Shape 4576">
                  <a:extLst>
                    <a:ext uri="{FF2B5EF4-FFF2-40B4-BE49-F238E27FC236}">
                      <a16:creationId xmlns:a16="http://schemas.microsoft.com/office/drawing/2014/main" id="{5A92946C-A3D8-9D00-E1B5-57CB47EC2CB9}"/>
                    </a:ext>
                  </a:extLst>
                </p:cNvPr>
                <p:cNvSpPr/>
                <p:nvPr/>
              </p:nvSpPr>
              <p:spPr>
                <a:xfrm>
                  <a:off x="433195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0" name="Graphic 17">
                <a:extLst>
                  <a:ext uri="{FF2B5EF4-FFF2-40B4-BE49-F238E27FC236}">
                    <a16:creationId xmlns:a16="http://schemas.microsoft.com/office/drawing/2014/main" id="{AF2B4D9D-E5C2-379E-76CD-8A4C27AAE103}"/>
                  </a:ext>
                </a:extLst>
              </p:cNvPr>
              <p:cNvGrpSpPr/>
              <p:nvPr/>
            </p:nvGrpSpPr>
            <p:grpSpPr>
              <a:xfrm>
                <a:off x="4337882" y="1206125"/>
                <a:ext cx="46313" cy="51259"/>
                <a:chOff x="4337882" y="1206125"/>
                <a:chExt cx="46313" cy="51259"/>
              </a:xfrm>
            </p:grpSpPr>
            <p:sp>
              <p:nvSpPr>
                <p:cNvPr id="1916" name="Freeform: Shape 4573">
                  <a:extLst>
                    <a:ext uri="{FF2B5EF4-FFF2-40B4-BE49-F238E27FC236}">
                      <a16:creationId xmlns:a16="http://schemas.microsoft.com/office/drawing/2014/main" id="{60301D29-2887-3A3B-59CD-25C7F3D6D8EE}"/>
                    </a:ext>
                  </a:extLst>
                </p:cNvPr>
                <p:cNvSpPr/>
                <p:nvPr/>
              </p:nvSpPr>
              <p:spPr>
                <a:xfrm>
                  <a:off x="43609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Freeform: Shape 4574">
                  <a:extLst>
                    <a:ext uri="{FF2B5EF4-FFF2-40B4-BE49-F238E27FC236}">
                      <a16:creationId xmlns:a16="http://schemas.microsoft.com/office/drawing/2014/main" id="{DECD45F7-EABD-F4EC-A4B8-62EDD8344E0A}"/>
                    </a:ext>
                  </a:extLst>
                </p:cNvPr>
                <p:cNvSpPr/>
                <p:nvPr/>
              </p:nvSpPr>
              <p:spPr>
                <a:xfrm>
                  <a:off x="433788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1" name="Graphic 17">
                <a:extLst>
                  <a:ext uri="{FF2B5EF4-FFF2-40B4-BE49-F238E27FC236}">
                    <a16:creationId xmlns:a16="http://schemas.microsoft.com/office/drawing/2014/main" id="{59B760E6-1D4F-5EB7-F789-1028B59573A2}"/>
                  </a:ext>
                </a:extLst>
              </p:cNvPr>
              <p:cNvGrpSpPr/>
              <p:nvPr/>
            </p:nvGrpSpPr>
            <p:grpSpPr>
              <a:xfrm>
                <a:off x="4343652" y="1206125"/>
                <a:ext cx="46473" cy="51259"/>
                <a:chOff x="4343652" y="1206125"/>
                <a:chExt cx="46473" cy="51259"/>
              </a:xfrm>
            </p:grpSpPr>
            <p:sp>
              <p:nvSpPr>
                <p:cNvPr id="1914" name="Freeform: Shape 4571">
                  <a:extLst>
                    <a:ext uri="{FF2B5EF4-FFF2-40B4-BE49-F238E27FC236}">
                      <a16:creationId xmlns:a16="http://schemas.microsoft.com/office/drawing/2014/main" id="{9EE0DBA4-3BB3-BE1C-0C0E-6A1DB99F023F}"/>
                    </a:ext>
                  </a:extLst>
                </p:cNvPr>
                <p:cNvSpPr/>
                <p:nvPr/>
              </p:nvSpPr>
              <p:spPr>
                <a:xfrm>
                  <a:off x="43668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Freeform: Shape 4572">
                  <a:extLst>
                    <a:ext uri="{FF2B5EF4-FFF2-40B4-BE49-F238E27FC236}">
                      <a16:creationId xmlns:a16="http://schemas.microsoft.com/office/drawing/2014/main" id="{21838F26-9C5F-89E7-DC1C-DC2AEF033B06}"/>
                    </a:ext>
                  </a:extLst>
                </p:cNvPr>
                <p:cNvSpPr/>
                <p:nvPr/>
              </p:nvSpPr>
              <p:spPr>
                <a:xfrm>
                  <a:off x="434365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2" name="Graphic 17">
                <a:extLst>
                  <a:ext uri="{FF2B5EF4-FFF2-40B4-BE49-F238E27FC236}">
                    <a16:creationId xmlns:a16="http://schemas.microsoft.com/office/drawing/2014/main" id="{C705A85A-753F-4F23-B092-3D415EE9F231}"/>
                  </a:ext>
                </a:extLst>
              </p:cNvPr>
              <p:cNvGrpSpPr/>
              <p:nvPr/>
            </p:nvGrpSpPr>
            <p:grpSpPr>
              <a:xfrm>
                <a:off x="4366889" y="1206125"/>
                <a:ext cx="46313" cy="51259"/>
                <a:chOff x="4366889" y="1206125"/>
                <a:chExt cx="46313" cy="51259"/>
              </a:xfrm>
            </p:grpSpPr>
            <p:sp>
              <p:nvSpPr>
                <p:cNvPr id="1912" name="Freeform: Shape 4569">
                  <a:extLst>
                    <a:ext uri="{FF2B5EF4-FFF2-40B4-BE49-F238E27FC236}">
                      <a16:creationId xmlns:a16="http://schemas.microsoft.com/office/drawing/2014/main" id="{179608D9-B38D-512D-1B7E-00128F70CF5F}"/>
                    </a:ext>
                  </a:extLst>
                </p:cNvPr>
                <p:cNvSpPr/>
                <p:nvPr/>
              </p:nvSpPr>
              <p:spPr>
                <a:xfrm>
                  <a:off x="4390126"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Freeform: Shape 4570">
                  <a:extLst>
                    <a:ext uri="{FF2B5EF4-FFF2-40B4-BE49-F238E27FC236}">
                      <a16:creationId xmlns:a16="http://schemas.microsoft.com/office/drawing/2014/main" id="{0A9A4593-AA98-76D5-D7D6-3E364407D466}"/>
                    </a:ext>
                  </a:extLst>
                </p:cNvPr>
                <p:cNvSpPr/>
                <p:nvPr/>
              </p:nvSpPr>
              <p:spPr>
                <a:xfrm>
                  <a:off x="4366889"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3" name="Graphic 17">
                <a:extLst>
                  <a:ext uri="{FF2B5EF4-FFF2-40B4-BE49-F238E27FC236}">
                    <a16:creationId xmlns:a16="http://schemas.microsoft.com/office/drawing/2014/main" id="{6DAFE540-A39E-A7CE-DEF5-6680EF24A466}"/>
                  </a:ext>
                </a:extLst>
              </p:cNvPr>
              <p:cNvGrpSpPr/>
              <p:nvPr/>
            </p:nvGrpSpPr>
            <p:grpSpPr>
              <a:xfrm>
                <a:off x="4371376" y="1206125"/>
                <a:ext cx="46313" cy="51259"/>
                <a:chOff x="4371376" y="1206125"/>
                <a:chExt cx="46313" cy="51259"/>
              </a:xfrm>
            </p:grpSpPr>
            <p:sp>
              <p:nvSpPr>
                <p:cNvPr id="1910" name="Freeform: Shape 4567">
                  <a:extLst>
                    <a:ext uri="{FF2B5EF4-FFF2-40B4-BE49-F238E27FC236}">
                      <a16:creationId xmlns:a16="http://schemas.microsoft.com/office/drawing/2014/main" id="{88CA8722-71C9-78C3-E70B-F017C9C97CDF}"/>
                    </a:ext>
                  </a:extLst>
                </p:cNvPr>
                <p:cNvSpPr/>
                <p:nvPr/>
              </p:nvSpPr>
              <p:spPr>
                <a:xfrm>
                  <a:off x="439445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Freeform: Shape 4568">
                  <a:extLst>
                    <a:ext uri="{FF2B5EF4-FFF2-40B4-BE49-F238E27FC236}">
                      <a16:creationId xmlns:a16="http://schemas.microsoft.com/office/drawing/2014/main" id="{0409820B-BCD1-9309-B530-882AD3A56FBB}"/>
                    </a:ext>
                  </a:extLst>
                </p:cNvPr>
                <p:cNvSpPr/>
                <p:nvPr/>
              </p:nvSpPr>
              <p:spPr>
                <a:xfrm>
                  <a:off x="437137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4" name="Graphic 17">
                <a:extLst>
                  <a:ext uri="{FF2B5EF4-FFF2-40B4-BE49-F238E27FC236}">
                    <a16:creationId xmlns:a16="http://schemas.microsoft.com/office/drawing/2014/main" id="{0B8B96AB-2C87-04F5-8357-010E3800D6FB}"/>
                  </a:ext>
                </a:extLst>
              </p:cNvPr>
              <p:cNvGrpSpPr/>
              <p:nvPr/>
            </p:nvGrpSpPr>
            <p:grpSpPr>
              <a:xfrm>
                <a:off x="4393331" y="1206125"/>
                <a:ext cx="46313" cy="51259"/>
                <a:chOff x="4393331" y="1206125"/>
                <a:chExt cx="46313" cy="51259"/>
              </a:xfrm>
            </p:grpSpPr>
            <p:sp>
              <p:nvSpPr>
                <p:cNvPr id="1908" name="Freeform: Shape 4565">
                  <a:extLst>
                    <a:ext uri="{FF2B5EF4-FFF2-40B4-BE49-F238E27FC236}">
                      <a16:creationId xmlns:a16="http://schemas.microsoft.com/office/drawing/2014/main" id="{05F9A17B-A78F-3D28-AD34-66B5BBE077B9}"/>
                    </a:ext>
                  </a:extLst>
                </p:cNvPr>
                <p:cNvSpPr/>
                <p:nvPr/>
              </p:nvSpPr>
              <p:spPr>
                <a:xfrm>
                  <a:off x="441656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Freeform: Shape 4566">
                  <a:extLst>
                    <a:ext uri="{FF2B5EF4-FFF2-40B4-BE49-F238E27FC236}">
                      <a16:creationId xmlns:a16="http://schemas.microsoft.com/office/drawing/2014/main" id="{D0FD558F-7804-192A-50D6-BD102B65151A}"/>
                    </a:ext>
                  </a:extLst>
                </p:cNvPr>
                <p:cNvSpPr/>
                <p:nvPr/>
              </p:nvSpPr>
              <p:spPr>
                <a:xfrm>
                  <a:off x="439333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5" name="Graphic 17">
                <a:extLst>
                  <a:ext uri="{FF2B5EF4-FFF2-40B4-BE49-F238E27FC236}">
                    <a16:creationId xmlns:a16="http://schemas.microsoft.com/office/drawing/2014/main" id="{A2C61C71-F8ED-C4D3-6AD1-29B2CCF9A5B6}"/>
                  </a:ext>
                </a:extLst>
              </p:cNvPr>
              <p:cNvGrpSpPr/>
              <p:nvPr/>
            </p:nvGrpSpPr>
            <p:grpSpPr>
              <a:xfrm>
                <a:off x="4399741" y="1206125"/>
                <a:ext cx="46313" cy="51259"/>
                <a:chOff x="4399741" y="1206125"/>
                <a:chExt cx="46313" cy="51259"/>
              </a:xfrm>
            </p:grpSpPr>
            <p:sp>
              <p:nvSpPr>
                <p:cNvPr id="1906" name="Freeform: Shape 4563">
                  <a:extLst>
                    <a:ext uri="{FF2B5EF4-FFF2-40B4-BE49-F238E27FC236}">
                      <a16:creationId xmlns:a16="http://schemas.microsoft.com/office/drawing/2014/main" id="{FF010D4F-C44B-6228-0B21-46691683BC3B}"/>
                    </a:ext>
                  </a:extLst>
                </p:cNvPr>
                <p:cNvSpPr/>
                <p:nvPr/>
              </p:nvSpPr>
              <p:spPr>
                <a:xfrm>
                  <a:off x="442281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Freeform: Shape 4564">
                  <a:extLst>
                    <a:ext uri="{FF2B5EF4-FFF2-40B4-BE49-F238E27FC236}">
                      <a16:creationId xmlns:a16="http://schemas.microsoft.com/office/drawing/2014/main" id="{DD6C6902-9452-869F-45BA-0825DF3AD153}"/>
                    </a:ext>
                  </a:extLst>
                </p:cNvPr>
                <p:cNvSpPr/>
                <p:nvPr/>
              </p:nvSpPr>
              <p:spPr>
                <a:xfrm>
                  <a:off x="439974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6" name="Graphic 17">
                <a:extLst>
                  <a:ext uri="{FF2B5EF4-FFF2-40B4-BE49-F238E27FC236}">
                    <a16:creationId xmlns:a16="http://schemas.microsoft.com/office/drawing/2014/main" id="{C5758A67-DA07-C653-7DB8-A55AE3F39515}"/>
                  </a:ext>
                </a:extLst>
              </p:cNvPr>
              <p:cNvGrpSpPr/>
              <p:nvPr/>
            </p:nvGrpSpPr>
            <p:grpSpPr>
              <a:xfrm>
                <a:off x="4406151" y="1206125"/>
                <a:ext cx="46313" cy="51259"/>
                <a:chOff x="4406151" y="1206125"/>
                <a:chExt cx="46313" cy="51259"/>
              </a:xfrm>
            </p:grpSpPr>
            <p:sp>
              <p:nvSpPr>
                <p:cNvPr id="1904" name="Freeform: Shape 4561">
                  <a:extLst>
                    <a:ext uri="{FF2B5EF4-FFF2-40B4-BE49-F238E27FC236}">
                      <a16:creationId xmlns:a16="http://schemas.microsoft.com/office/drawing/2014/main" id="{475855DD-1153-175B-3F51-80C7869BEB8A}"/>
                    </a:ext>
                  </a:extLst>
                </p:cNvPr>
                <p:cNvSpPr/>
                <p:nvPr/>
              </p:nvSpPr>
              <p:spPr>
                <a:xfrm>
                  <a:off x="442922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Freeform: Shape 4562">
                  <a:extLst>
                    <a:ext uri="{FF2B5EF4-FFF2-40B4-BE49-F238E27FC236}">
                      <a16:creationId xmlns:a16="http://schemas.microsoft.com/office/drawing/2014/main" id="{DA0D54B3-8D29-81FF-E6A5-2ECC0D5F99C0}"/>
                    </a:ext>
                  </a:extLst>
                </p:cNvPr>
                <p:cNvSpPr/>
                <p:nvPr/>
              </p:nvSpPr>
              <p:spPr>
                <a:xfrm>
                  <a:off x="440615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7" name="Graphic 17">
                <a:extLst>
                  <a:ext uri="{FF2B5EF4-FFF2-40B4-BE49-F238E27FC236}">
                    <a16:creationId xmlns:a16="http://schemas.microsoft.com/office/drawing/2014/main" id="{B9F5AA30-7549-8FB5-BFF1-FF068CDA1193}"/>
                  </a:ext>
                </a:extLst>
              </p:cNvPr>
              <p:cNvGrpSpPr/>
              <p:nvPr/>
            </p:nvGrpSpPr>
            <p:grpSpPr>
              <a:xfrm>
                <a:off x="4412561" y="1206125"/>
                <a:ext cx="46313" cy="51259"/>
                <a:chOff x="4412561" y="1206125"/>
                <a:chExt cx="46313" cy="51259"/>
              </a:xfrm>
            </p:grpSpPr>
            <p:sp>
              <p:nvSpPr>
                <p:cNvPr id="1902" name="Freeform: Shape 4559">
                  <a:extLst>
                    <a:ext uri="{FF2B5EF4-FFF2-40B4-BE49-F238E27FC236}">
                      <a16:creationId xmlns:a16="http://schemas.microsoft.com/office/drawing/2014/main" id="{51378A52-B0BD-8245-D921-A17A1E94F2BD}"/>
                    </a:ext>
                  </a:extLst>
                </p:cNvPr>
                <p:cNvSpPr/>
                <p:nvPr/>
              </p:nvSpPr>
              <p:spPr>
                <a:xfrm>
                  <a:off x="443563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Freeform: Shape 4560">
                  <a:extLst>
                    <a:ext uri="{FF2B5EF4-FFF2-40B4-BE49-F238E27FC236}">
                      <a16:creationId xmlns:a16="http://schemas.microsoft.com/office/drawing/2014/main" id="{CFD5E01E-94AF-F2F6-D80F-D47AE174A625}"/>
                    </a:ext>
                  </a:extLst>
                </p:cNvPr>
                <p:cNvSpPr/>
                <p:nvPr/>
              </p:nvSpPr>
              <p:spPr>
                <a:xfrm>
                  <a:off x="4412561"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8" name="Graphic 17">
                <a:extLst>
                  <a:ext uri="{FF2B5EF4-FFF2-40B4-BE49-F238E27FC236}">
                    <a16:creationId xmlns:a16="http://schemas.microsoft.com/office/drawing/2014/main" id="{B7E994F7-0A90-B6E7-6456-B542576A4044}"/>
                  </a:ext>
                </a:extLst>
              </p:cNvPr>
              <p:cNvGrpSpPr/>
              <p:nvPr/>
            </p:nvGrpSpPr>
            <p:grpSpPr>
              <a:xfrm>
                <a:off x="4418811" y="1206125"/>
                <a:ext cx="46473" cy="51259"/>
                <a:chOff x="4418811" y="1206125"/>
                <a:chExt cx="46473" cy="51259"/>
              </a:xfrm>
            </p:grpSpPr>
            <p:sp>
              <p:nvSpPr>
                <p:cNvPr id="1900" name="Freeform: Shape 4557">
                  <a:extLst>
                    <a:ext uri="{FF2B5EF4-FFF2-40B4-BE49-F238E27FC236}">
                      <a16:creationId xmlns:a16="http://schemas.microsoft.com/office/drawing/2014/main" id="{813BC30D-F500-B376-9BA1-F8A4BDEF9677}"/>
                    </a:ext>
                  </a:extLst>
                </p:cNvPr>
                <p:cNvSpPr/>
                <p:nvPr/>
              </p:nvSpPr>
              <p:spPr>
                <a:xfrm>
                  <a:off x="4442048"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Freeform: Shape 4558">
                  <a:extLst>
                    <a:ext uri="{FF2B5EF4-FFF2-40B4-BE49-F238E27FC236}">
                      <a16:creationId xmlns:a16="http://schemas.microsoft.com/office/drawing/2014/main" id="{68A57749-1659-C14F-4B7E-96757AB838F6}"/>
                    </a:ext>
                  </a:extLst>
                </p:cNvPr>
                <p:cNvSpPr/>
                <p:nvPr/>
              </p:nvSpPr>
              <p:spPr>
                <a:xfrm>
                  <a:off x="4418811"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9" name="Graphic 17">
                <a:extLst>
                  <a:ext uri="{FF2B5EF4-FFF2-40B4-BE49-F238E27FC236}">
                    <a16:creationId xmlns:a16="http://schemas.microsoft.com/office/drawing/2014/main" id="{80E63201-070B-24DC-7E91-0F78CE43C13C}"/>
                  </a:ext>
                </a:extLst>
              </p:cNvPr>
              <p:cNvGrpSpPr/>
              <p:nvPr/>
            </p:nvGrpSpPr>
            <p:grpSpPr>
              <a:xfrm>
                <a:off x="4425222" y="1206125"/>
                <a:ext cx="46473" cy="51259"/>
                <a:chOff x="4425222" y="1206125"/>
                <a:chExt cx="46473" cy="51259"/>
              </a:xfrm>
            </p:grpSpPr>
            <p:sp>
              <p:nvSpPr>
                <p:cNvPr id="1898" name="Freeform: Shape 4555">
                  <a:extLst>
                    <a:ext uri="{FF2B5EF4-FFF2-40B4-BE49-F238E27FC236}">
                      <a16:creationId xmlns:a16="http://schemas.microsoft.com/office/drawing/2014/main" id="{F37CA80E-4228-E34B-1107-13B499820618}"/>
                    </a:ext>
                  </a:extLst>
                </p:cNvPr>
                <p:cNvSpPr/>
                <p:nvPr/>
              </p:nvSpPr>
              <p:spPr>
                <a:xfrm>
                  <a:off x="44484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Freeform: Shape 4556">
                  <a:extLst>
                    <a:ext uri="{FF2B5EF4-FFF2-40B4-BE49-F238E27FC236}">
                      <a16:creationId xmlns:a16="http://schemas.microsoft.com/office/drawing/2014/main" id="{E0EB5F78-A60F-C44F-6F2F-CE8B5B1D5825}"/>
                    </a:ext>
                  </a:extLst>
                </p:cNvPr>
                <p:cNvSpPr/>
                <p:nvPr/>
              </p:nvSpPr>
              <p:spPr>
                <a:xfrm>
                  <a:off x="442522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0" name="Graphic 17">
                <a:extLst>
                  <a:ext uri="{FF2B5EF4-FFF2-40B4-BE49-F238E27FC236}">
                    <a16:creationId xmlns:a16="http://schemas.microsoft.com/office/drawing/2014/main" id="{9041669B-3A6B-C3E9-C793-F9CD1B204DCA}"/>
                  </a:ext>
                </a:extLst>
              </p:cNvPr>
              <p:cNvGrpSpPr/>
              <p:nvPr/>
            </p:nvGrpSpPr>
            <p:grpSpPr>
              <a:xfrm>
                <a:off x="4431632" y="1206125"/>
                <a:ext cx="46473" cy="51259"/>
                <a:chOff x="4431632" y="1206125"/>
                <a:chExt cx="46473" cy="51259"/>
              </a:xfrm>
            </p:grpSpPr>
            <p:sp>
              <p:nvSpPr>
                <p:cNvPr id="1896" name="Freeform: Shape 4553">
                  <a:extLst>
                    <a:ext uri="{FF2B5EF4-FFF2-40B4-BE49-F238E27FC236}">
                      <a16:creationId xmlns:a16="http://schemas.microsoft.com/office/drawing/2014/main" id="{D5D9F791-30C9-8CAB-22A7-903EFCE8E874}"/>
                    </a:ext>
                  </a:extLst>
                </p:cNvPr>
                <p:cNvSpPr/>
                <p:nvPr/>
              </p:nvSpPr>
              <p:spPr>
                <a:xfrm>
                  <a:off x="445486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Freeform: Shape 4554">
                  <a:extLst>
                    <a:ext uri="{FF2B5EF4-FFF2-40B4-BE49-F238E27FC236}">
                      <a16:creationId xmlns:a16="http://schemas.microsoft.com/office/drawing/2014/main" id="{FA018D0B-908F-E9C9-6BA3-1886786520F4}"/>
                    </a:ext>
                  </a:extLst>
                </p:cNvPr>
                <p:cNvSpPr/>
                <p:nvPr/>
              </p:nvSpPr>
              <p:spPr>
                <a:xfrm>
                  <a:off x="443163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1" name="Graphic 17">
                <a:extLst>
                  <a:ext uri="{FF2B5EF4-FFF2-40B4-BE49-F238E27FC236}">
                    <a16:creationId xmlns:a16="http://schemas.microsoft.com/office/drawing/2014/main" id="{F9E33A44-6185-4E3D-8737-E1E42DADC392}"/>
                  </a:ext>
                </a:extLst>
              </p:cNvPr>
              <p:cNvGrpSpPr/>
              <p:nvPr/>
            </p:nvGrpSpPr>
            <p:grpSpPr>
              <a:xfrm>
                <a:off x="4438042" y="1206125"/>
                <a:ext cx="46473" cy="51259"/>
                <a:chOff x="4438042" y="1206125"/>
                <a:chExt cx="46473" cy="51259"/>
              </a:xfrm>
            </p:grpSpPr>
            <p:sp>
              <p:nvSpPr>
                <p:cNvPr id="1894" name="Freeform: Shape 4551">
                  <a:extLst>
                    <a:ext uri="{FF2B5EF4-FFF2-40B4-BE49-F238E27FC236}">
                      <a16:creationId xmlns:a16="http://schemas.microsoft.com/office/drawing/2014/main" id="{533DED40-BD89-3E1A-1507-C1259EB0CE28}"/>
                    </a:ext>
                  </a:extLst>
                </p:cNvPr>
                <p:cNvSpPr/>
                <p:nvPr/>
              </p:nvSpPr>
              <p:spPr>
                <a:xfrm>
                  <a:off x="446127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Freeform: Shape 4552">
                  <a:extLst>
                    <a:ext uri="{FF2B5EF4-FFF2-40B4-BE49-F238E27FC236}">
                      <a16:creationId xmlns:a16="http://schemas.microsoft.com/office/drawing/2014/main" id="{05D660AE-6173-0C74-2042-23462E9443F7}"/>
                    </a:ext>
                  </a:extLst>
                </p:cNvPr>
                <p:cNvSpPr/>
                <p:nvPr/>
              </p:nvSpPr>
              <p:spPr>
                <a:xfrm>
                  <a:off x="4438042"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2" name="Graphic 17">
                <a:extLst>
                  <a:ext uri="{FF2B5EF4-FFF2-40B4-BE49-F238E27FC236}">
                    <a16:creationId xmlns:a16="http://schemas.microsoft.com/office/drawing/2014/main" id="{EEB289ED-FD6E-7466-5439-6092634606BE}"/>
                  </a:ext>
                </a:extLst>
              </p:cNvPr>
              <p:cNvGrpSpPr/>
              <p:nvPr/>
            </p:nvGrpSpPr>
            <p:grpSpPr>
              <a:xfrm>
                <a:off x="4444452" y="1206125"/>
                <a:ext cx="46313" cy="51259"/>
                <a:chOff x="4444452" y="1206125"/>
                <a:chExt cx="46313" cy="51259"/>
              </a:xfrm>
            </p:grpSpPr>
            <p:sp>
              <p:nvSpPr>
                <p:cNvPr id="1892" name="Freeform: Shape 4549">
                  <a:extLst>
                    <a:ext uri="{FF2B5EF4-FFF2-40B4-BE49-F238E27FC236}">
                      <a16:creationId xmlns:a16="http://schemas.microsoft.com/office/drawing/2014/main" id="{883784FF-0E14-0B2D-595B-000929FBA5DB}"/>
                    </a:ext>
                  </a:extLst>
                </p:cNvPr>
                <p:cNvSpPr/>
                <p:nvPr/>
              </p:nvSpPr>
              <p:spPr>
                <a:xfrm>
                  <a:off x="446768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Freeform: Shape 4550">
                  <a:extLst>
                    <a:ext uri="{FF2B5EF4-FFF2-40B4-BE49-F238E27FC236}">
                      <a16:creationId xmlns:a16="http://schemas.microsoft.com/office/drawing/2014/main" id="{AD296B38-D5CC-EFED-97E4-286C20BBE9EF}"/>
                    </a:ext>
                  </a:extLst>
                </p:cNvPr>
                <p:cNvSpPr/>
                <p:nvPr/>
              </p:nvSpPr>
              <p:spPr>
                <a:xfrm>
                  <a:off x="444445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3" name="Graphic 17">
                <a:extLst>
                  <a:ext uri="{FF2B5EF4-FFF2-40B4-BE49-F238E27FC236}">
                    <a16:creationId xmlns:a16="http://schemas.microsoft.com/office/drawing/2014/main" id="{875AF129-CD91-3E26-3CC9-A576A0BDB993}"/>
                  </a:ext>
                </a:extLst>
              </p:cNvPr>
              <p:cNvGrpSpPr/>
              <p:nvPr/>
            </p:nvGrpSpPr>
            <p:grpSpPr>
              <a:xfrm>
                <a:off x="4450862" y="1206125"/>
                <a:ext cx="46313" cy="51259"/>
                <a:chOff x="4450862" y="1206125"/>
                <a:chExt cx="46313" cy="51259"/>
              </a:xfrm>
            </p:grpSpPr>
            <p:sp>
              <p:nvSpPr>
                <p:cNvPr id="1890" name="Freeform: Shape 4547">
                  <a:extLst>
                    <a:ext uri="{FF2B5EF4-FFF2-40B4-BE49-F238E27FC236}">
                      <a16:creationId xmlns:a16="http://schemas.microsoft.com/office/drawing/2014/main" id="{63D9273B-E55C-DA84-C5BD-5137FB668D70}"/>
                    </a:ext>
                  </a:extLst>
                </p:cNvPr>
                <p:cNvSpPr/>
                <p:nvPr/>
              </p:nvSpPr>
              <p:spPr>
                <a:xfrm>
                  <a:off x="447409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Freeform: Shape 4548">
                  <a:extLst>
                    <a:ext uri="{FF2B5EF4-FFF2-40B4-BE49-F238E27FC236}">
                      <a16:creationId xmlns:a16="http://schemas.microsoft.com/office/drawing/2014/main" id="{B06D2EC9-2F5E-3732-9F6B-71AA4A5B95B7}"/>
                    </a:ext>
                  </a:extLst>
                </p:cNvPr>
                <p:cNvSpPr/>
                <p:nvPr/>
              </p:nvSpPr>
              <p:spPr>
                <a:xfrm>
                  <a:off x="4450862"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4" name="Graphic 17">
                <a:extLst>
                  <a:ext uri="{FF2B5EF4-FFF2-40B4-BE49-F238E27FC236}">
                    <a16:creationId xmlns:a16="http://schemas.microsoft.com/office/drawing/2014/main" id="{432E9C12-DAE1-8BE5-3AD2-26396953CB67}"/>
                  </a:ext>
                </a:extLst>
              </p:cNvPr>
              <p:cNvGrpSpPr/>
              <p:nvPr/>
            </p:nvGrpSpPr>
            <p:grpSpPr>
              <a:xfrm>
                <a:off x="4457273" y="1206125"/>
                <a:ext cx="46313" cy="51259"/>
                <a:chOff x="4457273" y="1206125"/>
                <a:chExt cx="46313" cy="51259"/>
              </a:xfrm>
            </p:grpSpPr>
            <p:sp>
              <p:nvSpPr>
                <p:cNvPr id="1888" name="Freeform: Shape 4545">
                  <a:extLst>
                    <a:ext uri="{FF2B5EF4-FFF2-40B4-BE49-F238E27FC236}">
                      <a16:creationId xmlns:a16="http://schemas.microsoft.com/office/drawing/2014/main" id="{F251484A-8214-0346-332A-F91A643FECB7}"/>
                    </a:ext>
                  </a:extLst>
                </p:cNvPr>
                <p:cNvSpPr/>
                <p:nvPr/>
              </p:nvSpPr>
              <p:spPr>
                <a:xfrm>
                  <a:off x="4480510"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Freeform: Shape 4546">
                  <a:extLst>
                    <a:ext uri="{FF2B5EF4-FFF2-40B4-BE49-F238E27FC236}">
                      <a16:creationId xmlns:a16="http://schemas.microsoft.com/office/drawing/2014/main" id="{33920B95-3FE6-B756-FE3D-3BD05431219F}"/>
                    </a:ext>
                  </a:extLst>
                </p:cNvPr>
                <p:cNvSpPr/>
                <p:nvPr/>
              </p:nvSpPr>
              <p:spPr>
                <a:xfrm>
                  <a:off x="445727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5" name="Graphic 17">
                <a:extLst>
                  <a:ext uri="{FF2B5EF4-FFF2-40B4-BE49-F238E27FC236}">
                    <a16:creationId xmlns:a16="http://schemas.microsoft.com/office/drawing/2014/main" id="{31B1EC74-0D24-5224-D4B2-F1034EFC154F}"/>
                  </a:ext>
                </a:extLst>
              </p:cNvPr>
              <p:cNvGrpSpPr/>
              <p:nvPr/>
            </p:nvGrpSpPr>
            <p:grpSpPr>
              <a:xfrm>
                <a:off x="4463683" y="1206125"/>
                <a:ext cx="46313" cy="51259"/>
                <a:chOff x="4463683" y="1206125"/>
                <a:chExt cx="46313" cy="51259"/>
              </a:xfrm>
            </p:grpSpPr>
            <p:sp>
              <p:nvSpPr>
                <p:cNvPr id="1886" name="Freeform: Shape 4543">
                  <a:extLst>
                    <a:ext uri="{FF2B5EF4-FFF2-40B4-BE49-F238E27FC236}">
                      <a16:creationId xmlns:a16="http://schemas.microsoft.com/office/drawing/2014/main" id="{89A38265-8644-565C-2BA5-7C98282B30A6}"/>
                    </a:ext>
                  </a:extLst>
                </p:cNvPr>
                <p:cNvSpPr/>
                <p:nvPr/>
              </p:nvSpPr>
              <p:spPr>
                <a:xfrm>
                  <a:off x="4486759"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Freeform: Shape 4544">
                  <a:extLst>
                    <a:ext uri="{FF2B5EF4-FFF2-40B4-BE49-F238E27FC236}">
                      <a16:creationId xmlns:a16="http://schemas.microsoft.com/office/drawing/2014/main" id="{9456DD03-DF49-A7BD-4549-91923F4B7370}"/>
                    </a:ext>
                  </a:extLst>
                </p:cNvPr>
                <p:cNvSpPr/>
                <p:nvPr/>
              </p:nvSpPr>
              <p:spPr>
                <a:xfrm>
                  <a:off x="4463683"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6" name="Graphic 17">
                <a:extLst>
                  <a:ext uri="{FF2B5EF4-FFF2-40B4-BE49-F238E27FC236}">
                    <a16:creationId xmlns:a16="http://schemas.microsoft.com/office/drawing/2014/main" id="{78F066CD-F34D-A344-AE7D-F72DC299E606}"/>
                  </a:ext>
                </a:extLst>
              </p:cNvPr>
              <p:cNvGrpSpPr/>
              <p:nvPr/>
            </p:nvGrpSpPr>
            <p:grpSpPr>
              <a:xfrm>
                <a:off x="4478106" y="1206125"/>
                <a:ext cx="46313" cy="51259"/>
                <a:chOff x="4478106" y="1206125"/>
                <a:chExt cx="46313" cy="51259"/>
              </a:xfrm>
            </p:grpSpPr>
            <p:sp>
              <p:nvSpPr>
                <p:cNvPr id="1884" name="Freeform: Shape 4541">
                  <a:extLst>
                    <a:ext uri="{FF2B5EF4-FFF2-40B4-BE49-F238E27FC236}">
                      <a16:creationId xmlns:a16="http://schemas.microsoft.com/office/drawing/2014/main" id="{1852AE00-8A7A-6A07-B823-BCE5B26BDE4E}"/>
                    </a:ext>
                  </a:extLst>
                </p:cNvPr>
                <p:cNvSpPr/>
                <p:nvPr/>
              </p:nvSpPr>
              <p:spPr>
                <a:xfrm>
                  <a:off x="4501182"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Freeform: Shape 4542">
                  <a:extLst>
                    <a:ext uri="{FF2B5EF4-FFF2-40B4-BE49-F238E27FC236}">
                      <a16:creationId xmlns:a16="http://schemas.microsoft.com/office/drawing/2014/main" id="{F1FDDFB7-9D51-BFF3-D59D-F237D8D73242}"/>
                    </a:ext>
                  </a:extLst>
                </p:cNvPr>
                <p:cNvSpPr/>
                <p:nvPr/>
              </p:nvSpPr>
              <p:spPr>
                <a:xfrm>
                  <a:off x="447810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7" name="Graphic 17">
                <a:extLst>
                  <a:ext uri="{FF2B5EF4-FFF2-40B4-BE49-F238E27FC236}">
                    <a16:creationId xmlns:a16="http://schemas.microsoft.com/office/drawing/2014/main" id="{8A38A5B6-5116-5599-5A40-E499CF63963B}"/>
                  </a:ext>
                </a:extLst>
              </p:cNvPr>
              <p:cNvGrpSpPr/>
              <p:nvPr/>
            </p:nvGrpSpPr>
            <p:grpSpPr>
              <a:xfrm>
                <a:off x="4484516" y="1206125"/>
                <a:ext cx="46313" cy="51259"/>
                <a:chOff x="4484516" y="1206125"/>
                <a:chExt cx="46313" cy="51259"/>
              </a:xfrm>
            </p:grpSpPr>
            <p:sp>
              <p:nvSpPr>
                <p:cNvPr id="1882" name="Freeform: Shape 4539">
                  <a:extLst>
                    <a:ext uri="{FF2B5EF4-FFF2-40B4-BE49-F238E27FC236}">
                      <a16:creationId xmlns:a16="http://schemas.microsoft.com/office/drawing/2014/main" id="{04FF9EE2-0DDB-213F-983D-9516B4980A29}"/>
                    </a:ext>
                  </a:extLst>
                </p:cNvPr>
                <p:cNvSpPr/>
                <p:nvPr/>
              </p:nvSpPr>
              <p:spPr>
                <a:xfrm>
                  <a:off x="450759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Freeform: Shape 4540">
                  <a:extLst>
                    <a:ext uri="{FF2B5EF4-FFF2-40B4-BE49-F238E27FC236}">
                      <a16:creationId xmlns:a16="http://schemas.microsoft.com/office/drawing/2014/main" id="{6C0464A0-C740-ADA2-DFA8-76F8A51971FE}"/>
                    </a:ext>
                  </a:extLst>
                </p:cNvPr>
                <p:cNvSpPr/>
                <p:nvPr/>
              </p:nvSpPr>
              <p:spPr>
                <a:xfrm>
                  <a:off x="448451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8" name="Graphic 17">
                <a:extLst>
                  <a:ext uri="{FF2B5EF4-FFF2-40B4-BE49-F238E27FC236}">
                    <a16:creationId xmlns:a16="http://schemas.microsoft.com/office/drawing/2014/main" id="{526E3458-6321-B84D-AD7C-C75B031E4FCA}"/>
                  </a:ext>
                </a:extLst>
              </p:cNvPr>
              <p:cNvGrpSpPr/>
              <p:nvPr/>
            </p:nvGrpSpPr>
            <p:grpSpPr>
              <a:xfrm>
                <a:off x="4490766" y="1206125"/>
                <a:ext cx="46473" cy="51259"/>
                <a:chOff x="4490766" y="1206125"/>
                <a:chExt cx="46473" cy="51259"/>
              </a:xfrm>
            </p:grpSpPr>
            <p:sp>
              <p:nvSpPr>
                <p:cNvPr id="1880" name="Freeform: Shape 4537">
                  <a:extLst>
                    <a:ext uri="{FF2B5EF4-FFF2-40B4-BE49-F238E27FC236}">
                      <a16:creationId xmlns:a16="http://schemas.microsoft.com/office/drawing/2014/main" id="{E2EF69A9-CF91-9341-F154-A03B658A3C3E}"/>
                    </a:ext>
                  </a:extLst>
                </p:cNvPr>
                <p:cNvSpPr/>
                <p:nvPr/>
              </p:nvSpPr>
              <p:spPr>
                <a:xfrm>
                  <a:off x="451400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Freeform: Shape 4538">
                  <a:extLst>
                    <a:ext uri="{FF2B5EF4-FFF2-40B4-BE49-F238E27FC236}">
                      <a16:creationId xmlns:a16="http://schemas.microsoft.com/office/drawing/2014/main" id="{668341F0-AE3D-B92E-D428-7AD687349C52}"/>
                    </a:ext>
                  </a:extLst>
                </p:cNvPr>
                <p:cNvSpPr/>
                <p:nvPr/>
              </p:nvSpPr>
              <p:spPr>
                <a:xfrm>
                  <a:off x="449076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9" name="Graphic 17">
                <a:extLst>
                  <a:ext uri="{FF2B5EF4-FFF2-40B4-BE49-F238E27FC236}">
                    <a16:creationId xmlns:a16="http://schemas.microsoft.com/office/drawing/2014/main" id="{99505DEE-3EA0-E7D4-24F8-6A2914086583}"/>
                  </a:ext>
                </a:extLst>
              </p:cNvPr>
              <p:cNvGrpSpPr/>
              <p:nvPr/>
            </p:nvGrpSpPr>
            <p:grpSpPr>
              <a:xfrm>
                <a:off x="4497176" y="1206125"/>
                <a:ext cx="46473" cy="51259"/>
                <a:chOff x="4497176" y="1206125"/>
                <a:chExt cx="46473" cy="51259"/>
              </a:xfrm>
            </p:grpSpPr>
            <p:sp>
              <p:nvSpPr>
                <p:cNvPr id="1878" name="Freeform: Shape 4535">
                  <a:extLst>
                    <a:ext uri="{FF2B5EF4-FFF2-40B4-BE49-F238E27FC236}">
                      <a16:creationId xmlns:a16="http://schemas.microsoft.com/office/drawing/2014/main" id="{8E89A09D-A0BF-A554-2475-5F1771018112}"/>
                    </a:ext>
                  </a:extLst>
                </p:cNvPr>
                <p:cNvSpPr/>
                <p:nvPr/>
              </p:nvSpPr>
              <p:spPr>
                <a:xfrm>
                  <a:off x="452041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Freeform: Shape 4536">
                  <a:extLst>
                    <a:ext uri="{FF2B5EF4-FFF2-40B4-BE49-F238E27FC236}">
                      <a16:creationId xmlns:a16="http://schemas.microsoft.com/office/drawing/2014/main" id="{FC42B167-4C1B-F559-B737-4950C955A240}"/>
                    </a:ext>
                  </a:extLst>
                </p:cNvPr>
                <p:cNvSpPr/>
                <p:nvPr/>
              </p:nvSpPr>
              <p:spPr>
                <a:xfrm>
                  <a:off x="449717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0" name="Graphic 17">
                <a:extLst>
                  <a:ext uri="{FF2B5EF4-FFF2-40B4-BE49-F238E27FC236}">
                    <a16:creationId xmlns:a16="http://schemas.microsoft.com/office/drawing/2014/main" id="{676E171A-D079-3377-BAC5-1815854BF294}"/>
                  </a:ext>
                </a:extLst>
              </p:cNvPr>
              <p:cNvGrpSpPr/>
              <p:nvPr/>
            </p:nvGrpSpPr>
            <p:grpSpPr>
              <a:xfrm>
                <a:off x="4503586" y="1206125"/>
                <a:ext cx="46473" cy="51259"/>
                <a:chOff x="4503586" y="1206125"/>
                <a:chExt cx="46473" cy="51259"/>
              </a:xfrm>
            </p:grpSpPr>
            <p:sp>
              <p:nvSpPr>
                <p:cNvPr id="1876" name="Freeform: Shape 4533">
                  <a:extLst>
                    <a:ext uri="{FF2B5EF4-FFF2-40B4-BE49-F238E27FC236}">
                      <a16:creationId xmlns:a16="http://schemas.microsoft.com/office/drawing/2014/main" id="{ED11E071-58D6-67C7-85E1-1B0DC4F9674D}"/>
                    </a:ext>
                  </a:extLst>
                </p:cNvPr>
                <p:cNvSpPr/>
                <p:nvPr/>
              </p:nvSpPr>
              <p:spPr>
                <a:xfrm>
                  <a:off x="452682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Freeform: Shape 4534">
                  <a:extLst>
                    <a:ext uri="{FF2B5EF4-FFF2-40B4-BE49-F238E27FC236}">
                      <a16:creationId xmlns:a16="http://schemas.microsoft.com/office/drawing/2014/main" id="{9A220A24-0833-1E6B-A846-15D94C55E898}"/>
                    </a:ext>
                  </a:extLst>
                </p:cNvPr>
                <p:cNvSpPr/>
                <p:nvPr/>
              </p:nvSpPr>
              <p:spPr>
                <a:xfrm>
                  <a:off x="4503586" y="123166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1" name="Graphic 17">
                <a:extLst>
                  <a:ext uri="{FF2B5EF4-FFF2-40B4-BE49-F238E27FC236}">
                    <a16:creationId xmlns:a16="http://schemas.microsoft.com/office/drawing/2014/main" id="{AF701D6C-8590-D634-4D8E-3C920198EDFC}"/>
                  </a:ext>
                </a:extLst>
              </p:cNvPr>
              <p:cNvGrpSpPr/>
              <p:nvPr/>
            </p:nvGrpSpPr>
            <p:grpSpPr>
              <a:xfrm>
                <a:off x="4509996" y="1206125"/>
                <a:ext cx="46313" cy="51259"/>
                <a:chOff x="4509996" y="1206125"/>
                <a:chExt cx="46313" cy="51259"/>
              </a:xfrm>
            </p:grpSpPr>
            <p:sp>
              <p:nvSpPr>
                <p:cNvPr id="1874" name="Freeform: Shape 4531">
                  <a:extLst>
                    <a:ext uri="{FF2B5EF4-FFF2-40B4-BE49-F238E27FC236}">
                      <a16:creationId xmlns:a16="http://schemas.microsoft.com/office/drawing/2014/main" id="{DCDD81D4-F151-FB1F-AB5A-D0ED32C6BB58}"/>
                    </a:ext>
                  </a:extLst>
                </p:cNvPr>
                <p:cNvSpPr/>
                <p:nvPr/>
              </p:nvSpPr>
              <p:spPr>
                <a:xfrm>
                  <a:off x="4533233"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Freeform: Shape 4532">
                  <a:extLst>
                    <a:ext uri="{FF2B5EF4-FFF2-40B4-BE49-F238E27FC236}">
                      <a16:creationId xmlns:a16="http://schemas.microsoft.com/office/drawing/2014/main" id="{F55F13F1-089A-BD62-502B-757F560AE1C3}"/>
                    </a:ext>
                  </a:extLst>
                </p:cNvPr>
                <p:cNvSpPr/>
                <p:nvPr/>
              </p:nvSpPr>
              <p:spPr>
                <a:xfrm>
                  <a:off x="4509996"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2" name="Graphic 17">
                <a:extLst>
                  <a:ext uri="{FF2B5EF4-FFF2-40B4-BE49-F238E27FC236}">
                    <a16:creationId xmlns:a16="http://schemas.microsoft.com/office/drawing/2014/main" id="{FA11A416-98DC-D9F2-38A0-08FCADEB79C4}"/>
                  </a:ext>
                </a:extLst>
              </p:cNvPr>
              <p:cNvGrpSpPr/>
              <p:nvPr/>
            </p:nvGrpSpPr>
            <p:grpSpPr>
              <a:xfrm>
                <a:off x="4516407" y="1206125"/>
                <a:ext cx="46313" cy="51259"/>
                <a:chOff x="4516407" y="1206125"/>
                <a:chExt cx="46313" cy="51259"/>
              </a:xfrm>
            </p:grpSpPr>
            <p:sp>
              <p:nvSpPr>
                <p:cNvPr id="1872" name="Freeform: Shape 4529">
                  <a:extLst>
                    <a:ext uri="{FF2B5EF4-FFF2-40B4-BE49-F238E27FC236}">
                      <a16:creationId xmlns:a16="http://schemas.microsoft.com/office/drawing/2014/main" id="{7AD9FDDB-9090-8231-A97B-59C6EDD16573}"/>
                    </a:ext>
                  </a:extLst>
                </p:cNvPr>
                <p:cNvSpPr/>
                <p:nvPr/>
              </p:nvSpPr>
              <p:spPr>
                <a:xfrm>
                  <a:off x="4539644" y="120612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Freeform: Shape 4530">
                  <a:extLst>
                    <a:ext uri="{FF2B5EF4-FFF2-40B4-BE49-F238E27FC236}">
                      <a16:creationId xmlns:a16="http://schemas.microsoft.com/office/drawing/2014/main" id="{8BEEAF9F-3B63-865F-940A-7DA1DC21161C}"/>
                    </a:ext>
                  </a:extLst>
                </p:cNvPr>
                <p:cNvSpPr/>
                <p:nvPr/>
              </p:nvSpPr>
              <p:spPr>
                <a:xfrm>
                  <a:off x="4516407" y="123166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3" name="Graphic 17">
                <a:extLst>
                  <a:ext uri="{FF2B5EF4-FFF2-40B4-BE49-F238E27FC236}">
                    <a16:creationId xmlns:a16="http://schemas.microsoft.com/office/drawing/2014/main" id="{EBA71A66-B52C-031D-719F-9EF3157F7433}"/>
                  </a:ext>
                </a:extLst>
              </p:cNvPr>
              <p:cNvGrpSpPr/>
              <p:nvPr/>
            </p:nvGrpSpPr>
            <p:grpSpPr>
              <a:xfrm>
                <a:off x="4524419" y="1211801"/>
                <a:ext cx="46313" cy="51259"/>
                <a:chOff x="4524419" y="1211801"/>
                <a:chExt cx="46313" cy="51259"/>
              </a:xfrm>
            </p:grpSpPr>
            <p:sp>
              <p:nvSpPr>
                <p:cNvPr id="1870" name="Freeform: Shape 4527">
                  <a:extLst>
                    <a:ext uri="{FF2B5EF4-FFF2-40B4-BE49-F238E27FC236}">
                      <a16:creationId xmlns:a16="http://schemas.microsoft.com/office/drawing/2014/main" id="{3EC214B6-CB4E-7B07-3C32-4E802DF640E8}"/>
                    </a:ext>
                  </a:extLst>
                </p:cNvPr>
                <p:cNvSpPr/>
                <p:nvPr/>
              </p:nvSpPr>
              <p:spPr>
                <a:xfrm>
                  <a:off x="4547656"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Freeform: Shape 4528">
                  <a:extLst>
                    <a:ext uri="{FF2B5EF4-FFF2-40B4-BE49-F238E27FC236}">
                      <a16:creationId xmlns:a16="http://schemas.microsoft.com/office/drawing/2014/main" id="{34B7C6C9-25A3-9830-5B34-F923156D3E5E}"/>
                    </a:ext>
                  </a:extLst>
                </p:cNvPr>
                <p:cNvSpPr/>
                <p:nvPr/>
              </p:nvSpPr>
              <p:spPr>
                <a:xfrm>
                  <a:off x="4524419"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4" name="Graphic 17">
                <a:extLst>
                  <a:ext uri="{FF2B5EF4-FFF2-40B4-BE49-F238E27FC236}">
                    <a16:creationId xmlns:a16="http://schemas.microsoft.com/office/drawing/2014/main" id="{64DB57A2-FED6-C4F3-ADE7-392089B54089}"/>
                  </a:ext>
                </a:extLst>
              </p:cNvPr>
              <p:cNvGrpSpPr/>
              <p:nvPr/>
            </p:nvGrpSpPr>
            <p:grpSpPr>
              <a:xfrm>
                <a:off x="4530830" y="1211801"/>
                <a:ext cx="46313" cy="51259"/>
                <a:chOff x="4530830" y="1211801"/>
                <a:chExt cx="46313" cy="51259"/>
              </a:xfrm>
            </p:grpSpPr>
            <p:sp>
              <p:nvSpPr>
                <p:cNvPr id="1868" name="Freeform: Shape 4525">
                  <a:extLst>
                    <a:ext uri="{FF2B5EF4-FFF2-40B4-BE49-F238E27FC236}">
                      <a16:creationId xmlns:a16="http://schemas.microsoft.com/office/drawing/2014/main" id="{FF9DAF45-3F04-40DC-A1D8-2DEAA3248FA5}"/>
                    </a:ext>
                  </a:extLst>
                </p:cNvPr>
                <p:cNvSpPr/>
                <p:nvPr/>
              </p:nvSpPr>
              <p:spPr>
                <a:xfrm>
                  <a:off x="455406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Freeform: Shape 4526">
                  <a:extLst>
                    <a:ext uri="{FF2B5EF4-FFF2-40B4-BE49-F238E27FC236}">
                      <a16:creationId xmlns:a16="http://schemas.microsoft.com/office/drawing/2014/main" id="{A2AD88EF-C3FA-7E91-B2FA-E84E5D6EB1C6}"/>
                    </a:ext>
                  </a:extLst>
                </p:cNvPr>
                <p:cNvSpPr/>
                <p:nvPr/>
              </p:nvSpPr>
              <p:spPr>
                <a:xfrm>
                  <a:off x="453083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5" name="Graphic 17">
                <a:extLst>
                  <a:ext uri="{FF2B5EF4-FFF2-40B4-BE49-F238E27FC236}">
                    <a16:creationId xmlns:a16="http://schemas.microsoft.com/office/drawing/2014/main" id="{DCFBC660-C935-CD04-2DFB-083FD568BC0F}"/>
                  </a:ext>
                </a:extLst>
              </p:cNvPr>
              <p:cNvGrpSpPr/>
              <p:nvPr/>
            </p:nvGrpSpPr>
            <p:grpSpPr>
              <a:xfrm>
                <a:off x="4537240" y="1211801"/>
                <a:ext cx="46313" cy="51259"/>
                <a:chOff x="4537240" y="1211801"/>
                <a:chExt cx="46313" cy="51259"/>
              </a:xfrm>
            </p:grpSpPr>
            <p:sp>
              <p:nvSpPr>
                <p:cNvPr id="1866" name="Freeform: Shape 4523">
                  <a:extLst>
                    <a:ext uri="{FF2B5EF4-FFF2-40B4-BE49-F238E27FC236}">
                      <a16:creationId xmlns:a16="http://schemas.microsoft.com/office/drawing/2014/main" id="{DD712D17-DBFA-3F0C-2470-5CCEAB31D0C6}"/>
                    </a:ext>
                  </a:extLst>
                </p:cNvPr>
                <p:cNvSpPr/>
                <p:nvPr/>
              </p:nvSpPr>
              <p:spPr>
                <a:xfrm>
                  <a:off x="456031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Freeform: Shape 4524">
                  <a:extLst>
                    <a:ext uri="{FF2B5EF4-FFF2-40B4-BE49-F238E27FC236}">
                      <a16:creationId xmlns:a16="http://schemas.microsoft.com/office/drawing/2014/main" id="{355A4460-5BD0-0F98-2496-7A31CDB765A8}"/>
                    </a:ext>
                  </a:extLst>
                </p:cNvPr>
                <p:cNvSpPr/>
                <p:nvPr/>
              </p:nvSpPr>
              <p:spPr>
                <a:xfrm>
                  <a:off x="453724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6" name="Graphic 17">
                <a:extLst>
                  <a:ext uri="{FF2B5EF4-FFF2-40B4-BE49-F238E27FC236}">
                    <a16:creationId xmlns:a16="http://schemas.microsoft.com/office/drawing/2014/main" id="{61CD22BB-BEB5-2C90-F40E-74713F3A99EB}"/>
                  </a:ext>
                </a:extLst>
              </p:cNvPr>
              <p:cNvGrpSpPr/>
              <p:nvPr/>
            </p:nvGrpSpPr>
            <p:grpSpPr>
              <a:xfrm>
                <a:off x="4543650" y="1211801"/>
                <a:ext cx="46313" cy="51259"/>
                <a:chOff x="4543650" y="1211801"/>
                <a:chExt cx="46313" cy="51259"/>
              </a:xfrm>
            </p:grpSpPr>
            <p:sp>
              <p:nvSpPr>
                <p:cNvPr id="1864" name="Freeform: Shape 4521">
                  <a:extLst>
                    <a:ext uri="{FF2B5EF4-FFF2-40B4-BE49-F238E27FC236}">
                      <a16:creationId xmlns:a16="http://schemas.microsoft.com/office/drawing/2014/main" id="{98045435-E74D-1E93-030F-A8CB1E4D0A5B}"/>
                    </a:ext>
                  </a:extLst>
                </p:cNvPr>
                <p:cNvSpPr/>
                <p:nvPr/>
              </p:nvSpPr>
              <p:spPr>
                <a:xfrm>
                  <a:off x="456672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Freeform: Shape 4522">
                  <a:extLst>
                    <a:ext uri="{FF2B5EF4-FFF2-40B4-BE49-F238E27FC236}">
                      <a16:creationId xmlns:a16="http://schemas.microsoft.com/office/drawing/2014/main" id="{9536663D-31E4-7770-3FB8-0B848E9C806F}"/>
                    </a:ext>
                  </a:extLst>
                </p:cNvPr>
                <p:cNvSpPr/>
                <p:nvPr/>
              </p:nvSpPr>
              <p:spPr>
                <a:xfrm>
                  <a:off x="454365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7" name="Graphic 17">
                <a:extLst>
                  <a:ext uri="{FF2B5EF4-FFF2-40B4-BE49-F238E27FC236}">
                    <a16:creationId xmlns:a16="http://schemas.microsoft.com/office/drawing/2014/main" id="{D82447E8-C8ED-F7F0-37CA-48F3E0EF6FD3}"/>
                  </a:ext>
                </a:extLst>
              </p:cNvPr>
              <p:cNvGrpSpPr/>
              <p:nvPr/>
            </p:nvGrpSpPr>
            <p:grpSpPr>
              <a:xfrm>
                <a:off x="4550060" y="1211801"/>
                <a:ext cx="46313" cy="51259"/>
                <a:chOff x="4550060" y="1211801"/>
                <a:chExt cx="46313" cy="51259"/>
              </a:xfrm>
            </p:grpSpPr>
            <p:sp>
              <p:nvSpPr>
                <p:cNvPr id="1862" name="Freeform: Shape 4519">
                  <a:extLst>
                    <a:ext uri="{FF2B5EF4-FFF2-40B4-BE49-F238E27FC236}">
                      <a16:creationId xmlns:a16="http://schemas.microsoft.com/office/drawing/2014/main" id="{9EA4FDAF-488B-E916-7F55-E9F5538CA861}"/>
                    </a:ext>
                  </a:extLst>
                </p:cNvPr>
                <p:cNvSpPr/>
                <p:nvPr/>
              </p:nvSpPr>
              <p:spPr>
                <a:xfrm>
                  <a:off x="457313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Freeform: Shape 4520">
                  <a:extLst>
                    <a:ext uri="{FF2B5EF4-FFF2-40B4-BE49-F238E27FC236}">
                      <a16:creationId xmlns:a16="http://schemas.microsoft.com/office/drawing/2014/main" id="{E7DDABAF-48C6-2964-5EEC-AC691CE361EC}"/>
                    </a:ext>
                  </a:extLst>
                </p:cNvPr>
                <p:cNvSpPr/>
                <p:nvPr/>
              </p:nvSpPr>
              <p:spPr>
                <a:xfrm>
                  <a:off x="455006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8" name="Graphic 17">
                <a:extLst>
                  <a:ext uri="{FF2B5EF4-FFF2-40B4-BE49-F238E27FC236}">
                    <a16:creationId xmlns:a16="http://schemas.microsoft.com/office/drawing/2014/main" id="{324BE223-8447-8370-F99A-224DBF1C7E66}"/>
                  </a:ext>
                </a:extLst>
              </p:cNvPr>
              <p:cNvGrpSpPr/>
              <p:nvPr/>
            </p:nvGrpSpPr>
            <p:grpSpPr>
              <a:xfrm>
                <a:off x="4556310" y="1211801"/>
                <a:ext cx="46473" cy="51259"/>
                <a:chOff x="4556310" y="1211801"/>
                <a:chExt cx="46473" cy="51259"/>
              </a:xfrm>
            </p:grpSpPr>
            <p:sp>
              <p:nvSpPr>
                <p:cNvPr id="1860" name="Freeform: Shape 4517">
                  <a:extLst>
                    <a:ext uri="{FF2B5EF4-FFF2-40B4-BE49-F238E27FC236}">
                      <a16:creationId xmlns:a16="http://schemas.microsoft.com/office/drawing/2014/main" id="{F2DBAB4D-50CD-FCF9-2905-0852BA81E7BB}"/>
                    </a:ext>
                  </a:extLst>
                </p:cNvPr>
                <p:cNvSpPr/>
                <p:nvPr/>
              </p:nvSpPr>
              <p:spPr>
                <a:xfrm>
                  <a:off x="457954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Freeform: Shape 4518">
                  <a:extLst>
                    <a:ext uri="{FF2B5EF4-FFF2-40B4-BE49-F238E27FC236}">
                      <a16:creationId xmlns:a16="http://schemas.microsoft.com/office/drawing/2014/main" id="{EE8AD7EF-8B3A-5B88-B611-75A28AB00510}"/>
                    </a:ext>
                  </a:extLst>
                </p:cNvPr>
                <p:cNvSpPr/>
                <p:nvPr/>
              </p:nvSpPr>
              <p:spPr>
                <a:xfrm>
                  <a:off x="455631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9" name="Graphic 17">
                <a:extLst>
                  <a:ext uri="{FF2B5EF4-FFF2-40B4-BE49-F238E27FC236}">
                    <a16:creationId xmlns:a16="http://schemas.microsoft.com/office/drawing/2014/main" id="{6A73C7C9-3B89-4108-FC76-92BED050976C}"/>
                  </a:ext>
                </a:extLst>
              </p:cNvPr>
              <p:cNvGrpSpPr/>
              <p:nvPr/>
            </p:nvGrpSpPr>
            <p:grpSpPr>
              <a:xfrm>
                <a:off x="4562720" y="1211801"/>
                <a:ext cx="46473" cy="51259"/>
                <a:chOff x="4562720" y="1211801"/>
                <a:chExt cx="46473" cy="51259"/>
              </a:xfrm>
            </p:grpSpPr>
            <p:sp>
              <p:nvSpPr>
                <p:cNvPr id="1858" name="Freeform: Shape 4515">
                  <a:extLst>
                    <a:ext uri="{FF2B5EF4-FFF2-40B4-BE49-F238E27FC236}">
                      <a16:creationId xmlns:a16="http://schemas.microsoft.com/office/drawing/2014/main" id="{E854BC26-DB44-65B7-170C-6B2B1F95A8FB}"/>
                    </a:ext>
                  </a:extLst>
                </p:cNvPr>
                <p:cNvSpPr/>
                <p:nvPr/>
              </p:nvSpPr>
              <p:spPr>
                <a:xfrm>
                  <a:off x="458595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Freeform: Shape 4516">
                  <a:extLst>
                    <a:ext uri="{FF2B5EF4-FFF2-40B4-BE49-F238E27FC236}">
                      <a16:creationId xmlns:a16="http://schemas.microsoft.com/office/drawing/2014/main" id="{11A2D3C8-C5F1-2D97-C951-9E25E08A2737}"/>
                    </a:ext>
                  </a:extLst>
                </p:cNvPr>
                <p:cNvSpPr/>
                <p:nvPr/>
              </p:nvSpPr>
              <p:spPr>
                <a:xfrm>
                  <a:off x="456272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0" name="Graphic 17">
                <a:extLst>
                  <a:ext uri="{FF2B5EF4-FFF2-40B4-BE49-F238E27FC236}">
                    <a16:creationId xmlns:a16="http://schemas.microsoft.com/office/drawing/2014/main" id="{68C3EB4C-6AF3-C99A-ACC5-F958EC92C322}"/>
                  </a:ext>
                </a:extLst>
              </p:cNvPr>
              <p:cNvGrpSpPr/>
              <p:nvPr/>
            </p:nvGrpSpPr>
            <p:grpSpPr>
              <a:xfrm>
                <a:off x="4579547" y="1211801"/>
                <a:ext cx="46313" cy="51259"/>
                <a:chOff x="4579547" y="1211801"/>
                <a:chExt cx="46313" cy="51259"/>
              </a:xfrm>
            </p:grpSpPr>
            <p:sp>
              <p:nvSpPr>
                <p:cNvPr id="1856" name="Freeform: Shape 4513">
                  <a:extLst>
                    <a:ext uri="{FF2B5EF4-FFF2-40B4-BE49-F238E27FC236}">
                      <a16:creationId xmlns:a16="http://schemas.microsoft.com/office/drawing/2014/main" id="{3E72703A-EE43-D817-FEFC-9AFB178C84F4}"/>
                    </a:ext>
                  </a:extLst>
                </p:cNvPr>
                <p:cNvSpPr/>
                <p:nvPr/>
              </p:nvSpPr>
              <p:spPr>
                <a:xfrm>
                  <a:off x="4602784"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Freeform: Shape 4514">
                  <a:extLst>
                    <a:ext uri="{FF2B5EF4-FFF2-40B4-BE49-F238E27FC236}">
                      <a16:creationId xmlns:a16="http://schemas.microsoft.com/office/drawing/2014/main" id="{0709F2B9-B145-FC78-54FC-B2E619492421}"/>
                    </a:ext>
                  </a:extLst>
                </p:cNvPr>
                <p:cNvSpPr/>
                <p:nvPr/>
              </p:nvSpPr>
              <p:spPr>
                <a:xfrm>
                  <a:off x="4579547"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1" name="Graphic 17">
                <a:extLst>
                  <a:ext uri="{FF2B5EF4-FFF2-40B4-BE49-F238E27FC236}">
                    <a16:creationId xmlns:a16="http://schemas.microsoft.com/office/drawing/2014/main" id="{D9878271-B8F2-6E77-4942-127A99404C30}"/>
                  </a:ext>
                </a:extLst>
              </p:cNvPr>
              <p:cNvGrpSpPr/>
              <p:nvPr/>
            </p:nvGrpSpPr>
            <p:grpSpPr>
              <a:xfrm>
                <a:off x="4587079" y="1211801"/>
                <a:ext cx="46473" cy="51259"/>
                <a:chOff x="4587079" y="1211801"/>
                <a:chExt cx="46473" cy="51259"/>
              </a:xfrm>
            </p:grpSpPr>
            <p:sp>
              <p:nvSpPr>
                <p:cNvPr id="1854" name="Freeform: Shape 4511">
                  <a:extLst>
                    <a:ext uri="{FF2B5EF4-FFF2-40B4-BE49-F238E27FC236}">
                      <a16:creationId xmlns:a16="http://schemas.microsoft.com/office/drawing/2014/main" id="{903AF8DE-F8F4-E50A-9A77-B2B556A5CE68}"/>
                    </a:ext>
                  </a:extLst>
                </p:cNvPr>
                <p:cNvSpPr/>
                <p:nvPr/>
              </p:nvSpPr>
              <p:spPr>
                <a:xfrm>
                  <a:off x="4610316"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Freeform: Shape 4512">
                  <a:extLst>
                    <a:ext uri="{FF2B5EF4-FFF2-40B4-BE49-F238E27FC236}">
                      <a16:creationId xmlns:a16="http://schemas.microsoft.com/office/drawing/2014/main" id="{FBD934DA-DE59-8994-BCC9-4F5814391CD4}"/>
                    </a:ext>
                  </a:extLst>
                </p:cNvPr>
                <p:cNvSpPr/>
                <p:nvPr/>
              </p:nvSpPr>
              <p:spPr>
                <a:xfrm>
                  <a:off x="4587079"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2" name="Graphic 17">
                <a:extLst>
                  <a:ext uri="{FF2B5EF4-FFF2-40B4-BE49-F238E27FC236}">
                    <a16:creationId xmlns:a16="http://schemas.microsoft.com/office/drawing/2014/main" id="{FDB4A3F6-B720-34E4-333F-44E61EF2697E}"/>
                  </a:ext>
                </a:extLst>
              </p:cNvPr>
              <p:cNvGrpSpPr/>
              <p:nvPr/>
            </p:nvGrpSpPr>
            <p:grpSpPr>
              <a:xfrm>
                <a:off x="4594771" y="1211801"/>
                <a:ext cx="46313" cy="51259"/>
                <a:chOff x="4594771" y="1211801"/>
                <a:chExt cx="46313" cy="51259"/>
              </a:xfrm>
            </p:grpSpPr>
            <p:sp>
              <p:nvSpPr>
                <p:cNvPr id="1852" name="Freeform: Shape 4509">
                  <a:extLst>
                    <a:ext uri="{FF2B5EF4-FFF2-40B4-BE49-F238E27FC236}">
                      <a16:creationId xmlns:a16="http://schemas.microsoft.com/office/drawing/2014/main" id="{B9B71161-4DD4-6E47-85E8-2F9A311A0E6C}"/>
                    </a:ext>
                  </a:extLst>
                </p:cNvPr>
                <p:cNvSpPr/>
                <p:nvPr/>
              </p:nvSpPr>
              <p:spPr>
                <a:xfrm>
                  <a:off x="4617848"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Freeform: Shape 4510">
                  <a:extLst>
                    <a:ext uri="{FF2B5EF4-FFF2-40B4-BE49-F238E27FC236}">
                      <a16:creationId xmlns:a16="http://schemas.microsoft.com/office/drawing/2014/main" id="{873ED03A-CB8C-91D8-BDCA-90FE0E1EF6AB}"/>
                    </a:ext>
                  </a:extLst>
                </p:cNvPr>
                <p:cNvSpPr/>
                <p:nvPr/>
              </p:nvSpPr>
              <p:spPr>
                <a:xfrm>
                  <a:off x="4594771"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3" name="Graphic 17">
                <a:extLst>
                  <a:ext uri="{FF2B5EF4-FFF2-40B4-BE49-F238E27FC236}">
                    <a16:creationId xmlns:a16="http://schemas.microsoft.com/office/drawing/2014/main" id="{3E5CB29B-3333-8970-0C43-0C34A19E8A6D}"/>
                  </a:ext>
                </a:extLst>
              </p:cNvPr>
              <p:cNvGrpSpPr/>
              <p:nvPr/>
            </p:nvGrpSpPr>
            <p:grpSpPr>
              <a:xfrm>
                <a:off x="4602303" y="1211801"/>
                <a:ext cx="46473" cy="51259"/>
                <a:chOff x="4602303" y="1211801"/>
                <a:chExt cx="46473" cy="51259"/>
              </a:xfrm>
            </p:grpSpPr>
            <p:sp>
              <p:nvSpPr>
                <p:cNvPr id="1850" name="Freeform: Shape 4507">
                  <a:extLst>
                    <a:ext uri="{FF2B5EF4-FFF2-40B4-BE49-F238E27FC236}">
                      <a16:creationId xmlns:a16="http://schemas.microsoft.com/office/drawing/2014/main" id="{DBB9DA61-60F3-9CFC-995F-4D6AA401ADE6}"/>
                    </a:ext>
                  </a:extLst>
                </p:cNvPr>
                <p:cNvSpPr/>
                <p:nvPr/>
              </p:nvSpPr>
              <p:spPr>
                <a:xfrm>
                  <a:off x="462554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Freeform: Shape 4508">
                  <a:extLst>
                    <a:ext uri="{FF2B5EF4-FFF2-40B4-BE49-F238E27FC236}">
                      <a16:creationId xmlns:a16="http://schemas.microsoft.com/office/drawing/2014/main" id="{E17AD35D-7B14-F631-27FB-D8A273255C34}"/>
                    </a:ext>
                  </a:extLst>
                </p:cNvPr>
                <p:cNvSpPr/>
                <p:nvPr/>
              </p:nvSpPr>
              <p:spPr>
                <a:xfrm>
                  <a:off x="460230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4" name="Graphic 17">
                <a:extLst>
                  <a:ext uri="{FF2B5EF4-FFF2-40B4-BE49-F238E27FC236}">
                    <a16:creationId xmlns:a16="http://schemas.microsoft.com/office/drawing/2014/main" id="{F15AB5C7-4F64-9F27-BA1F-CD222B7A2FF9}"/>
                  </a:ext>
                </a:extLst>
              </p:cNvPr>
              <p:cNvGrpSpPr/>
              <p:nvPr/>
            </p:nvGrpSpPr>
            <p:grpSpPr>
              <a:xfrm>
                <a:off x="4609835" y="1211801"/>
                <a:ext cx="46473" cy="51259"/>
                <a:chOff x="4609835" y="1211801"/>
                <a:chExt cx="46473" cy="51259"/>
              </a:xfrm>
            </p:grpSpPr>
            <p:sp>
              <p:nvSpPr>
                <p:cNvPr id="1848" name="Freeform: Shape 4505">
                  <a:extLst>
                    <a:ext uri="{FF2B5EF4-FFF2-40B4-BE49-F238E27FC236}">
                      <a16:creationId xmlns:a16="http://schemas.microsoft.com/office/drawing/2014/main" id="{C893D3A6-4A16-A28C-87B0-9312A0F12973}"/>
                    </a:ext>
                  </a:extLst>
                </p:cNvPr>
                <p:cNvSpPr/>
                <p:nvPr/>
              </p:nvSpPr>
              <p:spPr>
                <a:xfrm>
                  <a:off x="4633072"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Freeform: Shape 4506">
                  <a:extLst>
                    <a:ext uri="{FF2B5EF4-FFF2-40B4-BE49-F238E27FC236}">
                      <a16:creationId xmlns:a16="http://schemas.microsoft.com/office/drawing/2014/main" id="{A446E561-CC06-DD4A-101D-6567BB4974B0}"/>
                    </a:ext>
                  </a:extLst>
                </p:cNvPr>
                <p:cNvSpPr/>
                <p:nvPr/>
              </p:nvSpPr>
              <p:spPr>
                <a:xfrm>
                  <a:off x="4609835"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5" name="Graphic 17">
                <a:extLst>
                  <a:ext uri="{FF2B5EF4-FFF2-40B4-BE49-F238E27FC236}">
                    <a16:creationId xmlns:a16="http://schemas.microsoft.com/office/drawing/2014/main" id="{C1AC19C2-47EA-5959-6640-72D3993D442A}"/>
                  </a:ext>
                </a:extLst>
              </p:cNvPr>
              <p:cNvGrpSpPr/>
              <p:nvPr/>
            </p:nvGrpSpPr>
            <p:grpSpPr>
              <a:xfrm>
                <a:off x="4617528" y="1211801"/>
                <a:ext cx="46313" cy="51259"/>
                <a:chOff x="4617528" y="1211801"/>
                <a:chExt cx="46313" cy="51259"/>
              </a:xfrm>
            </p:grpSpPr>
            <p:sp>
              <p:nvSpPr>
                <p:cNvPr id="1846" name="Freeform: Shape 4503">
                  <a:extLst>
                    <a:ext uri="{FF2B5EF4-FFF2-40B4-BE49-F238E27FC236}">
                      <a16:creationId xmlns:a16="http://schemas.microsoft.com/office/drawing/2014/main" id="{35FD913F-9C08-3E2F-D99E-CAFD17EE8440}"/>
                    </a:ext>
                  </a:extLst>
                </p:cNvPr>
                <p:cNvSpPr/>
                <p:nvPr/>
              </p:nvSpPr>
              <p:spPr>
                <a:xfrm>
                  <a:off x="464076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Freeform: Shape 4504">
                  <a:extLst>
                    <a:ext uri="{FF2B5EF4-FFF2-40B4-BE49-F238E27FC236}">
                      <a16:creationId xmlns:a16="http://schemas.microsoft.com/office/drawing/2014/main" id="{7ABD0AE1-DCBC-4594-3455-6B1DC79D83D7}"/>
                    </a:ext>
                  </a:extLst>
                </p:cNvPr>
                <p:cNvSpPr/>
                <p:nvPr/>
              </p:nvSpPr>
              <p:spPr>
                <a:xfrm>
                  <a:off x="4617528"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6" name="Graphic 17">
                <a:extLst>
                  <a:ext uri="{FF2B5EF4-FFF2-40B4-BE49-F238E27FC236}">
                    <a16:creationId xmlns:a16="http://schemas.microsoft.com/office/drawing/2014/main" id="{4126D829-2C51-087F-4DD2-D04558D29BC8}"/>
                  </a:ext>
                </a:extLst>
              </p:cNvPr>
              <p:cNvGrpSpPr/>
              <p:nvPr/>
            </p:nvGrpSpPr>
            <p:grpSpPr>
              <a:xfrm>
                <a:off x="4625060" y="1211801"/>
                <a:ext cx="46473" cy="51259"/>
                <a:chOff x="4625060" y="1211801"/>
                <a:chExt cx="46473" cy="51259"/>
              </a:xfrm>
            </p:grpSpPr>
            <p:sp>
              <p:nvSpPr>
                <p:cNvPr id="1844" name="Freeform: Shape 4501">
                  <a:extLst>
                    <a:ext uri="{FF2B5EF4-FFF2-40B4-BE49-F238E27FC236}">
                      <a16:creationId xmlns:a16="http://schemas.microsoft.com/office/drawing/2014/main" id="{87EF5283-52A4-5E5F-E902-1DD06B5F5C83}"/>
                    </a:ext>
                  </a:extLst>
                </p:cNvPr>
                <p:cNvSpPr/>
                <p:nvPr/>
              </p:nvSpPr>
              <p:spPr>
                <a:xfrm>
                  <a:off x="464829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Freeform: Shape 4502">
                  <a:extLst>
                    <a:ext uri="{FF2B5EF4-FFF2-40B4-BE49-F238E27FC236}">
                      <a16:creationId xmlns:a16="http://schemas.microsoft.com/office/drawing/2014/main" id="{70FFD15B-A3B8-6231-3A8F-B3041028C29B}"/>
                    </a:ext>
                  </a:extLst>
                </p:cNvPr>
                <p:cNvSpPr/>
                <p:nvPr/>
              </p:nvSpPr>
              <p:spPr>
                <a:xfrm>
                  <a:off x="4625060"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7" name="Graphic 17">
                <a:extLst>
                  <a:ext uri="{FF2B5EF4-FFF2-40B4-BE49-F238E27FC236}">
                    <a16:creationId xmlns:a16="http://schemas.microsoft.com/office/drawing/2014/main" id="{33568973-A7AE-B649-F509-CAA6B60735D5}"/>
                  </a:ext>
                </a:extLst>
              </p:cNvPr>
              <p:cNvGrpSpPr/>
              <p:nvPr/>
            </p:nvGrpSpPr>
            <p:grpSpPr>
              <a:xfrm>
                <a:off x="4632752" y="1211801"/>
                <a:ext cx="46313" cy="51259"/>
                <a:chOff x="4632752" y="1211801"/>
                <a:chExt cx="46313" cy="51259"/>
              </a:xfrm>
            </p:grpSpPr>
            <p:sp>
              <p:nvSpPr>
                <p:cNvPr id="1842" name="Freeform: Shape 4499">
                  <a:extLst>
                    <a:ext uri="{FF2B5EF4-FFF2-40B4-BE49-F238E27FC236}">
                      <a16:creationId xmlns:a16="http://schemas.microsoft.com/office/drawing/2014/main" id="{468F83FB-900C-7655-B7AD-8A018FEB5633}"/>
                    </a:ext>
                  </a:extLst>
                </p:cNvPr>
                <p:cNvSpPr/>
                <p:nvPr/>
              </p:nvSpPr>
              <p:spPr>
                <a:xfrm>
                  <a:off x="4655829"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Freeform: Shape 4500">
                  <a:extLst>
                    <a:ext uri="{FF2B5EF4-FFF2-40B4-BE49-F238E27FC236}">
                      <a16:creationId xmlns:a16="http://schemas.microsoft.com/office/drawing/2014/main" id="{A17155C8-4A51-62BA-B3B6-8C0B98D55B81}"/>
                    </a:ext>
                  </a:extLst>
                </p:cNvPr>
                <p:cNvSpPr/>
                <p:nvPr/>
              </p:nvSpPr>
              <p:spPr>
                <a:xfrm>
                  <a:off x="4632752"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8" name="Graphic 17">
                <a:extLst>
                  <a:ext uri="{FF2B5EF4-FFF2-40B4-BE49-F238E27FC236}">
                    <a16:creationId xmlns:a16="http://schemas.microsoft.com/office/drawing/2014/main" id="{C9D21AFD-DB53-1C11-0B79-0FD977E10DBB}"/>
                  </a:ext>
                </a:extLst>
              </p:cNvPr>
              <p:cNvGrpSpPr/>
              <p:nvPr/>
            </p:nvGrpSpPr>
            <p:grpSpPr>
              <a:xfrm>
                <a:off x="4640284" y="1211801"/>
                <a:ext cx="46313" cy="51259"/>
                <a:chOff x="4640284" y="1211801"/>
                <a:chExt cx="46313" cy="51259"/>
              </a:xfrm>
            </p:grpSpPr>
            <p:sp>
              <p:nvSpPr>
                <p:cNvPr id="1840" name="Freeform: Shape 4497">
                  <a:extLst>
                    <a:ext uri="{FF2B5EF4-FFF2-40B4-BE49-F238E27FC236}">
                      <a16:creationId xmlns:a16="http://schemas.microsoft.com/office/drawing/2014/main" id="{7EB65412-CE24-7E84-3435-86209F08CA87}"/>
                    </a:ext>
                  </a:extLst>
                </p:cNvPr>
                <p:cNvSpPr/>
                <p:nvPr/>
              </p:nvSpPr>
              <p:spPr>
                <a:xfrm>
                  <a:off x="466352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Freeform: Shape 4498">
                  <a:extLst>
                    <a:ext uri="{FF2B5EF4-FFF2-40B4-BE49-F238E27FC236}">
                      <a16:creationId xmlns:a16="http://schemas.microsoft.com/office/drawing/2014/main" id="{FABD171C-074C-8E3E-036B-0C6E0FC07C5C}"/>
                    </a:ext>
                  </a:extLst>
                </p:cNvPr>
                <p:cNvSpPr/>
                <p:nvPr/>
              </p:nvSpPr>
              <p:spPr>
                <a:xfrm>
                  <a:off x="46402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9" name="Graphic 17">
                <a:extLst>
                  <a:ext uri="{FF2B5EF4-FFF2-40B4-BE49-F238E27FC236}">
                    <a16:creationId xmlns:a16="http://schemas.microsoft.com/office/drawing/2014/main" id="{53A26765-CDC6-2877-FFC5-F0E03B02F78D}"/>
                  </a:ext>
                </a:extLst>
              </p:cNvPr>
              <p:cNvGrpSpPr/>
              <p:nvPr/>
            </p:nvGrpSpPr>
            <p:grpSpPr>
              <a:xfrm>
                <a:off x="4647816" y="1211801"/>
                <a:ext cx="46473" cy="51259"/>
                <a:chOff x="4647816" y="1211801"/>
                <a:chExt cx="46473" cy="51259"/>
              </a:xfrm>
            </p:grpSpPr>
            <p:sp>
              <p:nvSpPr>
                <p:cNvPr id="1838" name="Freeform: Shape 4495">
                  <a:extLst>
                    <a:ext uri="{FF2B5EF4-FFF2-40B4-BE49-F238E27FC236}">
                      <a16:creationId xmlns:a16="http://schemas.microsoft.com/office/drawing/2014/main" id="{BF302948-3B19-CBF1-A745-685D2CC4B886}"/>
                    </a:ext>
                  </a:extLst>
                </p:cNvPr>
                <p:cNvSpPr/>
                <p:nvPr/>
              </p:nvSpPr>
              <p:spPr>
                <a:xfrm>
                  <a:off x="4671053"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Freeform: Shape 4496">
                  <a:extLst>
                    <a:ext uri="{FF2B5EF4-FFF2-40B4-BE49-F238E27FC236}">
                      <a16:creationId xmlns:a16="http://schemas.microsoft.com/office/drawing/2014/main" id="{C7DE21EB-F9CA-2B93-B181-010E2AACAF28}"/>
                    </a:ext>
                  </a:extLst>
                </p:cNvPr>
                <p:cNvSpPr/>
                <p:nvPr/>
              </p:nvSpPr>
              <p:spPr>
                <a:xfrm>
                  <a:off x="4647816"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0" name="Graphic 17">
                <a:extLst>
                  <a:ext uri="{FF2B5EF4-FFF2-40B4-BE49-F238E27FC236}">
                    <a16:creationId xmlns:a16="http://schemas.microsoft.com/office/drawing/2014/main" id="{90BAA6BC-51A8-511C-93EC-4360C27DC160}"/>
                  </a:ext>
                </a:extLst>
              </p:cNvPr>
              <p:cNvGrpSpPr/>
              <p:nvPr/>
            </p:nvGrpSpPr>
            <p:grpSpPr>
              <a:xfrm>
                <a:off x="4655508" y="1211801"/>
                <a:ext cx="46313" cy="51259"/>
                <a:chOff x="4655508" y="1211801"/>
                <a:chExt cx="46313" cy="51259"/>
              </a:xfrm>
            </p:grpSpPr>
            <p:sp>
              <p:nvSpPr>
                <p:cNvPr id="1836" name="Freeform: Shape 4493">
                  <a:extLst>
                    <a:ext uri="{FF2B5EF4-FFF2-40B4-BE49-F238E27FC236}">
                      <a16:creationId xmlns:a16="http://schemas.microsoft.com/office/drawing/2014/main" id="{07E75754-9965-67B8-A175-2DAD9A937EBB}"/>
                    </a:ext>
                  </a:extLst>
                </p:cNvPr>
                <p:cNvSpPr/>
                <p:nvPr/>
              </p:nvSpPr>
              <p:spPr>
                <a:xfrm>
                  <a:off x="467858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Freeform: Shape 4494">
                  <a:extLst>
                    <a:ext uri="{FF2B5EF4-FFF2-40B4-BE49-F238E27FC236}">
                      <a16:creationId xmlns:a16="http://schemas.microsoft.com/office/drawing/2014/main" id="{D1BAA210-175E-D0AD-9CC7-B363C1917AC0}"/>
                    </a:ext>
                  </a:extLst>
                </p:cNvPr>
                <p:cNvSpPr/>
                <p:nvPr/>
              </p:nvSpPr>
              <p:spPr>
                <a:xfrm>
                  <a:off x="4655508"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1" name="Graphic 17">
                <a:extLst>
                  <a:ext uri="{FF2B5EF4-FFF2-40B4-BE49-F238E27FC236}">
                    <a16:creationId xmlns:a16="http://schemas.microsoft.com/office/drawing/2014/main" id="{DD441250-6C85-EC61-C520-320751EE14DE}"/>
                  </a:ext>
                </a:extLst>
              </p:cNvPr>
              <p:cNvGrpSpPr/>
              <p:nvPr/>
            </p:nvGrpSpPr>
            <p:grpSpPr>
              <a:xfrm>
                <a:off x="4663040" y="1211801"/>
                <a:ext cx="46313" cy="51259"/>
                <a:chOff x="4663040" y="1211801"/>
                <a:chExt cx="46313" cy="51259"/>
              </a:xfrm>
            </p:grpSpPr>
            <p:sp>
              <p:nvSpPr>
                <p:cNvPr id="1834" name="Freeform: Shape 4491">
                  <a:extLst>
                    <a:ext uri="{FF2B5EF4-FFF2-40B4-BE49-F238E27FC236}">
                      <a16:creationId xmlns:a16="http://schemas.microsoft.com/office/drawing/2014/main" id="{1436AF1F-F634-43A9-80F8-D3965859D331}"/>
                    </a:ext>
                  </a:extLst>
                </p:cNvPr>
                <p:cNvSpPr/>
                <p:nvPr/>
              </p:nvSpPr>
              <p:spPr>
                <a:xfrm>
                  <a:off x="468627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Freeform: Shape 4492">
                  <a:extLst>
                    <a:ext uri="{FF2B5EF4-FFF2-40B4-BE49-F238E27FC236}">
                      <a16:creationId xmlns:a16="http://schemas.microsoft.com/office/drawing/2014/main" id="{C208BCF7-5AF3-D7FA-8075-49F0FD8A5904}"/>
                    </a:ext>
                  </a:extLst>
                </p:cNvPr>
                <p:cNvSpPr/>
                <p:nvPr/>
              </p:nvSpPr>
              <p:spPr>
                <a:xfrm>
                  <a:off x="4663040"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2" name="Graphic 17">
                <a:extLst>
                  <a:ext uri="{FF2B5EF4-FFF2-40B4-BE49-F238E27FC236}">
                    <a16:creationId xmlns:a16="http://schemas.microsoft.com/office/drawing/2014/main" id="{9B28B77A-16A6-3FA8-1AA1-63E62C472E36}"/>
                  </a:ext>
                </a:extLst>
              </p:cNvPr>
              <p:cNvGrpSpPr/>
              <p:nvPr/>
            </p:nvGrpSpPr>
            <p:grpSpPr>
              <a:xfrm>
                <a:off x="4670572" y="1211801"/>
                <a:ext cx="46473" cy="51259"/>
                <a:chOff x="4670572" y="1211801"/>
                <a:chExt cx="46473" cy="51259"/>
              </a:xfrm>
            </p:grpSpPr>
            <p:sp>
              <p:nvSpPr>
                <p:cNvPr id="1832" name="Freeform: Shape 4489">
                  <a:extLst>
                    <a:ext uri="{FF2B5EF4-FFF2-40B4-BE49-F238E27FC236}">
                      <a16:creationId xmlns:a16="http://schemas.microsoft.com/office/drawing/2014/main" id="{77E2798A-CACE-D1F5-82C1-AD2BC0A1D06B}"/>
                    </a:ext>
                  </a:extLst>
                </p:cNvPr>
                <p:cNvSpPr/>
                <p:nvPr/>
              </p:nvSpPr>
              <p:spPr>
                <a:xfrm>
                  <a:off x="4693809"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Freeform: Shape 4490">
                  <a:extLst>
                    <a:ext uri="{FF2B5EF4-FFF2-40B4-BE49-F238E27FC236}">
                      <a16:creationId xmlns:a16="http://schemas.microsoft.com/office/drawing/2014/main" id="{8C9A8E30-C83B-4221-FE1A-9D671F2B54BF}"/>
                    </a:ext>
                  </a:extLst>
                </p:cNvPr>
                <p:cNvSpPr/>
                <p:nvPr/>
              </p:nvSpPr>
              <p:spPr>
                <a:xfrm>
                  <a:off x="4670572"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3" name="Graphic 17">
                <a:extLst>
                  <a:ext uri="{FF2B5EF4-FFF2-40B4-BE49-F238E27FC236}">
                    <a16:creationId xmlns:a16="http://schemas.microsoft.com/office/drawing/2014/main" id="{739CD063-4732-0842-531E-C89AFFC775FC}"/>
                  </a:ext>
                </a:extLst>
              </p:cNvPr>
              <p:cNvGrpSpPr/>
              <p:nvPr/>
            </p:nvGrpSpPr>
            <p:grpSpPr>
              <a:xfrm>
                <a:off x="4678264" y="1211801"/>
                <a:ext cx="46313" cy="51259"/>
                <a:chOff x="4678264" y="1211801"/>
                <a:chExt cx="46313" cy="51259"/>
              </a:xfrm>
            </p:grpSpPr>
            <p:sp>
              <p:nvSpPr>
                <p:cNvPr id="1830" name="Freeform: Shape 4487">
                  <a:extLst>
                    <a:ext uri="{FF2B5EF4-FFF2-40B4-BE49-F238E27FC236}">
                      <a16:creationId xmlns:a16="http://schemas.microsoft.com/office/drawing/2014/main" id="{BCCC0DE0-634E-0117-7B70-C4BCF96383A0}"/>
                    </a:ext>
                  </a:extLst>
                </p:cNvPr>
                <p:cNvSpPr/>
                <p:nvPr/>
              </p:nvSpPr>
              <p:spPr>
                <a:xfrm>
                  <a:off x="470134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Freeform: Shape 4488">
                  <a:extLst>
                    <a:ext uri="{FF2B5EF4-FFF2-40B4-BE49-F238E27FC236}">
                      <a16:creationId xmlns:a16="http://schemas.microsoft.com/office/drawing/2014/main" id="{65B04C89-2FDD-D605-A2A2-F0C3AE9A5660}"/>
                    </a:ext>
                  </a:extLst>
                </p:cNvPr>
                <p:cNvSpPr/>
                <p:nvPr/>
              </p:nvSpPr>
              <p:spPr>
                <a:xfrm>
                  <a:off x="467826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4" name="Graphic 17">
                <a:extLst>
                  <a:ext uri="{FF2B5EF4-FFF2-40B4-BE49-F238E27FC236}">
                    <a16:creationId xmlns:a16="http://schemas.microsoft.com/office/drawing/2014/main" id="{000CB9C3-0397-7AEA-0586-3FFA6BEB3AC3}"/>
                  </a:ext>
                </a:extLst>
              </p:cNvPr>
              <p:cNvGrpSpPr/>
              <p:nvPr/>
            </p:nvGrpSpPr>
            <p:grpSpPr>
              <a:xfrm>
                <a:off x="4685796" y="1211801"/>
                <a:ext cx="46313" cy="51259"/>
                <a:chOff x="4685796" y="1211801"/>
                <a:chExt cx="46313" cy="51259"/>
              </a:xfrm>
            </p:grpSpPr>
            <p:sp>
              <p:nvSpPr>
                <p:cNvPr id="1828" name="Freeform: Shape 4485">
                  <a:extLst>
                    <a:ext uri="{FF2B5EF4-FFF2-40B4-BE49-F238E27FC236}">
                      <a16:creationId xmlns:a16="http://schemas.microsoft.com/office/drawing/2014/main" id="{03D40C91-B383-AC86-0C04-AD0685608A51}"/>
                    </a:ext>
                  </a:extLst>
                </p:cNvPr>
                <p:cNvSpPr/>
                <p:nvPr/>
              </p:nvSpPr>
              <p:spPr>
                <a:xfrm>
                  <a:off x="4709033"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Freeform: Shape 4486">
                  <a:extLst>
                    <a:ext uri="{FF2B5EF4-FFF2-40B4-BE49-F238E27FC236}">
                      <a16:creationId xmlns:a16="http://schemas.microsoft.com/office/drawing/2014/main" id="{CD41C482-0861-BE59-34CF-3D05BC70EF21}"/>
                    </a:ext>
                  </a:extLst>
                </p:cNvPr>
                <p:cNvSpPr/>
                <p:nvPr/>
              </p:nvSpPr>
              <p:spPr>
                <a:xfrm>
                  <a:off x="4685796"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5" name="Graphic 17">
                <a:extLst>
                  <a:ext uri="{FF2B5EF4-FFF2-40B4-BE49-F238E27FC236}">
                    <a16:creationId xmlns:a16="http://schemas.microsoft.com/office/drawing/2014/main" id="{E747B4A2-AD66-A547-3749-A5841BAB2062}"/>
                  </a:ext>
                </a:extLst>
              </p:cNvPr>
              <p:cNvGrpSpPr/>
              <p:nvPr/>
            </p:nvGrpSpPr>
            <p:grpSpPr>
              <a:xfrm>
                <a:off x="4693328" y="1211801"/>
                <a:ext cx="46473" cy="51259"/>
                <a:chOff x="4693328" y="1211801"/>
                <a:chExt cx="46473" cy="51259"/>
              </a:xfrm>
            </p:grpSpPr>
            <p:sp>
              <p:nvSpPr>
                <p:cNvPr id="1826" name="Freeform: Shape 4483">
                  <a:extLst>
                    <a:ext uri="{FF2B5EF4-FFF2-40B4-BE49-F238E27FC236}">
                      <a16:creationId xmlns:a16="http://schemas.microsoft.com/office/drawing/2014/main" id="{81E9E8E8-8294-0D87-9162-C8C1F7B715C7}"/>
                    </a:ext>
                  </a:extLst>
                </p:cNvPr>
                <p:cNvSpPr/>
                <p:nvPr/>
              </p:nvSpPr>
              <p:spPr>
                <a:xfrm>
                  <a:off x="4716565"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Freeform: Shape 4484">
                  <a:extLst>
                    <a:ext uri="{FF2B5EF4-FFF2-40B4-BE49-F238E27FC236}">
                      <a16:creationId xmlns:a16="http://schemas.microsoft.com/office/drawing/2014/main" id="{E0EB51F5-A241-0AED-8E8A-F1C60DA9F977}"/>
                    </a:ext>
                  </a:extLst>
                </p:cNvPr>
                <p:cNvSpPr/>
                <p:nvPr/>
              </p:nvSpPr>
              <p:spPr>
                <a:xfrm>
                  <a:off x="4693328"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6" name="Graphic 17">
                <a:extLst>
                  <a:ext uri="{FF2B5EF4-FFF2-40B4-BE49-F238E27FC236}">
                    <a16:creationId xmlns:a16="http://schemas.microsoft.com/office/drawing/2014/main" id="{82AB5803-3A9A-8237-EA9A-03EBB8C73871}"/>
                  </a:ext>
                </a:extLst>
              </p:cNvPr>
              <p:cNvGrpSpPr/>
              <p:nvPr/>
            </p:nvGrpSpPr>
            <p:grpSpPr>
              <a:xfrm>
                <a:off x="4701021" y="1211801"/>
                <a:ext cx="46313" cy="51259"/>
                <a:chOff x="4701021" y="1211801"/>
                <a:chExt cx="46313" cy="51259"/>
              </a:xfrm>
            </p:grpSpPr>
            <p:sp>
              <p:nvSpPr>
                <p:cNvPr id="1824" name="Freeform: Shape 4481">
                  <a:extLst>
                    <a:ext uri="{FF2B5EF4-FFF2-40B4-BE49-F238E27FC236}">
                      <a16:creationId xmlns:a16="http://schemas.microsoft.com/office/drawing/2014/main" id="{3C5B6BC0-5D00-8A99-8A72-347FEFDC8C2D}"/>
                    </a:ext>
                  </a:extLst>
                </p:cNvPr>
                <p:cNvSpPr/>
                <p:nvPr/>
              </p:nvSpPr>
              <p:spPr>
                <a:xfrm>
                  <a:off x="4724097"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Freeform: Shape 4482">
                  <a:extLst>
                    <a:ext uri="{FF2B5EF4-FFF2-40B4-BE49-F238E27FC236}">
                      <a16:creationId xmlns:a16="http://schemas.microsoft.com/office/drawing/2014/main" id="{5D6287C2-21D6-AF27-CC39-3A0C69326911}"/>
                    </a:ext>
                  </a:extLst>
                </p:cNvPr>
                <p:cNvSpPr/>
                <p:nvPr/>
              </p:nvSpPr>
              <p:spPr>
                <a:xfrm>
                  <a:off x="4701021"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7" name="Graphic 17">
                <a:extLst>
                  <a:ext uri="{FF2B5EF4-FFF2-40B4-BE49-F238E27FC236}">
                    <a16:creationId xmlns:a16="http://schemas.microsoft.com/office/drawing/2014/main" id="{405194C6-C47F-6ADE-20A7-2213E8621200}"/>
                  </a:ext>
                </a:extLst>
              </p:cNvPr>
              <p:cNvGrpSpPr/>
              <p:nvPr/>
            </p:nvGrpSpPr>
            <p:grpSpPr>
              <a:xfrm>
                <a:off x="4708553" y="1211801"/>
                <a:ext cx="46313" cy="51259"/>
                <a:chOff x="4708553" y="1211801"/>
                <a:chExt cx="46313" cy="51259"/>
              </a:xfrm>
            </p:grpSpPr>
            <p:sp>
              <p:nvSpPr>
                <p:cNvPr id="1822" name="Freeform: Shape 4479">
                  <a:extLst>
                    <a:ext uri="{FF2B5EF4-FFF2-40B4-BE49-F238E27FC236}">
                      <a16:creationId xmlns:a16="http://schemas.microsoft.com/office/drawing/2014/main" id="{11BC8003-C7C3-D33F-FF73-DC9914BFA30D}"/>
                    </a:ext>
                  </a:extLst>
                </p:cNvPr>
                <p:cNvSpPr/>
                <p:nvPr/>
              </p:nvSpPr>
              <p:spPr>
                <a:xfrm>
                  <a:off x="473179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Freeform: Shape 4480">
                  <a:extLst>
                    <a:ext uri="{FF2B5EF4-FFF2-40B4-BE49-F238E27FC236}">
                      <a16:creationId xmlns:a16="http://schemas.microsoft.com/office/drawing/2014/main" id="{A54FD2B2-28DA-C760-C099-8DD8F79887AB}"/>
                    </a:ext>
                  </a:extLst>
                </p:cNvPr>
                <p:cNvSpPr/>
                <p:nvPr/>
              </p:nvSpPr>
              <p:spPr>
                <a:xfrm>
                  <a:off x="4708553"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8" name="Graphic 17">
                <a:extLst>
                  <a:ext uri="{FF2B5EF4-FFF2-40B4-BE49-F238E27FC236}">
                    <a16:creationId xmlns:a16="http://schemas.microsoft.com/office/drawing/2014/main" id="{A76CE8FA-F490-327B-CA36-92E7B5C6AF08}"/>
                  </a:ext>
                </a:extLst>
              </p:cNvPr>
              <p:cNvGrpSpPr/>
              <p:nvPr/>
            </p:nvGrpSpPr>
            <p:grpSpPr>
              <a:xfrm>
                <a:off x="4716085" y="1211801"/>
                <a:ext cx="46473" cy="51259"/>
                <a:chOff x="4716085" y="1211801"/>
                <a:chExt cx="46473" cy="51259"/>
              </a:xfrm>
            </p:grpSpPr>
            <p:sp>
              <p:nvSpPr>
                <p:cNvPr id="1820" name="Freeform: Shape 4477">
                  <a:extLst>
                    <a:ext uri="{FF2B5EF4-FFF2-40B4-BE49-F238E27FC236}">
                      <a16:creationId xmlns:a16="http://schemas.microsoft.com/office/drawing/2014/main" id="{812AC921-C3A3-B8F0-058A-7B1C11716349}"/>
                    </a:ext>
                  </a:extLst>
                </p:cNvPr>
                <p:cNvSpPr/>
                <p:nvPr/>
              </p:nvSpPr>
              <p:spPr>
                <a:xfrm>
                  <a:off x="4739322"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Freeform: Shape 4478">
                  <a:extLst>
                    <a:ext uri="{FF2B5EF4-FFF2-40B4-BE49-F238E27FC236}">
                      <a16:creationId xmlns:a16="http://schemas.microsoft.com/office/drawing/2014/main" id="{450382E0-F77C-DBE5-7B95-24953EDC36F2}"/>
                    </a:ext>
                  </a:extLst>
                </p:cNvPr>
                <p:cNvSpPr/>
                <p:nvPr/>
              </p:nvSpPr>
              <p:spPr>
                <a:xfrm>
                  <a:off x="4716085"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9" name="Graphic 17">
                <a:extLst>
                  <a:ext uri="{FF2B5EF4-FFF2-40B4-BE49-F238E27FC236}">
                    <a16:creationId xmlns:a16="http://schemas.microsoft.com/office/drawing/2014/main" id="{1FAA33CD-DB3B-D9BC-C3DA-1092262BD773}"/>
                  </a:ext>
                </a:extLst>
              </p:cNvPr>
              <p:cNvGrpSpPr/>
              <p:nvPr/>
            </p:nvGrpSpPr>
            <p:grpSpPr>
              <a:xfrm>
                <a:off x="4741084" y="1211801"/>
                <a:ext cx="46313" cy="51259"/>
                <a:chOff x="4741084" y="1211801"/>
                <a:chExt cx="46313" cy="51259"/>
              </a:xfrm>
            </p:grpSpPr>
            <p:sp>
              <p:nvSpPr>
                <p:cNvPr id="1818" name="Freeform: Shape 4475">
                  <a:extLst>
                    <a:ext uri="{FF2B5EF4-FFF2-40B4-BE49-F238E27FC236}">
                      <a16:creationId xmlns:a16="http://schemas.microsoft.com/office/drawing/2014/main" id="{B4C54EA6-8D4B-6074-1EAA-36847DDA1FBD}"/>
                    </a:ext>
                  </a:extLst>
                </p:cNvPr>
                <p:cNvSpPr/>
                <p:nvPr/>
              </p:nvSpPr>
              <p:spPr>
                <a:xfrm>
                  <a:off x="476432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Freeform: Shape 4476">
                  <a:extLst>
                    <a:ext uri="{FF2B5EF4-FFF2-40B4-BE49-F238E27FC236}">
                      <a16:creationId xmlns:a16="http://schemas.microsoft.com/office/drawing/2014/main" id="{0888F525-152B-0164-6AFA-CB75B4693CAE}"/>
                    </a:ext>
                  </a:extLst>
                </p:cNvPr>
                <p:cNvSpPr/>
                <p:nvPr/>
              </p:nvSpPr>
              <p:spPr>
                <a:xfrm>
                  <a:off x="47410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0" name="Graphic 17">
                <a:extLst>
                  <a:ext uri="{FF2B5EF4-FFF2-40B4-BE49-F238E27FC236}">
                    <a16:creationId xmlns:a16="http://schemas.microsoft.com/office/drawing/2014/main" id="{DAAF8C4B-E811-73F5-5B8D-484A37C04511}"/>
                  </a:ext>
                </a:extLst>
              </p:cNvPr>
              <p:cNvGrpSpPr/>
              <p:nvPr/>
            </p:nvGrpSpPr>
            <p:grpSpPr>
              <a:xfrm>
                <a:off x="4747334" y="1211801"/>
                <a:ext cx="46313" cy="51259"/>
                <a:chOff x="4747334" y="1211801"/>
                <a:chExt cx="46313" cy="51259"/>
              </a:xfrm>
            </p:grpSpPr>
            <p:sp>
              <p:nvSpPr>
                <p:cNvPr id="1816" name="Freeform: Shape 4473">
                  <a:extLst>
                    <a:ext uri="{FF2B5EF4-FFF2-40B4-BE49-F238E27FC236}">
                      <a16:creationId xmlns:a16="http://schemas.microsoft.com/office/drawing/2014/main" id="{5E260C5A-70B5-6A90-C548-D18E96B25E06}"/>
                    </a:ext>
                  </a:extLst>
                </p:cNvPr>
                <p:cNvSpPr/>
                <p:nvPr/>
              </p:nvSpPr>
              <p:spPr>
                <a:xfrm>
                  <a:off x="477057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Freeform: Shape 4474">
                  <a:extLst>
                    <a:ext uri="{FF2B5EF4-FFF2-40B4-BE49-F238E27FC236}">
                      <a16:creationId xmlns:a16="http://schemas.microsoft.com/office/drawing/2014/main" id="{32F51104-745D-356F-DAEE-8411672EB084}"/>
                    </a:ext>
                  </a:extLst>
                </p:cNvPr>
                <p:cNvSpPr/>
                <p:nvPr/>
              </p:nvSpPr>
              <p:spPr>
                <a:xfrm>
                  <a:off x="474733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1" name="Graphic 17">
                <a:extLst>
                  <a:ext uri="{FF2B5EF4-FFF2-40B4-BE49-F238E27FC236}">
                    <a16:creationId xmlns:a16="http://schemas.microsoft.com/office/drawing/2014/main" id="{ACE5718E-9B4D-0338-EF63-9E538D912C66}"/>
                  </a:ext>
                </a:extLst>
              </p:cNvPr>
              <p:cNvGrpSpPr/>
              <p:nvPr/>
            </p:nvGrpSpPr>
            <p:grpSpPr>
              <a:xfrm>
                <a:off x="4753584" y="1211801"/>
                <a:ext cx="46313" cy="51259"/>
                <a:chOff x="4753584" y="1211801"/>
                <a:chExt cx="46313" cy="51259"/>
              </a:xfrm>
            </p:grpSpPr>
            <p:sp>
              <p:nvSpPr>
                <p:cNvPr id="1814" name="Freeform: Shape 4471">
                  <a:extLst>
                    <a:ext uri="{FF2B5EF4-FFF2-40B4-BE49-F238E27FC236}">
                      <a16:creationId xmlns:a16="http://schemas.microsoft.com/office/drawing/2014/main" id="{A55E3A33-297C-A143-BAA4-30DF7EE639E7}"/>
                    </a:ext>
                  </a:extLst>
                </p:cNvPr>
                <p:cNvSpPr/>
                <p:nvPr/>
              </p:nvSpPr>
              <p:spPr>
                <a:xfrm>
                  <a:off x="47766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Freeform: Shape 4472">
                  <a:extLst>
                    <a:ext uri="{FF2B5EF4-FFF2-40B4-BE49-F238E27FC236}">
                      <a16:creationId xmlns:a16="http://schemas.microsoft.com/office/drawing/2014/main" id="{EC0BC46B-7A9C-36CE-B97E-D94936C49E0D}"/>
                    </a:ext>
                  </a:extLst>
                </p:cNvPr>
                <p:cNvSpPr/>
                <p:nvPr/>
              </p:nvSpPr>
              <p:spPr>
                <a:xfrm>
                  <a:off x="475358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2" name="Graphic 17">
                <a:extLst>
                  <a:ext uri="{FF2B5EF4-FFF2-40B4-BE49-F238E27FC236}">
                    <a16:creationId xmlns:a16="http://schemas.microsoft.com/office/drawing/2014/main" id="{8945C4D3-58F5-81C9-3FCA-DFDC2A6119D2}"/>
                  </a:ext>
                </a:extLst>
              </p:cNvPr>
              <p:cNvGrpSpPr/>
              <p:nvPr/>
            </p:nvGrpSpPr>
            <p:grpSpPr>
              <a:xfrm>
                <a:off x="4759834" y="1211801"/>
                <a:ext cx="46313" cy="51259"/>
                <a:chOff x="4759834" y="1211801"/>
                <a:chExt cx="46313" cy="51259"/>
              </a:xfrm>
            </p:grpSpPr>
            <p:sp>
              <p:nvSpPr>
                <p:cNvPr id="1812" name="Freeform: Shape 4469">
                  <a:extLst>
                    <a:ext uri="{FF2B5EF4-FFF2-40B4-BE49-F238E27FC236}">
                      <a16:creationId xmlns:a16="http://schemas.microsoft.com/office/drawing/2014/main" id="{98390023-4465-E107-67FC-E94B414E5EAE}"/>
                    </a:ext>
                  </a:extLst>
                </p:cNvPr>
                <p:cNvSpPr/>
                <p:nvPr/>
              </p:nvSpPr>
              <p:spPr>
                <a:xfrm>
                  <a:off x="47829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Freeform: Shape 4470">
                  <a:extLst>
                    <a:ext uri="{FF2B5EF4-FFF2-40B4-BE49-F238E27FC236}">
                      <a16:creationId xmlns:a16="http://schemas.microsoft.com/office/drawing/2014/main" id="{91321F34-CF15-51B7-55EE-6D914ACA4BF6}"/>
                    </a:ext>
                  </a:extLst>
                </p:cNvPr>
                <p:cNvSpPr/>
                <p:nvPr/>
              </p:nvSpPr>
              <p:spPr>
                <a:xfrm>
                  <a:off x="475983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3" name="Graphic 17">
                <a:extLst>
                  <a:ext uri="{FF2B5EF4-FFF2-40B4-BE49-F238E27FC236}">
                    <a16:creationId xmlns:a16="http://schemas.microsoft.com/office/drawing/2014/main" id="{9FD28A93-39E9-9D43-636B-89AA69CD5490}"/>
                  </a:ext>
                </a:extLst>
              </p:cNvPr>
              <p:cNvGrpSpPr/>
              <p:nvPr/>
            </p:nvGrpSpPr>
            <p:grpSpPr>
              <a:xfrm>
                <a:off x="4765924" y="1211801"/>
                <a:ext cx="46473" cy="51259"/>
                <a:chOff x="4765924" y="1211801"/>
                <a:chExt cx="46473" cy="51259"/>
              </a:xfrm>
            </p:grpSpPr>
            <p:sp>
              <p:nvSpPr>
                <p:cNvPr id="1810" name="Freeform: Shape 4467">
                  <a:extLst>
                    <a:ext uri="{FF2B5EF4-FFF2-40B4-BE49-F238E27FC236}">
                      <a16:creationId xmlns:a16="http://schemas.microsoft.com/office/drawing/2014/main" id="{94BF898A-8FA0-84D6-FD0A-71A2948DF255}"/>
                    </a:ext>
                  </a:extLst>
                </p:cNvPr>
                <p:cNvSpPr/>
                <p:nvPr/>
              </p:nvSpPr>
              <p:spPr>
                <a:xfrm>
                  <a:off x="47891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Freeform: Shape 4468">
                  <a:extLst>
                    <a:ext uri="{FF2B5EF4-FFF2-40B4-BE49-F238E27FC236}">
                      <a16:creationId xmlns:a16="http://schemas.microsoft.com/office/drawing/2014/main" id="{62D06B6E-F1CF-47B0-B7BC-0226029137A7}"/>
                    </a:ext>
                  </a:extLst>
                </p:cNvPr>
                <p:cNvSpPr/>
                <p:nvPr/>
              </p:nvSpPr>
              <p:spPr>
                <a:xfrm>
                  <a:off x="4765924"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4" name="Graphic 17">
                <a:extLst>
                  <a:ext uri="{FF2B5EF4-FFF2-40B4-BE49-F238E27FC236}">
                    <a16:creationId xmlns:a16="http://schemas.microsoft.com/office/drawing/2014/main" id="{79C9F5A7-9859-8AA0-3636-098C08758510}"/>
                  </a:ext>
                </a:extLst>
              </p:cNvPr>
              <p:cNvGrpSpPr/>
              <p:nvPr/>
            </p:nvGrpSpPr>
            <p:grpSpPr>
              <a:xfrm>
                <a:off x="4772174" y="1211801"/>
                <a:ext cx="46473" cy="51259"/>
                <a:chOff x="4772174" y="1211801"/>
                <a:chExt cx="46473" cy="51259"/>
              </a:xfrm>
            </p:grpSpPr>
            <p:sp>
              <p:nvSpPr>
                <p:cNvPr id="1808" name="Freeform: Shape 4465">
                  <a:extLst>
                    <a:ext uri="{FF2B5EF4-FFF2-40B4-BE49-F238E27FC236}">
                      <a16:creationId xmlns:a16="http://schemas.microsoft.com/office/drawing/2014/main" id="{E2815297-7FDF-759B-9EF9-3419D5D1B8D0}"/>
                    </a:ext>
                  </a:extLst>
                </p:cNvPr>
                <p:cNvSpPr/>
                <p:nvPr/>
              </p:nvSpPr>
              <p:spPr>
                <a:xfrm>
                  <a:off x="47954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Freeform: Shape 4466">
                  <a:extLst>
                    <a:ext uri="{FF2B5EF4-FFF2-40B4-BE49-F238E27FC236}">
                      <a16:creationId xmlns:a16="http://schemas.microsoft.com/office/drawing/2014/main" id="{EB252E07-4B9C-449F-19F7-C093567CA0E9}"/>
                    </a:ext>
                  </a:extLst>
                </p:cNvPr>
                <p:cNvSpPr/>
                <p:nvPr/>
              </p:nvSpPr>
              <p:spPr>
                <a:xfrm>
                  <a:off x="4772174"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5" name="Graphic 17">
                <a:extLst>
                  <a:ext uri="{FF2B5EF4-FFF2-40B4-BE49-F238E27FC236}">
                    <a16:creationId xmlns:a16="http://schemas.microsoft.com/office/drawing/2014/main" id="{02206B4F-6394-5930-70AF-B74ECB435EB1}"/>
                  </a:ext>
                </a:extLst>
              </p:cNvPr>
              <p:cNvGrpSpPr/>
              <p:nvPr/>
            </p:nvGrpSpPr>
            <p:grpSpPr>
              <a:xfrm>
                <a:off x="4778424" y="1211801"/>
                <a:ext cx="46313" cy="51259"/>
                <a:chOff x="4778424" y="1211801"/>
                <a:chExt cx="46313" cy="51259"/>
              </a:xfrm>
            </p:grpSpPr>
            <p:sp>
              <p:nvSpPr>
                <p:cNvPr id="1806" name="Freeform: Shape 4463">
                  <a:extLst>
                    <a:ext uri="{FF2B5EF4-FFF2-40B4-BE49-F238E27FC236}">
                      <a16:creationId xmlns:a16="http://schemas.microsoft.com/office/drawing/2014/main" id="{67C30E10-E3CB-9F10-C8F2-E0C3FBF54253}"/>
                    </a:ext>
                  </a:extLst>
                </p:cNvPr>
                <p:cNvSpPr/>
                <p:nvPr/>
              </p:nvSpPr>
              <p:spPr>
                <a:xfrm>
                  <a:off x="480166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Freeform: Shape 4464">
                  <a:extLst>
                    <a:ext uri="{FF2B5EF4-FFF2-40B4-BE49-F238E27FC236}">
                      <a16:creationId xmlns:a16="http://schemas.microsoft.com/office/drawing/2014/main" id="{B4BF4E23-5C19-757D-29BF-3E04677B9C45}"/>
                    </a:ext>
                  </a:extLst>
                </p:cNvPr>
                <p:cNvSpPr/>
                <p:nvPr/>
              </p:nvSpPr>
              <p:spPr>
                <a:xfrm>
                  <a:off x="477842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6" name="Graphic 17">
                <a:extLst>
                  <a:ext uri="{FF2B5EF4-FFF2-40B4-BE49-F238E27FC236}">
                    <a16:creationId xmlns:a16="http://schemas.microsoft.com/office/drawing/2014/main" id="{98C99672-74A8-61E5-65C9-8D902A0EEF16}"/>
                  </a:ext>
                </a:extLst>
              </p:cNvPr>
              <p:cNvGrpSpPr/>
              <p:nvPr/>
            </p:nvGrpSpPr>
            <p:grpSpPr>
              <a:xfrm>
                <a:off x="4784674" y="1211801"/>
                <a:ext cx="46313" cy="51259"/>
                <a:chOff x="4784674" y="1211801"/>
                <a:chExt cx="46313" cy="51259"/>
              </a:xfrm>
            </p:grpSpPr>
            <p:sp>
              <p:nvSpPr>
                <p:cNvPr id="1804" name="Freeform: Shape 4461">
                  <a:extLst>
                    <a:ext uri="{FF2B5EF4-FFF2-40B4-BE49-F238E27FC236}">
                      <a16:creationId xmlns:a16="http://schemas.microsoft.com/office/drawing/2014/main" id="{35A95558-732A-0B23-9E86-CB043AC05081}"/>
                    </a:ext>
                  </a:extLst>
                </p:cNvPr>
                <p:cNvSpPr/>
                <p:nvPr/>
              </p:nvSpPr>
              <p:spPr>
                <a:xfrm>
                  <a:off x="480791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Freeform: Shape 4462">
                  <a:extLst>
                    <a:ext uri="{FF2B5EF4-FFF2-40B4-BE49-F238E27FC236}">
                      <a16:creationId xmlns:a16="http://schemas.microsoft.com/office/drawing/2014/main" id="{EC917DB1-FD3B-B4D4-D04D-51F3F6C4F6E2}"/>
                    </a:ext>
                  </a:extLst>
                </p:cNvPr>
                <p:cNvSpPr/>
                <p:nvPr/>
              </p:nvSpPr>
              <p:spPr>
                <a:xfrm>
                  <a:off x="478467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7" name="Graphic 17">
                <a:extLst>
                  <a:ext uri="{FF2B5EF4-FFF2-40B4-BE49-F238E27FC236}">
                    <a16:creationId xmlns:a16="http://schemas.microsoft.com/office/drawing/2014/main" id="{DBBF3DF2-D010-8DF6-2678-F71A5FF630E6}"/>
                  </a:ext>
                </a:extLst>
              </p:cNvPr>
              <p:cNvGrpSpPr/>
              <p:nvPr/>
            </p:nvGrpSpPr>
            <p:grpSpPr>
              <a:xfrm>
                <a:off x="4790924" y="1211801"/>
                <a:ext cx="46313" cy="51259"/>
                <a:chOff x="4790924" y="1211801"/>
                <a:chExt cx="46313" cy="51259"/>
              </a:xfrm>
            </p:grpSpPr>
            <p:sp>
              <p:nvSpPr>
                <p:cNvPr id="1802" name="Freeform: Shape 4459">
                  <a:extLst>
                    <a:ext uri="{FF2B5EF4-FFF2-40B4-BE49-F238E27FC236}">
                      <a16:creationId xmlns:a16="http://schemas.microsoft.com/office/drawing/2014/main" id="{49DB1673-D82A-1EE1-0F0C-3932CCAD439D}"/>
                    </a:ext>
                  </a:extLst>
                </p:cNvPr>
                <p:cNvSpPr/>
                <p:nvPr/>
              </p:nvSpPr>
              <p:spPr>
                <a:xfrm>
                  <a:off x="4814001"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Freeform: Shape 4460">
                  <a:extLst>
                    <a:ext uri="{FF2B5EF4-FFF2-40B4-BE49-F238E27FC236}">
                      <a16:creationId xmlns:a16="http://schemas.microsoft.com/office/drawing/2014/main" id="{EF7E3FFA-6C8A-6918-A37F-0BE7D4DEF4BE}"/>
                    </a:ext>
                  </a:extLst>
                </p:cNvPr>
                <p:cNvSpPr/>
                <p:nvPr/>
              </p:nvSpPr>
              <p:spPr>
                <a:xfrm>
                  <a:off x="479092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8" name="Graphic 17">
                <a:extLst>
                  <a:ext uri="{FF2B5EF4-FFF2-40B4-BE49-F238E27FC236}">
                    <a16:creationId xmlns:a16="http://schemas.microsoft.com/office/drawing/2014/main" id="{339FEA27-32AB-BFE6-9DB7-76879D441EE8}"/>
                  </a:ext>
                </a:extLst>
              </p:cNvPr>
              <p:cNvGrpSpPr/>
              <p:nvPr/>
            </p:nvGrpSpPr>
            <p:grpSpPr>
              <a:xfrm>
                <a:off x="4797174" y="1211801"/>
                <a:ext cx="46313" cy="51259"/>
                <a:chOff x="4797174" y="1211801"/>
                <a:chExt cx="46313" cy="51259"/>
              </a:xfrm>
            </p:grpSpPr>
            <p:sp>
              <p:nvSpPr>
                <p:cNvPr id="1800" name="Freeform: Shape 4457">
                  <a:extLst>
                    <a:ext uri="{FF2B5EF4-FFF2-40B4-BE49-F238E27FC236}">
                      <a16:creationId xmlns:a16="http://schemas.microsoft.com/office/drawing/2014/main" id="{8FC8F6A8-9A7C-9A84-B9FA-C70596267E7B}"/>
                    </a:ext>
                  </a:extLst>
                </p:cNvPr>
                <p:cNvSpPr/>
                <p:nvPr/>
              </p:nvSpPr>
              <p:spPr>
                <a:xfrm>
                  <a:off x="482025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Freeform: Shape 4458">
                  <a:extLst>
                    <a:ext uri="{FF2B5EF4-FFF2-40B4-BE49-F238E27FC236}">
                      <a16:creationId xmlns:a16="http://schemas.microsoft.com/office/drawing/2014/main" id="{21955913-9E03-2951-D229-3BB60DC72B91}"/>
                    </a:ext>
                  </a:extLst>
                </p:cNvPr>
                <p:cNvSpPr/>
                <p:nvPr/>
              </p:nvSpPr>
              <p:spPr>
                <a:xfrm>
                  <a:off x="4797174" y="1237343"/>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9" name="Graphic 17">
                <a:extLst>
                  <a:ext uri="{FF2B5EF4-FFF2-40B4-BE49-F238E27FC236}">
                    <a16:creationId xmlns:a16="http://schemas.microsoft.com/office/drawing/2014/main" id="{B66E60BC-5150-D2FE-8335-9A19B2CE3E17}"/>
                  </a:ext>
                </a:extLst>
              </p:cNvPr>
              <p:cNvGrpSpPr/>
              <p:nvPr/>
            </p:nvGrpSpPr>
            <p:grpSpPr>
              <a:xfrm>
                <a:off x="4803263" y="1211801"/>
                <a:ext cx="46473" cy="51259"/>
                <a:chOff x="4803263" y="1211801"/>
                <a:chExt cx="46473" cy="51259"/>
              </a:xfrm>
            </p:grpSpPr>
            <p:sp>
              <p:nvSpPr>
                <p:cNvPr id="1798" name="Freeform: Shape 4455">
                  <a:extLst>
                    <a:ext uri="{FF2B5EF4-FFF2-40B4-BE49-F238E27FC236}">
                      <a16:creationId xmlns:a16="http://schemas.microsoft.com/office/drawing/2014/main" id="{411AF03B-3F7D-970C-C814-FFBA2644BD9E}"/>
                    </a:ext>
                  </a:extLst>
                </p:cNvPr>
                <p:cNvSpPr/>
                <p:nvPr/>
              </p:nvSpPr>
              <p:spPr>
                <a:xfrm>
                  <a:off x="482650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Freeform: Shape 4456">
                  <a:extLst>
                    <a:ext uri="{FF2B5EF4-FFF2-40B4-BE49-F238E27FC236}">
                      <a16:creationId xmlns:a16="http://schemas.microsoft.com/office/drawing/2014/main" id="{67D7FEE2-196E-7183-DD49-CF9DF311D922}"/>
                    </a:ext>
                  </a:extLst>
                </p:cNvPr>
                <p:cNvSpPr/>
                <p:nvPr/>
              </p:nvSpPr>
              <p:spPr>
                <a:xfrm>
                  <a:off x="480326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0" name="Graphic 17">
                <a:extLst>
                  <a:ext uri="{FF2B5EF4-FFF2-40B4-BE49-F238E27FC236}">
                    <a16:creationId xmlns:a16="http://schemas.microsoft.com/office/drawing/2014/main" id="{51A40F87-7021-1818-460C-D88BBD3E0A58}"/>
                  </a:ext>
                </a:extLst>
              </p:cNvPr>
              <p:cNvGrpSpPr/>
              <p:nvPr/>
            </p:nvGrpSpPr>
            <p:grpSpPr>
              <a:xfrm>
                <a:off x="4809513" y="1211801"/>
                <a:ext cx="46473" cy="51259"/>
                <a:chOff x="4809513" y="1211801"/>
                <a:chExt cx="46473" cy="51259"/>
              </a:xfrm>
            </p:grpSpPr>
            <p:sp>
              <p:nvSpPr>
                <p:cNvPr id="1796" name="Freeform: Shape 4453">
                  <a:extLst>
                    <a:ext uri="{FF2B5EF4-FFF2-40B4-BE49-F238E27FC236}">
                      <a16:creationId xmlns:a16="http://schemas.microsoft.com/office/drawing/2014/main" id="{4E6D47AE-A288-91AD-AE43-44AF3FBEB722}"/>
                    </a:ext>
                  </a:extLst>
                </p:cNvPr>
                <p:cNvSpPr/>
                <p:nvPr/>
              </p:nvSpPr>
              <p:spPr>
                <a:xfrm>
                  <a:off x="4832750" y="1211801"/>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Freeform: Shape 4454">
                  <a:extLst>
                    <a:ext uri="{FF2B5EF4-FFF2-40B4-BE49-F238E27FC236}">
                      <a16:creationId xmlns:a16="http://schemas.microsoft.com/office/drawing/2014/main" id="{B2EA1349-CB57-0F3E-90EF-C509AF751FE6}"/>
                    </a:ext>
                  </a:extLst>
                </p:cNvPr>
                <p:cNvSpPr/>
                <p:nvPr/>
              </p:nvSpPr>
              <p:spPr>
                <a:xfrm>
                  <a:off x="4809513" y="1237343"/>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1" name="Graphic 17">
                <a:extLst>
                  <a:ext uri="{FF2B5EF4-FFF2-40B4-BE49-F238E27FC236}">
                    <a16:creationId xmlns:a16="http://schemas.microsoft.com/office/drawing/2014/main" id="{5E8C5462-C252-D683-3CB8-F59BBDDDF579}"/>
                  </a:ext>
                </a:extLst>
              </p:cNvPr>
              <p:cNvGrpSpPr/>
              <p:nvPr/>
            </p:nvGrpSpPr>
            <p:grpSpPr>
              <a:xfrm>
                <a:off x="4818648" y="1216768"/>
                <a:ext cx="46313" cy="51437"/>
                <a:chOff x="4818648" y="1216768"/>
                <a:chExt cx="46313" cy="51437"/>
              </a:xfrm>
            </p:grpSpPr>
            <p:sp>
              <p:nvSpPr>
                <p:cNvPr id="1794" name="Freeform: Shape 4451">
                  <a:extLst>
                    <a:ext uri="{FF2B5EF4-FFF2-40B4-BE49-F238E27FC236}">
                      <a16:creationId xmlns:a16="http://schemas.microsoft.com/office/drawing/2014/main" id="{D32E0845-B4A7-1E68-D4F7-E3091D688E7E}"/>
                    </a:ext>
                  </a:extLst>
                </p:cNvPr>
                <p:cNvSpPr/>
                <p:nvPr/>
              </p:nvSpPr>
              <p:spPr>
                <a:xfrm>
                  <a:off x="4841725"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Freeform: Shape 4452">
                  <a:extLst>
                    <a:ext uri="{FF2B5EF4-FFF2-40B4-BE49-F238E27FC236}">
                      <a16:creationId xmlns:a16="http://schemas.microsoft.com/office/drawing/2014/main" id="{F7D8F789-78B4-B7CE-9E79-20C8559F9722}"/>
                    </a:ext>
                  </a:extLst>
                </p:cNvPr>
                <p:cNvSpPr/>
                <p:nvPr/>
              </p:nvSpPr>
              <p:spPr>
                <a:xfrm>
                  <a:off x="4818648"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2" name="Graphic 17">
                <a:extLst>
                  <a:ext uri="{FF2B5EF4-FFF2-40B4-BE49-F238E27FC236}">
                    <a16:creationId xmlns:a16="http://schemas.microsoft.com/office/drawing/2014/main" id="{D30DC40B-25D5-FC9A-D84E-CF7812B84D56}"/>
                  </a:ext>
                </a:extLst>
              </p:cNvPr>
              <p:cNvGrpSpPr/>
              <p:nvPr/>
            </p:nvGrpSpPr>
            <p:grpSpPr>
              <a:xfrm>
                <a:off x="4826500" y="1216768"/>
                <a:ext cx="46313" cy="51437"/>
                <a:chOff x="4826500" y="1216768"/>
                <a:chExt cx="46313" cy="51437"/>
              </a:xfrm>
            </p:grpSpPr>
            <p:sp>
              <p:nvSpPr>
                <p:cNvPr id="1792" name="Freeform: Shape 4449">
                  <a:extLst>
                    <a:ext uri="{FF2B5EF4-FFF2-40B4-BE49-F238E27FC236}">
                      <a16:creationId xmlns:a16="http://schemas.microsoft.com/office/drawing/2014/main" id="{724B2663-9B81-C901-2B57-87D7DD9461F4}"/>
                    </a:ext>
                  </a:extLst>
                </p:cNvPr>
                <p:cNvSpPr/>
                <p:nvPr/>
              </p:nvSpPr>
              <p:spPr>
                <a:xfrm>
                  <a:off x="4849737"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Freeform: Shape 4450">
                  <a:extLst>
                    <a:ext uri="{FF2B5EF4-FFF2-40B4-BE49-F238E27FC236}">
                      <a16:creationId xmlns:a16="http://schemas.microsoft.com/office/drawing/2014/main" id="{46F2E5C6-C849-00A5-94A6-C46834239783}"/>
                    </a:ext>
                  </a:extLst>
                </p:cNvPr>
                <p:cNvSpPr/>
                <p:nvPr/>
              </p:nvSpPr>
              <p:spPr>
                <a:xfrm>
                  <a:off x="4826500"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3" name="Graphic 17">
                <a:extLst>
                  <a:ext uri="{FF2B5EF4-FFF2-40B4-BE49-F238E27FC236}">
                    <a16:creationId xmlns:a16="http://schemas.microsoft.com/office/drawing/2014/main" id="{FC36FACB-9746-3B18-FE27-C3D3084F0E48}"/>
                  </a:ext>
                </a:extLst>
              </p:cNvPr>
              <p:cNvGrpSpPr/>
              <p:nvPr/>
            </p:nvGrpSpPr>
            <p:grpSpPr>
              <a:xfrm>
                <a:off x="4834513" y="1216768"/>
                <a:ext cx="46313" cy="51437"/>
                <a:chOff x="4834513" y="1216768"/>
                <a:chExt cx="46313" cy="51437"/>
              </a:xfrm>
            </p:grpSpPr>
            <p:sp>
              <p:nvSpPr>
                <p:cNvPr id="1790" name="Freeform: Shape 4447">
                  <a:extLst>
                    <a:ext uri="{FF2B5EF4-FFF2-40B4-BE49-F238E27FC236}">
                      <a16:creationId xmlns:a16="http://schemas.microsoft.com/office/drawing/2014/main" id="{010D9046-C924-6542-DDCE-6A3CFF648FC4}"/>
                    </a:ext>
                  </a:extLst>
                </p:cNvPr>
                <p:cNvSpPr/>
                <p:nvPr/>
              </p:nvSpPr>
              <p:spPr>
                <a:xfrm>
                  <a:off x="4857590"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Freeform: Shape 4448">
                  <a:extLst>
                    <a:ext uri="{FF2B5EF4-FFF2-40B4-BE49-F238E27FC236}">
                      <a16:creationId xmlns:a16="http://schemas.microsoft.com/office/drawing/2014/main" id="{0C022C7E-EECF-525B-EA16-97173CC0254D}"/>
                    </a:ext>
                  </a:extLst>
                </p:cNvPr>
                <p:cNvSpPr/>
                <p:nvPr/>
              </p:nvSpPr>
              <p:spPr>
                <a:xfrm>
                  <a:off x="4834513"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4" name="Graphic 17">
                <a:extLst>
                  <a:ext uri="{FF2B5EF4-FFF2-40B4-BE49-F238E27FC236}">
                    <a16:creationId xmlns:a16="http://schemas.microsoft.com/office/drawing/2014/main" id="{1DB29040-A8A2-EB16-B629-7DFFAE385458}"/>
                  </a:ext>
                </a:extLst>
              </p:cNvPr>
              <p:cNvGrpSpPr/>
              <p:nvPr/>
            </p:nvGrpSpPr>
            <p:grpSpPr>
              <a:xfrm>
                <a:off x="4842366" y="1216768"/>
                <a:ext cx="46313" cy="51437"/>
                <a:chOff x="4842366" y="1216768"/>
                <a:chExt cx="46313" cy="51437"/>
              </a:xfrm>
            </p:grpSpPr>
            <p:sp>
              <p:nvSpPr>
                <p:cNvPr id="1788" name="Freeform: Shape 4445">
                  <a:extLst>
                    <a:ext uri="{FF2B5EF4-FFF2-40B4-BE49-F238E27FC236}">
                      <a16:creationId xmlns:a16="http://schemas.microsoft.com/office/drawing/2014/main" id="{ED331C0A-BB57-A17A-BF62-CB50B34D5B6B}"/>
                    </a:ext>
                  </a:extLst>
                </p:cNvPr>
                <p:cNvSpPr/>
                <p:nvPr/>
              </p:nvSpPr>
              <p:spPr>
                <a:xfrm>
                  <a:off x="486560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Freeform: Shape 4446">
                  <a:extLst>
                    <a:ext uri="{FF2B5EF4-FFF2-40B4-BE49-F238E27FC236}">
                      <a16:creationId xmlns:a16="http://schemas.microsoft.com/office/drawing/2014/main" id="{9428946F-AF68-9D78-5C07-951DC0D7E6F7}"/>
                    </a:ext>
                  </a:extLst>
                </p:cNvPr>
                <p:cNvSpPr/>
                <p:nvPr/>
              </p:nvSpPr>
              <p:spPr>
                <a:xfrm>
                  <a:off x="4842366"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5" name="Graphic 17">
                <a:extLst>
                  <a:ext uri="{FF2B5EF4-FFF2-40B4-BE49-F238E27FC236}">
                    <a16:creationId xmlns:a16="http://schemas.microsoft.com/office/drawing/2014/main" id="{07006637-1B5B-32D7-D492-6C4CF5A5F449}"/>
                  </a:ext>
                </a:extLst>
              </p:cNvPr>
              <p:cNvGrpSpPr/>
              <p:nvPr/>
            </p:nvGrpSpPr>
            <p:grpSpPr>
              <a:xfrm>
                <a:off x="4850218" y="1216768"/>
                <a:ext cx="46473" cy="51437"/>
                <a:chOff x="4850218" y="1216768"/>
                <a:chExt cx="46473" cy="51437"/>
              </a:xfrm>
            </p:grpSpPr>
            <p:sp>
              <p:nvSpPr>
                <p:cNvPr id="1786" name="Freeform: Shape 4443">
                  <a:extLst>
                    <a:ext uri="{FF2B5EF4-FFF2-40B4-BE49-F238E27FC236}">
                      <a16:creationId xmlns:a16="http://schemas.microsoft.com/office/drawing/2014/main" id="{9B47F9F2-0B57-2B99-ACA7-9F0902C9D168}"/>
                    </a:ext>
                  </a:extLst>
                </p:cNvPr>
                <p:cNvSpPr/>
                <p:nvPr/>
              </p:nvSpPr>
              <p:spPr>
                <a:xfrm>
                  <a:off x="4873455"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Freeform: Shape 4444">
                  <a:extLst>
                    <a:ext uri="{FF2B5EF4-FFF2-40B4-BE49-F238E27FC236}">
                      <a16:creationId xmlns:a16="http://schemas.microsoft.com/office/drawing/2014/main" id="{8A06A94E-82DA-EBF0-F16A-D993135E42B9}"/>
                    </a:ext>
                  </a:extLst>
                </p:cNvPr>
                <p:cNvSpPr/>
                <p:nvPr/>
              </p:nvSpPr>
              <p:spPr>
                <a:xfrm>
                  <a:off x="4850218"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6" name="Graphic 17">
                <a:extLst>
                  <a:ext uri="{FF2B5EF4-FFF2-40B4-BE49-F238E27FC236}">
                    <a16:creationId xmlns:a16="http://schemas.microsoft.com/office/drawing/2014/main" id="{57D3A510-0074-61B8-B123-96F28CB8CA1A}"/>
                  </a:ext>
                </a:extLst>
              </p:cNvPr>
              <p:cNvGrpSpPr/>
              <p:nvPr/>
            </p:nvGrpSpPr>
            <p:grpSpPr>
              <a:xfrm>
                <a:off x="4858231" y="1216768"/>
                <a:ext cx="46313" cy="51437"/>
                <a:chOff x="4858231" y="1216768"/>
                <a:chExt cx="46313" cy="51437"/>
              </a:xfrm>
            </p:grpSpPr>
            <p:sp>
              <p:nvSpPr>
                <p:cNvPr id="1784" name="Freeform: Shape 4441">
                  <a:extLst>
                    <a:ext uri="{FF2B5EF4-FFF2-40B4-BE49-F238E27FC236}">
                      <a16:creationId xmlns:a16="http://schemas.microsoft.com/office/drawing/2014/main" id="{DACC6EC5-9074-E6B2-C3DF-D45CD43C3034}"/>
                    </a:ext>
                  </a:extLst>
                </p:cNvPr>
                <p:cNvSpPr/>
                <p:nvPr/>
              </p:nvSpPr>
              <p:spPr>
                <a:xfrm>
                  <a:off x="488146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Freeform: Shape 4442">
                  <a:extLst>
                    <a:ext uri="{FF2B5EF4-FFF2-40B4-BE49-F238E27FC236}">
                      <a16:creationId xmlns:a16="http://schemas.microsoft.com/office/drawing/2014/main" id="{70A2389F-CC26-EAE6-4FA0-3624BB53A73E}"/>
                    </a:ext>
                  </a:extLst>
                </p:cNvPr>
                <p:cNvSpPr/>
                <p:nvPr/>
              </p:nvSpPr>
              <p:spPr>
                <a:xfrm>
                  <a:off x="485823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7" name="Graphic 17">
                <a:extLst>
                  <a:ext uri="{FF2B5EF4-FFF2-40B4-BE49-F238E27FC236}">
                    <a16:creationId xmlns:a16="http://schemas.microsoft.com/office/drawing/2014/main" id="{32612C9D-5143-2FF3-ADDA-81BE4896A3C8}"/>
                  </a:ext>
                </a:extLst>
              </p:cNvPr>
              <p:cNvGrpSpPr/>
              <p:nvPr/>
            </p:nvGrpSpPr>
            <p:grpSpPr>
              <a:xfrm>
                <a:off x="4866083" y="1216768"/>
                <a:ext cx="46473" cy="51437"/>
                <a:chOff x="4866083" y="1216768"/>
                <a:chExt cx="46473" cy="51437"/>
              </a:xfrm>
            </p:grpSpPr>
            <p:sp>
              <p:nvSpPr>
                <p:cNvPr id="1782" name="Freeform: Shape 4439">
                  <a:extLst>
                    <a:ext uri="{FF2B5EF4-FFF2-40B4-BE49-F238E27FC236}">
                      <a16:creationId xmlns:a16="http://schemas.microsoft.com/office/drawing/2014/main" id="{F74A883C-DC41-6B5F-B087-49B1454A3A69}"/>
                    </a:ext>
                  </a:extLst>
                </p:cNvPr>
                <p:cNvSpPr/>
                <p:nvPr/>
              </p:nvSpPr>
              <p:spPr>
                <a:xfrm>
                  <a:off x="4889320"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Freeform: Shape 4440">
                  <a:extLst>
                    <a:ext uri="{FF2B5EF4-FFF2-40B4-BE49-F238E27FC236}">
                      <a16:creationId xmlns:a16="http://schemas.microsoft.com/office/drawing/2014/main" id="{E154A364-375D-2492-8623-E778821BB55B}"/>
                    </a:ext>
                  </a:extLst>
                </p:cNvPr>
                <p:cNvSpPr/>
                <p:nvPr/>
              </p:nvSpPr>
              <p:spPr>
                <a:xfrm>
                  <a:off x="4866083"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8" name="Graphic 17">
                <a:extLst>
                  <a:ext uri="{FF2B5EF4-FFF2-40B4-BE49-F238E27FC236}">
                    <a16:creationId xmlns:a16="http://schemas.microsoft.com/office/drawing/2014/main" id="{093C4759-AA67-B978-6F3E-B29FC165D421}"/>
                  </a:ext>
                </a:extLst>
              </p:cNvPr>
              <p:cNvGrpSpPr/>
              <p:nvPr/>
            </p:nvGrpSpPr>
            <p:grpSpPr>
              <a:xfrm>
                <a:off x="4874096" y="1216768"/>
                <a:ext cx="46313" cy="51437"/>
                <a:chOff x="4874096" y="1216768"/>
                <a:chExt cx="46313" cy="51437"/>
              </a:xfrm>
            </p:grpSpPr>
            <p:sp>
              <p:nvSpPr>
                <p:cNvPr id="1780" name="Freeform: Shape 4437">
                  <a:extLst>
                    <a:ext uri="{FF2B5EF4-FFF2-40B4-BE49-F238E27FC236}">
                      <a16:creationId xmlns:a16="http://schemas.microsoft.com/office/drawing/2014/main" id="{52BD26E7-7027-E444-F4D6-4164B44EA8C4}"/>
                    </a:ext>
                  </a:extLst>
                </p:cNvPr>
                <p:cNvSpPr/>
                <p:nvPr/>
              </p:nvSpPr>
              <p:spPr>
                <a:xfrm>
                  <a:off x="489733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Freeform: Shape 4438">
                  <a:extLst>
                    <a:ext uri="{FF2B5EF4-FFF2-40B4-BE49-F238E27FC236}">
                      <a16:creationId xmlns:a16="http://schemas.microsoft.com/office/drawing/2014/main" id="{4BB2A33A-5AD3-013C-E982-843E79095028}"/>
                    </a:ext>
                  </a:extLst>
                </p:cNvPr>
                <p:cNvSpPr/>
                <p:nvPr/>
              </p:nvSpPr>
              <p:spPr>
                <a:xfrm>
                  <a:off x="4874096"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9" name="Graphic 17">
                <a:extLst>
                  <a:ext uri="{FF2B5EF4-FFF2-40B4-BE49-F238E27FC236}">
                    <a16:creationId xmlns:a16="http://schemas.microsoft.com/office/drawing/2014/main" id="{28B97B4D-FF60-C439-6549-E23023CC68B4}"/>
                  </a:ext>
                </a:extLst>
              </p:cNvPr>
              <p:cNvGrpSpPr/>
              <p:nvPr/>
            </p:nvGrpSpPr>
            <p:grpSpPr>
              <a:xfrm>
                <a:off x="4881949" y="1216768"/>
                <a:ext cx="46473" cy="51437"/>
                <a:chOff x="4881949" y="1216768"/>
                <a:chExt cx="46473" cy="51437"/>
              </a:xfrm>
            </p:grpSpPr>
            <p:sp>
              <p:nvSpPr>
                <p:cNvPr id="1778" name="Freeform: Shape 4435">
                  <a:extLst>
                    <a:ext uri="{FF2B5EF4-FFF2-40B4-BE49-F238E27FC236}">
                      <a16:creationId xmlns:a16="http://schemas.microsoft.com/office/drawing/2014/main" id="{7BBDC89A-B164-46C7-AABF-5C228E7FBAEA}"/>
                    </a:ext>
                  </a:extLst>
                </p:cNvPr>
                <p:cNvSpPr/>
                <p:nvPr/>
              </p:nvSpPr>
              <p:spPr>
                <a:xfrm>
                  <a:off x="4905186"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Freeform: Shape 4436">
                  <a:extLst>
                    <a:ext uri="{FF2B5EF4-FFF2-40B4-BE49-F238E27FC236}">
                      <a16:creationId xmlns:a16="http://schemas.microsoft.com/office/drawing/2014/main" id="{21E4B65D-C4F6-79AF-1551-2D9500697EBE}"/>
                    </a:ext>
                  </a:extLst>
                </p:cNvPr>
                <p:cNvSpPr/>
                <p:nvPr/>
              </p:nvSpPr>
              <p:spPr>
                <a:xfrm>
                  <a:off x="4881949"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0" name="Graphic 17">
                <a:extLst>
                  <a:ext uri="{FF2B5EF4-FFF2-40B4-BE49-F238E27FC236}">
                    <a16:creationId xmlns:a16="http://schemas.microsoft.com/office/drawing/2014/main" id="{ED912167-0DFB-9425-EC36-FC03F21213B0}"/>
                  </a:ext>
                </a:extLst>
              </p:cNvPr>
              <p:cNvGrpSpPr/>
              <p:nvPr/>
            </p:nvGrpSpPr>
            <p:grpSpPr>
              <a:xfrm>
                <a:off x="4889961" y="1216768"/>
                <a:ext cx="46313" cy="51437"/>
                <a:chOff x="4889961" y="1216768"/>
                <a:chExt cx="46313" cy="51437"/>
              </a:xfrm>
            </p:grpSpPr>
            <p:sp>
              <p:nvSpPr>
                <p:cNvPr id="1776" name="Freeform: Shape 4433">
                  <a:extLst>
                    <a:ext uri="{FF2B5EF4-FFF2-40B4-BE49-F238E27FC236}">
                      <a16:creationId xmlns:a16="http://schemas.microsoft.com/office/drawing/2014/main" id="{E1CEB243-28A7-991F-DA33-4F57AFCBCB53}"/>
                    </a:ext>
                  </a:extLst>
                </p:cNvPr>
                <p:cNvSpPr/>
                <p:nvPr/>
              </p:nvSpPr>
              <p:spPr>
                <a:xfrm>
                  <a:off x="491319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Freeform: Shape 4434">
                  <a:extLst>
                    <a:ext uri="{FF2B5EF4-FFF2-40B4-BE49-F238E27FC236}">
                      <a16:creationId xmlns:a16="http://schemas.microsoft.com/office/drawing/2014/main" id="{D5769C1A-F851-9855-1E8E-3D9AC550B77C}"/>
                    </a:ext>
                  </a:extLst>
                </p:cNvPr>
                <p:cNvSpPr/>
                <p:nvPr/>
              </p:nvSpPr>
              <p:spPr>
                <a:xfrm>
                  <a:off x="488996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1" name="Graphic 17">
                <a:extLst>
                  <a:ext uri="{FF2B5EF4-FFF2-40B4-BE49-F238E27FC236}">
                    <a16:creationId xmlns:a16="http://schemas.microsoft.com/office/drawing/2014/main" id="{C5D887B4-E1A9-E9D4-ACC7-EAEC6C3E5BB0}"/>
                  </a:ext>
                </a:extLst>
              </p:cNvPr>
              <p:cNvGrpSpPr/>
              <p:nvPr/>
            </p:nvGrpSpPr>
            <p:grpSpPr>
              <a:xfrm>
                <a:off x="4897814" y="1216768"/>
                <a:ext cx="46473" cy="51437"/>
                <a:chOff x="4897814" y="1216768"/>
                <a:chExt cx="46473" cy="51437"/>
              </a:xfrm>
            </p:grpSpPr>
            <p:sp>
              <p:nvSpPr>
                <p:cNvPr id="1774" name="Freeform: Shape 4431">
                  <a:extLst>
                    <a:ext uri="{FF2B5EF4-FFF2-40B4-BE49-F238E27FC236}">
                      <a16:creationId xmlns:a16="http://schemas.microsoft.com/office/drawing/2014/main" id="{BFDF8563-7F56-C82A-2517-BAD638AE5B2F}"/>
                    </a:ext>
                  </a:extLst>
                </p:cNvPr>
                <p:cNvSpPr/>
                <p:nvPr/>
              </p:nvSpPr>
              <p:spPr>
                <a:xfrm>
                  <a:off x="492105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Freeform: Shape 4432">
                  <a:extLst>
                    <a:ext uri="{FF2B5EF4-FFF2-40B4-BE49-F238E27FC236}">
                      <a16:creationId xmlns:a16="http://schemas.microsoft.com/office/drawing/2014/main" id="{9E373AF5-9BBA-63EF-A2CE-B0FB958CFFBF}"/>
                    </a:ext>
                  </a:extLst>
                </p:cNvPr>
                <p:cNvSpPr/>
                <p:nvPr/>
              </p:nvSpPr>
              <p:spPr>
                <a:xfrm>
                  <a:off x="489781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2" name="Graphic 17">
                <a:extLst>
                  <a:ext uri="{FF2B5EF4-FFF2-40B4-BE49-F238E27FC236}">
                    <a16:creationId xmlns:a16="http://schemas.microsoft.com/office/drawing/2014/main" id="{7CC22DB3-1706-7F0B-B360-188F5DDA8162}"/>
                  </a:ext>
                </a:extLst>
              </p:cNvPr>
              <p:cNvGrpSpPr/>
              <p:nvPr/>
            </p:nvGrpSpPr>
            <p:grpSpPr>
              <a:xfrm>
                <a:off x="4905827" y="1216768"/>
                <a:ext cx="46313" cy="51437"/>
                <a:chOff x="4905827" y="1216768"/>
                <a:chExt cx="46313" cy="51437"/>
              </a:xfrm>
            </p:grpSpPr>
            <p:sp>
              <p:nvSpPr>
                <p:cNvPr id="1772" name="Freeform: Shape 4429">
                  <a:extLst>
                    <a:ext uri="{FF2B5EF4-FFF2-40B4-BE49-F238E27FC236}">
                      <a16:creationId xmlns:a16="http://schemas.microsoft.com/office/drawing/2014/main" id="{02688F35-F53C-7A3E-0659-09D3F13902D7}"/>
                    </a:ext>
                  </a:extLst>
                </p:cNvPr>
                <p:cNvSpPr/>
                <p:nvPr/>
              </p:nvSpPr>
              <p:spPr>
                <a:xfrm>
                  <a:off x="4928903"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Freeform: Shape 4430">
                  <a:extLst>
                    <a:ext uri="{FF2B5EF4-FFF2-40B4-BE49-F238E27FC236}">
                      <a16:creationId xmlns:a16="http://schemas.microsoft.com/office/drawing/2014/main" id="{5692FE2B-E523-DD9E-8790-26134A840758}"/>
                    </a:ext>
                  </a:extLst>
                </p:cNvPr>
                <p:cNvSpPr/>
                <p:nvPr/>
              </p:nvSpPr>
              <p:spPr>
                <a:xfrm>
                  <a:off x="4905827"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3" name="Graphic 17">
                <a:extLst>
                  <a:ext uri="{FF2B5EF4-FFF2-40B4-BE49-F238E27FC236}">
                    <a16:creationId xmlns:a16="http://schemas.microsoft.com/office/drawing/2014/main" id="{F1881A64-6527-C0A7-ACF5-31AD0E566DE3}"/>
                  </a:ext>
                </a:extLst>
              </p:cNvPr>
              <p:cNvGrpSpPr/>
              <p:nvPr/>
            </p:nvGrpSpPr>
            <p:grpSpPr>
              <a:xfrm>
                <a:off x="4913679" y="1216768"/>
                <a:ext cx="46473" cy="51437"/>
                <a:chOff x="4913679" y="1216768"/>
                <a:chExt cx="46473" cy="51437"/>
              </a:xfrm>
            </p:grpSpPr>
            <p:sp>
              <p:nvSpPr>
                <p:cNvPr id="1770" name="Freeform: Shape 4427">
                  <a:extLst>
                    <a:ext uri="{FF2B5EF4-FFF2-40B4-BE49-F238E27FC236}">
                      <a16:creationId xmlns:a16="http://schemas.microsoft.com/office/drawing/2014/main" id="{A73816AD-36A0-A459-ED04-A146E7E446B0}"/>
                    </a:ext>
                  </a:extLst>
                </p:cNvPr>
                <p:cNvSpPr/>
                <p:nvPr/>
              </p:nvSpPr>
              <p:spPr>
                <a:xfrm>
                  <a:off x="4936916"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Freeform: Shape 4428">
                  <a:extLst>
                    <a:ext uri="{FF2B5EF4-FFF2-40B4-BE49-F238E27FC236}">
                      <a16:creationId xmlns:a16="http://schemas.microsoft.com/office/drawing/2014/main" id="{513078C8-19E4-64E7-295B-38231727BB3A}"/>
                    </a:ext>
                  </a:extLst>
                </p:cNvPr>
                <p:cNvSpPr/>
                <p:nvPr/>
              </p:nvSpPr>
              <p:spPr>
                <a:xfrm>
                  <a:off x="4913679"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4" name="Graphic 17">
                <a:extLst>
                  <a:ext uri="{FF2B5EF4-FFF2-40B4-BE49-F238E27FC236}">
                    <a16:creationId xmlns:a16="http://schemas.microsoft.com/office/drawing/2014/main" id="{036129B6-1B70-4576-12CE-A7EC2B2496BF}"/>
                  </a:ext>
                </a:extLst>
              </p:cNvPr>
              <p:cNvGrpSpPr/>
              <p:nvPr/>
            </p:nvGrpSpPr>
            <p:grpSpPr>
              <a:xfrm>
                <a:off x="4921692" y="1216768"/>
                <a:ext cx="46313" cy="51437"/>
                <a:chOff x="4921692" y="1216768"/>
                <a:chExt cx="46313" cy="51437"/>
              </a:xfrm>
            </p:grpSpPr>
            <p:sp>
              <p:nvSpPr>
                <p:cNvPr id="1768" name="Freeform: Shape 4425">
                  <a:extLst>
                    <a:ext uri="{FF2B5EF4-FFF2-40B4-BE49-F238E27FC236}">
                      <a16:creationId xmlns:a16="http://schemas.microsoft.com/office/drawing/2014/main" id="{D18B4D95-794B-1167-BD2D-9C73EF058F2E}"/>
                    </a:ext>
                  </a:extLst>
                </p:cNvPr>
                <p:cNvSpPr/>
                <p:nvPr/>
              </p:nvSpPr>
              <p:spPr>
                <a:xfrm>
                  <a:off x="4944769"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Freeform: Shape 4426">
                  <a:extLst>
                    <a:ext uri="{FF2B5EF4-FFF2-40B4-BE49-F238E27FC236}">
                      <a16:creationId xmlns:a16="http://schemas.microsoft.com/office/drawing/2014/main" id="{CC62D5AB-FCB1-71AD-0E36-681E83FB94F7}"/>
                    </a:ext>
                  </a:extLst>
                </p:cNvPr>
                <p:cNvSpPr/>
                <p:nvPr/>
              </p:nvSpPr>
              <p:spPr>
                <a:xfrm>
                  <a:off x="4921692"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5" name="Graphic 17">
                <a:extLst>
                  <a:ext uri="{FF2B5EF4-FFF2-40B4-BE49-F238E27FC236}">
                    <a16:creationId xmlns:a16="http://schemas.microsoft.com/office/drawing/2014/main" id="{7D5A6643-9150-718E-88BE-EA83FC80BEA9}"/>
                  </a:ext>
                </a:extLst>
              </p:cNvPr>
              <p:cNvGrpSpPr/>
              <p:nvPr/>
            </p:nvGrpSpPr>
            <p:grpSpPr>
              <a:xfrm>
                <a:off x="4929544" y="1216768"/>
                <a:ext cx="46473" cy="51437"/>
                <a:chOff x="4929544" y="1216768"/>
                <a:chExt cx="46473" cy="51437"/>
              </a:xfrm>
            </p:grpSpPr>
            <p:sp>
              <p:nvSpPr>
                <p:cNvPr id="1766" name="Freeform: Shape 4423">
                  <a:extLst>
                    <a:ext uri="{FF2B5EF4-FFF2-40B4-BE49-F238E27FC236}">
                      <a16:creationId xmlns:a16="http://schemas.microsoft.com/office/drawing/2014/main" id="{4D1805B7-AA58-F38B-34BF-30BB072B6FED}"/>
                    </a:ext>
                  </a:extLst>
                </p:cNvPr>
                <p:cNvSpPr/>
                <p:nvPr/>
              </p:nvSpPr>
              <p:spPr>
                <a:xfrm>
                  <a:off x="495278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Freeform: Shape 4424">
                  <a:extLst>
                    <a:ext uri="{FF2B5EF4-FFF2-40B4-BE49-F238E27FC236}">
                      <a16:creationId xmlns:a16="http://schemas.microsoft.com/office/drawing/2014/main" id="{7E9A8704-A861-F764-CA7E-4C685AC97939}"/>
                    </a:ext>
                  </a:extLst>
                </p:cNvPr>
                <p:cNvSpPr/>
                <p:nvPr/>
              </p:nvSpPr>
              <p:spPr>
                <a:xfrm>
                  <a:off x="492954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6" name="Graphic 17">
                <a:extLst>
                  <a:ext uri="{FF2B5EF4-FFF2-40B4-BE49-F238E27FC236}">
                    <a16:creationId xmlns:a16="http://schemas.microsoft.com/office/drawing/2014/main" id="{327C6529-04FC-AEC7-0EBC-E314EB529735}"/>
                  </a:ext>
                </a:extLst>
              </p:cNvPr>
              <p:cNvGrpSpPr/>
              <p:nvPr/>
            </p:nvGrpSpPr>
            <p:grpSpPr>
              <a:xfrm>
                <a:off x="4937557" y="1216768"/>
                <a:ext cx="46313" cy="51437"/>
                <a:chOff x="4937557" y="1216768"/>
                <a:chExt cx="46313" cy="51437"/>
              </a:xfrm>
            </p:grpSpPr>
            <p:sp>
              <p:nvSpPr>
                <p:cNvPr id="1764" name="Freeform: Shape 4421">
                  <a:extLst>
                    <a:ext uri="{FF2B5EF4-FFF2-40B4-BE49-F238E27FC236}">
                      <a16:creationId xmlns:a16="http://schemas.microsoft.com/office/drawing/2014/main" id="{D90B58F8-4395-2D5E-FE52-9343F8E572CE}"/>
                    </a:ext>
                  </a:extLst>
                </p:cNvPr>
                <p:cNvSpPr/>
                <p:nvPr/>
              </p:nvSpPr>
              <p:spPr>
                <a:xfrm>
                  <a:off x="4960634"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Freeform: Shape 4422">
                  <a:extLst>
                    <a:ext uri="{FF2B5EF4-FFF2-40B4-BE49-F238E27FC236}">
                      <a16:creationId xmlns:a16="http://schemas.microsoft.com/office/drawing/2014/main" id="{DB84A8CB-6D1D-EEFB-0669-9509252644CD}"/>
                    </a:ext>
                  </a:extLst>
                </p:cNvPr>
                <p:cNvSpPr/>
                <p:nvPr/>
              </p:nvSpPr>
              <p:spPr>
                <a:xfrm>
                  <a:off x="4937557"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7" name="Graphic 17">
                <a:extLst>
                  <a:ext uri="{FF2B5EF4-FFF2-40B4-BE49-F238E27FC236}">
                    <a16:creationId xmlns:a16="http://schemas.microsoft.com/office/drawing/2014/main" id="{00B4D716-D3A7-9D93-B44A-B93D0D0EF921}"/>
                  </a:ext>
                </a:extLst>
              </p:cNvPr>
              <p:cNvGrpSpPr/>
              <p:nvPr/>
            </p:nvGrpSpPr>
            <p:grpSpPr>
              <a:xfrm>
                <a:off x="4945410" y="1216768"/>
                <a:ext cx="46313" cy="51437"/>
                <a:chOff x="4945410" y="1216768"/>
                <a:chExt cx="46313" cy="51437"/>
              </a:xfrm>
            </p:grpSpPr>
            <p:sp>
              <p:nvSpPr>
                <p:cNvPr id="1762" name="Freeform: Shape 4419">
                  <a:extLst>
                    <a:ext uri="{FF2B5EF4-FFF2-40B4-BE49-F238E27FC236}">
                      <a16:creationId xmlns:a16="http://schemas.microsoft.com/office/drawing/2014/main" id="{5595C43E-8253-F87D-3705-BB540688F91E}"/>
                    </a:ext>
                  </a:extLst>
                </p:cNvPr>
                <p:cNvSpPr/>
                <p:nvPr/>
              </p:nvSpPr>
              <p:spPr>
                <a:xfrm>
                  <a:off x="4968647"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Freeform: Shape 4420">
                  <a:extLst>
                    <a:ext uri="{FF2B5EF4-FFF2-40B4-BE49-F238E27FC236}">
                      <a16:creationId xmlns:a16="http://schemas.microsoft.com/office/drawing/2014/main" id="{4BBFBBF0-C5B7-BFDA-ECFD-4AFA273EAAE0}"/>
                    </a:ext>
                  </a:extLst>
                </p:cNvPr>
                <p:cNvSpPr/>
                <p:nvPr/>
              </p:nvSpPr>
              <p:spPr>
                <a:xfrm>
                  <a:off x="4945410"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8" name="Graphic 17">
                <a:extLst>
                  <a:ext uri="{FF2B5EF4-FFF2-40B4-BE49-F238E27FC236}">
                    <a16:creationId xmlns:a16="http://schemas.microsoft.com/office/drawing/2014/main" id="{BDDEB19E-5383-0B5F-69B3-3DDFE3ADACFB}"/>
                  </a:ext>
                </a:extLst>
              </p:cNvPr>
              <p:cNvGrpSpPr/>
              <p:nvPr/>
            </p:nvGrpSpPr>
            <p:grpSpPr>
              <a:xfrm>
                <a:off x="4966884" y="1216768"/>
                <a:ext cx="46473" cy="51437"/>
                <a:chOff x="4966884" y="1216768"/>
                <a:chExt cx="46473" cy="51437"/>
              </a:xfrm>
            </p:grpSpPr>
            <p:sp>
              <p:nvSpPr>
                <p:cNvPr id="1760" name="Freeform: Shape 4417">
                  <a:extLst>
                    <a:ext uri="{FF2B5EF4-FFF2-40B4-BE49-F238E27FC236}">
                      <a16:creationId xmlns:a16="http://schemas.microsoft.com/office/drawing/2014/main" id="{FB96C55A-08F3-52E2-A953-8AFCCA43994B}"/>
                    </a:ext>
                  </a:extLst>
                </p:cNvPr>
                <p:cNvSpPr/>
                <p:nvPr/>
              </p:nvSpPr>
              <p:spPr>
                <a:xfrm>
                  <a:off x="4990121"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Freeform: Shape 4418">
                  <a:extLst>
                    <a:ext uri="{FF2B5EF4-FFF2-40B4-BE49-F238E27FC236}">
                      <a16:creationId xmlns:a16="http://schemas.microsoft.com/office/drawing/2014/main" id="{AEE433A2-0830-0750-C4E4-E7C21BEC2C28}"/>
                    </a:ext>
                  </a:extLst>
                </p:cNvPr>
                <p:cNvSpPr/>
                <p:nvPr/>
              </p:nvSpPr>
              <p:spPr>
                <a:xfrm>
                  <a:off x="4966884" y="124248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9" name="Graphic 17">
                <a:extLst>
                  <a:ext uri="{FF2B5EF4-FFF2-40B4-BE49-F238E27FC236}">
                    <a16:creationId xmlns:a16="http://schemas.microsoft.com/office/drawing/2014/main" id="{F6DC7127-77A2-BB0D-E117-D6B1005E9DFF}"/>
                  </a:ext>
                </a:extLst>
              </p:cNvPr>
              <p:cNvGrpSpPr/>
              <p:nvPr/>
            </p:nvGrpSpPr>
            <p:grpSpPr>
              <a:xfrm>
                <a:off x="4983871" y="1216768"/>
                <a:ext cx="46313" cy="51437"/>
                <a:chOff x="4983871" y="1216768"/>
                <a:chExt cx="46313" cy="51437"/>
              </a:xfrm>
            </p:grpSpPr>
            <p:sp>
              <p:nvSpPr>
                <p:cNvPr id="1758" name="Freeform: Shape 4415">
                  <a:extLst>
                    <a:ext uri="{FF2B5EF4-FFF2-40B4-BE49-F238E27FC236}">
                      <a16:creationId xmlns:a16="http://schemas.microsoft.com/office/drawing/2014/main" id="{E72888AC-B257-8CE8-711F-BB0D2887A96A}"/>
                    </a:ext>
                  </a:extLst>
                </p:cNvPr>
                <p:cNvSpPr/>
                <p:nvPr/>
              </p:nvSpPr>
              <p:spPr>
                <a:xfrm>
                  <a:off x="500710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Freeform: Shape 4416">
                  <a:extLst>
                    <a:ext uri="{FF2B5EF4-FFF2-40B4-BE49-F238E27FC236}">
                      <a16:creationId xmlns:a16="http://schemas.microsoft.com/office/drawing/2014/main" id="{7211B762-B3F4-DA0C-BDD7-DB9A9AF60D47}"/>
                    </a:ext>
                  </a:extLst>
                </p:cNvPr>
                <p:cNvSpPr/>
                <p:nvPr/>
              </p:nvSpPr>
              <p:spPr>
                <a:xfrm>
                  <a:off x="498387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0" name="Graphic 17">
                <a:extLst>
                  <a:ext uri="{FF2B5EF4-FFF2-40B4-BE49-F238E27FC236}">
                    <a16:creationId xmlns:a16="http://schemas.microsoft.com/office/drawing/2014/main" id="{5369C1FE-D30E-B6EE-BFC1-10589C0E3BAD}"/>
                  </a:ext>
                </a:extLst>
              </p:cNvPr>
              <p:cNvGrpSpPr/>
              <p:nvPr/>
            </p:nvGrpSpPr>
            <p:grpSpPr>
              <a:xfrm>
                <a:off x="4990121" y="1216768"/>
                <a:ext cx="46313" cy="51437"/>
                <a:chOff x="4990121" y="1216768"/>
                <a:chExt cx="46313" cy="51437"/>
              </a:xfrm>
            </p:grpSpPr>
            <p:sp>
              <p:nvSpPr>
                <p:cNvPr id="1756" name="Freeform: Shape 4413">
                  <a:extLst>
                    <a:ext uri="{FF2B5EF4-FFF2-40B4-BE49-F238E27FC236}">
                      <a16:creationId xmlns:a16="http://schemas.microsoft.com/office/drawing/2014/main" id="{6F4E1F1E-3A53-45D9-C434-77BF1DC2B77A}"/>
                    </a:ext>
                  </a:extLst>
                </p:cNvPr>
                <p:cNvSpPr/>
                <p:nvPr/>
              </p:nvSpPr>
              <p:spPr>
                <a:xfrm>
                  <a:off x="5013358" y="1216768"/>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Freeform: Shape 4414">
                  <a:extLst>
                    <a:ext uri="{FF2B5EF4-FFF2-40B4-BE49-F238E27FC236}">
                      <a16:creationId xmlns:a16="http://schemas.microsoft.com/office/drawing/2014/main" id="{D409FE36-71EF-0831-2910-F7AC02A7B220}"/>
                    </a:ext>
                  </a:extLst>
                </p:cNvPr>
                <p:cNvSpPr/>
                <p:nvPr/>
              </p:nvSpPr>
              <p:spPr>
                <a:xfrm>
                  <a:off x="4990121" y="124248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1" name="Graphic 17">
                <a:extLst>
                  <a:ext uri="{FF2B5EF4-FFF2-40B4-BE49-F238E27FC236}">
                    <a16:creationId xmlns:a16="http://schemas.microsoft.com/office/drawing/2014/main" id="{52BCEBEF-C4D3-3C67-6830-A97AA348D65B}"/>
                  </a:ext>
                </a:extLst>
              </p:cNvPr>
              <p:cNvGrpSpPr/>
              <p:nvPr/>
            </p:nvGrpSpPr>
            <p:grpSpPr>
              <a:xfrm>
                <a:off x="4996852" y="1222266"/>
                <a:ext cx="46313" cy="51259"/>
                <a:chOff x="4996852" y="1222266"/>
                <a:chExt cx="46313" cy="51259"/>
              </a:xfrm>
            </p:grpSpPr>
            <p:sp>
              <p:nvSpPr>
                <p:cNvPr id="1754" name="Freeform: Shape 4411">
                  <a:extLst>
                    <a:ext uri="{FF2B5EF4-FFF2-40B4-BE49-F238E27FC236}">
                      <a16:creationId xmlns:a16="http://schemas.microsoft.com/office/drawing/2014/main" id="{5CBCB781-29C1-1765-9E4E-C3740FE1A139}"/>
                    </a:ext>
                  </a:extLst>
                </p:cNvPr>
                <p:cNvSpPr/>
                <p:nvPr/>
              </p:nvSpPr>
              <p:spPr>
                <a:xfrm>
                  <a:off x="5020089"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Freeform: Shape 4412">
                  <a:extLst>
                    <a:ext uri="{FF2B5EF4-FFF2-40B4-BE49-F238E27FC236}">
                      <a16:creationId xmlns:a16="http://schemas.microsoft.com/office/drawing/2014/main" id="{3819243A-53B8-028E-50EA-FC4091BD5FAB}"/>
                    </a:ext>
                  </a:extLst>
                </p:cNvPr>
                <p:cNvSpPr/>
                <p:nvPr/>
              </p:nvSpPr>
              <p:spPr>
                <a:xfrm>
                  <a:off x="4996852"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2" name="Graphic 17">
                <a:extLst>
                  <a:ext uri="{FF2B5EF4-FFF2-40B4-BE49-F238E27FC236}">
                    <a16:creationId xmlns:a16="http://schemas.microsoft.com/office/drawing/2014/main" id="{455E395D-4E86-4CDC-842B-62E90F605D80}"/>
                  </a:ext>
                </a:extLst>
              </p:cNvPr>
              <p:cNvGrpSpPr/>
              <p:nvPr/>
            </p:nvGrpSpPr>
            <p:grpSpPr>
              <a:xfrm>
                <a:off x="5004544" y="1222266"/>
                <a:ext cx="46313" cy="51259"/>
                <a:chOff x="5004544" y="1222266"/>
                <a:chExt cx="46313" cy="51259"/>
              </a:xfrm>
            </p:grpSpPr>
            <p:sp>
              <p:nvSpPr>
                <p:cNvPr id="1752" name="Freeform: Shape 4409">
                  <a:extLst>
                    <a:ext uri="{FF2B5EF4-FFF2-40B4-BE49-F238E27FC236}">
                      <a16:creationId xmlns:a16="http://schemas.microsoft.com/office/drawing/2014/main" id="{75E5397A-201B-EFF7-2E71-B7BE155E5415}"/>
                    </a:ext>
                  </a:extLst>
                </p:cNvPr>
                <p:cNvSpPr/>
                <p:nvPr/>
              </p:nvSpPr>
              <p:spPr>
                <a:xfrm>
                  <a:off x="5027621"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Freeform: Shape 4410">
                  <a:extLst>
                    <a:ext uri="{FF2B5EF4-FFF2-40B4-BE49-F238E27FC236}">
                      <a16:creationId xmlns:a16="http://schemas.microsoft.com/office/drawing/2014/main" id="{DEC3D254-F320-07DA-D544-2972C2FDB7FF}"/>
                    </a:ext>
                  </a:extLst>
                </p:cNvPr>
                <p:cNvSpPr/>
                <p:nvPr/>
              </p:nvSpPr>
              <p:spPr>
                <a:xfrm>
                  <a:off x="5004544"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3" name="Graphic 17">
                <a:extLst>
                  <a:ext uri="{FF2B5EF4-FFF2-40B4-BE49-F238E27FC236}">
                    <a16:creationId xmlns:a16="http://schemas.microsoft.com/office/drawing/2014/main" id="{213DE46D-008A-E401-2AAB-6CA4576008B8}"/>
                  </a:ext>
                </a:extLst>
              </p:cNvPr>
              <p:cNvGrpSpPr/>
              <p:nvPr/>
            </p:nvGrpSpPr>
            <p:grpSpPr>
              <a:xfrm>
                <a:off x="5012236" y="1222266"/>
                <a:ext cx="46313" cy="51259"/>
                <a:chOff x="5012236" y="1222266"/>
                <a:chExt cx="46313" cy="51259"/>
              </a:xfrm>
            </p:grpSpPr>
            <p:sp>
              <p:nvSpPr>
                <p:cNvPr id="1750" name="Freeform: Shape 4407">
                  <a:extLst>
                    <a:ext uri="{FF2B5EF4-FFF2-40B4-BE49-F238E27FC236}">
                      <a16:creationId xmlns:a16="http://schemas.microsoft.com/office/drawing/2014/main" id="{8E6DFB2D-93B5-5969-953D-804C7E0A142B}"/>
                    </a:ext>
                  </a:extLst>
                </p:cNvPr>
                <p:cNvSpPr/>
                <p:nvPr/>
              </p:nvSpPr>
              <p:spPr>
                <a:xfrm>
                  <a:off x="5035313"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Freeform: Shape 4408">
                  <a:extLst>
                    <a:ext uri="{FF2B5EF4-FFF2-40B4-BE49-F238E27FC236}">
                      <a16:creationId xmlns:a16="http://schemas.microsoft.com/office/drawing/2014/main" id="{C157072C-0133-0470-34E3-BB95C7389F35}"/>
                    </a:ext>
                  </a:extLst>
                </p:cNvPr>
                <p:cNvSpPr/>
                <p:nvPr/>
              </p:nvSpPr>
              <p:spPr>
                <a:xfrm>
                  <a:off x="5012236"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4" name="Graphic 17">
                <a:extLst>
                  <a:ext uri="{FF2B5EF4-FFF2-40B4-BE49-F238E27FC236}">
                    <a16:creationId xmlns:a16="http://schemas.microsoft.com/office/drawing/2014/main" id="{93FA5835-F748-E219-FBB6-6F30FCD70B6E}"/>
                  </a:ext>
                </a:extLst>
              </p:cNvPr>
              <p:cNvGrpSpPr/>
              <p:nvPr/>
            </p:nvGrpSpPr>
            <p:grpSpPr>
              <a:xfrm>
                <a:off x="5019768" y="1222266"/>
                <a:ext cx="46473" cy="51259"/>
                <a:chOff x="5019768" y="1222266"/>
                <a:chExt cx="46473" cy="51259"/>
              </a:xfrm>
            </p:grpSpPr>
            <p:sp>
              <p:nvSpPr>
                <p:cNvPr id="1748" name="Freeform: Shape 4405">
                  <a:extLst>
                    <a:ext uri="{FF2B5EF4-FFF2-40B4-BE49-F238E27FC236}">
                      <a16:creationId xmlns:a16="http://schemas.microsoft.com/office/drawing/2014/main" id="{3EFC3CA5-5E8E-A2D4-B888-1FBB9697D208}"/>
                    </a:ext>
                  </a:extLst>
                </p:cNvPr>
                <p:cNvSpPr/>
                <p:nvPr/>
              </p:nvSpPr>
              <p:spPr>
                <a:xfrm>
                  <a:off x="5043005"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Freeform: Shape 4406">
                  <a:extLst>
                    <a:ext uri="{FF2B5EF4-FFF2-40B4-BE49-F238E27FC236}">
                      <a16:creationId xmlns:a16="http://schemas.microsoft.com/office/drawing/2014/main" id="{DB24676E-595A-C6BC-3B91-E6EFA30213C3}"/>
                    </a:ext>
                  </a:extLst>
                </p:cNvPr>
                <p:cNvSpPr/>
                <p:nvPr/>
              </p:nvSpPr>
              <p:spPr>
                <a:xfrm>
                  <a:off x="5019768"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5" name="Graphic 17">
                <a:extLst>
                  <a:ext uri="{FF2B5EF4-FFF2-40B4-BE49-F238E27FC236}">
                    <a16:creationId xmlns:a16="http://schemas.microsoft.com/office/drawing/2014/main" id="{DBC80668-4D53-CD3E-E500-3EFC6D7D7668}"/>
                  </a:ext>
                </a:extLst>
              </p:cNvPr>
              <p:cNvGrpSpPr/>
              <p:nvPr/>
            </p:nvGrpSpPr>
            <p:grpSpPr>
              <a:xfrm>
                <a:off x="5027460" y="1222266"/>
                <a:ext cx="46473" cy="51259"/>
                <a:chOff x="5027460" y="1222266"/>
                <a:chExt cx="46473" cy="51259"/>
              </a:xfrm>
            </p:grpSpPr>
            <p:sp>
              <p:nvSpPr>
                <p:cNvPr id="1746" name="Freeform: Shape 4403">
                  <a:extLst>
                    <a:ext uri="{FF2B5EF4-FFF2-40B4-BE49-F238E27FC236}">
                      <a16:creationId xmlns:a16="http://schemas.microsoft.com/office/drawing/2014/main" id="{5622F5B8-6FD5-057E-2C3C-0C17C4BDD9DB}"/>
                    </a:ext>
                  </a:extLst>
                </p:cNvPr>
                <p:cNvSpPr/>
                <p:nvPr/>
              </p:nvSpPr>
              <p:spPr>
                <a:xfrm>
                  <a:off x="5050697"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Freeform: Shape 4404">
                  <a:extLst>
                    <a:ext uri="{FF2B5EF4-FFF2-40B4-BE49-F238E27FC236}">
                      <a16:creationId xmlns:a16="http://schemas.microsoft.com/office/drawing/2014/main" id="{518339C0-9943-A3E6-E1CE-53EBB09736D0}"/>
                    </a:ext>
                  </a:extLst>
                </p:cNvPr>
                <p:cNvSpPr/>
                <p:nvPr/>
              </p:nvSpPr>
              <p:spPr>
                <a:xfrm>
                  <a:off x="5027460"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6" name="Graphic 17">
                <a:extLst>
                  <a:ext uri="{FF2B5EF4-FFF2-40B4-BE49-F238E27FC236}">
                    <a16:creationId xmlns:a16="http://schemas.microsoft.com/office/drawing/2014/main" id="{A08DE2EC-8211-E88A-1C1A-39ED8342BC61}"/>
                  </a:ext>
                </a:extLst>
              </p:cNvPr>
              <p:cNvGrpSpPr/>
              <p:nvPr/>
            </p:nvGrpSpPr>
            <p:grpSpPr>
              <a:xfrm>
                <a:off x="5035153" y="1222266"/>
                <a:ext cx="46473" cy="51259"/>
                <a:chOff x="5035153" y="1222266"/>
                <a:chExt cx="46473" cy="51259"/>
              </a:xfrm>
            </p:grpSpPr>
            <p:sp>
              <p:nvSpPr>
                <p:cNvPr id="1744" name="Freeform: Shape 4401">
                  <a:extLst>
                    <a:ext uri="{FF2B5EF4-FFF2-40B4-BE49-F238E27FC236}">
                      <a16:creationId xmlns:a16="http://schemas.microsoft.com/office/drawing/2014/main" id="{817ACFA5-EC05-91EC-E812-AA6213480630}"/>
                    </a:ext>
                  </a:extLst>
                </p:cNvPr>
                <p:cNvSpPr/>
                <p:nvPr/>
              </p:nvSpPr>
              <p:spPr>
                <a:xfrm>
                  <a:off x="5058390"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Freeform: Shape 4402">
                  <a:extLst>
                    <a:ext uri="{FF2B5EF4-FFF2-40B4-BE49-F238E27FC236}">
                      <a16:creationId xmlns:a16="http://schemas.microsoft.com/office/drawing/2014/main" id="{212FFC9E-7E79-1AF8-6128-6146AB2C8A72}"/>
                    </a:ext>
                  </a:extLst>
                </p:cNvPr>
                <p:cNvSpPr/>
                <p:nvPr/>
              </p:nvSpPr>
              <p:spPr>
                <a:xfrm>
                  <a:off x="5035153"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7" name="Graphic 17">
                <a:extLst>
                  <a:ext uri="{FF2B5EF4-FFF2-40B4-BE49-F238E27FC236}">
                    <a16:creationId xmlns:a16="http://schemas.microsoft.com/office/drawing/2014/main" id="{5317CC6C-C93D-12C3-D0FB-A5D2028C54A3}"/>
                  </a:ext>
                </a:extLst>
              </p:cNvPr>
              <p:cNvGrpSpPr/>
              <p:nvPr/>
            </p:nvGrpSpPr>
            <p:grpSpPr>
              <a:xfrm>
                <a:off x="5042845" y="1222266"/>
                <a:ext cx="46313" cy="51259"/>
                <a:chOff x="5042845" y="1222266"/>
                <a:chExt cx="46313" cy="51259"/>
              </a:xfrm>
            </p:grpSpPr>
            <p:sp>
              <p:nvSpPr>
                <p:cNvPr id="1742" name="Freeform: Shape 4399">
                  <a:extLst>
                    <a:ext uri="{FF2B5EF4-FFF2-40B4-BE49-F238E27FC236}">
                      <a16:creationId xmlns:a16="http://schemas.microsoft.com/office/drawing/2014/main" id="{9BE19BDD-A082-F02D-7CC1-6E441D9BBA59}"/>
                    </a:ext>
                  </a:extLst>
                </p:cNvPr>
                <p:cNvSpPr/>
                <p:nvPr/>
              </p:nvSpPr>
              <p:spPr>
                <a:xfrm>
                  <a:off x="5066082"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Freeform: Shape 4400">
                  <a:extLst>
                    <a:ext uri="{FF2B5EF4-FFF2-40B4-BE49-F238E27FC236}">
                      <a16:creationId xmlns:a16="http://schemas.microsoft.com/office/drawing/2014/main" id="{134A70D0-2D7A-EFBE-77F1-C4C9CD668DD9}"/>
                    </a:ext>
                  </a:extLst>
                </p:cNvPr>
                <p:cNvSpPr/>
                <p:nvPr/>
              </p:nvSpPr>
              <p:spPr>
                <a:xfrm>
                  <a:off x="5042845"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8" name="Graphic 17">
                <a:extLst>
                  <a:ext uri="{FF2B5EF4-FFF2-40B4-BE49-F238E27FC236}">
                    <a16:creationId xmlns:a16="http://schemas.microsoft.com/office/drawing/2014/main" id="{50B34E0A-D90E-59E8-D31E-6AADA2C41CE9}"/>
                  </a:ext>
                </a:extLst>
              </p:cNvPr>
              <p:cNvGrpSpPr/>
              <p:nvPr/>
            </p:nvGrpSpPr>
            <p:grpSpPr>
              <a:xfrm>
                <a:off x="5050537" y="1222266"/>
                <a:ext cx="46313" cy="51259"/>
                <a:chOff x="5050537" y="1222266"/>
                <a:chExt cx="46313" cy="51259"/>
              </a:xfrm>
            </p:grpSpPr>
            <p:sp>
              <p:nvSpPr>
                <p:cNvPr id="1740" name="Freeform: Shape 4397">
                  <a:extLst>
                    <a:ext uri="{FF2B5EF4-FFF2-40B4-BE49-F238E27FC236}">
                      <a16:creationId xmlns:a16="http://schemas.microsoft.com/office/drawing/2014/main" id="{77DDF1EC-D289-4E8E-9F6B-374C00568C00}"/>
                    </a:ext>
                  </a:extLst>
                </p:cNvPr>
                <p:cNvSpPr/>
                <p:nvPr/>
              </p:nvSpPr>
              <p:spPr>
                <a:xfrm>
                  <a:off x="5073774"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Freeform: Shape 4398">
                  <a:extLst>
                    <a:ext uri="{FF2B5EF4-FFF2-40B4-BE49-F238E27FC236}">
                      <a16:creationId xmlns:a16="http://schemas.microsoft.com/office/drawing/2014/main" id="{7E006295-F588-1AE8-D318-9FACEED5275A}"/>
                    </a:ext>
                  </a:extLst>
                </p:cNvPr>
                <p:cNvSpPr/>
                <p:nvPr/>
              </p:nvSpPr>
              <p:spPr>
                <a:xfrm>
                  <a:off x="5050537"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9" name="Graphic 17">
                <a:extLst>
                  <a:ext uri="{FF2B5EF4-FFF2-40B4-BE49-F238E27FC236}">
                    <a16:creationId xmlns:a16="http://schemas.microsoft.com/office/drawing/2014/main" id="{E24C5AAA-C6EE-BD20-A84E-7CC022DA9AE4}"/>
                  </a:ext>
                </a:extLst>
              </p:cNvPr>
              <p:cNvGrpSpPr/>
              <p:nvPr/>
            </p:nvGrpSpPr>
            <p:grpSpPr>
              <a:xfrm>
                <a:off x="5058229" y="1222266"/>
                <a:ext cx="46313" cy="51259"/>
                <a:chOff x="5058229" y="1222266"/>
                <a:chExt cx="46313" cy="51259"/>
              </a:xfrm>
            </p:grpSpPr>
            <p:sp>
              <p:nvSpPr>
                <p:cNvPr id="1738" name="Freeform: Shape 4395">
                  <a:extLst>
                    <a:ext uri="{FF2B5EF4-FFF2-40B4-BE49-F238E27FC236}">
                      <a16:creationId xmlns:a16="http://schemas.microsoft.com/office/drawing/2014/main" id="{BDB0A317-27E4-D79A-041D-B3E2405FCCA1}"/>
                    </a:ext>
                  </a:extLst>
                </p:cNvPr>
                <p:cNvSpPr/>
                <p:nvPr/>
              </p:nvSpPr>
              <p:spPr>
                <a:xfrm>
                  <a:off x="5081466"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Freeform: Shape 4396">
                  <a:extLst>
                    <a:ext uri="{FF2B5EF4-FFF2-40B4-BE49-F238E27FC236}">
                      <a16:creationId xmlns:a16="http://schemas.microsoft.com/office/drawing/2014/main" id="{4D03BC74-C89B-4DCB-D4CE-76E0F2318A8E}"/>
                    </a:ext>
                  </a:extLst>
                </p:cNvPr>
                <p:cNvSpPr/>
                <p:nvPr/>
              </p:nvSpPr>
              <p:spPr>
                <a:xfrm>
                  <a:off x="5058229"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0" name="Graphic 17">
                <a:extLst>
                  <a:ext uri="{FF2B5EF4-FFF2-40B4-BE49-F238E27FC236}">
                    <a16:creationId xmlns:a16="http://schemas.microsoft.com/office/drawing/2014/main" id="{8AA07345-E465-7C11-8038-A7EAB1DAF757}"/>
                  </a:ext>
                </a:extLst>
              </p:cNvPr>
              <p:cNvGrpSpPr/>
              <p:nvPr/>
            </p:nvGrpSpPr>
            <p:grpSpPr>
              <a:xfrm>
                <a:off x="5065922" y="1222266"/>
                <a:ext cx="46313" cy="51259"/>
                <a:chOff x="5065922" y="1222266"/>
                <a:chExt cx="46313" cy="51259"/>
              </a:xfrm>
            </p:grpSpPr>
            <p:sp>
              <p:nvSpPr>
                <p:cNvPr id="1736" name="Freeform: Shape 4393">
                  <a:extLst>
                    <a:ext uri="{FF2B5EF4-FFF2-40B4-BE49-F238E27FC236}">
                      <a16:creationId xmlns:a16="http://schemas.microsoft.com/office/drawing/2014/main" id="{BAA95970-E5D3-03F0-EC2E-290AB1310FD9}"/>
                    </a:ext>
                  </a:extLst>
                </p:cNvPr>
                <p:cNvSpPr/>
                <p:nvPr/>
              </p:nvSpPr>
              <p:spPr>
                <a:xfrm>
                  <a:off x="5088998"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Freeform: Shape 4394">
                  <a:extLst>
                    <a:ext uri="{FF2B5EF4-FFF2-40B4-BE49-F238E27FC236}">
                      <a16:creationId xmlns:a16="http://schemas.microsoft.com/office/drawing/2014/main" id="{3B08D998-9733-78D1-DE4C-7E5D5597B1C0}"/>
                    </a:ext>
                  </a:extLst>
                </p:cNvPr>
                <p:cNvSpPr/>
                <p:nvPr/>
              </p:nvSpPr>
              <p:spPr>
                <a:xfrm>
                  <a:off x="5065922"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1" name="Graphic 17">
                <a:extLst>
                  <a:ext uri="{FF2B5EF4-FFF2-40B4-BE49-F238E27FC236}">
                    <a16:creationId xmlns:a16="http://schemas.microsoft.com/office/drawing/2014/main" id="{81E093D6-22DF-FE46-5C69-6F659F833060}"/>
                  </a:ext>
                </a:extLst>
              </p:cNvPr>
              <p:cNvGrpSpPr/>
              <p:nvPr/>
            </p:nvGrpSpPr>
            <p:grpSpPr>
              <a:xfrm>
                <a:off x="5073614" y="1222266"/>
                <a:ext cx="46313" cy="51259"/>
                <a:chOff x="5073614" y="1222266"/>
                <a:chExt cx="46313" cy="51259"/>
              </a:xfrm>
            </p:grpSpPr>
            <p:sp>
              <p:nvSpPr>
                <p:cNvPr id="1734" name="Freeform: Shape 4391">
                  <a:extLst>
                    <a:ext uri="{FF2B5EF4-FFF2-40B4-BE49-F238E27FC236}">
                      <a16:creationId xmlns:a16="http://schemas.microsoft.com/office/drawing/2014/main" id="{1B6E65C6-BBD4-94E9-2462-A0A9404B5F28}"/>
                    </a:ext>
                  </a:extLst>
                </p:cNvPr>
                <p:cNvSpPr/>
                <p:nvPr/>
              </p:nvSpPr>
              <p:spPr>
                <a:xfrm>
                  <a:off x="5096691"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Freeform: Shape 4392">
                  <a:extLst>
                    <a:ext uri="{FF2B5EF4-FFF2-40B4-BE49-F238E27FC236}">
                      <a16:creationId xmlns:a16="http://schemas.microsoft.com/office/drawing/2014/main" id="{F65B3F3C-1B09-0250-2F12-C5D8132BE934}"/>
                    </a:ext>
                  </a:extLst>
                </p:cNvPr>
                <p:cNvSpPr/>
                <p:nvPr/>
              </p:nvSpPr>
              <p:spPr>
                <a:xfrm>
                  <a:off x="5073614" y="1247807"/>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2" name="Graphic 17">
                <a:extLst>
                  <a:ext uri="{FF2B5EF4-FFF2-40B4-BE49-F238E27FC236}">
                    <a16:creationId xmlns:a16="http://schemas.microsoft.com/office/drawing/2014/main" id="{551D7B8E-97C1-7EEB-F59C-FB469153384A}"/>
                  </a:ext>
                </a:extLst>
              </p:cNvPr>
              <p:cNvGrpSpPr/>
              <p:nvPr/>
            </p:nvGrpSpPr>
            <p:grpSpPr>
              <a:xfrm>
                <a:off x="5081146" y="1222266"/>
                <a:ext cx="46473" cy="51259"/>
                <a:chOff x="5081146" y="1222266"/>
                <a:chExt cx="46473" cy="51259"/>
              </a:xfrm>
            </p:grpSpPr>
            <p:sp>
              <p:nvSpPr>
                <p:cNvPr id="1732" name="Freeform: Shape 4389">
                  <a:extLst>
                    <a:ext uri="{FF2B5EF4-FFF2-40B4-BE49-F238E27FC236}">
                      <a16:creationId xmlns:a16="http://schemas.microsoft.com/office/drawing/2014/main" id="{2EAEDC50-6F12-F95B-77D9-6C82FF8B3147}"/>
                    </a:ext>
                  </a:extLst>
                </p:cNvPr>
                <p:cNvSpPr/>
                <p:nvPr/>
              </p:nvSpPr>
              <p:spPr>
                <a:xfrm>
                  <a:off x="5104383" y="1222266"/>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Freeform: Shape 4390">
                  <a:extLst>
                    <a:ext uri="{FF2B5EF4-FFF2-40B4-BE49-F238E27FC236}">
                      <a16:creationId xmlns:a16="http://schemas.microsoft.com/office/drawing/2014/main" id="{11EFFA99-D73A-D9AE-4748-38B132D56559}"/>
                    </a:ext>
                  </a:extLst>
                </p:cNvPr>
                <p:cNvSpPr/>
                <p:nvPr/>
              </p:nvSpPr>
              <p:spPr>
                <a:xfrm>
                  <a:off x="5081146" y="1247807"/>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3" name="Graphic 17">
                <a:extLst>
                  <a:ext uri="{FF2B5EF4-FFF2-40B4-BE49-F238E27FC236}">
                    <a16:creationId xmlns:a16="http://schemas.microsoft.com/office/drawing/2014/main" id="{66A58E1D-92FF-6564-BAFD-F316F0B48E3C}"/>
                  </a:ext>
                </a:extLst>
              </p:cNvPr>
              <p:cNvGrpSpPr/>
              <p:nvPr/>
            </p:nvGrpSpPr>
            <p:grpSpPr>
              <a:xfrm>
                <a:off x="5088998" y="1227055"/>
                <a:ext cx="46473" cy="51259"/>
                <a:chOff x="5088998" y="1227055"/>
                <a:chExt cx="46473" cy="51259"/>
              </a:xfrm>
            </p:grpSpPr>
            <p:sp>
              <p:nvSpPr>
                <p:cNvPr id="1730" name="Freeform: Shape 4387">
                  <a:extLst>
                    <a:ext uri="{FF2B5EF4-FFF2-40B4-BE49-F238E27FC236}">
                      <a16:creationId xmlns:a16="http://schemas.microsoft.com/office/drawing/2014/main" id="{1F269FB4-372E-08A0-1F1B-CBE70FF74E2E}"/>
                    </a:ext>
                  </a:extLst>
                </p:cNvPr>
                <p:cNvSpPr/>
                <p:nvPr/>
              </p:nvSpPr>
              <p:spPr>
                <a:xfrm>
                  <a:off x="5112235"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Freeform: Shape 4388">
                  <a:extLst>
                    <a:ext uri="{FF2B5EF4-FFF2-40B4-BE49-F238E27FC236}">
                      <a16:creationId xmlns:a16="http://schemas.microsoft.com/office/drawing/2014/main" id="{D3F4D1D5-0CFF-DAF0-B2F4-FEDB79D944AB}"/>
                    </a:ext>
                  </a:extLst>
                </p:cNvPr>
                <p:cNvSpPr/>
                <p:nvPr/>
              </p:nvSpPr>
              <p:spPr>
                <a:xfrm>
                  <a:off x="5088998"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4" name="Graphic 17">
                <a:extLst>
                  <a:ext uri="{FF2B5EF4-FFF2-40B4-BE49-F238E27FC236}">
                    <a16:creationId xmlns:a16="http://schemas.microsoft.com/office/drawing/2014/main" id="{90DB9D54-7547-9D6E-D1E2-148657102920}"/>
                  </a:ext>
                </a:extLst>
              </p:cNvPr>
              <p:cNvGrpSpPr/>
              <p:nvPr/>
            </p:nvGrpSpPr>
            <p:grpSpPr>
              <a:xfrm>
                <a:off x="5096691" y="1227055"/>
                <a:ext cx="46473" cy="51259"/>
                <a:chOff x="5096691" y="1227055"/>
                <a:chExt cx="46473" cy="51259"/>
              </a:xfrm>
            </p:grpSpPr>
            <p:sp>
              <p:nvSpPr>
                <p:cNvPr id="1728" name="Freeform: Shape 4385">
                  <a:extLst>
                    <a:ext uri="{FF2B5EF4-FFF2-40B4-BE49-F238E27FC236}">
                      <a16:creationId xmlns:a16="http://schemas.microsoft.com/office/drawing/2014/main" id="{0A869DCF-7714-99E8-F1AD-BDA0FF7D736F}"/>
                    </a:ext>
                  </a:extLst>
                </p:cNvPr>
                <p:cNvSpPr/>
                <p:nvPr/>
              </p:nvSpPr>
              <p:spPr>
                <a:xfrm>
                  <a:off x="5119928"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Freeform: Shape 4386">
                  <a:extLst>
                    <a:ext uri="{FF2B5EF4-FFF2-40B4-BE49-F238E27FC236}">
                      <a16:creationId xmlns:a16="http://schemas.microsoft.com/office/drawing/2014/main" id="{733E2500-D011-483F-B00C-80452B9D0081}"/>
                    </a:ext>
                  </a:extLst>
                </p:cNvPr>
                <p:cNvSpPr/>
                <p:nvPr/>
              </p:nvSpPr>
              <p:spPr>
                <a:xfrm>
                  <a:off x="5096691"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5" name="Graphic 17">
                <a:extLst>
                  <a:ext uri="{FF2B5EF4-FFF2-40B4-BE49-F238E27FC236}">
                    <a16:creationId xmlns:a16="http://schemas.microsoft.com/office/drawing/2014/main" id="{4E3EA884-DEC5-09F2-6E31-8C32BFD4EC03}"/>
                  </a:ext>
                </a:extLst>
              </p:cNvPr>
              <p:cNvGrpSpPr/>
              <p:nvPr/>
            </p:nvGrpSpPr>
            <p:grpSpPr>
              <a:xfrm>
                <a:off x="5104383" y="1227055"/>
                <a:ext cx="46313" cy="51259"/>
                <a:chOff x="5104383" y="1227055"/>
                <a:chExt cx="46313" cy="51259"/>
              </a:xfrm>
            </p:grpSpPr>
            <p:sp>
              <p:nvSpPr>
                <p:cNvPr id="1726" name="Freeform: Shape 4383">
                  <a:extLst>
                    <a:ext uri="{FF2B5EF4-FFF2-40B4-BE49-F238E27FC236}">
                      <a16:creationId xmlns:a16="http://schemas.microsoft.com/office/drawing/2014/main" id="{49A1F4D9-88E5-8B2D-0A7B-44EA8790FA1D}"/>
                    </a:ext>
                  </a:extLst>
                </p:cNvPr>
                <p:cNvSpPr/>
                <p:nvPr/>
              </p:nvSpPr>
              <p:spPr>
                <a:xfrm>
                  <a:off x="5127620"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Freeform: Shape 4384">
                  <a:extLst>
                    <a:ext uri="{FF2B5EF4-FFF2-40B4-BE49-F238E27FC236}">
                      <a16:creationId xmlns:a16="http://schemas.microsoft.com/office/drawing/2014/main" id="{2FB5C046-5607-04BD-B52D-523F07EDB3CA}"/>
                    </a:ext>
                  </a:extLst>
                </p:cNvPr>
                <p:cNvSpPr/>
                <p:nvPr/>
              </p:nvSpPr>
              <p:spPr>
                <a:xfrm>
                  <a:off x="5104383"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6" name="Graphic 17">
                <a:extLst>
                  <a:ext uri="{FF2B5EF4-FFF2-40B4-BE49-F238E27FC236}">
                    <a16:creationId xmlns:a16="http://schemas.microsoft.com/office/drawing/2014/main" id="{D5AC1817-F492-1196-828C-A62ECEA1F952}"/>
                  </a:ext>
                </a:extLst>
              </p:cNvPr>
              <p:cNvGrpSpPr/>
              <p:nvPr/>
            </p:nvGrpSpPr>
            <p:grpSpPr>
              <a:xfrm>
                <a:off x="5112075" y="1227055"/>
                <a:ext cx="46313" cy="51259"/>
                <a:chOff x="5112075" y="1227055"/>
                <a:chExt cx="46313" cy="51259"/>
              </a:xfrm>
            </p:grpSpPr>
            <p:sp>
              <p:nvSpPr>
                <p:cNvPr id="1724" name="Freeform: Shape 4381">
                  <a:extLst>
                    <a:ext uri="{FF2B5EF4-FFF2-40B4-BE49-F238E27FC236}">
                      <a16:creationId xmlns:a16="http://schemas.microsoft.com/office/drawing/2014/main" id="{C8B94156-D3F3-6529-3595-6A5D8B70D764}"/>
                    </a:ext>
                  </a:extLst>
                </p:cNvPr>
                <p:cNvSpPr/>
                <p:nvPr/>
              </p:nvSpPr>
              <p:spPr>
                <a:xfrm>
                  <a:off x="5135312"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Freeform: Shape 4382">
                  <a:extLst>
                    <a:ext uri="{FF2B5EF4-FFF2-40B4-BE49-F238E27FC236}">
                      <a16:creationId xmlns:a16="http://schemas.microsoft.com/office/drawing/2014/main" id="{BA1B29FD-3D3A-82D3-623B-B2C49AE5B120}"/>
                    </a:ext>
                  </a:extLst>
                </p:cNvPr>
                <p:cNvSpPr/>
                <p:nvPr/>
              </p:nvSpPr>
              <p:spPr>
                <a:xfrm>
                  <a:off x="5112075"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7" name="Graphic 17">
                <a:extLst>
                  <a:ext uri="{FF2B5EF4-FFF2-40B4-BE49-F238E27FC236}">
                    <a16:creationId xmlns:a16="http://schemas.microsoft.com/office/drawing/2014/main" id="{D9DC79C9-7638-D175-21A9-BFCE154E1475}"/>
                  </a:ext>
                </a:extLst>
              </p:cNvPr>
              <p:cNvGrpSpPr/>
              <p:nvPr/>
            </p:nvGrpSpPr>
            <p:grpSpPr>
              <a:xfrm>
                <a:off x="5119767" y="1227055"/>
                <a:ext cx="46313" cy="51259"/>
                <a:chOff x="5119767" y="1227055"/>
                <a:chExt cx="46313" cy="51259"/>
              </a:xfrm>
            </p:grpSpPr>
            <p:sp>
              <p:nvSpPr>
                <p:cNvPr id="1722" name="Freeform: Shape 4379">
                  <a:extLst>
                    <a:ext uri="{FF2B5EF4-FFF2-40B4-BE49-F238E27FC236}">
                      <a16:creationId xmlns:a16="http://schemas.microsoft.com/office/drawing/2014/main" id="{E7665637-F8F8-7B07-8013-8AD866A32638}"/>
                    </a:ext>
                  </a:extLst>
                </p:cNvPr>
                <p:cNvSpPr/>
                <p:nvPr/>
              </p:nvSpPr>
              <p:spPr>
                <a:xfrm>
                  <a:off x="5143004"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Freeform: Shape 4380">
                  <a:extLst>
                    <a:ext uri="{FF2B5EF4-FFF2-40B4-BE49-F238E27FC236}">
                      <a16:creationId xmlns:a16="http://schemas.microsoft.com/office/drawing/2014/main" id="{AC4230C8-AB55-52D9-A2C5-102AD1FB63D4}"/>
                    </a:ext>
                  </a:extLst>
                </p:cNvPr>
                <p:cNvSpPr/>
                <p:nvPr/>
              </p:nvSpPr>
              <p:spPr>
                <a:xfrm>
                  <a:off x="5119767"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8" name="Graphic 17">
                <a:extLst>
                  <a:ext uri="{FF2B5EF4-FFF2-40B4-BE49-F238E27FC236}">
                    <a16:creationId xmlns:a16="http://schemas.microsoft.com/office/drawing/2014/main" id="{B1FE5673-D3B7-66D3-C667-0FE11D7143B4}"/>
                  </a:ext>
                </a:extLst>
              </p:cNvPr>
              <p:cNvGrpSpPr/>
              <p:nvPr/>
            </p:nvGrpSpPr>
            <p:grpSpPr>
              <a:xfrm>
                <a:off x="5127460" y="1227055"/>
                <a:ext cx="46313" cy="51259"/>
                <a:chOff x="5127460" y="1227055"/>
                <a:chExt cx="46313" cy="51259"/>
              </a:xfrm>
            </p:grpSpPr>
            <p:sp>
              <p:nvSpPr>
                <p:cNvPr id="1720" name="Freeform: Shape 4377">
                  <a:extLst>
                    <a:ext uri="{FF2B5EF4-FFF2-40B4-BE49-F238E27FC236}">
                      <a16:creationId xmlns:a16="http://schemas.microsoft.com/office/drawing/2014/main" id="{3F9CF703-4327-CE0A-BF0D-A12A3DB9A4CA}"/>
                    </a:ext>
                  </a:extLst>
                </p:cNvPr>
                <p:cNvSpPr/>
                <p:nvPr/>
              </p:nvSpPr>
              <p:spPr>
                <a:xfrm>
                  <a:off x="5150536"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Freeform: Shape 4378">
                  <a:extLst>
                    <a:ext uri="{FF2B5EF4-FFF2-40B4-BE49-F238E27FC236}">
                      <a16:creationId xmlns:a16="http://schemas.microsoft.com/office/drawing/2014/main" id="{D388DA8D-4CD6-A8D6-8E39-DBB0CDD1D453}"/>
                    </a:ext>
                  </a:extLst>
                </p:cNvPr>
                <p:cNvSpPr/>
                <p:nvPr/>
              </p:nvSpPr>
              <p:spPr>
                <a:xfrm>
                  <a:off x="5127460"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9" name="Graphic 17">
                <a:extLst>
                  <a:ext uri="{FF2B5EF4-FFF2-40B4-BE49-F238E27FC236}">
                    <a16:creationId xmlns:a16="http://schemas.microsoft.com/office/drawing/2014/main" id="{A0047068-2667-28D3-705F-63D72C689AF7}"/>
                  </a:ext>
                </a:extLst>
              </p:cNvPr>
              <p:cNvGrpSpPr/>
              <p:nvPr/>
            </p:nvGrpSpPr>
            <p:grpSpPr>
              <a:xfrm>
                <a:off x="5135152" y="1227055"/>
                <a:ext cx="46313" cy="51259"/>
                <a:chOff x="5135152" y="1227055"/>
                <a:chExt cx="46313" cy="51259"/>
              </a:xfrm>
            </p:grpSpPr>
            <p:sp>
              <p:nvSpPr>
                <p:cNvPr id="1718" name="Freeform: Shape 4375">
                  <a:extLst>
                    <a:ext uri="{FF2B5EF4-FFF2-40B4-BE49-F238E27FC236}">
                      <a16:creationId xmlns:a16="http://schemas.microsoft.com/office/drawing/2014/main" id="{7D47913E-EB67-1F22-8B96-8F5A1B6AAF4A}"/>
                    </a:ext>
                  </a:extLst>
                </p:cNvPr>
                <p:cNvSpPr/>
                <p:nvPr/>
              </p:nvSpPr>
              <p:spPr>
                <a:xfrm>
                  <a:off x="5158229"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Freeform: Shape 4376">
                  <a:extLst>
                    <a:ext uri="{FF2B5EF4-FFF2-40B4-BE49-F238E27FC236}">
                      <a16:creationId xmlns:a16="http://schemas.microsoft.com/office/drawing/2014/main" id="{787139B5-0C42-7B91-522A-A813C2F46F3B}"/>
                    </a:ext>
                  </a:extLst>
                </p:cNvPr>
                <p:cNvSpPr/>
                <p:nvPr/>
              </p:nvSpPr>
              <p:spPr>
                <a:xfrm>
                  <a:off x="5135152"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0" name="Graphic 17">
                <a:extLst>
                  <a:ext uri="{FF2B5EF4-FFF2-40B4-BE49-F238E27FC236}">
                    <a16:creationId xmlns:a16="http://schemas.microsoft.com/office/drawing/2014/main" id="{E2CE56E4-BB3E-ABE4-B417-B6143D54BA49}"/>
                  </a:ext>
                </a:extLst>
              </p:cNvPr>
              <p:cNvGrpSpPr/>
              <p:nvPr/>
            </p:nvGrpSpPr>
            <p:grpSpPr>
              <a:xfrm>
                <a:off x="5142684" y="1227055"/>
                <a:ext cx="46473" cy="51259"/>
                <a:chOff x="5142684" y="1227055"/>
                <a:chExt cx="46473" cy="51259"/>
              </a:xfrm>
            </p:grpSpPr>
            <p:sp>
              <p:nvSpPr>
                <p:cNvPr id="1716" name="Freeform: Shape 4373">
                  <a:extLst>
                    <a:ext uri="{FF2B5EF4-FFF2-40B4-BE49-F238E27FC236}">
                      <a16:creationId xmlns:a16="http://schemas.microsoft.com/office/drawing/2014/main" id="{6016150F-3ADD-CBE3-E020-81AAEA18FD8A}"/>
                    </a:ext>
                  </a:extLst>
                </p:cNvPr>
                <p:cNvSpPr/>
                <p:nvPr/>
              </p:nvSpPr>
              <p:spPr>
                <a:xfrm>
                  <a:off x="5165921"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Freeform: Shape 4374">
                  <a:extLst>
                    <a:ext uri="{FF2B5EF4-FFF2-40B4-BE49-F238E27FC236}">
                      <a16:creationId xmlns:a16="http://schemas.microsoft.com/office/drawing/2014/main" id="{4B00E71D-BE83-85B0-7268-9C88A887D7D4}"/>
                    </a:ext>
                  </a:extLst>
                </p:cNvPr>
                <p:cNvSpPr/>
                <p:nvPr/>
              </p:nvSpPr>
              <p:spPr>
                <a:xfrm>
                  <a:off x="5142684"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1" name="Graphic 17">
                <a:extLst>
                  <a:ext uri="{FF2B5EF4-FFF2-40B4-BE49-F238E27FC236}">
                    <a16:creationId xmlns:a16="http://schemas.microsoft.com/office/drawing/2014/main" id="{9C01B25B-15EE-43E7-4D70-D7B932CBE866}"/>
                  </a:ext>
                </a:extLst>
              </p:cNvPr>
              <p:cNvGrpSpPr/>
              <p:nvPr/>
            </p:nvGrpSpPr>
            <p:grpSpPr>
              <a:xfrm>
                <a:off x="5150376" y="1227055"/>
                <a:ext cx="46473" cy="51259"/>
                <a:chOff x="5150376" y="1227055"/>
                <a:chExt cx="46473" cy="51259"/>
              </a:xfrm>
            </p:grpSpPr>
            <p:sp>
              <p:nvSpPr>
                <p:cNvPr id="1714" name="Freeform: Shape 4371">
                  <a:extLst>
                    <a:ext uri="{FF2B5EF4-FFF2-40B4-BE49-F238E27FC236}">
                      <a16:creationId xmlns:a16="http://schemas.microsoft.com/office/drawing/2014/main" id="{6D18DEC5-C997-6B8F-AE70-8EF4B731A544}"/>
                    </a:ext>
                  </a:extLst>
                </p:cNvPr>
                <p:cNvSpPr/>
                <p:nvPr/>
              </p:nvSpPr>
              <p:spPr>
                <a:xfrm>
                  <a:off x="5173613"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Freeform: Shape 4372">
                  <a:extLst>
                    <a:ext uri="{FF2B5EF4-FFF2-40B4-BE49-F238E27FC236}">
                      <a16:creationId xmlns:a16="http://schemas.microsoft.com/office/drawing/2014/main" id="{14BB0F13-E1D3-0E2C-40CF-C9C129139C99}"/>
                    </a:ext>
                  </a:extLst>
                </p:cNvPr>
                <p:cNvSpPr/>
                <p:nvPr/>
              </p:nvSpPr>
              <p:spPr>
                <a:xfrm>
                  <a:off x="5150376"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2" name="Graphic 17">
                <a:extLst>
                  <a:ext uri="{FF2B5EF4-FFF2-40B4-BE49-F238E27FC236}">
                    <a16:creationId xmlns:a16="http://schemas.microsoft.com/office/drawing/2014/main" id="{74D563E0-FD33-FBB6-960F-BCBF8278B27F}"/>
                  </a:ext>
                </a:extLst>
              </p:cNvPr>
              <p:cNvGrpSpPr/>
              <p:nvPr/>
            </p:nvGrpSpPr>
            <p:grpSpPr>
              <a:xfrm>
                <a:off x="5158068" y="1227055"/>
                <a:ext cx="46473" cy="51259"/>
                <a:chOff x="5158068" y="1227055"/>
                <a:chExt cx="46473" cy="51259"/>
              </a:xfrm>
            </p:grpSpPr>
            <p:sp>
              <p:nvSpPr>
                <p:cNvPr id="1712" name="Freeform: Shape 4369">
                  <a:extLst>
                    <a:ext uri="{FF2B5EF4-FFF2-40B4-BE49-F238E27FC236}">
                      <a16:creationId xmlns:a16="http://schemas.microsoft.com/office/drawing/2014/main" id="{1FE55C6F-AB94-A071-8D1D-2827E51ECF25}"/>
                    </a:ext>
                  </a:extLst>
                </p:cNvPr>
                <p:cNvSpPr/>
                <p:nvPr/>
              </p:nvSpPr>
              <p:spPr>
                <a:xfrm>
                  <a:off x="5181305"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Freeform: Shape 4370">
                  <a:extLst>
                    <a:ext uri="{FF2B5EF4-FFF2-40B4-BE49-F238E27FC236}">
                      <a16:creationId xmlns:a16="http://schemas.microsoft.com/office/drawing/2014/main" id="{C1E36560-FC70-A58A-7CB3-3D491C11213A}"/>
                    </a:ext>
                  </a:extLst>
                </p:cNvPr>
                <p:cNvSpPr/>
                <p:nvPr/>
              </p:nvSpPr>
              <p:spPr>
                <a:xfrm>
                  <a:off x="5158068"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3" name="Graphic 17">
                <a:extLst>
                  <a:ext uri="{FF2B5EF4-FFF2-40B4-BE49-F238E27FC236}">
                    <a16:creationId xmlns:a16="http://schemas.microsoft.com/office/drawing/2014/main" id="{AD733DC3-94CE-F413-574B-5E8706DEEB73}"/>
                  </a:ext>
                </a:extLst>
              </p:cNvPr>
              <p:cNvGrpSpPr/>
              <p:nvPr/>
            </p:nvGrpSpPr>
            <p:grpSpPr>
              <a:xfrm>
                <a:off x="5165761" y="1227055"/>
                <a:ext cx="46313" cy="51259"/>
                <a:chOff x="5165761" y="1227055"/>
                <a:chExt cx="46313" cy="51259"/>
              </a:xfrm>
            </p:grpSpPr>
            <p:sp>
              <p:nvSpPr>
                <p:cNvPr id="1710" name="Freeform: Shape 4367">
                  <a:extLst>
                    <a:ext uri="{FF2B5EF4-FFF2-40B4-BE49-F238E27FC236}">
                      <a16:creationId xmlns:a16="http://schemas.microsoft.com/office/drawing/2014/main" id="{BA43D333-1CDB-F175-0A2A-5CDFAFBD7A74}"/>
                    </a:ext>
                  </a:extLst>
                </p:cNvPr>
                <p:cNvSpPr/>
                <p:nvPr/>
              </p:nvSpPr>
              <p:spPr>
                <a:xfrm>
                  <a:off x="5188998"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Freeform: Shape 4368">
                  <a:extLst>
                    <a:ext uri="{FF2B5EF4-FFF2-40B4-BE49-F238E27FC236}">
                      <a16:creationId xmlns:a16="http://schemas.microsoft.com/office/drawing/2014/main" id="{67692777-58D2-5421-E5BF-B677BB1E83A1}"/>
                    </a:ext>
                  </a:extLst>
                </p:cNvPr>
                <p:cNvSpPr/>
                <p:nvPr/>
              </p:nvSpPr>
              <p:spPr>
                <a:xfrm>
                  <a:off x="5165761"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4" name="Graphic 17">
                <a:extLst>
                  <a:ext uri="{FF2B5EF4-FFF2-40B4-BE49-F238E27FC236}">
                    <a16:creationId xmlns:a16="http://schemas.microsoft.com/office/drawing/2014/main" id="{60E1DDB0-AD34-7FFF-12EE-50B063268A9D}"/>
                  </a:ext>
                </a:extLst>
              </p:cNvPr>
              <p:cNvGrpSpPr/>
              <p:nvPr/>
            </p:nvGrpSpPr>
            <p:grpSpPr>
              <a:xfrm>
                <a:off x="5173453" y="1227055"/>
                <a:ext cx="46313" cy="51259"/>
                <a:chOff x="5173453" y="1227055"/>
                <a:chExt cx="46313" cy="51259"/>
              </a:xfrm>
            </p:grpSpPr>
            <p:sp>
              <p:nvSpPr>
                <p:cNvPr id="1708" name="Freeform: Shape 4365">
                  <a:extLst>
                    <a:ext uri="{FF2B5EF4-FFF2-40B4-BE49-F238E27FC236}">
                      <a16:creationId xmlns:a16="http://schemas.microsoft.com/office/drawing/2014/main" id="{57ECF0E2-6C28-B299-EF41-5FD9C2544BED}"/>
                    </a:ext>
                  </a:extLst>
                </p:cNvPr>
                <p:cNvSpPr/>
                <p:nvPr/>
              </p:nvSpPr>
              <p:spPr>
                <a:xfrm>
                  <a:off x="5196690"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Freeform: Shape 4366">
                  <a:extLst>
                    <a:ext uri="{FF2B5EF4-FFF2-40B4-BE49-F238E27FC236}">
                      <a16:creationId xmlns:a16="http://schemas.microsoft.com/office/drawing/2014/main" id="{A7F2BA68-DFBA-6C4C-AAF5-3CE825B55E86}"/>
                    </a:ext>
                  </a:extLst>
                </p:cNvPr>
                <p:cNvSpPr/>
                <p:nvPr/>
              </p:nvSpPr>
              <p:spPr>
                <a:xfrm>
                  <a:off x="5173453"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5" name="Graphic 17">
                <a:extLst>
                  <a:ext uri="{FF2B5EF4-FFF2-40B4-BE49-F238E27FC236}">
                    <a16:creationId xmlns:a16="http://schemas.microsoft.com/office/drawing/2014/main" id="{1D42F4E2-9166-8CA8-A91D-2B59DED78D63}"/>
                  </a:ext>
                </a:extLst>
              </p:cNvPr>
              <p:cNvGrpSpPr/>
              <p:nvPr/>
            </p:nvGrpSpPr>
            <p:grpSpPr>
              <a:xfrm>
                <a:off x="5181145" y="1227055"/>
                <a:ext cx="46313" cy="51259"/>
                <a:chOff x="5181145" y="1227055"/>
                <a:chExt cx="46313" cy="51259"/>
              </a:xfrm>
            </p:grpSpPr>
            <p:sp>
              <p:nvSpPr>
                <p:cNvPr id="1706" name="Freeform: Shape 4363">
                  <a:extLst>
                    <a:ext uri="{FF2B5EF4-FFF2-40B4-BE49-F238E27FC236}">
                      <a16:creationId xmlns:a16="http://schemas.microsoft.com/office/drawing/2014/main" id="{9D57D02C-F06E-0CCA-BA8C-6119202DBFD6}"/>
                    </a:ext>
                  </a:extLst>
                </p:cNvPr>
                <p:cNvSpPr/>
                <p:nvPr/>
              </p:nvSpPr>
              <p:spPr>
                <a:xfrm>
                  <a:off x="5204382"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7" name="Freeform: Shape 4364">
                  <a:extLst>
                    <a:ext uri="{FF2B5EF4-FFF2-40B4-BE49-F238E27FC236}">
                      <a16:creationId xmlns:a16="http://schemas.microsoft.com/office/drawing/2014/main" id="{DFB65388-5E62-8F10-53B0-3A42F49B1CEA}"/>
                    </a:ext>
                  </a:extLst>
                </p:cNvPr>
                <p:cNvSpPr/>
                <p:nvPr/>
              </p:nvSpPr>
              <p:spPr>
                <a:xfrm>
                  <a:off x="5181145"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6" name="Graphic 17">
                <a:extLst>
                  <a:ext uri="{FF2B5EF4-FFF2-40B4-BE49-F238E27FC236}">
                    <a16:creationId xmlns:a16="http://schemas.microsoft.com/office/drawing/2014/main" id="{67580A44-8AE2-5262-0DBC-9305F22870BA}"/>
                  </a:ext>
                </a:extLst>
              </p:cNvPr>
              <p:cNvGrpSpPr/>
              <p:nvPr/>
            </p:nvGrpSpPr>
            <p:grpSpPr>
              <a:xfrm>
                <a:off x="5188837" y="1227055"/>
                <a:ext cx="46313" cy="51259"/>
                <a:chOff x="5188837" y="1227055"/>
                <a:chExt cx="46313" cy="51259"/>
              </a:xfrm>
            </p:grpSpPr>
            <p:sp>
              <p:nvSpPr>
                <p:cNvPr id="1704" name="Freeform: Shape 4361">
                  <a:extLst>
                    <a:ext uri="{FF2B5EF4-FFF2-40B4-BE49-F238E27FC236}">
                      <a16:creationId xmlns:a16="http://schemas.microsoft.com/office/drawing/2014/main" id="{CD06AB45-37DA-E998-2F7B-86583BE87B41}"/>
                    </a:ext>
                  </a:extLst>
                </p:cNvPr>
                <p:cNvSpPr/>
                <p:nvPr/>
              </p:nvSpPr>
              <p:spPr>
                <a:xfrm>
                  <a:off x="5211914"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Freeform: Shape 4362">
                  <a:extLst>
                    <a:ext uri="{FF2B5EF4-FFF2-40B4-BE49-F238E27FC236}">
                      <a16:creationId xmlns:a16="http://schemas.microsoft.com/office/drawing/2014/main" id="{B9459CD8-AA5E-86FE-EE4E-12D080B25463}"/>
                    </a:ext>
                  </a:extLst>
                </p:cNvPr>
                <p:cNvSpPr/>
                <p:nvPr/>
              </p:nvSpPr>
              <p:spPr>
                <a:xfrm>
                  <a:off x="5188837"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7" name="Graphic 17">
                <a:extLst>
                  <a:ext uri="{FF2B5EF4-FFF2-40B4-BE49-F238E27FC236}">
                    <a16:creationId xmlns:a16="http://schemas.microsoft.com/office/drawing/2014/main" id="{D13A436A-D136-C568-D158-5C6A92059768}"/>
                  </a:ext>
                </a:extLst>
              </p:cNvPr>
              <p:cNvGrpSpPr/>
              <p:nvPr/>
            </p:nvGrpSpPr>
            <p:grpSpPr>
              <a:xfrm>
                <a:off x="5196530" y="1227055"/>
                <a:ext cx="46313" cy="51259"/>
                <a:chOff x="5196530" y="1227055"/>
                <a:chExt cx="46313" cy="51259"/>
              </a:xfrm>
            </p:grpSpPr>
            <p:sp>
              <p:nvSpPr>
                <p:cNvPr id="1702" name="Freeform: Shape 4359">
                  <a:extLst>
                    <a:ext uri="{FF2B5EF4-FFF2-40B4-BE49-F238E27FC236}">
                      <a16:creationId xmlns:a16="http://schemas.microsoft.com/office/drawing/2014/main" id="{3FA1507E-9603-41FA-BB0D-8EF9BB26DEFB}"/>
                    </a:ext>
                  </a:extLst>
                </p:cNvPr>
                <p:cNvSpPr/>
                <p:nvPr/>
              </p:nvSpPr>
              <p:spPr>
                <a:xfrm>
                  <a:off x="5219606"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Freeform: Shape 4360">
                  <a:extLst>
                    <a:ext uri="{FF2B5EF4-FFF2-40B4-BE49-F238E27FC236}">
                      <a16:creationId xmlns:a16="http://schemas.microsoft.com/office/drawing/2014/main" id="{DF0A1318-D052-48AB-7BDF-D83E6BA7F6C7}"/>
                    </a:ext>
                  </a:extLst>
                </p:cNvPr>
                <p:cNvSpPr/>
                <p:nvPr/>
              </p:nvSpPr>
              <p:spPr>
                <a:xfrm>
                  <a:off x="5196530" y="1252774"/>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8" name="Graphic 17">
                <a:extLst>
                  <a:ext uri="{FF2B5EF4-FFF2-40B4-BE49-F238E27FC236}">
                    <a16:creationId xmlns:a16="http://schemas.microsoft.com/office/drawing/2014/main" id="{501DA263-E036-CB63-EE0E-FC950A762AD4}"/>
                  </a:ext>
                </a:extLst>
              </p:cNvPr>
              <p:cNvGrpSpPr/>
              <p:nvPr/>
            </p:nvGrpSpPr>
            <p:grpSpPr>
              <a:xfrm>
                <a:off x="5204062" y="1227055"/>
                <a:ext cx="46473" cy="51259"/>
                <a:chOff x="5204062" y="1227055"/>
                <a:chExt cx="46473" cy="51259"/>
              </a:xfrm>
            </p:grpSpPr>
            <p:sp>
              <p:nvSpPr>
                <p:cNvPr id="1700" name="Freeform: Shape 4357">
                  <a:extLst>
                    <a:ext uri="{FF2B5EF4-FFF2-40B4-BE49-F238E27FC236}">
                      <a16:creationId xmlns:a16="http://schemas.microsoft.com/office/drawing/2014/main" id="{CFD4F1A1-7DCA-2F04-0889-66B183D6DD09}"/>
                    </a:ext>
                  </a:extLst>
                </p:cNvPr>
                <p:cNvSpPr/>
                <p:nvPr/>
              </p:nvSpPr>
              <p:spPr>
                <a:xfrm>
                  <a:off x="5227299"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Freeform: Shape 4358">
                  <a:extLst>
                    <a:ext uri="{FF2B5EF4-FFF2-40B4-BE49-F238E27FC236}">
                      <a16:creationId xmlns:a16="http://schemas.microsoft.com/office/drawing/2014/main" id="{DBA8EB97-AC5A-A50C-BA3F-6DB38C4251D8}"/>
                    </a:ext>
                  </a:extLst>
                </p:cNvPr>
                <p:cNvSpPr/>
                <p:nvPr/>
              </p:nvSpPr>
              <p:spPr>
                <a:xfrm>
                  <a:off x="5204062"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9" name="Graphic 17">
                <a:extLst>
                  <a:ext uri="{FF2B5EF4-FFF2-40B4-BE49-F238E27FC236}">
                    <a16:creationId xmlns:a16="http://schemas.microsoft.com/office/drawing/2014/main" id="{C3FF5161-4711-B114-2BF7-2CB8141D96FE}"/>
                  </a:ext>
                </a:extLst>
              </p:cNvPr>
              <p:cNvGrpSpPr/>
              <p:nvPr/>
            </p:nvGrpSpPr>
            <p:grpSpPr>
              <a:xfrm>
                <a:off x="5211754" y="1227055"/>
                <a:ext cx="46473" cy="51259"/>
                <a:chOff x="5211754" y="1227055"/>
                <a:chExt cx="46473" cy="51259"/>
              </a:xfrm>
            </p:grpSpPr>
            <p:sp>
              <p:nvSpPr>
                <p:cNvPr id="1698" name="Freeform: Shape 4355">
                  <a:extLst>
                    <a:ext uri="{FF2B5EF4-FFF2-40B4-BE49-F238E27FC236}">
                      <a16:creationId xmlns:a16="http://schemas.microsoft.com/office/drawing/2014/main" id="{01B3E754-3C08-4F94-0B73-0D41476E1E86}"/>
                    </a:ext>
                  </a:extLst>
                </p:cNvPr>
                <p:cNvSpPr/>
                <p:nvPr/>
              </p:nvSpPr>
              <p:spPr>
                <a:xfrm>
                  <a:off x="5234991"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9" name="Freeform: Shape 4356">
                  <a:extLst>
                    <a:ext uri="{FF2B5EF4-FFF2-40B4-BE49-F238E27FC236}">
                      <a16:creationId xmlns:a16="http://schemas.microsoft.com/office/drawing/2014/main" id="{44DF10AA-8E1E-4E63-246D-0512E9D7AA86}"/>
                    </a:ext>
                  </a:extLst>
                </p:cNvPr>
                <p:cNvSpPr/>
                <p:nvPr/>
              </p:nvSpPr>
              <p:spPr>
                <a:xfrm>
                  <a:off x="5211754"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0" name="Graphic 17">
                <a:extLst>
                  <a:ext uri="{FF2B5EF4-FFF2-40B4-BE49-F238E27FC236}">
                    <a16:creationId xmlns:a16="http://schemas.microsoft.com/office/drawing/2014/main" id="{2AD349B7-81D2-E7BB-9794-80C8FF2375CC}"/>
                  </a:ext>
                </a:extLst>
              </p:cNvPr>
              <p:cNvGrpSpPr/>
              <p:nvPr/>
            </p:nvGrpSpPr>
            <p:grpSpPr>
              <a:xfrm>
                <a:off x="5219446" y="1227055"/>
                <a:ext cx="46473" cy="51259"/>
                <a:chOff x="5219446" y="1227055"/>
                <a:chExt cx="46473" cy="51259"/>
              </a:xfrm>
            </p:grpSpPr>
            <p:sp>
              <p:nvSpPr>
                <p:cNvPr id="1696" name="Freeform: Shape 4353">
                  <a:extLst>
                    <a:ext uri="{FF2B5EF4-FFF2-40B4-BE49-F238E27FC236}">
                      <a16:creationId xmlns:a16="http://schemas.microsoft.com/office/drawing/2014/main" id="{09C3A9B9-4EF1-8FED-17DE-667B1F4C2E45}"/>
                    </a:ext>
                  </a:extLst>
                </p:cNvPr>
                <p:cNvSpPr/>
                <p:nvPr/>
              </p:nvSpPr>
              <p:spPr>
                <a:xfrm>
                  <a:off x="5242683" y="1227055"/>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Freeform: Shape 4354">
                  <a:extLst>
                    <a:ext uri="{FF2B5EF4-FFF2-40B4-BE49-F238E27FC236}">
                      <a16:creationId xmlns:a16="http://schemas.microsoft.com/office/drawing/2014/main" id="{87A1BF3F-EB08-3CC8-8FA9-0E707862F414}"/>
                    </a:ext>
                  </a:extLst>
                </p:cNvPr>
                <p:cNvSpPr/>
                <p:nvPr/>
              </p:nvSpPr>
              <p:spPr>
                <a:xfrm>
                  <a:off x="5219446" y="1252774"/>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1" name="Graphic 17">
                <a:extLst>
                  <a:ext uri="{FF2B5EF4-FFF2-40B4-BE49-F238E27FC236}">
                    <a16:creationId xmlns:a16="http://schemas.microsoft.com/office/drawing/2014/main" id="{52685871-F8A5-A9BB-40C3-1942AAF740BF}"/>
                  </a:ext>
                </a:extLst>
              </p:cNvPr>
              <p:cNvGrpSpPr/>
              <p:nvPr/>
            </p:nvGrpSpPr>
            <p:grpSpPr>
              <a:xfrm>
                <a:off x="5238036" y="1235569"/>
                <a:ext cx="46313" cy="51259"/>
                <a:chOff x="5238036" y="1235569"/>
                <a:chExt cx="46313" cy="51259"/>
              </a:xfrm>
            </p:grpSpPr>
            <p:sp>
              <p:nvSpPr>
                <p:cNvPr id="1694" name="Freeform: Shape 4351">
                  <a:extLst>
                    <a:ext uri="{FF2B5EF4-FFF2-40B4-BE49-F238E27FC236}">
                      <a16:creationId xmlns:a16="http://schemas.microsoft.com/office/drawing/2014/main" id="{868A6CAF-B17B-A3C9-AED8-FDD10BA0A7C5}"/>
                    </a:ext>
                  </a:extLst>
                </p:cNvPr>
                <p:cNvSpPr/>
                <p:nvPr/>
              </p:nvSpPr>
              <p:spPr>
                <a:xfrm>
                  <a:off x="526111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Freeform: Shape 4352">
                  <a:extLst>
                    <a:ext uri="{FF2B5EF4-FFF2-40B4-BE49-F238E27FC236}">
                      <a16:creationId xmlns:a16="http://schemas.microsoft.com/office/drawing/2014/main" id="{B41604F8-D649-601E-5953-9A73D44A3CBD}"/>
                    </a:ext>
                  </a:extLst>
                </p:cNvPr>
                <p:cNvSpPr/>
                <p:nvPr/>
              </p:nvSpPr>
              <p:spPr>
                <a:xfrm>
                  <a:off x="5238036"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2" name="Graphic 17">
                <a:extLst>
                  <a:ext uri="{FF2B5EF4-FFF2-40B4-BE49-F238E27FC236}">
                    <a16:creationId xmlns:a16="http://schemas.microsoft.com/office/drawing/2014/main" id="{1E94C03E-0E50-0AB3-A039-F95B52A9793C}"/>
                  </a:ext>
                </a:extLst>
              </p:cNvPr>
              <p:cNvGrpSpPr/>
              <p:nvPr/>
            </p:nvGrpSpPr>
            <p:grpSpPr>
              <a:xfrm>
                <a:off x="5245087" y="1235569"/>
                <a:ext cx="46473" cy="51259"/>
                <a:chOff x="5245087" y="1235569"/>
                <a:chExt cx="46473" cy="51259"/>
              </a:xfrm>
            </p:grpSpPr>
            <p:sp>
              <p:nvSpPr>
                <p:cNvPr id="1692" name="Freeform: Shape 4349">
                  <a:extLst>
                    <a:ext uri="{FF2B5EF4-FFF2-40B4-BE49-F238E27FC236}">
                      <a16:creationId xmlns:a16="http://schemas.microsoft.com/office/drawing/2014/main" id="{455AEDCB-DA33-A525-E1D0-5652A2D6A481}"/>
                    </a:ext>
                  </a:extLst>
                </p:cNvPr>
                <p:cNvSpPr/>
                <p:nvPr/>
              </p:nvSpPr>
              <p:spPr>
                <a:xfrm>
                  <a:off x="5268324"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Freeform: Shape 4350">
                  <a:extLst>
                    <a:ext uri="{FF2B5EF4-FFF2-40B4-BE49-F238E27FC236}">
                      <a16:creationId xmlns:a16="http://schemas.microsoft.com/office/drawing/2014/main" id="{2B3D644C-8C92-0B43-5C64-2AED5D35BC54}"/>
                    </a:ext>
                  </a:extLst>
                </p:cNvPr>
                <p:cNvSpPr/>
                <p:nvPr/>
              </p:nvSpPr>
              <p:spPr>
                <a:xfrm>
                  <a:off x="5245087"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3" name="Graphic 17">
                <a:extLst>
                  <a:ext uri="{FF2B5EF4-FFF2-40B4-BE49-F238E27FC236}">
                    <a16:creationId xmlns:a16="http://schemas.microsoft.com/office/drawing/2014/main" id="{55E2D9C9-1D9E-C0C2-C49E-E10190761806}"/>
                  </a:ext>
                </a:extLst>
              </p:cNvPr>
              <p:cNvGrpSpPr/>
              <p:nvPr/>
            </p:nvGrpSpPr>
            <p:grpSpPr>
              <a:xfrm>
                <a:off x="5252298" y="1235569"/>
                <a:ext cx="46313" cy="51259"/>
                <a:chOff x="5252298" y="1235569"/>
                <a:chExt cx="46313" cy="51259"/>
              </a:xfrm>
            </p:grpSpPr>
            <p:sp>
              <p:nvSpPr>
                <p:cNvPr id="1690" name="Freeform: Shape 4347">
                  <a:extLst>
                    <a:ext uri="{FF2B5EF4-FFF2-40B4-BE49-F238E27FC236}">
                      <a16:creationId xmlns:a16="http://schemas.microsoft.com/office/drawing/2014/main" id="{E1AFAAC0-65CD-4522-AE70-FFF2E4803C8A}"/>
                    </a:ext>
                  </a:extLst>
                </p:cNvPr>
                <p:cNvSpPr/>
                <p:nvPr/>
              </p:nvSpPr>
              <p:spPr>
                <a:xfrm>
                  <a:off x="52755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Freeform: Shape 4348">
                  <a:extLst>
                    <a:ext uri="{FF2B5EF4-FFF2-40B4-BE49-F238E27FC236}">
                      <a16:creationId xmlns:a16="http://schemas.microsoft.com/office/drawing/2014/main" id="{CE86E9E7-7AC7-F9DF-6021-99058FDDCE64}"/>
                    </a:ext>
                  </a:extLst>
                </p:cNvPr>
                <p:cNvSpPr/>
                <p:nvPr/>
              </p:nvSpPr>
              <p:spPr>
                <a:xfrm>
                  <a:off x="525229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4" name="Graphic 17">
                <a:extLst>
                  <a:ext uri="{FF2B5EF4-FFF2-40B4-BE49-F238E27FC236}">
                    <a16:creationId xmlns:a16="http://schemas.microsoft.com/office/drawing/2014/main" id="{9BBC2306-24D2-F3C8-E9CB-3CC56F9753CB}"/>
                  </a:ext>
                </a:extLst>
              </p:cNvPr>
              <p:cNvGrpSpPr/>
              <p:nvPr/>
            </p:nvGrpSpPr>
            <p:grpSpPr>
              <a:xfrm>
                <a:off x="5259510" y="1235569"/>
                <a:ext cx="46313" cy="51259"/>
                <a:chOff x="5259510" y="1235569"/>
                <a:chExt cx="46313" cy="51259"/>
              </a:xfrm>
            </p:grpSpPr>
            <p:sp>
              <p:nvSpPr>
                <p:cNvPr id="1688" name="Freeform: Shape 4345">
                  <a:extLst>
                    <a:ext uri="{FF2B5EF4-FFF2-40B4-BE49-F238E27FC236}">
                      <a16:creationId xmlns:a16="http://schemas.microsoft.com/office/drawing/2014/main" id="{6627FEB2-B6F6-C88F-0626-F1B7481F81A1}"/>
                    </a:ext>
                  </a:extLst>
                </p:cNvPr>
                <p:cNvSpPr/>
                <p:nvPr/>
              </p:nvSpPr>
              <p:spPr>
                <a:xfrm>
                  <a:off x="5282587"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Freeform: Shape 4346">
                  <a:extLst>
                    <a:ext uri="{FF2B5EF4-FFF2-40B4-BE49-F238E27FC236}">
                      <a16:creationId xmlns:a16="http://schemas.microsoft.com/office/drawing/2014/main" id="{B0361544-05B6-4CBE-AFBA-9B5654115056}"/>
                    </a:ext>
                  </a:extLst>
                </p:cNvPr>
                <p:cNvSpPr/>
                <p:nvPr/>
              </p:nvSpPr>
              <p:spPr>
                <a:xfrm>
                  <a:off x="5259510"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5" name="Graphic 17">
                <a:extLst>
                  <a:ext uri="{FF2B5EF4-FFF2-40B4-BE49-F238E27FC236}">
                    <a16:creationId xmlns:a16="http://schemas.microsoft.com/office/drawing/2014/main" id="{4C89A818-CF71-7B2D-FCD2-51A9D130EEA9}"/>
                  </a:ext>
                </a:extLst>
              </p:cNvPr>
              <p:cNvGrpSpPr/>
              <p:nvPr/>
            </p:nvGrpSpPr>
            <p:grpSpPr>
              <a:xfrm>
                <a:off x="5266561" y="1235569"/>
                <a:ext cx="46473" cy="51259"/>
                <a:chOff x="5266561" y="1235569"/>
                <a:chExt cx="46473" cy="51259"/>
              </a:xfrm>
            </p:grpSpPr>
            <p:sp>
              <p:nvSpPr>
                <p:cNvPr id="1686" name="Freeform: Shape 4343">
                  <a:extLst>
                    <a:ext uri="{FF2B5EF4-FFF2-40B4-BE49-F238E27FC236}">
                      <a16:creationId xmlns:a16="http://schemas.microsoft.com/office/drawing/2014/main" id="{2EB9D9F4-E8AF-483C-3E95-D26A66D15246}"/>
                    </a:ext>
                  </a:extLst>
                </p:cNvPr>
                <p:cNvSpPr/>
                <p:nvPr/>
              </p:nvSpPr>
              <p:spPr>
                <a:xfrm>
                  <a:off x="5289798"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Freeform: Shape 4344">
                  <a:extLst>
                    <a:ext uri="{FF2B5EF4-FFF2-40B4-BE49-F238E27FC236}">
                      <a16:creationId xmlns:a16="http://schemas.microsoft.com/office/drawing/2014/main" id="{0A0DF6B4-FCE0-A852-6B9F-D8CB5D9643B3}"/>
                    </a:ext>
                  </a:extLst>
                </p:cNvPr>
                <p:cNvSpPr/>
                <p:nvPr/>
              </p:nvSpPr>
              <p:spPr>
                <a:xfrm>
                  <a:off x="5266561"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6" name="Graphic 17">
                <a:extLst>
                  <a:ext uri="{FF2B5EF4-FFF2-40B4-BE49-F238E27FC236}">
                    <a16:creationId xmlns:a16="http://schemas.microsoft.com/office/drawing/2014/main" id="{5CB60D7C-0134-49B2-396E-F26D68BF60FD}"/>
                  </a:ext>
                </a:extLst>
              </p:cNvPr>
              <p:cNvGrpSpPr/>
              <p:nvPr/>
            </p:nvGrpSpPr>
            <p:grpSpPr>
              <a:xfrm>
                <a:off x="5273773" y="1235569"/>
                <a:ext cx="46313" cy="51259"/>
                <a:chOff x="5273773" y="1235569"/>
                <a:chExt cx="46313" cy="51259"/>
              </a:xfrm>
            </p:grpSpPr>
            <p:sp>
              <p:nvSpPr>
                <p:cNvPr id="1684" name="Freeform: Shape 4341">
                  <a:extLst>
                    <a:ext uri="{FF2B5EF4-FFF2-40B4-BE49-F238E27FC236}">
                      <a16:creationId xmlns:a16="http://schemas.microsoft.com/office/drawing/2014/main" id="{FB49C359-B6DE-F876-D94B-4E143D8C2B29}"/>
                    </a:ext>
                  </a:extLst>
                </p:cNvPr>
                <p:cNvSpPr/>
                <p:nvPr/>
              </p:nvSpPr>
              <p:spPr>
                <a:xfrm>
                  <a:off x="5297010"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Freeform: Shape 4342">
                  <a:extLst>
                    <a:ext uri="{FF2B5EF4-FFF2-40B4-BE49-F238E27FC236}">
                      <a16:creationId xmlns:a16="http://schemas.microsoft.com/office/drawing/2014/main" id="{C0CEB83B-1E0A-11B0-F874-ADF02DE430FD}"/>
                    </a:ext>
                  </a:extLst>
                </p:cNvPr>
                <p:cNvSpPr/>
                <p:nvPr/>
              </p:nvSpPr>
              <p:spPr>
                <a:xfrm>
                  <a:off x="5273773"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7" name="Graphic 17">
                <a:extLst>
                  <a:ext uri="{FF2B5EF4-FFF2-40B4-BE49-F238E27FC236}">
                    <a16:creationId xmlns:a16="http://schemas.microsoft.com/office/drawing/2014/main" id="{1DC71E93-A19E-4379-6364-3903FD1071B2}"/>
                  </a:ext>
                </a:extLst>
              </p:cNvPr>
              <p:cNvGrpSpPr/>
              <p:nvPr/>
            </p:nvGrpSpPr>
            <p:grpSpPr>
              <a:xfrm>
                <a:off x="5280984" y="1235569"/>
                <a:ext cx="46313" cy="51259"/>
                <a:chOff x="5280984" y="1235569"/>
                <a:chExt cx="46313" cy="51259"/>
              </a:xfrm>
            </p:grpSpPr>
            <p:sp>
              <p:nvSpPr>
                <p:cNvPr id="1682" name="Freeform: Shape 4339">
                  <a:extLst>
                    <a:ext uri="{FF2B5EF4-FFF2-40B4-BE49-F238E27FC236}">
                      <a16:creationId xmlns:a16="http://schemas.microsoft.com/office/drawing/2014/main" id="{E6C90BA0-BA4D-3B80-CA73-59C3FD1FCBEF}"/>
                    </a:ext>
                  </a:extLst>
                </p:cNvPr>
                <p:cNvSpPr/>
                <p:nvPr/>
              </p:nvSpPr>
              <p:spPr>
                <a:xfrm>
                  <a:off x="5304061"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Freeform: Shape 4340">
                  <a:extLst>
                    <a:ext uri="{FF2B5EF4-FFF2-40B4-BE49-F238E27FC236}">
                      <a16:creationId xmlns:a16="http://schemas.microsoft.com/office/drawing/2014/main" id="{E0EDDE73-9D8F-C65F-0B68-55DCF290BAA7}"/>
                    </a:ext>
                  </a:extLst>
                </p:cNvPr>
                <p:cNvSpPr/>
                <p:nvPr/>
              </p:nvSpPr>
              <p:spPr>
                <a:xfrm>
                  <a:off x="5280984"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8" name="Graphic 17">
                <a:extLst>
                  <a:ext uri="{FF2B5EF4-FFF2-40B4-BE49-F238E27FC236}">
                    <a16:creationId xmlns:a16="http://schemas.microsoft.com/office/drawing/2014/main" id="{84C99BBA-4165-0B4D-81F3-3EEB9973EB61}"/>
                  </a:ext>
                </a:extLst>
              </p:cNvPr>
              <p:cNvGrpSpPr/>
              <p:nvPr/>
            </p:nvGrpSpPr>
            <p:grpSpPr>
              <a:xfrm>
                <a:off x="5288035" y="1235569"/>
                <a:ext cx="46473" cy="51259"/>
                <a:chOff x="5288035" y="1235569"/>
                <a:chExt cx="46473" cy="51259"/>
              </a:xfrm>
            </p:grpSpPr>
            <p:sp>
              <p:nvSpPr>
                <p:cNvPr id="1680" name="Freeform: Shape 4337">
                  <a:extLst>
                    <a:ext uri="{FF2B5EF4-FFF2-40B4-BE49-F238E27FC236}">
                      <a16:creationId xmlns:a16="http://schemas.microsoft.com/office/drawing/2014/main" id="{C2D65E3F-CD53-38E2-E325-6595CCCDEFBB}"/>
                    </a:ext>
                  </a:extLst>
                </p:cNvPr>
                <p:cNvSpPr/>
                <p:nvPr/>
              </p:nvSpPr>
              <p:spPr>
                <a:xfrm>
                  <a:off x="531127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Freeform: Shape 4338">
                  <a:extLst>
                    <a:ext uri="{FF2B5EF4-FFF2-40B4-BE49-F238E27FC236}">
                      <a16:creationId xmlns:a16="http://schemas.microsoft.com/office/drawing/2014/main" id="{B7E4B67B-5B56-CBCD-DA0D-52F755F7D776}"/>
                    </a:ext>
                  </a:extLst>
                </p:cNvPr>
                <p:cNvSpPr/>
                <p:nvPr/>
              </p:nvSpPr>
              <p:spPr>
                <a:xfrm>
                  <a:off x="5288035"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9" name="Graphic 17">
                <a:extLst>
                  <a:ext uri="{FF2B5EF4-FFF2-40B4-BE49-F238E27FC236}">
                    <a16:creationId xmlns:a16="http://schemas.microsoft.com/office/drawing/2014/main" id="{E548D1F7-F21F-D235-3799-BF2DFD66B893}"/>
                  </a:ext>
                </a:extLst>
              </p:cNvPr>
              <p:cNvGrpSpPr/>
              <p:nvPr/>
            </p:nvGrpSpPr>
            <p:grpSpPr>
              <a:xfrm>
                <a:off x="5295247" y="1235569"/>
                <a:ext cx="46313" cy="51259"/>
                <a:chOff x="5295247" y="1235569"/>
                <a:chExt cx="46313" cy="51259"/>
              </a:xfrm>
            </p:grpSpPr>
            <p:sp>
              <p:nvSpPr>
                <p:cNvPr id="1678" name="Freeform: Shape 4335">
                  <a:extLst>
                    <a:ext uri="{FF2B5EF4-FFF2-40B4-BE49-F238E27FC236}">
                      <a16:creationId xmlns:a16="http://schemas.microsoft.com/office/drawing/2014/main" id="{24D5F924-0036-8C21-60EB-330B4AA592B3}"/>
                    </a:ext>
                  </a:extLst>
                </p:cNvPr>
                <p:cNvSpPr/>
                <p:nvPr/>
              </p:nvSpPr>
              <p:spPr>
                <a:xfrm>
                  <a:off x="5318484"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Freeform: Shape 4336">
                  <a:extLst>
                    <a:ext uri="{FF2B5EF4-FFF2-40B4-BE49-F238E27FC236}">
                      <a16:creationId xmlns:a16="http://schemas.microsoft.com/office/drawing/2014/main" id="{1DBF8EC8-92B0-0E8D-5EB5-13885DA9F51C}"/>
                    </a:ext>
                  </a:extLst>
                </p:cNvPr>
                <p:cNvSpPr/>
                <p:nvPr/>
              </p:nvSpPr>
              <p:spPr>
                <a:xfrm>
                  <a:off x="5295247"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0" name="Graphic 17">
                <a:extLst>
                  <a:ext uri="{FF2B5EF4-FFF2-40B4-BE49-F238E27FC236}">
                    <a16:creationId xmlns:a16="http://schemas.microsoft.com/office/drawing/2014/main" id="{09AC916E-4ADD-E72B-30B6-3E2C93D6ADAF}"/>
                  </a:ext>
                </a:extLst>
              </p:cNvPr>
              <p:cNvGrpSpPr/>
              <p:nvPr/>
            </p:nvGrpSpPr>
            <p:grpSpPr>
              <a:xfrm>
                <a:off x="5302458" y="1235569"/>
                <a:ext cx="46313" cy="51259"/>
                <a:chOff x="5302458" y="1235569"/>
                <a:chExt cx="46313" cy="51259"/>
              </a:xfrm>
            </p:grpSpPr>
            <p:sp>
              <p:nvSpPr>
                <p:cNvPr id="1676" name="Freeform: Shape 4333">
                  <a:extLst>
                    <a:ext uri="{FF2B5EF4-FFF2-40B4-BE49-F238E27FC236}">
                      <a16:creationId xmlns:a16="http://schemas.microsoft.com/office/drawing/2014/main" id="{6604405E-1A55-F2B7-3E66-ACEC10B2BE66}"/>
                    </a:ext>
                  </a:extLst>
                </p:cNvPr>
                <p:cNvSpPr/>
                <p:nvPr/>
              </p:nvSpPr>
              <p:spPr>
                <a:xfrm>
                  <a:off x="53255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Freeform: Shape 4334">
                  <a:extLst>
                    <a:ext uri="{FF2B5EF4-FFF2-40B4-BE49-F238E27FC236}">
                      <a16:creationId xmlns:a16="http://schemas.microsoft.com/office/drawing/2014/main" id="{F3500482-7E42-C989-21EB-9F1C92CCA8F8}"/>
                    </a:ext>
                  </a:extLst>
                </p:cNvPr>
                <p:cNvSpPr/>
                <p:nvPr/>
              </p:nvSpPr>
              <p:spPr>
                <a:xfrm>
                  <a:off x="530245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1" name="Graphic 17">
                <a:extLst>
                  <a:ext uri="{FF2B5EF4-FFF2-40B4-BE49-F238E27FC236}">
                    <a16:creationId xmlns:a16="http://schemas.microsoft.com/office/drawing/2014/main" id="{89222928-6830-5F3C-58BA-C8C1A20E98F6}"/>
                  </a:ext>
                </a:extLst>
              </p:cNvPr>
              <p:cNvGrpSpPr/>
              <p:nvPr/>
            </p:nvGrpSpPr>
            <p:grpSpPr>
              <a:xfrm>
                <a:off x="5309509" y="1235569"/>
                <a:ext cx="46473" cy="51259"/>
                <a:chOff x="5309509" y="1235569"/>
                <a:chExt cx="46473" cy="51259"/>
              </a:xfrm>
            </p:grpSpPr>
            <p:sp>
              <p:nvSpPr>
                <p:cNvPr id="1674" name="Freeform: Shape 4331">
                  <a:extLst>
                    <a:ext uri="{FF2B5EF4-FFF2-40B4-BE49-F238E27FC236}">
                      <a16:creationId xmlns:a16="http://schemas.microsoft.com/office/drawing/2014/main" id="{C4FEEA1F-C874-9EC1-24E2-8FE3E35EE5B9}"/>
                    </a:ext>
                  </a:extLst>
                </p:cNvPr>
                <p:cNvSpPr/>
                <p:nvPr/>
              </p:nvSpPr>
              <p:spPr>
                <a:xfrm>
                  <a:off x="5332746"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Freeform: Shape 4332">
                  <a:extLst>
                    <a:ext uri="{FF2B5EF4-FFF2-40B4-BE49-F238E27FC236}">
                      <a16:creationId xmlns:a16="http://schemas.microsoft.com/office/drawing/2014/main" id="{59D05698-3CC6-E1DF-0E28-B825547A18EC}"/>
                    </a:ext>
                  </a:extLst>
                </p:cNvPr>
                <p:cNvSpPr/>
                <p:nvPr/>
              </p:nvSpPr>
              <p:spPr>
                <a:xfrm>
                  <a:off x="5309509"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2" name="Graphic 17">
                <a:extLst>
                  <a:ext uri="{FF2B5EF4-FFF2-40B4-BE49-F238E27FC236}">
                    <a16:creationId xmlns:a16="http://schemas.microsoft.com/office/drawing/2014/main" id="{400D2F6A-2AFC-B4D9-55F2-72D77AD06C98}"/>
                  </a:ext>
                </a:extLst>
              </p:cNvPr>
              <p:cNvGrpSpPr/>
              <p:nvPr/>
            </p:nvGrpSpPr>
            <p:grpSpPr>
              <a:xfrm>
                <a:off x="5325535" y="1235569"/>
                <a:ext cx="46473" cy="51259"/>
                <a:chOff x="5325535" y="1235569"/>
                <a:chExt cx="46473" cy="51259"/>
              </a:xfrm>
            </p:grpSpPr>
            <p:sp>
              <p:nvSpPr>
                <p:cNvPr id="1672" name="Freeform: Shape 4329">
                  <a:extLst>
                    <a:ext uri="{FF2B5EF4-FFF2-40B4-BE49-F238E27FC236}">
                      <a16:creationId xmlns:a16="http://schemas.microsoft.com/office/drawing/2014/main" id="{E66C90A7-04E1-CA78-90A1-88AE233AA861}"/>
                    </a:ext>
                  </a:extLst>
                </p:cNvPr>
                <p:cNvSpPr/>
                <p:nvPr/>
              </p:nvSpPr>
              <p:spPr>
                <a:xfrm>
                  <a:off x="5348772"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Freeform: Shape 4330">
                  <a:extLst>
                    <a:ext uri="{FF2B5EF4-FFF2-40B4-BE49-F238E27FC236}">
                      <a16:creationId xmlns:a16="http://schemas.microsoft.com/office/drawing/2014/main" id="{208EB6A3-B02E-E1EC-E674-FD6C9CCC487D}"/>
                    </a:ext>
                  </a:extLst>
                </p:cNvPr>
                <p:cNvSpPr/>
                <p:nvPr/>
              </p:nvSpPr>
              <p:spPr>
                <a:xfrm>
                  <a:off x="5325535"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3" name="Graphic 17">
                <a:extLst>
                  <a:ext uri="{FF2B5EF4-FFF2-40B4-BE49-F238E27FC236}">
                    <a16:creationId xmlns:a16="http://schemas.microsoft.com/office/drawing/2014/main" id="{3CF009E2-68CD-ECAC-D0BD-0D4CF6FAEF96}"/>
                  </a:ext>
                </a:extLst>
              </p:cNvPr>
              <p:cNvGrpSpPr/>
              <p:nvPr/>
            </p:nvGrpSpPr>
            <p:grpSpPr>
              <a:xfrm>
                <a:off x="5332746" y="1235569"/>
                <a:ext cx="46313" cy="51259"/>
                <a:chOff x="5332746" y="1235569"/>
                <a:chExt cx="46313" cy="51259"/>
              </a:xfrm>
            </p:grpSpPr>
            <p:sp>
              <p:nvSpPr>
                <p:cNvPr id="1670" name="Freeform: Shape 4327">
                  <a:extLst>
                    <a:ext uri="{FF2B5EF4-FFF2-40B4-BE49-F238E27FC236}">
                      <a16:creationId xmlns:a16="http://schemas.microsoft.com/office/drawing/2014/main" id="{F382CDA1-FC81-9C9A-F98B-C11E6EF3F231}"/>
                    </a:ext>
                  </a:extLst>
                </p:cNvPr>
                <p:cNvSpPr/>
                <p:nvPr/>
              </p:nvSpPr>
              <p:spPr>
                <a:xfrm>
                  <a:off x="5355983"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Freeform: Shape 4328">
                  <a:extLst>
                    <a:ext uri="{FF2B5EF4-FFF2-40B4-BE49-F238E27FC236}">
                      <a16:creationId xmlns:a16="http://schemas.microsoft.com/office/drawing/2014/main" id="{D34F2A7A-B848-5DF5-95DF-78DAF0E70EF5}"/>
                    </a:ext>
                  </a:extLst>
                </p:cNvPr>
                <p:cNvSpPr/>
                <p:nvPr/>
              </p:nvSpPr>
              <p:spPr>
                <a:xfrm>
                  <a:off x="5332746"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4" name="Graphic 17">
                <a:extLst>
                  <a:ext uri="{FF2B5EF4-FFF2-40B4-BE49-F238E27FC236}">
                    <a16:creationId xmlns:a16="http://schemas.microsoft.com/office/drawing/2014/main" id="{316CA9DE-EBAD-8D88-66D4-F6690FE6F7EB}"/>
                  </a:ext>
                </a:extLst>
              </p:cNvPr>
              <p:cNvGrpSpPr/>
              <p:nvPr/>
            </p:nvGrpSpPr>
            <p:grpSpPr>
              <a:xfrm>
                <a:off x="5339958" y="1235569"/>
                <a:ext cx="46313" cy="51259"/>
                <a:chOff x="5339958" y="1235569"/>
                <a:chExt cx="46313" cy="51259"/>
              </a:xfrm>
            </p:grpSpPr>
            <p:sp>
              <p:nvSpPr>
                <p:cNvPr id="1668" name="Freeform: Shape 4325">
                  <a:extLst>
                    <a:ext uri="{FF2B5EF4-FFF2-40B4-BE49-F238E27FC236}">
                      <a16:creationId xmlns:a16="http://schemas.microsoft.com/office/drawing/2014/main" id="{C9867FCA-2D7A-865E-C9CB-D5E48DD58300}"/>
                    </a:ext>
                  </a:extLst>
                </p:cNvPr>
                <p:cNvSpPr/>
                <p:nvPr/>
              </p:nvSpPr>
              <p:spPr>
                <a:xfrm>
                  <a:off x="5363035"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Freeform: Shape 4326">
                  <a:extLst>
                    <a:ext uri="{FF2B5EF4-FFF2-40B4-BE49-F238E27FC236}">
                      <a16:creationId xmlns:a16="http://schemas.microsoft.com/office/drawing/2014/main" id="{89454103-F945-AEB8-B244-3B16BD2C39C4}"/>
                    </a:ext>
                  </a:extLst>
                </p:cNvPr>
                <p:cNvSpPr/>
                <p:nvPr/>
              </p:nvSpPr>
              <p:spPr>
                <a:xfrm>
                  <a:off x="5339958"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5" name="Graphic 17">
                <a:extLst>
                  <a:ext uri="{FF2B5EF4-FFF2-40B4-BE49-F238E27FC236}">
                    <a16:creationId xmlns:a16="http://schemas.microsoft.com/office/drawing/2014/main" id="{83A2EE60-F2B5-E46B-1EC0-296D5EDC3646}"/>
                  </a:ext>
                </a:extLst>
              </p:cNvPr>
              <p:cNvGrpSpPr/>
              <p:nvPr/>
            </p:nvGrpSpPr>
            <p:grpSpPr>
              <a:xfrm>
                <a:off x="5347009" y="1235569"/>
                <a:ext cx="46473" cy="51259"/>
                <a:chOff x="5347009" y="1235569"/>
                <a:chExt cx="46473" cy="51259"/>
              </a:xfrm>
            </p:grpSpPr>
            <p:sp>
              <p:nvSpPr>
                <p:cNvPr id="1666" name="Freeform: Shape 4323">
                  <a:extLst>
                    <a:ext uri="{FF2B5EF4-FFF2-40B4-BE49-F238E27FC236}">
                      <a16:creationId xmlns:a16="http://schemas.microsoft.com/office/drawing/2014/main" id="{48295ACD-3027-C6EA-EE0B-F2EACD75FC26}"/>
                    </a:ext>
                  </a:extLst>
                </p:cNvPr>
                <p:cNvSpPr/>
                <p:nvPr/>
              </p:nvSpPr>
              <p:spPr>
                <a:xfrm>
                  <a:off x="5370246"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Freeform: Shape 4324">
                  <a:extLst>
                    <a:ext uri="{FF2B5EF4-FFF2-40B4-BE49-F238E27FC236}">
                      <a16:creationId xmlns:a16="http://schemas.microsoft.com/office/drawing/2014/main" id="{CBE5D682-EC21-0097-64E8-0DA067AADDE9}"/>
                    </a:ext>
                  </a:extLst>
                </p:cNvPr>
                <p:cNvSpPr/>
                <p:nvPr/>
              </p:nvSpPr>
              <p:spPr>
                <a:xfrm>
                  <a:off x="5347009"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6" name="Graphic 17">
                <a:extLst>
                  <a:ext uri="{FF2B5EF4-FFF2-40B4-BE49-F238E27FC236}">
                    <a16:creationId xmlns:a16="http://schemas.microsoft.com/office/drawing/2014/main" id="{854A46F3-0C1A-DD68-9ED6-2157A7114216}"/>
                  </a:ext>
                </a:extLst>
              </p:cNvPr>
              <p:cNvGrpSpPr/>
              <p:nvPr/>
            </p:nvGrpSpPr>
            <p:grpSpPr>
              <a:xfrm>
                <a:off x="5354221" y="1235569"/>
                <a:ext cx="46473" cy="51259"/>
                <a:chOff x="5354221" y="1235569"/>
                <a:chExt cx="46473" cy="51259"/>
              </a:xfrm>
            </p:grpSpPr>
            <p:sp>
              <p:nvSpPr>
                <p:cNvPr id="1664" name="Freeform: Shape 4321">
                  <a:extLst>
                    <a:ext uri="{FF2B5EF4-FFF2-40B4-BE49-F238E27FC236}">
                      <a16:creationId xmlns:a16="http://schemas.microsoft.com/office/drawing/2014/main" id="{54298BAA-0A29-10A7-A9CC-137637EEF0EA}"/>
                    </a:ext>
                  </a:extLst>
                </p:cNvPr>
                <p:cNvSpPr/>
                <p:nvPr/>
              </p:nvSpPr>
              <p:spPr>
                <a:xfrm>
                  <a:off x="5377458"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Freeform: Shape 4322">
                  <a:extLst>
                    <a:ext uri="{FF2B5EF4-FFF2-40B4-BE49-F238E27FC236}">
                      <a16:creationId xmlns:a16="http://schemas.microsoft.com/office/drawing/2014/main" id="{551C7ED2-D08C-64AB-7F4C-0C5798900375}"/>
                    </a:ext>
                  </a:extLst>
                </p:cNvPr>
                <p:cNvSpPr/>
                <p:nvPr/>
              </p:nvSpPr>
              <p:spPr>
                <a:xfrm>
                  <a:off x="5354221" y="126111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7" name="Graphic 17">
                <a:extLst>
                  <a:ext uri="{FF2B5EF4-FFF2-40B4-BE49-F238E27FC236}">
                    <a16:creationId xmlns:a16="http://schemas.microsoft.com/office/drawing/2014/main" id="{D156FF17-B4E5-0D7B-70D2-EEC01A2047A5}"/>
                  </a:ext>
                </a:extLst>
              </p:cNvPr>
              <p:cNvGrpSpPr/>
              <p:nvPr/>
            </p:nvGrpSpPr>
            <p:grpSpPr>
              <a:xfrm>
                <a:off x="5361432" y="1235569"/>
                <a:ext cx="46313" cy="51259"/>
                <a:chOff x="5361432" y="1235569"/>
                <a:chExt cx="46313" cy="51259"/>
              </a:xfrm>
            </p:grpSpPr>
            <p:sp>
              <p:nvSpPr>
                <p:cNvPr id="1662" name="Freeform: Shape 4319">
                  <a:extLst>
                    <a:ext uri="{FF2B5EF4-FFF2-40B4-BE49-F238E27FC236}">
                      <a16:creationId xmlns:a16="http://schemas.microsoft.com/office/drawing/2014/main" id="{1323CC16-1B50-F398-9392-57299278FEF8}"/>
                    </a:ext>
                  </a:extLst>
                </p:cNvPr>
                <p:cNvSpPr/>
                <p:nvPr/>
              </p:nvSpPr>
              <p:spPr>
                <a:xfrm>
                  <a:off x="5384669"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Freeform: Shape 4320">
                  <a:extLst>
                    <a:ext uri="{FF2B5EF4-FFF2-40B4-BE49-F238E27FC236}">
                      <a16:creationId xmlns:a16="http://schemas.microsoft.com/office/drawing/2014/main" id="{2885D862-55A3-7752-36D4-A1AD9560453C}"/>
                    </a:ext>
                  </a:extLst>
                </p:cNvPr>
                <p:cNvSpPr/>
                <p:nvPr/>
              </p:nvSpPr>
              <p:spPr>
                <a:xfrm>
                  <a:off x="5361432"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8" name="Graphic 17">
                <a:extLst>
                  <a:ext uri="{FF2B5EF4-FFF2-40B4-BE49-F238E27FC236}">
                    <a16:creationId xmlns:a16="http://schemas.microsoft.com/office/drawing/2014/main" id="{AA650895-A716-766D-359A-B4BE86FF32E2}"/>
                  </a:ext>
                </a:extLst>
              </p:cNvPr>
              <p:cNvGrpSpPr/>
              <p:nvPr/>
            </p:nvGrpSpPr>
            <p:grpSpPr>
              <a:xfrm>
                <a:off x="5368644" y="1235569"/>
                <a:ext cx="46313" cy="51259"/>
                <a:chOff x="5368644" y="1235569"/>
                <a:chExt cx="46313" cy="51259"/>
              </a:xfrm>
            </p:grpSpPr>
            <p:sp>
              <p:nvSpPr>
                <p:cNvPr id="1660" name="Freeform: Shape 4317">
                  <a:extLst>
                    <a:ext uri="{FF2B5EF4-FFF2-40B4-BE49-F238E27FC236}">
                      <a16:creationId xmlns:a16="http://schemas.microsoft.com/office/drawing/2014/main" id="{739B84E7-2CDD-6952-32C6-12CF54D96160}"/>
                    </a:ext>
                  </a:extLst>
                </p:cNvPr>
                <p:cNvSpPr/>
                <p:nvPr/>
              </p:nvSpPr>
              <p:spPr>
                <a:xfrm>
                  <a:off x="5391720" y="123556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Freeform: Shape 4318">
                  <a:extLst>
                    <a:ext uri="{FF2B5EF4-FFF2-40B4-BE49-F238E27FC236}">
                      <a16:creationId xmlns:a16="http://schemas.microsoft.com/office/drawing/2014/main" id="{D6370CA3-626D-AFE2-615A-4BB670612FF5}"/>
                    </a:ext>
                  </a:extLst>
                </p:cNvPr>
                <p:cNvSpPr/>
                <p:nvPr/>
              </p:nvSpPr>
              <p:spPr>
                <a:xfrm>
                  <a:off x="5368644" y="126111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9" name="Graphic 17">
                <a:extLst>
                  <a:ext uri="{FF2B5EF4-FFF2-40B4-BE49-F238E27FC236}">
                    <a16:creationId xmlns:a16="http://schemas.microsoft.com/office/drawing/2014/main" id="{6CD4922A-F39E-748B-1874-D97993D5A5D9}"/>
                  </a:ext>
                </a:extLst>
              </p:cNvPr>
              <p:cNvGrpSpPr/>
              <p:nvPr/>
            </p:nvGrpSpPr>
            <p:grpSpPr>
              <a:xfrm>
                <a:off x="5386272" y="1240358"/>
                <a:ext cx="46473" cy="51259"/>
                <a:chOff x="5386272" y="1240358"/>
                <a:chExt cx="46473" cy="51259"/>
              </a:xfrm>
            </p:grpSpPr>
            <p:sp>
              <p:nvSpPr>
                <p:cNvPr id="1658" name="Freeform: Shape 4315">
                  <a:extLst>
                    <a:ext uri="{FF2B5EF4-FFF2-40B4-BE49-F238E27FC236}">
                      <a16:creationId xmlns:a16="http://schemas.microsoft.com/office/drawing/2014/main" id="{89496F27-B6CC-5BB6-D9EC-1843973F459B}"/>
                    </a:ext>
                  </a:extLst>
                </p:cNvPr>
                <p:cNvSpPr/>
                <p:nvPr/>
              </p:nvSpPr>
              <p:spPr>
                <a:xfrm>
                  <a:off x="540950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Freeform: Shape 4316">
                  <a:extLst>
                    <a:ext uri="{FF2B5EF4-FFF2-40B4-BE49-F238E27FC236}">
                      <a16:creationId xmlns:a16="http://schemas.microsoft.com/office/drawing/2014/main" id="{53B23A7F-9DD5-3764-FFF8-6BC75A2F33C1}"/>
                    </a:ext>
                  </a:extLst>
                </p:cNvPr>
                <p:cNvSpPr/>
                <p:nvPr/>
              </p:nvSpPr>
              <p:spPr>
                <a:xfrm>
                  <a:off x="538627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0" name="Graphic 17">
                <a:extLst>
                  <a:ext uri="{FF2B5EF4-FFF2-40B4-BE49-F238E27FC236}">
                    <a16:creationId xmlns:a16="http://schemas.microsoft.com/office/drawing/2014/main" id="{1F8CCAF4-B26A-D117-EBF4-0B9BF1DD8464}"/>
                  </a:ext>
                </a:extLst>
              </p:cNvPr>
              <p:cNvGrpSpPr/>
              <p:nvPr/>
            </p:nvGrpSpPr>
            <p:grpSpPr>
              <a:xfrm>
                <a:off x="5393483" y="1240358"/>
                <a:ext cx="46313" cy="51259"/>
                <a:chOff x="5393483" y="1240358"/>
                <a:chExt cx="46313" cy="51259"/>
              </a:xfrm>
            </p:grpSpPr>
            <p:sp>
              <p:nvSpPr>
                <p:cNvPr id="1656" name="Freeform: Shape 4313">
                  <a:extLst>
                    <a:ext uri="{FF2B5EF4-FFF2-40B4-BE49-F238E27FC236}">
                      <a16:creationId xmlns:a16="http://schemas.microsoft.com/office/drawing/2014/main" id="{A4017459-6BDC-18B0-27B1-F1AC2663B5E7}"/>
                    </a:ext>
                  </a:extLst>
                </p:cNvPr>
                <p:cNvSpPr/>
                <p:nvPr/>
              </p:nvSpPr>
              <p:spPr>
                <a:xfrm>
                  <a:off x="541672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Freeform: Shape 4314">
                  <a:extLst>
                    <a:ext uri="{FF2B5EF4-FFF2-40B4-BE49-F238E27FC236}">
                      <a16:creationId xmlns:a16="http://schemas.microsoft.com/office/drawing/2014/main" id="{D2EB3FD1-EF57-C96F-AFA6-8C1E630C379E}"/>
                    </a:ext>
                  </a:extLst>
                </p:cNvPr>
                <p:cNvSpPr/>
                <p:nvPr/>
              </p:nvSpPr>
              <p:spPr>
                <a:xfrm>
                  <a:off x="539348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1" name="Graphic 17">
                <a:extLst>
                  <a:ext uri="{FF2B5EF4-FFF2-40B4-BE49-F238E27FC236}">
                    <a16:creationId xmlns:a16="http://schemas.microsoft.com/office/drawing/2014/main" id="{D56C365D-AF9C-0D74-A8A1-301415A8655F}"/>
                  </a:ext>
                </a:extLst>
              </p:cNvPr>
              <p:cNvGrpSpPr/>
              <p:nvPr/>
            </p:nvGrpSpPr>
            <p:grpSpPr>
              <a:xfrm>
                <a:off x="5400695" y="1240358"/>
                <a:ext cx="46313" cy="51259"/>
                <a:chOff x="5400695" y="1240358"/>
                <a:chExt cx="46313" cy="51259"/>
              </a:xfrm>
            </p:grpSpPr>
            <p:sp>
              <p:nvSpPr>
                <p:cNvPr id="1654" name="Freeform: Shape 4311">
                  <a:extLst>
                    <a:ext uri="{FF2B5EF4-FFF2-40B4-BE49-F238E27FC236}">
                      <a16:creationId xmlns:a16="http://schemas.microsoft.com/office/drawing/2014/main" id="{3FBFE31A-5E90-ABA1-E2E7-F48E953CFBDF}"/>
                    </a:ext>
                  </a:extLst>
                </p:cNvPr>
                <p:cNvSpPr/>
                <p:nvPr/>
              </p:nvSpPr>
              <p:spPr>
                <a:xfrm>
                  <a:off x="542377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Freeform: Shape 4312">
                  <a:extLst>
                    <a:ext uri="{FF2B5EF4-FFF2-40B4-BE49-F238E27FC236}">
                      <a16:creationId xmlns:a16="http://schemas.microsoft.com/office/drawing/2014/main" id="{70C77993-770A-EE09-0453-5EEB65AC30DA}"/>
                    </a:ext>
                  </a:extLst>
                </p:cNvPr>
                <p:cNvSpPr/>
                <p:nvPr/>
              </p:nvSpPr>
              <p:spPr>
                <a:xfrm>
                  <a:off x="540069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2" name="Graphic 17">
                <a:extLst>
                  <a:ext uri="{FF2B5EF4-FFF2-40B4-BE49-F238E27FC236}">
                    <a16:creationId xmlns:a16="http://schemas.microsoft.com/office/drawing/2014/main" id="{3DD3576F-7268-E649-A5AE-2F2963DCEB9A}"/>
                  </a:ext>
                </a:extLst>
              </p:cNvPr>
              <p:cNvGrpSpPr/>
              <p:nvPr/>
            </p:nvGrpSpPr>
            <p:grpSpPr>
              <a:xfrm>
                <a:off x="5407746" y="1240358"/>
                <a:ext cx="46473" cy="51259"/>
                <a:chOff x="5407746" y="1240358"/>
                <a:chExt cx="46473" cy="51259"/>
              </a:xfrm>
            </p:grpSpPr>
            <p:sp>
              <p:nvSpPr>
                <p:cNvPr id="1652" name="Freeform: Shape 4309">
                  <a:extLst>
                    <a:ext uri="{FF2B5EF4-FFF2-40B4-BE49-F238E27FC236}">
                      <a16:creationId xmlns:a16="http://schemas.microsoft.com/office/drawing/2014/main" id="{BD4F519C-20E8-DA40-DF97-9C9C962C3EA4}"/>
                    </a:ext>
                  </a:extLst>
                </p:cNvPr>
                <p:cNvSpPr/>
                <p:nvPr/>
              </p:nvSpPr>
              <p:spPr>
                <a:xfrm>
                  <a:off x="543098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Freeform: Shape 4310">
                  <a:extLst>
                    <a:ext uri="{FF2B5EF4-FFF2-40B4-BE49-F238E27FC236}">
                      <a16:creationId xmlns:a16="http://schemas.microsoft.com/office/drawing/2014/main" id="{E9A74531-7EEB-AA8E-A1A4-F0CC1A3B82C9}"/>
                    </a:ext>
                  </a:extLst>
                </p:cNvPr>
                <p:cNvSpPr/>
                <p:nvPr/>
              </p:nvSpPr>
              <p:spPr>
                <a:xfrm>
                  <a:off x="5407746"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3" name="Graphic 17">
                <a:extLst>
                  <a:ext uri="{FF2B5EF4-FFF2-40B4-BE49-F238E27FC236}">
                    <a16:creationId xmlns:a16="http://schemas.microsoft.com/office/drawing/2014/main" id="{19E85EEA-D2DF-A485-0E5F-97D27DE100C2}"/>
                  </a:ext>
                </a:extLst>
              </p:cNvPr>
              <p:cNvGrpSpPr/>
              <p:nvPr/>
            </p:nvGrpSpPr>
            <p:grpSpPr>
              <a:xfrm>
                <a:off x="5414957" y="1240358"/>
                <a:ext cx="46313" cy="51259"/>
                <a:chOff x="5414957" y="1240358"/>
                <a:chExt cx="46313" cy="51259"/>
              </a:xfrm>
            </p:grpSpPr>
            <p:sp>
              <p:nvSpPr>
                <p:cNvPr id="1650" name="Freeform: Shape 4307">
                  <a:extLst>
                    <a:ext uri="{FF2B5EF4-FFF2-40B4-BE49-F238E27FC236}">
                      <a16:creationId xmlns:a16="http://schemas.microsoft.com/office/drawing/2014/main" id="{9C4016F7-5FD6-9B6B-11C2-28C4FAEC6678}"/>
                    </a:ext>
                  </a:extLst>
                </p:cNvPr>
                <p:cNvSpPr/>
                <p:nvPr/>
              </p:nvSpPr>
              <p:spPr>
                <a:xfrm>
                  <a:off x="543819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Freeform: Shape 4308">
                  <a:extLst>
                    <a:ext uri="{FF2B5EF4-FFF2-40B4-BE49-F238E27FC236}">
                      <a16:creationId xmlns:a16="http://schemas.microsoft.com/office/drawing/2014/main" id="{469B27D5-B223-5EEA-CE13-18FFEEDFE56F}"/>
                    </a:ext>
                  </a:extLst>
                </p:cNvPr>
                <p:cNvSpPr/>
                <p:nvPr/>
              </p:nvSpPr>
              <p:spPr>
                <a:xfrm>
                  <a:off x="541495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4" name="Graphic 17">
                <a:extLst>
                  <a:ext uri="{FF2B5EF4-FFF2-40B4-BE49-F238E27FC236}">
                    <a16:creationId xmlns:a16="http://schemas.microsoft.com/office/drawing/2014/main" id="{0C7C2D1A-90AB-C774-B386-B3B9361C4BAD}"/>
                  </a:ext>
                </a:extLst>
              </p:cNvPr>
              <p:cNvGrpSpPr/>
              <p:nvPr/>
            </p:nvGrpSpPr>
            <p:grpSpPr>
              <a:xfrm>
                <a:off x="5422169" y="1240358"/>
                <a:ext cx="46313" cy="51259"/>
                <a:chOff x="5422169" y="1240358"/>
                <a:chExt cx="46313" cy="51259"/>
              </a:xfrm>
            </p:grpSpPr>
            <p:sp>
              <p:nvSpPr>
                <p:cNvPr id="1648" name="Freeform: Shape 4305">
                  <a:extLst>
                    <a:ext uri="{FF2B5EF4-FFF2-40B4-BE49-F238E27FC236}">
                      <a16:creationId xmlns:a16="http://schemas.microsoft.com/office/drawing/2014/main" id="{6B3906BB-89A5-E560-C619-82321C3A6F49}"/>
                    </a:ext>
                  </a:extLst>
                </p:cNvPr>
                <p:cNvSpPr/>
                <p:nvPr/>
              </p:nvSpPr>
              <p:spPr>
                <a:xfrm>
                  <a:off x="544524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Freeform: Shape 4306">
                  <a:extLst>
                    <a:ext uri="{FF2B5EF4-FFF2-40B4-BE49-F238E27FC236}">
                      <a16:creationId xmlns:a16="http://schemas.microsoft.com/office/drawing/2014/main" id="{767C1A1D-9B57-C530-5D0A-DFD87A9D5171}"/>
                    </a:ext>
                  </a:extLst>
                </p:cNvPr>
                <p:cNvSpPr/>
                <p:nvPr/>
              </p:nvSpPr>
              <p:spPr>
                <a:xfrm>
                  <a:off x="542216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5" name="Graphic 17">
                <a:extLst>
                  <a:ext uri="{FF2B5EF4-FFF2-40B4-BE49-F238E27FC236}">
                    <a16:creationId xmlns:a16="http://schemas.microsoft.com/office/drawing/2014/main" id="{46CBBA16-B0E8-808C-86DC-D7305E257EDE}"/>
                  </a:ext>
                </a:extLst>
              </p:cNvPr>
              <p:cNvGrpSpPr/>
              <p:nvPr/>
            </p:nvGrpSpPr>
            <p:grpSpPr>
              <a:xfrm>
                <a:off x="5429220" y="1240358"/>
                <a:ext cx="46473" cy="51259"/>
                <a:chOff x="5429220" y="1240358"/>
                <a:chExt cx="46473" cy="51259"/>
              </a:xfrm>
            </p:grpSpPr>
            <p:sp>
              <p:nvSpPr>
                <p:cNvPr id="1646" name="Freeform: Shape 4303">
                  <a:extLst>
                    <a:ext uri="{FF2B5EF4-FFF2-40B4-BE49-F238E27FC236}">
                      <a16:creationId xmlns:a16="http://schemas.microsoft.com/office/drawing/2014/main" id="{41F7B123-BA34-2C01-E2F0-7646834F26C8}"/>
                    </a:ext>
                  </a:extLst>
                </p:cNvPr>
                <p:cNvSpPr/>
                <p:nvPr/>
              </p:nvSpPr>
              <p:spPr>
                <a:xfrm>
                  <a:off x="545245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Freeform: Shape 4304">
                  <a:extLst>
                    <a:ext uri="{FF2B5EF4-FFF2-40B4-BE49-F238E27FC236}">
                      <a16:creationId xmlns:a16="http://schemas.microsoft.com/office/drawing/2014/main" id="{E3C13759-C835-0D31-36FA-28AC4DC1E704}"/>
                    </a:ext>
                  </a:extLst>
                </p:cNvPr>
                <p:cNvSpPr/>
                <p:nvPr/>
              </p:nvSpPr>
              <p:spPr>
                <a:xfrm>
                  <a:off x="5429220"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6" name="Graphic 17">
                <a:extLst>
                  <a:ext uri="{FF2B5EF4-FFF2-40B4-BE49-F238E27FC236}">
                    <a16:creationId xmlns:a16="http://schemas.microsoft.com/office/drawing/2014/main" id="{DA1A3D8B-1782-728A-735E-5739C151A236}"/>
                  </a:ext>
                </a:extLst>
              </p:cNvPr>
              <p:cNvGrpSpPr/>
              <p:nvPr/>
            </p:nvGrpSpPr>
            <p:grpSpPr>
              <a:xfrm>
                <a:off x="5436432" y="1240358"/>
                <a:ext cx="46313" cy="51259"/>
                <a:chOff x="5436432" y="1240358"/>
                <a:chExt cx="46313" cy="51259"/>
              </a:xfrm>
            </p:grpSpPr>
            <p:sp>
              <p:nvSpPr>
                <p:cNvPr id="1644" name="Freeform: Shape 4301">
                  <a:extLst>
                    <a:ext uri="{FF2B5EF4-FFF2-40B4-BE49-F238E27FC236}">
                      <a16:creationId xmlns:a16="http://schemas.microsoft.com/office/drawing/2014/main" id="{179F7EEF-6B78-9C09-C654-FB938BA0535F}"/>
                    </a:ext>
                  </a:extLst>
                </p:cNvPr>
                <p:cNvSpPr/>
                <p:nvPr/>
              </p:nvSpPr>
              <p:spPr>
                <a:xfrm>
                  <a:off x="545966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Freeform: Shape 4302">
                  <a:extLst>
                    <a:ext uri="{FF2B5EF4-FFF2-40B4-BE49-F238E27FC236}">
                      <a16:creationId xmlns:a16="http://schemas.microsoft.com/office/drawing/2014/main" id="{B03DFE0C-C80A-A507-D34D-33C1CDD9A76D}"/>
                    </a:ext>
                  </a:extLst>
                </p:cNvPr>
                <p:cNvSpPr/>
                <p:nvPr/>
              </p:nvSpPr>
              <p:spPr>
                <a:xfrm>
                  <a:off x="543643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7" name="Graphic 17">
                <a:extLst>
                  <a:ext uri="{FF2B5EF4-FFF2-40B4-BE49-F238E27FC236}">
                    <a16:creationId xmlns:a16="http://schemas.microsoft.com/office/drawing/2014/main" id="{053B69FE-DBD8-1A50-61F1-6CC7427F923D}"/>
                  </a:ext>
                </a:extLst>
              </p:cNvPr>
              <p:cNvGrpSpPr/>
              <p:nvPr/>
            </p:nvGrpSpPr>
            <p:grpSpPr>
              <a:xfrm>
                <a:off x="5443643" y="1240358"/>
                <a:ext cx="46313" cy="51259"/>
                <a:chOff x="5443643" y="1240358"/>
                <a:chExt cx="46313" cy="51259"/>
              </a:xfrm>
            </p:grpSpPr>
            <p:sp>
              <p:nvSpPr>
                <p:cNvPr id="1642" name="Freeform: Shape 4299">
                  <a:extLst>
                    <a:ext uri="{FF2B5EF4-FFF2-40B4-BE49-F238E27FC236}">
                      <a16:creationId xmlns:a16="http://schemas.microsoft.com/office/drawing/2014/main" id="{F9F01DF1-8AD2-C003-A50D-C8D48463BFE7}"/>
                    </a:ext>
                  </a:extLst>
                </p:cNvPr>
                <p:cNvSpPr/>
                <p:nvPr/>
              </p:nvSpPr>
              <p:spPr>
                <a:xfrm>
                  <a:off x="546672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Freeform: Shape 4300">
                  <a:extLst>
                    <a:ext uri="{FF2B5EF4-FFF2-40B4-BE49-F238E27FC236}">
                      <a16:creationId xmlns:a16="http://schemas.microsoft.com/office/drawing/2014/main" id="{A6A2389D-4F37-DBA9-EC49-8176FB6BEDAB}"/>
                    </a:ext>
                  </a:extLst>
                </p:cNvPr>
                <p:cNvSpPr/>
                <p:nvPr/>
              </p:nvSpPr>
              <p:spPr>
                <a:xfrm>
                  <a:off x="544364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8" name="Graphic 17">
                <a:extLst>
                  <a:ext uri="{FF2B5EF4-FFF2-40B4-BE49-F238E27FC236}">
                    <a16:creationId xmlns:a16="http://schemas.microsoft.com/office/drawing/2014/main" id="{11039FCB-9372-35DD-AF78-01C3D7AC31B3}"/>
                  </a:ext>
                </a:extLst>
              </p:cNvPr>
              <p:cNvGrpSpPr/>
              <p:nvPr/>
            </p:nvGrpSpPr>
            <p:grpSpPr>
              <a:xfrm>
                <a:off x="5450694" y="1240358"/>
                <a:ext cx="46473" cy="51259"/>
                <a:chOff x="5450694" y="1240358"/>
                <a:chExt cx="46473" cy="51259"/>
              </a:xfrm>
            </p:grpSpPr>
            <p:sp>
              <p:nvSpPr>
                <p:cNvPr id="1640" name="Freeform: Shape 4297">
                  <a:extLst>
                    <a:ext uri="{FF2B5EF4-FFF2-40B4-BE49-F238E27FC236}">
                      <a16:creationId xmlns:a16="http://schemas.microsoft.com/office/drawing/2014/main" id="{1F2010CF-E146-6133-6DA8-20FB237065EC}"/>
                    </a:ext>
                  </a:extLst>
                </p:cNvPr>
                <p:cNvSpPr/>
                <p:nvPr/>
              </p:nvSpPr>
              <p:spPr>
                <a:xfrm>
                  <a:off x="547393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Freeform: Shape 4298">
                  <a:extLst>
                    <a:ext uri="{FF2B5EF4-FFF2-40B4-BE49-F238E27FC236}">
                      <a16:creationId xmlns:a16="http://schemas.microsoft.com/office/drawing/2014/main" id="{57A7A2D8-18DB-B347-1A2E-C3FCA475C295}"/>
                    </a:ext>
                  </a:extLst>
                </p:cNvPr>
                <p:cNvSpPr/>
                <p:nvPr/>
              </p:nvSpPr>
              <p:spPr>
                <a:xfrm>
                  <a:off x="5450694"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9" name="Graphic 17">
                <a:extLst>
                  <a:ext uri="{FF2B5EF4-FFF2-40B4-BE49-F238E27FC236}">
                    <a16:creationId xmlns:a16="http://schemas.microsoft.com/office/drawing/2014/main" id="{37F73F31-109E-0F9F-406D-3DF8B18D7F83}"/>
                  </a:ext>
                </a:extLst>
              </p:cNvPr>
              <p:cNvGrpSpPr/>
              <p:nvPr/>
            </p:nvGrpSpPr>
            <p:grpSpPr>
              <a:xfrm>
                <a:off x="5457906" y="1240358"/>
                <a:ext cx="46313" cy="51259"/>
                <a:chOff x="5457906" y="1240358"/>
                <a:chExt cx="46313" cy="51259"/>
              </a:xfrm>
            </p:grpSpPr>
            <p:sp>
              <p:nvSpPr>
                <p:cNvPr id="1638" name="Freeform: Shape 4295">
                  <a:extLst>
                    <a:ext uri="{FF2B5EF4-FFF2-40B4-BE49-F238E27FC236}">
                      <a16:creationId xmlns:a16="http://schemas.microsoft.com/office/drawing/2014/main" id="{60E83B7F-EA4F-9584-3E26-2BEACC4C282D}"/>
                    </a:ext>
                  </a:extLst>
                </p:cNvPr>
                <p:cNvSpPr/>
                <p:nvPr/>
              </p:nvSpPr>
              <p:spPr>
                <a:xfrm>
                  <a:off x="548114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Freeform: Shape 4296">
                  <a:extLst>
                    <a:ext uri="{FF2B5EF4-FFF2-40B4-BE49-F238E27FC236}">
                      <a16:creationId xmlns:a16="http://schemas.microsoft.com/office/drawing/2014/main" id="{8C8F47DF-F77B-37D4-5993-2B52EB023A5C}"/>
                    </a:ext>
                  </a:extLst>
                </p:cNvPr>
                <p:cNvSpPr/>
                <p:nvPr/>
              </p:nvSpPr>
              <p:spPr>
                <a:xfrm>
                  <a:off x="545790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0" name="Graphic 17">
                <a:extLst>
                  <a:ext uri="{FF2B5EF4-FFF2-40B4-BE49-F238E27FC236}">
                    <a16:creationId xmlns:a16="http://schemas.microsoft.com/office/drawing/2014/main" id="{333CADF0-1125-AF17-1C48-43953A619AF9}"/>
                  </a:ext>
                </a:extLst>
              </p:cNvPr>
              <p:cNvGrpSpPr/>
              <p:nvPr/>
            </p:nvGrpSpPr>
            <p:grpSpPr>
              <a:xfrm>
                <a:off x="5465117" y="1240358"/>
                <a:ext cx="46313" cy="51259"/>
                <a:chOff x="5465117" y="1240358"/>
                <a:chExt cx="46313" cy="51259"/>
              </a:xfrm>
            </p:grpSpPr>
            <p:sp>
              <p:nvSpPr>
                <p:cNvPr id="1636" name="Freeform: Shape 4293">
                  <a:extLst>
                    <a:ext uri="{FF2B5EF4-FFF2-40B4-BE49-F238E27FC236}">
                      <a16:creationId xmlns:a16="http://schemas.microsoft.com/office/drawing/2014/main" id="{2CB97F0B-2AA2-3E5D-EC5D-CB3B90A4F972}"/>
                    </a:ext>
                  </a:extLst>
                </p:cNvPr>
                <p:cNvSpPr/>
                <p:nvPr/>
              </p:nvSpPr>
              <p:spPr>
                <a:xfrm>
                  <a:off x="548819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Freeform: Shape 4294">
                  <a:extLst>
                    <a:ext uri="{FF2B5EF4-FFF2-40B4-BE49-F238E27FC236}">
                      <a16:creationId xmlns:a16="http://schemas.microsoft.com/office/drawing/2014/main" id="{0EA98612-5600-8EB5-8775-8A53DFB0AE96}"/>
                    </a:ext>
                  </a:extLst>
                </p:cNvPr>
                <p:cNvSpPr/>
                <p:nvPr/>
              </p:nvSpPr>
              <p:spPr>
                <a:xfrm>
                  <a:off x="546511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1" name="Graphic 17">
                <a:extLst>
                  <a:ext uri="{FF2B5EF4-FFF2-40B4-BE49-F238E27FC236}">
                    <a16:creationId xmlns:a16="http://schemas.microsoft.com/office/drawing/2014/main" id="{F161BBDD-A43F-DE5C-6243-44D2C44AF333}"/>
                  </a:ext>
                </a:extLst>
              </p:cNvPr>
              <p:cNvGrpSpPr/>
              <p:nvPr/>
            </p:nvGrpSpPr>
            <p:grpSpPr>
              <a:xfrm>
                <a:off x="5472168" y="1240358"/>
                <a:ext cx="46473" cy="51259"/>
                <a:chOff x="5472168" y="1240358"/>
                <a:chExt cx="46473" cy="51259"/>
              </a:xfrm>
            </p:grpSpPr>
            <p:sp>
              <p:nvSpPr>
                <p:cNvPr id="1634" name="Freeform: Shape 4291">
                  <a:extLst>
                    <a:ext uri="{FF2B5EF4-FFF2-40B4-BE49-F238E27FC236}">
                      <a16:creationId xmlns:a16="http://schemas.microsoft.com/office/drawing/2014/main" id="{EF223A76-FE09-B048-2F51-8B84501DBE43}"/>
                    </a:ext>
                  </a:extLst>
                </p:cNvPr>
                <p:cNvSpPr/>
                <p:nvPr/>
              </p:nvSpPr>
              <p:spPr>
                <a:xfrm>
                  <a:off x="549540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Freeform: Shape 4292">
                  <a:extLst>
                    <a:ext uri="{FF2B5EF4-FFF2-40B4-BE49-F238E27FC236}">
                      <a16:creationId xmlns:a16="http://schemas.microsoft.com/office/drawing/2014/main" id="{A007BC06-CB67-0AE1-F10C-AB5C724B2A80}"/>
                    </a:ext>
                  </a:extLst>
                </p:cNvPr>
                <p:cNvSpPr/>
                <p:nvPr/>
              </p:nvSpPr>
              <p:spPr>
                <a:xfrm>
                  <a:off x="5472168"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2" name="Graphic 17">
                <a:extLst>
                  <a:ext uri="{FF2B5EF4-FFF2-40B4-BE49-F238E27FC236}">
                    <a16:creationId xmlns:a16="http://schemas.microsoft.com/office/drawing/2014/main" id="{22298FA7-2D06-C75E-EC11-032EA8C1BDE4}"/>
                  </a:ext>
                </a:extLst>
              </p:cNvPr>
              <p:cNvGrpSpPr/>
              <p:nvPr/>
            </p:nvGrpSpPr>
            <p:grpSpPr>
              <a:xfrm>
                <a:off x="5479380" y="1240358"/>
                <a:ext cx="46313" cy="51259"/>
                <a:chOff x="5479380" y="1240358"/>
                <a:chExt cx="46313" cy="51259"/>
              </a:xfrm>
            </p:grpSpPr>
            <p:sp>
              <p:nvSpPr>
                <p:cNvPr id="1632" name="Freeform: Shape 4289">
                  <a:extLst>
                    <a:ext uri="{FF2B5EF4-FFF2-40B4-BE49-F238E27FC236}">
                      <a16:creationId xmlns:a16="http://schemas.microsoft.com/office/drawing/2014/main" id="{673F79FF-DF23-8D03-E1F0-DCEB5A1AD2EA}"/>
                    </a:ext>
                  </a:extLst>
                </p:cNvPr>
                <p:cNvSpPr/>
                <p:nvPr/>
              </p:nvSpPr>
              <p:spPr>
                <a:xfrm>
                  <a:off x="550261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Freeform: Shape 4290">
                  <a:extLst>
                    <a:ext uri="{FF2B5EF4-FFF2-40B4-BE49-F238E27FC236}">
                      <a16:creationId xmlns:a16="http://schemas.microsoft.com/office/drawing/2014/main" id="{185A708C-0455-C502-5F4F-EF96DF3208FD}"/>
                    </a:ext>
                  </a:extLst>
                </p:cNvPr>
                <p:cNvSpPr/>
                <p:nvPr/>
              </p:nvSpPr>
              <p:spPr>
                <a:xfrm>
                  <a:off x="547938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3" name="Graphic 17">
                <a:extLst>
                  <a:ext uri="{FF2B5EF4-FFF2-40B4-BE49-F238E27FC236}">
                    <a16:creationId xmlns:a16="http://schemas.microsoft.com/office/drawing/2014/main" id="{E7167134-2829-08BB-F77A-3A740F350B4F}"/>
                  </a:ext>
                </a:extLst>
              </p:cNvPr>
              <p:cNvGrpSpPr/>
              <p:nvPr/>
            </p:nvGrpSpPr>
            <p:grpSpPr>
              <a:xfrm>
                <a:off x="5486591" y="1240358"/>
                <a:ext cx="46313" cy="51259"/>
                <a:chOff x="5486591" y="1240358"/>
                <a:chExt cx="46313" cy="51259"/>
              </a:xfrm>
            </p:grpSpPr>
            <p:sp>
              <p:nvSpPr>
                <p:cNvPr id="1630" name="Freeform: Shape 4287">
                  <a:extLst>
                    <a:ext uri="{FF2B5EF4-FFF2-40B4-BE49-F238E27FC236}">
                      <a16:creationId xmlns:a16="http://schemas.microsoft.com/office/drawing/2014/main" id="{06CA0972-9F7D-9059-EBA4-E03D5F3627EB}"/>
                    </a:ext>
                  </a:extLst>
                </p:cNvPr>
                <p:cNvSpPr/>
                <p:nvPr/>
              </p:nvSpPr>
              <p:spPr>
                <a:xfrm>
                  <a:off x="550966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Freeform: Shape 4288">
                  <a:extLst>
                    <a:ext uri="{FF2B5EF4-FFF2-40B4-BE49-F238E27FC236}">
                      <a16:creationId xmlns:a16="http://schemas.microsoft.com/office/drawing/2014/main" id="{96172602-0E6C-20A6-D094-467E4671517E}"/>
                    </a:ext>
                  </a:extLst>
                </p:cNvPr>
                <p:cNvSpPr/>
                <p:nvPr/>
              </p:nvSpPr>
              <p:spPr>
                <a:xfrm>
                  <a:off x="548659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4" name="Graphic 17">
                <a:extLst>
                  <a:ext uri="{FF2B5EF4-FFF2-40B4-BE49-F238E27FC236}">
                    <a16:creationId xmlns:a16="http://schemas.microsoft.com/office/drawing/2014/main" id="{F9278FF8-E72D-2DDC-63E4-17F7F9796D38}"/>
                  </a:ext>
                </a:extLst>
              </p:cNvPr>
              <p:cNvGrpSpPr/>
              <p:nvPr/>
            </p:nvGrpSpPr>
            <p:grpSpPr>
              <a:xfrm>
                <a:off x="5493643" y="1240358"/>
                <a:ext cx="46473" cy="51259"/>
                <a:chOff x="5493643" y="1240358"/>
                <a:chExt cx="46473" cy="51259"/>
              </a:xfrm>
            </p:grpSpPr>
            <p:sp>
              <p:nvSpPr>
                <p:cNvPr id="1628" name="Freeform: Shape 4285">
                  <a:extLst>
                    <a:ext uri="{FF2B5EF4-FFF2-40B4-BE49-F238E27FC236}">
                      <a16:creationId xmlns:a16="http://schemas.microsoft.com/office/drawing/2014/main" id="{D0C392B9-8D1C-F8F2-B3DE-1480EB0A7467}"/>
                    </a:ext>
                  </a:extLst>
                </p:cNvPr>
                <p:cNvSpPr/>
                <p:nvPr/>
              </p:nvSpPr>
              <p:spPr>
                <a:xfrm>
                  <a:off x="551688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Freeform: Shape 4286">
                  <a:extLst>
                    <a:ext uri="{FF2B5EF4-FFF2-40B4-BE49-F238E27FC236}">
                      <a16:creationId xmlns:a16="http://schemas.microsoft.com/office/drawing/2014/main" id="{603879C2-93D4-B673-851E-B8000CE75BF6}"/>
                    </a:ext>
                  </a:extLst>
                </p:cNvPr>
                <p:cNvSpPr/>
                <p:nvPr/>
              </p:nvSpPr>
              <p:spPr>
                <a:xfrm>
                  <a:off x="5493643"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5" name="Graphic 17">
                <a:extLst>
                  <a:ext uri="{FF2B5EF4-FFF2-40B4-BE49-F238E27FC236}">
                    <a16:creationId xmlns:a16="http://schemas.microsoft.com/office/drawing/2014/main" id="{4BA0B137-AC6D-7323-35FD-23850408492F}"/>
                  </a:ext>
                </a:extLst>
              </p:cNvPr>
              <p:cNvGrpSpPr/>
              <p:nvPr/>
            </p:nvGrpSpPr>
            <p:grpSpPr>
              <a:xfrm>
                <a:off x="5500854" y="1240358"/>
                <a:ext cx="46313" cy="51259"/>
                <a:chOff x="5500854" y="1240358"/>
                <a:chExt cx="46313" cy="51259"/>
              </a:xfrm>
            </p:grpSpPr>
            <p:sp>
              <p:nvSpPr>
                <p:cNvPr id="1626" name="Freeform: Shape 4283">
                  <a:extLst>
                    <a:ext uri="{FF2B5EF4-FFF2-40B4-BE49-F238E27FC236}">
                      <a16:creationId xmlns:a16="http://schemas.microsoft.com/office/drawing/2014/main" id="{0899C492-7872-346A-90AB-0A8009611252}"/>
                    </a:ext>
                  </a:extLst>
                </p:cNvPr>
                <p:cNvSpPr/>
                <p:nvPr/>
              </p:nvSpPr>
              <p:spPr>
                <a:xfrm>
                  <a:off x="552409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Freeform: Shape 4284">
                  <a:extLst>
                    <a:ext uri="{FF2B5EF4-FFF2-40B4-BE49-F238E27FC236}">
                      <a16:creationId xmlns:a16="http://schemas.microsoft.com/office/drawing/2014/main" id="{1EB5674D-0622-AC94-641C-4570E77F2EAD}"/>
                    </a:ext>
                  </a:extLst>
                </p:cNvPr>
                <p:cNvSpPr/>
                <p:nvPr/>
              </p:nvSpPr>
              <p:spPr>
                <a:xfrm>
                  <a:off x="550085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6" name="Graphic 17">
                <a:extLst>
                  <a:ext uri="{FF2B5EF4-FFF2-40B4-BE49-F238E27FC236}">
                    <a16:creationId xmlns:a16="http://schemas.microsoft.com/office/drawing/2014/main" id="{262C32F5-7694-4D2E-63E3-99DD40C8D2A5}"/>
                  </a:ext>
                </a:extLst>
              </p:cNvPr>
              <p:cNvGrpSpPr/>
              <p:nvPr/>
            </p:nvGrpSpPr>
            <p:grpSpPr>
              <a:xfrm>
                <a:off x="5508066" y="1240358"/>
                <a:ext cx="46313" cy="51259"/>
                <a:chOff x="5508066" y="1240358"/>
                <a:chExt cx="46313" cy="51259"/>
              </a:xfrm>
            </p:grpSpPr>
            <p:sp>
              <p:nvSpPr>
                <p:cNvPr id="1624" name="Freeform: Shape 4281">
                  <a:extLst>
                    <a:ext uri="{FF2B5EF4-FFF2-40B4-BE49-F238E27FC236}">
                      <a16:creationId xmlns:a16="http://schemas.microsoft.com/office/drawing/2014/main" id="{C80A5ECE-0B1A-DE9E-ADDD-C88F4AA72D46}"/>
                    </a:ext>
                  </a:extLst>
                </p:cNvPr>
                <p:cNvSpPr/>
                <p:nvPr/>
              </p:nvSpPr>
              <p:spPr>
                <a:xfrm>
                  <a:off x="553114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Freeform: Shape 4282">
                  <a:extLst>
                    <a:ext uri="{FF2B5EF4-FFF2-40B4-BE49-F238E27FC236}">
                      <a16:creationId xmlns:a16="http://schemas.microsoft.com/office/drawing/2014/main" id="{66833270-44D3-BEFE-F74A-E0330B15B2E8}"/>
                    </a:ext>
                  </a:extLst>
                </p:cNvPr>
                <p:cNvSpPr/>
                <p:nvPr/>
              </p:nvSpPr>
              <p:spPr>
                <a:xfrm>
                  <a:off x="550806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7" name="Graphic 17">
                <a:extLst>
                  <a:ext uri="{FF2B5EF4-FFF2-40B4-BE49-F238E27FC236}">
                    <a16:creationId xmlns:a16="http://schemas.microsoft.com/office/drawing/2014/main" id="{48C9F431-C252-B11D-CAC9-EB51F4054113}"/>
                  </a:ext>
                </a:extLst>
              </p:cNvPr>
              <p:cNvGrpSpPr/>
              <p:nvPr/>
            </p:nvGrpSpPr>
            <p:grpSpPr>
              <a:xfrm>
                <a:off x="5515117" y="1240358"/>
                <a:ext cx="46473" cy="51259"/>
                <a:chOff x="5515117" y="1240358"/>
                <a:chExt cx="46473" cy="51259"/>
              </a:xfrm>
            </p:grpSpPr>
            <p:sp>
              <p:nvSpPr>
                <p:cNvPr id="1622" name="Freeform: Shape 4279">
                  <a:extLst>
                    <a:ext uri="{FF2B5EF4-FFF2-40B4-BE49-F238E27FC236}">
                      <a16:creationId xmlns:a16="http://schemas.microsoft.com/office/drawing/2014/main" id="{4599B4FB-CA3E-0991-92A8-EBB2F4B98FFE}"/>
                    </a:ext>
                  </a:extLst>
                </p:cNvPr>
                <p:cNvSpPr/>
                <p:nvPr/>
              </p:nvSpPr>
              <p:spPr>
                <a:xfrm>
                  <a:off x="553835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Freeform: Shape 4280">
                  <a:extLst>
                    <a:ext uri="{FF2B5EF4-FFF2-40B4-BE49-F238E27FC236}">
                      <a16:creationId xmlns:a16="http://schemas.microsoft.com/office/drawing/2014/main" id="{7C76ACA1-ADFF-42B6-32F8-95C632DA2CFB}"/>
                    </a:ext>
                  </a:extLst>
                </p:cNvPr>
                <p:cNvSpPr/>
                <p:nvPr/>
              </p:nvSpPr>
              <p:spPr>
                <a:xfrm>
                  <a:off x="551511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8" name="Graphic 17">
                <a:extLst>
                  <a:ext uri="{FF2B5EF4-FFF2-40B4-BE49-F238E27FC236}">
                    <a16:creationId xmlns:a16="http://schemas.microsoft.com/office/drawing/2014/main" id="{8CD802E1-3F07-5065-4908-E803A7F1AB3E}"/>
                  </a:ext>
                </a:extLst>
              </p:cNvPr>
              <p:cNvGrpSpPr/>
              <p:nvPr/>
            </p:nvGrpSpPr>
            <p:grpSpPr>
              <a:xfrm>
                <a:off x="5522328" y="1240358"/>
                <a:ext cx="46313" cy="51259"/>
                <a:chOff x="5522328" y="1240358"/>
                <a:chExt cx="46313" cy="51259"/>
              </a:xfrm>
            </p:grpSpPr>
            <p:sp>
              <p:nvSpPr>
                <p:cNvPr id="1620" name="Freeform: Shape 4277">
                  <a:extLst>
                    <a:ext uri="{FF2B5EF4-FFF2-40B4-BE49-F238E27FC236}">
                      <a16:creationId xmlns:a16="http://schemas.microsoft.com/office/drawing/2014/main" id="{16AF65A8-0F10-4157-7C49-49C32D806A19}"/>
                    </a:ext>
                  </a:extLst>
                </p:cNvPr>
                <p:cNvSpPr/>
                <p:nvPr/>
              </p:nvSpPr>
              <p:spPr>
                <a:xfrm>
                  <a:off x="554556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Freeform: Shape 4278">
                  <a:extLst>
                    <a:ext uri="{FF2B5EF4-FFF2-40B4-BE49-F238E27FC236}">
                      <a16:creationId xmlns:a16="http://schemas.microsoft.com/office/drawing/2014/main" id="{9779D9F4-C200-32E1-2260-1D2A7E5EA4B5}"/>
                    </a:ext>
                  </a:extLst>
                </p:cNvPr>
                <p:cNvSpPr/>
                <p:nvPr/>
              </p:nvSpPr>
              <p:spPr>
                <a:xfrm>
                  <a:off x="552232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9" name="Graphic 17">
                <a:extLst>
                  <a:ext uri="{FF2B5EF4-FFF2-40B4-BE49-F238E27FC236}">
                    <a16:creationId xmlns:a16="http://schemas.microsoft.com/office/drawing/2014/main" id="{C3D5020D-7FB6-FB2B-1811-87F89F600B94}"/>
                  </a:ext>
                </a:extLst>
              </p:cNvPr>
              <p:cNvGrpSpPr/>
              <p:nvPr/>
            </p:nvGrpSpPr>
            <p:grpSpPr>
              <a:xfrm>
                <a:off x="5529540" y="1240358"/>
                <a:ext cx="46313" cy="51259"/>
                <a:chOff x="5529540" y="1240358"/>
                <a:chExt cx="46313" cy="51259"/>
              </a:xfrm>
            </p:grpSpPr>
            <p:sp>
              <p:nvSpPr>
                <p:cNvPr id="1618" name="Freeform: Shape 4275">
                  <a:extLst>
                    <a:ext uri="{FF2B5EF4-FFF2-40B4-BE49-F238E27FC236}">
                      <a16:creationId xmlns:a16="http://schemas.microsoft.com/office/drawing/2014/main" id="{A6F285A7-3566-BE75-1629-39BDFFB533E1}"/>
                    </a:ext>
                  </a:extLst>
                </p:cNvPr>
                <p:cNvSpPr/>
                <p:nvPr/>
              </p:nvSpPr>
              <p:spPr>
                <a:xfrm>
                  <a:off x="555261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Freeform: Shape 4276">
                  <a:extLst>
                    <a:ext uri="{FF2B5EF4-FFF2-40B4-BE49-F238E27FC236}">
                      <a16:creationId xmlns:a16="http://schemas.microsoft.com/office/drawing/2014/main" id="{535CDF2F-56CE-A246-E935-905556BC2378}"/>
                    </a:ext>
                  </a:extLst>
                </p:cNvPr>
                <p:cNvSpPr/>
                <p:nvPr/>
              </p:nvSpPr>
              <p:spPr>
                <a:xfrm>
                  <a:off x="552954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0" name="Graphic 17">
                <a:extLst>
                  <a:ext uri="{FF2B5EF4-FFF2-40B4-BE49-F238E27FC236}">
                    <a16:creationId xmlns:a16="http://schemas.microsoft.com/office/drawing/2014/main" id="{B709719A-9D2C-347D-C661-D0E60CACA022}"/>
                  </a:ext>
                </a:extLst>
              </p:cNvPr>
              <p:cNvGrpSpPr/>
              <p:nvPr/>
            </p:nvGrpSpPr>
            <p:grpSpPr>
              <a:xfrm>
                <a:off x="5536591" y="1240358"/>
                <a:ext cx="46473" cy="51259"/>
                <a:chOff x="5536591" y="1240358"/>
                <a:chExt cx="46473" cy="51259"/>
              </a:xfrm>
            </p:grpSpPr>
            <p:sp>
              <p:nvSpPr>
                <p:cNvPr id="1616" name="Freeform: Shape 4273">
                  <a:extLst>
                    <a:ext uri="{FF2B5EF4-FFF2-40B4-BE49-F238E27FC236}">
                      <a16:creationId xmlns:a16="http://schemas.microsoft.com/office/drawing/2014/main" id="{0C49C7C0-37FC-9E5C-3FFD-9BB4FF095ACD}"/>
                    </a:ext>
                  </a:extLst>
                </p:cNvPr>
                <p:cNvSpPr/>
                <p:nvPr/>
              </p:nvSpPr>
              <p:spPr>
                <a:xfrm>
                  <a:off x="555982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Freeform: Shape 4274">
                  <a:extLst>
                    <a:ext uri="{FF2B5EF4-FFF2-40B4-BE49-F238E27FC236}">
                      <a16:creationId xmlns:a16="http://schemas.microsoft.com/office/drawing/2014/main" id="{B7979DD7-6751-0240-5D3F-5EC718182050}"/>
                    </a:ext>
                  </a:extLst>
                </p:cNvPr>
                <p:cNvSpPr/>
                <p:nvPr/>
              </p:nvSpPr>
              <p:spPr>
                <a:xfrm>
                  <a:off x="5536591"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1" name="Graphic 17">
                <a:extLst>
                  <a:ext uri="{FF2B5EF4-FFF2-40B4-BE49-F238E27FC236}">
                    <a16:creationId xmlns:a16="http://schemas.microsoft.com/office/drawing/2014/main" id="{233F89C2-5ED6-0F6C-B313-9EAC499CD1DD}"/>
                  </a:ext>
                </a:extLst>
              </p:cNvPr>
              <p:cNvGrpSpPr/>
              <p:nvPr/>
            </p:nvGrpSpPr>
            <p:grpSpPr>
              <a:xfrm>
                <a:off x="5543802" y="1240358"/>
                <a:ext cx="46473" cy="51259"/>
                <a:chOff x="5543802" y="1240358"/>
                <a:chExt cx="46473" cy="51259"/>
              </a:xfrm>
            </p:grpSpPr>
            <p:sp>
              <p:nvSpPr>
                <p:cNvPr id="1614" name="Freeform: Shape 4271">
                  <a:extLst>
                    <a:ext uri="{FF2B5EF4-FFF2-40B4-BE49-F238E27FC236}">
                      <a16:creationId xmlns:a16="http://schemas.microsoft.com/office/drawing/2014/main" id="{EC4BFB78-380B-7100-3ED3-B091BEB7C8E3}"/>
                    </a:ext>
                  </a:extLst>
                </p:cNvPr>
                <p:cNvSpPr/>
                <p:nvPr/>
              </p:nvSpPr>
              <p:spPr>
                <a:xfrm>
                  <a:off x="556703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Freeform: Shape 4272">
                  <a:extLst>
                    <a:ext uri="{FF2B5EF4-FFF2-40B4-BE49-F238E27FC236}">
                      <a16:creationId xmlns:a16="http://schemas.microsoft.com/office/drawing/2014/main" id="{73B965EA-F5B6-9730-DF1A-BDC19140A956}"/>
                    </a:ext>
                  </a:extLst>
                </p:cNvPr>
                <p:cNvSpPr/>
                <p:nvPr/>
              </p:nvSpPr>
              <p:spPr>
                <a:xfrm>
                  <a:off x="554380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2" name="Graphic 17">
                <a:extLst>
                  <a:ext uri="{FF2B5EF4-FFF2-40B4-BE49-F238E27FC236}">
                    <a16:creationId xmlns:a16="http://schemas.microsoft.com/office/drawing/2014/main" id="{4A283C2A-5512-A5FC-A0E5-BA1056C40E99}"/>
                  </a:ext>
                </a:extLst>
              </p:cNvPr>
              <p:cNvGrpSpPr/>
              <p:nvPr/>
            </p:nvGrpSpPr>
            <p:grpSpPr>
              <a:xfrm>
                <a:off x="5551014" y="1240358"/>
                <a:ext cx="46313" cy="51259"/>
                <a:chOff x="5551014" y="1240358"/>
                <a:chExt cx="46313" cy="51259"/>
              </a:xfrm>
            </p:grpSpPr>
            <p:sp>
              <p:nvSpPr>
                <p:cNvPr id="1612" name="Freeform: Shape 4269">
                  <a:extLst>
                    <a:ext uri="{FF2B5EF4-FFF2-40B4-BE49-F238E27FC236}">
                      <a16:creationId xmlns:a16="http://schemas.microsoft.com/office/drawing/2014/main" id="{261F71A3-0430-E9B9-BAC2-EA7BF45F265A}"/>
                    </a:ext>
                  </a:extLst>
                </p:cNvPr>
                <p:cNvSpPr/>
                <p:nvPr/>
              </p:nvSpPr>
              <p:spPr>
                <a:xfrm>
                  <a:off x="557425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Freeform: Shape 4270">
                  <a:extLst>
                    <a:ext uri="{FF2B5EF4-FFF2-40B4-BE49-F238E27FC236}">
                      <a16:creationId xmlns:a16="http://schemas.microsoft.com/office/drawing/2014/main" id="{2754A87E-15DF-3429-616B-146F9A3AE732}"/>
                    </a:ext>
                  </a:extLst>
                </p:cNvPr>
                <p:cNvSpPr/>
                <p:nvPr/>
              </p:nvSpPr>
              <p:spPr>
                <a:xfrm>
                  <a:off x="555101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3" name="Graphic 17">
                <a:extLst>
                  <a:ext uri="{FF2B5EF4-FFF2-40B4-BE49-F238E27FC236}">
                    <a16:creationId xmlns:a16="http://schemas.microsoft.com/office/drawing/2014/main" id="{D82A837B-E930-FEB8-403F-2FEC64D854F3}"/>
                  </a:ext>
                </a:extLst>
              </p:cNvPr>
              <p:cNvGrpSpPr/>
              <p:nvPr/>
            </p:nvGrpSpPr>
            <p:grpSpPr>
              <a:xfrm>
                <a:off x="5558225" y="1240358"/>
                <a:ext cx="46313" cy="51259"/>
                <a:chOff x="5558225" y="1240358"/>
                <a:chExt cx="46313" cy="51259"/>
              </a:xfrm>
            </p:grpSpPr>
            <p:sp>
              <p:nvSpPr>
                <p:cNvPr id="1610" name="Freeform: Shape 4267">
                  <a:extLst>
                    <a:ext uri="{FF2B5EF4-FFF2-40B4-BE49-F238E27FC236}">
                      <a16:creationId xmlns:a16="http://schemas.microsoft.com/office/drawing/2014/main" id="{00EB09B6-70B4-A6C5-B3AF-F2820AC5AFFE}"/>
                    </a:ext>
                  </a:extLst>
                </p:cNvPr>
                <p:cNvSpPr/>
                <p:nvPr/>
              </p:nvSpPr>
              <p:spPr>
                <a:xfrm>
                  <a:off x="558130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Freeform: Shape 4268">
                  <a:extLst>
                    <a:ext uri="{FF2B5EF4-FFF2-40B4-BE49-F238E27FC236}">
                      <a16:creationId xmlns:a16="http://schemas.microsoft.com/office/drawing/2014/main" id="{E88070E0-085E-A4F2-6892-41C65276E8EA}"/>
                    </a:ext>
                  </a:extLst>
                </p:cNvPr>
                <p:cNvSpPr/>
                <p:nvPr/>
              </p:nvSpPr>
              <p:spPr>
                <a:xfrm>
                  <a:off x="555822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4" name="Graphic 17">
                <a:extLst>
                  <a:ext uri="{FF2B5EF4-FFF2-40B4-BE49-F238E27FC236}">
                    <a16:creationId xmlns:a16="http://schemas.microsoft.com/office/drawing/2014/main" id="{2FF21746-49A1-4655-4E79-58DCF3549C2D}"/>
                  </a:ext>
                </a:extLst>
              </p:cNvPr>
              <p:cNvGrpSpPr/>
              <p:nvPr/>
            </p:nvGrpSpPr>
            <p:grpSpPr>
              <a:xfrm>
                <a:off x="5565277" y="1240358"/>
                <a:ext cx="46473" cy="51259"/>
                <a:chOff x="5565277" y="1240358"/>
                <a:chExt cx="46473" cy="51259"/>
              </a:xfrm>
            </p:grpSpPr>
            <p:sp>
              <p:nvSpPr>
                <p:cNvPr id="1608" name="Freeform: Shape 4265">
                  <a:extLst>
                    <a:ext uri="{FF2B5EF4-FFF2-40B4-BE49-F238E27FC236}">
                      <a16:creationId xmlns:a16="http://schemas.microsoft.com/office/drawing/2014/main" id="{DDF144AE-8369-E83B-8C79-90A342174B69}"/>
                    </a:ext>
                  </a:extLst>
                </p:cNvPr>
                <p:cNvSpPr/>
                <p:nvPr/>
              </p:nvSpPr>
              <p:spPr>
                <a:xfrm>
                  <a:off x="558851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Freeform: Shape 4266">
                  <a:extLst>
                    <a:ext uri="{FF2B5EF4-FFF2-40B4-BE49-F238E27FC236}">
                      <a16:creationId xmlns:a16="http://schemas.microsoft.com/office/drawing/2014/main" id="{406AE345-857D-785B-F7F2-041F37CA4319}"/>
                    </a:ext>
                  </a:extLst>
                </p:cNvPr>
                <p:cNvSpPr/>
                <p:nvPr/>
              </p:nvSpPr>
              <p:spPr>
                <a:xfrm>
                  <a:off x="556527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5" name="Graphic 17">
                <a:extLst>
                  <a:ext uri="{FF2B5EF4-FFF2-40B4-BE49-F238E27FC236}">
                    <a16:creationId xmlns:a16="http://schemas.microsoft.com/office/drawing/2014/main" id="{097B9E1D-40B2-06D5-9D5B-5B7AE0654C6F}"/>
                  </a:ext>
                </a:extLst>
              </p:cNvPr>
              <p:cNvGrpSpPr/>
              <p:nvPr/>
            </p:nvGrpSpPr>
            <p:grpSpPr>
              <a:xfrm>
                <a:off x="5572488" y="1240358"/>
                <a:ext cx="46313" cy="51259"/>
                <a:chOff x="5572488" y="1240358"/>
                <a:chExt cx="46313" cy="51259"/>
              </a:xfrm>
            </p:grpSpPr>
            <p:sp>
              <p:nvSpPr>
                <p:cNvPr id="1606" name="Freeform: Shape 4263">
                  <a:extLst>
                    <a:ext uri="{FF2B5EF4-FFF2-40B4-BE49-F238E27FC236}">
                      <a16:creationId xmlns:a16="http://schemas.microsoft.com/office/drawing/2014/main" id="{B6F70BD2-D9C8-2F7A-0DD1-86E1EC1B52EC}"/>
                    </a:ext>
                  </a:extLst>
                </p:cNvPr>
                <p:cNvSpPr/>
                <p:nvPr/>
              </p:nvSpPr>
              <p:spPr>
                <a:xfrm>
                  <a:off x="559572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Freeform: Shape 4264">
                  <a:extLst>
                    <a:ext uri="{FF2B5EF4-FFF2-40B4-BE49-F238E27FC236}">
                      <a16:creationId xmlns:a16="http://schemas.microsoft.com/office/drawing/2014/main" id="{F5707EBB-4D73-DC56-1CD8-48610AD567E9}"/>
                    </a:ext>
                  </a:extLst>
                </p:cNvPr>
                <p:cNvSpPr/>
                <p:nvPr/>
              </p:nvSpPr>
              <p:spPr>
                <a:xfrm>
                  <a:off x="557248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6" name="Graphic 17">
                <a:extLst>
                  <a:ext uri="{FF2B5EF4-FFF2-40B4-BE49-F238E27FC236}">
                    <a16:creationId xmlns:a16="http://schemas.microsoft.com/office/drawing/2014/main" id="{4491BF2F-E92F-2BAC-3B78-3AFE26D4D8FD}"/>
                  </a:ext>
                </a:extLst>
              </p:cNvPr>
              <p:cNvGrpSpPr/>
              <p:nvPr/>
            </p:nvGrpSpPr>
            <p:grpSpPr>
              <a:xfrm>
                <a:off x="5579700" y="1240358"/>
                <a:ext cx="46313" cy="51259"/>
                <a:chOff x="5579700" y="1240358"/>
                <a:chExt cx="46313" cy="51259"/>
              </a:xfrm>
            </p:grpSpPr>
            <p:sp>
              <p:nvSpPr>
                <p:cNvPr id="1604" name="Freeform: Shape 4261">
                  <a:extLst>
                    <a:ext uri="{FF2B5EF4-FFF2-40B4-BE49-F238E27FC236}">
                      <a16:creationId xmlns:a16="http://schemas.microsoft.com/office/drawing/2014/main" id="{ABEC45E8-3D6F-D94A-8AE9-E912D065833D}"/>
                    </a:ext>
                  </a:extLst>
                </p:cNvPr>
                <p:cNvSpPr/>
                <p:nvPr/>
              </p:nvSpPr>
              <p:spPr>
                <a:xfrm>
                  <a:off x="560277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Freeform: Shape 4262">
                  <a:extLst>
                    <a:ext uri="{FF2B5EF4-FFF2-40B4-BE49-F238E27FC236}">
                      <a16:creationId xmlns:a16="http://schemas.microsoft.com/office/drawing/2014/main" id="{B972F1E1-E471-97B2-8B65-29E98BD2B345}"/>
                    </a:ext>
                  </a:extLst>
                </p:cNvPr>
                <p:cNvSpPr/>
                <p:nvPr/>
              </p:nvSpPr>
              <p:spPr>
                <a:xfrm>
                  <a:off x="557970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7" name="Graphic 17">
                <a:extLst>
                  <a:ext uri="{FF2B5EF4-FFF2-40B4-BE49-F238E27FC236}">
                    <a16:creationId xmlns:a16="http://schemas.microsoft.com/office/drawing/2014/main" id="{31D84A43-345D-EC2C-6642-4AE7C5F1DE13}"/>
                  </a:ext>
                </a:extLst>
              </p:cNvPr>
              <p:cNvGrpSpPr/>
              <p:nvPr/>
            </p:nvGrpSpPr>
            <p:grpSpPr>
              <a:xfrm>
                <a:off x="5586751" y="1240358"/>
                <a:ext cx="46473" cy="51259"/>
                <a:chOff x="5586751" y="1240358"/>
                <a:chExt cx="46473" cy="51259"/>
              </a:xfrm>
            </p:grpSpPr>
            <p:sp>
              <p:nvSpPr>
                <p:cNvPr id="1602" name="Freeform: Shape 4259">
                  <a:extLst>
                    <a:ext uri="{FF2B5EF4-FFF2-40B4-BE49-F238E27FC236}">
                      <a16:creationId xmlns:a16="http://schemas.microsoft.com/office/drawing/2014/main" id="{65D4AC61-CE65-92BE-A391-837EC5943BFC}"/>
                    </a:ext>
                  </a:extLst>
                </p:cNvPr>
                <p:cNvSpPr/>
                <p:nvPr/>
              </p:nvSpPr>
              <p:spPr>
                <a:xfrm>
                  <a:off x="560998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Freeform: Shape 4260">
                  <a:extLst>
                    <a:ext uri="{FF2B5EF4-FFF2-40B4-BE49-F238E27FC236}">
                      <a16:creationId xmlns:a16="http://schemas.microsoft.com/office/drawing/2014/main" id="{F03D0138-5706-D6FC-A0DB-19CDD6301968}"/>
                    </a:ext>
                  </a:extLst>
                </p:cNvPr>
                <p:cNvSpPr/>
                <p:nvPr/>
              </p:nvSpPr>
              <p:spPr>
                <a:xfrm>
                  <a:off x="5586751"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8" name="Graphic 17">
                <a:extLst>
                  <a:ext uri="{FF2B5EF4-FFF2-40B4-BE49-F238E27FC236}">
                    <a16:creationId xmlns:a16="http://schemas.microsoft.com/office/drawing/2014/main" id="{DCF61946-6559-4715-3468-11E564499C49}"/>
                  </a:ext>
                </a:extLst>
              </p:cNvPr>
              <p:cNvGrpSpPr/>
              <p:nvPr/>
            </p:nvGrpSpPr>
            <p:grpSpPr>
              <a:xfrm>
                <a:off x="5593962" y="1240358"/>
                <a:ext cx="46313" cy="51259"/>
                <a:chOff x="5593962" y="1240358"/>
                <a:chExt cx="46313" cy="51259"/>
              </a:xfrm>
            </p:grpSpPr>
            <p:sp>
              <p:nvSpPr>
                <p:cNvPr id="1600" name="Freeform: Shape 4257">
                  <a:extLst>
                    <a:ext uri="{FF2B5EF4-FFF2-40B4-BE49-F238E27FC236}">
                      <a16:creationId xmlns:a16="http://schemas.microsoft.com/office/drawing/2014/main" id="{C8FD0681-14A2-F7A9-C7EE-0D5C83AD5797}"/>
                    </a:ext>
                  </a:extLst>
                </p:cNvPr>
                <p:cNvSpPr/>
                <p:nvPr/>
              </p:nvSpPr>
              <p:spPr>
                <a:xfrm>
                  <a:off x="561719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Freeform: Shape 4258">
                  <a:extLst>
                    <a:ext uri="{FF2B5EF4-FFF2-40B4-BE49-F238E27FC236}">
                      <a16:creationId xmlns:a16="http://schemas.microsoft.com/office/drawing/2014/main" id="{758DAFAA-8774-48DB-F189-466BDE03C752}"/>
                    </a:ext>
                  </a:extLst>
                </p:cNvPr>
                <p:cNvSpPr/>
                <p:nvPr/>
              </p:nvSpPr>
              <p:spPr>
                <a:xfrm>
                  <a:off x="559396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9" name="Graphic 17">
                <a:extLst>
                  <a:ext uri="{FF2B5EF4-FFF2-40B4-BE49-F238E27FC236}">
                    <a16:creationId xmlns:a16="http://schemas.microsoft.com/office/drawing/2014/main" id="{AAB0140A-82D8-545D-1B02-A2BE56226E6B}"/>
                  </a:ext>
                </a:extLst>
              </p:cNvPr>
              <p:cNvGrpSpPr/>
              <p:nvPr/>
            </p:nvGrpSpPr>
            <p:grpSpPr>
              <a:xfrm>
                <a:off x="5601174" y="1240358"/>
                <a:ext cx="46313" cy="51259"/>
                <a:chOff x="5601174" y="1240358"/>
                <a:chExt cx="46313" cy="51259"/>
              </a:xfrm>
            </p:grpSpPr>
            <p:sp>
              <p:nvSpPr>
                <p:cNvPr id="1598" name="Freeform: Shape 4255">
                  <a:extLst>
                    <a:ext uri="{FF2B5EF4-FFF2-40B4-BE49-F238E27FC236}">
                      <a16:creationId xmlns:a16="http://schemas.microsoft.com/office/drawing/2014/main" id="{2B6333D4-350A-5C8D-2571-B2370F019682}"/>
                    </a:ext>
                  </a:extLst>
                </p:cNvPr>
                <p:cNvSpPr/>
                <p:nvPr/>
              </p:nvSpPr>
              <p:spPr>
                <a:xfrm>
                  <a:off x="5624251"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Freeform: Shape 4256">
                  <a:extLst>
                    <a:ext uri="{FF2B5EF4-FFF2-40B4-BE49-F238E27FC236}">
                      <a16:creationId xmlns:a16="http://schemas.microsoft.com/office/drawing/2014/main" id="{52F0A411-83E3-3095-FA22-C54C9220334B}"/>
                    </a:ext>
                  </a:extLst>
                </p:cNvPr>
                <p:cNvSpPr/>
                <p:nvPr/>
              </p:nvSpPr>
              <p:spPr>
                <a:xfrm>
                  <a:off x="5601174"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0" name="Graphic 17">
                <a:extLst>
                  <a:ext uri="{FF2B5EF4-FFF2-40B4-BE49-F238E27FC236}">
                    <a16:creationId xmlns:a16="http://schemas.microsoft.com/office/drawing/2014/main" id="{3A82C6DD-31E3-98FA-78B9-C45F0A512D20}"/>
                  </a:ext>
                </a:extLst>
              </p:cNvPr>
              <p:cNvGrpSpPr/>
              <p:nvPr/>
            </p:nvGrpSpPr>
            <p:grpSpPr>
              <a:xfrm>
                <a:off x="5608225" y="1240358"/>
                <a:ext cx="46473" cy="51259"/>
                <a:chOff x="5608225" y="1240358"/>
                <a:chExt cx="46473" cy="51259"/>
              </a:xfrm>
            </p:grpSpPr>
            <p:sp>
              <p:nvSpPr>
                <p:cNvPr id="1596" name="Freeform: Shape 4253">
                  <a:extLst>
                    <a:ext uri="{FF2B5EF4-FFF2-40B4-BE49-F238E27FC236}">
                      <a16:creationId xmlns:a16="http://schemas.microsoft.com/office/drawing/2014/main" id="{03636E85-39F5-5C28-95CC-6BB59B7165BB}"/>
                    </a:ext>
                  </a:extLst>
                </p:cNvPr>
                <p:cNvSpPr/>
                <p:nvPr/>
              </p:nvSpPr>
              <p:spPr>
                <a:xfrm>
                  <a:off x="563146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Freeform: Shape 4254">
                  <a:extLst>
                    <a:ext uri="{FF2B5EF4-FFF2-40B4-BE49-F238E27FC236}">
                      <a16:creationId xmlns:a16="http://schemas.microsoft.com/office/drawing/2014/main" id="{F57151DE-234B-2A0D-F23E-C96B3189AF57}"/>
                    </a:ext>
                  </a:extLst>
                </p:cNvPr>
                <p:cNvSpPr/>
                <p:nvPr/>
              </p:nvSpPr>
              <p:spPr>
                <a:xfrm>
                  <a:off x="5608225"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1" name="Graphic 17">
                <a:extLst>
                  <a:ext uri="{FF2B5EF4-FFF2-40B4-BE49-F238E27FC236}">
                    <a16:creationId xmlns:a16="http://schemas.microsoft.com/office/drawing/2014/main" id="{F9B8D529-A8E9-E139-74A1-F4EE4B81B6E5}"/>
                  </a:ext>
                </a:extLst>
              </p:cNvPr>
              <p:cNvGrpSpPr/>
              <p:nvPr/>
            </p:nvGrpSpPr>
            <p:grpSpPr>
              <a:xfrm>
                <a:off x="5615437" y="1240358"/>
                <a:ext cx="46313" cy="51259"/>
                <a:chOff x="5615437" y="1240358"/>
                <a:chExt cx="46313" cy="51259"/>
              </a:xfrm>
            </p:grpSpPr>
            <p:sp>
              <p:nvSpPr>
                <p:cNvPr id="1594" name="Freeform: Shape 4251">
                  <a:extLst>
                    <a:ext uri="{FF2B5EF4-FFF2-40B4-BE49-F238E27FC236}">
                      <a16:creationId xmlns:a16="http://schemas.microsoft.com/office/drawing/2014/main" id="{6FFBEF64-93BD-0A33-140E-8603517C9E78}"/>
                    </a:ext>
                  </a:extLst>
                </p:cNvPr>
                <p:cNvSpPr/>
                <p:nvPr/>
              </p:nvSpPr>
              <p:spPr>
                <a:xfrm>
                  <a:off x="563867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Freeform: Shape 4252">
                  <a:extLst>
                    <a:ext uri="{FF2B5EF4-FFF2-40B4-BE49-F238E27FC236}">
                      <a16:creationId xmlns:a16="http://schemas.microsoft.com/office/drawing/2014/main" id="{A8D2F816-7A0C-39E7-38F4-E83026A90604}"/>
                    </a:ext>
                  </a:extLst>
                </p:cNvPr>
                <p:cNvSpPr/>
                <p:nvPr/>
              </p:nvSpPr>
              <p:spPr>
                <a:xfrm>
                  <a:off x="5615437"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2" name="Graphic 17">
                <a:extLst>
                  <a:ext uri="{FF2B5EF4-FFF2-40B4-BE49-F238E27FC236}">
                    <a16:creationId xmlns:a16="http://schemas.microsoft.com/office/drawing/2014/main" id="{D64672F0-18B7-1EEC-C646-188E4E2E471C}"/>
                  </a:ext>
                </a:extLst>
              </p:cNvPr>
              <p:cNvGrpSpPr/>
              <p:nvPr/>
            </p:nvGrpSpPr>
            <p:grpSpPr>
              <a:xfrm>
                <a:off x="5622648" y="1240358"/>
                <a:ext cx="46313" cy="51259"/>
                <a:chOff x="5622648" y="1240358"/>
                <a:chExt cx="46313" cy="51259"/>
              </a:xfrm>
            </p:grpSpPr>
            <p:sp>
              <p:nvSpPr>
                <p:cNvPr id="1592" name="Freeform: Shape 4249">
                  <a:extLst>
                    <a:ext uri="{FF2B5EF4-FFF2-40B4-BE49-F238E27FC236}">
                      <a16:creationId xmlns:a16="http://schemas.microsoft.com/office/drawing/2014/main" id="{3E17C03E-BF8A-7F29-D498-68A36617D33E}"/>
                    </a:ext>
                  </a:extLst>
                </p:cNvPr>
                <p:cNvSpPr/>
                <p:nvPr/>
              </p:nvSpPr>
              <p:spPr>
                <a:xfrm>
                  <a:off x="564572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Freeform: Shape 4250">
                  <a:extLst>
                    <a:ext uri="{FF2B5EF4-FFF2-40B4-BE49-F238E27FC236}">
                      <a16:creationId xmlns:a16="http://schemas.microsoft.com/office/drawing/2014/main" id="{F486A220-0267-9CF7-E7C2-8EB2D4F4BB23}"/>
                    </a:ext>
                  </a:extLst>
                </p:cNvPr>
                <p:cNvSpPr/>
                <p:nvPr/>
              </p:nvSpPr>
              <p:spPr>
                <a:xfrm>
                  <a:off x="5622648"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3" name="Graphic 17">
                <a:extLst>
                  <a:ext uri="{FF2B5EF4-FFF2-40B4-BE49-F238E27FC236}">
                    <a16:creationId xmlns:a16="http://schemas.microsoft.com/office/drawing/2014/main" id="{E8E3B6CC-ED54-9CF7-4182-00B2734A7C8C}"/>
                  </a:ext>
                </a:extLst>
              </p:cNvPr>
              <p:cNvGrpSpPr/>
              <p:nvPr/>
            </p:nvGrpSpPr>
            <p:grpSpPr>
              <a:xfrm>
                <a:off x="5629699" y="1240358"/>
                <a:ext cx="46473" cy="51259"/>
                <a:chOff x="5629699" y="1240358"/>
                <a:chExt cx="46473" cy="51259"/>
              </a:xfrm>
            </p:grpSpPr>
            <p:sp>
              <p:nvSpPr>
                <p:cNvPr id="1590" name="Freeform: Shape 4247">
                  <a:extLst>
                    <a:ext uri="{FF2B5EF4-FFF2-40B4-BE49-F238E27FC236}">
                      <a16:creationId xmlns:a16="http://schemas.microsoft.com/office/drawing/2014/main" id="{0D4DF964-08DB-A42B-8212-7BA0302B81D0}"/>
                    </a:ext>
                  </a:extLst>
                </p:cNvPr>
                <p:cNvSpPr/>
                <p:nvPr/>
              </p:nvSpPr>
              <p:spPr>
                <a:xfrm>
                  <a:off x="565293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Freeform: Shape 4248">
                  <a:extLst>
                    <a:ext uri="{FF2B5EF4-FFF2-40B4-BE49-F238E27FC236}">
                      <a16:creationId xmlns:a16="http://schemas.microsoft.com/office/drawing/2014/main" id="{C8FE7554-EDDC-927B-51D7-0C1830A7CB43}"/>
                    </a:ext>
                  </a:extLst>
                </p:cNvPr>
                <p:cNvSpPr/>
                <p:nvPr/>
              </p:nvSpPr>
              <p:spPr>
                <a:xfrm>
                  <a:off x="5629699"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4" name="Graphic 17">
                <a:extLst>
                  <a:ext uri="{FF2B5EF4-FFF2-40B4-BE49-F238E27FC236}">
                    <a16:creationId xmlns:a16="http://schemas.microsoft.com/office/drawing/2014/main" id="{AC3B3CF6-E0C8-6FB6-60F2-BAE1142A72C6}"/>
                  </a:ext>
                </a:extLst>
              </p:cNvPr>
              <p:cNvGrpSpPr/>
              <p:nvPr/>
            </p:nvGrpSpPr>
            <p:grpSpPr>
              <a:xfrm>
                <a:off x="5636911" y="1240358"/>
                <a:ext cx="46313" cy="51259"/>
                <a:chOff x="5636911" y="1240358"/>
                <a:chExt cx="46313" cy="51259"/>
              </a:xfrm>
            </p:grpSpPr>
            <p:sp>
              <p:nvSpPr>
                <p:cNvPr id="1588" name="Freeform: Shape 4245">
                  <a:extLst>
                    <a:ext uri="{FF2B5EF4-FFF2-40B4-BE49-F238E27FC236}">
                      <a16:creationId xmlns:a16="http://schemas.microsoft.com/office/drawing/2014/main" id="{07C6421B-DBD6-636A-9A2B-E0AF37085D7A}"/>
                    </a:ext>
                  </a:extLst>
                </p:cNvPr>
                <p:cNvSpPr/>
                <p:nvPr/>
              </p:nvSpPr>
              <p:spPr>
                <a:xfrm>
                  <a:off x="5660148"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Freeform: Shape 4246">
                  <a:extLst>
                    <a:ext uri="{FF2B5EF4-FFF2-40B4-BE49-F238E27FC236}">
                      <a16:creationId xmlns:a16="http://schemas.microsoft.com/office/drawing/2014/main" id="{A98E34F6-F195-EF01-EC44-BB7BBFA757F0}"/>
                    </a:ext>
                  </a:extLst>
                </p:cNvPr>
                <p:cNvSpPr/>
                <p:nvPr/>
              </p:nvSpPr>
              <p:spPr>
                <a:xfrm>
                  <a:off x="563691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5" name="Graphic 17">
                <a:extLst>
                  <a:ext uri="{FF2B5EF4-FFF2-40B4-BE49-F238E27FC236}">
                    <a16:creationId xmlns:a16="http://schemas.microsoft.com/office/drawing/2014/main" id="{85E94FEF-CDA5-670A-5D93-FF6990041F6D}"/>
                  </a:ext>
                </a:extLst>
              </p:cNvPr>
              <p:cNvGrpSpPr/>
              <p:nvPr/>
            </p:nvGrpSpPr>
            <p:grpSpPr>
              <a:xfrm>
                <a:off x="5644122" y="1240358"/>
                <a:ext cx="46313" cy="51259"/>
                <a:chOff x="5644122" y="1240358"/>
                <a:chExt cx="46313" cy="51259"/>
              </a:xfrm>
            </p:grpSpPr>
            <p:sp>
              <p:nvSpPr>
                <p:cNvPr id="1586" name="Freeform: Shape 4243">
                  <a:extLst>
                    <a:ext uri="{FF2B5EF4-FFF2-40B4-BE49-F238E27FC236}">
                      <a16:creationId xmlns:a16="http://schemas.microsoft.com/office/drawing/2014/main" id="{34769069-B6F1-D6CB-F789-83F44403F37D}"/>
                    </a:ext>
                  </a:extLst>
                </p:cNvPr>
                <p:cNvSpPr/>
                <p:nvPr/>
              </p:nvSpPr>
              <p:spPr>
                <a:xfrm>
                  <a:off x="566719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Freeform: Shape 4244">
                  <a:extLst>
                    <a:ext uri="{FF2B5EF4-FFF2-40B4-BE49-F238E27FC236}">
                      <a16:creationId xmlns:a16="http://schemas.microsoft.com/office/drawing/2014/main" id="{C00840B5-2326-B6FC-12BD-8613D8D92C47}"/>
                    </a:ext>
                  </a:extLst>
                </p:cNvPr>
                <p:cNvSpPr/>
                <p:nvPr/>
              </p:nvSpPr>
              <p:spPr>
                <a:xfrm>
                  <a:off x="5644122"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6" name="Graphic 17">
                <a:extLst>
                  <a:ext uri="{FF2B5EF4-FFF2-40B4-BE49-F238E27FC236}">
                    <a16:creationId xmlns:a16="http://schemas.microsoft.com/office/drawing/2014/main" id="{24DAEF73-680A-9031-9856-DFA0FF1EF944}"/>
                  </a:ext>
                </a:extLst>
              </p:cNvPr>
              <p:cNvGrpSpPr/>
              <p:nvPr/>
            </p:nvGrpSpPr>
            <p:grpSpPr>
              <a:xfrm>
                <a:off x="5651173" y="1240358"/>
                <a:ext cx="46473" cy="51259"/>
                <a:chOff x="5651173" y="1240358"/>
                <a:chExt cx="46473" cy="51259"/>
              </a:xfrm>
            </p:grpSpPr>
            <p:sp>
              <p:nvSpPr>
                <p:cNvPr id="1584" name="Freeform: Shape 4241">
                  <a:extLst>
                    <a:ext uri="{FF2B5EF4-FFF2-40B4-BE49-F238E27FC236}">
                      <a16:creationId xmlns:a16="http://schemas.microsoft.com/office/drawing/2014/main" id="{B2BAF6AE-B0FD-E9C6-EB13-476DEBC3621B}"/>
                    </a:ext>
                  </a:extLst>
                </p:cNvPr>
                <p:cNvSpPr/>
                <p:nvPr/>
              </p:nvSpPr>
              <p:spPr>
                <a:xfrm>
                  <a:off x="567441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Freeform: Shape 4242">
                  <a:extLst>
                    <a:ext uri="{FF2B5EF4-FFF2-40B4-BE49-F238E27FC236}">
                      <a16:creationId xmlns:a16="http://schemas.microsoft.com/office/drawing/2014/main" id="{A27AE7CF-7BB5-4354-A9DB-BAAA5C623366}"/>
                    </a:ext>
                  </a:extLst>
                </p:cNvPr>
                <p:cNvSpPr/>
                <p:nvPr/>
              </p:nvSpPr>
              <p:spPr>
                <a:xfrm>
                  <a:off x="5651173"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7" name="Graphic 17">
                <a:extLst>
                  <a:ext uri="{FF2B5EF4-FFF2-40B4-BE49-F238E27FC236}">
                    <a16:creationId xmlns:a16="http://schemas.microsoft.com/office/drawing/2014/main" id="{614BF38D-C63B-C7AC-8640-A367A440DEA8}"/>
                  </a:ext>
                </a:extLst>
              </p:cNvPr>
              <p:cNvGrpSpPr/>
              <p:nvPr/>
            </p:nvGrpSpPr>
            <p:grpSpPr>
              <a:xfrm>
                <a:off x="5658385" y="1240358"/>
                <a:ext cx="46313" cy="51259"/>
                <a:chOff x="5658385" y="1240358"/>
                <a:chExt cx="46313" cy="51259"/>
              </a:xfrm>
            </p:grpSpPr>
            <p:sp>
              <p:nvSpPr>
                <p:cNvPr id="1582" name="Freeform: Shape 4239">
                  <a:extLst>
                    <a:ext uri="{FF2B5EF4-FFF2-40B4-BE49-F238E27FC236}">
                      <a16:creationId xmlns:a16="http://schemas.microsoft.com/office/drawing/2014/main" id="{44591BB9-2C61-94D1-2F0B-CFE6C7927448}"/>
                    </a:ext>
                  </a:extLst>
                </p:cNvPr>
                <p:cNvSpPr/>
                <p:nvPr/>
              </p:nvSpPr>
              <p:spPr>
                <a:xfrm>
                  <a:off x="568162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Freeform: Shape 4240">
                  <a:extLst>
                    <a:ext uri="{FF2B5EF4-FFF2-40B4-BE49-F238E27FC236}">
                      <a16:creationId xmlns:a16="http://schemas.microsoft.com/office/drawing/2014/main" id="{6C6D5150-A803-852C-DF79-9CC1D3D06918}"/>
                    </a:ext>
                  </a:extLst>
                </p:cNvPr>
                <p:cNvSpPr/>
                <p:nvPr/>
              </p:nvSpPr>
              <p:spPr>
                <a:xfrm>
                  <a:off x="565838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8" name="Graphic 17">
                <a:extLst>
                  <a:ext uri="{FF2B5EF4-FFF2-40B4-BE49-F238E27FC236}">
                    <a16:creationId xmlns:a16="http://schemas.microsoft.com/office/drawing/2014/main" id="{6B577B46-6952-2FA0-5586-6B912F718B34}"/>
                  </a:ext>
                </a:extLst>
              </p:cNvPr>
              <p:cNvGrpSpPr/>
              <p:nvPr/>
            </p:nvGrpSpPr>
            <p:grpSpPr>
              <a:xfrm>
                <a:off x="5665596" y="1240358"/>
                <a:ext cx="46313" cy="51259"/>
                <a:chOff x="5665596" y="1240358"/>
                <a:chExt cx="46313" cy="51259"/>
              </a:xfrm>
            </p:grpSpPr>
            <p:sp>
              <p:nvSpPr>
                <p:cNvPr id="1580" name="Freeform: Shape 4237">
                  <a:extLst>
                    <a:ext uri="{FF2B5EF4-FFF2-40B4-BE49-F238E27FC236}">
                      <a16:creationId xmlns:a16="http://schemas.microsoft.com/office/drawing/2014/main" id="{58297092-4428-4B33-168B-3C3E55141CF7}"/>
                    </a:ext>
                  </a:extLst>
                </p:cNvPr>
                <p:cNvSpPr/>
                <p:nvPr/>
              </p:nvSpPr>
              <p:spPr>
                <a:xfrm>
                  <a:off x="568867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Freeform: Shape 4238">
                  <a:extLst>
                    <a:ext uri="{FF2B5EF4-FFF2-40B4-BE49-F238E27FC236}">
                      <a16:creationId xmlns:a16="http://schemas.microsoft.com/office/drawing/2014/main" id="{AEF1465F-E344-F697-177C-68E8F00CE56C}"/>
                    </a:ext>
                  </a:extLst>
                </p:cNvPr>
                <p:cNvSpPr/>
                <p:nvPr/>
              </p:nvSpPr>
              <p:spPr>
                <a:xfrm>
                  <a:off x="5665596"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9" name="Graphic 17">
                <a:extLst>
                  <a:ext uri="{FF2B5EF4-FFF2-40B4-BE49-F238E27FC236}">
                    <a16:creationId xmlns:a16="http://schemas.microsoft.com/office/drawing/2014/main" id="{37319D79-1409-C221-1229-E02015409411}"/>
                  </a:ext>
                </a:extLst>
              </p:cNvPr>
              <p:cNvGrpSpPr/>
              <p:nvPr/>
            </p:nvGrpSpPr>
            <p:grpSpPr>
              <a:xfrm>
                <a:off x="5672648" y="1240358"/>
                <a:ext cx="46473" cy="51259"/>
                <a:chOff x="5672648" y="1240358"/>
                <a:chExt cx="46473" cy="51259"/>
              </a:xfrm>
            </p:grpSpPr>
            <p:sp>
              <p:nvSpPr>
                <p:cNvPr id="1578" name="Freeform: Shape 4235">
                  <a:extLst>
                    <a:ext uri="{FF2B5EF4-FFF2-40B4-BE49-F238E27FC236}">
                      <a16:creationId xmlns:a16="http://schemas.microsoft.com/office/drawing/2014/main" id="{0C34DB85-1A39-C72A-4A86-DF551912A16F}"/>
                    </a:ext>
                  </a:extLst>
                </p:cNvPr>
                <p:cNvSpPr/>
                <p:nvPr/>
              </p:nvSpPr>
              <p:spPr>
                <a:xfrm>
                  <a:off x="5695885"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Freeform: Shape 4236">
                  <a:extLst>
                    <a:ext uri="{FF2B5EF4-FFF2-40B4-BE49-F238E27FC236}">
                      <a16:creationId xmlns:a16="http://schemas.microsoft.com/office/drawing/2014/main" id="{EEA16EB8-B621-0784-3D21-0C04E4C9A65F}"/>
                    </a:ext>
                  </a:extLst>
                </p:cNvPr>
                <p:cNvSpPr/>
                <p:nvPr/>
              </p:nvSpPr>
              <p:spPr>
                <a:xfrm>
                  <a:off x="5672648"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0" name="Graphic 17">
                <a:extLst>
                  <a:ext uri="{FF2B5EF4-FFF2-40B4-BE49-F238E27FC236}">
                    <a16:creationId xmlns:a16="http://schemas.microsoft.com/office/drawing/2014/main" id="{F24DD3B3-D4A0-C425-2488-9EC06B2AEAF4}"/>
                  </a:ext>
                </a:extLst>
              </p:cNvPr>
              <p:cNvGrpSpPr/>
              <p:nvPr/>
            </p:nvGrpSpPr>
            <p:grpSpPr>
              <a:xfrm>
                <a:off x="5679859" y="1240358"/>
                <a:ext cx="46313" cy="51259"/>
                <a:chOff x="5679859" y="1240358"/>
                <a:chExt cx="46313" cy="51259"/>
              </a:xfrm>
            </p:grpSpPr>
            <p:sp>
              <p:nvSpPr>
                <p:cNvPr id="1576" name="Freeform: Shape 4233">
                  <a:extLst>
                    <a:ext uri="{FF2B5EF4-FFF2-40B4-BE49-F238E27FC236}">
                      <a16:creationId xmlns:a16="http://schemas.microsoft.com/office/drawing/2014/main" id="{39989E80-0553-0331-9F83-042B62289856}"/>
                    </a:ext>
                  </a:extLst>
                </p:cNvPr>
                <p:cNvSpPr/>
                <p:nvPr/>
              </p:nvSpPr>
              <p:spPr>
                <a:xfrm>
                  <a:off x="570309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Freeform: Shape 4234">
                  <a:extLst>
                    <a:ext uri="{FF2B5EF4-FFF2-40B4-BE49-F238E27FC236}">
                      <a16:creationId xmlns:a16="http://schemas.microsoft.com/office/drawing/2014/main" id="{B36B4AFA-0EAC-13F1-CE02-A4AD1FE4CD32}"/>
                    </a:ext>
                  </a:extLst>
                </p:cNvPr>
                <p:cNvSpPr/>
                <p:nvPr/>
              </p:nvSpPr>
              <p:spPr>
                <a:xfrm>
                  <a:off x="567985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1" name="Graphic 17">
                <a:extLst>
                  <a:ext uri="{FF2B5EF4-FFF2-40B4-BE49-F238E27FC236}">
                    <a16:creationId xmlns:a16="http://schemas.microsoft.com/office/drawing/2014/main" id="{33298CF4-05B1-7F7A-6BFA-48404515EE02}"/>
                  </a:ext>
                </a:extLst>
              </p:cNvPr>
              <p:cNvGrpSpPr/>
              <p:nvPr/>
            </p:nvGrpSpPr>
            <p:grpSpPr>
              <a:xfrm>
                <a:off x="5687071" y="1240358"/>
                <a:ext cx="46313" cy="51259"/>
                <a:chOff x="5687071" y="1240358"/>
                <a:chExt cx="46313" cy="51259"/>
              </a:xfrm>
            </p:grpSpPr>
            <p:sp>
              <p:nvSpPr>
                <p:cNvPr id="1574" name="Freeform: Shape 4231">
                  <a:extLst>
                    <a:ext uri="{FF2B5EF4-FFF2-40B4-BE49-F238E27FC236}">
                      <a16:creationId xmlns:a16="http://schemas.microsoft.com/office/drawing/2014/main" id="{7F677768-FEBD-8700-6E4B-3A545A709790}"/>
                    </a:ext>
                  </a:extLst>
                </p:cNvPr>
                <p:cNvSpPr/>
                <p:nvPr/>
              </p:nvSpPr>
              <p:spPr>
                <a:xfrm>
                  <a:off x="571014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Freeform: Shape 4232">
                  <a:extLst>
                    <a:ext uri="{FF2B5EF4-FFF2-40B4-BE49-F238E27FC236}">
                      <a16:creationId xmlns:a16="http://schemas.microsoft.com/office/drawing/2014/main" id="{6C0319F6-17AA-25E6-F571-77339C5ABBD1}"/>
                    </a:ext>
                  </a:extLst>
                </p:cNvPr>
                <p:cNvSpPr/>
                <p:nvPr/>
              </p:nvSpPr>
              <p:spPr>
                <a:xfrm>
                  <a:off x="5687071"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2" name="Graphic 17">
                <a:extLst>
                  <a:ext uri="{FF2B5EF4-FFF2-40B4-BE49-F238E27FC236}">
                    <a16:creationId xmlns:a16="http://schemas.microsoft.com/office/drawing/2014/main" id="{C3F6F5AB-316A-0B9B-B2C2-5A0BB6E06533}"/>
                  </a:ext>
                </a:extLst>
              </p:cNvPr>
              <p:cNvGrpSpPr/>
              <p:nvPr/>
            </p:nvGrpSpPr>
            <p:grpSpPr>
              <a:xfrm>
                <a:off x="5694122" y="1240358"/>
                <a:ext cx="46473" cy="51259"/>
                <a:chOff x="5694122" y="1240358"/>
                <a:chExt cx="46473" cy="51259"/>
              </a:xfrm>
            </p:grpSpPr>
            <p:sp>
              <p:nvSpPr>
                <p:cNvPr id="1572" name="Freeform: Shape 4229">
                  <a:extLst>
                    <a:ext uri="{FF2B5EF4-FFF2-40B4-BE49-F238E27FC236}">
                      <a16:creationId xmlns:a16="http://schemas.microsoft.com/office/drawing/2014/main" id="{D126B637-086A-2A88-0FAF-9B37944F8A9B}"/>
                    </a:ext>
                  </a:extLst>
                </p:cNvPr>
                <p:cNvSpPr/>
                <p:nvPr/>
              </p:nvSpPr>
              <p:spPr>
                <a:xfrm>
                  <a:off x="5717359"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Freeform: Shape 4230">
                  <a:extLst>
                    <a:ext uri="{FF2B5EF4-FFF2-40B4-BE49-F238E27FC236}">
                      <a16:creationId xmlns:a16="http://schemas.microsoft.com/office/drawing/2014/main" id="{B94B5D5E-F058-2571-95F0-46D26B1DBDA3}"/>
                    </a:ext>
                  </a:extLst>
                </p:cNvPr>
                <p:cNvSpPr/>
                <p:nvPr/>
              </p:nvSpPr>
              <p:spPr>
                <a:xfrm>
                  <a:off x="5694122"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3" name="Graphic 17">
                <a:extLst>
                  <a:ext uri="{FF2B5EF4-FFF2-40B4-BE49-F238E27FC236}">
                    <a16:creationId xmlns:a16="http://schemas.microsoft.com/office/drawing/2014/main" id="{801E2EB5-5A7B-A6D1-59C6-2D8E54C5C13B}"/>
                  </a:ext>
                </a:extLst>
              </p:cNvPr>
              <p:cNvGrpSpPr/>
              <p:nvPr/>
            </p:nvGrpSpPr>
            <p:grpSpPr>
              <a:xfrm>
                <a:off x="5701333" y="1240358"/>
                <a:ext cx="46313" cy="51259"/>
                <a:chOff x="5701333" y="1240358"/>
                <a:chExt cx="46313" cy="51259"/>
              </a:xfrm>
            </p:grpSpPr>
            <p:sp>
              <p:nvSpPr>
                <p:cNvPr id="1570" name="Freeform: Shape 4227">
                  <a:extLst>
                    <a:ext uri="{FF2B5EF4-FFF2-40B4-BE49-F238E27FC236}">
                      <a16:creationId xmlns:a16="http://schemas.microsoft.com/office/drawing/2014/main" id="{23BFAF8A-E55B-1135-0148-D2A561850B87}"/>
                    </a:ext>
                  </a:extLst>
                </p:cNvPr>
                <p:cNvSpPr/>
                <p:nvPr/>
              </p:nvSpPr>
              <p:spPr>
                <a:xfrm>
                  <a:off x="5724570"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Freeform: Shape 4228">
                  <a:extLst>
                    <a:ext uri="{FF2B5EF4-FFF2-40B4-BE49-F238E27FC236}">
                      <a16:creationId xmlns:a16="http://schemas.microsoft.com/office/drawing/2014/main" id="{B509ACAD-F422-0BB1-DE7F-80B7698BD19B}"/>
                    </a:ext>
                  </a:extLst>
                </p:cNvPr>
                <p:cNvSpPr/>
                <p:nvPr/>
              </p:nvSpPr>
              <p:spPr>
                <a:xfrm>
                  <a:off x="5701333"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4" name="Graphic 17">
                <a:extLst>
                  <a:ext uri="{FF2B5EF4-FFF2-40B4-BE49-F238E27FC236}">
                    <a16:creationId xmlns:a16="http://schemas.microsoft.com/office/drawing/2014/main" id="{54A6E77A-09DC-D75B-9D37-DBDE20BAE7D0}"/>
                  </a:ext>
                </a:extLst>
              </p:cNvPr>
              <p:cNvGrpSpPr/>
              <p:nvPr/>
            </p:nvGrpSpPr>
            <p:grpSpPr>
              <a:xfrm>
                <a:off x="5708545" y="1240358"/>
                <a:ext cx="46313" cy="51259"/>
                <a:chOff x="5708545" y="1240358"/>
                <a:chExt cx="46313" cy="51259"/>
              </a:xfrm>
            </p:grpSpPr>
            <p:sp>
              <p:nvSpPr>
                <p:cNvPr id="1568" name="Freeform: Shape 4225">
                  <a:extLst>
                    <a:ext uri="{FF2B5EF4-FFF2-40B4-BE49-F238E27FC236}">
                      <a16:creationId xmlns:a16="http://schemas.microsoft.com/office/drawing/2014/main" id="{F13B2686-433A-5E5D-3961-A0D71D3D47E6}"/>
                    </a:ext>
                  </a:extLst>
                </p:cNvPr>
                <p:cNvSpPr/>
                <p:nvPr/>
              </p:nvSpPr>
              <p:spPr>
                <a:xfrm>
                  <a:off x="5731622"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Freeform: Shape 4226">
                  <a:extLst>
                    <a:ext uri="{FF2B5EF4-FFF2-40B4-BE49-F238E27FC236}">
                      <a16:creationId xmlns:a16="http://schemas.microsoft.com/office/drawing/2014/main" id="{AC537906-BF10-D413-2601-B9EFC18895EF}"/>
                    </a:ext>
                  </a:extLst>
                </p:cNvPr>
                <p:cNvSpPr/>
                <p:nvPr/>
              </p:nvSpPr>
              <p:spPr>
                <a:xfrm>
                  <a:off x="5708545"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5" name="Graphic 17">
                <a:extLst>
                  <a:ext uri="{FF2B5EF4-FFF2-40B4-BE49-F238E27FC236}">
                    <a16:creationId xmlns:a16="http://schemas.microsoft.com/office/drawing/2014/main" id="{A96F3293-1064-CB4E-BFBD-3EDAE1F9F642}"/>
                  </a:ext>
                </a:extLst>
              </p:cNvPr>
              <p:cNvGrpSpPr/>
              <p:nvPr/>
            </p:nvGrpSpPr>
            <p:grpSpPr>
              <a:xfrm>
                <a:off x="5715596" y="1240358"/>
                <a:ext cx="46473" cy="51259"/>
                <a:chOff x="5715596" y="1240358"/>
                <a:chExt cx="46473" cy="51259"/>
              </a:xfrm>
            </p:grpSpPr>
            <p:sp>
              <p:nvSpPr>
                <p:cNvPr id="1566" name="Freeform: Shape 4223">
                  <a:extLst>
                    <a:ext uri="{FF2B5EF4-FFF2-40B4-BE49-F238E27FC236}">
                      <a16:creationId xmlns:a16="http://schemas.microsoft.com/office/drawing/2014/main" id="{FA7ADE9D-4641-F554-C49D-E1021E99CA8A}"/>
                    </a:ext>
                  </a:extLst>
                </p:cNvPr>
                <p:cNvSpPr/>
                <p:nvPr/>
              </p:nvSpPr>
              <p:spPr>
                <a:xfrm>
                  <a:off x="5738833"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Freeform: Shape 4224">
                  <a:extLst>
                    <a:ext uri="{FF2B5EF4-FFF2-40B4-BE49-F238E27FC236}">
                      <a16:creationId xmlns:a16="http://schemas.microsoft.com/office/drawing/2014/main" id="{3DD3CE1B-2BBE-C89A-B5CD-C124F311052C}"/>
                    </a:ext>
                  </a:extLst>
                </p:cNvPr>
                <p:cNvSpPr/>
                <p:nvPr/>
              </p:nvSpPr>
              <p:spPr>
                <a:xfrm>
                  <a:off x="5715596"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6" name="Graphic 17">
                <a:extLst>
                  <a:ext uri="{FF2B5EF4-FFF2-40B4-BE49-F238E27FC236}">
                    <a16:creationId xmlns:a16="http://schemas.microsoft.com/office/drawing/2014/main" id="{6DD67DE3-EFA2-69F3-4837-E358FEDA0D1F}"/>
                  </a:ext>
                </a:extLst>
              </p:cNvPr>
              <p:cNvGrpSpPr/>
              <p:nvPr/>
            </p:nvGrpSpPr>
            <p:grpSpPr>
              <a:xfrm>
                <a:off x="5722807" y="1240358"/>
                <a:ext cx="46473" cy="51259"/>
                <a:chOff x="5722807" y="1240358"/>
                <a:chExt cx="46473" cy="51259"/>
              </a:xfrm>
            </p:grpSpPr>
            <p:sp>
              <p:nvSpPr>
                <p:cNvPr id="1564" name="Freeform: Shape 4221">
                  <a:extLst>
                    <a:ext uri="{FF2B5EF4-FFF2-40B4-BE49-F238E27FC236}">
                      <a16:creationId xmlns:a16="http://schemas.microsoft.com/office/drawing/2014/main" id="{4EE7EE36-2480-4BED-5357-745DC051E603}"/>
                    </a:ext>
                  </a:extLst>
                </p:cNvPr>
                <p:cNvSpPr/>
                <p:nvPr/>
              </p:nvSpPr>
              <p:spPr>
                <a:xfrm>
                  <a:off x="5746044"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Freeform: Shape 4222">
                  <a:extLst>
                    <a:ext uri="{FF2B5EF4-FFF2-40B4-BE49-F238E27FC236}">
                      <a16:creationId xmlns:a16="http://schemas.microsoft.com/office/drawing/2014/main" id="{BB1EA08F-21E3-19B8-0E5A-2C5E6184769B}"/>
                    </a:ext>
                  </a:extLst>
                </p:cNvPr>
                <p:cNvSpPr/>
                <p:nvPr/>
              </p:nvSpPr>
              <p:spPr>
                <a:xfrm>
                  <a:off x="5722807" y="1266076"/>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7" name="Graphic 17">
                <a:extLst>
                  <a:ext uri="{FF2B5EF4-FFF2-40B4-BE49-F238E27FC236}">
                    <a16:creationId xmlns:a16="http://schemas.microsoft.com/office/drawing/2014/main" id="{918A769D-36DB-C3A8-EF60-7AF11DF6AF0D}"/>
                  </a:ext>
                </a:extLst>
              </p:cNvPr>
              <p:cNvGrpSpPr/>
              <p:nvPr/>
            </p:nvGrpSpPr>
            <p:grpSpPr>
              <a:xfrm>
                <a:off x="5730019" y="1240358"/>
                <a:ext cx="46313" cy="51259"/>
                <a:chOff x="5730019" y="1240358"/>
                <a:chExt cx="46313" cy="51259"/>
              </a:xfrm>
            </p:grpSpPr>
            <p:sp>
              <p:nvSpPr>
                <p:cNvPr id="1562" name="Freeform: Shape 4219">
                  <a:extLst>
                    <a:ext uri="{FF2B5EF4-FFF2-40B4-BE49-F238E27FC236}">
                      <a16:creationId xmlns:a16="http://schemas.microsoft.com/office/drawing/2014/main" id="{54CEDA00-FB91-9AE8-DEF9-E706AB37BB7D}"/>
                    </a:ext>
                  </a:extLst>
                </p:cNvPr>
                <p:cNvSpPr/>
                <p:nvPr/>
              </p:nvSpPr>
              <p:spPr>
                <a:xfrm>
                  <a:off x="5753256"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Freeform: Shape 4220">
                  <a:extLst>
                    <a:ext uri="{FF2B5EF4-FFF2-40B4-BE49-F238E27FC236}">
                      <a16:creationId xmlns:a16="http://schemas.microsoft.com/office/drawing/2014/main" id="{3AB34124-27CC-43AF-DC3D-F341A41D069B}"/>
                    </a:ext>
                  </a:extLst>
                </p:cNvPr>
                <p:cNvSpPr/>
                <p:nvPr/>
              </p:nvSpPr>
              <p:spPr>
                <a:xfrm>
                  <a:off x="5730019"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8" name="Graphic 17">
                <a:extLst>
                  <a:ext uri="{FF2B5EF4-FFF2-40B4-BE49-F238E27FC236}">
                    <a16:creationId xmlns:a16="http://schemas.microsoft.com/office/drawing/2014/main" id="{02F53CAF-89BC-8BE0-1ED9-7296AAA6C454}"/>
                  </a:ext>
                </a:extLst>
              </p:cNvPr>
              <p:cNvGrpSpPr/>
              <p:nvPr/>
            </p:nvGrpSpPr>
            <p:grpSpPr>
              <a:xfrm>
                <a:off x="5737230" y="1240358"/>
                <a:ext cx="46313" cy="51259"/>
                <a:chOff x="5737230" y="1240358"/>
                <a:chExt cx="46313" cy="51259"/>
              </a:xfrm>
            </p:grpSpPr>
            <p:sp>
              <p:nvSpPr>
                <p:cNvPr id="1560" name="Freeform: Shape 4217">
                  <a:extLst>
                    <a:ext uri="{FF2B5EF4-FFF2-40B4-BE49-F238E27FC236}">
                      <a16:creationId xmlns:a16="http://schemas.microsoft.com/office/drawing/2014/main" id="{56877668-E3D7-175F-424C-9F0745391979}"/>
                    </a:ext>
                  </a:extLst>
                </p:cNvPr>
                <p:cNvSpPr/>
                <p:nvPr/>
              </p:nvSpPr>
              <p:spPr>
                <a:xfrm>
                  <a:off x="5760307" y="1240358"/>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Freeform: Shape 4218">
                  <a:extLst>
                    <a:ext uri="{FF2B5EF4-FFF2-40B4-BE49-F238E27FC236}">
                      <a16:creationId xmlns:a16="http://schemas.microsoft.com/office/drawing/2014/main" id="{BF863287-67F6-85EB-2C93-0F5B1A044C7D}"/>
                    </a:ext>
                  </a:extLst>
                </p:cNvPr>
                <p:cNvSpPr/>
                <p:nvPr/>
              </p:nvSpPr>
              <p:spPr>
                <a:xfrm>
                  <a:off x="5737230" y="1266076"/>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9" name="Graphic 17">
                <a:extLst>
                  <a:ext uri="{FF2B5EF4-FFF2-40B4-BE49-F238E27FC236}">
                    <a16:creationId xmlns:a16="http://schemas.microsoft.com/office/drawing/2014/main" id="{52D21422-760D-D6FF-5010-1059759695AB}"/>
                  </a:ext>
                </a:extLst>
              </p:cNvPr>
              <p:cNvGrpSpPr/>
              <p:nvPr/>
            </p:nvGrpSpPr>
            <p:grpSpPr>
              <a:xfrm>
                <a:off x="5762070" y="1244792"/>
                <a:ext cx="46313" cy="51437"/>
                <a:chOff x="5762070" y="1244792"/>
                <a:chExt cx="46313" cy="51437"/>
              </a:xfrm>
            </p:grpSpPr>
            <p:sp>
              <p:nvSpPr>
                <p:cNvPr id="1558" name="Freeform: Shape 4215">
                  <a:extLst>
                    <a:ext uri="{FF2B5EF4-FFF2-40B4-BE49-F238E27FC236}">
                      <a16:creationId xmlns:a16="http://schemas.microsoft.com/office/drawing/2014/main" id="{CAAACB84-176B-315B-A240-64FD65E92F85}"/>
                    </a:ext>
                  </a:extLst>
                </p:cNvPr>
                <p:cNvSpPr/>
                <p:nvPr/>
              </p:nvSpPr>
              <p:spPr>
                <a:xfrm>
                  <a:off x="5785307"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Freeform: Shape 4216">
                  <a:extLst>
                    <a:ext uri="{FF2B5EF4-FFF2-40B4-BE49-F238E27FC236}">
                      <a16:creationId xmlns:a16="http://schemas.microsoft.com/office/drawing/2014/main" id="{FFB00A38-097F-C366-A8E1-CF186D382682}"/>
                    </a:ext>
                  </a:extLst>
                </p:cNvPr>
                <p:cNvSpPr/>
                <p:nvPr/>
              </p:nvSpPr>
              <p:spPr>
                <a:xfrm>
                  <a:off x="5762070"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0" name="Graphic 17">
                <a:extLst>
                  <a:ext uri="{FF2B5EF4-FFF2-40B4-BE49-F238E27FC236}">
                    <a16:creationId xmlns:a16="http://schemas.microsoft.com/office/drawing/2014/main" id="{F42C5D05-4060-DC14-1A62-5EE0634D40A4}"/>
                  </a:ext>
                </a:extLst>
              </p:cNvPr>
              <p:cNvGrpSpPr/>
              <p:nvPr/>
            </p:nvGrpSpPr>
            <p:grpSpPr>
              <a:xfrm>
                <a:off x="5769281" y="1244792"/>
                <a:ext cx="46313" cy="51437"/>
                <a:chOff x="5769281" y="1244792"/>
                <a:chExt cx="46313" cy="51437"/>
              </a:xfrm>
            </p:grpSpPr>
            <p:sp>
              <p:nvSpPr>
                <p:cNvPr id="1556" name="Freeform: Shape 4213">
                  <a:extLst>
                    <a:ext uri="{FF2B5EF4-FFF2-40B4-BE49-F238E27FC236}">
                      <a16:creationId xmlns:a16="http://schemas.microsoft.com/office/drawing/2014/main" id="{287BC24C-EFA3-9326-73D8-5F2526D4D2E0}"/>
                    </a:ext>
                  </a:extLst>
                </p:cNvPr>
                <p:cNvSpPr/>
                <p:nvPr/>
              </p:nvSpPr>
              <p:spPr>
                <a:xfrm>
                  <a:off x="5792358"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Freeform: Shape 4214">
                  <a:extLst>
                    <a:ext uri="{FF2B5EF4-FFF2-40B4-BE49-F238E27FC236}">
                      <a16:creationId xmlns:a16="http://schemas.microsoft.com/office/drawing/2014/main" id="{F63B0A8E-A2AB-AE5D-42FB-E8349FC9A324}"/>
                    </a:ext>
                  </a:extLst>
                </p:cNvPr>
                <p:cNvSpPr/>
                <p:nvPr/>
              </p:nvSpPr>
              <p:spPr>
                <a:xfrm>
                  <a:off x="5769281"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1" name="Graphic 17">
                <a:extLst>
                  <a:ext uri="{FF2B5EF4-FFF2-40B4-BE49-F238E27FC236}">
                    <a16:creationId xmlns:a16="http://schemas.microsoft.com/office/drawing/2014/main" id="{EE0F1017-CD9A-E0F3-5757-9B9E1BB64DC6}"/>
                  </a:ext>
                </a:extLst>
              </p:cNvPr>
              <p:cNvGrpSpPr/>
              <p:nvPr/>
            </p:nvGrpSpPr>
            <p:grpSpPr>
              <a:xfrm>
                <a:off x="5776333" y="1244792"/>
                <a:ext cx="46473" cy="51437"/>
                <a:chOff x="5776333" y="1244792"/>
                <a:chExt cx="46473" cy="51437"/>
              </a:xfrm>
            </p:grpSpPr>
            <p:sp>
              <p:nvSpPr>
                <p:cNvPr id="1554" name="Freeform: Shape 4211">
                  <a:extLst>
                    <a:ext uri="{FF2B5EF4-FFF2-40B4-BE49-F238E27FC236}">
                      <a16:creationId xmlns:a16="http://schemas.microsoft.com/office/drawing/2014/main" id="{2665502D-B0D6-8F41-1A65-B8F5EB3CCB9D}"/>
                    </a:ext>
                  </a:extLst>
                </p:cNvPr>
                <p:cNvSpPr/>
                <p:nvPr/>
              </p:nvSpPr>
              <p:spPr>
                <a:xfrm>
                  <a:off x="5799570"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Freeform: Shape 4212">
                  <a:extLst>
                    <a:ext uri="{FF2B5EF4-FFF2-40B4-BE49-F238E27FC236}">
                      <a16:creationId xmlns:a16="http://schemas.microsoft.com/office/drawing/2014/main" id="{48DC589E-EE2F-3995-15C2-FFD23B3F9875}"/>
                    </a:ext>
                  </a:extLst>
                </p:cNvPr>
                <p:cNvSpPr/>
                <p:nvPr/>
              </p:nvSpPr>
              <p:spPr>
                <a:xfrm>
                  <a:off x="5776333" y="127051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2" name="Graphic 17">
                <a:extLst>
                  <a:ext uri="{FF2B5EF4-FFF2-40B4-BE49-F238E27FC236}">
                    <a16:creationId xmlns:a16="http://schemas.microsoft.com/office/drawing/2014/main" id="{69A1C2B0-24AF-CEF8-4A22-0FE3E6A70E06}"/>
                  </a:ext>
                </a:extLst>
              </p:cNvPr>
              <p:cNvGrpSpPr/>
              <p:nvPr/>
            </p:nvGrpSpPr>
            <p:grpSpPr>
              <a:xfrm>
                <a:off x="5783544" y="1244792"/>
                <a:ext cx="46313" cy="51437"/>
                <a:chOff x="5783544" y="1244792"/>
                <a:chExt cx="46313" cy="51437"/>
              </a:xfrm>
            </p:grpSpPr>
            <p:sp>
              <p:nvSpPr>
                <p:cNvPr id="1552" name="Freeform: Shape 4209">
                  <a:extLst>
                    <a:ext uri="{FF2B5EF4-FFF2-40B4-BE49-F238E27FC236}">
                      <a16:creationId xmlns:a16="http://schemas.microsoft.com/office/drawing/2014/main" id="{D31696E0-0305-7D11-55BF-588E80A39EF6}"/>
                    </a:ext>
                  </a:extLst>
                </p:cNvPr>
                <p:cNvSpPr/>
                <p:nvPr/>
              </p:nvSpPr>
              <p:spPr>
                <a:xfrm>
                  <a:off x="5806781"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Freeform: Shape 4210">
                  <a:extLst>
                    <a:ext uri="{FF2B5EF4-FFF2-40B4-BE49-F238E27FC236}">
                      <a16:creationId xmlns:a16="http://schemas.microsoft.com/office/drawing/2014/main" id="{EB8CF559-6DF3-62EA-8B80-64DE75967CCC}"/>
                    </a:ext>
                  </a:extLst>
                </p:cNvPr>
                <p:cNvSpPr/>
                <p:nvPr/>
              </p:nvSpPr>
              <p:spPr>
                <a:xfrm>
                  <a:off x="5783544"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3" name="Graphic 17">
                <a:extLst>
                  <a:ext uri="{FF2B5EF4-FFF2-40B4-BE49-F238E27FC236}">
                    <a16:creationId xmlns:a16="http://schemas.microsoft.com/office/drawing/2014/main" id="{93197549-BA2D-8619-0213-E16D38254A64}"/>
                  </a:ext>
                </a:extLst>
              </p:cNvPr>
              <p:cNvGrpSpPr/>
              <p:nvPr/>
            </p:nvGrpSpPr>
            <p:grpSpPr>
              <a:xfrm>
                <a:off x="5790756" y="1244792"/>
                <a:ext cx="46313" cy="51437"/>
                <a:chOff x="5790756" y="1244792"/>
                <a:chExt cx="46313" cy="51437"/>
              </a:xfrm>
            </p:grpSpPr>
            <p:sp>
              <p:nvSpPr>
                <p:cNvPr id="1550" name="Freeform: Shape 4207">
                  <a:extLst>
                    <a:ext uri="{FF2B5EF4-FFF2-40B4-BE49-F238E27FC236}">
                      <a16:creationId xmlns:a16="http://schemas.microsoft.com/office/drawing/2014/main" id="{37BE1CDA-4121-0F72-194B-D5463ECACC7C}"/>
                    </a:ext>
                  </a:extLst>
                </p:cNvPr>
                <p:cNvSpPr/>
                <p:nvPr/>
              </p:nvSpPr>
              <p:spPr>
                <a:xfrm>
                  <a:off x="5813832"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Freeform: Shape 4208">
                  <a:extLst>
                    <a:ext uri="{FF2B5EF4-FFF2-40B4-BE49-F238E27FC236}">
                      <a16:creationId xmlns:a16="http://schemas.microsoft.com/office/drawing/2014/main" id="{89933B0D-22DB-1037-10ED-D21202416169}"/>
                    </a:ext>
                  </a:extLst>
                </p:cNvPr>
                <p:cNvSpPr/>
                <p:nvPr/>
              </p:nvSpPr>
              <p:spPr>
                <a:xfrm>
                  <a:off x="5790756" y="127051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4" name="Graphic 17">
                <a:extLst>
                  <a:ext uri="{FF2B5EF4-FFF2-40B4-BE49-F238E27FC236}">
                    <a16:creationId xmlns:a16="http://schemas.microsoft.com/office/drawing/2014/main" id="{44AC1748-BC99-136F-3665-DADFBF278C3E}"/>
                  </a:ext>
                </a:extLst>
              </p:cNvPr>
              <p:cNvGrpSpPr/>
              <p:nvPr/>
            </p:nvGrpSpPr>
            <p:grpSpPr>
              <a:xfrm>
                <a:off x="5797807" y="1244792"/>
                <a:ext cx="46473" cy="51437"/>
                <a:chOff x="5797807" y="1244792"/>
                <a:chExt cx="46473" cy="51437"/>
              </a:xfrm>
            </p:grpSpPr>
            <p:sp>
              <p:nvSpPr>
                <p:cNvPr id="1548" name="Freeform: Shape 4205">
                  <a:extLst>
                    <a:ext uri="{FF2B5EF4-FFF2-40B4-BE49-F238E27FC236}">
                      <a16:creationId xmlns:a16="http://schemas.microsoft.com/office/drawing/2014/main" id="{E9A8D17B-4838-BA42-19CE-E3208908AFFD}"/>
                    </a:ext>
                  </a:extLst>
                </p:cNvPr>
                <p:cNvSpPr/>
                <p:nvPr/>
              </p:nvSpPr>
              <p:spPr>
                <a:xfrm>
                  <a:off x="5821044" y="1244792"/>
                  <a:ext cx="16025" cy="51437"/>
                </a:xfrm>
                <a:custGeom>
                  <a:avLst/>
                  <a:gdLst>
                    <a:gd name="connsiteX0" fmla="*/ 0 w 16025"/>
                    <a:gd name="connsiteY0" fmla="*/ 0 h 51437"/>
                    <a:gd name="connsiteX1" fmla="*/ 0 w 16025"/>
                    <a:gd name="connsiteY1" fmla="*/ 51437 h 51437"/>
                  </a:gdLst>
                  <a:ahLst/>
                  <a:cxnLst>
                    <a:cxn ang="0">
                      <a:pos x="connsiteX0" y="connsiteY0"/>
                    </a:cxn>
                    <a:cxn ang="0">
                      <a:pos x="connsiteX1" y="connsiteY1"/>
                    </a:cxn>
                  </a:cxnLst>
                  <a:rect l="l" t="t" r="r" b="b"/>
                  <a:pathLst>
                    <a:path w="16025" h="51437">
                      <a:moveTo>
                        <a:pt x="0" y="0"/>
                      </a:moveTo>
                      <a:lnTo>
                        <a:pt x="0" y="5143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Freeform: Shape 4206">
                  <a:extLst>
                    <a:ext uri="{FF2B5EF4-FFF2-40B4-BE49-F238E27FC236}">
                      <a16:creationId xmlns:a16="http://schemas.microsoft.com/office/drawing/2014/main" id="{32366E34-4001-BD2D-99BC-47F009F1B049}"/>
                    </a:ext>
                  </a:extLst>
                </p:cNvPr>
                <p:cNvSpPr/>
                <p:nvPr/>
              </p:nvSpPr>
              <p:spPr>
                <a:xfrm>
                  <a:off x="5797807" y="127051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5" name="Graphic 17">
                <a:extLst>
                  <a:ext uri="{FF2B5EF4-FFF2-40B4-BE49-F238E27FC236}">
                    <a16:creationId xmlns:a16="http://schemas.microsoft.com/office/drawing/2014/main" id="{3BAC9EB5-4787-9150-41AB-98326D1A771A}"/>
                  </a:ext>
                </a:extLst>
              </p:cNvPr>
              <p:cNvGrpSpPr/>
              <p:nvPr/>
            </p:nvGrpSpPr>
            <p:grpSpPr>
              <a:xfrm>
                <a:off x="5816877" y="1248339"/>
                <a:ext cx="46473" cy="51259"/>
                <a:chOff x="5816877" y="1248339"/>
                <a:chExt cx="46473" cy="51259"/>
              </a:xfrm>
            </p:grpSpPr>
            <p:sp>
              <p:nvSpPr>
                <p:cNvPr id="1546" name="Freeform: Shape 4203">
                  <a:extLst>
                    <a:ext uri="{FF2B5EF4-FFF2-40B4-BE49-F238E27FC236}">
                      <a16:creationId xmlns:a16="http://schemas.microsoft.com/office/drawing/2014/main" id="{665E3B54-FABB-84A0-AAA2-4457928B81D7}"/>
                    </a:ext>
                  </a:extLst>
                </p:cNvPr>
                <p:cNvSpPr/>
                <p:nvPr/>
              </p:nvSpPr>
              <p:spPr>
                <a:xfrm>
                  <a:off x="5840114" y="124833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Freeform: Shape 4204">
                  <a:extLst>
                    <a:ext uri="{FF2B5EF4-FFF2-40B4-BE49-F238E27FC236}">
                      <a16:creationId xmlns:a16="http://schemas.microsoft.com/office/drawing/2014/main" id="{14E529B9-CDD6-3993-5644-D010ED44CDC5}"/>
                    </a:ext>
                  </a:extLst>
                </p:cNvPr>
                <p:cNvSpPr/>
                <p:nvPr/>
              </p:nvSpPr>
              <p:spPr>
                <a:xfrm>
                  <a:off x="5816877" y="1273881"/>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6" name="Graphic 17">
                <a:extLst>
                  <a:ext uri="{FF2B5EF4-FFF2-40B4-BE49-F238E27FC236}">
                    <a16:creationId xmlns:a16="http://schemas.microsoft.com/office/drawing/2014/main" id="{7F09122C-8575-BFD2-475F-2D44A8655CF6}"/>
                  </a:ext>
                </a:extLst>
              </p:cNvPr>
              <p:cNvGrpSpPr/>
              <p:nvPr/>
            </p:nvGrpSpPr>
            <p:grpSpPr>
              <a:xfrm>
                <a:off x="5822807" y="1248339"/>
                <a:ext cx="46313" cy="51259"/>
                <a:chOff x="5822807" y="1248339"/>
                <a:chExt cx="46313" cy="51259"/>
              </a:xfrm>
            </p:grpSpPr>
            <p:sp>
              <p:nvSpPr>
                <p:cNvPr id="1544" name="Freeform: Shape 4201">
                  <a:extLst>
                    <a:ext uri="{FF2B5EF4-FFF2-40B4-BE49-F238E27FC236}">
                      <a16:creationId xmlns:a16="http://schemas.microsoft.com/office/drawing/2014/main" id="{9C5C7783-A4AA-28C6-6314-2B0113CB1B94}"/>
                    </a:ext>
                  </a:extLst>
                </p:cNvPr>
                <p:cNvSpPr/>
                <p:nvPr/>
              </p:nvSpPr>
              <p:spPr>
                <a:xfrm>
                  <a:off x="5845883" y="1248339"/>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Freeform: Shape 4202">
                  <a:extLst>
                    <a:ext uri="{FF2B5EF4-FFF2-40B4-BE49-F238E27FC236}">
                      <a16:creationId xmlns:a16="http://schemas.microsoft.com/office/drawing/2014/main" id="{5EEFCA9A-49F9-89AE-57E3-C9F7A35ADC17}"/>
                    </a:ext>
                  </a:extLst>
                </p:cNvPr>
                <p:cNvSpPr/>
                <p:nvPr/>
              </p:nvSpPr>
              <p:spPr>
                <a:xfrm>
                  <a:off x="5822807" y="1273881"/>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7" name="Graphic 17">
                <a:extLst>
                  <a:ext uri="{FF2B5EF4-FFF2-40B4-BE49-F238E27FC236}">
                    <a16:creationId xmlns:a16="http://schemas.microsoft.com/office/drawing/2014/main" id="{4E199364-9E8A-2E35-06E4-AD9FFFDD9AF2}"/>
                  </a:ext>
                </a:extLst>
              </p:cNvPr>
              <p:cNvGrpSpPr/>
              <p:nvPr/>
            </p:nvGrpSpPr>
            <p:grpSpPr>
              <a:xfrm>
                <a:off x="5906139" y="1255612"/>
                <a:ext cx="46473" cy="51259"/>
                <a:chOff x="5906139" y="1255612"/>
                <a:chExt cx="46473" cy="51259"/>
              </a:xfrm>
            </p:grpSpPr>
            <p:sp>
              <p:nvSpPr>
                <p:cNvPr id="1542" name="Freeform: Shape 4199">
                  <a:extLst>
                    <a:ext uri="{FF2B5EF4-FFF2-40B4-BE49-F238E27FC236}">
                      <a16:creationId xmlns:a16="http://schemas.microsoft.com/office/drawing/2014/main" id="{17D1DB1F-9010-0203-E053-49726A88B876}"/>
                    </a:ext>
                  </a:extLst>
                </p:cNvPr>
                <p:cNvSpPr/>
                <p:nvPr/>
              </p:nvSpPr>
              <p:spPr>
                <a:xfrm>
                  <a:off x="592937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Freeform: Shape 4200">
                  <a:extLst>
                    <a:ext uri="{FF2B5EF4-FFF2-40B4-BE49-F238E27FC236}">
                      <a16:creationId xmlns:a16="http://schemas.microsoft.com/office/drawing/2014/main" id="{BCBA1EE2-4E71-A9CB-34DC-CFE849423D70}"/>
                    </a:ext>
                  </a:extLst>
                </p:cNvPr>
                <p:cNvSpPr/>
                <p:nvPr/>
              </p:nvSpPr>
              <p:spPr>
                <a:xfrm>
                  <a:off x="590613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8" name="Graphic 17">
                <a:extLst>
                  <a:ext uri="{FF2B5EF4-FFF2-40B4-BE49-F238E27FC236}">
                    <a16:creationId xmlns:a16="http://schemas.microsoft.com/office/drawing/2014/main" id="{F3F79111-EB98-E6EA-2DB7-5A833776C24E}"/>
                  </a:ext>
                </a:extLst>
              </p:cNvPr>
              <p:cNvGrpSpPr/>
              <p:nvPr/>
            </p:nvGrpSpPr>
            <p:grpSpPr>
              <a:xfrm>
                <a:off x="5925691" y="1255612"/>
                <a:ext cx="46313" cy="51259"/>
                <a:chOff x="5925691" y="1255612"/>
                <a:chExt cx="46313" cy="51259"/>
              </a:xfrm>
            </p:grpSpPr>
            <p:sp>
              <p:nvSpPr>
                <p:cNvPr id="1540" name="Freeform: Shape 4197">
                  <a:extLst>
                    <a:ext uri="{FF2B5EF4-FFF2-40B4-BE49-F238E27FC236}">
                      <a16:creationId xmlns:a16="http://schemas.microsoft.com/office/drawing/2014/main" id="{01B74143-D5D6-89A1-A91C-038D4E11E103}"/>
                    </a:ext>
                  </a:extLst>
                </p:cNvPr>
                <p:cNvSpPr/>
                <p:nvPr/>
              </p:nvSpPr>
              <p:spPr>
                <a:xfrm>
                  <a:off x="594876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Freeform: Shape 4198">
                  <a:extLst>
                    <a:ext uri="{FF2B5EF4-FFF2-40B4-BE49-F238E27FC236}">
                      <a16:creationId xmlns:a16="http://schemas.microsoft.com/office/drawing/2014/main" id="{FB25DF9B-81F9-A126-046B-8C29434684F1}"/>
                    </a:ext>
                  </a:extLst>
                </p:cNvPr>
                <p:cNvSpPr/>
                <p:nvPr/>
              </p:nvSpPr>
              <p:spPr>
                <a:xfrm>
                  <a:off x="592569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9" name="Graphic 17">
                <a:extLst>
                  <a:ext uri="{FF2B5EF4-FFF2-40B4-BE49-F238E27FC236}">
                    <a16:creationId xmlns:a16="http://schemas.microsoft.com/office/drawing/2014/main" id="{C0A155A9-74FA-010D-5EB3-356FAF7A0C0E}"/>
                  </a:ext>
                </a:extLst>
              </p:cNvPr>
              <p:cNvGrpSpPr/>
              <p:nvPr/>
            </p:nvGrpSpPr>
            <p:grpSpPr>
              <a:xfrm>
                <a:off x="5932581" y="1255612"/>
                <a:ext cx="46313" cy="51259"/>
                <a:chOff x="5932581" y="1255612"/>
                <a:chExt cx="46313" cy="51259"/>
              </a:xfrm>
            </p:grpSpPr>
            <p:sp>
              <p:nvSpPr>
                <p:cNvPr id="1538" name="Freeform: Shape 4195">
                  <a:extLst>
                    <a:ext uri="{FF2B5EF4-FFF2-40B4-BE49-F238E27FC236}">
                      <a16:creationId xmlns:a16="http://schemas.microsoft.com/office/drawing/2014/main" id="{487DDE0A-D8EB-BB12-F135-F5E44A42E190}"/>
                    </a:ext>
                  </a:extLst>
                </p:cNvPr>
                <p:cNvSpPr/>
                <p:nvPr/>
              </p:nvSpPr>
              <p:spPr>
                <a:xfrm>
                  <a:off x="595565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Freeform: Shape 4196">
                  <a:extLst>
                    <a:ext uri="{FF2B5EF4-FFF2-40B4-BE49-F238E27FC236}">
                      <a16:creationId xmlns:a16="http://schemas.microsoft.com/office/drawing/2014/main" id="{3FA1B89E-BA56-A784-6019-9E3BC19029EF}"/>
                    </a:ext>
                  </a:extLst>
                </p:cNvPr>
                <p:cNvSpPr/>
                <p:nvPr/>
              </p:nvSpPr>
              <p:spPr>
                <a:xfrm>
                  <a:off x="593258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0" name="Graphic 17">
                <a:extLst>
                  <a:ext uri="{FF2B5EF4-FFF2-40B4-BE49-F238E27FC236}">
                    <a16:creationId xmlns:a16="http://schemas.microsoft.com/office/drawing/2014/main" id="{8477989F-6CF0-4210-1B6D-2DB25F1A3923}"/>
                  </a:ext>
                </a:extLst>
              </p:cNvPr>
              <p:cNvGrpSpPr/>
              <p:nvPr/>
            </p:nvGrpSpPr>
            <p:grpSpPr>
              <a:xfrm>
                <a:off x="5939472" y="1255612"/>
                <a:ext cx="46313" cy="51259"/>
                <a:chOff x="5939472" y="1255612"/>
                <a:chExt cx="46313" cy="51259"/>
              </a:xfrm>
            </p:grpSpPr>
            <p:sp>
              <p:nvSpPr>
                <p:cNvPr id="1536" name="Freeform: Shape 4193">
                  <a:extLst>
                    <a:ext uri="{FF2B5EF4-FFF2-40B4-BE49-F238E27FC236}">
                      <a16:creationId xmlns:a16="http://schemas.microsoft.com/office/drawing/2014/main" id="{8FE58302-5E37-BC41-CBEA-E612A62BC781}"/>
                    </a:ext>
                  </a:extLst>
                </p:cNvPr>
                <p:cNvSpPr/>
                <p:nvPr/>
              </p:nvSpPr>
              <p:spPr>
                <a:xfrm>
                  <a:off x="596254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Freeform: Shape 4194">
                  <a:extLst>
                    <a:ext uri="{FF2B5EF4-FFF2-40B4-BE49-F238E27FC236}">
                      <a16:creationId xmlns:a16="http://schemas.microsoft.com/office/drawing/2014/main" id="{B585235A-AFBE-D2DA-3E2C-280E90B78B5D}"/>
                    </a:ext>
                  </a:extLst>
                </p:cNvPr>
                <p:cNvSpPr/>
                <p:nvPr/>
              </p:nvSpPr>
              <p:spPr>
                <a:xfrm>
                  <a:off x="593947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1" name="Graphic 17">
                <a:extLst>
                  <a:ext uri="{FF2B5EF4-FFF2-40B4-BE49-F238E27FC236}">
                    <a16:creationId xmlns:a16="http://schemas.microsoft.com/office/drawing/2014/main" id="{F53B9A8E-ED25-BE3D-8599-59A6E6908BC5}"/>
                  </a:ext>
                </a:extLst>
              </p:cNvPr>
              <p:cNvGrpSpPr/>
              <p:nvPr/>
            </p:nvGrpSpPr>
            <p:grpSpPr>
              <a:xfrm>
                <a:off x="5946363" y="1255612"/>
                <a:ext cx="46313" cy="51259"/>
                <a:chOff x="5946363" y="1255612"/>
                <a:chExt cx="46313" cy="51259"/>
              </a:xfrm>
            </p:grpSpPr>
            <p:sp>
              <p:nvSpPr>
                <p:cNvPr id="1534" name="Freeform: Shape 4191">
                  <a:extLst>
                    <a:ext uri="{FF2B5EF4-FFF2-40B4-BE49-F238E27FC236}">
                      <a16:creationId xmlns:a16="http://schemas.microsoft.com/office/drawing/2014/main" id="{3BADD8FD-1B7D-1D5A-261D-45EF13EDA723}"/>
                    </a:ext>
                  </a:extLst>
                </p:cNvPr>
                <p:cNvSpPr/>
                <p:nvPr/>
              </p:nvSpPr>
              <p:spPr>
                <a:xfrm>
                  <a:off x="596960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Freeform: Shape 4192">
                  <a:extLst>
                    <a:ext uri="{FF2B5EF4-FFF2-40B4-BE49-F238E27FC236}">
                      <a16:creationId xmlns:a16="http://schemas.microsoft.com/office/drawing/2014/main" id="{A4128422-7A0D-5BBC-946A-0D98D437713F}"/>
                    </a:ext>
                  </a:extLst>
                </p:cNvPr>
                <p:cNvSpPr/>
                <p:nvPr/>
              </p:nvSpPr>
              <p:spPr>
                <a:xfrm>
                  <a:off x="594636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2" name="Graphic 17">
                <a:extLst>
                  <a:ext uri="{FF2B5EF4-FFF2-40B4-BE49-F238E27FC236}">
                    <a16:creationId xmlns:a16="http://schemas.microsoft.com/office/drawing/2014/main" id="{BCED36DA-25A9-161B-45D4-9EAF3B950BC8}"/>
                  </a:ext>
                </a:extLst>
              </p:cNvPr>
              <p:cNvGrpSpPr/>
              <p:nvPr/>
            </p:nvGrpSpPr>
            <p:grpSpPr>
              <a:xfrm>
                <a:off x="5953254" y="1255612"/>
                <a:ext cx="46313" cy="51259"/>
                <a:chOff x="5953254" y="1255612"/>
                <a:chExt cx="46313" cy="51259"/>
              </a:xfrm>
            </p:grpSpPr>
            <p:sp>
              <p:nvSpPr>
                <p:cNvPr id="1532" name="Freeform: Shape 4189">
                  <a:extLst>
                    <a:ext uri="{FF2B5EF4-FFF2-40B4-BE49-F238E27FC236}">
                      <a16:creationId xmlns:a16="http://schemas.microsoft.com/office/drawing/2014/main" id="{B40B2DB6-6016-CBB1-287E-64B3F8371B6C}"/>
                    </a:ext>
                  </a:extLst>
                </p:cNvPr>
                <p:cNvSpPr/>
                <p:nvPr/>
              </p:nvSpPr>
              <p:spPr>
                <a:xfrm>
                  <a:off x="597649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Freeform: Shape 4190">
                  <a:extLst>
                    <a:ext uri="{FF2B5EF4-FFF2-40B4-BE49-F238E27FC236}">
                      <a16:creationId xmlns:a16="http://schemas.microsoft.com/office/drawing/2014/main" id="{1BDD71CF-63CC-2541-ADF2-A2DCCA3CF8AD}"/>
                    </a:ext>
                  </a:extLst>
                </p:cNvPr>
                <p:cNvSpPr/>
                <p:nvPr/>
              </p:nvSpPr>
              <p:spPr>
                <a:xfrm>
                  <a:off x="595325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3" name="Graphic 17">
                <a:extLst>
                  <a:ext uri="{FF2B5EF4-FFF2-40B4-BE49-F238E27FC236}">
                    <a16:creationId xmlns:a16="http://schemas.microsoft.com/office/drawing/2014/main" id="{1021E361-E9AB-D578-BDED-3DB48D4CD3F3}"/>
                  </a:ext>
                </a:extLst>
              </p:cNvPr>
              <p:cNvGrpSpPr/>
              <p:nvPr/>
            </p:nvGrpSpPr>
            <p:grpSpPr>
              <a:xfrm>
                <a:off x="5960145" y="1255612"/>
                <a:ext cx="46313" cy="51259"/>
                <a:chOff x="5960145" y="1255612"/>
                <a:chExt cx="46313" cy="51259"/>
              </a:xfrm>
            </p:grpSpPr>
            <p:sp>
              <p:nvSpPr>
                <p:cNvPr id="1530" name="Freeform: Shape 4187">
                  <a:extLst>
                    <a:ext uri="{FF2B5EF4-FFF2-40B4-BE49-F238E27FC236}">
                      <a16:creationId xmlns:a16="http://schemas.microsoft.com/office/drawing/2014/main" id="{DD0C85D6-4014-E3EE-4731-B971121D4E7F}"/>
                    </a:ext>
                  </a:extLst>
                </p:cNvPr>
                <p:cNvSpPr/>
                <p:nvPr/>
              </p:nvSpPr>
              <p:spPr>
                <a:xfrm>
                  <a:off x="598338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Freeform: Shape 4188">
                  <a:extLst>
                    <a:ext uri="{FF2B5EF4-FFF2-40B4-BE49-F238E27FC236}">
                      <a16:creationId xmlns:a16="http://schemas.microsoft.com/office/drawing/2014/main" id="{8B9E7C6B-13BA-15DD-7F42-3E7211DFBDE7}"/>
                    </a:ext>
                  </a:extLst>
                </p:cNvPr>
                <p:cNvSpPr/>
                <p:nvPr/>
              </p:nvSpPr>
              <p:spPr>
                <a:xfrm>
                  <a:off x="596014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4" name="Graphic 17">
                <a:extLst>
                  <a:ext uri="{FF2B5EF4-FFF2-40B4-BE49-F238E27FC236}">
                    <a16:creationId xmlns:a16="http://schemas.microsoft.com/office/drawing/2014/main" id="{44F44F90-83DB-44C1-07C9-7CC2A2E78458}"/>
                  </a:ext>
                </a:extLst>
              </p:cNvPr>
              <p:cNvGrpSpPr/>
              <p:nvPr/>
            </p:nvGrpSpPr>
            <p:grpSpPr>
              <a:xfrm>
                <a:off x="5967036" y="1255612"/>
                <a:ext cx="46313" cy="51259"/>
                <a:chOff x="5967036" y="1255612"/>
                <a:chExt cx="46313" cy="51259"/>
              </a:xfrm>
            </p:grpSpPr>
            <p:sp>
              <p:nvSpPr>
                <p:cNvPr id="1528" name="Freeform: Shape 4185">
                  <a:extLst>
                    <a:ext uri="{FF2B5EF4-FFF2-40B4-BE49-F238E27FC236}">
                      <a16:creationId xmlns:a16="http://schemas.microsoft.com/office/drawing/2014/main" id="{BAAB175D-8DD4-A873-BBF8-F56314BF81DE}"/>
                    </a:ext>
                  </a:extLst>
                </p:cNvPr>
                <p:cNvSpPr/>
                <p:nvPr/>
              </p:nvSpPr>
              <p:spPr>
                <a:xfrm>
                  <a:off x="599027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Freeform: Shape 4186">
                  <a:extLst>
                    <a:ext uri="{FF2B5EF4-FFF2-40B4-BE49-F238E27FC236}">
                      <a16:creationId xmlns:a16="http://schemas.microsoft.com/office/drawing/2014/main" id="{98D43932-C048-8B46-3FC2-942819F6FED3}"/>
                    </a:ext>
                  </a:extLst>
                </p:cNvPr>
                <p:cNvSpPr/>
                <p:nvPr/>
              </p:nvSpPr>
              <p:spPr>
                <a:xfrm>
                  <a:off x="596703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5" name="Graphic 17">
                <a:extLst>
                  <a:ext uri="{FF2B5EF4-FFF2-40B4-BE49-F238E27FC236}">
                    <a16:creationId xmlns:a16="http://schemas.microsoft.com/office/drawing/2014/main" id="{45660F0D-703B-ED01-664F-F53B56C7B112}"/>
                  </a:ext>
                </a:extLst>
              </p:cNvPr>
              <p:cNvGrpSpPr/>
              <p:nvPr/>
            </p:nvGrpSpPr>
            <p:grpSpPr>
              <a:xfrm>
                <a:off x="5973927" y="1255612"/>
                <a:ext cx="46473" cy="51259"/>
                <a:chOff x="5973927" y="1255612"/>
                <a:chExt cx="46473" cy="51259"/>
              </a:xfrm>
            </p:grpSpPr>
            <p:sp>
              <p:nvSpPr>
                <p:cNvPr id="1526" name="Freeform: Shape 4183">
                  <a:extLst>
                    <a:ext uri="{FF2B5EF4-FFF2-40B4-BE49-F238E27FC236}">
                      <a16:creationId xmlns:a16="http://schemas.microsoft.com/office/drawing/2014/main" id="{FB3B5B84-8553-6240-8A2F-5B6BED74C4E2}"/>
                    </a:ext>
                  </a:extLst>
                </p:cNvPr>
                <p:cNvSpPr/>
                <p:nvPr/>
              </p:nvSpPr>
              <p:spPr>
                <a:xfrm>
                  <a:off x="599716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Freeform: Shape 4184">
                  <a:extLst>
                    <a:ext uri="{FF2B5EF4-FFF2-40B4-BE49-F238E27FC236}">
                      <a16:creationId xmlns:a16="http://schemas.microsoft.com/office/drawing/2014/main" id="{38E862CB-EEEC-1AA8-4346-0A6DDA5CD483}"/>
                    </a:ext>
                  </a:extLst>
                </p:cNvPr>
                <p:cNvSpPr/>
                <p:nvPr/>
              </p:nvSpPr>
              <p:spPr>
                <a:xfrm>
                  <a:off x="597392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6" name="Graphic 17">
                <a:extLst>
                  <a:ext uri="{FF2B5EF4-FFF2-40B4-BE49-F238E27FC236}">
                    <a16:creationId xmlns:a16="http://schemas.microsoft.com/office/drawing/2014/main" id="{CB65B86B-E661-2689-4803-A255B3C1E531}"/>
                  </a:ext>
                </a:extLst>
              </p:cNvPr>
              <p:cNvGrpSpPr/>
              <p:nvPr/>
            </p:nvGrpSpPr>
            <p:grpSpPr>
              <a:xfrm>
                <a:off x="5980818" y="1255612"/>
                <a:ext cx="46473" cy="51259"/>
                <a:chOff x="5980818" y="1255612"/>
                <a:chExt cx="46473" cy="51259"/>
              </a:xfrm>
            </p:grpSpPr>
            <p:sp>
              <p:nvSpPr>
                <p:cNvPr id="1524" name="Freeform: Shape 4181">
                  <a:extLst>
                    <a:ext uri="{FF2B5EF4-FFF2-40B4-BE49-F238E27FC236}">
                      <a16:creationId xmlns:a16="http://schemas.microsoft.com/office/drawing/2014/main" id="{8845821C-CF8D-A027-8F74-6B71563FDAB3}"/>
                    </a:ext>
                  </a:extLst>
                </p:cNvPr>
                <p:cNvSpPr/>
                <p:nvPr/>
              </p:nvSpPr>
              <p:spPr>
                <a:xfrm>
                  <a:off x="600405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Freeform: Shape 4182">
                  <a:extLst>
                    <a:ext uri="{FF2B5EF4-FFF2-40B4-BE49-F238E27FC236}">
                      <a16:creationId xmlns:a16="http://schemas.microsoft.com/office/drawing/2014/main" id="{C380E205-0CE1-D7AD-5096-F8C053D386D5}"/>
                    </a:ext>
                  </a:extLst>
                </p:cNvPr>
                <p:cNvSpPr/>
                <p:nvPr/>
              </p:nvSpPr>
              <p:spPr>
                <a:xfrm>
                  <a:off x="598081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7" name="Graphic 17">
                <a:extLst>
                  <a:ext uri="{FF2B5EF4-FFF2-40B4-BE49-F238E27FC236}">
                    <a16:creationId xmlns:a16="http://schemas.microsoft.com/office/drawing/2014/main" id="{BF743D3C-B8AC-4262-77C6-58711CC84E67}"/>
                  </a:ext>
                </a:extLst>
              </p:cNvPr>
              <p:cNvGrpSpPr/>
              <p:nvPr/>
            </p:nvGrpSpPr>
            <p:grpSpPr>
              <a:xfrm>
                <a:off x="5987709" y="1255612"/>
                <a:ext cx="46473" cy="51259"/>
                <a:chOff x="5987709" y="1255612"/>
                <a:chExt cx="46473" cy="51259"/>
              </a:xfrm>
            </p:grpSpPr>
            <p:sp>
              <p:nvSpPr>
                <p:cNvPr id="1522" name="Freeform: Shape 4179">
                  <a:extLst>
                    <a:ext uri="{FF2B5EF4-FFF2-40B4-BE49-F238E27FC236}">
                      <a16:creationId xmlns:a16="http://schemas.microsoft.com/office/drawing/2014/main" id="{E22F5E51-FE10-A110-1B0C-86D48B732896}"/>
                    </a:ext>
                  </a:extLst>
                </p:cNvPr>
                <p:cNvSpPr/>
                <p:nvPr/>
              </p:nvSpPr>
              <p:spPr>
                <a:xfrm>
                  <a:off x="601094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Freeform: Shape 4180">
                  <a:extLst>
                    <a:ext uri="{FF2B5EF4-FFF2-40B4-BE49-F238E27FC236}">
                      <a16:creationId xmlns:a16="http://schemas.microsoft.com/office/drawing/2014/main" id="{2F22B353-6195-F33E-BEF6-E24DC14CCF0E}"/>
                    </a:ext>
                  </a:extLst>
                </p:cNvPr>
                <p:cNvSpPr/>
                <p:nvPr/>
              </p:nvSpPr>
              <p:spPr>
                <a:xfrm>
                  <a:off x="598770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8" name="Graphic 17">
                <a:extLst>
                  <a:ext uri="{FF2B5EF4-FFF2-40B4-BE49-F238E27FC236}">
                    <a16:creationId xmlns:a16="http://schemas.microsoft.com/office/drawing/2014/main" id="{EB5DBCD3-574A-355A-01F0-C929344BF701}"/>
                  </a:ext>
                </a:extLst>
              </p:cNvPr>
              <p:cNvGrpSpPr/>
              <p:nvPr/>
            </p:nvGrpSpPr>
            <p:grpSpPr>
              <a:xfrm>
                <a:off x="5994600" y="1255612"/>
                <a:ext cx="46473" cy="51259"/>
                <a:chOff x="5994600" y="1255612"/>
                <a:chExt cx="46473" cy="51259"/>
              </a:xfrm>
            </p:grpSpPr>
            <p:sp>
              <p:nvSpPr>
                <p:cNvPr id="1520" name="Freeform: Shape 4177">
                  <a:extLst>
                    <a:ext uri="{FF2B5EF4-FFF2-40B4-BE49-F238E27FC236}">
                      <a16:creationId xmlns:a16="http://schemas.microsoft.com/office/drawing/2014/main" id="{5B3AD835-D6D9-D320-24DB-FB5288E880D5}"/>
                    </a:ext>
                  </a:extLst>
                </p:cNvPr>
                <p:cNvSpPr/>
                <p:nvPr/>
              </p:nvSpPr>
              <p:spPr>
                <a:xfrm>
                  <a:off x="60178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Freeform: Shape 4178">
                  <a:extLst>
                    <a:ext uri="{FF2B5EF4-FFF2-40B4-BE49-F238E27FC236}">
                      <a16:creationId xmlns:a16="http://schemas.microsoft.com/office/drawing/2014/main" id="{AAD0F3E7-9E32-01A1-3CF6-6F251637DF46}"/>
                    </a:ext>
                  </a:extLst>
                </p:cNvPr>
                <p:cNvSpPr/>
                <p:nvPr/>
              </p:nvSpPr>
              <p:spPr>
                <a:xfrm>
                  <a:off x="599460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9" name="Graphic 17">
                <a:extLst>
                  <a:ext uri="{FF2B5EF4-FFF2-40B4-BE49-F238E27FC236}">
                    <a16:creationId xmlns:a16="http://schemas.microsoft.com/office/drawing/2014/main" id="{CEBD3B6E-8E39-814F-9C91-3C8C67902846}"/>
                  </a:ext>
                </a:extLst>
              </p:cNvPr>
              <p:cNvGrpSpPr/>
              <p:nvPr/>
            </p:nvGrpSpPr>
            <p:grpSpPr>
              <a:xfrm>
                <a:off x="6001651" y="1255612"/>
                <a:ext cx="46313" cy="51259"/>
                <a:chOff x="6001651" y="1255612"/>
                <a:chExt cx="46313" cy="51259"/>
              </a:xfrm>
            </p:grpSpPr>
            <p:sp>
              <p:nvSpPr>
                <p:cNvPr id="1518" name="Freeform: Shape 4175">
                  <a:extLst>
                    <a:ext uri="{FF2B5EF4-FFF2-40B4-BE49-F238E27FC236}">
                      <a16:creationId xmlns:a16="http://schemas.microsoft.com/office/drawing/2014/main" id="{ABE5E3A2-3455-FA12-4DC3-ACC9E0C13880}"/>
                    </a:ext>
                  </a:extLst>
                </p:cNvPr>
                <p:cNvSpPr/>
                <p:nvPr/>
              </p:nvSpPr>
              <p:spPr>
                <a:xfrm>
                  <a:off x="602472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Freeform: Shape 4176">
                  <a:extLst>
                    <a:ext uri="{FF2B5EF4-FFF2-40B4-BE49-F238E27FC236}">
                      <a16:creationId xmlns:a16="http://schemas.microsoft.com/office/drawing/2014/main" id="{D9506C45-32CD-1041-4EC1-886593E04F7A}"/>
                    </a:ext>
                  </a:extLst>
                </p:cNvPr>
                <p:cNvSpPr/>
                <p:nvPr/>
              </p:nvSpPr>
              <p:spPr>
                <a:xfrm>
                  <a:off x="600165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0" name="Graphic 17">
                <a:extLst>
                  <a:ext uri="{FF2B5EF4-FFF2-40B4-BE49-F238E27FC236}">
                    <a16:creationId xmlns:a16="http://schemas.microsoft.com/office/drawing/2014/main" id="{D5726D4D-064D-B4EC-B3E4-45A8D773E29E}"/>
                  </a:ext>
                </a:extLst>
              </p:cNvPr>
              <p:cNvGrpSpPr/>
              <p:nvPr/>
            </p:nvGrpSpPr>
            <p:grpSpPr>
              <a:xfrm>
                <a:off x="6008542" y="1255612"/>
                <a:ext cx="46313" cy="51259"/>
                <a:chOff x="6008542" y="1255612"/>
                <a:chExt cx="46313" cy="51259"/>
              </a:xfrm>
            </p:grpSpPr>
            <p:sp>
              <p:nvSpPr>
                <p:cNvPr id="1516" name="Freeform: Shape 4173">
                  <a:extLst>
                    <a:ext uri="{FF2B5EF4-FFF2-40B4-BE49-F238E27FC236}">
                      <a16:creationId xmlns:a16="http://schemas.microsoft.com/office/drawing/2014/main" id="{0A906FD0-020A-8B6D-BC8B-8B75E6A1223A}"/>
                    </a:ext>
                  </a:extLst>
                </p:cNvPr>
                <p:cNvSpPr/>
                <p:nvPr/>
              </p:nvSpPr>
              <p:spPr>
                <a:xfrm>
                  <a:off x="60316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Freeform: Shape 4174">
                  <a:extLst>
                    <a:ext uri="{FF2B5EF4-FFF2-40B4-BE49-F238E27FC236}">
                      <a16:creationId xmlns:a16="http://schemas.microsoft.com/office/drawing/2014/main" id="{DDBACAAA-B21C-3981-6360-907EAFE5E5BE}"/>
                    </a:ext>
                  </a:extLst>
                </p:cNvPr>
                <p:cNvSpPr/>
                <p:nvPr/>
              </p:nvSpPr>
              <p:spPr>
                <a:xfrm>
                  <a:off x="600854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1" name="Graphic 17">
                <a:extLst>
                  <a:ext uri="{FF2B5EF4-FFF2-40B4-BE49-F238E27FC236}">
                    <a16:creationId xmlns:a16="http://schemas.microsoft.com/office/drawing/2014/main" id="{383CD1EF-43EE-FCB3-371F-9B0E8FD20474}"/>
                  </a:ext>
                </a:extLst>
              </p:cNvPr>
              <p:cNvGrpSpPr/>
              <p:nvPr/>
            </p:nvGrpSpPr>
            <p:grpSpPr>
              <a:xfrm>
                <a:off x="6015433" y="1255612"/>
                <a:ext cx="46313" cy="51259"/>
                <a:chOff x="6015433" y="1255612"/>
                <a:chExt cx="46313" cy="51259"/>
              </a:xfrm>
            </p:grpSpPr>
            <p:sp>
              <p:nvSpPr>
                <p:cNvPr id="1514" name="Freeform: Shape 4171">
                  <a:extLst>
                    <a:ext uri="{FF2B5EF4-FFF2-40B4-BE49-F238E27FC236}">
                      <a16:creationId xmlns:a16="http://schemas.microsoft.com/office/drawing/2014/main" id="{3B62A79F-0D52-21DA-ECE3-5C771BB49C63}"/>
                    </a:ext>
                  </a:extLst>
                </p:cNvPr>
                <p:cNvSpPr/>
                <p:nvPr/>
              </p:nvSpPr>
              <p:spPr>
                <a:xfrm>
                  <a:off x="603851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Freeform: Shape 4172">
                  <a:extLst>
                    <a:ext uri="{FF2B5EF4-FFF2-40B4-BE49-F238E27FC236}">
                      <a16:creationId xmlns:a16="http://schemas.microsoft.com/office/drawing/2014/main" id="{232AD9B1-72F5-70BB-7535-F38C21E476C0}"/>
                    </a:ext>
                  </a:extLst>
                </p:cNvPr>
                <p:cNvSpPr/>
                <p:nvPr/>
              </p:nvSpPr>
              <p:spPr>
                <a:xfrm>
                  <a:off x="601543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2" name="Graphic 17">
                <a:extLst>
                  <a:ext uri="{FF2B5EF4-FFF2-40B4-BE49-F238E27FC236}">
                    <a16:creationId xmlns:a16="http://schemas.microsoft.com/office/drawing/2014/main" id="{6035A3FA-BD4F-5522-05B4-6F36A19DE389}"/>
                  </a:ext>
                </a:extLst>
              </p:cNvPr>
              <p:cNvGrpSpPr/>
              <p:nvPr/>
            </p:nvGrpSpPr>
            <p:grpSpPr>
              <a:xfrm>
                <a:off x="6022324" y="1255612"/>
                <a:ext cx="46313" cy="51259"/>
                <a:chOff x="6022324" y="1255612"/>
                <a:chExt cx="46313" cy="51259"/>
              </a:xfrm>
            </p:grpSpPr>
            <p:sp>
              <p:nvSpPr>
                <p:cNvPr id="1512" name="Freeform: Shape 4169">
                  <a:extLst>
                    <a:ext uri="{FF2B5EF4-FFF2-40B4-BE49-F238E27FC236}">
                      <a16:creationId xmlns:a16="http://schemas.microsoft.com/office/drawing/2014/main" id="{549C862E-D75C-5A6B-CDB0-7C86634DF510}"/>
                    </a:ext>
                  </a:extLst>
                </p:cNvPr>
                <p:cNvSpPr/>
                <p:nvPr/>
              </p:nvSpPr>
              <p:spPr>
                <a:xfrm>
                  <a:off x="604540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Freeform: Shape 4170">
                  <a:extLst>
                    <a:ext uri="{FF2B5EF4-FFF2-40B4-BE49-F238E27FC236}">
                      <a16:creationId xmlns:a16="http://schemas.microsoft.com/office/drawing/2014/main" id="{05414022-9EB0-63D4-E10E-8CA148E2B963}"/>
                    </a:ext>
                  </a:extLst>
                </p:cNvPr>
                <p:cNvSpPr/>
                <p:nvPr/>
              </p:nvSpPr>
              <p:spPr>
                <a:xfrm>
                  <a:off x="602232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3" name="Graphic 17">
                <a:extLst>
                  <a:ext uri="{FF2B5EF4-FFF2-40B4-BE49-F238E27FC236}">
                    <a16:creationId xmlns:a16="http://schemas.microsoft.com/office/drawing/2014/main" id="{A4494CAF-352E-26F2-33A3-848FD7A2A8F3}"/>
                  </a:ext>
                </a:extLst>
              </p:cNvPr>
              <p:cNvGrpSpPr/>
              <p:nvPr/>
            </p:nvGrpSpPr>
            <p:grpSpPr>
              <a:xfrm>
                <a:off x="6029215" y="1255612"/>
                <a:ext cx="46313" cy="51259"/>
                <a:chOff x="6029215" y="1255612"/>
                <a:chExt cx="46313" cy="51259"/>
              </a:xfrm>
            </p:grpSpPr>
            <p:sp>
              <p:nvSpPr>
                <p:cNvPr id="1510" name="Freeform: Shape 4167">
                  <a:extLst>
                    <a:ext uri="{FF2B5EF4-FFF2-40B4-BE49-F238E27FC236}">
                      <a16:creationId xmlns:a16="http://schemas.microsoft.com/office/drawing/2014/main" id="{79DCE390-1A7A-B187-CFEF-C4311CDE5C80}"/>
                    </a:ext>
                  </a:extLst>
                </p:cNvPr>
                <p:cNvSpPr/>
                <p:nvPr/>
              </p:nvSpPr>
              <p:spPr>
                <a:xfrm>
                  <a:off x="605245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Freeform: Shape 4168">
                  <a:extLst>
                    <a:ext uri="{FF2B5EF4-FFF2-40B4-BE49-F238E27FC236}">
                      <a16:creationId xmlns:a16="http://schemas.microsoft.com/office/drawing/2014/main" id="{33337424-6832-4944-34D2-90B59E2F8CB5}"/>
                    </a:ext>
                  </a:extLst>
                </p:cNvPr>
                <p:cNvSpPr/>
                <p:nvPr/>
              </p:nvSpPr>
              <p:spPr>
                <a:xfrm>
                  <a:off x="602921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4" name="Graphic 17">
                <a:extLst>
                  <a:ext uri="{FF2B5EF4-FFF2-40B4-BE49-F238E27FC236}">
                    <a16:creationId xmlns:a16="http://schemas.microsoft.com/office/drawing/2014/main" id="{E373602E-A845-DB0D-0151-898A3298696D}"/>
                  </a:ext>
                </a:extLst>
              </p:cNvPr>
              <p:cNvGrpSpPr/>
              <p:nvPr/>
            </p:nvGrpSpPr>
            <p:grpSpPr>
              <a:xfrm>
                <a:off x="6036106" y="1255612"/>
                <a:ext cx="46313" cy="51259"/>
                <a:chOff x="6036106" y="1255612"/>
                <a:chExt cx="46313" cy="51259"/>
              </a:xfrm>
            </p:grpSpPr>
            <p:sp>
              <p:nvSpPr>
                <p:cNvPr id="1508" name="Freeform: Shape 4165">
                  <a:extLst>
                    <a:ext uri="{FF2B5EF4-FFF2-40B4-BE49-F238E27FC236}">
                      <a16:creationId xmlns:a16="http://schemas.microsoft.com/office/drawing/2014/main" id="{9072FA19-A36C-B82D-D534-709803063EE7}"/>
                    </a:ext>
                  </a:extLst>
                </p:cNvPr>
                <p:cNvSpPr/>
                <p:nvPr/>
              </p:nvSpPr>
              <p:spPr>
                <a:xfrm>
                  <a:off x="605934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Freeform: Shape 4166">
                  <a:extLst>
                    <a:ext uri="{FF2B5EF4-FFF2-40B4-BE49-F238E27FC236}">
                      <a16:creationId xmlns:a16="http://schemas.microsoft.com/office/drawing/2014/main" id="{7F0AFF21-46E4-5FA8-9F95-150251E79F20}"/>
                    </a:ext>
                  </a:extLst>
                </p:cNvPr>
                <p:cNvSpPr/>
                <p:nvPr/>
              </p:nvSpPr>
              <p:spPr>
                <a:xfrm>
                  <a:off x="603610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5" name="Graphic 17">
                <a:extLst>
                  <a:ext uri="{FF2B5EF4-FFF2-40B4-BE49-F238E27FC236}">
                    <a16:creationId xmlns:a16="http://schemas.microsoft.com/office/drawing/2014/main" id="{9D387E2E-D7BF-8450-3E09-B0BEA80EFB49}"/>
                  </a:ext>
                </a:extLst>
              </p:cNvPr>
              <p:cNvGrpSpPr/>
              <p:nvPr/>
            </p:nvGrpSpPr>
            <p:grpSpPr>
              <a:xfrm>
                <a:off x="6042997" y="1255612"/>
                <a:ext cx="46313" cy="51259"/>
                <a:chOff x="6042997" y="1255612"/>
                <a:chExt cx="46313" cy="51259"/>
              </a:xfrm>
            </p:grpSpPr>
            <p:sp>
              <p:nvSpPr>
                <p:cNvPr id="1506" name="Freeform: Shape 4163">
                  <a:extLst>
                    <a:ext uri="{FF2B5EF4-FFF2-40B4-BE49-F238E27FC236}">
                      <a16:creationId xmlns:a16="http://schemas.microsoft.com/office/drawing/2014/main" id="{A944B514-8269-F752-EFBA-D1A3B1380454}"/>
                    </a:ext>
                  </a:extLst>
                </p:cNvPr>
                <p:cNvSpPr/>
                <p:nvPr/>
              </p:nvSpPr>
              <p:spPr>
                <a:xfrm>
                  <a:off x="606623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Freeform: Shape 4164">
                  <a:extLst>
                    <a:ext uri="{FF2B5EF4-FFF2-40B4-BE49-F238E27FC236}">
                      <a16:creationId xmlns:a16="http://schemas.microsoft.com/office/drawing/2014/main" id="{758BBA6E-8952-4D5D-AAC3-D567CD1CB3DA}"/>
                    </a:ext>
                  </a:extLst>
                </p:cNvPr>
                <p:cNvSpPr/>
                <p:nvPr/>
              </p:nvSpPr>
              <p:spPr>
                <a:xfrm>
                  <a:off x="604299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6" name="Graphic 17">
                <a:extLst>
                  <a:ext uri="{FF2B5EF4-FFF2-40B4-BE49-F238E27FC236}">
                    <a16:creationId xmlns:a16="http://schemas.microsoft.com/office/drawing/2014/main" id="{3470C3B5-9F6A-CDCF-9851-2E9F623BEF62}"/>
                  </a:ext>
                </a:extLst>
              </p:cNvPr>
              <p:cNvGrpSpPr/>
              <p:nvPr/>
            </p:nvGrpSpPr>
            <p:grpSpPr>
              <a:xfrm>
                <a:off x="6049888" y="1255612"/>
                <a:ext cx="46313" cy="51259"/>
                <a:chOff x="6049888" y="1255612"/>
                <a:chExt cx="46313" cy="51259"/>
              </a:xfrm>
            </p:grpSpPr>
            <p:sp>
              <p:nvSpPr>
                <p:cNvPr id="1504" name="Freeform: Shape 4161">
                  <a:extLst>
                    <a:ext uri="{FF2B5EF4-FFF2-40B4-BE49-F238E27FC236}">
                      <a16:creationId xmlns:a16="http://schemas.microsoft.com/office/drawing/2014/main" id="{60EED919-BFAA-7C9C-07FA-F6034E931A81}"/>
                    </a:ext>
                  </a:extLst>
                </p:cNvPr>
                <p:cNvSpPr/>
                <p:nvPr/>
              </p:nvSpPr>
              <p:spPr>
                <a:xfrm>
                  <a:off x="607312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Freeform: Shape 4162">
                  <a:extLst>
                    <a:ext uri="{FF2B5EF4-FFF2-40B4-BE49-F238E27FC236}">
                      <a16:creationId xmlns:a16="http://schemas.microsoft.com/office/drawing/2014/main" id="{6D59C331-6D9A-C489-B6C1-E48C76CB485F}"/>
                    </a:ext>
                  </a:extLst>
                </p:cNvPr>
                <p:cNvSpPr/>
                <p:nvPr/>
              </p:nvSpPr>
              <p:spPr>
                <a:xfrm>
                  <a:off x="604988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7" name="Graphic 17">
                <a:extLst>
                  <a:ext uri="{FF2B5EF4-FFF2-40B4-BE49-F238E27FC236}">
                    <a16:creationId xmlns:a16="http://schemas.microsoft.com/office/drawing/2014/main" id="{BFB6125C-A8CF-974C-F484-F8BC6E4C970C}"/>
                  </a:ext>
                </a:extLst>
              </p:cNvPr>
              <p:cNvGrpSpPr/>
              <p:nvPr/>
            </p:nvGrpSpPr>
            <p:grpSpPr>
              <a:xfrm>
                <a:off x="6056779" y="1255612"/>
                <a:ext cx="46473" cy="51259"/>
                <a:chOff x="6056779" y="1255612"/>
                <a:chExt cx="46473" cy="51259"/>
              </a:xfrm>
            </p:grpSpPr>
            <p:sp>
              <p:nvSpPr>
                <p:cNvPr id="1502" name="Freeform: Shape 4159">
                  <a:extLst>
                    <a:ext uri="{FF2B5EF4-FFF2-40B4-BE49-F238E27FC236}">
                      <a16:creationId xmlns:a16="http://schemas.microsoft.com/office/drawing/2014/main" id="{FC484E2D-4981-6C09-698F-3F32C8D56EF2}"/>
                    </a:ext>
                  </a:extLst>
                </p:cNvPr>
                <p:cNvSpPr/>
                <p:nvPr/>
              </p:nvSpPr>
              <p:spPr>
                <a:xfrm>
                  <a:off x="608001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Freeform: Shape 4160">
                  <a:extLst>
                    <a:ext uri="{FF2B5EF4-FFF2-40B4-BE49-F238E27FC236}">
                      <a16:creationId xmlns:a16="http://schemas.microsoft.com/office/drawing/2014/main" id="{F2CB2C45-BF57-4B07-10EC-DC18CC25EEA7}"/>
                    </a:ext>
                  </a:extLst>
                </p:cNvPr>
                <p:cNvSpPr/>
                <p:nvPr/>
              </p:nvSpPr>
              <p:spPr>
                <a:xfrm>
                  <a:off x="605677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8" name="Graphic 17">
                <a:extLst>
                  <a:ext uri="{FF2B5EF4-FFF2-40B4-BE49-F238E27FC236}">
                    <a16:creationId xmlns:a16="http://schemas.microsoft.com/office/drawing/2014/main" id="{8C2ABBED-3078-B6C1-3C77-AEE773B19F5A}"/>
                  </a:ext>
                </a:extLst>
              </p:cNvPr>
              <p:cNvGrpSpPr/>
              <p:nvPr/>
            </p:nvGrpSpPr>
            <p:grpSpPr>
              <a:xfrm>
                <a:off x="6063670" y="1255612"/>
                <a:ext cx="46473" cy="51259"/>
                <a:chOff x="6063670" y="1255612"/>
                <a:chExt cx="46473" cy="51259"/>
              </a:xfrm>
            </p:grpSpPr>
            <p:sp>
              <p:nvSpPr>
                <p:cNvPr id="1500" name="Freeform: Shape 4157">
                  <a:extLst>
                    <a:ext uri="{FF2B5EF4-FFF2-40B4-BE49-F238E27FC236}">
                      <a16:creationId xmlns:a16="http://schemas.microsoft.com/office/drawing/2014/main" id="{AC191AA5-B0C5-4FDA-BB21-44E49AACC313}"/>
                    </a:ext>
                  </a:extLst>
                </p:cNvPr>
                <p:cNvSpPr/>
                <p:nvPr/>
              </p:nvSpPr>
              <p:spPr>
                <a:xfrm>
                  <a:off x="608690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Freeform: Shape 4158">
                  <a:extLst>
                    <a:ext uri="{FF2B5EF4-FFF2-40B4-BE49-F238E27FC236}">
                      <a16:creationId xmlns:a16="http://schemas.microsoft.com/office/drawing/2014/main" id="{FE0F941C-37B4-C7C2-6F2D-0BB8708FD3B7}"/>
                    </a:ext>
                  </a:extLst>
                </p:cNvPr>
                <p:cNvSpPr/>
                <p:nvPr/>
              </p:nvSpPr>
              <p:spPr>
                <a:xfrm>
                  <a:off x="606367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9" name="Graphic 17">
                <a:extLst>
                  <a:ext uri="{FF2B5EF4-FFF2-40B4-BE49-F238E27FC236}">
                    <a16:creationId xmlns:a16="http://schemas.microsoft.com/office/drawing/2014/main" id="{05F287D0-64D2-CE08-5315-15C0D5AF3DF9}"/>
                  </a:ext>
                </a:extLst>
              </p:cNvPr>
              <p:cNvGrpSpPr/>
              <p:nvPr/>
            </p:nvGrpSpPr>
            <p:grpSpPr>
              <a:xfrm>
                <a:off x="6070561" y="1255612"/>
                <a:ext cx="46473" cy="51259"/>
                <a:chOff x="6070561" y="1255612"/>
                <a:chExt cx="46473" cy="51259"/>
              </a:xfrm>
            </p:grpSpPr>
            <p:sp>
              <p:nvSpPr>
                <p:cNvPr id="1498" name="Freeform: Shape 4155">
                  <a:extLst>
                    <a:ext uri="{FF2B5EF4-FFF2-40B4-BE49-F238E27FC236}">
                      <a16:creationId xmlns:a16="http://schemas.microsoft.com/office/drawing/2014/main" id="{3465F6B9-7215-847F-915F-35D94F848967}"/>
                    </a:ext>
                  </a:extLst>
                </p:cNvPr>
                <p:cNvSpPr/>
                <p:nvPr/>
              </p:nvSpPr>
              <p:spPr>
                <a:xfrm>
                  <a:off x="609379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Freeform: Shape 4156">
                  <a:extLst>
                    <a:ext uri="{FF2B5EF4-FFF2-40B4-BE49-F238E27FC236}">
                      <a16:creationId xmlns:a16="http://schemas.microsoft.com/office/drawing/2014/main" id="{79F5CC23-DBE2-499F-B5B0-8E36D2BF2FF8}"/>
                    </a:ext>
                  </a:extLst>
                </p:cNvPr>
                <p:cNvSpPr/>
                <p:nvPr/>
              </p:nvSpPr>
              <p:spPr>
                <a:xfrm>
                  <a:off x="6070561"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0" name="Graphic 17">
                <a:extLst>
                  <a:ext uri="{FF2B5EF4-FFF2-40B4-BE49-F238E27FC236}">
                    <a16:creationId xmlns:a16="http://schemas.microsoft.com/office/drawing/2014/main" id="{F212231C-4E5A-AB3E-A35C-B2814AF12FF2}"/>
                  </a:ext>
                </a:extLst>
              </p:cNvPr>
              <p:cNvGrpSpPr/>
              <p:nvPr/>
            </p:nvGrpSpPr>
            <p:grpSpPr>
              <a:xfrm>
                <a:off x="6077452" y="1255612"/>
                <a:ext cx="46473" cy="51259"/>
                <a:chOff x="6077452" y="1255612"/>
                <a:chExt cx="46473" cy="51259"/>
              </a:xfrm>
            </p:grpSpPr>
            <p:sp>
              <p:nvSpPr>
                <p:cNvPr id="1496" name="Freeform: Shape 4153">
                  <a:extLst>
                    <a:ext uri="{FF2B5EF4-FFF2-40B4-BE49-F238E27FC236}">
                      <a16:creationId xmlns:a16="http://schemas.microsoft.com/office/drawing/2014/main" id="{83D7D183-BD9E-ED58-E2DB-9260F8D4E78E}"/>
                    </a:ext>
                  </a:extLst>
                </p:cNvPr>
                <p:cNvSpPr/>
                <p:nvPr/>
              </p:nvSpPr>
              <p:spPr>
                <a:xfrm>
                  <a:off x="610068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Freeform: Shape 4154">
                  <a:extLst>
                    <a:ext uri="{FF2B5EF4-FFF2-40B4-BE49-F238E27FC236}">
                      <a16:creationId xmlns:a16="http://schemas.microsoft.com/office/drawing/2014/main" id="{38F04518-BB2B-9849-96A5-E86A7B2E16BE}"/>
                    </a:ext>
                  </a:extLst>
                </p:cNvPr>
                <p:cNvSpPr/>
                <p:nvPr/>
              </p:nvSpPr>
              <p:spPr>
                <a:xfrm>
                  <a:off x="6077452"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1" name="Graphic 17">
                <a:extLst>
                  <a:ext uri="{FF2B5EF4-FFF2-40B4-BE49-F238E27FC236}">
                    <a16:creationId xmlns:a16="http://schemas.microsoft.com/office/drawing/2014/main" id="{101411A2-6942-2E5B-8C1E-21FC9FCBA328}"/>
                  </a:ext>
                </a:extLst>
              </p:cNvPr>
              <p:cNvGrpSpPr/>
              <p:nvPr/>
            </p:nvGrpSpPr>
            <p:grpSpPr>
              <a:xfrm>
                <a:off x="6084503" y="1255612"/>
                <a:ext cx="46313" cy="51259"/>
                <a:chOff x="6084503" y="1255612"/>
                <a:chExt cx="46313" cy="51259"/>
              </a:xfrm>
            </p:grpSpPr>
            <p:sp>
              <p:nvSpPr>
                <p:cNvPr id="1494" name="Freeform: Shape 4151">
                  <a:extLst>
                    <a:ext uri="{FF2B5EF4-FFF2-40B4-BE49-F238E27FC236}">
                      <a16:creationId xmlns:a16="http://schemas.microsoft.com/office/drawing/2014/main" id="{D487E44E-D14A-62CB-DCB2-18DF4CBC0BCD}"/>
                    </a:ext>
                  </a:extLst>
                </p:cNvPr>
                <p:cNvSpPr/>
                <p:nvPr/>
              </p:nvSpPr>
              <p:spPr>
                <a:xfrm>
                  <a:off x="610758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Freeform: Shape 4152">
                  <a:extLst>
                    <a:ext uri="{FF2B5EF4-FFF2-40B4-BE49-F238E27FC236}">
                      <a16:creationId xmlns:a16="http://schemas.microsoft.com/office/drawing/2014/main" id="{520EBCC8-C9FB-405B-4764-5AA6FE7A9483}"/>
                    </a:ext>
                  </a:extLst>
                </p:cNvPr>
                <p:cNvSpPr/>
                <p:nvPr/>
              </p:nvSpPr>
              <p:spPr>
                <a:xfrm>
                  <a:off x="608450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2" name="Graphic 17">
                <a:extLst>
                  <a:ext uri="{FF2B5EF4-FFF2-40B4-BE49-F238E27FC236}">
                    <a16:creationId xmlns:a16="http://schemas.microsoft.com/office/drawing/2014/main" id="{58CD533F-878D-2AE6-C81B-0B1BAD7B91FD}"/>
                  </a:ext>
                </a:extLst>
              </p:cNvPr>
              <p:cNvGrpSpPr/>
              <p:nvPr/>
            </p:nvGrpSpPr>
            <p:grpSpPr>
              <a:xfrm>
                <a:off x="6091394" y="1255612"/>
                <a:ext cx="46313" cy="51259"/>
                <a:chOff x="6091394" y="1255612"/>
                <a:chExt cx="46313" cy="51259"/>
              </a:xfrm>
            </p:grpSpPr>
            <p:sp>
              <p:nvSpPr>
                <p:cNvPr id="1492" name="Freeform: Shape 4149">
                  <a:extLst>
                    <a:ext uri="{FF2B5EF4-FFF2-40B4-BE49-F238E27FC236}">
                      <a16:creationId xmlns:a16="http://schemas.microsoft.com/office/drawing/2014/main" id="{473FB3AD-3F42-0047-133F-DE49B9E200E0}"/>
                    </a:ext>
                  </a:extLst>
                </p:cNvPr>
                <p:cNvSpPr/>
                <p:nvPr/>
              </p:nvSpPr>
              <p:spPr>
                <a:xfrm>
                  <a:off x="611447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Freeform: Shape 4150">
                  <a:extLst>
                    <a:ext uri="{FF2B5EF4-FFF2-40B4-BE49-F238E27FC236}">
                      <a16:creationId xmlns:a16="http://schemas.microsoft.com/office/drawing/2014/main" id="{E67AE46B-42F6-FC72-FF94-3D54307D2A9A}"/>
                    </a:ext>
                  </a:extLst>
                </p:cNvPr>
                <p:cNvSpPr/>
                <p:nvPr/>
              </p:nvSpPr>
              <p:spPr>
                <a:xfrm>
                  <a:off x="609139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3" name="Graphic 17">
                <a:extLst>
                  <a:ext uri="{FF2B5EF4-FFF2-40B4-BE49-F238E27FC236}">
                    <a16:creationId xmlns:a16="http://schemas.microsoft.com/office/drawing/2014/main" id="{28E7279A-1CBD-CCD8-F864-E52ADDC33508}"/>
                  </a:ext>
                </a:extLst>
              </p:cNvPr>
              <p:cNvGrpSpPr/>
              <p:nvPr/>
            </p:nvGrpSpPr>
            <p:grpSpPr>
              <a:xfrm>
                <a:off x="6098285" y="1255612"/>
                <a:ext cx="46313" cy="51259"/>
                <a:chOff x="6098285" y="1255612"/>
                <a:chExt cx="46313" cy="51259"/>
              </a:xfrm>
            </p:grpSpPr>
            <p:sp>
              <p:nvSpPr>
                <p:cNvPr id="1490" name="Freeform: Shape 4147">
                  <a:extLst>
                    <a:ext uri="{FF2B5EF4-FFF2-40B4-BE49-F238E27FC236}">
                      <a16:creationId xmlns:a16="http://schemas.microsoft.com/office/drawing/2014/main" id="{5BCA3201-5F1C-C5AF-399C-FE6B6A4B4C51}"/>
                    </a:ext>
                  </a:extLst>
                </p:cNvPr>
                <p:cNvSpPr/>
                <p:nvPr/>
              </p:nvSpPr>
              <p:spPr>
                <a:xfrm>
                  <a:off x="612136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Freeform: Shape 4148">
                  <a:extLst>
                    <a:ext uri="{FF2B5EF4-FFF2-40B4-BE49-F238E27FC236}">
                      <a16:creationId xmlns:a16="http://schemas.microsoft.com/office/drawing/2014/main" id="{EC0A8DEA-9F96-63BB-A02D-DF34F306668F}"/>
                    </a:ext>
                  </a:extLst>
                </p:cNvPr>
                <p:cNvSpPr/>
                <p:nvPr/>
              </p:nvSpPr>
              <p:spPr>
                <a:xfrm>
                  <a:off x="6098285"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4" name="Graphic 17">
                <a:extLst>
                  <a:ext uri="{FF2B5EF4-FFF2-40B4-BE49-F238E27FC236}">
                    <a16:creationId xmlns:a16="http://schemas.microsoft.com/office/drawing/2014/main" id="{1F0DCD2A-BDD0-C6F4-8392-8C96E2EABE5D}"/>
                  </a:ext>
                </a:extLst>
              </p:cNvPr>
              <p:cNvGrpSpPr/>
              <p:nvPr/>
            </p:nvGrpSpPr>
            <p:grpSpPr>
              <a:xfrm>
                <a:off x="6105176" y="1255612"/>
                <a:ext cx="46313" cy="51259"/>
                <a:chOff x="6105176" y="1255612"/>
                <a:chExt cx="46313" cy="51259"/>
              </a:xfrm>
            </p:grpSpPr>
            <p:sp>
              <p:nvSpPr>
                <p:cNvPr id="1488" name="Freeform: Shape 4145">
                  <a:extLst>
                    <a:ext uri="{FF2B5EF4-FFF2-40B4-BE49-F238E27FC236}">
                      <a16:creationId xmlns:a16="http://schemas.microsoft.com/office/drawing/2014/main" id="{6E072400-ECF7-B465-33B2-0233A9B520E2}"/>
                    </a:ext>
                  </a:extLst>
                </p:cNvPr>
                <p:cNvSpPr/>
                <p:nvPr/>
              </p:nvSpPr>
              <p:spPr>
                <a:xfrm>
                  <a:off x="612825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Freeform: Shape 4146">
                  <a:extLst>
                    <a:ext uri="{FF2B5EF4-FFF2-40B4-BE49-F238E27FC236}">
                      <a16:creationId xmlns:a16="http://schemas.microsoft.com/office/drawing/2014/main" id="{F3EEB7BE-77F7-4988-F0D6-A2A2BA37850E}"/>
                    </a:ext>
                  </a:extLst>
                </p:cNvPr>
                <p:cNvSpPr/>
                <p:nvPr/>
              </p:nvSpPr>
              <p:spPr>
                <a:xfrm>
                  <a:off x="6105176"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5" name="Graphic 17">
                <a:extLst>
                  <a:ext uri="{FF2B5EF4-FFF2-40B4-BE49-F238E27FC236}">
                    <a16:creationId xmlns:a16="http://schemas.microsoft.com/office/drawing/2014/main" id="{6215B42E-945E-2F6C-EDDF-382E6A40C781}"/>
                  </a:ext>
                </a:extLst>
              </p:cNvPr>
              <p:cNvGrpSpPr/>
              <p:nvPr/>
            </p:nvGrpSpPr>
            <p:grpSpPr>
              <a:xfrm>
                <a:off x="6137708" y="1255612"/>
                <a:ext cx="46313" cy="51259"/>
                <a:chOff x="6137708" y="1255612"/>
                <a:chExt cx="46313" cy="51259"/>
              </a:xfrm>
            </p:grpSpPr>
            <p:sp>
              <p:nvSpPr>
                <p:cNvPr id="1486" name="Freeform: Shape 4143">
                  <a:extLst>
                    <a:ext uri="{FF2B5EF4-FFF2-40B4-BE49-F238E27FC236}">
                      <a16:creationId xmlns:a16="http://schemas.microsoft.com/office/drawing/2014/main" id="{05C0FC7B-2870-8EE8-9E9F-51B8799E91C3}"/>
                    </a:ext>
                  </a:extLst>
                </p:cNvPr>
                <p:cNvSpPr/>
                <p:nvPr/>
              </p:nvSpPr>
              <p:spPr>
                <a:xfrm>
                  <a:off x="616094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Freeform: Shape 4144">
                  <a:extLst>
                    <a:ext uri="{FF2B5EF4-FFF2-40B4-BE49-F238E27FC236}">
                      <a16:creationId xmlns:a16="http://schemas.microsoft.com/office/drawing/2014/main" id="{8C7ECFD2-1911-E9DA-6DBB-C85E3958A55F}"/>
                    </a:ext>
                  </a:extLst>
                </p:cNvPr>
                <p:cNvSpPr/>
                <p:nvPr/>
              </p:nvSpPr>
              <p:spPr>
                <a:xfrm>
                  <a:off x="613770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6" name="Graphic 17">
                <a:extLst>
                  <a:ext uri="{FF2B5EF4-FFF2-40B4-BE49-F238E27FC236}">
                    <a16:creationId xmlns:a16="http://schemas.microsoft.com/office/drawing/2014/main" id="{0EEF23A3-BFD4-6DD4-0993-AA24ECB88EED}"/>
                  </a:ext>
                </a:extLst>
              </p:cNvPr>
              <p:cNvGrpSpPr/>
              <p:nvPr/>
            </p:nvGrpSpPr>
            <p:grpSpPr>
              <a:xfrm>
                <a:off x="6160304" y="1255612"/>
                <a:ext cx="46473" cy="51259"/>
                <a:chOff x="6160304" y="1255612"/>
                <a:chExt cx="46473" cy="51259"/>
              </a:xfrm>
            </p:grpSpPr>
            <p:sp>
              <p:nvSpPr>
                <p:cNvPr id="1484" name="Freeform: Shape 4141">
                  <a:extLst>
                    <a:ext uri="{FF2B5EF4-FFF2-40B4-BE49-F238E27FC236}">
                      <a16:creationId xmlns:a16="http://schemas.microsoft.com/office/drawing/2014/main" id="{9342E884-8546-AE42-CE21-D41652B103F0}"/>
                    </a:ext>
                  </a:extLst>
                </p:cNvPr>
                <p:cNvSpPr/>
                <p:nvPr/>
              </p:nvSpPr>
              <p:spPr>
                <a:xfrm>
                  <a:off x="618354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Freeform: Shape 4142">
                  <a:extLst>
                    <a:ext uri="{FF2B5EF4-FFF2-40B4-BE49-F238E27FC236}">
                      <a16:creationId xmlns:a16="http://schemas.microsoft.com/office/drawing/2014/main" id="{DA68B3D5-B927-9AB9-37B4-2474358625FF}"/>
                    </a:ext>
                  </a:extLst>
                </p:cNvPr>
                <p:cNvSpPr/>
                <p:nvPr/>
              </p:nvSpPr>
              <p:spPr>
                <a:xfrm>
                  <a:off x="6160304"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7" name="Graphic 17">
                <a:extLst>
                  <a:ext uri="{FF2B5EF4-FFF2-40B4-BE49-F238E27FC236}">
                    <a16:creationId xmlns:a16="http://schemas.microsoft.com/office/drawing/2014/main" id="{210EB7BC-23A5-3C77-FA63-0B954ED7C255}"/>
                  </a:ext>
                </a:extLst>
              </p:cNvPr>
              <p:cNvGrpSpPr/>
              <p:nvPr/>
            </p:nvGrpSpPr>
            <p:grpSpPr>
              <a:xfrm>
                <a:off x="6168317" y="1255612"/>
                <a:ext cx="46313" cy="51259"/>
                <a:chOff x="6168317" y="1255612"/>
                <a:chExt cx="46313" cy="51259"/>
              </a:xfrm>
            </p:grpSpPr>
            <p:sp>
              <p:nvSpPr>
                <p:cNvPr id="1482" name="Freeform: Shape 4139">
                  <a:extLst>
                    <a:ext uri="{FF2B5EF4-FFF2-40B4-BE49-F238E27FC236}">
                      <a16:creationId xmlns:a16="http://schemas.microsoft.com/office/drawing/2014/main" id="{EE8EA786-B271-B2AB-6BE8-01FE4F2B9D89}"/>
                    </a:ext>
                  </a:extLst>
                </p:cNvPr>
                <p:cNvSpPr/>
                <p:nvPr/>
              </p:nvSpPr>
              <p:spPr>
                <a:xfrm>
                  <a:off x="619155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Freeform: Shape 4140">
                  <a:extLst>
                    <a:ext uri="{FF2B5EF4-FFF2-40B4-BE49-F238E27FC236}">
                      <a16:creationId xmlns:a16="http://schemas.microsoft.com/office/drawing/2014/main" id="{0D789E9C-542C-4E1A-3719-17C88EB6A563}"/>
                    </a:ext>
                  </a:extLst>
                </p:cNvPr>
                <p:cNvSpPr/>
                <p:nvPr/>
              </p:nvSpPr>
              <p:spPr>
                <a:xfrm>
                  <a:off x="616831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8" name="Graphic 17">
                <a:extLst>
                  <a:ext uri="{FF2B5EF4-FFF2-40B4-BE49-F238E27FC236}">
                    <a16:creationId xmlns:a16="http://schemas.microsoft.com/office/drawing/2014/main" id="{AC6B8662-43D0-0FBD-8B40-A109DFD6082C}"/>
                  </a:ext>
                </a:extLst>
              </p:cNvPr>
              <p:cNvGrpSpPr/>
              <p:nvPr/>
            </p:nvGrpSpPr>
            <p:grpSpPr>
              <a:xfrm>
                <a:off x="6176169" y="1255612"/>
                <a:ext cx="46473" cy="51259"/>
                <a:chOff x="6176169" y="1255612"/>
                <a:chExt cx="46473" cy="51259"/>
              </a:xfrm>
            </p:grpSpPr>
            <p:sp>
              <p:nvSpPr>
                <p:cNvPr id="1480" name="Freeform: Shape 4137">
                  <a:extLst>
                    <a:ext uri="{FF2B5EF4-FFF2-40B4-BE49-F238E27FC236}">
                      <a16:creationId xmlns:a16="http://schemas.microsoft.com/office/drawing/2014/main" id="{06203602-AC46-7150-6958-35F65219E649}"/>
                    </a:ext>
                  </a:extLst>
                </p:cNvPr>
                <p:cNvSpPr/>
                <p:nvPr/>
              </p:nvSpPr>
              <p:spPr>
                <a:xfrm>
                  <a:off x="61994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Freeform: Shape 4138">
                  <a:extLst>
                    <a:ext uri="{FF2B5EF4-FFF2-40B4-BE49-F238E27FC236}">
                      <a16:creationId xmlns:a16="http://schemas.microsoft.com/office/drawing/2014/main" id="{B0A01C0B-FDC9-41FE-2A3C-33AAFE965FC3}"/>
                    </a:ext>
                  </a:extLst>
                </p:cNvPr>
                <p:cNvSpPr/>
                <p:nvPr/>
              </p:nvSpPr>
              <p:spPr>
                <a:xfrm>
                  <a:off x="617616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raphic 17">
                <a:extLst>
                  <a:ext uri="{FF2B5EF4-FFF2-40B4-BE49-F238E27FC236}">
                    <a16:creationId xmlns:a16="http://schemas.microsoft.com/office/drawing/2014/main" id="{C408E94D-CBC5-F54F-4471-4B8E776D0D4A}"/>
                  </a:ext>
                </a:extLst>
              </p:cNvPr>
              <p:cNvGrpSpPr/>
              <p:nvPr/>
            </p:nvGrpSpPr>
            <p:grpSpPr>
              <a:xfrm>
                <a:off x="6184182" y="1255612"/>
                <a:ext cx="46313" cy="51259"/>
                <a:chOff x="6184182" y="1255612"/>
                <a:chExt cx="46313" cy="51259"/>
              </a:xfrm>
            </p:grpSpPr>
            <p:sp>
              <p:nvSpPr>
                <p:cNvPr id="1478" name="Freeform: Shape 4135">
                  <a:extLst>
                    <a:ext uri="{FF2B5EF4-FFF2-40B4-BE49-F238E27FC236}">
                      <a16:creationId xmlns:a16="http://schemas.microsoft.com/office/drawing/2014/main" id="{A19E3369-49B5-3FB6-2119-1F5D69B5ABEC}"/>
                    </a:ext>
                  </a:extLst>
                </p:cNvPr>
                <p:cNvSpPr/>
                <p:nvPr/>
              </p:nvSpPr>
              <p:spPr>
                <a:xfrm>
                  <a:off x="62074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Freeform: Shape 4136">
                  <a:extLst>
                    <a:ext uri="{FF2B5EF4-FFF2-40B4-BE49-F238E27FC236}">
                      <a16:creationId xmlns:a16="http://schemas.microsoft.com/office/drawing/2014/main" id="{B98D0775-B14E-10AF-7F8C-5116FECD5AA0}"/>
                    </a:ext>
                  </a:extLst>
                </p:cNvPr>
                <p:cNvSpPr/>
                <p:nvPr/>
              </p:nvSpPr>
              <p:spPr>
                <a:xfrm>
                  <a:off x="618418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0" name="Graphic 17">
                <a:extLst>
                  <a:ext uri="{FF2B5EF4-FFF2-40B4-BE49-F238E27FC236}">
                    <a16:creationId xmlns:a16="http://schemas.microsoft.com/office/drawing/2014/main" id="{85ABECE0-C932-2FDF-6605-AAB96AFD0FC5}"/>
                  </a:ext>
                </a:extLst>
              </p:cNvPr>
              <p:cNvGrpSpPr/>
              <p:nvPr/>
            </p:nvGrpSpPr>
            <p:grpSpPr>
              <a:xfrm>
                <a:off x="6192035" y="1255612"/>
                <a:ext cx="46473" cy="51259"/>
                <a:chOff x="6192035" y="1255612"/>
                <a:chExt cx="46473" cy="51259"/>
              </a:xfrm>
            </p:grpSpPr>
            <p:sp>
              <p:nvSpPr>
                <p:cNvPr id="1476" name="Freeform: Shape 4133">
                  <a:extLst>
                    <a:ext uri="{FF2B5EF4-FFF2-40B4-BE49-F238E27FC236}">
                      <a16:creationId xmlns:a16="http://schemas.microsoft.com/office/drawing/2014/main" id="{976715FC-3572-DD58-E0C4-0B20483B0253}"/>
                    </a:ext>
                  </a:extLst>
                </p:cNvPr>
                <p:cNvSpPr/>
                <p:nvPr/>
              </p:nvSpPr>
              <p:spPr>
                <a:xfrm>
                  <a:off x="6215272"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7" name="Freeform: Shape 4134">
                  <a:extLst>
                    <a:ext uri="{FF2B5EF4-FFF2-40B4-BE49-F238E27FC236}">
                      <a16:creationId xmlns:a16="http://schemas.microsoft.com/office/drawing/2014/main" id="{1A11EC69-678E-8820-B634-30E0D89E3C0B}"/>
                    </a:ext>
                  </a:extLst>
                </p:cNvPr>
                <p:cNvSpPr/>
                <p:nvPr/>
              </p:nvSpPr>
              <p:spPr>
                <a:xfrm>
                  <a:off x="6192035"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1" name="Graphic 17">
                <a:extLst>
                  <a:ext uri="{FF2B5EF4-FFF2-40B4-BE49-F238E27FC236}">
                    <a16:creationId xmlns:a16="http://schemas.microsoft.com/office/drawing/2014/main" id="{E581EE23-BA97-8921-7DCB-DD44CD7FC8C2}"/>
                  </a:ext>
                </a:extLst>
              </p:cNvPr>
              <p:cNvGrpSpPr/>
              <p:nvPr/>
            </p:nvGrpSpPr>
            <p:grpSpPr>
              <a:xfrm>
                <a:off x="6200047" y="1255612"/>
                <a:ext cx="46313" cy="51259"/>
                <a:chOff x="6200047" y="1255612"/>
                <a:chExt cx="46313" cy="51259"/>
              </a:xfrm>
            </p:grpSpPr>
            <p:sp>
              <p:nvSpPr>
                <p:cNvPr id="1474" name="Freeform: Shape 4131">
                  <a:extLst>
                    <a:ext uri="{FF2B5EF4-FFF2-40B4-BE49-F238E27FC236}">
                      <a16:creationId xmlns:a16="http://schemas.microsoft.com/office/drawing/2014/main" id="{02483EB4-C298-1B77-CD90-BA57D3CB4D1B}"/>
                    </a:ext>
                  </a:extLst>
                </p:cNvPr>
                <p:cNvSpPr/>
                <p:nvPr/>
              </p:nvSpPr>
              <p:spPr>
                <a:xfrm>
                  <a:off x="622328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5" name="Freeform: Shape 4132">
                  <a:extLst>
                    <a:ext uri="{FF2B5EF4-FFF2-40B4-BE49-F238E27FC236}">
                      <a16:creationId xmlns:a16="http://schemas.microsoft.com/office/drawing/2014/main" id="{A78C037F-A29F-425A-B2BF-6A500F4990D4}"/>
                    </a:ext>
                  </a:extLst>
                </p:cNvPr>
                <p:cNvSpPr/>
                <p:nvPr/>
              </p:nvSpPr>
              <p:spPr>
                <a:xfrm>
                  <a:off x="620004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2" name="Graphic 17">
                <a:extLst>
                  <a:ext uri="{FF2B5EF4-FFF2-40B4-BE49-F238E27FC236}">
                    <a16:creationId xmlns:a16="http://schemas.microsoft.com/office/drawing/2014/main" id="{A38C4CFE-83EE-E20B-2504-DC9A509AD706}"/>
                  </a:ext>
                </a:extLst>
              </p:cNvPr>
              <p:cNvGrpSpPr/>
              <p:nvPr/>
            </p:nvGrpSpPr>
            <p:grpSpPr>
              <a:xfrm>
                <a:off x="6207900" y="1255612"/>
                <a:ext cx="46473" cy="51259"/>
                <a:chOff x="6207900" y="1255612"/>
                <a:chExt cx="46473" cy="51259"/>
              </a:xfrm>
            </p:grpSpPr>
            <p:sp>
              <p:nvSpPr>
                <p:cNvPr id="1472" name="Freeform: Shape 4129">
                  <a:extLst>
                    <a:ext uri="{FF2B5EF4-FFF2-40B4-BE49-F238E27FC236}">
                      <a16:creationId xmlns:a16="http://schemas.microsoft.com/office/drawing/2014/main" id="{41656458-F6C5-A3C1-5C61-AA4EA223DC46}"/>
                    </a:ext>
                  </a:extLst>
                </p:cNvPr>
                <p:cNvSpPr/>
                <p:nvPr/>
              </p:nvSpPr>
              <p:spPr>
                <a:xfrm>
                  <a:off x="62311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3" name="Freeform: Shape 4130">
                  <a:extLst>
                    <a:ext uri="{FF2B5EF4-FFF2-40B4-BE49-F238E27FC236}">
                      <a16:creationId xmlns:a16="http://schemas.microsoft.com/office/drawing/2014/main" id="{E61AF53A-3553-40E1-778B-A2EE89C5FA01}"/>
                    </a:ext>
                  </a:extLst>
                </p:cNvPr>
                <p:cNvSpPr/>
                <p:nvPr/>
              </p:nvSpPr>
              <p:spPr>
                <a:xfrm>
                  <a:off x="6207900"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3" name="Graphic 17">
                <a:extLst>
                  <a:ext uri="{FF2B5EF4-FFF2-40B4-BE49-F238E27FC236}">
                    <a16:creationId xmlns:a16="http://schemas.microsoft.com/office/drawing/2014/main" id="{0BE55146-E298-D04C-2A9F-0E60A8DC4D47}"/>
                  </a:ext>
                </a:extLst>
              </p:cNvPr>
              <p:cNvGrpSpPr/>
              <p:nvPr/>
            </p:nvGrpSpPr>
            <p:grpSpPr>
              <a:xfrm>
                <a:off x="6244438" y="1255612"/>
                <a:ext cx="46473" cy="51259"/>
                <a:chOff x="6244438" y="1255612"/>
                <a:chExt cx="46473" cy="51259"/>
              </a:xfrm>
            </p:grpSpPr>
            <p:sp>
              <p:nvSpPr>
                <p:cNvPr id="1470" name="Freeform: Shape 4127">
                  <a:extLst>
                    <a:ext uri="{FF2B5EF4-FFF2-40B4-BE49-F238E27FC236}">
                      <a16:creationId xmlns:a16="http://schemas.microsoft.com/office/drawing/2014/main" id="{9E41825E-2327-864E-B412-977CFD4764BF}"/>
                    </a:ext>
                  </a:extLst>
                </p:cNvPr>
                <p:cNvSpPr/>
                <p:nvPr/>
              </p:nvSpPr>
              <p:spPr>
                <a:xfrm>
                  <a:off x="626767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1" name="Freeform: Shape 4128">
                  <a:extLst>
                    <a:ext uri="{FF2B5EF4-FFF2-40B4-BE49-F238E27FC236}">
                      <a16:creationId xmlns:a16="http://schemas.microsoft.com/office/drawing/2014/main" id="{C35BA83E-E723-770B-DDC3-88BE3F56FDF5}"/>
                    </a:ext>
                  </a:extLst>
                </p:cNvPr>
                <p:cNvSpPr/>
                <p:nvPr/>
              </p:nvSpPr>
              <p:spPr>
                <a:xfrm>
                  <a:off x="624443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raphic 17">
                <a:extLst>
                  <a:ext uri="{FF2B5EF4-FFF2-40B4-BE49-F238E27FC236}">
                    <a16:creationId xmlns:a16="http://schemas.microsoft.com/office/drawing/2014/main" id="{FDD5CF35-7079-EF0C-A20A-15FCDA12571B}"/>
                  </a:ext>
                </a:extLst>
              </p:cNvPr>
              <p:cNvGrpSpPr/>
              <p:nvPr/>
            </p:nvGrpSpPr>
            <p:grpSpPr>
              <a:xfrm>
                <a:off x="6250848" y="1255612"/>
                <a:ext cx="46473" cy="51259"/>
                <a:chOff x="6250848" y="1255612"/>
                <a:chExt cx="46473" cy="51259"/>
              </a:xfrm>
            </p:grpSpPr>
            <p:sp>
              <p:nvSpPr>
                <p:cNvPr id="1468" name="Freeform: Shape 4125">
                  <a:extLst>
                    <a:ext uri="{FF2B5EF4-FFF2-40B4-BE49-F238E27FC236}">
                      <a16:creationId xmlns:a16="http://schemas.microsoft.com/office/drawing/2014/main" id="{0F4A0968-DE52-9948-B176-BB299E6AF8A4}"/>
                    </a:ext>
                  </a:extLst>
                </p:cNvPr>
                <p:cNvSpPr/>
                <p:nvPr/>
              </p:nvSpPr>
              <p:spPr>
                <a:xfrm>
                  <a:off x="627408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Freeform: Shape 4126">
                  <a:extLst>
                    <a:ext uri="{FF2B5EF4-FFF2-40B4-BE49-F238E27FC236}">
                      <a16:creationId xmlns:a16="http://schemas.microsoft.com/office/drawing/2014/main" id="{AB38F26A-3DA8-A136-9F05-29DB6229FD3A}"/>
                    </a:ext>
                  </a:extLst>
                </p:cNvPr>
                <p:cNvSpPr/>
                <p:nvPr/>
              </p:nvSpPr>
              <p:spPr>
                <a:xfrm>
                  <a:off x="625084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5" name="Graphic 17">
                <a:extLst>
                  <a:ext uri="{FF2B5EF4-FFF2-40B4-BE49-F238E27FC236}">
                    <a16:creationId xmlns:a16="http://schemas.microsoft.com/office/drawing/2014/main" id="{2A693001-E8FD-AB49-8BD8-B19738A47E37}"/>
                  </a:ext>
                </a:extLst>
              </p:cNvPr>
              <p:cNvGrpSpPr/>
              <p:nvPr/>
            </p:nvGrpSpPr>
            <p:grpSpPr>
              <a:xfrm>
                <a:off x="6257258" y="1255612"/>
                <a:ext cx="46473" cy="51259"/>
                <a:chOff x="6257258" y="1255612"/>
                <a:chExt cx="46473" cy="51259"/>
              </a:xfrm>
            </p:grpSpPr>
            <p:sp>
              <p:nvSpPr>
                <p:cNvPr id="1466" name="Freeform: Shape 4123">
                  <a:extLst>
                    <a:ext uri="{FF2B5EF4-FFF2-40B4-BE49-F238E27FC236}">
                      <a16:creationId xmlns:a16="http://schemas.microsoft.com/office/drawing/2014/main" id="{FD6AC259-1339-5EB5-2344-2E1F188F84C1}"/>
                    </a:ext>
                  </a:extLst>
                </p:cNvPr>
                <p:cNvSpPr/>
                <p:nvPr/>
              </p:nvSpPr>
              <p:spPr>
                <a:xfrm>
                  <a:off x="628049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Freeform: Shape 4124">
                  <a:extLst>
                    <a:ext uri="{FF2B5EF4-FFF2-40B4-BE49-F238E27FC236}">
                      <a16:creationId xmlns:a16="http://schemas.microsoft.com/office/drawing/2014/main" id="{18AA6664-5E06-25A3-7E6B-13292E1AA3ED}"/>
                    </a:ext>
                  </a:extLst>
                </p:cNvPr>
                <p:cNvSpPr/>
                <p:nvPr/>
              </p:nvSpPr>
              <p:spPr>
                <a:xfrm>
                  <a:off x="6257258"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6" name="Graphic 17">
                <a:extLst>
                  <a:ext uri="{FF2B5EF4-FFF2-40B4-BE49-F238E27FC236}">
                    <a16:creationId xmlns:a16="http://schemas.microsoft.com/office/drawing/2014/main" id="{4D1BCF22-1953-B36B-69A8-CE12FED26186}"/>
                  </a:ext>
                </a:extLst>
              </p:cNvPr>
              <p:cNvGrpSpPr/>
              <p:nvPr/>
            </p:nvGrpSpPr>
            <p:grpSpPr>
              <a:xfrm>
                <a:off x="6263669" y="1255612"/>
                <a:ext cx="46473" cy="51259"/>
                <a:chOff x="6263669" y="1255612"/>
                <a:chExt cx="46473" cy="51259"/>
              </a:xfrm>
            </p:grpSpPr>
            <p:sp>
              <p:nvSpPr>
                <p:cNvPr id="1464" name="Freeform: Shape 4121">
                  <a:extLst>
                    <a:ext uri="{FF2B5EF4-FFF2-40B4-BE49-F238E27FC236}">
                      <a16:creationId xmlns:a16="http://schemas.microsoft.com/office/drawing/2014/main" id="{00AD6AB9-89F3-22CC-5BD9-5EA963A9AC40}"/>
                    </a:ext>
                  </a:extLst>
                </p:cNvPr>
                <p:cNvSpPr/>
                <p:nvPr/>
              </p:nvSpPr>
              <p:spPr>
                <a:xfrm>
                  <a:off x="62869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Freeform: Shape 4122">
                  <a:extLst>
                    <a:ext uri="{FF2B5EF4-FFF2-40B4-BE49-F238E27FC236}">
                      <a16:creationId xmlns:a16="http://schemas.microsoft.com/office/drawing/2014/main" id="{B8D2228A-E0D9-F6C6-938B-AB7037997B63}"/>
                    </a:ext>
                  </a:extLst>
                </p:cNvPr>
                <p:cNvSpPr/>
                <p:nvPr/>
              </p:nvSpPr>
              <p:spPr>
                <a:xfrm>
                  <a:off x="626366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7" name="Graphic 17">
                <a:extLst>
                  <a:ext uri="{FF2B5EF4-FFF2-40B4-BE49-F238E27FC236}">
                    <a16:creationId xmlns:a16="http://schemas.microsoft.com/office/drawing/2014/main" id="{6FB63B45-FABF-14C7-46AB-4A3EF030AFCA}"/>
                  </a:ext>
                </a:extLst>
              </p:cNvPr>
              <p:cNvGrpSpPr/>
              <p:nvPr/>
            </p:nvGrpSpPr>
            <p:grpSpPr>
              <a:xfrm>
                <a:off x="6270079" y="1255612"/>
                <a:ext cx="46313" cy="51259"/>
                <a:chOff x="6270079" y="1255612"/>
                <a:chExt cx="46313" cy="51259"/>
              </a:xfrm>
            </p:grpSpPr>
            <p:sp>
              <p:nvSpPr>
                <p:cNvPr id="1462" name="Freeform: Shape 4119">
                  <a:extLst>
                    <a:ext uri="{FF2B5EF4-FFF2-40B4-BE49-F238E27FC236}">
                      <a16:creationId xmlns:a16="http://schemas.microsoft.com/office/drawing/2014/main" id="{BC7C08FE-C491-A465-2C4C-0AC13D47F91E}"/>
                    </a:ext>
                  </a:extLst>
                </p:cNvPr>
                <p:cNvSpPr/>
                <p:nvPr/>
              </p:nvSpPr>
              <p:spPr>
                <a:xfrm>
                  <a:off x="629331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Freeform: Shape 4120">
                  <a:extLst>
                    <a:ext uri="{FF2B5EF4-FFF2-40B4-BE49-F238E27FC236}">
                      <a16:creationId xmlns:a16="http://schemas.microsoft.com/office/drawing/2014/main" id="{1300DA5D-7B13-BF23-9735-FFAE4165F68D}"/>
                    </a:ext>
                  </a:extLst>
                </p:cNvPr>
                <p:cNvSpPr/>
                <p:nvPr/>
              </p:nvSpPr>
              <p:spPr>
                <a:xfrm>
                  <a:off x="6270079"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8" name="Graphic 17">
                <a:extLst>
                  <a:ext uri="{FF2B5EF4-FFF2-40B4-BE49-F238E27FC236}">
                    <a16:creationId xmlns:a16="http://schemas.microsoft.com/office/drawing/2014/main" id="{B8743A0A-9CDC-BA56-C38D-66E372524215}"/>
                  </a:ext>
                </a:extLst>
              </p:cNvPr>
              <p:cNvGrpSpPr/>
              <p:nvPr/>
            </p:nvGrpSpPr>
            <p:grpSpPr>
              <a:xfrm>
                <a:off x="6311264" y="1255612"/>
                <a:ext cx="46313" cy="51259"/>
                <a:chOff x="6311264" y="1255612"/>
                <a:chExt cx="46313" cy="51259"/>
              </a:xfrm>
            </p:grpSpPr>
            <p:sp>
              <p:nvSpPr>
                <p:cNvPr id="1460" name="Freeform: Shape 4117">
                  <a:extLst>
                    <a:ext uri="{FF2B5EF4-FFF2-40B4-BE49-F238E27FC236}">
                      <a16:creationId xmlns:a16="http://schemas.microsoft.com/office/drawing/2014/main" id="{3660272D-5D5D-E394-B7C1-1F431A17226D}"/>
                    </a:ext>
                  </a:extLst>
                </p:cNvPr>
                <p:cNvSpPr/>
                <p:nvPr/>
              </p:nvSpPr>
              <p:spPr>
                <a:xfrm>
                  <a:off x="633450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Freeform: Shape 4118">
                  <a:extLst>
                    <a:ext uri="{FF2B5EF4-FFF2-40B4-BE49-F238E27FC236}">
                      <a16:creationId xmlns:a16="http://schemas.microsoft.com/office/drawing/2014/main" id="{D20C230C-ADA9-B55F-1A12-1A88B53C46E4}"/>
                    </a:ext>
                  </a:extLst>
                </p:cNvPr>
                <p:cNvSpPr/>
                <p:nvPr/>
              </p:nvSpPr>
              <p:spPr>
                <a:xfrm>
                  <a:off x="631126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raphic 17">
                <a:extLst>
                  <a:ext uri="{FF2B5EF4-FFF2-40B4-BE49-F238E27FC236}">
                    <a16:creationId xmlns:a16="http://schemas.microsoft.com/office/drawing/2014/main" id="{8E8E342E-37D6-946E-8CBB-4CD16ADC7954}"/>
                  </a:ext>
                </a:extLst>
              </p:cNvPr>
              <p:cNvGrpSpPr/>
              <p:nvPr/>
            </p:nvGrpSpPr>
            <p:grpSpPr>
              <a:xfrm>
                <a:off x="6318636" y="1255612"/>
                <a:ext cx="46473" cy="51259"/>
                <a:chOff x="6318636" y="1255612"/>
                <a:chExt cx="46473" cy="51259"/>
              </a:xfrm>
            </p:grpSpPr>
            <p:sp>
              <p:nvSpPr>
                <p:cNvPr id="1458" name="Freeform: Shape 4115">
                  <a:extLst>
                    <a:ext uri="{FF2B5EF4-FFF2-40B4-BE49-F238E27FC236}">
                      <a16:creationId xmlns:a16="http://schemas.microsoft.com/office/drawing/2014/main" id="{B004D11A-10EB-5162-8AFE-FD09FADB17EE}"/>
                    </a:ext>
                  </a:extLst>
                </p:cNvPr>
                <p:cNvSpPr/>
                <p:nvPr/>
              </p:nvSpPr>
              <p:spPr>
                <a:xfrm>
                  <a:off x="6341873"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Freeform: Shape 4116">
                  <a:extLst>
                    <a:ext uri="{FF2B5EF4-FFF2-40B4-BE49-F238E27FC236}">
                      <a16:creationId xmlns:a16="http://schemas.microsoft.com/office/drawing/2014/main" id="{B06171FC-1B51-3E71-7AE9-3D37541CD0A8}"/>
                    </a:ext>
                  </a:extLst>
                </p:cNvPr>
                <p:cNvSpPr/>
                <p:nvPr/>
              </p:nvSpPr>
              <p:spPr>
                <a:xfrm>
                  <a:off x="6318636"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0" name="Graphic 17">
                <a:extLst>
                  <a:ext uri="{FF2B5EF4-FFF2-40B4-BE49-F238E27FC236}">
                    <a16:creationId xmlns:a16="http://schemas.microsoft.com/office/drawing/2014/main" id="{48CF9593-8FF0-A100-DC31-A890EEEB48C3}"/>
                  </a:ext>
                </a:extLst>
              </p:cNvPr>
              <p:cNvGrpSpPr/>
              <p:nvPr/>
            </p:nvGrpSpPr>
            <p:grpSpPr>
              <a:xfrm>
                <a:off x="6326168" y="1255612"/>
                <a:ext cx="46313" cy="51259"/>
                <a:chOff x="6326168" y="1255612"/>
                <a:chExt cx="46313" cy="51259"/>
              </a:xfrm>
            </p:grpSpPr>
            <p:sp>
              <p:nvSpPr>
                <p:cNvPr id="1456" name="Freeform: Shape 4113">
                  <a:extLst>
                    <a:ext uri="{FF2B5EF4-FFF2-40B4-BE49-F238E27FC236}">
                      <a16:creationId xmlns:a16="http://schemas.microsoft.com/office/drawing/2014/main" id="{21077A17-167B-0A53-8945-5267AE1F5FBD}"/>
                    </a:ext>
                  </a:extLst>
                </p:cNvPr>
                <p:cNvSpPr/>
                <p:nvPr/>
              </p:nvSpPr>
              <p:spPr>
                <a:xfrm>
                  <a:off x="6349245"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Freeform: Shape 4114">
                  <a:extLst>
                    <a:ext uri="{FF2B5EF4-FFF2-40B4-BE49-F238E27FC236}">
                      <a16:creationId xmlns:a16="http://schemas.microsoft.com/office/drawing/2014/main" id="{6ED96692-142C-664C-4133-8D4894979FEA}"/>
                    </a:ext>
                  </a:extLst>
                </p:cNvPr>
                <p:cNvSpPr/>
                <p:nvPr/>
              </p:nvSpPr>
              <p:spPr>
                <a:xfrm>
                  <a:off x="6326168"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1" name="Graphic 17">
                <a:extLst>
                  <a:ext uri="{FF2B5EF4-FFF2-40B4-BE49-F238E27FC236}">
                    <a16:creationId xmlns:a16="http://schemas.microsoft.com/office/drawing/2014/main" id="{5C8B7A73-06DF-47DF-1B7F-FBC912D73B64}"/>
                  </a:ext>
                </a:extLst>
              </p:cNvPr>
              <p:cNvGrpSpPr/>
              <p:nvPr/>
            </p:nvGrpSpPr>
            <p:grpSpPr>
              <a:xfrm>
                <a:off x="6333540" y="1255612"/>
                <a:ext cx="46313" cy="51259"/>
                <a:chOff x="6333540" y="1255612"/>
                <a:chExt cx="46313" cy="51259"/>
              </a:xfrm>
            </p:grpSpPr>
            <p:sp>
              <p:nvSpPr>
                <p:cNvPr id="1454" name="Freeform: Shape 4111">
                  <a:extLst>
                    <a:ext uri="{FF2B5EF4-FFF2-40B4-BE49-F238E27FC236}">
                      <a16:creationId xmlns:a16="http://schemas.microsoft.com/office/drawing/2014/main" id="{D2ECA0D2-8FAB-05C6-7261-0CCFF39F3F6A}"/>
                    </a:ext>
                  </a:extLst>
                </p:cNvPr>
                <p:cNvSpPr/>
                <p:nvPr/>
              </p:nvSpPr>
              <p:spPr>
                <a:xfrm>
                  <a:off x="635661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Freeform: Shape 4112">
                  <a:extLst>
                    <a:ext uri="{FF2B5EF4-FFF2-40B4-BE49-F238E27FC236}">
                      <a16:creationId xmlns:a16="http://schemas.microsoft.com/office/drawing/2014/main" id="{7E727E46-3DAC-B4E4-8B57-E0B7F4975192}"/>
                    </a:ext>
                  </a:extLst>
                </p:cNvPr>
                <p:cNvSpPr/>
                <p:nvPr/>
              </p:nvSpPr>
              <p:spPr>
                <a:xfrm>
                  <a:off x="6333540"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2" name="Graphic 17">
                <a:extLst>
                  <a:ext uri="{FF2B5EF4-FFF2-40B4-BE49-F238E27FC236}">
                    <a16:creationId xmlns:a16="http://schemas.microsoft.com/office/drawing/2014/main" id="{7B2B493C-05C6-F0B4-0DEB-D185FCE69D04}"/>
                  </a:ext>
                </a:extLst>
              </p:cNvPr>
              <p:cNvGrpSpPr/>
              <p:nvPr/>
            </p:nvGrpSpPr>
            <p:grpSpPr>
              <a:xfrm>
                <a:off x="6358860" y="1255612"/>
                <a:ext cx="46313" cy="51259"/>
                <a:chOff x="6358860" y="1255612"/>
                <a:chExt cx="46313" cy="51259"/>
              </a:xfrm>
            </p:grpSpPr>
            <p:sp>
              <p:nvSpPr>
                <p:cNvPr id="1452" name="Freeform: Shape 4109">
                  <a:extLst>
                    <a:ext uri="{FF2B5EF4-FFF2-40B4-BE49-F238E27FC236}">
                      <a16:creationId xmlns:a16="http://schemas.microsoft.com/office/drawing/2014/main" id="{18510512-B780-D534-FFEE-4D5CABCFEF66}"/>
                    </a:ext>
                  </a:extLst>
                </p:cNvPr>
                <p:cNvSpPr/>
                <p:nvPr/>
              </p:nvSpPr>
              <p:spPr>
                <a:xfrm>
                  <a:off x="638193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Freeform: Shape 4110">
                  <a:extLst>
                    <a:ext uri="{FF2B5EF4-FFF2-40B4-BE49-F238E27FC236}">
                      <a16:creationId xmlns:a16="http://schemas.microsoft.com/office/drawing/2014/main" id="{87924E98-3BEF-FFC2-F4FD-FA1B576D0479}"/>
                    </a:ext>
                  </a:extLst>
                </p:cNvPr>
                <p:cNvSpPr/>
                <p:nvPr/>
              </p:nvSpPr>
              <p:spPr>
                <a:xfrm>
                  <a:off x="6358860"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3" name="Graphic 17">
                <a:extLst>
                  <a:ext uri="{FF2B5EF4-FFF2-40B4-BE49-F238E27FC236}">
                    <a16:creationId xmlns:a16="http://schemas.microsoft.com/office/drawing/2014/main" id="{5518A337-5348-BD73-61DC-5478C32564E3}"/>
                  </a:ext>
                </a:extLst>
              </p:cNvPr>
              <p:cNvGrpSpPr/>
              <p:nvPr/>
            </p:nvGrpSpPr>
            <p:grpSpPr>
              <a:xfrm>
                <a:off x="6381937" y="1255612"/>
                <a:ext cx="46473" cy="51259"/>
                <a:chOff x="6381937" y="1255612"/>
                <a:chExt cx="46473" cy="51259"/>
              </a:xfrm>
            </p:grpSpPr>
            <p:sp>
              <p:nvSpPr>
                <p:cNvPr id="1450" name="Freeform: Shape 4107">
                  <a:extLst>
                    <a:ext uri="{FF2B5EF4-FFF2-40B4-BE49-F238E27FC236}">
                      <a16:creationId xmlns:a16="http://schemas.microsoft.com/office/drawing/2014/main" id="{98F76299-94A8-053A-51FC-64834E9EB012}"/>
                    </a:ext>
                  </a:extLst>
                </p:cNvPr>
                <p:cNvSpPr/>
                <p:nvPr/>
              </p:nvSpPr>
              <p:spPr>
                <a:xfrm>
                  <a:off x="640517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Freeform: Shape 4108">
                  <a:extLst>
                    <a:ext uri="{FF2B5EF4-FFF2-40B4-BE49-F238E27FC236}">
                      <a16:creationId xmlns:a16="http://schemas.microsoft.com/office/drawing/2014/main" id="{90989267-6B17-B10E-ADD4-DA108DBC2D4F}"/>
                    </a:ext>
                  </a:extLst>
                </p:cNvPr>
                <p:cNvSpPr/>
                <p:nvPr/>
              </p:nvSpPr>
              <p:spPr>
                <a:xfrm>
                  <a:off x="638193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4" name="Graphic 17">
                <a:extLst>
                  <a:ext uri="{FF2B5EF4-FFF2-40B4-BE49-F238E27FC236}">
                    <a16:creationId xmlns:a16="http://schemas.microsoft.com/office/drawing/2014/main" id="{368919C7-FA1B-CF47-3F3C-200A3BE5EBC0}"/>
                  </a:ext>
                </a:extLst>
              </p:cNvPr>
              <p:cNvGrpSpPr/>
              <p:nvPr/>
            </p:nvGrpSpPr>
            <p:grpSpPr>
              <a:xfrm>
                <a:off x="6409982" y="1255612"/>
                <a:ext cx="46313" cy="51259"/>
                <a:chOff x="6409982" y="1255612"/>
                <a:chExt cx="46313" cy="51259"/>
              </a:xfrm>
            </p:grpSpPr>
            <p:sp>
              <p:nvSpPr>
                <p:cNvPr id="1448" name="Freeform: Shape 4105">
                  <a:extLst>
                    <a:ext uri="{FF2B5EF4-FFF2-40B4-BE49-F238E27FC236}">
                      <a16:creationId xmlns:a16="http://schemas.microsoft.com/office/drawing/2014/main" id="{036F497B-02FA-587D-2312-5B98647399F0}"/>
                    </a:ext>
                  </a:extLst>
                </p:cNvPr>
                <p:cNvSpPr/>
                <p:nvPr/>
              </p:nvSpPr>
              <p:spPr>
                <a:xfrm>
                  <a:off x="643321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Freeform: Shape 4106">
                  <a:extLst>
                    <a:ext uri="{FF2B5EF4-FFF2-40B4-BE49-F238E27FC236}">
                      <a16:creationId xmlns:a16="http://schemas.microsoft.com/office/drawing/2014/main" id="{43B8D72F-CD92-7685-FA7A-A07293EE5E6D}"/>
                    </a:ext>
                  </a:extLst>
                </p:cNvPr>
                <p:cNvSpPr/>
                <p:nvPr/>
              </p:nvSpPr>
              <p:spPr>
                <a:xfrm>
                  <a:off x="640998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5" name="Graphic 17">
                <a:extLst>
                  <a:ext uri="{FF2B5EF4-FFF2-40B4-BE49-F238E27FC236}">
                    <a16:creationId xmlns:a16="http://schemas.microsoft.com/office/drawing/2014/main" id="{CE88509B-E68A-7815-4DC4-9E8574A8C7C4}"/>
                  </a:ext>
                </a:extLst>
              </p:cNvPr>
              <p:cNvGrpSpPr/>
              <p:nvPr/>
            </p:nvGrpSpPr>
            <p:grpSpPr>
              <a:xfrm>
                <a:off x="6416392" y="1255612"/>
                <a:ext cx="46313" cy="51259"/>
                <a:chOff x="6416392" y="1255612"/>
                <a:chExt cx="46313" cy="51259"/>
              </a:xfrm>
            </p:grpSpPr>
            <p:sp>
              <p:nvSpPr>
                <p:cNvPr id="1446" name="Freeform: Shape 4103">
                  <a:extLst>
                    <a:ext uri="{FF2B5EF4-FFF2-40B4-BE49-F238E27FC236}">
                      <a16:creationId xmlns:a16="http://schemas.microsoft.com/office/drawing/2014/main" id="{F915E9A1-9FAF-31A2-2D37-FF3EF288A08A}"/>
                    </a:ext>
                  </a:extLst>
                </p:cNvPr>
                <p:cNvSpPr/>
                <p:nvPr/>
              </p:nvSpPr>
              <p:spPr>
                <a:xfrm>
                  <a:off x="6439629"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Freeform: Shape 4104">
                  <a:extLst>
                    <a:ext uri="{FF2B5EF4-FFF2-40B4-BE49-F238E27FC236}">
                      <a16:creationId xmlns:a16="http://schemas.microsoft.com/office/drawing/2014/main" id="{CA48E427-3AD8-EC85-C39F-43879772928D}"/>
                    </a:ext>
                  </a:extLst>
                </p:cNvPr>
                <p:cNvSpPr/>
                <p:nvPr/>
              </p:nvSpPr>
              <p:spPr>
                <a:xfrm>
                  <a:off x="6416392"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6" name="Graphic 17">
                <a:extLst>
                  <a:ext uri="{FF2B5EF4-FFF2-40B4-BE49-F238E27FC236}">
                    <a16:creationId xmlns:a16="http://schemas.microsoft.com/office/drawing/2014/main" id="{614F063C-4819-5BD4-F3CB-5152C3E6912C}"/>
                  </a:ext>
                </a:extLst>
              </p:cNvPr>
              <p:cNvGrpSpPr/>
              <p:nvPr/>
            </p:nvGrpSpPr>
            <p:grpSpPr>
              <a:xfrm>
                <a:off x="6439629" y="1255612"/>
                <a:ext cx="46313" cy="51259"/>
                <a:chOff x="6439629" y="1255612"/>
                <a:chExt cx="46313" cy="51259"/>
              </a:xfrm>
            </p:grpSpPr>
            <p:sp>
              <p:nvSpPr>
                <p:cNvPr id="1444" name="Freeform: Shape 4101">
                  <a:extLst>
                    <a:ext uri="{FF2B5EF4-FFF2-40B4-BE49-F238E27FC236}">
                      <a16:creationId xmlns:a16="http://schemas.microsoft.com/office/drawing/2014/main" id="{C6ACC65A-74DC-3D70-67F3-C2E71000BF5C}"/>
                    </a:ext>
                  </a:extLst>
                </p:cNvPr>
                <p:cNvSpPr/>
                <p:nvPr/>
              </p:nvSpPr>
              <p:spPr>
                <a:xfrm>
                  <a:off x="646270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Freeform: Shape 4102">
                  <a:extLst>
                    <a:ext uri="{FF2B5EF4-FFF2-40B4-BE49-F238E27FC236}">
                      <a16:creationId xmlns:a16="http://schemas.microsoft.com/office/drawing/2014/main" id="{A21071B3-2D96-C00C-F729-09BF8485CEC3}"/>
                    </a:ext>
                  </a:extLst>
                </p:cNvPr>
                <p:cNvSpPr/>
                <p:nvPr/>
              </p:nvSpPr>
              <p:spPr>
                <a:xfrm>
                  <a:off x="6439629"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7" name="Graphic 17">
                <a:extLst>
                  <a:ext uri="{FF2B5EF4-FFF2-40B4-BE49-F238E27FC236}">
                    <a16:creationId xmlns:a16="http://schemas.microsoft.com/office/drawing/2014/main" id="{475F1DD0-A647-7C3B-5EDE-11B9052AB9FF}"/>
                  </a:ext>
                </a:extLst>
              </p:cNvPr>
              <p:cNvGrpSpPr/>
              <p:nvPr/>
            </p:nvGrpSpPr>
            <p:grpSpPr>
              <a:xfrm>
                <a:off x="6473923" y="1255612"/>
                <a:ext cx="46313" cy="51259"/>
                <a:chOff x="6473923" y="1255612"/>
                <a:chExt cx="46313" cy="51259"/>
              </a:xfrm>
            </p:grpSpPr>
            <p:sp>
              <p:nvSpPr>
                <p:cNvPr id="1442" name="Freeform: Shape 4099">
                  <a:extLst>
                    <a:ext uri="{FF2B5EF4-FFF2-40B4-BE49-F238E27FC236}">
                      <a16:creationId xmlns:a16="http://schemas.microsoft.com/office/drawing/2014/main" id="{ACCC51D3-45EA-29BD-DED2-8460320A27E3}"/>
                    </a:ext>
                  </a:extLst>
                </p:cNvPr>
                <p:cNvSpPr/>
                <p:nvPr/>
              </p:nvSpPr>
              <p:spPr>
                <a:xfrm>
                  <a:off x="649716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Freeform: Shape 4100">
                  <a:extLst>
                    <a:ext uri="{FF2B5EF4-FFF2-40B4-BE49-F238E27FC236}">
                      <a16:creationId xmlns:a16="http://schemas.microsoft.com/office/drawing/2014/main" id="{980B77A8-EC4D-4C8D-590C-6802CBC74341}"/>
                    </a:ext>
                  </a:extLst>
                </p:cNvPr>
                <p:cNvSpPr/>
                <p:nvPr/>
              </p:nvSpPr>
              <p:spPr>
                <a:xfrm>
                  <a:off x="647392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8" name="Graphic 17">
                <a:extLst>
                  <a:ext uri="{FF2B5EF4-FFF2-40B4-BE49-F238E27FC236}">
                    <a16:creationId xmlns:a16="http://schemas.microsoft.com/office/drawing/2014/main" id="{F40A935D-652B-2030-EFC2-AD586DD5AB71}"/>
                  </a:ext>
                </a:extLst>
              </p:cNvPr>
              <p:cNvGrpSpPr/>
              <p:nvPr/>
            </p:nvGrpSpPr>
            <p:grpSpPr>
              <a:xfrm>
                <a:off x="6501487" y="1255612"/>
                <a:ext cx="46473" cy="51259"/>
                <a:chOff x="6501487" y="1255612"/>
                <a:chExt cx="46473" cy="51259"/>
              </a:xfrm>
            </p:grpSpPr>
            <p:sp>
              <p:nvSpPr>
                <p:cNvPr id="1440" name="Freeform: Shape 4097">
                  <a:extLst>
                    <a:ext uri="{FF2B5EF4-FFF2-40B4-BE49-F238E27FC236}">
                      <a16:creationId xmlns:a16="http://schemas.microsoft.com/office/drawing/2014/main" id="{96BF6884-2721-2E40-D1DD-637747E21980}"/>
                    </a:ext>
                  </a:extLst>
                </p:cNvPr>
                <p:cNvSpPr/>
                <p:nvPr/>
              </p:nvSpPr>
              <p:spPr>
                <a:xfrm>
                  <a:off x="652472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Freeform: Shape 4098">
                  <a:extLst>
                    <a:ext uri="{FF2B5EF4-FFF2-40B4-BE49-F238E27FC236}">
                      <a16:creationId xmlns:a16="http://schemas.microsoft.com/office/drawing/2014/main" id="{7F024BFB-3B00-8BC1-2219-E9EC4C0BF1B6}"/>
                    </a:ext>
                  </a:extLst>
                </p:cNvPr>
                <p:cNvSpPr/>
                <p:nvPr/>
              </p:nvSpPr>
              <p:spPr>
                <a:xfrm>
                  <a:off x="6501487"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9" name="Graphic 17">
                <a:extLst>
                  <a:ext uri="{FF2B5EF4-FFF2-40B4-BE49-F238E27FC236}">
                    <a16:creationId xmlns:a16="http://schemas.microsoft.com/office/drawing/2014/main" id="{C7101A60-2550-CB0B-00A8-AF468955396B}"/>
                  </a:ext>
                </a:extLst>
              </p:cNvPr>
              <p:cNvGrpSpPr/>
              <p:nvPr/>
            </p:nvGrpSpPr>
            <p:grpSpPr>
              <a:xfrm>
                <a:off x="6526327" y="1255612"/>
                <a:ext cx="46313" cy="51259"/>
                <a:chOff x="6526327" y="1255612"/>
                <a:chExt cx="46313" cy="51259"/>
              </a:xfrm>
            </p:grpSpPr>
            <p:sp>
              <p:nvSpPr>
                <p:cNvPr id="1438" name="Freeform: Shape 4095">
                  <a:extLst>
                    <a:ext uri="{FF2B5EF4-FFF2-40B4-BE49-F238E27FC236}">
                      <a16:creationId xmlns:a16="http://schemas.microsoft.com/office/drawing/2014/main" id="{20368DF4-4955-E37E-EF83-976A9C7D6CAA}"/>
                    </a:ext>
                  </a:extLst>
                </p:cNvPr>
                <p:cNvSpPr/>
                <p:nvPr/>
              </p:nvSpPr>
              <p:spPr>
                <a:xfrm>
                  <a:off x="654956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Freeform: Shape 4096">
                  <a:extLst>
                    <a:ext uri="{FF2B5EF4-FFF2-40B4-BE49-F238E27FC236}">
                      <a16:creationId xmlns:a16="http://schemas.microsoft.com/office/drawing/2014/main" id="{EB549E63-FFB9-4AC0-BC4B-295D27A2A931}"/>
                    </a:ext>
                  </a:extLst>
                </p:cNvPr>
                <p:cNvSpPr/>
                <p:nvPr/>
              </p:nvSpPr>
              <p:spPr>
                <a:xfrm>
                  <a:off x="652632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0" name="Graphic 17">
                <a:extLst>
                  <a:ext uri="{FF2B5EF4-FFF2-40B4-BE49-F238E27FC236}">
                    <a16:creationId xmlns:a16="http://schemas.microsoft.com/office/drawing/2014/main" id="{622F7B28-6A1A-D280-51C9-CEA9C35C3451}"/>
                  </a:ext>
                </a:extLst>
              </p:cNvPr>
              <p:cNvGrpSpPr/>
              <p:nvPr/>
            </p:nvGrpSpPr>
            <p:grpSpPr>
              <a:xfrm>
                <a:off x="6553891" y="1255612"/>
                <a:ext cx="46473" cy="51259"/>
                <a:chOff x="6553891" y="1255612"/>
                <a:chExt cx="46473" cy="51259"/>
              </a:xfrm>
            </p:grpSpPr>
            <p:sp>
              <p:nvSpPr>
                <p:cNvPr id="1436" name="Freeform: Shape 4093">
                  <a:extLst>
                    <a:ext uri="{FF2B5EF4-FFF2-40B4-BE49-F238E27FC236}">
                      <a16:creationId xmlns:a16="http://schemas.microsoft.com/office/drawing/2014/main" id="{F979C171-86FD-98FE-FCF6-DCB81F5329D8}"/>
                    </a:ext>
                  </a:extLst>
                </p:cNvPr>
                <p:cNvSpPr/>
                <p:nvPr/>
              </p:nvSpPr>
              <p:spPr>
                <a:xfrm>
                  <a:off x="6577128"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Freeform: Shape 4094">
                  <a:extLst>
                    <a:ext uri="{FF2B5EF4-FFF2-40B4-BE49-F238E27FC236}">
                      <a16:creationId xmlns:a16="http://schemas.microsoft.com/office/drawing/2014/main" id="{569727E2-FF4F-99FF-17A9-5A70704F3AEE}"/>
                    </a:ext>
                  </a:extLst>
                </p:cNvPr>
                <p:cNvSpPr/>
                <p:nvPr/>
              </p:nvSpPr>
              <p:spPr>
                <a:xfrm>
                  <a:off x="6553891"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1" name="Graphic 17">
                <a:extLst>
                  <a:ext uri="{FF2B5EF4-FFF2-40B4-BE49-F238E27FC236}">
                    <a16:creationId xmlns:a16="http://schemas.microsoft.com/office/drawing/2014/main" id="{167942EF-6126-A981-F0BE-E706188ABA45}"/>
                  </a:ext>
                </a:extLst>
              </p:cNvPr>
              <p:cNvGrpSpPr/>
              <p:nvPr/>
            </p:nvGrpSpPr>
            <p:grpSpPr>
              <a:xfrm>
                <a:off x="6586423" y="1255612"/>
                <a:ext cx="46313" cy="51259"/>
                <a:chOff x="6586423" y="1255612"/>
                <a:chExt cx="46313" cy="51259"/>
              </a:xfrm>
            </p:grpSpPr>
            <p:sp>
              <p:nvSpPr>
                <p:cNvPr id="1434" name="Freeform: Shape 4091">
                  <a:extLst>
                    <a:ext uri="{FF2B5EF4-FFF2-40B4-BE49-F238E27FC236}">
                      <a16:creationId xmlns:a16="http://schemas.microsoft.com/office/drawing/2014/main" id="{B9FB9567-9077-F6DC-89CD-24D0CD3CDA15}"/>
                    </a:ext>
                  </a:extLst>
                </p:cNvPr>
                <p:cNvSpPr/>
                <p:nvPr/>
              </p:nvSpPr>
              <p:spPr>
                <a:xfrm>
                  <a:off x="6609660"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Freeform: Shape 4092">
                  <a:extLst>
                    <a:ext uri="{FF2B5EF4-FFF2-40B4-BE49-F238E27FC236}">
                      <a16:creationId xmlns:a16="http://schemas.microsoft.com/office/drawing/2014/main" id="{F68E023D-C218-AEAD-38CA-1671C98BCF04}"/>
                    </a:ext>
                  </a:extLst>
                </p:cNvPr>
                <p:cNvSpPr/>
                <p:nvPr/>
              </p:nvSpPr>
              <p:spPr>
                <a:xfrm>
                  <a:off x="6586423"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2" name="Graphic 17">
                <a:extLst>
                  <a:ext uri="{FF2B5EF4-FFF2-40B4-BE49-F238E27FC236}">
                    <a16:creationId xmlns:a16="http://schemas.microsoft.com/office/drawing/2014/main" id="{4EB8940C-6716-29E8-6800-46530DB81440}"/>
                  </a:ext>
                </a:extLst>
              </p:cNvPr>
              <p:cNvGrpSpPr/>
              <p:nvPr/>
            </p:nvGrpSpPr>
            <p:grpSpPr>
              <a:xfrm>
                <a:off x="6668794" y="1255612"/>
                <a:ext cx="46313" cy="51259"/>
                <a:chOff x="6668794" y="1255612"/>
                <a:chExt cx="46313" cy="51259"/>
              </a:xfrm>
            </p:grpSpPr>
            <p:sp>
              <p:nvSpPr>
                <p:cNvPr id="1432" name="Freeform: Shape 4089">
                  <a:extLst>
                    <a:ext uri="{FF2B5EF4-FFF2-40B4-BE49-F238E27FC236}">
                      <a16:creationId xmlns:a16="http://schemas.microsoft.com/office/drawing/2014/main" id="{BC166C22-879D-2FD9-F3AD-2D566D8DDC98}"/>
                    </a:ext>
                  </a:extLst>
                </p:cNvPr>
                <p:cNvSpPr/>
                <p:nvPr/>
              </p:nvSpPr>
              <p:spPr>
                <a:xfrm>
                  <a:off x="6692031"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Freeform: Shape 4090">
                  <a:extLst>
                    <a:ext uri="{FF2B5EF4-FFF2-40B4-BE49-F238E27FC236}">
                      <a16:creationId xmlns:a16="http://schemas.microsoft.com/office/drawing/2014/main" id="{CD1ED027-1CD4-BF77-6D60-377B1E5EB7DB}"/>
                    </a:ext>
                  </a:extLst>
                </p:cNvPr>
                <p:cNvSpPr/>
                <p:nvPr/>
              </p:nvSpPr>
              <p:spPr>
                <a:xfrm>
                  <a:off x="6668794"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3" name="Graphic 17">
                <a:extLst>
                  <a:ext uri="{FF2B5EF4-FFF2-40B4-BE49-F238E27FC236}">
                    <a16:creationId xmlns:a16="http://schemas.microsoft.com/office/drawing/2014/main" id="{32968A49-7A5B-BBFE-B90E-EE4FBC5E6EFD}"/>
                  </a:ext>
                </a:extLst>
              </p:cNvPr>
              <p:cNvGrpSpPr/>
              <p:nvPr/>
            </p:nvGrpSpPr>
            <p:grpSpPr>
              <a:xfrm>
                <a:off x="6702287" y="1255612"/>
                <a:ext cx="46313" cy="51259"/>
                <a:chOff x="6702287" y="1255612"/>
                <a:chExt cx="46313" cy="51259"/>
              </a:xfrm>
            </p:grpSpPr>
            <p:sp>
              <p:nvSpPr>
                <p:cNvPr id="1430" name="Freeform: Shape 4087">
                  <a:extLst>
                    <a:ext uri="{FF2B5EF4-FFF2-40B4-BE49-F238E27FC236}">
                      <a16:creationId xmlns:a16="http://schemas.microsoft.com/office/drawing/2014/main" id="{F111CFF9-2C64-44D7-87EE-C537A5BB96BE}"/>
                    </a:ext>
                  </a:extLst>
                </p:cNvPr>
                <p:cNvSpPr/>
                <p:nvPr/>
              </p:nvSpPr>
              <p:spPr>
                <a:xfrm>
                  <a:off x="6725524"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Freeform: Shape 4088">
                  <a:extLst>
                    <a:ext uri="{FF2B5EF4-FFF2-40B4-BE49-F238E27FC236}">
                      <a16:creationId xmlns:a16="http://schemas.microsoft.com/office/drawing/2014/main" id="{BDD1CBA4-C61D-5E24-D5BA-A0FA3C215652}"/>
                    </a:ext>
                  </a:extLst>
                </p:cNvPr>
                <p:cNvSpPr/>
                <p:nvPr/>
              </p:nvSpPr>
              <p:spPr>
                <a:xfrm>
                  <a:off x="6702287"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4" name="Graphic 17">
                <a:extLst>
                  <a:ext uri="{FF2B5EF4-FFF2-40B4-BE49-F238E27FC236}">
                    <a16:creationId xmlns:a16="http://schemas.microsoft.com/office/drawing/2014/main" id="{2514C643-5322-482B-76F2-4CE11157D705}"/>
                  </a:ext>
                </a:extLst>
              </p:cNvPr>
              <p:cNvGrpSpPr/>
              <p:nvPr/>
            </p:nvGrpSpPr>
            <p:grpSpPr>
              <a:xfrm>
                <a:off x="6791229" y="1255612"/>
                <a:ext cx="46473" cy="51259"/>
                <a:chOff x="6791229" y="1255612"/>
                <a:chExt cx="46473" cy="51259"/>
              </a:xfrm>
            </p:grpSpPr>
            <p:sp>
              <p:nvSpPr>
                <p:cNvPr id="1428" name="Freeform: Shape 4085">
                  <a:extLst>
                    <a:ext uri="{FF2B5EF4-FFF2-40B4-BE49-F238E27FC236}">
                      <a16:creationId xmlns:a16="http://schemas.microsoft.com/office/drawing/2014/main" id="{ED835BB0-56E1-C75F-192B-4420DA2660E9}"/>
                    </a:ext>
                  </a:extLst>
                </p:cNvPr>
                <p:cNvSpPr/>
                <p:nvPr/>
              </p:nvSpPr>
              <p:spPr>
                <a:xfrm>
                  <a:off x="6814466"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Freeform: Shape 4086">
                  <a:extLst>
                    <a:ext uri="{FF2B5EF4-FFF2-40B4-BE49-F238E27FC236}">
                      <a16:creationId xmlns:a16="http://schemas.microsoft.com/office/drawing/2014/main" id="{7D19AE94-5B56-7AA8-651F-28C05D323821}"/>
                    </a:ext>
                  </a:extLst>
                </p:cNvPr>
                <p:cNvSpPr/>
                <p:nvPr/>
              </p:nvSpPr>
              <p:spPr>
                <a:xfrm>
                  <a:off x="6791229" y="1281330"/>
                  <a:ext cx="46473" cy="17737"/>
                </a:xfrm>
                <a:custGeom>
                  <a:avLst/>
                  <a:gdLst>
                    <a:gd name="connsiteX0" fmla="*/ 46474 w 46473"/>
                    <a:gd name="connsiteY0" fmla="*/ 0 h 17737"/>
                    <a:gd name="connsiteX1" fmla="*/ 0 w 46473"/>
                    <a:gd name="connsiteY1" fmla="*/ 0 h 17737"/>
                  </a:gdLst>
                  <a:ahLst/>
                  <a:cxnLst>
                    <a:cxn ang="0">
                      <a:pos x="connsiteX0" y="connsiteY0"/>
                    </a:cxn>
                    <a:cxn ang="0">
                      <a:pos x="connsiteX1" y="connsiteY1"/>
                    </a:cxn>
                  </a:cxnLst>
                  <a:rect l="l" t="t" r="r" b="b"/>
                  <a:pathLst>
                    <a:path w="46473" h="17737">
                      <a:moveTo>
                        <a:pt x="4647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5" name="Graphic 17">
                <a:extLst>
                  <a:ext uri="{FF2B5EF4-FFF2-40B4-BE49-F238E27FC236}">
                    <a16:creationId xmlns:a16="http://schemas.microsoft.com/office/drawing/2014/main" id="{D1A1D453-5A16-0A67-2BFA-9B56D0FFCAC2}"/>
                  </a:ext>
                </a:extLst>
              </p:cNvPr>
              <p:cNvGrpSpPr/>
              <p:nvPr/>
            </p:nvGrpSpPr>
            <p:grpSpPr>
              <a:xfrm>
                <a:off x="6918151" y="1255612"/>
                <a:ext cx="46313" cy="51259"/>
                <a:chOff x="6918151" y="1255612"/>
                <a:chExt cx="46313" cy="51259"/>
              </a:xfrm>
            </p:grpSpPr>
            <p:sp>
              <p:nvSpPr>
                <p:cNvPr id="1426" name="Freeform: Shape 4083">
                  <a:extLst>
                    <a:ext uri="{FF2B5EF4-FFF2-40B4-BE49-F238E27FC236}">
                      <a16:creationId xmlns:a16="http://schemas.microsoft.com/office/drawing/2014/main" id="{20180D74-38F8-23BC-E32C-A9DDC15674CB}"/>
                    </a:ext>
                  </a:extLst>
                </p:cNvPr>
                <p:cNvSpPr/>
                <p:nvPr/>
              </p:nvSpPr>
              <p:spPr>
                <a:xfrm>
                  <a:off x="6941227" y="1255612"/>
                  <a:ext cx="16025" cy="51259"/>
                </a:xfrm>
                <a:custGeom>
                  <a:avLst/>
                  <a:gdLst>
                    <a:gd name="connsiteX0" fmla="*/ 0 w 16025"/>
                    <a:gd name="connsiteY0" fmla="*/ 0 h 51259"/>
                    <a:gd name="connsiteX1" fmla="*/ 0 w 16025"/>
                    <a:gd name="connsiteY1" fmla="*/ 51260 h 51259"/>
                  </a:gdLst>
                  <a:ahLst/>
                  <a:cxnLst>
                    <a:cxn ang="0">
                      <a:pos x="connsiteX0" y="connsiteY0"/>
                    </a:cxn>
                    <a:cxn ang="0">
                      <a:pos x="connsiteX1" y="connsiteY1"/>
                    </a:cxn>
                  </a:cxnLst>
                  <a:rect l="l" t="t" r="r" b="b"/>
                  <a:pathLst>
                    <a:path w="16025" h="51259">
                      <a:moveTo>
                        <a:pt x="0" y="0"/>
                      </a:moveTo>
                      <a:lnTo>
                        <a:pt x="0" y="5126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Freeform: Shape 4084">
                  <a:extLst>
                    <a:ext uri="{FF2B5EF4-FFF2-40B4-BE49-F238E27FC236}">
                      <a16:creationId xmlns:a16="http://schemas.microsoft.com/office/drawing/2014/main" id="{7D0766B0-6884-5698-6280-58BF7727350B}"/>
                    </a:ext>
                  </a:extLst>
                </p:cNvPr>
                <p:cNvSpPr/>
                <p:nvPr/>
              </p:nvSpPr>
              <p:spPr>
                <a:xfrm>
                  <a:off x="6918151" y="1281330"/>
                  <a:ext cx="46313" cy="17737"/>
                </a:xfrm>
                <a:custGeom>
                  <a:avLst/>
                  <a:gdLst>
                    <a:gd name="connsiteX0" fmla="*/ 46314 w 46313"/>
                    <a:gd name="connsiteY0" fmla="*/ 0 h 17737"/>
                    <a:gd name="connsiteX1" fmla="*/ 0 w 46313"/>
                    <a:gd name="connsiteY1" fmla="*/ 0 h 17737"/>
                  </a:gdLst>
                  <a:ahLst/>
                  <a:cxnLst>
                    <a:cxn ang="0">
                      <a:pos x="connsiteX0" y="connsiteY0"/>
                    </a:cxn>
                    <a:cxn ang="0">
                      <a:pos x="connsiteX1" y="connsiteY1"/>
                    </a:cxn>
                  </a:cxnLst>
                  <a:rect l="l" t="t" r="r" b="b"/>
                  <a:pathLst>
                    <a:path w="46313" h="17737">
                      <a:moveTo>
                        <a:pt x="4631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8" name="Graphic 57">
              <a:extLst>
                <a:ext uri="{FF2B5EF4-FFF2-40B4-BE49-F238E27FC236}">
                  <a16:creationId xmlns:a16="http://schemas.microsoft.com/office/drawing/2014/main" id="{FBDCD13F-AFA0-641F-AAFB-87F852D2094D}"/>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1186271" y="1220238"/>
              <a:ext cx="5613967" cy="131966"/>
            </a:xfrm>
            <a:prstGeom prst="rect">
              <a:avLst/>
            </a:prstGeom>
          </p:spPr>
        </p:pic>
        <p:grpSp>
          <p:nvGrpSpPr>
            <p:cNvPr id="59" name="Group 58">
              <a:extLst>
                <a:ext uri="{FF2B5EF4-FFF2-40B4-BE49-F238E27FC236}">
                  <a16:creationId xmlns:a16="http://schemas.microsoft.com/office/drawing/2014/main" id="{9EF73F3D-07B1-CA5C-3C1C-4AFDC31E6A05}"/>
                </a:ext>
              </a:extLst>
            </p:cNvPr>
            <p:cNvGrpSpPr/>
            <p:nvPr/>
          </p:nvGrpSpPr>
          <p:grpSpPr>
            <a:xfrm>
              <a:off x="1154276" y="1212345"/>
              <a:ext cx="5762222" cy="146956"/>
              <a:chOff x="1206194" y="1148777"/>
              <a:chExt cx="5891087" cy="149635"/>
            </a:xfrm>
          </p:grpSpPr>
          <p:grpSp>
            <p:nvGrpSpPr>
              <p:cNvPr id="60" name="Graphic 13">
                <a:extLst>
                  <a:ext uri="{FF2B5EF4-FFF2-40B4-BE49-F238E27FC236}">
                    <a16:creationId xmlns:a16="http://schemas.microsoft.com/office/drawing/2014/main" id="{75730ACF-997C-65AF-4E5B-13408BD40F35}"/>
                  </a:ext>
                </a:extLst>
              </p:cNvPr>
              <p:cNvGrpSpPr/>
              <p:nvPr/>
            </p:nvGrpSpPr>
            <p:grpSpPr>
              <a:xfrm>
                <a:off x="1206194" y="1148777"/>
                <a:ext cx="47811" cy="46599"/>
                <a:chOff x="1206194" y="1148777"/>
                <a:chExt cx="47811" cy="46599"/>
              </a:xfrm>
            </p:grpSpPr>
            <p:sp>
              <p:nvSpPr>
                <p:cNvPr id="1084" name="Freeform: Shape 5789">
                  <a:extLst>
                    <a:ext uri="{FF2B5EF4-FFF2-40B4-BE49-F238E27FC236}">
                      <a16:creationId xmlns:a16="http://schemas.microsoft.com/office/drawing/2014/main" id="{759F5EBD-7D65-2D01-78E1-D475997E7FD4}"/>
                    </a:ext>
                  </a:extLst>
                </p:cNvPr>
                <p:cNvSpPr/>
                <p:nvPr/>
              </p:nvSpPr>
              <p:spPr>
                <a:xfrm>
                  <a:off x="123018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Freeform: Shape 5790">
                  <a:extLst>
                    <a:ext uri="{FF2B5EF4-FFF2-40B4-BE49-F238E27FC236}">
                      <a16:creationId xmlns:a16="http://schemas.microsoft.com/office/drawing/2014/main" id="{A5E44735-1D8C-978F-604C-3E730D543813}"/>
                    </a:ext>
                  </a:extLst>
                </p:cNvPr>
                <p:cNvSpPr/>
                <p:nvPr/>
              </p:nvSpPr>
              <p:spPr>
                <a:xfrm>
                  <a:off x="1206194"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 name="Graphic 13">
                <a:extLst>
                  <a:ext uri="{FF2B5EF4-FFF2-40B4-BE49-F238E27FC236}">
                    <a16:creationId xmlns:a16="http://schemas.microsoft.com/office/drawing/2014/main" id="{EF40A9CE-2D7B-DC00-12CA-1E329668895A}"/>
                  </a:ext>
                </a:extLst>
              </p:cNvPr>
              <p:cNvGrpSpPr/>
              <p:nvPr/>
            </p:nvGrpSpPr>
            <p:grpSpPr>
              <a:xfrm>
                <a:off x="1248215" y="1148777"/>
                <a:ext cx="47811" cy="46599"/>
                <a:chOff x="1248215" y="1148777"/>
                <a:chExt cx="47811" cy="46599"/>
              </a:xfrm>
            </p:grpSpPr>
            <p:sp>
              <p:nvSpPr>
                <p:cNvPr id="1082" name="Freeform: Shape 5787">
                  <a:extLst>
                    <a:ext uri="{FF2B5EF4-FFF2-40B4-BE49-F238E27FC236}">
                      <a16:creationId xmlns:a16="http://schemas.microsoft.com/office/drawing/2014/main" id="{C2F676EA-F6EC-98A3-D643-F19CA3D6B11E}"/>
                    </a:ext>
                  </a:extLst>
                </p:cNvPr>
                <p:cNvSpPr/>
                <p:nvPr/>
              </p:nvSpPr>
              <p:spPr>
                <a:xfrm>
                  <a:off x="127203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Freeform: Shape 5788">
                  <a:extLst>
                    <a:ext uri="{FF2B5EF4-FFF2-40B4-BE49-F238E27FC236}">
                      <a16:creationId xmlns:a16="http://schemas.microsoft.com/office/drawing/2014/main" id="{999FDB55-6543-A35E-8148-B9E1B50B9C59}"/>
                    </a:ext>
                  </a:extLst>
                </p:cNvPr>
                <p:cNvSpPr/>
                <p:nvPr/>
              </p:nvSpPr>
              <p:spPr>
                <a:xfrm>
                  <a:off x="1248215"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 name="Graphic 13">
                <a:extLst>
                  <a:ext uri="{FF2B5EF4-FFF2-40B4-BE49-F238E27FC236}">
                    <a16:creationId xmlns:a16="http://schemas.microsoft.com/office/drawing/2014/main" id="{17262523-20A7-5CD4-993D-4305F09BAC8B}"/>
                  </a:ext>
                </a:extLst>
              </p:cNvPr>
              <p:cNvGrpSpPr/>
              <p:nvPr/>
            </p:nvGrpSpPr>
            <p:grpSpPr>
              <a:xfrm>
                <a:off x="1277663" y="1148777"/>
                <a:ext cx="47977" cy="46599"/>
                <a:chOff x="1277663" y="1148777"/>
                <a:chExt cx="47977" cy="46599"/>
              </a:xfrm>
            </p:grpSpPr>
            <p:sp>
              <p:nvSpPr>
                <p:cNvPr id="1080" name="Freeform: Shape 5785">
                  <a:extLst>
                    <a:ext uri="{FF2B5EF4-FFF2-40B4-BE49-F238E27FC236}">
                      <a16:creationId xmlns:a16="http://schemas.microsoft.com/office/drawing/2014/main" id="{ECD4465B-59C1-1980-C91F-EB54036043D9}"/>
                    </a:ext>
                  </a:extLst>
                </p:cNvPr>
                <p:cNvSpPr/>
                <p:nvPr/>
              </p:nvSpPr>
              <p:spPr>
                <a:xfrm>
                  <a:off x="130165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Freeform: Shape 5786">
                  <a:extLst>
                    <a:ext uri="{FF2B5EF4-FFF2-40B4-BE49-F238E27FC236}">
                      <a16:creationId xmlns:a16="http://schemas.microsoft.com/office/drawing/2014/main" id="{CCBBBA03-1716-8674-2C66-04567B0894BF}"/>
                    </a:ext>
                  </a:extLst>
                </p:cNvPr>
                <p:cNvSpPr/>
                <p:nvPr/>
              </p:nvSpPr>
              <p:spPr>
                <a:xfrm>
                  <a:off x="127766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 name="Graphic 13">
                <a:extLst>
                  <a:ext uri="{FF2B5EF4-FFF2-40B4-BE49-F238E27FC236}">
                    <a16:creationId xmlns:a16="http://schemas.microsoft.com/office/drawing/2014/main" id="{2CFD1785-66E5-3250-A651-3F215F20953F}"/>
                  </a:ext>
                </a:extLst>
              </p:cNvPr>
              <p:cNvGrpSpPr/>
              <p:nvPr/>
            </p:nvGrpSpPr>
            <p:grpSpPr>
              <a:xfrm>
                <a:off x="1359389" y="1148777"/>
                <a:ext cx="47811" cy="46599"/>
                <a:chOff x="1359389" y="1148777"/>
                <a:chExt cx="47811" cy="46599"/>
              </a:xfrm>
            </p:grpSpPr>
            <p:sp>
              <p:nvSpPr>
                <p:cNvPr id="1078" name="Freeform: Shape 5783">
                  <a:extLst>
                    <a:ext uri="{FF2B5EF4-FFF2-40B4-BE49-F238E27FC236}">
                      <a16:creationId xmlns:a16="http://schemas.microsoft.com/office/drawing/2014/main" id="{897834FF-0191-3293-F2D4-9F6D4A119958}"/>
                    </a:ext>
                  </a:extLst>
                </p:cNvPr>
                <p:cNvSpPr/>
                <p:nvPr/>
              </p:nvSpPr>
              <p:spPr>
                <a:xfrm>
                  <a:off x="138337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Freeform: Shape 5784">
                  <a:extLst>
                    <a:ext uri="{FF2B5EF4-FFF2-40B4-BE49-F238E27FC236}">
                      <a16:creationId xmlns:a16="http://schemas.microsoft.com/office/drawing/2014/main" id="{27234BB1-2CD7-DEE3-3865-89B513DCCFBC}"/>
                    </a:ext>
                  </a:extLst>
                </p:cNvPr>
                <p:cNvSpPr/>
                <p:nvPr/>
              </p:nvSpPr>
              <p:spPr>
                <a:xfrm>
                  <a:off x="135938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 name="Graphic 13">
                <a:extLst>
                  <a:ext uri="{FF2B5EF4-FFF2-40B4-BE49-F238E27FC236}">
                    <a16:creationId xmlns:a16="http://schemas.microsoft.com/office/drawing/2014/main" id="{98EE9C23-2A73-CB19-6755-96D1EFB6BFE2}"/>
                  </a:ext>
                </a:extLst>
              </p:cNvPr>
              <p:cNvGrpSpPr/>
              <p:nvPr/>
            </p:nvGrpSpPr>
            <p:grpSpPr>
              <a:xfrm>
                <a:off x="1370639" y="1148777"/>
                <a:ext cx="47977" cy="46599"/>
                <a:chOff x="1370639" y="1148777"/>
                <a:chExt cx="47977" cy="46599"/>
              </a:xfrm>
            </p:grpSpPr>
            <p:sp>
              <p:nvSpPr>
                <p:cNvPr id="1076" name="Freeform: Shape 5781">
                  <a:extLst>
                    <a:ext uri="{FF2B5EF4-FFF2-40B4-BE49-F238E27FC236}">
                      <a16:creationId xmlns:a16="http://schemas.microsoft.com/office/drawing/2014/main" id="{7B519601-C3DE-5A18-5346-3D60F3594F27}"/>
                    </a:ext>
                  </a:extLst>
                </p:cNvPr>
                <p:cNvSpPr/>
                <p:nvPr/>
              </p:nvSpPr>
              <p:spPr>
                <a:xfrm>
                  <a:off x="139462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Freeform: Shape 5782">
                  <a:extLst>
                    <a:ext uri="{FF2B5EF4-FFF2-40B4-BE49-F238E27FC236}">
                      <a16:creationId xmlns:a16="http://schemas.microsoft.com/office/drawing/2014/main" id="{B3D835CF-370D-ECD9-8B44-8BE4361A6B14}"/>
                    </a:ext>
                  </a:extLst>
                </p:cNvPr>
                <p:cNvSpPr/>
                <p:nvPr/>
              </p:nvSpPr>
              <p:spPr>
                <a:xfrm>
                  <a:off x="1370639"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 name="Graphic 13">
                <a:extLst>
                  <a:ext uri="{FF2B5EF4-FFF2-40B4-BE49-F238E27FC236}">
                    <a16:creationId xmlns:a16="http://schemas.microsoft.com/office/drawing/2014/main" id="{160A2723-96CF-3CC7-BA42-479F055F802C}"/>
                  </a:ext>
                </a:extLst>
              </p:cNvPr>
              <p:cNvGrpSpPr/>
              <p:nvPr/>
            </p:nvGrpSpPr>
            <p:grpSpPr>
              <a:xfrm>
                <a:off x="1383378" y="1148777"/>
                <a:ext cx="47811" cy="46599"/>
                <a:chOff x="1383378" y="1148777"/>
                <a:chExt cx="47811" cy="46599"/>
              </a:xfrm>
            </p:grpSpPr>
            <p:sp>
              <p:nvSpPr>
                <p:cNvPr id="1074" name="Freeform: Shape 5779">
                  <a:extLst>
                    <a:ext uri="{FF2B5EF4-FFF2-40B4-BE49-F238E27FC236}">
                      <a16:creationId xmlns:a16="http://schemas.microsoft.com/office/drawing/2014/main" id="{767B4A66-81BA-2C62-4678-3A0DC64355DC}"/>
                    </a:ext>
                  </a:extLst>
                </p:cNvPr>
                <p:cNvSpPr/>
                <p:nvPr/>
              </p:nvSpPr>
              <p:spPr>
                <a:xfrm>
                  <a:off x="140720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Freeform: Shape 5780">
                  <a:extLst>
                    <a:ext uri="{FF2B5EF4-FFF2-40B4-BE49-F238E27FC236}">
                      <a16:creationId xmlns:a16="http://schemas.microsoft.com/office/drawing/2014/main" id="{D5B3981E-10BB-A0BA-E070-77257E4D90DA}"/>
                    </a:ext>
                  </a:extLst>
                </p:cNvPr>
                <p:cNvSpPr/>
                <p:nvPr/>
              </p:nvSpPr>
              <p:spPr>
                <a:xfrm>
                  <a:off x="1383378"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 name="Graphic 13">
                <a:extLst>
                  <a:ext uri="{FF2B5EF4-FFF2-40B4-BE49-F238E27FC236}">
                    <a16:creationId xmlns:a16="http://schemas.microsoft.com/office/drawing/2014/main" id="{124F47C2-A7C1-AD02-1532-09C00DF406F7}"/>
                  </a:ext>
                </a:extLst>
              </p:cNvPr>
              <p:cNvGrpSpPr/>
              <p:nvPr/>
            </p:nvGrpSpPr>
            <p:grpSpPr>
              <a:xfrm>
                <a:off x="1431189" y="1148777"/>
                <a:ext cx="47811" cy="46599"/>
                <a:chOff x="1431189" y="1148777"/>
                <a:chExt cx="47811" cy="46599"/>
              </a:xfrm>
            </p:grpSpPr>
            <p:sp>
              <p:nvSpPr>
                <p:cNvPr id="1072" name="Freeform: Shape 5777">
                  <a:extLst>
                    <a:ext uri="{FF2B5EF4-FFF2-40B4-BE49-F238E27FC236}">
                      <a16:creationId xmlns:a16="http://schemas.microsoft.com/office/drawing/2014/main" id="{EE7CBF42-F85B-C72B-6E6E-34BC960BD818}"/>
                    </a:ext>
                  </a:extLst>
                </p:cNvPr>
                <p:cNvSpPr/>
                <p:nvPr/>
              </p:nvSpPr>
              <p:spPr>
                <a:xfrm>
                  <a:off x="1455178"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Freeform: Shape 5778">
                  <a:extLst>
                    <a:ext uri="{FF2B5EF4-FFF2-40B4-BE49-F238E27FC236}">
                      <a16:creationId xmlns:a16="http://schemas.microsoft.com/office/drawing/2014/main" id="{43364E60-652C-7FB9-5C04-E6A1D5650B4D}"/>
                    </a:ext>
                  </a:extLst>
                </p:cNvPr>
                <p:cNvSpPr/>
                <p:nvPr/>
              </p:nvSpPr>
              <p:spPr>
                <a:xfrm>
                  <a:off x="143118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raphic 13">
                <a:extLst>
                  <a:ext uri="{FF2B5EF4-FFF2-40B4-BE49-F238E27FC236}">
                    <a16:creationId xmlns:a16="http://schemas.microsoft.com/office/drawing/2014/main" id="{B198D2C8-4A60-CF8B-8497-165130FB959B}"/>
                  </a:ext>
                </a:extLst>
              </p:cNvPr>
              <p:cNvGrpSpPr/>
              <p:nvPr/>
            </p:nvGrpSpPr>
            <p:grpSpPr>
              <a:xfrm>
                <a:off x="1462954" y="1148777"/>
                <a:ext cx="47811" cy="46599"/>
                <a:chOff x="1462954" y="1148777"/>
                <a:chExt cx="47811" cy="46599"/>
              </a:xfrm>
            </p:grpSpPr>
            <p:sp>
              <p:nvSpPr>
                <p:cNvPr id="1070" name="Freeform: Shape 5775">
                  <a:extLst>
                    <a:ext uri="{FF2B5EF4-FFF2-40B4-BE49-F238E27FC236}">
                      <a16:creationId xmlns:a16="http://schemas.microsoft.com/office/drawing/2014/main" id="{D0FB8CF6-77B9-6943-13CD-4CE11210B798}"/>
                    </a:ext>
                  </a:extLst>
                </p:cNvPr>
                <p:cNvSpPr/>
                <p:nvPr/>
              </p:nvSpPr>
              <p:spPr>
                <a:xfrm>
                  <a:off x="1486777"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Freeform: Shape 5776">
                  <a:extLst>
                    <a:ext uri="{FF2B5EF4-FFF2-40B4-BE49-F238E27FC236}">
                      <a16:creationId xmlns:a16="http://schemas.microsoft.com/office/drawing/2014/main" id="{4DC18330-EC35-ECA2-987E-0E1A03275918}"/>
                    </a:ext>
                  </a:extLst>
                </p:cNvPr>
                <p:cNvSpPr/>
                <p:nvPr/>
              </p:nvSpPr>
              <p:spPr>
                <a:xfrm>
                  <a:off x="1462954"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 name="Graphic 13">
                <a:extLst>
                  <a:ext uri="{FF2B5EF4-FFF2-40B4-BE49-F238E27FC236}">
                    <a16:creationId xmlns:a16="http://schemas.microsoft.com/office/drawing/2014/main" id="{8296CDB2-E14F-E2CF-0FBB-8A91A56DB0C4}"/>
                  </a:ext>
                </a:extLst>
              </p:cNvPr>
              <p:cNvGrpSpPr/>
              <p:nvPr/>
            </p:nvGrpSpPr>
            <p:grpSpPr>
              <a:xfrm>
                <a:off x="1514901" y="1148777"/>
                <a:ext cx="47977" cy="46599"/>
                <a:chOff x="1514901" y="1148777"/>
                <a:chExt cx="47977" cy="46599"/>
              </a:xfrm>
            </p:grpSpPr>
            <p:sp>
              <p:nvSpPr>
                <p:cNvPr id="1068" name="Freeform: Shape 5773">
                  <a:extLst>
                    <a:ext uri="{FF2B5EF4-FFF2-40B4-BE49-F238E27FC236}">
                      <a16:creationId xmlns:a16="http://schemas.microsoft.com/office/drawing/2014/main" id="{3188FC74-F697-DBAD-7810-D2D0CBD8FDA3}"/>
                    </a:ext>
                  </a:extLst>
                </p:cNvPr>
                <p:cNvSpPr/>
                <p:nvPr/>
              </p:nvSpPr>
              <p:spPr>
                <a:xfrm>
                  <a:off x="1538890"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Freeform: Shape 5774">
                  <a:extLst>
                    <a:ext uri="{FF2B5EF4-FFF2-40B4-BE49-F238E27FC236}">
                      <a16:creationId xmlns:a16="http://schemas.microsoft.com/office/drawing/2014/main" id="{F5C8BAA1-4E89-F06E-2011-FB556245242F}"/>
                    </a:ext>
                  </a:extLst>
                </p:cNvPr>
                <p:cNvSpPr/>
                <p:nvPr/>
              </p:nvSpPr>
              <p:spPr>
                <a:xfrm>
                  <a:off x="1514901"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 name="Graphic 13">
                <a:extLst>
                  <a:ext uri="{FF2B5EF4-FFF2-40B4-BE49-F238E27FC236}">
                    <a16:creationId xmlns:a16="http://schemas.microsoft.com/office/drawing/2014/main" id="{234636E3-E8F8-8174-C144-A0A8FFD33EEC}"/>
                  </a:ext>
                </a:extLst>
              </p:cNvPr>
              <p:cNvGrpSpPr/>
              <p:nvPr/>
            </p:nvGrpSpPr>
            <p:grpSpPr>
              <a:xfrm>
                <a:off x="1567014" y="1148777"/>
                <a:ext cx="47977" cy="46599"/>
                <a:chOff x="1567014" y="1148777"/>
                <a:chExt cx="47977" cy="46599"/>
              </a:xfrm>
            </p:grpSpPr>
            <p:sp>
              <p:nvSpPr>
                <p:cNvPr id="1066" name="Freeform: Shape 5771">
                  <a:extLst>
                    <a:ext uri="{FF2B5EF4-FFF2-40B4-BE49-F238E27FC236}">
                      <a16:creationId xmlns:a16="http://schemas.microsoft.com/office/drawing/2014/main" id="{015E8E04-6474-7A9F-418C-8C9D6D1F592F}"/>
                    </a:ext>
                  </a:extLst>
                </p:cNvPr>
                <p:cNvSpPr/>
                <p:nvPr/>
              </p:nvSpPr>
              <p:spPr>
                <a:xfrm>
                  <a:off x="1591003"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Freeform: Shape 5772">
                  <a:extLst>
                    <a:ext uri="{FF2B5EF4-FFF2-40B4-BE49-F238E27FC236}">
                      <a16:creationId xmlns:a16="http://schemas.microsoft.com/office/drawing/2014/main" id="{B5729789-B6A4-F731-EBDA-EAE56DB72382}"/>
                    </a:ext>
                  </a:extLst>
                </p:cNvPr>
                <p:cNvSpPr/>
                <p:nvPr/>
              </p:nvSpPr>
              <p:spPr>
                <a:xfrm>
                  <a:off x="1567014"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raphic 13">
                <a:extLst>
                  <a:ext uri="{FF2B5EF4-FFF2-40B4-BE49-F238E27FC236}">
                    <a16:creationId xmlns:a16="http://schemas.microsoft.com/office/drawing/2014/main" id="{50BDCCBA-1A07-A1F8-311F-221BD097CCD7}"/>
                  </a:ext>
                </a:extLst>
              </p:cNvPr>
              <p:cNvGrpSpPr/>
              <p:nvPr/>
            </p:nvGrpSpPr>
            <p:grpSpPr>
              <a:xfrm>
                <a:off x="1658171" y="1148777"/>
                <a:ext cx="47811" cy="46599"/>
                <a:chOff x="1658171" y="1148777"/>
                <a:chExt cx="47811" cy="46599"/>
              </a:xfrm>
            </p:grpSpPr>
            <p:sp>
              <p:nvSpPr>
                <p:cNvPr id="1064" name="Freeform: Shape 5769">
                  <a:extLst>
                    <a:ext uri="{FF2B5EF4-FFF2-40B4-BE49-F238E27FC236}">
                      <a16:creationId xmlns:a16="http://schemas.microsoft.com/office/drawing/2014/main" id="{B258DEF5-332E-381D-471F-EFB613149AF9}"/>
                    </a:ext>
                  </a:extLst>
                </p:cNvPr>
                <p:cNvSpPr/>
                <p:nvPr/>
              </p:nvSpPr>
              <p:spPr>
                <a:xfrm>
                  <a:off x="1682159"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Freeform: Shape 5770">
                  <a:extLst>
                    <a:ext uri="{FF2B5EF4-FFF2-40B4-BE49-F238E27FC236}">
                      <a16:creationId xmlns:a16="http://schemas.microsoft.com/office/drawing/2014/main" id="{B91072C1-8CE3-B8B2-E54E-D1975A8DBE2C}"/>
                    </a:ext>
                  </a:extLst>
                </p:cNvPr>
                <p:cNvSpPr/>
                <p:nvPr/>
              </p:nvSpPr>
              <p:spPr>
                <a:xfrm>
                  <a:off x="1658171"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 name="Graphic 13">
                <a:extLst>
                  <a:ext uri="{FF2B5EF4-FFF2-40B4-BE49-F238E27FC236}">
                    <a16:creationId xmlns:a16="http://schemas.microsoft.com/office/drawing/2014/main" id="{344F4EA7-F6BC-76FE-1670-EDDDD63AEC54}"/>
                  </a:ext>
                </a:extLst>
              </p:cNvPr>
              <p:cNvGrpSpPr/>
              <p:nvPr/>
            </p:nvGrpSpPr>
            <p:grpSpPr>
              <a:xfrm>
                <a:off x="1682159" y="1148777"/>
                <a:ext cx="47811" cy="46599"/>
                <a:chOff x="1682159" y="1148777"/>
                <a:chExt cx="47811" cy="46599"/>
              </a:xfrm>
            </p:grpSpPr>
            <p:sp>
              <p:nvSpPr>
                <p:cNvPr id="1062" name="Freeform: Shape 5767">
                  <a:extLst>
                    <a:ext uri="{FF2B5EF4-FFF2-40B4-BE49-F238E27FC236}">
                      <a16:creationId xmlns:a16="http://schemas.microsoft.com/office/drawing/2014/main" id="{98FB6638-59CC-BD6B-3F17-08FBE8A3B2C7}"/>
                    </a:ext>
                  </a:extLst>
                </p:cNvPr>
                <p:cNvSpPr/>
                <p:nvPr/>
              </p:nvSpPr>
              <p:spPr>
                <a:xfrm>
                  <a:off x="170598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Freeform: Shape 5768">
                  <a:extLst>
                    <a:ext uri="{FF2B5EF4-FFF2-40B4-BE49-F238E27FC236}">
                      <a16:creationId xmlns:a16="http://schemas.microsoft.com/office/drawing/2014/main" id="{474E7007-6845-3CBE-C5DB-05FD4D739921}"/>
                    </a:ext>
                  </a:extLst>
                </p:cNvPr>
                <p:cNvSpPr/>
                <p:nvPr/>
              </p:nvSpPr>
              <p:spPr>
                <a:xfrm>
                  <a:off x="1682159"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aphic 13">
                <a:extLst>
                  <a:ext uri="{FF2B5EF4-FFF2-40B4-BE49-F238E27FC236}">
                    <a16:creationId xmlns:a16="http://schemas.microsoft.com/office/drawing/2014/main" id="{B13F7010-2C27-820B-8822-3A5DA0E52777}"/>
                  </a:ext>
                </a:extLst>
              </p:cNvPr>
              <p:cNvGrpSpPr/>
              <p:nvPr/>
            </p:nvGrpSpPr>
            <p:grpSpPr>
              <a:xfrm>
                <a:off x="1713096" y="1148777"/>
                <a:ext cx="47811" cy="46599"/>
                <a:chOff x="1713096" y="1148777"/>
                <a:chExt cx="47811" cy="46599"/>
              </a:xfrm>
            </p:grpSpPr>
            <p:sp>
              <p:nvSpPr>
                <p:cNvPr id="1060" name="Freeform: Shape 5765">
                  <a:extLst>
                    <a:ext uri="{FF2B5EF4-FFF2-40B4-BE49-F238E27FC236}">
                      <a16:creationId xmlns:a16="http://schemas.microsoft.com/office/drawing/2014/main" id="{2B893052-6335-594A-CE16-A20C23C5FD32}"/>
                    </a:ext>
                  </a:extLst>
                </p:cNvPr>
                <p:cNvSpPr/>
                <p:nvPr/>
              </p:nvSpPr>
              <p:spPr>
                <a:xfrm>
                  <a:off x="1737085"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Freeform: Shape 5766">
                  <a:extLst>
                    <a:ext uri="{FF2B5EF4-FFF2-40B4-BE49-F238E27FC236}">
                      <a16:creationId xmlns:a16="http://schemas.microsoft.com/office/drawing/2014/main" id="{5E0C9162-DD9B-345E-90F6-1D0522A3BB5E}"/>
                    </a:ext>
                  </a:extLst>
                </p:cNvPr>
                <p:cNvSpPr/>
                <p:nvPr/>
              </p:nvSpPr>
              <p:spPr>
                <a:xfrm>
                  <a:off x="1713096"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 name="Graphic 13">
                <a:extLst>
                  <a:ext uri="{FF2B5EF4-FFF2-40B4-BE49-F238E27FC236}">
                    <a16:creationId xmlns:a16="http://schemas.microsoft.com/office/drawing/2014/main" id="{B26F2F79-0B70-DE17-B800-DEC50507C736}"/>
                  </a:ext>
                </a:extLst>
              </p:cNvPr>
              <p:cNvGrpSpPr/>
              <p:nvPr/>
            </p:nvGrpSpPr>
            <p:grpSpPr>
              <a:xfrm>
                <a:off x="1723685" y="1148777"/>
                <a:ext cx="47811" cy="46599"/>
                <a:chOff x="1723685" y="1148777"/>
                <a:chExt cx="47811" cy="46599"/>
              </a:xfrm>
            </p:grpSpPr>
            <p:sp>
              <p:nvSpPr>
                <p:cNvPr id="1058" name="Freeform: Shape 5763">
                  <a:extLst>
                    <a:ext uri="{FF2B5EF4-FFF2-40B4-BE49-F238E27FC236}">
                      <a16:creationId xmlns:a16="http://schemas.microsoft.com/office/drawing/2014/main" id="{A9BE23B9-FB75-7453-B361-D8442FF6B127}"/>
                    </a:ext>
                  </a:extLst>
                </p:cNvPr>
                <p:cNvSpPr/>
                <p:nvPr/>
              </p:nvSpPr>
              <p:spPr>
                <a:xfrm>
                  <a:off x="1747507"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Freeform: Shape 5764">
                  <a:extLst>
                    <a:ext uri="{FF2B5EF4-FFF2-40B4-BE49-F238E27FC236}">
                      <a16:creationId xmlns:a16="http://schemas.microsoft.com/office/drawing/2014/main" id="{B7A54191-5840-7E82-4C91-F73EE194B655}"/>
                    </a:ext>
                  </a:extLst>
                </p:cNvPr>
                <p:cNvSpPr/>
                <p:nvPr/>
              </p:nvSpPr>
              <p:spPr>
                <a:xfrm>
                  <a:off x="1723685" y="1172157"/>
                  <a:ext cx="47811" cy="16125"/>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raphic 13">
                <a:extLst>
                  <a:ext uri="{FF2B5EF4-FFF2-40B4-BE49-F238E27FC236}">
                    <a16:creationId xmlns:a16="http://schemas.microsoft.com/office/drawing/2014/main" id="{75CBA097-62DC-9872-46FE-79F83FBBEF77}"/>
                  </a:ext>
                </a:extLst>
              </p:cNvPr>
              <p:cNvGrpSpPr/>
              <p:nvPr/>
            </p:nvGrpSpPr>
            <p:grpSpPr>
              <a:xfrm>
                <a:off x="1793995" y="1148777"/>
                <a:ext cx="47977" cy="46599"/>
                <a:chOff x="1793995" y="1148777"/>
                <a:chExt cx="47977" cy="46599"/>
              </a:xfrm>
            </p:grpSpPr>
            <p:sp>
              <p:nvSpPr>
                <p:cNvPr id="1056" name="Freeform: Shape 5761">
                  <a:extLst>
                    <a:ext uri="{FF2B5EF4-FFF2-40B4-BE49-F238E27FC236}">
                      <a16:creationId xmlns:a16="http://schemas.microsoft.com/office/drawing/2014/main" id="{6F55532A-8EA5-D72F-CFD6-6E2C48D5FF1B}"/>
                    </a:ext>
                  </a:extLst>
                </p:cNvPr>
                <p:cNvSpPr/>
                <p:nvPr/>
              </p:nvSpPr>
              <p:spPr>
                <a:xfrm>
                  <a:off x="1817984"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Freeform: Shape 5762">
                  <a:extLst>
                    <a:ext uri="{FF2B5EF4-FFF2-40B4-BE49-F238E27FC236}">
                      <a16:creationId xmlns:a16="http://schemas.microsoft.com/office/drawing/2014/main" id="{AAF3B6DC-72ED-36BC-4E51-B9E05FA906BF}"/>
                    </a:ext>
                  </a:extLst>
                </p:cNvPr>
                <p:cNvSpPr/>
                <p:nvPr/>
              </p:nvSpPr>
              <p:spPr>
                <a:xfrm>
                  <a:off x="1793995"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raphic 13">
                <a:extLst>
                  <a:ext uri="{FF2B5EF4-FFF2-40B4-BE49-F238E27FC236}">
                    <a16:creationId xmlns:a16="http://schemas.microsoft.com/office/drawing/2014/main" id="{08C3F4F9-9BD1-07D6-C17B-BDD8EDB7A682}"/>
                  </a:ext>
                </a:extLst>
              </p:cNvPr>
              <p:cNvGrpSpPr/>
              <p:nvPr/>
            </p:nvGrpSpPr>
            <p:grpSpPr>
              <a:xfrm>
                <a:off x="1827083" y="1148777"/>
                <a:ext cx="47977" cy="46599"/>
                <a:chOff x="1827083" y="1148777"/>
                <a:chExt cx="47977" cy="46599"/>
              </a:xfrm>
            </p:grpSpPr>
            <p:sp>
              <p:nvSpPr>
                <p:cNvPr id="1054" name="Freeform: Shape 5759">
                  <a:extLst>
                    <a:ext uri="{FF2B5EF4-FFF2-40B4-BE49-F238E27FC236}">
                      <a16:creationId xmlns:a16="http://schemas.microsoft.com/office/drawing/2014/main" id="{252EA0DC-1EAB-366A-6C0C-BEDA1E352EDA}"/>
                    </a:ext>
                  </a:extLst>
                </p:cNvPr>
                <p:cNvSpPr/>
                <p:nvPr/>
              </p:nvSpPr>
              <p:spPr>
                <a:xfrm>
                  <a:off x="185107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Freeform: Shape 5760">
                  <a:extLst>
                    <a:ext uri="{FF2B5EF4-FFF2-40B4-BE49-F238E27FC236}">
                      <a16:creationId xmlns:a16="http://schemas.microsoft.com/office/drawing/2014/main" id="{5732AFDF-8781-0FFC-5F5E-EDEB9BDB0532}"/>
                    </a:ext>
                  </a:extLst>
                </p:cNvPr>
                <p:cNvSpPr/>
                <p:nvPr/>
              </p:nvSpPr>
              <p:spPr>
                <a:xfrm>
                  <a:off x="182708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raphic 13">
                <a:extLst>
                  <a:ext uri="{FF2B5EF4-FFF2-40B4-BE49-F238E27FC236}">
                    <a16:creationId xmlns:a16="http://schemas.microsoft.com/office/drawing/2014/main" id="{71186ADB-5748-CF72-1857-231D976D5867}"/>
                  </a:ext>
                </a:extLst>
              </p:cNvPr>
              <p:cNvGrpSpPr/>
              <p:nvPr/>
            </p:nvGrpSpPr>
            <p:grpSpPr>
              <a:xfrm>
                <a:off x="1946860" y="1148777"/>
                <a:ext cx="47811" cy="46599"/>
                <a:chOff x="1946860" y="1148777"/>
                <a:chExt cx="47811" cy="46599"/>
              </a:xfrm>
            </p:grpSpPr>
            <p:sp>
              <p:nvSpPr>
                <p:cNvPr id="1052" name="Freeform: Shape 5757">
                  <a:extLst>
                    <a:ext uri="{FF2B5EF4-FFF2-40B4-BE49-F238E27FC236}">
                      <a16:creationId xmlns:a16="http://schemas.microsoft.com/office/drawing/2014/main" id="{7BB5C319-BA7C-BAAB-8933-FE997B2A15B1}"/>
                    </a:ext>
                  </a:extLst>
                </p:cNvPr>
                <p:cNvSpPr/>
                <p:nvPr/>
              </p:nvSpPr>
              <p:spPr>
                <a:xfrm>
                  <a:off x="1970683"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Freeform: Shape 5758">
                  <a:extLst>
                    <a:ext uri="{FF2B5EF4-FFF2-40B4-BE49-F238E27FC236}">
                      <a16:creationId xmlns:a16="http://schemas.microsoft.com/office/drawing/2014/main" id="{C8BDB611-941A-9CD1-D0EA-B924A5DF7EF8}"/>
                    </a:ext>
                  </a:extLst>
                </p:cNvPr>
                <p:cNvSpPr/>
                <p:nvPr/>
              </p:nvSpPr>
              <p:spPr>
                <a:xfrm>
                  <a:off x="1946860"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raphic 13">
                <a:extLst>
                  <a:ext uri="{FF2B5EF4-FFF2-40B4-BE49-F238E27FC236}">
                    <a16:creationId xmlns:a16="http://schemas.microsoft.com/office/drawing/2014/main" id="{D18B987A-6C3E-DA61-1F83-1BA2CFD7C43C}"/>
                  </a:ext>
                </a:extLst>
              </p:cNvPr>
              <p:cNvGrpSpPr/>
              <p:nvPr/>
            </p:nvGrpSpPr>
            <p:grpSpPr>
              <a:xfrm>
                <a:off x="2006583" y="1148777"/>
                <a:ext cx="47977" cy="46599"/>
                <a:chOff x="2006583" y="1148777"/>
                <a:chExt cx="47977" cy="46599"/>
              </a:xfrm>
            </p:grpSpPr>
            <p:sp>
              <p:nvSpPr>
                <p:cNvPr id="1050" name="Freeform: Shape 5755">
                  <a:extLst>
                    <a:ext uri="{FF2B5EF4-FFF2-40B4-BE49-F238E27FC236}">
                      <a16:creationId xmlns:a16="http://schemas.microsoft.com/office/drawing/2014/main" id="{D7F8138B-888B-5578-7C1B-E51DB5822DBF}"/>
                    </a:ext>
                  </a:extLst>
                </p:cNvPr>
                <p:cNvSpPr/>
                <p:nvPr/>
              </p:nvSpPr>
              <p:spPr>
                <a:xfrm>
                  <a:off x="2030572"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Freeform: Shape 5756">
                  <a:extLst>
                    <a:ext uri="{FF2B5EF4-FFF2-40B4-BE49-F238E27FC236}">
                      <a16:creationId xmlns:a16="http://schemas.microsoft.com/office/drawing/2014/main" id="{958E741B-2D02-496C-40D0-23D7A72EE70F}"/>
                    </a:ext>
                  </a:extLst>
                </p:cNvPr>
                <p:cNvSpPr/>
                <p:nvPr/>
              </p:nvSpPr>
              <p:spPr>
                <a:xfrm>
                  <a:off x="2006583"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raphic 13">
                <a:extLst>
                  <a:ext uri="{FF2B5EF4-FFF2-40B4-BE49-F238E27FC236}">
                    <a16:creationId xmlns:a16="http://schemas.microsoft.com/office/drawing/2014/main" id="{9074CC53-B3A3-DDDC-079C-3D4518D0DD21}"/>
                  </a:ext>
                </a:extLst>
              </p:cNvPr>
              <p:cNvGrpSpPr/>
              <p:nvPr/>
            </p:nvGrpSpPr>
            <p:grpSpPr>
              <a:xfrm>
                <a:off x="2094596" y="1148777"/>
                <a:ext cx="47977" cy="46599"/>
                <a:chOff x="2094596" y="1148777"/>
                <a:chExt cx="47977" cy="46599"/>
              </a:xfrm>
            </p:grpSpPr>
            <p:sp>
              <p:nvSpPr>
                <p:cNvPr id="1048" name="Freeform: Shape 5753">
                  <a:extLst>
                    <a:ext uri="{FF2B5EF4-FFF2-40B4-BE49-F238E27FC236}">
                      <a16:creationId xmlns:a16="http://schemas.microsoft.com/office/drawing/2014/main" id="{85813A7F-7CF9-8724-93AC-211BCDF31345}"/>
                    </a:ext>
                  </a:extLst>
                </p:cNvPr>
                <p:cNvSpPr/>
                <p:nvPr/>
              </p:nvSpPr>
              <p:spPr>
                <a:xfrm>
                  <a:off x="2118585"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Freeform: Shape 5754">
                  <a:extLst>
                    <a:ext uri="{FF2B5EF4-FFF2-40B4-BE49-F238E27FC236}">
                      <a16:creationId xmlns:a16="http://schemas.microsoft.com/office/drawing/2014/main" id="{2FF097B2-4854-7EF8-6EE5-77682CC5793F}"/>
                    </a:ext>
                  </a:extLst>
                </p:cNvPr>
                <p:cNvSpPr/>
                <p:nvPr/>
              </p:nvSpPr>
              <p:spPr>
                <a:xfrm>
                  <a:off x="2094596" y="11721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raphic 13">
                <a:extLst>
                  <a:ext uri="{FF2B5EF4-FFF2-40B4-BE49-F238E27FC236}">
                    <a16:creationId xmlns:a16="http://schemas.microsoft.com/office/drawing/2014/main" id="{457B0019-B810-7B35-495F-1EB658984B6E}"/>
                  </a:ext>
                </a:extLst>
              </p:cNvPr>
              <p:cNvGrpSpPr/>
              <p:nvPr/>
            </p:nvGrpSpPr>
            <p:grpSpPr>
              <a:xfrm>
                <a:off x="2118585" y="1148777"/>
                <a:ext cx="47811" cy="46599"/>
                <a:chOff x="2118585" y="1148777"/>
                <a:chExt cx="47811" cy="46599"/>
              </a:xfrm>
            </p:grpSpPr>
            <p:sp>
              <p:nvSpPr>
                <p:cNvPr id="1046" name="Freeform: Shape 5751">
                  <a:extLst>
                    <a:ext uri="{FF2B5EF4-FFF2-40B4-BE49-F238E27FC236}">
                      <a16:creationId xmlns:a16="http://schemas.microsoft.com/office/drawing/2014/main" id="{E91856E3-ED92-6D38-615E-007654DFFCA2}"/>
                    </a:ext>
                  </a:extLst>
                </p:cNvPr>
                <p:cNvSpPr/>
                <p:nvPr/>
              </p:nvSpPr>
              <p:spPr>
                <a:xfrm>
                  <a:off x="2142574"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Freeform: Shape 5752">
                  <a:extLst>
                    <a:ext uri="{FF2B5EF4-FFF2-40B4-BE49-F238E27FC236}">
                      <a16:creationId xmlns:a16="http://schemas.microsoft.com/office/drawing/2014/main" id="{284BB757-FD1C-C0A7-DF9D-D9463C5875DA}"/>
                    </a:ext>
                  </a:extLst>
                </p:cNvPr>
                <p:cNvSpPr/>
                <p:nvPr/>
              </p:nvSpPr>
              <p:spPr>
                <a:xfrm>
                  <a:off x="2118585"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raphic 13">
                <a:extLst>
                  <a:ext uri="{FF2B5EF4-FFF2-40B4-BE49-F238E27FC236}">
                    <a16:creationId xmlns:a16="http://schemas.microsoft.com/office/drawing/2014/main" id="{5824C92F-83B6-0921-A3F3-88E7BDFB5DBE}"/>
                  </a:ext>
                </a:extLst>
              </p:cNvPr>
              <p:cNvGrpSpPr/>
              <p:nvPr/>
            </p:nvGrpSpPr>
            <p:grpSpPr>
              <a:xfrm>
                <a:off x="2174172" y="1148777"/>
                <a:ext cx="47811" cy="46599"/>
                <a:chOff x="2174172" y="1148777"/>
                <a:chExt cx="47811" cy="46599"/>
              </a:xfrm>
            </p:grpSpPr>
            <p:sp>
              <p:nvSpPr>
                <p:cNvPr id="1044" name="Freeform: Shape 5749">
                  <a:extLst>
                    <a:ext uri="{FF2B5EF4-FFF2-40B4-BE49-F238E27FC236}">
                      <a16:creationId xmlns:a16="http://schemas.microsoft.com/office/drawing/2014/main" id="{EA82CDCD-C6C5-DCD3-DDE9-EA675266FABD}"/>
                    </a:ext>
                  </a:extLst>
                </p:cNvPr>
                <p:cNvSpPr/>
                <p:nvPr/>
              </p:nvSpPr>
              <p:spPr>
                <a:xfrm>
                  <a:off x="2198161" y="1148777"/>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Freeform: Shape 5750">
                  <a:extLst>
                    <a:ext uri="{FF2B5EF4-FFF2-40B4-BE49-F238E27FC236}">
                      <a16:creationId xmlns:a16="http://schemas.microsoft.com/office/drawing/2014/main" id="{E1E17F2E-A29E-81B2-EF81-B07B0E6D7E7F}"/>
                    </a:ext>
                  </a:extLst>
                </p:cNvPr>
                <p:cNvSpPr/>
                <p:nvPr/>
              </p:nvSpPr>
              <p:spPr>
                <a:xfrm>
                  <a:off x="2174172" y="11721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raphic 13">
                <a:extLst>
                  <a:ext uri="{FF2B5EF4-FFF2-40B4-BE49-F238E27FC236}">
                    <a16:creationId xmlns:a16="http://schemas.microsoft.com/office/drawing/2014/main" id="{8B18318F-02EA-E0DF-E831-40F548249637}"/>
                  </a:ext>
                </a:extLst>
              </p:cNvPr>
              <p:cNvGrpSpPr/>
              <p:nvPr/>
            </p:nvGrpSpPr>
            <p:grpSpPr>
              <a:xfrm>
                <a:off x="2192536" y="1154904"/>
                <a:ext cx="47811" cy="46761"/>
                <a:chOff x="2192536" y="1154904"/>
                <a:chExt cx="47811" cy="46761"/>
              </a:xfrm>
            </p:grpSpPr>
            <p:sp>
              <p:nvSpPr>
                <p:cNvPr id="1042" name="Freeform: Shape 5747">
                  <a:extLst>
                    <a:ext uri="{FF2B5EF4-FFF2-40B4-BE49-F238E27FC236}">
                      <a16:creationId xmlns:a16="http://schemas.microsoft.com/office/drawing/2014/main" id="{81D15312-2488-11AB-A22E-18CF21339E32}"/>
                    </a:ext>
                  </a:extLst>
                </p:cNvPr>
                <p:cNvSpPr/>
                <p:nvPr/>
              </p:nvSpPr>
              <p:spPr>
                <a:xfrm>
                  <a:off x="2216359"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Freeform: Shape 5748">
                  <a:extLst>
                    <a:ext uri="{FF2B5EF4-FFF2-40B4-BE49-F238E27FC236}">
                      <a16:creationId xmlns:a16="http://schemas.microsoft.com/office/drawing/2014/main" id="{DFD0FC9F-03BE-D0F9-0FB4-CF5AF8BEAA83}"/>
                    </a:ext>
                  </a:extLst>
                </p:cNvPr>
                <p:cNvSpPr/>
                <p:nvPr/>
              </p:nvSpPr>
              <p:spPr>
                <a:xfrm>
                  <a:off x="2192536" y="1178284"/>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 name="Graphic 13">
                <a:extLst>
                  <a:ext uri="{FF2B5EF4-FFF2-40B4-BE49-F238E27FC236}">
                    <a16:creationId xmlns:a16="http://schemas.microsoft.com/office/drawing/2014/main" id="{6B5767B2-00BB-D23A-9EAF-ECCED6A3CE5B}"/>
                  </a:ext>
                </a:extLst>
              </p:cNvPr>
              <p:cNvGrpSpPr/>
              <p:nvPr/>
            </p:nvGrpSpPr>
            <p:grpSpPr>
              <a:xfrm>
                <a:off x="2229759" y="1154904"/>
                <a:ext cx="47977" cy="46761"/>
                <a:chOff x="2229759" y="1154904"/>
                <a:chExt cx="47977" cy="46761"/>
              </a:xfrm>
            </p:grpSpPr>
            <p:sp>
              <p:nvSpPr>
                <p:cNvPr id="1040" name="Freeform: Shape 5745">
                  <a:extLst>
                    <a:ext uri="{FF2B5EF4-FFF2-40B4-BE49-F238E27FC236}">
                      <a16:creationId xmlns:a16="http://schemas.microsoft.com/office/drawing/2014/main" id="{C0FDD2E9-5E3E-A001-C796-BEBEEAAECDB8}"/>
                    </a:ext>
                  </a:extLst>
                </p:cNvPr>
                <p:cNvSpPr/>
                <p:nvPr/>
              </p:nvSpPr>
              <p:spPr>
                <a:xfrm>
                  <a:off x="2253748"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Freeform: Shape 5746">
                  <a:extLst>
                    <a:ext uri="{FF2B5EF4-FFF2-40B4-BE49-F238E27FC236}">
                      <a16:creationId xmlns:a16="http://schemas.microsoft.com/office/drawing/2014/main" id="{91640CCF-5CDE-6D70-20AB-281566A1F987}"/>
                    </a:ext>
                  </a:extLst>
                </p:cNvPr>
                <p:cNvSpPr/>
                <p:nvPr/>
              </p:nvSpPr>
              <p:spPr>
                <a:xfrm>
                  <a:off x="2229759" y="1178284"/>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3" name="Graphic 13">
                <a:extLst>
                  <a:ext uri="{FF2B5EF4-FFF2-40B4-BE49-F238E27FC236}">
                    <a16:creationId xmlns:a16="http://schemas.microsoft.com/office/drawing/2014/main" id="{10F71866-3D23-9458-8980-FCD958FB839A}"/>
                  </a:ext>
                </a:extLst>
              </p:cNvPr>
              <p:cNvGrpSpPr/>
              <p:nvPr/>
            </p:nvGrpSpPr>
            <p:grpSpPr>
              <a:xfrm>
                <a:off x="2250936" y="1154904"/>
                <a:ext cx="47811" cy="46761"/>
                <a:chOff x="2250936" y="1154904"/>
                <a:chExt cx="47811" cy="46761"/>
              </a:xfrm>
            </p:grpSpPr>
            <p:sp>
              <p:nvSpPr>
                <p:cNvPr id="1038" name="Freeform: Shape 5743">
                  <a:extLst>
                    <a:ext uri="{FF2B5EF4-FFF2-40B4-BE49-F238E27FC236}">
                      <a16:creationId xmlns:a16="http://schemas.microsoft.com/office/drawing/2014/main" id="{D1E9CAFE-4791-C0E6-7912-673DFEB2B89C}"/>
                    </a:ext>
                  </a:extLst>
                </p:cNvPr>
                <p:cNvSpPr/>
                <p:nvPr/>
              </p:nvSpPr>
              <p:spPr>
                <a:xfrm>
                  <a:off x="2274924"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Freeform: Shape 5744">
                  <a:extLst>
                    <a:ext uri="{FF2B5EF4-FFF2-40B4-BE49-F238E27FC236}">
                      <a16:creationId xmlns:a16="http://schemas.microsoft.com/office/drawing/2014/main" id="{7AC7C428-90F9-9F46-9879-47C4A78180B1}"/>
                    </a:ext>
                  </a:extLst>
                </p:cNvPr>
                <p:cNvSpPr/>
                <p:nvPr/>
              </p:nvSpPr>
              <p:spPr>
                <a:xfrm>
                  <a:off x="2250936" y="1178284"/>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 name="Graphic 13">
                <a:extLst>
                  <a:ext uri="{FF2B5EF4-FFF2-40B4-BE49-F238E27FC236}">
                    <a16:creationId xmlns:a16="http://schemas.microsoft.com/office/drawing/2014/main" id="{B039C30C-9898-26B4-F817-979F07B8EB70}"/>
                  </a:ext>
                </a:extLst>
              </p:cNvPr>
              <p:cNvGrpSpPr/>
              <p:nvPr/>
            </p:nvGrpSpPr>
            <p:grpSpPr>
              <a:xfrm>
                <a:off x="2414885" y="1154904"/>
                <a:ext cx="47977" cy="46761"/>
                <a:chOff x="2414885" y="1154904"/>
                <a:chExt cx="47977" cy="46761"/>
              </a:xfrm>
            </p:grpSpPr>
            <p:sp>
              <p:nvSpPr>
                <p:cNvPr id="1036" name="Freeform: Shape 5741">
                  <a:extLst>
                    <a:ext uri="{FF2B5EF4-FFF2-40B4-BE49-F238E27FC236}">
                      <a16:creationId xmlns:a16="http://schemas.microsoft.com/office/drawing/2014/main" id="{C83118EF-6081-7F96-DB00-6866B82E4C7E}"/>
                    </a:ext>
                  </a:extLst>
                </p:cNvPr>
                <p:cNvSpPr/>
                <p:nvPr/>
              </p:nvSpPr>
              <p:spPr>
                <a:xfrm>
                  <a:off x="2438873" y="115490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Freeform: Shape 5742">
                  <a:extLst>
                    <a:ext uri="{FF2B5EF4-FFF2-40B4-BE49-F238E27FC236}">
                      <a16:creationId xmlns:a16="http://schemas.microsoft.com/office/drawing/2014/main" id="{CC352F97-B789-FF9A-3595-2428AA1DD2E6}"/>
                    </a:ext>
                  </a:extLst>
                </p:cNvPr>
                <p:cNvSpPr/>
                <p:nvPr/>
              </p:nvSpPr>
              <p:spPr>
                <a:xfrm>
                  <a:off x="2414885" y="1178284"/>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 name="Graphic 13">
                <a:extLst>
                  <a:ext uri="{FF2B5EF4-FFF2-40B4-BE49-F238E27FC236}">
                    <a16:creationId xmlns:a16="http://schemas.microsoft.com/office/drawing/2014/main" id="{3D96FA32-26D0-3EC7-4F82-C1D76507DE61}"/>
                  </a:ext>
                </a:extLst>
              </p:cNvPr>
              <p:cNvGrpSpPr/>
              <p:nvPr/>
            </p:nvGrpSpPr>
            <p:grpSpPr>
              <a:xfrm>
                <a:off x="2462862" y="1159741"/>
                <a:ext cx="47811" cy="46599"/>
                <a:chOff x="2462862" y="1159741"/>
                <a:chExt cx="47811" cy="46599"/>
              </a:xfrm>
            </p:grpSpPr>
            <p:sp>
              <p:nvSpPr>
                <p:cNvPr id="1034" name="Freeform: Shape 5739">
                  <a:extLst>
                    <a:ext uri="{FF2B5EF4-FFF2-40B4-BE49-F238E27FC236}">
                      <a16:creationId xmlns:a16="http://schemas.microsoft.com/office/drawing/2014/main" id="{ACE0D218-0183-A38C-E0F0-EADB7139CAC7}"/>
                    </a:ext>
                  </a:extLst>
                </p:cNvPr>
                <p:cNvSpPr/>
                <p:nvPr/>
              </p:nvSpPr>
              <p:spPr>
                <a:xfrm>
                  <a:off x="2486685" y="1159741"/>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Freeform: Shape 5740">
                  <a:extLst>
                    <a:ext uri="{FF2B5EF4-FFF2-40B4-BE49-F238E27FC236}">
                      <a16:creationId xmlns:a16="http://schemas.microsoft.com/office/drawing/2014/main" id="{F13B7A2B-657E-0579-E897-282A597E5732}"/>
                    </a:ext>
                  </a:extLst>
                </p:cNvPr>
                <p:cNvSpPr/>
                <p:nvPr/>
              </p:nvSpPr>
              <p:spPr>
                <a:xfrm>
                  <a:off x="2462862" y="118312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 name="Graphic 13">
                <a:extLst>
                  <a:ext uri="{FF2B5EF4-FFF2-40B4-BE49-F238E27FC236}">
                    <a16:creationId xmlns:a16="http://schemas.microsoft.com/office/drawing/2014/main" id="{64308C80-B976-E4C1-5D12-B57689EFCCBB}"/>
                  </a:ext>
                </a:extLst>
              </p:cNvPr>
              <p:cNvGrpSpPr/>
              <p:nvPr/>
            </p:nvGrpSpPr>
            <p:grpSpPr>
              <a:xfrm>
                <a:off x="2529037" y="1159741"/>
                <a:ext cx="47811" cy="46599"/>
                <a:chOff x="2529037" y="1159741"/>
                <a:chExt cx="47811" cy="46599"/>
              </a:xfrm>
            </p:grpSpPr>
            <p:sp>
              <p:nvSpPr>
                <p:cNvPr id="1032" name="Freeform: Shape 5737">
                  <a:extLst>
                    <a:ext uri="{FF2B5EF4-FFF2-40B4-BE49-F238E27FC236}">
                      <a16:creationId xmlns:a16="http://schemas.microsoft.com/office/drawing/2014/main" id="{9F5F11CD-AF7D-41BD-AC8B-A8EF6A065C4F}"/>
                    </a:ext>
                  </a:extLst>
                </p:cNvPr>
                <p:cNvSpPr/>
                <p:nvPr/>
              </p:nvSpPr>
              <p:spPr>
                <a:xfrm>
                  <a:off x="2552860" y="1159741"/>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Freeform: Shape 5738">
                  <a:extLst>
                    <a:ext uri="{FF2B5EF4-FFF2-40B4-BE49-F238E27FC236}">
                      <a16:creationId xmlns:a16="http://schemas.microsoft.com/office/drawing/2014/main" id="{8857BA0E-BAD3-A924-E74C-08B60F8FA785}"/>
                    </a:ext>
                  </a:extLst>
                </p:cNvPr>
                <p:cNvSpPr/>
                <p:nvPr/>
              </p:nvSpPr>
              <p:spPr>
                <a:xfrm>
                  <a:off x="2529037" y="118312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 name="Graphic 13">
                <a:extLst>
                  <a:ext uri="{FF2B5EF4-FFF2-40B4-BE49-F238E27FC236}">
                    <a16:creationId xmlns:a16="http://schemas.microsoft.com/office/drawing/2014/main" id="{0FA60CC8-674B-D1A4-AC7D-1756E6BFBB94}"/>
                  </a:ext>
                </a:extLst>
              </p:cNvPr>
              <p:cNvGrpSpPr/>
              <p:nvPr/>
            </p:nvGrpSpPr>
            <p:grpSpPr>
              <a:xfrm>
                <a:off x="2595212" y="1162482"/>
                <a:ext cx="47811" cy="46599"/>
                <a:chOff x="2595212" y="1162482"/>
                <a:chExt cx="47811" cy="46599"/>
              </a:xfrm>
            </p:grpSpPr>
            <p:sp>
              <p:nvSpPr>
                <p:cNvPr id="1030" name="Freeform: Shape 5735">
                  <a:extLst>
                    <a:ext uri="{FF2B5EF4-FFF2-40B4-BE49-F238E27FC236}">
                      <a16:creationId xmlns:a16="http://schemas.microsoft.com/office/drawing/2014/main" id="{8C896EB5-15E0-90DE-F99E-B4A59963BE80}"/>
                    </a:ext>
                  </a:extLst>
                </p:cNvPr>
                <p:cNvSpPr/>
                <p:nvPr/>
              </p:nvSpPr>
              <p:spPr>
                <a:xfrm>
                  <a:off x="2619036"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Freeform: Shape 5736">
                  <a:extLst>
                    <a:ext uri="{FF2B5EF4-FFF2-40B4-BE49-F238E27FC236}">
                      <a16:creationId xmlns:a16="http://schemas.microsoft.com/office/drawing/2014/main" id="{67F04545-4AB9-FB90-5D08-344316EE0D46}"/>
                    </a:ext>
                  </a:extLst>
                </p:cNvPr>
                <p:cNvSpPr/>
                <p:nvPr/>
              </p:nvSpPr>
              <p:spPr>
                <a:xfrm>
                  <a:off x="2595212"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8" name="Graphic 13">
                <a:extLst>
                  <a:ext uri="{FF2B5EF4-FFF2-40B4-BE49-F238E27FC236}">
                    <a16:creationId xmlns:a16="http://schemas.microsoft.com/office/drawing/2014/main" id="{7E48E185-2BD6-68D9-16F9-3706E12B82A6}"/>
                  </a:ext>
                </a:extLst>
              </p:cNvPr>
              <p:cNvGrpSpPr/>
              <p:nvPr/>
            </p:nvGrpSpPr>
            <p:grpSpPr>
              <a:xfrm>
                <a:off x="2619036" y="1162482"/>
                <a:ext cx="47977" cy="46599"/>
                <a:chOff x="2619036" y="1162482"/>
                <a:chExt cx="47977" cy="46599"/>
              </a:xfrm>
            </p:grpSpPr>
            <p:sp>
              <p:nvSpPr>
                <p:cNvPr id="1028" name="Freeform: Shape 5733">
                  <a:extLst>
                    <a:ext uri="{FF2B5EF4-FFF2-40B4-BE49-F238E27FC236}">
                      <a16:creationId xmlns:a16="http://schemas.microsoft.com/office/drawing/2014/main" id="{2E23FD53-6BBF-D68D-FD19-3FCBDFCCF5EE}"/>
                    </a:ext>
                  </a:extLst>
                </p:cNvPr>
                <p:cNvSpPr/>
                <p:nvPr/>
              </p:nvSpPr>
              <p:spPr>
                <a:xfrm>
                  <a:off x="2643024"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Freeform: Shape 5734">
                  <a:extLst>
                    <a:ext uri="{FF2B5EF4-FFF2-40B4-BE49-F238E27FC236}">
                      <a16:creationId xmlns:a16="http://schemas.microsoft.com/office/drawing/2014/main" id="{441B4CEE-9F25-BC09-09EC-8067D5272DEA}"/>
                    </a:ext>
                  </a:extLst>
                </p:cNvPr>
                <p:cNvSpPr/>
                <p:nvPr/>
              </p:nvSpPr>
              <p:spPr>
                <a:xfrm>
                  <a:off x="2619036" y="1185863"/>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9" name="Graphic 13">
                <a:extLst>
                  <a:ext uri="{FF2B5EF4-FFF2-40B4-BE49-F238E27FC236}">
                    <a16:creationId xmlns:a16="http://schemas.microsoft.com/office/drawing/2014/main" id="{20A33333-0C80-6A93-A3B6-035EBBCE2F70}"/>
                  </a:ext>
                </a:extLst>
              </p:cNvPr>
              <p:cNvGrpSpPr/>
              <p:nvPr/>
            </p:nvGrpSpPr>
            <p:grpSpPr>
              <a:xfrm>
                <a:off x="2643024" y="1162482"/>
                <a:ext cx="47811" cy="46599"/>
                <a:chOff x="2643024" y="1162482"/>
                <a:chExt cx="47811" cy="46599"/>
              </a:xfrm>
            </p:grpSpPr>
            <p:sp>
              <p:nvSpPr>
                <p:cNvPr id="1026" name="Freeform: Shape 5731">
                  <a:extLst>
                    <a:ext uri="{FF2B5EF4-FFF2-40B4-BE49-F238E27FC236}">
                      <a16:creationId xmlns:a16="http://schemas.microsoft.com/office/drawing/2014/main" id="{5DDA43B0-C91D-6BC0-6F6E-1AAAC9438BEC}"/>
                    </a:ext>
                  </a:extLst>
                </p:cNvPr>
                <p:cNvSpPr/>
                <p:nvPr/>
              </p:nvSpPr>
              <p:spPr>
                <a:xfrm>
                  <a:off x="2667013"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Freeform: Shape 5732">
                  <a:extLst>
                    <a:ext uri="{FF2B5EF4-FFF2-40B4-BE49-F238E27FC236}">
                      <a16:creationId xmlns:a16="http://schemas.microsoft.com/office/drawing/2014/main" id="{D5951BF8-5280-FE19-39E1-F2F451A12F6B}"/>
                    </a:ext>
                  </a:extLst>
                </p:cNvPr>
                <p:cNvSpPr/>
                <p:nvPr/>
              </p:nvSpPr>
              <p:spPr>
                <a:xfrm>
                  <a:off x="2643024"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0" name="Graphic 13">
                <a:extLst>
                  <a:ext uri="{FF2B5EF4-FFF2-40B4-BE49-F238E27FC236}">
                    <a16:creationId xmlns:a16="http://schemas.microsoft.com/office/drawing/2014/main" id="{D43DF453-7690-EE33-FE5E-10CCE31A9AB2}"/>
                  </a:ext>
                </a:extLst>
              </p:cNvPr>
              <p:cNvGrpSpPr/>
              <p:nvPr/>
            </p:nvGrpSpPr>
            <p:grpSpPr>
              <a:xfrm>
                <a:off x="2761312" y="1162482"/>
                <a:ext cx="47811" cy="46599"/>
                <a:chOff x="2761312" y="1162482"/>
                <a:chExt cx="47811" cy="46599"/>
              </a:xfrm>
            </p:grpSpPr>
            <p:sp>
              <p:nvSpPr>
                <p:cNvPr id="1024" name="Freeform: Shape 5729">
                  <a:extLst>
                    <a:ext uri="{FF2B5EF4-FFF2-40B4-BE49-F238E27FC236}">
                      <a16:creationId xmlns:a16="http://schemas.microsoft.com/office/drawing/2014/main" id="{3D6958C0-0BDF-8337-3F4E-B94D0CAA5709}"/>
                    </a:ext>
                  </a:extLst>
                </p:cNvPr>
                <p:cNvSpPr/>
                <p:nvPr/>
              </p:nvSpPr>
              <p:spPr>
                <a:xfrm>
                  <a:off x="2785301"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Freeform: Shape 5730">
                  <a:extLst>
                    <a:ext uri="{FF2B5EF4-FFF2-40B4-BE49-F238E27FC236}">
                      <a16:creationId xmlns:a16="http://schemas.microsoft.com/office/drawing/2014/main" id="{F49AD9D7-CEA4-470F-9597-2F8763324926}"/>
                    </a:ext>
                  </a:extLst>
                </p:cNvPr>
                <p:cNvSpPr/>
                <p:nvPr/>
              </p:nvSpPr>
              <p:spPr>
                <a:xfrm>
                  <a:off x="2761312"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1" name="Graphic 13">
                <a:extLst>
                  <a:ext uri="{FF2B5EF4-FFF2-40B4-BE49-F238E27FC236}">
                    <a16:creationId xmlns:a16="http://schemas.microsoft.com/office/drawing/2014/main" id="{4A409E39-FC24-B2B9-8772-90BD16C63ACF}"/>
                  </a:ext>
                </a:extLst>
              </p:cNvPr>
              <p:cNvGrpSpPr/>
              <p:nvPr/>
            </p:nvGrpSpPr>
            <p:grpSpPr>
              <a:xfrm>
                <a:off x="3066215" y="1162482"/>
                <a:ext cx="47811" cy="46599"/>
                <a:chOff x="3066215" y="1162482"/>
                <a:chExt cx="47811" cy="46599"/>
              </a:xfrm>
            </p:grpSpPr>
            <p:sp>
              <p:nvSpPr>
                <p:cNvPr id="1022" name="Freeform: Shape 5727">
                  <a:extLst>
                    <a:ext uri="{FF2B5EF4-FFF2-40B4-BE49-F238E27FC236}">
                      <a16:creationId xmlns:a16="http://schemas.microsoft.com/office/drawing/2014/main" id="{DDCE8EDC-167E-C2D6-2C10-8FFDE414B467}"/>
                    </a:ext>
                  </a:extLst>
                </p:cNvPr>
                <p:cNvSpPr/>
                <p:nvPr/>
              </p:nvSpPr>
              <p:spPr>
                <a:xfrm>
                  <a:off x="3090038"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Freeform: Shape 5728">
                  <a:extLst>
                    <a:ext uri="{FF2B5EF4-FFF2-40B4-BE49-F238E27FC236}">
                      <a16:creationId xmlns:a16="http://schemas.microsoft.com/office/drawing/2014/main" id="{08CA4F2E-4102-C09B-DADD-1694490F824F}"/>
                    </a:ext>
                  </a:extLst>
                </p:cNvPr>
                <p:cNvSpPr/>
                <p:nvPr/>
              </p:nvSpPr>
              <p:spPr>
                <a:xfrm>
                  <a:off x="3066215" y="1185863"/>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2" name="Graphic 13">
                <a:extLst>
                  <a:ext uri="{FF2B5EF4-FFF2-40B4-BE49-F238E27FC236}">
                    <a16:creationId xmlns:a16="http://schemas.microsoft.com/office/drawing/2014/main" id="{FEF53AA3-1382-C5D3-2FAF-AC4CE3989389}"/>
                  </a:ext>
                </a:extLst>
              </p:cNvPr>
              <p:cNvGrpSpPr/>
              <p:nvPr/>
            </p:nvGrpSpPr>
            <p:grpSpPr>
              <a:xfrm>
                <a:off x="3137188" y="1162482"/>
                <a:ext cx="47977" cy="46599"/>
                <a:chOff x="3137188" y="1162482"/>
                <a:chExt cx="47977" cy="46599"/>
              </a:xfrm>
            </p:grpSpPr>
            <p:sp>
              <p:nvSpPr>
                <p:cNvPr id="1020" name="Freeform: Shape 5725">
                  <a:extLst>
                    <a:ext uri="{FF2B5EF4-FFF2-40B4-BE49-F238E27FC236}">
                      <a16:creationId xmlns:a16="http://schemas.microsoft.com/office/drawing/2014/main" id="{6F4864AD-D3F0-5C17-728E-462E9E1F54F3}"/>
                    </a:ext>
                  </a:extLst>
                </p:cNvPr>
                <p:cNvSpPr/>
                <p:nvPr/>
              </p:nvSpPr>
              <p:spPr>
                <a:xfrm>
                  <a:off x="3161176" y="1162482"/>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1" name="Freeform: Shape 5726">
                  <a:extLst>
                    <a:ext uri="{FF2B5EF4-FFF2-40B4-BE49-F238E27FC236}">
                      <a16:creationId xmlns:a16="http://schemas.microsoft.com/office/drawing/2014/main" id="{3D53852F-52C5-DA6D-65C1-E0932D930BF8}"/>
                    </a:ext>
                  </a:extLst>
                </p:cNvPr>
                <p:cNvSpPr/>
                <p:nvPr/>
              </p:nvSpPr>
              <p:spPr>
                <a:xfrm>
                  <a:off x="3137188" y="1185863"/>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3" name="Graphic 13">
                <a:extLst>
                  <a:ext uri="{FF2B5EF4-FFF2-40B4-BE49-F238E27FC236}">
                    <a16:creationId xmlns:a16="http://schemas.microsoft.com/office/drawing/2014/main" id="{94A03710-9AE0-587B-D8EE-8BFF7C2080DA}"/>
                  </a:ext>
                </a:extLst>
              </p:cNvPr>
              <p:cNvGrpSpPr/>
              <p:nvPr/>
            </p:nvGrpSpPr>
            <p:grpSpPr>
              <a:xfrm>
                <a:off x="3455491" y="1174898"/>
                <a:ext cx="47811" cy="46599"/>
                <a:chOff x="3455491" y="1174898"/>
                <a:chExt cx="47811" cy="46599"/>
              </a:xfrm>
            </p:grpSpPr>
            <p:sp>
              <p:nvSpPr>
                <p:cNvPr id="1018" name="Freeform: Shape 5723">
                  <a:extLst>
                    <a:ext uri="{FF2B5EF4-FFF2-40B4-BE49-F238E27FC236}">
                      <a16:creationId xmlns:a16="http://schemas.microsoft.com/office/drawing/2014/main" id="{FEFE721E-BFC7-2529-2833-06FD27AFD41B}"/>
                    </a:ext>
                  </a:extLst>
                </p:cNvPr>
                <p:cNvSpPr/>
                <p:nvPr/>
              </p:nvSpPr>
              <p:spPr>
                <a:xfrm>
                  <a:off x="3479314"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Freeform: Shape 5724">
                  <a:extLst>
                    <a:ext uri="{FF2B5EF4-FFF2-40B4-BE49-F238E27FC236}">
                      <a16:creationId xmlns:a16="http://schemas.microsoft.com/office/drawing/2014/main" id="{B9724C4C-48EF-93A3-F116-91CE4C9D7144}"/>
                    </a:ext>
                  </a:extLst>
                </p:cNvPr>
                <p:cNvSpPr/>
                <p:nvPr/>
              </p:nvSpPr>
              <p:spPr>
                <a:xfrm>
                  <a:off x="3455491"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4" name="Graphic 13">
                <a:extLst>
                  <a:ext uri="{FF2B5EF4-FFF2-40B4-BE49-F238E27FC236}">
                    <a16:creationId xmlns:a16="http://schemas.microsoft.com/office/drawing/2014/main" id="{1ED50BF2-7BCC-F937-F2EB-4ED5A9C3E84C}"/>
                  </a:ext>
                </a:extLst>
              </p:cNvPr>
              <p:cNvGrpSpPr/>
              <p:nvPr/>
            </p:nvGrpSpPr>
            <p:grpSpPr>
              <a:xfrm>
                <a:off x="3479314" y="1174898"/>
                <a:ext cx="47977" cy="46599"/>
                <a:chOff x="3479314" y="1174898"/>
                <a:chExt cx="47977" cy="46599"/>
              </a:xfrm>
            </p:grpSpPr>
            <p:sp>
              <p:nvSpPr>
                <p:cNvPr id="1016" name="Freeform: Shape 5721">
                  <a:extLst>
                    <a:ext uri="{FF2B5EF4-FFF2-40B4-BE49-F238E27FC236}">
                      <a16:creationId xmlns:a16="http://schemas.microsoft.com/office/drawing/2014/main" id="{18FA39E1-B17E-8D18-C437-99F1459F4510}"/>
                    </a:ext>
                  </a:extLst>
                </p:cNvPr>
                <p:cNvSpPr/>
                <p:nvPr/>
              </p:nvSpPr>
              <p:spPr>
                <a:xfrm>
                  <a:off x="3503303"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Freeform: Shape 5722">
                  <a:extLst>
                    <a:ext uri="{FF2B5EF4-FFF2-40B4-BE49-F238E27FC236}">
                      <a16:creationId xmlns:a16="http://schemas.microsoft.com/office/drawing/2014/main" id="{EAD387B9-63B7-2938-90D0-E9C5508FDCCB}"/>
                    </a:ext>
                  </a:extLst>
                </p:cNvPr>
                <p:cNvSpPr/>
                <p:nvPr/>
              </p:nvSpPr>
              <p:spPr>
                <a:xfrm>
                  <a:off x="3479314" y="1198118"/>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5" name="Graphic 13">
                <a:extLst>
                  <a:ext uri="{FF2B5EF4-FFF2-40B4-BE49-F238E27FC236}">
                    <a16:creationId xmlns:a16="http://schemas.microsoft.com/office/drawing/2014/main" id="{652C8CD5-86E2-9774-B6DE-53BDE0C80D53}"/>
                  </a:ext>
                </a:extLst>
              </p:cNvPr>
              <p:cNvGrpSpPr/>
              <p:nvPr/>
            </p:nvGrpSpPr>
            <p:grpSpPr>
              <a:xfrm>
                <a:off x="3497016" y="1174898"/>
                <a:ext cx="47811" cy="46599"/>
                <a:chOff x="3497016" y="1174898"/>
                <a:chExt cx="47811" cy="46599"/>
              </a:xfrm>
            </p:grpSpPr>
            <p:sp>
              <p:nvSpPr>
                <p:cNvPr id="1014" name="Freeform: Shape 5719">
                  <a:extLst>
                    <a:ext uri="{FF2B5EF4-FFF2-40B4-BE49-F238E27FC236}">
                      <a16:creationId xmlns:a16="http://schemas.microsoft.com/office/drawing/2014/main" id="{8DF5B71B-6612-498C-B634-1C887A416DC7}"/>
                    </a:ext>
                  </a:extLst>
                </p:cNvPr>
                <p:cNvSpPr/>
                <p:nvPr/>
              </p:nvSpPr>
              <p:spPr>
                <a:xfrm>
                  <a:off x="3520839"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Freeform: Shape 5720">
                  <a:extLst>
                    <a:ext uri="{FF2B5EF4-FFF2-40B4-BE49-F238E27FC236}">
                      <a16:creationId xmlns:a16="http://schemas.microsoft.com/office/drawing/2014/main" id="{8036D61F-0878-00A0-5316-31436B1B43CD}"/>
                    </a:ext>
                  </a:extLst>
                </p:cNvPr>
                <p:cNvSpPr/>
                <p:nvPr/>
              </p:nvSpPr>
              <p:spPr>
                <a:xfrm>
                  <a:off x="3497016"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 name="Graphic 13">
                <a:extLst>
                  <a:ext uri="{FF2B5EF4-FFF2-40B4-BE49-F238E27FC236}">
                    <a16:creationId xmlns:a16="http://schemas.microsoft.com/office/drawing/2014/main" id="{43760123-4407-9956-0971-8B655B0585E7}"/>
                  </a:ext>
                </a:extLst>
              </p:cNvPr>
              <p:cNvGrpSpPr/>
              <p:nvPr/>
            </p:nvGrpSpPr>
            <p:grpSpPr>
              <a:xfrm>
                <a:off x="3510416" y="1174898"/>
                <a:ext cx="47811" cy="46599"/>
                <a:chOff x="3510416" y="1174898"/>
                <a:chExt cx="47811" cy="46599"/>
              </a:xfrm>
            </p:grpSpPr>
            <p:sp>
              <p:nvSpPr>
                <p:cNvPr id="1012" name="Freeform: Shape 5717">
                  <a:extLst>
                    <a:ext uri="{FF2B5EF4-FFF2-40B4-BE49-F238E27FC236}">
                      <a16:creationId xmlns:a16="http://schemas.microsoft.com/office/drawing/2014/main" id="{C1195963-80F7-CB24-E2C8-508895F15023}"/>
                    </a:ext>
                  </a:extLst>
                </p:cNvPr>
                <p:cNvSpPr/>
                <p:nvPr/>
              </p:nvSpPr>
              <p:spPr>
                <a:xfrm>
                  <a:off x="3534239"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Freeform: Shape 5718">
                  <a:extLst>
                    <a:ext uri="{FF2B5EF4-FFF2-40B4-BE49-F238E27FC236}">
                      <a16:creationId xmlns:a16="http://schemas.microsoft.com/office/drawing/2014/main" id="{873981CA-E38C-ACD0-82F0-818A4D186E3C}"/>
                    </a:ext>
                  </a:extLst>
                </p:cNvPr>
                <p:cNvSpPr/>
                <p:nvPr/>
              </p:nvSpPr>
              <p:spPr>
                <a:xfrm>
                  <a:off x="3510416"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7" name="Graphic 13">
                <a:extLst>
                  <a:ext uri="{FF2B5EF4-FFF2-40B4-BE49-F238E27FC236}">
                    <a16:creationId xmlns:a16="http://schemas.microsoft.com/office/drawing/2014/main" id="{BD4D92C9-3B19-3F5A-6069-1FF29A5498CC}"/>
                  </a:ext>
                </a:extLst>
              </p:cNvPr>
              <p:cNvGrpSpPr/>
              <p:nvPr/>
            </p:nvGrpSpPr>
            <p:grpSpPr>
              <a:xfrm>
                <a:off x="3516041" y="1174898"/>
                <a:ext cx="47811" cy="46599"/>
                <a:chOff x="3516041" y="1174898"/>
                <a:chExt cx="47811" cy="46599"/>
              </a:xfrm>
            </p:grpSpPr>
            <p:sp>
              <p:nvSpPr>
                <p:cNvPr id="1010" name="Freeform: Shape 5715">
                  <a:extLst>
                    <a:ext uri="{FF2B5EF4-FFF2-40B4-BE49-F238E27FC236}">
                      <a16:creationId xmlns:a16="http://schemas.microsoft.com/office/drawing/2014/main" id="{005B53F7-D2AB-A226-A956-686FCDBCF167}"/>
                    </a:ext>
                  </a:extLst>
                </p:cNvPr>
                <p:cNvSpPr/>
                <p:nvPr/>
              </p:nvSpPr>
              <p:spPr>
                <a:xfrm>
                  <a:off x="3539864" y="1174898"/>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Freeform: Shape 5716">
                  <a:extLst>
                    <a:ext uri="{FF2B5EF4-FFF2-40B4-BE49-F238E27FC236}">
                      <a16:creationId xmlns:a16="http://schemas.microsoft.com/office/drawing/2014/main" id="{C473F0B4-6092-5AFE-17AD-D7B6899FFDE3}"/>
                    </a:ext>
                  </a:extLst>
                </p:cNvPr>
                <p:cNvSpPr/>
                <p:nvPr/>
              </p:nvSpPr>
              <p:spPr>
                <a:xfrm>
                  <a:off x="3516041" y="1198118"/>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 name="Graphic 13">
                <a:extLst>
                  <a:ext uri="{FF2B5EF4-FFF2-40B4-BE49-F238E27FC236}">
                    <a16:creationId xmlns:a16="http://schemas.microsoft.com/office/drawing/2014/main" id="{A9FF33A6-A5B0-64D4-E20B-6FC52DE70CBD}"/>
                  </a:ext>
                </a:extLst>
              </p:cNvPr>
              <p:cNvGrpSpPr/>
              <p:nvPr/>
            </p:nvGrpSpPr>
            <p:grpSpPr>
              <a:xfrm>
                <a:off x="3554754" y="1178284"/>
                <a:ext cx="47811" cy="46599"/>
                <a:chOff x="3554754" y="1178284"/>
                <a:chExt cx="47811" cy="46599"/>
              </a:xfrm>
            </p:grpSpPr>
            <p:sp>
              <p:nvSpPr>
                <p:cNvPr id="1008" name="Freeform: Shape 5713">
                  <a:extLst>
                    <a:ext uri="{FF2B5EF4-FFF2-40B4-BE49-F238E27FC236}">
                      <a16:creationId xmlns:a16="http://schemas.microsoft.com/office/drawing/2014/main" id="{86C8ADAD-8B20-354A-83AF-B3849C963007}"/>
                    </a:ext>
                  </a:extLst>
                </p:cNvPr>
                <p:cNvSpPr/>
                <p:nvPr/>
              </p:nvSpPr>
              <p:spPr>
                <a:xfrm>
                  <a:off x="3578577"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Freeform: Shape 5714">
                  <a:extLst>
                    <a:ext uri="{FF2B5EF4-FFF2-40B4-BE49-F238E27FC236}">
                      <a16:creationId xmlns:a16="http://schemas.microsoft.com/office/drawing/2014/main" id="{BD82F6E6-1673-F4AC-F13A-B2AA168F6FD7}"/>
                    </a:ext>
                  </a:extLst>
                </p:cNvPr>
                <p:cNvSpPr/>
                <p:nvPr/>
              </p:nvSpPr>
              <p:spPr>
                <a:xfrm>
                  <a:off x="3554754"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9" name="Graphic 13">
                <a:extLst>
                  <a:ext uri="{FF2B5EF4-FFF2-40B4-BE49-F238E27FC236}">
                    <a16:creationId xmlns:a16="http://schemas.microsoft.com/office/drawing/2014/main" id="{48A7A3DC-6190-3CB1-9C48-B211A9C840BF}"/>
                  </a:ext>
                </a:extLst>
              </p:cNvPr>
              <p:cNvGrpSpPr/>
              <p:nvPr/>
            </p:nvGrpSpPr>
            <p:grpSpPr>
              <a:xfrm>
                <a:off x="3632841" y="1178284"/>
                <a:ext cx="47811" cy="46599"/>
                <a:chOff x="3632841" y="1178284"/>
                <a:chExt cx="47811" cy="46599"/>
              </a:xfrm>
            </p:grpSpPr>
            <p:sp>
              <p:nvSpPr>
                <p:cNvPr id="1006" name="Freeform: Shape 5711">
                  <a:extLst>
                    <a:ext uri="{FF2B5EF4-FFF2-40B4-BE49-F238E27FC236}">
                      <a16:creationId xmlns:a16="http://schemas.microsoft.com/office/drawing/2014/main" id="{009E1EB5-57E2-94D2-4D6C-14D8F84EBB0F}"/>
                    </a:ext>
                  </a:extLst>
                </p:cNvPr>
                <p:cNvSpPr/>
                <p:nvPr/>
              </p:nvSpPr>
              <p:spPr>
                <a:xfrm>
                  <a:off x="3656829"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Freeform: Shape 5712">
                  <a:extLst>
                    <a:ext uri="{FF2B5EF4-FFF2-40B4-BE49-F238E27FC236}">
                      <a16:creationId xmlns:a16="http://schemas.microsoft.com/office/drawing/2014/main" id="{16CCACF2-C7A3-D8B0-3025-E98E923E6981}"/>
                    </a:ext>
                  </a:extLst>
                </p:cNvPr>
                <p:cNvSpPr/>
                <p:nvPr/>
              </p:nvSpPr>
              <p:spPr>
                <a:xfrm>
                  <a:off x="3632841"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aphic 13">
                <a:extLst>
                  <a:ext uri="{FF2B5EF4-FFF2-40B4-BE49-F238E27FC236}">
                    <a16:creationId xmlns:a16="http://schemas.microsoft.com/office/drawing/2014/main" id="{58F89973-2410-1AB7-9448-4B180C8D45D9}"/>
                  </a:ext>
                </a:extLst>
              </p:cNvPr>
              <p:cNvGrpSpPr/>
              <p:nvPr/>
            </p:nvGrpSpPr>
            <p:grpSpPr>
              <a:xfrm>
                <a:off x="3698354" y="1178284"/>
                <a:ext cx="47811" cy="46599"/>
                <a:chOff x="3698354" y="1178284"/>
                <a:chExt cx="47811" cy="46599"/>
              </a:xfrm>
            </p:grpSpPr>
            <p:sp>
              <p:nvSpPr>
                <p:cNvPr id="1004" name="Freeform: Shape 5709">
                  <a:extLst>
                    <a:ext uri="{FF2B5EF4-FFF2-40B4-BE49-F238E27FC236}">
                      <a16:creationId xmlns:a16="http://schemas.microsoft.com/office/drawing/2014/main" id="{2B8CBB6F-D7E3-E56E-7F9A-3A29FC8813CA}"/>
                    </a:ext>
                  </a:extLst>
                </p:cNvPr>
                <p:cNvSpPr/>
                <p:nvPr/>
              </p:nvSpPr>
              <p:spPr>
                <a:xfrm>
                  <a:off x="3722343"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Freeform: Shape 5710">
                  <a:extLst>
                    <a:ext uri="{FF2B5EF4-FFF2-40B4-BE49-F238E27FC236}">
                      <a16:creationId xmlns:a16="http://schemas.microsoft.com/office/drawing/2014/main" id="{0BC147CF-F449-EFC3-A9CD-BBBBAC89D652}"/>
                    </a:ext>
                  </a:extLst>
                </p:cNvPr>
                <p:cNvSpPr/>
                <p:nvPr/>
              </p:nvSpPr>
              <p:spPr>
                <a:xfrm>
                  <a:off x="3698354"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aphic 13">
                <a:extLst>
                  <a:ext uri="{FF2B5EF4-FFF2-40B4-BE49-F238E27FC236}">
                    <a16:creationId xmlns:a16="http://schemas.microsoft.com/office/drawing/2014/main" id="{0FB11882-3C76-C848-6C81-35044029689A}"/>
                  </a:ext>
                </a:extLst>
              </p:cNvPr>
              <p:cNvGrpSpPr/>
              <p:nvPr/>
            </p:nvGrpSpPr>
            <p:grpSpPr>
              <a:xfrm>
                <a:off x="3710927" y="1178284"/>
                <a:ext cx="47977" cy="46599"/>
                <a:chOff x="3710927" y="1178284"/>
                <a:chExt cx="47977" cy="46599"/>
              </a:xfrm>
            </p:grpSpPr>
            <p:sp>
              <p:nvSpPr>
                <p:cNvPr id="1002" name="Freeform: Shape 5707">
                  <a:extLst>
                    <a:ext uri="{FF2B5EF4-FFF2-40B4-BE49-F238E27FC236}">
                      <a16:creationId xmlns:a16="http://schemas.microsoft.com/office/drawing/2014/main" id="{7A9A476F-920B-524B-402D-A28CB1A20882}"/>
                    </a:ext>
                  </a:extLst>
                </p:cNvPr>
                <p:cNvSpPr/>
                <p:nvPr/>
              </p:nvSpPr>
              <p:spPr>
                <a:xfrm>
                  <a:off x="3734916"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Freeform: Shape 5708">
                  <a:extLst>
                    <a:ext uri="{FF2B5EF4-FFF2-40B4-BE49-F238E27FC236}">
                      <a16:creationId xmlns:a16="http://schemas.microsoft.com/office/drawing/2014/main" id="{AF1DF809-231A-37ED-CD27-8A8D17A5E56F}"/>
                    </a:ext>
                  </a:extLst>
                </p:cNvPr>
                <p:cNvSpPr/>
                <p:nvPr/>
              </p:nvSpPr>
              <p:spPr>
                <a:xfrm>
                  <a:off x="3710927" y="120166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 name="Graphic 13">
                <a:extLst>
                  <a:ext uri="{FF2B5EF4-FFF2-40B4-BE49-F238E27FC236}">
                    <a16:creationId xmlns:a16="http://schemas.microsoft.com/office/drawing/2014/main" id="{5515CF69-D359-FC46-6E66-82073F438474}"/>
                  </a:ext>
                </a:extLst>
              </p:cNvPr>
              <p:cNvGrpSpPr/>
              <p:nvPr/>
            </p:nvGrpSpPr>
            <p:grpSpPr>
              <a:xfrm>
                <a:off x="3722343" y="1178284"/>
                <a:ext cx="47811" cy="46599"/>
                <a:chOff x="3722343" y="1178284"/>
                <a:chExt cx="47811" cy="46599"/>
              </a:xfrm>
            </p:grpSpPr>
            <p:sp>
              <p:nvSpPr>
                <p:cNvPr id="1000" name="Freeform: Shape 5705">
                  <a:extLst>
                    <a:ext uri="{FF2B5EF4-FFF2-40B4-BE49-F238E27FC236}">
                      <a16:creationId xmlns:a16="http://schemas.microsoft.com/office/drawing/2014/main" id="{1E90D734-E289-5D28-0ECB-A2FCCF4E1F19}"/>
                    </a:ext>
                  </a:extLst>
                </p:cNvPr>
                <p:cNvSpPr/>
                <p:nvPr/>
              </p:nvSpPr>
              <p:spPr>
                <a:xfrm>
                  <a:off x="3746166" y="117828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Freeform: Shape 5706">
                  <a:extLst>
                    <a:ext uri="{FF2B5EF4-FFF2-40B4-BE49-F238E27FC236}">
                      <a16:creationId xmlns:a16="http://schemas.microsoft.com/office/drawing/2014/main" id="{00EDE473-61E9-E175-0E5D-3694FFDEE548}"/>
                    </a:ext>
                  </a:extLst>
                </p:cNvPr>
                <p:cNvSpPr/>
                <p:nvPr/>
              </p:nvSpPr>
              <p:spPr>
                <a:xfrm>
                  <a:off x="3722343" y="120166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3" name="Graphic 13">
                <a:extLst>
                  <a:ext uri="{FF2B5EF4-FFF2-40B4-BE49-F238E27FC236}">
                    <a16:creationId xmlns:a16="http://schemas.microsoft.com/office/drawing/2014/main" id="{D3FDC0BE-1B6E-728D-E2C4-CB3A595933FB}"/>
                  </a:ext>
                </a:extLst>
              </p:cNvPr>
              <p:cNvGrpSpPr/>
              <p:nvPr/>
            </p:nvGrpSpPr>
            <p:grpSpPr>
              <a:xfrm>
                <a:off x="3790503" y="1184412"/>
                <a:ext cx="47977" cy="46761"/>
                <a:chOff x="3790503" y="1184412"/>
                <a:chExt cx="47977" cy="46761"/>
              </a:xfrm>
            </p:grpSpPr>
            <p:sp>
              <p:nvSpPr>
                <p:cNvPr id="998" name="Freeform: Shape 5703">
                  <a:extLst>
                    <a:ext uri="{FF2B5EF4-FFF2-40B4-BE49-F238E27FC236}">
                      <a16:creationId xmlns:a16="http://schemas.microsoft.com/office/drawing/2014/main" id="{F6E4F255-AFD9-82C1-682B-CE785408441A}"/>
                    </a:ext>
                  </a:extLst>
                </p:cNvPr>
                <p:cNvSpPr/>
                <p:nvPr/>
              </p:nvSpPr>
              <p:spPr>
                <a:xfrm>
                  <a:off x="3814492"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Freeform: Shape 5704">
                  <a:extLst>
                    <a:ext uri="{FF2B5EF4-FFF2-40B4-BE49-F238E27FC236}">
                      <a16:creationId xmlns:a16="http://schemas.microsoft.com/office/drawing/2014/main" id="{5495A2E6-0549-B0D3-1B49-8E47B69B14A7}"/>
                    </a:ext>
                  </a:extLst>
                </p:cNvPr>
                <p:cNvSpPr/>
                <p:nvPr/>
              </p:nvSpPr>
              <p:spPr>
                <a:xfrm>
                  <a:off x="3790503" y="120779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4" name="Graphic 13">
                <a:extLst>
                  <a:ext uri="{FF2B5EF4-FFF2-40B4-BE49-F238E27FC236}">
                    <a16:creationId xmlns:a16="http://schemas.microsoft.com/office/drawing/2014/main" id="{B785599C-9E68-4FF3-5E1A-D2BD7B1FF389}"/>
                  </a:ext>
                </a:extLst>
              </p:cNvPr>
              <p:cNvGrpSpPr/>
              <p:nvPr/>
            </p:nvGrpSpPr>
            <p:grpSpPr>
              <a:xfrm>
                <a:off x="3824418" y="1184412"/>
                <a:ext cx="47811" cy="46761"/>
                <a:chOff x="3824418" y="1184412"/>
                <a:chExt cx="47811" cy="46761"/>
              </a:xfrm>
            </p:grpSpPr>
            <p:sp>
              <p:nvSpPr>
                <p:cNvPr id="996" name="Freeform: Shape 5701">
                  <a:extLst>
                    <a:ext uri="{FF2B5EF4-FFF2-40B4-BE49-F238E27FC236}">
                      <a16:creationId xmlns:a16="http://schemas.microsoft.com/office/drawing/2014/main" id="{D22DD501-C439-6D9E-DCBA-3E68E31DEE9C}"/>
                    </a:ext>
                  </a:extLst>
                </p:cNvPr>
                <p:cNvSpPr/>
                <p:nvPr/>
              </p:nvSpPr>
              <p:spPr>
                <a:xfrm>
                  <a:off x="3848241"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Freeform: Shape 5702">
                  <a:extLst>
                    <a:ext uri="{FF2B5EF4-FFF2-40B4-BE49-F238E27FC236}">
                      <a16:creationId xmlns:a16="http://schemas.microsoft.com/office/drawing/2014/main" id="{20EC7E91-75F3-0535-5F8E-8782206940B8}"/>
                    </a:ext>
                  </a:extLst>
                </p:cNvPr>
                <p:cNvSpPr/>
                <p:nvPr/>
              </p:nvSpPr>
              <p:spPr>
                <a:xfrm>
                  <a:off x="3824418"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5" name="Graphic 13">
                <a:extLst>
                  <a:ext uri="{FF2B5EF4-FFF2-40B4-BE49-F238E27FC236}">
                    <a16:creationId xmlns:a16="http://schemas.microsoft.com/office/drawing/2014/main" id="{D9171470-692F-7C0D-56C5-502CB723EB51}"/>
                  </a:ext>
                </a:extLst>
              </p:cNvPr>
              <p:cNvGrpSpPr/>
              <p:nvPr/>
            </p:nvGrpSpPr>
            <p:grpSpPr>
              <a:xfrm>
                <a:off x="3851715" y="1184412"/>
                <a:ext cx="47977" cy="46761"/>
                <a:chOff x="3851715" y="1184412"/>
                <a:chExt cx="47977" cy="46761"/>
              </a:xfrm>
            </p:grpSpPr>
            <p:sp>
              <p:nvSpPr>
                <p:cNvPr id="994" name="Freeform: Shape 5699">
                  <a:extLst>
                    <a:ext uri="{FF2B5EF4-FFF2-40B4-BE49-F238E27FC236}">
                      <a16:creationId xmlns:a16="http://schemas.microsoft.com/office/drawing/2014/main" id="{AAC346BD-5CBC-F1FA-C248-3D8A241CC7BD}"/>
                    </a:ext>
                  </a:extLst>
                </p:cNvPr>
                <p:cNvSpPr/>
                <p:nvPr/>
              </p:nvSpPr>
              <p:spPr>
                <a:xfrm>
                  <a:off x="3875704"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Freeform: Shape 5700">
                  <a:extLst>
                    <a:ext uri="{FF2B5EF4-FFF2-40B4-BE49-F238E27FC236}">
                      <a16:creationId xmlns:a16="http://schemas.microsoft.com/office/drawing/2014/main" id="{B98F9FC4-9C59-4FC3-FD1A-7A10EAFFC8B4}"/>
                    </a:ext>
                  </a:extLst>
                </p:cNvPr>
                <p:cNvSpPr/>
                <p:nvPr/>
              </p:nvSpPr>
              <p:spPr>
                <a:xfrm>
                  <a:off x="3851715" y="120779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raphic 13">
                <a:extLst>
                  <a:ext uri="{FF2B5EF4-FFF2-40B4-BE49-F238E27FC236}">
                    <a16:creationId xmlns:a16="http://schemas.microsoft.com/office/drawing/2014/main" id="{19D59450-122C-50B4-25DF-42FEFFE4D6EC}"/>
                  </a:ext>
                </a:extLst>
              </p:cNvPr>
              <p:cNvGrpSpPr/>
              <p:nvPr/>
            </p:nvGrpSpPr>
            <p:grpSpPr>
              <a:xfrm>
                <a:off x="3879509" y="1184412"/>
                <a:ext cx="47811" cy="46761"/>
                <a:chOff x="3879509" y="1184412"/>
                <a:chExt cx="47811" cy="46761"/>
              </a:xfrm>
            </p:grpSpPr>
            <p:sp>
              <p:nvSpPr>
                <p:cNvPr id="992" name="Freeform: Shape 5697">
                  <a:extLst>
                    <a:ext uri="{FF2B5EF4-FFF2-40B4-BE49-F238E27FC236}">
                      <a16:creationId xmlns:a16="http://schemas.microsoft.com/office/drawing/2014/main" id="{4A7D6724-F8A8-9E88-4058-68CCDD3CA19C}"/>
                    </a:ext>
                  </a:extLst>
                </p:cNvPr>
                <p:cNvSpPr/>
                <p:nvPr/>
              </p:nvSpPr>
              <p:spPr>
                <a:xfrm>
                  <a:off x="3903497"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Freeform: Shape 5698">
                  <a:extLst>
                    <a:ext uri="{FF2B5EF4-FFF2-40B4-BE49-F238E27FC236}">
                      <a16:creationId xmlns:a16="http://schemas.microsoft.com/office/drawing/2014/main" id="{787021C1-A003-99F1-FB17-2D6595FFF52E}"/>
                    </a:ext>
                  </a:extLst>
                </p:cNvPr>
                <p:cNvSpPr/>
                <p:nvPr/>
              </p:nvSpPr>
              <p:spPr>
                <a:xfrm>
                  <a:off x="3879509"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7" name="Graphic 13">
                <a:extLst>
                  <a:ext uri="{FF2B5EF4-FFF2-40B4-BE49-F238E27FC236}">
                    <a16:creationId xmlns:a16="http://schemas.microsoft.com/office/drawing/2014/main" id="{3E1662B7-69B5-23E5-AD14-FCBB379E480A}"/>
                  </a:ext>
                </a:extLst>
              </p:cNvPr>
              <p:cNvGrpSpPr/>
              <p:nvPr/>
            </p:nvGrpSpPr>
            <p:grpSpPr>
              <a:xfrm>
                <a:off x="3926493" y="1184412"/>
                <a:ext cx="47811" cy="46761"/>
                <a:chOff x="3926493" y="1184412"/>
                <a:chExt cx="47811" cy="46761"/>
              </a:xfrm>
            </p:grpSpPr>
            <p:sp>
              <p:nvSpPr>
                <p:cNvPr id="990" name="Freeform: Shape 5695">
                  <a:extLst>
                    <a:ext uri="{FF2B5EF4-FFF2-40B4-BE49-F238E27FC236}">
                      <a16:creationId xmlns:a16="http://schemas.microsoft.com/office/drawing/2014/main" id="{1FD82C2A-E15F-2BE9-2D00-5A65B891A10D}"/>
                    </a:ext>
                  </a:extLst>
                </p:cNvPr>
                <p:cNvSpPr/>
                <p:nvPr/>
              </p:nvSpPr>
              <p:spPr>
                <a:xfrm>
                  <a:off x="3950316"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Freeform: Shape 5696">
                  <a:extLst>
                    <a:ext uri="{FF2B5EF4-FFF2-40B4-BE49-F238E27FC236}">
                      <a16:creationId xmlns:a16="http://schemas.microsoft.com/office/drawing/2014/main" id="{6F679FBD-2B4F-E7A0-0C33-228CEF7DDCA0}"/>
                    </a:ext>
                  </a:extLst>
                </p:cNvPr>
                <p:cNvSpPr/>
                <p:nvPr/>
              </p:nvSpPr>
              <p:spPr>
                <a:xfrm>
                  <a:off x="3926493"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raphic 13">
                <a:extLst>
                  <a:ext uri="{FF2B5EF4-FFF2-40B4-BE49-F238E27FC236}">
                    <a16:creationId xmlns:a16="http://schemas.microsoft.com/office/drawing/2014/main" id="{26295BF6-6C3B-19C4-1B89-1F15B35DBDF4}"/>
                  </a:ext>
                </a:extLst>
              </p:cNvPr>
              <p:cNvGrpSpPr/>
              <p:nvPr/>
            </p:nvGrpSpPr>
            <p:grpSpPr>
              <a:xfrm>
                <a:off x="3993992" y="1184412"/>
                <a:ext cx="47811" cy="46761"/>
                <a:chOff x="3993992" y="1184412"/>
                <a:chExt cx="47811" cy="46761"/>
              </a:xfrm>
            </p:grpSpPr>
            <p:sp>
              <p:nvSpPr>
                <p:cNvPr id="988" name="Freeform: Shape 5693">
                  <a:extLst>
                    <a:ext uri="{FF2B5EF4-FFF2-40B4-BE49-F238E27FC236}">
                      <a16:creationId xmlns:a16="http://schemas.microsoft.com/office/drawing/2014/main" id="{35B7986C-9787-C4E9-1E8E-3301D632D76D}"/>
                    </a:ext>
                  </a:extLst>
                </p:cNvPr>
                <p:cNvSpPr/>
                <p:nvPr/>
              </p:nvSpPr>
              <p:spPr>
                <a:xfrm>
                  <a:off x="4017981" y="1184412"/>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Freeform: Shape 5694">
                  <a:extLst>
                    <a:ext uri="{FF2B5EF4-FFF2-40B4-BE49-F238E27FC236}">
                      <a16:creationId xmlns:a16="http://schemas.microsoft.com/office/drawing/2014/main" id="{C5C55793-CF18-8F75-C4FE-50EE4F02ECCE}"/>
                    </a:ext>
                  </a:extLst>
                </p:cNvPr>
                <p:cNvSpPr/>
                <p:nvPr/>
              </p:nvSpPr>
              <p:spPr>
                <a:xfrm>
                  <a:off x="3993992" y="120779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9" name="Graphic 13">
                <a:extLst>
                  <a:ext uri="{FF2B5EF4-FFF2-40B4-BE49-F238E27FC236}">
                    <a16:creationId xmlns:a16="http://schemas.microsoft.com/office/drawing/2014/main" id="{65009CD4-1CE0-707E-7613-ED328065260C}"/>
                  </a:ext>
                </a:extLst>
              </p:cNvPr>
              <p:cNvGrpSpPr/>
              <p:nvPr/>
            </p:nvGrpSpPr>
            <p:grpSpPr>
              <a:xfrm>
                <a:off x="4028569" y="1190700"/>
                <a:ext cx="47811" cy="46599"/>
                <a:chOff x="4028569" y="1190700"/>
                <a:chExt cx="47811" cy="46599"/>
              </a:xfrm>
            </p:grpSpPr>
            <p:sp>
              <p:nvSpPr>
                <p:cNvPr id="986" name="Freeform: Shape 5691">
                  <a:extLst>
                    <a:ext uri="{FF2B5EF4-FFF2-40B4-BE49-F238E27FC236}">
                      <a16:creationId xmlns:a16="http://schemas.microsoft.com/office/drawing/2014/main" id="{C481C802-4AD6-79EC-C91B-C66EE75E8970}"/>
                    </a:ext>
                  </a:extLst>
                </p:cNvPr>
                <p:cNvSpPr/>
                <p:nvPr/>
              </p:nvSpPr>
              <p:spPr>
                <a:xfrm>
                  <a:off x="405239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Freeform: Shape 5692">
                  <a:extLst>
                    <a:ext uri="{FF2B5EF4-FFF2-40B4-BE49-F238E27FC236}">
                      <a16:creationId xmlns:a16="http://schemas.microsoft.com/office/drawing/2014/main" id="{B7DBD025-8BDE-5803-F637-839ECF3C439B}"/>
                    </a:ext>
                  </a:extLst>
                </p:cNvPr>
                <p:cNvSpPr/>
                <p:nvPr/>
              </p:nvSpPr>
              <p:spPr>
                <a:xfrm>
                  <a:off x="4028569"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0" name="Graphic 13">
                <a:extLst>
                  <a:ext uri="{FF2B5EF4-FFF2-40B4-BE49-F238E27FC236}">
                    <a16:creationId xmlns:a16="http://schemas.microsoft.com/office/drawing/2014/main" id="{017519A5-37B8-2CC5-64F5-25820CEC8E28}"/>
                  </a:ext>
                </a:extLst>
              </p:cNvPr>
              <p:cNvGrpSpPr/>
              <p:nvPr/>
            </p:nvGrpSpPr>
            <p:grpSpPr>
              <a:xfrm>
                <a:off x="4052392" y="1190700"/>
                <a:ext cx="47977" cy="46599"/>
                <a:chOff x="4052392" y="1190700"/>
                <a:chExt cx="47977" cy="46599"/>
              </a:xfrm>
            </p:grpSpPr>
            <p:sp>
              <p:nvSpPr>
                <p:cNvPr id="984" name="Freeform: Shape 5689">
                  <a:extLst>
                    <a:ext uri="{FF2B5EF4-FFF2-40B4-BE49-F238E27FC236}">
                      <a16:creationId xmlns:a16="http://schemas.microsoft.com/office/drawing/2014/main" id="{5061560B-63B8-1CC7-AA50-3EA1CA1C778C}"/>
                    </a:ext>
                  </a:extLst>
                </p:cNvPr>
                <p:cNvSpPr/>
                <p:nvPr/>
              </p:nvSpPr>
              <p:spPr>
                <a:xfrm>
                  <a:off x="407638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Freeform: Shape 5690">
                  <a:extLst>
                    <a:ext uri="{FF2B5EF4-FFF2-40B4-BE49-F238E27FC236}">
                      <a16:creationId xmlns:a16="http://schemas.microsoft.com/office/drawing/2014/main" id="{C9195AB1-1A32-94DE-56A1-3D0BD1D5934E}"/>
                    </a:ext>
                  </a:extLst>
                </p:cNvPr>
                <p:cNvSpPr/>
                <p:nvPr/>
              </p:nvSpPr>
              <p:spPr>
                <a:xfrm>
                  <a:off x="405239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13">
                <a:extLst>
                  <a:ext uri="{FF2B5EF4-FFF2-40B4-BE49-F238E27FC236}">
                    <a16:creationId xmlns:a16="http://schemas.microsoft.com/office/drawing/2014/main" id="{14F6BFFA-81D7-681A-2764-71F7B70E1416}"/>
                  </a:ext>
                </a:extLst>
              </p:cNvPr>
              <p:cNvGrpSpPr/>
              <p:nvPr/>
            </p:nvGrpSpPr>
            <p:grpSpPr>
              <a:xfrm>
                <a:off x="4061656" y="1190700"/>
                <a:ext cx="47811" cy="46599"/>
                <a:chOff x="4061656" y="1190700"/>
                <a:chExt cx="47811" cy="46599"/>
              </a:xfrm>
            </p:grpSpPr>
            <p:sp>
              <p:nvSpPr>
                <p:cNvPr id="982" name="Freeform: Shape 5687">
                  <a:extLst>
                    <a:ext uri="{FF2B5EF4-FFF2-40B4-BE49-F238E27FC236}">
                      <a16:creationId xmlns:a16="http://schemas.microsoft.com/office/drawing/2014/main" id="{88F92F0B-1803-7283-CE3F-907DE065AE53}"/>
                    </a:ext>
                  </a:extLst>
                </p:cNvPr>
                <p:cNvSpPr/>
                <p:nvPr/>
              </p:nvSpPr>
              <p:spPr>
                <a:xfrm>
                  <a:off x="4085479"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Freeform: Shape 5688">
                  <a:extLst>
                    <a:ext uri="{FF2B5EF4-FFF2-40B4-BE49-F238E27FC236}">
                      <a16:creationId xmlns:a16="http://schemas.microsoft.com/office/drawing/2014/main" id="{ABF5140E-E19B-985E-03BF-8316BBD63320}"/>
                    </a:ext>
                  </a:extLst>
                </p:cNvPr>
                <p:cNvSpPr/>
                <p:nvPr/>
              </p:nvSpPr>
              <p:spPr>
                <a:xfrm>
                  <a:off x="406165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13">
                <a:extLst>
                  <a:ext uri="{FF2B5EF4-FFF2-40B4-BE49-F238E27FC236}">
                    <a16:creationId xmlns:a16="http://schemas.microsoft.com/office/drawing/2014/main" id="{7275F65E-8E18-DD6E-3547-D20D8ED380BC}"/>
                  </a:ext>
                </a:extLst>
              </p:cNvPr>
              <p:cNvGrpSpPr/>
              <p:nvPr/>
            </p:nvGrpSpPr>
            <p:grpSpPr>
              <a:xfrm>
                <a:off x="4070755" y="1190700"/>
                <a:ext cx="47811" cy="46599"/>
                <a:chOff x="4070755" y="1190700"/>
                <a:chExt cx="47811" cy="46599"/>
              </a:xfrm>
            </p:grpSpPr>
            <p:sp>
              <p:nvSpPr>
                <p:cNvPr id="980" name="Freeform: Shape 5685">
                  <a:extLst>
                    <a:ext uri="{FF2B5EF4-FFF2-40B4-BE49-F238E27FC236}">
                      <a16:creationId xmlns:a16="http://schemas.microsoft.com/office/drawing/2014/main" id="{D0F38457-FB58-F24D-A165-A8D9F5EC8666}"/>
                    </a:ext>
                  </a:extLst>
                </p:cNvPr>
                <p:cNvSpPr/>
                <p:nvPr/>
              </p:nvSpPr>
              <p:spPr>
                <a:xfrm>
                  <a:off x="4094744"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Freeform: Shape 5686">
                  <a:extLst>
                    <a:ext uri="{FF2B5EF4-FFF2-40B4-BE49-F238E27FC236}">
                      <a16:creationId xmlns:a16="http://schemas.microsoft.com/office/drawing/2014/main" id="{E5E6EC69-A700-73E1-4C84-1DC6AFFA459E}"/>
                    </a:ext>
                  </a:extLst>
                </p:cNvPr>
                <p:cNvSpPr/>
                <p:nvPr/>
              </p:nvSpPr>
              <p:spPr>
                <a:xfrm>
                  <a:off x="4070755"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3" name="Graphic 13">
                <a:extLst>
                  <a:ext uri="{FF2B5EF4-FFF2-40B4-BE49-F238E27FC236}">
                    <a16:creationId xmlns:a16="http://schemas.microsoft.com/office/drawing/2014/main" id="{F1DCF806-F6E5-5C7C-4313-5951ABD86775}"/>
                  </a:ext>
                </a:extLst>
              </p:cNvPr>
              <p:cNvGrpSpPr/>
              <p:nvPr/>
            </p:nvGrpSpPr>
            <p:grpSpPr>
              <a:xfrm>
                <a:off x="4085479" y="1190700"/>
                <a:ext cx="47977" cy="46599"/>
                <a:chOff x="4085479" y="1190700"/>
                <a:chExt cx="47977" cy="46599"/>
              </a:xfrm>
            </p:grpSpPr>
            <p:sp>
              <p:nvSpPr>
                <p:cNvPr id="978" name="Freeform: Shape 5683">
                  <a:extLst>
                    <a:ext uri="{FF2B5EF4-FFF2-40B4-BE49-F238E27FC236}">
                      <a16:creationId xmlns:a16="http://schemas.microsoft.com/office/drawing/2014/main" id="{5CA87191-BBFB-098F-7636-4231F5F9F167}"/>
                    </a:ext>
                  </a:extLst>
                </p:cNvPr>
                <p:cNvSpPr/>
                <p:nvPr/>
              </p:nvSpPr>
              <p:spPr>
                <a:xfrm>
                  <a:off x="4109468"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Freeform: Shape 5684">
                  <a:extLst>
                    <a:ext uri="{FF2B5EF4-FFF2-40B4-BE49-F238E27FC236}">
                      <a16:creationId xmlns:a16="http://schemas.microsoft.com/office/drawing/2014/main" id="{C9FCA975-7D8C-27C0-27A8-0B374EB0B6D4}"/>
                    </a:ext>
                  </a:extLst>
                </p:cNvPr>
                <p:cNvSpPr/>
                <p:nvPr/>
              </p:nvSpPr>
              <p:spPr>
                <a:xfrm>
                  <a:off x="4085479"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4" name="Graphic 13">
                <a:extLst>
                  <a:ext uri="{FF2B5EF4-FFF2-40B4-BE49-F238E27FC236}">
                    <a16:creationId xmlns:a16="http://schemas.microsoft.com/office/drawing/2014/main" id="{4465E927-F5B5-3FE9-9C3C-4F0BAB59FAC7}"/>
                  </a:ext>
                </a:extLst>
              </p:cNvPr>
              <p:cNvGrpSpPr/>
              <p:nvPr/>
            </p:nvGrpSpPr>
            <p:grpSpPr>
              <a:xfrm>
                <a:off x="4094744" y="1190700"/>
                <a:ext cx="47811" cy="46599"/>
                <a:chOff x="4094744" y="1190700"/>
                <a:chExt cx="47811" cy="46599"/>
              </a:xfrm>
            </p:grpSpPr>
            <p:sp>
              <p:nvSpPr>
                <p:cNvPr id="976" name="Freeform: Shape 5681">
                  <a:extLst>
                    <a:ext uri="{FF2B5EF4-FFF2-40B4-BE49-F238E27FC236}">
                      <a16:creationId xmlns:a16="http://schemas.microsoft.com/office/drawing/2014/main" id="{A3AA399F-1753-8475-0F13-5306AE3FFA34}"/>
                    </a:ext>
                  </a:extLst>
                </p:cNvPr>
                <p:cNvSpPr/>
                <p:nvPr/>
              </p:nvSpPr>
              <p:spPr>
                <a:xfrm>
                  <a:off x="411856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Freeform: Shape 5682">
                  <a:extLst>
                    <a:ext uri="{FF2B5EF4-FFF2-40B4-BE49-F238E27FC236}">
                      <a16:creationId xmlns:a16="http://schemas.microsoft.com/office/drawing/2014/main" id="{1A376466-834C-D0D2-3723-A7930F59C0E1}"/>
                    </a:ext>
                  </a:extLst>
                </p:cNvPr>
                <p:cNvSpPr/>
                <p:nvPr/>
              </p:nvSpPr>
              <p:spPr>
                <a:xfrm>
                  <a:off x="4094744"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 name="Graphic 13">
                <a:extLst>
                  <a:ext uri="{FF2B5EF4-FFF2-40B4-BE49-F238E27FC236}">
                    <a16:creationId xmlns:a16="http://schemas.microsoft.com/office/drawing/2014/main" id="{05376F65-77AC-8AEC-C221-675A90E465A4}"/>
                  </a:ext>
                </a:extLst>
              </p:cNvPr>
              <p:cNvGrpSpPr/>
              <p:nvPr/>
            </p:nvGrpSpPr>
            <p:grpSpPr>
              <a:xfrm>
                <a:off x="4118567" y="1190700"/>
                <a:ext cx="47977" cy="46599"/>
                <a:chOff x="4118567" y="1190700"/>
                <a:chExt cx="47977" cy="46599"/>
              </a:xfrm>
            </p:grpSpPr>
            <p:sp>
              <p:nvSpPr>
                <p:cNvPr id="974" name="Freeform: Shape 5679">
                  <a:extLst>
                    <a:ext uri="{FF2B5EF4-FFF2-40B4-BE49-F238E27FC236}">
                      <a16:creationId xmlns:a16="http://schemas.microsoft.com/office/drawing/2014/main" id="{4866EF6F-DCD7-0811-08DA-4CC006571F1A}"/>
                    </a:ext>
                  </a:extLst>
                </p:cNvPr>
                <p:cNvSpPr/>
                <p:nvPr/>
              </p:nvSpPr>
              <p:spPr>
                <a:xfrm>
                  <a:off x="4142556"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Freeform: Shape 5680">
                  <a:extLst>
                    <a:ext uri="{FF2B5EF4-FFF2-40B4-BE49-F238E27FC236}">
                      <a16:creationId xmlns:a16="http://schemas.microsoft.com/office/drawing/2014/main" id="{F84BAD2B-CEBF-B9EB-E9E2-7226A9CFD95D}"/>
                    </a:ext>
                  </a:extLst>
                </p:cNvPr>
                <p:cNvSpPr/>
                <p:nvPr/>
              </p:nvSpPr>
              <p:spPr>
                <a:xfrm>
                  <a:off x="4118567"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13">
                <a:extLst>
                  <a:ext uri="{FF2B5EF4-FFF2-40B4-BE49-F238E27FC236}">
                    <a16:creationId xmlns:a16="http://schemas.microsoft.com/office/drawing/2014/main" id="{813995D7-D4E5-F869-A6A8-6D2C44CF79A5}"/>
                  </a:ext>
                </a:extLst>
              </p:cNvPr>
              <p:cNvGrpSpPr/>
              <p:nvPr/>
            </p:nvGrpSpPr>
            <p:grpSpPr>
              <a:xfrm>
                <a:off x="4133457" y="1190700"/>
                <a:ext cx="47811" cy="46599"/>
                <a:chOff x="4133457" y="1190700"/>
                <a:chExt cx="47811" cy="46599"/>
              </a:xfrm>
            </p:grpSpPr>
            <p:sp>
              <p:nvSpPr>
                <p:cNvPr id="972" name="Freeform: Shape 5677">
                  <a:extLst>
                    <a:ext uri="{FF2B5EF4-FFF2-40B4-BE49-F238E27FC236}">
                      <a16:creationId xmlns:a16="http://schemas.microsoft.com/office/drawing/2014/main" id="{05766267-391F-0299-1DBE-F5DA71BDB62E}"/>
                    </a:ext>
                  </a:extLst>
                </p:cNvPr>
                <p:cNvSpPr/>
                <p:nvPr/>
              </p:nvSpPr>
              <p:spPr>
                <a:xfrm>
                  <a:off x="415728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Freeform: Shape 5678">
                  <a:extLst>
                    <a:ext uri="{FF2B5EF4-FFF2-40B4-BE49-F238E27FC236}">
                      <a16:creationId xmlns:a16="http://schemas.microsoft.com/office/drawing/2014/main" id="{2E5EEE53-65B5-FB09-F745-68157185F9E3}"/>
                    </a:ext>
                  </a:extLst>
                </p:cNvPr>
                <p:cNvSpPr/>
                <p:nvPr/>
              </p:nvSpPr>
              <p:spPr>
                <a:xfrm>
                  <a:off x="4133457"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 name="Graphic 13">
                <a:extLst>
                  <a:ext uri="{FF2B5EF4-FFF2-40B4-BE49-F238E27FC236}">
                    <a16:creationId xmlns:a16="http://schemas.microsoft.com/office/drawing/2014/main" id="{850D213D-9716-8485-AAE2-E899D62B7433}"/>
                  </a:ext>
                </a:extLst>
              </p:cNvPr>
              <p:cNvGrpSpPr/>
              <p:nvPr/>
            </p:nvGrpSpPr>
            <p:grpSpPr>
              <a:xfrm>
                <a:off x="4139081" y="1190700"/>
                <a:ext cx="47811" cy="46599"/>
                <a:chOff x="4139081" y="1190700"/>
                <a:chExt cx="47811" cy="46599"/>
              </a:xfrm>
            </p:grpSpPr>
            <p:sp>
              <p:nvSpPr>
                <p:cNvPr id="970" name="Freeform: Shape 5675">
                  <a:extLst>
                    <a:ext uri="{FF2B5EF4-FFF2-40B4-BE49-F238E27FC236}">
                      <a16:creationId xmlns:a16="http://schemas.microsoft.com/office/drawing/2014/main" id="{17447EA3-CE2A-112A-8E36-EF2E48B3591B}"/>
                    </a:ext>
                  </a:extLst>
                </p:cNvPr>
                <p:cNvSpPr/>
                <p:nvPr/>
              </p:nvSpPr>
              <p:spPr>
                <a:xfrm>
                  <a:off x="416290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Freeform: Shape 5676">
                  <a:extLst>
                    <a:ext uri="{FF2B5EF4-FFF2-40B4-BE49-F238E27FC236}">
                      <a16:creationId xmlns:a16="http://schemas.microsoft.com/office/drawing/2014/main" id="{91BB2325-57A0-A3A9-3A48-70A5BFCA9255}"/>
                    </a:ext>
                  </a:extLst>
                </p:cNvPr>
                <p:cNvSpPr/>
                <p:nvPr/>
              </p:nvSpPr>
              <p:spPr>
                <a:xfrm>
                  <a:off x="413908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 name="Graphic 13">
                <a:extLst>
                  <a:ext uri="{FF2B5EF4-FFF2-40B4-BE49-F238E27FC236}">
                    <a16:creationId xmlns:a16="http://schemas.microsoft.com/office/drawing/2014/main" id="{577DD84A-1A9F-9E5D-ED71-FB739CB01F93}"/>
                  </a:ext>
                </a:extLst>
              </p:cNvPr>
              <p:cNvGrpSpPr/>
              <p:nvPr/>
            </p:nvGrpSpPr>
            <p:grpSpPr>
              <a:xfrm>
                <a:off x="4157280" y="1190700"/>
                <a:ext cx="47977" cy="46599"/>
                <a:chOff x="4157280" y="1190700"/>
                <a:chExt cx="47977" cy="46599"/>
              </a:xfrm>
            </p:grpSpPr>
            <p:sp>
              <p:nvSpPr>
                <p:cNvPr id="968" name="Freeform: Shape 5673">
                  <a:extLst>
                    <a:ext uri="{FF2B5EF4-FFF2-40B4-BE49-F238E27FC236}">
                      <a16:creationId xmlns:a16="http://schemas.microsoft.com/office/drawing/2014/main" id="{0B67A21F-6A94-CEA5-078E-4147794C68C7}"/>
                    </a:ext>
                  </a:extLst>
                </p:cNvPr>
                <p:cNvSpPr/>
                <p:nvPr/>
              </p:nvSpPr>
              <p:spPr>
                <a:xfrm>
                  <a:off x="4181268"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Freeform: Shape 5674">
                  <a:extLst>
                    <a:ext uri="{FF2B5EF4-FFF2-40B4-BE49-F238E27FC236}">
                      <a16:creationId xmlns:a16="http://schemas.microsoft.com/office/drawing/2014/main" id="{C2DCEDE0-1CDC-21B5-CB76-6F653D8ABC43}"/>
                    </a:ext>
                  </a:extLst>
                </p:cNvPr>
                <p:cNvSpPr/>
                <p:nvPr/>
              </p:nvSpPr>
              <p:spPr>
                <a:xfrm>
                  <a:off x="4157280"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9" name="Graphic 13">
                <a:extLst>
                  <a:ext uri="{FF2B5EF4-FFF2-40B4-BE49-F238E27FC236}">
                    <a16:creationId xmlns:a16="http://schemas.microsoft.com/office/drawing/2014/main" id="{493EFF08-F542-D6EA-A810-28C6002F6CE2}"/>
                  </a:ext>
                </a:extLst>
              </p:cNvPr>
              <p:cNvGrpSpPr/>
              <p:nvPr/>
            </p:nvGrpSpPr>
            <p:grpSpPr>
              <a:xfrm>
                <a:off x="4166544" y="1190700"/>
                <a:ext cx="47811" cy="46599"/>
                <a:chOff x="4166544" y="1190700"/>
                <a:chExt cx="47811" cy="46599"/>
              </a:xfrm>
            </p:grpSpPr>
            <p:sp>
              <p:nvSpPr>
                <p:cNvPr id="966" name="Freeform: Shape 5671">
                  <a:extLst>
                    <a:ext uri="{FF2B5EF4-FFF2-40B4-BE49-F238E27FC236}">
                      <a16:creationId xmlns:a16="http://schemas.microsoft.com/office/drawing/2014/main" id="{3A9D5C8A-67E8-2D4A-7557-C4E965420DBC}"/>
                    </a:ext>
                  </a:extLst>
                </p:cNvPr>
                <p:cNvSpPr/>
                <p:nvPr/>
              </p:nvSpPr>
              <p:spPr>
                <a:xfrm>
                  <a:off x="419036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Freeform: Shape 5672">
                  <a:extLst>
                    <a:ext uri="{FF2B5EF4-FFF2-40B4-BE49-F238E27FC236}">
                      <a16:creationId xmlns:a16="http://schemas.microsoft.com/office/drawing/2014/main" id="{81000129-B6B0-AE52-CA88-C4E0CB13475A}"/>
                    </a:ext>
                  </a:extLst>
                </p:cNvPr>
                <p:cNvSpPr/>
                <p:nvPr/>
              </p:nvSpPr>
              <p:spPr>
                <a:xfrm>
                  <a:off x="4166544"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 name="Graphic 13">
                <a:extLst>
                  <a:ext uri="{FF2B5EF4-FFF2-40B4-BE49-F238E27FC236}">
                    <a16:creationId xmlns:a16="http://schemas.microsoft.com/office/drawing/2014/main" id="{0747007D-85A5-FE61-6194-25F3672485BC}"/>
                  </a:ext>
                </a:extLst>
              </p:cNvPr>
              <p:cNvGrpSpPr/>
              <p:nvPr/>
            </p:nvGrpSpPr>
            <p:grpSpPr>
              <a:xfrm>
                <a:off x="4175643" y="1190700"/>
                <a:ext cx="47811" cy="46599"/>
                <a:chOff x="4175643" y="1190700"/>
                <a:chExt cx="47811" cy="46599"/>
              </a:xfrm>
            </p:grpSpPr>
            <p:sp>
              <p:nvSpPr>
                <p:cNvPr id="964" name="Freeform: Shape 5669">
                  <a:extLst>
                    <a:ext uri="{FF2B5EF4-FFF2-40B4-BE49-F238E27FC236}">
                      <a16:creationId xmlns:a16="http://schemas.microsoft.com/office/drawing/2014/main" id="{66F69B97-EE0E-B7B6-93E3-98344FFA3409}"/>
                    </a:ext>
                  </a:extLst>
                </p:cNvPr>
                <p:cNvSpPr/>
                <p:nvPr/>
              </p:nvSpPr>
              <p:spPr>
                <a:xfrm>
                  <a:off x="419963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Freeform: Shape 5670">
                  <a:extLst>
                    <a:ext uri="{FF2B5EF4-FFF2-40B4-BE49-F238E27FC236}">
                      <a16:creationId xmlns:a16="http://schemas.microsoft.com/office/drawing/2014/main" id="{514A2F3B-2E3C-BCB4-22C8-C3979BFC6492}"/>
                    </a:ext>
                  </a:extLst>
                </p:cNvPr>
                <p:cNvSpPr/>
                <p:nvPr/>
              </p:nvSpPr>
              <p:spPr>
                <a:xfrm>
                  <a:off x="4175643"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1" name="Graphic 13">
                <a:extLst>
                  <a:ext uri="{FF2B5EF4-FFF2-40B4-BE49-F238E27FC236}">
                    <a16:creationId xmlns:a16="http://schemas.microsoft.com/office/drawing/2014/main" id="{EC185CEE-B188-7BEB-E7CA-6F2AD8B75E94}"/>
                  </a:ext>
                </a:extLst>
              </p:cNvPr>
              <p:cNvGrpSpPr/>
              <p:nvPr/>
            </p:nvGrpSpPr>
            <p:grpSpPr>
              <a:xfrm>
                <a:off x="4184742" y="1190700"/>
                <a:ext cx="47977" cy="46599"/>
                <a:chOff x="4184742" y="1190700"/>
                <a:chExt cx="47977" cy="46599"/>
              </a:xfrm>
            </p:grpSpPr>
            <p:sp>
              <p:nvSpPr>
                <p:cNvPr id="962" name="Freeform: Shape 5667">
                  <a:extLst>
                    <a:ext uri="{FF2B5EF4-FFF2-40B4-BE49-F238E27FC236}">
                      <a16:creationId xmlns:a16="http://schemas.microsoft.com/office/drawing/2014/main" id="{F12B616F-5DC3-DBB6-9C3D-0AA8CAB960BA}"/>
                    </a:ext>
                  </a:extLst>
                </p:cNvPr>
                <p:cNvSpPr/>
                <p:nvPr/>
              </p:nvSpPr>
              <p:spPr>
                <a:xfrm>
                  <a:off x="4208731"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Freeform: Shape 5668">
                  <a:extLst>
                    <a:ext uri="{FF2B5EF4-FFF2-40B4-BE49-F238E27FC236}">
                      <a16:creationId xmlns:a16="http://schemas.microsoft.com/office/drawing/2014/main" id="{B6816228-FFF3-FC4B-847D-162B2CDE0B75}"/>
                    </a:ext>
                  </a:extLst>
                </p:cNvPr>
                <p:cNvSpPr/>
                <p:nvPr/>
              </p:nvSpPr>
              <p:spPr>
                <a:xfrm>
                  <a:off x="418474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raphic 13">
                <a:extLst>
                  <a:ext uri="{FF2B5EF4-FFF2-40B4-BE49-F238E27FC236}">
                    <a16:creationId xmlns:a16="http://schemas.microsoft.com/office/drawing/2014/main" id="{80331CBF-0DEF-D5A6-CE20-A6EEA0CB922D}"/>
                  </a:ext>
                </a:extLst>
              </p:cNvPr>
              <p:cNvGrpSpPr/>
              <p:nvPr/>
            </p:nvGrpSpPr>
            <p:grpSpPr>
              <a:xfrm>
                <a:off x="4194007" y="1190700"/>
                <a:ext cx="47811" cy="46599"/>
                <a:chOff x="4194007" y="1190700"/>
                <a:chExt cx="47811" cy="46599"/>
              </a:xfrm>
            </p:grpSpPr>
            <p:sp>
              <p:nvSpPr>
                <p:cNvPr id="960" name="Freeform: Shape 5665">
                  <a:extLst>
                    <a:ext uri="{FF2B5EF4-FFF2-40B4-BE49-F238E27FC236}">
                      <a16:creationId xmlns:a16="http://schemas.microsoft.com/office/drawing/2014/main" id="{9450DB1E-564D-8075-78CE-7226B0F0B3E6}"/>
                    </a:ext>
                  </a:extLst>
                </p:cNvPr>
                <p:cNvSpPr/>
                <p:nvPr/>
              </p:nvSpPr>
              <p:spPr>
                <a:xfrm>
                  <a:off x="4217830"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Freeform: Shape 5666">
                  <a:extLst>
                    <a:ext uri="{FF2B5EF4-FFF2-40B4-BE49-F238E27FC236}">
                      <a16:creationId xmlns:a16="http://schemas.microsoft.com/office/drawing/2014/main" id="{852E75EF-87EF-29F6-E0B8-D8CC0B6877BD}"/>
                    </a:ext>
                  </a:extLst>
                </p:cNvPr>
                <p:cNvSpPr/>
                <p:nvPr/>
              </p:nvSpPr>
              <p:spPr>
                <a:xfrm>
                  <a:off x="4194007"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 name="Graphic 13">
                <a:extLst>
                  <a:ext uri="{FF2B5EF4-FFF2-40B4-BE49-F238E27FC236}">
                    <a16:creationId xmlns:a16="http://schemas.microsoft.com/office/drawing/2014/main" id="{09731D9E-7681-5011-05D3-0A59260A7E8C}"/>
                  </a:ext>
                </a:extLst>
              </p:cNvPr>
              <p:cNvGrpSpPr/>
              <p:nvPr/>
            </p:nvGrpSpPr>
            <p:grpSpPr>
              <a:xfrm>
                <a:off x="4203106" y="1190700"/>
                <a:ext cx="47811" cy="46599"/>
                <a:chOff x="4203106" y="1190700"/>
                <a:chExt cx="47811" cy="46599"/>
              </a:xfrm>
            </p:grpSpPr>
            <p:sp>
              <p:nvSpPr>
                <p:cNvPr id="958" name="Freeform: Shape 5663">
                  <a:extLst>
                    <a:ext uri="{FF2B5EF4-FFF2-40B4-BE49-F238E27FC236}">
                      <a16:creationId xmlns:a16="http://schemas.microsoft.com/office/drawing/2014/main" id="{C2836958-DE0C-D6F2-A7C6-8BDD9A0C987A}"/>
                    </a:ext>
                  </a:extLst>
                </p:cNvPr>
                <p:cNvSpPr/>
                <p:nvPr/>
              </p:nvSpPr>
              <p:spPr>
                <a:xfrm>
                  <a:off x="422709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Freeform: Shape 5664">
                  <a:extLst>
                    <a:ext uri="{FF2B5EF4-FFF2-40B4-BE49-F238E27FC236}">
                      <a16:creationId xmlns:a16="http://schemas.microsoft.com/office/drawing/2014/main" id="{78748883-A372-A8F7-3FA4-A06E98C929C2}"/>
                    </a:ext>
                  </a:extLst>
                </p:cNvPr>
                <p:cNvSpPr/>
                <p:nvPr/>
              </p:nvSpPr>
              <p:spPr>
                <a:xfrm>
                  <a:off x="420310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4" name="Graphic 13">
                <a:extLst>
                  <a:ext uri="{FF2B5EF4-FFF2-40B4-BE49-F238E27FC236}">
                    <a16:creationId xmlns:a16="http://schemas.microsoft.com/office/drawing/2014/main" id="{A810FFCF-A08F-33BA-5926-D68F35283B68}"/>
                  </a:ext>
                </a:extLst>
              </p:cNvPr>
              <p:cNvGrpSpPr/>
              <p:nvPr/>
            </p:nvGrpSpPr>
            <p:grpSpPr>
              <a:xfrm>
                <a:off x="4212205" y="1190700"/>
                <a:ext cx="47977" cy="46599"/>
                <a:chOff x="4212205" y="1190700"/>
                <a:chExt cx="47977" cy="46599"/>
              </a:xfrm>
            </p:grpSpPr>
            <p:sp>
              <p:nvSpPr>
                <p:cNvPr id="956" name="Freeform: Shape 5661">
                  <a:extLst>
                    <a:ext uri="{FF2B5EF4-FFF2-40B4-BE49-F238E27FC236}">
                      <a16:creationId xmlns:a16="http://schemas.microsoft.com/office/drawing/2014/main" id="{0F76DC8C-8BF6-18B3-46BF-4F8FE1908270}"/>
                    </a:ext>
                  </a:extLst>
                </p:cNvPr>
                <p:cNvSpPr/>
                <p:nvPr/>
              </p:nvSpPr>
              <p:spPr>
                <a:xfrm>
                  <a:off x="4236194"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Freeform: Shape 5662">
                  <a:extLst>
                    <a:ext uri="{FF2B5EF4-FFF2-40B4-BE49-F238E27FC236}">
                      <a16:creationId xmlns:a16="http://schemas.microsoft.com/office/drawing/2014/main" id="{CF30B2E6-FF61-2543-73DC-F24B682748ED}"/>
                    </a:ext>
                  </a:extLst>
                </p:cNvPr>
                <p:cNvSpPr/>
                <p:nvPr/>
              </p:nvSpPr>
              <p:spPr>
                <a:xfrm>
                  <a:off x="4212205"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 name="Graphic 13">
                <a:extLst>
                  <a:ext uri="{FF2B5EF4-FFF2-40B4-BE49-F238E27FC236}">
                    <a16:creationId xmlns:a16="http://schemas.microsoft.com/office/drawing/2014/main" id="{D91A9AAB-6CD2-CA98-4651-B3FF0690F850}"/>
                  </a:ext>
                </a:extLst>
              </p:cNvPr>
              <p:cNvGrpSpPr/>
              <p:nvPr/>
            </p:nvGrpSpPr>
            <p:grpSpPr>
              <a:xfrm>
                <a:off x="4221470" y="1190700"/>
                <a:ext cx="47811" cy="46599"/>
                <a:chOff x="4221470" y="1190700"/>
                <a:chExt cx="47811" cy="46599"/>
              </a:xfrm>
            </p:grpSpPr>
            <p:sp>
              <p:nvSpPr>
                <p:cNvPr id="954" name="Freeform: Shape 5659">
                  <a:extLst>
                    <a:ext uri="{FF2B5EF4-FFF2-40B4-BE49-F238E27FC236}">
                      <a16:creationId xmlns:a16="http://schemas.microsoft.com/office/drawing/2014/main" id="{CDD80348-1C9F-6C84-D9F8-416AD360087E}"/>
                    </a:ext>
                  </a:extLst>
                </p:cNvPr>
                <p:cNvSpPr/>
                <p:nvPr/>
              </p:nvSpPr>
              <p:spPr>
                <a:xfrm>
                  <a:off x="4245293"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Freeform: Shape 5660">
                  <a:extLst>
                    <a:ext uri="{FF2B5EF4-FFF2-40B4-BE49-F238E27FC236}">
                      <a16:creationId xmlns:a16="http://schemas.microsoft.com/office/drawing/2014/main" id="{CEA2161E-70A9-1E5D-52B7-1BEADD143441}"/>
                    </a:ext>
                  </a:extLst>
                </p:cNvPr>
                <p:cNvSpPr/>
                <p:nvPr/>
              </p:nvSpPr>
              <p:spPr>
                <a:xfrm>
                  <a:off x="4221470"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raphic 13">
                <a:extLst>
                  <a:ext uri="{FF2B5EF4-FFF2-40B4-BE49-F238E27FC236}">
                    <a16:creationId xmlns:a16="http://schemas.microsoft.com/office/drawing/2014/main" id="{9078D036-9E7D-DF98-DD79-5E9156C675E0}"/>
                  </a:ext>
                </a:extLst>
              </p:cNvPr>
              <p:cNvGrpSpPr/>
              <p:nvPr/>
            </p:nvGrpSpPr>
            <p:grpSpPr>
              <a:xfrm>
                <a:off x="4230569" y="1190700"/>
                <a:ext cx="47811" cy="46599"/>
                <a:chOff x="4230569" y="1190700"/>
                <a:chExt cx="47811" cy="46599"/>
              </a:xfrm>
            </p:grpSpPr>
            <p:sp>
              <p:nvSpPr>
                <p:cNvPr id="952" name="Freeform: Shape 5657">
                  <a:extLst>
                    <a:ext uri="{FF2B5EF4-FFF2-40B4-BE49-F238E27FC236}">
                      <a16:creationId xmlns:a16="http://schemas.microsoft.com/office/drawing/2014/main" id="{7BB0B40A-B13A-ACA0-D29E-6F853B3D60EE}"/>
                    </a:ext>
                  </a:extLst>
                </p:cNvPr>
                <p:cNvSpPr/>
                <p:nvPr/>
              </p:nvSpPr>
              <p:spPr>
                <a:xfrm>
                  <a:off x="4254557"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Freeform: Shape 5658">
                  <a:extLst>
                    <a:ext uri="{FF2B5EF4-FFF2-40B4-BE49-F238E27FC236}">
                      <a16:creationId xmlns:a16="http://schemas.microsoft.com/office/drawing/2014/main" id="{CC85AA06-A260-AAF1-A065-6D84B6AAC8B6}"/>
                    </a:ext>
                  </a:extLst>
                </p:cNvPr>
                <p:cNvSpPr/>
                <p:nvPr/>
              </p:nvSpPr>
              <p:spPr>
                <a:xfrm>
                  <a:off x="4230569"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7" name="Graphic 13">
                <a:extLst>
                  <a:ext uri="{FF2B5EF4-FFF2-40B4-BE49-F238E27FC236}">
                    <a16:creationId xmlns:a16="http://schemas.microsoft.com/office/drawing/2014/main" id="{1D1CD921-E5E3-242C-B2CF-289ACD67FFC0}"/>
                  </a:ext>
                </a:extLst>
              </p:cNvPr>
              <p:cNvGrpSpPr/>
              <p:nvPr/>
            </p:nvGrpSpPr>
            <p:grpSpPr>
              <a:xfrm>
                <a:off x="4239668" y="1190700"/>
                <a:ext cx="47977" cy="46599"/>
                <a:chOff x="4239668" y="1190700"/>
                <a:chExt cx="47977" cy="46599"/>
              </a:xfrm>
            </p:grpSpPr>
            <p:sp>
              <p:nvSpPr>
                <p:cNvPr id="950" name="Freeform: Shape 5655">
                  <a:extLst>
                    <a:ext uri="{FF2B5EF4-FFF2-40B4-BE49-F238E27FC236}">
                      <a16:creationId xmlns:a16="http://schemas.microsoft.com/office/drawing/2014/main" id="{26AB7578-9B18-7C9B-70C9-9D23742880A6}"/>
                    </a:ext>
                  </a:extLst>
                </p:cNvPr>
                <p:cNvSpPr/>
                <p:nvPr/>
              </p:nvSpPr>
              <p:spPr>
                <a:xfrm>
                  <a:off x="4263656"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Freeform: Shape 5656">
                  <a:extLst>
                    <a:ext uri="{FF2B5EF4-FFF2-40B4-BE49-F238E27FC236}">
                      <a16:creationId xmlns:a16="http://schemas.microsoft.com/office/drawing/2014/main" id="{6254401D-A3BD-753D-9C12-5EF974099D95}"/>
                    </a:ext>
                  </a:extLst>
                </p:cNvPr>
                <p:cNvSpPr/>
                <p:nvPr/>
              </p:nvSpPr>
              <p:spPr>
                <a:xfrm>
                  <a:off x="4239668"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8" name="Graphic 13">
                <a:extLst>
                  <a:ext uri="{FF2B5EF4-FFF2-40B4-BE49-F238E27FC236}">
                    <a16:creationId xmlns:a16="http://schemas.microsoft.com/office/drawing/2014/main" id="{10DA4EAD-EC64-FC32-BFED-5E21A2D738FC}"/>
                  </a:ext>
                </a:extLst>
              </p:cNvPr>
              <p:cNvGrpSpPr/>
              <p:nvPr/>
            </p:nvGrpSpPr>
            <p:grpSpPr>
              <a:xfrm>
                <a:off x="4248767" y="1190700"/>
                <a:ext cx="47977" cy="46599"/>
                <a:chOff x="4248767" y="1190700"/>
                <a:chExt cx="47977" cy="46599"/>
              </a:xfrm>
            </p:grpSpPr>
            <p:sp>
              <p:nvSpPr>
                <p:cNvPr id="948" name="Freeform: Shape 5653">
                  <a:extLst>
                    <a:ext uri="{FF2B5EF4-FFF2-40B4-BE49-F238E27FC236}">
                      <a16:creationId xmlns:a16="http://schemas.microsoft.com/office/drawing/2014/main" id="{05E53DDB-F8D7-863D-560F-294AEFB97846}"/>
                    </a:ext>
                  </a:extLst>
                </p:cNvPr>
                <p:cNvSpPr/>
                <p:nvPr/>
              </p:nvSpPr>
              <p:spPr>
                <a:xfrm>
                  <a:off x="427275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Freeform: Shape 5654">
                  <a:extLst>
                    <a:ext uri="{FF2B5EF4-FFF2-40B4-BE49-F238E27FC236}">
                      <a16:creationId xmlns:a16="http://schemas.microsoft.com/office/drawing/2014/main" id="{17F57BD8-F73C-083B-E668-45A32A1DEA84}"/>
                    </a:ext>
                  </a:extLst>
                </p:cNvPr>
                <p:cNvSpPr/>
                <p:nvPr/>
              </p:nvSpPr>
              <p:spPr>
                <a:xfrm>
                  <a:off x="4248767"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9" name="Graphic 13">
                <a:extLst>
                  <a:ext uri="{FF2B5EF4-FFF2-40B4-BE49-F238E27FC236}">
                    <a16:creationId xmlns:a16="http://schemas.microsoft.com/office/drawing/2014/main" id="{748EA937-5C51-B578-7DB4-C7DF72A1AFC4}"/>
                  </a:ext>
                </a:extLst>
              </p:cNvPr>
              <p:cNvGrpSpPr/>
              <p:nvPr/>
            </p:nvGrpSpPr>
            <p:grpSpPr>
              <a:xfrm>
                <a:off x="4258031" y="1190700"/>
                <a:ext cx="47811" cy="46599"/>
                <a:chOff x="4258031" y="1190700"/>
                <a:chExt cx="47811" cy="46599"/>
              </a:xfrm>
            </p:grpSpPr>
            <p:sp>
              <p:nvSpPr>
                <p:cNvPr id="946" name="Freeform: Shape 5651">
                  <a:extLst>
                    <a:ext uri="{FF2B5EF4-FFF2-40B4-BE49-F238E27FC236}">
                      <a16:creationId xmlns:a16="http://schemas.microsoft.com/office/drawing/2014/main" id="{594A8266-D51C-721D-191D-33BB5D90CCC0}"/>
                    </a:ext>
                  </a:extLst>
                </p:cNvPr>
                <p:cNvSpPr/>
                <p:nvPr/>
              </p:nvSpPr>
              <p:spPr>
                <a:xfrm>
                  <a:off x="428185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Freeform: Shape 5652">
                  <a:extLst>
                    <a:ext uri="{FF2B5EF4-FFF2-40B4-BE49-F238E27FC236}">
                      <a16:creationId xmlns:a16="http://schemas.microsoft.com/office/drawing/2014/main" id="{FBDC865F-D652-8F22-919E-5D028CDF86EA}"/>
                    </a:ext>
                  </a:extLst>
                </p:cNvPr>
                <p:cNvSpPr/>
                <p:nvPr/>
              </p:nvSpPr>
              <p:spPr>
                <a:xfrm>
                  <a:off x="425803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0" name="Graphic 13">
                <a:extLst>
                  <a:ext uri="{FF2B5EF4-FFF2-40B4-BE49-F238E27FC236}">
                    <a16:creationId xmlns:a16="http://schemas.microsoft.com/office/drawing/2014/main" id="{402250FF-B74E-3106-3F0F-A505F775AB7C}"/>
                  </a:ext>
                </a:extLst>
              </p:cNvPr>
              <p:cNvGrpSpPr/>
              <p:nvPr/>
            </p:nvGrpSpPr>
            <p:grpSpPr>
              <a:xfrm>
                <a:off x="4267131" y="1190700"/>
                <a:ext cx="47811" cy="46599"/>
                <a:chOff x="4267131" y="1190700"/>
                <a:chExt cx="47811" cy="46599"/>
              </a:xfrm>
            </p:grpSpPr>
            <p:sp>
              <p:nvSpPr>
                <p:cNvPr id="944" name="Freeform: Shape 5649">
                  <a:extLst>
                    <a:ext uri="{FF2B5EF4-FFF2-40B4-BE49-F238E27FC236}">
                      <a16:creationId xmlns:a16="http://schemas.microsoft.com/office/drawing/2014/main" id="{B2A61A68-C267-5574-2FD8-291EA02D28E7}"/>
                    </a:ext>
                  </a:extLst>
                </p:cNvPr>
                <p:cNvSpPr/>
                <p:nvPr/>
              </p:nvSpPr>
              <p:spPr>
                <a:xfrm>
                  <a:off x="4291119"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Freeform: Shape 5650">
                  <a:extLst>
                    <a:ext uri="{FF2B5EF4-FFF2-40B4-BE49-F238E27FC236}">
                      <a16:creationId xmlns:a16="http://schemas.microsoft.com/office/drawing/2014/main" id="{A69FF401-726D-BE65-29A4-D8743C8C00CE}"/>
                    </a:ext>
                  </a:extLst>
                </p:cNvPr>
                <p:cNvSpPr/>
                <p:nvPr/>
              </p:nvSpPr>
              <p:spPr>
                <a:xfrm>
                  <a:off x="4267131"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1" name="Graphic 13">
                <a:extLst>
                  <a:ext uri="{FF2B5EF4-FFF2-40B4-BE49-F238E27FC236}">
                    <a16:creationId xmlns:a16="http://schemas.microsoft.com/office/drawing/2014/main" id="{B7481122-DFD3-8667-46CB-8B0CC628EA26}"/>
                  </a:ext>
                </a:extLst>
              </p:cNvPr>
              <p:cNvGrpSpPr/>
              <p:nvPr/>
            </p:nvGrpSpPr>
            <p:grpSpPr>
              <a:xfrm>
                <a:off x="4294593" y="1190700"/>
                <a:ext cx="47811" cy="46599"/>
                <a:chOff x="4294593" y="1190700"/>
                <a:chExt cx="47811" cy="46599"/>
              </a:xfrm>
            </p:grpSpPr>
            <p:sp>
              <p:nvSpPr>
                <p:cNvPr id="942" name="Freeform: Shape 5647">
                  <a:extLst>
                    <a:ext uri="{FF2B5EF4-FFF2-40B4-BE49-F238E27FC236}">
                      <a16:creationId xmlns:a16="http://schemas.microsoft.com/office/drawing/2014/main" id="{AB1454CD-375C-44D3-988C-D44C391B4F8A}"/>
                    </a:ext>
                  </a:extLst>
                </p:cNvPr>
                <p:cNvSpPr/>
                <p:nvPr/>
              </p:nvSpPr>
              <p:spPr>
                <a:xfrm>
                  <a:off x="4318582"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Freeform: Shape 5648">
                  <a:extLst>
                    <a:ext uri="{FF2B5EF4-FFF2-40B4-BE49-F238E27FC236}">
                      <a16:creationId xmlns:a16="http://schemas.microsoft.com/office/drawing/2014/main" id="{B58C2BA6-DDC2-EDC9-8E3A-64DC5B552767}"/>
                    </a:ext>
                  </a:extLst>
                </p:cNvPr>
                <p:cNvSpPr/>
                <p:nvPr/>
              </p:nvSpPr>
              <p:spPr>
                <a:xfrm>
                  <a:off x="4294593"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raphic 13">
                <a:extLst>
                  <a:ext uri="{FF2B5EF4-FFF2-40B4-BE49-F238E27FC236}">
                    <a16:creationId xmlns:a16="http://schemas.microsoft.com/office/drawing/2014/main" id="{D1ED9284-9E59-C491-79AA-7ACFF0186319}"/>
                  </a:ext>
                </a:extLst>
              </p:cNvPr>
              <p:cNvGrpSpPr/>
              <p:nvPr/>
            </p:nvGrpSpPr>
            <p:grpSpPr>
              <a:xfrm>
                <a:off x="4303692" y="1190700"/>
                <a:ext cx="47977" cy="46599"/>
                <a:chOff x="4303692" y="1190700"/>
                <a:chExt cx="47977" cy="46599"/>
              </a:xfrm>
            </p:grpSpPr>
            <p:sp>
              <p:nvSpPr>
                <p:cNvPr id="940" name="Freeform: Shape 5645">
                  <a:extLst>
                    <a:ext uri="{FF2B5EF4-FFF2-40B4-BE49-F238E27FC236}">
                      <a16:creationId xmlns:a16="http://schemas.microsoft.com/office/drawing/2014/main" id="{2960B3D4-E67C-FB6C-1275-6D438EE9573F}"/>
                    </a:ext>
                  </a:extLst>
                </p:cNvPr>
                <p:cNvSpPr/>
                <p:nvPr/>
              </p:nvSpPr>
              <p:spPr>
                <a:xfrm>
                  <a:off x="4327681"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Freeform: Shape 5646">
                  <a:extLst>
                    <a:ext uri="{FF2B5EF4-FFF2-40B4-BE49-F238E27FC236}">
                      <a16:creationId xmlns:a16="http://schemas.microsoft.com/office/drawing/2014/main" id="{94A91F80-6D1C-21CB-3084-4769E832B288}"/>
                    </a:ext>
                  </a:extLst>
                </p:cNvPr>
                <p:cNvSpPr/>
                <p:nvPr/>
              </p:nvSpPr>
              <p:spPr>
                <a:xfrm>
                  <a:off x="4303692" y="1213920"/>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3" name="Graphic 13">
                <a:extLst>
                  <a:ext uri="{FF2B5EF4-FFF2-40B4-BE49-F238E27FC236}">
                    <a16:creationId xmlns:a16="http://schemas.microsoft.com/office/drawing/2014/main" id="{41432F07-0F0D-E53F-4C4D-4067DAA92C90}"/>
                  </a:ext>
                </a:extLst>
              </p:cNvPr>
              <p:cNvGrpSpPr/>
              <p:nvPr/>
            </p:nvGrpSpPr>
            <p:grpSpPr>
              <a:xfrm>
                <a:off x="4322056" y="1190700"/>
                <a:ext cx="47811" cy="46599"/>
                <a:chOff x="4322056" y="1190700"/>
                <a:chExt cx="47811" cy="46599"/>
              </a:xfrm>
            </p:grpSpPr>
            <p:sp>
              <p:nvSpPr>
                <p:cNvPr id="938" name="Freeform: Shape 5643">
                  <a:extLst>
                    <a:ext uri="{FF2B5EF4-FFF2-40B4-BE49-F238E27FC236}">
                      <a16:creationId xmlns:a16="http://schemas.microsoft.com/office/drawing/2014/main" id="{6ABD381C-3E25-258A-8634-18494DD4F072}"/>
                    </a:ext>
                  </a:extLst>
                </p:cNvPr>
                <p:cNvSpPr/>
                <p:nvPr/>
              </p:nvSpPr>
              <p:spPr>
                <a:xfrm>
                  <a:off x="4346045" y="119070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Freeform: Shape 5644">
                  <a:extLst>
                    <a:ext uri="{FF2B5EF4-FFF2-40B4-BE49-F238E27FC236}">
                      <a16:creationId xmlns:a16="http://schemas.microsoft.com/office/drawing/2014/main" id="{A12ECAA0-BF4F-DF74-0B5F-DA1D79A512D3}"/>
                    </a:ext>
                  </a:extLst>
                </p:cNvPr>
                <p:cNvSpPr/>
                <p:nvPr/>
              </p:nvSpPr>
              <p:spPr>
                <a:xfrm>
                  <a:off x="4322056" y="1213920"/>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raphic 13">
                <a:extLst>
                  <a:ext uri="{FF2B5EF4-FFF2-40B4-BE49-F238E27FC236}">
                    <a16:creationId xmlns:a16="http://schemas.microsoft.com/office/drawing/2014/main" id="{CBAF0408-0ACA-909E-AF2D-FD02115768DD}"/>
                  </a:ext>
                </a:extLst>
              </p:cNvPr>
              <p:cNvGrpSpPr/>
              <p:nvPr/>
            </p:nvGrpSpPr>
            <p:grpSpPr>
              <a:xfrm>
                <a:off x="4349519" y="1195376"/>
                <a:ext cx="47811" cy="46761"/>
                <a:chOff x="4349519" y="1195376"/>
                <a:chExt cx="47811" cy="46761"/>
              </a:xfrm>
            </p:grpSpPr>
            <p:sp>
              <p:nvSpPr>
                <p:cNvPr id="936" name="Freeform: Shape 5641">
                  <a:extLst>
                    <a:ext uri="{FF2B5EF4-FFF2-40B4-BE49-F238E27FC236}">
                      <a16:creationId xmlns:a16="http://schemas.microsoft.com/office/drawing/2014/main" id="{8F4F7DEA-4A12-1C08-ED59-0FAFD7F6A7A9}"/>
                    </a:ext>
                  </a:extLst>
                </p:cNvPr>
                <p:cNvSpPr/>
                <p:nvPr/>
              </p:nvSpPr>
              <p:spPr>
                <a:xfrm>
                  <a:off x="4373507"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Freeform: Shape 5642">
                  <a:extLst>
                    <a:ext uri="{FF2B5EF4-FFF2-40B4-BE49-F238E27FC236}">
                      <a16:creationId xmlns:a16="http://schemas.microsoft.com/office/drawing/2014/main" id="{B4FDDAF5-2F7B-21AB-D84C-7784AB68B3DE}"/>
                    </a:ext>
                  </a:extLst>
                </p:cNvPr>
                <p:cNvSpPr/>
                <p:nvPr/>
              </p:nvSpPr>
              <p:spPr>
                <a:xfrm>
                  <a:off x="4349519"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raphic 13">
                <a:extLst>
                  <a:ext uri="{FF2B5EF4-FFF2-40B4-BE49-F238E27FC236}">
                    <a16:creationId xmlns:a16="http://schemas.microsoft.com/office/drawing/2014/main" id="{7701ED9D-457F-3482-2577-E683068190A0}"/>
                  </a:ext>
                </a:extLst>
              </p:cNvPr>
              <p:cNvGrpSpPr/>
              <p:nvPr/>
            </p:nvGrpSpPr>
            <p:grpSpPr>
              <a:xfrm>
                <a:off x="4358618" y="1195376"/>
                <a:ext cx="47977" cy="46761"/>
                <a:chOff x="4358618" y="1195376"/>
                <a:chExt cx="47977" cy="46761"/>
              </a:xfrm>
            </p:grpSpPr>
            <p:sp>
              <p:nvSpPr>
                <p:cNvPr id="934" name="Freeform: Shape 5639">
                  <a:extLst>
                    <a:ext uri="{FF2B5EF4-FFF2-40B4-BE49-F238E27FC236}">
                      <a16:creationId xmlns:a16="http://schemas.microsoft.com/office/drawing/2014/main" id="{947DED89-6867-FA59-5D96-DB4C95927D0A}"/>
                    </a:ext>
                  </a:extLst>
                </p:cNvPr>
                <p:cNvSpPr/>
                <p:nvPr/>
              </p:nvSpPr>
              <p:spPr>
                <a:xfrm>
                  <a:off x="4382606"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Freeform: Shape 5640">
                  <a:extLst>
                    <a:ext uri="{FF2B5EF4-FFF2-40B4-BE49-F238E27FC236}">
                      <a16:creationId xmlns:a16="http://schemas.microsoft.com/office/drawing/2014/main" id="{9D47445E-047D-4AC9-0263-E0B9DAC932F7}"/>
                    </a:ext>
                  </a:extLst>
                </p:cNvPr>
                <p:cNvSpPr/>
                <p:nvPr/>
              </p:nvSpPr>
              <p:spPr>
                <a:xfrm>
                  <a:off x="4358618"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6" name="Graphic 13">
                <a:extLst>
                  <a:ext uri="{FF2B5EF4-FFF2-40B4-BE49-F238E27FC236}">
                    <a16:creationId xmlns:a16="http://schemas.microsoft.com/office/drawing/2014/main" id="{82F1C5A1-6B95-69A4-4DA6-DD6ED1D165BD}"/>
                  </a:ext>
                </a:extLst>
              </p:cNvPr>
              <p:cNvGrpSpPr/>
              <p:nvPr/>
            </p:nvGrpSpPr>
            <p:grpSpPr>
              <a:xfrm>
                <a:off x="4382606" y="1195376"/>
                <a:ext cx="47811" cy="46761"/>
                <a:chOff x="4382606" y="1195376"/>
                <a:chExt cx="47811" cy="46761"/>
              </a:xfrm>
            </p:grpSpPr>
            <p:sp>
              <p:nvSpPr>
                <p:cNvPr id="932" name="Freeform: Shape 5637">
                  <a:extLst>
                    <a:ext uri="{FF2B5EF4-FFF2-40B4-BE49-F238E27FC236}">
                      <a16:creationId xmlns:a16="http://schemas.microsoft.com/office/drawing/2014/main" id="{3F3F0F69-1B64-1F23-834A-81DA5BBE1DA7}"/>
                    </a:ext>
                  </a:extLst>
                </p:cNvPr>
                <p:cNvSpPr/>
                <p:nvPr/>
              </p:nvSpPr>
              <p:spPr>
                <a:xfrm>
                  <a:off x="4406595"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Freeform: Shape 5638">
                  <a:extLst>
                    <a:ext uri="{FF2B5EF4-FFF2-40B4-BE49-F238E27FC236}">
                      <a16:creationId xmlns:a16="http://schemas.microsoft.com/office/drawing/2014/main" id="{CC300ACC-E517-336E-9F19-75132C2930CB}"/>
                    </a:ext>
                  </a:extLst>
                </p:cNvPr>
                <p:cNvSpPr/>
                <p:nvPr/>
              </p:nvSpPr>
              <p:spPr>
                <a:xfrm>
                  <a:off x="4382606"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7" name="Graphic 13">
                <a:extLst>
                  <a:ext uri="{FF2B5EF4-FFF2-40B4-BE49-F238E27FC236}">
                    <a16:creationId xmlns:a16="http://schemas.microsoft.com/office/drawing/2014/main" id="{576ACEF0-170A-B05E-73DE-3F204ABBF9AC}"/>
                  </a:ext>
                </a:extLst>
              </p:cNvPr>
              <p:cNvGrpSpPr/>
              <p:nvPr/>
            </p:nvGrpSpPr>
            <p:grpSpPr>
              <a:xfrm>
                <a:off x="4406595" y="1195376"/>
                <a:ext cx="47811" cy="46761"/>
                <a:chOff x="4406595" y="1195376"/>
                <a:chExt cx="47811" cy="46761"/>
              </a:xfrm>
            </p:grpSpPr>
            <p:sp>
              <p:nvSpPr>
                <p:cNvPr id="930" name="Freeform: Shape 5635">
                  <a:extLst>
                    <a:ext uri="{FF2B5EF4-FFF2-40B4-BE49-F238E27FC236}">
                      <a16:creationId xmlns:a16="http://schemas.microsoft.com/office/drawing/2014/main" id="{47681F5D-1F3E-3A3F-4AA7-33BED3B779D3}"/>
                    </a:ext>
                  </a:extLst>
                </p:cNvPr>
                <p:cNvSpPr/>
                <p:nvPr/>
              </p:nvSpPr>
              <p:spPr>
                <a:xfrm>
                  <a:off x="4430418"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Freeform: Shape 5636">
                  <a:extLst>
                    <a:ext uri="{FF2B5EF4-FFF2-40B4-BE49-F238E27FC236}">
                      <a16:creationId xmlns:a16="http://schemas.microsoft.com/office/drawing/2014/main" id="{BC7B6AC2-875E-125A-02EF-57D221DE3074}"/>
                    </a:ext>
                  </a:extLst>
                </p:cNvPr>
                <p:cNvSpPr/>
                <p:nvPr/>
              </p:nvSpPr>
              <p:spPr>
                <a:xfrm>
                  <a:off x="4406595"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8" name="Graphic 13">
                <a:extLst>
                  <a:ext uri="{FF2B5EF4-FFF2-40B4-BE49-F238E27FC236}">
                    <a16:creationId xmlns:a16="http://schemas.microsoft.com/office/drawing/2014/main" id="{2A1F88EA-A15A-DA99-FC91-6B12C0AF5B81}"/>
                  </a:ext>
                </a:extLst>
              </p:cNvPr>
              <p:cNvGrpSpPr/>
              <p:nvPr/>
            </p:nvGrpSpPr>
            <p:grpSpPr>
              <a:xfrm>
                <a:off x="4413543" y="1195376"/>
                <a:ext cx="47977" cy="46761"/>
                <a:chOff x="4413543" y="1195376"/>
                <a:chExt cx="47977" cy="46761"/>
              </a:xfrm>
            </p:grpSpPr>
            <p:sp>
              <p:nvSpPr>
                <p:cNvPr id="928" name="Freeform: Shape 5633">
                  <a:extLst>
                    <a:ext uri="{FF2B5EF4-FFF2-40B4-BE49-F238E27FC236}">
                      <a16:creationId xmlns:a16="http://schemas.microsoft.com/office/drawing/2014/main" id="{7010D123-8D6A-95F3-1DCE-9D7E2CF69093}"/>
                    </a:ext>
                  </a:extLst>
                </p:cNvPr>
                <p:cNvSpPr/>
                <p:nvPr/>
              </p:nvSpPr>
              <p:spPr>
                <a:xfrm>
                  <a:off x="4437532"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Freeform: Shape 5634">
                  <a:extLst>
                    <a:ext uri="{FF2B5EF4-FFF2-40B4-BE49-F238E27FC236}">
                      <a16:creationId xmlns:a16="http://schemas.microsoft.com/office/drawing/2014/main" id="{60EC6683-4157-2D59-8D43-6A91DD8DCF11}"/>
                    </a:ext>
                  </a:extLst>
                </p:cNvPr>
                <p:cNvSpPr/>
                <p:nvPr/>
              </p:nvSpPr>
              <p:spPr>
                <a:xfrm>
                  <a:off x="4413543"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 name="Graphic 13">
                <a:extLst>
                  <a:ext uri="{FF2B5EF4-FFF2-40B4-BE49-F238E27FC236}">
                    <a16:creationId xmlns:a16="http://schemas.microsoft.com/office/drawing/2014/main" id="{6871B41B-2A87-B3AB-2520-F16E27B5BD27}"/>
                  </a:ext>
                </a:extLst>
              </p:cNvPr>
              <p:cNvGrpSpPr/>
              <p:nvPr/>
            </p:nvGrpSpPr>
            <p:grpSpPr>
              <a:xfrm>
                <a:off x="4420657" y="1195376"/>
                <a:ext cx="47811" cy="46761"/>
                <a:chOff x="4420657" y="1195376"/>
                <a:chExt cx="47811" cy="46761"/>
              </a:xfrm>
            </p:grpSpPr>
            <p:sp>
              <p:nvSpPr>
                <p:cNvPr id="926" name="Freeform: Shape 5631">
                  <a:extLst>
                    <a:ext uri="{FF2B5EF4-FFF2-40B4-BE49-F238E27FC236}">
                      <a16:creationId xmlns:a16="http://schemas.microsoft.com/office/drawing/2014/main" id="{0FAE91F6-9782-6A07-7547-73DE036CFA99}"/>
                    </a:ext>
                  </a:extLst>
                </p:cNvPr>
                <p:cNvSpPr/>
                <p:nvPr/>
              </p:nvSpPr>
              <p:spPr>
                <a:xfrm>
                  <a:off x="4444480"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Freeform: Shape 5632">
                  <a:extLst>
                    <a:ext uri="{FF2B5EF4-FFF2-40B4-BE49-F238E27FC236}">
                      <a16:creationId xmlns:a16="http://schemas.microsoft.com/office/drawing/2014/main" id="{ACCEE21F-E04F-B017-0438-1678B0ED25CC}"/>
                    </a:ext>
                  </a:extLst>
                </p:cNvPr>
                <p:cNvSpPr/>
                <p:nvPr/>
              </p:nvSpPr>
              <p:spPr>
                <a:xfrm>
                  <a:off x="4420657"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 name="Graphic 13">
                <a:extLst>
                  <a:ext uri="{FF2B5EF4-FFF2-40B4-BE49-F238E27FC236}">
                    <a16:creationId xmlns:a16="http://schemas.microsoft.com/office/drawing/2014/main" id="{C460E446-44EF-E57A-F0D9-E0ACF6394AF6}"/>
                  </a:ext>
                </a:extLst>
              </p:cNvPr>
              <p:cNvGrpSpPr/>
              <p:nvPr/>
            </p:nvGrpSpPr>
            <p:grpSpPr>
              <a:xfrm>
                <a:off x="4427606" y="1195376"/>
                <a:ext cx="47977" cy="46761"/>
                <a:chOff x="4427606" y="1195376"/>
                <a:chExt cx="47977" cy="46761"/>
              </a:xfrm>
            </p:grpSpPr>
            <p:sp>
              <p:nvSpPr>
                <p:cNvPr id="924" name="Freeform: Shape 5629">
                  <a:extLst>
                    <a:ext uri="{FF2B5EF4-FFF2-40B4-BE49-F238E27FC236}">
                      <a16:creationId xmlns:a16="http://schemas.microsoft.com/office/drawing/2014/main" id="{67CFB63E-26D3-6F07-964D-B1E7F639C6F9}"/>
                    </a:ext>
                  </a:extLst>
                </p:cNvPr>
                <p:cNvSpPr/>
                <p:nvPr/>
              </p:nvSpPr>
              <p:spPr>
                <a:xfrm>
                  <a:off x="4451594"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Freeform: Shape 5630">
                  <a:extLst>
                    <a:ext uri="{FF2B5EF4-FFF2-40B4-BE49-F238E27FC236}">
                      <a16:creationId xmlns:a16="http://schemas.microsoft.com/office/drawing/2014/main" id="{440A24D6-1956-EB04-AD2F-81B2047A1146}"/>
                    </a:ext>
                  </a:extLst>
                </p:cNvPr>
                <p:cNvSpPr/>
                <p:nvPr/>
              </p:nvSpPr>
              <p:spPr>
                <a:xfrm>
                  <a:off x="4427606"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1" name="Graphic 13">
                <a:extLst>
                  <a:ext uri="{FF2B5EF4-FFF2-40B4-BE49-F238E27FC236}">
                    <a16:creationId xmlns:a16="http://schemas.microsoft.com/office/drawing/2014/main" id="{31DE106F-4739-3BCC-FA37-C2CF356B640A}"/>
                  </a:ext>
                </a:extLst>
              </p:cNvPr>
              <p:cNvGrpSpPr/>
              <p:nvPr/>
            </p:nvGrpSpPr>
            <p:grpSpPr>
              <a:xfrm>
                <a:off x="4434719" y="1195376"/>
                <a:ext cx="47811" cy="46761"/>
                <a:chOff x="4434719" y="1195376"/>
                <a:chExt cx="47811" cy="46761"/>
              </a:xfrm>
            </p:grpSpPr>
            <p:sp>
              <p:nvSpPr>
                <p:cNvPr id="922" name="Freeform: Shape 5627">
                  <a:extLst>
                    <a:ext uri="{FF2B5EF4-FFF2-40B4-BE49-F238E27FC236}">
                      <a16:creationId xmlns:a16="http://schemas.microsoft.com/office/drawing/2014/main" id="{A1FF0E3A-7897-D5C5-7DE0-1427C7BBF4E2}"/>
                    </a:ext>
                  </a:extLst>
                </p:cNvPr>
                <p:cNvSpPr/>
                <p:nvPr/>
              </p:nvSpPr>
              <p:spPr>
                <a:xfrm>
                  <a:off x="4458708"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Freeform: Shape 5628">
                  <a:extLst>
                    <a:ext uri="{FF2B5EF4-FFF2-40B4-BE49-F238E27FC236}">
                      <a16:creationId xmlns:a16="http://schemas.microsoft.com/office/drawing/2014/main" id="{7A081935-ED36-2D95-CC5B-20D673531C63}"/>
                    </a:ext>
                  </a:extLst>
                </p:cNvPr>
                <p:cNvSpPr/>
                <p:nvPr/>
              </p:nvSpPr>
              <p:spPr>
                <a:xfrm>
                  <a:off x="4434719"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2" name="Graphic 13">
                <a:extLst>
                  <a:ext uri="{FF2B5EF4-FFF2-40B4-BE49-F238E27FC236}">
                    <a16:creationId xmlns:a16="http://schemas.microsoft.com/office/drawing/2014/main" id="{D8CE852B-FB8B-A037-2DC7-BBC2D9551375}"/>
                  </a:ext>
                </a:extLst>
              </p:cNvPr>
              <p:cNvGrpSpPr/>
              <p:nvPr/>
            </p:nvGrpSpPr>
            <p:grpSpPr>
              <a:xfrm>
                <a:off x="4441668" y="1195376"/>
                <a:ext cx="47977" cy="46761"/>
                <a:chOff x="4441668" y="1195376"/>
                <a:chExt cx="47977" cy="46761"/>
              </a:xfrm>
            </p:grpSpPr>
            <p:sp>
              <p:nvSpPr>
                <p:cNvPr id="920" name="Freeform: Shape 5625">
                  <a:extLst>
                    <a:ext uri="{FF2B5EF4-FFF2-40B4-BE49-F238E27FC236}">
                      <a16:creationId xmlns:a16="http://schemas.microsoft.com/office/drawing/2014/main" id="{AFA7F51C-05FF-AEC3-771F-C2FEF98BD18C}"/>
                    </a:ext>
                  </a:extLst>
                </p:cNvPr>
                <p:cNvSpPr/>
                <p:nvPr/>
              </p:nvSpPr>
              <p:spPr>
                <a:xfrm>
                  <a:off x="4465656"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Freeform: Shape 5626">
                  <a:extLst>
                    <a:ext uri="{FF2B5EF4-FFF2-40B4-BE49-F238E27FC236}">
                      <a16:creationId xmlns:a16="http://schemas.microsoft.com/office/drawing/2014/main" id="{65A38DEE-9955-B9C9-9183-5EB817A7A167}"/>
                    </a:ext>
                  </a:extLst>
                </p:cNvPr>
                <p:cNvSpPr/>
                <p:nvPr/>
              </p:nvSpPr>
              <p:spPr>
                <a:xfrm>
                  <a:off x="4441668" y="1218757"/>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3" name="Graphic 13">
                <a:extLst>
                  <a:ext uri="{FF2B5EF4-FFF2-40B4-BE49-F238E27FC236}">
                    <a16:creationId xmlns:a16="http://schemas.microsoft.com/office/drawing/2014/main" id="{AC1879D1-8A7C-C726-50AD-9698E8E20A34}"/>
                  </a:ext>
                </a:extLst>
              </p:cNvPr>
              <p:cNvGrpSpPr/>
              <p:nvPr/>
            </p:nvGrpSpPr>
            <p:grpSpPr>
              <a:xfrm>
                <a:off x="4448782" y="1195376"/>
                <a:ext cx="47811" cy="46761"/>
                <a:chOff x="4448782" y="1195376"/>
                <a:chExt cx="47811" cy="46761"/>
              </a:xfrm>
            </p:grpSpPr>
            <p:sp>
              <p:nvSpPr>
                <p:cNvPr id="918" name="Freeform: Shape 5623">
                  <a:extLst>
                    <a:ext uri="{FF2B5EF4-FFF2-40B4-BE49-F238E27FC236}">
                      <a16:creationId xmlns:a16="http://schemas.microsoft.com/office/drawing/2014/main" id="{C3A8AF14-DFD8-0163-8926-1959327EF786}"/>
                    </a:ext>
                  </a:extLst>
                </p:cNvPr>
                <p:cNvSpPr/>
                <p:nvPr/>
              </p:nvSpPr>
              <p:spPr>
                <a:xfrm>
                  <a:off x="4472770"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5624">
                  <a:extLst>
                    <a:ext uri="{FF2B5EF4-FFF2-40B4-BE49-F238E27FC236}">
                      <a16:creationId xmlns:a16="http://schemas.microsoft.com/office/drawing/2014/main" id="{0403935B-3C54-B46A-D0A0-B1A7A575E0B8}"/>
                    </a:ext>
                  </a:extLst>
                </p:cNvPr>
                <p:cNvSpPr/>
                <p:nvPr/>
              </p:nvSpPr>
              <p:spPr>
                <a:xfrm>
                  <a:off x="4448782"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4" name="Graphic 13">
                <a:extLst>
                  <a:ext uri="{FF2B5EF4-FFF2-40B4-BE49-F238E27FC236}">
                    <a16:creationId xmlns:a16="http://schemas.microsoft.com/office/drawing/2014/main" id="{B364B300-0CA2-ACD0-5FE2-4E68CEB7D17A}"/>
                  </a:ext>
                </a:extLst>
              </p:cNvPr>
              <p:cNvGrpSpPr/>
              <p:nvPr/>
            </p:nvGrpSpPr>
            <p:grpSpPr>
              <a:xfrm>
                <a:off x="4455896" y="1195376"/>
                <a:ext cx="47811" cy="46761"/>
                <a:chOff x="4455896" y="1195376"/>
                <a:chExt cx="47811" cy="46761"/>
              </a:xfrm>
            </p:grpSpPr>
            <p:sp>
              <p:nvSpPr>
                <p:cNvPr id="916" name="Freeform: Shape 5621">
                  <a:extLst>
                    <a:ext uri="{FF2B5EF4-FFF2-40B4-BE49-F238E27FC236}">
                      <a16:creationId xmlns:a16="http://schemas.microsoft.com/office/drawing/2014/main" id="{E00F8B22-A64B-A56A-B148-DFD672A13D1D}"/>
                    </a:ext>
                  </a:extLst>
                </p:cNvPr>
                <p:cNvSpPr/>
                <p:nvPr/>
              </p:nvSpPr>
              <p:spPr>
                <a:xfrm>
                  <a:off x="4479719" y="1195376"/>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5622">
                  <a:extLst>
                    <a:ext uri="{FF2B5EF4-FFF2-40B4-BE49-F238E27FC236}">
                      <a16:creationId xmlns:a16="http://schemas.microsoft.com/office/drawing/2014/main" id="{66DC525A-63A9-78EA-7866-988E4E09CB27}"/>
                    </a:ext>
                  </a:extLst>
                </p:cNvPr>
                <p:cNvSpPr/>
                <p:nvPr/>
              </p:nvSpPr>
              <p:spPr>
                <a:xfrm>
                  <a:off x="4455896" y="1218757"/>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5" name="Graphic 13">
                <a:extLst>
                  <a:ext uri="{FF2B5EF4-FFF2-40B4-BE49-F238E27FC236}">
                    <a16:creationId xmlns:a16="http://schemas.microsoft.com/office/drawing/2014/main" id="{C9A6E978-0741-E25F-CEA8-51B1BF44108D}"/>
                  </a:ext>
                </a:extLst>
              </p:cNvPr>
              <p:cNvGrpSpPr/>
              <p:nvPr/>
            </p:nvGrpSpPr>
            <p:grpSpPr>
              <a:xfrm>
                <a:off x="4465656" y="1199569"/>
                <a:ext cx="47811" cy="46599"/>
                <a:chOff x="4465656" y="1199569"/>
                <a:chExt cx="47811" cy="46599"/>
              </a:xfrm>
            </p:grpSpPr>
            <p:sp>
              <p:nvSpPr>
                <p:cNvPr id="914" name="Freeform: Shape 5619">
                  <a:extLst>
                    <a:ext uri="{FF2B5EF4-FFF2-40B4-BE49-F238E27FC236}">
                      <a16:creationId xmlns:a16="http://schemas.microsoft.com/office/drawing/2014/main" id="{E569F006-85D7-7391-DDD8-243E7876DD70}"/>
                    </a:ext>
                  </a:extLst>
                </p:cNvPr>
                <p:cNvSpPr/>
                <p:nvPr/>
              </p:nvSpPr>
              <p:spPr>
                <a:xfrm>
                  <a:off x="4489645"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5620">
                  <a:extLst>
                    <a:ext uri="{FF2B5EF4-FFF2-40B4-BE49-F238E27FC236}">
                      <a16:creationId xmlns:a16="http://schemas.microsoft.com/office/drawing/2014/main" id="{01982C47-1171-561F-6C0C-FD774539D4EB}"/>
                    </a:ext>
                  </a:extLst>
                </p:cNvPr>
                <p:cNvSpPr/>
                <p:nvPr/>
              </p:nvSpPr>
              <p:spPr>
                <a:xfrm>
                  <a:off x="4465656"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6" name="Graphic 13">
                <a:extLst>
                  <a:ext uri="{FF2B5EF4-FFF2-40B4-BE49-F238E27FC236}">
                    <a16:creationId xmlns:a16="http://schemas.microsoft.com/office/drawing/2014/main" id="{C9997B1F-A2E0-69C9-AF95-1F8D7180CB4B}"/>
                  </a:ext>
                </a:extLst>
              </p:cNvPr>
              <p:cNvGrpSpPr/>
              <p:nvPr/>
            </p:nvGrpSpPr>
            <p:grpSpPr>
              <a:xfrm>
                <a:off x="4472770" y="1199569"/>
                <a:ext cx="47811" cy="46599"/>
                <a:chOff x="4472770" y="1199569"/>
                <a:chExt cx="47811" cy="46599"/>
              </a:xfrm>
            </p:grpSpPr>
            <p:sp>
              <p:nvSpPr>
                <p:cNvPr id="912" name="Freeform: Shape 5617">
                  <a:extLst>
                    <a:ext uri="{FF2B5EF4-FFF2-40B4-BE49-F238E27FC236}">
                      <a16:creationId xmlns:a16="http://schemas.microsoft.com/office/drawing/2014/main" id="{0BB59362-6F83-6B33-AF60-A907B92ADA30}"/>
                    </a:ext>
                  </a:extLst>
                </p:cNvPr>
                <p:cNvSpPr/>
                <p:nvPr/>
              </p:nvSpPr>
              <p:spPr>
                <a:xfrm>
                  <a:off x="449659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5618">
                  <a:extLst>
                    <a:ext uri="{FF2B5EF4-FFF2-40B4-BE49-F238E27FC236}">
                      <a16:creationId xmlns:a16="http://schemas.microsoft.com/office/drawing/2014/main" id="{19D332FF-2A1A-A453-0F98-C9671385CB34}"/>
                    </a:ext>
                  </a:extLst>
                </p:cNvPr>
                <p:cNvSpPr/>
                <p:nvPr/>
              </p:nvSpPr>
              <p:spPr>
                <a:xfrm>
                  <a:off x="4472770"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7" name="Graphic 13">
                <a:extLst>
                  <a:ext uri="{FF2B5EF4-FFF2-40B4-BE49-F238E27FC236}">
                    <a16:creationId xmlns:a16="http://schemas.microsoft.com/office/drawing/2014/main" id="{33872E67-7033-67C2-148C-76CAACC23B62}"/>
                  </a:ext>
                </a:extLst>
              </p:cNvPr>
              <p:cNvGrpSpPr/>
              <p:nvPr/>
            </p:nvGrpSpPr>
            <p:grpSpPr>
              <a:xfrm>
                <a:off x="4479719" y="1199569"/>
                <a:ext cx="47977" cy="46599"/>
                <a:chOff x="4479719" y="1199569"/>
                <a:chExt cx="47977" cy="46599"/>
              </a:xfrm>
            </p:grpSpPr>
            <p:sp>
              <p:nvSpPr>
                <p:cNvPr id="910" name="Freeform: Shape 5615">
                  <a:extLst>
                    <a:ext uri="{FF2B5EF4-FFF2-40B4-BE49-F238E27FC236}">
                      <a16:creationId xmlns:a16="http://schemas.microsoft.com/office/drawing/2014/main" id="{D021A6AD-2203-6F37-B105-FD6278A7DFBE}"/>
                    </a:ext>
                  </a:extLst>
                </p:cNvPr>
                <p:cNvSpPr/>
                <p:nvPr/>
              </p:nvSpPr>
              <p:spPr>
                <a:xfrm>
                  <a:off x="450370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5616">
                  <a:extLst>
                    <a:ext uri="{FF2B5EF4-FFF2-40B4-BE49-F238E27FC236}">
                      <a16:creationId xmlns:a16="http://schemas.microsoft.com/office/drawing/2014/main" id="{4B280272-504D-00E1-70DF-0550EF8E7C7C}"/>
                    </a:ext>
                  </a:extLst>
                </p:cNvPr>
                <p:cNvSpPr/>
                <p:nvPr/>
              </p:nvSpPr>
              <p:spPr>
                <a:xfrm>
                  <a:off x="447971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8" name="Graphic 13">
                <a:extLst>
                  <a:ext uri="{FF2B5EF4-FFF2-40B4-BE49-F238E27FC236}">
                    <a16:creationId xmlns:a16="http://schemas.microsoft.com/office/drawing/2014/main" id="{674DC232-B6FB-70C1-9BCE-0AFAA36E7DF8}"/>
                  </a:ext>
                </a:extLst>
              </p:cNvPr>
              <p:cNvGrpSpPr/>
              <p:nvPr/>
            </p:nvGrpSpPr>
            <p:grpSpPr>
              <a:xfrm>
                <a:off x="4493781" y="1199569"/>
                <a:ext cx="47977" cy="46599"/>
                <a:chOff x="4493781" y="1199569"/>
                <a:chExt cx="47977" cy="46599"/>
              </a:xfrm>
            </p:grpSpPr>
            <p:sp>
              <p:nvSpPr>
                <p:cNvPr id="908" name="Freeform: Shape 5613">
                  <a:extLst>
                    <a:ext uri="{FF2B5EF4-FFF2-40B4-BE49-F238E27FC236}">
                      <a16:creationId xmlns:a16="http://schemas.microsoft.com/office/drawing/2014/main" id="{555A8CE4-FE09-45D7-123E-FBA4A8F8B0E2}"/>
                    </a:ext>
                  </a:extLst>
                </p:cNvPr>
                <p:cNvSpPr/>
                <p:nvPr/>
              </p:nvSpPr>
              <p:spPr>
                <a:xfrm>
                  <a:off x="4517769"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5614">
                  <a:extLst>
                    <a:ext uri="{FF2B5EF4-FFF2-40B4-BE49-F238E27FC236}">
                      <a16:creationId xmlns:a16="http://schemas.microsoft.com/office/drawing/2014/main" id="{259E9A4F-85CB-4B59-B617-AC7A106A5D41}"/>
                    </a:ext>
                  </a:extLst>
                </p:cNvPr>
                <p:cNvSpPr/>
                <p:nvPr/>
              </p:nvSpPr>
              <p:spPr>
                <a:xfrm>
                  <a:off x="4493781"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9" name="Graphic 13">
                <a:extLst>
                  <a:ext uri="{FF2B5EF4-FFF2-40B4-BE49-F238E27FC236}">
                    <a16:creationId xmlns:a16="http://schemas.microsoft.com/office/drawing/2014/main" id="{8095F435-B847-03CF-F8C2-EF615C4F0BC1}"/>
                  </a:ext>
                </a:extLst>
              </p:cNvPr>
              <p:cNvGrpSpPr/>
              <p:nvPr/>
            </p:nvGrpSpPr>
            <p:grpSpPr>
              <a:xfrm>
                <a:off x="4503707" y="1199569"/>
                <a:ext cx="47811" cy="46599"/>
                <a:chOff x="4503707" y="1199569"/>
                <a:chExt cx="47811" cy="46599"/>
              </a:xfrm>
            </p:grpSpPr>
            <p:sp>
              <p:nvSpPr>
                <p:cNvPr id="906" name="Freeform: Shape 5611">
                  <a:extLst>
                    <a:ext uri="{FF2B5EF4-FFF2-40B4-BE49-F238E27FC236}">
                      <a16:creationId xmlns:a16="http://schemas.microsoft.com/office/drawing/2014/main" id="{1A12AB18-5502-E575-C847-C47CCE8130DA}"/>
                    </a:ext>
                  </a:extLst>
                </p:cNvPr>
                <p:cNvSpPr/>
                <p:nvPr/>
              </p:nvSpPr>
              <p:spPr>
                <a:xfrm>
                  <a:off x="4527696"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5612">
                  <a:extLst>
                    <a:ext uri="{FF2B5EF4-FFF2-40B4-BE49-F238E27FC236}">
                      <a16:creationId xmlns:a16="http://schemas.microsoft.com/office/drawing/2014/main" id="{8C47BEDA-EA25-E67D-8506-DFBFF53ECF77}"/>
                    </a:ext>
                  </a:extLst>
                </p:cNvPr>
                <p:cNvSpPr/>
                <p:nvPr/>
              </p:nvSpPr>
              <p:spPr>
                <a:xfrm>
                  <a:off x="4503707"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 name="Graphic 13">
                <a:extLst>
                  <a:ext uri="{FF2B5EF4-FFF2-40B4-BE49-F238E27FC236}">
                    <a16:creationId xmlns:a16="http://schemas.microsoft.com/office/drawing/2014/main" id="{2ED5DDED-392A-140F-4AE7-33971756DEB7}"/>
                  </a:ext>
                </a:extLst>
              </p:cNvPr>
              <p:cNvGrpSpPr/>
              <p:nvPr/>
            </p:nvGrpSpPr>
            <p:grpSpPr>
              <a:xfrm>
                <a:off x="4513468" y="1199569"/>
                <a:ext cx="47977" cy="46599"/>
                <a:chOff x="4513468" y="1199569"/>
                <a:chExt cx="47977" cy="46599"/>
              </a:xfrm>
            </p:grpSpPr>
            <p:sp>
              <p:nvSpPr>
                <p:cNvPr id="904" name="Freeform: Shape 5609">
                  <a:extLst>
                    <a:ext uri="{FF2B5EF4-FFF2-40B4-BE49-F238E27FC236}">
                      <a16:creationId xmlns:a16="http://schemas.microsoft.com/office/drawing/2014/main" id="{6B21C190-4BB7-6AFC-E1DC-80EA81241878}"/>
                    </a:ext>
                  </a:extLst>
                </p:cNvPr>
                <p:cNvSpPr/>
                <p:nvPr/>
              </p:nvSpPr>
              <p:spPr>
                <a:xfrm>
                  <a:off x="453745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5610">
                  <a:extLst>
                    <a:ext uri="{FF2B5EF4-FFF2-40B4-BE49-F238E27FC236}">
                      <a16:creationId xmlns:a16="http://schemas.microsoft.com/office/drawing/2014/main" id="{0D621502-26A6-54E7-452B-885F773ADE7A}"/>
                    </a:ext>
                  </a:extLst>
                </p:cNvPr>
                <p:cNvSpPr/>
                <p:nvPr/>
              </p:nvSpPr>
              <p:spPr>
                <a:xfrm>
                  <a:off x="4513468"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raphic 13">
                <a:extLst>
                  <a:ext uri="{FF2B5EF4-FFF2-40B4-BE49-F238E27FC236}">
                    <a16:creationId xmlns:a16="http://schemas.microsoft.com/office/drawing/2014/main" id="{F09C8881-BB35-7944-65D3-FEBE4373A389}"/>
                  </a:ext>
                </a:extLst>
              </p:cNvPr>
              <p:cNvGrpSpPr/>
              <p:nvPr/>
            </p:nvGrpSpPr>
            <p:grpSpPr>
              <a:xfrm>
                <a:off x="4523394" y="1199569"/>
                <a:ext cx="47811" cy="46599"/>
                <a:chOff x="4523394" y="1199569"/>
                <a:chExt cx="47811" cy="46599"/>
              </a:xfrm>
            </p:grpSpPr>
            <p:sp>
              <p:nvSpPr>
                <p:cNvPr id="902" name="Freeform: Shape 5607">
                  <a:extLst>
                    <a:ext uri="{FF2B5EF4-FFF2-40B4-BE49-F238E27FC236}">
                      <a16:creationId xmlns:a16="http://schemas.microsoft.com/office/drawing/2014/main" id="{FEF2B346-4FFF-615D-6663-A66F8084C50A}"/>
                    </a:ext>
                  </a:extLst>
                </p:cNvPr>
                <p:cNvSpPr/>
                <p:nvPr/>
              </p:nvSpPr>
              <p:spPr>
                <a:xfrm>
                  <a:off x="454738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5608">
                  <a:extLst>
                    <a:ext uri="{FF2B5EF4-FFF2-40B4-BE49-F238E27FC236}">
                      <a16:creationId xmlns:a16="http://schemas.microsoft.com/office/drawing/2014/main" id="{58510648-82CB-D9E8-5DD2-688A472AD879}"/>
                    </a:ext>
                  </a:extLst>
                </p:cNvPr>
                <p:cNvSpPr/>
                <p:nvPr/>
              </p:nvSpPr>
              <p:spPr>
                <a:xfrm>
                  <a:off x="4523394"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2" name="Graphic 13">
                <a:extLst>
                  <a:ext uri="{FF2B5EF4-FFF2-40B4-BE49-F238E27FC236}">
                    <a16:creationId xmlns:a16="http://schemas.microsoft.com/office/drawing/2014/main" id="{256124D3-3A71-88F9-2F97-DF18D55BEEFA}"/>
                  </a:ext>
                </a:extLst>
              </p:cNvPr>
              <p:cNvGrpSpPr/>
              <p:nvPr/>
            </p:nvGrpSpPr>
            <p:grpSpPr>
              <a:xfrm>
                <a:off x="4533321" y="1199569"/>
                <a:ext cx="47811" cy="46599"/>
                <a:chOff x="4533321" y="1199569"/>
                <a:chExt cx="47811" cy="46599"/>
              </a:xfrm>
            </p:grpSpPr>
            <p:sp>
              <p:nvSpPr>
                <p:cNvPr id="900" name="Freeform: Shape 5605">
                  <a:extLst>
                    <a:ext uri="{FF2B5EF4-FFF2-40B4-BE49-F238E27FC236}">
                      <a16:creationId xmlns:a16="http://schemas.microsoft.com/office/drawing/2014/main" id="{63EEBEF4-D0C4-CDB3-4C2C-BD8E1B68C385}"/>
                    </a:ext>
                  </a:extLst>
                </p:cNvPr>
                <p:cNvSpPr/>
                <p:nvPr/>
              </p:nvSpPr>
              <p:spPr>
                <a:xfrm>
                  <a:off x="4557144"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5606">
                  <a:extLst>
                    <a:ext uri="{FF2B5EF4-FFF2-40B4-BE49-F238E27FC236}">
                      <a16:creationId xmlns:a16="http://schemas.microsoft.com/office/drawing/2014/main" id="{801BA9F8-3C08-9FF3-0796-853A10265E95}"/>
                    </a:ext>
                  </a:extLst>
                </p:cNvPr>
                <p:cNvSpPr/>
                <p:nvPr/>
              </p:nvSpPr>
              <p:spPr>
                <a:xfrm>
                  <a:off x="4533321"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3" name="Graphic 13">
                <a:extLst>
                  <a:ext uri="{FF2B5EF4-FFF2-40B4-BE49-F238E27FC236}">
                    <a16:creationId xmlns:a16="http://schemas.microsoft.com/office/drawing/2014/main" id="{4A82ECA7-5BA7-FA25-1C60-4EACC9BA1EA4}"/>
                  </a:ext>
                </a:extLst>
              </p:cNvPr>
              <p:cNvGrpSpPr/>
              <p:nvPr/>
            </p:nvGrpSpPr>
            <p:grpSpPr>
              <a:xfrm>
                <a:off x="4543081" y="1199569"/>
                <a:ext cx="47977" cy="46599"/>
                <a:chOff x="4543081" y="1199569"/>
                <a:chExt cx="47977" cy="46599"/>
              </a:xfrm>
            </p:grpSpPr>
            <p:sp>
              <p:nvSpPr>
                <p:cNvPr id="898" name="Freeform: Shape 5603">
                  <a:extLst>
                    <a:ext uri="{FF2B5EF4-FFF2-40B4-BE49-F238E27FC236}">
                      <a16:creationId xmlns:a16="http://schemas.microsoft.com/office/drawing/2014/main" id="{02042482-8303-7AF1-2883-26039F11BE56}"/>
                    </a:ext>
                  </a:extLst>
                </p:cNvPr>
                <p:cNvSpPr/>
                <p:nvPr/>
              </p:nvSpPr>
              <p:spPr>
                <a:xfrm>
                  <a:off x="4567070"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5604">
                  <a:extLst>
                    <a:ext uri="{FF2B5EF4-FFF2-40B4-BE49-F238E27FC236}">
                      <a16:creationId xmlns:a16="http://schemas.microsoft.com/office/drawing/2014/main" id="{800B7472-52AA-9335-1D2D-B7910991BB7B}"/>
                    </a:ext>
                  </a:extLst>
                </p:cNvPr>
                <p:cNvSpPr/>
                <p:nvPr/>
              </p:nvSpPr>
              <p:spPr>
                <a:xfrm>
                  <a:off x="4543081"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 name="Graphic 13">
                <a:extLst>
                  <a:ext uri="{FF2B5EF4-FFF2-40B4-BE49-F238E27FC236}">
                    <a16:creationId xmlns:a16="http://schemas.microsoft.com/office/drawing/2014/main" id="{E24D5E75-5580-3C84-D09C-B7E8AB8B87A7}"/>
                  </a:ext>
                </a:extLst>
              </p:cNvPr>
              <p:cNvGrpSpPr/>
              <p:nvPr/>
            </p:nvGrpSpPr>
            <p:grpSpPr>
              <a:xfrm>
                <a:off x="4553008" y="1199569"/>
                <a:ext cx="47811" cy="46599"/>
                <a:chOff x="4553008" y="1199569"/>
                <a:chExt cx="47811" cy="46599"/>
              </a:xfrm>
            </p:grpSpPr>
            <p:sp>
              <p:nvSpPr>
                <p:cNvPr id="896" name="Freeform: Shape 5601">
                  <a:extLst>
                    <a:ext uri="{FF2B5EF4-FFF2-40B4-BE49-F238E27FC236}">
                      <a16:creationId xmlns:a16="http://schemas.microsoft.com/office/drawing/2014/main" id="{C0F2B281-61D4-B86E-8325-889CDB277A30}"/>
                    </a:ext>
                  </a:extLst>
                </p:cNvPr>
                <p:cNvSpPr/>
                <p:nvPr/>
              </p:nvSpPr>
              <p:spPr>
                <a:xfrm>
                  <a:off x="457683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5602">
                  <a:extLst>
                    <a:ext uri="{FF2B5EF4-FFF2-40B4-BE49-F238E27FC236}">
                      <a16:creationId xmlns:a16="http://schemas.microsoft.com/office/drawing/2014/main" id="{8D7AC82B-99F4-869E-D2E7-15D4358F65C3}"/>
                    </a:ext>
                  </a:extLst>
                </p:cNvPr>
                <p:cNvSpPr/>
                <p:nvPr/>
              </p:nvSpPr>
              <p:spPr>
                <a:xfrm>
                  <a:off x="4553008"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5" name="Graphic 13">
                <a:extLst>
                  <a:ext uri="{FF2B5EF4-FFF2-40B4-BE49-F238E27FC236}">
                    <a16:creationId xmlns:a16="http://schemas.microsoft.com/office/drawing/2014/main" id="{372FEC35-F4E8-5DAC-B8C7-D0072D76E7BE}"/>
                  </a:ext>
                </a:extLst>
              </p:cNvPr>
              <p:cNvGrpSpPr/>
              <p:nvPr/>
            </p:nvGrpSpPr>
            <p:grpSpPr>
              <a:xfrm>
                <a:off x="4562769" y="1199569"/>
                <a:ext cx="47977" cy="46599"/>
                <a:chOff x="4562769" y="1199569"/>
                <a:chExt cx="47977" cy="46599"/>
              </a:xfrm>
            </p:grpSpPr>
            <p:sp>
              <p:nvSpPr>
                <p:cNvPr id="894" name="Freeform: Shape 5599">
                  <a:extLst>
                    <a:ext uri="{FF2B5EF4-FFF2-40B4-BE49-F238E27FC236}">
                      <a16:creationId xmlns:a16="http://schemas.microsoft.com/office/drawing/2014/main" id="{7E564A5D-5FF1-21A5-45AA-BE92ADFD9AB2}"/>
                    </a:ext>
                  </a:extLst>
                </p:cNvPr>
                <p:cNvSpPr/>
                <p:nvPr/>
              </p:nvSpPr>
              <p:spPr>
                <a:xfrm>
                  <a:off x="4586757"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5600">
                  <a:extLst>
                    <a:ext uri="{FF2B5EF4-FFF2-40B4-BE49-F238E27FC236}">
                      <a16:creationId xmlns:a16="http://schemas.microsoft.com/office/drawing/2014/main" id="{B1554B0D-73C0-ABDF-03C2-5C1C1949F4FE}"/>
                    </a:ext>
                  </a:extLst>
                </p:cNvPr>
                <p:cNvSpPr/>
                <p:nvPr/>
              </p:nvSpPr>
              <p:spPr>
                <a:xfrm>
                  <a:off x="456276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6" name="Graphic 13">
                <a:extLst>
                  <a:ext uri="{FF2B5EF4-FFF2-40B4-BE49-F238E27FC236}">
                    <a16:creationId xmlns:a16="http://schemas.microsoft.com/office/drawing/2014/main" id="{434528B4-0707-9DC8-98F4-DA588854582C}"/>
                  </a:ext>
                </a:extLst>
              </p:cNvPr>
              <p:cNvGrpSpPr/>
              <p:nvPr/>
            </p:nvGrpSpPr>
            <p:grpSpPr>
              <a:xfrm>
                <a:off x="4572695" y="1199569"/>
                <a:ext cx="47811" cy="46599"/>
                <a:chOff x="4572695" y="1199569"/>
                <a:chExt cx="47811" cy="46599"/>
              </a:xfrm>
            </p:grpSpPr>
            <p:sp>
              <p:nvSpPr>
                <p:cNvPr id="892" name="Freeform: Shape 5597">
                  <a:extLst>
                    <a:ext uri="{FF2B5EF4-FFF2-40B4-BE49-F238E27FC236}">
                      <a16:creationId xmlns:a16="http://schemas.microsoft.com/office/drawing/2014/main" id="{AA3E26F5-225C-DB89-2516-3E5CD1724418}"/>
                    </a:ext>
                  </a:extLst>
                </p:cNvPr>
                <p:cNvSpPr/>
                <p:nvPr/>
              </p:nvSpPr>
              <p:spPr>
                <a:xfrm>
                  <a:off x="4596683"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5598">
                  <a:extLst>
                    <a:ext uri="{FF2B5EF4-FFF2-40B4-BE49-F238E27FC236}">
                      <a16:creationId xmlns:a16="http://schemas.microsoft.com/office/drawing/2014/main" id="{5FDF55E4-8A9D-6B6A-B3CC-9545C401FC2E}"/>
                    </a:ext>
                  </a:extLst>
                </p:cNvPr>
                <p:cNvSpPr/>
                <p:nvPr/>
              </p:nvSpPr>
              <p:spPr>
                <a:xfrm>
                  <a:off x="4572695"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7" name="Graphic 13">
                <a:extLst>
                  <a:ext uri="{FF2B5EF4-FFF2-40B4-BE49-F238E27FC236}">
                    <a16:creationId xmlns:a16="http://schemas.microsoft.com/office/drawing/2014/main" id="{CF172959-51BC-14BF-7056-D17F1205F6EE}"/>
                  </a:ext>
                </a:extLst>
              </p:cNvPr>
              <p:cNvGrpSpPr/>
              <p:nvPr/>
            </p:nvGrpSpPr>
            <p:grpSpPr>
              <a:xfrm>
                <a:off x="4582621" y="1199569"/>
                <a:ext cx="47811" cy="46599"/>
                <a:chOff x="4582621" y="1199569"/>
                <a:chExt cx="47811" cy="46599"/>
              </a:xfrm>
            </p:grpSpPr>
            <p:sp>
              <p:nvSpPr>
                <p:cNvPr id="890" name="Freeform: Shape 5595">
                  <a:extLst>
                    <a:ext uri="{FF2B5EF4-FFF2-40B4-BE49-F238E27FC236}">
                      <a16:creationId xmlns:a16="http://schemas.microsoft.com/office/drawing/2014/main" id="{10821F7C-CDBF-6DDC-1F68-B74EDF9D8CF7}"/>
                    </a:ext>
                  </a:extLst>
                </p:cNvPr>
                <p:cNvSpPr/>
                <p:nvPr/>
              </p:nvSpPr>
              <p:spPr>
                <a:xfrm>
                  <a:off x="4606444"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5596">
                  <a:extLst>
                    <a:ext uri="{FF2B5EF4-FFF2-40B4-BE49-F238E27FC236}">
                      <a16:creationId xmlns:a16="http://schemas.microsoft.com/office/drawing/2014/main" id="{0AABB445-1FE9-2F1B-C8C8-9E158E37BD6C}"/>
                    </a:ext>
                  </a:extLst>
                </p:cNvPr>
                <p:cNvSpPr/>
                <p:nvPr/>
              </p:nvSpPr>
              <p:spPr>
                <a:xfrm>
                  <a:off x="4582621"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 name="Graphic 13">
                <a:extLst>
                  <a:ext uri="{FF2B5EF4-FFF2-40B4-BE49-F238E27FC236}">
                    <a16:creationId xmlns:a16="http://schemas.microsoft.com/office/drawing/2014/main" id="{1540AF15-648B-C22C-9FD8-88E8398D8DC7}"/>
                  </a:ext>
                </a:extLst>
              </p:cNvPr>
              <p:cNvGrpSpPr/>
              <p:nvPr/>
            </p:nvGrpSpPr>
            <p:grpSpPr>
              <a:xfrm>
                <a:off x="4602308" y="1199569"/>
                <a:ext cx="47811" cy="46599"/>
                <a:chOff x="4602308" y="1199569"/>
                <a:chExt cx="47811" cy="46599"/>
              </a:xfrm>
            </p:grpSpPr>
            <p:sp>
              <p:nvSpPr>
                <p:cNvPr id="888" name="Freeform: Shape 5593">
                  <a:extLst>
                    <a:ext uri="{FF2B5EF4-FFF2-40B4-BE49-F238E27FC236}">
                      <a16:creationId xmlns:a16="http://schemas.microsoft.com/office/drawing/2014/main" id="{07AF304D-0ABB-D7EA-BADA-32E6E7FA6B79}"/>
                    </a:ext>
                  </a:extLst>
                </p:cNvPr>
                <p:cNvSpPr/>
                <p:nvPr/>
              </p:nvSpPr>
              <p:spPr>
                <a:xfrm>
                  <a:off x="462613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5594">
                  <a:extLst>
                    <a:ext uri="{FF2B5EF4-FFF2-40B4-BE49-F238E27FC236}">
                      <a16:creationId xmlns:a16="http://schemas.microsoft.com/office/drawing/2014/main" id="{86360981-0F0B-88BB-1DEA-C82A04A7E366}"/>
                    </a:ext>
                  </a:extLst>
                </p:cNvPr>
                <p:cNvSpPr/>
                <p:nvPr/>
              </p:nvSpPr>
              <p:spPr>
                <a:xfrm>
                  <a:off x="4602308"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9" name="Graphic 13">
                <a:extLst>
                  <a:ext uri="{FF2B5EF4-FFF2-40B4-BE49-F238E27FC236}">
                    <a16:creationId xmlns:a16="http://schemas.microsoft.com/office/drawing/2014/main" id="{E7E06B58-17AD-8FC9-E1F4-2A598F230836}"/>
                  </a:ext>
                </a:extLst>
              </p:cNvPr>
              <p:cNvGrpSpPr/>
              <p:nvPr/>
            </p:nvGrpSpPr>
            <p:grpSpPr>
              <a:xfrm>
                <a:off x="4612069" y="1199569"/>
                <a:ext cx="47977" cy="46599"/>
                <a:chOff x="4612069" y="1199569"/>
                <a:chExt cx="47977" cy="46599"/>
              </a:xfrm>
            </p:grpSpPr>
            <p:sp>
              <p:nvSpPr>
                <p:cNvPr id="886" name="Freeform: Shape 5591">
                  <a:extLst>
                    <a:ext uri="{FF2B5EF4-FFF2-40B4-BE49-F238E27FC236}">
                      <a16:creationId xmlns:a16="http://schemas.microsoft.com/office/drawing/2014/main" id="{DFA9A39A-6656-5861-FE79-9117AC845EE0}"/>
                    </a:ext>
                  </a:extLst>
                </p:cNvPr>
                <p:cNvSpPr/>
                <p:nvPr/>
              </p:nvSpPr>
              <p:spPr>
                <a:xfrm>
                  <a:off x="4636058"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5592">
                  <a:extLst>
                    <a:ext uri="{FF2B5EF4-FFF2-40B4-BE49-F238E27FC236}">
                      <a16:creationId xmlns:a16="http://schemas.microsoft.com/office/drawing/2014/main" id="{40ABA7D0-7700-8C00-EB89-B8310B2C45A0}"/>
                    </a:ext>
                  </a:extLst>
                </p:cNvPr>
                <p:cNvSpPr/>
                <p:nvPr/>
              </p:nvSpPr>
              <p:spPr>
                <a:xfrm>
                  <a:off x="4612069"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0" name="Graphic 13">
                <a:extLst>
                  <a:ext uri="{FF2B5EF4-FFF2-40B4-BE49-F238E27FC236}">
                    <a16:creationId xmlns:a16="http://schemas.microsoft.com/office/drawing/2014/main" id="{3153B677-5718-30E3-883C-351AF9756C57}"/>
                  </a:ext>
                </a:extLst>
              </p:cNvPr>
              <p:cNvGrpSpPr/>
              <p:nvPr/>
            </p:nvGrpSpPr>
            <p:grpSpPr>
              <a:xfrm>
                <a:off x="4621995" y="1199569"/>
                <a:ext cx="47811" cy="46599"/>
                <a:chOff x="4621995" y="1199569"/>
                <a:chExt cx="47811" cy="46599"/>
              </a:xfrm>
            </p:grpSpPr>
            <p:sp>
              <p:nvSpPr>
                <p:cNvPr id="884" name="Freeform: Shape 5589">
                  <a:extLst>
                    <a:ext uri="{FF2B5EF4-FFF2-40B4-BE49-F238E27FC236}">
                      <a16:creationId xmlns:a16="http://schemas.microsoft.com/office/drawing/2014/main" id="{73856133-1043-4BD1-F02F-22EFD127AED5}"/>
                    </a:ext>
                  </a:extLst>
                </p:cNvPr>
                <p:cNvSpPr/>
                <p:nvPr/>
              </p:nvSpPr>
              <p:spPr>
                <a:xfrm>
                  <a:off x="4645819"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5590">
                  <a:extLst>
                    <a:ext uri="{FF2B5EF4-FFF2-40B4-BE49-F238E27FC236}">
                      <a16:creationId xmlns:a16="http://schemas.microsoft.com/office/drawing/2014/main" id="{4C18398A-A497-9F18-CC2A-ACACFB09E2A1}"/>
                    </a:ext>
                  </a:extLst>
                </p:cNvPr>
                <p:cNvSpPr/>
                <p:nvPr/>
              </p:nvSpPr>
              <p:spPr>
                <a:xfrm>
                  <a:off x="4621995"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raphic 13">
                <a:extLst>
                  <a:ext uri="{FF2B5EF4-FFF2-40B4-BE49-F238E27FC236}">
                    <a16:creationId xmlns:a16="http://schemas.microsoft.com/office/drawing/2014/main" id="{6FD3B5C0-D7E9-F98D-2DAC-145BD1880F00}"/>
                  </a:ext>
                </a:extLst>
              </p:cNvPr>
              <p:cNvGrpSpPr/>
              <p:nvPr/>
            </p:nvGrpSpPr>
            <p:grpSpPr>
              <a:xfrm>
                <a:off x="4631756" y="1199569"/>
                <a:ext cx="47977" cy="46599"/>
                <a:chOff x="4631756" y="1199569"/>
                <a:chExt cx="47977" cy="46599"/>
              </a:xfrm>
            </p:grpSpPr>
            <p:sp>
              <p:nvSpPr>
                <p:cNvPr id="882" name="Freeform: Shape 5587">
                  <a:extLst>
                    <a:ext uri="{FF2B5EF4-FFF2-40B4-BE49-F238E27FC236}">
                      <a16:creationId xmlns:a16="http://schemas.microsoft.com/office/drawing/2014/main" id="{1F5C24E4-01C3-0BDE-27D6-862FC9535120}"/>
                    </a:ext>
                  </a:extLst>
                </p:cNvPr>
                <p:cNvSpPr/>
                <p:nvPr/>
              </p:nvSpPr>
              <p:spPr>
                <a:xfrm>
                  <a:off x="4655745"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5588">
                  <a:extLst>
                    <a:ext uri="{FF2B5EF4-FFF2-40B4-BE49-F238E27FC236}">
                      <a16:creationId xmlns:a16="http://schemas.microsoft.com/office/drawing/2014/main" id="{F35C6149-30E6-ED84-38BC-630A96D36487}"/>
                    </a:ext>
                  </a:extLst>
                </p:cNvPr>
                <p:cNvSpPr/>
                <p:nvPr/>
              </p:nvSpPr>
              <p:spPr>
                <a:xfrm>
                  <a:off x="4631756" y="12229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2" name="Graphic 13">
                <a:extLst>
                  <a:ext uri="{FF2B5EF4-FFF2-40B4-BE49-F238E27FC236}">
                    <a16:creationId xmlns:a16="http://schemas.microsoft.com/office/drawing/2014/main" id="{B8E10F5F-0B21-A39D-E49D-F35BF33A52CF}"/>
                  </a:ext>
                </a:extLst>
              </p:cNvPr>
              <p:cNvGrpSpPr/>
              <p:nvPr/>
            </p:nvGrpSpPr>
            <p:grpSpPr>
              <a:xfrm>
                <a:off x="4641683" y="1199569"/>
                <a:ext cx="47811" cy="46599"/>
                <a:chOff x="4641683" y="1199569"/>
                <a:chExt cx="47811" cy="46599"/>
              </a:xfrm>
            </p:grpSpPr>
            <p:sp>
              <p:nvSpPr>
                <p:cNvPr id="880" name="Freeform: Shape 5585">
                  <a:extLst>
                    <a:ext uri="{FF2B5EF4-FFF2-40B4-BE49-F238E27FC236}">
                      <a16:creationId xmlns:a16="http://schemas.microsoft.com/office/drawing/2014/main" id="{408800F9-63BE-709B-4EC6-A64F3FAA0F9F}"/>
                    </a:ext>
                  </a:extLst>
                </p:cNvPr>
                <p:cNvSpPr/>
                <p:nvPr/>
              </p:nvSpPr>
              <p:spPr>
                <a:xfrm>
                  <a:off x="4665671" y="119956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5586">
                  <a:extLst>
                    <a:ext uri="{FF2B5EF4-FFF2-40B4-BE49-F238E27FC236}">
                      <a16:creationId xmlns:a16="http://schemas.microsoft.com/office/drawing/2014/main" id="{993D0B5E-8708-B4C8-79CE-54C474F94782}"/>
                    </a:ext>
                  </a:extLst>
                </p:cNvPr>
                <p:cNvSpPr/>
                <p:nvPr/>
              </p:nvSpPr>
              <p:spPr>
                <a:xfrm>
                  <a:off x="4641683" y="12229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3" name="Graphic 13">
                <a:extLst>
                  <a:ext uri="{FF2B5EF4-FFF2-40B4-BE49-F238E27FC236}">
                    <a16:creationId xmlns:a16="http://schemas.microsoft.com/office/drawing/2014/main" id="{BEC713C5-3750-D0E0-90DF-F05A7E1EF9C0}"/>
                  </a:ext>
                </a:extLst>
              </p:cNvPr>
              <p:cNvGrpSpPr/>
              <p:nvPr/>
            </p:nvGrpSpPr>
            <p:grpSpPr>
              <a:xfrm>
                <a:off x="4655745" y="1204406"/>
                <a:ext cx="47811" cy="46599"/>
                <a:chOff x="4655745" y="1204406"/>
                <a:chExt cx="47811" cy="46599"/>
              </a:xfrm>
            </p:grpSpPr>
            <p:sp>
              <p:nvSpPr>
                <p:cNvPr id="878" name="Freeform: Shape 5583">
                  <a:extLst>
                    <a:ext uri="{FF2B5EF4-FFF2-40B4-BE49-F238E27FC236}">
                      <a16:creationId xmlns:a16="http://schemas.microsoft.com/office/drawing/2014/main" id="{FB806FBA-6084-E023-77F6-AC38B91F6EB4}"/>
                    </a:ext>
                  </a:extLst>
                </p:cNvPr>
                <p:cNvSpPr/>
                <p:nvPr/>
              </p:nvSpPr>
              <p:spPr>
                <a:xfrm>
                  <a:off x="467973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5584">
                  <a:extLst>
                    <a:ext uri="{FF2B5EF4-FFF2-40B4-BE49-F238E27FC236}">
                      <a16:creationId xmlns:a16="http://schemas.microsoft.com/office/drawing/2014/main" id="{871C068E-C7E9-A346-6343-FA8559D5A82E}"/>
                    </a:ext>
                  </a:extLst>
                </p:cNvPr>
                <p:cNvSpPr/>
                <p:nvPr/>
              </p:nvSpPr>
              <p:spPr>
                <a:xfrm>
                  <a:off x="465574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4" name="Graphic 13">
                <a:extLst>
                  <a:ext uri="{FF2B5EF4-FFF2-40B4-BE49-F238E27FC236}">
                    <a16:creationId xmlns:a16="http://schemas.microsoft.com/office/drawing/2014/main" id="{A1140A3A-DDC7-5A6B-203F-43EF7CE69DBA}"/>
                  </a:ext>
                </a:extLst>
              </p:cNvPr>
              <p:cNvGrpSpPr/>
              <p:nvPr/>
            </p:nvGrpSpPr>
            <p:grpSpPr>
              <a:xfrm>
                <a:off x="4665671" y="1204406"/>
                <a:ext cx="47811" cy="46599"/>
                <a:chOff x="4665671" y="1204406"/>
                <a:chExt cx="47811" cy="46599"/>
              </a:xfrm>
            </p:grpSpPr>
            <p:sp>
              <p:nvSpPr>
                <p:cNvPr id="876" name="Freeform: Shape 5581">
                  <a:extLst>
                    <a:ext uri="{FF2B5EF4-FFF2-40B4-BE49-F238E27FC236}">
                      <a16:creationId xmlns:a16="http://schemas.microsoft.com/office/drawing/2014/main" id="{C39E874B-A134-7DC1-F269-A23C94D27248}"/>
                    </a:ext>
                  </a:extLst>
                </p:cNvPr>
                <p:cNvSpPr/>
                <p:nvPr/>
              </p:nvSpPr>
              <p:spPr>
                <a:xfrm>
                  <a:off x="468949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5582">
                  <a:extLst>
                    <a:ext uri="{FF2B5EF4-FFF2-40B4-BE49-F238E27FC236}">
                      <a16:creationId xmlns:a16="http://schemas.microsoft.com/office/drawing/2014/main" id="{A2D36D16-0DC2-CA28-36A8-B0FE20FD27AB}"/>
                    </a:ext>
                  </a:extLst>
                </p:cNvPr>
                <p:cNvSpPr/>
                <p:nvPr/>
              </p:nvSpPr>
              <p:spPr>
                <a:xfrm>
                  <a:off x="466567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5" name="Graphic 13">
                <a:extLst>
                  <a:ext uri="{FF2B5EF4-FFF2-40B4-BE49-F238E27FC236}">
                    <a16:creationId xmlns:a16="http://schemas.microsoft.com/office/drawing/2014/main" id="{4ED7881C-E9F9-899C-B163-270EB3898BF8}"/>
                  </a:ext>
                </a:extLst>
              </p:cNvPr>
              <p:cNvGrpSpPr/>
              <p:nvPr/>
            </p:nvGrpSpPr>
            <p:grpSpPr>
              <a:xfrm>
                <a:off x="4675432" y="1204406"/>
                <a:ext cx="47977" cy="46599"/>
                <a:chOff x="4675432" y="1204406"/>
                <a:chExt cx="47977" cy="46599"/>
              </a:xfrm>
            </p:grpSpPr>
            <p:sp>
              <p:nvSpPr>
                <p:cNvPr id="874" name="Freeform: Shape 5579">
                  <a:extLst>
                    <a:ext uri="{FF2B5EF4-FFF2-40B4-BE49-F238E27FC236}">
                      <a16:creationId xmlns:a16="http://schemas.microsoft.com/office/drawing/2014/main" id="{A09B5B8B-D796-2BC4-309E-06F0750E14AF}"/>
                    </a:ext>
                  </a:extLst>
                </p:cNvPr>
                <p:cNvSpPr/>
                <p:nvPr/>
              </p:nvSpPr>
              <p:spPr>
                <a:xfrm>
                  <a:off x="469942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5580">
                  <a:extLst>
                    <a:ext uri="{FF2B5EF4-FFF2-40B4-BE49-F238E27FC236}">
                      <a16:creationId xmlns:a16="http://schemas.microsoft.com/office/drawing/2014/main" id="{D63C8E99-4F3E-7CD1-23AE-C218654330E4}"/>
                    </a:ext>
                  </a:extLst>
                </p:cNvPr>
                <p:cNvSpPr/>
                <p:nvPr/>
              </p:nvSpPr>
              <p:spPr>
                <a:xfrm>
                  <a:off x="4675432"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6" name="Graphic 13">
                <a:extLst>
                  <a:ext uri="{FF2B5EF4-FFF2-40B4-BE49-F238E27FC236}">
                    <a16:creationId xmlns:a16="http://schemas.microsoft.com/office/drawing/2014/main" id="{AE757E4D-3C93-7488-827D-462A2B68FB78}"/>
                  </a:ext>
                </a:extLst>
              </p:cNvPr>
              <p:cNvGrpSpPr/>
              <p:nvPr/>
            </p:nvGrpSpPr>
            <p:grpSpPr>
              <a:xfrm>
                <a:off x="4699421" y="1204406"/>
                <a:ext cx="47811" cy="46599"/>
                <a:chOff x="4699421" y="1204406"/>
                <a:chExt cx="47811" cy="46599"/>
              </a:xfrm>
            </p:grpSpPr>
            <p:sp>
              <p:nvSpPr>
                <p:cNvPr id="872" name="Freeform: Shape 5577">
                  <a:extLst>
                    <a:ext uri="{FF2B5EF4-FFF2-40B4-BE49-F238E27FC236}">
                      <a16:creationId xmlns:a16="http://schemas.microsoft.com/office/drawing/2014/main" id="{98FA7DA7-D395-AD7F-9541-7FCF40445C58}"/>
                    </a:ext>
                  </a:extLst>
                </p:cNvPr>
                <p:cNvSpPr/>
                <p:nvPr/>
              </p:nvSpPr>
              <p:spPr>
                <a:xfrm>
                  <a:off x="472340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Freeform: Shape 5578">
                  <a:extLst>
                    <a:ext uri="{FF2B5EF4-FFF2-40B4-BE49-F238E27FC236}">
                      <a16:creationId xmlns:a16="http://schemas.microsoft.com/office/drawing/2014/main" id="{F1FD63C8-152B-20F2-3174-FAC712B04EA6}"/>
                    </a:ext>
                  </a:extLst>
                </p:cNvPr>
                <p:cNvSpPr/>
                <p:nvPr/>
              </p:nvSpPr>
              <p:spPr>
                <a:xfrm>
                  <a:off x="469942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7" name="Graphic 13">
                <a:extLst>
                  <a:ext uri="{FF2B5EF4-FFF2-40B4-BE49-F238E27FC236}">
                    <a16:creationId xmlns:a16="http://schemas.microsoft.com/office/drawing/2014/main" id="{BB07AB71-5E66-F9EC-5D3B-9BE05F4973E8}"/>
                  </a:ext>
                </a:extLst>
              </p:cNvPr>
              <p:cNvGrpSpPr/>
              <p:nvPr/>
            </p:nvGrpSpPr>
            <p:grpSpPr>
              <a:xfrm>
                <a:off x="4706865" y="1204406"/>
                <a:ext cx="47811" cy="46599"/>
                <a:chOff x="4706865" y="1204406"/>
                <a:chExt cx="47811" cy="46599"/>
              </a:xfrm>
            </p:grpSpPr>
            <p:sp>
              <p:nvSpPr>
                <p:cNvPr id="870" name="Freeform: Shape 5575">
                  <a:extLst>
                    <a:ext uri="{FF2B5EF4-FFF2-40B4-BE49-F238E27FC236}">
                      <a16:creationId xmlns:a16="http://schemas.microsoft.com/office/drawing/2014/main" id="{A8A04753-CD05-ADA0-AF5E-14D76C9AAF0B}"/>
                    </a:ext>
                  </a:extLst>
                </p:cNvPr>
                <p:cNvSpPr/>
                <p:nvPr/>
              </p:nvSpPr>
              <p:spPr>
                <a:xfrm>
                  <a:off x="473068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5576">
                  <a:extLst>
                    <a:ext uri="{FF2B5EF4-FFF2-40B4-BE49-F238E27FC236}">
                      <a16:creationId xmlns:a16="http://schemas.microsoft.com/office/drawing/2014/main" id="{D891CB4E-566A-0749-C946-3826A59E50F6}"/>
                    </a:ext>
                  </a:extLst>
                </p:cNvPr>
                <p:cNvSpPr/>
                <p:nvPr/>
              </p:nvSpPr>
              <p:spPr>
                <a:xfrm>
                  <a:off x="470686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8" name="Graphic 13">
                <a:extLst>
                  <a:ext uri="{FF2B5EF4-FFF2-40B4-BE49-F238E27FC236}">
                    <a16:creationId xmlns:a16="http://schemas.microsoft.com/office/drawing/2014/main" id="{549D4F6F-4CC4-D593-CD3E-38CE5D4E3AA7}"/>
                  </a:ext>
                </a:extLst>
              </p:cNvPr>
              <p:cNvGrpSpPr/>
              <p:nvPr/>
            </p:nvGrpSpPr>
            <p:grpSpPr>
              <a:xfrm>
                <a:off x="4713483" y="1204406"/>
                <a:ext cx="47811" cy="46599"/>
                <a:chOff x="4713483" y="1204406"/>
                <a:chExt cx="47811" cy="46599"/>
              </a:xfrm>
            </p:grpSpPr>
            <p:sp>
              <p:nvSpPr>
                <p:cNvPr id="868" name="Freeform: Shape 5573">
                  <a:extLst>
                    <a:ext uri="{FF2B5EF4-FFF2-40B4-BE49-F238E27FC236}">
                      <a16:creationId xmlns:a16="http://schemas.microsoft.com/office/drawing/2014/main" id="{438D0D56-6CD2-7C0B-14BF-48960760A7E8}"/>
                    </a:ext>
                  </a:extLst>
                </p:cNvPr>
                <p:cNvSpPr/>
                <p:nvPr/>
              </p:nvSpPr>
              <p:spPr>
                <a:xfrm>
                  <a:off x="47374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Freeform: Shape 5574">
                  <a:extLst>
                    <a:ext uri="{FF2B5EF4-FFF2-40B4-BE49-F238E27FC236}">
                      <a16:creationId xmlns:a16="http://schemas.microsoft.com/office/drawing/2014/main" id="{916B45C4-BBB0-4A13-0E62-CB59A7043517}"/>
                    </a:ext>
                  </a:extLst>
                </p:cNvPr>
                <p:cNvSpPr/>
                <p:nvPr/>
              </p:nvSpPr>
              <p:spPr>
                <a:xfrm>
                  <a:off x="471348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9" name="Graphic 13">
                <a:extLst>
                  <a:ext uri="{FF2B5EF4-FFF2-40B4-BE49-F238E27FC236}">
                    <a16:creationId xmlns:a16="http://schemas.microsoft.com/office/drawing/2014/main" id="{54507017-14AD-EADE-EAC9-5A1501AC7602}"/>
                  </a:ext>
                </a:extLst>
              </p:cNvPr>
              <p:cNvGrpSpPr/>
              <p:nvPr/>
            </p:nvGrpSpPr>
            <p:grpSpPr>
              <a:xfrm>
                <a:off x="4720100" y="1204406"/>
                <a:ext cx="47977" cy="46599"/>
                <a:chOff x="4720100" y="1204406"/>
                <a:chExt cx="47977" cy="46599"/>
              </a:xfrm>
            </p:grpSpPr>
            <p:sp>
              <p:nvSpPr>
                <p:cNvPr id="866" name="Freeform: Shape 5571">
                  <a:extLst>
                    <a:ext uri="{FF2B5EF4-FFF2-40B4-BE49-F238E27FC236}">
                      <a16:creationId xmlns:a16="http://schemas.microsoft.com/office/drawing/2014/main" id="{7A6D6394-1A39-0C11-C1E1-62B7E837AAD1}"/>
                    </a:ext>
                  </a:extLst>
                </p:cNvPr>
                <p:cNvSpPr/>
                <p:nvPr/>
              </p:nvSpPr>
              <p:spPr>
                <a:xfrm>
                  <a:off x="474408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5572">
                  <a:extLst>
                    <a:ext uri="{FF2B5EF4-FFF2-40B4-BE49-F238E27FC236}">
                      <a16:creationId xmlns:a16="http://schemas.microsoft.com/office/drawing/2014/main" id="{7AEF3C8D-B82B-7704-5973-FF38538C2902}"/>
                    </a:ext>
                  </a:extLst>
                </p:cNvPr>
                <p:cNvSpPr/>
                <p:nvPr/>
              </p:nvSpPr>
              <p:spPr>
                <a:xfrm>
                  <a:off x="472010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0" name="Graphic 13">
                <a:extLst>
                  <a:ext uri="{FF2B5EF4-FFF2-40B4-BE49-F238E27FC236}">
                    <a16:creationId xmlns:a16="http://schemas.microsoft.com/office/drawing/2014/main" id="{228FCE3B-4CA4-36ED-E126-14E4D22F337F}"/>
                  </a:ext>
                </a:extLst>
              </p:cNvPr>
              <p:cNvGrpSpPr/>
              <p:nvPr/>
            </p:nvGrpSpPr>
            <p:grpSpPr>
              <a:xfrm>
                <a:off x="4726883" y="1204406"/>
                <a:ext cx="47811" cy="46599"/>
                <a:chOff x="4726883" y="1204406"/>
                <a:chExt cx="47811" cy="46599"/>
              </a:xfrm>
            </p:grpSpPr>
            <p:sp>
              <p:nvSpPr>
                <p:cNvPr id="864" name="Freeform: Shape 5569">
                  <a:extLst>
                    <a:ext uri="{FF2B5EF4-FFF2-40B4-BE49-F238E27FC236}">
                      <a16:creationId xmlns:a16="http://schemas.microsoft.com/office/drawing/2014/main" id="{3872937F-E32D-B233-15E9-91F7496145A7}"/>
                    </a:ext>
                  </a:extLst>
                </p:cNvPr>
                <p:cNvSpPr/>
                <p:nvPr/>
              </p:nvSpPr>
              <p:spPr>
                <a:xfrm>
                  <a:off x="475087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5570">
                  <a:extLst>
                    <a:ext uri="{FF2B5EF4-FFF2-40B4-BE49-F238E27FC236}">
                      <a16:creationId xmlns:a16="http://schemas.microsoft.com/office/drawing/2014/main" id="{4D33F9FF-2B03-5152-7949-E2259B4CD446}"/>
                    </a:ext>
                  </a:extLst>
                </p:cNvPr>
                <p:cNvSpPr/>
                <p:nvPr/>
              </p:nvSpPr>
              <p:spPr>
                <a:xfrm>
                  <a:off x="472688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1" name="Graphic 13">
                <a:extLst>
                  <a:ext uri="{FF2B5EF4-FFF2-40B4-BE49-F238E27FC236}">
                    <a16:creationId xmlns:a16="http://schemas.microsoft.com/office/drawing/2014/main" id="{82B7ED93-4BA2-721E-6914-8A61702713BD}"/>
                  </a:ext>
                </a:extLst>
              </p:cNvPr>
              <p:cNvGrpSpPr/>
              <p:nvPr/>
            </p:nvGrpSpPr>
            <p:grpSpPr>
              <a:xfrm>
                <a:off x="4733501" y="1204406"/>
                <a:ext cx="47977" cy="46599"/>
                <a:chOff x="4733501" y="1204406"/>
                <a:chExt cx="47977" cy="46599"/>
              </a:xfrm>
            </p:grpSpPr>
            <p:sp>
              <p:nvSpPr>
                <p:cNvPr id="862" name="Freeform: Shape 5567">
                  <a:extLst>
                    <a:ext uri="{FF2B5EF4-FFF2-40B4-BE49-F238E27FC236}">
                      <a16:creationId xmlns:a16="http://schemas.microsoft.com/office/drawing/2014/main" id="{5644B56A-67AB-A7F5-4B66-D09588D722B2}"/>
                    </a:ext>
                  </a:extLst>
                </p:cNvPr>
                <p:cNvSpPr/>
                <p:nvPr/>
              </p:nvSpPr>
              <p:spPr>
                <a:xfrm>
                  <a:off x="475748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5568">
                  <a:extLst>
                    <a:ext uri="{FF2B5EF4-FFF2-40B4-BE49-F238E27FC236}">
                      <a16:creationId xmlns:a16="http://schemas.microsoft.com/office/drawing/2014/main" id="{137BAA1B-DE11-A122-7C76-160D13151688}"/>
                    </a:ext>
                  </a:extLst>
                </p:cNvPr>
                <p:cNvSpPr/>
                <p:nvPr/>
              </p:nvSpPr>
              <p:spPr>
                <a:xfrm>
                  <a:off x="473350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2" name="Graphic 13">
                <a:extLst>
                  <a:ext uri="{FF2B5EF4-FFF2-40B4-BE49-F238E27FC236}">
                    <a16:creationId xmlns:a16="http://schemas.microsoft.com/office/drawing/2014/main" id="{FF2A2C18-0755-DE60-EBFB-3AD3D4B4385E}"/>
                  </a:ext>
                </a:extLst>
              </p:cNvPr>
              <p:cNvGrpSpPr/>
              <p:nvPr/>
            </p:nvGrpSpPr>
            <p:grpSpPr>
              <a:xfrm>
                <a:off x="4760136" y="1204406"/>
                <a:ext cx="47811" cy="46599"/>
                <a:chOff x="4760136" y="1204406"/>
                <a:chExt cx="47811" cy="46599"/>
              </a:xfrm>
            </p:grpSpPr>
            <p:sp>
              <p:nvSpPr>
                <p:cNvPr id="860" name="Freeform: Shape 5565">
                  <a:extLst>
                    <a:ext uri="{FF2B5EF4-FFF2-40B4-BE49-F238E27FC236}">
                      <a16:creationId xmlns:a16="http://schemas.microsoft.com/office/drawing/2014/main" id="{C90FF346-E302-B441-90D1-85250BE9E81D}"/>
                    </a:ext>
                  </a:extLst>
                </p:cNvPr>
                <p:cNvSpPr/>
                <p:nvPr/>
              </p:nvSpPr>
              <p:spPr>
                <a:xfrm>
                  <a:off x="478412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5566">
                  <a:extLst>
                    <a:ext uri="{FF2B5EF4-FFF2-40B4-BE49-F238E27FC236}">
                      <a16:creationId xmlns:a16="http://schemas.microsoft.com/office/drawing/2014/main" id="{C8705E53-AA18-DA73-C479-D4D1716E7A97}"/>
                    </a:ext>
                  </a:extLst>
                </p:cNvPr>
                <p:cNvSpPr/>
                <p:nvPr/>
              </p:nvSpPr>
              <p:spPr>
                <a:xfrm>
                  <a:off x="476013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3" name="Graphic 13">
                <a:extLst>
                  <a:ext uri="{FF2B5EF4-FFF2-40B4-BE49-F238E27FC236}">
                    <a16:creationId xmlns:a16="http://schemas.microsoft.com/office/drawing/2014/main" id="{BCE1471E-1860-D9D0-7F0B-CB4018697B8E}"/>
                  </a:ext>
                </a:extLst>
              </p:cNvPr>
              <p:cNvGrpSpPr/>
              <p:nvPr/>
            </p:nvGrpSpPr>
            <p:grpSpPr>
              <a:xfrm>
                <a:off x="4768077" y="1204406"/>
                <a:ext cx="47811" cy="46599"/>
                <a:chOff x="4768077" y="1204406"/>
                <a:chExt cx="47811" cy="46599"/>
              </a:xfrm>
            </p:grpSpPr>
            <p:sp>
              <p:nvSpPr>
                <p:cNvPr id="858" name="Freeform: Shape 5563">
                  <a:extLst>
                    <a:ext uri="{FF2B5EF4-FFF2-40B4-BE49-F238E27FC236}">
                      <a16:creationId xmlns:a16="http://schemas.microsoft.com/office/drawing/2014/main" id="{EEC00933-A849-71F4-CC19-AF0765059E6A}"/>
                    </a:ext>
                  </a:extLst>
                </p:cNvPr>
                <p:cNvSpPr/>
                <p:nvPr/>
              </p:nvSpPr>
              <p:spPr>
                <a:xfrm>
                  <a:off x="479190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5564">
                  <a:extLst>
                    <a:ext uri="{FF2B5EF4-FFF2-40B4-BE49-F238E27FC236}">
                      <a16:creationId xmlns:a16="http://schemas.microsoft.com/office/drawing/2014/main" id="{7AD28EF2-587A-40CA-91D4-F0F37C380D08}"/>
                    </a:ext>
                  </a:extLst>
                </p:cNvPr>
                <p:cNvSpPr/>
                <p:nvPr/>
              </p:nvSpPr>
              <p:spPr>
                <a:xfrm>
                  <a:off x="476807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4" name="Graphic 13">
                <a:extLst>
                  <a:ext uri="{FF2B5EF4-FFF2-40B4-BE49-F238E27FC236}">
                    <a16:creationId xmlns:a16="http://schemas.microsoft.com/office/drawing/2014/main" id="{5FB7F9F1-2562-AA40-577B-2AF664F0314E}"/>
                  </a:ext>
                </a:extLst>
              </p:cNvPr>
              <p:cNvGrpSpPr/>
              <p:nvPr/>
            </p:nvGrpSpPr>
            <p:grpSpPr>
              <a:xfrm>
                <a:off x="4776018" y="1204406"/>
                <a:ext cx="47811" cy="46599"/>
                <a:chOff x="4776018" y="1204406"/>
                <a:chExt cx="47811" cy="46599"/>
              </a:xfrm>
            </p:grpSpPr>
            <p:sp>
              <p:nvSpPr>
                <p:cNvPr id="856" name="Freeform: Shape 5561">
                  <a:extLst>
                    <a:ext uri="{FF2B5EF4-FFF2-40B4-BE49-F238E27FC236}">
                      <a16:creationId xmlns:a16="http://schemas.microsoft.com/office/drawing/2014/main" id="{469DBF57-FF33-AFDA-DDDB-81ECF0B012CB}"/>
                    </a:ext>
                  </a:extLst>
                </p:cNvPr>
                <p:cNvSpPr/>
                <p:nvPr/>
              </p:nvSpPr>
              <p:spPr>
                <a:xfrm>
                  <a:off x="479984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5562">
                  <a:extLst>
                    <a:ext uri="{FF2B5EF4-FFF2-40B4-BE49-F238E27FC236}">
                      <a16:creationId xmlns:a16="http://schemas.microsoft.com/office/drawing/2014/main" id="{30E1B097-7F70-A422-82E8-735DB02A2747}"/>
                    </a:ext>
                  </a:extLst>
                </p:cNvPr>
                <p:cNvSpPr/>
                <p:nvPr/>
              </p:nvSpPr>
              <p:spPr>
                <a:xfrm>
                  <a:off x="477601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5" name="Graphic 13">
                <a:extLst>
                  <a:ext uri="{FF2B5EF4-FFF2-40B4-BE49-F238E27FC236}">
                    <a16:creationId xmlns:a16="http://schemas.microsoft.com/office/drawing/2014/main" id="{3830240A-2A32-6F7F-3257-95735A59A5D0}"/>
                  </a:ext>
                </a:extLst>
              </p:cNvPr>
              <p:cNvGrpSpPr/>
              <p:nvPr/>
            </p:nvGrpSpPr>
            <p:grpSpPr>
              <a:xfrm>
                <a:off x="4783959" y="1204406"/>
                <a:ext cx="47811" cy="46599"/>
                <a:chOff x="4783959" y="1204406"/>
                <a:chExt cx="47811" cy="46599"/>
              </a:xfrm>
            </p:grpSpPr>
            <p:sp>
              <p:nvSpPr>
                <p:cNvPr id="854" name="Freeform: Shape 5559">
                  <a:extLst>
                    <a:ext uri="{FF2B5EF4-FFF2-40B4-BE49-F238E27FC236}">
                      <a16:creationId xmlns:a16="http://schemas.microsoft.com/office/drawing/2014/main" id="{A80F0048-802F-9334-C6C1-99FCA2DA27CA}"/>
                    </a:ext>
                  </a:extLst>
                </p:cNvPr>
                <p:cNvSpPr/>
                <p:nvPr/>
              </p:nvSpPr>
              <p:spPr>
                <a:xfrm>
                  <a:off x="480778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5560">
                  <a:extLst>
                    <a:ext uri="{FF2B5EF4-FFF2-40B4-BE49-F238E27FC236}">
                      <a16:creationId xmlns:a16="http://schemas.microsoft.com/office/drawing/2014/main" id="{A22BBF5A-DA7A-0812-7519-2D0CE4239BFF}"/>
                    </a:ext>
                  </a:extLst>
                </p:cNvPr>
                <p:cNvSpPr/>
                <p:nvPr/>
              </p:nvSpPr>
              <p:spPr>
                <a:xfrm>
                  <a:off x="478395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 name="Graphic 13">
                <a:extLst>
                  <a:ext uri="{FF2B5EF4-FFF2-40B4-BE49-F238E27FC236}">
                    <a16:creationId xmlns:a16="http://schemas.microsoft.com/office/drawing/2014/main" id="{49AC97E6-55B9-F84F-BB32-EF248DFCC6E4}"/>
                  </a:ext>
                </a:extLst>
              </p:cNvPr>
              <p:cNvGrpSpPr/>
              <p:nvPr/>
            </p:nvGrpSpPr>
            <p:grpSpPr>
              <a:xfrm>
                <a:off x="4791735" y="1204406"/>
                <a:ext cx="47977" cy="46599"/>
                <a:chOff x="4791735" y="1204406"/>
                <a:chExt cx="47977" cy="46599"/>
              </a:xfrm>
            </p:grpSpPr>
            <p:sp>
              <p:nvSpPr>
                <p:cNvPr id="852" name="Freeform: Shape 5557">
                  <a:extLst>
                    <a:ext uri="{FF2B5EF4-FFF2-40B4-BE49-F238E27FC236}">
                      <a16:creationId xmlns:a16="http://schemas.microsoft.com/office/drawing/2014/main" id="{51E67BF8-85E0-E102-24A5-674893677BED}"/>
                    </a:ext>
                  </a:extLst>
                </p:cNvPr>
                <p:cNvSpPr/>
                <p:nvPr/>
              </p:nvSpPr>
              <p:spPr>
                <a:xfrm>
                  <a:off x="481572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5558">
                  <a:extLst>
                    <a:ext uri="{FF2B5EF4-FFF2-40B4-BE49-F238E27FC236}">
                      <a16:creationId xmlns:a16="http://schemas.microsoft.com/office/drawing/2014/main" id="{7B957DDC-8AA9-76B1-A06C-AF1C3513C7B2}"/>
                    </a:ext>
                  </a:extLst>
                </p:cNvPr>
                <p:cNvSpPr/>
                <p:nvPr/>
              </p:nvSpPr>
              <p:spPr>
                <a:xfrm>
                  <a:off x="4791735"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7" name="Graphic 13">
                <a:extLst>
                  <a:ext uri="{FF2B5EF4-FFF2-40B4-BE49-F238E27FC236}">
                    <a16:creationId xmlns:a16="http://schemas.microsoft.com/office/drawing/2014/main" id="{647B7933-AA0A-36E3-3066-360FDDA825CD}"/>
                  </a:ext>
                </a:extLst>
              </p:cNvPr>
              <p:cNvGrpSpPr/>
              <p:nvPr/>
            </p:nvGrpSpPr>
            <p:grpSpPr>
              <a:xfrm>
                <a:off x="4799676" y="1204406"/>
                <a:ext cx="47977" cy="46599"/>
                <a:chOff x="4799676" y="1204406"/>
                <a:chExt cx="47977" cy="46599"/>
              </a:xfrm>
            </p:grpSpPr>
            <p:sp>
              <p:nvSpPr>
                <p:cNvPr id="850" name="Freeform: Shape 5555">
                  <a:extLst>
                    <a:ext uri="{FF2B5EF4-FFF2-40B4-BE49-F238E27FC236}">
                      <a16:creationId xmlns:a16="http://schemas.microsoft.com/office/drawing/2014/main" id="{0CE87729-25D7-2D16-C422-50B4DD7E5B2F}"/>
                    </a:ext>
                  </a:extLst>
                </p:cNvPr>
                <p:cNvSpPr/>
                <p:nvPr/>
              </p:nvSpPr>
              <p:spPr>
                <a:xfrm>
                  <a:off x="482366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5556">
                  <a:extLst>
                    <a:ext uri="{FF2B5EF4-FFF2-40B4-BE49-F238E27FC236}">
                      <a16:creationId xmlns:a16="http://schemas.microsoft.com/office/drawing/2014/main" id="{426F3F87-838E-D194-A4EF-0F65A35A98AE}"/>
                    </a:ext>
                  </a:extLst>
                </p:cNvPr>
                <p:cNvSpPr/>
                <p:nvPr/>
              </p:nvSpPr>
              <p:spPr>
                <a:xfrm>
                  <a:off x="4799676"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8" name="Graphic 13">
                <a:extLst>
                  <a:ext uri="{FF2B5EF4-FFF2-40B4-BE49-F238E27FC236}">
                    <a16:creationId xmlns:a16="http://schemas.microsoft.com/office/drawing/2014/main" id="{593476F6-E16C-AD66-0463-ADC28117AD22}"/>
                  </a:ext>
                </a:extLst>
              </p:cNvPr>
              <p:cNvGrpSpPr/>
              <p:nvPr/>
            </p:nvGrpSpPr>
            <p:grpSpPr>
              <a:xfrm>
                <a:off x="4807617" y="1204406"/>
                <a:ext cx="47977" cy="46599"/>
                <a:chOff x="4807617" y="1204406"/>
                <a:chExt cx="47977" cy="46599"/>
              </a:xfrm>
            </p:grpSpPr>
            <p:sp>
              <p:nvSpPr>
                <p:cNvPr id="848" name="Freeform: Shape 5553">
                  <a:extLst>
                    <a:ext uri="{FF2B5EF4-FFF2-40B4-BE49-F238E27FC236}">
                      <a16:creationId xmlns:a16="http://schemas.microsoft.com/office/drawing/2014/main" id="{A85CC30F-559C-0BDD-960B-D44DFA84BEC7}"/>
                    </a:ext>
                  </a:extLst>
                </p:cNvPr>
                <p:cNvSpPr/>
                <p:nvPr/>
              </p:nvSpPr>
              <p:spPr>
                <a:xfrm>
                  <a:off x="483160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5554">
                  <a:extLst>
                    <a:ext uri="{FF2B5EF4-FFF2-40B4-BE49-F238E27FC236}">
                      <a16:creationId xmlns:a16="http://schemas.microsoft.com/office/drawing/2014/main" id="{7D2C0E76-F843-89FA-91DF-F76A67C9CCA4}"/>
                    </a:ext>
                  </a:extLst>
                </p:cNvPr>
                <p:cNvSpPr/>
                <p:nvPr/>
              </p:nvSpPr>
              <p:spPr>
                <a:xfrm>
                  <a:off x="4807617"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raphic 13">
                <a:extLst>
                  <a:ext uri="{FF2B5EF4-FFF2-40B4-BE49-F238E27FC236}">
                    <a16:creationId xmlns:a16="http://schemas.microsoft.com/office/drawing/2014/main" id="{8224DF97-258A-A5C1-ABBF-D3E27B80F1D6}"/>
                  </a:ext>
                </a:extLst>
              </p:cNvPr>
              <p:cNvGrpSpPr/>
              <p:nvPr/>
            </p:nvGrpSpPr>
            <p:grpSpPr>
              <a:xfrm>
                <a:off x="4815558" y="1204406"/>
                <a:ext cx="47811" cy="46599"/>
                <a:chOff x="4815558" y="1204406"/>
                <a:chExt cx="47811" cy="46599"/>
              </a:xfrm>
            </p:grpSpPr>
            <p:sp>
              <p:nvSpPr>
                <p:cNvPr id="846" name="Freeform: Shape 5551">
                  <a:extLst>
                    <a:ext uri="{FF2B5EF4-FFF2-40B4-BE49-F238E27FC236}">
                      <a16:creationId xmlns:a16="http://schemas.microsoft.com/office/drawing/2014/main" id="{6314384D-88F8-A105-80D2-C7D7788FE79C}"/>
                    </a:ext>
                  </a:extLst>
                </p:cNvPr>
                <p:cNvSpPr/>
                <p:nvPr/>
              </p:nvSpPr>
              <p:spPr>
                <a:xfrm>
                  <a:off x="483954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5552">
                  <a:extLst>
                    <a:ext uri="{FF2B5EF4-FFF2-40B4-BE49-F238E27FC236}">
                      <a16:creationId xmlns:a16="http://schemas.microsoft.com/office/drawing/2014/main" id="{476177DF-D01B-11EF-3432-A03CA6C44ED7}"/>
                    </a:ext>
                  </a:extLst>
                </p:cNvPr>
                <p:cNvSpPr/>
                <p:nvPr/>
              </p:nvSpPr>
              <p:spPr>
                <a:xfrm>
                  <a:off x="481555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0" name="Graphic 13">
                <a:extLst>
                  <a:ext uri="{FF2B5EF4-FFF2-40B4-BE49-F238E27FC236}">
                    <a16:creationId xmlns:a16="http://schemas.microsoft.com/office/drawing/2014/main" id="{2299E7B9-E1C6-A79E-168E-B880BD2E62A7}"/>
                  </a:ext>
                </a:extLst>
              </p:cNvPr>
              <p:cNvGrpSpPr/>
              <p:nvPr/>
            </p:nvGrpSpPr>
            <p:grpSpPr>
              <a:xfrm>
                <a:off x="4823499" y="1204406"/>
                <a:ext cx="47811" cy="46599"/>
                <a:chOff x="4823499" y="1204406"/>
                <a:chExt cx="47811" cy="46599"/>
              </a:xfrm>
            </p:grpSpPr>
            <p:sp>
              <p:nvSpPr>
                <p:cNvPr id="844" name="Freeform: Shape 5549">
                  <a:extLst>
                    <a:ext uri="{FF2B5EF4-FFF2-40B4-BE49-F238E27FC236}">
                      <a16:creationId xmlns:a16="http://schemas.microsoft.com/office/drawing/2014/main" id="{A267A05A-C887-8E56-ED93-4030C46498B6}"/>
                    </a:ext>
                  </a:extLst>
                </p:cNvPr>
                <p:cNvSpPr/>
                <p:nvPr/>
              </p:nvSpPr>
              <p:spPr>
                <a:xfrm>
                  <a:off x="484748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5550">
                  <a:extLst>
                    <a:ext uri="{FF2B5EF4-FFF2-40B4-BE49-F238E27FC236}">
                      <a16:creationId xmlns:a16="http://schemas.microsoft.com/office/drawing/2014/main" id="{57FD16DF-B6C7-321F-637B-6CB2238085F5}"/>
                    </a:ext>
                  </a:extLst>
                </p:cNvPr>
                <p:cNvSpPr/>
                <p:nvPr/>
              </p:nvSpPr>
              <p:spPr>
                <a:xfrm>
                  <a:off x="482349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1" name="Graphic 13">
                <a:extLst>
                  <a:ext uri="{FF2B5EF4-FFF2-40B4-BE49-F238E27FC236}">
                    <a16:creationId xmlns:a16="http://schemas.microsoft.com/office/drawing/2014/main" id="{3AB722AD-2508-4B79-ADCE-BD3C46B0A249}"/>
                  </a:ext>
                </a:extLst>
              </p:cNvPr>
              <p:cNvGrpSpPr/>
              <p:nvPr/>
            </p:nvGrpSpPr>
            <p:grpSpPr>
              <a:xfrm>
                <a:off x="4841201" y="1204406"/>
                <a:ext cx="47811" cy="46599"/>
                <a:chOff x="4841201" y="1204406"/>
                <a:chExt cx="47811" cy="46599"/>
              </a:xfrm>
            </p:grpSpPr>
            <p:sp>
              <p:nvSpPr>
                <p:cNvPr id="842" name="Freeform: Shape 5547">
                  <a:extLst>
                    <a:ext uri="{FF2B5EF4-FFF2-40B4-BE49-F238E27FC236}">
                      <a16:creationId xmlns:a16="http://schemas.microsoft.com/office/drawing/2014/main" id="{565F3F9A-2DCD-2B06-9640-0FA571992472}"/>
                    </a:ext>
                  </a:extLst>
                </p:cNvPr>
                <p:cNvSpPr/>
                <p:nvPr/>
              </p:nvSpPr>
              <p:spPr>
                <a:xfrm>
                  <a:off x="486502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5548">
                  <a:extLst>
                    <a:ext uri="{FF2B5EF4-FFF2-40B4-BE49-F238E27FC236}">
                      <a16:creationId xmlns:a16="http://schemas.microsoft.com/office/drawing/2014/main" id="{6A6B52BD-A781-EAE9-33CC-EB6DF785FCF3}"/>
                    </a:ext>
                  </a:extLst>
                </p:cNvPr>
                <p:cNvSpPr/>
                <p:nvPr/>
              </p:nvSpPr>
              <p:spPr>
                <a:xfrm>
                  <a:off x="484120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2" name="Graphic 13">
                <a:extLst>
                  <a:ext uri="{FF2B5EF4-FFF2-40B4-BE49-F238E27FC236}">
                    <a16:creationId xmlns:a16="http://schemas.microsoft.com/office/drawing/2014/main" id="{B932E300-E743-E732-82F9-6648C2B016A4}"/>
                  </a:ext>
                </a:extLst>
              </p:cNvPr>
              <p:cNvGrpSpPr/>
              <p:nvPr/>
            </p:nvGrpSpPr>
            <p:grpSpPr>
              <a:xfrm>
                <a:off x="4847488" y="1204406"/>
                <a:ext cx="47811" cy="46599"/>
                <a:chOff x="4847488" y="1204406"/>
                <a:chExt cx="47811" cy="46599"/>
              </a:xfrm>
            </p:grpSpPr>
            <p:sp>
              <p:nvSpPr>
                <p:cNvPr id="840" name="Freeform: Shape 5545">
                  <a:extLst>
                    <a:ext uri="{FF2B5EF4-FFF2-40B4-BE49-F238E27FC236}">
                      <a16:creationId xmlns:a16="http://schemas.microsoft.com/office/drawing/2014/main" id="{678D90AE-070F-64F6-192D-45F637C7E666}"/>
                    </a:ext>
                  </a:extLst>
                </p:cNvPr>
                <p:cNvSpPr/>
                <p:nvPr/>
              </p:nvSpPr>
              <p:spPr>
                <a:xfrm>
                  <a:off x="487131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5546">
                  <a:extLst>
                    <a:ext uri="{FF2B5EF4-FFF2-40B4-BE49-F238E27FC236}">
                      <a16:creationId xmlns:a16="http://schemas.microsoft.com/office/drawing/2014/main" id="{CF32B797-AEA6-E689-3FD7-293721609F0C}"/>
                    </a:ext>
                  </a:extLst>
                </p:cNvPr>
                <p:cNvSpPr/>
                <p:nvPr/>
              </p:nvSpPr>
              <p:spPr>
                <a:xfrm>
                  <a:off x="484748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3" name="Graphic 13">
                <a:extLst>
                  <a:ext uri="{FF2B5EF4-FFF2-40B4-BE49-F238E27FC236}">
                    <a16:creationId xmlns:a16="http://schemas.microsoft.com/office/drawing/2014/main" id="{61A434CB-8F9E-3EDA-D2CA-9CAA74537179}"/>
                  </a:ext>
                </a:extLst>
              </p:cNvPr>
              <p:cNvGrpSpPr/>
              <p:nvPr/>
            </p:nvGrpSpPr>
            <p:grpSpPr>
              <a:xfrm>
                <a:off x="4853609" y="1204406"/>
                <a:ext cx="47977" cy="46599"/>
                <a:chOff x="4853609" y="1204406"/>
                <a:chExt cx="47977" cy="46599"/>
              </a:xfrm>
            </p:grpSpPr>
            <p:sp>
              <p:nvSpPr>
                <p:cNvPr id="838" name="Freeform: Shape 5543">
                  <a:extLst>
                    <a:ext uri="{FF2B5EF4-FFF2-40B4-BE49-F238E27FC236}">
                      <a16:creationId xmlns:a16="http://schemas.microsoft.com/office/drawing/2014/main" id="{A1802BCA-2788-09BE-EC27-7DB0BB1DD45B}"/>
                    </a:ext>
                  </a:extLst>
                </p:cNvPr>
                <p:cNvSpPr/>
                <p:nvPr/>
              </p:nvSpPr>
              <p:spPr>
                <a:xfrm>
                  <a:off x="487759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5544">
                  <a:extLst>
                    <a:ext uri="{FF2B5EF4-FFF2-40B4-BE49-F238E27FC236}">
                      <a16:creationId xmlns:a16="http://schemas.microsoft.com/office/drawing/2014/main" id="{38D02B30-EC92-CFC6-8D6E-20F87EAAE6B6}"/>
                    </a:ext>
                  </a:extLst>
                </p:cNvPr>
                <p:cNvSpPr/>
                <p:nvPr/>
              </p:nvSpPr>
              <p:spPr>
                <a:xfrm>
                  <a:off x="485360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4" name="Graphic 13">
                <a:extLst>
                  <a:ext uri="{FF2B5EF4-FFF2-40B4-BE49-F238E27FC236}">
                    <a16:creationId xmlns:a16="http://schemas.microsoft.com/office/drawing/2014/main" id="{558B72E4-55D6-AD45-C113-4F00ECBF41DF}"/>
                  </a:ext>
                </a:extLst>
              </p:cNvPr>
              <p:cNvGrpSpPr/>
              <p:nvPr/>
            </p:nvGrpSpPr>
            <p:grpSpPr>
              <a:xfrm>
                <a:off x="4859896" y="1204406"/>
                <a:ext cx="47811" cy="46599"/>
                <a:chOff x="4859896" y="1204406"/>
                <a:chExt cx="47811" cy="46599"/>
              </a:xfrm>
            </p:grpSpPr>
            <p:sp>
              <p:nvSpPr>
                <p:cNvPr id="836" name="Freeform: Shape 5541">
                  <a:extLst>
                    <a:ext uri="{FF2B5EF4-FFF2-40B4-BE49-F238E27FC236}">
                      <a16:creationId xmlns:a16="http://schemas.microsoft.com/office/drawing/2014/main" id="{FE03C3D6-0CB7-FDAA-865A-99A3957E86E2}"/>
                    </a:ext>
                  </a:extLst>
                </p:cNvPr>
                <p:cNvSpPr/>
                <p:nvPr/>
              </p:nvSpPr>
              <p:spPr>
                <a:xfrm>
                  <a:off x="488388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5542">
                  <a:extLst>
                    <a:ext uri="{FF2B5EF4-FFF2-40B4-BE49-F238E27FC236}">
                      <a16:creationId xmlns:a16="http://schemas.microsoft.com/office/drawing/2014/main" id="{F1E1EB27-CDC6-D586-AB88-DC17F6D46D88}"/>
                    </a:ext>
                  </a:extLst>
                </p:cNvPr>
                <p:cNvSpPr/>
                <p:nvPr/>
              </p:nvSpPr>
              <p:spPr>
                <a:xfrm>
                  <a:off x="485989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5" name="Graphic 13">
                <a:extLst>
                  <a:ext uri="{FF2B5EF4-FFF2-40B4-BE49-F238E27FC236}">
                    <a16:creationId xmlns:a16="http://schemas.microsoft.com/office/drawing/2014/main" id="{955C8AB4-0C78-C814-22A0-8AB9778389F0}"/>
                  </a:ext>
                </a:extLst>
              </p:cNvPr>
              <p:cNvGrpSpPr/>
              <p:nvPr/>
            </p:nvGrpSpPr>
            <p:grpSpPr>
              <a:xfrm>
                <a:off x="4866182" y="1204406"/>
                <a:ext cx="47811" cy="46599"/>
                <a:chOff x="4866182" y="1204406"/>
                <a:chExt cx="47811" cy="46599"/>
              </a:xfrm>
            </p:grpSpPr>
            <p:sp>
              <p:nvSpPr>
                <p:cNvPr id="834" name="Freeform: Shape 5539">
                  <a:extLst>
                    <a:ext uri="{FF2B5EF4-FFF2-40B4-BE49-F238E27FC236}">
                      <a16:creationId xmlns:a16="http://schemas.microsoft.com/office/drawing/2014/main" id="{0AB1FF2B-4805-2367-4226-FD03FA35296D}"/>
                    </a:ext>
                  </a:extLst>
                </p:cNvPr>
                <p:cNvSpPr/>
                <p:nvPr/>
              </p:nvSpPr>
              <p:spPr>
                <a:xfrm>
                  <a:off x="48901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5540">
                  <a:extLst>
                    <a:ext uri="{FF2B5EF4-FFF2-40B4-BE49-F238E27FC236}">
                      <a16:creationId xmlns:a16="http://schemas.microsoft.com/office/drawing/2014/main" id="{5DB33AE0-9D02-F959-6068-44E4708A6AF6}"/>
                    </a:ext>
                  </a:extLst>
                </p:cNvPr>
                <p:cNvSpPr/>
                <p:nvPr/>
              </p:nvSpPr>
              <p:spPr>
                <a:xfrm>
                  <a:off x="4866182"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6" name="Graphic 13">
                <a:extLst>
                  <a:ext uri="{FF2B5EF4-FFF2-40B4-BE49-F238E27FC236}">
                    <a16:creationId xmlns:a16="http://schemas.microsoft.com/office/drawing/2014/main" id="{9D37AC83-A7A3-575A-2117-EAEBC217D29D}"/>
                  </a:ext>
                </a:extLst>
              </p:cNvPr>
              <p:cNvGrpSpPr/>
              <p:nvPr/>
            </p:nvGrpSpPr>
            <p:grpSpPr>
              <a:xfrm>
                <a:off x="4872469" y="1204406"/>
                <a:ext cx="47811" cy="46599"/>
                <a:chOff x="4872469" y="1204406"/>
                <a:chExt cx="47811" cy="46599"/>
              </a:xfrm>
            </p:grpSpPr>
            <p:sp>
              <p:nvSpPr>
                <p:cNvPr id="832" name="Freeform: Shape 5537">
                  <a:extLst>
                    <a:ext uri="{FF2B5EF4-FFF2-40B4-BE49-F238E27FC236}">
                      <a16:creationId xmlns:a16="http://schemas.microsoft.com/office/drawing/2014/main" id="{98E49014-908C-D85C-6157-64291A445D9D}"/>
                    </a:ext>
                  </a:extLst>
                </p:cNvPr>
                <p:cNvSpPr/>
                <p:nvPr/>
              </p:nvSpPr>
              <p:spPr>
                <a:xfrm>
                  <a:off x="489629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5538">
                  <a:extLst>
                    <a:ext uri="{FF2B5EF4-FFF2-40B4-BE49-F238E27FC236}">
                      <a16:creationId xmlns:a16="http://schemas.microsoft.com/office/drawing/2014/main" id="{13E1A585-6E7A-1DB4-94B0-611A2A4D6F13}"/>
                    </a:ext>
                  </a:extLst>
                </p:cNvPr>
                <p:cNvSpPr/>
                <p:nvPr/>
              </p:nvSpPr>
              <p:spPr>
                <a:xfrm>
                  <a:off x="487246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7" name="Graphic 13">
                <a:extLst>
                  <a:ext uri="{FF2B5EF4-FFF2-40B4-BE49-F238E27FC236}">
                    <a16:creationId xmlns:a16="http://schemas.microsoft.com/office/drawing/2014/main" id="{D2468B89-6801-39D8-25BD-69C29CA4505E}"/>
                  </a:ext>
                </a:extLst>
              </p:cNvPr>
              <p:cNvGrpSpPr/>
              <p:nvPr/>
            </p:nvGrpSpPr>
            <p:grpSpPr>
              <a:xfrm>
                <a:off x="4878590" y="1204406"/>
                <a:ext cx="47977" cy="46599"/>
                <a:chOff x="4878590" y="1204406"/>
                <a:chExt cx="47977" cy="46599"/>
              </a:xfrm>
            </p:grpSpPr>
            <p:sp>
              <p:nvSpPr>
                <p:cNvPr id="830" name="Freeform: Shape 5535">
                  <a:extLst>
                    <a:ext uri="{FF2B5EF4-FFF2-40B4-BE49-F238E27FC236}">
                      <a16:creationId xmlns:a16="http://schemas.microsoft.com/office/drawing/2014/main" id="{9489C8BA-DACA-B4AE-4EBB-BAF0C5A67EEE}"/>
                    </a:ext>
                  </a:extLst>
                </p:cNvPr>
                <p:cNvSpPr/>
                <p:nvPr/>
              </p:nvSpPr>
              <p:spPr>
                <a:xfrm>
                  <a:off x="490257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5536">
                  <a:extLst>
                    <a:ext uri="{FF2B5EF4-FFF2-40B4-BE49-F238E27FC236}">
                      <a16:creationId xmlns:a16="http://schemas.microsoft.com/office/drawing/2014/main" id="{B2727F33-33DC-E2CC-3E02-CB4B439BC978}"/>
                    </a:ext>
                  </a:extLst>
                </p:cNvPr>
                <p:cNvSpPr/>
                <p:nvPr/>
              </p:nvSpPr>
              <p:spPr>
                <a:xfrm>
                  <a:off x="487859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13">
                <a:extLst>
                  <a:ext uri="{FF2B5EF4-FFF2-40B4-BE49-F238E27FC236}">
                    <a16:creationId xmlns:a16="http://schemas.microsoft.com/office/drawing/2014/main" id="{1B071054-D4BA-FA1A-A2CD-F21A5C016D3F}"/>
                  </a:ext>
                </a:extLst>
              </p:cNvPr>
              <p:cNvGrpSpPr/>
              <p:nvPr/>
            </p:nvGrpSpPr>
            <p:grpSpPr>
              <a:xfrm>
                <a:off x="4884877" y="1204406"/>
                <a:ext cx="47977" cy="46599"/>
                <a:chOff x="4884877" y="1204406"/>
                <a:chExt cx="47977" cy="46599"/>
              </a:xfrm>
            </p:grpSpPr>
            <p:sp>
              <p:nvSpPr>
                <p:cNvPr id="828" name="Freeform: Shape 5533">
                  <a:extLst>
                    <a:ext uri="{FF2B5EF4-FFF2-40B4-BE49-F238E27FC236}">
                      <a16:creationId xmlns:a16="http://schemas.microsoft.com/office/drawing/2014/main" id="{146F860F-D331-97E8-F72B-250F2A74EE4D}"/>
                    </a:ext>
                  </a:extLst>
                </p:cNvPr>
                <p:cNvSpPr/>
                <p:nvPr/>
              </p:nvSpPr>
              <p:spPr>
                <a:xfrm>
                  <a:off x="490886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5534">
                  <a:extLst>
                    <a:ext uri="{FF2B5EF4-FFF2-40B4-BE49-F238E27FC236}">
                      <a16:creationId xmlns:a16="http://schemas.microsoft.com/office/drawing/2014/main" id="{F49EEC7C-AF5C-A8E7-DE71-D3C532907659}"/>
                    </a:ext>
                  </a:extLst>
                </p:cNvPr>
                <p:cNvSpPr/>
                <p:nvPr/>
              </p:nvSpPr>
              <p:spPr>
                <a:xfrm>
                  <a:off x="4884877"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9" name="Graphic 13">
                <a:extLst>
                  <a:ext uri="{FF2B5EF4-FFF2-40B4-BE49-F238E27FC236}">
                    <a16:creationId xmlns:a16="http://schemas.microsoft.com/office/drawing/2014/main" id="{ABB8A23E-A907-5869-8FEC-5A94133AEB46}"/>
                  </a:ext>
                </a:extLst>
              </p:cNvPr>
              <p:cNvGrpSpPr/>
              <p:nvPr/>
            </p:nvGrpSpPr>
            <p:grpSpPr>
              <a:xfrm>
                <a:off x="4891163" y="1204406"/>
                <a:ext cx="47811" cy="46599"/>
                <a:chOff x="4891163" y="1204406"/>
                <a:chExt cx="47811" cy="46599"/>
              </a:xfrm>
            </p:grpSpPr>
            <p:sp>
              <p:nvSpPr>
                <p:cNvPr id="826" name="Freeform: Shape 5531">
                  <a:extLst>
                    <a:ext uri="{FF2B5EF4-FFF2-40B4-BE49-F238E27FC236}">
                      <a16:creationId xmlns:a16="http://schemas.microsoft.com/office/drawing/2014/main" id="{B9788DC5-A737-A4AC-0579-4438DC3D948B}"/>
                    </a:ext>
                  </a:extLst>
                </p:cNvPr>
                <p:cNvSpPr/>
                <p:nvPr/>
              </p:nvSpPr>
              <p:spPr>
                <a:xfrm>
                  <a:off x="491515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5532">
                  <a:extLst>
                    <a:ext uri="{FF2B5EF4-FFF2-40B4-BE49-F238E27FC236}">
                      <a16:creationId xmlns:a16="http://schemas.microsoft.com/office/drawing/2014/main" id="{B53949DD-0E45-36BB-E174-6963BBB3B465}"/>
                    </a:ext>
                  </a:extLst>
                </p:cNvPr>
                <p:cNvSpPr/>
                <p:nvPr/>
              </p:nvSpPr>
              <p:spPr>
                <a:xfrm>
                  <a:off x="489116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0" name="Graphic 13">
                <a:extLst>
                  <a:ext uri="{FF2B5EF4-FFF2-40B4-BE49-F238E27FC236}">
                    <a16:creationId xmlns:a16="http://schemas.microsoft.com/office/drawing/2014/main" id="{DB6CDBEF-3CE0-1650-5D32-73AACC106989}"/>
                  </a:ext>
                </a:extLst>
              </p:cNvPr>
              <p:cNvGrpSpPr/>
              <p:nvPr/>
            </p:nvGrpSpPr>
            <p:grpSpPr>
              <a:xfrm>
                <a:off x="4897450" y="1204406"/>
                <a:ext cx="47811" cy="46599"/>
                <a:chOff x="4897450" y="1204406"/>
                <a:chExt cx="47811" cy="46599"/>
              </a:xfrm>
            </p:grpSpPr>
            <p:sp>
              <p:nvSpPr>
                <p:cNvPr id="824" name="Freeform: Shape 5529">
                  <a:extLst>
                    <a:ext uri="{FF2B5EF4-FFF2-40B4-BE49-F238E27FC236}">
                      <a16:creationId xmlns:a16="http://schemas.microsoft.com/office/drawing/2014/main" id="{0A03A55B-B862-3A60-0AA6-A7454AB5C907}"/>
                    </a:ext>
                  </a:extLst>
                </p:cNvPr>
                <p:cNvSpPr/>
                <p:nvPr/>
              </p:nvSpPr>
              <p:spPr>
                <a:xfrm>
                  <a:off x="492127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5530">
                  <a:extLst>
                    <a:ext uri="{FF2B5EF4-FFF2-40B4-BE49-F238E27FC236}">
                      <a16:creationId xmlns:a16="http://schemas.microsoft.com/office/drawing/2014/main" id="{1A2E6800-30B7-DE50-82B6-AA84CEFA3766}"/>
                    </a:ext>
                  </a:extLst>
                </p:cNvPr>
                <p:cNvSpPr/>
                <p:nvPr/>
              </p:nvSpPr>
              <p:spPr>
                <a:xfrm>
                  <a:off x="4897450"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1" name="Graphic 13">
                <a:extLst>
                  <a:ext uri="{FF2B5EF4-FFF2-40B4-BE49-F238E27FC236}">
                    <a16:creationId xmlns:a16="http://schemas.microsoft.com/office/drawing/2014/main" id="{A11C8E08-B4FD-C3C6-58C8-6490725C6E1E}"/>
                  </a:ext>
                </a:extLst>
              </p:cNvPr>
              <p:cNvGrpSpPr/>
              <p:nvPr/>
            </p:nvGrpSpPr>
            <p:grpSpPr>
              <a:xfrm>
                <a:off x="4903571" y="1204406"/>
                <a:ext cx="47977" cy="46599"/>
                <a:chOff x="4903571" y="1204406"/>
                <a:chExt cx="47977" cy="46599"/>
              </a:xfrm>
            </p:grpSpPr>
            <p:sp>
              <p:nvSpPr>
                <p:cNvPr id="822" name="Freeform: Shape 5527">
                  <a:extLst>
                    <a:ext uri="{FF2B5EF4-FFF2-40B4-BE49-F238E27FC236}">
                      <a16:creationId xmlns:a16="http://schemas.microsoft.com/office/drawing/2014/main" id="{3360E43D-F2B5-B12C-C9FD-80C344E79A0D}"/>
                    </a:ext>
                  </a:extLst>
                </p:cNvPr>
                <p:cNvSpPr/>
                <p:nvPr/>
              </p:nvSpPr>
              <p:spPr>
                <a:xfrm>
                  <a:off x="492756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5528">
                  <a:extLst>
                    <a:ext uri="{FF2B5EF4-FFF2-40B4-BE49-F238E27FC236}">
                      <a16:creationId xmlns:a16="http://schemas.microsoft.com/office/drawing/2014/main" id="{2BB5E656-F4F3-4E29-2326-915ECD735231}"/>
                    </a:ext>
                  </a:extLst>
                </p:cNvPr>
                <p:cNvSpPr/>
                <p:nvPr/>
              </p:nvSpPr>
              <p:spPr>
                <a:xfrm>
                  <a:off x="490357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2" name="Graphic 13">
                <a:extLst>
                  <a:ext uri="{FF2B5EF4-FFF2-40B4-BE49-F238E27FC236}">
                    <a16:creationId xmlns:a16="http://schemas.microsoft.com/office/drawing/2014/main" id="{A9550E76-24BE-7D6C-22FE-6225CA0B932A}"/>
                  </a:ext>
                </a:extLst>
              </p:cNvPr>
              <p:cNvGrpSpPr/>
              <p:nvPr/>
            </p:nvGrpSpPr>
            <p:grpSpPr>
              <a:xfrm>
                <a:off x="4909858" y="1204406"/>
                <a:ext cx="47977" cy="46599"/>
                <a:chOff x="4909858" y="1204406"/>
                <a:chExt cx="47977" cy="46599"/>
              </a:xfrm>
            </p:grpSpPr>
            <p:sp>
              <p:nvSpPr>
                <p:cNvPr id="820" name="Freeform: Shape 5525">
                  <a:extLst>
                    <a:ext uri="{FF2B5EF4-FFF2-40B4-BE49-F238E27FC236}">
                      <a16:creationId xmlns:a16="http://schemas.microsoft.com/office/drawing/2014/main" id="{F44D4502-3FF3-EE8F-543B-779C059BD399}"/>
                    </a:ext>
                  </a:extLst>
                </p:cNvPr>
                <p:cNvSpPr/>
                <p:nvPr/>
              </p:nvSpPr>
              <p:spPr>
                <a:xfrm>
                  <a:off x="493384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5526">
                  <a:extLst>
                    <a:ext uri="{FF2B5EF4-FFF2-40B4-BE49-F238E27FC236}">
                      <a16:creationId xmlns:a16="http://schemas.microsoft.com/office/drawing/2014/main" id="{767CA621-89A3-C6A5-DEBA-CE473C36D9BD}"/>
                    </a:ext>
                  </a:extLst>
                </p:cNvPr>
                <p:cNvSpPr/>
                <p:nvPr/>
              </p:nvSpPr>
              <p:spPr>
                <a:xfrm>
                  <a:off x="4909858"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3" name="Graphic 13">
                <a:extLst>
                  <a:ext uri="{FF2B5EF4-FFF2-40B4-BE49-F238E27FC236}">
                    <a16:creationId xmlns:a16="http://schemas.microsoft.com/office/drawing/2014/main" id="{80166F3A-B21E-DDD0-10B1-2C9927F38C75}"/>
                  </a:ext>
                </a:extLst>
              </p:cNvPr>
              <p:cNvGrpSpPr/>
              <p:nvPr/>
            </p:nvGrpSpPr>
            <p:grpSpPr>
              <a:xfrm>
                <a:off x="4916145" y="1204406"/>
                <a:ext cx="47811" cy="46599"/>
                <a:chOff x="4916145" y="1204406"/>
                <a:chExt cx="47811" cy="46599"/>
              </a:xfrm>
            </p:grpSpPr>
            <p:sp>
              <p:nvSpPr>
                <p:cNvPr id="818" name="Freeform: Shape 5523">
                  <a:extLst>
                    <a:ext uri="{FF2B5EF4-FFF2-40B4-BE49-F238E27FC236}">
                      <a16:creationId xmlns:a16="http://schemas.microsoft.com/office/drawing/2014/main" id="{2D738A76-FD37-55E7-0BB7-4EB866AA8C53}"/>
                    </a:ext>
                  </a:extLst>
                </p:cNvPr>
                <p:cNvSpPr/>
                <p:nvPr/>
              </p:nvSpPr>
              <p:spPr>
                <a:xfrm>
                  <a:off x="494013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5524">
                  <a:extLst>
                    <a:ext uri="{FF2B5EF4-FFF2-40B4-BE49-F238E27FC236}">
                      <a16:creationId xmlns:a16="http://schemas.microsoft.com/office/drawing/2014/main" id="{AADEC717-60B2-E761-ED77-CD4196F79B40}"/>
                    </a:ext>
                  </a:extLst>
                </p:cNvPr>
                <p:cNvSpPr/>
                <p:nvPr/>
              </p:nvSpPr>
              <p:spPr>
                <a:xfrm>
                  <a:off x="491614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raphic 13">
                <a:extLst>
                  <a:ext uri="{FF2B5EF4-FFF2-40B4-BE49-F238E27FC236}">
                    <a16:creationId xmlns:a16="http://schemas.microsoft.com/office/drawing/2014/main" id="{DA168168-FB80-7AE8-CCAE-DDA7F819F41C}"/>
                  </a:ext>
                </a:extLst>
              </p:cNvPr>
              <p:cNvGrpSpPr/>
              <p:nvPr/>
            </p:nvGrpSpPr>
            <p:grpSpPr>
              <a:xfrm>
                <a:off x="4922431" y="1204406"/>
                <a:ext cx="47811" cy="46599"/>
                <a:chOff x="4922431" y="1204406"/>
                <a:chExt cx="47811" cy="46599"/>
              </a:xfrm>
            </p:grpSpPr>
            <p:sp>
              <p:nvSpPr>
                <p:cNvPr id="816" name="Freeform: Shape 5521">
                  <a:extLst>
                    <a:ext uri="{FF2B5EF4-FFF2-40B4-BE49-F238E27FC236}">
                      <a16:creationId xmlns:a16="http://schemas.microsoft.com/office/drawing/2014/main" id="{0988F52F-68F7-63B2-5600-585E7E6AE8C0}"/>
                    </a:ext>
                  </a:extLst>
                </p:cNvPr>
                <p:cNvSpPr/>
                <p:nvPr/>
              </p:nvSpPr>
              <p:spPr>
                <a:xfrm>
                  <a:off x="494625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Freeform: Shape 5522">
                  <a:extLst>
                    <a:ext uri="{FF2B5EF4-FFF2-40B4-BE49-F238E27FC236}">
                      <a16:creationId xmlns:a16="http://schemas.microsoft.com/office/drawing/2014/main" id="{08ABCA71-FD9F-9DC7-9490-82A96040B8CB}"/>
                    </a:ext>
                  </a:extLst>
                </p:cNvPr>
                <p:cNvSpPr/>
                <p:nvPr/>
              </p:nvSpPr>
              <p:spPr>
                <a:xfrm>
                  <a:off x="492243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5" name="Graphic 13">
                <a:extLst>
                  <a:ext uri="{FF2B5EF4-FFF2-40B4-BE49-F238E27FC236}">
                    <a16:creationId xmlns:a16="http://schemas.microsoft.com/office/drawing/2014/main" id="{AA3C56BD-9636-990C-8F1F-7528E78DFE09}"/>
                  </a:ext>
                </a:extLst>
              </p:cNvPr>
              <p:cNvGrpSpPr/>
              <p:nvPr/>
            </p:nvGrpSpPr>
            <p:grpSpPr>
              <a:xfrm>
                <a:off x="4928718" y="1204406"/>
                <a:ext cx="47811" cy="46599"/>
                <a:chOff x="4928718" y="1204406"/>
                <a:chExt cx="47811" cy="46599"/>
              </a:xfrm>
            </p:grpSpPr>
            <p:sp>
              <p:nvSpPr>
                <p:cNvPr id="814" name="Freeform: Shape 5519">
                  <a:extLst>
                    <a:ext uri="{FF2B5EF4-FFF2-40B4-BE49-F238E27FC236}">
                      <a16:creationId xmlns:a16="http://schemas.microsoft.com/office/drawing/2014/main" id="{617C9B04-D590-9A82-BEA0-31C83C7326F7}"/>
                    </a:ext>
                  </a:extLst>
                </p:cNvPr>
                <p:cNvSpPr/>
                <p:nvPr/>
              </p:nvSpPr>
              <p:spPr>
                <a:xfrm>
                  <a:off x="495254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5520">
                  <a:extLst>
                    <a:ext uri="{FF2B5EF4-FFF2-40B4-BE49-F238E27FC236}">
                      <a16:creationId xmlns:a16="http://schemas.microsoft.com/office/drawing/2014/main" id="{380FCB3F-E9A0-14F1-A376-6B20EEA92BDD}"/>
                    </a:ext>
                  </a:extLst>
                </p:cNvPr>
                <p:cNvSpPr/>
                <p:nvPr/>
              </p:nvSpPr>
              <p:spPr>
                <a:xfrm>
                  <a:off x="4928718"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6" name="Graphic 13">
                <a:extLst>
                  <a:ext uri="{FF2B5EF4-FFF2-40B4-BE49-F238E27FC236}">
                    <a16:creationId xmlns:a16="http://schemas.microsoft.com/office/drawing/2014/main" id="{3D410C1F-6A0C-8FC5-58B1-FAAA6C9856BD}"/>
                  </a:ext>
                </a:extLst>
              </p:cNvPr>
              <p:cNvGrpSpPr/>
              <p:nvPr/>
            </p:nvGrpSpPr>
            <p:grpSpPr>
              <a:xfrm>
                <a:off x="4934839" y="1204406"/>
                <a:ext cx="47977" cy="46599"/>
                <a:chOff x="4934839" y="1204406"/>
                <a:chExt cx="47977" cy="46599"/>
              </a:xfrm>
            </p:grpSpPr>
            <p:sp>
              <p:nvSpPr>
                <p:cNvPr id="812" name="Freeform: Shape 5517">
                  <a:extLst>
                    <a:ext uri="{FF2B5EF4-FFF2-40B4-BE49-F238E27FC236}">
                      <a16:creationId xmlns:a16="http://schemas.microsoft.com/office/drawing/2014/main" id="{54BB076E-2018-3036-D3B4-B92B8A978868}"/>
                    </a:ext>
                  </a:extLst>
                </p:cNvPr>
                <p:cNvSpPr/>
                <p:nvPr/>
              </p:nvSpPr>
              <p:spPr>
                <a:xfrm>
                  <a:off x="495882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5518">
                  <a:extLst>
                    <a:ext uri="{FF2B5EF4-FFF2-40B4-BE49-F238E27FC236}">
                      <a16:creationId xmlns:a16="http://schemas.microsoft.com/office/drawing/2014/main" id="{5244D1EA-D8C6-7A7A-F6A4-3D21A95F8792}"/>
                    </a:ext>
                  </a:extLst>
                </p:cNvPr>
                <p:cNvSpPr/>
                <p:nvPr/>
              </p:nvSpPr>
              <p:spPr>
                <a:xfrm>
                  <a:off x="493483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7" name="Graphic 13">
                <a:extLst>
                  <a:ext uri="{FF2B5EF4-FFF2-40B4-BE49-F238E27FC236}">
                    <a16:creationId xmlns:a16="http://schemas.microsoft.com/office/drawing/2014/main" id="{45BE98CD-80E0-EA76-66F4-04923AA8243B}"/>
                  </a:ext>
                </a:extLst>
              </p:cNvPr>
              <p:cNvGrpSpPr/>
              <p:nvPr/>
            </p:nvGrpSpPr>
            <p:grpSpPr>
              <a:xfrm>
                <a:off x="4941126" y="1204406"/>
                <a:ext cx="47811" cy="46599"/>
                <a:chOff x="4941126" y="1204406"/>
                <a:chExt cx="47811" cy="46599"/>
              </a:xfrm>
            </p:grpSpPr>
            <p:sp>
              <p:nvSpPr>
                <p:cNvPr id="810" name="Freeform: Shape 5515">
                  <a:extLst>
                    <a:ext uri="{FF2B5EF4-FFF2-40B4-BE49-F238E27FC236}">
                      <a16:creationId xmlns:a16="http://schemas.microsoft.com/office/drawing/2014/main" id="{FF3938E7-6BD3-B326-D292-E7D9F4EE35CC}"/>
                    </a:ext>
                  </a:extLst>
                </p:cNvPr>
                <p:cNvSpPr/>
                <p:nvPr/>
              </p:nvSpPr>
              <p:spPr>
                <a:xfrm>
                  <a:off x="496511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5516">
                  <a:extLst>
                    <a:ext uri="{FF2B5EF4-FFF2-40B4-BE49-F238E27FC236}">
                      <a16:creationId xmlns:a16="http://schemas.microsoft.com/office/drawing/2014/main" id="{E2C401D3-6CDD-5886-92B8-EF7ACACF42BC}"/>
                    </a:ext>
                  </a:extLst>
                </p:cNvPr>
                <p:cNvSpPr/>
                <p:nvPr/>
              </p:nvSpPr>
              <p:spPr>
                <a:xfrm>
                  <a:off x="494112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8" name="Graphic 13">
                <a:extLst>
                  <a:ext uri="{FF2B5EF4-FFF2-40B4-BE49-F238E27FC236}">
                    <a16:creationId xmlns:a16="http://schemas.microsoft.com/office/drawing/2014/main" id="{EB8A5163-5747-3784-E05A-6769A9F95BE3}"/>
                  </a:ext>
                </a:extLst>
              </p:cNvPr>
              <p:cNvGrpSpPr/>
              <p:nvPr/>
            </p:nvGrpSpPr>
            <p:grpSpPr>
              <a:xfrm>
                <a:off x="4947412" y="1204406"/>
                <a:ext cx="47811" cy="46599"/>
                <a:chOff x="4947412" y="1204406"/>
                <a:chExt cx="47811" cy="46599"/>
              </a:xfrm>
            </p:grpSpPr>
            <p:sp>
              <p:nvSpPr>
                <p:cNvPr id="808" name="Freeform: Shape 5513">
                  <a:extLst>
                    <a:ext uri="{FF2B5EF4-FFF2-40B4-BE49-F238E27FC236}">
                      <a16:creationId xmlns:a16="http://schemas.microsoft.com/office/drawing/2014/main" id="{6D223675-3D1C-7F0F-123A-17B208A99204}"/>
                    </a:ext>
                  </a:extLst>
                </p:cNvPr>
                <p:cNvSpPr/>
                <p:nvPr/>
              </p:nvSpPr>
              <p:spPr>
                <a:xfrm>
                  <a:off x="497140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5514">
                  <a:extLst>
                    <a:ext uri="{FF2B5EF4-FFF2-40B4-BE49-F238E27FC236}">
                      <a16:creationId xmlns:a16="http://schemas.microsoft.com/office/drawing/2014/main" id="{38F61C2E-AC2F-D63A-EAEB-5A3CE2313C5F}"/>
                    </a:ext>
                  </a:extLst>
                </p:cNvPr>
                <p:cNvSpPr/>
                <p:nvPr/>
              </p:nvSpPr>
              <p:spPr>
                <a:xfrm>
                  <a:off x="4947412"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9" name="Graphic 13">
                <a:extLst>
                  <a:ext uri="{FF2B5EF4-FFF2-40B4-BE49-F238E27FC236}">
                    <a16:creationId xmlns:a16="http://schemas.microsoft.com/office/drawing/2014/main" id="{245D97CB-E9DE-F0D4-9B0A-6DB3655019EB}"/>
                  </a:ext>
                </a:extLst>
              </p:cNvPr>
              <p:cNvGrpSpPr/>
              <p:nvPr/>
            </p:nvGrpSpPr>
            <p:grpSpPr>
              <a:xfrm>
                <a:off x="4953699" y="1204406"/>
                <a:ext cx="47811" cy="46599"/>
                <a:chOff x="4953699" y="1204406"/>
                <a:chExt cx="47811" cy="46599"/>
              </a:xfrm>
            </p:grpSpPr>
            <p:sp>
              <p:nvSpPr>
                <p:cNvPr id="806" name="Freeform: Shape 5511">
                  <a:extLst>
                    <a:ext uri="{FF2B5EF4-FFF2-40B4-BE49-F238E27FC236}">
                      <a16:creationId xmlns:a16="http://schemas.microsoft.com/office/drawing/2014/main" id="{75B58E1E-E78D-0419-56D8-1A784D466B68}"/>
                    </a:ext>
                  </a:extLst>
                </p:cNvPr>
                <p:cNvSpPr/>
                <p:nvPr/>
              </p:nvSpPr>
              <p:spPr>
                <a:xfrm>
                  <a:off x="497752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5512">
                  <a:extLst>
                    <a:ext uri="{FF2B5EF4-FFF2-40B4-BE49-F238E27FC236}">
                      <a16:creationId xmlns:a16="http://schemas.microsoft.com/office/drawing/2014/main" id="{3FE6B3AC-36F3-E6DA-7B84-A875546E0F91}"/>
                    </a:ext>
                  </a:extLst>
                </p:cNvPr>
                <p:cNvSpPr/>
                <p:nvPr/>
              </p:nvSpPr>
              <p:spPr>
                <a:xfrm>
                  <a:off x="495369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0" name="Graphic 13">
                <a:extLst>
                  <a:ext uri="{FF2B5EF4-FFF2-40B4-BE49-F238E27FC236}">
                    <a16:creationId xmlns:a16="http://schemas.microsoft.com/office/drawing/2014/main" id="{BB0F1708-64EF-DEE0-FE12-354F070328BD}"/>
                  </a:ext>
                </a:extLst>
              </p:cNvPr>
              <p:cNvGrpSpPr/>
              <p:nvPr/>
            </p:nvGrpSpPr>
            <p:grpSpPr>
              <a:xfrm>
                <a:off x="4959820" y="1204406"/>
                <a:ext cx="47977" cy="46599"/>
                <a:chOff x="4959820" y="1204406"/>
                <a:chExt cx="47977" cy="46599"/>
              </a:xfrm>
            </p:grpSpPr>
            <p:sp>
              <p:nvSpPr>
                <p:cNvPr id="804" name="Freeform: Shape 5509">
                  <a:extLst>
                    <a:ext uri="{FF2B5EF4-FFF2-40B4-BE49-F238E27FC236}">
                      <a16:creationId xmlns:a16="http://schemas.microsoft.com/office/drawing/2014/main" id="{8A02C21E-3441-F4E4-D571-B9ABD6EBA1A1}"/>
                    </a:ext>
                  </a:extLst>
                </p:cNvPr>
                <p:cNvSpPr/>
                <p:nvPr/>
              </p:nvSpPr>
              <p:spPr>
                <a:xfrm>
                  <a:off x="498380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5510">
                  <a:extLst>
                    <a:ext uri="{FF2B5EF4-FFF2-40B4-BE49-F238E27FC236}">
                      <a16:creationId xmlns:a16="http://schemas.microsoft.com/office/drawing/2014/main" id="{95DE89E3-0FB4-880E-A418-D6BCC91E154A}"/>
                    </a:ext>
                  </a:extLst>
                </p:cNvPr>
                <p:cNvSpPr/>
                <p:nvPr/>
              </p:nvSpPr>
              <p:spPr>
                <a:xfrm>
                  <a:off x="495982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 name="Graphic 13">
                <a:extLst>
                  <a:ext uri="{FF2B5EF4-FFF2-40B4-BE49-F238E27FC236}">
                    <a16:creationId xmlns:a16="http://schemas.microsoft.com/office/drawing/2014/main" id="{1408B71D-6753-7523-A6C6-E467D288B6A7}"/>
                  </a:ext>
                </a:extLst>
              </p:cNvPr>
              <p:cNvGrpSpPr/>
              <p:nvPr/>
            </p:nvGrpSpPr>
            <p:grpSpPr>
              <a:xfrm>
                <a:off x="4966107" y="1204406"/>
                <a:ext cx="47811" cy="46599"/>
                <a:chOff x="4966107" y="1204406"/>
                <a:chExt cx="47811" cy="46599"/>
              </a:xfrm>
            </p:grpSpPr>
            <p:sp>
              <p:nvSpPr>
                <p:cNvPr id="802" name="Freeform: Shape 5507">
                  <a:extLst>
                    <a:ext uri="{FF2B5EF4-FFF2-40B4-BE49-F238E27FC236}">
                      <a16:creationId xmlns:a16="http://schemas.microsoft.com/office/drawing/2014/main" id="{EE6BCDE1-A936-A7D4-8CDE-412FA9C122C0}"/>
                    </a:ext>
                  </a:extLst>
                </p:cNvPr>
                <p:cNvSpPr/>
                <p:nvPr/>
              </p:nvSpPr>
              <p:spPr>
                <a:xfrm>
                  <a:off x="499009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5508">
                  <a:extLst>
                    <a:ext uri="{FF2B5EF4-FFF2-40B4-BE49-F238E27FC236}">
                      <a16:creationId xmlns:a16="http://schemas.microsoft.com/office/drawing/2014/main" id="{4DB1BC63-5B6D-2C8A-B576-B5F69E831DC1}"/>
                    </a:ext>
                  </a:extLst>
                </p:cNvPr>
                <p:cNvSpPr/>
                <p:nvPr/>
              </p:nvSpPr>
              <p:spPr>
                <a:xfrm>
                  <a:off x="496610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2" name="Graphic 13">
                <a:extLst>
                  <a:ext uri="{FF2B5EF4-FFF2-40B4-BE49-F238E27FC236}">
                    <a16:creationId xmlns:a16="http://schemas.microsoft.com/office/drawing/2014/main" id="{52D5691E-C85C-C9DA-4EB9-87EE466F03DC}"/>
                  </a:ext>
                </a:extLst>
              </p:cNvPr>
              <p:cNvGrpSpPr/>
              <p:nvPr/>
            </p:nvGrpSpPr>
            <p:grpSpPr>
              <a:xfrm>
                <a:off x="4972394" y="1204406"/>
                <a:ext cx="47811" cy="46599"/>
                <a:chOff x="4972394" y="1204406"/>
                <a:chExt cx="47811" cy="46599"/>
              </a:xfrm>
            </p:grpSpPr>
            <p:sp>
              <p:nvSpPr>
                <p:cNvPr id="800" name="Freeform: Shape 5505">
                  <a:extLst>
                    <a:ext uri="{FF2B5EF4-FFF2-40B4-BE49-F238E27FC236}">
                      <a16:creationId xmlns:a16="http://schemas.microsoft.com/office/drawing/2014/main" id="{E5B60E85-7800-7472-8CD4-755363905759}"/>
                    </a:ext>
                  </a:extLst>
                </p:cNvPr>
                <p:cNvSpPr/>
                <p:nvPr/>
              </p:nvSpPr>
              <p:spPr>
                <a:xfrm>
                  <a:off x="499638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5506">
                  <a:extLst>
                    <a:ext uri="{FF2B5EF4-FFF2-40B4-BE49-F238E27FC236}">
                      <a16:creationId xmlns:a16="http://schemas.microsoft.com/office/drawing/2014/main" id="{09FA7241-E749-1DD6-3A5B-AE065FD6AD11}"/>
                    </a:ext>
                  </a:extLst>
                </p:cNvPr>
                <p:cNvSpPr/>
                <p:nvPr/>
              </p:nvSpPr>
              <p:spPr>
                <a:xfrm>
                  <a:off x="4972394"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3" name="Graphic 13">
                <a:extLst>
                  <a:ext uri="{FF2B5EF4-FFF2-40B4-BE49-F238E27FC236}">
                    <a16:creationId xmlns:a16="http://schemas.microsoft.com/office/drawing/2014/main" id="{A9B700B8-2579-2CBB-3FC7-F1E4D377EF84}"/>
                  </a:ext>
                </a:extLst>
              </p:cNvPr>
              <p:cNvGrpSpPr/>
              <p:nvPr/>
            </p:nvGrpSpPr>
            <p:grpSpPr>
              <a:xfrm>
                <a:off x="4978680" y="1204406"/>
                <a:ext cx="47811" cy="46599"/>
                <a:chOff x="4978680" y="1204406"/>
                <a:chExt cx="47811" cy="46599"/>
              </a:xfrm>
            </p:grpSpPr>
            <p:sp>
              <p:nvSpPr>
                <p:cNvPr id="798" name="Freeform: Shape 5503">
                  <a:extLst>
                    <a:ext uri="{FF2B5EF4-FFF2-40B4-BE49-F238E27FC236}">
                      <a16:creationId xmlns:a16="http://schemas.microsoft.com/office/drawing/2014/main" id="{C3DE6B57-57C1-B402-A915-8BE04A4C647E}"/>
                    </a:ext>
                  </a:extLst>
                </p:cNvPr>
                <p:cNvSpPr/>
                <p:nvPr/>
              </p:nvSpPr>
              <p:spPr>
                <a:xfrm>
                  <a:off x="500250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5504">
                  <a:extLst>
                    <a:ext uri="{FF2B5EF4-FFF2-40B4-BE49-F238E27FC236}">
                      <a16:creationId xmlns:a16="http://schemas.microsoft.com/office/drawing/2014/main" id="{FAEC069E-1CDB-23F6-E8D4-8C908585EDC8}"/>
                    </a:ext>
                  </a:extLst>
                </p:cNvPr>
                <p:cNvSpPr/>
                <p:nvPr/>
              </p:nvSpPr>
              <p:spPr>
                <a:xfrm>
                  <a:off x="4978680"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 name="Graphic 13">
                <a:extLst>
                  <a:ext uri="{FF2B5EF4-FFF2-40B4-BE49-F238E27FC236}">
                    <a16:creationId xmlns:a16="http://schemas.microsoft.com/office/drawing/2014/main" id="{94220BD9-421A-34C3-9FE9-F5031B8EC8D8}"/>
                  </a:ext>
                </a:extLst>
              </p:cNvPr>
              <p:cNvGrpSpPr/>
              <p:nvPr/>
            </p:nvGrpSpPr>
            <p:grpSpPr>
              <a:xfrm>
                <a:off x="4984801" y="1204406"/>
                <a:ext cx="47977" cy="46599"/>
                <a:chOff x="4984801" y="1204406"/>
                <a:chExt cx="47977" cy="46599"/>
              </a:xfrm>
            </p:grpSpPr>
            <p:sp>
              <p:nvSpPr>
                <p:cNvPr id="796" name="Freeform: Shape 5501">
                  <a:extLst>
                    <a:ext uri="{FF2B5EF4-FFF2-40B4-BE49-F238E27FC236}">
                      <a16:creationId xmlns:a16="http://schemas.microsoft.com/office/drawing/2014/main" id="{58ED7743-D7FB-CE23-EB6E-6E20A2E2C6BE}"/>
                    </a:ext>
                  </a:extLst>
                </p:cNvPr>
                <p:cNvSpPr/>
                <p:nvPr/>
              </p:nvSpPr>
              <p:spPr>
                <a:xfrm>
                  <a:off x="5008790"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5502">
                  <a:extLst>
                    <a:ext uri="{FF2B5EF4-FFF2-40B4-BE49-F238E27FC236}">
                      <a16:creationId xmlns:a16="http://schemas.microsoft.com/office/drawing/2014/main" id="{01E0156D-E74B-C01F-1414-457408225B59}"/>
                    </a:ext>
                  </a:extLst>
                </p:cNvPr>
                <p:cNvSpPr/>
                <p:nvPr/>
              </p:nvSpPr>
              <p:spPr>
                <a:xfrm>
                  <a:off x="4984801"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 name="Graphic 13">
                <a:extLst>
                  <a:ext uri="{FF2B5EF4-FFF2-40B4-BE49-F238E27FC236}">
                    <a16:creationId xmlns:a16="http://schemas.microsoft.com/office/drawing/2014/main" id="{2B890D69-E423-D37A-7F10-B674B7607351}"/>
                  </a:ext>
                </a:extLst>
              </p:cNvPr>
              <p:cNvGrpSpPr/>
              <p:nvPr/>
            </p:nvGrpSpPr>
            <p:grpSpPr>
              <a:xfrm>
                <a:off x="4991088" y="1204406"/>
                <a:ext cx="47977" cy="46599"/>
                <a:chOff x="4991088" y="1204406"/>
                <a:chExt cx="47977" cy="46599"/>
              </a:xfrm>
            </p:grpSpPr>
            <p:sp>
              <p:nvSpPr>
                <p:cNvPr id="794" name="Freeform: Shape 5499">
                  <a:extLst>
                    <a:ext uri="{FF2B5EF4-FFF2-40B4-BE49-F238E27FC236}">
                      <a16:creationId xmlns:a16="http://schemas.microsoft.com/office/drawing/2014/main" id="{F41D99F3-DC01-FA9E-B509-A3CBB2502172}"/>
                    </a:ext>
                  </a:extLst>
                </p:cNvPr>
                <p:cNvSpPr/>
                <p:nvPr/>
              </p:nvSpPr>
              <p:spPr>
                <a:xfrm>
                  <a:off x="5015077"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5500">
                  <a:extLst>
                    <a:ext uri="{FF2B5EF4-FFF2-40B4-BE49-F238E27FC236}">
                      <a16:creationId xmlns:a16="http://schemas.microsoft.com/office/drawing/2014/main" id="{36F6527D-8687-4BE9-D2A0-D3C4E044EE09}"/>
                    </a:ext>
                  </a:extLst>
                </p:cNvPr>
                <p:cNvSpPr/>
                <p:nvPr/>
              </p:nvSpPr>
              <p:spPr>
                <a:xfrm>
                  <a:off x="4991088"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raphic 13">
                <a:extLst>
                  <a:ext uri="{FF2B5EF4-FFF2-40B4-BE49-F238E27FC236}">
                    <a16:creationId xmlns:a16="http://schemas.microsoft.com/office/drawing/2014/main" id="{C0F44492-3E89-E4EC-66AF-BB425F719E64}"/>
                  </a:ext>
                </a:extLst>
              </p:cNvPr>
              <p:cNvGrpSpPr/>
              <p:nvPr/>
            </p:nvGrpSpPr>
            <p:grpSpPr>
              <a:xfrm>
                <a:off x="4997375" y="1204406"/>
                <a:ext cx="47811" cy="46599"/>
                <a:chOff x="4997375" y="1204406"/>
                <a:chExt cx="47811" cy="46599"/>
              </a:xfrm>
            </p:grpSpPr>
            <p:sp>
              <p:nvSpPr>
                <p:cNvPr id="792" name="Freeform: Shape 5497">
                  <a:extLst>
                    <a:ext uri="{FF2B5EF4-FFF2-40B4-BE49-F238E27FC236}">
                      <a16:creationId xmlns:a16="http://schemas.microsoft.com/office/drawing/2014/main" id="{23D53D3A-A1C7-0CCE-137B-BA54470E7B7E}"/>
                    </a:ext>
                  </a:extLst>
                </p:cNvPr>
                <p:cNvSpPr/>
                <p:nvPr/>
              </p:nvSpPr>
              <p:spPr>
                <a:xfrm>
                  <a:off x="5021363"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5498">
                  <a:extLst>
                    <a:ext uri="{FF2B5EF4-FFF2-40B4-BE49-F238E27FC236}">
                      <a16:creationId xmlns:a16="http://schemas.microsoft.com/office/drawing/2014/main" id="{1856665C-2E17-40A3-D540-FD8A6F230917}"/>
                    </a:ext>
                  </a:extLst>
                </p:cNvPr>
                <p:cNvSpPr/>
                <p:nvPr/>
              </p:nvSpPr>
              <p:spPr>
                <a:xfrm>
                  <a:off x="4997375"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7" name="Graphic 13">
                <a:extLst>
                  <a:ext uri="{FF2B5EF4-FFF2-40B4-BE49-F238E27FC236}">
                    <a16:creationId xmlns:a16="http://schemas.microsoft.com/office/drawing/2014/main" id="{147EEFD0-464B-CB44-B13B-97F3899FADD6}"/>
                  </a:ext>
                </a:extLst>
              </p:cNvPr>
              <p:cNvGrpSpPr/>
              <p:nvPr/>
            </p:nvGrpSpPr>
            <p:grpSpPr>
              <a:xfrm>
                <a:off x="5003661" y="1204406"/>
                <a:ext cx="47811" cy="46599"/>
                <a:chOff x="5003661" y="1204406"/>
                <a:chExt cx="47811" cy="46599"/>
              </a:xfrm>
            </p:grpSpPr>
            <p:sp>
              <p:nvSpPr>
                <p:cNvPr id="790" name="Freeform: Shape 5495">
                  <a:extLst>
                    <a:ext uri="{FF2B5EF4-FFF2-40B4-BE49-F238E27FC236}">
                      <a16:creationId xmlns:a16="http://schemas.microsoft.com/office/drawing/2014/main" id="{BF233350-C22C-1B8A-4317-20283ACDE4B3}"/>
                    </a:ext>
                  </a:extLst>
                </p:cNvPr>
                <p:cNvSpPr/>
                <p:nvPr/>
              </p:nvSpPr>
              <p:spPr>
                <a:xfrm>
                  <a:off x="502748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5496">
                  <a:extLst>
                    <a:ext uri="{FF2B5EF4-FFF2-40B4-BE49-F238E27FC236}">
                      <a16:creationId xmlns:a16="http://schemas.microsoft.com/office/drawing/2014/main" id="{28897D6B-DB3F-CF94-32CA-11A425FCB637}"/>
                    </a:ext>
                  </a:extLst>
                </p:cNvPr>
                <p:cNvSpPr/>
                <p:nvPr/>
              </p:nvSpPr>
              <p:spPr>
                <a:xfrm>
                  <a:off x="500366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 name="Graphic 13">
                <a:extLst>
                  <a:ext uri="{FF2B5EF4-FFF2-40B4-BE49-F238E27FC236}">
                    <a16:creationId xmlns:a16="http://schemas.microsoft.com/office/drawing/2014/main" id="{5D45DCF1-DC6B-63DB-6BAF-CFFDD58F5F0D}"/>
                  </a:ext>
                </a:extLst>
              </p:cNvPr>
              <p:cNvGrpSpPr/>
              <p:nvPr/>
            </p:nvGrpSpPr>
            <p:grpSpPr>
              <a:xfrm>
                <a:off x="5009783" y="1204406"/>
                <a:ext cx="47977" cy="46599"/>
                <a:chOff x="5009783" y="1204406"/>
                <a:chExt cx="47977" cy="46599"/>
              </a:xfrm>
            </p:grpSpPr>
            <p:sp>
              <p:nvSpPr>
                <p:cNvPr id="788" name="Freeform: Shape 5493">
                  <a:extLst>
                    <a:ext uri="{FF2B5EF4-FFF2-40B4-BE49-F238E27FC236}">
                      <a16:creationId xmlns:a16="http://schemas.microsoft.com/office/drawing/2014/main" id="{A8F37BCC-CBFC-F9BD-A9F4-1E2F7364BE1E}"/>
                    </a:ext>
                  </a:extLst>
                </p:cNvPr>
                <p:cNvSpPr/>
                <p:nvPr/>
              </p:nvSpPr>
              <p:spPr>
                <a:xfrm>
                  <a:off x="503377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5494">
                  <a:extLst>
                    <a:ext uri="{FF2B5EF4-FFF2-40B4-BE49-F238E27FC236}">
                      <a16:creationId xmlns:a16="http://schemas.microsoft.com/office/drawing/2014/main" id="{3401A8EC-BA08-4C68-2F1F-EC7052418A07}"/>
                    </a:ext>
                  </a:extLst>
                </p:cNvPr>
                <p:cNvSpPr/>
                <p:nvPr/>
              </p:nvSpPr>
              <p:spPr>
                <a:xfrm>
                  <a:off x="5009783"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9" name="Graphic 13">
                <a:extLst>
                  <a:ext uri="{FF2B5EF4-FFF2-40B4-BE49-F238E27FC236}">
                    <a16:creationId xmlns:a16="http://schemas.microsoft.com/office/drawing/2014/main" id="{FDCE4C07-2250-FE03-1F88-38FD1A685363}"/>
                  </a:ext>
                </a:extLst>
              </p:cNvPr>
              <p:cNvGrpSpPr/>
              <p:nvPr/>
            </p:nvGrpSpPr>
            <p:grpSpPr>
              <a:xfrm>
                <a:off x="5016069" y="1204406"/>
                <a:ext cx="47977" cy="46599"/>
                <a:chOff x="5016069" y="1204406"/>
                <a:chExt cx="47977" cy="46599"/>
              </a:xfrm>
            </p:grpSpPr>
            <p:sp>
              <p:nvSpPr>
                <p:cNvPr id="786" name="Freeform: Shape 5491">
                  <a:extLst>
                    <a:ext uri="{FF2B5EF4-FFF2-40B4-BE49-F238E27FC236}">
                      <a16:creationId xmlns:a16="http://schemas.microsoft.com/office/drawing/2014/main" id="{5FA7B3D6-4ADA-5561-5256-4074B9FE5EEF}"/>
                    </a:ext>
                  </a:extLst>
                </p:cNvPr>
                <p:cNvSpPr/>
                <p:nvPr/>
              </p:nvSpPr>
              <p:spPr>
                <a:xfrm>
                  <a:off x="5040058"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5492">
                  <a:extLst>
                    <a:ext uri="{FF2B5EF4-FFF2-40B4-BE49-F238E27FC236}">
                      <a16:creationId xmlns:a16="http://schemas.microsoft.com/office/drawing/2014/main" id="{E35A423F-38B6-A2F9-63B4-04C52923E525}"/>
                    </a:ext>
                  </a:extLst>
                </p:cNvPr>
                <p:cNvSpPr/>
                <p:nvPr/>
              </p:nvSpPr>
              <p:spPr>
                <a:xfrm>
                  <a:off x="5016069"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raphic 13">
                <a:extLst>
                  <a:ext uri="{FF2B5EF4-FFF2-40B4-BE49-F238E27FC236}">
                    <a16:creationId xmlns:a16="http://schemas.microsoft.com/office/drawing/2014/main" id="{2F4DE9E6-F791-1E54-2D69-1A0824C34F13}"/>
                  </a:ext>
                </a:extLst>
              </p:cNvPr>
              <p:cNvGrpSpPr/>
              <p:nvPr/>
            </p:nvGrpSpPr>
            <p:grpSpPr>
              <a:xfrm>
                <a:off x="5022356" y="1204406"/>
                <a:ext cx="47811" cy="46599"/>
                <a:chOff x="5022356" y="1204406"/>
                <a:chExt cx="47811" cy="46599"/>
              </a:xfrm>
            </p:grpSpPr>
            <p:sp>
              <p:nvSpPr>
                <p:cNvPr id="784" name="Freeform: Shape 5489">
                  <a:extLst>
                    <a:ext uri="{FF2B5EF4-FFF2-40B4-BE49-F238E27FC236}">
                      <a16:creationId xmlns:a16="http://schemas.microsoft.com/office/drawing/2014/main" id="{8DA75433-2AA5-A496-6E5B-B1223731FE36}"/>
                    </a:ext>
                  </a:extLst>
                </p:cNvPr>
                <p:cNvSpPr/>
                <p:nvPr/>
              </p:nvSpPr>
              <p:spPr>
                <a:xfrm>
                  <a:off x="5046344"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5490">
                  <a:extLst>
                    <a:ext uri="{FF2B5EF4-FFF2-40B4-BE49-F238E27FC236}">
                      <a16:creationId xmlns:a16="http://schemas.microsoft.com/office/drawing/2014/main" id="{95213AAF-1510-BBC7-256B-C16DBBCF813C}"/>
                    </a:ext>
                  </a:extLst>
                </p:cNvPr>
                <p:cNvSpPr/>
                <p:nvPr/>
              </p:nvSpPr>
              <p:spPr>
                <a:xfrm>
                  <a:off x="5022356"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 name="Graphic 13">
                <a:extLst>
                  <a:ext uri="{FF2B5EF4-FFF2-40B4-BE49-F238E27FC236}">
                    <a16:creationId xmlns:a16="http://schemas.microsoft.com/office/drawing/2014/main" id="{4BE391AC-E7FA-EB4B-2D8E-40A135073300}"/>
                  </a:ext>
                </a:extLst>
              </p:cNvPr>
              <p:cNvGrpSpPr/>
              <p:nvPr/>
            </p:nvGrpSpPr>
            <p:grpSpPr>
              <a:xfrm>
                <a:off x="5028643" y="1204406"/>
                <a:ext cx="47811" cy="46599"/>
                <a:chOff x="5028643" y="1204406"/>
                <a:chExt cx="47811" cy="46599"/>
              </a:xfrm>
            </p:grpSpPr>
            <p:sp>
              <p:nvSpPr>
                <p:cNvPr id="782" name="Freeform: Shape 5487">
                  <a:extLst>
                    <a:ext uri="{FF2B5EF4-FFF2-40B4-BE49-F238E27FC236}">
                      <a16:creationId xmlns:a16="http://schemas.microsoft.com/office/drawing/2014/main" id="{B360C29B-F58B-D4CD-1211-3BB316E27642}"/>
                    </a:ext>
                  </a:extLst>
                </p:cNvPr>
                <p:cNvSpPr/>
                <p:nvPr/>
              </p:nvSpPr>
              <p:spPr>
                <a:xfrm>
                  <a:off x="505246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5488">
                  <a:extLst>
                    <a:ext uri="{FF2B5EF4-FFF2-40B4-BE49-F238E27FC236}">
                      <a16:creationId xmlns:a16="http://schemas.microsoft.com/office/drawing/2014/main" id="{8A95C722-EF6B-BDCB-51C7-521E6485DA04}"/>
                    </a:ext>
                  </a:extLst>
                </p:cNvPr>
                <p:cNvSpPr/>
                <p:nvPr/>
              </p:nvSpPr>
              <p:spPr>
                <a:xfrm>
                  <a:off x="5028643"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2" name="Graphic 13">
                <a:extLst>
                  <a:ext uri="{FF2B5EF4-FFF2-40B4-BE49-F238E27FC236}">
                    <a16:creationId xmlns:a16="http://schemas.microsoft.com/office/drawing/2014/main" id="{A50C74B7-7C0F-7CE7-3553-D5F8EFB406D5}"/>
                  </a:ext>
                </a:extLst>
              </p:cNvPr>
              <p:cNvGrpSpPr/>
              <p:nvPr/>
            </p:nvGrpSpPr>
            <p:grpSpPr>
              <a:xfrm>
                <a:off x="5034929" y="1204406"/>
                <a:ext cx="47811" cy="46599"/>
                <a:chOff x="5034929" y="1204406"/>
                <a:chExt cx="47811" cy="46599"/>
              </a:xfrm>
            </p:grpSpPr>
            <p:sp>
              <p:nvSpPr>
                <p:cNvPr id="780" name="Freeform: Shape 5485">
                  <a:extLst>
                    <a:ext uri="{FF2B5EF4-FFF2-40B4-BE49-F238E27FC236}">
                      <a16:creationId xmlns:a16="http://schemas.microsoft.com/office/drawing/2014/main" id="{9677732B-59EB-7398-EC1F-6D85467EFCCA}"/>
                    </a:ext>
                  </a:extLst>
                </p:cNvPr>
                <p:cNvSpPr/>
                <p:nvPr/>
              </p:nvSpPr>
              <p:spPr>
                <a:xfrm>
                  <a:off x="505875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5486">
                  <a:extLst>
                    <a:ext uri="{FF2B5EF4-FFF2-40B4-BE49-F238E27FC236}">
                      <a16:creationId xmlns:a16="http://schemas.microsoft.com/office/drawing/2014/main" id="{EDC2E1C5-960D-A347-AEFC-FFEAD60EE6FC}"/>
                    </a:ext>
                  </a:extLst>
                </p:cNvPr>
                <p:cNvSpPr/>
                <p:nvPr/>
              </p:nvSpPr>
              <p:spPr>
                <a:xfrm>
                  <a:off x="5034929"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raphic 13">
                <a:extLst>
                  <a:ext uri="{FF2B5EF4-FFF2-40B4-BE49-F238E27FC236}">
                    <a16:creationId xmlns:a16="http://schemas.microsoft.com/office/drawing/2014/main" id="{26A58EB6-1B70-7D3A-72F9-A95D09E683CB}"/>
                  </a:ext>
                </a:extLst>
              </p:cNvPr>
              <p:cNvGrpSpPr/>
              <p:nvPr/>
            </p:nvGrpSpPr>
            <p:grpSpPr>
              <a:xfrm>
                <a:off x="5041050" y="1204406"/>
                <a:ext cx="47977" cy="46599"/>
                <a:chOff x="5041050" y="1204406"/>
                <a:chExt cx="47977" cy="46599"/>
              </a:xfrm>
            </p:grpSpPr>
            <p:sp>
              <p:nvSpPr>
                <p:cNvPr id="778" name="Freeform: Shape 5483">
                  <a:extLst>
                    <a:ext uri="{FF2B5EF4-FFF2-40B4-BE49-F238E27FC236}">
                      <a16:creationId xmlns:a16="http://schemas.microsoft.com/office/drawing/2014/main" id="{C501ED9F-C0A9-E940-8178-842D50FE54BE}"/>
                    </a:ext>
                  </a:extLst>
                </p:cNvPr>
                <p:cNvSpPr/>
                <p:nvPr/>
              </p:nvSpPr>
              <p:spPr>
                <a:xfrm>
                  <a:off x="5065039"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5484">
                  <a:extLst>
                    <a:ext uri="{FF2B5EF4-FFF2-40B4-BE49-F238E27FC236}">
                      <a16:creationId xmlns:a16="http://schemas.microsoft.com/office/drawing/2014/main" id="{09AF807B-0320-8AA6-3FDF-4342D8EB00C9}"/>
                    </a:ext>
                  </a:extLst>
                </p:cNvPr>
                <p:cNvSpPr/>
                <p:nvPr/>
              </p:nvSpPr>
              <p:spPr>
                <a:xfrm>
                  <a:off x="5041050"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4" name="Graphic 13">
                <a:extLst>
                  <a:ext uri="{FF2B5EF4-FFF2-40B4-BE49-F238E27FC236}">
                    <a16:creationId xmlns:a16="http://schemas.microsoft.com/office/drawing/2014/main" id="{D3839353-EC23-C57F-50E8-29156A451120}"/>
                  </a:ext>
                </a:extLst>
              </p:cNvPr>
              <p:cNvGrpSpPr/>
              <p:nvPr/>
            </p:nvGrpSpPr>
            <p:grpSpPr>
              <a:xfrm>
                <a:off x="5047337" y="1204406"/>
                <a:ext cx="47811" cy="46599"/>
                <a:chOff x="5047337" y="1204406"/>
                <a:chExt cx="47811" cy="46599"/>
              </a:xfrm>
            </p:grpSpPr>
            <p:sp>
              <p:nvSpPr>
                <p:cNvPr id="776" name="Freeform: Shape 5481">
                  <a:extLst>
                    <a:ext uri="{FF2B5EF4-FFF2-40B4-BE49-F238E27FC236}">
                      <a16:creationId xmlns:a16="http://schemas.microsoft.com/office/drawing/2014/main" id="{BBA83EA3-EE08-18D0-1167-C1D52030550C}"/>
                    </a:ext>
                  </a:extLst>
                </p:cNvPr>
                <p:cNvSpPr/>
                <p:nvPr/>
              </p:nvSpPr>
              <p:spPr>
                <a:xfrm>
                  <a:off x="5071326"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5482">
                  <a:extLst>
                    <a:ext uri="{FF2B5EF4-FFF2-40B4-BE49-F238E27FC236}">
                      <a16:creationId xmlns:a16="http://schemas.microsoft.com/office/drawing/2014/main" id="{26D21DE1-2390-EDF7-48BD-BD2EEAD6042D}"/>
                    </a:ext>
                  </a:extLst>
                </p:cNvPr>
                <p:cNvSpPr/>
                <p:nvPr/>
              </p:nvSpPr>
              <p:spPr>
                <a:xfrm>
                  <a:off x="5047337"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5" name="Graphic 13">
                <a:extLst>
                  <a:ext uri="{FF2B5EF4-FFF2-40B4-BE49-F238E27FC236}">
                    <a16:creationId xmlns:a16="http://schemas.microsoft.com/office/drawing/2014/main" id="{B89D4E43-13BC-B88E-A14D-544344CD4798}"/>
                  </a:ext>
                </a:extLst>
              </p:cNvPr>
              <p:cNvGrpSpPr/>
              <p:nvPr/>
            </p:nvGrpSpPr>
            <p:grpSpPr>
              <a:xfrm>
                <a:off x="5053624" y="1204406"/>
                <a:ext cx="47811" cy="46599"/>
                <a:chOff x="5053624" y="1204406"/>
                <a:chExt cx="47811" cy="46599"/>
              </a:xfrm>
            </p:grpSpPr>
            <p:sp>
              <p:nvSpPr>
                <p:cNvPr id="774" name="Freeform: Shape 5479">
                  <a:extLst>
                    <a:ext uri="{FF2B5EF4-FFF2-40B4-BE49-F238E27FC236}">
                      <a16:creationId xmlns:a16="http://schemas.microsoft.com/office/drawing/2014/main" id="{579EFED0-0747-F99C-773C-8AC31CE60B99}"/>
                    </a:ext>
                  </a:extLst>
                </p:cNvPr>
                <p:cNvSpPr/>
                <p:nvPr/>
              </p:nvSpPr>
              <p:spPr>
                <a:xfrm>
                  <a:off x="5077612"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5480">
                  <a:extLst>
                    <a:ext uri="{FF2B5EF4-FFF2-40B4-BE49-F238E27FC236}">
                      <a16:creationId xmlns:a16="http://schemas.microsoft.com/office/drawing/2014/main" id="{45921D15-CC83-E0D6-B340-98A7D828B0CB}"/>
                    </a:ext>
                  </a:extLst>
                </p:cNvPr>
                <p:cNvSpPr/>
                <p:nvPr/>
              </p:nvSpPr>
              <p:spPr>
                <a:xfrm>
                  <a:off x="5053624"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6" name="Graphic 13">
                <a:extLst>
                  <a:ext uri="{FF2B5EF4-FFF2-40B4-BE49-F238E27FC236}">
                    <a16:creationId xmlns:a16="http://schemas.microsoft.com/office/drawing/2014/main" id="{E80956BA-E39D-E2BA-B49C-5A9F431380CF}"/>
                  </a:ext>
                </a:extLst>
              </p:cNvPr>
              <p:cNvGrpSpPr/>
              <p:nvPr/>
            </p:nvGrpSpPr>
            <p:grpSpPr>
              <a:xfrm>
                <a:off x="5084891" y="1204406"/>
                <a:ext cx="47811" cy="46599"/>
                <a:chOff x="5084891" y="1204406"/>
                <a:chExt cx="47811" cy="46599"/>
              </a:xfrm>
            </p:grpSpPr>
            <p:sp>
              <p:nvSpPr>
                <p:cNvPr id="772" name="Freeform: Shape 5477">
                  <a:extLst>
                    <a:ext uri="{FF2B5EF4-FFF2-40B4-BE49-F238E27FC236}">
                      <a16:creationId xmlns:a16="http://schemas.microsoft.com/office/drawing/2014/main" id="{139AACBD-1194-2969-94E2-834872BB7E38}"/>
                    </a:ext>
                  </a:extLst>
                </p:cNvPr>
                <p:cNvSpPr/>
                <p:nvPr/>
              </p:nvSpPr>
              <p:spPr>
                <a:xfrm>
                  <a:off x="5108715"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5478">
                  <a:extLst>
                    <a:ext uri="{FF2B5EF4-FFF2-40B4-BE49-F238E27FC236}">
                      <a16:creationId xmlns:a16="http://schemas.microsoft.com/office/drawing/2014/main" id="{E8A67F0C-828A-0D75-C433-21EC8A503053}"/>
                    </a:ext>
                  </a:extLst>
                </p:cNvPr>
                <p:cNvSpPr/>
                <p:nvPr/>
              </p:nvSpPr>
              <p:spPr>
                <a:xfrm>
                  <a:off x="5084891" y="1227626"/>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7" name="Graphic 13">
                <a:extLst>
                  <a:ext uri="{FF2B5EF4-FFF2-40B4-BE49-F238E27FC236}">
                    <a16:creationId xmlns:a16="http://schemas.microsoft.com/office/drawing/2014/main" id="{3C6DC5B4-1C37-66F7-6ACC-1BA3BB7DE370}"/>
                  </a:ext>
                </a:extLst>
              </p:cNvPr>
              <p:cNvGrpSpPr/>
              <p:nvPr/>
            </p:nvGrpSpPr>
            <p:grpSpPr>
              <a:xfrm>
                <a:off x="5091013" y="1204406"/>
                <a:ext cx="47977" cy="46599"/>
                <a:chOff x="5091013" y="1204406"/>
                <a:chExt cx="47977" cy="46599"/>
              </a:xfrm>
            </p:grpSpPr>
            <p:sp>
              <p:nvSpPr>
                <p:cNvPr id="770" name="Freeform: Shape 5475">
                  <a:extLst>
                    <a:ext uri="{FF2B5EF4-FFF2-40B4-BE49-F238E27FC236}">
                      <a16:creationId xmlns:a16="http://schemas.microsoft.com/office/drawing/2014/main" id="{23FE001D-5B0C-7DB8-09BF-F12D1A9E5AE3}"/>
                    </a:ext>
                  </a:extLst>
                </p:cNvPr>
                <p:cNvSpPr/>
                <p:nvPr/>
              </p:nvSpPr>
              <p:spPr>
                <a:xfrm>
                  <a:off x="5115001" y="1204406"/>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5476">
                  <a:extLst>
                    <a:ext uri="{FF2B5EF4-FFF2-40B4-BE49-F238E27FC236}">
                      <a16:creationId xmlns:a16="http://schemas.microsoft.com/office/drawing/2014/main" id="{A56F4473-CC91-DCF0-FFC7-EC02C5BAE4A6}"/>
                    </a:ext>
                  </a:extLst>
                </p:cNvPr>
                <p:cNvSpPr/>
                <p:nvPr/>
              </p:nvSpPr>
              <p:spPr>
                <a:xfrm>
                  <a:off x="5091013" y="1227626"/>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8" name="Graphic 13">
                <a:extLst>
                  <a:ext uri="{FF2B5EF4-FFF2-40B4-BE49-F238E27FC236}">
                    <a16:creationId xmlns:a16="http://schemas.microsoft.com/office/drawing/2014/main" id="{449BDE9E-815D-1425-6908-B4D2198991AB}"/>
                  </a:ext>
                </a:extLst>
              </p:cNvPr>
              <p:cNvGrpSpPr/>
              <p:nvPr/>
            </p:nvGrpSpPr>
            <p:grpSpPr>
              <a:xfrm>
                <a:off x="5115001" y="1210050"/>
                <a:ext cx="47811" cy="46599"/>
                <a:chOff x="5115001" y="1210050"/>
                <a:chExt cx="47811" cy="46599"/>
              </a:xfrm>
            </p:grpSpPr>
            <p:sp>
              <p:nvSpPr>
                <p:cNvPr id="768" name="Freeform: Shape 5473">
                  <a:extLst>
                    <a:ext uri="{FF2B5EF4-FFF2-40B4-BE49-F238E27FC236}">
                      <a16:creationId xmlns:a16="http://schemas.microsoft.com/office/drawing/2014/main" id="{63693682-BE5C-8FC9-716B-62919BCC161F}"/>
                    </a:ext>
                  </a:extLst>
                </p:cNvPr>
                <p:cNvSpPr/>
                <p:nvPr/>
              </p:nvSpPr>
              <p:spPr>
                <a:xfrm>
                  <a:off x="5138990"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5474">
                  <a:extLst>
                    <a:ext uri="{FF2B5EF4-FFF2-40B4-BE49-F238E27FC236}">
                      <a16:creationId xmlns:a16="http://schemas.microsoft.com/office/drawing/2014/main" id="{928DA652-BD4E-2EEF-4A1D-E23179485E49}"/>
                    </a:ext>
                  </a:extLst>
                </p:cNvPr>
                <p:cNvSpPr/>
                <p:nvPr/>
              </p:nvSpPr>
              <p:spPr>
                <a:xfrm>
                  <a:off x="5115001"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9" name="Graphic 13">
                <a:extLst>
                  <a:ext uri="{FF2B5EF4-FFF2-40B4-BE49-F238E27FC236}">
                    <a16:creationId xmlns:a16="http://schemas.microsoft.com/office/drawing/2014/main" id="{BC24B741-4FB8-D2F4-301C-AA9A3C8A3061}"/>
                  </a:ext>
                </a:extLst>
              </p:cNvPr>
              <p:cNvGrpSpPr/>
              <p:nvPr/>
            </p:nvGrpSpPr>
            <p:grpSpPr>
              <a:xfrm>
                <a:off x="5122281" y="1210050"/>
                <a:ext cx="47977" cy="46599"/>
                <a:chOff x="5122281" y="1210050"/>
                <a:chExt cx="47977" cy="46599"/>
              </a:xfrm>
            </p:grpSpPr>
            <p:sp>
              <p:nvSpPr>
                <p:cNvPr id="766" name="Freeform: Shape 5471">
                  <a:extLst>
                    <a:ext uri="{FF2B5EF4-FFF2-40B4-BE49-F238E27FC236}">
                      <a16:creationId xmlns:a16="http://schemas.microsoft.com/office/drawing/2014/main" id="{0E1D760B-9736-8DE7-BA9C-82E61029316F}"/>
                    </a:ext>
                  </a:extLst>
                </p:cNvPr>
                <p:cNvSpPr/>
                <p:nvPr/>
              </p:nvSpPr>
              <p:spPr>
                <a:xfrm>
                  <a:off x="514626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5472">
                  <a:extLst>
                    <a:ext uri="{FF2B5EF4-FFF2-40B4-BE49-F238E27FC236}">
                      <a16:creationId xmlns:a16="http://schemas.microsoft.com/office/drawing/2014/main" id="{B5258625-FC85-E7E7-F27C-F4333D823370}"/>
                    </a:ext>
                  </a:extLst>
                </p:cNvPr>
                <p:cNvSpPr/>
                <p:nvPr/>
              </p:nvSpPr>
              <p:spPr>
                <a:xfrm>
                  <a:off x="5122281"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raphic 13">
                <a:extLst>
                  <a:ext uri="{FF2B5EF4-FFF2-40B4-BE49-F238E27FC236}">
                    <a16:creationId xmlns:a16="http://schemas.microsoft.com/office/drawing/2014/main" id="{EFD5FF3A-DD85-C3D7-1667-8D20CFFB5070}"/>
                  </a:ext>
                </a:extLst>
              </p:cNvPr>
              <p:cNvGrpSpPr/>
              <p:nvPr/>
            </p:nvGrpSpPr>
            <p:grpSpPr>
              <a:xfrm>
                <a:off x="5138990" y="1210050"/>
                <a:ext cx="47811" cy="46599"/>
                <a:chOff x="5138990" y="1210050"/>
                <a:chExt cx="47811" cy="46599"/>
              </a:xfrm>
            </p:grpSpPr>
            <p:sp>
              <p:nvSpPr>
                <p:cNvPr id="764" name="Freeform: Shape 5469">
                  <a:extLst>
                    <a:ext uri="{FF2B5EF4-FFF2-40B4-BE49-F238E27FC236}">
                      <a16:creationId xmlns:a16="http://schemas.microsoft.com/office/drawing/2014/main" id="{427A9459-E7B8-10DE-EF03-1E284BD03158}"/>
                    </a:ext>
                  </a:extLst>
                </p:cNvPr>
                <p:cNvSpPr/>
                <p:nvPr/>
              </p:nvSpPr>
              <p:spPr>
                <a:xfrm>
                  <a:off x="5162813"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5470">
                  <a:extLst>
                    <a:ext uri="{FF2B5EF4-FFF2-40B4-BE49-F238E27FC236}">
                      <a16:creationId xmlns:a16="http://schemas.microsoft.com/office/drawing/2014/main" id="{2A60C409-1854-035F-84DA-BFA8E1742579}"/>
                    </a:ext>
                  </a:extLst>
                </p:cNvPr>
                <p:cNvSpPr/>
                <p:nvPr/>
              </p:nvSpPr>
              <p:spPr>
                <a:xfrm>
                  <a:off x="5138990"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1" name="Graphic 13">
                <a:extLst>
                  <a:ext uri="{FF2B5EF4-FFF2-40B4-BE49-F238E27FC236}">
                    <a16:creationId xmlns:a16="http://schemas.microsoft.com/office/drawing/2014/main" id="{CAFE962C-2BAF-DB75-90E5-C3305956CEE4}"/>
                  </a:ext>
                </a:extLst>
              </p:cNvPr>
              <p:cNvGrpSpPr/>
              <p:nvPr/>
            </p:nvGrpSpPr>
            <p:grpSpPr>
              <a:xfrm>
                <a:off x="5147262" y="1210050"/>
                <a:ext cx="47977" cy="46599"/>
                <a:chOff x="5147262" y="1210050"/>
                <a:chExt cx="47977" cy="46599"/>
              </a:xfrm>
            </p:grpSpPr>
            <p:sp>
              <p:nvSpPr>
                <p:cNvPr id="762" name="Freeform: Shape 5467">
                  <a:extLst>
                    <a:ext uri="{FF2B5EF4-FFF2-40B4-BE49-F238E27FC236}">
                      <a16:creationId xmlns:a16="http://schemas.microsoft.com/office/drawing/2014/main" id="{9645EE42-1441-5182-A5FE-7CD85530D717}"/>
                    </a:ext>
                  </a:extLst>
                </p:cNvPr>
                <p:cNvSpPr/>
                <p:nvPr/>
              </p:nvSpPr>
              <p:spPr>
                <a:xfrm>
                  <a:off x="5171250"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5468">
                  <a:extLst>
                    <a:ext uri="{FF2B5EF4-FFF2-40B4-BE49-F238E27FC236}">
                      <a16:creationId xmlns:a16="http://schemas.microsoft.com/office/drawing/2014/main" id="{2038E266-3807-FB43-3643-2D2D1533A2AF}"/>
                    </a:ext>
                  </a:extLst>
                </p:cNvPr>
                <p:cNvSpPr/>
                <p:nvPr/>
              </p:nvSpPr>
              <p:spPr>
                <a:xfrm>
                  <a:off x="5147262"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2" name="Graphic 13">
                <a:extLst>
                  <a:ext uri="{FF2B5EF4-FFF2-40B4-BE49-F238E27FC236}">
                    <a16:creationId xmlns:a16="http://schemas.microsoft.com/office/drawing/2014/main" id="{BD1F9490-0426-362F-8A61-FCFFD90E2EE7}"/>
                  </a:ext>
                </a:extLst>
              </p:cNvPr>
              <p:cNvGrpSpPr/>
              <p:nvPr/>
            </p:nvGrpSpPr>
            <p:grpSpPr>
              <a:xfrm>
                <a:off x="5155699" y="1210050"/>
                <a:ext cx="47811" cy="46599"/>
                <a:chOff x="5155699" y="1210050"/>
                <a:chExt cx="47811" cy="46599"/>
              </a:xfrm>
            </p:grpSpPr>
            <p:sp>
              <p:nvSpPr>
                <p:cNvPr id="760" name="Freeform: Shape 5465">
                  <a:extLst>
                    <a:ext uri="{FF2B5EF4-FFF2-40B4-BE49-F238E27FC236}">
                      <a16:creationId xmlns:a16="http://schemas.microsoft.com/office/drawing/2014/main" id="{8F1FF217-C0D9-875C-BBDF-D1F2DC576D99}"/>
                    </a:ext>
                  </a:extLst>
                </p:cNvPr>
                <p:cNvSpPr/>
                <p:nvPr/>
              </p:nvSpPr>
              <p:spPr>
                <a:xfrm>
                  <a:off x="5179688"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5466">
                  <a:extLst>
                    <a:ext uri="{FF2B5EF4-FFF2-40B4-BE49-F238E27FC236}">
                      <a16:creationId xmlns:a16="http://schemas.microsoft.com/office/drawing/2014/main" id="{806770DB-CC6A-82F5-BC54-4627B277E77E}"/>
                    </a:ext>
                  </a:extLst>
                </p:cNvPr>
                <p:cNvSpPr/>
                <p:nvPr/>
              </p:nvSpPr>
              <p:spPr>
                <a:xfrm>
                  <a:off x="5155699"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3" name="Graphic 13">
                <a:extLst>
                  <a:ext uri="{FF2B5EF4-FFF2-40B4-BE49-F238E27FC236}">
                    <a16:creationId xmlns:a16="http://schemas.microsoft.com/office/drawing/2014/main" id="{DB871A90-5622-AABC-43FA-35C0046497CB}"/>
                  </a:ext>
                </a:extLst>
              </p:cNvPr>
              <p:cNvGrpSpPr/>
              <p:nvPr/>
            </p:nvGrpSpPr>
            <p:grpSpPr>
              <a:xfrm>
                <a:off x="5163971" y="1210050"/>
                <a:ext cx="47977" cy="46599"/>
                <a:chOff x="5163971" y="1210050"/>
                <a:chExt cx="47977" cy="46599"/>
              </a:xfrm>
            </p:grpSpPr>
            <p:sp>
              <p:nvSpPr>
                <p:cNvPr id="758" name="Freeform: Shape 5463">
                  <a:extLst>
                    <a:ext uri="{FF2B5EF4-FFF2-40B4-BE49-F238E27FC236}">
                      <a16:creationId xmlns:a16="http://schemas.microsoft.com/office/drawing/2014/main" id="{53972F14-2C86-D5E3-001A-EABA18F324CD}"/>
                    </a:ext>
                  </a:extLst>
                </p:cNvPr>
                <p:cNvSpPr/>
                <p:nvPr/>
              </p:nvSpPr>
              <p:spPr>
                <a:xfrm>
                  <a:off x="518795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5464">
                  <a:extLst>
                    <a:ext uri="{FF2B5EF4-FFF2-40B4-BE49-F238E27FC236}">
                      <a16:creationId xmlns:a16="http://schemas.microsoft.com/office/drawing/2014/main" id="{2788A83C-410F-CCD6-8B8B-8CC65BA82CEB}"/>
                    </a:ext>
                  </a:extLst>
                </p:cNvPr>
                <p:cNvSpPr/>
                <p:nvPr/>
              </p:nvSpPr>
              <p:spPr>
                <a:xfrm>
                  <a:off x="5163971"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 name="Graphic 13">
                <a:extLst>
                  <a:ext uri="{FF2B5EF4-FFF2-40B4-BE49-F238E27FC236}">
                    <a16:creationId xmlns:a16="http://schemas.microsoft.com/office/drawing/2014/main" id="{17003FE5-A974-D168-C0DE-D1B97E9EF093}"/>
                  </a:ext>
                </a:extLst>
              </p:cNvPr>
              <p:cNvGrpSpPr/>
              <p:nvPr/>
            </p:nvGrpSpPr>
            <p:grpSpPr>
              <a:xfrm>
                <a:off x="5172408" y="1210050"/>
                <a:ext cx="47811" cy="46599"/>
                <a:chOff x="5172408" y="1210050"/>
                <a:chExt cx="47811" cy="46599"/>
              </a:xfrm>
            </p:grpSpPr>
            <p:sp>
              <p:nvSpPr>
                <p:cNvPr id="756" name="Freeform: Shape 5461">
                  <a:extLst>
                    <a:ext uri="{FF2B5EF4-FFF2-40B4-BE49-F238E27FC236}">
                      <a16:creationId xmlns:a16="http://schemas.microsoft.com/office/drawing/2014/main" id="{42EDCE71-675D-0AC2-95A3-858E25692E78}"/>
                    </a:ext>
                  </a:extLst>
                </p:cNvPr>
                <p:cNvSpPr/>
                <p:nvPr/>
              </p:nvSpPr>
              <p:spPr>
                <a:xfrm>
                  <a:off x="5196397"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5462">
                  <a:extLst>
                    <a:ext uri="{FF2B5EF4-FFF2-40B4-BE49-F238E27FC236}">
                      <a16:creationId xmlns:a16="http://schemas.microsoft.com/office/drawing/2014/main" id="{DB5E02AF-7834-53FD-E68E-C168D286E1D6}"/>
                    </a:ext>
                  </a:extLst>
                </p:cNvPr>
                <p:cNvSpPr/>
                <p:nvPr/>
              </p:nvSpPr>
              <p:spPr>
                <a:xfrm>
                  <a:off x="5172408"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5" name="Graphic 13">
                <a:extLst>
                  <a:ext uri="{FF2B5EF4-FFF2-40B4-BE49-F238E27FC236}">
                    <a16:creationId xmlns:a16="http://schemas.microsoft.com/office/drawing/2014/main" id="{1B0E2BC3-2094-CA9C-44C4-8676A3EF9435}"/>
                  </a:ext>
                </a:extLst>
              </p:cNvPr>
              <p:cNvGrpSpPr/>
              <p:nvPr/>
            </p:nvGrpSpPr>
            <p:grpSpPr>
              <a:xfrm>
                <a:off x="5180680" y="1210050"/>
                <a:ext cx="47977" cy="46599"/>
                <a:chOff x="5180680" y="1210050"/>
                <a:chExt cx="47977" cy="46599"/>
              </a:xfrm>
            </p:grpSpPr>
            <p:sp>
              <p:nvSpPr>
                <p:cNvPr id="754" name="Freeform: Shape 5459">
                  <a:extLst>
                    <a:ext uri="{FF2B5EF4-FFF2-40B4-BE49-F238E27FC236}">
                      <a16:creationId xmlns:a16="http://schemas.microsoft.com/office/drawing/2014/main" id="{93AE92BB-E392-7FC3-22EE-CFB272044D98}"/>
                    </a:ext>
                  </a:extLst>
                </p:cNvPr>
                <p:cNvSpPr/>
                <p:nvPr/>
              </p:nvSpPr>
              <p:spPr>
                <a:xfrm>
                  <a:off x="5204669"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5460">
                  <a:extLst>
                    <a:ext uri="{FF2B5EF4-FFF2-40B4-BE49-F238E27FC236}">
                      <a16:creationId xmlns:a16="http://schemas.microsoft.com/office/drawing/2014/main" id="{27117DB1-0E4F-AE0C-C03F-878F1488C519}"/>
                    </a:ext>
                  </a:extLst>
                </p:cNvPr>
                <p:cNvSpPr/>
                <p:nvPr/>
              </p:nvSpPr>
              <p:spPr>
                <a:xfrm>
                  <a:off x="5180680"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6" name="Graphic 13">
                <a:extLst>
                  <a:ext uri="{FF2B5EF4-FFF2-40B4-BE49-F238E27FC236}">
                    <a16:creationId xmlns:a16="http://schemas.microsoft.com/office/drawing/2014/main" id="{70A77E00-E5CC-BA8B-63CC-5EFBBDC4B3C3}"/>
                  </a:ext>
                </a:extLst>
              </p:cNvPr>
              <p:cNvGrpSpPr/>
              <p:nvPr/>
            </p:nvGrpSpPr>
            <p:grpSpPr>
              <a:xfrm>
                <a:off x="5189118" y="1210050"/>
                <a:ext cx="47811" cy="46599"/>
                <a:chOff x="5189118" y="1210050"/>
                <a:chExt cx="47811" cy="46599"/>
              </a:xfrm>
            </p:grpSpPr>
            <p:sp>
              <p:nvSpPr>
                <p:cNvPr id="752" name="Freeform: Shape 5457">
                  <a:extLst>
                    <a:ext uri="{FF2B5EF4-FFF2-40B4-BE49-F238E27FC236}">
                      <a16:creationId xmlns:a16="http://schemas.microsoft.com/office/drawing/2014/main" id="{11DDBB41-D13F-AC2F-3799-0570A314CECC}"/>
                    </a:ext>
                  </a:extLst>
                </p:cNvPr>
                <p:cNvSpPr/>
                <p:nvPr/>
              </p:nvSpPr>
              <p:spPr>
                <a:xfrm>
                  <a:off x="521310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5458">
                  <a:extLst>
                    <a:ext uri="{FF2B5EF4-FFF2-40B4-BE49-F238E27FC236}">
                      <a16:creationId xmlns:a16="http://schemas.microsoft.com/office/drawing/2014/main" id="{4DF798C2-3986-ACCB-9CDE-AEA35FC36399}"/>
                    </a:ext>
                  </a:extLst>
                </p:cNvPr>
                <p:cNvSpPr/>
                <p:nvPr/>
              </p:nvSpPr>
              <p:spPr>
                <a:xfrm>
                  <a:off x="5189118"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raphic 13">
                <a:extLst>
                  <a:ext uri="{FF2B5EF4-FFF2-40B4-BE49-F238E27FC236}">
                    <a16:creationId xmlns:a16="http://schemas.microsoft.com/office/drawing/2014/main" id="{0B6C8B4D-59C9-31A0-08A2-B1EBEDC2565F}"/>
                  </a:ext>
                </a:extLst>
              </p:cNvPr>
              <p:cNvGrpSpPr/>
              <p:nvPr/>
            </p:nvGrpSpPr>
            <p:grpSpPr>
              <a:xfrm>
                <a:off x="5197555" y="1210050"/>
                <a:ext cx="47811" cy="46599"/>
                <a:chOff x="5197555" y="1210050"/>
                <a:chExt cx="47811" cy="46599"/>
              </a:xfrm>
            </p:grpSpPr>
            <p:sp>
              <p:nvSpPr>
                <p:cNvPr id="750" name="Freeform: Shape 5455">
                  <a:extLst>
                    <a:ext uri="{FF2B5EF4-FFF2-40B4-BE49-F238E27FC236}">
                      <a16:creationId xmlns:a16="http://schemas.microsoft.com/office/drawing/2014/main" id="{1288794A-8383-8025-C05A-2FC976AECF6A}"/>
                    </a:ext>
                  </a:extLst>
                </p:cNvPr>
                <p:cNvSpPr/>
                <p:nvPr/>
              </p:nvSpPr>
              <p:spPr>
                <a:xfrm>
                  <a:off x="5221378"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5456">
                  <a:extLst>
                    <a:ext uri="{FF2B5EF4-FFF2-40B4-BE49-F238E27FC236}">
                      <a16:creationId xmlns:a16="http://schemas.microsoft.com/office/drawing/2014/main" id="{6B4C7068-D877-758A-4E14-4D3469B5C877}"/>
                    </a:ext>
                  </a:extLst>
                </p:cNvPr>
                <p:cNvSpPr/>
                <p:nvPr/>
              </p:nvSpPr>
              <p:spPr>
                <a:xfrm>
                  <a:off x="5197555"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 name="Graphic 13">
                <a:extLst>
                  <a:ext uri="{FF2B5EF4-FFF2-40B4-BE49-F238E27FC236}">
                    <a16:creationId xmlns:a16="http://schemas.microsoft.com/office/drawing/2014/main" id="{0D4F8493-B985-E89B-C45D-A66467A7EABC}"/>
                  </a:ext>
                </a:extLst>
              </p:cNvPr>
              <p:cNvGrpSpPr/>
              <p:nvPr/>
            </p:nvGrpSpPr>
            <p:grpSpPr>
              <a:xfrm>
                <a:off x="5205827" y="1210050"/>
                <a:ext cx="47811" cy="46599"/>
                <a:chOff x="5205827" y="1210050"/>
                <a:chExt cx="47811" cy="46599"/>
              </a:xfrm>
            </p:grpSpPr>
            <p:sp>
              <p:nvSpPr>
                <p:cNvPr id="748" name="Freeform: Shape 5453">
                  <a:extLst>
                    <a:ext uri="{FF2B5EF4-FFF2-40B4-BE49-F238E27FC236}">
                      <a16:creationId xmlns:a16="http://schemas.microsoft.com/office/drawing/2014/main" id="{0C284A04-C0D3-3BC4-9D1A-AFB640B5B5EC}"/>
                    </a:ext>
                  </a:extLst>
                </p:cNvPr>
                <p:cNvSpPr/>
                <p:nvPr/>
              </p:nvSpPr>
              <p:spPr>
                <a:xfrm>
                  <a:off x="5229815"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5454">
                  <a:extLst>
                    <a:ext uri="{FF2B5EF4-FFF2-40B4-BE49-F238E27FC236}">
                      <a16:creationId xmlns:a16="http://schemas.microsoft.com/office/drawing/2014/main" id="{3020979C-4EC6-7A41-FA5F-4D1F5DE8402A}"/>
                    </a:ext>
                  </a:extLst>
                </p:cNvPr>
                <p:cNvSpPr/>
                <p:nvPr/>
              </p:nvSpPr>
              <p:spPr>
                <a:xfrm>
                  <a:off x="5205827"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9" name="Graphic 13">
                <a:extLst>
                  <a:ext uri="{FF2B5EF4-FFF2-40B4-BE49-F238E27FC236}">
                    <a16:creationId xmlns:a16="http://schemas.microsoft.com/office/drawing/2014/main" id="{55CF9A43-3726-91BA-F6F3-996D3ABD2157}"/>
                  </a:ext>
                </a:extLst>
              </p:cNvPr>
              <p:cNvGrpSpPr/>
              <p:nvPr/>
            </p:nvGrpSpPr>
            <p:grpSpPr>
              <a:xfrm>
                <a:off x="5214264" y="1210050"/>
                <a:ext cx="47811" cy="46599"/>
                <a:chOff x="5214264" y="1210050"/>
                <a:chExt cx="47811" cy="46599"/>
              </a:xfrm>
            </p:grpSpPr>
            <p:sp>
              <p:nvSpPr>
                <p:cNvPr id="746" name="Freeform: Shape 5451">
                  <a:extLst>
                    <a:ext uri="{FF2B5EF4-FFF2-40B4-BE49-F238E27FC236}">
                      <a16:creationId xmlns:a16="http://schemas.microsoft.com/office/drawing/2014/main" id="{369BC9EA-2199-0572-61AA-81AA55FFB539}"/>
                    </a:ext>
                  </a:extLst>
                </p:cNvPr>
                <p:cNvSpPr/>
                <p:nvPr/>
              </p:nvSpPr>
              <p:spPr>
                <a:xfrm>
                  <a:off x="5238087"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5452">
                  <a:extLst>
                    <a:ext uri="{FF2B5EF4-FFF2-40B4-BE49-F238E27FC236}">
                      <a16:creationId xmlns:a16="http://schemas.microsoft.com/office/drawing/2014/main" id="{C53DE954-C4E2-200F-1754-6C3A86A4201B}"/>
                    </a:ext>
                  </a:extLst>
                </p:cNvPr>
                <p:cNvSpPr/>
                <p:nvPr/>
              </p:nvSpPr>
              <p:spPr>
                <a:xfrm>
                  <a:off x="5214264"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0" name="Graphic 13">
                <a:extLst>
                  <a:ext uri="{FF2B5EF4-FFF2-40B4-BE49-F238E27FC236}">
                    <a16:creationId xmlns:a16="http://schemas.microsoft.com/office/drawing/2014/main" id="{F285AA58-2FE2-6039-DEFE-9E3DCBFA07DB}"/>
                  </a:ext>
                </a:extLst>
              </p:cNvPr>
              <p:cNvGrpSpPr/>
              <p:nvPr/>
            </p:nvGrpSpPr>
            <p:grpSpPr>
              <a:xfrm>
                <a:off x="5222536" y="1210050"/>
                <a:ext cx="47811" cy="46599"/>
                <a:chOff x="5222536" y="1210050"/>
                <a:chExt cx="47811" cy="46599"/>
              </a:xfrm>
            </p:grpSpPr>
            <p:sp>
              <p:nvSpPr>
                <p:cNvPr id="744" name="Freeform: Shape 5449">
                  <a:extLst>
                    <a:ext uri="{FF2B5EF4-FFF2-40B4-BE49-F238E27FC236}">
                      <a16:creationId xmlns:a16="http://schemas.microsoft.com/office/drawing/2014/main" id="{4EC68507-91A8-CB35-1CF4-0F62D90E69D3}"/>
                    </a:ext>
                  </a:extLst>
                </p:cNvPr>
                <p:cNvSpPr/>
                <p:nvPr/>
              </p:nvSpPr>
              <p:spPr>
                <a:xfrm>
                  <a:off x="5246525"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5450">
                  <a:extLst>
                    <a:ext uri="{FF2B5EF4-FFF2-40B4-BE49-F238E27FC236}">
                      <a16:creationId xmlns:a16="http://schemas.microsoft.com/office/drawing/2014/main" id="{AABD645B-C3ED-56BF-50D5-AEB3ECC0B03C}"/>
                    </a:ext>
                  </a:extLst>
                </p:cNvPr>
                <p:cNvSpPr/>
                <p:nvPr/>
              </p:nvSpPr>
              <p:spPr>
                <a:xfrm>
                  <a:off x="5222536"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1" name="Graphic 13">
                <a:extLst>
                  <a:ext uri="{FF2B5EF4-FFF2-40B4-BE49-F238E27FC236}">
                    <a16:creationId xmlns:a16="http://schemas.microsoft.com/office/drawing/2014/main" id="{2361879F-21B5-C891-F456-6BF8EA2AEF9F}"/>
                  </a:ext>
                </a:extLst>
              </p:cNvPr>
              <p:cNvGrpSpPr/>
              <p:nvPr/>
            </p:nvGrpSpPr>
            <p:grpSpPr>
              <a:xfrm>
                <a:off x="5230973" y="1210050"/>
                <a:ext cx="47811" cy="46599"/>
                <a:chOff x="5230973" y="1210050"/>
                <a:chExt cx="47811" cy="46599"/>
              </a:xfrm>
            </p:grpSpPr>
            <p:sp>
              <p:nvSpPr>
                <p:cNvPr id="742" name="Freeform: Shape 5447">
                  <a:extLst>
                    <a:ext uri="{FF2B5EF4-FFF2-40B4-BE49-F238E27FC236}">
                      <a16:creationId xmlns:a16="http://schemas.microsoft.com/office/drawing/2014/main" id="{8AC44685-1812-2EF8-4DEA-99532F5CD046}"/>
                    </a:ext>
                  </a:extLst>
                </p:cNvPr>
                <p:cNvSpPr/>
                <p:nvPr/>
              </p:nvSpPr>
              <p:spPr>
                <a:xfrm>
                  <a:off x="525479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5448">
                  <a:extLst>
                    <a:ext uri="{FF2B5EF4-FFF2-40B4-BE49-F238E27FC236}">
                      <a16:creationId xmlns:a16="http://schemas.microsoft.com/office/drawing/2014/main" id="{51B53B0D-5314-BF3F-1267-810BD7FB7564}"/>
                    </a:ext>
                  </a:extLst>
                </p:cNvPr>
                <p:cNvSpPr/>
                <p:nvPr/>
              </p:nvSpPr>
              <p:spPr>
                <a:xfrm>
                  <a:off x="5230973"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raphic 13">
                <a:extLst>
                  <a:ext uri="{FF2B5EF4-FFF2-40B4-BE49-F238E27FC236}">
                    <a16:creationId xmlns:a16="http://schemas.microsoft.com/office/drawing/2014/main" id="{CDC37762-4ECC-90E2-353A-AE0DC72BD0D8}"/>
                  </a:ext>
                </a:extLst>
              </p:cNvPr>
              <p:cNvGrpSpPr/>
              <p:nvPr/>
            </p:nvGrpSpPr>
            <p:grpSpPr>
              <a:xfrm>
                <a:off x="5239245" y="1210050"/>
                <a:ext cx="47977" cy="46599"/>
                <a:chOff x="5239245" y="1210050"/>
                <a:chExt cx="47977" cy="46599"/>
              </a:xfrm>
            </p:grpSpPr>
            <p:sp>
              <p:nvSpPr>
                <p:cNvPr id="740" name="Freeform: Shape 5445">
                  <a:extLst>
                    <a:ext uri="{FF2B5EF4-FFF2-40B4-BE49-F238E27FC236}">
                      <a16:creationId xmlns:a16="http://schemas.microsoft.com/office/drawing/2014/main" id="{8C539D62-DD2E-10DE-3654-7E484AF61AE2}"/>
                    </a:ext>
                  </a:extLst>
                </p:cNvPr>
                <p:cNvSpPr/>
                <p:nvPr/>
              </p:nvSpPr>
              <p:spPr>
                <a:xfrm>
                  <a:off x="5263234"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5446">
                  <a:extLst>
                    <a:ext uri="{FF2B5EF4-FFF2-40B4-BE49-F238E27FC236}">
                      <a16:creationId xmlns:a16="http://schemas.microsoft.com/office/drawing/2014/main" id="{52AD8059-9659-0A62-8892-FDEE35475869}"/>
                    </a:ext>
                  </a:extLst>
                </p:cNvPr>
                <p:cNvSpPr/>
                <p:nvPr/>
              </p:nvSpPr>
              <p:spPr>
                <a:xfrm>
                  <a:off x="5239245"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3" name="Graphic 13">
                <a:extLst>
                  <a:ext uri="{FF2B5EF4-FFF2-40B4-BE49-F238E27FC236}">
                    <a16:creationId xmlns:a16="http://schemas.microsoft.com/office/drawing/2014/main" id="{75C615AF-D8CD-6F43-2F91-377BE2D51B9E}"/>
                  </a:ext>
                </a:extLst>
              </p:cNvPr>
              <p:cNvGrpSpPr/>
              <p:nvPr/>
            </p:nvGrpSpPr>
            <p:grpSpPr>
              <a:xfrm>
                <a:off x="5247683" y="1210050"/>
                <a:ext cx="47811" cy="46599"/>
                <a:chOff x="5247683" y="1210050"/>
                <a:chExt cx="47811" cy="46599"/>
              </a:xfrm>
            </p:grpSpPr>
            <p:sp>
              <p:nvSpPr>
                <p:cNvPr id="738" name="Freeform: Shape 5443">
                  <a:extLst>
                    <a:ext uri="{FF2B5EF4-FFF2-40B4-BE49-F238E27FC236}">
                      <a16:creationId xmlns:a16="http://schemas.microsoft.com/office/drawing/2014/main" id="{73ACA9E4-1B79-128B-A2AF-D98B2F43D530}"/>
                    </a:ext>
                  </a:extLst>
                </p:cNvPr>
                <p:cNvSpPr/>
                <p:nvPr/>
              </p:nvSpPr>
              <p:spPr>
                <a:xfrm>
                  <a:off x="5271506"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5444">
                  <a:extLst>
                    <a:ext uri="{FF2B5EF4-FFF2-40B4-BE49-F238E27FC236}">
                      <a16:creationId xmlns:a16="http://schemas.microsoft.com/office/drawing/2014/main" id="{8A94B977-7DB5-7BC1-9660-6BD0EB9A881F}"/>
                    </a:ext>
                  </a:extLst>
                </p:cNvPr>
                <p:cNvSpPr/>
                <p:nvPr/>
              </p:nvSpPr>
              <p:spPr>
                <a:xfrm>
                  <a:off x="5247683" y="123326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raphic 13">
                <a:extLst>
                  <a:ext uri="{FF2B5EF4-FFF2-40B4-BE49-F238E27FC236}">
                    <a16:creationId xmlns:a16="http://schemas.microsoft.com/office/drawing/2014/main" id="{B48ECF82-4FE0-2155-907A-85F5C443FE3F}"/>
                  </a:ext>
                </a:extLst>
              </p:cNvPr>
              <p:cNvGrpSpPr/>
              <p:nvPr/>
            </p:nvGrpSpPr>
            <p:grpSpPr>
              <a:xfrm>
                <a:off x="5255955" y="1210050"/>
                <a:ext cx="47977" cy="46599"/>
                <a:chOff x="5255955" y="1210050"/>
                <a:chExt cx="47977" cy="46599"/>
              </a:xfrm>
            </p:grpSpPr>
            <p:sp>
              <p:nvSpPr>
                <p:cNvPr id="736" name="Freeform: Shape 5441">
                  <a:extLst>
                    <a:ext uri="{FF2B5EF4-FFF2-40B4-BE49-F238E27FC236}">
                      <a16:creationId xmlns:a16="http://schemas.microsoft.com/office/drawing/2014/main" id="{4E92F347-4CB2-E2C5-8D33-BEAFEF3FB920}"/>
                    </a:ext>
                  </a:extLst>
                </p:cNvPr>
                <p:cNvSpPr/>
                <p:nvPr/>
              </p:nvSpPr>
              <p:spPr>
                <a:xfrm>
                  <a:off x="5279943" y="121005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5442">
                  <a:extLst>
                    <a:ext uri="{FF2B5EF4-FFF2-40B4-BE49-F238E27FC236}">
                      <a16:creationId xmlns:a16="http://schemas.microsoft.com/office/drawing/2014/main" id="{EBA2B317-BCBD-8DF5-B84D-7137B91C0F2F}"/>
                    </a:ext>
                  </a:extLst>
                </p:cNvPr>
                <p:cNvSpPr/>
                <p:nvPr/>
              </p:nvSpPr>
              <p:spPr>
                <a:xfrm>
                  <a:off x="5255955" y="123326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raphic 13">
                <a:extLst>
                  <a:ext uri="{FF2B5EF4-FFF2-40B4-BE49-F238E27FC236}">
                    <a16:creationId xmlns:a16="http://schemas.microsoft.com/office/drawing/2014/main" id="{76FE9728-4BDC-D141-14E3-B3CDB46FD2A8}"/>
                  </a:ext>
                </a:extLst>
              </p:cNvPr>
              <p:cNvGrpSpPr/>
              <p:nvPr/>
            </p:nvGrpSpPr>
            <p:grpSpPr>
              <a:xfrm>
                <a:off x="5263234" y="1215371"/>
                <a:ext cx="47811" cy="46761"/>
                <a:chOff x="5263234" y="1215371"/>
                <a:chExt cx="47811" cy="46761"/>
              </a:xfrm>
            </p:grpSpPr>
            <p:sp>
              <p:nvSpPr>
                <p:cNvPr id="734" name="Freeform: Shape 5439">
                  <a:extLst>
                    <a:ext uri="{FF2B5EF4-FFF2-40B4-BE49-F238E27FC236}">
                      <a16:creationId xmlns:a16="http://schemas.microsoft.com/office/drawing/2014/main" id="{31B5368F-2DC0-696C-8A74-34FAB1CF4CE7}"/>
                    </a:ext>
                  </a:extLst>
                </p:cNvPr>
                <p:cNvSpPr/>
                <p:nvPr/>
              </p:nvSpPr>
              <p:spPr>
                <a:xfrm>
                  <a:off x="5287222"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5440">
                  <a:extLst>
                    <a:ext uri="{FF2B5EF4-FFF2-40B4-BE49-F238E27FC236}">
                      <a16:creationId xmlns:a16="http://schemas.microsoft.com/office/drawing/2014/main" id="{00BE8A6C-6542-AB1B-AD90-CCFC1FA967A9}"/>
                    </a:ext>
                  </a:extLst>
                </p:cNvPr>
                <p:cNvSpPr/>
                <p:nvPr/>
              </p:nvSpPr>
              <p:spPr>
                <a:xfrm>
                  <a:off x="5263234"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raphic 13">
                <a:extLst>
                  <a:ext uri="{FF2B5EF4-FFF2-40B4-BE49-F238E27FC236}">
                    <a16:creationId xmlns:a16="http://schemas.microsoft.com/office/drawing/2014/main" id="{A07C002D-0842-97EE-E06C-94F640EEB8CF}"/>
                  </a:ext>
                </a:extLst>
              </p:cNvPr>
              <p:cNvGrpSpPr/>
              <p:nvPr/>
            </p:nvGrpSpPr>
            <p:grpSpPr>
              <a:xfrm>
                <a:off x="5271506" y="1215371"/>
                <a:ext cx="47977" cy="46761"/>
                <a:chOff x="5271506" y="1215371"/>
                <a:chExt cx="47977" cy="46761"/>
              </a:xfrm>
            </p:grpSpPr>
            <p:sp>
              <p:nvSpPr>
                <p:cNvPr id="732" name="Freeform: Shape 5437">
                  <a:extLst>
                    <a:ext uri="{FF2B5EF4-FFF2-40B4-BE49-F238E27FC236}">
                      <a16:creationId xmlns:a16="http://schemas.microsoft.com/office/drawing/2014/main" id="{2B36CCA8-F31F-7415-75E0-6E37BEFDB373}"/>
                    </a:ext>
                  </a:extLst>
                </p:cNvPr>
                <p:cNvSpPr/>
                <p:nvPr/>
              </p:nvSpPr>
              <p:spPr>
                <a:xfrm>
                  <a:off x="5295494"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5438">
                  <a:extLst>
                    <a:ext uri="{FF2B5EF4-FFF2-40B4-BE49-F238E27FC236}">
                      <a16:creationId xmlns:a16="http://schemas.microsoft.com/office/drawing/2014/main" id="{CD8DC676-8937-BAF7-C927-C5F4916F3367}"/>
                    </a:ext>
                  </a:extLst>
                </p:cNvPr>
                <p:cNvSpPr/>
                <p:nvPr/>
              </p:nvSpPr>
              <p:spPr>
                <a:xfrm>
                  <a:off x="5271506" y="123875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raphic 13">
                <a:extLst>
                  <a:ext uri="{FF2B5EF4-FFF2-40B4-BE49-F238E27FC236}">
                    <a16:creationId xmlns:a16="http://schemas.microsoft.com/office/drawing/2014/main" id="{9ABB354C-6199-53A0-88AE-AF8DCD06AB56}"/>
                  </a:ext>
                </a:extLst>
              </p:cNvPr>
              <p:cNvGrpSpPr/>
              <p:nvPr/>
            </p:nvGrpSpPr>
            <p:grpSpPr>
              <a:xfrm>
                <a:off x="5279943" y="1215371"/>
                <a:ext cx="47811" cy="46761"/>
                <a:chOff x="5279943" y="1215371"/>
                <a:chExt cx="47811" cy="46761"/>
              </a:xfrm>
            </p:grpSpPr>
            <p:sp>
              <p:nvSpPr>
                <p:cNvPr id="730" name="Freeform: Shape 5435">
                  <a:extLst>
                    <a:ext uri="{FF2B5EF4-FFF2-40B4-BE49-F238E27FC236}">
                      <a16:creationId xmlns:a16="http://schemas.microsoft.com/office/drawing/2014/main" id="{169176BE-72E8-0649-15C9-7A06A4FF37ED}"/>
                    </a:ext>
                  </a:extLst>
                </p:cNvPr>
                <p:cNvSpPr/>
                <p:nvPr/>
              </p:nvSpPr>
              <p:spPr>
                <a:xfrm>
                  <a:off x="5303932"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5436">
                  <a:extLst>
                    <a:ext uri="{FF2B5EF4-FFF2-40B4-BE49-F238E27FC236}">
                      <a16:creationId xmlns:a16="http://schemas.microsoft.com/office/drawing/2014/main" id="{1067F8C6-669A-3E66-D297-DD3925167137}"/>
                    </a:ext>
                  </a:extLst>
                </p:cNvPr>
                <p:cNvSpPr/>
                <p:nvPr/>
              </p:nvSpPr>
              <p:spPr>
                <a:xfrm>
                  <a:off x="5279943"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 name="Graphic 13">
                <a:extLst>
                  <a:ext uri="{FF2B5EF4-FFF2-40B4-BE49-F238E27FC236}">
                    <a16:creationId xmlns:a16="http://schemas.microsoft.com/office/drawing/2014/main" id="{EBE56462-ED74-478F-EA4A-7B549072B492}"/>
                  </a:ext>
                </a:extLst>
              </p:cNvPr>
              <p:cNvGrpSpPr/>
              <p:nvPr/>
            </p:nvGrpSpPr>
            <p:grpSpPr>
              <a:xfrm>
                <a:off x="5288215" y="1215371"/>
                <a:ext cx="47977" cy="46761"/>
                <a:chOff x="5288215" y="1215371"/>
                <a:chExt cx="47977" cy="46761"/>
              </a:xfrm>
            </p:grpSpPr>
            <p:sp>
              <p:nvSpPr>
                <p:cNvPr id="728" name="Freeform: Shape 5433">
                  <a:extLst>
                    <a:ext uri="{FF2B5EF4-FFF2-40B4-BE49-F238E27FC236}">
                      <a16:creationId xmlns:a16="http://schemas.microsoft.com/office/drawing/2014/main" id="{6227A6B5-4CF5-23CA-0A23-F1F0C44465F8}"/>
                    </a:ext>
                  </a:extLst>
                </p:cNvPr>
                <p:cNvSpPr/>
                <p:nvPr/>
              </p:nvSpPr>
              <p:spPr>
                <a:xfrm>
                  <a:off x="5312204"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5434">
                  <a:extLst>
                    <a:ext uri="{FF2B5EF4-FFF2-40B4-BE49-F238E27FC236}">
                      <a16:creationId xmlns:a16="http://schemas.microsoft.com/office/drawing/2014/main" id="{E8FE3ED7-B354-5E81-61B6-48CBCC4555B4}"/>
                    </a:ext>
                  </a:extLst>
                </p:cNvPr>
                <p:cNvSpPr/>
                <p:nvPr/>
              </p:nvSpPr>
              <p:spPr>
                <a:xfrm>
                  <a:off x="5288215" y="123875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9" name="Graphic 13">
                <a:extLst>
                  <a:ext uri="{FF2B5EF4-FFF2-40B4-BE49-F238E27FC236}">
                    <a16:creationId xmlns:a16="http://schemas.microsoft.com/office/drawing/2014/main" id="{422841F7-FEB1-772C-E00D-EE823BC03880}"/>
                  </a:ext>
                </a:extLst>
              </p:cNvPr>
              <p:cNvGrpSpPr/>
              <p:nvPr/>
            </p:nvGrpSpPr>
            <p:grpSpPr>
              <a:xfrm>
                <a:off x="5296652" y="1215371"/>
                <a:ext cx="47811" cy="46761"/>
                <a:chOff x="5296652" y="1215371"/>
                <a:chExt cx="47811" cy="46761"/>
              </a:xfrm>
            </p:grpSpPr>
            <p:sp>
              <p:nvSpPr>
                <p:cNvPr id="726" name="Freeform: Shape 5431">
                  <a:extLst>
                    <a:ext uri="{FF2B5EF4-FFF2-40B4-BE49-F238E27FC236}">
                      <a16:creationId xmlns:a16="http://schemas.microsoft.com/office/drawing/2014/main" id="{9D62C641-05F4-8B5C-7E8D-018E911AAB6D}"/>
                    </a:ext>
                  </a:extLst>
                </p:cNvPr>
                <p:cNvSpPr/>
                <p:nvPr/>
              </p:nvSpPr>
              <p:spPr>
                <a:xfrm>
                  <a:off x="5320641"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5432">
                  <a:extLst>
                    <a:ext uri="{FF2B5EF4-FFF2-40B4-BE49-F238E27FC236}">
                      <a16:creationId xmlns:a16="http://schemas.microsoft.com/office/drawing/2014/main" id="{B5426634-1B8D-EF63-8B3B-39877C6FEFF6}"/>
                    </a:ext>
                  </a:extLst>
                </p:cNvPr>
                <p:cNvSpPr/>
                <p:nvPr/>
              </p:nvSpPr>
              <p:spPr>
                <a:xfrm>
                  <a:off x="5296652"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0" name="Graphic 13">
                <a:extLst>
                  <a:ext uri="{FF2B5EF4-FFF2-40B4-BE49-F238E27FC236}">
                    <a16:creationId xmlns:a16="http://schemas.microsoft.com/office/drawing/2014/main" id="{CD84F927-C76F-5762-67C2-989D3DE605F5}"/>
                  </a:ext>
                </a:extLst>
              </p:cNvPr>
              <p:cNvGrpSpPr/>
              <p:nvPr/>
            </p:nvGrpSpPr>
            <p:grpSpPr>
              <a:xfrm>
                <a:off x="5305090" y="1215371"/>
                <a:ext cx="47811" cy="46761"/>
                <a:chOff x="5305090" y="1215371"/>
                <a:chExt cx="47811" cy="46761"/>
              </a:xfrm>
            </p:grpSpPr>
            <p:sp>
              <p:nvSpPr>
                <p:cNvPr id="724" name="Freeform: Shape 5429">
                  <a:extLst>
                    <a:ext uri="{FF2B5EF4-FFF2-40B4-BE49-F238E27FC236}">
                      <a16:creationId xmlns:a16="http://schemas.microsoft.com/office/drawing/2014/main" id="{F7BDF514-CFEB-09C1-A334-8DA05D1D7061}"/>
                    </a:ext>
                  </a:extLst>
                </p:cNvPr>
                <p:cNvSpPr/>
                <p:nvPr/>
              </p:nvSpPr>
              <p:spPr>
                <a:xfrm>
                  <a:off x="5328913"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5430">
                  <a:extLst>
                    <a:ext uri="{FF2B5EF4-FFF2-40B4-BE49-F238E27FC236}">
                      <a16:creationId xmlns:a16="http://schemas.microsoft.com/office/drawing/2014/main" id="{B9083AE0-343A-69FB-A5B7-8E31078DC602}"/>
                    </a:ext>
                  </a:extLst>
                </p:cNvPr>
                <p:cNvSpPr/>
                <p:nvPr/>
              </p:nvSpPr>
              <p:spPr>
                <a:xfrm>
                  <a:off x="5305090"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raphic 13">
                <a:extLst>
                  <a:ext uri="{FF2B5EF4-FFF2-40B4-BE49-F238E27FC236}">
                    <a16:creationId xmlns:a16="http://schemas.microsoft.com/office/drawing/2014/main" id="{C195C88A-8F71-60C6-6012-CA120286D35F}"/>
                  </a:ext>
                </a:extLst>
              </p:cNvPr>
              <p:cNvGrpSpPr/>
              <p:nvPr/>
            </p:nvGrpSpPr>
            <p:grpSpPr>
              <a:xfrm>
                <a:off x="5313362" y="1215371"/>
                <a:ext cx="47811" cy="46761"/>
                <a:chOff x="5313362" y="1215371"/>
                <a:chExt cx="47811" cy="46761"/>
              </a:xfrm>
            </p:grpSpPr>
            <p:sp>
              <p:nvSpPr>
                <p:cNvPr id="722" name="Freeform: Shape 5427">
                  <a:extLst>
                    <a:ext uri="{FF2B5EF4-FFF2-40B4-BE49-F238E27FC236}">
                      <a16:creationId xmlns:a16="http://schemas.microsoft.com/office/drawing/2014/main" id="{88F26A0D-D2CB-1E96-FE22-E5B6C6C88E9B}"/>
                    </a:ext>
                  </a:extLst>
                </p:cNvPr>
                <p:cNvSpPr/>
                <p:nvPr/>
              </p:nvSpPr>
              <p:spPr>
                <a:xfrm>
                  <a:off x="5337350" y="121537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5428">
                  <a:extLst>
                    <a:ext uri="{FF2B5EF4-FFF2-40B4-BE49-F238E27FC236}">
                      <a16:creationId xmlns:a16="http://schemas.microsoft.com/office/drawing/2014/main" id="{F8D71366-6413-A70F-8E7C-90E774CDEA53}"/>
                    </a:ext>
                  </a:extLst>
                </p:cNvPr>
                <p:cNvSpPr/>
                <p:nvPr/>
              </p:nvSpPr>
              <p:spPr>
                <a:xfrm>
                  <a:off x="5313362" y="123875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 name="Graphic 13">
                <a:extLst>
                  <a:ext uri="{FF2B5EF4-FFF2-40B4-BE49-F238E27FC236}">
                    <a16:creationId xmlns:a16="http://schemas.microsoft.com/office/drawing/2014/main" id="{E0BE2292-D82F-923C-BED8-483CC20BDC87}"/>
                  </a:ext>
                </a:extLst>
              </p:cNvPr>
              <p:cNvGrpSpPr/>
              <p:nvPr/>
            </p:nvGrpSpPr>
            <p:grpSpPr>
              <a:xfrm>
                <a:off x="5322461" y="1220370"/>
                <a:ext cx="47977" cy="46599"/>
                <a:chOff x="5322461" y="1220370"/>
                <a:chExt cx="47977" cy="46599"/>
              </a:xfrm>
            </p:grpSpPr>
            <p:sp>
              <p:nvSpPr>
                <p:cNvPr id="720" name="Freeform: Shape 5425">
                  <a:extLst>
                    <a:ext uri="{FF2B5EF4-FFF2-40B4-BE49-F238E27FC236}">
                      <a16:creationId xmlns:a16="http://schemas.microsoft.com/office/drawing/2014/main" id="{B9122CC6-9155-D6E5-E23A-890C7AEC387F}"/>
                    </a:ext>
                  </a:extLst>
                </p:cNvPr>
                <p:cNvSpPr/>
                <p:nvPr/>
              </p:nvSpPr>
              <p:spPr>
                <a:xfrm>
                  <a:off x="534644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5426">
                  <a:extLst>
                    <a:ext uri="{FF2B5EF4-FFF2-40B4-BE49-F238E27FC236}">
                      <a16:creationId xmlns:a16="http://schemas.microsoft.com/office/drawing/2014/main" id="{BD5666E3-23C8-0327-ED55-88AC2173CF45}"/>
                    </a:ext>
                  </a:extLst>
                </p:cNvPr>
                <p:cNvSpPr/>
                <p:nvPr/>
              </p:nvSpPr>
              <p:spPr>
                <a:xfrm>
                  <a:off x="5322461"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3" name="Graphic 13">
                <a:extLst>
                  <a:ext uri="{FF2B5EF4-FFF2-40B4-BE49-F238E27FC236}">
                    <a16:creationId xmlns:a16="http://schemas.microsoft.com/office/drawing/2014/main" id="{25B4FEDD-0667-A920-C2A1-6CB3B5038509}"/>
                  </a:ext>
                </a:extLst>
              </p:cNvPr>
              <p:cNvGrpSpPr/>
              <p:nvPr/>
            </p:nvGrpSpPr>
            <p:grpSpPr>
              <a:xfrm>
                <a:off x="5327755" y="1220370"/>
                <a:ext cx="47977" cy="46599"/>
                <a:chOff x="5327755" y="1220370"/>
                <a:chExt cx="47977" cy="46599"/>
              </a:xfrm>
            </p:grpSpPr>
            <p:sp>
              <p:nvSpPr>
                <p:cNvPr id="718" name="Freeform: Shape 5423">
                  <a:extLst>
                    <a:ext uri="{FF2B5EF4-FFF2-40B4-BE49-F238E27FC236}">
                      <a16:creationId xmlns:a16="http://schemas.microsoft.com/office/drawing/2014/main" id="{023297AC-EE96-20E2-1294-B1415FA429A8}"/>
                    </a:ext>
                  </a:extLst>
                </p:cNvPr>
                <p:cNvSpPr/>
                <p:nvPr/>
              </p:nvSpPr>
              <p:spPr>
                <a:xfrm>
                  <a:off x="535174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5424">
                  <a:extLst>
                    <a:ext uri="{FF2B5EF4-FFF2-40B4-BE49-F238E27FC236}">
                      <a16:creationId xmlns:a16="http://schemas.microsoft.com/office/drawing/2014/main" id="{3B0FE086-10EA-B6E4-A877-EA9FE8F1A06F}"/>
                    </a:ext>
                  </a:extLst>
                </p:cNvPr>
                <p:cNvSpPr/>
                <p:nvPr/>
              </p:nvSpPr>
              <p:spPr>
                <a:xfrm>
                  <a:off x="5327755"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4" name="Graphic 13">
                <a:extLst>
                  <a:ext uri="{FF2B5EF4-FFF2-40B4-BE49-F238E27FC236}">
                    <a16:creationId xmlns:a16="http://schemas.microsoft.com/office/drawing/2014/main" id="{045FF74E-824F-08F4-D84D-27EF68E8640D}"/>
                  </a:ext>
                </a:extLst>
              </p:cNvPr>
              <p:cNvGrpSpPr/>
              <p:nvPr/>
            </p:nvGrpSpPr>
            <p:grpSpPr>
              <a:xfrm>
                <a:off x="5344464" y="1220370"/>
                <a:ext cx="47977" cy="46599"/>
                <a:chOff x="5344464" y="1220370"/>
                <a:chExt cx="47977" cy="46599"/>
              </a:xfrm>
            </p:grpSpPr>
            <p:sp>
              <p:nvSpPr>
                <p:cNvPr id="716" name="Freeform: Shape 5421">
                  <a:extLst>
                    <a:ext uri="{FF2B5EF4-FFF2-40B4-BE49-F238E27FC236}">
                      <a16:creationId xmlns:a16="http://schemas.microsoft.com/office/drawing/2014/main" id="{A12E30C3-D8C4-041F-57FF-3FC2CA54BE0C}"/>
                    </a:ext>
                  </a:extLst>
                </p:cNvPr>
                <p:cNvSpPr/>
                <p:nvPr/>
              </p:nvSpPr>
              <p:spPr>
                <a:xfrm>
                  <a:off x="536845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5422">
                  <a:extLst>
                    <a:ext uri="{FF2B5EF4-FFF2-40B4-BE49-F238E27FC236}">
                      <a16:creationId xmlns:a16="http://schemas.microsoft.com/office/drawing/2014/main" id="{62FFE0DA-4157-20C1-BCAE-013B5FDC45F8}"/>
                    </a:ext>
                  </a:extLst>
                </p:cNvPr>
                <p:cNvSpPr/>
                <p:nvPr/>
              </p:nvSpPr>
              <p:spPr>
                <a:xfrm>
                  <a:off x="534446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5" name="Graphic 13">
                <a:extLst>
                  <a:ext uri="{FF2B5EF4-FFF2-40B4-BE49-F238E27FC236}">
                    <a16:creationId xmlns:a16="http://schemas.microsoft.com/office/drawing/2014/main" id="{DECA0AF0-4212-0442-0406-9A84EB6AEEBC}"/>
                  </a:ext>
                </a:extLst>
              </p:cNvPr>
              <p:cNvGrpSpPr/>
              <p:nvPr/>
            </p:nvGrpSpPr>
            <p:grpSpPr>
              <a:xfrm>
                <a:off x="5351743" y="1220370"/>
                <a:ext cx="47811" cy="46599"/>
                <a:chOff x="5351743" y="1220370"/>
                <a:chExt cx="47811" cy="46599"/>
              </a:xfrm>
            </p:grpSpPr>
            <p:sp>
              <p:nvSpPr>
                <p:cNvPr id="714" name="Freeform: Shape 5419">
                  <a:extLst>
                    <a:ext uri="{FF2B5EF4-FFF2-40B4-BE49-F238E27FC236}">
                      <a16:creationId xmlns:a16="http://schemas.microsoft.com/office/drawing/2014/main" id="{418AE94B-B795-B405-8BC2-583D191580E2}"/>
                    </a:ext>
                  </a:extLst>
                </p:cNvPr>
                <p:cNvSpPr/>
                <p:nvPr/>
              </p:nvSpPr>
              <p:spPr>
                <a:xfrm>
                  <a:off x="537573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5420">
                  <a:extLst>
                    <a:ext uri="{FF2B5EF4-FFF2-40B4-BE49-F238E27FC236}">
                      <a16:creationId xmlns:a16="http://schemas.microsoft.com/office/drawing/2014/main" id="{D520918E-532A-D1C0-CC90-0E7628E1F188}"/>
                    </a:ext>
                  </a:extLst>
                </p:cNvPr>
                <p:cNvSpPr/>
                <p:nvPr/>
              </p:nvSpPr>
              <p:spPr>
                <a:xfrm>
                  <a:off x="535174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6" name="Graphic 13">
                <a:extLst>
                  <a:ext uri="{FF2B5EF4-FFF2-40B4-BE49-F238E27FC236}">
                    <a16:creationId xmlns:a16="http://schemas.microsoft.com/office/drawing/2014/main" id="{5EE052B5-07C1-2B01-FCC8-E4A5025EF995}"/>
                  </a:ext>
                </a:extLst>
              </p:cNvPr>
              <p:cNvGrpSpPr/>
              <p:nvPr/>
            </p:nvGrpSpPr>
            <p:grpSpPr>
              <a:xfrm>
                <a:off x="5359023" y="1220370"/>
                <a:ext cx="47811" cy="46599"/>
                <a:chOff x="5359023" y="1220370"/>
                <a:chExt cx="47811" cy="46599"/>
              </a:xfrm>
            </p:grpSpPr>
            <p:sp>
              <p:nvSpPr>
                <p:cNvPr id="712" name="Freeform: Shape 5417">
                  <a:extLst>
                    <a:ext uri="{FF2B5EF4-FFF2-40B4-BE49-F238E27FC236}">
                      <a16:creationId xmlns:a16="http://schemas.microsoft.com/office/drawing/2014/main" id="{59FBE049-8B30-5673-4BEC-07CFE83BE12B}"/>
                    </a:ext>
                  </a:extLst>
                </p:cNvPr>
                <p:cNvSpPr/>
                <p:nvPr/>
              </p:nvSpPr>
              <p:spPr>
                <a:xfrm>
                  <a:off x="538284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5418">
                  <a:extLst>
                    <a:ext uri="{FF2B5EF4-FFF2-40B4-BE49-F238E27FC236}">
                      <a16:creationId xmlns:a16="http://schemas.microsoft.com/office/drawing/2014/main" id="{6BBA8BD4-A6D1-1F41-38EB-97A24DF08A5B}"/>
                    </a:ext>
                  </a:extLst>
                </p:cNvPr>
                <p:cNvSpPr/>
                <p:nvPr/>
              </p:nvSpPr>
              <p:spPr>
                <a:xfrm>
                  <a:off x="535902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7" name="Graphic 13">
                <a:extLst>
                  <a:ext uri="{FF2B5EF4-FFF2-40B4-BE49-F238E27FC236}">
                    <a16:creationId xmlns:a16="http://schemas.microsoft.com/office/drawing/2014/main" id="{A969EF5F-DA51-AB83-DD8F-9D1163CBAA36}"/>
                  </a:ext>
                </a:extLst>
              </p:cNvPr>
              <p:cNvGrpSpPr/>
              <p:nvPr/>
            </p:nvGrpSpPr>
            <p:grpSpPr>
              <a:xfrm>
                <a:off x="5366136" y="1220370"/>
                <a:ext cx="47977" cy="46599"/>
                <a:chOff x="5366136" y="1220370"/>
                <a:chExt cx="47977" cy="46599"/>
              </a:xfrm>
            </p:grpSpPr>
            <p:sp>
              <p:nvSpPr>
                <p:cNvPr id="710" name="Freeform: Shape 5415">
                  <a:extLst>
                    <a:ext uri="{FF2B5EF4-FFF2-40B4-BE49-F238E27FC236}">
                      <a16:creationId xmlns:a16="http://schemas.microsoft.com/office/drawing/2014/main" id="{C96C7A69-0855-E6D3-3150-87D616EBB53C}"/>
                    </a:ext>
                  </a:extLst>
                </p:cNvPr>
                <p:cNvSpPr/>
                <p:nvPr/>
              </p:nvSpPr>
              <p:spPr>
                <a:xfrm>
                  <a:off x="5390125"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5416">
                  <a:extLst>
                    <a:ext uri="{FF2B5EF4-FFF2-40B4-BE49-F238E27FC236}">
                      <a16:creationId xmlns:a16="http://schemas.microsoft.com/office/drawing/2014/main" id="{E9D92071-1EAD-A226-C330-C80AAF842E12}"/>
                    </a:ext>
                  </a:extLst>
                </p:cNvPr>
                <p:cNvSpPr/>
                <p:nvPr/>
              </p:nvSpPr>
              <p:spPr>
                <a:xfrm>
                  <a:off x="5366136"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raphic 13">
                <a:extLst>
                  <a:ext uri="{FF2B5EF4-FFF2-40B4-BE49-F238E27FC236}">
                    <a16:creationId xmlns:a16="http://schemas.microsoft.com/office/drawing/2014/main" id="{16E91EFB-80AE-7C88-B883-DFA1E6B41B40}"/>
                  </a:ext>
                </a:extLst>
              </p:cNvPr>
              <p:cNvGrpSpPr/>
              <p:nvPr/>
            </p:nvGrpSpPr>
            <p:grpSpPr>
              <a:xfrm>
                <a:off x="5373416" y="1220370"/>
                <a:ext cx="47811" cy="46599"/>
                <a:chOff x="5373416" y="1220370"/>
                <a:chExt cx="47811" cy="46599"/>
              </a:xfrm>
            </p:grpSpPr>
            <p:sp>
              <p:nvSpPr>
                <p:cNvPr id="708" name="Freeform: Shape 5413">
                  <a:extLst>
                    <a:ext uri="{FF2B5EF4-FFF2-40B4-BE49-F238E27FC236}">
                      <a16:creationId xmlns:a16="http://schemas.microsoft.com/office/drawing/2014/main" id="{80819E1E-4DB4-28FA-06A6-8151325CE03E}"/>
                    </a:ext>
                  </a:extLst>
                </p:cNvPr>
                <p:cNvSpPr/>
                <p:nvPr/>
              </p:nvSpPr>
              <p:spPr>
                <a:xfrm>
                  <a:off x="539740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5414">
                  <a:extLst>
                    <a:ext uri="{FF2B5EF4-FFF2-40B4-BE49-F238E27FC236}">
                      <a16:creationId xmlns:a16="http://schemas.microsoft.com/office/drawing/2014/main" id="{4A8FFEA9-AE00-DD85-F125-06F4C1EBE800}"/>
                    </a:ext>
                  </a:extLst>
                </p:cNvPr>
                <p:cNvSpPr/>
                <p:nvPr/>
              </p:nvSpPr>
              <p:spPr>
                <a:xfrm>
                  <a:off x="5373416"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9" name="Graphic 13">
                <a:extLst>
                  <a:ext uri="{FF2B5EF4-FFF2-40B4-BE49-F238E27FC236}">
                    <a16:creationId xmlns:a16="http://schemas.microsoft.com/office/drawing/2014/main" id="{B35A4E71-9FB7-5EBD-E21B-18D29E2B496C}"/>
                  </a:ext>
                </a:extLst>
              </p:cNvPr>
              <p:cNvGrpSpPr/>
              <p:nvPr/>
            </p:nvGrpSpPr>
            <p:grpSpPr>
              <a:xfrm>
                <a:off x="5380530" y="1220370"/>
                <a:ext cx="47977" cy="46599"/>
                <a:chOff x="5380530" y="1220370"/>
                <a:chExt cx="47977" cy="46599"/>
              </a:xfrm>
            </p:grpSpPr>
            <p:sp>
              <p:nvSpPr>
                <p:cNvPr id="706" name="Freeform: Shape 5411">
                  <a:extLst>
                    <a:ext uri="{FF2B5EF4-FFF2-40B4-BE49-F238E27FC236}">
                      <a16:creationId xmlns:a16="http://schemas.microsoft.com/office/drawing/2014/main" id="{AF446950-F906-2F89-D94E-103220EF6741}"/>
                    </a:ext>
                  </a:extLst>
                </p:cNvPr>
                <p:cNvSpPr/>
                <p:nvPr/>
              </p:nvSpPr>
              <p:spPr>
                <a:xfrm>
                  <a:off x="540451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5412">
                  <a:extLst>
                    <a:ext uri="{FF2B5EF4-FFF2-40B4-BE49-F238E27FC236}">
                      <a16:creationId xmlns:a16="http://schemas.microsoft.com/office/drawing/2014/main" id="{AFF8196C-6C0B-FBC5-C28F-0FD3CADF32F1}"/>
                    </a:ext>
                  </a:extLst>
                </p:cNvPr>
                <p:cNvSpPr/>
                <p:nvPr/>
              </p:nvSpPr>
              <p:spPr>
                <a:xfrm>
                  <a:off x="5380530"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raphic 13">
                <a:extLst>
                  <a:ext uri="{FF2B5EF4-FFF2-40B4-BE49-F238E27FC236}">
                    <a16:creationId xmlns:a16="http://schemas.microsoft.com/office/drawing/2014/main" id="{DDD19756-89C0-66DB-0202-8493577D48E4}"/>
                  </a:ext>
                </a:extLst>
              </p:cNvPr>
              <p:cNvGrpSpPr/>
              <p:nvPr/>
            </p:nvGrpSpPr>
            <p:grpSpPr>
              <a:xfrm>
                <a:off x="5387809" y="1220370"/>
                <a:ext cx="47811" cy="46599"/>
                <a:chOff x="5387809" y="1220370"/>
                <a:chExt cx="47811" cy="46599"/>
              </a:xfrm>
            </p:grpSpPr>
            <p:sp>
              <p:nvSpPr>
                <p:cNvPr id="704" name="Freeform: Shape 5409">
                  <a:extLst>
                    <a:ext uri="{FF2B5EF4-FFF2-40B4-BE49-F238E27FC236}">
                      <a16:creationId xmlns:a16="http://schemas.microsoft.com/office/drawing/2014/main" id="{86D11888-67CF-CEEB-7D50-878F819DC3CA}"/>
                    </a:ext>
                  </a:extLst>
                </p:cNvPr>
                <p:cNvSpPr/>
                <p:nvPr/>
              </p:nvSpPr>
              <p:spPr>
                <a:xfrm>
                  <a:off x="541179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5410">
                  <a:extLst>
                    <a:ext uri="{FF2B5EF4-FFF2-40B4-BE49-F238E27FC236}">
                      <a16:creationId xmlns:a16="http://schemas.microsoft.com/office/drawing/2014/main" id="{DCE11709-A064-69F5-DF01-13FF8DF3F084}"/>
                    </a:ext>
                  </a:extLst>
                </p:cNvPr>
                <p:cNvSpPr/>
                <p:nvPr/>
              </p:nvSpPr>
              <p:spPr>
                <a:xfrm>
                  <a:off x="5387809"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 name="Graphic 13">
                <a:extLst>
                  <a:ext uri="{FF2B5EF4-FFF2-40B4-BE49-F238E27FC236}">
                    <a16:creationId xmlns:a16="http://schemas.microsoft.com/office/drawing/2014/main" id="{0F18E6EA-F2BF-8E04-D750-2B43F7F078A7}"/>
                  </a:ext>
                </a:extLst>
              </p:cNvPr>
              <p:cNvGrpSpPr/>
              <p:nvPr/>
            </p:nvGrpSpPr>
            <p:grpSpPr>
              <a:xfrm>
                <a:off x="5395088" y="1220370"/>
                <a:ext cx="47811" cy="46599"/>
                <a:chOff x="5395088" y="1220370"/>
                <a:chExt cx="47811" cy="46599"/>
              </a:xfrm>
            </p:grpSpPr>
            <p:sp>
              <p:nvSpPr>
                <p:cNvPr id="702" name="Freeform: Shape 5407">
                  <a:extLst>
                    <a:ext uri="{FF2B5EF4-FFF2-40B4-BE49-F238E27FC236}">
                      <a16:creationId xmlns:a16="http://schemas.microsoft.com/office/drawing/2014/main" id="{5610D8B1-B449-D407-83D4-E7E026BE3E6B}"/>
                    </a:ext>
                  </a:extLst>
                </p:cNvPr>
                <p:cNvSpPr/>
                <p:nvPr/>
              </p:nvSpPr>
              <p:spPr>
                <a:xfrm>
                  <a:off x="541891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5408">
                  <a:extLst>
                    <a:ext uri="{FF2B5EF4-FFF2-40B4-BE49-F238E27FC236}">
                      <a16:creationId xmlns:a16="http://schemas.microsoft.com/office/drawing/2014/main" id="{031449CE-F3EB-176F-161F-CB6F08191ED5}"/>
                    </a:ext>
                  </a:extLst>
                </p:cNvPr>
                <p:cNvSpPr/>
                <p:nvPr/>
              </p:nvSpPr>
              <p:spPr>
                <a:xfrm>
                  <a:off x="5395088"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 name="Graphic 13">
                <a:extLst>
                  <a:ext uri="{FF2B5EF4-FFF2-40B4-BE49-F238E27FC236}">
                    <a16:creationId xmlns:a16="http://schemas.microsoft.com/office/drawing/2014/main" id="{3DA7AFA0-309E-6F65-2620-71134DF17E92}"/>
                  </a:ext>
                </a:extLst>
              </p:cNvPr>
              <p:cNvGrpSpPr/>
              <p:nvPr/>
            </p:nvGrpSpPr>
            <p:grpSpPr>
              <a:xfrm>
                <a:off x="5402202" y="1220370"/>
                <a:ext cx="47977" cy="46599"/>
                <a:chOff x="5402202" y="1220370"/>
                <a:chExt cx="47977" cy="46599"/>
              </a:xfrm>
            </p:grpSpPr>
            <p:sp>
              <p:nvSpPr>
                <p:cNvPr id="700" name="Freeform: Shape 5405">
                  <a:extLst>
                    <a:ext uri="{FF2B5EF4-FFF2-40B4-BE49-F238E27FC236}">
                      <a16:creationId xmlns:a16="http://schemas.microsoft.com/office/drawing/2014/main" id="{5E0BCFE6-34E2-7D07-33C1-1B686087E6AF}"/>
                    </a:ext>
                  </a:extLst>
                </p:cNvPr>
                <p:cNvSpPr/>
                <p:nvPr/>
              </p:nvSpPr>
              <p:spPr>
                <a:xfrm>
                  <a:off x="542619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5406">
                  <a:extLst>
                    <a:ext uri="{FF2B5EF4-FFF2-40B4-BE49-F238E27FC236}">
                      <a16:creationId xmlns:a16="http://schemas.microsoft.com/office/drawing/2014/main" id="{53E7C6C5-2CC6-E4F5-212C-520DF59982CB}"/>
                    </a:ext>
                  </a:extLst>
                </p:cNvPr>
                <p:cNvSpPr/>
                <p:nvPr/>
              </p:nvSpPr>
              <p:spPr>
                <a:xfrm>
                  <a:off x="5402202"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3" name="Graphic 13">
                <a:extLst>
                  <a:ext uri="{FF2B5EF4-FFF2-40B4-BE49-F238E27FC236}">
                    <a16:creationId xmlns:a16="http://schemas.microsoft.com/office/drawing/2014/main" id="{873686EA-46B2-606C-5962-FC2C3059FA5B}"/>
                  </a:ext>
                </a:extLst>
              </p:cNvPr>
              <p:cNvGrpSpPr/>
              <p:nvPr/>
            </p:nvGrpSpPr>
            <p:grpSpPr>
              <a:xfrm>
                <a:off x="5409481" y="1220370"/>
                <a:ext cx="47811" cy="46599"/>
                <a:chOff x="5409481" y="1220370"/>
                <a:chExt cx="47811" cy="46599"/>
              </a:xfrm>
            </p:grpSpPr>
            <p:sp>
              <p:nvSpPr>
                <p:cNvPr id="698" name="Freeform: Shape 5403">
                  <a:extLst>
                    <a:ext uri="{FF2B5EF4-FFF2-40B4-BE49-F238E27FC236}">
                      <a16:creationId xmlns:a16="http://schemas.microsoft.com/office/drawing/2014/main" id="{6B63886B-C784-9D30-C129-8F32978EE5DB}"/>
                    </a:ext>
                  </a:extLst>
                </p:cNvPr>
                <p:cNvSpPr/>
                <p:nvPr/>
              </p:nvSpPr>
              <p:spPr>
                <a:xfrm>
                  <a:off x="543347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5404">
                  <a:extLst>
                    <a:ext uri="{FF2B5EF4-FFF2-40B4-BE49-F238E27FC236}">
                      <a16:creationId xmlns:a16="http://schemas.microsoft.com/office/drawing/2014/main" id="{198AD5A3-1D21-78CD-E935-A9CF4B630B93}"/>
                    </a:ext>
                  </a:extLst>
                </p:cNvPr>
                <p:cNvSpPr/>
                <p:nvPr/>
              </p:nvSpPr>
              <p:spPr>
                <a:xfrm>
                  <a:off x="5409481"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4" name="Graphic 13">
                <a:extLst>
                  <a:ext uri="{FF2B5EF4-FFF2-40B4-BE49-F238E27FC236}">
                    <a16:creationId xmlns:a16="http://schemas.microsoft.com/office/drawing/2014/main" id="{E41694A8-B54D-99D8-6CC9-9813EC5834A4}"/>
                  </a:ext>
                </a:extLst>
              </p:cNvPr>
              <p:cNvGrpSpPr/>
              <p:nvPr/>
            </p:nvGrpSpPr>
            <p:grpSpPr>
              <a:xfrm>
                <a:off x="5416760" y="1220370"/>
                <a:ext cx="47811" cy="46599"/>
                <a:chOff x="5416760" y="1220370"/>
                <a:chExt cx="47811" cy="46599"/>
              </a:xfrm>
            </p:grpSpPr>
            <p:sp>
              <p:nvSpPr>
                <p:cNvPr id="696" name="Freeform: Shape 5401">
                  <a:extLst>
                    <a:ext uri="{FF2B5EF4-FFF2-40B4-BE49-F238E27FC236}">
                      <a16:creationId xmlns:a16="http://schemas.microsoft.com/office/drawing/2014/main" id="{FA71BDC9-F19C-8182-88C9-925F8E796219}"/>
                    </a:ext>
                  </a:extLst>
                </p:cNvPr>
                <p:cNvSpPr/>
                <p:nvPr/>
              </p:nvSpPr>
              <p:spPr>
                <a:xfrm>
                  <a:off x="544058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5402">
                  <a:extLst>
                    <a:ext uri="{FF2B5EF4-FFF2-40B4-BE49-F238E27FC236}">
                      <a16:creationId xmlns:a16="http://schemas.microsoft.com/office/drawing/2014/main" id="{6EABB98F-9D76-21D3-88B7-16BE165D9816}"/>
                    </a:ext>
                  </a:extLst>
                </p:cNvPr>
                <p:cNvSpPr/>
                <p:nvPr/>
              </p:nvSpPr>
              <p:spPr>
                <a:xfrm>
                  <a:off x="5416760"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5" name="Graphic 13">
                <a:extLst>
                  <a:ext uri="{FF2B5EF4-FFF2-40B4-BE49-F238E27FC236}">
                    <a16:creationId xmlns:a16="http://schemas.microsoft.com/office/drawing/2014/main" id="{7D01E33A-8DA6-AD1B-F572-6C1B3FFE085E}"/>
                  </a:ext>
                </a:extLst>
              </p:cNvPr>
              <p:cNvGrpSpPr/>
              <p:nvPr/>
            </p:nvGrpSpPr>
            <p:grpSpPr>
              <a:xfrm>
                <a:off x="5423874" y="1220370"/>
                <a:ext cx="47977" cy="46599"/>
                <a:chOff x="5423874" y="1220370"/>
                <a:chExt cx="47977" cy="46599"/>
              </a:xfrm>
            </p:grpSpPr>
            <p:sp>
              <p:nvSpPr>
                <p:cNvPr id="694" name="Freeform: Shape 5399">
                  <a:extLst>
                    <a:ext uri="{FF2B5EF4-FFF2-40B4-BE49-F238E27FC236}">
                      <a16:creationId xmlns:a16="http://schemas.microsoft.com/office/drawing/2014/main" id="{F7E2E518-F882-BC83-5692-822F8CE56FDB}"/>
                    </a:ext>
                  </a:extLst>
                </p:cNvPr>
                <p:cNvSpPr/>
                <p:nvPr/>
              </p:nvSpPr>
              <p:spPr>
                <a:xfrm>
                  <a:off x="544786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5400">
                  <a:extLst>
                    <a:ext uri="{FF2B5EF4-FFF2-40B4-BE49-F238E27FC236}">
                      <a16:creationId xmlns:a16="http://schemas.microsoft.com/office/drawing/2014/main" id="{D23F86F1-2097-A41F-E0A9-40E5BFD8E722}"/>
                    </a:ext>
                  </a:extLst>
                </p:cNvPr>
                <p:cNvSpPr/>
                <p:nvPr/>
              </p:nvSpPr>
              <p:spPr>
                <a:xfrm>
                  <a:off x="542387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raphic 13">
                <a:extLst>
                  <a:ext uri="{FF2B5EF4-FFF2-40B4-BE49-F238E27FC236}">
                    <a16:creationId xmlns:a16="http://schemas.microsoft.com/office/drawing/2014/main" id="{ACDF3B26-E9E7-7863-9597-B53AEC8AC885}"/>
                  </a:ext>
                </a:extLst>
              </p:cNvPr>
              <p:cNvGrpSpPr/>
              <p:nvPr/>
            </p:nvGrpSpPr>
            <p:grpSpPr>
              <a:xfrm>
                <a:off x="5431154" y="1220370"/>
                <a:ext cx="47811" cy="46599"/>
                <a:chOff x="5431154" y="1220370"/>
                <a:chExt cx="47811" cy="46599"/>
              </a:xfrm>
            </p:grpSpPr>
            <p:sp>
              <p:nvSpPr>
                <p:cNvPr id="692" name="Freeform: Shape 5397">
                  <a:extLst>
                    <a:ext uri="{FF2B5EF4-FFF2-40B4-BE49-F238E27FC236}">
                      <a16:creationId xmlns:a16="http://schemas.microsoft.com/office/drawing/2014/main" id="{31C822BF-A6A0-9A3D-BB81-0FE57EB1107F}"/>
                    </a:ext>
                  </a:extLst>
                </p:cNvPr>
                <p:cNvSpPr/>
                <p:nvPr/>
              </p:nvSpPr>
              <p:spPr>
                <a:xfrm>
                  <a:off x="545497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5398">
                  <a:extLst>
                    <a:ext uri="{FF2B5EF4-FFF2-40B4-BE49-F238E27FC236}">
                      <a16:creationId xmlns:a16="http://schemas.microsoft.com/office/drawing/2014/main" id="{773A47D1-7471-4788-1024-6F248A74FE47}"/>
                    </a:ext>
                  </a:extLst>
                </p:cNvPr>
                <p:cNvSpPr/>
                <p:nvPr/>
              </p:nvSpPr>
              <p:spPr>
                <a:xfrm>
                  <a:off x="5431154"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7" name="Graphic 13">
                <a:extLst>
                  <a:ext uri="{FF2B5EF4-FFF2-40B4-BE49-F238E27FC236}">
                    <a16:creationId xmlns:a16="http://schemas.microsoft.com/office/drawing/2014/main" id="{DB636407-2B6E-DF8D-3868-64A10551865D}"/>
                  </a:ext>
                </a:extLst>
              </p:cNvPr>
              <p:cNvGrpSpPr/>
              <p:nvPr/>
            </p:nvGrpSpPr>
            <p:grpSpPr>
              <a:xfrm>
                <a:off x="5438267" y="1220370"/>
                <a:ext cx="47977" cy="46599"/>
                <a:chOff x="5438267" y="1220370"/>
                <a:chExt cx="47977" cy="46599"/>
              </a:xfrm>
            </p:grpSpPr>
            <p:sp>
              <p:nvSpPr>
                <p:cNvPr id="690" name="Freeform: Shape 5395">
                  <a:extLst>
                    <a:ext uri="{FF2B5EF4-FFF2-40B4-BE49-F238E27FC236}">
                      <a16:creationId xmlns:a16="http://schemas.microsoft.com/office/drawing/2014/main" id="{0D2976F8-6452-EC43-43EE-06E03C2C976F}"/>
                    </a:ext>
                  </a:extLst>
                </p:cNvPr>
                <p:cNvSpPr/>
                <p:nvPr/>
              </p:nvSpPr>
              <p:spPr>
                <a:xfrm>
                  <a:off x="546225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5396">
                  <a:extLst>
                    <a:ext uri="{FF2B5EF4-FFF2-40B4-BE49-F238E27FC236}">
                      <a16:creationId xmlns:a16="http://schemas.microsoft.com/office/drawing/2014/main" id="{26D82275-57B6-BD06-A766-CC69C91A1E0D}"/>
                    </a:ext>
                  </a:extLst>
                </p:cNvPr>
                <p:cNvSpPr/>
                <p:nvPr/>
              </p:nvSpPr>
              <p:spPr>
                <a:xfrm>
                  <a:off x="5438267"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raphic 13">
                <a:extLst>
                  <a:ext uri="{FF2B5EF4-FFF2-40B4-BE49-F238E27FC236}">
                    <a16:creationId xmlns:a16="http://schemas.microsoft.com/office/drawing/2014/main" id="{6B1A15B7-B36E-B928-5E1B-E0139911D6C9}"/>
                  </a:ext>
                </a:extLst>
              </p:cNvPr>
              <p:cNvGrpSpPr/>
              <p:nvPr/>
            </p:nvGrpSpPr>
            <p:grpSpPr>
              <a:xfrm>
                <a:off x="5464572" y="1220370"/>
                <a:ext cx="47811" cy="46599"/>
                <a:chOff x="5464572" y="1220370"/>
                <a:chExt cx="47811" cy="46599"/>
              </a:xfrm>
            </p:grpSpPr>
            <p:sp>
              <p:nvSpPr>
                <p:cNvPr id="688" name="Freeform: Shape 5393">
                  <a:extLst>
                    <a:ext uri="{FF2B5EF4-FFF2-40B4-BE49-F238E27FC236}">
                      <a16:creationId xmlns:a16="http://schemas.microsoft.com/office/drawing/2014/main" id="{7FF981A9-FF09-3056-F002-5FD91988A17A}"/>
                    </a:ext>
                  </a:extLst>
                </p:cNvPr>
                <p:cNvSpPr/>
                <p:nvPr/>
              </p:nvSpPr>
              <p:spPr>
                <a:xfrm>
                  <a:off x="548856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5394">
                  <a:extLst>
                    <a:ext uri="{FF2B5EF4-FFF2-40B4-BE49-F238E27FC236}">
                      <a16:creationId xmlns:a16="http://schemas.microsoft.com/office/drawing/2014/main" id="{922829EA-344C-5317-8235-3E02C1CBE9AD}"/>
                    </a:ext>
                  </a:extLst>
                </p:cNvPr>
                <p:cNvSpPr/>
                <p:nvPr/>
              </p:nvSpPr>
              <p:spPr>
                <a:xfrm>
                  <a:off x="5464572"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9" name="Graphic 13">
                <a:extLst>
                  <a:ext uri="{FF2B5EF4-FFF2-40B4-BE49-F238E27FC236}">
                    <a16:creationId xmlns:a16="http://schemas.microsoft.com/office/drawing/2014/main" id="{F4DD554F-9739-D0E5-8B46-B601B6818714}"/>
                  </a:ext>
                </a:extLst>
              </p:cNvPr>
              <p:cNvGrpSpPr/>
              <p:nvPr/>
            </p:nvGrpSpPr>
            <p:grpSpPr>
              <a:xfrm>
                <a:off x="5471851" y="1220370"/>
                <a:ext cx="47811" cy="46599"/>
                <a:chOff x="5471851" y="1220370"/>
                <a:chExt cx="47811" cy="46599"/>
              </a:xfrm>
            </p:grpSpPr>
            <p:sp>
              <p:nvSpPr>
                <p:cNvPr id="686" name="Freeform: Shape 5391">
                  <a:extLst>
                    <a:ext uri="{FF2B5EF4-FFF2-40B4-BE49-F238E27FC236}">
                      <a16:creationId xmlns:a16="http://schemas.microsoft.com/office/drawing/2014/main" id="{CB793988-928C-3E96-81F5-A2A731730414}"/>
                    </a:ext>
                  </a:extLst>
                </p:cNvPr>
                <p:cNvSpPr/>
                <p:nvPr/>
              </p:nvSpPr>
              <p:spPr>
                <a:xfrm>
                  <a:off x="549567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5392">
                  <a:extLst>
                    <a:ext uri="{FF2B5EF4-FFF2-40B4-BE49-F238E27FC236}">
                      <a16:creationId xmlns:a16="http://schemas.microsoft.com/office/drawing/2014/main" id="{50C2A4D8-BEAA-8E62-698D-93098ABB0E61}"/>
                    </a:ext>
                  </a:extLst>
                </p:cNvPr>
                <p:cNvSpPr/>
                <p:nvPr/>
              </p:nvSpPr>
              <p:spPr>
                <a:xfrm>
                  <a:off x="5471851"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 name="Graphic 13">
                <a:extLst>
                  <a:ext uri="{FF2B5EF4-FFF2-40B4-BE49-F238E27FC236}">
                    <a16:creationId xmlns:a16="http://schemas.microsoft.com/office/drawing/2014/main" id="{1E914B35-3DCE-0A1F-E1FF-8A72D447FB79}"/>
                  </a:ext>
                </a:extLst>
              </p:cNvPr>
              <p:cNvGrpSpPr/>
              <p:nvPr/>
            </p:nvGrpSpPr>
            <p:grpSpPr>
              <a:xfrm>
                <a:off x="5478965" y="1220370"/>
                <a:ext cx="47811" cy="46599"/>
                <a:chOff x="5478965" y="1220370"/>
                <a:chExt cx="47811" cy="46599"/>
              </a:xfrm>
            </p:grpSpPr>
            <p:sp>
              <p:nvSpPr>
                <p:cNvPr id="684" name="Freeform: Shape 5389">
                  <a:extLst>
                    <a:ext uri="{FF2B5EF4-FFF2-40B4-BE49-F238E27FC236}">
                      <a16:creationId xmlns:a16="http://schemas.microsoft.com/office/drawing/2014/main" id="{ADF23352-A038-C0D2-3CAF-07522F80A6E3}"/>
                    </a:ext>
                  </a:extLst>
                </p:cNvPr>
                <p:cNvSpPr/>
                <p:nvPr/>
              </p:nvSpPr>
              <p:spPr>
                <a:xfrm>
                  <a:off x="550295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5390">
                  <a:extLst>
                    <a:ext uri="{FF2B5EF4-FFF2-40B4-BE49-F238E27FC236}">
                      <a16:creationId xmlns:a16="http://schemas.microsoft.com/office/drawing/2014/main" id="{EFFA1AC7-64B8-D474-9AC5-E542381AEA13}"/>
                    </a:ext>
                  </a:extLst>
                </p:cNvPr>
                <p:cNvSpPr/>
                <p:nvPr/>
              </p:nvSpPr>
              <p:spPr>
                <a:xfrm>
                  <a:off x="547896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raphic 13">
                <a:extLst>
                  <a:ext uri="{FF2B5EF4-FFF2-40B4-BE49-F238E27FC236}">
                    <a16:creationId xmlns:a16="http://schemas.microsoft.com/office/drawing/2014/main" id="{4D3C8193-C25C-F47F-42B8-C5C06C6E2509}"/>
                  </a:ext>
                </a:extLst>
              </p:cNvPr>
              <p:cNvGrpSpPr/>
              <p:nvPr/>
            </p:nvGrpSpPr>
            <p:grpSpPr>
              <a:xfrm>
                <a:off x="5486245" y="1220370"/>
                <a:ext cx="47811" cy="46599"/>
                <a:chOff x="5486245" y="1220370"/>
                <a:chExt cx="47811" cy="46599"/>
              </a:xfrm>
            </p:grpSpPr>
            <p:sp>
              <p:nvSpPr>
                <p:cNvPr id="682" name="Freeform: Shape 5387">
                  <a:extLst>
                    <a:ext uri="{FF2B5EF4-FFF2-40B4-BE49-F238E27FC236}">
                      <a16:creationId xmlns:a16="http://schemas.microsoft.com/office/drawing/2014/main" id="{64BFC762-42ED-CE30-8F02-A5817EC25B74}"/>
                    </a:ext>
                  </a:extLst>
                </p:cNvPr>
                <p:cNvSpPr/>
                <p:nvPr/>
              </p:nvSpPr>
              <p:spPr>
                <a:xfrm>
                  <a:off x="551006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5388">
                  <a:extLst>
                    <a:ext uri="{FF2B5EF4-FFF2-40B4-BE49-F238E27FC236}">
                      <a16:creationId xmlns:a16="http://schemas.microsoft.com/office/drawing/2014/main" id="{B3D4FD30-C590-B49F-7925-11530F3F739D}"/>
                    </a:ext>
                  </a:extLst>
                </p:cNvPr>
                <p:cNvSpPr/>
                <p:nvPr/>
              </p:nvSpPr>
              <p:spPr>
                <a:xfrm>
                  <a:off x="548624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2" name="Graphic 13">
                <a:extLst>
                  <a:ext uri="{FF2B5EF4-FFF2-40B4-BE49-F238E27FC236}">
                    <a16:creationId xmlns:a16="http://schemas.microsoft.com/office/drawing/2014/main" id="{2325A4AB-AEBF-9613-1FAD-1BFFC902459A}"/>
                  </a:ext>
                </a:extLst>
              </p:cNvPr>
              <p:cNvGrpSpPr/>
              <p:nvPr/>
            </p:nvGrpSpPr>
            <p:grpSpPr>
              <a:xfrm>
                <a:off x="5493358" y="1220370"/>
                <a:ext cx="47977" cy="46599"/>
                <a:chOff x="5493358" y="1220370"/>
                <a:chExt cx="47977" cy="46599"/>
              </a:xfrm>
            </p:grpSpPr>
            <p:sp>
              <p:nvSpPr>
                <p:cNvPr id="680" name="Freeform: Shape 5385">
                  <a:extLst>
                    <a:ext uri="{FF2B5EF4-FFF2-40B4-BE49-F238E27FC236}">
                      <a16:creationId xmlns:a16="http://schemas.microsoft.com/office/drawing/2014/main" id="{C44165D3-4C8F-C0FC-DE3B-543C30F40833}"/>
                    </a:ext>
                  </a:extLst>
                </p:cNvPr>
                <p:cNvSpPr/>
                <p:nvPr/>
              </p:nvSpPr>
              <p:spPr>
                <a:xfrm>
                  <a:off x="551734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5386">
                  <a:extLst>
                    <a:ext uri="{FF2B5EF4-FFF2-40B4-BE49-F238E27FC236}">
                      <a16:creationId xmlns:a16="http://schemas.microsoft.com/office/drawing/2014/main" id="{EBEBE9DD-48A3-7DAA-EA83-C05FE611F3D7}"/>
                    </a:ext>
                  </a:extLst>
                </p:cNvPr>
                <p:cNvSpPr/>
                <p:nvPr/>
              </p:nvSpPr>
              <p:spPr>
                <a:xfrm>
                  <a:off x="5493358"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raphic 13">
                <a:extLst>
                  <a:ext uri="{FF2B5EF4-FFF2-40B4-BE49-F238E27FC236}">
                    <a16:creationId xmlns:a16="http://schemas.microsoft.com/office/drawing/2014/main" id="{79BCA7C8-D430-E195-ADD8-26D54227C812}"/>
                  </a:ext>
                </a:extLst>
              </p:cNvPr>
              <p:cNvGrpSpPr/>
              <p:nvPr/>
            </p:nvGrpSpPr>
            <p:grpSpPr>
              <a:xfrm>
                <a:off x="5500638" y="1220370"/>
                <a:ext cx="47811" cy="46599"/>
                <a:chOff x="5500638" y="1220370"/>
                <a:chExt cx="47811" cy="46599"/>
              </a:xfrm>
            </p:grpSpPr>
            <p:sp>
              <p:nvSpPr>
                <p:cNvPr id="678" name="Freeform: Shape 5383">
                  <a:extLst>
                    <a:ext uri="{FF2B5EF4-FFF2-40B4-BE49-F238E27FC236}">
                      <a16:creationId xmlns:a16="http://schemas.microsoft.com/office/drawing/2014/main" id="{DA4E112E-5585-9FF4-7392-7527D6817CCC}"/>
                    </a:ext>
                  </a:extLst>
                </p:cNvPr>
                <p:cNvSpPr/>
                <p:nvPr/>
              </p:nvSpPr>
              <p:spPr>
                <a:xfrm>
                  <a:off x="552462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5384">
                  <a:extLst>
                    <a:ext uri="{FF2B5EF4-FFF2-40B4-BE49-F238E27FC236}">
                      <a16:creationId xmlns:a16="http://schemas.microsoft.com/office/drawing/2014/main" id="{71FA1D1E-C055-CD51-CB8C-4209A40B7B3F}"/>
                    </a:ext>
                  </a:extLst>
                </p:cNvPr>
                <p:cNvSpPr/>
                <p:nvPr/>
              </p:nvSpPr>
              <p:spPr>
                <a:xfrm>
                  <a:off x="5500638"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4" name="Graphic 13">
                <a:extLst>
                  <a:ext uri="{FF2B5EF4-FFF2-40B4-BE49-F238E27FC236}">
                    <a16:creationId xmlns:a16="http://schemas.microsoft.com/office/drawing/2014/main" id="{F2C09F06-27E2-2DC7-D519-37F94E76037F}"/>
                  </a:ext>
                </a:extLst>
              </p:cNvPr>
              <p:cNvGrpSpPr/>
              <p:nvPr/>
            </p:nvGrpSpPr>
            <p:grpSpPr>
              <a:xfrm>
                <a:off x="5507917" y="1220370"/>
                <a:ext cx="47811" cy="46599"/>
                <a:chOff x="5507917" y="1220370"/>
                <a:chExt cx="47811" cy="46599"/>
              </a:xfrm>
            </p:grpSpPr>
            <p:sp>
              <p:nvSpPr>
                <p:cNvPr id="676" name="Freeform: Shape 5381">
                  <a:extLst>
                    <a:ext uri="{FF2B5EF4-FFF2-40B4-BE49-F238E27FC236}">
                      <a16:creationId xmlns:a16="http://schemas.microsoft.com/office/drawing/2014/main" id="{49715D39-567E-2CCE-229C-116187B7C614}"/>
                    </a:ext>
                  </a:extLst>
                </p:cNvPr>
                <p:cNvSpPr/>
                <p:nvPr/>
              </p:nvSpPr>
              <p:spPr>
                <a:xfrm>
                  <a:off x="553174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5382">
                  <a:extLst>
                    <a:ext uri="{FF2B5EF4-FFF2-40B4-BE49-F238E27FC236}">
                      <a16:creationId xmlns:a16="http://schemas.microsoft.com/office/drawing/2014/main" id="{15B71BB6-CEB2-D9CA-1458-5F29741F6224}"/>
                    </a:ext>
                  </a:extLst>
                </p:cNvPr>
                <p:cNvSpPr/>
                <p:nvPr/>
              </p:nvSpPr>
              <p:spPr>
                <a:xfrm>
                  <a:off x="5507917"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5" name="Graphic 13">
                <a:extLst>
                  <a:ext uri="{FF2B5EF4-FFF2-40B4-BE49-F238E27FC236}">
                    <a16:creationId xmlns:a16="http://schemas.microsoft.com/office/drawing/2014/main" id="{A6442743-9FD1-5312-AA7E-591AB10A6A35}"/>
                  </a:ext>
                </a:extLst>
              </p:cNvPr>
              <p:cNvGrpSpPr/>
              <p:nvPr/>
            </p:nvGrpSpPr>
            <p:grpSpPr>
              <a:xfrm>
                <a:off x="5515031" y="1220370"/>
                <a:ext cx="47977" cy="46599"/>
                <a:chOff x="5515031" y="1220370"/>
                <a:chExt cx="47977" cy="46599"/>
              </a:xfrm>
            </p:grpSpPr>
            <p:sp>
              <p:nvSpPr>
                <p:cNvPr id="674" name="Freeform: Shape 5379">
                  <a:extLst>
                    <a:ext uri="{FF2B5EF4-FFF2-40B4-BE49-F238E27FC236}">
                      <a16:creationId xmlns:a16="http://schemas.microsoft.com/office/drawing/2014/main" id="{C76C395F-C544-80F4-87FE-8DA9756709B9}"/>
                    </a:ext>
                  </a:extLst>
                </p:cNvPr>
                <p:cNvSpPr/>
                <p:nvPr/>
              </p:nvSpPr>
              <p:spPr>
                <a:xfrm>
                  <a:off x="553901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5380">
                  <a:extLst>
                    <a:ext uri="{FF2B5EF4-FFF2-40B4-BE49-F238E27FC236}">
                      <a16:creationId xmlns:a16="http://schemas.microsoft.com/office/drawing/2014/main" id="{91221971-B56B-2755-C5EE-858CC0BF3D7C}"/>
                    </a:ext>
                  </a:extLst>
                </p:cNvPr>
                <p:cNvSpPr/>
                <p:nvPr/>
              </p:nvSpPr>
              <p:spPr>
                <a:xfrm>
                  <a:off x="5515031"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6" name="Graphic 13">
                <a:extLst>
                  <a:ext uri="{FF2B5EF4-FFF2-40B4-BE49-F238E27FC236}">
                    <a16:creationId xmlns:a16="http://schemas.microsoft.com/office/drawing/2014/main" id="{16B9414D-EF76-8406-6D07-370223B6FA89}"/>
                  </a:ext>
                </a:extLst>
              </p:cNvPr>
              <p:cNvGrpSpPr/>
              <p:nvPr/>
            </p:nvGrpSpPr>
            <p:grpSpPr>
              <a:xfrm>
                <a:off x="5522310" y="1220370"/>
                <a:ext cx="47811" cy="46599"/>
                <a:chOff x="5522310" y="1220370"/>
                <a:chExt cx="47811" cy="46599"/>
              </a:xfrm>
            </p:grpSpPr>
            <p:sp>
              <p:nvSpPr>
                <p:cNvPr id="672" name="Freeform: Shape 5377">
                  <a:extLst>
                    <a:ext uri="{FF2B5EF4-FFF2-40B4-BE49-F238E27FC236}">
                      <a16:creationId xmlns:a16="http://schemas.microsoft.com/office/drawing/2014/main" id="{D52F57FA-C36A-02DD-6DA2-E92A175E0AE8}"/>
                    </a:ext>
                  </a:extLst>
                </p:cNvPr>
                <p:cNvSpPr/>
                <p:nvPr/>
              </p:nvSpPr>
              <p:spPr>
                <a:xfrm>
                  <a:off x="5546299"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5378">
                  <a:extLst>
                    <a:ext uri="{FF2B5EF4-FFF2-40B4-BE49-F238E27FC236}">
                      <a16:creationId xmlns:a16="http://schemas.microsoft.com/office/drawing/2014/main" id="{9B4922B4-CE2F-B926-B986-2A85E8A59ED0}"/>
                    </a:ext>
                  </a:extLst>
                </p:cNvPr>
                <p:cNvSpPr/>
                <p:nvPr/>
              </p:nvSpPr>
              <p:spPr>
                <a:xfrm>
                  <a:off x="5522310"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7" name="Graphic 13">
                <a:extLst>
                  <a:ext uri="{FF2B5EF4-FFF2-40B4-BE49-F238E27FC236}">
                    <a16:creationId xmlns:a16="http://schemas.microsoft.com/office/drawing/2014/main" id="{1CA773D5-BF54-89AA-B212-764C05E0CB17}"/>
                  </a:ext>
                </a:extLst>
              </p:cNvPr>
              <p:cNvGrpSpPr/>
              <p:nvPr/>
            </p:nvGrpSpPr>
            <p:grpSpPr>
              <a:xfrm>
                <a:off x="5529424" y="1220370"/>
                <a:ext cx="47977" cy="46599"/>
                <a:chOff x="5529424" y="1220370"/>
                <a:chExt cx="47977" cy="46599"/>
              </a:xfrm>
            </p:grpSpPr>
            <p:sp>
              <p:nvSpPr>
                <p:cNvPr id="670" name="Freeform: Shape 5375">
                  <a:extLst>
                    <a:ext uri="{FF2B5EF4-FFF2-40B4-BE49-F238E27FC236}">
                      <a16:creationId xmlns:a16="http://schemas.microsoft.com/office/drawing/2014/main" id="{6F45C70B-4AAA-64E1-B60B-28852599F635}"/>
                    </a:ext>
                  </a:extLst>
                </p:cNvPr>
                <p:cNvSpPr/>
                <p:nvPr/>
              </p:nvSpPr>
              <p:spPr>
                <a:xfrm>
                  <a:off x="555341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5376">
                  <a:extLst>
                    <a:ext uri="{FF2B5EF4-FFF2-40B4-BE49-F238E27FC236}">
                      <a16:creationId xmlns:a16="http://schemas.microsoft.com/office/drawing/2014/main" id="{BF82E601-AF58-001C-86C4-3FE64D0C3CB4}"/>
                    </a:ext>
                  </a:extLst>
                </p:cNvPr>
                <p:cNvSpPr/>
                <p:nvPr/>
              </p:nvSpPr>
              <p:spPr>
                <a:xfrm>
                  <a:off x="5529424"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8" name="Graphic 13">
                <a:extLst>
                  <a:ext uri="{FF2B5EF4-FFF2-40B4-BE49-F238E27FC236}">
                    <a16:creationId xmlns:a16="http://schemas.microsoft.com/office/drawing/2014/main" id="{A3BE3801-2D81-B046-E41A-3E6F99914012}"/>
                  </a:ext>
                </a:extLst>
              </p:cNvPr>
              <p:cNvGrpSpPr/>
              <p:nvPr/>
            </p:nvGrpSpPr>
            <p:grpSpPr>
              <a:xfrm>
                <a:off x="5536703" y="1220370"/>
                <a:ext cx="47811" cy="46599"/>
                <a:chOff x="5536703" y="1220370"/>
                <a:chExt cx="47811" cy="46599"/>
              </a:xfrm>
            </p:grpSpPr>
            <p:sp>
              <p:nvSpPr>
                <p:cNvPr id="668" name="Freeform: Shape 5373">
                  <a:extLst>
                    <a:ext uri="{FF2B5EF4-FFF2-40B4-BE49-F238E27FC236}">
                      <a16:creationId xmlns:a16="http://schemas.microsoft.com/office/drawing/2014/main" id="{1B4BF910-EA04-B1E4-7954-671D81EF30A8}"/>
                    </a:ext>
                  </a:extLst>
                </p:cNvPr>
                <p:cNvSpPr/>
                <p:nvPr/>
              </p:nvSpPr>
              <p:spPr>
                <a:xfrm>
                  <a:off x="5560692"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5374">
                  <a:extLst>
                    <a:ext uri="{FF2B5EF4-FFF2-40B4-BE49-F238E27FC236}">
                      <a16:creationId xmlns:a16="http://schemas.microsoft.com/office/drawing/2014/main" id="{D63A3B70-90B1-60FF-0DE3-C323F6470508}"/>
                    </a:ext>
                  </a:extLst>
                </p:cNvPr>
                <p:cNvSpPr/>
                <p:nvPr/>
              </p:nvSpPr>
              <p:spPr>
                <a:xfrm>
                  <a:off x="5536703"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9" name="Graphic 13">
                <a:extLst>
                  <a:ext uri="{FF2B5EF4-FFF2-40B4-BE49-F238E27FC236}">
                    <a16:creationId xmlns:a16="http://schemas.microsoft.com/office/drawing/2014/main" id="{3EF4ABCF-CEBF-98F3-2FB6-5D651EAA0622}"/>
                  </a:ext>
                </a:extLst>
              </p:cNvPr>
              <p:cNvGrpSpPr/>
              <p:nvPr/>
            </p:nvGrpSpPr>
            <p:grpSpPr>
              <a:xfrm>
                <a:off x="5543982" y="1220370"/>
                <a:ext cx="47811" cy="46599"/>
                <a:chOff x="5543982" y="1220370"/>
                <a:chExt cx="47811" cy="46599"/>
              </a:xfrm>
            </p:grpSpPr>
            <p:sp>
              <p:nvSpPr>
                <p:cNvPr id="666" name="Freeform: Shape 5371">
                  <a:extLst>
                    <a:ext uri="{FF2B5EF4-FFF2-40B4-BE49-F238E27FC236}">
                      <a16:creationId xmlns:a16="http://schemas.microsoft.com/office/drawing/2014/main" id="{0B7629DF-6305-ED47-BD01-E695C721AA04}"/>
                    </a:ext>
                  </a:extLst>
                </p:cNvPr>
                <p:cNvSpPr/>
                <p:nvPr/>
              </p:nvSpPr>
              <p:spPr>
                <a:xfrm>
                  <a:off x="5567806"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5372">
                  <a:extLst>
                    <a:ext uri="{FF2B5EF4-FFF2-40B4-BE49-F238E27FC236}">
                      <a16:creationId xmlns:a16="http://schemas.microsoft.com/office/drawing/2014/main" id="{BB68E904-188B-D016-3A61-B4C9C7D9987D}"/>
                    </a:ext>
                  </a:extLst>
                </p:cNvPr>
                <p:cNvSpPr/>
                <p:nvPr/>
              </p:nvSpPr>
              <p:spPr>
                <a:xfrm>
                  <a:off x="5543982"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raphic 13">
                <a:extLst>
                  <a:ext uri="{FF2B5EF4-FFF2-40B4-BE49-F238E27FC236}">
                    <a16:creationId xmlns:a16="http://schemas.microsoft.com/office/drawing/2014/main" id="{6333A9EA-FBD8-5500-1A11-2B3C3DF14BBB}"/>
                  </a:ext>
                </a:extLst>
              </p:cNvPr>
              <p:cNvGrpSpPr/>
              <p:nvPr/>
            </p:nvGrpSpPr>
            <p:grpSpPr>
              <a:xfrm>
                <a:off x="5551096" y="1220370"/>
                <a:ext cx="47977" cy="46599"/>
                <a:chOff x="5551096" y="1220370"/>
                <a:chExt cx="47977" cy="46599"/>
              </a:xfrm>
            </p:grpSpPr>
            <p:sp>
              <p:nvSpPr>
                <p:cNvPr id="664" name="Freeform: Shape 5369">
                  <a:extLst>
                    <a:ext uri="{FF2B5EF4-FFF2-40B4-BE49-F238E27FC236}">
                      <a16:creationId xmlns:a16="http://schemas.microsoft.com/office/drawing/2014/main" id="{9DA838E3-D617-C7F4-4B0C-BBC43BC6B433}"/>
                    </a:ext>
                  </a:extLst>
                </p:cNvPr>
                <p:cNvSpPr/>
                <p:nvPr/>
              </p:nvSpPr>
              <p:spPr>
                <a:xfrm>
                  <a:off x="5575085"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5370">
                  <a:extLst>
                    <a:ext uri="{FF2B5EF4-FFF2-40B4-BE49-F238E27FC236}">
                      <a16:creationId xmlns:a16="http://schemas.microsoft.com/office/drawing/2014/main" id="{13C3756F-E87D-F593-BA00-654DDD4EB69D}"/>
                    </a:ext>
                  </a:extLst>
                </p:cNvPr>
                <p:cNvSpPr/>
                <p:nvPr/>
              </p:nvSpPr>
              <p:spPr>
                <a:xfrm>
                  <a:off x="5551096"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1" name="Graphic 13">
                <a:extLst>
                  <a:ext uri="{FF2B5EF4-FFF2-40B4-BE49-F238E27FC236}">
                    <a16:creationId xmlns:a16="http://schemas.microsoft.com/office/drawing/2014/main" id="{32403B02-3330-992D-D73A-D871A8A58D6A}"/>
                  </a:ext>
                </a:extLst>
              </p:cNvPr>
              <p:cNvGrpSpPr/>
              <p:nvPr/>
            </p:nvGrpSpPr>
            <p:grpSpPr>
              <a:xfrm>
                <a:off x="5558376" y="1220370"/>
                <a:ext cx="47811" cy="46599"/>
                <a:chOff x="5558376" y="1220370"/>
                <a:chExt cx="47811" cy="46599"/>
              </a:xfrm>
            </p:grpSpPr>
            <p:sp>
              <p:nvSpPr>
                <p:cNvPr id="662" name="Freeform: Shape 5367">
                  <a:extLst>
                    <a:ext uri="{FF2B5EF4-FFF2-40B4-BE49-F238E27FC236}">
                      <a16:creationId xmlns:a16="http://schemas.microsoft.com/office/drawing/2014/main" id="{E7E886FF-E160-BABE-64B4-A7C273D920E8}"/>
                    </a:ext>
                  </a:extLst>
                </p:cNvPr>
                <p:cNvSpPr/>
                <p:nvPr/>
              </p:nvSpPr>
              <p:spPr>
                <a:xfrm>
                  <a:off x="5582364"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5368">
                  <a:extLst>
                    <a:ext uri="{FF2B5EF4-FFF2-40B4-BE49-F238E27FC236}">
                      <a16:creationId xmlns:a16="http://schemas.microsoft.com/office/drawing/2014/main" id="{AC72B63D-9C51-5A6D-5E04-7BE71E0002EA}"/>
                    </a:ext>
                  </a:extLst>
                </p:cNvPr>
                <p:cNvSpPr/>
                <p:nvPr/>
              </p:nvSpPr>
              <p:spPr>
                <a:xfrm>
                  <a:off x="5558376"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2" name="Graphic 13">
                <a:extLst>
                  <a:ext uri="{FF2B5EF4-FFF2-40B4-BE49-F238E27FC236}">
                    <a16:creationId xmlns:a16="http://schemas.microsoft.com/office/drawing/2014/main" id="{F0360982-C7AC-88C4-045C-4795FDDC8C35}"/>
                  </a:ext>
                </a:extLst>
              </p:cNvPr>
              <p:cNvGrpSpPr/>
              <p:nvPr/>
            </p:nvGrpSpPr>
            <p:grpSpPr>
              <a:xfrm>
                <a:off x="5565655" y="1220370"/>
                <a:ext cx="47811" cy="46599"/>
                <a:chOff x="5565655" y="1220370"/>
                <a:chExt cx="47811" cy="46599"/>
              </a:xfrm>
            </p:grpSpPr>
            <p:sp>
              <p:nvSpPr>
                <p:cNvPr id="660" name="Freeform: Shape 5365">
                  <a:extLst>
                    <a:ext uri="{FF2B5EF4-FFF2-40B4-BE49-F238E27FC236}">
                      <a16:creationId xmlns:a16="http://schemas.microsoft.com/office/drawing/2014/main" id="{F83B23A3-7222-28E2-15E4-F90800599572}"/>
                    </a:ext>
                  </a:extLst>
                </p:cNvPr>
                <p:cNvSpPr/>
                <p:nvPr/>
              </p:nvSpPr>
              <p:spPr>
                <a:xfrm>
                  <a:off x="5589478"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5366">
                  <a:extLst>
                    <a:ext uri="{FF2B5EF4-FFF2-40B4-BE49-F238E27FC236}">
                      <a16:creationId xmlns:a16="http://schemas.microsoft.com/office/drawing/2014/main" id="{CA8DAD5E-97F6-F244-A239-179442579006}"/>
                    </a:ext>
                  </a:extLst>
                </p:cNvPr>
                <p:cNvSpPr/>
                <p:nvPr/>
              </p:nvSpPr>
              <p:spPr>
                <a:xfrm>
                  <a:off x="5565655"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3" name="Graphic 13">
                <a:extLst>
                  <a:ext uri="{FF2B5EF4-FFF2-40B4-BE49-F238E27FC236}">
                    <a16:creationId xmlns:a16="http://schemas.microsoft.com/office/drawing/2014/main" id="{1E64BF83-DAC4-0B18-2FD5-39C561CB1226}"/>
                  </a:ext>
                </a:extLst>
              </p:cNvPr>
              <p:cNvGrpSpPr/>
              <p:nvPr/>
            </p:nvGrpSpPr>
            <p:grpSpPr>
              <a:xfrm>
                <a:off x="5572769" y="1220370"/>
                <a:ext cx="47977" cy="46599"/>
                <a:chOff x="5572769" y="1220370"/>
                <a:chExt cx="47977" cy="46599"/>
              </a:xfrm>
            </p:grpSpPr>
            <p:sp>
              <p:nvSpPr>
                <p:cNvPr id="658" name="Freeform: Shape 5363">
                  <a:extLst>
                    <a:ext uri="{FF2B5EF4-FFF2-40B4-BE49-F238E27FC236}">
                      <a16:creationId xmlns:a16="http://schemas.microsoft.com/office/drawing/2014/main" id="{31757D8E-D43F-2049-0202-70DBF168C9F6}"/>
                    </a:ext>
                  </a:extLst>
                </p:cNvPr>
                <p:cNvSpPr/>
                <p:nvPr/>
              </p:nvSpPr>
              <p:spPr>
                <a:xfrm>
                  <a:off x="5596757"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5364">
                  <a:extLst>
                    <a:ext uri="{FF2B5EF4-FFF2-40B4-BE49-F238E27FC236}">
                      <a16:creationId xmlns:a16="http://schemas.microsoft.com/office/drawing/2014/main" id="{D8066AF4-BC36-B1DA-BDE1-BD31E4AEEE24}"/>
                    </a:ext>
                  </a:extLst>
                </p:cNvPr>
                <p:cNvSpPr/>
                <p:nvPr/>
              </p:nvSpPr>
              <p:spPr>
                <a:xfrm>
                  <a:off x="5572769"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4" name="Graphic 13">
                <a:extLst>
                  <a:ext uri="{FF2B5EF4-FFF2-40B4-BE49-F238E27FC236}">
                    <a16:creationId xmlns:a16="http://schemas.microsoft.com/office/drawing/2014/main" id="{7FF7F832-3BC0-B7F7-C737-E0E5D946EDA5}"/>
                  </a:ext>
                </a:extLst>
              </p:cNvPr>
              <p:cNvGrpSpPr/>
              <p:nvPr/>
            </p:nvGrpSpPr>
            <p:grpSpPr>
              <a:xfrm>
                <a:off x="5580048" y="1220370"/>
                <a:ext cx="47811" cy="46599"/>
                <a:chOff x="5580048" y="1220370"/>
                <a:chExt cx="47811" cy="46599"/>
              </a:xfrm>
            </p:grpSpPr>
            <p:sp>
              <p:nvSpPr>
                <p:cNvPr id="656" name="Freeform: Shape 5361">
                  <a:extLst>
                    <a:ext uri="{FF2B5EF4-FFF2-40B4-BE49-F238E27FC236}">
                      <a16:creationId xmlns:a16="http://schemas.microsoft.com/office/drawing/2014/main" id="{5F368906-4E95-FE69-966C-4C633CEAC8ED}"/>
                    </a:ext>
                  </a:extLst>
                </p:cNvPr>
                <p:cNvSpPr/>
                <p:nvPr/>
              </p:nvSpPr>
              <p:spPr>
                <a:xfrm>
                  <a:off x="5603871"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5362">
                  <a:extLst>
                    <a:ext uri="{FF2B5EF4-FFF2-40B4-BE49-F238E27FC236}">
                      <a16:creationId xmlns:a16="http://schemas.microsoft.com/office/drawing/2014/main" id="{26536CF0-0199-0A3C-78C8-C68410108121}"/>
                    </a:ext>
                  </a:extLst>
                </p:cNvPr>
                <p:cNvSpPr/>
                <p:nvPr/>
              </p:nvSpPr>
              <p:spPr>
                <a:xfrm>
                  <a:off x="5580048"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5" name="Graphic 13">
                <a:extLst>
                  <a:ext uri="{FF2B5EF4-FFF2-40B4-BE49-F238E27FC236}">
                    <a16:creationId xmlns:a16="http://schemas.microsoft.com/office/drawing/2014/main" id="{C195CB25-425D-A50D-3276-9FD1A89F8FD8}"/>
                  </a:ext>
                </a:extLst>
              </p:cNvPr>
              <p:cNvGrpSpPr/>
              <p:nvPr/>
            </p:nvGrpSpPr>
            <p:grpSpPr>
              <a:xfrm>
                <a:off x="5587162" y="1220370"/>
                <a:ext cx="47977" cy="46599"/>
                <a:chOff x="5587162" y="1220370"/>
                <a:chExt cx="47977" cy="46599"/>
              </a:xfrm>
            </p:grpSpPr>
            <p:sp>
              <p:nvSpPr>
                <p:cNvPr id="654" name="Freeform: Shape 5359">
                  <a:extLst>
                    <a:ext uri="{FF2B5EF4-FFF2-40B4-BE49-F238E27FC236}">
                      <a16:creationId xmlns:a16="http://schemas.microsoft.com/office/drawing/2014/main" id="{F5B82AE5-4975-9845-6F05-59F1A6649AC0}"/>
                    </a:ext>
                  </a:extLst>
                </p:cNvPr>
                <p:cNvSpPr/>
                <p:nvPr/>
              </p:nvSpPr>
              <p:spPr>
                <a:xfrm>
                  <a:off x="561115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5360">
                  <a:extLst>
                    <a:ext uri="{FF2B5EF4-FFF2-40B4-BE49-F238E27FC236}">
                      <a16:creationId xmlns:a16="http://schemas.microsoft.com/office/drawing/2014/main" id="{E81544FB-EAC6-BBE6-3648-EE1AD7B33C1E}"/>
                    </a:ext>
                  </a:extLst>
                </p:cNvPr>
                <p:cNvSpPr/>
                <p:nvPr/>
              </p:nvSpPr>
              <p:spPr>
                <a:xfrm>
                  <a:off x="5587162" y="124358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6" name="Graphic 13">
                <a:extLst>
                  <a:ext uri="{FF2B5EF4-FFF2-40B4-BE49-F238E27FC236}">
                    <a16:creationId xmlns:a16="http://schemas.microsoft.com/office/drawing/2014/main" id="{B15475FD-77B7-F4A3-8FAE-536CD91D85BE}"/>
                  </a:ext>
                </a:extLst>
              </p:cNvPr>
              <p:cNvGrpSpPr/>
              <p:nvPr/>
            </p:nvGrpSpPr>
            <p:grpSpPr>
              <a:xfrm>
                <a:off x="5594441" y="1220370"/>
                <a:ext cx="47811" cy="46599"/>
                <a:chOff x="5594441" y="1220370"/>
                <a:chExt cx="47811" cy="46599"/>
              </a:xfrm>
            </p:grpSpPr>
            <p:sp>
              <p:nvSpPr>
                <p:cNvPr id="652" name="Freeform: Shape 5357">
                  <a:extLst>
                    <a:ext uri="{FF2B5EF4-FFF2-40B4-BE49-F238E27FC236}">
                      <a16:creationId xmlns:a16="http://schemas.microsoft.com/office/drawing/2014/main" id="{A6C3F7FB-070B-4B14-D621-6006A7087691}"/>
                    </a:ext>
                  </a:extLst>
                </p:cNvPr>
                <p:cNvSpPr/>
                <p:nvPr/>
              </p:nvSpPr>
              <p:spPr>
                <a:xfrm>
                  <a:off x="5618430"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5358">
                  <a:extLst>
                    <a:ext uri="{FF2B5EF4-FFF2-40B4-BE49-F238E27FC236}">
                      <a16:creationId xmlns:a16="http://schemas.microsoft.com/office/drawing/2014/main" id="{927C64AE-25C1-5F10-8492-549BE1E37D2C}"/>
                    </a:ext>
                  </a:extLst>
                </p:cNvPr>
                <p:cNvSpPr/>
                <p:nvPr/>
              </p:nvSpPr>
              <p:spPr>
                <a:xfrm>
                  <a:off x="5594441" y="124358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7" name="Graphic 13">
                <a:extLst>
                  <a:ext uri="{FF2B5EF4-FFF2-40B4-BE49-F238E27FC236}">
                    <a16:creationId xmlns:a16="http://schemas.microsoft.com/office/drawing/2014/main" id="{2AF82A6A-A4B4-62E2-01F1-89BC27DB02FF}"/>
                  </a:ext>
                </a:extLst>
              </p:cNvPr>
              <p:cNvGrpSpPr/>
              <p:nvPr/>
            </p:nvGrpSpPr>
            <p:grpSpPr>
              <a:xfrm>
                <a:off x="5601720" y="1220370"/>
                <a:ext cx="47811" cy="46599"/>
                <a:chOff x="5601720" y="1220370"/>
                <a:chExt cx="47811" cy="46599"/>
              </a:xfrm>
            </p:grpSpPr>
            <p:sp>
              <p:nvSpPr>
                <p:cNvPr id="650" name="Freeform: Shape 5355">
                  <a:extLst>
                    <a:ext uri="{FF2B5EF4-FFF2-40B4-BE49-F238E27FC236}">
                      <a16:creationId xmlns:a16="http://schemas.microsoft.com/office/drawing/2014/main" id="{B1FCF4AB-E743-0EE9-F785-54C2DE0D8E8D}"/>
                    </a:ext>
                  </a:extLst>
                </p:cNvPr>
                <p:cNvSpPr/>
                <p:nvPr/>
              </p:nvSpPr>
              <p:spPr>
                <a:xfrm>
                  <a:off x="5625543" y="1220370"/>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5356">
                  <a:extLst>
                    <a:ext uri="{FF2B5EF4-FFF2-40B4-BE49-F238E27FC236}">
                      <a16:creationId xmlns:a16="http://schemas.microsoft.com/office/drawing/2014/main" id="{7EB71D2D-F69E-A494-690D-3416EB7169B4}"/>
                    </a:ext>
                  </a:extLst>
                </p:cNvPr>
                <p:cNvSpPr/>
                <p:nvPr/>
              </p:nvSpPr>
              <p:spPr>
                <a:xfrm>
                  <a:off x="5601720" y="124358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8" name="Graphic 13">
                <a:extLst>
                  <a:ext uri="{FF2B5EF4-FFF2-40B4-BE49-F238E27FC236}">
                    <a16:creationId xmlns:a16="http://schemas.microsoft.com/office/drawing/2014/main" id="{E3E62522-66E7-4D5E-12F0-885A6C561F5E}"/>
                  </a:ext>
                </a:extLst>
              </p:cNvPr>
              <p:cNvGrpSpPr/>
              <p:nvPr/>
            </p:nvGrpSpPr>
            <p:grpSpPr>
              <a:xfrm>
                <a:off x="5611150" y="1225529"/>
                <a:ext cx="47811" cy="46599"/>
                <a:chOff x="5611150" y="1225529"/>
                <a:chExt cx="47811" cy="46599"/>
              </a:xfrm>
            </p:grpSpPr>
            <p:sp>
              <p:nvSpPr>
                <p:cNvPr id="648" name="Freeform: Shape 5353">
                  <a:extLst>
                    <a:ext uri="{FF2B5EF4-FFF2-40B4-BE49-F238E27FC236}">
                      <a16:creationId xmlns:a16="http://schemas.microsoft.com/office/drawing/2014/main" id="{91066627-AC71-ABC2-181D-6BBB03417432}"/>
                    </a:ext>
                  </a:extLst>
                </p:cNvPr>
                <p:cNvSpPr/>
                <p:nvPr/>
              </p:nvSpPr>
              <p:spPr>
                <a:xfrm>
                  <a:off x="563513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5354">
                  <a:extLst>
                    <a:ext uri="{FF2B5EF4-FFF2-40B4-BE49-F238E27FC236}">
                      <a16:creationId xmlns:a16="http://schemas.microsoft.com/office/drawing/2014/main" id="{6013D154-4318-F5CC-F6FF-2F9C07E32E5B}"/>
                    </a:ext>
                  </a:extLst>
                </p:cNvPr>
                <p:cNvSpPr/>
                <p:nvPr/>
              </p:nvSpPr>
              <p:spPr>
                <a:xfrm>
                  <a:off x="5611150"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9" name="Graphic 13">
                <a:extLst>
                  <a:ext uri="{FF2B5EF4-FFF2-40B4-BE49-F238E27FC236}">
                    <a16:creationId xmlns:a16="http://schemas.microsoft.com/office/drawing/2014/main" id="{842FDCE6-41CE-934E-A3E7-26113E6A0F87}"/>
                  </a:ext>
                </a:extLst>
              </p:cNvPr>
              <p:cNvGrpSpPr/>
              <p:nvPr/>
            </p:nvGrpSpPr>
            <p:grpSpPr>
              <a:xfrm>
                <a:off x="5618430" y="1225529"/>
                <a:ext cx="47811" cy="46599"/>
                <a:chOff x="5618430" y="1225529"/>
                <a:chExt cx="47811" cy="46599"/>
              </a:xfrm>
            </p:grpSpPr>
            <p:sp>
              <p:nvSpPr>
                <p:cNvPr id="646" name="Freeform: Shape 5351">
                  <a:extLst>
                    <a:ext uri="{FF2B5EF4-FFF2-40B4-BE49-F238E27FC236}">
                      <a16:creationId xmlns:a16="http://schemas.microsoft.com/office/drawing/2014/main" id="{5C08E517-62F0-0EFE-0B45-F61BDABC1299}"/>
                    </a:ext>
                  </a:extLst>
                </p:cNvPr>
                <p:cNvSpPr/>
                <p:nvPr/>
              </p:nvSpPr>
              <p:spPr>
                <a:xfrm>
                  <a:off x="5642253"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5352">
                  <a:extLst>
                    <a:ext uri="{FF2B5EF4-FFF2-40B4-BE49-F238E27FC236}">
                      <a16:creationId xmlns:a16="http://schemas.microsoft.com/office/drawing/2014/main" id="{D6781BF7-8125-BEF4-B9DD-2647931279BC}"/>
                    </a:ext>
                  </a:extLst>
                </p:cNvPr>
                <p:cNvSpPr/>
                <p:nvPr/>
              </p:nvSpPr>
              <p:spPr>
                <a:xfrm>
                  <a:off x="5618430"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0" name="Graphic 13">
                <a:extLst>
                  <a:ext uri="{FF2B5EF4-FFF2-40B4-BE49-F238E27FC236}">
                    <a16:creationId xmlns:a16="http://schemas.microsoft.com/office/drawing/2014/main" id="{CDA12B20-3B39-4765-3704-23F59089D5B6}"/>
                  </a:ext>
                </a:extLst>
              </p:cNvPr>
              <p:cNvGrpSpPr/>
              <p:nvPr/>
            </p:nvGrpSpPr>
            <p:grpSpPr>
              <a:xfrm>
                <a:off x="5625543" y="1225529"/>
                <a:ext cx="47977" cy="46599"/>
                <a:chOff x="5625543" y="1225529"/>
                <a:chExt cx="47977" cy="46599"/>
              </a:xfrm>
            </p:grpSpPr>
            <p:sp>
              <p:nvSpPr>
                <p:cNvPr id="644" name="Freeform: Shape 5349">
                  <a:extLst>
                    <a:ext uri="{FF2B5EF4-FFF2-40B4-BE49-F238E27FC236}">
                      <a16:creationId xmlns:a16="http://schemas.microsoft.com/office/drawing/2014/main" id="{0A5F56D2-D7E6-85AE-6198-2ACF111B8B1E}"/>
                    </a:ext>
                  </a:extLst>
                </p:cNvPr>
                <p:cNvSpPr/>
                <p:nvPr/>
              </p:nvSpPr>
              <p:spPr>
                <a:xfrm>
                  <a:off x="564953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5350">
                  <a:extLst>
                    <a:ext uri="{FF2B5EF4-FFF2-40B4-BE49-F238E27FC236}">
                      <a16:creationId xmlns:a16="http://schemas.microsoft.com/office/drawing/2014/main" id="{93DAE5E7-9A56-71D8-774B-70C520E65C5A}"/>
                    </a:ext>
                  </a:extLst>
                </p:cNvPr>
                <p:cNvSpPr/>
                <p:nvPr/>
              </p:nvSpPr>
              <p:spPr>
                <a:xfrm>
                  <a:off x="5625543"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1" name="Graphic 13">
                <a:extLst>
                  <a:ext uri="{FF2B5EF4-FFF2-40B4-BE49-F238E27FC236}">
                    <a16:creationId xmlns:a16="http://schemas.microsoft.com/office/drawing/2014/main" id="{3B74117C-3A3B-FB27-0B48-46421CEF76AF}"/>
                  </a:ext>
                </a:extLst>
              </p:cNvPr>
              <p:cNvGrpSpPr/>
              <p:nvPr/>
            </p:nvGrpSpPr>
            <p:grpSpPr>
              <a:xfrm>
                <a:off x="5632823" y="1225529"/>
                <a:ext cx="47811" cy="46599"/>
                <a:chOff x="5632823" y="1225529"/>
                <a:chExt cx="47811" cy="46599"/>
              </a:xfrm>
            </p:grpSpPr>
            <p:sp>
              <p:nvSpPr>
                <p:cNvPr id="642" name="Freeform: Shape 5347">
                  <a:extLst>
                    <a:ext uri="{FF2B5EF4-FFF2-40B4-BE49-F238E27FC236}">
                      <a16:creationId xmlns:a16="http://schemas.microsoft.com/office/drawing/2014/main" id="{FE3EF440-B04A-6F9F-69DC-61577E869214}"/>
                    </a:ext>
                  </a:extLst>
                </p:cNvPr>
                <p:cNvSpPr/>
                <p:nvPr/>
              </p:nvSpPr>
              <p:spPr>
                <a:xfrm>
                  <a:off x="565681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5348">
                  <a:extLst>
                    <a:ext uri="{FF2B5EF4-FFF2-40B4-BE49-F238E27FC236}">
                      <a16:creationId xmlns:a16="http://schemas.microsoft.com/office/drawing/2014/main" id="{D298ED57-5FBE-F322-39C3-07C584CD9371}"/>
                    </a:ext>
                  </a:extLst>
                </p:cNvPr>
                <p:cNvSpPr/>
                <p:nvPr/>
              </p:nvSpPr>
              <p:spPr>
                <a:xfrm>
                  <a:off x="5632823"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2" name="Graphic 13">
                <a:extLst>
                  <a:ext uri="{FF2B5EF4-FFF2-40B4-BE49-F238E27FC236}">
                    <a16:creationId xmlns:a16="http://schemas.microsoft.com/office/drawing/2014/main" id="{09EA9CAA-F8BE-31DF-74F4-BE0A17E28A39}"/>
                  </a:ext>
                </a:extLst>
              </p:cNvPr>
              <p:cNvGrpSpPr/>
              <p:nvPr/>
            </p:nvGrpSpPr>
            <p:grpSpPr>
              <a:xfrm>
                <a:off x="5640102" y="1225529"/>
                <a:ext cx="47811" cy="46599"/>
                <a:chOff x="5640102" y="1225529"/>
                <a:chExt cx="47811" cy="46599"/>
              </a:xfrm>
            </p:grpSpPr>
            <p:sp>
              <p:nvSpPr>
                <p:cNvPr id="640" name="Freeform: Shape 5345">
                  <a:extLst>
                    <a:ext uri="{FF2B5EF4-FFF2-40B4-BE49-F238E27FC236}">
                      <a16:creationId xmlns:a16="http://schemas.microsoft.com/office/drawing/2014/main" id="{E4CBD94D-3E11-DDC0-EDFA-B6FD95208C18}"/>
                    </a:ext>
                  </a:extLst>
                </p:cNvPr>
                <p:cNvSpPr/>
                <p:nvPr/>
              </p:nvSpPr>
              <p:spPr>
                <a:xfrm>
                  <a:off x="566392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5346">
                  <a:extLst>
                    <a:ext uri="{FF2B5EF4-FFF2-40B4-BE49-F238E27FC236}">
                      <a16:creationId xmlns:a16="http://schemas.microsoft.com/office/drawing/2014/main" id="{D74D22CF-76B4-98A8-EEB3-75049EAF04F1}"/>
                    </a:ext>
                  </a:extLst>
                </p:cNvPr>
                <p:cNvSpPr/>
                <p:nvPr/>
              </p:nvSpPr>
              <p:spPr>
                <a:xfrm>
                  <a:off x="5640102"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3" name="Graphic 13">
                <a:extLst>
                  <a:ext uri="{FF2B5EF4-FFF2-40B4-BE49-F238E27FC236}">
                    <a16:creationId xmlns:a16="http://schemas.microsoft.com/office/drawing/2014/main" id="{B5ADFA1E-A995-12EF-0175-455764115270}"/>
                  </a:ext>
                </a:extLst>
              </p:cNvPr>
              <p:cNvGrpSpPr/>
              <p:nvPr/>
            </p:nvGrpSpPr>
            <p:grpSpPr>
              <a:xfrm>
                <a:off x="5647216" y="1225529"/>
                <a:ext cx="47977" cy="46599"/>
                <a:chOff x="5647216" y="1225529"/>
                <a:chExt cx="47977" cy="46599"/>
              </a:xfrm>
            </p:grpSpPr>
            <p:sp>
              <p:nvSpPr>
                <p:cNvPr id="638" name="Freeform: Shape 5343">
                  <a:extLst>
                    <a:ext uri="{FF2B5EF4-FFF2-40B4-BE49-F238E27FC236}">
                      <a16:creationId xmlns:a16="http://schemas.microsoft.com/office/drawing/2014/main" id="{E693432B-F9BD-9AFC-E65B-8986BA342C46}"/>
                    </a:ext>
                  </a:extLst>
                </p:cNvPr>
                <p:cNvSpPr/>
                <p:nvPr/>
              </p:nvSpPr>
              <p:spPr>
                <a:xfrm>
                  <a:off x="5671204"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5344">
                  <a:extLst>
                    <a:ext uri="{FF2B5EF4-FFF2-40B4-BE49-F238E27FC236}">
                      <a16:creationId xmlns:a16="http://schemas.microsoft.com/office/drawing/2014/main" id="{2E58BC81-3F0C-4B7B-6E84-1C99E23F4BFA}"/>
                    </a:ext>
                  </a:extLst>
                </p:cNvPr>
                <p:cNvSpPr/>
                <p:nvPr/>
              </p:nvSpPr>
              <p:spPr>
                <a:xfrm>
                  <a:off x="5647216"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raphic 13">
                <a:extLst>
                  <a:ext uri="{FF2B5EF4-FFF2-40B4-BE49-F238E27FC236}">
                    <a16:creationId xmlns:a16="http://schemas.microsoft.com/office/drawing/2014/main" id="{6184C539-2465-9F78-B499-3F69BDE42CCB}"/>
                  </a:ext>
                </a:extLst>
              </p:cNvPr>
              <p:cNvGrpSpPr/>
              <p:nvPr/>
            </p:nvGrpSpPr>
            <p:grpSpPr>
              <a:xfrm>
                <a:off x="5654495" y="1225529"/>
                <a:ext cx="47811" cy="46599"/>
                <a:chOff x="5654495" y="1225529"/>
                <a:chExt cx="47811" cy="46599"/>
              </a:xfrm>
            </p:grpSpPr>
            <p:sp>
              <p:nvSpPr>
                <p:cNvPr id="636" name="Freeform: Shape 5341">
                  <a:extLst>
                    <a:ext uri="{FF2B5EF4-FFF2-40B4-BE49-F238E27FC236}">
                      <a16:creationId xmlns:a16="http://schemas.microsoft.com/office/drawing/2014/main" id="{3A4CC69E-6519-6D0F-8A16-7A4C3DC96F60}"/>
                    </a:ext>
                  </a:extLst>
                </p:cNvPr>
                <p:cNvSpPr/>
                <p:nvPr/>
              </p:nvSpPr>
              <p:spPr>
                <a:xfrm>
                  <a:off x="567831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5342">
                  <a:extLst>
                    <a:ext uri="{FF2B5EF4-FFF2-40B4-BE49-F238E27FC236}">
                      <a16:creationId xmlns:a16="http://schemas.microsoft.com/office/drawing/2014/main" id="{33F6C987-22EF-3355-539E-9D5C93BD11BD}"/>
                    </a:ext>
                  </a:extLst>
                </p:cNvPr>
                <p:cNvSpPr/>
                <p:nvPr/>
              </p:nvSpPr>
              <p:spPr>
                <a:xfrm>
                  <a:off x="5654495"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5" name="Graphic 13">
                <a:extLst>
                  <a:ext uri="{FF2B5EF4-FFF2-40B4-BE49-F238E27FC236}">
                    <a16:creationId xmlns:a16="http://schemas.microsoft.com/office/drawing/2014/main" id="{2F2E6381-3239-8AB1-C3B0-56F3E7BF21C5}"/>
                  </a:ext>
                </a:extLst>
              </p:cNvPr>
              <p:cNvGrpSpPr/>
              <p:nvPr/>
            </p:nvGrpSpPr>
            <p:grpSpPr>
              <a:xfrm>
                <a:off x="5661609" y="1225529"/>
                <a:ext cx="47977" cy="46599"/>
                <a:chOff x="5661609" y="1225529"/>
                <a:chExt cx="47977" cy="46599"/>
              </a:xfrm>
            </p:grpSpPr>
            <p:sp>
              <p:nvSpPr>
                <p:cNvPr id="634" name="Freeform: Shape 5339">
                  <a:extLst>
                    <a:ext uri="{FF2B5EF4-FFF2-40B4-BE49-F238E27FC236}">
                      <a16:creationId xmlns:a16="http://schemas.microsoft.com/office/drawing/2014/main" id="{3956677B-E7B1-46F4-4A3E-71DE385D5A2E}"/>
                    </a:ext>
                  </a:extLst>
                </p:cNvPr>
                <p:cNvSpPr/>
                <p:nvPr/>
              </p:nvSpPr>
              <p:spPr>
                <a:xfrm>
                  <a:off x="568559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5340">
                  <a:extLst>
                    <a:ext uri="{FF2B5EF4-FFF2-40B4-BE49-F238E27FC236}">
                      <a16:creationId xmlns:a16="http://schemas.microsoft.com/office/drawing/2014/main" id="{A4C02576-70A3-6564-4380-81369FB37DAA}"/>
                    </a:ext>
                  </a:extLst>
                </p:cNvPr>
                <p:cNvSpPr/>
                <p:nvPr/>
              </p:nvSpPr>
              <p:spPr>
                <a:xfrm>
                  <a:off x="5661609"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6" name="Graphic 13">
                <a:extLst>
                  <a:ext uri="{FF2B5EF4-FFF2-40B4-BE49-F238E27FC236}">
                    <a16:creationId xmlns:a16="http://schemas.microsoft.com/office/drawing/2014/main" id="{EC7A1892-86B2-19D0-714E-584E692B265C}"/>
                  </a:ext>
                </a:extLst>
              </p:cNvPr>
              <p:cNvGrpSpPr/>
              <p:nvPr/>
            </p:nvGrpSpPr>
            <p:grpSpPr>
              <a:xfrm>
                <a:off x="5668888" y="1225529"/>
                <a:ext cx="47811" cy="46599"/>
                <a:chOff x="5668888" y="1225529"/>
                <a:chExt cx="47811" cy="46599"/>
              </a:xfrm>
            </p:grpSpPr>
            <p:sp>
              <p:nvSpPr>
                <p:cNvPr id="632" name="Freeform: Shape 5337">
                  <a:extLst>
                    <a:ext uri="{FF2B5EF4-FFF2-40B4-BE49-F238E27FC236}">
                      <a16:creationId xmlns:a16="http://schemas.microsoft.com/office/drawing/2014/main" id="{9B65E367-E53C-05B8-47AF-F51628699FCC}"/>
                    </a:ext>
                  </a:extLst>
                </p:cNvPr>
                <p:cNvSpPr/>
                <p:nvPr/>
              </p:nvSpPr>
              <p:spPr>
                <a:xfrm>
                  <a:off x="5692877"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5338">
                  <a:extLst>
                    <a:ext uri="{FF2B5EF4-FFF2-40B4-BE49-F238E27FC236}">
                      <a16:creationId xmlns:a16="http://schemas.microsoft.com/office/drawing/2014/main" id="{53CA79C2-3D96-91B3-E5F9-C0D6DF2FA334}"/>
                    </a:ext>
                  </a:extLst>
                </p:cNvPr>
                <p:cNvSpPr/>
                <p:nvPr/>
              </p:nvSpPr>
              <p:spPr>
                <a:xfrm>
                  <a:off x="5668888"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 name="Graphic 13">
                <a:extLst>
                  <a:ext uri="{FF2B5EF4-FFF2-40B4-BE49-F238E27FC236}">
                    <a16:creationId xmlns:a16="http://schemas.microsoft.com/office/drawing/2014/main" id="{01944CCF-2107-E78E-BE8A-F87596355DFE}"/>
                  </a:ext>
                </a:extLst>
              </p:cNvPr>
              <p:cNvGrpSpPr/>
              <p:nvPr/>
            </p:nvGrpSpPr>
            <p:grpSpPr>
              <a:xfrm>
                <a:off x="5676168" y="1225529"/>
                <a:ext cx="47811" cy="46599"/>
                <a:chOff x="5676168" y="1225529"/>
                <a:chExt cx="47811" cy="46599"/>
              </a:xfrm>
            </p:grpSpPr>
            <p:sp>
              <p:nvSpPr>
                <p:cNvPr id="630" name="Freeform: Shape 5335">
                  <a:extLst>
                    <a:ext uri="{FF2B5EF4-FFF2-40B4-BE49-F238E27FC236}">
                      <a16:creationId xmlns:a16="http://schemas.microsoft.com/office/drawing/2014/main" id="{D9425B14-148A-5CEC-F9BC-8324325A03A6}"/>
                    </a:ext>
                  </a:extLst>
                </p:cNvPr>
                <p:cNvSpPr/>
                <p:nvPr/>
              </p:nvSpPr>
              <p:spPr>
                <a:xfrm>
                  <a:off x="569999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5336">
                  <a:extLst>
                    <a:ext uri="{FF2B5EF4-FFF2-40B4-BE49-F238E27FC236}">
                      <a16:creationId xmlns:a16="http://schemas.microsoft.com/office/drawing/2014/main" id="{233F8889-DBF6-29C4-7337-6ACC7B9DE615}"/>
                    </a:ext>
                  </a:extLst>
                </p:cNvPr>
                <p:cNvSpPr/>
                <p:nvPr/>
              </p:nvSpPr>
              <p:spPr>
                <a:xfrm>
                  <a:off x="5676168" y="1248749"/>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 name="Graphic 13">
                <a:extLst>
                  <a:ext uri="{FF2B5EF4-FFF2-40B4-BE49-F238E27FC236}">
                    <a16:creationId xmlns:a16="http://schemas.microsoft.com/office/drawing/2014/main" id="{8B1DEB35-7ABD-3141-46F0-61A8404ED9D3}"/>
                  </a:ext>
                </a:extLst>
              </p:cNvPr>
              <p:cNvGrpSpPr/>
              <p:nvPr/>
            </p:nvGrpSpPr>
            <p:grpSpPr>
              <a:xfrm>
                <a:off x="5683281" y="1225529"/>
                <a:ext cx="47977" cy="46599"/>
                <a:chOff x="5683281" y="1225529"/>
                <a:chExt cx="47977" cy="46599"/>
              </a:xfrm>
            </p:grpSpPr>
            <p:sp>
              <p:nvSpPr>
                <p:cNvPr id="628" name="Freeform: Shape 5333">
                  <a:extLst>
                    <a:ext uri="{FF2B5EF4-FFF2-40B4-BE49-F238E27FC236}">
                      <a16:creationId xmlns:a16="http://schemas.microsoft.com/office/drawing/2014/main" id="{5D1FC5C4-187A-081E-A48A-4BB0CE4061A1}"/>
                    </a:ext>
                  </a:extLst>
                </p:cNvPr>
                <p:cNvSpPr/>
                <p:nvPr/>
              </p:nvSpPr>
              <p:spPr>
                <a:xfrm>
                  <a:off x="5707270"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5334">
                  <a:extLst>
                    <a:ext uri="{FF2B5EF4-FFF2-40B4-BE49-F238E27FC236}">
                      <a16:creationId xmlns:a16="http://schemas.microsoft.com/office/drawing/2014/main" id="{F75F1447-2F39-8ABD-5676-3D605D6B2636}"/>
                    </a:ext>
                  </a:extLst>
                </p:cNvPr>
                <p:cNvSpPr/>
                <p:nvPr/>
              </p:nvSpPr>
              <p:spPr>
                <a:xfrm>
                  <a:off x="5683281"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9" name="Graphic 13">
                <a:extLst>
                  <a:ext uri="{FF2B5EF4-FFF2-40B4-BE49-F238E27FC236}">
                    <a16:creationId xmlns:a16="http://schemas.microsoft.com/office/drawing/2014/main" id="{AE4A769D-D7CA-2ED7-9CB0-02778542245A}"/>
                  </a:ext>
                </a:extLst>
              </p:cNvPr>
              <p:cNvGrpSpPr/>
              <p:nvPr/>
            </p:nvGrpSpPr>
            <p:grpSpPr>
              <a:xfrm>
                <a:off x="5690561" y="1225529"/>
                <a:ext cx="47811" cy="46599"/>
                <a:chOff x="5690561" y="1225529"/>
                <a:chExt cx="47811" cy="46599"/>
              </a:xfrm>
            </p:grpSpPr>
            <p:sp>
              <p:nvSpPr>
                <p:cNvPr id="626" name="Freeform: Shape 5331">
                  <a:extLst>
                    <a:ext uri="{FF2B5EF4-FFF2-40B4-BE49-F238E27FC236}">
                      <a16:creationId xmlns:a16="http://schemas.microsoft.com/office/drawing/2014/main" id="{28FF8BB6-33DB-0829-5ED3-1CE68481F37F}"/>
                    </a:ext>
                  </a:extLst>
                </p:cNvPr>
                <p:cNvSpPr/>
                <p:nvPr/>
              </p:nvSpPr>
              <p:spPr>
                <a:xfrm>
                  <a:off x="571454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5332">
                  <a:extLst>
                    <a:ext uri="{FF2B5EF4-FFF2-40B4-BE49-F238E27FC236}">
                      <a16:creationId xmlns:a16="http://schemas.microsoft.com/office/drawing/2014/main" id="{26725101-48C5-9196-5239-6C088AC2AE41}"/>
                    </a:ext>
                  </a:extLst>
                </p:cNvPr>
                <p:cNvSpPr/>
                <p:nvPr/>
              </p:nvSpPr>
              <p:spPr>
                <a:xfrm>
                  <a:off x="5690561"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 name="Graphic 13">
                <a:extLst>
                  <a:ext uri="{FF2B5EF4-FFF2-40B4-BE49-F238E27FC236}">
                    <a16:creationId xmlns:a16="http://schemas.microsoft.com/office/drawing/2014/main" id="{843464E9-F275-1C01-AE7F-C88C88B4AC7A}"/>
                  </a:ext>
                </a:extLst>
              </p:cNvPr>
              <p:cNvGrpSpPr/>
              <p:nvPr/>
            </p:nvGrpSpPr>
            <p:grpSpPr>
              <a:xfrm>
                <a:off x="5697674" y="1225529"/>
                <a:ext cx="47977" cy="46599"/>
                <a:chOff x="5697674" y="1225529"/>
                <a:chExt cx="47977" cy="46599"/>
              </a:xfrm>
            </p:grpSpPr>
            <p:sp>
              <p:nvSpPr>
                <p:cNvPr id="624" name="Freeform: Shape 5329">
                  <a:extLst>
                    <a:ext uri="{FF2B5EF4-FFF2-40B4-BE49-F238E27FC236}">
                      <a16:creationId xmlns:a16="http://schemas.microsoft.com/office/drawing/2014/main" id="{F47AB04C-6F50-FD05-E819-ADA96FB0F6A6}"/>
                    </a:ext>
                  </a:extLst>
                </p:cNvPr>
                <p:cNvSpPr/>
                <p:nvPr/>
              </p:nvSpPr>
              <p:spPr>
                <a:xfrm>
                  <a:off x="5721663"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5330">
                  <a:extLst>
                    <a:ext uri="{FF2B5EF4-FFF2-40B4-BE49-F238E27FC236}">
                      <a16:creationId xmlns:a16="http://schemas.microsoft.com/office/drawing/2014/main" id="{307480F3-8F7C-EE84-F2C6-9E2C17A84A16}"/>
                    </a:ext>
                  </a:extLst>
                </p:cNvPr>
                <p:cNvSpPr/>
                <p:nvPr/>
              </p:nvSpPr>
              <p:spPr>
                <a:xfrm>
                  <a:off x="5697674"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1" name="Graphic 13">
                <a:extLst>
                  <a:ext uri="{FF2B5EF4-FFF2-40B4-BE49-F238E27FC236}">
                    <a16:creationId xmlns:a16="http://schemas.microsoft.com/office/drawing/2014/main" id="{0FDE793D-9F0A-031A-B977-337ACF8BDC4D}"/>
                  </a:ext>
                </a:extLst>
              </p:cNvPr>
              <p:cNvGrpSpPr/>
              <p:nvPr/>
            </p:nvGrpSpPr>
            <p:grpSpPr>
              <a:xfrm>
                <a:off x="5704954" y="1225529"/>
                <a:ext cx="47811" cy="46599"/>
                <a:chOff x="5704954" y="1225529"/>
                <a:chExt cx="47811" cy="46599"/>
              </a:xfrm>
            </p:grpSpPr>
            <p:sp>
              <p:nvSpPr>
                <p:cNvPr id="622" name="Freeform: Shape 5327">
                  <a:extLst>
                    <a:ext uri="{FF2B5EF4-FFF2-40B4-BE49-F238E27FC236}">
                      <a16:creationId xmlns:a16="http://schemas.microsoft.com/office/drawing/2014/main" id="{E6EEBFAA-74DA-8C53-C9C4-F8A6AD1712FE}"/>
                    </a:ext>
                  </a:extLst>
                </p:cNvPr>
                <p:cNvSpPr/>
                <p:nvPr/>
              </p:nvSpPr>
              <p:spPr>
                <a:xfrm>
                  <a:off x="572894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5328">
                  <a:extLst>
                    <a:ext uri="{FF2B5EF4-FFF2-40B4-BE49-F238E27FC236}">
                      <a16:creationId xmlns:a16="http://schemas.microsoft.com/office/drawing/2014/main" id="{64B37845-702E-4732-3752-59B7FD829A30}"/>
                    </a:ext>
                  </a:extLst>
                </p:cNvPr>
                <p:cNvSpPr/>
                <p:nvPr/>
              </p:nvSpPr>
              <p:spPr>
                <a:xfrm>
                  <a:off x="5704954"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2" name="Graphic 13">
                <a:extLst>
                  <a:ext uri="{FF2B5EF4-FFF2-40B4-BE49-F238E27FC236}">
                    <a16:creationId xmlns:a16="http://schemas.microsoft.com/office/drawing/2014/main" id="{75B752D1-ABB9-9FAD-3453-1247338A7088}"/>
                  </a:ext>
                </a:extLst>
              </p:cNvPr>
              <p:cNvGrpSpPr/>
              <p:nvPr/>
            </p:nvGrpSpPr>
            <p:grpSpPr>
              <a:xfrm>
                <a:off x="5712233" y="1225529"/>
                <a:ext cx="47811" cy="46599"/>
                <a:chOff x="5712233" y="1225529"/>
                <a:chExt cx="47811" cy="46599"/>
              </a:xfrm>
            </p:grpSpPr>
            <p:sp>
              <p:nvSpPr>
                <p:cNvPr id="620" name="Freeform: Shape 5325">
                  <a:extLst>
                    <a:ext uri="{FF2B5EF4-FFF2-40B4-BE49-F238E27FC236}">
                      <a16:creationId xmlns:a16="http://schemas.microsoft.com/office/drawing/2014/main" id="{52CB4B36-3C98-3260-1F0F-0628E4B47C4E}"/>
                    </a:ext>
                  </a:extLst>
                </p:cNvPr>
                <p:cNvSpPr/>
                <p:nvPr/>
              </p:nvSpPr>
              <p:spPr>
                <a:xfrm>
                  <a:off x="5736056"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5326">
                  <a:extLst>
                    <a:ext uri="{FF2B5EF4-FFF2-40B4-BE49-F238E27FC236}">
                      <a16:creationId xmlns:a16="http://schemas.microsoft.com/office/drawing/2014/main" id="{5C79829B-C5B5-E751-C209-779A83E9FE71}"/>
                    </a:ext>
                  </a:extLst>
                </p:cNvPr>
                <p:cNvSpPr/>
                <p:nvPr/>
              </p:nvSpPr>
              <p:spPr>
                <a:xfrm>
                  <a:off x="5712233"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3" name="Graphic 13">
                <a:extLst>
                  <a:ext uri="{FF2B5EF4-FFF2-40B4-BE49-F238E27FC236}">
                    <a16:creationId xmlns:a16="http://schemas.microsoft.com/office/drawing/2014/main" id="{D08B1799-E4DB-2855-7FC5-978C7D1A8510}"/>
                  </a:ext>
                </a:extLst>
              </p:cNvPr>
              <p:cNvGrpSpPr/>
              <p:nvPr/>
            </p:nvGrpSpPr>
            <p:grpSpPr>
              <a:xfrm>
                <a:off x="5719347" y="1225529"/>
                <a:ext cx="47977" cy="46599"/>
                <a:chOff x="5719347" y="1225529"/>
                <a:chExt cx="47977" cy="46599"/>
              </a:xfrm>
            </p:grpSpPr>
            <p:sp>
              <p:nvSpPr>
                <p:cNvPr id="618" name="Freeform: Shape 5323">
                  <a:extLst>
                    <a:ext uri="{FF2B5EF4-FFF2-40B4-BE49-F238E27FC236}">
                      <a16:creationId xmlns:a16="http://schemas.microsoft.com/office/drawing/2014/main" id="{39E65BEF-EB8F-721C-5D30-C3CCA1558CD6}"/>
                    </a:ext>
                  </a:extLst>
                </p:cNvPr>
                <p:cNvSpPr/>
                <p:nvPr/>
              </p:nvSpPr>
              <p:spPr>
                <a:xfrm>
                  <a:off x="574333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5324">
                  <a:extLst>
                    <a:ext uri="{FF2B5EF4-FFF2-40B4-BE49-F238E27FC236}">
                      <a16:creationId xmlns:a16="http://schemas.microsoft.com/office/drawing/2014/main" id="{2C0C248F-BE40-27C7-9D42-B2978B9281D9}"/>
                    </a:ext>
                  </a:extLst>
                </p:cNvPr>
                <p:cNvSpPr/>
                <p:nvPr/>
              </p:nvSpPr>
              <p:spPr>
                <a:xfrm>
                  <a:off x="5719347"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4" name="Graphic 13">
                <a:extLst>
                  <a:ext uri="{FF2B5EF4-FFF2-40B4-BE49-F238E27FC236}">
                    <a16:creationId xmlns:a16="http://schemas.microsoft.com/office/drawing/2014/main" id="{FDDC89DE-121A-0699-E206-9B92A88F383B}"/>
                  </a:ext>
                </a:extLst>
              </p:cNvPr>
              <p:cNvGrpSpPr/>
              <p:nvPr/>
            </p:nvGrpSpPr>
            <p:grpSpPr>
              <a:xfrm>
                <a:off x="5726626" y="1225529"/>
                <a:ext cx="47811" cy="46599"/>
                <a:chOff x="5726626" y="1225529"/>
                <a:chExt cx="47811" cy="46599"/>
              </a:xfrm>
            </p:grpSpPr>
            <p:sp>
              <p:nvSpPr>
                <p:cNvPr id="616" name="Freeform: Shape 5321">
                  <a:extLst>
                    <a:ext uri="{FF2B5EF4-FFF2-40B4-BE49-F238E27FC236}">
                      <a16:creationId xmlns:a16="http://schemas.microsoft.com/office/drawing/2014/main" id="{6D3D83B0-813F-ACD8-58BD-6189E7F48E3A}"/>
                    </a:ext>
                  </a:extLst>
                </p:cNvPr>
                <p:cNvSpPr/>
                <p:nvPr/>
              </p:nvSpPr>
              <p:spPr>
                <a:xfrm>
                  <a:off x="575061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5322">
                  <a:extLst>
                    <a:ext uri="{FF2B5EF4-FFF2-40B4-BE49-F238E27FC236}">
                      <a16:creationId xmlns:a16="http://schemas.microsoft.com/office/drawing/2014/main" id="{9BF00360-4870-37D1-615C-750B8720977E}"/>
                    </a:ext>
                  </a:extLst>
                </p:cNvPr>
                <p:cNvSpPr/>
                <p:nvPr/>
              </p:nvSpPr>
              <p:spPr>
                <a:xfrm>
                  <a:off x="5726626"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 name="Graphic 13">
                <a:extLst>
                  <a:ext uri="{FF2B5EF4-FFF2-40B4-BE49-F238E27FC236}">
                    <a16:creationId xmlns:a16="http://schemas.microsoft.com/office/drawing/2014/main" id="{E127E1D4-4957-FED7-0EA0-3D24264DABBE}"/>
                  </a:ext>
                </a:extLst>
              </p:cNvPr>
              <p:cNvGrpSpPr/>
              <p:nvPr/>
            </p:nvGrpSpPr>
            <p:grpSpPr>
              <a:xfrm>
                <a:off x="5733905" y="1225529"/>
                <a:ext cx="47811" cy="46599"/>
                <a:chOff x="5733905" y="1225529"/>
                <a:chExt cx="47811" cy="46599"/>
              </a:xfrm>
            </p:grpSpPr>
            <p:sp>
              <p:nvSpPr>
                <p:cNvPr id="614" name="Freeform: Shape 5319">
                  <a:extLst>
                    <a:ext uri="{FF2B5EF4-FFF2-40B4-BE49-F238E27FC236}">
                      <a16:creationId xmlns:a16="http://schemas.microsoft.com/office/drawing/2014/main" id="{CD163F23-5A4C-FBFE-6B34-A6F5ADBFEEFC}"/>
                    </a:ext>
                  </a:extLst>
                </p:cNvPr>
                <p:cNvSpPr/>
                <p:nvPr/>
              </p:nvSpPr>
              <p:spPr>
                <a:xfrm>
                  <a:off x="575772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5320">
                  <a:extLst>
                    <a:ext uri="{FF2B5EF4-FFF2-40B4-BE49-F238E27FC236}">
                      <a16:creationId xmlns:a16="http://schemas.microsoft.com/office/drawing/2014/main" id="{D1A1C335-1D3D-0E7B-10EC-5D87345B54DD}"/>
                    </a:ext>
                  </a:extLst>
                </p:cNvPr>
                <p:cNvSpPr/>
                <p:nvPr/>
              </p:nvSpPr>
              <p:spPr>
                <a:xfrm>
                  <a:off x="5733905"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6" name="Graphic 13">
                <a:extLst>
                  <a:ext uri="{FF2B5EF4-FFF2-40B4-BE49-F238E27FC236}">
                    <a16:creationId xmlns:a16="http://schemas.microsoft.com/office/drawing/2014/main" id="{65857B43-D1EC-FE0F-3481-EB5B1C2DFF8C}"/>
                  </a:ext>
                </a:extLst>
              </p:cNvPr>
              <p:cNvGrpSpPr/>
              <p:nvPr/>
            </p:nvGrpSpPr>
            <p:grpSpPr>
              <a:xfrm>
                <a:off x="5741019" y="1225529"/>
                <a:ext cx="47977" cy="46599"/>
                <a:chOff x="5741019" y="1225529"/>
                <a:chExt cx="47977" cy="46599"/>
              </a:xfrm>
            </p:grpSpPr>
            <p:sp>
              <p:nvSpPr>
                <p:cNvPr id="612" name="Freeform: Shape 5317">
                  <a:extLst>
                    <a:ext uri="{FF2B5EF4-FFF2-40B4-BE49-F238E27FC236}">
                      <a16:creationId xmlns:a16="http://schemas.microsoft.com/office/drawing/2014/main" id="{0BA8C2DB-4492-16F3-9B8A-63F62726677D}"/>
                    </a:ext>
                  </a:extLst>
                </p:cNvPr>
                <p:cNvSpPr/>
                <p:nvPr/>
              </p:nvSpPr>
              <p:spPr>
                <a:xfrm>
                  <a:off x="576500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5318">
                  <a:extLst>
                    <a:ext uri="{FF2B5EF4-FFF2-40B4-BE49-F238E27FC236}">
                      <a16:creationId xmlns:a16="http://schemas.microsoft.com/office/drawing/2014/main" id="{EBC43CBA-99E8-8559-6E82-8D1A817BD89D}"/>
                    </a:ext>
                  </a:extLst>
                </p:cNvPr>
                <p:cNvSpPr/>
                <p:nvPr/>
              </p:nvSpPr>
              <p:spPr>
                <a:xfrm>
                  <a:off x="5741019"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raphic 13">
                <a:extLst>
                  <a:ext uri="{FF2B5EF4-FFF2-40B4-BE49-F238E27FC236}">
                    <a16:creationId xmlns:a16="http://schemas.microsoft.com/office/drawing/2014/main" id="{24BEE8DD-D71A-9FF9-D401-24DFEE5C3C7A}"/>
                  </a:ext>
                </a:extLst>
              </p:cNvPr>
              <p:cNvGrpSpPr/>
              <p:nvPr/>
            </p:nvGrpSpPr>
            <p:grpSpPr>
              <a:xfrm>
                <a:off x="5748299" y="1225529"/>
                <a:ext cx="47811" cy="46599"/>
                <a:chOff x="5748299" y="1225529"/>
                <a:chExt cx="47811" cy="46599"/>
              </a:xfrm>
            </p:grpSpPr>
            <p:sp>
              <p:nvSpPr>
                <p:cNvPr id="610" name="Freeform: Shape 5315">
                  <a:extLst>
                    <a:ext uri="{FF2B5EF4-FFF2-40B4-BE49-F238E27FC236}">
                      <a16:creationId xmlns:a16="http://schemas.microsoft.com/office/drawing/2014/main" id="{DE0E03FE-6DA3-74BA-AA27-413753D90726}"/>
                    </a:ext>
                  </a:extLst>
                </p:cNvPr>
                <p:cNvSpPr/>
                <p:nvPr/>
              </p:nvSpPr>
              <p:spPr>
                <a:xfrm>
                  <a:off x="5772122"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5316">
                  <a:extLst>
                    <a:ext uri="{FF2B5EF4-FFF2-40B4-BE49-F238E27FC236}">
                      <a16:creationId xmlns:a16="http://schemas.microsoft.com/office/drawing/2014/main" id="{1DF191C2-0E93-8F9D-8131-89292F82E586}"/>
                    </a:ext>
                  </a:extLst>
                </p:cNvPr>
                <p:cNvSpPr/>
                <p:nvPr/>
              </p:nvSpPr>
              <p:spPr>
                <a:xfrm>
                  <a:off x="5748299"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8" name="Graphic 13">
                <a:extLst>
                  <a:ext uri="{FF2B5EF4-FFF2-40B4-BE49-F238E27FC236}">
                    <a16:creationId xmlns:a16="http://schemas.microsoft.com/office/drawing/2014/main" id="{5610A25B-90C9-C6F3-9E0A-76AAFC1A17A4}"/>
                  </a:ext>
                </a:extLst>
              </p:cNvPr>
              <p:cNvGrpSpPr/>
              <p:nvPr/>
            </p:nvGrpSpPr>
            <p:grpSpPr>
              <a:xfrm>
                <a:off x="5755412" y="1225529"/>
                <a:ext cx="47977" cy="46599"/>
                <a:chOff x="5755412" y="1225529"/>
                <a:chExt cx="47977" cy="46599"/>
              </a:xfrm>
            </p:grpSpPr>
            <p:sp>
              <p:nvSpPr>
                <p:cNvPr id="608" name="Freeform: Shape 5313">
                  <a:extLst>
                    <a:ext uri="{FF2B5EF4-FFF2-40B4-BE49-F238E27FC236}">
                      <a16:creationId xmlns:a16="http://schemas.microsoft.com/office/drawing/2014/main" id="{9414403A-086C-0292-C6B1-003975DDD7EA}"/>
                    </a:ext>
                  </a:extLst>
                </p:cNvPr>
                <p:cNvSpPr/>
                <p:nvPr/>
              </p:nvSpPr>
              <p:spPr>
                <a:xfrm>
                  <a:off x="5779401"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5314">
                  <a:extLst>
                    <a:ext uri="{FF2B5EF4-FFF2-40B4-BE49-F238E27FC236}">
                      <a16:creationId xmlns:a16="http://schemas.microsoft.com/office/drawing/2014/main" id="{D636DD5B-1D7D-C1F4-B43D-2FA2AA380EA9}"/>
                    </a:ext>
                  </a:extLst>
                </p:cNvPr>
                <p:cNvSpPr/>
                <p:nvPr/>
              </p:nvSpPr>
              <p:spPr>
                <a:xfrm>
                  <a:off x="5755412"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 name="Graphic 13">
                <a:extLst>
                  <a:ext uri="{FF2B5EF4-FFF2-40B4-BE49-F238E27FC236}">
                    <a16:creationId xmlns:a16="http://schemas.microsoft.com/office/drawing/2014/main" id="{5B89C23D-DC60-E0F8-3CBB-C236527C238E}"/>
                  </a:ext>
                </a:extLst>
              </p:cNvPr>
              <p:cNvGrpSpPr/>
              <p:nvPr/>
            </p:nvGrpSpPr>
            <p:grpSpPr>
              <a:xfrm>
                <a:off x="5762692" y="1225529"/>
                <a:ext cx="47811" cy="46599"/>
                <a:chOff x="5762692" y="1225529"/>
                <a:chExt cx="47811" cy="46599"/>
              </a:xfrm>
            </p:grpSpPr>
            <p:sp>
              <p:nvSpPr>
                <p:cNvPr id="606" name="Freeform: Shape 5311">
                  <a:extLst>
                    <a:ext uri="{FF2B5EF4-FFF2-40B4-BE49-F238E27FC236}">
                      <a16:creationId xmlns:a16="http://schemas.microsoft.com/office/drawing/2014/main" id="{96E8C411-7708-DD60-42D3-7D326C97B535}"/>
                    </a:ext>
                  </a:extLst>
                </p:cNvPr>
                <p:cNvSpPr/>
                <p:nvPr/>
              </p:nvSpPr>
              <p:spPr>
                <a:xfrm>
                  <a:off x="5786680"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5312">
                  <a:extLst>
                    <a:ext uri="{FF2B5EF4-FFF2-40B4-BE49-F238E27FC236}">
                      <a16:creationId xmlns:a16="http://schemas.microsoft.com/office/drawing/2014/main" id="{9A1A8DAE-4240-FA21-A0A1-FB8C0452F5C8}"/>
                    </a:ext>
                  </a:extLst>
                </p:cNvPr>
                <p:cNvSpPr/>
                <p:nvPr/>
              </p:nvSpPr>
              <p:spPr>
                <a:xfrm>
                  <a:off x="5762692"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0" name="Graphic 13">
                <a:extLst>
                  <a:ext uri="{FF2B5EF4-FFF2-40B4-BE49-F238E27FC236}">
                    <a16:creationId xmlns:a16="http://schemas.microsoft.com/office/drawing/2014/main" id="{B5597717-221B-E957-D80A-0EFAED9A586F}"/>
                  </a:ext>
                </a:extLst>
              </p:cNvPr>
              <p:cNvGrpSpPr/>
              <p:nvPr/>
            </p:nvGrpSpPr>
            <p:grpSpPr>
              <a:xfrm>
                <a:off x="5780559" y="1225529"/>
                <a:ext cx="47811" cy="46599"/>
                <a:chOff x="5780559" y="1225529"/>
                <a:chExt cx="47811" cy="46599"/>
              </a:xfrm>
            </p:grpSpPr>
            <p:sp>
              <p:nvSpPr>
                <p:cNvPr id="604" name="Freeform: Shape 5309">
                  <a:extLst>
                    <a:ext uri="{FF2B5EF4-FFF2-40B4-BE49-F238E27FC236}">
                      <a16:creationId xmlns:a16="http://schemas.microsoft.com/office/drawing/2014/main" id="{E06DDC05-DDD5-3498-9871-C2741E2F3B0D}"/>
                    </a:ext>
                  </a:extLst>
                </p:cNvPr>
                <p:cNvSpPr/>
                <p:nvPr/>
              </p:nvSpPr>
              <p:spPr>
                <a:xfrm>
                  <a:off x="5804548"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5310">
                  <a:extLst>
                    <a:ext uri="{FF2B5EF4-FFF2-40B4-BE49-F238E27FC236}">
                      <a16:creationId xmlns:a16="http://schemas.microsoft.com/office/drawing/2014/main" id="{33F484BE-4906-F218-55A4-270BC7BE552F}"/>
                    </a:ext>
                  </a:extLst>
                </p:cNvPr>
                <p:cNvSpPr/>
                <p:nvPr/>
              </p:nvSpPr>
              <p:spPr>
                <a:xfrm>
                  <a:off x="5780559"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1" name="Graphic 13">
                <a:extLst>
                  <a:ext uri="{FF2B5EF4-FFF2-40B4-BE49-F238E27FC236}">
                    <a16:creationId xmlns:a16="http://schemas.microsoft.com/office/drawing/2014/main" id="{099150DF-D286-9058-89C6-4CE80C65D955}"/>
                  </a:ext>
                </a:extLst>
              </p:cNvPr>
              <p:cNvGrpSpPr/>
              <p:nvPr/>
            </p:nvGrpSpPr>
            <p:grpSpPr>
              <a:xfrm>
                <a:off x="5788996" y="1225529"/>
                <a:ext cx="47811" cy="46599"/>
                <a:chOff x="5788996" y="1225529"/>
                <a:chExt cx="47811" cy="46599"/>
              </a:xfrm>
            </p:grpSpPr>
            <p:sp>
              <p:nvSpPr>
                <p:cNvPr id="602" name="Freeform: Shape 5307">
                  <a:extLst>
                    <a:ext uri="{FF2B5EF4-FFF2-40B4-BE49-F238E27FC236}">
                      <a16:creationId xmlns:a16="http://schemas.microsoft.com/office/drawing/2014/main" id="{0048486B-7F7E-79F3-00D0-68144FAC4879}"/>
                    </a:ext>
                  </a:extLst>
                </p:cNvPr>
                <p:cNvSpPr/>
                <p:nvPr/>
              </p:nvSpPr>
              <p:spPr>
                <a:xfrm>
                  <a:off x="5812819"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5308">
                  <a:extLst>
                    <a:ext uri="{FF2B5EF4-FFF2-40B4-BE49-F238E27FC236}">
                      <a16:creationId xmlns:a16="http://schemas.microsoft.com/office/drawing/2014/main" id="{53E85225-0605-34C0-86E9-635F844E6606}"/>
                    </a:ext>
                  </a:extLst>
                </p:cNvPr>
                <p:cNvSpPr/>
                <p:nvPr/>
              </p:nvSpPr>
              <p:spPr>
                <a:xfrm>
                  <a:off x="5788996" y="1248749"/>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2" name="Graphic 13">
                <a:extLst>
                  <a:ext uri="{FF2B5EF4-FFF2-40B4-BE49-F238E27FC236}">
                    <a16:creationId xmlns:a16="http://schemas.microsoft.com/office/drawing/2014/main" id="{21D74986-A22A-EB98-1FF1-4D51A0AC3358}"/>
                  </a:ext>
                </a:extLst>
              </p:cNvPr>
              <p:cNvGrpSpPr/>
              <p:nvPr/>
            </p:nvGrpSpPr>
            <p:grpSpPr>
              <a:xfrm>
                <a:off x="5792636" y="1225529"/>
                <a:ext cx="47977" cy="46599"/>
                <a:chOff x="5792636" y="1225529"/>
                <a:chExt cx="47977" cy="46599"/>
              </a:xfrm>
            </p:grpSpPr>
            <p:sp>
              <p:nvSpPr>
                <p:cNvPr id="600" name="Freeform: Shape 5305">
                  <a:extLst>
                    <a:ext uri="{FF2B5EF4-FFF2-40B4-BE49-F238E27FC236}">
                      <a16:creationId xmlns:a16="http://schemas.microsoft.com/office/drawing/2014/main" id="{377EF2D3-CC91-60C1-E306-B043A3F11BD1}"/>
                    </a:ext>
                  </a:extLst>
                </p:cNvPr>
                <p:cNvSpPr/>
                <p:nvPr/>
              </p:nvSpPr>
              <p:spPr>
                <a:xfrm>
                  <a:off x="5816625" y="1225529"/>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5306">
                  <a:extLst>
                    <a:ext uri="{FF2B5EF4-FFF2-40B4-BE49-F238E27FC236}">
                      <a16:creationId xmlns:a16="http://schemas.microsoft.com/office/drawing/2014/main" id="{A1A85410-172E-DF9A-E1C0-A2070F9BC2BD}"/>
                    </a:ext>
                  </a:extLst>
                </p:cNvPr>
                <p:cNvSpPr/>
                <p:nvPr/>
              </p:nvSpPr>
              <p:spPr>
                <a:xfrm>
                  <a:off x="5792636" y="1248749"/>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 name="Graphic 13">
                <a:extLst>
                  <a:ext uri="{FF2B5EF4-FFF2-40B4-BE49-F238E27FC236}">
                    <a16:creationId xmlns:a16="http://schemas.microsoft.com/office/drawing/2014/main" id="{921333BB-8E16-10E2-A162-CCFFFD2A3367}"/>
                  </a:ext>
                </a:extLst>
              </p:cNvPr>
              <p:cNvGrpSpPr/>
              <p:nvPr/>
            </p:nvGrpSpPr>
            <p:grpSpPr>
              <a:xfrm>
                <a:off x="5809345" y="1228754"/>
                <a:ext cx="47811" cy="46761"/>
                <a:chOff x="5809345" y="1228754"/>
                <a:chExt cx="47811" cy="46761"/>
              </a:xfrm>
            </p:grpSpPr>
            <p:sp>
              <p:nvSpPr>
                <p:cNvPr id="598" name="Freeform: Shape 5303">
                  <a:extLst>
                    <a:ext uri="{FF2B5EF4-FFF2-40B4-BE49-F238E27FC236}">
                      <a16:creationId xmlns:a16="http://schemas.microsoft.com/office/drawing/2014/main" id="{5BDAC0A0-FFA1-1E84-0A38-01CE8D758E9A}"/>
                    </a:ext>
                  </a:extLst>
                </p:cNvPr>
                <p:cNvSpPr/>
                <p:nvPr/>
              </p:nvSpPr>
              <p:spPr>
                <a:xfrm>
                  <a:off x="5833334" y="122875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304">
                  <a:extLst>
                    <a:ext uri="{FF2B5EF4-FFF2-40B4-BE49-F238E27FC236}">
                      <a16:creationId xmlns:a16="http://schemas.microsoft.com/office/drawing/2014/main" id="{EB55E8AB-6F00-7EE6-EDB6-53C1D427A057}"/>
                    </a:ext>
                  </a:extLst>
                </p:cNvPr>
                <p:cNvSpPr/>
                <p:nvPr/>
              </p:nvSpPr>
              <p:spPr>
                <a:xfrm>
                  <a:off x="5809345" y="12521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 name="Graphic 13">
                <a:extLst>
                  <a:ext uri="{FF2B5EF4-FFF2-40B4-BE49-F238E27FC236}">
                    <a16:creationId xmlns:a16="http://schemas.microsoft.com/office/drawing/2014/main" id="{0109964D-AB8A-DAF3-D1DE-2FCA179C4987}"/>
                  </a:ext>
                </a:extLst>
              </p:cNvPr>
              <p:cNvGrpSpPr/>
              <p:nvPr/>
            </p:nvGrpSpPr>
            <p:grpSpPr>
              <a:xfrm>
                <a:off x="5817783" y="1233914"/>
                <a:ext cx="47811" cy="46761"/>
                <a:chOff x="5817783" y="1233914"/>
                <a:chExt cx="47811" cy="46761"/>
              </a:xfrm>
            </p:grpSpPr>
            <p:sp>
              <p:nvSpPr>
                <p:cNvPr id="596" name="Freeform: Shape 5301">
                  <a:extLst>
                    <a:ext uri="{FF2B5EF4-FFF2-40B4-BE49-F238E27FC236}">
                      <a16:creationId xmlns:a16="http://schemas.microsoft.com/office/drawing/2014/main" id="{6FDE998A-75AF-6DB5-0C63-FB0FD59BAF09}"/>
                    </a:ext>
                  </a:extLst>
                </p:cNvPr>
                <p:cNvSpPr/>
                <p:nvPr/>
              </p:nvSpPr>
              <p:spPr>
                <a:xfrm>
                  <a:off x="584177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302">
                  <a:extLst>
                    <a:ext uri="{FF2B5EF4-FFF2-40B4-BE49-F238E27FC236}">
                      <a16:creationId xmlns:a16="http://schemas.microsoft.com/office/drawing/2014/main" id="{55A9F882-12F6-9405-0A0E-57D66E10D0A4}"/>
                    </a:ext>
                  </a:extLst>
                </p:cNvPr>
                <p:cNvSpPr/>
                <p:nvPr/>
              </p:nvSpPr>
              <p:spPr>
                <a:xfrm>
                  <a:off x="5817783"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5" name="Graphic 13">
                <a:extLst>
                  <a:ext uri="{FF2B5EF4-FFF2-40B4-BE49-F238E27FC236}">
                    <a16:creationId xmlns:a16="http://schemas.microsoft.com/office/drawing/2014/main" id="{F54129CB-936D-3EB4-F321-A16CFB6342FA}"/>
                  </a:ext>
                </a:extLst>
              </p:cNvPr>
              <p:cNvGrpSpPr/>
              <p:nvPr/>
            </p:nvGrpSpPr>
            <p:grpSpPr>
              <a:xfrm>
                <a:off x="5836808" y="1233914"/>
                <a:ext cx="47811" cy="46761"/>
                <a:chOff x="5836808" y="1233914"/>
                <a:chExt cx="47811" cy="46761"/>
              </a:xfrm>
            </p:grpSpPr>
            <p:sp>
              <p:nvSpPr>
                <p:cNvPr id="594" name="Freeform: Shape 5299">
                  <a:extLst>
                    <a:ext uri="{FF2B5EF4-FFF2-40B4-BE49-F238E27FC236}">
                      <a16:creationId xmlns:a16="http://schemas.microsoft.com/office/drawing/2014/main" id="{2615815B-B6F1-0566-3962-D7A8A43024F7}"/>
                    </a:ext>
                  </a:extLst>
                </p:cNvPr>
                <p:cNvSpPr/>
                <p:nvPr/>
              </p:nvSpPr>
              <p:spPr>
                <a:xfrm>
                  <a:off x="586079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300">
                  <a:extLst>
                    <a:ext uri="{FF2B5EF4-FFF2-40B4-BE49-F238E27FC236}">
                      <a16:creationId xmlns:a16="http://schemas.microsoft.com/office/drawing/2014/main" id="{B622FAF4-EA69-798A-BED6-53045DF82569}"/>
                    </a:ext>
                  </a:extLst>
                </p:cNvPr>
                <p:cNvSpPr/>
                <p:nvPr/>
              </p:nvSpPr>
              <p:spPr>
                <a:xfrm>
                  <a:off x="583680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 name="Graphic 13">
                <a:extLst>
                  <a:ext uri="{FF2B5EF4-FFF2-40B4-BE49-F238E27FC236}">
                    <a16:creationId xmlns:a16="http://schemas.microsoft.com/office/drawing/2014/main" id="{7E61AC0D-466B-400D-1F27-782CBE791B7D}"/>
                  </a:ext>
                </a:extLst>
              </p:cNvPr>
              <p:cNvGrpSpPr/>
              <p:nvPr/>
            </p:nvGrpSpPr>
            <p:grpSpPr>
              <a:xfrm>
                <a:off x="5844418" y="1233914"/>
                <a:ext cx="47811" cy="46761"/>
                <a:chOff x="5844418" y="1233914"/>
                <a:chExt cx="47811" cy="46761"/>
              </a:xfrm>
            </p:grpSpPr>
            <p:sp>
              <p:nvSpPr>
                <p:cNvPr id="592" name="Freeform: Shape 5297">
                  <a:extLst>
                    <a:ext uri="{FF2B5EF4-FFF2-40B4-BE49-F238E27FC236}">
                      <a16:creationId xmlns:a16="http://schemas.microsoft.com/office/drawing/2014/main" id="{6DA03FAE-1C2B-0773-B23E-EF7F815182E5}"/>
                    </a:ext>
                  </a:extLst>
                </p:cNvPr>
                <p:cNvSpPr/>
                <p:nvPr/>
              </p:nvSpPr>
              <p:spPr>
                <a:xfrm>
                  <a:off x="586824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298">
                  <a:extLst>
                    <a:ext uri="{FF2B5EF4-FFF2-40B4-BE49-F238E27FC236}">
                      <a16:creationId xmlns:a16="http://schemas.microsoft.com/office/drawing/2014/main" id="{76F907C5-191C-2846-B405-7817C48D77DD}"/>
                    </a:ext>
                  </a:extLst>
                </p:cNvPr>
                <p:cNvSpPr/>
                <p:nvPr/>
              </p:nvSpPr>
              <p:spPr>
                <a:xfrm>
                  <a:off x="584441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 name="Graphic 13">
                <a:extLst>
                  <a:ext uri="{FF2B5EF4-FFF2-40B4-BE49-F238E27FC236}">
                    <a16:creationId xmlns:a16="http://schemas.microsoft.com/office/drawing/2014/main" id="{47F9AD44-ABF7-80D5-B31C-C6599518EDC2}"/>
                  </a:ext>
                </a:extLst>
              </p:cNvPr>
              <p:cNvGrpSpPr/>
              <p:nvPr/>
            </p:nvGrpSpPr>
            <p:grpSpPr>
              <a:xfrm>
                <a:off x="5851863" y="1233914"/>
                <a:ext cx="47977" cy="46761"/>
                <a:chOff x="5851863" y="1233914"/>
                <a:chExt cx="47977" cy="46761"/>
              </a:xfrm>
            </p:grpSpPr>
            <p:sp>
              <p:nvSpPr>
                <p:cNvPr id="590" name="Freeform: Shape 5295">
                  <a:extLst>
                    <a:ext uri="{FF2B5EF4-FFF2-40B4-BE49-F238E27FC236}">
                      <a16:creationId xmlns:a16="http://schemas.microsoft.com/office/drawing/2014/main" id="{F5524E23-8514-7B52-4CD9-D8601108D53D}"/>
                    </a:ext>
                  </a:extLst>
                </p:cNvPr>
                <p:cNvSpPr/>
                <p:nvPr/>
              </p:nvSpPr>
              <p:spPr>
                <a:xfrm>
                  <a:off x="5875851"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296">
                  <a:extLst>
                    <a:ext uri="{FF2B5EF4-FFF2-40B4-BE49-F238E27FC236}">
                      <a16:creationId xmlns:a16="http://schemas.microsoft.com/office/drawing/2014/main" id="{E1236204-5230-08E2-ACF2-B6762B5AE857}"/>
                    </a:ext>
                  </a:extLst>
                </p:cNvPr>
                <p:cNvSpPr/>
                <p:nvPr/>
              </p:nvSpPr>
              <p:spPr>
                <a:xfrm>
                  <a:off x="5851863"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 name="Graphic 13">
                <a:extLst>
                  <a:ext uri="{FF2B5EF4-FFF2-40B4-BE49-F238E27FC236}">
                    <a16:creationId xmlns:a16="http://schemas.microsoft.com/office/drawing/2014/main" id="{AD7675FD-3768-34AB-006D-2B2C85624C16}"/>
                  </a:ext>
                </a:extLst>
              </p:cNvPr>
              <p:cNvGrpSpPr/>
              <p:nvPr/>
            </p:nvGrpSpPr>
            <p:grpSpPr>
              <a:xfrm>
                <a:off x="5859473" y="1233914"/>
                <a:ext cx="47977" cy="46761"/>
                <a:chOff x="5859473" y="1233914"/>
                <a:chExt cx="47977" cy="46761"/>
              </a:xfrm>
            </p:grpSpPr>
            <p:sp>
              <p:nvSpPr>
                <p:cNvPr id="588" name="Freeform: Shape 5293">
                  <a:extLst>
                    <a:ext uri="{FF2B5EF4-FFF2-40B4-BE49-F238E27FC236}">
                      <a16:creationId xmlns:a16="http://schemas.microsoft.com/office/drawing/2014/main" id="{32BC60F1-71B8-DDD8-2DA8-9A797F8C953A}"/>
                    </a:ext>
                  </a:extLst>
                </p:cNvPr>
                <p:cNvSpPr/>
                <p:nvPr/>
              </p:nvSpPr>
              <p:spPr>
                <a:xfrm>
                  <a:off x="588346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294">
                  <a:extLst>
                    <a:ext uri="{FF2B5EF4-FFF2-40B4-BE49-F238E27FC236}">
                      <a16:creationId xmlns:a16="http://schemas.microsoft.com/office/drawing/2014/main" id="{E8EBC56D-A873-C69B-3110-35ED5A553170}"/>
                    </a:ext>
                  </a:extLst>
                </p:cNvPr>
                <p:cNvSpPr/>
                <p:nvPr/>
              </p:nvSpPr>
              <p:spPr>
                <a:xfrm>
                  <a:off x="5859473"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9" name="Graphic 13">
                <a:extLst>
                  <a:ext uri="{FF2B5EF4-FFF2-40B4-BE49-F238E27FC236}">
                    <a16:creationId xmlns:a16="http://schemas.microsoft.com/office/drawing/2014/main" id="{916809F8-12B4-24A0-85C4-1152BA78F1E0}"/>
                  </a:ext>
                </a:extLst>
              </p:cNvPr>
              <p:cNvGrpSpPr/>
              <p:nvPr/>
            </p:nvGrpSpPr>
            <p:grpSpPr>
              <a:xfrm>
                <a:off x="5867083" y="1233914"/>
                <a:ext cx="47811" cy="46761"/>
                <a:chOff x="5867083" y="1233914"/>
                <a:chExt cx="47811" cy="46761"/>
              </a:xfrm>
            </p:grpSpPr>
            <p:sp>
              <p:nvSpPr>
                <p:cNvPr id="586" name="Freeform: Shape 5291">
                  <a:extLst>
                    <a:ext uri="{FF2B5EF4-FFF2-40B4-BE49-F238E27FC236}">
                      <a16:creationId xmlns:a16="http://schemas.microsoft.com/office/drawing/2014/main" id="{0A585CB1-79B5-4A7B-C3C5-7958EC42C6BE}"/>
                    </a:ext>
                  </a:extLst>
                </p:cNvPr>
                <p:cNvSpPr/>
                <p:nvPr/>
              </p:nvSpPr>
              <p:spPr>
                <a:xfrm>
                  <a:off x="589107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292">
                  <a:extLst>
                    <a:ext uri="{FF2B5EF4-FFF2-40B4-BE49-F238E27FC236}">
                      <a16:creationId xmlns:a16="http://schemas.microsoft.com/office/drawing/2014/main" id="{7D5E995E-5844-42C1-52DA-7D9D0672D1C4}"/>
                    </a:ext>
                  </a:extLst>
                </p:cNvPr>
                <p:cNvSpPr/>
                <p:nvPr/>
              </p:nvSpPr>
              <p:spPr>
                <a:xfrm>
                  <a:off x="5867083"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 name="Graphic 13">
                <a:extLst>
                  <a:ext uri="{FF2B5EF4-FFF2-40B4-BE49-F238E27FC236}">
                    <a16:creationId xmlns:a16="http://schemas.microsoft.com/office/drawing/2014/main" id="{12636B2A-9272-E9AC-A693-62EB66CAD304}"/>
                  </a:ext>
                </a:extLst>
              </p:cNvPr>
              <p:cNvGrpSpPr/>
              <p:nvPr/>
            </p:nvGrpSpPr>
            <p:grpSpPr>
              <a:xfrm>
                <a:off x="5874693" y="1233914"/>
                <a:ext cx="47811" cy="46761"/>
                <a:chOff x="5874693" y="1233914"/>
                <a:chExt cx="47811" cy="46761"/>
              </a:xfrm>
            </p:grpSpPr>
            <p:sp>
              <p:nvSpPr>
                <p:cNvPr id="584" name="Freeform: Shape 5289">
                  <a:extLst>
                    <a:ext uri="{FF2B5EF4-FFF2-40B4-BE49-F238E27FC236}">
                      <a16:creationId xmlns:a16="http://schemas.microsoft.com/office/drawing/2014/main" id="{00F1D488-0128-823C-4625-6F50C5A4A3BD}"/>
                    </a:ext>
                  </a:extLst>
                </p:cNvPr>
                <p:cNvSpPr/>
                <p:nvPr/>
              </p:nvSpPr>
              <p:spPr>
                <a:xfrm>
                  <a:off x="5898516"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290">
                  <a:extLst>
                    <a:ext uri="{FF2B5EF4-FFF2-40B4-BE49-F238E27FC236}">
                      <a16:creationId xmlns:a16="http://schemas.microsoft.com/office/drawing/2014/main" id="{632C3044-D87F-8086-E32C-16AC5BC65E09}"/>
                    </a:ext>
                  </a:extLst>
                </p:cNvPr>
                <p:cNvSpPr/>
                <p:nvPr/>
              </p:nvSpPr>
              <p:spPr>
                <a:xfrm>
                  <a:off x="5874693" y="125729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 name="Graphic 13">
                <a:extLst>
                  <a:ext uri="{FF2B5EF4-FFF2-40B4-BE49-F238E27FC236}">
                    <a16:creationId xmlns:a16="http://schemas.microsoft.com/office/drawing/2014/main" id="{CEFEF58C-C788-68F9-D879-AF81FF0103B7}"/>
                  </a:ext>
                </a:extLst>
              </p:cNvPr>
              <p:cNvGrpSpPr/>
              <p:nvPr/>
            </p:nvGrpSpPr>
            <p:grpSpPr>
              <a:xfrm>
                <a:off x="5882138" y="1233914"/>
                <a:ext cx="47977" cy="46761"/>
                <a:chOff x="5882138" y="1233914"/>
                <a:chExt cx="47977" cy="46761"/>
              </a:xfrm>
            </p:grpSpPr>
            <p:sp>
              <p:nvSpPr>
                <p:cNvPr id="582" name="Freeform: Shape 5287">
                  <a:extLst>
                    <a:ext uri="{FF2B5EF4-FFF2-40B4-BE49-F238E27FC236}">
                      <a16:creationId xmlns:a16="http://schemas.microsoft.com/office/drawing/2014/main" id="{B3A6A35B-33FC-8F80-8E24-7365C7BAB62B}"/>
                    </a:ext>
                  </a:extLst>
                </p:cNvPr>
                <p:cNvSpPr/>
                <p:nvPr/>
              </p:nvSpPr>
              <p:spPr>
                <a:xfrm>
                  <a:off x="590612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288">
                  <a:extLst>
                    <a:ext uri="{FF2B5EF4-FFF2-40B4-BE49-F238E27FC236}">
                      <a16:creationId xmlns:a16="http://schemas.microsoft.com/office/drawing/2014/main" id="{4E7BF2F3-10EF-F70D-FCC4-98B5492879AD}"/>
                    </a:ext>
                  </a:extLst>
                </p:cNvPr>
                <p:cNvSpPr/>
                <p:nvPr/>
              </p:nvSpPr>
              <p:spPr>
                <a:xfrm>
                  <a:off x="5882138"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2" name="Graphic 13">
                <a:extLst>
                  <a:ext uri="{FF2B5EF4-FFF2-40B4-BE49-F238E27FC236}">
                    <a16:creationId xmlns:a16="http://schemas.microsoft.com/office/drawing/2014/main" id="{6A69AB16-260C-EF67-B612-BC6DF265365D}"/>
                  </a:ext>
                </a:extLst>
              </p:cNvPr>
              <p:cNvGrpSpPr/>
              <p:nvPr/>
            </p:nvGrpSpPr>
            <p:grpSpPr>
              <a:xfrm>
                <a:off x="5889748" y="1233914"/>
                <a:ext cx="47977" cy="46761"/>
                <a:chOff x="5889748" y="1233914"/>
                <a:chExt cx="47977" cy="46761"/>
              </a:xfrm>
            </p:grpSpPr>
            <p:sp>
              <p:nvSpPr>
                <p:cNvPr id="580" name="Freeform: Shape 5285">
                  <a:extLst>
                    <a:ext uri="{FF2B5EF4-FFF2-40B4-BE49-F238E27FC236}">
                      <a16:creationId xmlns:a16="http://schemas.microsoft.com/office/drawing/2014/main" id="{CD442104-0D5D-F304-5D66-C37D1837A731}"/>
                    </a:ext>
                  </a:extLst>
                </p:cNvPr>
                <p:cNvSpPr/>
                <p:nvPr/>
              </p:nvSpPr>
              <p:spPr>
                <a:xfrm>
                  <a:off x="591373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286">
                  <a:extLst>
                    <a:ext uri="{FF2B5EF4-FFF2-40B4-BE49-F238E27FC236}">
                      <a16:creationId xmlns:a16="http://schemas.microsoft.com/office/drawing/2014/main" id="{58C0B867-7350-A1FF-68F1-BF7AE5200476}"/>
                    </a:ext>
                  </a:extLst>
                </p:cNvPr>
                <p:cNvSpPr/>
                <p:nvPr/>
              </p:nvSpPr>
              <p:spPr>
                <a:xfrm>
                  <a:off x="5889748" y="125729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3" name="Graphic 13">
                <a:extLst>
                  <a:ext uri="{FF2B5EF4-FFF2-40B4-BE49-F238E27FC236}">
                    <a16:creationId xmlns:a16="http://schemas.microsoft.com/office/drawing/2014/main" id="{33C56D66-1FCC-8E17-3549-141B94098218}"/>
                  </a:ext>
                </a:extLst>
              </p:cNvPr>
              <p:cNvGrpSpPr/>
              <p:nvPr/>
            </p:nvGrpSpPr>
            <p:grpSpPr>
              <a:xfrm>
                <a:off x="5897358" y="1233914"/>
                <a:ext cx="47811" cy="46761"/>
                <a:chOff x="5897358" y="1233914"/>
                <a:chExt cx="47811" cy="46761"/>
              </a:xfrm>
            </p:grpSpPr>
            <p:sp>
              <p:nvSpPr>
                <p:cNvPr id="578" name="Freeform: Shape 5283">
                  <a:extLst>
                    <a:ext uri="{FF2B5EF4-FFF2-40B4-BE49-F238E27FC236}">
                      <a16:creationId xmlns:a16="http://schemas.microsoft.com/office/drawing/2014/main" id="{9E76A14A-D934-3B54-E7B7-0FB561B9B228}"/>
                    </a:ext>
                  </a:extLst>
                </p:cNvPr>
                <p:cNvSpPr/>
                <p:nvPr/>
              </p:nvSpPr>
              <p:spPr>
                <a:xfrm>
                  <a:off x="5921347"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284">
                  <a:extLst>
                    <a:ext uri="{FF2B5EF4-FFF2-40B4-BE49-F238E27FC236}">
                      <a16:creationId xmlns:a16="http://schemas.microsoft.com/office/drawing/2014/main" id="{2B78C139-B6F6-FB98-9208-F2E109F049FE}"/>
                    </a:ext>
                  </a:extLst>
                </p:cNvPr>
                <p:cNvSpPr/>
                <p:nvPr/>
              </p:nvSpPr>
              <p:spPr>
                <a:xfrm>
                  <a:off x="5897358"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4" name="Graphic 13">
                <a:extLst>
                  <a:ext uri="{FF2B5EF4-FFF2-40B4-BE49-F238E27FC236}">
                    <a16:creationId xmlns:a16="http://schemas.microsoft.com/office/drawing/2014/main" id="{E54ED11F-030A-888A-0577-9DC3350B9D9D}"/>
                  </a:ext>
                </a:extLst>
              </p:cNvPr>
              <p:cNvGrpSpPr/>
              <p:nvPr/>
            </p:nvGrpSpPr>
            <p:grpSpPr>
              <a:xfrm>
                <a:off x="5904969" y="1233914"/>
                <a:ext cx="47811" cy="46761"/>
                <a:chOff x="5904969" y="1233914"/>
                <a:chExt cx="47811" cy="46761"/>
              </a:xfrm>
            </p:grpSpPr>
            <p:sp>
              <p:nvSpPr>
                <p:cNvPr id="576" name="Freeform: Shape 5281">
                  <a:extLst>
                    <a:ext uri="{FF2B5EF4-FFF2-40B4-BE49-F238E27FC236}">
                      <a16:creationId xmlns:a16="http://schemas.microsoft.com/office/drawing/2014/main" id="{D1A9484E-2B36-D09E-505F-46AACD8062E3}"/>
                    </a:ext>
                  </a:extLst>
                </p:cNvPr>
                <p:cNvSpPr/>
                <p:nvPr/>
              </p:nvSpPr>
              <p:spPr>
                <a:xfrm>
                  <a:off x="5928792" y="1233914"/>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282">
                  <a:extLst>
                    <a:ext uri="{FF2B5EF4-FFF2-40B4-BE49-F238E27FC236}">
                      <a16:creationId xmlns:a16="http://schemas.microsoft.com/office/drawing/2014/main" id="{CACEC564-82B1-77B2-25D2-DCD649237CD5}"/>
                    </a:ext>
                  </a:extLst>
                </p:cNvPr>
                <p:cNvSpPr/>
                <p:nvPr/>
              </p:nvSpPr>
              <p:spPr>
                <a:xfrm>
                  <a:off x="5904969" y="125729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5" name="Graphic 13">
                <a:extLst>
                  <a:ext uri="{FF2B5EF4-FFF2-40B4-BE49-F238E27FC236}">
                    <a16:creationId xmlns:a16="http://schemas.microsoft.com/office/drawing/2014/main" id="{ACCC2150-48FD-07FB-5A11-2DEBBF9DFF0E}"/>
                  </a:ext>
                </a:extLst>
              </p:cNvPr>
              <p:cNvGrpSpPr/>
              <p:nvPr/>
            </p:nvGrpSpPr>
            <p:grpSpPr>
              <a:xfrm>
                <a:off x="5911751" y="1241654"/>
                <a:ext cx="47811" cy="46599"/>
                <a:chOff x="5911751" y="1241654"/>
                <a:chExt cx="47811" cy="46599"/>
              </a:xfrm>
            </p:grpSpPr>
            <p:sp>
              <p:nvSpPr>
                <p:cNvPr id="574" name="Freeform: Shape 5279">
                  <a:extLst>
                    <a:ext uri="{FF2B5EF4-FFF2-40B4-BE49-F238E27FC236}">
                      <a16:creationId xmlns:a16="http://schemas.microsoft.com/office/drawing/2014/main" id="{A6D796D2-63ED-DD08-DD11-10CD505CBC16}"/>
                    </a:ext>
                  </a:extLst>
                </p:cNvPr>
                <p:cNvSpPr/>
                <p:nvPr/>
              </p:nvSpPr>
              <p:spPr>
                <a:xfrm>
                  <a:off x="5935740"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280">
                  <a:extLst>
                    <a:ext uri="{FF2B5EF4-FFF2-40B4-BE49-F238E27FC236}">
                      <a16:creationId xmlns:a16="http://schemas.microsoft.com/office/drawing/2014/main" id="{3CE620E4-D199-C075-4504-3B16405C4E60}"/>
                    </a:ext>
                  </a:extLst>
                </p:cNvPr>
                <p:cNvSpPr/>
                <p:nvPr/>
              </p:nvSpPr>
              <p:spPr>
                <a:xfrm>
                  <a:off x="5911751"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 name="Graphic 13">
                <a:extLst>
                  <a:ext uri="{FF2B5EF4-FFF2-40B4-BE49-F238E27FC236}">
                    <a16:creationId xmlns:a16="http://schemas.microsoft.com/office/drawing/2014/main" id="{CAB5B1D4-0021-9B15-F3D7-A518DB411B78}"/>
                  </a:ext>
                </a:extLst>
              </p:cNvPr>
              <p:cNvGrpSpPr/>
              <p:nvPr/>
            </p:nvGrpSpPr>
            <p:grpSpPr>
              <a:xfrm>
                <a:off x="5919693" y="1241654"/>
                <a:ext cx="47811" cy="46599"/>
                <a:chOff x="5919693" y="1241654"/>
                <a:chExt cx="47811" cy="46599"/>
              </a:xfrm>
            </p:grpSpPr>
            <p:sp>
              <p:nvSpPr>
                <p:cNvPr id="572" name="Freeform: Shape 5277">
                  <a:extLst>
                    <a:ext uri="{FF2B5EF4-FFF2-40B4-BE49-F238E27FC236}">
                      <a16:creationId xmlns:a16="http://schemas.microsoft.com/office/drawing/2014/main" id="{D7616723-F25D-A255-6BA9-D7FEBE1B30EA}"/>
                    </a:ext>
                  </a:extLst>
                </p:cNvPr>
                <p:cNvSpPr/>
                <p:nvPr/>
              </p:nvSpPr>
              <p:spPr>
                <a:xfrm>
                  <a:off x="594368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278">
                  <a:extLst>
                    <a:ext uri="{FF2B5EF4-FFF2-40B4-BE49-F238E27FC236}">
                      <a16:creationId xmlns:a16="http://schemas.microsoft.com/office/drawing/2014/main" id="{74965589-96CF-FC9E-6175-9807FE4FD62A}"/>
                    </a:ext>
                  </a:extLst>
                </p:cNvPr>
                <p:cNvSpPr/>
                <p:nvPr/>
              </p:nvSpPr>
              <p:spPr>
                <a:xfrm>
                  <a:off x="5919693"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7" name="Graphic 13">
                <a:extLst>
                  <a:ext uri="{FF2B5EF4-FFF2-40B4-BE49-F238E27FC236}">
                    <a16:creationId xmlns:a16="http://schemas.microsoft.com/office/drawing/2014/main" id="{198E1F09-F115-16D2-7AA3-DA29C3B0F9E9}"/>
                  </a:ext>
                </a:extLst>
              </p:cNvPr>
              <p:cNvGrpSpPr/>
              <p:nvPr/>
            </p:nvGrpSpPr>
            <p:grpSpPr>
              <a:xfrm>
                <a:off x="5927634" y="1241654"/>
                <a:ext cx="47811" cy="46599"/>
                <a:chOff x="5927634" y="1241654"/>
                <a:chExt cx="47811" cy="46599"/>
              </a:xfrm>
            </p:grpSpPr>
            <p:sp>
              <p:nvSpPr>
                <p:cNvPr id="570" name="Freeform: Shape 5275">
                  <a:extLst>
                    <a:ext uri="{FF2B5EF4-FFF2-40B4-BE49-F238E27FC236}">
                      <a16:creationId xmlns:a16="http://schemas.microsoft.com/office/drawing/2014/main" id="{3613B742-3DCC-0BCE-E94E-63715D7A4239}"/>
                    </a:ext>
                  </a:extLst>
                </p:cNvPr>
                <p:cNvSpPr/>
                <p:nvPr/>
              </p:nvSpPr>
              <p:spPr>
                <a:xfrm>
                  <a:off x="595162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276">
                  <a:extLst>
                    <a:ext uri="{FF2B5EF4-FFF2-40B4-BE49-F238E27FC236}">
                      <a16:creationId xmlns:a16="http://schemas.microsoft.com/office/drawing/2014/main" id="{E7C1525F-4EE4-22D3-BFD1-0E86D0633782}"/>
                    </a:ext>
                  </a:extLst>
                </p:cNvPr>
                <p:cNvSpPr/>
                <p:nvPr/>
              </p:nvSpPr>
              <p:spPr>
                <a:xfrm>
                  <a:off x="5927634"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8" name="Graphic 13">
                <a:extLst>
                  <a:ext uri="{FF2B5EF4-FFF2-40B4-BE49-F238E27FC236}">
                    <a16:creationId xmlns:a16="http://schemas.microsoft.com/office/drawing/2014/main" id="{64F22FE7-2B06-659D-BDC4-38ABB340D823}"/>
                  </a:ext>
                </a:extLst>
              </p:cNvPr>
              <p:cNvGrpSpPr/>
              <p:nvPr/>
            </p:nvGrpSpPr>
            <p:grpSpPr>
              <a:xfrm>
                <a:off x="5935575" y="1241654"/>
                <a:ext cx="47811" cy="46599"/>
                <a:chOff x="5935575" y="1241654"/>
                <a:chExt cx="47811" cy="46599"/>
              </a:xfrm>
            </p:grpSpPr>
            <p:sp>
              <p:nvSpPr>
                <p:cNvPr id="568" name="Freeform: Shape 5273">
                  <a:extLst>
                    <a:ext uri="{FF2B5EF4-FFF2-40B4-BE49-F238E27FC236}">
                      <a16:creationId xmlns:a16="http://schemas.microsoft.com/office/drawing/2014/main" id="{9CF64BA4-27BC-3046-7B58-42DB0A216144}"/>
                    </a:ext>
                  </a:extLst>
                </p:cNvPr>
                <p:cNvSpPr/>
                <p:nvPr/>
              </p:nvSpPr>
              <p:spPr>
                <a:xfrm>
                  <a:off x="5959398"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274">
                  <a:extLst>
                    <a:ext uri="{FF2B5EF4-FFF2-40B4-BE49-F238E27FC236}">
                      <a16:creationId xmlns:a16="http://schemas.microsoft.com/office/drawing/2014/main" id="{57E1C429-2261-2850-F293-9496B17596AA}"/>
                    </a:ext>
                  </a:extLst>
                </p:cNvPr>
                <p:cNvSpPr/>
                <p:nvPr/>
              </p:nvSpPr>
              <p:spPr>
                <a:xfrm>
                  <a:off x="5935575"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9" name="Graphic 13">
                <a:extLst>
                  <a:ext uri="{FF2B5EF4-FFF2-40B4-BE49-F238E27FC236}">
                    <a16:creationId xmlns:a16="http://schemas.microsoft.com/office/drawing/2014/main" id="{2ACEEA50-322D-D8B9-D048-1CC3021B4ECB}"/>
                  </a:ext>
                </a:extLst>
              </p:cNvPr>
              <p:cNvGrpSpPr/>
              <p:nvPr/>
            </p:nvGrpSpPr>
            <p:grpSpPr>
              <a:xfrm>
                <a:off x="5943516" y="1241654"/>
                <a:ext cx="47811" cy="46599"/>
                <a:chOff x="5943516" y="1241654"/>
                <a:chExt cx="47811" cy="46599"/>
              </a:xfrm>
            </p:grpSpPr>
            <p:sp>
              <p:nvSpPr>
                <p:cNvPr id="566" name="Freeform: Shape 5271">
                  <a:extLst>
                    <a:ext uri="{FF2B5EF4-FFF2-40B4-BE49-F238E27FC236}">
                      <a16:creationId xmlns:a16="http://schemas.microsoft.com/office/drawing/2014/main" id="{2825CB07-B749-7AC7-50EB-1CBB01D908C3}"/>
                    </a:ext>
                  </a:extLst>
                </p:cNvPr>
                <p:cNvSpPr/>
                <p:nvPr/>
              </p:nvSpPr>
              <p:spPr>
                <a:xfrm>
                  <a:off x="5967339"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272">
                  <a:extLst>
                    <a:ext uri="{FF2B5EF4-FFF2-40B4-BE49-F238E27FC236}">
                      <a16:creationId xmlns:a16="http://schemas.microsoft.com/office/drawing/2014/main" id="{C09DB2D7-03D4-73D9-B45B-0B226E685806}"/>
                    </a:ext>
                  </a:extLst>
                </p:cNvPr>
                <p:cNvSpPr/>
                <p:nvPr/>
              </p:nvSpPr>
              <p:spPr>
                <a:xfrm>
                  <a:off x="5943516"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0" name="Graphic 13">
                <a:extLst>
                  <a:ext uri="{FF2B5EF4-FFF2-40B4-BE49-F238E27FC236}">
                    <a16:creationId xmlns:a16="http://schemas.microsoft.com/office/drawing/2014/main" id="{DB72F478-4B1A-320D-3E30-87C2E660CD43}"/>
                  </a:ext>
                </a:extLst>
              </p:cNvPr>
              <p:cNvGrpSpPr/>
              <p:nvPr/>
            </p:nvGrpSpPr>
            <p:grpSpPr>
              <a:xfrm>
                <a:off x="5951291" y="1241654"/>
                <a:ext cx="47977" cy="46599"/>
                <a:chOff x="5951291" y="1241654"/>
                <a:chExt cx="47977" cy="46599"/>
              </a:xfrm>
            </p:grpSpPr>
            <p:sp>
              <p:nvSpPr>
                <p:cNvPr id="564" name="Freeform: Shape 5269">
                  <a:extLst>
                    <a:ext uri="{FF2B5EF4-FFF2-40B4-BE49-F238E27FC236}">
                      <a16:creationId xmlns:a16="http://schemas.microsoft.com/office/drawing/2014/main" id="{E1B10F16-F72E-7F0B-A53A-B83EB1B6F1F7}"/>
                    </a:ext>
                  </a:extLst>
                </p:cNvPr>
                <p:cNvSpPr/>
                <p:nvPr/>
              </p:nvSpPr>
              <p:spPr>
                <a:xfrm>
                  <a:off x="5975280"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270">
                  <a:extLst>
                    <a:ext uri="{FF2B5EF4-FFF2-40B4-BE49-F238E27FC236}">
                      <a16:creationId xmlns:a16="http://schemas.microsoft.com/office/drawing/2014/main" id="{110C58C2-467A-D18B-1580-969F8796A077}"/>
                    </a:ext>
                  </a:extLst>
                </p:cNvPr>
                <p:cNvSpPr/>
                <p:nvPr/>
              </p:nvSpPr>
              <p:spPr>
                <a:xfrm>
                  <a:off x="5951291"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1" name="Graphic 13">
                <a:extLst>
                  <a:ext uri="{FF2B5EF4-FFF2-40B4-BE49-F238E27FC236}">
                    <a16:creationId xmlns:a16="http://schemas.microsoft.com/office/drawing/2014/main" id="{4537E219-966C-FE4D-5A8F-847873BE7364}"/>
                  </a:ext>
                </a:extLst>
              </p:cNvPr>
              <p:cNvGrpSpPr/>
              <p:nvPr/>
            </p:nvGrpSpPr>
            <p:grpSpPr>
              <a:xfrm>
                <a:off x="5959232" y="1241654"/>
                <a:ext cx="47977" cy="46599"/>
                <a:chOff x="5959232" y="1241654"/>
                <a:chExt cx="47977" cy="46599"/>
              </a:xfrm>
            </p:grpSpPr>
            <p:sp>
              <p:nvSpPr>
                <p:cNvPr id="562" name="Freeform: Shape 5267">
                  <a:extLst>
                    <a:ext uri="{FF2B5EF4-FFF2-40B4-BE49-F238E27FC236}">
                      <a16:creationId xmlns:a16="http://schemas.microsoft.com/office/drawing/2014/main" id="{7B9555FF-024B-A948-A9B4-A393E2EB2F03}"/>
                    </a:ext>
                  </a:extLst>
                </p:cNvPr>
                <p:cNvSpPr/>
                <p:nvPr/>
              </p:nvSpPr>
              <p:spPr>
                <a:xfrm>
                  <a:off x="598322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268">
                  <a:extLst>
                    <a:ext uri="{FF2B5EF4-FFF2-40B4-BE49-F238E27FC236}">
                      <a16:creationId xmlns:a16="http://schemas.microsoft.com/office/drawing/2014/main" id="{0B6749B2-3DFB-6337-71E5-361E75CA4190}"/>
                    </a:ext>
                  </a:extLst>
                </p:cNvPr>
                <p:cNvSpPr/>
                <p:nvPr/>
              </p:nvSpPr>
              <p:spPr>
                <a:xfrm>
                  <a:off x="5959232"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2" name="Graphic 13">
                <a:extLst>
                  <a:ext uri="{FF2B5EF4-FFF2-40B4-BE49-F238E27FC236}">
                    <a16:creationId xmlns:a16="http://schemas.microsoft.com/office/drawing/2014/main" id="{05CD2475-9E55-96ED-4064-25E14FD3D9DE}"/>
                  </a:ext>
                </a:extLst>
              </p:cNvPr>
              <p:cNvGrpSpPr/>
              <p:nvPr/>
            </p:nvGrpSpPr>
            <p:grpSpPr>
              <a:xfrm>
                <a:off x="5967173" y="1241654"/>
                <a:ext cx="47977" cy="46599"/>
                <a:chOff x="5967173" y="1241654"/>
                <a:chExt cx="47977" cy="46599"/>
              </a:xfrm>
            </p:grpSpPr>
            <p:sp>
              <p:nvSpPr>
                <p:cNvPr id="560" name="Freeform: Shape 5265">
                  <a:extLst>
                    <a:ext uri="{FF2B5EF4-FFF2-40B4-BE49-F238E27FC236}">
                      <a16:creationId xmlns:a16="http://schemas.microsoft.com/office/drawing/2014/main" id="{F1102D5C-FC22-1AD0-6F9C-546B22C8B38E}"/>
                    </a:ext>
                  </a:extLst>
                </p:cNvPr>
                <p:cNvSpPr/>
                <p:nvPr/>
              </p:nvSpPr>
              <p:spPr>
                <a:xfrm>
                  <a:off x="599116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266">
                  <a:extLst>
                    <a:ext uri="{FF2B5EF4-FFF2-40B4-BE49-F238E27FC236}">
                      <a16:creationId xmlns:a16="http://schemas.microsoft.com/office/drawing/2014/main" id="{3D011DC3-9BFF-7ED1-A4F6-651DC06B6648}"/>
                    </a:ext>
                  </a:extLst>
                </p:cNvPr>
                <p:cNvSpPr/>
                <p:nvPr/>
              </p:nvSpPr>
              <p:spPr>
                <a:xfrm>
                  <a:off x="5967173"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3" name="Graphic 13">
                <a:extLst>
                  <a:ext uri="{FF2B5EF4-FFF2-40B4-BE49-F238E27FC236}">
                    <a16:creationId xmlns:a16="http://schemas.microsoft.com/office/drawing/2014/main" id="{E1BA607C-2473-AEAB-9BEC-CA04355D87D3}"/>
                  </a:ext>
                </a:extLst>
              </p:cNvPr>
              <p:cNvGrpSpPr/>
              <p:nvPr/>
            </p:nvGrpSpPr>
            <p:grpSpPr>
              <a:xfrm>
                <a:off x="5975114" y="1241654"/>
                <a:ext cx="47811" cy="46599"/>
                <a:chOff x="5975114" y="1241654"/>
                <a:chExt cx="47811" cy="46599"/>
              </a:xfrm>
            </p:grpSpPr>
            <p:sp>
              <p:nvSpPr>
                <p:cNvPr id="558" name="Freeform: Shape 5263">
                  <a:extLst>
                    <a:ext uri="{FF2B5EF4-FFF2-40B4-BE49-F238E27FC236}">
                      <a16:creationId xmlns:a16="http://schemas.microsoft.com/office/drawing/2014/main" id="{38710085-4F9A-1F4C-96D7-4CB6A7817A06}"/>
                    </a:ext>
                  </a:extLst>
                </p:cNvPr>
                <p:cNvSpPr/>
                <p:nvPr/>
              </p:nvSpPr>
              <p:spPr>
                <a:xfrm>
                  <a:off x="5999103"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264">
                  <a:extLst>
                    <a:ext uri="{FF2B5EF4-FFF2-40B4-BE49-F238E27FC236}">
                      <a16:creationId xmlns:a16="http://schemas.microsoft.com/office/drawing/2014/main" id="{DABFF500-4F42-2540-7657-9E71DF2210ED}"/>
                    </a:ext>
                  </a:extLst>
                </p:cNvPr>
                <p:cNvSpPr/>
                <p:nvPr/>
              </p:nvSpPr>
              <p:spPr>
                <a:xfrm>
                  <a:off x="5975114"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4" name="Graphic 13">
                <a:extLst>
                  <a:ext uri="{FF2B5EF4-FFF2-40B4-BE49-F238E27FC236}">
                    <a16:creationId xmlns:a16="http://schemas.microsoft.com/office/drawing/2014/main" id="{7EC545AB-C6F0-B642-7F43-60010C03FEB8}"/>
                  </a:ext>
                </a:extLst>
              </p:cNvPr>
              <p:cNvGrpSpPr/>
              <p:nvPr/>
            </p:nvGrpSpPr>
            <p:grpSpPr>
              <a:xfrm>
                <a:off x="5983055" y="1241654"/>
                <a:ext cx="47811" cy="46599"/>
                <a:chOff x="5983055" y="1241654"/>
                <a:chExt cx="47811" cy="46599"/>
              </a:xfrm>
            </p:grpSpPr>
            <p:sp>
              <p:nvSpPr>
                <p:cNvPr id="556" name="Freeform: Shape 5261">
                  <a:extLst>
                    <a:ext uri="{FF2B5EF4-FFF2-40B4-BE49-F238E27FC236}">
                      <a16:creationId xmlns:a16="http://schemas.microsoft.com/office/drawing/2014/main" id="{49F8A745-F2E9-A3CD-C7CC-3C7F635889D5}"/>
                    </a:ext>
                  </a:extLst>
                </p:cNvPr>
                <p:cNvSpPr/>
                <p:nvPr/>
              </p:nvSpPr>
              <p:spPr>
                <a:xfrm>
                  <a:off x="6007044"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262">
                  <a:extLst>
                    <a:ext uri="{FF2B5EF4-FFF2-40B4-BE49-F238E27FC236}">
                      <a16:creationId xmlns:a16="http://schemas.microsoft.com/office/drawing/2014/main" id="{9BFF587E-0F05-0470-4231-05060C5CFC07}"/>
                    </a:ext>
                  </a:extLst>
                </p:cNvPr>
                <p:cNvSpPr/>
                <p:nvPr/>
              </p:nvSpPr>
              <p:spPr>
                <a:xfrm>
                  <a:off x="5983055"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5" name="Graphic 13">
                <a:extLst>
                  <a:ext uri="{FF2B5EF4-FFF2-40B4-BE49-F238E27FC236}">
                    <a16:creationId xmlns:a16="http://schemas.microsoft.com/office/drawing/2014/main" id="{27E4A5EB-5A49-8F8F-8535-CE2A2EE0015E}"/>
                  </a:ext>
                </a:extLst>
              </p:cNvPr>
              <p:cNvGrpSpPr/>
              <p:nvPr/>
            </p:nvGrpSpPr>
            <p:grpSpPr>
              <a:xfrm>
                <a:off x="5990996" y="1241654"/>
                <a:ext cx="47811" cy="46599"/>
                <a:chOff x="5990996" y="1241654"/>
                <a:chExt cx="47811" cy="46599"/>
              </a:xfrm>
            </p:grpSpPr>
            <p:sp>
              <p:nvSpPr>
                <p:cNvPr id="554" name="Freeform: Shape 5259">
                  <a:extLst>
                    <a:ext uri="{FF2B5EF4-FFF2-40B4-BE49-F238E27FC236}">
                      <a16:creationId xmlns:a16="http://schemas.microsoft.com/office/drawing/2014/main" id="{F60CAB26-4E01-E02D-E2BC-82C0BA5445DE}"/>
                    </a:ext>
                  </a:extLst>
                </p:cNvPr>
                <p:cNvSpPr/>
                <p:nvPr/>
              </p:nvSpPr>
              <p:spPr>
                <a:xfrm>
                  <a:off x="6014819"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260">
                  <a:extLst>
                    <a:ext uri="{FF2B5EF4-FFF2-40B4-BE49-F238E27FC236}">
                      <a16:creationId xmlns:a16="http://schemas.microsoft.com/office/drawing/2014/main" id="{7099B23E-5F54-8DA9-0609-2E2C2D77028B}"/>
                    </a:ext>
                  </a:extLst>
                </p:cNvPr>
                <p:cNvSpPr/>
                <p:nvPr/>
              </p:nvSpPr>
              <p:spPr>
                <a:xfrm>
                  <a:off x="5990996" y="1265035"/>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6" name="Graphic 13">
                <a:extLst>
                  <a:ext uri="{FF2B5EF4-FFF2-40B4-BE49-F238E27FC236}">
                    <a16:creationId xmlns:a16="http://schemas.microsoft.com/office/drawing/2014/main" id="{733D08F3-9DD0-7696-E58C-B2E426367697}"/>
                  </a:ext>
                </a:extLst>
              </p:cNvPr>
              <p:cNvGrpSpPr/>
              <p:nvPr/>
            </p:nvGrpSpPr>
            <p:grpSpPr>
              <a:xfrm>
                <a:off x="5998937" y="1241654"/>
                <a:ext cx="47811" cy="46599"/>
                <a:chOff x="5998937" y="1241654"/>
                <a:chExt cx="47811" cy="46599"/>
              </a:xfrm>
            </p:grpSpPr>
            <p:sp>
              <p:nvSpPr>
                <p:cNvPr id="552" name="Freeform: Shape 5257">
                  <a:extLst>
                    <a:ext uri="{FF2B5EF4-FFF2-40B4-BE49-F238E27FC236}">
                      <a16:creationId xmlns:a16="http://schemas.microsoft.com/office/drawing/2014/main" id="{089AD931-F11E-EF79-12D5-732AF378D55F}"/>
                    </a:ext>
                  </a:extLst>
                </p:cNvPr>
                <p:cNvSpPr/>
                <p:nvPr/>
              </p:nvSpPr>
              <p:spPr>
                <a:xfrm>
                  <a:off x="6022761"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258">
                  <a:extLst>
                    <a:ext uri="{FF2B5EF4-FFF2-40B4-BE49-F238E27FC236}">
                      <a16:creationId xmlns:a16="http://schemas.microsoft.com/office/drawing/2014/main" id="{D2C32AEE-4CF4-2157-41A2-2958D406EA34}"/>
                    </a:ext>
                  </a:extLst>
                </p:cNvPr>
                <p:cNvSpPr/>
                <p:nvPr/>
              </p:nvSpPr>
              <p:spPr>
                <a:xfrm>
                  <a:off x="5998937"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7" name="Graphic 13">
                <a:extLst>
                  <a:ext uri="{FF2B5EF4-FFF2-40B4-BE49-F238E27FC236}">
                    <a16:creationId xmlns:a16="http://schemas.microsoft.com/office/drawing/2014/main" id="{B02D5CCE-362C-CD74-844E-DB67D4A7E575}"/>
                  </a:ext>
                </a:extLst>
              </p:cNvPr>
              <p:cNvGrpSpPr/>
              <p:nvPr/>
            </p:nvGrpSpPr>
            <p:grpSpPr>
              <a:xfrm>
                <a:off x="6006878" y="1241654"/>
                <a:ext cx="47811" cy="46599"/>
                <a:chOff x="6006878" y="1241654"/>
                <a:chExt cx="47811" cy="46599"/>
              </a:xfrm>
            </p:grpSpPr>
            <p:sp>
              <p:nvSpPr>
                <p:cNvPr id="550" name="Freeform: Shape 5255">
                  <a:extLst>
                    <a:ext uri="{FF2B5EF4-FFF2-40B4-BE49-F238E27FC236}">
                      <a16:creationId xmlns:a16="http://schemas.microsoft.com/office/drawing/2014/main" id="{AC424835-55A1-EBAD-04A0-12E92348BB75}"/>
                    </a:ext>
                  </a:extLst>
                </p:cNvPr>
                <p:cNvSpPr/>
                <p:nvPr/>
              </p:nvSpPr>
              <p:spPr>
                <a:xfrm>
                  <a:off x="6030702"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256">
                  <a:extLst>
                    <a:ext uri="{FF2B5EF4-FFF2-40B4-BE49-F238E27FC236}">
                      <a16:creationId xmlns:a16="http://schemas.microsoft.com/office/drawing/2014/main" id="{548283F7-4192-E667-B63F-CD0DC4DBB8B9}"/>
                    </a:ext>
                  </a:extLst>
                </p:cNvPr>
                <p:cNvSpPr/>
                <p:nvPr/>
              </p:nvSpPr>
              <p:spPr>
                <a:xfrm>
                  <a:off x="6006878" y="1265035"/>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raphic 13">
                <a:extLst>
                  <a:ext uri="{FF2B5EF4-FFF2-40B4-BE49-F238E27FC236}">
                    <a16:creationId xmlns:a16="http://schemas.microsoft.com/office/drawing/2014/main" id="{75D4CEE9-C362-1B22-1387-95B08FA7A67B}"/>
                  </a:ext>
                </a:extLst>
              </p:cNvPr>
              <p:cNvGrpSpPr/>
              <p:nvPr/>
            </p:nvGrpSpPr>
            <p:grpSpPr>
              <a:xfrm>
                <a:off x="6014654" y="1241654"/>
                <a:ext cx="47977" cy="46599"/>
                <a:chOff x="6014654" y="1241654"/>
                <a:chExt cx="47977" cy="46599"/>
              </a:xfrm>
            </p:grpSpPr>
            <p:sp>
              <p:nvSpPr>
                <p:cNvPr id="548" name="Freeform: Shape 5253">
                  <a:extLst>
                    <a:ext uri="{FF2B5EF4-FFF2-40B4-BE49-F238E27FC236}">
                      <a16:creationId xmlns:a16="http://schemas.microsoft.com/office/drawing/2014/main" id="{6C093874-7760-25A7-5FD1-136C49F023DD}"/>
                    </a:ext>
                  </a:extLst>
                </p:cNvPr>
                <p:cNvSpPr/>
                <p:nvPr/>
              </p:nvSpPr>
              <p:spPr>
                <a:xfrm>
                  <a:off x="6038643"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254">
                  <a:extLst>
                    <a:ext uri="{FF2B5EF4-FFF2-40B4-BE49-F238E27FC236}">
                      <a16:creationId xmlns:a16="http://schemas.microsoft.com/office/drawing/2014/main" id="{7E8B4AB3-A815-4413-ADC2-31DC0CD3977C}"/>
                    </a:ext>
                  </a:extLst>
                </p:cNvPr>
                <p:cNvSpPr/>
                <p:nvPr/>
              </p:nvSpPr>
              <p:spPr>
                <a:xfrm>
                  <a:off x="6014654"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9" name="Graphic 13">
                <a:extLst>
                  <a:ext uri="{FF2B5EF4-FFF2-40B4-BE49-F238E27FC236}">
                    <a16:creationId xmlns:a16="http://schemas.microsoft.com/office/drawing/2014/main" id="{1BBAA60C-F436-3084-A39C-B9ACC80AE5B4}"/>
                  </a:ext>
                </a:extLst>
              </p:cNvPr>
              <p:cNvGrpSpPr/>
              <p:nvPr/>
            </p:nvGrpSpPr>
            <p:grpSpPr>
              <a:xfrm>
                <a:off x="6022595" y="1241654"/>
                <a:ext cx="47977" cy="46599"/>
                <a:chOff x="6022595" y="1241654"/>
                <a:chExt cx="47977" cy="46599"/>
              </a:xfrm>
            </p:grpSpPr>
            <p:sp>
              <p:nvSpPr>
                <p:cNvPr id="546" name="Freeform: Shape 5251">
                  <a:extLst>
                    <a:ext uri="{FF2B5EF4-FFF2-40B4-BE49-F238E27FC236}">
                      <a16:creationId xmlns:a16="http://schemas.microsoft.com/office/drawing/2014/main" id="{D67F62F4-D645-1787-2FB7-72A7EA9E8767}"/>
                    </a:ext>
                  </a:extLst>
                </p:cNvPr>
                <p:cNvSpPr/>
                <p:nvPr/>
              </p:nvSpPr>
              <p:spPr>
                <a:xfrm>
                  <a:off x="6046584"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252">
                  <a:extLst>
                    <a:ext uri="{FF2B5EF4-FFF2-40B4-BE49-F238E27FC236}">
                      <a16:creationId xmlns:a16="http://schemas.microsoft.com/office/drawing/2014/main" id="{0F5D14C4-6C0D-7D46-0422-A017FF225C56}"/>
                    </a:ext>
                  </a:extLst>
                </p:cNvPr>
                <p:cNvSpPr/>
                <p:nvPr/>
              </p:nvSpPr>
              <p:spPr>
                <a:xfrm>
                  <a:off x="6022595"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0" name="Graphic 13">
                <a:extLst>
                  <a:ext uri="{FF2B5EF4-FFF2-40B4-BE49-F238E27FC236}">
                    <a16:creationId xmlns:a16="http://schemas.microsoft.com/office/drawing/2014/main" id="{590BCA89-E72C-13B8-95B2-58B5AB60CCC4}"/>
                  </a:ext>
                </a:extLst>
              </p:cNvPr>
              <p:cNvGrpSpPr/>
              <p:nvPr/>
            </p:nvGrpSpPr>
            <p:grpSpPr>
              <a:xfrm>
                <a:off x="6030536" y="1241654"/>
                <a:ext cx="47977" cy="46599"/>
                <a:chOff x="6030536" y="1241654"/>
                <a:chExt cx="47977" cy="46599"/>
              </a:xfrm>
            </p:grpSpPr>
            <p:sp>
              <p:nvSpPr>
                <p:cNvPr id="544" name="Freeform: Shape 5249">
                  <a:extLst>
                    <a:ext uri="{FF2B5EF4-FFF2-40B4-BE49-F238E27FC236}">
                      <a16:creationId xmlns:a16="http://schemas.microsoft.com/office/drawing/2014/main" id="{9CCE8F08-4025-263F-D765-47520A5D83C9}"/>
                    </a:ext>
                  </a:extLst>
                </p:cNvPr>
                <p:cNvSpPr/>
                <p:nvPr/>
              </p:nvSpPr>
              <p:spPr>
                <a:xfrm>
                  <a:off x="6054525" y="1241654"/>
                  <a:ext cx="16543" cy="46599"/>
                </a:xfrm>
                <a:custGeom>
                  <a:avLst/>
                  <a:gdLst>
                    <a:gd name="connsiteX0" fmla="*/ 0 w 16543"/>
                    <a:gd name="connsiteY0" fmla="*/ 0 h 46599"/>
                    <a:gd name="connsiteX1" fmla="*/ 0 w 16543"/>
                    <a:gd name="connsiteY1" fmla="*/ 46600 h 46599"/>
                  </a:gdLst>
                  <a:ahLst/>
                  <a:cxnLst>
                    <a:cxn ang="0">
                      <a:pos x="connsiteX0" y="connsiteY0"/>
                    </a:cxn>
                    <a:cxn ang="0">
                      <a:pos x="connsiteX1" y="connsiteY1"/>
                    </a:cxn>
                  </a:cxnLst>
                  <a:rect l="l" t="t" r="r" b="b"/>
                  <a:pathLst>
                    <a:path w="16543" h="46599">
                      <a:moveTo>
                        <a:pt x="0" y="0"/>
                      </a:moveTo>
                      <a:lnTo>
                        <a:pt x="0" y="4660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250">
                  <a:extLst>
                    <a:ext uri="{FF2B5EF4-FFF2-40B4-BE49-F238E27FC236}">
                      <a16:creationId xmlns:a16="http://schemas.microsoft.com/office/drawing/2014/main" id="{AA195C05-77E6-8F5A-39D8-505761A86C7F}"/>
                    </a:ext>
                  </a:extLst>
                </p:cNvPr>
                <p:cNvSpPr/>
                <p:nvPr/>
              </p:nvSpPr>
              <p:spPr>
                <a:xfrm>
                  <a:off x="6030536" y="1265035"/>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1" name="Graphic 13">
                <a:extLst>
                  <a:ext uri="{FF2B5EF4-FFF2-40B4-BE49-F238E27FC236}">
                    <a16:creationId xmlns:a16="http://schemas.microsoft.com/office/drawing/2014/main" id="{61F2D0D9-0C6E-6697-7592-BAA5EEDBCFF1}"/>
                  </a:ext>
                </a:extLst>
              </p:cNvPr>
              <p:cNvGrpSpPr/>
              <p:nvPr/>
            </p:nvGrpSpPr>
            <p:grpSpPr>
              <a:xfrm>
                <a:off x="6038477" y="1251651"/>
                <a:ext cx="47811" cy="46761"/>
                <a:chOff x="6038477" y="1251651"/>
                <a:chExt cx="47811" cy="46761"/>
              </a:xfrm>
            </p:grpSpPr>
            <p:sp>
              <p:nvSpPr>
                <p:cNvPr id="542" name="Freeform: Shape 5247">
                  <a:extLst>
                    <a:ext uri="{FF2B5EF4-FFF2-40B4-BE49-F238E27FC236}">
                      <a16:creationId xmlns:a16="http://schemas.microsoft.com/office/drawing/2014/main" id="{0B7E5D99-569C-D542-B174-F83C7CCFF94A}"/>
                    </a:ext>
                  </a:extLst>
                </p:cNvPr>
                <p:cNvSpPr/>
                <p:nvPr/>
              </p:nvSpPr>
              <p:spPr>
                <a:xfrm>
                  <a:off x="606246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248">
                  <a:extLst>
                    <a:ext uri="{FF2B5EF4-FFF2-40B4-BE49-F238E27FC236}">
                      <a16:creationId xmlns:a16="http://schemas.microsoft.com/office/drawing/2014/main" id="{A1583E43-45DB-0B34-0DAE-0FD0A5F7BB6C}"/>
                    </a:ext>
                  </a:extLst>
                </p:cNvPr>
                <p:cNvSpPr/>
                <p:nvPr/>
              </p:nvSpPr>
              <p:spPr>
                <a:xfrm>
                  <a:off x="603847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2" name="Graphic 13">
                <a:extLst>
                  <a:ext uri="{FF2B5EF4-FFF2-40B4-BE49-F238E27FC236}">
                    <a16:creationId xmlns:a16="http://schemas.microsoft.com/office/drawing/2014/main" id="{75C533DE-74D3-2EF0-25F4-3DBAA665F47E}"/>
                  </a:ext>
                </a:extLst>
              </p:cNvPr>
              <p:cNvGrpSpPr/>
              <p:nvPr/>
            </p:nvGrpSpPr>
            <p:grpSpPr>
              <a:xfrm>
                <a:off x="6046418" y="1251651"/>
                <a:ext cx="47811" cy="46761"/>
                <a:chOff x="6046418" y="1251651"/>
                <a:chExt cx="47811" cy="46761"/>
              </a:xfrm>
            </p:grpSpPr>
            <p:sp>
              <p:nvSpPr>
                <p:cNvPr id="540" name="Freeform: Shape 5245">
                  <a:extLst>
                    <a:ext uri="{FF2B5EF4-FFF2-40B4-BE49-F238E27FC236}">
                      <a16:creationId xmlns:a16="http://schemas.microsoft.com/office/drawing/2014/main" id="{7EF2D657-1BA0-EE9B-46D5-B36D06258192}"/>
                    </a:ext>
                  </a:extLst>
                </p:cNvPr>
                <p:cNvSpPr/>
                <p:nvPr/>
              </p:nvSpPr>
              <p:spPr>
                <a:xfrm>
                  <a:off x="607040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246">
                  <a:extLst>
                    <a:ext uri="{FF2B5EF4-FFF2-40B4-BE49-F238E27FC236}">
                      <a16:creationId xmlns:a16="http://schemas.microsoft.com/office/drawing/2014/main" id="{0EB16553-7618-47E2-0CC5-60F196209BE6}"/>
                    </a:ext>
                  </a:extLst>
                </p:cNvPr>
                <p:cNvSpPr/>
                <p:nvPr/>
              </p:nvSpPr>
              <p:spPr>
                <a:xfrm>
                  <a:off x="6046418"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3" name="Graphic 13">
                <a:extLst>
                  <a:ext uri="{FF2B5EF4-FFF2-40B4-BE49-F238E27FC236}">
                    <a16:creationId xmlns:a16="http://schemas.microsoft.com/office/drawing/2014/main" id="{8A7796B1-9AFB-8CE5-906F-726F47FA3EAE}"/>
                  </a:ext>
                </a:extLst>
              </p:cNvPr>
              <p:cNvGrpSpPr/>
              <p:nvPr/>
            </p:nvGrpSpPr>
            <p:grpSpPr>
              <a:xfrm>
                <a:off x="6054359" y="1251651"/>
                <a:ext cx="47811" cy="46761"/>
                <a:chOff x="6054359" y="1251651"/>
                <a:chExt cx="47811" cy="46761"/>
              </a:xfrm>
            </p:grpSpPr>
            <p:sp>
              <p:nvSpPr>
                <p:cNvPr id="538" name="Freeform: Shape 5243">
                  <a:extLst>
                    <a:ext uri="{FF2B5EF4-FFF2-40B4-BE49-F238E27FC236}">
                      <a16:creationId xmlns:a16="http://schemas.microsoft.com/office/drawing/2014/main" id="{01ED6A62-519E-CDEF-153F-34E9F11D2040}"/>
                    </a:ext>
                  </a:extLst>
                </p:cNvPr>
                <p:cNvSpPr/>
                <p:nvPr/>
              </p:nvSpPr>
              <p:spPr>
                <a:xfrm>
                  <a:off x="60781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244">
                  <a:extLst>
                    <a:ext uri="{FF2B5EF4-FFF2-40B4-BE49-F238E27FC236}">
                      <a16:creationId xmlns:a16="http://schemas.microsoft.com/office/drawing/2014/main" id="{145A710A-532F-7C90-827A-6509D67449D0}"/>
                    </a:ext>
                  </a:extLst>
                </p:cNvPr>
                <p:cNvSpPr/>
                <p:nvPr/>
              </p:nvSpPr>
              <p:spPr>
                <a:xfrm>
                  <a:off x="605435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4" name="Graphic 13">
                <a:extLst>
                  <a:ext uri="{FF2B5EF4-FFF2-40B4-BE49-F238E27FC236}">
                    <a16:creationId xmlns:a16="http://schemas.microsoft.com/office/drawing/2014/main" id="{DB8AF397-F77F-EE80-991F-71274925CA31}"/>
                  </a:ext>
                </a:extLst>
              </p:cNvPr>
              <p:cNvGrpSpPr/>
              <p:nvPr/>
            </p:nvGrpSpPr>
            <p:grpSpPr>
              <a:xfrm>
                <a:off x="6072557" y="1251651"/>
                <a:ext cx="47811" cy="46761"/>
                <a:chOff x="6072557" y="1251651"/>
                <a:chExt cx="47811" cy="46761"/>
              </a:xfrm>
            </p:grpSpPr>
            <p:sp>
              <p:nvSpPr>
                <p:cNvPr id="536" name="Freeform: Shape 5241">
                  <a:extLst>
                    <a:ext uri="{FF2B5EF4-FFF2-40B4-BE49-F238E27FC236}">
                      <a16:creationId xmlns:a16="http://schemas.microsoft.com/office/drawing/2014/main" id="{B5F7A336-472B-0D08-0967-8126405B56E9}"/>
                    </a:ext>
                  </a:extLst>
                </p:cNvPr>
                <p:cNvSpPr/>
                <p:nvPr/>
              </p:nvSpPr>
              <p:spPr>
                <a:xfrm>
                  <a:off x="609654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242">
                  <a:extLst>
                    <a:ext uri="{FF2B5EF4-FFF2-40B4-BE49-F238E27FC236}">
                      <a16:creationId xmlns:a16="http://schemas.microsoft.com/office/drawing/2014/main" id="{605972A6-CA14-ECD0-355F-9B986BA18666}"/>
                    </a:ext>
                  </a:extLst>
                </p:cNvPr>
                <p:cNvSpPr/>
                <p:nvPr/>
              </p:nvSpPr>
              <p:spPr>
                <a:xfrm>
                  <a:off x="607255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5" name="Graphic 13">
                <a:extLst>
                  <a:ext uri="{FF2B5EF4-FFF2-40B4-BE49-F238E27FC236}">
                    <a16:creationId xmlns:a16="http://schemas.microsoft.com/office/drawing/2014/main" id="{6B9A9294-7814-5101-E763-76888F26E4A8}"/>
                  </a:ext>
                </a:extLst>
              </p:cNvPr>
              <p:cNvGrpSpPr/>
              <p:nvPr/>
            </p:nvGrpSpPr>
            <p:grpSpPr>
              <a:xfrm>
                <a:off x="6080002" y="1251651"/>
                <a:ext cx="47811" cy="46761"/>
                <a:chOff x="6080002" y="1251651"/>
                <a:chExt cx="47811" cy="46761"/>
              </a:xfrm>
            </p:grpSpPr>
            <p:sp>
              <p:nvSpPr>
                <p:cNvPr id="534" name="Freeform: Shape 5239">
                  <a:extLst>
                    <a:ext uri="{FF2B5EF4-FFF2-40B4-BE49-F238E27FC236}">
                      <a16:creationId xmlns:a16="http://schemas.microsoft.com/office/drawing/2014/main" id="{F4BF13DC-F3FE-E3FE-D5D8-484F86B35534}"/>
                    </a:ext>
                  </a:extLst>
                </p:cNvPr>
                <p:cNvSpPr/>
                <p:nvPr/>
              </p:nvSpPr>
              <p:spPr>
                <a:xfrm>
                  <a:off x="610382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240">
                  <a:extLst>
                    <a:ext uri="{FF2B5EF4-FFF2-40B4-BE49-F238E27FC236}">
                      <a16:creationId xmlns:a16="http://schemas.microsoft.com/office/drawing/2014/main" id="{FE64AF31-9143-FF8E-1671-2DEE2F3DF74A}"/>
                    </a:ext>
                  </a:extLst>
                </p:cNvPr>
                <p:cNvSpPr/>
                <p:nvPr/>
              </p:nvSpPr>
              <p:spPr>
                <a:xfrm>
                  <a:off x="6080002"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6" name="Graphic 13">
                <a:extLst>
                  <a:ext uri="{FF2B5EF4-FFF2-40B4-BE49-F238E27FC236}">
                    <a16:creationId xmlns:a16="http://schemas.microsoft.com/office/drawing/2014/main" id="{04ED3485-697F-5589-7FDE-FC5A2F7F0EA3}"/>
                  </a:ext>
                </a:extLst>
              </p:cNvPr>
              <p:cNvGrpSpPr/>
              <p:nvPr/>
            </p:nvGrpSpPr>
            <p:grpSpPr>
              <a:xfrm>
                <a:off x="6087281" y="1251651"/>
                <a:ext cx="47977" cy="46761"/>
                <a:chOff x="6087281" y="1251651"/>
                <a:chExt cx="47977" cy="46761"/>
              </a:xfrm>
            </p:grpSpPr>
            <p:sp>
              <p:nvSpPr>
                <p:cNvPr id="532" name="Freeform: Shape 5237">
                  <a:extLst>
                    <a:ext uri="{FF2B5EF4-FFF2-40B4-BE49-F238E27FC236}">
                      <a16:creationId xmlns:a16="http://schemas.microsoft.com/office/drawing/2014/main" id="{01CA2080-9D2A-44DE-B511-6E57B1BDB340}"/>
                    </a:ext>
                  </a:extLst>
                </p:cNvPr>
                <p:cNvSpPr/>
                <p:nvPr/>
              </p:nvSpPr>
              <p:spPr>
                <a:xfrm>
                  <a:off x="611127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238">
                  <a:extLst>
                    <a:ext uri="{FF2B5EF4-FFF2-40B4-BE49-F238E27FC236}">
                      <a16:creationId xmlns:a16="http://schemas.microsoft.com/office/drawing/2014/main" id="{E0FC5A23-7515-93CA-B247-D5305A3D1C9A}"/>
                    </a:ext>
                  </a:extLst>
                </p:cNvPr>
                <p:cNvSpPr/>
                <p:nvPr/>
              </p:nvSpPr>
              <p:spPr>
                <a:xfrm>
                  <a:off x="6087281"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7" name="Graphic 13">
                <a:extLst>
                  <a:ext uri="{FF2B5EF4-FFF2-40B4-BE49-F238E27FC236}">
                    <a16:creationId xmlns:a16="http://schemas.microsoft.com/office/drawing/2014/main" id="{BF99BD91-9A86-2796-8F7B-FEC8D2AD421B}"/>
                  </a:ext>
                </a:extLst>
              </p:cNvPr>
              <p:cNvGrpSpPr/>
              <p:nvPr/>
            </p:nvGrpSpPr>
            <p:grpSpPr>
              <a:xfrm>
                <a:off x="6094726" y="1251651"/>
                <a:ext cx="47811" cy="46761"/>
                <a:chOff x="6094726" y="1251651"/>
                <a:chExt cx="47811" cy="46761"/>
              </a:xfrm>
            </p:grpSpPr>
            <p:sp>
              <p:nvSpPr>
                <p:cNvPr id="530" name="Freeform: Shape 5235">
                  <a:extLst>
                    <a:ext uri="{FF2B5EF4-FFF2-40B4-BE49-F238E27FC236}">
                      <a16:creationId xmlns:a16="http://schemas.microsoft.com/office/drawing/2014/main" id="{3C6D8055-94FD-5986-5D5A-BCB8A532945B}"/>
                    </a:ext>
                  </a:extLst>
                </p:cNvPr>
                <p:cNvSpPr/>
                <p:nvPr/>
              </p:nvSpPr>
              <p:spPr>
                <a:xfrm>
                  <a:off x="61187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236">
                  <a:extLst>
                    <a:ext uri="{FF2B5EF4-FFF2-40B4-BE49-F238E27FC236}">
                      <a16:creationId xmlns:a16="http://schemas.microsoft.com/office/drawing/2014/main" id="{B1D280B2-8317-F671-8A01-01752EE9E181}"/>
                    </a:ext>
                  </a:extLst>
                </p:cNvPr>
                <p:cNvSpPr/>
                <p:nvPr/>
              </p:nvSpPr>
              <p:spPr>
                <a:xfrm>
                  <a:off x="6094726"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8" name="Graphic 13">
                <a:extLst>
                  <a:ext uri="{FF2B5EF4-FFF2-40B4-BE49-F238E27FC236}">
                    <a16:creationId xmlns:a16="http://schemas.microsoft.com/office/drawing/2014/main" id="{0B00B337-69E7-8835-D470-56C9B725E791}"/>
                  </a:ext>
                </a:extLst>
              </p:cNvPr>
              <p:cNvGrpSpPr/>
              <p:nvPr/>
            </p:nvGrpSpPr>
            <p:grpSpPr>
              <a:xfrm>
                <a:off x="6102171" y="1251651"/>
                <a:ext cx="47811" cy="46761"/>
                <a:chOff x="6102171" y="1251651"/>
                <a:chExt cx="47811" cy="46761"/>
              </a:xfrm>
            </p:grpSpPr>
            <p:sp>
              <p:nvSpPr>
                <p:cNvPr id="528" name="Freeform: Shape 5233">
                  <a:extLst>
                    <a:ext uri="{FF2B5EF4-FFF2-40B4-BE49-F238E27FC236}">
                      <a16:creationId xmlns:a16="http://schemas.microsoft.com/office/drawing/2014/main" id="{A9BD7DEF-C2B1-3C01-8E57-95B8487CDB01}"/>
                    </a:ext>
                  </a:extLst>
                </p:cNvPr>
                <p:cNvSpPr/>
                <p:nvPr/>
              </p:nvSpPr>
              <p:spPr>
                <a:xfrm>
                  <a:off x="612599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34">
                  <a:extLst>
                    <a:ext uri="{FF2B5EF4-FFF2-40B4-BE49-F238E27FC236}">
                      <a16:creationId xmlns:a16="http://schemas.microsoft.com/office/drawing/2014/main" id="{CF165789-1F10-A897-743A-5D89D0AA5F48}"/>
                    </a:ext>
                  </a:extLst>
                </p:cNvPr>
                <p:cNvSpPr/>
                <p:nvPr/>
              </p:nvSpPr>
              <p:spPr>
                <a:xfrm>
                  <a:off x="610217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9" name="Graphic 13">
                <a:extLst>
                  <a:ext uri="{FF2B5EF4-FFF2-40B4-BE49-F238E27FC236}">
                    <a16:creationId xmlns:a16="http://schemas.microsoft.com/office/drawing/2014/main" id="{D68BB2D4-A00C-334A-BA95-D9716519249D}"/>
                  </a:ext>
                </a:extLst>
              </p:cNvPr>
              <p:cNvGrpSpPr/>
              <p:nvPr/>
            </p:nvGrpSpPr>
            <p:grpSpPr>
              <a:xfrm>
                <a:off x="6109450" y="1251651"/>
                <a:ext cx="47977" cy="46761"/>
                <a:chOff x="6109450" y="1251651"/>
                <a:chExt cx="47977" cy="46761"/>
              </a:xfrm>
            </p:grpSpPr>
            <p:sp>
              <p:nvSpPr>
                <p:cNvPr id="526" name="Freeform: Shape 5231">
                  <a:extLst>
                    <a:ext uri="{FF2B5EF4-FFF2-40B4-BE49-F238E27FC236}">
                      <a16:creationId xmlns:a16="http://schemas.microsoft.com/office/drawing/2014/main" id="{28E3D9B6-2AEC-9E47-AD11-3F3BFB22FC6A}"/>
                    </a:ext>
                  </a:extLst>
                </p:cNvPr>
                <p:cNvSpPr/>
                <p:nvPr/>
              </p:nvSpPr>
              <p:spPr>
                <a:xfrm>
                  <a:off x="613343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32">
                  <a:extLst>
                    <a:ext uri="{FF2B5EF4-FFF2-40B4-BE49-F238E27FC236}">
                      <a16:creationId xmlns:a16="http://schemas.microsoft.com/office/drawing/2014/main" id="{DAA152CA-BD2D-DCC2-DE05-81A15A284579}"/>
                    </a:ext>
                  </a:extLst>
                </p:cNvPr>
                <p:cNvSpPr/>
                <p:nvPr/>
              </p:nvSpPr>
              <p:spPr>
                <a:xfrm>
                  <a:off x="610945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0" name="Graphic 13">
                <a:extLst>
                  <a:ext uri="{FF2B5EF4-FFF2-40B4-BE49-F238E27FC236}">
                    <a16:creationId xmlns:a16="http://schemas.microsoft.com/office/drawing/2014/main" id="{65D45ADF-5240-7EED-4645-83090E36FADC}"/>
                  </a:ext>
                </a:extLst>
              </p:cNvPr>
              <p:cNvGrpSpPr/>
              <p:nvPr/>
            </p:nvGrpSpPr>
            <p:grpSpPr>
              <a:xfrm>
                <a:off x="6116895" y="1251651"/>
                <a:ext cx="47811" cy="46761"/>
                <a:chOff x="6116895" y="1251651"/>
                <a:chExt cx="47811" cy="46761"/>
              </a:xfrm>
            </p:grpSpPr>
            <p:sp>
              <p:nvSpPr>
                <p:cNvPr id="524" name="Freeform: Shape 5229">
                  <a:extLst>
                    <a:ext uri="{FF2B5EF4-FFF2-40B4-BE49-F238E27FC236}">
                      <a16:creationId xmlns:a16="http://schemas.microsoft.com/office/drawing/2014/main" id="{BB5CA0F9-AD85-C39C-6903-2804899148F1}"/>
                    </a:ext>
                  </a:extLst>
                </p:cNvPr>
                <p:cNvSpPr/>
                <p:nvPr/>
              </p:nvSpPr>
              <p:spPr>
                <a:xfrm>
                  <a:off x="614088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30">
                  <a:extLst>
                    <a:ext uri="{FF2B5EF4-FFF2-40B4-BE49-F238E27FC236}">
                      <a16:creationId xmlns:a16="http://schemas.microsoft.com/office/drawing/2014/main" id="{DDF7609B-1304-AC66-678E-68178243C3A5}"/>
                    </a:ext>
                  </a:extLst>
                </p:cNvPr>
                <p:cNvSpPr/>
                <p:nvPr/>
              </p:nvSpPr>
              <p:spPr>
                <a:xfrm>
                  <a:off x="611689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1" name="Graphic 13">
                <a:extLst>
                  <a:ext uri="{FF2B5EF4-FFF2-40B4-BE49-F238E27FC236}">
                    <a16:creationId xmlns:a16="http://schemas.microsoft.com/office/drawing/2014/main" id="{F9A2DE62-8F1B-47FE-5972-E25949F80493}"/>
                  </a:ext>
                </a:extLst>
              </p:cNvPr>
              <p:cNvGrpSpPr/>
              <p:nvPr/>
            </p:nvGrpSpPr>
            <p:grpSpPr>
              <a:xfrm>
                <a:off x="6124340" y="1251651"/>
                <a:ext cx="47811" cy="46761"/>
                <a:chOff x="6124340" y="1251651"/>
                <a:chExt cx="47811" cy="46761"/>
              </a:xfrm>
            </p:grpSpPr>
            <p:sp>
              <p:nvSpPr>
                <p:cNvPr id="522" name="Freeform: Shape 5227">
                  <a:extLst>
                    <a:ext uri="{FF2B5EF4-FFF2-40B4-BE49-F238E27FC236}">
                      <a16:creationId xmlns:a16="http://schemas.microsoft.com/office/drawing/2014/main" id="{BE42ADE3-A20E-772B-34F6-608E447A18D9}"/>
                    </a:ext>
                  </a:extLst>
                </p:cNvPr>
                <p:cNvSpPr/>
                <p:nvPr/>
              </p:nvSpPr>
              <p:spPr>
                <a:xfrm>
                  <a:off x="614816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8">
                  <a:extLst>
                    <a:ext uri="{FF2B5EF4-FFF2-40B4-BE49-F238E27FC236}">
                      <a16:creationId xmlns:a16="http://schemas.microsoft.com/office/drawing/2014/main" id="{97E3C283-215F-587E-9C0D-2CC6BA55427A}"/>
                    </a:ext>
                  </a:extLst>
                </p:cNvPr>
                <p:cNvSpPr/>
                <p:nvPr/>
              </p:nvSpPr>
              <p:spPr>
                <a:xfrm>
                  <a:off x="612434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2" name="Graphic 13">
                <a:extLst>
                  <a:ext uri="{FF2B5EF4-FFF2-40B4-BE49-F238E27FC236}">
                    <a16:creationId xmlns:a16="http://schemas.microsoft.com/office/drawing/2014/main" id="{CE1696CC-D3D0-42A1-B54D-E42E13F7C192}"/>
                  </a:ext>
                </a:extLst>
              </p:cNvPr>
              <p:cNvGrpSpPr/>
              <p:nvPr/>
            </p:nvGrpSpPr>
            <p:grpSpPr>
              <a:xfrm>
                <a:off x="6131619" y="1251651"/>
                <a:ext cx="47977" cy="46761"/>
                <a:chOff x="6131619" y="1251651"/>
                <a:chExt cx="47977" cy="46761"/>
              </a:xfrm>
            </p:grpSpPr>
            <p:sp>
              <p:nvSpPr>
                <p:cNvPr id="520" name="Freeform: Shape 5225">
                  <a:extLst>
                    <a:ext uri="{FF2B5EF4-FFF2-40B4-BE49-F238E27FC236}">
                      <a16:creationId xmlns:a16="http://schemas.microsoft.com/office/drawing/2014/main" id="{9B8A13ED-71A9-9BAA-0ECF-64E08C6EEED9}"/>
                    </a:ext>
                  </a:extLst>
                </p:cNvPr>
                <p:cNvSpPr/>
                <p:nvPr/>
              </p:nvSpPr>
              <p:spPr>
                <a:xfrm>
                  <a:off x="615560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26">
                  <a:extLst>
                    <a:ext uri="{FF2B5EF4-FFF2-40B4-BE49-F238E27FC236}">
                      <a16:creationId xmlns:a16="http://schemas.microsoft.com/office/drawing/2014/main" id="{E1FC2B9B-32F3-28D5-29B4-46D2EB6DF01A}"/>
                    </a:ext>
                  </a:extLst>
                </p:cNvPr>
                <p:cNvSpPr/>
                <p:nvPr/>
              </p:nvSpPr>
              <p:spPr>
                <a:xfrm>
                  <a:off x="613161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3" name="Graphic 13">
                <a:extLst>
                  <a:ext uri="{FF2B5EF4-FFF2-40B4-BE49-F238E27FC236}">
                    <a16:creationId xmlns:a16="http://schemas.microsoft.com/office/drawing/2014/main" id="{C36AEF8E-A343-E14A-E79D-316F8B6AA71F}"/>
                  </a:ext>
                </a:extLst>
              </p:cNvPr>
              <p:cNvGrpSpPr/>
              <p:nvPr/>
            </p:nvGrpSpPr>
            <p:grpSpPr>
              <a:xfrm>
                <a:off x="6139064" y="1251651"/>
                <a:ext cx="47811" cy="46761"/>
                <a:chOff x="6139064" y="1251651"/>
                <a:chExt cx="47811" cy="46761"/>
              </a:xfrm>
            </p:grpSpPr>
            <p:sp>
              <p:nvSpPr>
                <p:cNvPr id="518" name="Freeform: Shape 5223">
                  <a:extLst>
                    <a:ext uri="{FF2B5EF4-FFF2-40B4-BE49-F238E27FC236}">
                      <a16:creationId xmlns:a16="http://schemas.microsoft.com/office/drawing/2014/main" id="{5A896B44-AD26-F356-9463-546702F18B7D}"/>
                    </a:ext>
                  </a:extLst>
                </p:cNvPr>
                <p:cNvSpPr/>
                <p:nvPr/>
              </p:nvSpPr>
              <p:spPr>
                <a:xfrm>
                  <a:off x="616305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224">
                  <a:extLst>
                    <a:ext uri="{FF2B5EF4-FFF2-40B4-BE49-F238E27FC236}">
                      <a16:creationId xmlns:a16="http://schemas.microsoft.com/office/drawing/2014/main" id="{25C791E7-1C92-1AB9-67CC-9ADEC5598B64}"/>
                    </a:ext>
                  </a:extLst>
                </p:cNvPr>
                <p:cNvSpPr/>
                <p:nvPr/>
              </p:nvSpPr>
              <p:spPr>
                <a:xfrm>
                  <a:off x="613906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4" name="Graphic 13">
                <a:extLst>
                  <a:ext uri="{FF2B5EF4-FFF2-40B4-BE49-F238E27FC236}">
                    <a16:creationId xmlns:a16="http://schemas.microsoft.com/office/drawing/2014/main" id="{999BD79F-A373-15A0-9276-38CE7EC72674}"/>
                  </a:ext>
                </a:extLst>
              </p:cNvPr>
              <p:cNvGrpSpPr/>
              <p:nvPr/>
            </p:nvGrpSpPr>
            <p:grpSpPr>
              <a:xfrm>
                <a:off x="6146508" y="1251651"/>
                <a:ext cx="47811" cy="46761"/>
                <a:chOff x="6146508" y="1251651"/>
                <a:chExt cx="47811" cy="46761"/>
              </a:xfrm>
            </p:grpSpPr>
            <p:sp>
              <p:nvSpPr>
                <p:cNvPr id="516" name="Freeform: Shape 5221">
                  <a:extLst>
                    <a:ext uri="{FF2B5EF4-FFF2-40B4-BE49-F238E27FC236}">
                      <a16:creationId xmlns:a16="http://schemas.microsoft.com/office/drawing/2014/main" id="{3753C67C-8118-03E0-7AC1-C9F2AAA25249}"/>
                    </a:ext>
                  </a:extLst>
                </p:cNvPr>
                <p:cNvSpPr/>
                <p:nvPr/>
              </p:nvSpPr>
              <p:spPr>
                <a:xfrm>
                  <a:off x="617033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222">
                  <a:extLst>
                    <a:ext uri="{FF2B5EF4-FFF2-40B4-BE49-F238E27FC236}">
                      <a16:creationId xmlns:a16="http://schemas.microsoft.com/office/drawing/2014/main" id="{4E9805F9-6041-FBB7-7CBB-423DBB52F0A2}"/>
                    </a:ext>
                  </a:extLst>
                </p:cNvPr>
                <p:cNvSpPr/>
                <p:nvPr/>
              </p:nvSpPr>
              <p:spPr>
                <a:xfrm>
                  <a:off x="614650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5" name="Graphic 13">
                <a:extLst>
                  <a:ext uri="{FF2B5EF4-FFF2-40B4-BE49-F238E27FC236}">
                    <a16:creationId xmlns:a16="http://schemas.microsoft.com/office/drawing/2014/main" id="{C485313E-473B-BC5F-93FE-8DBBFF80BCA4}"/>
                  </a:ext>
                </a:extLst>
              </p:cNvPr>
              <p:cNvGrpSpPr/>
              <p:nvPr/>
            </p:nvGrpSpPr>
            <p:grpSpPr>
              <a:xfrm>
                <a:off x="6153788" y="1251651"/>
                <a:ext cx="47977" cy="46761"/>
                <a:chOff x="6153788" y="1251651"/>
                <a:chExt cx="47977" cy="46761"/>
              </a:xfrm>
            </p:grpSpPr>
            <p:sp>
              <p:nvSpPr>
                <p:cNvPr id="514" name="Freeform: Shape 5219">
                  <a:extLst>
                    <a:ext uri="{FF2B5EF4-FFF2-40B4-BE49-F238E27FC236}">
                      <a16:creationId xmlns:a16="http://schemas.microsoft.com/office/drawing/2014/main" id="{7DEECDC7-2705-7B58-726F-298ACF933395}"/>
                    </a:ext>
                  </a:extLst>
                </p:cNvPr>
                <p:cNvSpPr/>
                <p:nvPr/>
              </p:nvSpPr>
              <p:spPr>
                <a:xfrm>
                  <a:off x="617777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220">
                  <a:extLst>
                    <a:ext uri="{FF2B5EF4-FFF2-40B4-BE49-F238E27FC236}">
                      <a16:creationId xmlns:a16="http://schemas.microsoft.com/office/drawing/2014/main" id="{DD011755-4BE6-1133-174E-2AE973021FB7}"/>
                    </a:ext>
                  </a:extLst>
                </p:cNvPr>
                <p:cNvSpPr/>
                <p:nvPr/>
              </p:nvSpPr>
              <p:spPr>
                <a:xfrm>
                  <a:off x="615378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6" name="Graphic 13">
                <a:extLst>
                  <a:ext uri="{FF2B5EF4-FFF2-40B4-BE49-F238E27FC236}">
                    <a16:creationId xmlns:a16="http://schemas.microsoft.com/office/drawing/2014/main" id="{8B38754D-7C54-E3F3-425B-6E4C4F46B8B6}"/>
                  </a:ext>
                </a:extLst>
              </p:cNvPr>
              <p:cNvGrpSpPr/>
              <p:nvPr/>
            </p:nvGrpSpPr>
            <p:grpSpPr>
              <a:xfrm>
                <a:off x="6161232" y="1251651"/>
                <a:ext cx="47811" cy="46761"/>
                <a:chOff x="6161232" y="1251651"/>
                <a:chExt cx="47811" cy="46761"/>
              </a:xfrm>
            </p:grpSpPr>
            <p:sp>
              <p:nvSpPr>
                <p:cNvPr id="512" name="Freeform: Shape 5217">
                  <a:extLst>
                    <a:ext uri="{FF2B5EF4-FFF2-40B4-BE49-F238E27FC236}">
                      <a16:creationId xmlns:a16="http://schemas.microsoft.com/office/drawing/2014/main" id="{1217C958-DF1D-C9A3-C8FE-321764F1DA75}"/>
                    </a:ext>
                  </a:extLst>
                </p:cNvPr>
                <p:cNvSpPr/>
                <p:nvPr/>
              </p:nvSpPr>
              <p:spPr>
                <a:xfrm>
                  <a:off x="618522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218">
                  <a:extLst>
                    <a:ext uri="{FF2B5EF4-FFF2-40B4-BE49-F238E27FC236}">
                      <a16:creationId xmlns:a16="http://schemas.microsoft.com/office/drawing/2014/main" id="{C5304FCC-5C6F-E019-63CC-163A89F110BA}"/>
                    </a:ext>
                  </a:extLst>
                </p:cNvPr>
                <p:cNvSpPr/>
                <p:nvPr/>
              </p:nvSpPr>
              <p:spPr>
                <a:xfrm>
                  <a:off x="616123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7" name="Graphic 13">
                <a:extLst>
                  <a:ext uri="{FF2B5EF4-FFF2-40B4-BE49-F238E27FC236}">
                    <a16:creationId xmlns:a16="http://schemas.microsoft.com/office/drawing/2014/main" id="{F249A2B9-C423-BC9E-3A06-277801759EBD}"/>
                  </a:ext>
                </a:extLst>
              </p:cNvPr>
              <p:cNvGrpSpPr/>
              <p:nvPr/>
            </p:nvGrpSpPr>
            <p:grpSpPr>
              <a:xfrm>
                <a:off x="6168677" y="1251651"/>
                <a:ext cx="47811" cy="46761"/>
                <a:chOff x="6168677" y="1251651"/>
                <a:chExt cx="47811" cy="46761"/>
              </a:xfrm>
            </p:grpSpPr>
            <p:sp>
              <p:nvSpPr>
                <p:cNvPr id="510" name="Freeform: Shape 5215">
                  <a:extLst>
                    <a:ext uri="{FF2B5EF4-FFF2-40B4-BE49-F238E27FC236}">
                      <a16:creationId xmlns:a16="http://schemas.microsoft.com/office/drawing/2014/main" id="{D3601608-796F-10C6-F414-B0D603F752A2}"/>
                    </a:ext>
                  </a:extLst>
                </p:cNvPr>
                <p:cNvSpPr/>
                <p:nvPr/>
              </p:nvSpPr>
              <p:spPr>
                <a:xfrm>
                  <a:off x="619250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216">
                  <a:extLst>
                    <a:ext uri="{FF2B5EF4-FFF2-40B4-BE49-F238E27FC236}">
                      <a16:creationId xmlns:a16="http://schemas.microsoft.com/office/drawing/2014/main" id="{C9F8D4BE-59FF-FF8E-D575-4C15985F702A}"/>
                    </a:ext>
                  </a:extLst>
                </p:cNvPr>
                <p:cNvSpPr/>
                <p:nvPr/>
              </p:nvSpPr>
              <p:spPr>
                <a:xfrm>
                  <a:off x="616867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8" name="Graphic 13">
                <a:extLst>
                  <a:ext uri="{FF2B5EF4-FFF2-40B4-BE49-F238E27FC236}">
                    <a16:creationId xmlns:a16="http://schemas.microsoft.com/office/drawing/2014/main" id="{E927AEBE-4BC2-78D5-4F21-22ACBDC4ED19}"/>
                  </a:ext>
                </a:extLst>
              </p:cNvPr>
              <p:cNvGrpSpPr/>
              <p:nvPr/>
            </p:nvGrpSpPr>
            <p:grpSpPr>
              <a:xfrm>
                <a:off x="6175956" y="1251651"/>
                <a:ext cx="47977" cy="46761"/>
                <a:chOff x="6175956" y="1251651"/>
                <a:chExt cx="47977" cy="46761"/>
              </a:xfrm>
            </p:grpSpPr>
            <p:sp>
              <p:nvSpPr>
                <p:cNvPr id="508" name="Freeform: Shape 5213">
                  <a:extLst>
                    <a:ext uri="{FF2B5EF4-FFF2-40B4-BE49-F238E27FC236}">
                      <a16:creationId xmlns:a16="http://schemas.microsoft.com/office/drawing/2014/main" id="{C5ACA977-79FE-2B3C-4339-9DC8E9C2AA3B}"/>
                    </a:ext>
                  </a:extLst>
                </p:cNvPr>
                <p:cNvSpPr/>
                <p:nvPr/>
              </p:nvSpPr>
              <p:spPr>
                <a:xfrm>
                  <a:off x="619994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214">
                  <a:extLst>
                    <a:ext uri="{FF2B5EF4-FFF2-40B4-BE49-F238E27FC236}">
                      <a16:creationId xmlns:a16="http://schemas.microsoft.com/office/drawing/2014/main" id="{929F4914-603D-0035-AA42-54F05A609992}"/>
                    </a:ext>
                  </a:extLst>
                </p:cNvPr>
                <p:cNvSpPr/>
                <p:nvPr/>
              </p:nvSpPr>
              <p:spPr>
                <a:xfrm>
                  <a:off x="6175956"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9" name="Graphic 13">
                <a:extLst>
                  <a:ext uri="{FF2B5EF4-FFF2-40B4-BE49-F238E27FC236}">
                    <a16:creationId xmlns:a16="http://schemas.microsoft.com/office/drawing/2014/main" id="{47969372-1C67-AA18-FB08-61015A10C970}"/>
                  </a:ext>
                </a:extLst>
              </p:cNvPr>
              <p:cNvGrpSpPr/>
              <p:nvPr/>
            </p:nvGrpSpPr>
            <p:grpSpPr>
              <a:xfrm>
                <a:off x="6183401" y="1251651"/>
                <a:ext cx="47811" cy="46761"/>
                <a:chOff x="6183401" y="1251651"/>
                <a:chExt cx="47811" cy="46761"/>
              </a:xfrm>
            </p:grpSpPr>
            <p:sp>
              <p:nvSpPr>
                <p:cNvPr id="506" name="Freeform: Shape 5211">
                  <a:extLst>
                    <a:ext uri="{FF2B5EF4-FFF2-40B4-BE49-F238E27FC236}">
                      <a16:creationId xmlns:a16="http://schemas.microsoft.com/office/drawing/2014/main" id="{149231BB-7DC4-EB14-89BD-A0542605B205}"/>
                    </a:ext>
                  </a:extLst>
                </p:cNvPr>
                <p:cNvSpPr/>
                <p:nvPr/>
              </p:nvSpPr>
              <p:spPr>
                <a:xfrm>
                  <a:off x="620739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212">
                  <a:extLst>
                    <a:ext uri="{FF2B5EF4-FFF2-40B4-BE49-F238E27FC236}">
                      <a16:creationId xmlns:a16="http://schemas.microsoft.com/office/drawing/2014/main" id="{5739E052-69AA-3834-87D3-E521348A53E7}"/>
                    </a:ext>
                  </a:extLst>
                </p:cNvPr>
                <p:cNvSpPr/>
                <p:nvPr/>
              </p:nvSpPr>
              <p:spPr>
                <a:xfrm>
                  <a:off x="618340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0" name="Graphic 13">
                <a:extLst>
                  <a:ext uri="{FF2B5EF4-FFF2-40B4-BE49-F238E27FC236}">
                    <a16:creationId xmlns:a16="http://schemas.microsoft.com/office/drawing/2014/main" id="{7A98D12A-6B0C-4299-316E-A8659F04B7F5}"/>
                  </a:ext>
                </a:extLst>
              </p:cNvPr>
              <p:cNvGrpSpPr/>
              <p:nvPr/>
            </p:nvGrpSpPr>
            <p:grpSpPr>
              <a:xfrm>
                <a:off x="6190846" y="1251651"/>
                <a:ext cx="47811" cy="46761"/>
                <a:chOff x="6190846" y="1251651"/>
                <a:chExt cx="47811" cy="46761"/>
              </a:xfrm>
            </p:grpSpPr>
            <p:sp>
              <p:nvSpPr>
                <p:cNvPr id="504" name="Freeform: Shape 5209">
                  <a:extLst>
                    <a:ext uri="{FF2B5EF4-FFF2-40B4-BE49-F238E27FC236}">
                      <a16:creationId xmlns:a16="http://schemas.microsoft.com/office/drawing/2014/main" id="{221AC297-1FEB-5A28-7E73-68D83D829674}"/>
                    </a:ext>
                  </a:extLst>
                </p:cNvPr>
                <p:cNvSpPr/>
                <p:nvPr/>
              </p:nvSpPr>
              <p:spPr>
                <a:xfrm>
                  <a:off x="621466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210">
                  <a:extLst>
                    <a:ext uri="{FF2B5EF4-FFF2-40B4-BE49-F238E27FC236}">
                      <a16:creationId xmlns:a16="http://schemas.microsoft.com/office/drawing/2014/main" id="{D661E0DC-74F3-0AA8-A5D8-D4345A0382E1}"/>
                    </a:ext>
                  </a:extLst>
                </p:cNvPr>
                <p:cNvSpPr/>
                <p:nvPr/>
              </p:nvSpPr>
              <p:spPr>
                <a:xfrm>
                  <a:off x="6190846"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1" name="Graphic 13">
                <a:extLst>
                  <a:ext uri="{FF2B5EF4-FFF2-40B4-BE49-F238E27FC236}">
                    <a16:creationId xmlns:a16="http://schemas.microsoft.com/office/drawing/2014/main" id="{8DB5311C-FE42-DCA3-4482-C6F358B6BEC2}"/>
                  </a:ext>
                </a:extLst>
              </p:cNvPr>
              <p:cNvGrpSpPr/>
              <p:nvPr/>
            </p:nvGrpSpPr>
            <p:grpSpPr>
              <a:xfrm>
                <a:off x="6198125" y="1251651"/>
                <a:ext cx="47977" cy="46761"/>
                <a:chOff x="6198125" y="1251651"/>
                <a:chExt cx="47977" cy="46761"/>
              </a:xfrm>
            </p:grpSpPr>
            <p:sp>
              <p:nvSpPr>
                <p:cNvPr id="502" name="Freeform: Shape 5207">
                  <a:extLst>
                    <a:ext uri="{FF2B5EF4-FFF2-40B4-BE49-F238E27FC236}">
                      <a16:creationId xmlns:a16="http://schemas.microsoft.com/office/drawing/2014/main" id="{39B0D658-C4B3-032D-87F3-2EF0DFA3D0BD}"/>
                    </a:ext>
                  </a:extLst>
                </p:cNvPr>
                <p:cNvSpPr/>
                <p:nvPr/>
              </p:nvSpPr>
              <p:spPr>
                <a:xfrm>
                  <a:off x="622211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208">
                  <a:extLst>
                    <a:ext uri="{FF2B5EF4-FFF2-40B4-BE49-F238E27FC236}">
                      <a16:creationId xmlns:a16="http://schemas.microsoft.com/office/drawing/2014/main" id="{C453172E-3247-FA49-0501-4092B0CD5722}"/>
                    </a:ext>
                  </a:extLst>
                </p:cNvPr>
                <p:cNvSpPr/>
                <p:nvPr/>
              </p:nvSpPr>
              <p:spPr>
                <a:xfrm>
                  <a:off x="6198125"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2" name="Graphic 13">
                <a:extLst>
                  <a:ext uri="{FF2B5EF4-FFF2-40B4-BE49-F238E27FC236}">
                    <a16:creationId xmlns:a16="http://schemas.microsoft.com/office/drawing/2014/main" id="{F6DAFE0E-AFCE-95D5-9BDA-ADB0FEEB43C0}"/>
                  </a:ext>
                </a:extLst>
              </p:cNvPr>
              <p:cNvGrpSpPr/>
              <p:nvPr/>
            </p:nvGrpSpPr>
            <p:grpSpPr>
              <a:xfrm>
                <a:off x="6205570" y="1251651"/>
                <a:ext cx="47977" cy="46761"/>
                <a:chOff x="6205570" y="1251651"/>
                <a:chExt cx="47977" cy="46761"/>
              </a:xfrm>
            </p:grpSpPr>
            <p:sp>
              <p:nvSpPr>
                <p:cNvPr id="500" name="Freeform: Shape 5205">
                  <a:extLst>
                    <a:ext uri="{FF2B5EF4-FFF2-40B4-BE49-F238E27FC236}">
                      <a16:creationId xmlns:a16="http://schemas.microsoft.com/office/drawing/2014/main" id="{D3E0F20C-AA74-BAFF-1E9F-D059E009B09C}"/>
                    </a:ext>
                  </a:extLst>
                </p:cNvPr>
                <p:cNvSpPr/>
                <p:nvPr/>
              </p:nvSpPr>
              <p:spPr>
                <a:xfrm>
                  <a:off x="6229558"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206">
                  <a:extLst>
                    <a:ext uri="{FF2B5EF4-FFF2-40B4-BE49-F238E27FC236}">
                      <a16:creationId xmlns:a16="http://schemas.microsoft.com/office/drawing/2014/main" id="{B02E82EE-3608-8810-BE83-8B6AB2ADEAFF}"/>
                    </a:ext>
                  </a:extLst>
                </p:cNvPr>
                <p:cNvSpPr/>
                <p:nvPr/>
              </p:nvSpPr>
              <p:spPr>
                <a:xfrm>
                  <a:off x="620557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3" name="Graphic 13">
                <a:extLst>
                  <a:ext uri="{FF2B5EF4-FFF2-40B4-BE49-F238E27FC236}">
                    <a16:creationId xmlns:a16="http://schemas.microsoft.com/office/drawing/2014/main" id="{82D13A1F-B21C-4BDA-C319-AD7C5A8019C2}"/>
                  </a:ext>
                </a:extLst>
              </p:cNvPr>
              <p:cNvGrpSpPr/>
              <p:nvPr/>
            </p:nvGrpSpPr>
            <p:grpSpPr>
              <a:xfrm>
                <a:off x="6213014" y="1251651"/>
                <a:ext cx="47811" cy="46761"/>
                <a:chOff x="6213014" y="1251651"/>
                <a:chExt cx="47811" cy="46761"/>
              </a:xfrm>
            </p:grpSpPr>
            <p:sp>
              <p:nvSpPr>
                <p:cNvPr id="498" name="Freeform: Shape 5203">
                  <a:extLst>
                    <a:ext uri="{FF2B5EF4-FFF2-40B4-BE49-F238E27FC236}">
                      <a16:creationId xmlns:a16="http://schemas.microsoft.com/office/drawing/2014/main" id="{34A3247B-72F8-4987-5CA8-669579A8278C}"/>
                    </a:ext>
                  </a:extLst>
                </p:cNvPr>
                <p:cNvSpPr/>
                <p:nvPr/>
              </p:nvSpPr>
              <p:spPr>
                <a:xfrm>
                  <a:off x="623700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5204">
                  <a:extLst>
                    <a:ext uri="{FF2B5EF4-FFF2-40B4-BE49-F238E27FC236}">
                      <a16:creationId xmlns:a16="http://schemas.microsoft.com/office/drawing/2014/main" id="{1863DA1B-0E22-87D7-D0A7-5C7F520A04A2}"/>
                    </a:ext>
                  </a:extLst>
                </p:cNvPr>
                <p:cNvSpPr/>
                <p:nvPr/>
              </p:nvSpPr>
              <p:spPr>
                <a:xfrm>
                  <a:off x="621301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4" name="Graphic 13">
                <a:extLst>
                  <a:ext uri="{FF2B5EF4-FFF2-40B4-BE49-F238E27FC236}">
                    <a16:creationId xmlns:a16="http://schemas.microsoft.com/office/drawing/2014/main" id="{D869DFA8-1660-BB27-D782-E692B33624BF}"/>
                  </a:ext>
                </a:extLst>
              </p:cNvPr>
              <p:cNvGrpSpPr/>
              <p:nvPr/>
            </p:nvGrpSpPr>
            <p:grpSpPr>
              <a:xfrm>
                <a:off x="6220459" y="1251651"/>
                <a:ext cx="47811" cy="46761"/>
                <a:chOff x="6220459" y="1251651"/>
                <a:chExt cx="47811" cy="46761"/>
              </a:xfrm>
            </p:grpSpPr>
            <p:sp>
              <p:nvSpPr>
                <p:cNvPr id="496" name="Freeform: Shape 5201">
                  <a:extLst>
                    <a:ext uri="{FF2B5EF4-FFF2-40B4-BE49-F238E27FC236}">
                      <a16:creationId xmlns:a16="http://schemas.microsoft.com/office/drawing/2014/main" id="{705DAEBC-CB37-1594-912F-013A131627F1}"/>
                    </a:ext>
                  </a:extLst>
                </p:cNvPr>
                <p:cNvSpPr/>
                <p:nvPr/>
              </p:nvSpPr>
              <p:spPr>
                <a:xfrm>
                  <a:off x="62442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5202">
                  <a:extLst>
                    <a:ext uri="{FF2B5EF4-FFF2-40B4-BE49-F238E27FC236}">
                      <a16:creationId xmlns:a16="http://schemas.microsoft.com/office/drawing/2014/main" id="{68242D0C-7404-BB01-3486-470F73625405}"/>
                    </a:ext>
                  </a:extLst>
                </p:cNvPr>
                <p:cNvSpPr/>
                <p:nvPr/>
              </p:nvSpPr>
              <p:spPr>
                <a:xfrm>
                  <a:off x="622045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5" name="Graphic 13">
                <a:extLst>
                  <a:ext uri="{FF2B5EF4-FFF2-40B4-BE49-F238E27FC236}">
                    <a16:creationId xmlns:a16="http://schemas.microsoft.com/office/drawing/2014/main" id="{28DE0B4D-2911-5802-2952-5AABEC3B2D96}"/>
                  </a:ext>
                </a:extLst>
              </p:cNvPr>
              <p:cNvGrpSpPr/>
              <p:nvPr/>
            </p:nvGrpSpPr>
            <p:grpSpPr>
              <a:xfrm>
                <a:off x="6227738" y="1251651"/>
                <a:ext cx="47977" cy="46761"/>
                <a:chOff x="6227738" y="1251651"/>
                <a:chExt cx="47977" cy="46761"/>
              </a:xfrm>
            </p:grpSpPr>
            <p:sp>
              <p:nvSpPr>
                <p:cNvPr id="494" name="Freeform: Shape 5199">
                  <a:extLst>
                    <a:ext uri="{FF2B5EF4-FFF2-40B4-BE49-F238E27FC236}">
                      <a16:creationId xmlns:a16="http://schemas.microsoft.com/office/drawing/2014/main" id="{16A52DCC-71EC-F8CE-AFD5-8D87B9C05220}"/>
                    </a:ext>
                  </a:extLst>
                </p:cNvPr>
                <p:cNvSpPr/>
                <p:nvPr/>
              </p:nvSpPr>
              <p:spPr>
                <a:xfrm>
                  <a:off x="625172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5200">
                  <a:extLst>
                    <a:ext uri="{FF2B5EF4-FFF2-40B4-BE49-F238E27FC236}">
                      <a16:creationId xmlns:a16="http://schemas.microsoft.com/office/drawing/2014/main" id="{5565052F-62D2-2345-3FFC-211B0CB48FDA}"/>
                    </a:ext>
                  </a:extLst>
                </p:cNvPr>
                <p:cNvSpPr/>
                <p:nvPr/>
              </p:nvSpPr>
              <p:spPr>
                <a:xfrm>
                  <a:off x="622773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6" name="Graphic 13">
                <a:extLst>
                  <a:ext uri="{FF2B5EF4-FFF2-40B4-BE49-F238E27FC236}">
                    <a16:creationId xmlns:a16="http://schemas.microsoft.com/office/drawing/2014/main" id="{84FAA82A-9739-A26E-1693-A5CA3D8407CC}"/>
                  </a:ext>
                </a:extLst>
              </p:cNvPr>
              <p:cNvGrpSpPr/>
              <p:nvPr/>
            </p:nvGrpSpPr>
            <p:grpSpPr>
              <a:xfrm>
                <a:off x="6235183" y="1251651"/>
                <a:ext cx="47811" cy="46761"/>
                <a:chOff x="6235183" y="1251651"/>
                <a:chExt cx="47811" cy="46761"/>
              </a:xfrm>
            </p:grpSpPr>
            <p:sp>
              <p:nvSpPr>
                <p:cNvPr id="492" name="Freeform: Shape 5197">
                  <a:extLst>
                    <a:ext uri="{FF2B5EF4-FFF2-40B4-BE49-F238E27FC236}">
                      <a16:creationId xmlns:a16="http://schemas.microsoft.com/office/drawing/2014/main" id="{5D9FCF98-1B87-7768-E128-C3945B855631}"/>
                    </a:ext>
                  </a:extLst>
                </p:cNvPr>
                <p:cNvSpPr/>
                <p:nvPr/>
              </p:nvSpPr>
              <p:spPr>
                <a:xfrm>
                  <a:off x="625917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5198">
                  <a:extLst>
                    <a:ext uri="{FF2B5EF4-FFF2-40B4-BE49-F238E27FC236}">
                      <a16:creationId xmlns:a16="http://schemas.microsoft.com/office/drawing/2014/main" id="{898AB3BC-59B8-64A7-91F7-E97C85B91205}"/>
                    </a:ext>
                  </a:extLst>
                </p:cNvPr>
                <p:cNvSpPr/>
                <p:nvPr/>
              </p:nvSpPr>
              <p:spPr>
                <a:xfrm>
                  <a:off x="623518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7" name="Graphic 13">
                <a:extLst>
                  <a:ext uri="{FF2B5EF4-FFF2-40B4-BE49-F238E27FC236}">
                    <a16:creationId xmlns:a16="http://schemas.microsoft.com/office/drawing/2014/main" id="{5B394B9B-29F9-046D-813A-5C9FE0CCD99E}"/>
                  </a:ext>
                </a:extLst>
              </p:cNvPr>
              <p:cNvGrpSpPr/>
              <p:nvPr/>
            </p:nvGrpSpPr>
            <p:grpSpPr>
              <a:xfrm>
                <a:off x="6259172" y="1251651"/>
                <a:ext cx="47811" cy="46761"/>
                <a:chOff x="6259172" y="1251651"/>
                <a:chExt cx="47811" cy="46761"/>
              </a:xfrm>
            </p:grpSpPr>
            <p:sp>
              <p:nvSpPr>
                <p:cNvPr id="490" name="Freeform: Shape 5195">
                  <a:extLst>
                    <a:ext uri="{FF2B5EF4-FFF2-40B4-BE49-F238E27FC236}">
                      <a16:creationId xmlns:a16="http://schemas.microsoft.com/office/drawing/2014/main" id="{9D8D8034-8B61-D786-52AE-43DACDE54C48}"/>
                    </a:ext>
                  </a:extLst>
                </p:cNvPr>
                <p:cNvSpPr/>
                <p:nvPr/>
              </p:nvSpPr>
              <p:spPr>
                <a:xfrm>
                  <a:off x="628299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5196">
                  <a:extLst>
                    <a:ext uri="{FF2B5EF4-FFF2-40B4-BE49-F238E27FC236}">
                      <a16:creationId xmlns:a16="http://schemas.microsoft.com/office/drawing/2014/main" id="{38C57A6E-E5CA-4A91-CD09-2EE80F62E38D}"/>
                    </a:ext>
                  </a:extLst>
                </p:cNvPr>
                <p:cNvSpPr/>
                <p:nvPr/>
              </p:nvSpPr>
              <p:spPr>
                <a:xfrm>
                  <a:off x="625917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raphic 13">
                <a:extLst>
                  <a:ext uri="{FF2B5EF4-FFF2-40B4-BE49-F238E27FC236}">
                    <a16:creationId xmlns:a16="http://schemas.microsoft.com/office/drawing/2014/main" id="{8E141119-1587-678D-C637-D1C5F6105524}"/>
                  </a:ext>
                </a:extLst>
              </p:cNvPr>
              <p:cNvGrpSpPr/>
              <p:nvPr/>
            </p:nvGrpSpPr>
            <p:grpSpPr>
              <a:xfrm>
                <a:off x="6266120" y="1251651"/>
                <a:ext cx="47811" cy="46761"/>
                <a:chOff x="6266120" y="1251651"/>
                <a:chExt cx="47811" cy="46761"/>
              </a:xfrm>
            </p:grpSpPr>
            <p:sp>
              <p:nvSpPr>
                <p:cNvPr id="488" name="Freeform: Shape 5193">
                  <a:extLst>
                    <a:ext uri="{FF2B5EF4-FFF2-40B4-BE49-F238E27FC236}">
                      <a16:creationId xmlns:a16="http://schemas.microsoft.com/office/drawing/2014/main" id="{5D8FA2C1-DF84-5A3D-FC49-75691092BBC8}"/>
                    </a:ext>
                  </a:extLst>
                </p:cNvPr>
                <p:cNvSpPr/>
                <p:nvPr/>
              </p:nvSpPr>
              <p:spPr>
                <a:xfrm>
                  <a:off x="628994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5194">
                  <a:extLst>
                    <a:ext uri="{FF2B5EF4-FFF2-40B4-BE49-F238E27FC236}">
                      <a16:creationId xmlns:a16="http://schemas.microsoft.com/office/drawing/2014/main" id="{09B18C09-6EAB-93AE-278C-0F9440987A62}"/>
                    </a:ext>
                  </a:extLst>
                </p:cNvPr>
                <p:cNvSpPr/>
                <p:nvPr/>
              </p:nvSpPr>
              <p:spPr>
                <a:xfrm>
                  <a:off x="6266120"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9" name="Graphic 13">
                <a:extLst>
                  <a:ext uri="{FF2B5EF4-FFF2-40B4-BE49-F238E27FC236}">
                    <a16:creationId xmlns:a16="http://schemas.microsoft.com/office/drawing/2014/main" id="{22EA1F58-B618-E2A5-8DDC-6DFC3652201A}"/>
                  </a:ext>
                </a:extLst>
              </p:cNvPr>
              <p:cNvGrpSpPr/>
              <p:nvPr/>
            </p:nvGrpSpPr>
            <p:grpSpPr>
              <a:xfrm>
                <a:off x="6273068" y="1251651"/>
                <a:ext cx="47811" cy="46761"/>
                <a:chOff x="6273068" y="1251651"/>
                <a:chExt cx="47811" cy="46761"/>
              </a:xfrm>
            </p:grpSpPr>
            <p:sp>
              <p:nvSpPr>
                <p:cNvPr id="486" name="Freeform: Shape 5191">
                  <a:extLst>
                    <a:ext uri="{FF2B5EF4-FFF2-40B4-BE49-F238E27FC236}">
                      <a16:creationId xmlns:a16="http://schemas.microsoft.com/office/drawing/2014/main" id="{B486F045-E7FA-2677-AF5D-46A210A16E60}"/>
                    </a:ext>
                  </a:extLst>
                </p:cNvPr>
                <p:cNvSpPr/>
                <p:nvPr/>
              </p:nvSpPr>
              <p:spPr>
                <a:xfrm>
                  <a:off x="629689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5192">
                  <a:extLst>
                    <a:ext uri="{FF2B5EF4-FFF2-40B4-BE49-F238E27FC236}">
                      <a16:creationId xmlns:a16="http://schemas.microsoft.com/office/drawing/2014/main" id="{8EDD7399-CD46-74D0-B64B-063142F9285F}"/>
                    </a:ext>
                  </a:extLst>
                </p:cNvPr>
                <p:cNvSpPr/>
                <p:nvPr/>
              </p:nvSpPr>
              <p:spPr>
                <a:xfrm>
                  <a:off x="627306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0" name="Graphic 13">
                <a:extLst>
                  <a:ext uri="{FF2B5EF4-FFF2-40B4-BE49-F238E27FC236}">
                    <a16:creationId xmlns:a16="http://schemas.microsoft.com/office/drawing/2014/main" id="{2796B279-DD32-813B-834F-189F1A7C7E81}"/>
                  </a:ext>
                </a:extLst>
              </p:cNvPr>
              <p:cNvGrpSpPr/>
              <p:nvPr/>
            </p:nvGrpSpPr>
            <p:grpSpPr>
              <a:xfrm>
                <a:off x="6280017" y="1251651"/>
                <a:ext cx="47811" cy="46761"/>
                <a:chOff x="6280017" y="1251651"/>
                <a:chExt cx="47811" cy="46761"/>
              </a:xfrm>
            </p:grpSpPr>
            <p:sp>
              <p:nvSpPr>
                <p:cNvPr id="484" name="Freeform: Shape 5189">
                  <a:extLst>
                    <a:ext uri="{FF2B5EF4-FFF2-40B4-BE49-F238E27FC236}">
                      <a16:creationId xmlns:a16="http://schemas.microsoft.com/office/drawing/2014/main" id="{B3424A20-DCE4-1C4F-573A-69A24E6571BF}"/>
                    </a:ext>
                  </a:extLst>
                </p:cNvPr>
                <p:cNvSpPr/>
                <p:nvPr/>
              </p:nvSpPr>
              <p:spPr>
                <a:xfrm>
                  <a:off x="630384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5190">
                  <a:extLst>
                    <a:ext uri="{FF2B5EF4-FFF2-40B4-BE49-F238E27FC236}">
                      <a16:creationId xmlns:a16="http://schemas.microsoft.com/office/drawing/2014/main" id="{E93C6DF1-8CBF-F994-FB55-FDF267ED8A4F}"/>
                    </a:ext>
                  </a:extLst>
                </p:cNvPr>
                <p:cNvSpPr/>
                <p:nvPr/>
              </p:nvSpPr>
              <p:spPr>
                <a:xfrm>
                  <a:off x="6280017"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1" name="Graphic 13">
                <a:extLst>
                  <a:ext uri="{FF2B5EF4-FFF2-40B4-BE49-F238E27FC236}">
                    <a16:creationId xmlns:a16="http://schemas.microsoft.com/office/drawing/2014/main" id="{5BEA1C15-6574-1375-5E7C-D595DE6A7833}"/>
                  </a:ext>
                </a:extLst>
              </p:cNvPr>
              <p:cNvGrpSpPr/>
              <p:nvPr/>
            </p:nvGrpSpPr>
            <p:grpSpPr>
              <a:xfrm>
                <a:off x="6301689" y="1251651"/>
                <a:ext cx="47811" cy="46761"/>
                <a:chOff x="6301689" y="1251651"/>
                <a:chExt cx="47811" cy="46761"/>
              </a:xfrm>
            </p:grpSpPr>
            <p:sp>
              <p:nvSpPr>
                <p:cNvPr id="482" name="Freeform: Shape 5187">
                  <a:extLst>
                    <a:ext uri="{FF2B5EF4-FFF2-40B4-BE49-F238E27FC236}">
                      <a16:creationId xmlns:a16="http://schemas.microsoft.com/office/drawing/2014/main" id="{9F14AD42-0AA1-CD34-3AAB-6C1BDB46A9FE}"/>
                    </a:ext>
                  </a:extLst>
                </p:cNvPr>
                <p:cNvSpPr/>
                <p:nvPr/>
              </p:nvSpPr>
              <p:spPr>
                <a:xfrm>
                  <a:off x="6325678"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5188">
                  <a:extLst>
                    <a:ext uri="{FF2B5EF4-FFF2-40B4-BE49-F238E27FC236}">
                      <a16:creationId xmlns:a16="http://schemas.microsoft.com/office/drawing/2014/main" id="{3A5093C1-DF24-AB11-4DA3-8ACA340F029A}"/>
                    </a:ext>
                  </a:extLst>
                </p:cNvPr>
                <p:cNvSpPr/>
                <p:nvPr/>
              </p:nvSpPr>
              <p:spPr>
                <a:xfrm>
                  <a:off x="630168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2" name="Graphic 13">
                <a:extLst>
                  <a:ext uri="{FF2B5EF4-FFF2-40B4-BE49-F238E27FC236}">
                    <a16:creationId xmlns:a16="http://schemas.microsoft.com/office/drawing/2014/main" id="{8E125520-2632-B2F6-5C1B-91FBD6B12D09}"/>
                  </a:ext>
                </a:extLst>
              </p:cNvPr>
              <p:cNvGrpSpPr/>
              <p:nvPr/>
            </p:nvGrpSpPr>
            <p:grpSpPr>
              <a:xfrm>
                <a:off x="6310127" y="1251651"/>
                <a:ext cx="47811" cy="46761"/>
                <a:chOff x="6310127" y="1251651"/>
                <a:chExt cx="47811" cy="46761"/>
              </a:xfrm>
            </p:grpSpPr>
            <p:sp>
              <p:nvSpPr>
                <p:cNvPr id="480" name="Freeform: Shape 5185">
                  <a:extLst>
                    <a:ext uri="{FF2B5EF4-FFF2-40B4-BE49-F238E27FC236}">
                      <a16:creationId xmlns:a16="http://schemas.microsoft.com/office/drawing/2014/main" id="{41D34C6F-70D2-6862-FB36-73C7C3079DAA}"/>
                    </a:ext>
                  </a:extLst>
                </p:cNvPr>
                <p:cNvSpPr/>
                <p:nvPr/>
              </p:nvSpPr>
              <p:spPr>
                <a:xfrm>
                  <a:off x="63341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5186">
                  <a:extLst>
                    <a:ext uri="{FF2B5EF4-FFF2-40B4-BE49-F238E27FC236}">
                      <a16:creationId xmlns:a16="http://schemas.microsoft.com/office/drawing/2014/main" id="{15DD6493-ADEC-5E84-A9FD-501732C82B65}"/>
                    </a:ext>
                  </a:extLst>
                </p:cNvPr>
                <p:cNvSpPr/>
                <p:nvPr/>
              </p:nvSpPr>
              <p:spPr>
                <a:xfrm>
                  <a:off x="631012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3" name="Graphic 13">
                <a:extLst>
                  <a:ext uri="{FF2B5EF4-FFF2-40B4-BE49-F238E27FC236}">
                    <a16:creationId xmlns:a16="http://schemas.microsoft.com/office/drawing/2014/main" id="{972B3A0C-DC9D-3989-A6CD-E996EBC6B0D2}"/>
                  </a:ext>
                </a:extLst>
              </p:cNvPr>
              <p:cNvGrpSpPr/>
              <p:nvPr/>
            </p:nvGrpSpPr>
            <p:grpSpPr>
              <a:xfrm>
                <a:off x="6327828" y="1251651"/>
                <a:ext cx="47811" cy="46761"/>
                <a:chOff x="6327828" y="1251651"/>
                <a:chExt cx="47811" cy="46761"/>
              </a:xfrm>
            </p:grpSpPr>
            <p:sp>
              <p:nvSpPr>
                <p:cNvPr id="478" name="Freeform: Shape 5183">
                  <a:extLst>
                    <a:ext uri="{FF2B5EF4-FFF2-40B4-BE49-F238E27FC236}">
                      <a16:creationId xmlns:a16="http://schemas.microsoft.com/office/drawing/2014/main" id="{60E8070C-CC24-CB9B-1C61-5342B292B2F9}"/>
                    </a:ext>
                  </a:extLst>
                </p:cNvPr>
                <p:cNvSpPr/>
                <p:nvPr/>
              </p:nvSpPr>
              <p:spPr>
                <a:xfrm>
                  <a:off x="635181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5184">
                  <a:extLst>
                    <a:ext uri="{FF2B5EF4-FFF2-40B4-BE49-F238E27FC236}">
                      <a16:creationId xmlns:a16="http://schemas.microsoft.com/office/drawing/2014/main" id="{DADDAB1E-76AC-5909-3FFA-2A4A0DB04467}"/>
                    </a:ext>
                  </a:extLst>
                </p:cNvPr>
                <p:cNvSpPr/>
                <p:nvPr/>
              </p:nvSpPr>
              <p:spPr>
                <a:xfrm>
                  <a:off x="632782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4" name="Graphic 13">
                <a:extLst>
                  <a:ext uri="{FF2B5EF4-FFF2-40B4-BE49-F238E27FC236}">
                    <a16:creationId xmlns:a16="http://schemas.microsoft.com/office/drawing/2014/main" id="{CB207699-A8CB-6F63-53D8-485EC6358FDB}"/>
                  </a:ext>
                </a:extLst>
              </p:cNvPr>
              <p:cNvGrpSpPr/>
              <p:nvPr/>
            </p:nvGrpSpPr>
            <p:grpSpPr>
              <a:xfrm>
                <a:off x="6335439" y="1251651"/>
                <a:ext cx="47977" cy="46761"/>
                <a:chOff x="6335439" y="1251651"/>
                <a:chExt cx="47977" cy="46761"/>
              </a:xfrm>
            </p:grpSpPr>
            <p:sp>
              <p:nvSpPr>
                <p:cNvPr id="476" name="Freeform: Shape 5181">
                  <a:extLst>
                    <a:ext uri="{FF2B5EF4-FFF2-40B4-BE49-F238E27FC236}">
                      <a16:creationId xmlns:a16="http://schemas.microsoft.com/office/drawing/2014/main" id="{E0F1654F-76B9-98DE-F340-8B14DBD57A1C}"/>
                    </a:ext>
                  </a:extLst>
                </p:cNvPr>
                <p:cNvSpPr/>
                <p:nvPr/>
              </p:nvSpPr>
              <p:spPr>
                <a:xfrm>
                  <a:off x="635942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5182">
                  <a:extLst>
                    <a:ext uri="{FF2B5EF4-FFF2-40B4-BE49-F238E27FC236}">
                      <a16:creationId xmlns:a16="http://schemas.microsoft.com/office/drawing/2014/main" id="{16130F58-144A-3FB8-3F90-E343AFEDA75E}"/>
                    </a:ext>
                  </a:extLst>
                </p:cNvPr>
                <p:cNvSpPr/>
                <p:nvPr/>
              </p:nvSpPr>
              <p:spPr>
                <a:xfrm>
                  <a:off x="633543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5" name="Graphic 13">
                <a:extLst>
                  <a:ext uri="{FF2B5EF4-FFF2-40B4-BE49-F238E27FC236}">
                    <a16:creationId xmlns:a16="http://schemas.microsoft.com/office/drawing/2014/main" id="{B5E0A5A3-8067-1AED-1390-8C3010A20775}"/>
                  </a:ext>
                </a:extLst>
              </p:cNvPr>
              <p:cNvGrpSpPr/>
              <p:nvPr/>
            </p:nvGrpSpPr>
            <p:grpSpPr>
              <a:xfrm>
                <a:off x="6343214" y="1251651"/>
                <a:ext cx="47811" cy="46761"/>
                <a:chOff x="6343214" y="1251651"/>
                <a:chExt cx="47811" cy="46761"/>
              </a:xfrm>
            </p:grpSpPr>
            <p:sp>
              <p:nvSpPr>
                <p:cNvPr id="474" name="Freeform: Shape 5179">
                  <a:extLst>
                    <a:ext uri="{FF2B5EF4-FFF2-40B4-BE49-F238E27FC236}">
                      <a16:creationId xmlns:a16="http://schemas.microsoft.com/office/drawing/2014/main" id="{C3A4F79E-035A-7923-C5B8-3C717C6CD425}"/>
                    </a:ext>
                  </a:extLst>
                </p:cNvPr>
                <p:cNvSpPr/>
                <p:nvPr/>
              </p:nvSpPr>
              <p:spPr>
                <a:xfrm>
                  <a:off x="636703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5180">
                  <a:extLst>
                    <a:ext uri="{FF2B5EF4-FFF2-40B4-BE49-F238E27FC236}">
                      <a16:creationId xmlns:a16="http://schemas.microsoft.com/office/drawing/2014/main" id="{5F5A4113-89E6-A3BC-CA90-70755D80FECC}"/>
                    </a:ext>
                  </a:extLst>
                </p:cNvPr>
                <p:cNvSpPr/>
                <p:nvPr/>
              </p:nvSpPr>
              <p:spPr>
                <a:xfrm>
                  <a:off x="6343214"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6" name="Graphic 13">
                <a:extLst>
                  <a:ext uri="{FF2B5EF4-FFF2-40B4-BE49-F238E27FC236}">
                    <a16:creationId xmlns:a16="http://schemas.microsoft.com/office/drawing/2014/main" id="{68AE3C52-5B53-5185-32D1-DDC6DC53C626}"/>
                  </a:ext>
                </a:extLst>
              </p:cNvPr>
              <p:cNvGrpSpPr/>
              <p:nvPr/>
            </p:nvGrpSpPr>
            <p:grpSpPr>
              <a:xfrm>
                <a:off x="6350824" y="1251651"/>
                <a:ext cx="47811" cy="46761"/>
                <a:chOff x="6350824" y="1251651"/>
                <a:chExt cx="47811" cy="46761"/>
              </a:xfrm>
            </p:grpSpPr>
            <p:sp>
              <p:nvSpPr>
                <p:cNvPr id="472" name="Freeform: Shape 5177">
                  <a:extLst>
                    <a:ext uri="{FF2B5EF4-FFF2-40B4-BE49-F238E27FC236}">
                      <a16:creationId xmlns:a16="http://schemas.microsoft.com/office/drawing/2014/main" id="{78E29DC0-71C7-7F49-47C3-FBB11DBF3BA7}"/>
                    </a:ext>
                  </a:extLst>
                </p:cNvPr>
                <p:cNvSpPr/>
                <p:nvPr/>
              </p:nvSpPr>
              <p:spPr>
                <a:xfrm>
                  <a:off x="637464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5178">
                  <a:extLst>
                    <a:ext uri="{FF2B5EF4-FFF2-40B4-BE49-F238E27FC236}">
                      <a16:creationId xmlns:a16="http://schemas.microsoft.com/office/drawing/2014/main" id="{795B2A32-1DA7-09E2-9311-1D413AB14785}"/>
                    </a:ext>
                  </a:extLst>
                </p:cNvPr>
                <p:cNvSpPr/>
                <p:nvPr/>
              </p:nvSpPr>
              <p:spPr>
                <a:xfrm>
                  <a:off x="6350824"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7" name="Graphic 13">
                <a:extLst>
                  <a:ext uri="{FF2B5EF4-FFF2-40B4-BE49-F238E27FC236}">
                    <a16:creationId xmlns:a16="http://schemas.microsoft.com/office/drawing/2014/main" id="{055740AC-B97B-0A0E-F8CF-43D7AF52C590}"/>
                  </a:ext>
                </a:extLst>
              </p:cNvPr>
              <p:cNvGrpSpPr/>
              <p:nvPr/>
            </p:nvGrpSpPr>
            <p:grpSpPr>
              <a:xfrm>
                <a:off x="6358435" y="1251651"/>
                <a:ext cx="47811" cy="46761"/>
                <a:chOff x="6358435" y="1251651"/>
                <a:chExt cx="47811" cy="46761"/>
              </a:xfrm>
            </p:grpSpPr>
            <p:sp>
              <p:nvSpPr>
                <p:cNvPr id="470" name="Freeform: Shape 5175">
                  <a:extLst>
                    <a:ext uri="{FF2B5EF4-FFF2-40B4-BE49-F238E27FC236}">
                      <a16:creationId xmlns:a16="http://schemas.microsoft.com/office/drawing/2014/main" id="{6AB1BD66-0096-16DE-0BD0-2A95DF7E9CF0}"/>
                    </a:ext>
                  </a:extLst>
                </p:cNvPr>
                <p:cNvSpPr/>
                <p:nvPr/>
              </p:nvSpPr>
              <p:spPr>
                <a:xfrm>
                  <a:off x="638242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5176">
                  <a:extLst>
                    <a:ext uri="{FF2B5EF4-FFF2-40B4-BE49-F238E27FC236}">
                      <a16:creationId xmlns:a16="http://schemas.microsoft.com/office/drawing/2014/main" id="{4591CAFA-9A44-69A3-70A2-222AA32D14FA}"/>
                    </a:ext>
                  </a:extLst>
                </p:cNvPr>
                <p:cNvSpPr/>
                <p:nvPr/>
              </p:nvSpPr>
              <p:spPr>
                <a:xfrm>
                  <a:off x="635843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8" name="Graphic 13">
                <a:extLst>
                  <a:ext uri="{FF2B5EF4-FFF2-40B4-BE49-F238E27FC236}">
                    <a16:creationId xmlns:a16="http://schemas.microsoft.com/office/drawing/2014/main" id="{4A84235D-B854-0890-57B3-1CB84E25AD5D}"/>
                  </a:ext>
                </a:extLst>
              </p:cNvPr>
              <p:cNvGrpSpPr/>
              <p:nvPr/>
            </p:nvGrpSpPr>
            <p:grpSpPr>
              <a:xfrm>
                <a:off x="6366045" y="1251651"/>
                <a:ext cx="47977" cy="46761"/>
                <a:chOff x="6366045" y="1251651"/>
                <a:chExt cx="47977" cy="46761"/>
              </a:xfrm>
            </p:grpSpPr>
            <p:sp>
              <p:nvSpPr>
                <p:cNvPr id="468" name="Freeform: Shape 5173">
                  <a:extLst>
                    <a:ext uri="{FF2B5EF4-FFF2-40B4-BE49-F238E27FC236}">
                      <a16:creationId xmlns:a16="http://schemas.microsoft.com/office/drawing/2014/main" id="{1EE8158C-38BE-38DA-E507-9147115CAE52}"/>
                    </a:ext>
                  </a:extLst>
                </p:cNvPr>
                <p:cNvSpPr/>
                <p:nvPr/>
              </p:nvSpPr>
              <p:spPr>
                <a:xfrm>
                  <a:off x="639003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5174">
                  <a:extLst>
                    <a:ext uri="{FF2B5EF4-FFF2-40B4-BE49-F238E27FC236}">
                      <a16:creationId xmlns:a16="http://schemas.microsoft.com/office/drawing/2014/main" id="{6B4DE281-8EAF-7C89-96A9-4356DCDE1968}"/>
                    </a:ext>
                  </a:extLst>
                </p:cNvPr>
                <p:cNvSpPr/>
                <p:nvPr/>
              </p:nvSpPr>
              <p:spPr>
                <a:xfrm>
                  <a:off x="6366045"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69" name="Graphic 13">
                <a:extLst>
                  <a:ext uri="{FF2B5EF4-FFF2-40B4-BE49-F238E27FC236}">
                    <a16:creationId xmlns:a16="http://schemas.microsoft.com/office/drawing/2014/main" id="{DE134677-3A3D-582D-24A7-52FB3A0B4DDC}"/>
                  </a:ext>
                </a:extLst>
              </p:cNvPr>
              <p:cNvGrpSpPr/>
              <p:nvPr/>
            </p:nvGrpSpPr>
            <p:grpSpPr>
              <a:xfrm>
                <a:off x="6373820" y="1251651"/>
                <a:ext cx="47811" cy="46761"/>
                <a:chOff x="6373820" y="1251651"/>
                <a:chExt cx="47811" cy="46761"/>
              </a:xfrm>
            </p:grpSpPr>
            <p:sp>
              <p:nvSpPr>
                <p:cNvPr id="466" name="Freeform: Shape 5171">
                  <a:extLst>
                    <a:ext uri="{FF2B5EF4-FFF2-40B4-BE49-F238E27FC236}">
                      <a16:creationId xmlns:a16="http://schemas.microsoft.com/office/drawing/2014/main" id="{F9D691D7-852A-4F66-552D-02A4DE07A456}"/>
                    </a:ext>
                  </a:extLst>
                </p:cNvPr>
                <p:cNvSpPr/>
                <p:nvPr/>
              </p:nvSpPr>
              <p:spPr>
                <a:xfrm>
                  <a:off x="639764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5172">
                  <a:extLst>
                    <a:ext uri="{FF2B5EF4-FFF2-40B4-BE49-F238E27FC236}">
                      <a16:creationId xmlns:a16="http://schemas.microsoft.com/office/drawing/2014/main" id="{E6972587-F93C-9B41-780B-A5C7C58F817F}"/>
                    </a:ext>
                  </a:extLst>
                </p:cNvPr>
                <p:cNvSpPr/>
                <p:nvPr/>
              </p:nvSpPr>
              <p:spPr>
                <a:xfrm>
                  <a:off x="637382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0" name="Graphic 13">
                <a:extLst>
                  <a:ext uri="{FF2B5EF4-FFF2-40B4-BE49-F238E27FC236}">
                    <a16:creationId xmlns:a16="http://schemas.microsoft.com/office/drawing/2014/main" id="{0B4FF8D0-6B87-9AD6-DD29-55C6B335D5ED}"/>
                  </a:ext>
                </a:extLst>
              </p:cNvPr>
              <p:cNvGrpSpPr/>
              <p:nvPr/>
            </p:nvGrpSpPr>
            <p:grpSpPr>
              <a:xfrm>
                <a:off x="6378453" y="1251651"/>
                <a:ext cx="47977" cy="46761"/>
                <a:chOff x="6378453" y="1251651"/>
                <a:chExt cx="47977" cy="46761"/>
              </a:xfrm>
            </p:grpSpPr>
            <p:sp>
              <p:nvSpPr>
                <p:cNvPr id="464" name="Freeform: Shape 5169">
                  <a:extLst>
                    <a:ext uri="{FF2B5EF4-FFF2-40B4-BE49-F238E27FC236}">
                      <a16:creationId xmlns:a16="http://schemas.microsoft.com/office/drawing/2014/main" id="{5B8E2852-3FEF-A324-D527-B3019D51100D}"/>
                    </a:ext>
                  </a:extLst>
                </p:cNvPr>
                <p:cNvSpPr/>
                <p:nvPr/>
              </p:nvSpPr>
              <p:spPr>
                <a:xfrm>
                  <a:off x="640244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5170">
                  <a:extLst>
                    <a:ext uri="{FF2B5EF4-FFF2-40B4-BE49-F238E27FC236}">
                      <a16:creationId xmlns:a16="http://schemas.microsoft.com/office/drawing/2014/main" id="{3FA6A07E-0292-69DD-F84E-D8F0FCB8751B}"/>
                    </a:ext>
                  </a:extLst>
                </p:cNvPr>
                <p:cNvSpPr/>
                <p:nvPr/>
              </p:nvSpPr>
              <p:spPr>
                <a:xfrm>
                  <a:off x="637845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1" name="Graphic 13">
                <a:extLst>
                  <a:ext uri="{FF2B5EF4-FFF2-40B4-BE49-F238E27FC236}">
                    <a16:creationId xmlns:a16="http://schemas.microsoft.com/office/drawing/2014/main" id="{9AF9A067-6BAF-E282-96B3-07B99248B88F}"/>
                  </a:ext>
                </a:extLst>
              </p:cNvPr>
              <p:cNvGrpSpPr/>
              <p:nvPr/>
            </p:nvGrpSpPr>
            <p:grpSpPr>
              <a:xfrm>
                <a:off x="6399960" y="1251651"/>
                <a:ext cx="47811" cy="46761"/>
                <a:chOff x="6399960" y="1251651"/>
                <a:chExt cx="47811" cy="46761"/>
              </a:xfrm>
            </p:grpSpPr>
            <p:sp>
              <p:nvSpPr>
                <p:cNvPr id="462" name="Freeform: Shape 5167">
                  <a:extLst>
                    <a:ext uri="{FF2B5EF4-FFF2-40B4-BE49-F238E27FC236}">
                      <a16:creationId xmlns:a16="http://schemas.microsoft.com/office/drawing/2014/main" id="{A2448FE5-1C5B-DF1F-7C41-F26B44D716BB}"/>
                    </a:ext>
                  </a:extLst>
                </p:cNvPr>
                <p:cNvSpPr/>
                <p:nvPr/>
              </p:nvSpPr>
              <p:spPr>
                <a:xfrm>
                  <a:off x="642378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5168">
                  <a:extLst>
                    <a:ext uri="{FF2B5EF4-FFF2-40B4-BE49-F238E27FC236}">
                      <a16:creationId xmlns:a16="http://schemas.microsoft.com/office/drawing/2014/main" id="{A1844E82-6FB2-226B-6E25-CE681556C8AD}"/>
                    </a:ext>
                  </a:extLst>
                </p:cNvPr>
                <p:cNvSpPr/>
                <p:nvPr/>
              </p:nvSpPr>
              <p:spPr>
                <a:xfrm>
                  <a:off x="6399960"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2" name="Graphic 13">
                <a:extLst>
                  <a:ext uri="{FF2B5EF4-FFF2-40B4-BE49-F238E27FC236}">
                    <a16:creationId xmlns:a16="http://schemas.microsoft.com/office/drawing/2014/main" id="{80B4CB37-D743-BD8E-2C02-59035315258D}"/>
                  </a:ext>
                </a:extLst>
              </p:cNvPr>
              <p:cNvGrpSpPr/>
              <p:nvPr/>
            </p:nvGrpSpPr>
            <p:grpSpPr>
              <a:xfrm>
                <a:off x="6408397" y="1251651"/>
                <a:ext cx="47811" cy="46761"/>
                <a:chOff x="6408397" y="1251651"/>
                <a:chExt cx="47811" cy="46761"/>
              </a:xfrm>
            </p:grpSpPr>
            <p:sp>
              <p:nvSpPr>
                <p:cNvPr id="460" name="Freeform: Shape 5165">
                  <a:extLst>
                    <a:ext uri="{FF2B5EF4-FFF2-40B4-BE49-F238E27FC236}">
                      <a16:creationId xmlns:a16="http://schemas.microsoft.com/office/drawing/2014/main" id="{70C8758F-20E5-E314-ADFE-92C2FC823583}"/>
                    </a:ext>
                  </a:extLst>
                </p:cNvPr>
                <p:cNvSpPr/>
                <p:nvPr/>
              </p:nvSpPr>
              <p:spPr>
                <a:xfrm>
                  <a:off x="643222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5166">
                  <a:extLst>
                    <a:ext uri="{FF2B5EF4-FFF2-40B4-BE49-F238E27FC236}">
                      <a16:creationId xmlns:a16="http://schemas.microsoft.com/office/drawing/2014/main" id="{85351EAC-F7D3-15BB-23AD-AFC70E1AA4FD}"/>
                    </a:ext>
                  </a:extLst>
                </p:cNvPr>
                <p:cNvSpPr/>
                <p:nvPr/>
              </p:nvSpPr>
              <p:spPr>
                <a:xfrm>
                  <a:off x="640839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3" name="Graphic 13">
                <a:extLst>
                  <a:ext uri="{FF2B5EF4-FFF2-40B4-BE49-F238E27FC236}">
                    <a16:creationId xmlns:a16="http://schemas.microsoft.com/office/drawing/2014/main" id="{9AEA67AF-3713-9954-9271-DEEB0B332B01}"/>
                  </a:ext>
                </a:extLst>
              </p:cNvPr>
              <p:cNvGrpSpPr/>
              <p:nvPr/>
            </p:nvGrpSpPr>
            <p:grpSpPr>
              <a:xfrm>
                <a:off x="6426430" y="1251651"/>
                <a:ext cx="47811" cy="46761"/>
                <a:chOff x="6426430" y="1251651"/>
                <a:chExt cx="47811" cy="46761"/>
              </a:xfrm>
            </p:grpSpPr>
            <p:sp>
              <p:nvSpPr>
                <p:cNvPr id="458" name="Freeform: Shape 5163">
                  <a:extLst>
                    <a:ext uri="{FF2B5EF4-FFF2-40B4-BE49-F238E27FC236}">
                      <a16:creationId xmlns:a16="http://schemas.microsoft.com/office/drawing/2014/main" id="{5EF9B80E-777A-54EB-2013-ABC0B11A2C33}"/>
                    </a:ext>
                  </a:extLst>
                </p:cNvPr>
                <p:cNvSpPr/>
                <p:nvPr/>
              </p:nvSpPr>
              <p:spPr>
                <a:xfrm>
                  <a:off x="645025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5164">
                  <a:extLst>
                    <a:ext uri="{FF2B5EF4-FFF2-40B4-BE49-F238E27FC236}">
                      <a16:creationId xmlns:a16="http://schemas.microsoft.com/office/drawing/2014/main" id="{D9F7100E-43B5-A35F-0C5C-BF4D08A2E72A}"/>
                    </a:ext>
                  </a:extLst>
                </p:cNvPr>
                <p:cNvSpPr/>
                <p:nvPr/>
              </p:nvSpPr>
              <p:spPr>
                <a:xfrm>
                  <a:off x="6426430"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4" name="Graphic 13">
                <a:extLst>
                  <a:ext uri="{FF2B5EF4-FFF2-40B4-BE49-F238E27FC236}">
                    <a16:creationId xmlns:a16="http://schemas.microsoft.com/office/drawing/2014/main" id="{B62930F6-A292-C151-1DCF-D1A45094F22E}"/>
                  </a:ext>
                </a:extLst>
              </p:cNvPr>
              <p:cNvGrpSpPr/>
              <p:nvPr/>
            </p:nvGrpSpPr>
            <p:grpSpPr>
              <a:xfrm>
                <a:off x="6433709" y="1251651"/>
                <a:ext cx="47811" cy="46761"/>
                <a:chOff x="6433709" y="1251651"/>
                <a:chExt cx="47811" cy="46761"/>
              </a:xfrm>
            </p:grpSpPr>
            <p:sp>
              <p:nvSpPr>
                <p:cNvPr id="456" name="Freeform: Shape 5161">
                  <a:extLst>
                    <a:ext uri="{FF2B5EF4-FFF2-40B4-BE49-F238E27FC236}">
                      <a16:creationId xmlns:a16="http://schemas.microsoft.com/office/drawing/2014/main" id="{7329B6C6-B793-450A-2CD6-CF6C12E8725A}"/>
                    </a:ext>
                  </a:extLst>
                </p:cNvPr>
                <p:cNvSpPr/>
                <p:nvPr/>
              </p:nvSpPr>
              <p:spPr>
                <a:xfrm>
                  <a:off x="645769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5162">
                  <a:extLst>
                    <a:ext uri="{FF2B5EF4-FFF2-40B4-BE49-F238E27FC236}">
                      <a16:creationId xmlns:a16="http://schemas.microsoft.com/office/drawing/2014/main" id="{4F532FCE-E892-BC02-21DD-78E0C1D33548}"/>
                    </a:ext>
                  </a:extLst>
                </p:cNvPr>
                <p:cNvSpPr/>
                <p:nvPr/>
              </p:nvSpPr>
              <p:spPr>
                <a:xfrm>
                  <a:off x="643370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5" name="Graphic 13">
                <a:extLst>
                  <a:ext uri="{FF2B5EF4-FFF2-40B4-BE49-F238E27FC236}">
                    <a16:creationId xmlns:a16="http://schemas.microsoft.com/office/drawing/2014/main" id="{0F1415C8-9CC4-7424-0FA9-451505DA3F04}"/>
                  </a:ext>
                </a:extLst>
              </p:cNvPr>
              <p:cNvGrpSpPr/>
              <p:nvPr/>
            </p:nvGrpSpPr>
            <p:grpSpPr>
              <a:xfrm>
                <a:off x="6457697" y="1251651"/>
                <a:ext cx="47811" cy="46761"/>
                <a:chOff x="6457697" y="1251651"/>
                <a:chExt cx="47811" cy="46761"/>
              </a:xfrm>
            </p:grpSpPr>
            <p:sp>
              <p:nvSpPr>
                <p:cNvPr id="454" name="Freeform: Shape 5159">
                  <a:extLst>
                    <a:ext uri="{FF2B5EF4-FFF2-40B4-BE49-F238E27FC236}">
                      <a16:creationId xmlns:a16="http://schemas.microsoft.com/office/drawing/2014/main" id="{0F8FE818-8229-8ABD-522D-00EC13F68423}"/>
                    </a:ext>
                  </a:extLst>
                </p:cNvPr>
                <p:cNvSpPr/>
                <p:nvPr/>
              </p:nvSpPr>
              <p:spPr>
                <a:xfrm>
                  <a:off x="648152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5160">
                  <a:extLst>
                    <a:ext uri="{FF2B5EF4-FFF2-40B4-BE49-F238E27FC236}">
                      <a16:creationId xmlns:a16="http://schemas.microsoft.com/office/drawing/2014/main" id="{F34D22F1-A803-CCF8-1383-895F538D3592}"/>
                    </a:ext>
                  </a:extLst>
                </p:cNvPr>
                <p:cNvSpPr/>
                <p:nvPr/>
              </p:nvSpPr>
              <p:spPr>
                <a:xfrm>
                  <a:off x="645769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6" name="Graphic 13">
                <a:extLst>
                  <a:ext uri="{FF2B5EF4-FFF2-40B4-BE49-F238E27FC236}">
                    <a16:creationId xmlns:a16="http://schemas.microsoft.com/office/drawing/2014/main" id="{2638498B-04C4-A68B-A65C-0C248C9BEC7F}"/>
                  </a:ext>
                </a:extLst>
              </p:cNvPr>
              <p:cNvGrpSpPr/>
              <p:nvPr/>
            </p:nvGrpSpPr>
            <p:grpSpPr>
              <a:xfrm>
                <a:off x="6465969" y="1251651"/>
                <a:ext cx="47811" cy="46761"/>
                <a:chOff x="6465969" y="1251651"/>
                <a:chExt cx="47811" cy="46761"/>
              </a:xfrm>
            </p:grpSpPr>
            <p:sp>
              <p:nvSpPr>
                <p:cNvPr id="452" name="Freeform: Shape 5157">
                  <a:extLst>
                    <a:ext uri="{FF2B5EF4-FFF2-40B4-BE49-F238E27FC236}">
                      <a16:creationId xmlns:a16="http://schemas.microsoft.com/office/drawing/2014/main" id="{F5907316-C182-F7F6-66D4-52D9302D980A}"/>
                    </a:ext>
                  </a:extLst>
                </p:cNvPr>
                <p:cNvSpPr/>
                <p:nvPr/>
              </p:nvSpPr>
              <p:spPr>
                <a:xfrm>
                  <a:off x="648979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5158">
                  <a:extLst>
                    <a:ext uri="{FF2B5EF4-FFF2-40B4-BE49-F238E27FC236}">
                      <a16:creationId xmlns:a16="http://schemas.microsoft.com/office/drawing/2014/main" id="{CC684272-4DE6-B27C-9E80-0C97CE786880}"/>
                    </a:ext>
                  </a:extLst>
                </p:cNvPr>
                <p:cNvSpPr/>
                <p:nvPr/>
              </p:nvSpPr>
              <p:spPr>
                <a:xfrm>
                  <a:off x="646596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7" name="Graphic 13">
                <a:extLst>
                  <a:ext uri="{FF2B5EF4-FFF2-40B4-BE49-F238E27FC236}">
                    <a16:creationId xmlns:a16="http://schemas.microsoft.com/office/drawing/2014/main" id="{E456DDC7-5133-A460-A7CA-68F3E5CFFB61}"/>
                  </a:ext>
                </a:extLst>
              </p:cNvPr>
              <p:cNvGrpSpPr/>
              <p:nvPr/>
            </p:nvGrpSpPr>
            <p:grpSpPr>
              <a:xfrm>
                <a:off x="6487476" y="1251651"/>
                <a:ext cx="47977" cy="46761"/>
                <a:chOff x="6487476" y="1251651"/>
                <a:chExt cx="47977" cy="46761"/>
              </a:xfrm>
            </p:grpSpPr>
            <p:sp>
              <p:nvSpPr>
                <p:cNvPr id="450" name="Freeform: Shape 5155">
                  <a:extLst>
                    <a:ext uri="{FF2B5EF4-FFF2-40B4-BE49-F238E27FC236}">
                      <a16:creationId xmlns:a16="http://schemas.microsoft.com/office/drawing/2014/main" id="{F24462AA-070A-71C6-D21F-9A31299BDD9A}"/>
                    </a:ext>
                  </a:extLst>
                </p:cNvPr>
                <p:cNvSpPr/>
                <p:nvPr/>
              </p:nvSpPr>
              <p:spPr>
                <a:xfrm>
                  <a:off x="651146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5156">
                  <a:extLst>
                    <a:ext uri="{FF2B5EF4-FFF2-40B4-BE49-F238E27FC236}">
                      <a16:creationId xmlns:a16="http://schemas.microsoft.com/office/drawing/2014/main" id="{2F18EB24-E101-EE44-2122-A7378E8FBFAB}"/>
                    </a:ext>
                  </a:extLst>
                </p:cNvPr>
                <p:cNvSpPr/>
                <p:nvPr/>
              </p:nvSpPr>
              <p:spPr>
                <a:xfrm>
                  <a:off x="6487476"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 name="Graphic 13">
                <a:extLst>
                  <a:ext uri="{FF2B5EF4-FFF2-40B4-BE49-F238E27FC236}">
                    <a16:creationId xmlns:a16="http://schemas.microsoft.com/office/drawing/2014/main" id="{7FDBB792-206F-3269-ADF4-4D19A8DADBF1}"/>
                  </a:ext>
                </a:extLst>
              </p:cNvPr>
              <p:cNvGrpSpPr/>
              <p:nvPr/>
            </p:nvGrpSpPr>
            <p:grpSpPr>
              <a:xfrm>
                <a:off x="6495252" y="1251651"/>
                <a:ext cx="47811" cy="46761"/>
                <a:chOff x="6495252" y="1251651"/>
                <a:chExt cx="47811" cy="46761"/>
              </a:xfrm>
            </p:grpSpPr>
            <p:sp>
              <p:nvSpPr>
                <p:cNvPr id="448" name="Freeform: Shape 5153">
                  <a:extLst>
                    <a:ext uri="{FF2B5EF4-FFF2-40B4-BE49-F238E27FC236}">
                      <a16:creationId xmlns:a16="http://schemas.microsoft.com/office/drawing/2014/main" id="{2925F24A-FACD-B623-AF55-7E60E0C205C8}"/>
                    </a:ext>
                  </a:extLst>
                </p:cNvPr>
                <p:cNvSpPr/>
                <p:nvPr/>
              </p:nvSpPr>
              <p:spPr>
                <a:xfrm>
                  <a:off x="651907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5154">
                  <a:extLst>
                    <a:ext uri="{FF2B5EF4-FFF2-40B4-BE49-F238E27FC236}">
                      <a16:creationId xmlns:a16="http://schemas.microsoft.com/office/drawing/2014/main" id="{8B198C17-287A-B63F-67AA-5A48826BC6AD}"/>
                    </a:ext>
                  </a:extLst>
                </p:cNvPr>
                <p:cNvSpPr/>
                <p:nvPr/>
              </p:nvSpPr>
              <p:spPr>
                <a:xfrm>
                  <a:off x="649525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9" name="Graphic 13">
                <a:extLst>
                  <a:ext uri="{FF2B5EF4-FFF2-40B4-BE49-F238E27FC236}">
                    <a16:creationId xmlns:a16="http://schemas.microsoft.com/office/drawing/2014/main" id="{931A90D9-1326-E9EF-B38F-A1BED2E64AE3}"/>
                  </a:ext>
                </a:extLst>
              </p:cNvPr>
              <p:cNvGrpSpPr/>
              <p:nvPr/>
            </p:nvGrpSpPr>
            <p:grpSpPr>
              <a:xfrm>
                <a:off x="6511465" y="1251651"/>
                <a:ext cx="47811" cy="46761"/>
                <a:chOff x="6511465" y="1251651"/>
                <a:chExt cx="47811" cy="46761"/>
              </a:xfrm>
            </p:grpSpPr>
            <p:sp>
              <p:nvSpPr>
                <p:cNvPr id="446" name="Freeform: Shape 5151">
                  <a:extLst>
                    <a:ext uri="{FF2B5EF4-FFF2-40B4-BE49-F238E27FC236}">
                      <a16:creationId xmlns:a16="http://schemas.microsoft.com/office/drawing/2014/main" id="{71B52990-3F8F-2005-BBB5-2DC0CBED2BE1}"/>
                    </a:ext>
                  </a:extLst>
                </p:cNvPr>
                <p:cNvSpPr/>
                <p:nvPr/>
              </p:nvSpPr>
              <p:spPr>
                <a:xfrm>
                  <a:off x="653545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5152">
                  <a:extLst>
                    <a:ext uri="{FF2B5EF4-FFF2-40B4-BE49-F238E27FC236}">
                      <a16:creationId xmlns:a16="http://schemas.microsoft.com/office/drawing/2014/main" id="{D132F8A6-88A2-581B-0971-5C23B2025205}"/>
                    </a:ext>
                  </a:extLst>
                </p:cNvPr>
                <p:cNvSpPr/>
                <p:nvPr/>
              </p:nvSpPr>
              <p:spPr>
                <a:xfrm>
                  <a:off x="6511465"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0" name="Graphic 13">
                <a:extLst>
                  <a:ext uri="{FF2B5EF4-FFF2-40B4-BE49-F238E27FC236}">
                    <a16:creationId xmlns:a16="http://schemas.microsoft.com/office/drawing/2014/main" id="{7F0AE0BB-A6B7-4E6D-AF94-4834FFC8C142}"/>
                  </a:ext>
                </a:extLst>
              </p:cNvPr>
              <p:cNvGrpSpPr/>
              <p:nvPr/>
            </p:nvGrpSpPr>
            <p:grpSpPr>
              <a:xfrm>
                <a:off x="6526851" y="1251651"/>
                <a:ext cx="47977" cy="46761"/>
                <a:chOff x="6526851" y="1251651"/>
                <a:chExt cx="47977" cy="46761"/>
              </a:xfrm>
            </p:grpSpPr>
            <p:sp>
              <p:nvSpPr>
                <p:cNvPr id="444" name="Freeform: Shape 5149">
                  <a:extLst>
                    <a:ext uri="{FF2B5EF4-FFF2-40B4-BE49-F238E27FC236}">
                      <a16:creationId xmlns:a16="http://schemas.microsoft.com/office/drawing/2014/main" id="{CD780E40-2EAD-831D-8626-F738C3BF7166}"/>
                    </a:ext>
                  </a:extLst>
                </p:cNvPr>
                <p:cNvSpPr/>
                <p:nvPr/>
              </p:nvSpPr>
              <p:spPr>
                <a:xfrm>
                  <a:off x="655083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5150">
                  <a:extLst>
                    <a:ext uri="{FF2B5EF4-FFF2-40B4-BE49-F238E27FC236}">
                      <a16:creationId xmlns:a16="http://schemas.microsoft.com/office/drawing/2014/main" id="{B25C7914-C628-1668-A909-6D5771506579}"/>
                    </a:ext>
                  </a:extLst>
                </p:cNvPr>
                <p:cNvSpPr/>
                <p:nvPr/>
              </p:nvSpPr>
              <p:spPr>
                <a:xfrm>
                  <a:off x="6526851"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1" name="Graphic 13">
                <a:extLst>
                  <a:ext uri="{FF2B5EF4-FFF2-40B4-BE49-F238E27FC236}">
                    <a16:creationId xmlns:a16="http://schemas.microsoft.com/office/drawing/2014/main" id="{CC52FAAD-9473-9321-EFE1-5CFBBE176C67}"/>
                  </a:ext>
                </a:extLst>
              </p:cNvPr>
              <p:cNvGrpSpPr/>
              <p:nvPr/>
            </p:nvGrpSpPr>
            <p:grpSpPr>
              <a:xfrm>
                <a:off x="6546869" y="1251651"/>
                <a:ext cx="47977" cy="46761"/>
                <a:chOff x="6546869" y="1251651"/>
                <a:chExt cx="47977" cy="46761"/>
              </a:xfrm>
            </p:grpSpPr>
            <p:sp>
              <p:nvSpPr>
                <p:cNvPr id="442" name="Freeform: Shape 5147">
                  <a:extLst>
                    <a:ext uri="{FF2B5EF4-FFF2-40B4-BE49-F238E27FC236}">
                      <a16:creationId xmlns:a16="http://schemas.microsoft.com/office/drawing/2014/main" id="{B62F1923-2534-FFF5-F048-984D0EC601A0}"/>
                    </a:ext>
                  </a:extLst>
                </p:cNvPr>
                <p:cNvSpPr/>
                <p:nvPr/>
              </p:nvSpPr>
              <p:spPr>
                <a:xfrm>
                  <a:off x="657085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5148">
                  <a:extLst>
                    <a:ext uri="{FF2B5EF4-FFF2-40B4-BE49-F238E27FC236}">
                      <a16:creationId xmlns:a16="http://schemas.microsoft.com/office/drawing/2014/main" id="{354A160D-0C72-987A-27F2-4E1AA912B37D}"/>
                    </a:ext>
                  </a:extLst>
                </p:cNvPr>
                <p:cNvSpPr/>
                <p:nvPr/>
              </p:nvSpPr>
              <p:spPr>
                <a:xfrm>
                  <a:off x="654686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2" name="Graphic 13">
                <a:extLst>
                  <a:ext uri="{FF2B5EF4-FFF2-40B4-BE49-F238E27FC236}">
                    <a16:creationId xmlns:a16="http://schemas.microsoft.com/office/drawing/2014/main" id="{BB35E094-271B-55FA-CECD-F1C0B075D368}"/>
                  </a:ext>
                </a:extLst>
              </p:cNvPr>
              <p:cNvGrpSpPr/>
              <p:nvPr/>
            </p:nvGrpSpPr>
            <p:grpSpPr>
              <a:xfrm>
                <a:off x="6552494" y="1251651"/>
                <a:ext cx="47811" cy="46761"/>
                <a:chOff x="6552494" y="1251651"/>
                <a:chExt cx="47811" cy="46761"/>
              </a:xfrm>
            </p:grpSpPr>
            <p:sp>
              <p:nvSpPr>
                <p:cNvPr id="440" name="Freeform: Shape 5145">
                  <a:extLst>
                    <a:ext uri="{FF2B5EF4-FFF2-40B4-BE49-F238E27FC236}">
                      <a16:creationId xmlns:a16="http://schemas.microsoft.com/office/drawing/2014/main" id="{302F27E8-AE0B-F402-8FFF-F6C0BB4CAAB5}"/>
                    </a:ext>
                  </a:extLst>
                </p:cNvPr>
                <p:cNvSpPr/>
                <p:nvPr/>
              </p:nvSpPr>
              <p:spPr>
                <a:xfrm>
                  <a:off x="657648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5146">
                  <a:extLst>
                    <a:ext uri="{FF2B5EF4-FFF2-40B4-BE49-F238E27FC236}">
                      <a16:creationId xmlns:a16="http://schemas.microsoft.com/office/drawing/2014/main" id="{B8B81D20-C191-EEC5-A4A6-2382E4954404}"/>
                    </a:ext>
                  </a:extLst>
                </p:cNvPr>
                <p:cNvSpPr/>
                <p:nvPr/>
              </p:nvSpPr>
              <p:spPr>
                <a:xfrm>
                  <a:off x="6552494"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3" name="Graphic 13">
                <a:extLst>
                  <a:ext uri="{FF2B5EF4-FFF2-40B4-BE49-F238E27FC236}">
                    <a16:creationId xmlns:a16="http://schemas.microsoft.com/office/drawing/2014/main" id="{E23FB609-ACFF-544E-0205-8F8CC65D4FCA}"/>
                  </a:ext>
                </a:extLst>
              </p:cNvPr>
              <p:cNvGrpSpPr/>
              <p:nvPr/>
            </p:nvGrpSpPr>
            <p:grpSpPr>
              <a:xfrm>
                <a:off x="6574828" y="1251651"/>
                <a:ext cx="47811" cy="46761"/>
                <a:chOff x="6574828" y="1251651"/>
                <a:chExt cx="47811" cy="46761"/>
              </a:xfrm>
            </p:grpSpPr>
            <p:sp>
              <p:nvSpPr>
                <p:cNvPr id="438" name="Freeform: Shape 5143">
                  <a:extLst>
                    <a:ext uri="{FF2B5EF4-FFF2-40B4-BE49-F238E27FC236}">
                      <a16:creationId xmlns:a16="http://schemas.microsoft.com/office/drawing/2014/main" id="{015215B3-E9FE-6F9A-C857-858262B7FAD1}"/>
                    </a:ext>
                  </a:extLst>
                </p:cNvPr>
                <p:cNvSpPr/>
                <p:nvPr/>
              </p:nvSpPr>
              <p:spPr>
                <a:xfrm>
                  <a:off x="659865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5144">
                  <a:extLst>
                    <a:ext uri="{FF2B5EF4-FFF2-40B4-BE49-F238E27FC236}">
                      <a16:creationId xmlns:a16="http://schemas.microsoft.com/office/drawing/2014/main" id="{36088F4C-0CC8-3B56-D9DD-4A3BE5C1D6FC}"/>
                    </a:ext>
                  </a:extLst>
                </p:cNvPr>
                <p:cNvSpPr/>
                <p:nvPr/>
              </p:nvSpPr>
              <p:spPr>
                <a:xfrm>
                  <a:off x="6574828"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4" name="Graphic 13">
                <a:extLst>
                  <a:ext uri="{FF2B5EF4-FFF2-40B4-BE49-F238E27FC236}">
                    <a16:creationId xmlns:a16="http://schemas.microsoft.com/office/drawing/2014/main" id="{A0471F51-5A1C-2BDE-8BAE-27F125EDCC85}"/>
                  </a:ext>
                </a:extLst>
              </p:cNvPr>
              <p:cNvGrpSpPr/>
              <p:nvPr/>
            </p:nvGrpSpPr>
            <p:grpSpPr>
              <a:xfrm>
                <a:off x="6582272" y="1251651"/>
                <a:ext cx="47977" cy="46761"/>
                <a:chOff x="6582272" y="1251651"/>
                <a:chExt cx="47977" cy="46761"/>
              </a:xfrm>
            </p:grpSpPr>
            <p:sp>
              <p:nvSpPr>
                <p:cNvPr id="436" name="Freeform: Shape 5141">
                  <a:extLst>
                    <a:ext uri="{FF2B5EF4-FFF2-40B4-BE49-F238E27FC236}">
                      <a16:creationId xmlns:a16="http://schemas.microsoft.com/office/drawing/2014/main" id="{348E36E6-41F7-ABB8-2B71-4EEABE401D56}"/>
                    </a:ext>
                  </a:extLst>
                </p:cNvPr>
                <p:cNvSpPr/>
                <p:nvPr/>
              </p:nvSpPr>
              <p:spPr>
                <a:xfrm>
                  <a:off x="660626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5142">
                  <a:extLst>
                    <a:ext uri="{FF2B5EF4-FFF2-40B4-BE49-F238E27FC236}">
                      <a16:creationId xmlns:a16="http://schemas.microsoft.com/office/drawing/2014/main" id="{A7F9A073-6964-9AB8-52BA-00B5DF736C3A}"/>
                    </a:ext>
                  </a:extLst>
                </p:cNvPr>
                <p:cNvSpPr/>
                <p:nvPr/>
              </p:nvSpPr>
              <p:spPr>
                <a:xfrm>
                  <a:off x="6582272"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 name="Graphic 13">
                <a:extLst>
                  <a:ext uri="{FF2B5EF4-FFF2-40B4-BE49-F238E27FC236}">
                    <a16:creationId xmlns:a16="http://schemas.microsoft.com/office/drawing/2014/main" id="{B69F9DB3-4B9D-0B3F-5481-C671F9F501B2}"/>
                  </a:ext>
                </a:extLst>
              </p:cNvPr>
              <p:cNvGrpSpPr/>
              <p:nvPr/>
            </p:nvGrpSpPr>
            <p:grpSpPr>
              <a:xfrm>
                <a:off x="6606261" y="1251651"/>
                <a:ext cx="47811" cy="46761"/>
                <a:chOff x="6606261" y="1251651"/>
                <a:chExt cx="47811" cy="46761"/>
              </a:xfrm>
            </p:grpSpPr>
            <p:sp>
              <p:nvSpPr>
                <p:cNvPr id="434" name="Freeform: Shape 5139">
                  <a:extLst>
                    <a:ext uri="{FF2B5EF4-FFF2-40B4-BE49-F238E27FC236}">
                      <a16:creationId xmlns:a16="http://schemas.microsoft.com/office/drawing/2014/main" id="{C08B2986-83A1-74B9-540B-2E1D77A1B3D7}"/>
                    </a:ext>
                  </a:extLst>
                </p:cNvPr>
                <p:cNvSpPr/>
                <p:nvPr/>
              </p:nvSpPr>
              <p:spPr>
                <a:xfrm>
                  <a:off x="663024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5140">
                  <a:extLst>
                    <a:ext uri="{FF2B5EF4-FFF2-40B4-BE49-F238E27FC236}">
                      <a16:creationId xmlns:a16="http://schemas.microsoft.com/office/drawing/2014/main" id="{01C04CA2-D521-58E5-F714-208997545E2C}"/>
                    </a:ext>
                  </a:extLst>
                </p:cNvPr>
                <p:cNvSpPr/>
                <p:nvPr/>
              </p:nvSpPr>
              <p:spPr>
                <a:xfrm>
                  <a:off x="6606261"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6" name="Graphic 13">
                <a:extLst>
                  <a:ext uri="{FF2B5EF4-FFF2-40B4-BE49-F238E27FC236}">
                    <a16:creationId xmlns:a16="http://schemas.microsoft.com/office/drawing/2014/main" id="{7EF86973-F44D-C4DA-7B69-7C9F8D5E66AB}"/>
                  </a:ext>
                </a:extLst>
              </p:cNvPr>
              <p:cNvGrpSpPr/>
              <p:nvPr/>
            </p:nvGrpSpPr>
            <p:grpSpPr>
              <a:xfrm>
                <a:off x="6632400" y="1251651"/>
                <a:ext cx="47977" cy="46761"/>
                <a:chOff x="6632400" y="1251651"/>
                <a:chExt cx="47977" cy="46761"/>
              </a:xfrm>
            </p:grpSpPr>
            <p:sp>
              <p:nvSpPr>
                <p:cNvPr id="432" name="Freeform: Shape 5137">
                  <a:extLst>
                    <a:ext uri="{FF2B5EF4-FFF2-40B4-BE49-F238E27FC236}">
                      <a16:creationId xmlns:a16="http://schemas.microsoft.com/office/drawing/2014/main" id="{EEE039E6-B56B-6890-3AA7-D4F91A9A6537}"/>
                    </a:ext>
                  </a:extLst>
                </p:cNvPr>
                <p:cNvSpPr/>
                <p:nvPr/>
              </p:nvSpPr>
              <p:spPr>
                <a:xfrm>
                  <a:off x="665638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5138">
                  <a:extLst>
                    <a:ext uri="{FF2B5EF4-FFF2-40B4-BE49-F238E27FC236}">
                      <a16:creationId xmlns:a16="http://schemas.microsoft.com/office/drawing/2014/main" id="{50C33152-EA09-EE41-F12C-698770833955}"/>
                    </a:ext>
                  </a:extLst>
                </p:cNvPr>
                <p:cNvSpPr/>
                <p:nvPr/>
              </p:nvSpPr>
              <p:spPr>
                <a:xfrm>
                  <a:off x="6632400"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 name="Graphic 13">
                <a:extLst>
                  <a:ext uri="{FF2B5EF4-FFF2-40B4-BE49-F238E27FC236}">
                    <a16:creationId xmlns:a16="http://schemas.microsoft.com/office/drawing/2014/main" id="{55C63264-3249-4B5E-940A-F25789F4CF36}"/>
                  </a:ext>
                </a:extLst>
              </p:cNvPr>
              <p:cNvGrpSpPr/>
              <p:nvPr/>
            </p:nvGrpSpPr>
            <p:grpSpPr>
              <a:xfrm>
                <a:off x="6656389" y="1251651"/>
                <a:ext cx="47977" cy="46761"/>
                <a:chOff x="6656389" y="1251651"/>
                <a:chExt cx="47977" cy="46761"/>
              </a:xfrm>
            </p:grpSpPr>
            <p:sp>
              <p:nvSpPr>
                <p:cNvPr id="430" name="Freeform: Shape 5135">
                  <a:extLst>
                    <a:ext uri="{FF2B5EF4-FFF2-40B4-BE49-F238E27FC236}">
                      <a16:creationId xmlns:a16="http://schemas.microsoft.com/office/drawing/2014/main" id="{E30877C2-4A03-4DCD-8CD1-16BC87F8AED9}"/>
                    </a:ext>
                  </a:extLst>
                </p:cNvPr>
                <p:cNvSpPr/>
                <p:nvPr/>
              </p:nvSpPr>
              <p:spPr>
                <a:xfrm>
                  <a:off x="6680377"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5136">
                  <a:extLst>
                    <a:ext uri="{FF2B5EF4-FFF2-40B4-BE49-F238E27FC236}">
                      <a16:creationId xmlns:a16="http://schemas.microsoft.com/office/drawing/2014/main" id="{81B58035-E004-1783-E578-36238CDEB902}"/>
                    </a:ext>
                  </a:extLst>
                </p:cNvPr>
                <p:cNvSpPr/>
                <p:nvPr/>
              </p:nvSpPr>
              <p:spPr>
                <a:xfrm>
                  <a:off x="6656389"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8" name="Graphic 13">
                <a:extLst>
                  <a:ext uri="{FF2B5EF4-FFF2-40B4-BE49-F238E27FC236}">
                    <a16:creationId xmlns:a16="http://schemas.microsoft.com/office/drawing/2014/main" id="{82A57A52-E0EE-08EE-A2FA-A18909B43E97}"/>
                  </a:ext>
                </a:extLst>
              </p:cNvPr>
              <p:cNvGrpSpPr/>
              <p:nvPr/>
            </p:nvGrpSpPr>
            <p:grpSpPr>
              <a:xfrm>
                <a:off x="6663833" y="1251651"/>
                <a:ext cx="47977" cy="46761"/>
                <a:chOff x="6663833" y="1251651"/>
                <a:chExt cx="47977" cy="46761"/>
              </a:xfrm>
            </p:grpSpPr>
            <p:sp>
              <p:nvSpPr>
                <p:cNvPr id="428" name="Freeform: Shape 5133">
                  <a:extLst>
                    <a:ext uri="{FF2B5EF4-FFF2-40B4-BE49-F238E27FC236}">
                      <a16:creationId xmlns:a16="http://schemas.microsoft.com/office/drawing/2014/main" id="{61FAB90F-AB4A-DA6D-33CA-96D9378A7A97}"/>
                    </a:ext>
                  </a:extLst>
                </p:cNvPr>
                <p:cNvSpPr/>
                <p:nvPr/>
              </p:nvSpPr>
              <p:spPr>
                <a:xfrm>
                  <a:off x="668782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5134">
                  <a:extLst>
                    <a:ext uri="{FF2B5EF4-FFF2-40B4-BE49-F238E27FC236}">
                      <a16:creationId xmlns:a16="http://schemas.microsoft.com/office/drawing/2014/main" id="{553A37FD-978F-3481-6BED-C5FF24008EB3}"/>
                    </a:ext>
                  </a:extLst>
                </p:cNvPr>
                <p:cNvSpPr/>
                <p:nvPr/>
              </p:nvSpPr>
              <p:spPr>
                <a:xfrm>
                  <a:off x="666383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9" name="Graphic 13">
                <a:extLst>
                  <a:ext uri="{FF2B5EF4-FFF2-40B4-BE49-F238E27FC236}">
                    <a16:creationId xmlns:a16="http://schemas.microsoft.com/office/drawing/2014/main" id="{280A51D1-94DF-95C3-DC0A-F121E27FD6F9}"/>
                  </a:ext>
                </a:extLst>
              </p:cNvPr>
              <p:cNvGrpSpPr/>
              <p:nvPr/>
            </p:nvGrpSpPr>
            <p:grpSpPr>
              <a:xfrm>
                <a:off x="6687822" y="1251651"/>
                <a:ext cx="47811" cy="46761"/>
                <a:chOff x="6687822" y="1251651"/>
                <a:chExt cx="47811" cy="46761"/>
              </a:xfrm>
            </p:grpSpPr>
            <p:sp>
              <p:nvSpPr>
                <p:cNvPr id="426" name="Freeform: Shape 5131">
                  <a:extLst>
                    <a:ext uri="{FF2B5EF4-FFF2-40B4-BE49-F238E27FC236}">
                      <a16:creationId xmlns:a16="http://schemas.microsoft.com/office/drawing/2014/main" id="{06E609B6-EEE6-151A-8D46-FB710E941376}"/>
                    </a:ext>
                  </a:extLst>
                </p:cNvPr>
                <p:cNvSpPr/>
                <p:nvPr/>
              </p:nvSpPr>
              <p:spPr>
                <a:xfrm>
                  <a:off x="671181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5132">
                  <a:extLst>
                    <a:ext uri="{FF2B5EF4-FFF2-40B4-BE49-F238E27FC236}">
                      <a16:creationId xmlns:a16="http://schemas.microsoft.com/office/drawing/2014/main" id="{BEDCE783-67B2-7A0E-9B18-AD323CF483F4}"/>
                    </a:ext>
                  </a:extLst>
                </p:cNvPr>
                <p:cNvSpPr/>
                <p:nvPr/>
              </p:nvSpPr>
              <p:spPr>
                <a:xfrm>
                  <a:off x="668782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0" name="Graphic 13">
                <a:extLst>
                  <a:ext uri="{FF2B5EF4-FFF2-40B4-BE49-F238E27FC236}">
                    <a16:creationId xmlns:a16="http://schemas.microsoft.com/office/drawing/2014/main" id="{3A66B2B2-F598-704B-0712-D1622E5CB024}"/>
                  </a:ext>
                </a:extLst>
              </p:cNvPr>
              <p:cNvGrpSpPr/>
              <p:nvPr/>
            </p:nvGrpSpPr>
            <p:grpSpPr>
              <a:xfrm>
                <a:off x="6695101" y="1251651"/>
                <a:ext cx="47811" cy="46761"/>
                <a:chOff x="6695101" y="1251651"/>
                <a:chExt cx="47811" cy="46761"/>
              </a:xfrm>
            </p:grpSpPr>
            <p:sp>
              <p:nvSpPr>
                <p:cNvPr id="424" name="Freeform: Shape 5129">
                  <a:extLst>
                    <a:ext uri="{FF2B5EF4-FFF2-40B4-BE49-F238E27FC236}">
                      <a16:creationId xmlns:a16="http://schemas.microsoft.com/office/drawing/2014/main" id="{4B0F3A51-11D4-E7A2-8548-478BC3E165E0}"/>
                    </a:ext>
                  </a:extLst>
                </p:cNvPr>
                <p:cNvSpPr/>
                <p:nvPr/>
              </p:nvSpPr>
              <p:spPr>
                <a:xfrm>
                  <a:off x="6718924"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5130">
                  <a:extLst>
                    <a:ext uri="{FF2B5EF4-FFF2-40B4-BE49-F238E27FC236}">
                      <a16:creationId xmlns:a16="http://schemas.microsoft.com/office/drawing/2014/main" id="{53CFF0C5-4A58-6EAD-A266-9B364435789F}"/>
                    </a:ext>
                  </a:extLst>
                </p:cNvPr>
                <p:cNvSpPr/>
                <p:nvPr/>
              </p:nvSpPr>
              <p:spPr>
                <a:xfrm>
                  <a:off x="6695101"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1" name="Graphic 13">
                <a:extLst>
                  <a:ext uri="{FF2B5EF4-FFF2-40B4-BE49-F238E27FC236}">
                    <a16:creationId xmlns:a16="http://schemas.microsoft.com/office/drawing/2014/main" id="{94CB4B3D-653B-7C95-CF51-4AE3727452D1}"/>
                  </a:ext>
                </a:extLst>
              </p:cNvPr>
              <p:cNvGrpSpPr/>
              <p:nvPr/>
            </p:nvGrpSpPr>
            <p:grpSpPr>
              <a:xfrm>
                <a:off x="6729843" y="1251651"/>
                <a:ext cx="47977" cy="46761"/>
                <a:chOff x="6729843" y="1251651"/>
                <a:chExt cx="47977" cy="46761"/>
              </a:xfrm>
            </p:grpSpPr>
            <p:sp>
              <p:nvSpPr>
                <p:cNvPr id="422" name="Freeform: Shape 5127">
                  <a:extLst>
                    <a:ext uri="{FF2B5EF4-FFF2-40B4-BE49-F238E27FC236}">
                      <a16:creationId xmlns:a16="http://schemas.microsoft.com/office/drawing/2014/main" id="{D939973C-473E-9737-2E60-3012CAAF0CD0}"/>
                    </a:ext>
                  </a:extLst>
                </p:cNvPr>
                <p:cNvSpPr/>
                <p:nvPr/>
              </p:nvSpPr>
              <p:spPr>
                <a:xfrm>
                  <a:off x="675383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5128">
                  <a:extLst>
                    <a:ext uri="{FF2B5EF4-FFF2-40B4-BE49-F238E27FC236}">
                      <a16:creationId xmlns:a16="http://schemas.microsoft.com/office/drawing/2014/main" id="{EA1AEB58-768F-98DC-4288-4E21FBCA8F56}"/>
                    </a:ext>
                  </a:extLst>
                </p:cNvPr>
                <p:cNvSpPr/>
                <p:nvPr/>
              </p:nvSpPr>
              <p:spPr>
                <a:xfrm>
                  <a:off x="6729843"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2" name="Graphic 13">
                <a:extLst>
                  <a:ext uri="{FF2B5EF4-FFF2-40B4-BE49-F238E27FC236}">
                    <a16:creationId xmlns:a16="http://schemas.microsoft.com/office/drawing/2014/main" id="{3BFD2F5F-D370-87F6-A41A-98A27B1EFEB0}"/>
                  </a:ext>
                </a:extLst>
              </p:cNvPr>
              <p:cNvGrpSpPr/>
              <p:nvPr/>
            </p:nvGrpSpPr>
            <p:grpSpPr>
              <a:xfrm>
                <a:off x="6744733" y="1251651"/>
                <a:ext cx="47811" cy="46761"/>
                <a:chOff x="6744733" y="1251651"/>
                <a:chExt cx="47811" cy="46761"/>
              </a:xfrm>
            </p:grpSpPr>
            <p:sp>
              <p:nvSpPr>
                <p:cNvPr id="420" name="Freeform: Shape 5125">
                  <a:extLst>
                    <a:ext uri="{FF2B5EF4-FFF2-40B4-BE49-F238E27FC236}">
                      <a16:creationId xmlns:a16="http://schemas.microsoft.com/office/drawing/2014/main" id="{6FF57903-65DF-1004-3F65-21FC2B60D1E7}"/>
                    </a:ext>
                  </a:extLst>
                </p:cNvPr>
                <p:cNvSpPr/>
                <p:nvPr/>
              </p:nvSpPr>
              <p:spPr>
                <a:xfrm>
                  <a:off x="676855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5126">
                  <a:extLst>
                    <a:ext uri="{FF2B5EF4-FFF2-40B4-BE49-F238E27FC236}">
                      <a16:creationId xmlns:a16="http://schemas.microsoft.com/office/drawing/2014/main" id="{808BDB67-BDEF-F28F-57B3-5757BAC423BB}"/>
                    </a:ext>
                  </a:extLst>
                </p:cNvPr>
                <p:cNvSpPr/>
                <p:nvPr/>
              </p:nvSpPr>
              <p:spPr>
                <a:xfrm>
                  <a:off x="674473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3" name="Graphic 13">
                <a:extLst>
                  <a:ext uri="{FF2B5EF4-FFF2-40B4-BE49-F238E27FC236}">
                    <a16:creationId xmlns:a16="http://schemas.microsoft.com/office/drawing/2014/main" id="{BD58D7F9-4F3E-8BC6-29C4-CAC4CFDD4D0D}"/>
                  </a:ext>
                </a:extLst>
              </p:cNvPr>
              <p:cNvGrpSpPr/>
              <p:nvPr/>
            </p:nvGrpSpPr>
            <p:grpSpPr>
              <a:xfrm>
                <a:off x="6753832" y="1251651"/>
                <a:ext cx="47811" cy="46761"/>
                <a:chOff x="6753832" y="1251651"/>
                <a:chExt cx="47811" cy="46761"/>
              </a:xfrm>
            </p:grpSpPr>
            <p:sp>
              <p:nvSpPr>
                <p:cNvPr id="418" name="Freeform: Shape 5123">
                  <a:extLst>
                    <a:ext uri="{FF2B5EF4-FFF2-40B4-BE49-F238E27FC236}">
                      <a16:creationId xmlns:a16="http://schemas.microsoft.com/office/drawing/2014/main" id="{7A872150-79CB-B098-37DD-F0EC02C8B433}"/>
                    </a:ext>
                  </a:extLst>
                </p:cNvPr>
                <p:cNvSpPr/>
                <p:nvPr/>
              </p:nvSpPr>
              <p:spPr>
                <a:xfrm>
                  <a:off x="677782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5124">
                  <a:extLst>
                    <a:ext uri="{FF2B5EF4-FFF2-40B4-BE49-F238E27FC236}">
                      <a16:creationId xmlns:a16="http://schemas.microsoft.com/office/drawing/2014/main" id="{700F575B-0381-CCB6-7FC8-2B19FF4FFA12}"/>
                    </a:ext>
                  </a:extLst>
                </p:cNvPr>
                <p:cNvSpPr/>
                <p:nvPr/>
              </p:nvSpPr>
              <p:spPr>
                <a:xfrm>
                  <a:off x="6753832"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4" name="Graphic 13">
                <a:extLst>
                  <a:ext uri="{FF2B5EF4-FFF2-40B4-BE49-F238E27FC236}">
                    <a16:creationId xmlns:a16="http://schemas.microsoft.com/office/drawing/2014/main" id="{226E473C-735A-4427-81D7-514656EF1828}"/>
                  </a:ext>
                </a:extLst>
              </p:cNvPr>
              <p:cNvGrpSpPr/>
              <p:nvPr/>
            </p:nvGrpSpPr>
            <p:grpSpPr>
              <a:xfrm>
                <a:off x="6775008" y="1251651"/>
                <a:ext cx="47977" cy="46761"/>
                <a:chOff x="6775008" y="1251651"/>
                <a:chExt cx="47977" cy="46761"/>
              </a:xfrm>
            </p:grpSpPr>
            <p:sp>
              <p:nvSpPr>
                <p:cNvPr id="416" name="Freeform: Shape 5121">
                  <a:extLst>
                    <a:ext uri="{FF2B5EF4-FFF2-40B4-BE49-F238E27FC236}">
                      <a16:creationId xmlns:a16="http://schemas.microsoft.com/office/drawing/2014/main" id="{0D911BBE-A487-9F09-13A4-79FB0F09FB8D}"/>
                    </a:ext>
                  </a:extLst>
                </p:cNvPr>
                <p:cNvSpPr/>
                <p:nvPr/>
              </p:nvSpPr>
              <p:spPr>
                <a:xfrm>
                  <a:off x="679899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5122">
                  <a:extLst>
                    <a:ext uri="{FF2B5EF4-FFF2-40B4-BE49-F238E27FC236}">
                      <a16:creationId xmlns:a16="http://schemas.microsoft.com/office/drawing/2014/main" id="{895C1A62-385E-FFF4-7D94-67FEA85C1AD2}"/>
                    </a:ext>
                  </a:extLst>
                </p:cNvPr>
                <p:cNvSpPr/>
                <p:nvPr/>
              </p:nvSpPr>
              <p:spPr>
                <a:xfrm>
                  <a:off x="6775008"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5" name="Graphic 13">
                <a:extLst>
                  <a:ext uri="{FF2B5EF4-FFF2-40B4-BE49-F238E27FC236}">
                    <a16:creationId xmlns:a16="http://schemas.microsoft.com/office/drawing/2014/main" id="{BC6341D8-DA35-ECB3-F999-32B907ADDDD4}"/>
                  </a:ext>
                </a:extLst>
              </p:cNvPr>
              <p:cNvGrpSpPr/>
              <p:nvPr/>
            </p:nvGrpSpPr>
            <p:grpSpPr>
              <a:xfrm>
                <a:off x="6790063" y="1251651"/>
                <a:ext cx="47811" cy="46761"/>
                <a:chOff x="6790063" y="1251651"/>
                <a:chExt cx="47811" cy="46761"/>
              </a:xfrm>
            </p:grpSpPr>
            <p:sp>
              <p:nvSpPr>
                <p:cNvPr id="414" name="Freeform: Shape 5119">
                  <a:extLst>
                    <a:ext uri="{FF2B5EF4-FFF2-40B4-BE49-F238E27FC236}">
                      <a16:creationId xmlns:a16="http://schemas.microsoft.com/office/drawing/2014/main" id="{57946214-2BD7-15A4-2BB8-0C28CF5EC27E}"/>
                    </a:ext>
                  </a:extLst>
                </p:cNvPr>
                <p:cNvSpPr/>
                <p:nvPr/>
              </p:nvSpPr>
              <p:spPr>
                <a:xfrm>
                  <a:off x="6814051"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5120">
                  <a:extLst>
                    <a:ext uri="{FF2B5EF4-FFF2-40B4-BE49-F238E27FC236}">
                      <a16:creationId xmlns:a16="http://schemas.microsoft.com/office/drawing/2014/main" id="{957844AA-208C-61C9-1D19-B76DE8F692AF}"/>
                    </a:ext>
                  </a:extLst>
                </p:cNvPr>
                <p:cNvSpPr/>
                <p:nvPr/>
              </p:nvSpPr>
              <p:spPr>
                <a:xfrm>
                  <a:off x="6790063"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 name="Graphic 13">
                <a:extLst>
                  <a:ext uri="{FF2B5EF4-FFF2-40B4-BE49-F238E27FC236}">
                    <a16:creationId xmlns:a16="http://schemas.microsoft.com/office/drawing/2014/main" id="{79543E0E-ABB4-359E-CC8C-28B6D232198B}"/>
                  </a:ext>
                </a:extLst>
              </p:cNvPr>
              <p:cNvGrpSpPr/>
              <p:nvPr/>
            </p:nvGrpSpPr>
            <p:grpSpPr>
              <a:xfrm>
                <a:off x="6815209" y="1251651"/>
                <a:ext cx="47811" cy="46761"/>
                <a:chOff x="6815209" y="1251651"/>
                <a:chExt cx="47811" cy="46761"/>
              </a:xfrm>
            </p:grpSpPr>
            <p:sp>
              <p:nvSpPr>
                <p:cNvPr id="412" name="Freeform: Shape 5117">
                  <a:extLst>
                    <a:ext uri="{FF2B5EF4-FFF2-40B4-BE49-F238E27FC236}">
                      <a16:creationId xmlns:a16="http://schemas.microsoft.com/office/drawing/2014/main" id="{FB92D059-24CB-80CC-D04B-4FEDE1152A59}"/>
                    </a:ext>
                  </a:extLst>
                </p:cNvPr>
                <p:cNvSpPr/>
                <p:nvPr/>
              </p:nvSpPr>
              <p:spPr>
                <a:xfrm>
                  <a:off x="6839032"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5118">
                  <a:extLst>
                    <a:ext uri="{FF2B5EF4-FFF2-40B4-BE49-F238E27FC236}">
                      <a16:creationId xmlns:a16="http://schemas.microsoft.com/office/drawing/2014/main" id="{149E32E9-89D4-D6F2-0EEB-E88E649B5A17}"/>
                    </a:ext>
                  </a:extLst>
                </p:cNvPr>
                <p:cNvSpPr/>
                <p:nvPr/>
              </p:nvSpPr>
              <p:spPr>
                <a:xfrm>
                  <a:off x="6815209"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7" name="Graphic 13">
                <a:extLst>
                  <a:ext uri="{FF2B5EF4-FFF2-40B4-BE49-F238E27FC236}">
                    <a16:creationId xmlns:a16="http://schemas.microsoft.com/office/drawing/2014/main" id="{0075772E-6BA3-B4D5-EDFD-BE1A8A5B6A0D}"/>
                  </a:ext>
                </a:extLst>
              </p:cNvPr>
              <p:cNvGrpSpPr/>
              <p:nvPr/>
            </p:nvGrpSpPr>
            <p:grpSpPr>
              <a:xfrm>
                <a:off x="6880557" y="1251651"/>
                <a:ext cx="47977" cy="46761"/>
                <a:chOff x="6880557" y="1251651"/>
                <a:chExt cx="47977" cy="46761"/>
              </a:xfrm>
            </p:grpSpPr>
            <p:sp>
              <p:nvSpPr>
                <p:cNvPr id="410" name="Freeform: Shape 5115">
                  <a:extLst>
                    <a:ext uri="{FF2B5EF4-FFF2-40B4-BE49-F238E27FC236}">
                      <a16:creationId xmlns:a16="http://schemas.microsoft.com/office/drawing/2014/main" id="{86C49022-5D27-2F97-3319-0D578E543FCF}"/>
                    </a:ext>
                  </a:extLst>
                </p:cNvPr>
                <p:cNvSpPr/>
                <p:nvPr/>
              </p:nvSpPr>
              <p:spPr>
                <a:xfrm>
                  <a:off x="6904546"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5116">
                  <a:extLst>
                    <a:ext uri="{FF2B5EF4-FFF2-40B4-BE49-F238E27FC236}">
                      <a16:creationId xmlns:a16="http://schemas.microsoft.com/office/drawing/2014/main" id="{2F76A56B-CDA0-A2D3-9887-DB1BE2823467}"/>
                    </a:ext>
                  </a:extLst>
                </p:cNvPr>
                <p:cNvSpPr/>
                <p:nvPr/>
              </p:nvSpPr>
              <p:spPr>
                <a:xfrm>
                  <a:off x="6880557"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raphic 13">
                <a:extLst>
                  <a:ext uri="{FF2B5EF4-FFF2-40B4-BE49-F238E27FC236}">
                    <a16:creationId xmlns:a16="http://schemas.microsoft.com/office/drawing/2014/main" id="{AAB4BABC-9D9C-B3C8-7E67-3C4A12B7EAEC}"/>
                  </a:ext>
                </a:extLst>
              </p:cNvPr>
              <p:cNvGrpSpPr/>
              <p:nvPr/>
            </p:nvGrpSpPr>
            <p:grpSpPr>
              <a:xfrm>
                <a:off x="6965427" y="1251651"/>
                <a:ext cx="47811" cy="46761"/>
                <a:chOff x="6965427" y="1251651"/>
                <a:chExt cx="47811" cy="46761"/>
              </a:xfrm>
            </p:grpSpPr>
            <p:sp>
              <p:nvSpPr>
                <p:cNvPr id="408" name="Freeform: Shape 5113">
                  <a:extLst>
                    <a:ext uri="{FF2B5EF4-FFF2-40B4-BE49-F238E27FC236}">
                      <a16:creationId xmlns:a16="http://schemas.microsoft.com/office/drawing/2014/main" id="{A6F4FD3A-B971-4610-A478-3ABFB950F94E}"/>
                    </a:ext>
                  </a:extLst>
                </p:cNvPr>
                <p:cNvSpPr/>
                <p:nvPr/>
              </p:nvSpPr>
              <p:spPr>
                <a:xfrm>
                  <a:off x="6989250"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5114">
                  <a:extLst>
                    <a:ext uri="{FF2B5EF4-FFF2-40B4-BE49-F238E27FC236}">
                      <a16:creationId xmlns:a16="http://schemas.microsoft.com/office/drawing/2014/main" id="{A53E9FB9-8377-5EC1-F147-B11533100C63}"/>
                    </a:ext>
                  </a:extLst>
                </p:cNvPr>
                <p:cNvSpPr/>
                <p:nvPr/>
              </p:nvSpPr>
              <p:spPr>
                <a:xfrm>
                  <a:off x="6965427" y="1275032"/>
                  <a:ext cx="47811" cy="16124"/>
                </a:xfrm>
                <a:custGeom>
                  <a:avLst/>
                  <a:gdLst>
                    <a:gd name="connsiteX0" fmla="*/ 47812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9" name="Graphic 13">
                <a:extLst>
                  <a:ext uri="{FF2B5EF4-FFF2-40B4-BE49-F238E27FC236}">
                    <a16:creationId xmlns:a16="http://schemas.microsoft.com/office/drawing/2014/main" id="{74BA5CFD-40AA-3A48-D189-A553FC04FB54}"/>
                  </a:ext>
                </a:extLst>
              </p:cNvPr>
              <p:cNvGrpSpPr/>
              <p:nvPr/>
            </p:nvGrpSpPr>
            <p:grpSpPr>
              <a:xfrm>
                <a:off x="6983625" y="1251651"/>
                <a:ext cx="47811" cy="46761"/>
                <a:chOff x="6983625" y="1251651"/>
                <a:chExt cx="47811" cy="46761"/>
              </a:xfrm>
            </p:grpSpPr>
            <p:sp>
              <p:nvSpPr>
                <p:cNvPr id="406" name="Freeform: Shape 5111">
                  <a:extLst>
                    <a:ext uri="{FF2B5EF4-FFF2-40B4-BE49-F238E27FC236}">
                      <a16:creationId xmlns:a16="http://schemas.microsoft.com/office/drawing/2014/main" id="{D42E874B-2EA4-FCF4-31EA-55AAD417F4E9}"/>
                    </a:ext>
                  </a:extLst>
                </p:cNvPr>
                <p:cNvSpPr/>
                <p:nvPr/>
              </p:nvSpPr>
              <p:spPr>
                <a:xfrm>
                  <a:off x="7007449"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5112">
                  <a:extLst>
                    <a:ext uri="{FF2B5EF4-FFF2-40B4-BE49-F238E27FC236}">
                      <a16:creationId xmlns:a16="http://schemas.microsoft.com/office/drawing/2014/main" id="{08C39A09-F55A-1280-0BB3-101CB41EDA43}"/>
                    </a:ext>
                  </a:extLst>
                </p:cNvPr>
                <p:cNvSpPr/>
                <p:nvPr/>
              </p:nvSpPr>
              <p:spPr>
                <a:xfrm>
                  <a:off x="6983625"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 name="Graphic 13">
                <a:extLst>
                  <a:ext uri="{FF2B5EF4-FFF2-40B4-BE49-F238E27FC236}">
                    <a16:creationId xmlns:a16="http://schemas.microsoft.com/office/drawing/2014/main" id="{773BA030-C2A3-B0D2-8AAC-ADC294641D43}"/>
                  </a:ext>
                </a:extLst>
              </p:cNvPr>
              <p:cNvGrpSpPr/>
              <p:nvPr/>
            </p:nvGrpSpPr>
            <p:grpSpPr>
              <a:xfrm>
                <a:off x="7010592" y="1251651"/>
                <a:ext cx="47811" cy="46761"/>
                <a:chOff x="7010592" y="1251651"/>
                <a:chExt cx="47811" cy="46761"/>
              </a:xfrm>
            </p:grpSpPr>
            <p:sp>
              <p:nvSpPr>
                <p:cNvPr id="404" name="Freeform: Shape 5109">
                  <a:extLst>
                    <a:ext uri="{FF2B5EF4-FFF2-40B4-BE49-F238E27FC236}">
                      <a16:creationId xmlns:a16="http://schemas.microsoft.com/office/drawing/2014/main" id="{8A22880F-C9BB-4689-B6B8-0F435C9377D0}"/>
                    </a:ext>
                  </a:extLst>
                </p:cNvPr>
                <p:cNvSpPr/>
                <p:nvPr/>
              </p:nvSpPr>
              <p:spPr>
                <a:xfrm>
                  <a:off x="7034415"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5110">
                  <a:extLst>
                    <a:ext uri="{FF2B5EF4-FFF2-40B4-BE49-F238E27FC236}">
                      <a16:creationId xmlns:a16="http://schemas.microsoft.com/office/drawing/2014/main" id="{95E107AA-D369-E638-53F8-FC30BE29BC55}"/>
                    </a:ext>
                  </a:extLst>
                </p:cNvPr>
                <p:cNvSpPr/>
                <p:nvPr/>
              </p:nvSpPr>
              <p:spPr>
                <a:xfrm>
                  <a:off x="7010592" y="1275032"/>
                  <a:ext cx="47811" cy="16124"/>
                </a:xfrm>
                <a:custGeom>
                  <a:avLst/>
                  <a:gdLst>
                    <a:gd name="connsiteX0" fmla="*/ 47811 w 47811"/>
                    <a:gd name="connsiteY0" fmla="*/ 0 h 16124"/>
                    <a:gd name="connsiteX1" fmla="*/ 0 w 47811"/>
                    <a:gd name="connsiteY1" fmla="*/ 0 h 16124"/>
                  </a:gdLst>
                  <a:ahLst/>
                  <a:cxnLst>
                    <a:cxn ang="0">
                      <a:pos x="connsiteX0" y="connsiteY0"/>
                    </a:cxn>
                    <a:cxn ang="0">
                      <a:pos x="connsiteX1" y="connsiteY1"/>
                    </a:cxn>
                  </a:cxnLst>
                  <a:rect l="l" t="t" r="r" b="b"/>
                  <a:pathLst>
                    <a:path w="47811" h="16124">
                      <a:moveTo>
                        <a:pt x="47811"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 name="Graphic 13">
                <a:extLst>
                  <a:ext uri="{FF2B5EF4-FFF2-40B4-BE49-F238E27FC236}">
                    <a16:creationId xmlns:a16="http://schemas.microsoft.com/office/drawing/2014/main" id="{29DEE55A-4C64-80B0-220B-BD9A5F25C587}"/>
                  </a:ext>
                </a:extLst>
              </p:cNvPr>
              <p:cNvGrpSpPr/>
              <p:nvPr/>
            </p:nvGrpSpPr>
            <p:grpSpPr>
              <a:xfrm>
                <a:off x="7049304" y="1251651"/>
                <a:ext cx="47977" cy="46761"/>
                <a:chOff x="7049304" y="1251651"/>
                <a:chExt cx="47977" cy="46761"/>
              </a:xfrm>
            </p:grpSpPr>
            <p:sp>
              <p:nvSpPr>
                <p:cNvPr id="402" name="Freeform: Shape 5107">
                  <a:extLst>
                    <a:ext uri="{FF2B5EF4-FFF2-40B4-BE49-F238E27FC236}">
                      <a16:creationId xmlns:a16="http://schemas.microsoft.com/office/drawing/2014/main" id="{94492E4C-DDDF-7853-0D50-61D859BDA945}"/>
                    </a:ext>
                  </a:extLst>
                </p:cNvPr>
                <p:cNvSpPr/>
                <p:nvPr/>
              </p:nvSpPr>
              <p:spPr>
                <a:xfrm>
                  <a:off x="7073293" y="1251651"/>
                  <a:ext cx="16543" cy="46761"/>
                </a:xfrm>
                <a:custGeom>
                  <a:avLst/>
                  <a:gdLst>
                    <a:gd name="connsiteX0" fmla="*/ 0 w 16543"/>
                    <a:gd name="connsiteY0" fmla="*/ 0 h 46761"/>
                    <a:gd name="connsiteX1" fmla="*/ 0 w 16543"/>
                    <a:gd name="connsiteY1" fmla="*/ 46761 h 46761"/>
                  </a:gdLst>
                  <a:ahLst/>
                  <a:cxnLst>
                    <a:cxn ang="0">
                      <a:pos x="connsiteX0" y="connsiteY0"/>
                    </a:cxn>
                    <a:cxn ang="0">
                      <a:pos x="connsiteX1" y="connsiteY1"/>
                    </a:cxn>
                  </a:cxnLst>
                  <a:rect l="l" t="t" r="r" b="b"/>
                  <a:pathLst>
                    <a:path w="16543" h="46761">
                      <a:moveTo>
                        <a:pt x="0" y="0"/>
                      </a:moveTo>
                      <a:lnTo>
                        <a:pt x="0" y="46761"/>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5108">
                  <a:extLst>
                    <a:ext uri="{FF2B5EF4-FFF2-40B4-BE49-F238E27FC236}">
                      <a16:creationId xmlns:a16="http://schemas.microsoft.com/office/drawing/2014/main" id="{A526F9B7-B00C-EAB9-5AC5-63EBD74C8284}"/>
                    </a:ext>
                  </a:extLst>
                </p:cNvPr>
                <p:cNvSpPr/>
                <p:nvPr/>
              </p:nvSpPr>
              <p:spPr>
                <a:xfrm>
                  <a:off x="7049304" y="1275032"/>
                  <a:ext cx="47977" cy="16124"/>
                </a:xfrm>
                <a:custGeom>
                  <a:avLst/>
                  <a:gdLst>
                    <a:gd name="connsiteX0" fmla="*/ 47977 w 47977"/>
                    <a:gd name="connsiteY0" fmla="*/ 0 h 16124"/>
                    <a:gd name="connsiteX1" fmla="*/ 0 w 47977"/>
                    <a:gd name="connsiteY1" fmla="*/ 0 h 16124"/>
                  </a:gdLst>
                  <a:ahLst/>
                  <a:cxnLst>
                    <a:cxn ang="0">
                      <a:pos x="connsiteX0" y="connsiteY0"/>
                    </a:cxn>
                    <a:cxn ang="0">
                      <a:pos x="connsiteX1" y="connsiteY1"/>
                    </a:cxn>
                  </a:cxnLst>
                  <a:rect l="l" t="t" r="r" b="b"/>
                  <a:pathLst>
                    <a:path w="47977" h="16124">
                      <a:moveTo>
                        <a:pt x="479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2106" name="Google Shape;253;p10">
            <a:extLst>
              <a:ext uri="{FF2B5EF4-FFF2-40B4-BE49-F238E27FC236}">
                <a16:creationId xmlns:a16="http://schemas.microsoft.com/office/drawing/2014/main" id="{2904056A-C706-FF2C-F0AE-087D61D24C3E}"/>
              </a:ext>
            </a:extLst>
          </p:cNvPr>
          <p:cNvGrpSpPr/>
          <p:nvPr/>
        </p:nvGrpSpPr>
        <p:grpSpPr>
          <a:xfrm>
            <a:off x="1333171" y="2135158"/>
            <a:ext cx="5442991" cy="2437660"/>
            <a:chOff x="705280" y="1478466"/>
            <a:chExt cx="4483577" cy="2192906"/>
          </a:xfrm>
        </p:grpSpPr>
        <p:grpSp>
          <p:nvGrpSpPr>
            <p:cNvPr id="2107" name="Google Shape;254;p10">
              <a:extLst>
                <a:ext uri="{FF2B5EF4-FFF2-40B4-BE49-F238E27FC236}">
                  <a16:creationId xmlns:a16="http://schemas.microsoft.com/office/drawing/2014/main" id="{58EECE11-421B-9F65-3166-0F144DB2C7F6}"/>
                </a:ext>
              </a:extLst>
            </p:cNvPr>
            <p:cNvGrpSpPr/>
            <p:nvPr/>
          </p:nvGrpSpPr>
          <p:grpSpPr>
            <a:xfrm>
              <a:off x="930358" y="3467559"/>
              <a:ext cx="4258499" cy="203813"/>
              <a:chOff x="820160" y="4004099"/>
              <a:chExt cx="3717383" cy="206606"/>
            </a:xfrm>
          </p:grpSpPr>
          <p:grpSp>
            <p:nvGrpSpPr>
              <p:cNvPr id="2113" name="Google Shape;255;p10">
                <a:extLst>
                  <a:ext uri="{FF2B5EF4-FFF2-40B4-BE49-F238E27FC236}">
                    <a16:creationId xmlns:a16="http://schemas.microsoft.com/office/drawing/2014/main" id="{8DCB881E-8EE4-F323-C8FE-592342F3600C}"/>
                  </a:ext>
                </a:extLst>
              </p:cNvPr>
              <p:cNvGrpSpPr/>
              <p:nvPr/>
            </p:nvGrpSpPr>
            <p:grpSpPr>
              <a:xfrm>
                <a:off x="853653" y="4004099"/>
                <a:ext cx="3653535" cy="58277"/>
                <a:chOff x="853653" y="4004099"/>
                <a:chExt cx="3653535" cy="58277"/>
              </a:xfrm>
            </p:grpSpPr>
            <p:cxnSp>
              <p:nvCxnSpPr>
                <p:cNvPr id="2122" name="Google Shape;256;p10">
                  <a:extLst>
                    <a:ext uri="{FF2B5EF4-FFF2-40B4-BE49-F238E27FC236}">
                      <a16:creationId xmlns:a16="http://schemas.microsoft.com/office/drawing/2014/main" id="{CD3330C3-12BD-5C36-E4D0-A5FD45F8384D}"/>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123" name="Google Shape;257;p10">
                  <a:extLst>
                    <a:ext uri="{FF2B5EF4-FFF2-40B4-BE49-F238E27FC236}">
                      <a16:creationId xmlns:a16="http://schemas.microsoft.com/office/drawing/2014/main" id="{183A8126-C926-D852-75B8-FEE23A03AE88}"/>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4" name="Google Shape;258;p10">
                  <a:extLst>
                    <a:ext uri="{FF2B5EF4-FFF2-40B4-BE49-F238E27FC236}">
                      <a16:creationId xmlns:a16="http://schemas.microsoft.com/office/drawing/2014/main" id="{C61851D1-D1AD-2D7C-1B2B-7BBD6F9B36E1}"/>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5" name="Google Shape;259;p10">
                  <a:extLst>
                    <a:ext uri="{FF2B5EF4-FFF2-40B4-BE49-F238E27FC236}">
                      <a16:creationId xmlns:a16="http://schemas.microsoft.com/office/drawing/2014/main" id="{4C8636DE-AA72-E85C-53C7-E5C1C7F8FB6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6" name="Google Shape;260;p10">
                  <a:extLst>
                    <a:ext uri="{FF2B5EF4-FFF2-40B4-BE49-F238E27FC236}">
                      <a16:creationId xmlns:a16="http://schemas.microsoft.com/office/drawing/2014/main" id="{2A36EAC8-9439-6683-D0FB-5B77BCABB656}"/>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7" name="Google Shape;261;p10">
                  <a:extLst>
                    <a:ext uri="{FF2B5EF4-FFF2-40B4-BE49-F238E27FC236}">
                      <a16:creationId xmlns:a16="http://schemas.microsoft.com/office/drawing/2014/main" id="{4A449B20-0386-0DAB-2ACD-4DDB7FDD61C9}"/>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8" name="Google Shape;262;p10">
                  <a:extLst>
                    <a:ext uri="{FF2B5EF4-FFF2-40B4-BE49-F238E27FC236}">
                      <a16:creationId xmlns:a16="http://schemas.microsoft.com/office/drawing/2014/main" id="{DCD777D8-4A63-E728-4B3B-C5AB5C59F653}"/>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29" name="Google Shape;263;p10">
                  <a:extLst>
                    <a:ext uri="{FF2B5EF4-FFF2-40B4-BE49-F238E27FC236}">
                      <a16:creationId xmlns:a16="http://schemas.microsoft.com/office/drawing/2014/main" id="{8EF424DD-58E4-F90F-AA2E-3892FC20B078}"/>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130" name="Google Shape;264;p10">
                  <a:extLst>
                    <a:ext uri="{FF2B5EF4-FFF2-40B4-BE49-F238E27FC236}">
                      <a16:creationId xmlns:a16="http://schemas.microsoft.com/office/drawing/2014/main" id="{61FCB956-7A6A-33D0-1508-E1F29DBDBC4E}"/>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114" name="Google Shape;265;p10">
                <a:extLst>
                  <a:ext uri="{FF2B5EF4-FFF2-40B4-BE49-F238E27FC236}">
                    <a16:creationId xmlns:a16="http://schemas.microsoft.com/office/drawing/2014/main" id="{017CA925-4679-88CB-F8F2-99F951F57EB8}"/>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66;p10">
                <a:extLst>
                  <a:ext uri="{FF2B5EF4-FFF2-40B4-BE49-F238E27FC236}">
                    <a16:creationId xmlns:a16="http://schemas.microsoft.com/office/drawing/2014/main" id="{8F5B8BB0-4983-9AE9-C534-A0C184D9C821}"/>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67;p10">
                <a:extLst>
                  <a:ext uri="{FF2B5EF4-FFF2-40B4-BE49-F238E27FC236}">
                    <a16:creationId xmlns:a16="http://schemas.microsoft.com/office/drawing/2014/main" id="{26EAAFC0-1030-064E-119D-5D13843F038E}"/>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68;p10">
                <a:extLst>
                  <a:ext uri="{FF2B5EF4-FFF2-40B4-BE49-F238E27FC236}">
                    <a16:creationId xmlns:a16="http://schemas.microsoft.com/office/drawing/2014/main" id="{F712C4F9-4112-A714-4B63-DF2FC2672735}"/>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69;p10">
                <a:extLst>
                  <a:ext uri="{FF2B5EF4-FFF2-40B4-BE49-F238E27FC236}">
                    <a16:creationId xmlns:a16="http://schemas.microsoft.com/office/drawing/2014/main" id="{8FA74445-AC3A-6CF1-C2D5-2141F1E475E7}"/>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70;p10">
                <a:extLst>
                  <a:ext uri="{FF2B5EF4-FFF2-40B4-BE49-F238E27FC236}">
                    <a16:creationId xmlns:a16="http://schemas.microsoft.com/office/drawing/2014/main" id="{4E094FF3-05ED-FBD0-CC33-B13B77626DAD}"/>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71;p10">
                <a:extLst>
                  <a:ext uri="{FF2B5EF4-FFF2-40B4-BE49-F238E27FC236}">
                    <a16:creationId xmlns:a16="http://schemas.microsoft.com/office/drawing/2014/main" id="{2E0D68D1-4F43-738A-8521-6F2C909E8AAD}"/>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72;p10">
                <a:extLst>
                  <a:ext uri="{FF2B5EF4-FFF2-40B4-BE49-F238E27FC236}">
                    <a16:creationId xmlns:a16="http://schemas.microsoft.com/office/drawing/2014/main" id="{9D70C13D-99D3-E835-7B29-4866DAE2E57B}"/>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8" name="Google Shape;273;p10">
              <a:extLst>
                <a:ext uri="{FF2B5EF4-FFF2-40B4-BE49-F238E27FC236}">
                  <a16:creationId xmlns:a16="http://schemas.microsoft.com/office/drawing/2014/main" id="{10F6E3A2-50C4-3FE1-6D09-0410F6CD7FEB}"/>
                </a:ext>
              </a:extLst>
            </p:cNvPr>
            <p:cNvGrpSpPr/>
            <p:nvPr/>
          </p:nvGrpSpPr>
          <p:grpSpPr>
            <a:xfrm>
              <a:off x="705280" y="1478466"/>
              <a:ext cx="263288" cy="1996524"/>
              <a:chOff x="623685" y="1987746"/>
              <a:chExt cx="229834" cy="2023879"/>
            </a:xfrm>
          </p:grpSpPr>
          <p:sp>
            <p:nvSpPr>
              <p:cNvPr id="2109" name="Google Shape;276;p10">
                <a:extLst>
                  <a:ext uri="{FF2B5EF4-FFF2-40B4-BE49-F238E27FC236}">
                    <a16:creationId xmlns:a16="http://schemas.microsoft.com/office/drawing/2014/main" id="{8C191B6B-9B22-02E9-E7D0-12A895E9AB34}"/>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2110" name="Google Shape;277;p10">
                <a:extLst>
                  <a:ext uri="{FF2B5EF4-FFF2-40B4-BE49-F238E27FC236}">
                    <a16:creationId xmlns:a16="http://schemas.microsoft.com/office/drawing/2014/main" id="{F174D221-0092-CE64-9D56-5B654A50B2A1}"/>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111" name="Google Shape;278;p10">
                <a:extLst>
                  <a:ext uri="{FF2B5EF4-FFF2-40B4-BE49-F238E27FC236}">
                    <a16:creationId xmlns:a16="http://schemas.microsoft.com/office/drawing/2014/main" id="{0645D5AF-3CF0-0BFD-E08A-1BCF5F0F3ABB}"/>
                  </a:ext>
                </a:extLst>
              </p:cNvPr>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112" name="Google Shape;280;p10">
                <a:extLst>
                  <a:ext uri="{FF2B5EF4-FFF2-40B4-BE49-F238E27FC236}">
                    <a16:creationId xmlns:a16="http://schemas.microsoft.com/office/drawing/2014/main" id="{85C3C994-DAE1-BC54-9176-B9E6C5CF7DAC}"/>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131" name="Google Shape;219;p9">
            <a:extLst>
              <a:ext uri="{FF2B5EF4-FFF2-40B4-BE49-F238E27FC236}">
                <a16:creationId xmlns:a16="http://schemas.microsoft.com/office/drawing/2014/main" id="{7185EE34-147F-24A5-B137-117A130477D4}"/>
              </a:ext>
            </a:extLst>
          </p:cNvPr>
          <p:cNvSpPr txBox="1"/>
          <p:nvPr/>
        </p:nvSpPr>
        <p:spPr>
          <a:xfrm>
            <a:off x="772292" y="1452966"/>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20;p9">
            <a:extLst>
              <a:ext uri="{FF2B5EF4-FFF2-40B4-BE49-F238E27FC236}">
                <a16:creationId xmlns:a16="http://schemas.microsoft.com/office/drawing/2014/main" id="{3DF0B5CB-BDAC-E94D-8FFD-B2A655442BDB}"/>
              </a:ext>
            </a:extLst>
          </p:cNvPr>
          <p:cNvSpPr txBox="1"/>
          <p:nvPr/>
        </p:nvSpPr>
        <p:spPr>
          <a:xfrm>
            <a:off x="838240" y="2062310"/>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21;p9">
            <a:extLst>
              <a:ext uri="{FF2B5EF4-FFF2-40B4-BE49-F238E27FC236}">
                <a16:creationId xmlns:a16="http://schemas.microsoft.com/office/drawing/2014/main" id="{451D7D7E-2CC6-F526-2B63-4B35A9D5D3D8}"/>
              </a:ext>
            </a:extLst>
          </p:cNvPr>
          <p:cNvSpPr txBox="1"/>
          <p:nvPr/>
        </p:nvSpPr>
        <p:spPr>
          <a:xfrm>
            <a:off x="838240" y="2676735"/>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22;p9">
            <a:extLst>
              <a:ext uri="{FF2B5EF4-FFF2-40B4-BE49-F238E27FC236}">
                <a16:creationId xmlns:a16="http://schemas.microsoft.com/office/drawing/2014/main" id="{EE21E15A-9F5D-DA2E-7E42-3D2682541C39}"/>
              </a:ext>
            </a:extLst>
          </p:cNvPr>
          <p:cNvSpPr txBox="1"/>
          <p:nvPr/>
        </p:nvSpPr>
        <p:spPr>
          <a:xfrm>
            <a:off x="838240" y="328607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5" name="Google Shape;223;p9">
            <a:extLst>
              <a:ext uri="{FF2B5EF4-FFF2-40B4-BE49-F238E27FC236}">
                <a16:creationId xmlns:a16="http://schemas.microsoft.com/office/drawing/2014/main" id="{69792911-C302-07FD-986B-D456DBB26F66}"/>
              </a:ext>
            </a:extLst>
          </p:cNvPr>
          <p:cNvSpPr txBox="1"/>
          <p:nvPr/>
        </p:nvSpPr>
        <p:spPr>
          <a:xfrm>
            <a:off x="838240" y="3895424"/>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24;p9">
            <a:extLst>
              <a:ext uri="{FF2B5EF4-FFF2-40B4-BE49-F238E27FC236}">
                <a16:creationId xmlns:a16="http://schemas.microsoft.com/office/drawing/2014/main" id="{75CBE2E1-E918-EAA3-061C-0DD46CFEDB49}"/>
              </a:ext>
            </a:extLst>
          </p:cNvPr>
          <p:cNvSpPr txBox="1"/>
          <p:nvPr/>
        </p:nvSpPr>
        <p:spPr>
          <a:xfrm>
            <a:off x="838240" y="4513736"/>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74;p10">
            <a:extLst>
              <a:ext uri="{FF2B5EF4-FFF2-40B4-BE49-F238E27FC236}">
                <a16:creationId xmlns:a16="http://schemas.microsoft.com/office/drawing/2014/main" id="{413A1282-2D60-47DC-2F7F-94C83BF83FC4}"/>
              </a:ext>
            </a:extLst>
          </p:cNvPr>
          <p:cNvSpPr txBox="1"/>
          <p:nvPr/>
        </p:nvSpPr>
        <p:spPr>
          <a:xfrm>
            <a:off x="1284727" y="2132289"/>
            <a:ext cx="270507"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2138" name="Google Shape;250;p10">
            <a:extLst>
              <a:ext uri="{FF2B5EF4-FFF2-40B4-BE49-F238E27FC236}">
                <a16:creationId xmlns:a16="http://schemas.microsoft.com/office/drawing/2014/main" id="{3DF79A4D-EB49-DF94-BCE3-6B26C774D003}"/>
              </a:ext>
            </a:extLst>
          </p:cNvPr>
          <p:cNvCxnSpPr>
            <a:cxnSpLocks/>
          </p:cNvCxnSpPr>
          <p:nvPr/>
        </p:nvCxnSpPr>
        <p:spPr>
          <a:xfrm flipV="1">
            <a:off x="3129361" y="2251729"/>
            <a:ext cx="0" cy="2087345"/>
          </a:xfrm>
          <a:prstGeom prst="straightConnector1">
            <a:avLst/>
          </a:prstGeom>
          <a:noFill/>
          <a:ln w="6350" cap="flat" cmpd="sng">
            <a:solidFill>
              <a:srgbClr val="A5A5A5"/>
            </a:solidFill>
            <a:prstDash val="dash"/>
            <a:miter lim="800000"/>
            <a:headEnd type="none" w="sm" len="sm"/>
            <a:tailEnd type="none" w="sm" len="sm"/>
          </a:ln>
        </p:spPr>
      </p:cxnSp>
      <p:cxnSp>
        <p:nvCxnSpPr>
          <p:cNvPr id="2139" name="Google Shape;249;p10">
            <a:extLst>
              <a:ext uri="{FF2B5EF4-FFF2-40B4-BE49-F238E27FC236}">
                <a16:creationId xmlns:a16="http://schemas.microsoft.com/office/drawing/2014/main" id="{89015094-19C6-8D9A-23E3-A1B62CD19EB0}"/>
              </a:ext>
            </a:extLst>
          </p:cNvPr>
          <p:cNvCxnSpPr>
            <a:cxnSpLocks/>
          </p:cNvCxnSpPr>
          <p:nvPr/>
        </p:nvCxnSpPr>
        <p:spPr>
          <a:xfrm flipV="1">
            <a:off x="5960267" y="2505495"/>
            <a:ext cx="0" cy="1833576"/>
          </a:xfrm>
          <a:prstGeom prst="straightConnector1">
            <a:avLst/>
          </a:prstGeom>
          <a:noFill/>
          <a:ln w="6350" cap="flat" cmpd="sng">
            <a:solidFill>
              <a:srgbClr val="A5A5A5"/>
            </a:solidFill>
            <a:prstDash val="dash"/>
            <a:miter lim="800000"/>
            <a:headEnd type="none" w="sm" len="sm"/>
            <a:tailEnd type="none" w="sm" len="sm"/>
          </a:ln>
        </p:spPr>
      </p:cxnSp>
      <p:sp>
        <p:nvSpPr>
          <p:cNvPr id="2140" name="Google Shape;283;p10">
            <a:extLst>
              <a:ext uri="{FF2B5EF4-FFF2-40B4-BE49-F238E27FC236}">
                <a16:creationId xmlns:a16="http://schemas.microsoft.com/office/drawing/2014/main" id="{FB0CD537-D90E-E68E-C26B-41F8AA0BF6A0}"/>
              </a:ext>
            </a:extLst>
          </p:cNvPr>
          <p:cNvSpPr txBox="1"/>
          <p:nvPr/>
        </p:nvSpPr>
        <p:spPr>
          <a:xfrm>
            <a:off x="2699189" y="1958450"/>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99.5%</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84;p10">
            <a:extLst>
              <a:ext uri="{FF2B5EF4-FFF2-40B4-BE49-F238E27FC236}">
                <a16:creationId xmlns:a16="http://schemas.microsoft.com/office/drawing/2014/main" id="{B47DC5C4-2C8B-DA5B-3C09-B48715665DAC}"/>
              </a:ext>
            </a:extLst>
          </p:cNvPr>
          <p:cNvSpPr txBox="1"/>
          <p:nvPr/>
        </p:nvSpPr>
        <p:spPr>
          <a:xfrm>
            <a:off x="2704324" y="2244822"/>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99.4%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85;p10">
            <a:extLst>
              <a:ext uri="{FF2B5EF4-FFF2-40B4-BE49-F238E27FC236}">
                <a16:creationId xmlns:a16="http://schemas.microsoft.com/office/drawing/2014/main" id="{C992E30A-1732-3565-43FC-6D666D1044B8}"/>
              </a:ext>
            </a:extLst>
          </p:cNvPr>
          <p:cNvSpPr txBox="1"/>
          <p:nvPr/>
        </p:nvSpPr>
        <p:spPr>
          <a:xfrm>
            <a:off x="4103064" y="2086891"/>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98.2%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86;p10">
            <a:extLst>
              <a:ext uri="{FF2B5EF4-FFF2-40B4-BE49-F238E27FC236}">
                <a16:creationId xmlns:a16="http://schemas.microsoft.com/office/drawing/2014/main" id="{F3D241DE-5124-FFA0-B66C-14753401C4AA}"/>
              </a:ext>
            </a:extLst>
          </p:cNvPr>
          <p:cNvSpPr txBox="1"/>
          <p:nvPr/>
        </p:nvSpPr>
        <p:spPr>
          <a:xfrm>
            <a:off x="4101376" y="2435314"/>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97.5%</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87;p10">
            <a:extLst>
              <a:ext uri="{FF2B5EF4-FFF2-40B4-BE49-F238E27FC236}">
                <a16:creationId xmlns:a16="http://schemas.microsoft.com/office/drawing/2014/main" id="{81812843-2831-958D-A160-26D356AA6D19}"/>
              </a:ext>
            </a:extLst>
          </p:cNvPr>
          <p:cNvSpPr txBox="1"/>
          <p:nvPr/>
        </p:nvSpPr>
        <p:spPr>
          <a:xfrm>
            <a:off x="5521411" y="2225646"/>
            <a:ext cx="890043"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Google Shape;288;p10">
            <a:extLst>
              <a:ext uri="{FF2B5EF4-FFF2-40B4-BE49-F238E27FC236}">
                <a16:creationId xmlns:a16="http://schemas.microsoft.com/office/drawing/2014/main" id="{2CF45796-F89F-5F83-1F5B-E3FE6721A0A7}"/>
              </a:ext>
            </a:extLst>
          </p:cNvPr>
          <p:cNvSpPr txBox="1"/>
          <p:nvPr/>
        </p:nvSpPr>
        <p:spPr>
          <a:xfrm>
            <a:off x="5534964" y="2604312"/>
            <a:ext cx="879872" cy="266622"/>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mn-ea"/>
                <a:cs typeface="Arial"/>
                <a:sym typeface="Arial"/>
              </a:rPr>
              <a:t>95</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75;p10">
            <a:extLst>
              <a:ext uri="{FF2B5EF4-FFF2-40B4-BE49-F238E27FC236}">
                <a16:creationId xmlns:a16="http://schemas.microsoft.com/office/drawing/2014/main" id="{17D0DDA8-39BF-A84C-8E02-A849C79F5CF9}"/>
              </a:ext>
            </a:extLst>
          </p:cNvPr>
          <p:cNvSpPr txBox="1"/>
          <p:nvPr/>
        </p:nvSpPr>
        <p:spPr>
          <a:xfrm>
            <a:off x="1332730" y="3185155"/>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n-ea"/>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2147" name="Google Shape;279;p10">
            <a:extLst>
              <a:ext uri="{FF2B5EF4-FFF2-40B4-BE49-F238E27FC236}">
                <a16:creationId xmlns:a16="http://schemas.microsoft.com/office/drawing/2014/main" id="{2075AEDA-A681-BFFC-6FFF-DD003457753A}"/>
              </a:ext>
            </a:extLst>
          </p:cNvPr>
          <p:cNvCxnSpPr/>
          <p:nvPr/>
        </p:nvCxnSpPr>
        <p:spPr>
          <a:xfrm rot="10800000">
            <a:off x="1589448" y="3238799"/>
            <a:ext cx="60029" cy="0"/>
          </a:xfrm>
          <a:prstGeom prst="straightConnector1">
            <a:avLst/>
          </a:prstGeom>
          <a:noFill/>
          <a:ln w="12700" cap="sq" cmpd="sng">
            <a:solidFill>
              <a:srgbClr val="000000"/>
            </a:solidFill>
            <a:prstDash val="solid"/>
            <a:miter lim="800000"/>
            <a:headEnd type="none" w="sm" len="sm"/>
            <a:tailEnd type="none" w="sm" len="sm"/>
          </a:ln>
        </p:spPr>
      </p:cxnSp>
      <p:pic>
        <p:nvPicPr>
          <p:cNvPr id="2149" name="Graphic 2148">
            <a:extLst>
              <a:ext uri="{FF2B5EF4-FFF2-40B4-BE49-F238E27FC236}">
                <a16:creationId xmlns:a16="http://schemas.microsoft.com/office/drawing/2014/main" id="{3663CE47-C08D-5B3A-33E8-848EB71C1BE4}"/>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647072" y="2154307"/>
            <a:ext cx="5611200" cy="513600"/>
          </a:xfrm>
          <a:prstGeom prst="rect">
            <a:avLst/>
          </a:prstGeom>
        </p:spPr>
      </p:pic>
      <p:pic>
        <p:nvPicPr>
          <p:cNvPr id="2150" name="Graphic 2149">
            <a:extLst>
              <a:ext uri="{FF2B5EF4-FFF2-40B4-BE49-F238E27FC236}">
                <a16:creationId xmlns:a16="http://schemas.microsoft.com/office/drawing/2014/main" id="{B52732FE-94E6-69B0-AD47-1D70A7DD848C}"/>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1771076" y="2157364"/>
            <a:ext cx="5505600" cy="480000"/>
          </a:xfrm>
          <a:prstGeom prst="rect">
            <a:avLst/>
          </a:prstGeom>
        </p:spPr>
      </p:pic>
      <p:pic>
        <p:nvPicPr>
          <p:cNvPr id="2151" name="Graphic 2150">
            <a:extLst>
              <a:ext uri="{FF2B5EF4-FFF2-40B4-BE49-F238E27FC236}">
                <a16:creationId xmlns:a16="http://schemas.microsoft.com/office/drawing/2014/main" id="{500BF354-10E5-01A6-05A9-93EE218F42C7}"/>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1739975" y="2169749"/>
            <a:ext cx="5520000" cy="451200"/>
          </a:xfrm>
          <a:prstGeom prst="rect">
            <a:avLst/>
          </a:prstGeom>
        </p:spPr>
      </p:pic>
      <p:pic>
        <p:nvPicPr>
          <p:cNvPr id="2152" name="Graphic 2151">
            <a:extLst>
              <a:ext uri="{FF2B5EF4-FFF2-40B4-BE49-F238E27FC236}">
                <a16:creationId xmlns:a16="http://schemas.microsoft.com/office/drawing/2014/main" id="{11ED95C0-529E-DADB-28B6-813DCED182FB}"/>
              </a:ext>
            </a:extLst>
          </p:cNvPr>
          <p:cNvPicPr>
            <a:picLocks/>
          </p:cNvPicPr>
          <p:nvPr/>
        </p:nvPicPr>
        <p:blipFill>
          <a:blip>
            <a:extLst>
              <a:ext uri="{96DAC541-7B7A-43D3-8B79-37D633B846F1}">
                <asvg:svgBlip xmlns:asvg="http://schemas.microsoft.com/office/drawing/2016/SVG/main" r:embed="rId8"/>
              </a:ext>
            </a:extLst>
          </a:blip>
          <a:stretch>
            <a:fillRect/>
          </a:stretch>
        </p:blipFill>
        <p:spPr>
          <a:xfrm>
            <a:off x="1659489" y="2171741"/>
            <a:ext cx="5568000" cy="480000"/>
          </a:xfrm>
          <a:prstGeom prst="rect">
            <a:avLst/>
          </a:prstGeom>
        </p:spPr>
      </p:pic>
      <p:sp>
        <p:nvSpPr>
          <p:cNvPr id="3" name="Google Shape;101;p5">
            <a:extLst>
              <a:ext uri="{FF2B5EF4-FFF2-40B4-BE49-F238E27FC236}">
                <a16:creationId xmlns:a16="http://schemas.microsoft.com/office/drawing/2014/main" id="{A65ABB89-04C7-C031-DC9C-FA8814B95F11}"/>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5" name="TextBox 4">
            <a:extLst>
              <a:ext uri="{FF2B5EF4-FFF2-40B4-BE49-F238E27FC236}">
                <a16:creationId xmlns:a16="http://schemas.microsoft.com/office/drawing/2014/main" id="{DBDA4476-6BEC-6461-DD08-D7D84ED566BC}"/>
              </a:ext>
            </a:extLst>
          </p:cNvPr>
          <p:cNvSpPr txBox="1"/>
          <p:nvPr/>
        </p:nvSpPr>
        <p:spPr>
          <a:xfrm>
            <a:off x="366530" y="5513708"/>
            <a:ext cx="11594890" cy="878223"/>
          </a:xfrm>
          <a:prstGeom prst="rect">
            <a:avLst/>
          </a:prstGeom>
          <a:solidFill>
            <a:srgbClr val="EFFC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000" b="1" i="0" u="none" strike="noStrike" kern="0" cap="none" spc="0" normalizeH="0" baseline="0" noProof="0" dirty="0">
                <a:ln>
                  <a:noFill/>
                </a:ln>
                <a:solidFill>
                  <a:srgbClr val="003353"/>
                </a:solidFill>
                <a:effectLst/>
                <a:uLnTx/>
                <a:uFillTx/>
                <a:latin typeface="Arial"/>
                <a:ea typeface="+mn-ea"/>
                <a:cs typeface="Arial"/>
                <a:sym typeface="Arial"/>
              </a:rPr>
              <a:t>While OS data were immature, a clear positive trend was observed. </a:t>
            </a:r>
            <a:br>
              <a:rPr kumimoji="0" lang="en-US" sz="2000" b="1" i="0" u="none" strike="noStrike" kern="0" cap="none" spc="0" normalizeH="0" baseline="0" noProof="0" dirty="0">
                <a:ln>
                  <a:noFill/>
                </a:ln>
                <a:solidFill>
                  <a:srgbClr val="003353"/>
                </a:solidFill>
                <a:effectLst/>
                <a:uLnTx/>
                <a:uFillTx/>
                <a:latin typeface="Arial"/>
                <a:ea typeface="+mn-ea"/>
                <a:cs typeface="Arial"/>
                <a:sym typeface="Arial"/>
              </a:rPr>
            </a:br>
            <a:r>
              <a:rPr kumimoji="0" lang="en-US" sz="2000" b="1" i="0" u="none" strike="noStrike" kern="0" cap="none" spc="0" normalizeH="0" baseline="0" noProof="0" dirty="0">
                <a:ln>
                  <a:noFill/>
                </a:ln>
                <a:solidFill>
                  <a:srgbClr val="003353"/>
                </a:solidFill>
                <a:effectLst/>
                <a:uLnTx/>
                <a:uFillTx/>
                <a:latin typeface="Arial"/>
                <a:ea typeface="+mn-ea"/>
                <a:cs typeface="Arial"/>
                <a:sym typeface="Arial"/>
              </a:rPr>
              <a:t>OS testing will continue at future analyses.</a:t>
            </a:r>
            <a:endParaRPr kumimoji="0" lang="en-US" sz="2000" b="0" i="0" u="none" strike="noStrike" kern="0" cap="none" spc="0" normalizeH="0" baseline="0" noProof="0" dirty="0">
              <a:ln>
                <a:noFill/>
              </a:ln>
              <a:solidFill>
                <a:srgbClr val="003353"/>
              </a:solidFill>
              <a:effectLst/>
              <a:uLnTx/>
              <a:uFillTx/>
              <a:latin typeface="Arial"/>
              <a:ea typeface="+mn-ea"/>
              <a:cs typeface="Arial"/>
              <a:sym typeface="Arial"/>
            </a:endParaRPr>
          </a:p>
        </p:txBody>
      </p:sp>
      <p:sp>
        <p:nvSpPr>
          <p:cNvPr id="2148" name="TextBox 2147">
            <a:extLst>
              <a:ext uri="{FF2B5EF4-FFF2-40B4-BE49-F238E27FC236}">
                <a16:creationId xmlns:a16="http://schemas.microsoft.com/office/drawing/2014/main" id="{D41698EF-EA47-985E-A8C6-1BBD4159884B}"/>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32107727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827EF3-0FAB-FB72-ED79-1D76BDDDB729}"/>
              </a:ext>
            </a:extLst>
          </p:cNvPr>
          <p:cNvSpPr>
            <a:spLocks noGrp="1"/>
          </p:cNvSpPr>
          <p:nvPr>
            <p:ph type="ctrTitle"/>
          </p:nvPr>
        </p:nvSpPr>
        <p:spPr/>
        <p:txBody>
          <a:bodyPr/>
          <a:lstStyle/>
          <a:p>
            <a:r>
              <a:rPr lang="en-US" sz="4100" dirty="0" err="1"/>
              <a:t>lidERA</a:t>
            </a:r>
            <a:r>
              <a:rPr lang="en-US" sz="4100" dirty="0"/>
              <a:t> Safety Overview</a:t>
            </a:r>
          </a:p>
        </p:txBody>
      </p:sp>
      <p:sp>
        <p:nvSpPr>
          <p:cNvPr id="5" name="Google Shape;528;p15">
            <a:extLst>
              <a:ext uri="{FF2B5EF4-FFF2-40B4-BE49-F238E27FC236}">
                <a16:creationId xmlns:a16="http://schemas.microsoft.com/office/drawing/2014/main" id="{BDC532ED-DD4D-CDAC-C236-8B62B9C80674}"/>
              </a:ext>
            </a:extLst>
          </p:cNvPr>
          <p:cNvSpPr txBox="1">
            <a:spLocks/>
          </p:cNvSpPr>
          <p:nvPr/>
        </p:nvSpPr>
        <p:spPr>
          <a:xfrm>
            <a:off x="-49810" y="5985514"/>
            <a:ext cx="11758219" cy="430887"/>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219170" rtl="0" eaLnBrk="1" fontAlgn="auto" latinLnBrk="0" hangingPunct="1">
              <a:lnSpc>
                <a:spcPct val="99000"/>
              </a:lnSpc>
              <a:spcBef>
                <a:spcPts val="0"/>
              </a:spcBef>
              <a:spcAft>
                <a:spcPts val="0"/>
              </a:spcAft>
              <a:buClr>
                <a:srgbClr val="000000"/>
              </a:buClr>
              <a:buSzPts val="1400"/>
              <a:buFont typeface="Arial"/>
              <a:buNone/>
              <a:tabLst/>
              <a:defRPr/>
            </a:pP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Data cutoff: August 8, 2025. * </a:t>
            </a:r>
            <a:r>
              <a:rPr kumimoji="0" lang="en-US" sz="700"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 arm: Secondary cancers (colon and gastric); sepsis; gastrointestinal hemorrhage (n = 2); intestinal obstruction. SOC ET arm: Secondary cancers (pancreatic [n = 2], </a:t>
            </a:r>
            <a:b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acute lymphocytic leukemia, bile duct, colon, gastric); sepsis (n = 1); cellulitis; endocarditis; gastrointestinal hemorrhage (n = 2); intestinal obstruction; death (n = 2); respiratory failure (n = 2); embolism; hypovolemic shock; </a:t>
            </a:r>
            <a:b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acute myocardial infarction; hemophagocytic lymphohistiocytosis; acute kidney injury. </a:t>
            </a:r>
            <a:r>
              <a:rPr kumimoji="0" lang="en-US" sz="700"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 Most common Grade 3–4 AEs were hypertension (2.6% in the </a:t>
            </a:r>
            <a:r>
              <a:rPr kumimoji="0" lang="en-US" sz="700" b="0" i="0" u="none" strike="noStrike" kern="0" cap="none" spc="0" normalizeH="0" baseline="0" noProof="0" dirty="0" err="1">
                <a:ln>
                  <a:noFill/>
                </a:ln>
                <a:solidFill>
                  <a:srgbClr val="7F7F7F"/>
                </a:solidFill>
                <a:effectLst/>
                <a:uLnTx/>
                <a:uFillTx/>
                <a:latin typeface="Arial"/>
                <a:ea typeface="+mn-ea"/>
                <a:cs typeface="Arial"/>
                <a:sym typeface="Arial"/>
              </a:rPr>
              <a:t>giredestrant</a:t>
            </a: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 arm vs 2.0% in the SOC ET arm) and arthralgia </a:t>
            </a:r>
            <a:b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700" b="0" i="0" u="none" strike="noStrike" kern="0" cap="none" spc="0" normalizeH="0" baseline="0" noProof="0" dirty="0">
                <a:ln>
                  <a:noFill/>
                </a:ln>
                <a:solidFill>
                  <a:srgbClr val="7F7F7F"/>
                </a:solidFill>
                <a:effectLst/>
                <a:uLnTx/>
                <a:uFillTx/>
                <a:latin typeface="Arial"/>
                <a:ea typeface="+mn-ea"/>
                <a:cs typeface="Arial"/>
                <a:sym typeface="Arial"/>
              </a:rPr>
              <a:t>(1.5% vs 1.8%, respectively). AE, adverse event; ET, endocrine therapy; SD, standard deviation; SOC, standard-of-care; TRAE, treatment-related adverse event.</a:t>
            </a:r>
          </a:p>
        </p:txBody>
      </p:sp>
      <p:graphicFrame>
        <p:nvGraphicFramePr>
          <p:cNvPr id="6" name="Google Shape;521;p14">
            <a:extLst>
              <a:ext uri="{FF2B5EF4-FFF2-40B4-BE49-F238E27FC236}">
                <a16:creationId xmlns:a16="http://schemas.microsoft.com/office/drawing/2014/main" id="{C6150F8E-F3D6-3F3B-675F-C1B0DC5F19DA}"/>
              </a:ext>
            </a:extLst>
          </p:cNvPr>
          <p:cNvGraphicFramePr/>
          <p:nvPr/>
        </p:nvGraphicFramePr>
        <p:xfrm>
          <a:off x="284760" y="1062346"/>
          <a:ext cx="11785599" cy="3883202"/>
        </p:xfrm>
        <a:graphic>
          <a:graphicData uri="http://schemas.openxmlformats.org/drawingml/2006/table">
            <a:tbl>
              <a:tblPr>
                <a:noFill/>
              </a:tblPr>
              <a:tblGrid>
                <a:gridCol w="3876733">
                  <a:extLst>
                    <a:ext uri="{9D8B030D-6E8A-4147-A177-3AD203B41FA5}">
                      <a16:colId xmlns:a16="http://schemas.microsoft.com/office/drawing/2014/main" val="20000"/>
                    </a:ext>
                  </a:extLst>
                </a:gridCol>
                <a:gridCol w="3954433">
                  <a:extLst>
                    <a:ext uri="{9D8B030D-6E8A-4147-A177-3AD203B41FA5}">
                      <a16:colId xmlns:a16="http://schemas.microsoft.com/office/drawing/2014/main" val="20001"/>
                    </a:ext>
                  </a:extLst>
                </a:gridCol>
                <a:gridCol w="3954433">
                  <a:extLst>
                    <a:ext uri="{9D8B030D-6E8A-4147-A177-3AD203B41FA5}">
                      <a16:colId xmlns:a16="http://schemas.microsoft.com/office/drawing/2014/main" val="20002"/>
                    </a:ext>
                  </a:extLst>
                </a:gridCol>
              </a:tblGrid>
              <a:tr h="477635">
                <a:tc>
                  <a:txBody>
                    <a:bodyPr/>
                    <a:lstStyle/>
                    <a:p>
                      <a:pPr marL="0" marR="0" lvl="0" indent="0" algn="l" rtl="0">
                        <a:lnSpc>
                          <a:spcPct val="100000"/>
                        </a:lnSpc>
                        <a:spcBef>
                          <a:spcPts val="0"/>
                        </a:spcBef>
                        <a:spcAft>
                          <a:spcPts val="0"/>
                        </a:spcAft>
                        <a:buClr>
                          <a:srgbClr val="000000"/>
                        </a:buClr>
                        <a:buSzPts val="900"/>
                        <a:buFont typeface="Arial"/>
                        <a:buNone/>
                      </a:pPr>
                      <a:endParaRPr sz="1200" b="1" u="none" strike="noStrike" cap="none">
                        <a:solidFill>
                          <a:schemeClr val="dk1"/>
                        </a:solidFill>
                        <a:highlight>
                          <a:srgbClr val="00FF00"/>
                        </a:highlight>
                        <a:latin typeface="Arial"/>
                        <a:ea typeface="Arial"/>
                        <a:cs typeface="Arial"/>
                        <a:sym typeface="Arial"/>
                      </a:endParaRPr>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a:solidFill>
                            <a:schemeClr val="lt1"/>
                          </a:solidFill>
                          <a:latin typeface="Arial"/>
                          <a:ea typeface="Arial"/>
                          <a:cs typeface="Arial"/>
                          <a:sym typeface="Arial"/>
                        </a:rPr>
                        <a:t>Giredestrant</a:t>
                      </a:r>
                      <a:endParaRPr sz="2500"/>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a:solidFill>
                            <a:schemeClr val="lt1"/>
                          </a:solidFill>
                          <a:latin typeface="Arial"/>
                          <a:ea typeface="Arial"/>
                          <a:cs typeface="Arial"/>
                          <a:sym typeface="Arial"/>
                        </a:rPr>
                        <a:t>n = 2060</a:t>
                      </a:r>
                      <a:endParaRPr sz="1200" b="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1" u="none" strike="noStrike" cap="none">
                          <a:solidFill>
                            <a:schemeClr val="lt1"/>
                          </a:solidFill>
                          <a:latin typeface="Arial"/>
                          <a:ea typeface="Arial"/>
                          <a:cs typeface="Arial"/>
                          <a:sym typeface="Arial"/>
                        </a:rPr>
                        <a:t>SOC ET </a:t>
                      </a:r>
                      <a:endParaRPr sz="1200" b="1" u="none" strike="noStrike" cap="none"/>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a:solidFill>
                            <a:schemeClr val="lt1"/>
                          </a:solidFill>
                          <a:latin typeface="Arial"/>
                          <a:ea typeface="Arial"/>
                          <a:cs typeface="Arial"/>
                          <a:sym typeface="Arial"/>
                        </a:rPr>
                        <a:t>n = 2074</a:t>
                      </a:r>
                      <a:endParaRPr sz="1200" b="0" u="none" strike="noStrike" cap="none"/>
                    </a:p>
                  </a:txBody>
                  <a:tcPr marL="48000" marR="48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309597">
                <a:tc>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Median treatment duration, months (range)</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465138" marR="0" lvl="0" indent="-465138"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31.64 (0.03–46.36)</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 30.88 (0.03–46.26)</a:t>
                      </a:r>
                      <a:endParaRPr sz="25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09597">
                <a:tc>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Mean dose intensity, % (SD)</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465138" marR="0" lvl="0" indent="-465138"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98.77 (3.07)</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u="none" strike="noStrike" cap="none">
                          <a:solidFill>
                            <a:schemeClr val="dk1"/>
                          </a:solidFill>
                          <a:latin typeface="Arial"/>
                          <a:ea typeface="Arial"/>
                          <a:cs typeface="Arial"/>
                          <a:sym typeface="Arial"/>
                        </a:rPr>
                        <a:t>98.68 (3.73)</a:t>
                      </a:r>
                      <a:endParaRPr sz="25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09597">
                <a:tc>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Patients with ≥ 1 AE, n (%)</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1200" u="none" strike="noStrike" cap="none">
                        <a:solidFill>
                          <a:schemeClr val="dk1"/>
                        </a:solidFill>
                        <a:latin typeface="Arial"/>
                        <a:ea typeface="Arial"/>
                        <a:cs typeface="Arial"/>
                        <a:sym typeface="Arial"/>
                      </a:endParaRPr>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1200" u="none" strike="noStrike" cap="none">
                        <a:solidFill>
                          <a:schemeClr val="dk1"/>
                        </a:solidFill>
                        <a:latin typeface="Arial"/>
                        <a:ea typeface="Arial"/>
                        <a:cs typeface="Arial"/>
                        <a:sym typeface="Arial"/>
                      </a:endParaRPr>
                    </a:p>
                  </a:txBody>
                  <a:tcPr marL="480000" marR="480000" marT="0" marB="0"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09597">
                <a:tc>
                  <a:txBody>
                    <a:bodyPr/>
                    <a:lstStyle/>
                    <a:p>
                      <a:pPr marL="357188"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AEs (all grades)</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1955 (94.9)</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1957 (94.4)</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09597">
                <a:tc>
                  <a:txBody>
                    <a:bodyPr/>
                    <a:lstStyle/>
                    <a:p>
                      <a:pPr marL="357188" marR="0" lvl="0" indent="358774"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TRAEs</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1510 (73.3)</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1498 (72.2)</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09597">
                <a:tc>
                  <a:txBody>
                    <a:bodyPr/>
                    <a:lstStyle/>
                    <a:p>
                      <a:pPr marL="357188"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AEs with fatal outcome*</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6 (0.3)</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16 (0.8)</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09597">
                <a:tc>
                  <a:txBody>
                    <a:bodyPr/>
                    <a:lstStyle/>
                    <a:p>
                      <a:pPr marL="714375" marR="0" lvl="0" indent="0" algn="l" rtl="0">
                        <a:lnSpc>
                          <a:spcPct val="100000"/>
                        </a:lnSpc>
                        <a:spcBef>
                          <a:spcPts val="0"/>
                        </a:spcBef>
                        <a:spcAft>
                          <a:spcPts val="0"/>
                        </a:spcAft>
                        <a:buClr>
                          <a:schemeClr val="dk1"/>
                        </a:buClr>
                        <a:buSzPts val="900"/>
                        <a:buFont typeface="Arial"/>
                        <a:buNone/>
                      </a:pPr>
                      <a:r>
                        <a:rPr lang="en-US" sz="1200" u="none" strike="noStrike" cap="none">
                          <a:solidFill>
                            <a:schemeClr val="dk1"/>
                          </a:solidFill>
                          <a:latin typeface="Arial"/>
                          <a:ea typeface="Arial"/>
                          <a:cs typeface="Arial"/>
                          <a:sym typeface="Arial"/>
                        </a:rPr>
                        <a:t>TRAEs with fatal outcome</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0</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 (&lt; 0.1)</a:t>
                      </a:r>
                      <a:endParaRPr sz="2500"/>
                    </a:p>
                  </a:txBody>
                  <a:tcPr marL="480000" marR="48000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09597">
                <a:tc>
                  <a:txBody>
                    <a:bodyPr/>
                    <a:lstStyle/>
                    <a:p>
                      <a:pPr marL="357188" marR="0" lvl="0" indent="0" algn="l" rtl="0">
                        <a:lnSpc>
                          <a:spcPct val="100000"/>
                        </a:lnSpc>
                        <a:spcBef>
                          <a:spcPts val="0"/>
                        </a:spcBef>
                        <a:spcAft>
                          <a:spcPts val="0"/>
                        </a:spcAft>
                        <a:buNone/>
                      </a:pPr>
                      <a:r>
                        <a:rPr lang="en-US" sz="1200" u="none" strike="noStrike" cap="none" dirty="0">
                          <a:solidFill>
                            <a:schemeClr val="dk1"/>
                          </a:solidFill>
                          <a:latin typeface="Arial"/>
                          <a:ea typeface="Arial"/>
                          <a:cs typeface="Arial"/>
                          <a:sym typeface="Arial"/>
                        </a:rPr>
                        <a:t>Grade 3–4 AEs</a:t>
                      </a:r>
                      <a:r>
                        <a:rPr lang="en-US" sz="1200" u="none" strike="noStrike" cap="none" baseline="30000" dirty="0">
                          <a:solidFill>
                            <a:schemeClr val="dk1"/>
                          </a:solidFill>
                          <a:latin typeface="Arial"/>
                          <a:ea typeface="Arial"/>
                          <a:cs typeface="Arial"/>
                          <a:sym typeface="Arial"/>
                        </a:rPr>
                        <a:t>†</a:t>
                      </a:r>
                      <a:endParaRPr sz="1200" u="none" strike="noStrike" cap="none" baseline="30000" dirty="0">
                        <a:solidFill>
                          <a:schemeClr val="dk1"/>
                        </a:solidFill>
                        <a:highlight>
                          <a:srgbClr val="FFFF00"/>
                        </a:highlight>
                        <a:latin typeface="Arial"/>
                        <a:ea typeface="Arial"/>
                        <a:cs typeface="Arial"/>
                        <a:sym typeface="Arial"/>
                      </a:endParaRPr>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407 (19.8)</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372 (17.9)</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09597">
                <a:tc>
                  <a:txBody>
                    <a:bodyPr/>
                    <a:lstStyle/>
                    <a:p>
                      <a:pPr marL="357188"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Serious AEs</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223 (10.8)</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209 (10.1)</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09597">
                <a:tc>
                  <a:txBody>
                    <a:bodyPr/>
                    <a:lstStyle/>
                    <a:p>
                      <a:pPr marL="357188"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AEs leading to dose interruption</a:t>
                      </a:r>
                      <a:endParaRPr sz="250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261 (12.7)</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136 (6.6)</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09597">
                <a:tc>
                  <a:txBody>
                    <a:bodyPr/>
                    <a:lstStyle/>
                    <a:p>
                      <a:pPr marL="357188" marR="0" lvl="0" indent="0" algn="l" rtl="0">
                        <a:lnSpc>
                          <a:spcPct val="100000"/>
                        </a:lnSpc>
                        <a:spcBef>
                          <a:spcPts val="0"/>
                        </a:spcBef>
                        <a:spcAft>
                          <a:spcPts val="0"/>
                        </a:spcAft>
                        <a:buNone/>
                      </a:pPr>
                      <a:r>
                        <a:rPr lang="en-US" sz="1200" u="none" strike="noStrike" cap="none" dirty="0">
                          <a:solidFill>
                            <a:schemeClr val="dk1"/>
                          </a:solidFill>
                          <a:latin typeface="Arial"/>
                          <a:ea typeface="Arial"/>
                          <a:cs typeface="Arial"/>
                          <a:sym typeface="Arial"/>
                        </a:rPr>
                        <a:t>AEs leading to discontinuation from treatment</a:t>
                      </a:r>
                      <a:endParaRPr sz="2500" dirty="0"/>
                    </a:p>
                  </a:txBody>
                  <a:tcPr marL="120000" marR="12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110 (5.3)</a:t>
                      </a:r>
                      <a:endParaRPr sz="2500"/>
                    </a:p>
                  </a:txBody>
                  <a:tcPr marL="480000" marR="480000" marT="0" marB="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US" sz="1200" u="none" strike="noStrike" cap="none" dirty="0">
                          <a:solidFill>
                            <a:schemeClr val="dk1"/>
                          </a:solidFill>
                          <a:latin typeface="Arial"/>
                          <a:ea typeface="Arial"/>
                          <a:cs typeface="Arial"/>
                          <a:sym typeface="Arial"/>
                        </a:rPr>
                        <a:t>171 (8.2)</a:t>
                      </a:r>
                      <a:endParaRPr sz="2500" dirty="0"/>
                    </a:p>
                  </a:txBody>
                  <a:tcPr marL="480000" marR="480000" marT="0" marB="0" anchor="ctr">
                    <a:lnL w="12700" cmpd="sng">
                      <a:noFill/>
                      <a:prstDash val="solid"/>
                    </a:lnL>
                    <a:lnR w="12700" cmpd="sng">
                      <a:noFill/>
                      <a:prstDash val="solid"/>
                    </a:lnR>
                    <a:lnT w="12700" cmpd="sng">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bl>
          </a:graphicData>
        </a:graphic>
      </p:graphicFrame>
      <p:sp>
        <p:nvSpPr>
          <p:cNvPr id="7" name="Rectangle 6">
            <a:extLst>
              <a:ext uri="{FF2B5EF4-FFF2-40B4-BE49-F238E27FC236}">
                <a16:creationId xmlns:a16="http://schemas.microsoft.com/office/drawing/2014/main" id="{4540BDC7-BB03-D9E3-9C2C-BB3DDADF6FBA}"/>
              </a:ext>
            </a:extLst>
          </p:cNvPr>
          <p:cNvSpPr/>
          <p:nvPr/>
        </p:nvSpPr>
        <p:spPr>
          <a:xfrm>
            <a:off x="284760" y="4652597"/>
            <a:ext cx="11785598" cy="288212"/>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TextBox 7">
            <a:extLst>
              <a:ext uri="{FF2B5EF4-FFF2-40B4-BE49-F238E27FC236}">
                <a16:creationId xmlns:a16="http://schemas.microsoft.com/office/drawing/2014/main" id="{87A0596F-73CD-B857-A6FB-065C8C6509B1}"/>
              </a:ext>
            </a:extLst>
          </p:cNvPr>
          <p:cNvSpPr txBox="1"/>
          <p:nvPr/>
        </p:nvSpPr>
        <p:spPr>
          <a:xfrm>
            <a:off x="272061" y="5028617"/>
            <a:ext cx="11798298" cy="878223"/>
          </a:xfrm>
          <a:prstGeom prst="rect">
            <a:avLst/>
          </a:prstGeom>
          <a:solidFill>
            <a:srgbClr val="EFFBFE"/>
          </a:solidFill>
          <a:ln>
            <a:noFill/>
          </a:ln>
        </p:spPr>
        <p:txBody>
          <a:bodyPr wrap="square" rtlCol="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100" b="1" i="0" u="none" strike="noStrike" kern="0" cap="none" spc="0" normalizeH="0" baseline="0" noProof="0" dirty="0">
                <a:ln>
                  <a:noFill/>
                </a:ln>
                <a:solidFill>
                  <a:srgbClr val="003353"/>
                </a:solidFill>
                <a:effectLst/>
                <a:uLnTx/>
                <a:uFillTx/>
                <a:latin typeface="Arial"/>
                <a:ea typeface="+mn-ea"/>
                <a:cs typeface="Arial"/>
                <a:sym typeface="Arial"/>
              </a:rPr>
              <a:t>AEs, TRAEs, Grade 3–4 AEs, and serious AEs were comparable between treatment arms.</a:t>
            </a:r>
            <a:endParaRPr kumimoji="0" lang="en-US" sz="2100" b="0" i="0" u="none" strike="noStrike" kern="0" cap="none" spc="0" normalizeH="0" baseline="0" noProof="0" dirty="0">
              <a:ln>
                <a:noFill/>
              </a:ln>
              <a:solidFill>
                <a:srgbClr val="003353"/>
              </a:solidFill>
              <a:effectLst/>
              <a:uLnTx/>
              <a:uFillTx/>
              <a:latin typeface="Arial"/>
              <a:ea typeface="+mn-ea"/>
              <a:cs typeface="Arial"/>
              <a:sym typeface="Arial"/>
            </a:endParaRPr>
          </a:p>
        </p:txBody>
      </p:sp>
      <p:sp>
        <p:nvSpPr>
          <p:cNvPr id="9" name="Rectangle 8">
            <a:extLst>
              <a:ext uri="{FF2B5EF4-FFF2-40B4-BE49-F238E27FC236}">
                <a16:creationId xmlns:a16="http://schemas.microsoft.com/office/drawing/2014/main" id="{C84A2F49-AA71-A9E1-8BE3-0BE9775D41AD}"/>
              </a:ext>
            </a:extLst>
          </p:cNvPr>
          <p:cNvSpPr/>
          <p:nvPr/>
        </p:nvSpPr>
        <p:spPr>
          <a:xfrm>
            <a:off x="272060" y="3695700"/>
            <a:ext cx="11785598" cy="288212"/>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Google Shape;101;p5">
            <a:extLst>
              <a:ext uri="{FF2B5EF4-FFF2-40B4-BE49-F238E27FC236}">
                <a16:creationId xmlns:a16="http://schemas.microsoft.com/office/drawing/2014/main" id="{95598CC3-C2C7-32B8-7BC9-8863A9FA1C76}"/>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10" name="TextBox 9">
            <a:extLst>
              <a:ext uri="{FF2B5EF4-FFF2-40B4-BE49-F238E27FC236}">
                <a16:creationId xmlns:a16="http://schemas.microsoft.com/office/drawing/2014/main" id="{0F318B03-FFFD-3198-CAA3-09DC29D9C838}"/>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680402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5F12A86-E081-1788-0D7C-D7178442215C}"/>
              </a:ext>
            </a:extLst>
          </p:cNvPr>
          <p:cNvSpPr/>
          <p:nvPr/>
        </p:nvSpPr>
        <p:spPr>
          <a:xfrm>
            <a:off x="6541447" y="1212274"/>
            <a:ext cx="5650553" cy="466593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E6D1E196-E811-CFAB-674A-3F3708EE29F4}"/>
              </a:ext>
            </a:extLst>
          </p:cNvPr>
          <p:cNvSpPr>
            <a:spLocks noGrp="1"/>
          </p:cNvSpPr>
          <p:nvPr>
            <p:ph type="ctrTitle"/>
          </p:nvPr>
        </p:nvSpPr>
        <p:spPr/>
        <p:txBody>
          <a:bodyPr/>
          <a:lstStyle/>
          <a:p>
            <a:r>
              <a:rPr lang="en-US" sz="4100" dirty="0" err="1">
                <a:latin typeface="Arial"/>
                <a:ea typeface="Arial"/>
                <a:cs typeface="Arial"/>
                <a:sym typeface="Arial"/>
              </a:rPr>
              <a:t>lidERA</a:t>
            </a:r>
            <a:r>
              <a:rPr lang="en-US" sz="4100" dirty="0">
                <a:latin typeface="Arial"/>
                <a:ea typeface="Arial"/>
                <a:cs typeface="Arial"/>
                <a:sym typeface="Arial"/>
              </a:rPr>
              <a:t> AE Overview</a:t>
            </a:r>
            <a:endParaRPr lang="en-US" sz="4100" dirty="0"/>
          </a:p>
        </p:txBody>
      </p:sp>
      <p:sp>
        <p:nvSpPr>
          <p:cNvPr id="4" name="Google Shape;101;p5">
            <a:extLst>
              <a:ext uri="{FF2B5EF4-FFF2-40B4-BE49-F238E27FC236}">
                <a16:creationId xmlns:a16="http://schemas.microsoft.com/office/drawing/2014/main" id="{6DE5EDBC-BC20-79D6-EAF4-B38470AFADAF}"/>
              </a:ext>
            </a:extLst>
          </p:cNvPr>
          <p:cNvSpPr txBox="1"/>
          <p:nvPr/>
        </p:nvSpPr>
        <p:spPr>
          <a:xfrm>
            <a:off x="7496211" y="6495074"/>
            <a:ext cx="1676400" cy="115416"/>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rPr>
              <a:t>Presented by: Aditya L. Bardia, MD.</a:t>
            </a:r>
            <a:endParaRPr kumimoji="0" sz="750" b="0" i="0" u="none" strike="noStrike" kern="0" cap="none" spc="0" normalizeH="0" baseline="0" noProof="0" dirty="0">
              <a:ln>
                <a:noFill/>
              </a:ln>
              <a:solidFill>
                <a:prstClr val="black">
                  <a:lumMod val="50000"/>
                  <a:lumOff val="50000"/>
                </a:prstClr>
              </a:solidFill>
              <a:effectLst/>
              <a:uLnTx/>
              <a:uFillTx/>
              <a:latin typeface="Arial"/>
              <a:ea typeface="Arial"/>
              <a:cs typeface="Arial"/>
              <a:sym typeface="Arial"/>
            </a:endParaRPr>
          </a:p>
        </p:txBody>
      </p:sp>
      <p:sp>
        <p:nvSpPr>
          <p:cNvPr id="5" name="Google Shape;538;p16">
            <a:extLst>
              <a:ext uri="{FF2B5EF4-FFF2-40B4-BE49-F238E27FC236}">
                <a16:creationId xmlns:a16="http://schemas.microsoft.com/office/drawing/2014/main" id="{85918197-0C58-A2BA-B4E4-AEC8AA4D7F70}"/>
              </a:ext>
            </a:extLst>
          </p:cNvPr>
          <p:cNvSpPr txBox="1">
            <a:spLocks/>
          </p:cNvSpPr>
          <p:nvPr/>
        </p:nvSpPr>
        <p:spPr>
          <a:xfrm>
            <a:off x="-49810" y="6139150"/>
            <a:ext cx="11758219" cy="215444"/>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Data cutoff: August 8, 2025. * Assessed as medical concepts using grouped terms; all other AEs by medical concept were comparable between arms, including four patients per arm (0.2%) who experienced photopsia.</a:t>
            </a:r>
            <a:r>
              <a:rPr kumimoji="0" lang="en-US" sz="700" b="0" i="0" u="none" strike="noStrike" kern="0" cap="none" spc="0" normalizeH="0" baseline="30000" noProof="0" dirty="0">
                <a:ln>
                  <a:noFill/>
                </a:ln>
                <a:solidFill>
                  <a:prstClr val="black">
                    <a:lumMod val="50000"/>
                    <a:lumOff val="50000"/>
                  </a:prstClr>
                </a:solidFill>
                <a:effectLst/>
                <a:uLnTx/>
                <a:uFillTx/>
                <a:latin typeface="Arial"/>
                <a:ea typeface="+mn-ea"/>
                <a:cs typeface="Arial"/>
                <a:sym typeface="Arial"/>
              </a:rPr>
              <a:t>†</a:t>
            </a: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 G2 events occurred in 17 patients; </a:t>
            </a:r>
            <a:b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b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13 resolved, four patients discontinued treatment and the events resolved. </a:t>
            </a:r>
            <a:r>
              <a:rPr kumimoji="0" lang="en-US" sz="700" b="0" i="0" u="none" strike="noStrike" kern="0" cap="none" spc="0" normalizeH="0" baseline="30000" noProof="0" dirty="0">
                <a:ln>
                  <a:noFill/>
                </a:ln>
                <a:solidFill>
                  <a:prstClr val="black">
                    <a:lumMod val="50000"/>
                    <a:lumOff val="50000"/>
                  </a:prstClr>
                </a:solidFill>
                <a:effectLst/>
                <a:uLnTx/>
                <a:uFillTx/>
                <a:latin typeface="Arial"/>
                <a:ea typeface="+mn-ea"/>
                <a:cs typeface="Arial"/>
                <a:sym typeface="Arial"/>
              </a:rPr>
              <a:t>‡</a:t>
            </a:r>
            <a:r>
              <a:rPr kumimoji="0" lang="en-US" sz="700" b="0" i="0" u="none" strike="noStrike" kern="0" cap="none" spc="0" normalizeH="0" baseline="0" noProof="0" dirty="0">
                <a:ln>
                  <a:noFill/>
                </a:ln>
                <a:solidFill>
                  <a:prstClr val="black">
                    <a:lumMod val="50000"/>
                    <a:lumOff val="50000"/>
                  </a:prstClr>
                </a:solidFill>
                <a:effectLst/>
                <a:uLnTx/>
                <a:uFillTx/>
                <a:latin typeface="Arial"/>
                <a:ea typeface="+mn-ea"/>
                <a:cs typeface="Arial"/>
                <a:sym typeface="Arial"/>
              </a:rPr>
              <a:t> G3 only. AE, adverse event; ET, endocrine therapy; G, grade; PT, preferred term; SOC, standard-of-care; TEAE, treatment-emergent adverse event.</a:t>
            </a:r>
          </a:p>
        </p:txBody>
      </p:sp>
      <p:sp>
        <p:nvSpPr>
          <p:cNvPr id="6" name="Google Shape;541;p16">
            <a:extLst>
              <a:ext uri="{FF2B5EF4-FFF2-40B4-BE49-F238E27FC236}">
                <a16:creationId xmlns:a16="http://schemas.microsoft.com/office/drawing/2014/main" id="{C01AFC05-7495-FAEE-6E28-60E8BC7E8F5A}"/>
              </a:ext>
            </a:extLst>
          </p:cNvPr>
          <p:cNvSpPr txBox="1"/>
          <p:nvPr/>
        </p:nvSpPr>
        <p:spPr>
          <a:xfrm>
            <a:off x="6629971" y="247243"/>
            <a:ext cx="5444781" cy="287323"/>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A4661"/>
              </a:solidFill>
              <a:effectLst/>
              <a:uLnTx/>
              <a:uFillTx/>
              <a:latin typeface="Arial"/>
              <a:ea typeface="+mn-ea"/>
              <a:cs typeface="Arial"/>
              <a:sym typeface="Arial"/>
            </a:endParaRPr>
          </a:p>
        </p:txBody>
      </p:sp>
      <p:graphicFrame>
        <p:nvGraphicFramePr>
          <p:cNvPr id="7" name="Google Shape;542;p16">
            <a:extLst>
              <a:ext uri="{FF2B5EF4-FFF2-40B4-BE49-F238E27FC236}">
                <a16:creationId xmlns:a16="http://schemas.microsoft.com/office/drawing/2014/main" id="{FFC27008-F87D-B289-D07D-92DBC0D2D7B5}"/>
              </a:ext>
            </a:extLst>
          </p:cNvPr>
          <p:cNvGraphicFramePr/>
          <p:nvPr/>
        </p:nvGraphicFramePr>
        <p:xfrm>
          <a:off x="219601" y="1890175"/>
          <a:ext cx="1454833" cy="3596592"/>
        </p:xfrm>
        <a:graphic>
          <a:graphicData uri="http://schemas.openxmlformats.org/drawingml/2006/table">
            <a:tbl>
              <a:tblPr>
                <a:noFill/>
              </a:tblPr>
              <a:tblGrid>
                <a:gridCol w="1454833">
                  <a:extLst>
                    <a:ext uri="{9D8B030D-6E8A-4147-A177-3AD203B41FA5}">
                      <a16:colId xmlns:a16="http://schemas.microsoft.com/office/drawing/2014/main" val="20000"/>
                    </a:ext>
                  </a:extLst>
                </a:gridCol>
              </a:tblGrid>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Arthralgia</a:t>
                      </a:r>
                      <a:endParaRPr sz="12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Hot flush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Headache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Fatigue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Insomnia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Nausea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COVID-19</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Asthenia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Back pain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Radiation skin injury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Hypertension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Urinary tract infection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Cough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Diarrhea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Pain in extremity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dirty="0">
                          <a:solidFill>
                            <a:srgbClr val="000000"/>
                          </a:solidFill>
                          <a:latin typeface="Arial"/>
                          <a:ea typeface="Arial"/>
                          <a:cs typeface="Arial"/>
                          <a:sym typeface="Arial"/>
                        </a:rPr>
                        <a:t>Constipation</a:t>
                      </a:r>
                      <a:endParaRPr sz="12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8" name="Google Shape;543;p16">
            <a:extLst>
              <a:ext uri="{FF2B5EF4-FFF2-40B4-BE49-F238E27FC236}">
                <a16:creationId xmlns:a16="http://schemas.microsoft.com/office/drawing/2014/main" id="{36B8CF42-4FB4-F861-1AD1-3477A143D7A2}"/>
              </a:ext>
            </a:extLst>
          </p:cNvPr>
          <p:cNvGrpSpPr/>
          <p:nvPr/>
        </p:nvGrpSpPr>
        <p:grpSpPr>
          <a:xfrm>
            <a:off x="1367706" y="1586825"/>
            <a:ext cx="5258732" cy="4291388"/>
            <a:chOff x="2088285" y="2260561"/>
            <a:chExt cx="8820825" cy="6539443"/>
          </a:xfrm>
        </p:grpSpPr>
        <p:graphicFrame>
          <p:nvGraphicFramePr>
            <p:cNvPr id="9" name="Google Shape;544;p16">
              <a:extLst>
                <a:ext uri="{FF2B5EF4-FFF2-40B4-BE49-F238E27FC236}">
                  <a16:creationId xmlns:a16="http://schemas.microsoft.com/office/drawing/2014/main" id="{0E6C6DAE-CF04-D563-A53E-BC645382E851}"/>
                </a:ext>
              </a:extLst>
            </p:cNvPr>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3"/>
            </a:graphicData>
          </a:graphic>
        </p:graphicFrame>
        <p:sp>
          <p:nvSpPr>
            <p:cNvPr id="10" name="Google Shape;545;p16">
              <a:extLst>
                <a:ext uri="{FF2B5EF4-FFF2-40B4-BE49-F238E27FC236}">
                  <a16:creationId xmlns:a16="http://schemas.microsoft.com/office/drawing/2014/main" id="{E480171B-9139-9696-F6DB-2F5CDE1C6366}"/>
                </a:ext>
              </a:extLst>
            </p:cNvPr>
            <p:cNvSpPr txBox="1"/>
            <p:nvPr/>
          </p:nvSpPr>
          <p:spPr>
            <a:xfrm>
              <a:off x="2088285" y="2417475"/>
              <a:ext cx="4474396" cy="281404"/>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900"/>
                <a:buFontTx/>
                <a:buNone/>
                <a:tabLst/>
                <a:defRPr/>
              </a:pPr>
              <a:r>
                <a:rPr kumimoji="0" lang="en-US" sz="1200" b="1" i="0" u="none" strike="noStrike" kern="0" cap="none" spc="0" normalizeH="0" baseline="0" noProof="0">
                  <a:ln>
                    <a:noFill/>
                  </a:ln>
                  <a:solidFill>
                    <a:srgbClr val="6E1E50"/>
                  </a:solidFill>
                  <a:effectLst/>
                  <a:uLnTx/>
                  <a:uFillTx/>
                  <a:latin typeface="Arial"/>
                  <a:ea typeface="Arial"/>
                  <a:cs typeface="Arial"/>
                  <a:sym typeface="Arial"/>
                </a:rPr>
                <a:t>Giredestrant n = 2060</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546;p16">
              <a:extLst>
                <a:ext uri="{FF2B5EF4-FFF2-40B4-BE49-F238E27FC236}">
                  <a16:creationId xmlns:a16="http://schemas.microsoft.com/office/drawing/2014/main" id="{5C724803-2E77-02E0-389C-5E99FAA136EA}"/>
                </a:ext>
              </a:extLst>
            </p:cNvPr>
            <p:cNvSpPr txBox="1"/>
            <p:nvPr/>
          </p:nvSpPr>
          <p:spPr>
            <a:xfrm>
              <a:off x="6753272" y="2417475"/>
              <a:ext cx="3954454" cy="281404"/>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7F7F7F"/>
                </a:buClr>
                <a:buSzPts val="900"/>
                <a:buFontTx/>
                <a:buNone/>
                <a:tabLst/>
                <a:defRPr/>
              </a:pPr>
              <a:r>
                <a:rPr kumimoji="0" lang="en-US" sz="1200" b="1" i="0" u="none" strike="noStrike" kern="0" cap="none" spc="0" normalizeH="0" baseline="0" noProof="0">
                  <a:ln>
                    <a:noFill/>
                  </a:ln>
                  <a:solidFill>
                    <a:srgbClr val="7F7F7F"/>
                  </a:solidFill>
                  <a:effectLst/>
                  <a:uLnTx/>
                  <a:uFillTx/>
                  <a:latin typeface="Arial"/>
                  <a:ea typeface="Arial"/>
                  <a:cs typeface="Arial"/>
                  <a:sym typeface="Arial"/>
                </a:rPr>
                <a:t>SOC ET n = 2074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547;p16">
              <a:extLst>
                <a:ext uri="{FF2B5EF4-FFF2-40B4-BE49-F238E27FC236}">
                  <a16:creationId xmlns:a16="http://schemas.microsoft.com/office/drawing/2014/main" id="{65356F00-52D3-2FBC-AE60-37D57F46A6F5}"/>
                </a:ext>
              </a:extLst>
            </p:cNvPr>
            <p:cNvSpPr txBox="1"/>
            <p:nvPr/>
          </p:nvSpPr>
          <p:spPr>
            <a:xfrm>
              <a:off x="4616452" y="8518600"/>
              <a:ext cx="4086223" cy="281404"/>
            </a:xfrm>
            <a:prstGeom prst="rect">
              <a:avLst/>
            </a:prstGeom>
            <a:noFill/>
            <a:ln>
              <a:noFill/>
            </a:ln>
          </p:spPr>
          <p:txBody>
            <a:bodyPr spcFirstLastPara="1" wrap="square" lIns="121900" tIns="0" rIns="12190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Patients (%)</a:t>
              </a: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3" name="Google Shape;548;p16">
              <a:extLst>
                <a:ext uri="{FF2B5EF4-FFF2-40B4-BE49-F238E27FC236}">
                  <a16:creationId xmlns:a16="http://schemas.microsoft.com/office/drawing/2014/main" id="{60E5410B-7BFE-D966-7C35-AE9F8A200AE3}"/>
                </a:ext>
              </a:extLst>
            </p:cNvPr>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4" name="Google Shape;549;p16">
              <a:extLst>
                <a:ext uri="{FF2B5EF4-FFF2-40B4-BE49-F238E27FC236}">
                  <a16:creationId xmlns:a16="http://schemas.microsoft.com/office/drawing/2014/main" id="{9E90B6BF-1850-7638-4CE6-DBAB225A3E41}"/>
                </a:ext>
              </a:extLst>
            </p:cNvPr>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 name="Google Shape;550;p16">
              <a:extLst>
                <a:ext uri="{FF2B5EF4-FFF2-40B4-BE49-F238E27FC236}">
                  <a16:creationId xmlns:a16="http://schemas.microsoft.com/office/drawing/2014/main" id="{5F8BD3B9-A219-A175-2B67-763D849A20A0}"/>
                </a:ext>
              </a:extLst>
            </p:cNvPr>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6" name="Google Shape;551;p16">
              <a:extLst>
                <a:ext uri="{FF2B5EF4-FFF2-40B4-BE49-F238E27FC236}">
                  <a16:creationId xmlns:a16="http://schemas.microsoft.com/office/drawing/2014/main" id="{C9E6BCAF-0466-83DB-DF9F-EE18E10A6970}"/>
                </a:ext>
              </a:extLst>
            </p:cNvPr>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7" name="Google Shape;552;p16">
              <a:extLst>
                <a:ext uri="{FF2B5EF4-FFF2-40B4-BE49-F238E27FC236}">
                  <a16:creationId xmlns:a16="http://schemas.microsoft.com/office/drawing/2014/main" id="{60A87C97-5879-9C98-2D46-2FA508CC6695}"/>
                </a:ext>
              </a:extLst>
            </p:cNvPr>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8" name="Google Shape;553;p16">
            <a:extLst>
              <a:ext uri="{FF2B5EF4-FFF2-40B4-BE49-F238E27FC236}">
                <a16:creationId xmlns:a16="http://schemas.microsoft.com/office/drawing/2014/main" id="{9A7CA1D6-5F2C-037C-A809-AD4A693306DF}"/>
              </a:ext>
            </a:extLst>
          </p:cNvPr>
          <p:cNvSpPr txBox="1"/>
          <p:nvPr/>
        </p:nvSpPr>
        <p:spPr>
          <a:xfrm>
            <a:off x="383188" y="1212505"/>
            <a:ext cx="6110275" cy="246221"/>
          </a:xfrm>
          <a:prstGeom prst="rect">
            <a:avLst/>
          </a:prstGeom>
          <a:solidFill>
            <a:srgbClr val="003353"/>
          </a:solidFill>
          <a:ln>
            <a:noFill/>
          </a:ln>
        </p:spPr>
        <p:txBody>
          <a:bodyPr spcFirstLastPara="1" wrap="square" lIns="9144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prstClr val="white"/>
                </a:solidFill>
                <a:effectLst/>
                <a:uLnTx/>
                <a:uFillTx/>
                <a:latin typeface="Arial"/>
                <a:ea typeface="Arial"/>
                <a:cs typeface="Arial"/>
                <a:sym typeface="Arial"/>
              </a:rPr>
              <a:t>Common TEAEs </a:t>
            </a:r>
            <a:r>
              <a:rPr kumimoji="0" lang="en-US" sz="1600" b="0" i="0" u="none" strike="noStrike" kern="0" cap="none" spc="0" normalizeH="0" baseline="0" noProof="0" dirty="0">
                <a:ln>
                  <a:noFill/>
                </a:ln>
                <a:solidFill>
                  <a:prstClr val="white"/>
                </a:solidFill>
                <a:effectLst/>
                <a:uLnTx/>
                <a:uFillTx/>
                <a:latin typeface="Arial"/>
                <a:ea typeface="Arial"/>
                <a:cs typeface="Arial"/>
                <a:sym typeface="Arial"/>
              </a:rPr>
              <a:t>(≥ 7.5% of patients in either arm at any grade)</a:t>
            </a:r>
            <a:endParaRPr kumimoji="0" sz="1867" b="0" i="0" u="none" strike="noStrike" kern="0" cap="none" spc="0" normalizeH="0" baseline="0" noProof="0" dirty="0">
              <a:ln>
                <a:noFill/>
              </a:ln>
              <a:solidFill>
                <a:prstClr val="white"/>
              </a:solidFill>
              <a:effectLst/>
              <a:uLnTx/>
              <a:uFillTx/>
              <a:latin typeface="Arial"/>
              <a:ea typeface="+mn-ea"/>
              <a:cs typeface="Arial"/>
              <a:sym typeface="Arial"/>
            </a:endParaRPr>
          </a:p>
        </p:txBody>
      </p:sp>
      <p:sp>
        <p:nvSpPr>
          <p:cNvPr id="19" name="Google Shape;555;p16">
            <a:extLst>
              <a:ext uri="{FF2B5EF4-FFF2-40B4-BE49-F238E27FC236}">
                <a16:creationId xmlns:a16="http://schemas.microsoft.com/office/drawing/2014/main" id="{4D23A25E-DF29-272C-5FBA-59E94A26A7E8}"/>
              </a:ext>
            </a:extLst>
          </p:cNvPr>
          <p:cNvSpPr/>
          <p:nvPr/>
        </p:nvSpPr>
        <p:spPr>
          <a:xfrm>
            <a:off x="5219302" y="5015162"/>
            <a:ext cx="154991" cy="165371"/>
          </a:xfrm>
          <a:prstGeom prst="rect">
            <a:avLst/>
          </a:prstGeom>
          <a:solidFill>
            <a:srgbClr val="D3B6D7"/>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0" name="Google Shape;556;p16">
            <a:extLst>
              <a:ext uri="{FF2B5EF4-FFF2-40B4-BE49-F238E27FC236}">
                <a16:creationId xmlns:a16="http://schemas.microsoft.com/office/drawing/2014/main" id="{098162C0-BE95-2E00-573E-C9AC7599F84D}"/>
              </a:ext>
            </a:extLst>
          </p:cNvPr>
          <p:cNvSpPr/>
          <p:nvPr/>
        </p:nvSpPr>
        <p:spPr>
          <a:xfrm>
            <a:off x="5219302" y="5239939"/>
            <a:ext cx="154991" cy="165371"/>
          </a:xfrm>
          <a:prstGeom prst="rect">
            <a:avLst/>
          </a:prstGeom>
          <a:solidFill>
            <a:srgbClr val="6E1E50"/>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1" name="Google Shape;557;p16">
            <a:extLst>
              <a:ext uri="{FF2B5EF4-FFF2-40B4-BE49-F238E27FC236}">
                <a16:creationId xmlns:a16="http://schemas.microsoft.com/office/drawing/2014/main" id="{7DD101D3-3B73-2705-2E48-F9960A18A276}"/>
              </a:ext>
            </a:extLst>
          </p:cNvPr>
          <p:cNvSpPr/>
          <p:nvPr/>
        </p:nvSpPr>
        <p:spPr>
          <a:xfrm>
            <a:off x="5935731" y="5015162"/>
            <a:ext cx="154991" cy="165371"/>
          </a:xfrm>
          <a:prstGeom prst="rect">
            <a:avLst/>
          </a:prstGeom>
          <a:solidFill>
            <a:srgbClr val="CCCCCC"/>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2" name="Google Shape;558;p16">
            <a:extLst>
              <a:ext uri="{FF2B5EF4-FFF2-40B4-BE49-F238E27FC236}">
                <a16:creationId xmlns:a16="http://schemas.microsoft.com/office/drawing/2014/main" id="{02198BA8-5D9D-81D1-6329-CA222D752265}"/>
              </a:ext>
            </a:extLst>
          </p:cNvPr>
          <p:cNvSpPr/>
          <p:nvPr/>
        </p:nvSpPr>
        <p:spPr>
          <a:xfrm>
            <a:off x="5935731" y="5239939"/>
            <a:ext cx="154991" cy="165371"/>
          </a:xfrm>
          <a:prstGeom prst="rect">
            <a:avLst/>
          </a:prstGeom>
          <a:solidFill>
            <a:srgbClr val="FFFFFF"/>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3" name="Google Shape;559;p16">
            <a:extLst>
              <a:ext uri="{FF2B5EF4-FFF2-40B4-BE49-F238E27FC236}">
                <a16:creationId xmlns:a16="http://schemas.microsoft.com/office/drawing/2014/main" id="{881B1B13-D205-1800-525C-75881093E083}"/>
              </a:ext>
            </a:extLst>
          </p:cNvPr>
          <p:cNvSpPr txBox="1"/>
          <p:nvPr/>
        </p:nvSpPr>
        <p:spPr>
          <a:xfrm>
            <a:off x="5348543" y="5036293"/>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G1–2</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560;p16">
            <a:extLst>
              <a:ext uri="{FF2B5EF4-FFF2-40B4-BE49-F238E27FC236}">
                <a16:creationId xmlns:a16="http://schemas.microsoft.com/office/drawing/2014/main" id="{9C3D2109-93E2-0097-E4E9-105EF8616B92}"/>
              </a:ext>
            </a:extLst>
          </p:cNvPr>
          <p:cNvSpPr txBox="1"/>
          <p:nvPr/>
        </p:nvSpPr>
        <p:spPr>
          <a:xfrm>
            <a:off x="5364075" y="5261071"/>
            <a:ext cx="581876"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G3–4</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561;p16">
            <a:extLst>
              <a:ext uri="{FF2B5EF4-FFF2-40B4-BE49-F238E27FC236}">
                <a16:creationId xmlns:a16="http://schemas.microsoft.com/office/drawing/2014/main" id="{DB3A58DA-5A48-09BA-22BE-DBFE03526F70}"/>
              </a:ext>
            </a:extLst>
          </p:cNvPr>
          <p:cNvSpPr/>
          <p:nvPr/>
        </p:nvSpPr>
        <p:spPr>
          <a:xfrm>
            <a:off x="4923821" y="4780201"/>
            <a:ext cx="1454841" cy="706557"/>
          </a:xfrm>
          <a:prstGeom prst="rect">
            <a:avLst/>
          </a:prstGeom>
          <a:noFill/>
          <a:ln w="9525" cap="flat" cmpd="sng">
            <a:solidFill>
              <a:srgbClr val="000000"/>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endParaRPr kumimoji="0" sz="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6" name="Google Shape;562;p16">
            <a:extLst>
              <a:ext uri="{FF2B5EF4-FFF2-40B4-BE49-F238E27FC236}">
                <a16:creationId xmlns:a16="http://schemas.microsoft.com/office/drawing/2014/main" id="{F8B20398-DEA0-3720-5D06-FF941FCB821F}"/>
              </a:ext>
            </a:extLst>
          </p:cNvPr>
          <p:cNvSpPr txBox="1"/>
          <p:nvPr/>
        </p:nvSpPr>
        <p:spPr>
          <a:xfrm>
            <a:off x="4926269" y="4820013"/>
            <a:ext cx="741051"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563;p16">
            <a:extLst>
              <a:ext uri="{FF2B5EF4-FFF2-40B4-BE49-F238E27FC236}">
                <a16:creationId xmlns:a16="http://schemas.microsoft.com/office/drawing/2014/main" id="{7700572D-B66E-1A19-6D33-DC0D3727C3B6}"/>
              </a:ext>
            </a:extLst>
          </p:cNvPr>
          <p:cNvSpPr txBox="1"/>
          <p:nvPr/>
        </p:nvSpPr>
        <p:spPr>
          <a:xfrm>
            <a:off x="5706756" y="4821727"/>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564;p16">
            <a:extLst>
              <a:ext uri="{FF2B5EF4-FFF2-40B4-BE49-F238E27FC236}">
                <a16:creationId xmlns:a16="http://schemas.microsoft.com/office/drawing/2014/main" id="{61AEEF48-9751-D9FD-F634-3FD680B881C5}"/>
              </a:ext>
            </a:extLst>
          </p:cNvPr>
          <p:cNvSpPr txBox="1"/>
          <p:nvPr/>
        </p:nvSpPr>
        <p:spPr>
          <a:xfrm>
            <a:off x="1872512" y="1871988"/>
            <a:ext cx="1002416"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dirty="0">
                <a:ln>
                  <a:noFill/>
                </a:ln>
                <a:solidFill>
                  <a:srgbClr val="000000"/>
                </a:solidFill>
                <a:effectLst/>
                <a:uLnTx/>
                <a:uFillTx/>
                <a:latin typeface="Arial"/>
                <a:ea typeface="Arial"/>
                <a:cs typeface="Arial"/>
                <a:sym typeface="Arial"/>
              </a:rPr>
              <a:t>1.5 / 46.5</a:t>
            </a:r>
            <a:endParaRPr kumimoji="0" sz="10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9" name="Google Shape;566;p16">
            <a:extLst>
              <a:ext uri="{FF2B5EF4-FFF2-40B4-BE49-F238E27FC236}">
                <a16:creationId xmlns:a16="http://schemas.microsoft.com/office/drawing/2014/main" id="{A9840081-81C2-90BF-36EF-D1EA55D82F61}"/>
              </a:ext>
            </a:extLst>
          </p:cNvPr>
          <p:cNvSpPr txBox="1"/>
          <p:nvPr/>
        </p:nvSpPr>
        <p:spPr>
          <a:xfrm>
            <a:off x="2774375" y="2096512"/>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0.3 / 27.1</a:t>
            </a:r>
            <a:endParaRPr kumimoji="0" sz="10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567;p16">
            <a:extLst>
              <a:ext uri="{FF2B5EF4-FFF2-40B4-BE49-F238E27FC236}">
                <a16:creationId xmlns:a16="http://schemas.microsoft.com/office/drawing/2014/main" id="{27543464-80D2-D367-4020-84D702B68F85}"/>
              </a:ext>
            </a:extLst>
          </p:cNvPr>
          <p:cNvSpPr txBox="1"/>
          <p:nvPr/>
        </p:nvSpPr>
        <p:spPr>
          <a:xfrm>
            <a:off x="4691784" y="2096512"/>
            <a:ext cx="912491"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28.5 / 0.3</a:t>
            </a:r>
          </a:p>
        </p:txBody>
      </p:sp>
      <p:sp>
        <p:nvSpPr>
          <p:cNvPr id="31" name="Google Shape;568;p16">
            <a:extLst>
              <a:ext uri="{FF2B5EF4-FFF2-40B4-BE49-F238E27FC236}">
                <a16:creationId xmlns:a16="http://schemas.microsoft.com/office/drawing/2014/main" id="{3E05A577-D692-493D-35B9-5E37D9959783}"/>
              </a:ext>
            </a:extLst>
          </p:cNvPr>
          <p:cNvSpPr txBox="1"/>
          <p:nvPr/>
        </p:nvSpPr>
        <p:spPr>
          <a:xfrm>
            <a:off x="3306759" y="2315435"/>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0.1 / 15.2</a:t>
            </a:r>
            <a:endParaRPr kumimoji="0" sz="10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569;p16">
            <a:extLst>
              <a:ext uri="{FF2B5EF4-FFF2-40B4-BE49-F238E27FC236}">
                <a16:creationId xmlns:a16="http://schemas.microsoft.com/office/drawing/2014/main" id="{5284825F-D1BA-2143-9402-0F026882FE14}"/>
              </a:ext>
            </a:extLst>
          </p:cNvPr>
          <p:cNvSpPr txBox="1"/>
          <p:nvPr/>
        </p:nvSpPr>
        <p:spPr>
          <a:xfrm>
            <a:off x="4004738" y="2315435"/>
            <a:ext cx="1097524"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13.1 / 0.1</a:t>
            </a:r>
          </a:p>
        </p:txBody>
      </p:sp>
      <p:sp>
        <p:nvSpPr>
          <p:cNvPr id="33" name="Rectangle 32">
            <a:extLst>
              <a:ext uri="{FF2B5EF4-FFF2-40B4-BE49-F238E27FC236}">
                <a16:creationId xmlns:a16="http://schemas.microsoft.com/office/drawing/2014/main" id="{725EC4EC-D9A0-A1C3-155F-EE133BDD70F4}"/>
              </a:ext>
            </a:extLst>
          </p:cNvPr>
          <p:cNvSpPr>
            <a:spLocks/>
          </p:cNvSpPr>
          <p:nvPr/>
        </p:nvSpPr>
        <p:spPr>
          <a:xfrm>
            <a:off x="5935731" y="5239939"/>
            <a:ext cx="154991" cy="165371"/>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aphicFrame>
        <p:nvGraphicFramePr>
          <p:cNvPr id="34" name="Google Shape;554;p16">
            <a:extLst>
              <a:ext uri="{FF2B5EF4-FFF2-40B4-BE49-F238E27FC236}">
                <a16:creationId xmlns:a16="http://schemas.microsoft.com/office/drawing/2014/main" id="{FC3B1739-9F34-2D29-724E-FC8FBD0B1740}"/>
              </a:ext>
            </a:extLst>
          </p:cNvPr>
          <p:cNvGraphicFramePr/>
          <p:nvPr/>
        </p:nvGraphicFramePr>
        <p:xfrm>
          <a:off x="6683896" y="1595008"/>
          <a:ext cx="5336936" cy="1838445"/>
        </p:xfrm>
        <a:graphic>
          <a:graphicData uri="http://schemas.openxmlformats.org/drawingml/2006/table">
            <a:tbl>
              <a:tblPr firstRow="1" bandRow="1">
                <a:noFill/>
              </a:tblPr>
              <a:tblGrid>
                <a:gridCol w="1933568">
                  <a:extLst>
                    <a:ext uri="{9D8B030D-6E8A-4147-A177-3AD203B41FA5}">
                      <a16:colId xmlns:a16="http://schemas.microsoft.com/office/drawing/2014/main" val="20000"/>
                    </a:ext>
                  </a:extLst>
                </a:gridCol>
                <a:gridCol w="1701684">
                  <a:extLst>
                    <a:ext uri="{9D8B030D-6E8A-4147-A177-3AD203B41FA5}">
                      <a16:colId xmlns:a16="http://schemas.microsoft.com/office/drawing/2014/main" val="2389677014"/>
                    </a:ext>
                  </a:extLst>
                </a:gridCol>
                <a:gridCol w="1701684">
                  <a:extLst>
                    <a:ext uri="{9D8B030D-6E8A-4147-A177-3AD203B41FA5}">
                      <a16:colId xmlns:a16="http://schemas.microsoft.com/office/drawing/2014/main" val="20003"/>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91489">
                <a:tc gridSpan="3">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Patients, n (%) with treatment discontinuations due to AEs</a:t>
                      </a:r>
                      <a:endParaRPr sz="12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Musculoskeletal disorders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38 (1.8)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92 (4.4)</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91489">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1200" u="none" strike="noStrike" cap="none">
                          <a:latin typeface="Arial"/>
                          <a:ea typeface="Arial"/>
                          <a:cs typeface="Arial"/>
                          <a:sym typeface="Arial"/>
                        </a:rPr>
                        <a:t>Arthralgias (PT)</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1200" u="none" strike="noStrike" cap="none">
                          <a:latin typeface="Arial"/>
                          <a:ea typeface="Arial"/>
                          <a:cs typeface="Arial"/>
                          <a:sym typeface="Arial"/>
                        </a:rPr>
                        <a:t>32 (1.6)</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b="0" i="0" u="none" strike="noStrike" cap="none">
                          <a:solidFill>
                            <a:srgbClr val="000000"/>
                          </a:solidFill>
                          <a:latin typeface="Arial"/>
                          <a:ea typeface="Arial"/>
                          <a:cs typeface="Arial"/>
                          <a:sym typeface="Arial"/>
                        </a:rPr>
                        <a:t>76 (3.7)</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Vasomotor disorders </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18 (0.9)</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91489">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1200" u="none" strike="noStrike" cap="none" dirty="0">
                          <a:latin typeface="Arial"/>
                          <a:ea typeface="Arial"/>
                          <a:cs typeface="Arial"/>
                          <a:sym typeface="Arial"/>
                        </a:rPr>
                        <a:t>Hot </a:t>
                      </a:r>
                      <a:r>
                        <a:rPr lang="de-CH" sz="1200" u="none" strike="noStrike" cap="none" dirty="0" err="1">
                          <a:latin typeface="Arial"/>
                          <a:ea typeface="Arial"/>
                          <a:cs typeface="Arial"/>
                          <a:sym typeface="Arial"/>
                        </a:rPr>
                        <a:t>flush</a:t>
                      </a:r>
                      <a:r>
                        <a:rPr lang="de-CH" sz="1200" u="none" strike="noStrike" cap="none" dirty="0">
                          <a:latin typeface="Arial"/>
                          <a:ea typeface="Arial"/>
                          <a:cs typeface="Arial"/>
                          <a:sym typeface="Arial"/>
                        </a:rPr>
                        <a:t> (PT)</a:t>
                      </a:r>
                      <a:endParaRPr sz="1200" u="none" strike="noStrike" cap="none" dirty="0">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1200" u="none" strike="noStrike" cap="none" dirty="0">
                          <a:solidFill>
                            <a:schemeClr val="dk1"/>
                          </a:solidFill>
                          <a:latin typeface="Arial"/>
                          <a:ea typeface="Arial"/>
                          <a:cs typeface="Arial"/>
                          <a:sym typeface="Arial"/>
                        </a:rPr>
                        <a:t>16 (0.8)</a:t>
                      </a:r>
                      <a:endParaRPr lang="en-US" sz="1200" b="0" i="0" u="none" strike="noStrike" cap="none" dirty="0">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35" name="Google Shape;554;p16">
            <a:extLst>
              <a:ext uri="{FF2B5EF4-FFF2-40B4-BE49-F238E27FC236}">
                <a16:creationId xmlns:a16="http://schemas.microsoft.com/office/drawing/2014/main" id="{979D3922-8C83-9B68-9075-15714B7214EB}"/>
              </a:ext>
            </a:extLst>
          </p:cNvPr>
          <p:cNvGraphicFramePr/>
          <p:nvPr/>
        </p:nvGraphicFramePr>
        <p:xfrm>
          <a:off x="6688401" y="3645980"/>
          <a:ext cx="5332430" cy="1892047"/>
        </p:xfrm>
        <a:graphic>
          <a:graphicData uri="http://schemas.openxmlformats.org/drawingml/2006/table">
            <a:tbl>
              <a:tblPr firstRow="1" bandRow="1">
                <a:noFill/>
              </a:tblPr>
              <a:tblGrid>
                <a:gridCol w="1461596">
                  <a:extLst>
                    <a:ext uri="{9D8B030D-6E8A-4147-A177-3AD203B41FA5}">
                      <a16:colId xmlns:a16="http://schemas.microsoft.com/office/drawing/2014/main" val="20000"/>
                    </a:ext>
                  </a:extLst>
                </a:gridCol>
                <a:gridCol w="645139">
                  <a:extLst>
                    <a:ext uri="{9D8B030D-6E8A-4147-A177-3AD203B41FA5}">
                      <a16:colId xmlns:a16="http://schemas.microsoft.com/office/drawing/2014/main" val="2389677014"/>
                    </a:ext>
                  </a:extLst>
                </a:gridCol>
                <a:gridCol w="645139">
                  <a:extLst>
                    <a:ext uri="{9D8B030D-6E8A-4147-A177-3AD203B41FA5}">
                      <a16:colId xmlns:a16="http://schemas.microsoft.com/office/drawing/2014/main" val="2746833762"/>
                    </a:ext>
                  </a:extLst>
                </a:gridCol>
                <a:gridCol w="645139">
                  <a:extLst>
                    <a:ext uri="{9D8B030D-6E8A-4147-A177-3AD203B41FA5}">
                      <a16:colId xmlns:a16="http://schemas.microsoft.com/office/drawing/2014/main" val="911817895"/>
                    </a:ext>
                  </a:extLst>
                </a:gridCol>
                <a:gridCol w="645139">
                  <a:extLst>
                    <a:ext uri="{9D8B030D-6E8A-4147-A177-3AD203B41FA5}">
                      <a16:colId xmlns:a16="http://schemas.microsoft.com/office/drawing/2014/main" val="20003"/>
                    </a:ext>
                  </a:extLst>
                </a:gridCol>
                <a:gridCol w="645139">
                  <a:extLst>
                    <a:ext uri="{9D8B030D-6E8A-4147-A177-3AD203B41FA5}">
                      <a16:colId xmlns:a16="http://schemas.microsoft.com/office/drawing/2014/main" val="1598768769"/>
                    </a:ext>
                  </a:extLst>
                </a:gridCol>
                <a:gridCol w="645139">
                  <a:extLst>
                    <a:ext uri="{9D8B030D-6E8A-4147-A177-3AD203B41FA5}">
                      <a16:colId xmlns:a16="http://schemas.microsoft.com/office/drawing/2014/main" val="2415969461"/>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324003">
                <a:tc gridSpan="7">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327508">
                <a:tc>
                  <a:txBody>
                    <a:bodyPr/>
                    <a:lstStyle/>
                    <a:p>
                      <a:pPr marL="0" marR="0" lvl="0" indent="0" algn="l" rtl="0">
                        <a:lnSpc>
                          <a:spcPct val="100000"/>
                        </a:lnSpc>
                        <a:spcBef>
                          <a:spcPts val="0"/>
                        </a:spcBef>
                        <a:spcAft>
                          <a:spcPts val="0"/>
                        </a:spcAft>
                        <a:buNone/>
                      </a:pP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365760">
                <a:tc>
                  <a:txBody>
                    <a:bodyPr/>
                    <a:lstStyle/>
                    <a:p>
                      <a:pPr marL="0" marR="0" lvl="0" indent="0" algn="l" rtl="0">
                        <a:lnSpc>
                          <a:spcPct val="100000"/>
                        </a:lnSpc>
                        <a:spcBef>
                          <a:spcPts val="0"/>
                        </a:spcBef>
                        <a:spcAft>
                          <a:spcPts val="0"/>
                        </a:spcAft>
                        <a:buNone/>
                      </a:pPr>
                      <a:r>
                        <a:rPr lang="en-US" sz="1200" u="none" strike="noStrike" cap="none">
                          <a:latin typeface="Arial"/>
                          <a:ea typeface="Arial"/>
                          <a:cs typeface="Arial"/>
                          <a:sym typeface="Arial"/>
                        </a:rPr>
                        <a:t>Bradycardia</a:t>
                      </a:r>
                      <a:r>
                        <a:rPr lang="en-US" sz="1200" u="none" strike="noStrike" cap="none" baseline="30000">
                          <a:solidFill>
                            <a:schemeClr val="dk1"/>
                          </a:solidFill>
                          <a:latin typeface="Arial"/>
                          <a:ea typeface="Arial"/>
                          <a:cs typeface="Arial"/>
                          <a:sym typeface="Arial"/>
                        </a:rPr>
                        <a:t>†</a:t>
                      </a:r>
                      <a:endParaRPr sz="25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217 (10.5)</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1200"/>
                        <a:t>15</a:t>
                      </a:r>
                      <a:br>
                        <a:rPr lang="de-CH" sz="1200"/>
                      </a:br>
                      <a:r>
                        <a:rPr lang="de-CH" sz="1200"/>
                        <a:t>(0.7)</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64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(3.1)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2 </a:t>
                      </a:r>
                      <a:br>
                        <a:rPr lang="de-CH" sz="1200"/>
                      </a:br>
                      <a:r>
                        <a:rPr lang="de-CH" sz="1200"/>
                        <a:t>(&lt; 0.1)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493776">
                <a:tc>
                  <a:txBody>
                    <a:bodyPr/>
                    <a:lstStyle/>
                    <a:p>
                      <a:pPr marL="0" marR="0" lvl="0" indent="0" algn="l" rtl="0">
                        <a:lnSpc>
                          <a:spcPct val="90000"/>
                        </a:lnSpc>
                        <a:spcBef>
                          <a:spcPts val="0"/>
                        </a:spcBef>
                        <a:spcAft>
                          <a:spcPts val="0"/>
                        </a:spcAft>
                        <a:buNone/>
                      </a:pPr>
                      <a:r>
                        <a:rPr lang="en-US" sz="1200" u="none" strike="noStrike" cap="none">
                          <a:latin typeface="Arial"/>
                          <a:ea typeface="Arial"/>
                          <a:cs typeface="Arial"/>
                          <a:sym typeface="Arial"/>
                        </a:rPr>
                        <a:t>Venous thromboembolic events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4 </a:t>
                      </a:r>
                      <a:br>
                        <a:rPr lang="en-US" sz="1200" u="none" strike="noStrike" cap="none">
                          <a:latin typeface="Arial"/>
                          <a:ea typeface="Arial"/>
                          <a:cs typeface="Arial"/>
                          <a:sym typeface="Arial"/>
                        </a:rPr>
                      </a:br>
                      <a:r>
                        <a:rPr lang="en-US" sz="1200" u="none" strike="noStrike" cap="none">
                          <a:latin typeface="Arial"/>
                          <a:ea typeface="Arial"/>
                          <a:cs typeface="Arial"/>
                          <a:sym typeface="Arial"/>
                        </a:rPr>
                        <a:t>(0.2)</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1200"/>
                        <a:t>12 </a:t>
                      </a:r>
                      <a:br>
                        <a:rPr lang="de-CH" sz="1200"/>
                      </a:br>
                      <a:r>
                        <a:rPr lang="de-CH" sz="1200"/>
                        <a:t>(0.6)</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(&lt; 0.1)</a:t>
                      </a:r>
                      <a:r>
                        <a:rPr lang="en-US" sz="1200" b="0" i="0" u="none" strike="noStrike" cap="none" baseline="30000">
                          <a:solidFill>
                            <a:srgbClr val="000000"/>
                          </a:solidFill>
                          <a:latin typeface="Arial"/>
                          <a:ea typeface="Arial"/>
                          <a:cs typeface="Arial"/>
                          <a:sym typeface="Arial"/>
                        </a:rPr>
                        <a:t>‡</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3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(0.1)</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7 </a:t>
                      </a:r>
                      <a:br>
                        <a:rPr lang="de-CH" sz="1200"/>
                      </a:br>
                      <a:r>
                        <a:rPr lang="de-CH" sz="1200"/>
                        <a:t>(0.3)</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7 </a:t>
                      </a:r>
                      <a:br>
                        <a:rPr lang="en-US" sz="1200" b="0" i="0" u="none" strike="noStrike" cap="none" dirty="0">
                          <a:solidFill>
                            <a:srgbClr val="000000"/>
                          </a:solidFill>
                          <a:latin typeface="Arial"/>
                          <a:ea typeface="Arial"/>
                          <a:cs typeface="Arial"/>
                          <a:sym typeface="Arial"/>
                        </a:rPr>
                      </a:br>
                      <a:r>
                        <a:rPr lang="en-US" sz="1200" b="0" i="0" u="none" strike="noStrike" cap="none" dirty="0">
                          <a:solidFill>
                            <a:srgbClr val="000000"/>
                          </a:solidFill>
                          <a:latin typeface="Arial"/>
                          <a:ea typeface="Arial"/>
                          <a:cs typeface="Arial"/>
                          <a:sym typeface="Arial"/>
                        </a:rPr>
                        <a:t>(0.3)</a:t>
                      </a:r>
                      <a:endParaRPr sz="25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36" name="Google Shape;565;p16">
            <a:extLst>
              <a:ext uri="{FF2B5EF4-FFF2-40B4-BE49-F238E27FC236}">
                <a16:creationId xmlns:a16="http://schemas.microsoft.com/office/drawing/2014/main" id="{FF31EFDA-6D44-1EED-41D3-FD7B7B53E94F}"/>
              </a:ext>
            </a:extLst>
          </p:cNvPr>
          <p:cNvSpPr txBox="1"/>
          <p:nvPr/>
        </p:nvSpPr>
        <p:spPr>
          <a:xfrm>
            <a:off x="5485779" y="1857073"/>
            <a:ext cx="1002416" cy="287268"/>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45.3</a:t>
            </a:r>
            <a:r>
              <a:rPr kumimoji="0" lang="en-US" sz="1067" b="0" i="0" u="none" strike="noStrike" kern="0" cap="none" spc="0" normalizeH="0" baseline="0" noProof="0">
                <a:ln>
                  <a:noFill/>
                </a:ln>
                <a:solidFill>
                  <a:srgbClr val="000000"/>
                </a:solidFill>
                <a:effectLst/>
                <a:uLnTx/>
                <a:uFillTx/>
                <a:latin typeface="Arial"/>
                <a:ea typeface="+mn-ea"/>
                <a:cs typeface="Arial"/>
                <a:sym typeface="Arial"/>
              </a:rPr>
              <a:t> / 1.8</a:t>
            </a:r>
            <a:endParaRPr kumimoji="0" sz="10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Rectangle 36">
            <a:extLst>
              <a:ext uri="{FF2B5EF4-FFF2-40B4-BE49-F238E27FC236}">
                <a16:creationId xmlns:a16="http://schemas.microsoft.com/office/drawing/2014/main" id="{2F759EFF-9B83-B86C-10C5-B91188159BBB}"/>
              </a:ext>
            </a:extLst>
          </p:cNvPr>
          <p:cNvSpPr/>
          <p:nvPr/>
        </p:nvSpPr>
        <p:spPr>
          <a:xfrm>
            <a:off x="415207" y="1859237"/>
            <a:ext cx="5998852" cy="296084"/>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02B834B7-23AE-C859-826D-BDBBE085BB5C}"/>
              </a:ext>
            </a:extLst>
          </p:cNvPr>
          <p:cNvSpPr/>
          <p:nvPr/>
        </p:nvSpPr>
        <p:spPr>
          <a:xfrm>
            <a:off x="6626389" y="2258212"/>
            <a:ext cx="5394441" cy="574453"/>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E6494A42-4B46-93ED-4787-C3C2A8C62224}"/>
              </a:ext>
            </a:extLst>
          </p:cNvPr>
          <p:cNvSpPr/>
          <p:nvPr/>
        </p:nvSpPr>
        <p:spPr>
          <a:xfrm>
            <a:off x="6626438" y="4676292"/>
            <a:ext cx="5389886" cy="360001"/>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Google Shape;553;p16">
            <a:extLst>
              <a:ext uri="{FF2B5EF4-FFF2-40B4-BE49-F238E27FC236}">
                <a16:creationId xmlns:a16="http://schemas.microsoft.com/office/drawing/2014/main" id="{E94D9FDD-6AA9-EC6B-DB9C-F7C656B6C5B8}"/>
              </a:ext>
            </a:extLst>
          </p:cNvPr>
          <p:cNvSpPr txBox="1"/>
          <p:nvPr/>
        </p:nvSpPr>
        <p:spPr>
          <a:xfrm>
            <a:off x="6546715" y="1210136"/>
            <a:ext cx="5645285" cy="246221"/>
          </a:xfrm>
          <a:prstGeom prst="rect">
            <a:avLst/>
          </a:prstGeom>
          <a:solidFill>
            <a:srgbClr val="003353"/>
          </a:solidFill>
          <a:ln>
            <a:noFill/>
          </a:ln>
        </p:spPr>
        <p:txBody>
          <a:bodyPr spcFirstLastPara="1" wrap="square" lIns="9144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prstClr val="white"/>
                </a:solidFill>
                <a:effectLst/>
                <a:uLnTx/>
                <a:uFillTx/>
                <a:latin typeface="Arial"/>
                <a:ea typeface="Arial"/>
                <a:cs typeface="Arial"/>
                <a:sym typeface="Arial"/>
              </a:rPr>
              <a:t>Selected AEs</a:t>
            </a:r>
            <a:endParaRPr kumimoji="0" lang="en-US" sz="1867" b="0" i="0" u="none" strike="noStrike" kern="0" cap="none" spc="0" normalizeH="0" baseline="0" noProof="0" dirty="0">
              <a:ln>
                <a:noFill/>
              </a:ln>
              <a:solidFill>
                <a:prstClr val="white"/>
              </a:solidFill>
              <a:effectLst/>
              <a:uLnTx/>
              <a:uFillTx/>
              <a:latin typeface="Arial"/>
              <a:ea typeface="+mn-ea"/>
              <a:cs typeface="Arial"/>
              <a:sym typeface="Arial"/>
            </a:endParaRPr>
          </a:p>
        </p:txBody>
      </p:sp>
      <p:sp>
        <p:nvSpPr>
          <p:cNvPr id="42" name="TextBox 41">
            <a:extLst>
              <a:ext uri="{FF2B5EF4-FFF2-40B4-BE49-F238E27FC236}">
                <a16:creationId xmlns:a16="http://schemas.microsoft.com/office/drawing/2014/main" id="{DF58B8A1-11BA-FFB7-CB40-9D4DADC07173}"/>
              </a:ext>
            </a:extLst>
          </p:cNvPr>
          <p:cNvSpPr txBox="1"/>
          <p:nvPr/>
        </p:nvSpPr>
        <p:spPr>
          <a:xfrm>
            <a:off x="4602631" y="6481546"/>
            <a:ext cx="2620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SABCS 2025;Abstract GS1-10.</a:t>
            </a:r>
          </a:p>
        </p:txBody>
      </p:sp>
    </p:spTree>
    <p:extLst>
      <p:ext uri="{BB962C8B-B14F-4D97-AF65-F5344CB8AC3E}">
        <p14:creationId xmlns:p14="http://schemas.microsoft.com/office/powerpoint/2010/main" val="41421443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E0EBCD-3133-B670-FBB8-637C105101ED}"/>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E78FEEB2-E7CC-8CC7-F413-7DC56C6F46F0}"/>
              </a:ext>
            </a:extLst>
          </p:cNvPr>
          <p:cNvSpPr txBox="1"/>
          <p:nvPr/>
        </p:nvSpPr>
        <p:spPr>
          <a:xfrm>
            <a:off x="896038" y="1769341"/>
            <a:ext cx="10399923" cy="454848"/>
          </a:xfrm>
          <a:prstGeom prst="rect">
            <a:avLst/>
          </a:prstGeom>
          <a:noFill/>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Efficacy and Safety of </a:t>
            </a:r>
            <a:r>
              <a:rPr kumimoji="0" lang="en-US" sz="3200" b="1" i="0" u="none" strike="noStrike" kern="1200" cap="none" spc="0" normalizeH="0" baseline="0" noProof="0" dirty="0" err="1">
                <a:ln>
                  <a:noFill/>
                </a:ln>
                <a:solidFill>
                  <a:srgbClr val="0432FF"/>
                </a:solidFill>
                <a:effectLst/>
                <a:uLnTx/>
                <a:uFillTx/>
                <a:latin typeface="Calibri" panose="020F0502020204030204" pitchFamily="34" charset="0"/>
                <a:ea typeface="MS PGothic" charset="0"/>
                <a:cs typeface="Calibri" panose="020F0502020204030204" pitchFamily="34" charset="0"/>
              </a:rPr>
              <a:t>Giredestrant</a:t>
            </a: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 (GIRE) in Patients (pts) with Estrogen Receptor–Positive, HER2-Negative Early Breast Cancer (ER+, HER2– </a:t>
            </a:r>
            <a:r>
              <a:rPr kumimoji="0" lang="en-US" sz="3200" b="1" i="0" u="none" strike="noStrike" kern="1200" cap="none" spc="0" normalizeH="0" baseline="0" noProof="0" dirty="0" err="1">
                <a:ln>
                  <a:noFill/>
                </a:ln>
                <a:solidFill>
                  <a:srgbClr val="0432FF"/>
                </a:solidFill>
                <a:effectLst/>
                <a:uLnTx/>
                <a:uFillTx/>
                <a:latin typeface="Calibri" panose="020F0502020204030204" pitchFamily="34" charset="0"/>
                <a:ea typeface="MS PGothic" charset="0"/>
                <a:cs typeface="Calibri" panose="020F0502020204030204" pitchFamily="34" charset="0"/>
              </a:rPr>
              <a:t>eBC</a:t>
            </a: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 in the Phase III </a:t>
            </a:r>
            <a:r>
              <a:rPr kumimoji="0" lang="en-US" sz="3200" b="1" i="0" u="none" strike="noStrike" kern="1200" cap="none" spc="0" normalizeH="0" baseline="0" noProof="0" dirty="0" err="1">
                <a:ln>
                  <a:noFill/>
                </a:ln>
                <a:solidFill>
                  <a:srgbClr val="0432FF"/>
                </a:solidFill>
                <a:effectLst/>
                <a:uLnTx/>
                <a:uFillTx/>
                <a:latin typeface="Calibri" panose="020F0502020204030204" pitchFamily="34" charset="0"/>
                <a:ea typeface="MS PGothic" charset="0"/>
                <a:cs typeface="Calibri" panose="020F0502020204030204" pitchFamily="34" charset="0"/>
              </a:rPr>
              <a:t>lidERA</a:t>
            </a: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 BC Clinical Trial: Results by Menopausal Status</a:t>
            </a:r>
          </a:p>
        </p:txBody>
      </p:sp>
      <p:sp>
        <p:nvSpPr>
          <p:cNvPr id="2" name="TextBox 1">
            <a:extLst>
              <a:ext uri="{FF2B5EF4-FFF2-40B4-BE49-F238E27FC236}">
                <a16:creationId xmlns:a16="http://schemas.microsoft.com/office/drawing/2014/main" id="{BA05D931-4A23-6CAA-F48D-69A34D271105}"/>
              </a:ext>
            </a:extLst>
          </p:cNvPr>
          <p:cNvSpPr txBox="1"/>
          <p:nvPr/>
        </p:nvSpPr>
        <p:spPr>
          <a:xfrm>
            <a:off x="958467" y="3261732"/>
            <a:ext cx="4413380" cy="98488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Schmid P et al.  </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ASCO </a:t>
            </a:r>
            <a:r>
              <a:rPr kumimoji="0" lang="en-US" sz="2400" b="0" i="0" u="none" strike="noStrike" kern="1200" cap="none" spc="0" normalizeH="0" baseline="0" noProof="0">
                <a:ln>
                  <a:noFill/>
                </a:ln>
                <a:solidFill>
                  <a:srgbClr val="000000"/>
                </a:solidFill>
                <a:effectLst/>
                <a:uLnTx/>
                <a:uFillTx/>
                <a:latin typeface="Calibri"/>
                <a:ea typeface="MS PGothic" charset="0"/>
                <a:cs typeface="+mn-cs"/>
              </a:rPr>
              <a:t>2026;Abstract </a:t>
            </a: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502</a:t>
            </a:r>
          </a:p>
        </p:txBody>
      </p:sp>
      <p:sp>
        <p:nvSpPr>
          <p:cNvPr id="5" name="TextBox 4">
            <a:extLst>
              <a:ext uri="{FF2B5EF4-FFF2-40B4-BE49-F238E27FC236}">
                <a16:creationId xmlns:a16="http://schemas.microsoft.com/office/drawing/2014/main" id="{55E23544-7804-5565-A15F-6822048561BD}"/>
              </a:ext>
            </a:extLst>
          </p:cNvPr>
          <p:cNvSpPr txBox="1"/>
          <p:nvPr/>
        </p:nvSpPr>
        <p:spPr>
          <a:xfrm>
            <a:off x="958467" y="4499594"/>
            <a:ext cx="10830762" cy="203132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Breast Cancer — Local/Regional/Adjuvant</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SATURDAY MAY 30, 2026</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Hall B1</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1:39 PM </a:t>
            </a:r>
            <a:r>
              <a:rPr kumimoji="0" lang="en-US" sz="2400" b="0" i="0" u="none" strike="noStrike" kern="1200" cap="none" spc="0" normalizeH="0" baseline="0" noProof="0">
                <a:ln>
                  <a:noFill/>
                </a:ln>
                <a:solidFill>
                  <a:srgbClr val="000000"/>
                </a:solidFill>
                <a:effectLst/>
                <a:uLnTx/>
                <a:uFillTx/>
                <a:latin typeface="Calibri"/>
                <a:ea typeface="MS PGothic" charset="0"/>
                <a:cs typeface="+mn-cs"/>
              </a:rPr>
              <a:t>– 1:51 </a:t>
            </a:r>
            <a:r>
              <a:rPr kumimoji="0" lang="en-US" sz="2400" b="0" i="0" u="none" strike="noStrike" kern="1200" cap="none" spc="0" normalizeH="0" baseline="0" noProof="0" dirty="0">
                <a:ln>
                  <a:noFill/>
                </a:ln>
                <a:solidFill>
                  <a:srgbClr val="000000"/>
                </a:solidFill>
                <a:effectLst/>
                <a:uLnTx/>
                <a:uFillTx/>
                <a:latin typeface="Calibri"/>
                <a:ea typeface="MS PGothic" charset="0"/>
                <a:cs typeface="+mn-cs"/>
              </a:rPr>
              <a:t>PM CDT</a:t>
            </a:r>
          </a:p>
        </p:txBody>
      </p:sp>
    </p:spTree>
    <p:custDataLst>
      <p:tags r:id="rId1"/>
    </p:custDataLst>
    <p:extLst>
      <p:ext uri="{BB962C8B-B14F-4D97-AF65-F5344CB8AC3E}">
        <p14:creationId xmlns:p14="http://schemas.microsoft.com/office/powerpoint/2010/main" val="28462068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4C5AB5-E873-940F-EA7D-86739B7B0113}"/>
              </a:ext>
            </a:extLst>
          </p:cNvPr>
          <p:cNvSpPr>
            <a:spLocks noGrp="1"/>
          </p:cNvSpPr>
          <p:nvPr>
            <p:ph type="ctrTitle"/>
          </p:nvPr>
        </p:nvSpPr>
        <p:spPr/>
        <p:txBody>
          <a:bodyPr/>
          <a:lstStyle/>
          <a:p>
            <a:r>
              <a:rPr lang="en-US" sz="4100" dirty="0" err="1"/>
              <a:t>lidERA</a:t>
            </a:r>
            <a:r>
              <a:rPr lang="en-US" sz="4100" dirty="0"/>
              <a:t> Discussion</a:t>
            </a:r>
          </a:p>
        </p:txBody>
      </p:sp>
      <p:sp>
        <p:nvSpPr>
          <p:cNvPr id="4" name="Content Placeholder 2">
            <a:extLst>
              <a:ext uri="{FF2B5EF4-FFF2-40B4-BE49-F238E27FC236}">
                <a16:creationId xmlns:a16="http://schemas.microsoft.com/office/drawing/2014/main" id="{FF33DAFC-630C-2AC7-7566-0819B7708681}"/>
              </a:ext>
            </a:extLst>
          </p:cNvPr>
          <p:cNvSpPr txBox="1">
            <a:spLocks/>
          </p:cNvSpPr>
          <p:nvPr/>
        </p:nvSpPr>
        <p:spPr>
          <a:xfrm>
            <a:off x="419100" y="1283855"/>
            <a:ext cx="11220450" cy="4994293"/>
          </a:xfrm>
          <a:prstGeom prst="rect">
            <a:avLst/>
          </a:prstGeom>
          <a:solidFill>
            <a:schemeClr val="accent4">
              <a:lumMod val="20000"/>
              <a:lumOff val="80000"/>
              <a:alpha val="33927"/>
            </a:schemeClr>
          </a:solidFill>
        </p:spPr>
        <p:txBody>
          <a:bodyPr lIns="182880" tIns="182880" rIns="182880">
            <a:noAutofit/>
          </a:bodyPr>
          <a:lstStyle>
            <a:lvl1pPr marL="0" indent="0" algn="l" defTabSz="914400" rtl="0" eaLnBrk="1" latinLnBrk="0" hangingPunct="1">
              <a:lnSpc>
                <a:spcPct val="90000"/>
              </a:lnSpc>
              <a:spcBef>
                <a:spcPts val="1000"/>
              </a:spcBef>
              <a:buFont typeface="Arial" panose="020B0604020202020204" pitchFamily="34" charset="0"/>
              <a:buNone/>
              <a:defRPr sz="3500" kern="1200">
                <a:solidFill>
                  <a:schemeClr val="tx1">
                    <a:lumMod val="85000"/>
                    <a:lumOff val="15000"/>
                  </a:schemeClr>
                </a:solidFill>
                <a:latin typeface="Arial" panose="020B0604020202020204" pitchFamily="34" charset="0"/>
                <a:ea typeface="+mn-ea"/>
                <a:cs typeface="Arial" panose="020B0604020202020204" pitchFamily="34" charset="0"/>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342900" marR="0" lvl="0" indent="-342900" algn="l" defTabSz="914400" rtl="0" eaLnBrk="1" fontAlgn="auto" latinLnBrk="0" hangingPunct="1">
              <a:lnSpc>
                <a:spcPct val="103000"/>
              </a:lnSpc>
              <a:spcBef>
                <a:spcPts val="1500"/>
              </a:spcBef>
              <a:spcAft>
                <a:spcPts val="300"/>
              </a:spcAft>
              <a:buClr>
                <a:srgbClr val="009CE0"/>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Early data with decrease in events predominantly in higher risk patients; </a:t>
            </a:r>
            <a:b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longer f/u needed to understand benefit in stage 1 population</a:t>
            </a:r>
          </a:p>
          <a:p>
            <a:pPr marL="342900" marR="0" lvl="0" indent="-342900" algn="l" defTabSz="914400" rtl="0" eaLnBrk="1" fontAlgn="auto" latinLnBrk="0" hangingPunct="1">
              <a:lnSpc>
                <a:spcPct val="103000"/>
              </a:lnSpc>
              <a:spcBef>
                <a:spcPts val="1500"/>
              </a:spcBef>
              <a:spcAft>
                <a:spcPts val="300"/>
              </a:spcAft>
              <a:buClr>
                <a:srgbClr val="009CE0"/>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Question for how to integrate this into our practice upon approval </a:t>
            </a:r>
            <a:b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since patients did not get concurrent </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CDK</a:t>
            </a: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4/6i</a:t>
            </a:r>
          </a:p>
          <a:p>
            <a:pPr marL="342900" marR="0" lvl="0" indent="-342900" algn="l" defTabSz="914400" rtl="0" eaLnBrk="1" fontAlgn="auto" latinLnBrk="0" hangingPunct="1">
              <a:lnSpc>
                <a:spcPct val="103000"/>
              </a:lnSpc>
              <a:spcBef>
                <a:spcPts val="1500"/>
              </a:spcBef>
              <a:spcAft>
                <a:spcPts val="300"/>
              </a:spcAft>
              <a:buClr>
                <a:srgbClr val="009CE0"/>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Possible recommendation: </a:t>
            </a:r>
          </a:p>
          <a:p>
            <a:pPr marL="641350" marR="0" lvl="0" indent="-288925" algn="l" defTabSz="914400" rtl="0" eaLnBrk="1" fontAlgn="auto" latinLnBrk="0" hangingPunct="1">
              <a:lnSpc>
                <a:spcPct val="103000"/>
              </a:lnSpc>
              <a:spcBef>
                <a:spcPts val="900"/>
              </a:spcBef>
              <a:spcAft>
                <a:spcPts val="300"/>
              </a:spcAft>
              <a:buClr>
                <a:srgbClr val="009CE0"/>
              </a:buClr>
              <a:buSzTx/>
              <a:buFont typeface="Wingdings" pitchFamily="2" charset="2"/>
              <a:buChar char="ü"/>
              <a:tabLst/>
              <a:defRPr/>
            </a:pPr>
            <a:r>
              <a:rPr kumimoji="0" lang="en-US" sz="20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High Risk: </a:t>
            </a: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AI+ CDK4/6i </a:t>
            </a:r>
            <a:b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(maybe to be followed by sequential SERD in future)</a:t>
            </a:r>
          </a:p>
          <a:p>
            <a:pPr marL="641350" marR="0" lvl="0" indent="-288925" algn="l" defTabSz="914400" rtl="0" eaLnBrk="1" fontAlgn="auto" latinLnBrk="0" hangingPunct="1">
              <a:lnSpc>
                <a:spcPct val="103000"/>
              </a:lnSpc>
              <a:spcBef>
                <a:spcPts val="900"/>
              </a:spcBef>
              <a:spcAft>
                <a:spcPts val="300"/>
              </a:spcAft>
              <a:buClr>
                <a:srgbClr val="009CE0"/>
              </a:buClr>
              <a:buSzTx/>
              <a:buFont typeface="Wingdings" pitchFamily="2" charset="2"/>
              <a:buChar char="ü"/>
              <a:tabLst/>
              <a:defRPr/>
            </a:pPr>
            <a:r>
              <a:rPr kumimoji="0" lang="en-US" sz="20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Intermediate Risk</a:t>
            </a: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SERD</a:t>
            </a:r>
          </a:p>
          <a:p>
            <a:pPr marL="342900" marR="0" lvl="0" indent="-342900" algn="l" defTabSz="914400" rtl="0" eaLnBrk="1" fontAlgn="auto" latinLnBrk="0" hangingPunct="1">
              <a:lnSpc>
                <a:spcPct val="103000"/>
              </a:lnSpc>
              <a:spcBef>
                <a:spcPts val="1500"/>
              </a:spcBef>
              <a:spcAft>
                <a:spcPts val="300"/>
              </a:spcAft>
              <a:buClr>
                <a:srgbClr val="009CE0"/>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Will concurrent SERD+ CDK4/6i be beneficial? Some data will come from </a:t>
            </a:r>
            <a:b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CAMBRIA-2, and we will get safety data for </a:t>
            </a:r>
            <a:r>
              <a:rPr kumimoji="0" lang="en-US" sz="2000" b="0" i="0" u="none" strike="noStrike" kern="120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giredestrant</a:t>
            </a: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 CDK4/6i. Will this be enough?</a:t>
            </a:r>
          </a:p>
          <a:p>
            <a:pPr marL="342900" marR="0" lvl="0" indent="-342900" algn="l" defTabSz="914400" rtl="0" eaLnBrk="1" fontAlgn="auto" latinLnBrk="0" hangingPunct="1">
              <a:lnSpc>
                <a:spcPct val="103000"/>
              </a:lnSpc>
              <a:spcBef>
                <a:spcPts val="1500"/>
              </a:spcBef>
              <a:spcAft>
                <a:spcPts val="300"/>
              </a:spcAft>
              <a:buClr>
                <a:srgbClr val="009CE0"/>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What about those intolerant to AI? Should we switch them to SERD?</a:t>
            </a:r>
          </a:p>
        </p:txBody>
      </p:sp>
      <p:pic>
        <p:nvPicPr>
          <p:cNvPr id="5" name="Picture 4">
            <a:extLst>
              <a:ext uri="{FF2B5EF4-FFF2-40B4-BE49-F238E27FC236}">
                <a16:creationId xmlns:a16="http://schemas.microsoft.com/office/drawing/2014/main" id="{BB2D7B3B-79E3-3FF1-D3B6-2FFAF2A350F9}"/>
              </a:ext>
            </a:extLst>
          </p:cNvPr>
          <p:cNvPicPr>
            <a:picLocks noChangeAspect="1"/>
          </p:cNvPicPr>
          <p:nvPr/>
        </p:nvPicPr>
        <p:blipFill>
          <a:blip r:embed="rId3"/>
          <a:stretch>
            <a:fillRect/>
          </a:stretch>
        </p:blipFill>
        <p:spPr>
          <a:xfrm>
            <a:off x="8340437" y="1926068"/>
            <a:ext cx="2974108" cy="2858368"/>
          </a:xfrm>
          <a:prstGeom prst="rect">
            <a:avLst/>
          </a:prstGeom>
        </p:spPr>
      </p:pic>
    </p:spTree>
    <p:extLst>
      <p:ext uri="{BB962C8B-B14F-4D97-AF65-F5344CB8AC3E}">
        <p14:creationId xmlns:p14="http://schemas.microsoft.com/office/powerpoint/2010/main" val="36999522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8" y="1416053"/>
            <a:ext cx="10225136" cy="4799013"/>
          </a:xfrm>
        </p:spPr>
        <p:txBody>
          <a:bodyPr/>
          <a:lstStyle/>
          <a:p>
            <a:pPr marL="98425" indent="0">
              <a:lnSpc>
                <a:spcPct val="100000"/>
              </a:lnSpc>
              <a:spcBef>
                <a:spcPts val="1200"/>
              </a:spcBef>
              <a:spcAft>
                <a:spcPts val="0"/>
              </a:spcAft>
              <a:buNone/>
            </a:pPr>
            <a:r>
              <a:rPr lang="en-US" sz="2500" dirty="0">
                <a:solidFill>
                  <a:srgbClr val="0432FF"/>
                </a:solidFill>
              </a:rPr>
              <a:t>Module 1:</a:t>
            </a:r>
            <a:r>
              <a:rPr lang="en-US" sz="2500" dirty="0">
                <a:solidFill>
                  <a:schemeClr val="tx1"/>
                </a:solidFill>
              </a:rPr>
              <a:t> Current and Future Roles of Agents Targeting the PI3K/AKT/mTOR Pathway and Oral SERDs in First-Line Therapy for </a:t>
            </a:r>
            <a:br>
              <a:rPr lang="en-US" sz="2500" dirty="0">
                <a:solidFill>
                  <a:schemeClr val="tx1"/>
                </a:solidFill>
              </a:rPr>
            </a:br>
            <a:r>
              <a:rPr lang="en-US" sz="2500" dirty="0">
                <a:solidFill>
                  <a:schemeClr val="tx1"/>
                </a:solidFill>
              </a:rPr>
              <a:t>HR-Positive, HER2-Negative Metastatic Breast Cancer (mBC) — Dr Turner</a:t>
            </a:r>
          </a:p>
          <a:p>
            <a:pPr marL="98425" indent="0">
              <a:lnSpc>
                <a:spcPct val="100000"/>
              </a:lnSpc>
              <a:spcBef>
                <a:spcPts val="1200"/>
              </a:spcBef>
              <a:spcAft>
                <a:spcPts val="0"/>
              </a:spcAft>
              <a:buNone/>
            </a:pPr>
            <a:r>
              <a:rPr lang="en-US" sz="2500" dirty="0">
                <a:solidFill>
                  <a:srgbClr val="0432FF"/>
                </a:solidFill>
              </a:rPr>
              <a:t>Module 2: </a:t>
            </a:r>
            <a:r>
              <a:rPr lang="en-US" sz="2500" dirty="0">
                <a:solidFill>
                  <a:schemeClr val="tx1"/>
                </a:solidFill>
              </a:rPr>
              <a:t>Role of Oral SERD Monotherapy in the Treatment of Progressive HR-Positive, HER2-Negative </a:t>
            </a:r>
            <a:r>
              <a:rPr lang="en-US" sz="2500" dirty="0" err="1">
                <a:solidFill>
                  <a:schemeClr val="tx1"/>
                </a:solidFill>
              </a:rPr>
              <a:t>mBC</a:t>
            </a:r>
            <a:r>
              <a:rPr lang="en-US" sz="2500" dirty="0">
                <a:solidFill>
                  <a:schemeClr val="tx1"/>
                </a:solidFill>
              </a:rPr>
              <a:t> — Dr O’Shaughnessy</a:t>
            </a:r>
          </a:p>
          <a:p>
            <a:pPr marL="98425" indent="0">
              <a:lnSpc>
                <a:spcPct val="100000"/>
              </a:lnSpc>
              <a:spcBef>
                <a:spcPts val="1200"/>
              </a:spcBef>
              <a:spcAft>
                <a:spcPts val="0"/>
              </a:spcAft>
              <a:buNone/>
            </a:pPr>
            <a:r>
              <a:rPr lang="en-US" sz="2500" dirty="0">
                <a:solidFill>
                  <a:srgbClr val="0432FF"/>
                </a:solidFill>
              </a:rPr>
              <a:t>Module 3: </a:t>
            </a:r>
            <a:r>
              <a:rPr lang="en-US" sz="2500" dirty="0">
                <a:solidFill>
                  <a:schemeClr val="tx1"/>
                </a:solidFill>
              </a:rPr>
              <a:t>Potential Use of Oral SERD-Containing Combination Regimens in Managing Progressive HR-Positive, HER2-Negative </a:t>
            </a:r>
            <a:r>
              <a:rPr lang="en-US" sz="2500" dirty="0" err="1">
                <a:solidFill>
                  <a:schemeClr val="tx1"/>
                </a:solidFill>
              </a:rPr>
              <a:t>mBC</a:t>
            </a:r>
            <a:r>
              <a:rPr lang="en-US" sz="2500" dirty="0">
                <a:solidFill>
                  <a:schemeClr val="tx1"/>
                </a:solidFill>
              </a:rPr>
              <a:t> — Dr Mayer</a:t>
            </a:r>
          </a:p>
          <a:p>
            <a:pPr marL="98425" indent="0">
              <a:lnSpc>
                <a:spcPct val="100000"/>
              </a:lnSpc>
              <a:spcBef>
                <a:spcPts val="1200"/>
              </a:spcBef>
              <a:spcAft>
                <a:spcPts val="0"/>
              </a:spcAft>
              <a:buNone/>
            </a:pPr>
            <a:r>
              <a:rPr lang="en-US" sz="2500" dirty="0">
                <a:solidFill>
                  <a:srgbClr val="0432FF"/>
                </a:solidFill>
              </a:rPr>
              <a:t>Module 4: </a:t>
            </a:r>
            <a:r>
              <a:rPr lang="en-US" sz="2500" dirty="0">
                <a:solidFill>
                  <a:schemeClr val="tx1"/>
                </a:solidFill>
              </a:rPr>
              <a:t>Clinical Utility of Agents Targeting the PI3K/AKT/mTOR Pathway for Patients with Progressive HR-Positive, HER2-Negative </a:t>
            </a:r>
            <a:r>
              <a:rPr lang="en-US" sz="2500" dirty="0" err="1">
                <a:solidFill>
                  <a:schemeClr val="tx1"/>
                </a:solidFill>
              </a:rPr>
              <a:t>mBC</a:t>
            </a:r>
            <a:r>
              <a:rPr lang="en-US" sz="2500" dirty="0">
                <a:solidFill>
                  <a:schemeClr val="tx1"/>
                </a:solidFill>
              </a:rPr>
              <a:t> — Dr Hurvitz</a:t>
            </a:r>
          </a:p>
          <a:p>
            <a:pPr marL="98425" indent="0">
              <a:lnSpc>
                <a:spcPct val="100000"/>
              </a:lnSpc>
              <a:spcBef>
                <a:spcPts val="1200"/>
              </a:spcBef>
              <a:spcAft>
                <a:spcPts val="0"/>
              </a:spcAft>
              <a:buNone/>
            </a:pPr>
            <a:r>
              <a:rPr lang="en-US" sz="2500" dirty="0">
                <a:solidFill>
                  <a:srgbClr val="0432FF"/>
                </a:solidFill>
              </a:rPr>
              <a:t>Module 5: </a:t>
            </a:r>
            <a:r>
              <a:rPr lang="en-US" sz="2500" dirty="0">
                <a:solidFill>
                  <a:schemeClr val="tx1"/>
                </a:solidFill>
              </a:rPr>
              <a:t>Potential Use of Oral SERDs for HR-Positive, HER2-Negative Localized BC — Dr </a:t>
            </a:r>
            <a:r>
              <a:rPr lang="en-US" sz="2500" dirty="0" err="1">
                <a:solidFill>
                  <a:schemeClr val="tx1"/>
                </a:solidFill>
              </a:rPr>
              <a:t>Tolaney</a:t>
            </a:r>
            <a:endParaRPr lang="en-US" sz="2500" dirty="0">
              <a:solidFill>
                <a:schemeClr val="tx1"/>
              </a:solidFill>
            </a:endParaRP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D99C87-4F35-617D-1D4A-CEA56A3238E3}"/>
              </a:ext>
            </a:extLst>
          </p:cNvPr>
          <p:cNvSpPr>
            <a:spLocks noGrp="1"/>
          </p:cNvSpPr>
          <p:nvPr>
            <p:ph type="ctrTitle"/>
          </p:nvPr>
        </p:nvSpPr>
        <p:spPr>
          <a:xfrm>
            <a:off x="366530" y="303193"/>
            <a:ext cx="11936306" cy="611207"/>
          </a:xfrm>
        </p:spPr>
        <p:txBody>
          <a:bodyPr/>
          <a:lstStyle/>
          <a:p>
            <a:r>
              <a:rPr lang="en-US" sz="3900" dirty="0"/>
              <a:t>CAMBRIA-2:</a:t>
            </a:r>
            <a:r>
              <a:rPr lang="en-US" sz="2900" dirty="0"/>
              <a:t>Camizestrant vs SoC ET as Adjuvant Treatment</a:t>
            </a:r>
            <a:r>
              <a:rPr lang="en-US" sz="2700" baseline="30000" dirty="0"/>
              <a:t>1,2</a:t>
            </a:r>
            <a:endParaRPr lang="en-US" sz="2700" dirty="0"/>
          </a:p>
        </p:txBody>
      </p:sp>
      <p:sp>
        <p:nvSpPr>
          <p:cNvPr id="4" name="Rounded Rectangle 7">
            <a:extLst>
              <a:ext uri="{FF2B5EF4-FFF2-40B4-BE49-F238E27FC236}">
                <a16:creationId xmlns:a16="http://schemas.microsoft.com/office/drawing/2014/main" id="{2A0EE2C7-9FED-AD46-25EE-BC418BB06207}"/>
              </a:ext>
            </a:extLst>
          </p:cNvPr>
          <p:cNvSpPr/>
          <p:nvPr/>
        </p:nvSpPr>
        <p:spPr>
          <a:xfrm>
            <a:off x="495301" y="1751895"/>
            <a:ext cx="4305299" cy="2479171"/>
          </a:xfrm>
          <a:prstGeom prst="roundRect">
            <a:avLst>
              <a:gd name="adj" fmla="val 5709"/>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FFFFFF"/>
              </a:solidFill>
              <a:effectLst/>
              <a:uLnTx/>
              <a:uFillTx/>
              <a:latin typeface="Ringside Book" panose="02000500000000000000" pitchFamily="2" charset="0"/>
              <a:ea typeface="+mn-ea"/>
              <a:cs typeface="+mn-cs"/>
              <a:sym typeface="Arial"/>
            </a:endParaRPr>
          </a:p>
        </p:txBody>
      </p:sp>
      <p:sp>
        <p:nvSpPr>
          <p:cNvPr id="5" name="Rectangle 4">
            <a:extLst>
              <a:ext uri="{FF2B5EF4-FFF2-40B4-BE49-F238E27FC236}">
                <a16:creationId xmlns:a16="http://schemas.microsoft.com/office/drawing/2014/main" id="{3FDA5645-B5AA-1351-1A03-8A5D172690E1}"/>
              </a:ext>
            </a:extLst>
          </p:cNvPr>
          <p:cNvSpPr/>
          <p:nvPr/>
        </p:nvSpPr>
        <p:spPr>
          <a:xfrm>
            <a:off x="495300" y="2076946"/>
            <a:ext cx="4305300" cy="1866506"/>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l" defTabSz="914400" rtl="0" eaLnBrk="1" fontAlgn="t"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KEY ELIGIBILITY CRITERIA (N≈5500)</a:t>
            </a:r>
            <a:endParaRPr kumimoji="0" lang="en-US" sz="12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endParaRPr>
          </a:p>
          <a:p>
            <a:pPr marL="171450" marR="0" lvl="0" indent="-171450" algn="l" defTabSz="914400" rtl="0" eaLnBrk="1" fontAlgn="t" latinLnBrk="0" hangingPunct="1">
              <a:lnSpc>
                <a:spcPct val="100000"/>
              </a:lnSpc>
              <a:spcBef>
                <a:spcPts val="400"/>
              </a:spcBef>
              <a:spcAft>
                <a:spcPts val="400"/>
              </a:spcAft>
              <a:buClr>
                <a:srgbClr val="003353"/>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Pre, peri or postmenopausal women or men</a:t>
            </a:r>
          </a:p>
          <a:p>
            <a:pPr marL="171450" marR="0" lvl="0" indent="-171450" algn="l" defTabSz="914400" rtl="0" eaLnBrk="1" fontAlgn="t" latinLnBrk="0" hangingPunct="1">
              <a:lnSpc>
                <a:spcPct val="100000"/>
              </a:lnSpc>
              <a:spcBef>
                <a:spcPts val="400"/>
              </a:spcBef>
              <a:spcAft>
                <a:spcPts val="400"/>
              </a:spcAft>
              <a:buClr>
                <a:srgbClr val="003353"/>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3353"/>
                </a:solidFill>
                <a:effectLst/>
                <a:uLnTx/>
                <a:uFillTx/>
                <a:latin typeface="Arial"/>
                <a:ea typeface="+mn-ea"/>
                <a:cs typeface="Arial"/>
                <a:sym typeface="Arial"/>
              </a:rPr>
              <a:t>ER+, HER2- </a:t>
            </a:r>
            <a:r>
              <a:rPr kumimoji="0" lang="en-US" sz="1400" b="0" i="0" u="none" strike="noStrike" kern="0" cap="none" spc="0" normalizeH="0" baseline="0" noProof="0" dirty="0" err="1">
                <a:ln>
                  <a:noFill/>
                </a:ln>
                <a:solidFill>
                  <a:srgbClr val="003353"/>
                </a:solidFill>
                <a:effectLst/>
                <a:uLnTx/>
                <a:uFillTx/>
                <a:latin typeface="Arial"/>
                <a:ea typeface="+mn-ea"/>
                <a:cs typeface="Arial"/>
                <a:sym typeface="Arial"/>
              </a:rPr>
              <a:t>EBC</a:t>
            </a:r>
            <a:r>
              <a:rPr kumimoji="0" lang="en-US" sz="1400" b="0" i="0" u="none" strike="noStrike" kern="0" cap="none" spc="0" normalizeH="0" baseline="10000" noProof="0" dirty="0" err="1">
                <a:ln>
                  <a:noFill/>
                </a:ln>
                <a:solidFill>
                  <a:srgbClr val="003353"/>
                </a:solidFill>
                <a:effectLst/>
                <a:uLnTx/>
                <a:uFillTx/>
                <a:latin typeface="Arial"/>
                <a:ea typeface="+mn-ea"/>
                <a:cs typeface="Arial"/>
                <a:sym typeface="Arial"/>
              </a:rPr>
              <a:t>a</a:t>
            </a:r>
            <a:endParaRPr kumimoji="0" lang="en-US" sz="1400" b="0" i="0" u="none" strike="noStrike" kern="0" cap="none" spc="0" normalizeH="0" baseline="10000" noProof="0" dirty="0">
              <a:ln>
                <a:noFill/>
              </a:ln>
              <a:solidFill>
                <a:srgbClr val="003353"/>
              </a:solidFill>
              <a:effectLst/>
              <a:uLnTx/>
              <a:uFillTx/>
              <a:latin typeface="Arial"/>
              <a:ea typeface="+mn-ea"/>
              <a:cs typeface="Arial"/>
              <a:sym typeface="Arial"/>
            </a:endParaRPr>
          </a:p>
          <a:p>
            <a:pPr marL="171450" marR="0" lvl="0" indent="-171450" algn="l" defTabSz="914400" rtl="0" eaLnBrk="1" fontAlgn="t" latinLnBrk="0" hangingPunct="1">
              <a:lnSpc>
                <a:spcPct val="100000"/>
              </a:lnSpc>
              <a:spcBef>
                <a:spcPts val="400"/>
              </a:spcBef>
              <a:spcAft>
                <a:spcPts val="400"/>
              </a:spcAft>
              <a:buClr>
                <a:srgbClr val="003353"/>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Up to 12 weeks of (neo)adjuvant ET prior to randomization</a:t>
            </a:r>
          </a:p>
          <a:p>
            <a:pPr marL="171450" marR="0" lvl="0" indent="-171450" algn="l" defTabSz="914400" rtl="0" eaLnBrk="1" fontAlgn="t" latinLnBrk="0" hangingPunct="1">
              <a:lnSpc>
                <a:spcPct val="100000"/>
              </a:lnSpc>
              <a:spcBef>
                <a:spcPts val="400"/>
              </a:spcBef>
              <a:spcAft>
                <a:spcPts val="400"/>
              </a:spcAft>
              <a:buClr>
                <a:srgbClr val="003353"/>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3353"/>
                </a:solidFill>
                <a:effectLst/>
                <a:uLnTx/>
                <a:uFillTx/>
                <a:latin typeface="Arial"/>
                <a:ea typeface="+mn-ea"/>
                <a:cs typeface="Arial"/>
                <a:sym typeface="Arial"/>
              </a:rPr>
              <a:t>Intermediate or high risk of recurrence</a:t>
            </a:r>
            <a:endParaRPr kumimoji="0" lang="en-US" sz="1400" b="0" i="0" u="none" strike="noStrike" kern="0" cap="none" spc="0" normalizeH="0" baseline="0" noProof="0" dirty="0">
              <a:ln>
                <a:noFill/>
              </a:ln>
              <a:solidFill>
                <a:srgbClr val="003353"/>
              </a:solidFill>
              <a:effectLst/>
              <a:uLnTx/>
              <a:uFillTx/>
              <a:latin typeface="Arial"/>
              <a:ea typeface="+mn-ea"/>
              <a:cs typeface="Arial"/>
            </a:endParaRPr>
          </a:p>
        </p:txBody>
      </p:sp>
      <p:cxnSp>
        <p:nvCxnSpPr>
          <p:cNvPr id="6" name="Elbow Connector 9">
            <a:extLst>
              <a:ext uri="{FF2B5EF4-FFF2-40B4-BE49-F238E27FC236}">
                <a16:creationId xmlns:a16="http://schemas.microsoft.com/office/drawing/2014/main" id="{72C6D248-418A-4180-6024-B4753CB5D6E1}"/>
              </a:ext>
            </a:extLst>
          </p:cNvPr>
          <p:cNvCxnSpPr>
            <a:cxnSpLocks/>
            <a:stCxn id="5" idx="3"/>
            <a:endCxn id="7" idx="1"/>
          </p:cNvCxnSpPr>
          <p:nvPr/>
        </p:nvCxnSpPr>
        <p:spPr>
          <a:xfrm flipV="1">
            <a:off x="4800600" y="1891632"/>
            <a:ext cx="1384862" cy="1118567"/>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ECD0CFD-F393-E626-8562-F9CCA357DFB1}"/>
              </a:ext>
            </a:extLst>
          </p:cNvPr>
          <p:cNvSpPr/>
          <p:nvPr/>
        </p:nvSpPr>
        <p:spPr>
          <a:xfrm>
            <a:off x="6185462" y="1481379"/>
            <a:ext cx="2578174" cy="820506"/>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Standard ET (AI or tamoxifen) </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LHRH </a:t>
            </a: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agonist</a:t>
            </a:r>
            <a:r>
              <a:rPr kumimoji="0" lang="en-US" sz="1400" b="0" i="0" u="none" strike="noStrike" kern="0" cap="none" spc="0" normalizeH="0" baseline="30000" noProof="0" dirty="0" err="1">
                <a:ln>
                  <a:noFill/>
                </a:ln>
                <a:solidFill>
                  <a:srgbClr val="FFFFFF"/>
                </a:solidFill>
                <a:effectLst/>
                <a:uLnTx/>
                <a:uFillTx/>
                <a:latin typeface="Arial"/>
                <a:ea typeface="+mn-ea"/>
                <a:cs typeface="Arial"/>
                <a:sym typeface="Arial"/>
              </a:rPr>
              <a:t>b</a:t>
            </a:r>
            <a:endParaRPr kumimoji="0" lang="en-US" sz="1400" b="0" i="0" u="none" strike="noStrike" kern="0" cap="none" spc="0" normalizeH="0" baseline="0" noProof="0" dirty="0">
              <a:ln>
                <a:noFill/>
              </a:ln>
              <a:solidFill>
                <a:srgbClr val="FFFFFF"/>
              </a:solidFill>
              <a:effectLst/>
              <a:uLnTx/>
              <a:uFillTx/>
              <a:latin typeface="Arial"/>
              <a:ea typeface="+mn-ea"/>
              <a:cs typeface="Arial"/>
              <a:sym typeface="Arial"/>
            </a:endParaRPr>
          </a:p>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a:t>
            </a: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abemaciclib</a:t>
            </a: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(2 years)</a:t>
            </a:r>
            <a:endParaRPr kumimoji="0" lang="en-US" sz="1400" b="0" i="0" u="none" strike="noStrike" kern="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9" name="Elbow Connector 13">
            <a:extLst>
              <a:ext uri="{FF2B5EF4-FFF2-40B4-BE49-F238E27FC236}">
                <a16:creationId xmlns:a16="http://schemas.microsoft.com/office/drawing/2014/main" id="{C3090568-EFED-253B-9259-3895DF58C6B0}"/>
              </a:ext>
            </a:extLst>
          </p:cNvPr>
          <p:cNvCxnSpPr>
            <a:cxnSpLocks/>
            <a:stCxn id="5" idx="3"/>
          </p:cNvCxnSpPr>
          <p:nvPr/>
        </p:nvCxnSpPr>
        <p:spPr>
          <a:xfrm>
            <a:off x="4800600" y="3010199"/>
            <a:ext cx="1465699" cy="1037061"/>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91B6D79C-6958-55A5-E685-F664D435B9CE}"/>
              </a:ext>
            </a:extLst>
          </p:cNvPr>
          <p:cNvSpPr>
            <a:spLocks noChangeAspect="1"/>
          </p:cNvSpPr>
          <p:nvPr/>
        </p:nvSpPr>
        <p:spPr>
          <a:xfrm>
            <a:off x="5215045" y="2625944"/>
            <a:ext cx="640080" cy="640080"/>
          </a:xfrm>
          <a:prstGeom prst="ellipse">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 1:1</a:t>
            </a:r>
          </a:p>
        </p:txBody>
      </p:sp>
      <p:sp>
        <p:nvSpPr>
          <p:cNvPr id="16" name="TextBox 15">
            <a:extLst>
              <a:ext uri="{FF2B5EF4-FFF2-40B4-BE49-F238E27FC236}">
                <a16:creationId xmlns:a16="http://schemas.microsoft.com/office/drawing/2014/main" id="{B32327FF-1341-3FBC-4927-F4FFB77BF191}"/>
              </a:ext>
            </a:extLst>
          </p:cNvPr>
          <p:cNvSpPr txBox="1"/>
          <p:nvPr/>
        </p:nvSpPr>
        <p:spPr>
          <a:xfrm>
            <a:off x="9116860" y="3535513"/>
            <a:ext cx="2438400" cy="1257291"/>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Phase 3</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Status: </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Recruiting</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PCD: </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March 4, 2030</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Sponsor: </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AstraZeneca</a:t>
            </a:r>
          </a:p>
        </p:txBody>
      </p:sp>
      <p:sp>
        <p:nvSpPr>
          <p:cNvPr id="17" name="TextBox 16">
            <a:extLst>
              <a:ext uri="{FF2B5EF4-FFF2-40B4-BE49-F238E27FC236}">
                <a16:creationId xmlns:a16="http://schemas.microsoft.com/office/drawing/2014/main" id="{713FC546-E098-BA10-963D-C12D7CFC41B5}"/>
              </a:ext>
            </a:extLst>
          </p:cNvPr>
          <p:cNvSpPr txBox="1"/>
          <p:nvPr/>
        </p:nvSpPr>
        <p:spPr>
          <a:xfrm>
            <a:off x="592096" y="4387959"/>
            <a:ext cx="4955060" cy="7232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AI + abemaciclib capped at 30%</a:t>
            </a:r>
          </a:p>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No </a:t>
            </a:r>
            <a:r>
              <a:rPr kumimoji="0" lang="en-US" sz="1800" b="0" i="0" u="none" strike="noStrike" kern="120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ribociclib</a:t>
            </a:r>
            <a:r>
              <a:rPr kumimoji="0" lang="en-US" sz="18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allowed</a:t>
            </a:r>
          </a:p>
        </p:txBody>
      </p:sp>
      <p:sp>
        <p:nvSpPr>
          <p:cNvPr id="18" name="Text Placeholder 14">
            <a:extLst>
              <a:ext uri="{FF2B5EF4-FFF2-40B4-BE49-F238E27FC236}">
                <a16:creationId xmlns:a16="http://schemas.microsoft.com/office/drawing/2014/main" id="{4AEF08BB-A0A0-6A35-8C96-B6CFF51C288A}"/>
              </a:ext>
            </a:extLst>
          </p:cNvPr>
          <p:cNvSpPr txBox="1">
            <a:spLocks/>
          </p:cNvSpPr>
          <p:nvPr/>
        </p:nvSpPr>
        <p:spPr>
          <a:xfrm>
            <a:off x="233159" y="5268127"/>
            <a:ext cx="11680545" cy="1159566"/>
          </a:xfrm>
          <a:prstGeom prst="rect">
            <a:avLst/>
          </a:prstGeom>
        </p:spPr>
        <p:txBody>
          <a:bodyPr vert="horz" lIns="90000" tIns="46800" rIns="90000" bIns="46800" rtlCol="0" anchor="b">
            <a:noAutofit/>
          </a:bodyPr>
          <a:lstStyle>
            <a:lvl1pPr marL="0" indent="0" algn="r" defTabSz="914354" rtl="0" eaLnBrk="1" latinLnBrk="0" hangingPunct="1">
              <a:lnSpc>
                <a:spcPct val="100000"/>
              </a:lnSpc>
              <a:spcBef>
                <a:spcPts val="0"/>
              </a:spcBef>
              <a:buClrTx/>
              <a:buSzPct val="100000"/>
              <a:buFont typeface="Ringside Book" panose="02000500000000000000" pitchFamily="50" charset="0"/>
              <a:buNone/>
              <a:defRPr sz="900" kern="400" baseline="0">
                <a:solidFill>
                  <a:schemeClr val="tx1"/>
                </a:solidFill>
                <a:latin typeface="Arial" panose="020B0604020202020204" pitchFamily="34" charset="0"/>
                <a:ea typeface="+mn-ea"/>
                <a:cs typeface="Arial" panose="020B0604020202020204" pitchFamily="34" charset="0"/>
              </a:defRPr>
            </a:lvl1pPr>
            <a:lvl2pPr marL="137157" indent="-182875" algn="l" defTabSz="914354" rtl="0" eaLnBrk="1" latinLnBrk="0" hangingPunct="1">
              <a:lnSpc>
                <a:spcPts val="2000"/>
              </a:lnSpc>
              <a:spcBef>
                <a:spcPts val="500"/>
              </a:spcBef>
              <a:buSzPct val="70000"/>
              <a:buFont typeface="System Font Regular"/>
              <a:buChar char="•"/>
              <a:defRPr sz="2000" kern="400">
                <a:solidFill>
                  <a:schemeClr val="tx1"/>
                </a:solidFill>
                <a:latin typeface="Arial" panose="020B0604020202020204" pitchFamily="34" charset="0"/>
                <a:ea typeface="+mn-ea"/>
                <a:cs typeface="Arial" panose="020B0604020202020204" pitchFamily="34" charset="0"/>
              </a:defRPr>
            </a:lvl2pPr>
            <a:lvl3pPr marL="365742" indent="-182875" algn="l" defTabSz="914354" rtl="0" eaLnBrk="1" latinLnBrk="0" hangingPunct="1">
              <a:lnSpc>
                <a:spcPts val="1600"/>
              </a:lnSpc>
              <a:spcBef>
                <a:spcPts val="500"/>
              </a:spcBef>
              <a:buFont typeface="System Font Regular"/>
              <a:buChar char="–"/>
              <a:defRPr sz="1600" kern="400">
                <a:solidFill>
                  <a:schemeClr val="tx1"/>
                </a:solidFill>
                <a:latin typeface="Arial" panose="020B0604020202020204" pitchFamily="34" charset="0"/>
                <a:ea typeface="+mn-ea"/>
                <a:cs typeface="Arial" panose="020B0604020202020204" pitchFamily="34" charset="0"/>
              </a:defRPr>
            </a:lvl3pPr>
            <a:lvl4pPr marL="548626" indent="-182875" algn="l" defTabSz="914354" rtl="0" eaLnBrk="1" latinLnBrk="0" hangingPunct="1">
              <a:lnSpc>
                <a:spcPts val="1400"/>
              </a:lnSpc>
              <a:spcBef>
                <a:spcPts val="500"/>
              </a:spcBef>
              <a:buSzPct val="86000"/>
              <a:buFont typeface="System Font Regular"/>
              <a:buChar char="•"/>
              <a:defRPr sz="1400" kern="400">
                <a:solidFill>
                  <a:schemeClr val="tx1"/>
                </a:solidFill>
                <a:latin typeface="Arial" panose="020B0604020202020204" pitchFamily="34" charset="0"/>
                <a:ea typeface="+mn-ea"/>
                <a:cs typeface="Arial" panose="020B0604020202020204" pitchFamily="34" charset="0"/>
              </a:defRPr>
            </a:lvl4pPr>
            <a:lvl5pPr marL="731502" indent="-182875" algn="l" defTabSz="914354" rtl="0" eaLnBrk="1" latinLnBrk="0" hangingPunct="1">
              <a:lnSpc>
                <a:spcPts val="1200"/>
              </a:lnSpc>
              <a:spcBef>
                <a:spcPts val="500"/>
              </a:spcBef>
              <a:buFont typeface="System Font Regular"/>
              <a:buChar char="–"/>
              <a:defRPr sz="1200" kern="400">
                <a:solidFill>
                  <a:schemeClr val="tx1"/>
                </a:solidFill>
                <a:latin typeface="Arial" panose="020B0604020202020204" pitchFamily="34" charset="0"/>
                <a:ea typeface="+mn-ea"/>
                <a:cs typeface="Arial" panose="020B0604020202020204" pitchFamily="34" charset="0"/>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The CAMBRIA-2 study design presented aligns with clinical study protocol global amendment 1 v3 (20 May 2024).</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7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a:t>
            </a:r>
            <a:r>
              <a:rPr kumimoji="0" lang="en-GB" sz="7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ER</a:t>
            </a: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ER expression ≥10% of </a:t>
            </a:r>
            <a:r>
              <a:rPr kumimoji="0" lang="en-US"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tumor cells; HER2−: IHC 0–1 positive and negative by ISH. </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US" sz="7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b</a:t>
            </a:r>
            <a:r>
              <a:rPr kumimoji="0" lang="en-US" sz="7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Investigators</a:t>
            </a:r>
            <a:r>
              <a:rPr kumimoji="0" lang="en-US"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choice: AI (exemestane, letrozole, anastrozole) or tamoxifen, standard dose per investigator, once daily. Pre and perimenopausal female patients in both treatment arms will be administered an LHRH agonist.</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US"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AI, aromatase inhibitor; CDK4/6i, cyclin-dependent kinase 4/6 inhibitor; DRFS, distant recurrence-free survival; EBC, early breast cancer; ECOG, Eastern Cooperative Oncology Group; ER, estrogen receptor; ET, endocrine therapy; HER2, human epidermal growth factor receptor 2; IBCFS, invasive breast cancer-free survival; IDFS, invasive disease-free survival; IHC, immunohistochemistry; ISH, in situ hybridization; LHRH</a:t>
            </a: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luteinizing hormone-releasing hormone; </a:t>
            </a:r>
            <a:r>
              <a:rPr kumimoji="0" lang="en-GB" sz="7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mo</a:t>
            </a: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month; OS, overall survival; PCD, primary completion date; PK, pharmacokinetics; PRO, patient-reported outcomes; QD, once daily; R, randomized; SOC, standard of care.</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 https://</a:t>
            </a:r>
            <a:r>
              <a:rPr kumimoji="0" lang="en-GB" sz="7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clinicaltrials.gov</a:t>
            </a: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/study/NCT05952557. (Accessed February 10, 2026). 2. Hamilton EP, et al. Future Oncol. 2025;21(7):795-806.</a:t>
            </a:r>
          </a:p>
        </p:txBody>
      </p:sp>
      <p:sp>
        <p:nvSpPr>
          <p:cNvPr id="8" name="Rectangle 7">
            <a:extLst>
              <a:ext uri="{FF2B5EF4-FFF2-40B4-BE49-F238E27FC236}">
                <a16:creationId xmlns:a16="http://schemas.microsoft.com/office/drawing/2014/main" id="{C37E6958-53B6-288F-ECE3-C9AE5551A6BA}"/>
              </a:ext>
            </a:extLst>
          </p:cNvPr>
          <p:cNvSpPr/>
          <p:nvPr/>
        </p:nvSpPr>
        <p:spPr>
          <a:xfrm>
            <a:off x="6185462" y="3497422"/>
            <a:ext cx="2578174" cy="1139998"/>
          </a:xfrm>
          <a:prstGeom prst="rect">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Camizestrant</a:t>
            </a: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75 mg QD </a:t>
            </a:r>
          </a:p>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LHRH </a:t>
            </a: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agonist</a:t>
            </a:r>
            <a:r>
              <a:rPr kumimoji="0" lang="en-US" sz="1400" b="0" i="0" u="none" strike="noStrike" kern="0" cap="none" spc="0" normalizeH="0" baseline="4000" noProof="0" dirty="0" err="1">
                <a:ln>
                  <a:noFill/>
                </a:ln>
                <a:solidFill>
                  <a:srgbClr val="FFFFFF"/>
                </a:solidFill>
                <a:effectLst/>
                <a:uLnTx/>
                <a:uFillTx/>
                <a:latin typeface="Arial"/>
                <a:ea typeface="+mn-ea"/>
                <a:cs typeface="Arial"/>
                <a:sym typeface="Arial"/>
              </a:rPr>
              <a:t>b</a:t>
            </a:r>
            <a:endParaRPr kumimoji="0" lang="en-US" sz="1400" b="0" i="0" u="none" strike="noStrike" kern="0" cap="none" spc="0" normalizeH="0" baseline="4000" noProof="0" dirty="0">
              <a:ln>
                <a:noFill/>
              </a:ln>
              <a:solidFill>
                <a:srgbClr val="FFFFFF"/>
              </a:solidFill>
              <a:effectLst/>
              <a:uLnTx/>
              <a:uFillTx/>
              <a:latin typeface="Arial"/>
              <a:ea typeface="+mn-ea"/>
              <a:cs typeface="Arial"/>
              <a:sym typeface="Arial"/>
            </a:endParaRPr>
          </a:p>
          <a:p>
            <a:pPr marL="0" marR="0" lvl="0" indent="0" algn="ctr" defTabSz="914400" rtl="0" eaLnBrk="1" fontAlgn="t"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a:t>
            </a: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abemaciclib</a:t>
            </a: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 (2 years)</a:t>
            </a:r>
            <a:endParaRPr kumimoji="0" lang="en-U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3AB6B1EA-D434-EA14-B5B7-AED7FC5C4EFF}"/>
              </a:ext>
            </a:extLst>
          </p:cNvPr>
          <p:cNvSpPr txBox="1"/>
          <p:nvPr/>
        </p:nvSpPr>
        <p:spPr>
          <a:xfrm>
            <a:off x="6219055" y="2848656"/>
            <a:ext cx="1559467" cy="305027"/>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7 YEARS</a:t>
            </a:r>
          </a:p>
        </p:txBody>
      </p:sp>
      <p:pic>
        <p:nvPicPr>
          <p:cNvPr id="28" name="Picture 27">
            <a:extLst>
              <a:ext uri="{FF2B5EF4-FFF2-40B4-BE49-F238E27FC236}">
                <a16:creationId xmlns:a16="http://schemas.microsoft.com/office/drawing/2014/main" id="{1E765499-265C-2AEB-2E04-EB3B943883D8}"/>
              </a:ext>
            </a:extLst>
          </p:cNvPr>
          <p:cNvPicPr>
            <a:picLocks noChangeAspect="1"/>
          </p:cNvPicPr>
          <p:nvPr/>
        </p:nvPicPr>
        <p:blipFill>
          <a:blip r:embed="rId3"/>
          <a:stretch>
            <a:fillRect/>
          </a:stretch>
        </p:blipFill>
        <p:spPr>
          <a:xfrm>
            <a:off x="7341445" y="2746167"/>
            <a:ext cx="386609" cy="372850"/>
          </a:xfrm>
          <a:prstGeom prst="rect">
            <a:avLst/>
          </a:prstGeom>
        </p:spPr>
      </p:pic>
      <p:sp>
        <p:nvSpPr>
          <p:cNvPr id="29" name="Rectangle 28">
            <a:extLst>
              <a:ext uri="{FF2B5EF4-FFF2-40B4-BE49-F238E27FC236}">
                <a16:creationId xmlns:a16="http://schemas.microsoft.com/office/drawing/2014/main" id="{9F2CEE43-EE74-398A-1770-D2193A070087}"/>
              </a:ext>
            </a:extLst>
          </p:cNvPr>
          <p:cNvSpPr/>
          <p:nvPr/>
        </p:nvSpPr>
        <p:spPr>
          <a:xfrm>
            <a:off x="9046973" y="1481379"/>
            <a:ext cx="2578174" cy="820506"/>
          </a:xfrm>
          <a:prstGeom prst="rect">
            <a:avLst/>
          </a:prstGeom>
          <a:solidFill>
            <a:srgbClr val="80B1E2"/>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PRIMARY ENDPOINT</a:t>
            </a:r>
          </a:p>
          <a:p>
            <a:pPr marL="0" marR="0" lvl="0" indent="0" algn="ctr" defTabSz="914400" rtl="0" eaLnBrk="1" fontAlgn="auto" latinLnBrk="0" hangingPunct="1">
              <a:lnSpc>
                <a:spcPct val="90000"/>
              </a:lnSpc>
              <a:spcBef>
                <a:spcPts val="60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IBCFS</a:t>
            </a:r>
            <a:endParaRPr kumimoji="0" lang="en-US" sz="14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endParaRPr>
          </a:p>
        </p:txBody>
      </p:sp>
      <p:sp>
        <p:nvSpPr>
          <p:cNvPr id="30" name="Rectangle 29">
            <a:extLst>
              <a:ext uri="{FF2B5EF4-FFF2-40B4-BE49-F238E27FC236}">
                <a16:creationId xmlns:a16="http://schemas.microsoft.com/office/drawing/2014/main" id="{897C94B5-007B-2EC3-46A5-08CAF790EDEE}"/>
              </a:ext>
            </a:extLst>
          </p:cNvPr>
          <p:cNvSpPr/>
          <p:nvPr/>
        </p:nvSpPr>
        <p:spPr>
          <a:xfrm>
            <a:off x="9046973" y="2356973"/>
            <a:ext cx="2578174" cy="820506"/>
          </a:xfrm>
          <a:prstGeom prst="rect">
            <a:avLst/>
          </a:prstGeom>
          <a:solidFill>
            <a:srgbClr val="80B1E2"/>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SECONDARY ENDPOINTS</a:t>
            </a:r>
          </a:p>
          <a:p>
            <a:pPr marL="0" marR="0" lvl="0" indent="0" algn="ctr" defTabSz="914400" rtl="0" eaLnBrk="1" fontAlgn="t" latinLnBrk="0" hangingPunct="1">
              <a:lnSpc>
                <a:spcPct val="100000"/>
              </a:lnSpc>
              <a:spcBef>
                <a:spcPts val="500"/>
              </a:spcBef>
              <a:spcAft>
                <a:spcPts val="0"/>
              </a:spcAft>
              <a:buClr>
                <a:srgbClr val="000000"/>
              </a:buClr>
              <a:buSzTx/>
              <a:buFontTx/>
              <a:buNone/>
              <a:tabLst/>
              <a:defRPr/>
            </a:pPr>
            <a:r>
              <a:rPr kumimoji="0" lang="en-US" sz="1400" b="1" i="0" u="none" strike="noStrike" kern="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sym typeface="Arial"/>
              </a:rPr>
              <a:t>IDFS, DRFS, OS, PRO, </a:t>
            </a:r>
          </a:p>
          <a:p>
            <a:pPr marL="0" marR="0" lvl="0" indent="0" algn="ctr" defTabSz="914400" rtl="0" eaLnBrk="1" fontAlgn="t" latinLnBrk="0" hangingPunct="1">
              <a:lnSpc>
                <a:spcPct val="100000"/>
              </a:lnSpc>
              <a:spcBef>
                <a:spcPts val="200"/>
              </a:spcBef>
              <a:spcAft>
                <a:spcPts val="0"/>
              </a:spcAft>
              <a:buClr>
                <a:srgbClr val="000000"/>
              </a:buClr>
              <a:buSzTx/>
              <a:buFontTx/>
              <a:buNone/>
              <a:tabLst/>
              <a:defRPr/>
            </a:pPr>
            <a:r>
              <a:rPr kumimoji="0" lang="en-US" sz="1400" b="1" i="0" u="none" strike="noStrike" kern="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sym typeface="Arial"/>
              </a:rPr>
              <a:t>Safety and tolerability, PK</a:t>
            </a:r>
            <a:endParaRPr kumimoji="0" lang="en-US" sz="1400" b="0" i="0" u="none" strike="noStrike" kern="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sym typeface="Arial"/>
            </a:endParaRPr>
          </a:p>
        </p:txBody>
      </p:sp>
    </p:spTree>
    <p:extLst>
      <p:ext uri="{BB962C8B-B14F-4D97-AF65-F5344CB8AC3E}">
        <p14:creationId xmlns:p14="http://schemas.microsoft.com/office/powerpoint/2010/main" val="3057155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6A5151-F71A-E5F7-7B52-D8AF3E363743}"/>
              </a:ext>
            </a:extLst>
          </p:cNvPr>
          <p:cNvSpPr>
            <a:spLocks noGrp="1"/>
          </p:cNvSpPr>
          <p:nvPr>
            <p:ph type="ctrTitle"/>
          </p:nvPr>
        </p:nvSpPr>
        <p:spPr>
          <a:xfrm>
            <a:off x="366530" y="303193"/>
            <a:ext cx="11825470" cy="611207"/>
          </a:xfrm>
        </p:spPr>
        <p:txBody>
          <a:bodyPr/>
          <a:lstStyle/>
          <a:p>
            <a:r>
              <a:rPr lang="en-US" sz="3900" dirty="0"/>
              <a:t>Overview of Ongoing Research in Adjuvant ET</a:t>
            </a:r>
            <a:r>
              <a:rPr lang="en-US" sz="2400" baseline="82000" dirty="0"/>
              <a:t>a</a:t>
            </a:r>
            <a:r>
              <a:rPr lang="en-US" sz="2000" baseline="82000" dirty="0"/>
              <a:t>,1-14</a:t>
            </a:r>
            <a:endParaRPr lang="en-US" sz="4000" dirty="0"/>
          </a:p>
        </p:txBody>
      </p:sp>
      <p:grpSp>
        <p:nvGrpSpPr>
          <p:cNvPr id="43" name="Group 42">
            <a:extLst>
              <a:ext uri="{FF2B5EF4-FFF2-40B4-BE49-F238E27FC236}">
                <a16:creationId xmlns:a16="http://schemas.microsoft.com/office/drawing/2014/main" id="{066EE8F5-B56E-9261-0B14-E4E03050FA26}"/>
              </a:ext>
            </a:extLst>
          </p:cNvPr>
          <p:cNvGrpSpPr/>
          <p:nvPr/>
        </p:nvGrpSpPr>
        <p:grpSpPr>
          <a:xfrm>
            <a:off x="0" y="1200328"/>
            <a:ext cx="12192000" cy="4856527"/>
            <a:chOff x="0" y="802762"/>
            <a:chExt cx="12192000" cy="4856527"/>
          </a:xfrm>
        </p:grpSpPr>
        <p:sp>
          <p:nvSpPr>
            <p:cNvPr id="41" name="Rounded Rectangle 40">
              <a:extLst>
                <a:ext uri="{FF2B5EF4-FFF2-40B4-BE49-F238E27FC236}">
                  <a16:creationId xmlns:a16="http://schemas.microsoft.com/office/drawing/2014/main" id="{38B1958D-0C0C-4AC6-B14A-2B20A6F0F57E}"/>
                </a:ext>
              </a:extLst>
            </p:cNvPr>
            <p:cNvSpPr/>
            <p:nvPr/>
          </p:nvSpPr>
          <p:spPr>
            <a:xfrm>
              <a:off x="106064" y="923837"/>
              <a:ext cx="11897523" cy="1532186"/>
            </a:xfrm>
            <a:prstGeom prst="roundRect">
              <a:avLst>
                <a:gd name="adj" fmla="val 7011"/>
              </a:avLst>
            </a:prstGeom>
            <a:solidFill>
              <a:schemeClr val="accent4">
                <a:lumMod val="20000"/>
                <a:lumOff val="80000"/>
              </a:schemeClr>
            </a:solidFill>
            <a:ln w="38100">
              <a:solidFill>
                <a:schemeClr val="accent4">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cxnSp>
          <p:nvCxnSpPr>
            <p:cNvPr id="5" name="Straight Connector 4">
              <a:extLst>
                <a:ext uri="{FF2B5EF4-FFF2-40B4-BE49-F238E27FC236}">
                  <a16:creationId xmlns:a16="http://schemas.microsoft.com/office/drawing/2014/main" id="{B15702C1-4B77-AA50-F4BD-E2BA56A50890}"/>
                </a:ext>
              </a:extLst>
            </p:cNvPr>
            <p:cNvCxnSpPr>
              <a:cxnSpLocks/>
            </p:cNvCxnSpPr>
            <p:nvPr/>
          </p:nvCxnSpPr>
          <p:spPr>
            <a:xfrm>
              <a:off x="1415211" y="4734467"/>
              <a:ext cx="1040041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50E0176D-5462-5BDF-FA23-415D10FDB20E}"/>
                </a:ext>
              </a:extLst>
            </p:cNvPr>
            <p:cNvCxnSpPr>
              <a:cxnSpLocks/>
            </p:cNvCxnSpPr>
            <p:nvPr/>
          </p:nvCxnSpPr>
          <p:spPr>
            <a:xfrm>
              <a:off x="1415211" y="802762"/>
              <a:ext cx="0" cy="393972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06693E1A-B99E-CFDA-2FBE-F3622755990C}"/>
                </a:ext>
              </a:extLst>
            </p:cNvPr>
            <p:cNvCxnSpPr/>
            <p:nvPr/>
          </p:nvCxnSpPr>
          <p:spPr>
            <a:xfrm>
              <a:off x="3712951" y="4732084"/>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1836C3B-6A2F-5039-8F6A-B235217D2F1B}"/>
                </a:ext>
              </a:extLst>
            </p:cNvPr>
            <p:cNvSpPr txBox="1"/>
            <p:nvPr/>
          </p:nvSpPr>
          <p:spPr>
            <a:xfrm>
              <a:off x="3517576" y="4907270"/>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Y2</a:t>
              </a:r>
            </a:p>
          </p:txBody>
        </p:sp>
        <p:cxnSp>
          <p:nvCxnSpPr>
            <p:cNvPr id="9" name="Straight Connector 8">
              <a:extLst>
                <a:ext uri="{FF2B5EF4-FFF2-40B4-BE49-F238E27FC236}">
                  <a16:creationId xmlns:a16="http://schemas.microsoft.com/office/drawing/2014/main" id="{97F35CBA-CD2E-5381-FDBF-C92A4077F001}"/>
                </a:ext>
              </a:extLst>
            </p:cNvPr>
            <p:cNvCxnSpPr/>
            <p:nvPr/>
          </p:nvCxnSpPr>
          <p:spPr>
            <a:xfrm>
              <a:off x="6279437" y="4742483"/>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DC7DFB25-88AF-BC92-12C1-55D25FD23919}"/>
                </a:ext>
              </a:extLst>
            </p:cNvPr>
            <p:cNvSpPr txBox="1"/>
            <p:nvPr/>
          </p:nvSpPr>
          <p:spPr>
            <a:xfrm>
              <a:off x="6084983" y="4898629"/>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Y5</a:t>
              </a:r>
            </a:p>
          </p:txBody>
        </p:sp>
        <p:cxnSp>
          <p:nvCxnSpPr>
            <p:cNvPr id="11" name="Straight Connector 10">
              <a:extLst>
                <a:ext uri="{FF2B5EF4-FFF2-40B4-BE49-F238E27FC236}">
                  <a16:creationId xmlns:a16="http://schemas.microsoft.com/office/drawing/2014/main" id="{D222CBE4-05B9-8867-2A7F-7C11C0AF6A8E}"/>
                </a:ext>
              </a:extLst>
            </p:cNvPr>
            <p:cNvCxnSpPr/>
            <p:nvPr/>
          </p:nvCxnSpPr>
          <p:spPr>
            <a:xfrm>
              <a:off x="9288210" y="4738471"/>
              <a:ext cx="0" cy="962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73629F2-A692-8998-8540-B555BEBC5DA3}"/>
                </a:ext>
              </a:extLst>
            </p:cNvPr>
            <p:cNvSpPr txBox="1"/>
            <p:nvPr/>
          </p:nvSpPr>
          <p:spPr>
            <a:xfrm>
              <a:off x="9106434" y="4870549"/>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Y6</a:t>
              </a:r>
            </a:p>
          </p:txBody>
        </p:sp>
        <p:sp>
          <p:nvSpPr>
            <p:cNvPr id="13" name="TextBox 12">
              <a:extLst>
                <a:ext uri="{FF2B5EF4-FFF2-40B4-BE49-F238E27FC236}">
                  <a16:creationId xmlns:a16="http://schemas.microsoft.com/office/drawing/2014/main" id="{6F351A2D-74AF-4534-EDD6-F3EFEAFA0D1B}"/>
                </a:ext>
              </a:extLst>
            </p:cNvPr>
            <p:cNvSpPr txBox="1"/>
            <p:nvPr/>
          </p:nvSpPr>
          <p:spPr>
            <a:xfrm>
              <a:off x="1415211" y="3733156"/>
              <a:ext cx="2316530" cy="420372"/>
            </a:xfrm>
            <a:prstGeom prst="rect">
              <a:avLst/>
            </a:prstGeom>
            <a:solidFill>
              <a:schemeClr val="accent5">
                <a:lumMod val="20000"/>
                <a:lumOff val="80000"/>
              </a:schemeClr>
            </a:solidFill>
            <a:ln w="1905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ET (AI/Tamoxifen) + Abemaciclib</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(High-risk patients)</a:t>
              </a:r>
            </a:p>
          </p:txBody>
        </p:sp>
        <p:sp>
          <p:nvSpPr>
            <p:cNvPr id="14" name="TextBox 13">
              <a:extLst>
                <a:ext uri="{FF2B5EF4-FFF2-40B4-BE49-F238E27FC236}">
                  <a16:creationId xmlns:a16="http://schemas.microsoft.com/office/drawing/2014/main" id="{9747E88D-FD41-EBBD-0B50-AD3EB664BFA6}"/>
                </a:ext>
              </a:extLst>
            </p:cNvPr>
            <p:cNvSpPr txBox="1"/>
            <p:nvPr/>
          </p:nvSpPr>
          <p:spPr>
            <a:xfrm>
              <a:off x="1415212" y="4229458"/>
              <a:ext cx="3153233" cy="420372"/>
            </a:xfrm>
            <a:prstGeom prst="rect">
              <a:avLst/>
            </a:prstGeom>
            <a:solidFill>
              <a:schemeClr val="accent5">
                <a:lumMod val="20000"/>
                <a:lumOff val="80000"/>
              </a:schemeClr>
            </a:solidFill>
            <a:ln w="1905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ET (AI) + Ribociclib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a:sym typeface="Arial"/>
                </a:rPr>
                <a:t>(High/intermediate-risk patients)</a:t>
              </a:r>
            </a:p>
          </p:txBody>
        </p:sp>
        <p:sp>
          <p:nvSpPr>
            <p:cNvPr id="15" name="TextBox 14">
              <a:extLst>
                <a:ext uri="{FF2B5EF4-FFF2-40B4-BE49-F238E27FC236}">
                  <a16:creationId xmlns:a16="http://schemas.microsoft.com/office/drawing/2014/main" id="{0E4A2313-5A73-659E-471E-B5E7AD134D75}"/>
                </a:ext>
              </a:extLst>
            </p:cNvPr>
            <p:cNvSpPr txBox="1"/>
            <p:nvPr/>
          </p:nvSpPr>
          <p:spPr>
            <a:xfrm>
              <a:off x="3731740" y="3736504"/>
              <a:ext cx="7913951" cy="420372"/>
            </a:xfrm>
            <a:prstGeom prst="rect">
              <a:avLst/>
            </a:prstGeom>
            <a:solidFill>
              <a:schemeClr val="bg1"/>
            </a:solidFill>
            <a:ln>
              <a:solidFill>
                <a:schemeClr val="tx1"/>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(continue same or switch MOA to AI)</a:t>
              </a:r>
            </a:p>
          </p:txBody>
        </p:sp>
        <p:sp>
          <p:nvSpPr>
            <p:cNvPr id="16" name="TextBox 15">
              <a:extLst>
                <a:ext uri="{FF2B5EF4-FFF2-40B4-BE49-F238E27FC236}">
                  <a16:creationId xmlns:a16="http://schemas.microsoft.com/office/drawing/2014/main" id="{D3DF6FAC-EC8F-C3B3-77F7-1B070DCC2567}"/>
                </a:ext>
              </a:extLst>
            </p:cNvPr>
            <p:cNvSpPr txBox="1"/>
            <p:nvPr/>
          </p:nvSpPr>
          <p:spPr>
            <a:xfrm>
              <a:off x="4568445" y="4227779"/>
              <a:ext cx="7077243" cy="420372"/>
            </a:xfrm>
            <a:prstGeom prst="rect">
              <a:avLst/>
            </a:prstGeom>
            <a:solidFill>
              <a:schemeClr val="bg1"/>
            </a:solidFill>
            <a:ln>
              <a:solidFill>
                <a:schemeClr val="tx1"/>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(continue same or switch MOA to AI)</a:t>
              </a:r>
            </a:p>
          </p:txBody>
        </p:sp>
        <p:sp>
          <p:nvSpPr>
            <p:cNvPr id="17" name="Right Arrow 16">
              <a:extLst>
                <a:ext uri="{FF2B5EF4-FFF2-40B4-BE49-F238E27FC236}">
                  <a16:creationId xmlns:a16="http://schemas.microsoft.com/office/drawing/2014/main" id="{4B202F4E-2554-1541-61E6-0FADA2394F41}"/>
                </a:ext>
              </a:extLst>
            </p:cNvPr>
            <p:cNvSpPr/>
            <p:nvPr/>
          </p:nvSpPr>
          <p:spPr>
            <a:xfrm>
              <a:off x="11658238" y="4351938"/>
              <a:ext cx="274320" cy="203797"/>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18" name="TextBox 17">
              <a:extLst>
                <a:ext uri="{FF2B5EF4-FFF2-40B4-BE49-F238E27FC236}">
                  <a16:creationId xmlns:a16="http://schemas.microsoft.com/office/drawing/2014/main" id="{613DBD6D-3FB7-37BD-684B-4E6A15BADF9D}"/>
                </a:ext>
              </a:extLst>
            </p:cNvPr>
            <p:cNvSpPr txBox="1"/>
            <p:nvPr/>
          </p:nvSpPr>
          <p:spPr>
            <a:xfrm>
              <a:off x="1415212" y="2604274"/>
              <a:ext cx="4864226" cy="420372"/>
            </a:xfrm>
            <a:prstGeom prst="rect">
              <a:avLst/>
            </a:prstGeom>
            <a:solidFill>
              <a:schemeClr val="accent3">
                <a:lumMod val="40000"/>
                <a:lumOff val="60000"/>
              </a:schemeClr>
            </a:solidFill>
            <a:ln w="1905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lidERA Study (N=4170)*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(Giredestrant vs ET) – </a:t>
              </a:r>
              <a:r>
                <a:rPr kumimoji="0" lang="en-US" sz="1200" b="1" i="1" u="none" strike="noStrike" kern="1200" cap="none" spc="0" normalizeH="0" baseline="0" noProof="0">
                  <a:ln>
                    <a:noFill/>
                  </a:ln>
                  <a:solidFill>
                    <a:srgbClr val="E1251B"/>
                  </a:solidFill>
                  <a:effectLst/>
                  <a:uLnTx/>
                  <a:uFillTx/>
                  <a:latin typeface="Arial" panose="020B0604020202020204"/>
                  <a:ea typeface="+mn-ea"/>
                  <a:cs typeface="Arial" panose="020B0604020202020204" pitchFamily="34" charset="0"/>
                  <a:sym typeface="Arial"/>
                </a:rPr>
                <a:t>No CDK treatment </a:t>
              </a:r>
            </a:p>
          </p:txBody>
        </p:sp>
        <p:sp>
          <p:nvSpPr>
            <p:cNvPr id="19" name="TextBox 18">
              <a:extLst>
                <a:ext uri="{FF2B5EF4-FFF2-40B4-BE49-F238E27FC236}">
                  <a16:creationId xmlns:a16="http://schemas.microsoft.com/office/drawing/2014/main" id="{D7B01901-B82E-FA89-A0D3-FD0701CE5D0E}"/>
                </a:ext>
              </a:extLst>
            </p:cNvPr>
            <p:cNvSpPr txBox="1"/>
            <p:nvPr/>
          </p:nvSpPr>
          <p:spPr>
            <a:xfrm>
              <a:off x="1415211" y="3107419"/>
              <a:ext cx="10243389" cy="420372"/>
            </a:xfrm>
            <a:prstGeom prst="rect">
              <a:avLst/>
            </a:prstGeom>
            <a:solidFill>
              <a:schemeClr val="accent3">
                <a:lumMod val="40000"/>
                <a:lumOff val="60000"/>
              </a:schemeClr>
            </a:solidFill>
            <a:ln w="1905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CAMBRIA-2 Study (N=5500)*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(Camizestrant ± Abemaciclib vs AI or Tamoxifen ± Abemaciclib) </a:t>
              </a:r>
            </a:p>
          </p:txBody>
        </p:sp>
        <p:sp>
          <p:nvSpPr>
            <p:cNvPr id="20" name="TextBox 19">
              <a:extLst>
                <a:ext uri="{FF2B5EF4-FFF2-40B4-BE49-F238E27FC236}">
                  <a16:creationId xmlns:a16="http://schemas.microsoft.com/office/drawing/2014/main" id="{B17BEE6D-525A-F7DF-C520-2FC5B03EC220}"/>
                </a:ext>
              </a:extLst>
            </p:cNvPr>
            <p:cNvSpPr txBox="1"/>
            <p:nvPr/>
          </p:nvSpPr>
          <p:spPr>
            <a:xfrm>
              <a:off x="1415211" y="938286"/>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(switch to SERD at Y2-5) </a:t>
              </a:r>
            </a:p>
          </p:txBody>
        </p:sp>
        <p:sp>
          <p:nvSpPr>
            <p:cNvPr id="21" name="TextBox 20">
              <a:extLst>
                <a:ext uri="{FF2B5EF4-FFF2-40B4-BE49-F238E27FC236}">
                  <a16:creationId xmlns:a16="http://schemas.microsoft.com/office/drawing/2014/main" id="{9CC50DB3-EB83-A571-2FA3-3FF591D5FAF6}"/>
                </a:ext>
              </a:extLst>
            </p:cNvPr>
            <p:cNvSpPr txBox="1"/>
            <p:nvPr/>
          </p:nvSpPr>
          <p:spPr>
            <a:xfrm>
              <a:off x="1415211" y="1436522"/>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(switch to SERD at Y2-5)</a:t>
              </a:r>
            </a:p>
          </p:txBody>
        </p:sp>
        <p:sp>
          <p:nvSpPr>
            <p:cNvPr id="22" name="TextBox 21">
              <a:extLst>
                <a:ext uri="{FF2B5EF4-FFF2-40B4-BE49-F238E27FC236}">
                  <a16:creationId xmlns:a16="http://schemas.microsoft.com/office/drawing/2014/main" id="{F0426E66-D936-D4C1-4F2A-5304B68CF2C7}"/>
                </a:ext>
              </a:extLst>
            </p:cNvPr>
            <p:cNvSpPr txBox="1"/>
            <p:nvPr/>
          </p:nvSpPr>
          <p:spPr>
            <a:xfrm>
              <a:off x="1415211" y="1961943"/>
              <a:ext cx="2297739" cy="420372"/>
            </a:xfrm>
            <a:prstGeom prst="rect">
              <a:avLst/>
            </a:prstGeom>
            <a:solidFill>
              <a:schemeClr val="accent5">
                <a:lumMod val="20000"/>
                <a:lumOff val="80000"/>
              </a:schemeClr>
            </a:solidFill>
            <a:ln w="19050">
              <a:solidFill>
                <a:schemeClr val="accent5">
                  <a:lumMod val="60000"/>
                  <a:lumOff val="40000"/>
                </a:schemeClr>
              </a:solidFill>
              <a:prstDash val="lgDash"/>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ET ± CDK4/6i</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panose="020B0604020202020204" pitchFamily="34" charset="0"/>
                  <a:sym typeface="Arial"/>
                </a:rPr>
                <a:t>(switch to SERD at Y2-5)</a:t>
              </a:r>
            </a:p>
          </p:txBody>
        </p:sp>
        <p:sp>
          <p:nvSpPr>
            <p:cNvPr id="23" name="TextBox 22">
              <a:extLst>
                <a:ext uri="{FF2B5EF4-FFF2-40B4-BE49-F238E27FC236}">
                  <a16:creationId xmlns:a16="http://schemas.microsoft.com/office/drawing/2014/main" id="{C951A475-A84D-139D-74CA-A8AE652D9534}"/>
                </a:ext>
              </a:extLst>
            </p:cNvPr>
            <p:cNvSpPr txBox="1"/>
            <p:nvPr/>
          </p:nvSpPr>
          <p:spPr>
            <a:xfrm>
              <a:off x="213335" y="3970894"/>
              <a:ext cx="1092344" cy="496547"/>
            </a:xfrm>
            <a:prstGeom prst="rect">
              <a:avLst/>
            </a:prstGeom>
            <a:solidFill>
              <a:schemeClr val="accent5">
                <a:lumMod val="20000"/>
                <a:lumOff val="80000"/>
              </a:schemeClr>
            </a:solidFill>
            <a:ln w="38100">
              <a:solidFill>
                <a:schemeClr val="accent5"/>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Current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SoC</a:t>
              </a:r>
            </a:p>
          </p:txBody>
        </p:sp>
        <p:sp>
          <p:nvSpPr>
            <p:cNvPr id="24" name="Right Arrow 23">
              <a:extLst>
                <a:ext uri="{FF2B5EF4-FFF2-40B4-BE49-F238E27FC236}">
                  <a16:creationId xmlns:a16="http://schemas.microsoft.com/office/drawing/2014/main" id="{62B3DCE1-7BF6-4625-6AD2-3513DE3B11CC}"/>
                </a:ext>
              </a:extLst>
            </p:cNvPr>
            <p:cNvSpPr/>
            <p:nvPr/>
          </p:nvSpPr>
          <p:spPr>
            <a:xfrm>
              <a:off x="6309636" y="2709741"/>
              <a:ext cx="274320" cy="203797"/>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25" name="Right Arrow 24">
              <a:extLst>
                <a:ext uri="{FF2B5EF4-FFF2-40B4-BE49-F238E27FC236}">
                  <a16:creationId xmlns:a16="http://schemas.microsoft.com/office/drawing/2014/main" id="{9D6423AB-C1E0-C0FD-F110-CE0F900A4214}"/>
                </a:ext>
              </a:extLst>
            </p:cNvPr>
            <p:cNvSpPr/>
            <p:nvPr/>
          </p:nvSpPr>
          <p:spPr>
            <a:xfrm>
              <a:off x="11645712" y="3868237"/>
              <a:ext cx="274320" cy="203797"/>
            </a:xfrm>
            <a:prstGeom prst="rightArrow">
              <a:avLst/>
            </a:prstGeom>
            <a:solidFill>
              <a:schemeClr val="tx1">
                <a:lumMod val="10000"/>
                <a:lumOff val="90000"/>
              </a:schemeClr>
            </a:solidFill>
            <a:ln>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26" name="TextBox 25">
              <a:extLst>
                <a:ext uri="{FF2B5EF4-FFF2-40B4-BE49-F238E27FC236}">
                  <a16:creationId xmlns:a16="http://schemas.microsoft.com/office/drawing/2014/main" id="{523DD289-A2B4-83C1-9F67-EF398356AC76}"/>
                </a:ext>
              </a:extLst>
            </p:cNvPr>
            <p:cNvSpPr txBox="1"/>
            <p:nvPr/>
          </p:nvSpPr>
          <p:spPr>
            <a:xfrm>
              <a:off x="1147525" y="4867270"/>
              <a:ext cx="1045707" cy="274616"/>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ET Start</a:t>
              </a:r>
            </a:p>
          </p:txBody>
        </p:sp>
        <p:cxnSp>
          <p:nvCxnSpPr>
            <p:cNvPr id="27" name="Straight Connector 26">
              <a:extLst>
                <a:ext uri="{FF2B5EF4-FFF2-40B4-BE49-F238E27FC236}">
                  <a16:creationId xmlns:a16="http://schemas.microsoft.com/office/drawing/2014/main" id="{BBC97886-290D-BA87-6BA0-2C44DC9D3BC6}"/>
                </a:ext>
              </a:extLst>
            </p:cNvPr>
            <p:cNvCxnSpPr>
              <a:cxnSpLocks/>
            </p:cNvCxnSpPr>
            <p:nvPr/>
          </p:nvCxnSpPr>
          <p:spPr>
            <a:xfrm>
              <a:off x="11682684" y="4734455"/>
              <a:ext cx="0" cy="100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C7728FE4-0D52-ED81-23C7-046FD0C35209}"/>
                </a:ext>
              </a:extLst>
            </p:cNvPr>
            <p:cNvSpPr txBox="1"/>
            <p:nvPr/>
          </p:nvSpPr>
          <p:spPr>
            <a:xfrm>
              <a:off x="11477463" y="4866082"/>
              <a:ext cx="397038" cy="234616"/>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Y7+</a:t>
              </a:r>
            </a:p>
          </p:txBody>
        </p:sp>
        <p:sp>
          <p:nvSpPr>
            <p:cNvPr id="29" name="Right Arrow 28">
              <a:extLst>
                <a:ext uri="{FF2B5EF4-FFF2-40B4-BE49-F238E27FC236}">
                  <a16:creationId xmlns:a16="http://schemas.microsoft.com/office/drawing/2014/main" id="{57C7F941-F995-67D4-D2F2-30DF408CDFFA}"/>
                </a:ext>
              </a:extLst>
            </p:cNvPr>
            <p:cNvSpPr/>
            <p:nvPr/>
          </p:nvSpPr>
          <p:spPr>
            <a:xfrm>
              <a:off x="11658600" y="2066412"/>
              <a:ext cx="304800" cy="212412"/>
            </a:xfrm>
            <a:prstGeom prst="rightArrow">
              <a:avLst/>
            </a:prstGeom>
            <a:solidFill>
              <a:schemeClr val="bg1"/>
            </a:solidFill>
            <a:ln w="158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0" name="Right Arrow 29">
              <a:extLst>
                <a:ext uri="{FF2B5EF4-FFF2-40B4-BE49-F238E27FC236}">
                  <a16:creationId xmlns:a16="http://schemas.microsoft.com/office/drawing/2014/main" id="{17279023-9B03-AFBE-28C5-009F8131B574}"/>
                </a:ext>
              </a:extLst>
            </p:cNvPr>
            <p:cNvSpPr/>
            <p:nvPr/>
          </p:nvSpPr>
          <p:spPr>
            <a:xfrm>
              <a:off x="11658600" y="1557093"/>
              <a:ext cx="304800" cy="212412"/>
            </a:xfrm>
            <a:prstGeom prst="rightArrow">
              <a:avLst/>
            </a:prstGeom>
            <a:solidFill>
              <a:schemeClr val="bg1"/>
            </a:solidFill>
            <a:ln w="158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1" name="Right Arrow 30">
              <a:extLst>
                <a:ext uri="{FF2B5EF4-FFF2-40B4-BE49-F238E27FC236}">
                  <a16:creationId xmlns:a16="http://schemas.microsoft.com/office/drawing/2014/main" id="{83C63EFB-65EB-1895-AFDE-B4DDA5C76851}"/>
                </a:ext>
              </a:extLst>
            </p:cNvPr>
            <p:cNvSpPr/>
            <p:nvPr/>
          </p:nvSpPr>
          <p:spPr>
            <a:xfrm>
              <a:off x="11658600" y="1045393"/>
              <a:ext cx="304800" cy="212412"/>
            </a:xfrm>
            <a:prstGeom prst="rightArrow">
              <a:avLst/>
            </a:prstGeom>
            <a:solidFill>
              <a:schemeClr val="bg1"/>
            </a:solidFill>
            <a:ln w="15875">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2" name="Rounded Rectangle 31">
              <a:extLst>
                <a:ext uri="{FF2B5EF4-FFF2-40B4-BE49-F238E27FC236}">
                  <a16:creationId xmlns:a16="http://schemas.microsoft.com/office/drawing/2014/main" id="{C2F8CE00-17AD-9835-329A-6B27E482AA7B}"/>
                </a:ext>
              </a:extLst>
            </p:cNvPr>
            <p:cNvSpPr/>
            <p:nvPr/>
          </p:nvSpPr>
          <p:spPr>
            <a:xfrm>
              <a:off x="103976" y="2550141"/>
              <a:ext cx="11897523" cy="1062974"/>
            </a:xfrm>
            <a:prstGeom prst="roundRect">
              <a:avLst>
                <a:gd name="adj" fmla="val 7011"/>
              </a:avLst>
            </a:prstGeom>
            <a:noFill/>
            <a:ln w="38100">
              <a:solidFill>
                <a:schemeClr val="accent2">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34" name="TextBox 33">
              <a:extLst>
                <a:ext uri="{FF2B5EF4-FFF2-40B4-BE49-F238E27FC236}">
                  <a16:creationId xmlns:a16="http://schemas.microsoft.com/office/drawing/2014/main" id="{F7792F28-0586-AB1A-6F54-792778723651}"/>
                </a:ext>
              </a:extLst>
            </p:cNvPr>
            <p:cNvSpPr txBox="1"/>
            <p:nvPr/>
          </p:nvSpPr>
          <p:spPr>
            <a:xfrm>
              <a:off x="3712951" y="944767"/>
              <a:ext cx="7945650" cy="412048"/>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353"/>
                  </a:solidFill>
                  <a:effectLst/>
                  <a:uLnTx/>
                  <a:uFillTx/>
                  <a:latin typeface="Arial" panose="020B0604020202020204"/>
                  <a:ea typeface="+mn-ea"/>
                  <a:cs typeface="Arial"/>
                  <a:sym typeface="Arial"/>
                </a:rPr>
                <a:t>EMBER-4 Study (N=8000)*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3353"/>
                  </a:solidFill>
                  <a:effectLst/>
                  <a:uLnTx/>
                  <a:uFillTx/>
                  <a:latin typeface="Arial" panose="020B0604020202020204"/>
                  <a:ea typeface="+mn-ea"/>
                  <a:cs typeface="Arial"/>
                  <a:sym typeface="Arial"/>
                </a:rPr>
                <a:t>(</a:t>
              </a:r>
              <a:r>
                <a:rPr kumimoji="0" lang="en-US" sz="1200" b="0" i="0" u="none" strike="noStrike" kern="1200" cap="none" spc="0" normalizeH="0" baseline="0" noProof="0" dirty="0" err="1">
                  <a:ln>
                    <a:noFill/>
                  </a:ln>
                  <a:solidFill>
                    <a:srgbClr val="003353"/>
                  </a:solidFill>
                  <a:effectLst/>
                  <a:uLnTx/>
                  <a:uFillTx/>
                  <a:latin typeface="Arial" panose="020B0604020202020204"/>
                  <a:ea typeface="+mn-ea"/>
                  <a:cs typeface="Arial"/>
                  <a:sym typeface="Arial"/>
                </a:rPr>
                <a:t>Imlunestrant</a:t>
              </a:r>
              <a:r>
                <a:rPr kumimoji="0" lang="en-US" sz="1200" b="0" i="0" u="none" strike="noStrike" kern="1200" cap="none" spc="0" normalizeH="0" baseline="0" noProof="0" dirty="0">
                  <a:ln>
                    <a:noFill/>
                  </a:ln>
                  <a:solidFill>
                    <a:srgbClr val="003353"/>
                  </a:solidFill>
                  <a:effectLst/>
                  <a:uLnTx/>
                  <a:uFillTx/>
                  <a:latin typeface="Arial" panose="020B0604020202020204"/>
                  <a:ea typeface="+mn-ea"/>
                  <a:cs typeface="Arial"/>
                  <a:sym typeface="Arial"/>
                </a:rPr>
                <a:t> for 5 years vs ET for 5 years) </a:t>
              </a:r>
            </a:p>
          </p:txBody>
        </p:sp>
        <p:sp>
          <p:nvSpPr>
            <p:cNvPr id="35" name="TextBox 34">
              <a:extLst>
                <a:ext uri="{FF2B5EF4-FFF2-40B4-BE49-F238E27FC236}">
                  <a16:creationId xmlns:a16="http://schemas.microsoft.com/office/drawing/2014/main" id="{AA48E090-E83F-0788-B181-E41A5676FB3B}"/>
                </a:ext>
              </a:extLst>
            </p:cNvPr>
            <p:cNvSpPr txBox="1"/>
            <p:nvPr/>
          </p:nvSpPr>
          <p:spPr>
            <a:xfrm>
              <a:off x="3712951" y="1436558"/>
              <a:ext cx="7945650" cy="420372"/>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3353"/>
                  </a:solidFill>
                  <a:effectLst/>
                  <a:uLnTx/>
                  <a:uFillTx/>
                  <a:latin typeface="Arial" panose="020B0604020202020204"/>
                  <a:ea typeface="+mn-ea"/>
                  <a:cs typeface="Arial"/>
                  <a:sym typeface="Arial"/>
                </a:rPr>
                <a:t>ELEGANT Study (N=4220)*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a:sym typeface="Arial"/>
                </a:rPr>
                <a:t>(Elacestrant for 5 years vs ET for 5 years) </a:t>
              </a:r>
            </a:p>
          </p:txBody>
        </p:sp>
        <p:sp>
          <p:nvSpPr>
            <p:cNvPr id="36" name="TextBox 35">
              <a:extLst>
                <a:ext uri="{FF2B5EF4-FFF2-40B4-BE49-F238E27FC236}">
                  <a16:creationId xmlns:a16="http://schemas.microsoft.com/office/drawing/2014/main" id="{928789B2-FF4E-8138-744C-AD24082884EA}"/>
                </a:ext>
              </a:extLst>
            </p:cNvPr>
            <p:cNvSpPr txBox="1"/>
            <p:nvPr/>
          </p:nvSpPr>
          <p:spPr>
            <a:xfrm>
              <a:off x="3712951" y="1961169"/>
              <a:ext cx="7945649" cy="420372"/>
            </a:xfrm>
            <a:prstGeom prst="rect">
              <a:avLst/>
            </a:prstGeom>
            <a:solidFill>
              <a:schemeClr val="accent4">
                <a:lumMod val="25000"/>
                <a:lumOff val="75000"/>
              </a:schemeClr>
            </a:solidFill>
            <a:ln w="1905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3353"/>
                  </a:solidFill>
                  <a:effectLst/>
                  <a:uLnTx/>
                  <a:uFillTx/>
                  <a:latin typeface="Arial" panose="020B0604020202020204"/>
                  <a:ea typeface="+mn-ea"/>
                  <a:cs typeface="Arial"/>
                  <a:sym typeface="Arial"/>
                </a:rPr>
                <a:t>CAMBRIA-1 Study (N=4300)*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3353"/>
                  </a:solidFill>
                  <a:effectLst/>
                  <a:uLnTx/>
                  <a:uFillTx/>
                  <a:latin typeface="Arial" panose="020B0604020202020204"/>
                  <a:ea typeface="+mn-ea"/>
                  <a:cs typeface="Arial"/>
                  <a:sym typeface="Arial"/>
                </a:rPr>
                <a:t>(Camizestrant for 5 years vs ET for 5 years) </a:t>
              </a:r>
            </a:p>
          </p:txBody>
        </p:sp>
        <p:sp>
          <p:nvSpPr>
            <p:cNvPr id="37" name="TextBox 36">
              <a:extLst>
                <a:ext uri="{FF2B5EF4-FFF2-40B4-BE49-F238E27FC236}">
                  <a16:creationId xmlns:a16="http://schemas.microsoft.com/office/drawing/2014/main" id="{4C032D05-2343-A68D-BCEA-94FF1549F028}"/>
                </a:ext>
              </a:extLst>
            </p:cNvPr>
            <p:cNvSpPr txBox="1"/>
            <p:nvPr/>
          </p:nvSpPr>
          <p:spPr>
            <a:xfrm>
              <a:off x="1415212" y="5188783"/>
              <a:ext cx="2316528" cy="365760"/>
            </a:xfrm>
            <a:prstGeom prst="rect">
              <a:avLst/>
            </a:prstGeom>
            <a:solidFill>
              <a:schemeClr val="accent3">
                <a:lumMod val="40000"/>
                <a:lumOff val="60000"/>
              </a:schemeClr>
            </a:solidFill>
            <a:ln w="3810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Upfront Treatment</a:t>
              </a:r>
            </a:p>
          </p:txBody>
        </p:sp>
        <p:sp>
          <p:nvSpPr>
            <p:cNvPr id="38" name="TextBox 37">
              <a:extLst>
                <a:ext uri="{FF2B5EF4-FFF2-40B4-BE49-F238E27FC236}">
                  <a16:creationId xmlns:a16="http://schemas.microsoft.com/office/drawing/2014/main" id="{821CCAE4-FDE2-CEFF-7F7D-12BEC9461564}"/>
                </a:ext>
              </a:extLst>
            </p:cNvPr>
            <p:cNvSpPr txBox="1"/>
            <p:nvPr/>
          </p:nvSpPr>
          <p:spPr>
            <a:xfrm>
              <a:off x="3716593" y="5184476"/>
              <a:ext cx="7966091" cy="365760"/>
            </a:xfrm>
            <a:prstGeom prst="rect">
              <a:avLst/>
            </a:prstGeom>
            <a:solidFill>
              <a:schemeClr val="accent4">
                <a:lumMod val="25000"/>
                <a:lumOff val="75000"/>
              </a:schemeClr>
            </a:solidFill>
            <a:ln w="3810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Sequential Treatment</a:t>
              </a:r>
            </a:p>
          </p:txBody>
        </p:sp>
        <p:sp>
          <p:nvSpPr>
            <p:cNvPr id="39" name="TextBox 38">
              <a:extLst>
                <a:ext uri="{FF2B5EF4-FFF2-40B4-BE49-F238E27FC236}">
                  <a16:creationId xmlns:a16="http://schemas.microsoft.com/office/drawing/2014/main" id="{A28C92D0-EFD3-65FE-24DD-E2B5AAC3C19F}"/>
                </a:ext>
              </a:extLst>
            </p:cNvPr>
            <p:cNvSpPr txBox="1"/>
            <p:nvPr/>
          </p:nvSpPr>
          <p:spPr>
            <a:xfrm>
              <a:off x="213335" y="2810665"/>
              <a:ext cx="1092344" cy="458379"/>
            </a:xfrm>
            <a:prstGeom prst="rect">
              <a:avLst/>
            </a:prstGeom>
            <a:solidFill>
              <a:schemeClr val="accent3">
                <a:lumMod val="40000"/>
                <a:lumOff val="60000"/>
              </a:schemeClr>
            </a:solidFill>
            <a:ln w="38100">
              <a:solidFill>
                <a:schemeClr val="accent2">
                  <a:lumMod val="60000"/>
                  <a:lumOff val="40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Upfront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rPr>
                <a:t>Trials</a:t>
              </a:r>
            </a:p>
          </p:txBody>
        </p:sp>
        <p:sp>
          <p:nvSpPr>
            <p:cNvPr id="40" name="TextBox 39">
              <a:extLst>
                <a:ext uri="{FF2B5EF4-FFF2-40B4-BE49-F238E27FC236}">
                  <a16:creationId xmlns:a16="http://schemas.microsoft.com/office/drawing/2014/main" id="{4851F339-0B9A-9499-DB6D-A81AB9A018ED}"/>
                </a:ext>
              </a:extLst>
            </p:cNvPr>
            <p:cNvSpPr txBox="1"/>
            <p:nvPr/>
          </p:nvSpPr>
          <p:spPr>
            <a:xfrm>
              <a:off x="213335" y="1385594"/>
              <a:ext cx="1092344" cy="605745"/>
            </a:xfrm>
            <a:prstGeom prst="rect">
              <a:avLst/>
            </a:prstGeom>
            <a:solidFill>
              <a:srgbClr val="41B7E6"/>
            </a:solidFill>
            <a:ln w="38100">
              <a:solidFill>
                <a:schemeClr val="accent4">
                  <a:lumMod val="75000"/>
                  <a:lumOff val="25000"/>
                </a:schemeClr>
              </a:solidFill>
            </a:ln>
          </p:spPr>
          <p:txBody>
            <a:bodyPr wrap="square"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Sequencing</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Trials</a:t>
              </a:r>
            </a:p>
          </p:txBody>
        </p:sp>
        <p:sp>
          <p:nvSpPr>
            <p:cNvPr id="42" name="Rectangle 41">
              <a:extLst>
                <a:ext uri="{FF2B5EF4-FFF2-40B4-BE49-F238E27FC236}">
                  <a16:creationId xmlns:a16="http://schemas.microsoft.com/office/drawing/2014/main" id="{83C7323B-3E15-5F72-B816-15DABE7AADC8}"/>
                </a:ext>
              </a:extLst>
            </p:cNvPr>
            <p:cNvSpPr/>
            <p:nvPr/>
          </p:nvSpPr>
          <p:spPr>
            <a:xfrm>
              <a:off x="0" y="2493909"/>
              <a:ext cx="12192000" cy="3165380"/>
            </a:xfrm>
            <a:prstGeom prst="rect">
              <a:avLst/>
            </a:prstGeom>
            <a:solidFill>
              <a:srgbClr val="FFFFFF">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9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Ringside Book" panose="02000500000000000000" pitchFamily="2" charset="0"/>
                <a:ea typeface="+mn-ea"/>
                <a:cs typeface="+mn-cs"/>
              </a:endParaRPr>
            </a:p>
          </p:txBody>
        </p:sp>
      </p:grpSp>
    </p:spTree>
    <p:extLst>
      <p:ext uri="{BB962C8B-B14F-4D97-AF65-F5344CB8AC3E}">
        <p14:creationId xmlns:p14="http://schemas.microsoft.com/office/powerpoint/2010/main" val="1122693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Elbow Connector 8">
            <a:extLst>
              <a:ext uri="{FF2B5EF4-FFF2-40B4-BE49-F238E27FC236}">
                <a16:creationId xmlns:a16="http://schemas.microsoft.com/office/drawing/2014/main" id="{2B692939-04C8-43B9-4F75-DF911B0D516B}"/>
              </a:ext>
            </a:extLst>
          </p:cNvPr>
          <p:cNvCxnSpPr>
            <a:cxnSpLocks/>
          </p:cNvCxnSpPr>
          <p:nvPr/>
        </p:nvCxnSpPr>
        <p:spPr>
          <a:xfrm flipV="1">
            <a:off x="4808592" y="2188945"/>
            <a:ext cx="1440529" cy="104711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Elbow Connector 13">
            <a:extLst>
              <a:ext uri="{FF2B5EF4-FFF2-40B4-BE49-F238E27FC236}">
                <a16:creationId xmlns:a16="http://schemas.microsoft.com/office/drawing/2014/main" id="{D179501E-E545-8CD7-DEC2-E3019D103276}"/>
              </a:ext>
            </a:extLst>
          </p:cNvPr>
          <p:cNvCxnSpPr>
            <a:cxnSpLocks/>
          </p:cNvCxnSpPr>
          <p:nvPr/>
        </p:nvCxnSpPr>
        <p:spPr>
          <a:xfrm>
            <a:off x="4808592" y="3236064"/>
            <a:ext cx="1440529" cy="1248596"/>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24F93DD-DD41-9281-A8FD-59957E2FC84B}"/>
              </a:ext>
            </a:extLst>
          </p:cNvPr>
          <p:cNvSpPr>
            <a:spLocks noGrp="1"/>
          </p:cNvSpPr>
          <p:nvPr>
            <p:ph type="ctrTitle"/>
          </p:nvPr>
        </p:nvSpPr>
        <p:spPr/>
        <p:txBody>
          <a:bodyPr/>
          <a:lstStyle/>
          <a:p>
            <a:r>
              <a:rPr lang="en-US" sz="4000" dirty="0"/>
              <a:t>EMBER-4: Study Design</a:t>
            </a:r>
          </a:p>
        </p:txBody>
      </p:sp>
      <p:sp>
        <p:nvSpPr>
          <p:cNvPr id="4" name="Title 1">
            <a:extLst>
              <a:ext uri="{FF2B5EF4-FFF2-40B4-BE49-F238E27FC236}">
                <a16:creationId xmlns:a16="http://schemas.microsoft.com/office/drawing/2014/main" id="{DB87ED5E-D437-7D35-699F-BFBFE0A1FD89}"/>
              </a:ext>
            </a:extLst>
          </p:cNvPr>
          <p:cNvSpPr txBox="1">
            <a:spLocks/>
          </p:cNvSpPr>
          <p:nvPr/>
        </p:nvSpPr>
        <p:spPr>
          <a:xfrm>
            <a:off x="393700" y="1190906"/>
            <a:ext cx="10954800" cy="535818"/>
          </a:xfrm>
          <a:prstGeom prst="rect">
            <a:avLst/>
          </a:prstGeom>
        </p:spPr>
        <p:txBody>
          <a:bodyPr vert="horz" lIns="0" tIns="45720" rIns="91440" bIns="45720" rtlCol="0" anchor="ctr" anchorCtr="0">
            <a:noAutofit/>
          </a:bodyPr>
          <a:lstStyle>
            <a:lvl1pPr algn="l" defTabSz="914400" rtl="0" eaLnBrk="1" latinLnBrk="0" hangingPunct="1">
              <a:lnSpc>
                <a:spcPct val="90000"/>
              </a:lnSpc>
              <a:spcBef>
                <a:spcPct val="0"/>
              </a:spcBef>
              <a:buNone/>
              <a:defRPr sz="4800" b="1" kern="1200">
                <a:solidFill>
                  <a:srgbClr val="003353"/>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3353"/>
                </a:solidFill>
                <a:effectLst/>
                <a:uLnTx/>
                <a:uFillTx/>
                <a:latin typeface="Arial" panose="020B0604020202020204" pitchFamily="34" charset="0"/>
                <a:ea typeface="+mj-ea"/>
                <a:cs typeface="Arial" panose="020B0604020202020204" pitchFamily="34" charset="0"/>
              </a:rPr>
              <a:t>Randomized, open-label, global, multicenter, phase 3 study (NCT05514054)</a:t>
            </a:r>
            <a:endParaRPr kumimoji="0" lang="en-US" sz="4800" b="1" i="0" u="none" strike="noStrike" kern="1200" cap="none" spc="0" normalizeH="0" baseline="0" noProof="0" dirty="0">
              <a:ln>
                <a:noFill/>
              </a:ln>
              <a:solidFill>
                <a:srgbClr val="003353"/>
              </a:solidFill>
              <a:effectLst/>
              <a:uLnTx/>
              <a:uFillTx/>
              <a:latin typeface="Arial" panose="020B0604020202020204" pitchFamily="34" charset="0"/>
              <a:ea typeface="+mj-ea"/>
              <a:cs typeface="Arial" panose="020B0604020202020204" pitchFamily="34" charset="0"/>
            </a:endParaRPr>
          </a:p>
        </p:txBody>
      </p:sp>
      <p:sp>
        <p:nvSpPr>
          <p:cNvPr id="6" name="Rectangle 9">
            <a:extLst>
              <a:ext uri="{FF2B5EF4-FFF2-40B4-BE49-F238E27FC236}">
                <a16:creationId xmlns:a16="http://schemas.microsoft.com/office/drawing/2014/main" id="{93ECDD13-5ECE-76AA-47FF-E372633A9E0E}"/>
              </a:ext>
            </a:extLst>
          </p:cNvPr>
          <p:cNvSpPr txBox="1">
            <a:spLocks noChangeArrowheads="1"/>
          </p:cNvSpPr>
          <p:nvPr/>
        </p:nvSpPr>
        <p:spPr>
          <a:xfrm>
            <a:off x="6156987" y="2618565"/>
            <a:ext cx="2438400" cy="1437465"/>
          </a:xfrm>
          <a:prstGeom prst="rect">
            <a:avLst/>
          </a:prstGeom>
        </p:spPr>
        <p:txBody>
          <a:bodyPr vert="horz" lIns="91440" tIns="45720" rIns="91440" bIns="45720" rtlCol="0">
            <a:noAutofit/>
          </a:bodyPr>
          <a:lstStyle>
            <a:lvl1pPr marL="342900" marR="0" indent="-342900" algn="l" defTabSz="914400" rtl="0" eaLnBrk="1" fontAlgn="base" latinLnBrk="0" hangingPunct="1">
              <a:lnSpc>
                <a:spcPct val="100000"/>
              </a:lnSpc>
              <a:spcBef>
                <a:spcPct val="20000"/>
              </a:spcBef>
              <a:spcAft>
                <a:spcPct val="0"/>
              </a:spcAft>
              <a:buClr>
                <a:srgbClr val="D52B17"/>
              </a:buClr>
              <a:buSzTx/>
              <a:buFont typeface="Arial" panose="020B0604020202020204" pitchFamily="34" charset="0"/>
              <a:buChar char="♦"/>
              <a:tabLst/>
              <a:defRPr sz="3200" kern="1200">
                <a:solidFill>
                  <a:srgbClr val="000000"/>
                </a:solidFill>
                <a:latin typeface="Arial" panose="020B0604020202020204" pitchFamily="34" charset="0"/>
                <a:ea typeface="+mn-ea"/>
                <a:cs typeface="Arial" panose="020B0604020202020204" pitchFamily="34" charset="0"/>
              </a:defRPr>
            </a:lvl1pPr>
            <a:lvl2pPr marL="742950" marR="0" indent="-285750" algn="l" defTabSz="914400" rtl="0" eaLnBrk="1" fontAlgn="base" latinLnBrk="0" hangingPunct="1">
              <a:lnSpc>
                <a:spcPct val="100000"/>
              </a:lnSpc>
              <a:spcBef>
                <a:spcPct val="20000"/>
              </a:spcBef>
              <a:spcAft>
                <a:spcPct val="0"/>
              </a:spcAft>
              <a:buClr>
                <a:srgbClr val="D52B17"/>
              </a:buClr>
              <a:buSzTx/>
              <a:buFontTx/>
              <a:buChar char="•"/>
              <a:tabLst/>
              <a:defRPr sz="2800" kern="1200">
                <a:solidFill>
                  <a:srgbClr val="000000"/>
                </a:solidFill>
                <a:latin typeface="Arial" panose="020B0604020202020204" pitchFamily="34" charset="0"/>
                <a:ea typeface="+mn-ea"/>
                <a:cs typeface="Arial" panose="020B0604020202020204" pitchFamily="34" charset="0"/>
              </a:defRPr>
            </a:lvl2pPr>
            <a:lvl3pPr marL="1143000" marR="0" indent="-228600" algn="l" defTabSz="914400" rtl="0" eaLnBrk="1" fontAlgn="base" latinLnBrk="0" hangingPunct="1">
              <a:lnSpc>
                <a:spcPct val="100000"/>
              </a:lnSpc>
              <a:spcBef>
                <a:spcPct val="20000"/>
              </a:spcBef>
              <a:spcAft>
                <a:spcPct val="0"/>
              </a:spcAft>
              <a:buClr>
                <a:srgbClr val="D52B17"/>
              </a:buClr>
              <a:buSzTx/>
              <a:buFont typeface="Arial" panose="020B0604020202020204" pitchFamily="34" charset="0"/>
              <a:buChar char="–"/>
              <a:tabLst/>
              <a:defRPr sz="2400" kern="1200">
                <a:solidFill>
                  <a:srgbClr val="000000"/>
                </a:solidFill>
                <a:latin typeface="Arial" panose="020B0604020202020204" pitchFamily="34" charset="0"/>
                <a:ea typeface="+mn-ea"/>
                <a:cs typeface="Arial" panose="020B0604020202020204" pitchFamily="34" charset="0"/>
              </a:defRPr>
            </a:lvl3pPr>
            <a:lvl4pPr marL="1600200" marR="0" indent="-228600" algn="l" defTabSz="914400" rtl="0" eaLnBrk="1" fontAlgn="base" latinLnBrk="0" hangingPunct="1">
              <a:lnSpc>
                <a:spcPct val="100000"/>
              </a:lnSpc>
              <a:spcBef>
                <a:spcPct val="20000"/>
              </a:spcBef>
              <a:spcAft>
                <a:spcPct val="0"/>
              </a:spcAft>
              <a:buClr>
                <a:srgbClr val="D52B17"/>
              </a:buClr>
              <a:buSzTx/>
              <a:buFontTx/>
              <a:buChar char="•"/>
              <a:tabLst/>
              <a:defRPr sz="2000" kern="1200">
                <a:solidFill>
                  <a:srgbClr val="000000"/>
                </a:solidFill>
                <a:latin typeface="Arial" panose="020B0604020202020204" pitchFamily="34" charset="0"/>
                <a:ea typeface="+mn-ea"/>
                <a:cs typeface="Arial" panose="020B0604020202020204" pitchFamily="34" charset="0"/>
              </a:defRPr>
            </a:lvl4pPr>
            <a:lvl5pPr marL="2057400" marR="0" indent="-228600" algn="l" defTabSz="914400" rtl="0" eaLnBrk="1" fontAlgn="base" latinLnBrk="0" hangingPunct="1">
              <a:lnSpc>
                <a:spcPct val="100000"/>
              </a:lnSpc>
              <a:spcBef>
                <a:spcPct val="20000"/>
              </a:spcBef>
              <a:spcAft>
                <a:spcPct val="0"/>
              </a:spcAft>
              <a:buClr>
                <a:srgbClr val="D52B17"/>
              </a:buClr>
              <a:buSzTx/>
              <a:buFontTx/>
              <a:buChar char="•"/>
              <a:tabLst/>
              <a:defRPr sz="2000" kern="1200">
                <a:solidFill>
                  <a:srgbClr val="000000"/>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
                <a:srgbClr val="D52B17"/>
              </a:buClr>
              <a:buSzTx/>
              <a:buFont typeface="Arial" panose="020B0604020202020204" pitchFamily="34" charset="0"/>
              <a:buNone/>
              <a:tabLst/>
              <a:defRPr/>
            </a:pPr>
            <a:r>
              <a:rPr kumimoji="0" lang="en-US" sz="1100" b="1"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Stratification factors</a:t>
            </a:r>
          </a:p>
          <a:p>
            <a:pPr marL="234950" marR="0" lvl="0" indent="-169863" algn="l" defTabSz="914400" rtl="0" eaLnBrk="1" fontAlgn="base" latinLnBrk="0" hangingPunct="1">
              <a:lnSpc>
                <a:spcPct val="100000"/>
              </a:lnSpc>
              <a:spcBef>
                <a:spcPts val="500"/>
              </a:spcBef>
              <a:spcAft>
                <a:spcPct val="0"/>
              </a:spcAft>
              <a:buClr>
                <a:srgbClr val="0263A0"/>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Time from initial adjuvant ET</a:t>
            </a:r>
          </a:p>
          <a:p>
            <a:pPr marL="234950" marR="0" lvl="0" indent="-169863" algn="l" defTabSz="914400" rtl="0" eaLnBrk="1" fontAlgn="base" latinLnBrk="0" hangingPunct="1">
              <a:lnSpc>
                <a:spcPct val="100000"/>
              </a:lnSpc>
              <a:spcBef>
                <a:spcPts val="500"/>
              </a:spcBef>
              <a:spcAft>
                <a:spcPct val="0"/>
              </a:spcAft>
              <a:buClr>
                <a:srgbClr val="0263A0"/>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Prior adjuvant CDK4/6i therapy</a:t>
            </a:r>
          </a:p>
          <a:p>
            <a:pPr marL="234950" marR="0" lvl="0" indent="-169863" algn="l" defTabSz="914400" rtl="0" eaLnBrk="1" fontAlgn="base" latinLnBrk="0" hangingPunct="1">
              <a:lnSpc>
                <a:spcPct val="100000"/>
              </a:lnSpc>
              <a:spcBef>
                <a:spcPts val="500"/>
              </a:spcBef>
              <a:spcAft>
                <a:spcPct val="0"/>
              </a:spcAft>
              <a:buClr>
                <a:srgbClr val="0263A0"/>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Nodal status</a:t>
            </a:r>
          </a:p>
          <a:p>
            <a:pPr marL="234950" marR="0" lvl="0" indent="-169863" algn="l" defTabSz="914400" rtl="0" eaLnBrk="1" fontAlgn="base" latinLnBrk="0" hangingPunct="1">
              <a:lnSpc>
                <a:spcPct val="100000"/>
              </a:lnSpc>
              <a:spcBef>
                <a:spcPts val="500"/>
              </a:spcBef>
              <a:spcAft>
                <a:spcPct val="0"/>
              </a:spcAft>
              <a:buClr>
                <a:srgbClr val="0263A0"/>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Menopausal status</a:t>
            </a:r>
          </a:p>
          <a:p>
            <a:pPr marL="234950" marR="0" lvl="0" indent="-169863" algn="l" defTabSz="914400" rtl="0" eaLnBrk="1" fontAlgn="base" latinLnBrk="0" hangingPunct="1">
              <a:lnSpc>
                <a:spcPct val="100000"/>
              </a:lnSpc>
              <a:spcBef>
                <a:spcPts val="500"/>
              </a:spcBef>
              <a:spcAft>
                <a:spcPct val="0"/>
              </a:spcAft>
              <a:buClr>
                <a:srgbClr val="0263A0"/>
              </a:buClr>
              <a:buSzTx/>
              <a:buFont typeface="Arial" panose="020B0604020202020204" pitchFamily="34" charset="0"/>
              <a:buChar char="•"/>
              <a:tabLst/>
              <a:defRPr/>
            </a:pPr>
            <a:r>
              <a:rPr kumimoji="0" lang="en-US" sz="1100" b="0" i="0" u="none" strike="noStrike" kern="1200" cap="none" spc="0" normalizeH="0" baseline="0" noProof="0" dirty="0">
                <a:ln>
                  <a:noFill/>
                </a:ln>
                <a:solidFill>
                  <a:srgbClr val="003353"/>
                </a:solidFill>
                <a:effectLst/>
                <a:uLnTx/>
                <a:uFillTx/>
                <a:latin typeface="Arial" panose="020B0604020202020204" pitchFamily="34" charset="0"/>
                <a:ea typeface="Tahoma"/>
                <a:cs typeface="Arial" panose="020B0604020202020204" pitchFamily="34" charset="0"/>
                <a:sym typeface="Arial"/>
              </a:rPr>
              <a:t>Geographic region</a:t>
            </a:r>
          </a:p>
        </p:txBody>
      </p:sp>
      <p:sp>
        <p:nvSpPr>
          <p:cNvPr id="7" name="Rounded Rectangle 1">
            <a:extLst>
              <a:ext uri="{FF2B5EF4-FFF2-40B4-BE49-F238E27FC236}">
                <a16:creationId xmlns:a16="http://schemas.microsoft.com/office/drawing/2014/main" id="{9ABAB40D-B61C-3BF2-6D1E-A568B9AA351A}"/>
              </a:ext>
            </a:extLst>
          </p:cNvPr>
          <p:cNvSpPr/>
          <p:nvPr/>
        </p:nvSpPr>
        <p:spPr>
          <a:xfrm>
            <a:off x="495300" y="1844424"/>
            <a:ext cx="4289420" cy="3184776"/>
          </a:xfrm>
          <a:prstGeom prst="roundRect">
            <a:avLst>
              <a:gd name="adj" fmla="val 5709"/>
            </a:avLst>
          </a:prstGeom>
          <a:solidFill>
            <a:srgbClr val="0263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212121"/>
              </a:solidFill>
              <a:effectLst/>
              <a:uLnTx/>
              <a:uFillTx/>
              <a:latin typeface="Arial" panose="020B0604020202020204"/>
              <a:ea typeface="+mn-ea"/>
              <a:cs typeface="Arial" panose="020B0604020202020204" pitchFamily="34" charset="0"/>
              <a:sym typeface="Arial"/>
            </a:endParaRPr>
          </a:p>
        </p:txBody>
      </p:sp>
      <p:sp>
        <p:nvSpPr>
          <p:cNvPr id="8" name="Rectangle 7">
            <a:extLst>
              <a:ext uri="{FF2B5EF4-FFF2-40B4-BE49-F238E27FC236}">
                <a16:creationId xmlns:a16="http://schemas.microsoft.com/office/drawing/2014/main" id="{6492964B-1D1D-68ED-2E76-905A4DE47B80}"/>
              </a:ext>
            </a:extLst>
          </p:cNvPr>
          <p:cNvSpPr/>
          <p:nvPr/>
        </p:nvSpPr>
        <p:spPr>
          <a:xfrm>
            <a:off x="495298" y="2041618"/>
            <a:ext cx="4289421" cy="278347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l" defTabSz="914400" rtl="0" eaLnBrk="1" fontAlgn="t"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KEY ELIGIBILITY CRITERIA (N=8000)</a:t>
            </a:r>
            <a:endPar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endParaRPr>
          </a:p>
          <a:p>
            <a:pPr marL="171450" marR="0" lvl="0" indent="-171450" algn="l" defTabSz="914400" rtl="0" eaLnBrk="1" fontAlgn="t" latinLnBrk="0" hangingPunct="1">
              <a:lnSpc>
                <a:spcPct val="100000"/>
              </a:lnSpc>
              <a:spcBef>
                <a:spcPts val="100"/>
              </a:spcBef>
              <a:spcAft>
                <a:spcPts val="100"/>
              </a:spcAft>
              <a:buClr>
                <a:srgbClr val="0263A0"/>
              </a:buClr>
              <a:buSzTx/>
              <a:buFont typeface="Arial" panose="020B0604020202020204" pitchFamily="34" charset="0"/>
              <a:buChar char="•"/>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ER+, HER2- EBC</a:t>
            </a:r>
          </a:p>
          <a:p>
            <a:pPr marL="171450" marR="0" lvl="0" indent="-171450" algn="l" defTabSz="914400" rtl="0" eaLnBrk="1" fontAlgn="t" latinLnBrk="0" hangingPunct="1">
              <a:lnSpc>
                <a:spcPct val="100000"/>
              </a:lnSpc>
              <a:spcBef>
                <a:spcPts val="100"/>
              </a:spcBef>
              <a:spcAft>
                <a:spcPts val="100"/>
              </a:spcAft>
              <a:buClr>
                <a:srgbClr val="0263A0"/>
              </a:buClr>
              <a:buSzTx/>
              <a:buFont typeface="Arial" panose="020B0604020202020204" pitchFamily="34" charset="0"/>
              <a:buChar char="•"/>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Received 2–5 years of adjuvant ET ± CDK4/6i</a:t>
            </a:r>
          </a:p>
          <a:p>
            <a:pPr marL="171450" marR="0" lvl="0" indent="-171450" algn="l" defTabSz="914400" rtl="0" eaLnBrk="1" fontAlgn="t" latinLnBrk="0" hangingPunct="1">
              <a:lnSpc>
                <a:spcPct val="100000"/>
              </a:lnSpc>
              <a:spcBef>
                <a:spcPts val="100"/>
              </a:spcBef>
              <a:spcAft>
                <a:spcPts val="100"/>
              </a:spcAft>
              <a:buClr>
                <a:srgbClr val="0263A0"/>
              </a:buClr>
              <a:buSzTx/>
              <a:buFont typeface="Arial" panose="020B0604020202020204" pitchFamily="34" charset="0"/>
              <a:buChar char="•"/>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a:sym typeface="Arial"/>
              </a:rPr>
              <a:t>Increased risk of recurrence, defined as:</a:t>
            </a:r>
            <a:endPar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endParaRPr>
          </a:p>
          <a:p>
            <a:pPr marL="463550" marR="0" lvl="1" indent="-228600" algn="l" defTabSz="914400" rtl="0" eaLnBrk="1" fontAlgn="auto" latinLnBrk="0" hangingPunct="1">
              <a:lnSpc>
                <a:spcPct val="100000"/>
              </a:lnSpc>
              <a:spcBef>
                <a:spcPts val="200"/>
              </a:spcBef>
              <a:spcAft>
                <a:spcPts val="200"/>
              </a:spcAft>
              <a:buClr>
                <a:srgbClr val="0263A0"/>
              </a:buClr>
              <a:buSzTx/>
              <a:buFont typeface="Courier New" panose="020B0604020202020204" pitchFamily="34" charset="0"/>
              <a:buChar char="o"/>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a:rPr>
              <a:t>N2</a:t>
            </a:r>
          </a:p>
          <a:p>
            <a:pPr marL="463550" marR="0" lvl="1" indent="-228600" algn="l" defTabSz="914400" rtl="0" eaLnBrk="1" fontAlgn="auto" latinLnBrk="0" hangingPunct="1">
              <a:lnSpc>
                <a:spcPct val="100000"/>
              </a:lnSpc>
              <a:spcBef>
                <a:spcPts val="200"/>
              </a:spcBef>
              <a:spcAft>
                <a:spcPts val="200"/>
              </a:spcAft>
              <a:buClr>
                <a:srgbClr val="0263A0"/>
              </a:buClr>
              <a:buSzTx/>
              <a:buFont typeface="Courier New" panose="020B0604020202020204" pitchFamily="34" charset="0"/>
              <a:buChar char="o"/>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a:rPr>
              <a:t>N1 with ≥1 of below:</a:t>
            </a:r>
          </a:p>
          <a:p>
            <a:pPr marL="862013" marR="0" lvl="2" indent="-227013" algn="l" defTabSz="914400" rtl="0" eaLnBrk="1" fontAlgn="auto" latinLnBrk="0" hangingPunct="1">
              <a:lnSpc>
                <a:spcPct val="100000"/>
              </a:lnSpc>
              <a:spcBef>
                <a:spcPts val="200"/>
              </a:spcBef>
              <a:spcAft>
                <a:spcPts val="200"/>
              </a:spcAft>
              <a:buClr>
                <a:srgbClr val="0263A0"/>
              </a:buClr>
              <a:buSzTx/>
              <a:buFont typeface="Wingdings" pitchFamily="2" charset="2"/>
              <a:buChar char="ü"/>
              <a:tabLst/>
              <a:defRPr/>
            </a:pP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a:rPr>
              <a:t>Histologic grade 3</a:t>
            </a:r>
          </a:p>
          <a:p>
            <a:pPr marL="862013" marR="0" lvl="2" indent="-227013" algn="l" defTabSz="914400" rtl="0" eaLnBrk="1" fontAlgn="auto" latinLnBrk="0" hangingPunct="1">
              <a:lnSpc>
                <a:spcPct val="100000"/>
              </a:lnSpc>
              <a:spcBef>
                <a:spcPts val="200"/>
              </a:spcBef>
              <a:spcAft>
                <a:spcPts val="200"/>
              </a:spcAft>
              <a:buClr>
                <a:srgbClr val="0263A0"/>
              </a:buClr>
              <a:buSzTx/>
              <a:buFont typeface="Wingdings" pitchFamily="2" charset="2"/>
              <a:buChar char="ü"/>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a:rPr>
              <a:t>Tumor size ≥5 cm</a:t>
            </a:r>
          </a:p>
          <a:p>
            <a:pPr marL="862013" marR="0" lvl="2" indent="-227013" algn="l" defTabSz="914400" rtl="0" eaLnBrk="1" fontAlgn="auto" latinLnBrk="0" hangingPunct="1">
              <a:lnSpc>
                <a:spcPct val="100000"/>
              </a:lnSpc>
              <a:spcBef>
                <a:spcPts val="200"/>
              </a:spcBef>
              <a:spcAft>
                <a:spcPts val="200"/>
              </a:spcAft>
              <a:buClr>
                <a:srgbClr val="0263A0"/>
              </a:buClr>
              <a:buSzTx/>
              <a:buFont typeface="Wingdings" pitchFamily="2" charset="2"/>
              <a:buChar char="ü"/>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a:rPr>
              <a:t>Tumor size &gt;2 cm but &lt;5 cm + grade 2</a:t>
            </a:r>
          </a:p>
          <a:p>
            <a:pPr marL="463550" marR="0" lvl="1" indent="-228600" algn="l" defTabSz="914400" rtl="0" eaLnBrk="1" fontAlgn="auto" latinLnBrk="0" hangingPunct="1">
              <a:lnSpc>
                <a:spcPct val="100000"/>
              </a:lnSpc>
              <a:spcBef>
                <a:spcPts val="200"/>
              </a:spcBef>
              <a:spcAft>
                <a:spcPts val="200"/>
              </a:spcAft>
              <a:buClr>
                <a:srgbClr val="0263A0"/>
              </a:buClr>
              <a:buSzTx/>
              <a:buFont typeface="Courier New" panose="020B0604020202020204" pitchFamily="34" charset="0"/>
              <a:buChar char="o"/>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a:rPr>
              <a:t>N0 with 1 of the below:</a:t>
            </a:r>
          </a:p>
          <a:p>
            <a:pPr marL="862013" marR="0" lvl="2" indent="-227013" algn="l" defTabSz="914400" rtl="0" eaLnBrk="1" fontAlgn="auto" latinLnBrk="0" hangingPunct="1">
              <a:lnSpc>
                <a:spcPct val="100000"/>
              </a:lnSpc>
              <a:spcBef>
                <a:spcPts val="200"/>
              </a:spcBef>
              <a:spcAft>
                <a:spcPts val="200"/>
              </a:spcAft>
              <a:buClr>
                <a:srgbClr val="0263A0"/>
              </a:buClr>
              <a:buSzTx/>
              <a:buFont typeface="Wingdings" pitchFamily="2" charset="2"/>
              <a:buChar char="ü"/>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a:rPr>
              <a:t>Tumor size ≥5 cm</a:t>
            </a:r>
          </a:p>
          <a:p>
            <a:pPr marL="862013" marR="0" lvl="2" indent="-227013" algn="l" defTabSz="914400" rtl="0" eaLnBrk="1" fontAlgn="auto" latinLnBrk="0" hangingPunct="1">
              <a:lnSpc>
                <a:spcPct val="100000"/>
              </a:lnSpc>
              <a:spcBef>
                <a:spcPts val="200"/>
              </a:spcBef>
              <a:spcAft>
                <a:spcPts val="200"/>
              </a:spcAft>
              <a:buClr>
                <a:srgbClr val="0263A0"/>
              </a:buClr>
              <a:buSzTx/>
              <a:buFont typeface="Wingdings" pitchFamily="2" charset="2"/>
              <a:buChar char="ü"/>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a:rPr>
              <a:t>Tumor </a:t>
            </a:r>
            <a:r>
              <a:rPr kumimoji="0" lang="en-GB" sz="1200" b="0" i="0" u="none" strike="noStrike" kern="0" cap="none" spc="0" normalizeH="0" baseline="0" noProof="0" dirty="0">
                <a:ln>
                  <a:noFill/>
                </a:ln>
                <a:solidFill>
                  <a:srgbClr val="003353"/>
                </a:solidFill>
                <a:effectLst/>
                <a:uLnTx/>
                <a:uFillTx/>
                <a:latin typeface="Arial" panose="020B0604020202020204"/>
                <a:ea typeface="+mn-ea"/>
                <a:cs typeface="Arial"/>
              </a:rPr>
              <a:t>size &gt;2 cm but &lt;5 cm + grade 3</a:t>
            </a:r>
            <a:endParaRPr kumimoji="0" lang="en-GB" sz="1800" b="0" i="0" u="none" strike="noStrike" kern="1200" cap="none" spc="0" normalizeH="0" baseline="0" noProof="0" dirty="0">
              <a:ln>
                <a:noFill/>
              </a:ln>
              <a:solidFill>
                <a:srgbClr val="003353"/>
              </a:solidFill>
              <a:effectLst/>
              <a:uLnTx/>
              <a:uFillTx/>
              <a:latin typeface="Arial" panose="020B0604020202020204"/>
              <a:ea typeface="+mn-ea"/>
              <a:cs typeface="Arial"/>
            </a:endParaRPr>
          </a:p>
        </p:txBody>
      </p:sp>
      <p:sp>
        <p:nvSpPr>
          <p:cNvPr id="10" name="Rectangle 9">
            <a:extLst>
              <a:ext uri="{FF2B5EF4-FFF2-40B4-BE49-F238E27FC236}">
                <a16:creationId xmlns:a16="http://schemas.microsoft.com/office/drawing/2014/main" id="{B68D441C-CDA8-CFFD-4FCD-1CDDAF28DED7}"/>
              </a:ext>
            </a:extLst>
          </p:cNvPr>
          <p:cNvSpPr/>
          <p:nvPr/>
        </p:nvSpPr>
        <p:spPr>
          <a:xfrm>
            <a:off x="6156987" y="1752599"/>
            <a:ext cx="2438400" cy="829211"/>
          </a:xfrm>
          <a:prstGeom prst="rect">
            <a:avLst/>
          </a:prstGeom>
          <a:solidFill>
            <a:srgbClr val="0263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92175" rtl="0" eaLnBrk="0" fontAlgn="auto" latinLnBrk="0" hangingPunct="0">
              <a:lnSpc>
                <a:spcPct val="100000"/>
              </a:lnSpc>
              <a:spcBef>
                <a:spcPts val="0"/>
              </a:spcBef>
              <a:spcAft>
                <a:spcPts val="0"/>
              </a:spcAft>
              <a:buClrTx/>
              <a:buSzTx/>
              <a:buFontTx/>
              <a:buNone/>
              <a:tabLst/>
              <a:defRPr/>
            </a:pPr>
            <a:r>
              <a:rPr kumimoji="0" lang="it-IT" altLang="zh-CN" sz="1400" b="1" i="0" u="none" strike="noStrike" kern="0" cap="none" spc="0" normalizeH="0" baseline="0" noProof="0">
                <a:ln>
                  <a:noFill/>
                </a:ln>
                <a:solidFill>
                  <a:srgbClr val="FFFFFF"/>
                </a:solidFill>
                <a:effectLst/>
                <a:uLnTx/>
                <a:uFillTx/>
                <a:latin typeface="Arial" panose="020B0604020202020204" pitchFamily="34" charset="0"/>
                <a:ea typeface="Tahoma"/>
                <a:cs typeface="Arial" panose="020B0604020202020204" pitchFamily="34" charset="0"/>
                <a:sym typeface="Arial"/>
              </a:rPr>
              <a:t>Imlunestrant </a:t>
            </a:r>
            <a:br>
              <a:rPr kumimoji="0" lang="it-IT" altLang="zh-CN" sz="1400" b="1" i="0" u="none" strike="noStrike" kern="0" cap="none" spc="0" normalizeH="0" baseline="0" noProof="0">
                <a:ln>
                  <a:noFill/>
                </a:ln>
                <a:solidFill>
                  <a:srgbClr val="FFFFFF"/>
                </a:solidFill>
                <a:effectLst/>
                <a:uLnTx/>
                <a:uFillTx/>
                <a:latin typeface="Arial" panose="020B0604020202020204" pitchFamily="34" charset="0"/>
                <a:ea typeface="Tahoma"/>
                <a:cs typeface="Arial" panose="020B0604020202020204" pitchFamily="34" charset="0"/>
                <a:sym typeface="Arial"/>
              </a:rPr>
            </a:br>
            <a:r>
              <a:rPr kumimoji="0" lang="it-IT" altLang="zh-CN" sz="1400" b="0" i="0" u="none" strike="noStrike" kern="0" cap="none" spc="0" normalizeH="0" baseline="0" noProof="0">
                <a:ln>
                  <a:noFill/>
                </a:ln>
                <a:solidFill>
                  <a:srgbClr val="FFFFFF"/>
                </a:solidFill>
                <a:effectLst/>
                <a:uLnTx/>
                <a:uFillTx/>
                <a:latin typeface="Arial" panose="020B0604020202020204" pitchFamily="34" charset="0"/>
                <a:ea typeface="Tahoma"/>
                <a:cs typeface="Arial" panose="020B0604020202020204" pitchFamily="34" charset="0"/>
                <a:sym typeface="Arial"/>
              </a:rPr>
              <a:t>400 mg/day</a:t>
            </a:r>
          </a:p>
        </p:txBody>
      </p:sp>
      <p:sp>
        <p:nvSpPr>
          <p:cNvPr id="11" name="Rectangle 10">
            <a:extLst>
              <a:ext uri="{FF2B5EF4-FFF2-40B4-BE49-F238E27FC236}">
                <a16:creationId xmlns:a16="http://schemas.microsoft.com/office/drawing/2014/main" id="{E8FFAB7F-4FFB-4824-94EC-1DA21458B50B}"/>
              </a:ext>
            </a:extLst>
          </p:cNvPr>
          <p:cNvSpPr/>
          <p:nvPr/>
        </p:nvSpPr>
        <p:spPr>
          <a:xfrm>
            <a:off x="6156987" y="4120333"/>
            <a:ext cx="2438400" cy="857260"/>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892175" rtl="0" eaLnBrk="0" fontAlgn="auto" latinLnBrk="0" hangingPunct="0">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Arial"/>
              </a:rPr>
              <a:t>Standard adjuvant ET</a:t>
            </a:r>
          </a:p>
          <a:p>
            <a:pPr marL="0" marR="0" lvl="0" indent="0" algn="ctr" defTabSz="892175" rtl="0" eaLnBrk="0" fontAlgn="auto" latinLnBrk="0" hangingPunct="0">
              <a:lnSpc>
                <a:spcPct val="1000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Arial"/>
              </a:rPr>
              <a:t>AI or tamoxifen</a:t>
            </a:r>
          </a:p>
        </p:txBody>
      </p:sp>
      <p:sp>
        <p:nvSpPr>
          <p:cNvPr id="18" name="Rectangle 17">
            <a:extLst>
              <a:ext uri="{FF2B5EF4-FFF2-40B4-BE49-F238E27FC236}">
                <a16:creationId xmlns:a16="http://schemas.microsoft.com/office/drawing/2014/main" id="{EF5C9E23-A64A-7663-9A4B-A36965FBD4E1}"/>
              </a:ext>
            </a:extLst>
          </p:cNvPr>
          <p:cNvSpPr>
            <a:spLocks/>
          </p:cNvSpPr>
          <p:nvPr/>
        </p:nvSpPr>
        <p:spPr>
          <a:xfrm>
            <a:off x="495299" y="5330575"/>
            <a:ext cx="11072205" cy="584775"/>
          </a:xfrm>
          <a:prstGeom prst="rect">
            <a:avLst/>
          </a:prstGeom>
          <a:solidFill>
            <a:srgbClr val="EFFCFE">
              <a:alpha val="44716"/>
            </a:srgbClr>
          </a:solid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Completed enrollment of </a:t>
            </a:r>
            <a:r>
              <a:rPr kumimoji="0" lang="en-US" sz="1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~8,000 </a:t>
            </a:r>
            <a:r>
              <a:rPr kumimoji="0" lang="en-US" sz="16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patients </a:t>
            </a:r>
            <a:r>
              <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following </a:t>
            </a:r>
            <a:r>
              <a:rPr kumimoji="0" lang="en-US" sz="16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2–5 years of adjuvant endocrine therapy</a:t>
            </a:r>
            <a:r>
              <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a:t>
            </a:r>
            <a:br>
              <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in the context of the established CDK4/6i standard of care.</a:t>
            </a:r>
          </a:p>
        </p:txBody>
      </p:sp>
      <p:sp>
        <p:nvSpPr>
          <p:cNvPr id="19" name="Text Placeholder 14">
            <a:extLst>
              <a:ext uri="{FF2B5EF4-FFF2-40B4-BE49-F238E27FC236}">
                <a16:creationId xmlns:a16="http://schemas.microsoft.com/office/drawing/2014/main" id="{7DE84B0B-4C76-B520-E8EA-EEC7D4478DFF}"/>
              </a:ext>
            </a:extLst>
          </p:cNvPr>
          <p:cNvSpPr txBox="1">
            <a:spLocks/>
          </p:cNvSpPr>
          <p:nvPr/>
        </p:nvSpPr>
        <p:spPr>
          <a:xfrm>
            <a:off x="232393" y="5979653"/>
            <a:ext cx="11460054" cy="475245"/>
          </a:xfrm>
          <a:prstGeom prst="rect">
            <a:avLst/>
          </a:prstGeom>
        </p:spPr>
        <p:txBody>
          <a:bodyPr vert="horz" lIns="90000" tIns="46800" rIns="90000" bIns="46800" rtlCol="0" anchor="b">
            <a:noAutofit/>
          </a:bodyPr>
          <a:lstStyle>
            <a:lvl1pPr marL="0" indent="0" algn="r" defTabSz="914354" rtl="0" eaLnBrk="1" latinLnBrk="0" hangingPunct="1">
              <a:lnSpc>
                <a:spcPct val="100000"/>
              </a:lnSpc>
              <a:spcBef>
                <a:spcPts val="0"/>
              </a:spcBef>
              <a:buClrTx/>
              <a:buSzPct val="100000"/>
              <a:buFont typeface="Ringside Book" panose="02000500000000000000" pitchFamily="50" charset="0"/>
              <a:buNone/>
              <a:defRPr sz="900" kern="400" baseline="0">
                <a:solidFill>
                  <a:schemeClr val="tx1"/>
                </a:solidFill>
                <a:latin typeface="Arial" panose="020B0604020202020204" pitchFamily="34" charset="0"/>
                <a:ea typeface="+mn-ea"/>
                <a:cs typeface="Arial" panose="020B0604020202020204" pitchFamily="34" charset="0"/>
              </a:defRPr>
            </a:lvl1pPr>
            <a:lvl2pPr marL="137157" indent="-182875" algn="l" defTabSz="914354" rtl="0" eaLnBrk="1" latinLnBrk="0" hangingPunct="1">
              <a:lnSpc>
                <a:spcPts val="2000"/>
              </a:lnSpc>
              <a:spcBef>
                <a:spcPts val="500"/>
              </a:spcBef>
              <a:buSzPct val="70000"/>
              <a:buFont typeface="System Font Regular"/>
              <a:buChar char="•"/>
              <a:defRPr sz="2000" kern="400">
                <a:solidFill>
                  <a:schemeClr val="tx1"/>
                </a:solidFill>
                <a:latin typeface="Arial" panose="020B0604020202020204" pitchFamily="34" charset="0"/>
                <a:ea typeface="+mn-ea"/>
                <a:cs typeface="Arial" panose="020B0604020202020204" pitchFamily="34" charset="0"/>
              </a:defRPr>
            </a:lvl2pPr>
            <a:lvl3pPr marL="365742" indent="-182875" algn="l" defTabSz="914354" rtl="0" eaLnBrk="1" latinLnBrk="0" hangingPunct="1">
              <a:lnSpc>
                <a:spcPts val="1600"/>
              </a:lnSpc>
              <a:spcBef>
                <a:spcPts val="500"/>
              </a:spcBef>
              <a:buFont typeface="System Font Regular"/>
              <a:buChar char="–"/>
              <a:defRPr sz="1600" kern="400">
                <a:solidFill>
                  <a:schemeClr val="tx1"/>
                </a:solidFill>
                <a:latin typeface="Arial" panose="020B0604020202020204" pitchFamily="34" charset="0"/>
                <a:ea typeface="+mn-ea"/>
                <a:cs typeface="Arial" panose="020B0604020202020204" pitchFamily="34" charset="0"/>
              </a:defRPr>
            </a:lvl3pPr>
            <a:lvl4pPr marL="548626" indent="-182875" algn="l" defTabSz="914354" rtl="0" eaLnBrk="1" latinLnBrk="0" hangingPunct="1">
              <a:lnSpc>
                <a:spcPts val="1400"/>
              </a:lnSpc>
              <a:spcBef>
                <a:spcPts val="500"/>
              </a:spcBef>
              <a:buSzPct val="86000"/>
              <a:buFont typeface="System Font Regular"/>
              <a:buChar char="•"/>
              <a:defRPr sz="1400" kern="400">
                <a:solidFill>
                  <a:schemeClr val="tx1"/>
                </a:solidFill>
                <a:latin typeface="Arial" panose="020B0604020202020204" pitchFamily="34" charset="0"/>
                <a:ea typeface="+mn-ea"/>
                <a:cs typeface="Arial" panose="020B0604020202020204" pitchFamily="34" charset="0"/>
              </a:defRPr>
            </a:lvl4pPr>
            <a:lvl5pPr marL="731502" indent="-182875" algn="l" defTabSz="914354" rtl="0" eaLnBrk="1" latinLnBrk="0" hangingPunct="1">
              <a:lnSpc>
                <a:spcPts val="1200"/>
              </a:lnSpc>
              <a:spcBef>
                <a:spcPts val="500"/>
              </a:spcBef>
              <a:buFont typeface="System Font Regular"/>
              <a:buChar char="–"/>
              <a:defRPr sz="1200" kern="400">
                <a:solidFill>
                  <a:schemeClr val="tx1"/>
                </a:solidFill>
                <a:latin typeface="Arial" panose="020B0604020202020204" pitchFamily="34" charset="0"/>
                <a:ea typeface="+mn-ea"/>
                <a:cs typeface="Arial" panose="020B0604020202020204" pitchFamily="34" charset="0"/>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700" b="0" i="0" u="none" strike="noStrike" kern="400" cap="none" spc="0" normalizeH="0" baseline="0" noProof="0" dirty="0">
                <a:ln>
                  <a:noFill/>
                </a:ln>
                <a:solidFill>
                  <a:prstClr val="black">
                    <a:lumMod val="50000"/>
                    <a:lumOff val="50000"/>
                  </a:prstClr>
                </a:solidFill>
                <a:effectLst/>
                <a:uLnTx/>
                <a:uFillTx/>
                <a:latin typeface="Arial"/>
                <a:ea typeface="+mn-ea"/>
                <a:cs typeface="Arial"/>
              </a:rPr>
              <a:t>AI, aromatase inhibitor; CDK4/6i, cyclin-dependent kinase 4 and 6 inhibitor; DRFS, distant recurrence-free survival; EBC, early breast cancer; ER, </a:t>
            </a:r>
            <a:r>
              <a:rPr kumimoji="0" lang="en-US" sz="700" b="0" i="0" u="none" strike="noStrike" kern="400" cap="none" spc="0" normalizeH="0" baseline="0" noProof="0" dirty="0">
                <a:ln>
                  <a:noFill/>
                </a:ln>
                <a:solidFill>
                  <a:prstClr val="black">
                    <a:lumMod val="50000"/>
                    <a:lumOff val="50000"/>
                  </a:prstClr>
                </a:solidFill>
                <a:effectLst/>
                <a:uLnTx/>
                <a:uFillTx/>
                <a:latin typeface="Arial"/>
                <a:ea typeface="+mn-ea"/>
                <a:cs typeface="Arial"/>
              </a:rPr>
              <a:t>estrogen</a:t>
            </a:r>
            <a:r>
              <a:rPr kumimoji="0" lang="en-GB" sz="700" b="0" i="0" u="none" strike="noStrike" kern="400" cap="none" spc="0" normalizeH="0" baseline="0" noProof="0" dirty="0">
                <a:ln>
                  <a:noFill/>
                </a:ln>
                <a:solidFill>
                  <a:prstClr val="black">
                    <a:lumMod val="50000"/>
                    <a:lumOff val="50000"/>
                  </a:prstClr>
                </a:solidFill>
                <a:effectLst/>
                <a:uLnTx/>
                <a:uFillTx/>
                <a:latin typeface="Arial"/>
                <a:ea typeface="+mn-ea"/>
                <a:cs typeface="Arial"/>
              </a:rPr>
              <a:t> receptor; ET, endocrine therapy; HER2, human epidermal growth factor receptor 2; IDFS, invasive disease-free survival; OS, overall survival; PK, pharmacokinetics; PRO, patient-reported outcomes; R, randomized.</a:t>
            </a:r>
            <a:r>
              <a:rPr kumimoji="0" lang="en-GB" sz="7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GB" sz="700" b="0" i="0" u="none" strike="noStrike" kern="400" cap="none" spc="0" normalizeH="0" baseline="0" noProof="0" dirty="0">
                <a:ln>
                  <a:noFill/>
                </a:ln>
                <a:solidFill>
                  <a:prstClr val="black">
                    <a:lumMod val="50000"/>
                    <a:lumOff val="50000"/>
                  </a:prstClr>
                </a:solidFill>
                <a:effectLst/>
                <a:uLnTx/>
                <a:uFillTx/>
                <a:latin typeface="Arial"/>
                <a:ea typeface="+mn-ea"/>
                <a:cs typeface="Arial"/>
              </a:rPr>
              <a:t>Jhaveri K, et al. Oral presentation at: SABCS 2025. Abstract GS3-08.</a:t>
            </a:r>
          </a:p>
        </p:txBody>
      </p:sp>
      <p:sp>
        <p:nvSpPr>
          <p:cNvPr id="20" name="Oval 19">
            <a:extLst>
              <a:ext uri="{FF2B5EF4-FFF2-40B4-BE49-F238E27FC236}">
                <a16:creationId xmlns:a16="http://schemas.microsoft.com/office/drawing/2014/main" id="{0EBE172B-B02C-E2A4-C7F4-AFC68B2A9B2E}"/>
              </a:ext>
            </a:extLst>
          </p:cNvPr>
          <p:cNvSpPr>
            <a:spLocks noChangeAspect="1"/>
          </p:cNvSpPr>
          <p:nvPr/>
        </p:nvSpPr>
        <p:spPr>
          <a:xfrm>
            <a:off x="5208817" y="2902172"/>
            <a:ext cx="640080" cy="640080"/>
          </a:xfrm>
          <a:prstGeom prst="ellipse">
            <a:avLst/>
          </a:prstGeom>
          <a:solidFill>
            <a:srgbClr val="0263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R 1:1</a:t>
            </a:r>
          </a:p>
        </p:txBody>
      </p:sp>
      <p:sp>
        <p:nvSpPr>
          <p:cNvPr id="21" name="Rectangle 20">
            <a:extLst>
              <a:ext uri="{FF2B5EF4-FFF2-40B4-BE49-F238E27FC236}">
                <a16:creationId xmlns:a16="http://schemas.microsoft.com/office/drawing/2014/main" id="{3CCB406C-AC84-8E6B-7CF8-B2EDCF10F5BC}"/>
              </a:ext>
            </a:extLst>
          </p:cNvPr>
          <p:cNvSpPr/>
          <p:nvPr/>
        </p:nvSpPr>
        <p:spPr>
          <a:xfrm>
            <a:off x="8748454" y="1752599"/>
            <a:ext cx="2819050" cy="830019"/>
          </a:xfrm>
          <a:prstGeom prst="rect">
            <a:avLst/>
          </a:prstGeom>
          <a:solidFill>
            <a:srgbClr val="80B1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PRIMARY ENDPOINT</a:t>
            </a:r>
          </a:p>
          <a:p>
            <a:pPr marL="0" marR="0" lvl="0" indent="0" algn="ctr" defTabSz="914400" rtl="0" eaLnBrk="1" fontAlgn="auto" latinLnBrk="0" hangingPunct="1">
              <a:lnSpc>
                <a:spcPct val="90000"/>
              </a:lnSpc>
              <a:spcBef>
                <a:spcPts val="600"/>
              </a:spcBef>
              <a:spcAft>
                <a:spcPts val="0"/>
              </a:spcAft>
              <a:buClr>
                <a:srgbClr val="000000"/>
              </a:buClr>
              <a:buSzTx/>
              <a:buFontTx/>
              <a:buNone/>
              <a:tabLst/>
              <a:defRPr/>
            </a:pPr>
            <a:r>
              <a:rPr kumimoji="0" lang="en-US" sz="18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IDFS</a:t>
            </a:r>
            <a:br>
              <a:rPr kumimoji="0" lang="en-US" sz="18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br>
            <a:r>
              <a:rPr kumimoji="0" lang="en-US" sz="11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(excluding 2nd non-breast primary)</a:t>
            </a:r>
            <a:endParaRPr kumimoji="0" lang="en-US" sz="14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endParaRPr>
          </a:p>
        </p:txBody>
      </p:sp>
      <p:sp>
        <p:nvSpPr>
          <p:cNvPr id="22" name="Rectangle 21">
            <a:extLst>
              <a:ext uri="{FF2B5EF4-FFF2-40B4-BE49-F238E27FC236}">
                <a16:creationId xmlns:a16="http://schemas.microsoft.com/office/drawing/2014/main" id="{37F8A31E-A087-F532-AD35-491CF7A55482}"/>
              </a:ext>
            </a:extLst>
          </p:cNvPr>
          <p:cNvSpPr/>
          <p:nvPr/>
        </p:nvSpPr>
        <p:spPr>
          <a:xfrm>
            <a:off x="8748454" y="2646922"/>
            <a:ext cx="2819050" cy="820506"/>
          </a:xfrm>
          <a:prstGeom prst="rect">
            <a:avLst/>
          </a:prstGeom>
          <a:solidFill>
            <a:srgbClr val="80B1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SECONDARY ENDPOINTS</a:t>
            </a:r>
          </a:p>
          <a:p>
            <a:pPr marL="0" marR="0" lvl="0" indent="0" algn="ctr" defTabSz="914400" rtl="0" eaLnBrk="1" fontAlgn="t" latinLnBrk="0" hangingPunct="1">
              <a:lnSpc>
                <a:spcPct val="100000"/>
              </a:lnSpc>
              <a:spcBef>
                <a:spcPts val="600"/>
              </a:spcBef>
              <a:spcAft>
                <a:spcPts val="0"/>
              </a:spcAft>
              <a:buClr>
                <a:srgbClr val="000000"/>
              </a:buClr>
              <a:buSzTx/>
              <a:buFontTx/>
              <a:buNone/>
              <a:tabLst/>
              <a:defRPr/>
            </a:pPr>
            <a:r>
              <a:rPr kumimoji="0" lang="en-US" sz="16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DRFS, OS, PRO, PK</a:t>
            </a:r>
            <a:endParaRPr kumimoji="0" lang="en-US" sz="16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endParaRPr>
          </a:p>
        </p:txBody>
      </p:sp>
    </p:spTree>
    <p:extLst>
      <p:ext uri="{BB962C8B-B14F-4D97-AF65-F5344CB8AC3E}">
        <p14:creationId xmlns:p14="http://schemas.microsoft.com/office/powerpoint/2010/main" val="8764142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1AFD96-6CBC-51EB-0E97-667EB2C824BB}"/>
              </a:ext>
            </a:extLst>
          </p:cNvPr>
          <p:cNvSpPr>
            <a:spLocks noGrp="1"/>
          </p:cNvSpPr>
          <p:nvPr>
            <p:ph type="ctrTitle"/>
          </p:nvPr>
        </p:nvSpPr>
        <p:spPr/>
        <p:txBody>
          <a:bodyPr/>
          <a:lstStyle/>
          <a:p>
            <a:r>
              <a:rPr lang="en-US" sz="4000" dirty="0"/>
              <a:t>ELEGANT: </a:t>
            </a:r>
            <a:r>
              <a:rPr lang="en-US" sz="4000" dirty="0" err="1"/>
              <a:t>Elacestrant</a:t>
            </a:r>
            <a:r>
              <a:rPr lang="en-US" sz="4000" dirty="0"/>
              <a:t> vs SoC ET</a:t>
            </a:r>
            <a:r>
              <a:rPr lang="en-US" sz="4000" baseline="30000" dirty="0"/>
              <a:t>1,2</a:t>
            </a:r>
            <a:endParaRPr lang="en-US" sz="4000" dirty="0"/>
          </a:p>
        </p:txBody>
      </p:sp>
      <p:sp>
        <p:nvSpPr>
          <p:cNvPr id="10" name="Oval 9">
            <a:extLst>
              <a:ext uri="{FF2B5EF4-FFF2-40B4-BE49-F238E27FC236}">
                <a16:creationId xmlns:a16="http://schemas.microsoft.com/office/drawing/2014/main" id="{3FEEEC0C-743C-596B-6F61-01C0F61E9C19}"/>
              </a:ext>
            </a:extLst>
          </p:cNvPr>
          <p:cNvSpPr>
            <a:spLocks noChangeAspect="1"/>
          </p:cNvSpPr>
          <p:nvPr/>
        </p:nvSpPr>
        <p:spPr>
          <a:xfrm>
            <a:off x="5222485" y="2900434"/>
            <a:ext cx="640080" cy="640080"/>
          </a:xfrm>
          <a:prstGeom prst="ellipse">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R </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1:1</a:t>
            </a:r>
          </a:p>
        </p:txBody>
      </p:sp>
      <p:sp>
        <p:nvSpPr>
          <p:cNvPr id="19" name="Text Placeholder 14">
            <a:extLst>
              <a:ext uri="{FF2B5EF4-FFF2-40B4-BE49-F238E27FC236}">
                <a16:creationId xmlns:a16="http://schemas.microsoft.com/office/drawing/2014/main" id="{76A8F87A-C3BA-6BEB-D32A-D247B166E3A8}"/>
              </a:ext>
            </a:extLst>
          </p:cNvPr>
          <p:cNvSpPr txBox="1">
            <a:spLocks/>
          </p:cNvSpPr>
          <p:nvPr/>
        </p:nvSpPr>
        <p:spPr>
          <a:xfrm>
            <a:off x="1" y="5343659"/>
            <a:ext cx="11823700" cy="917442"/>
          </a:xfrm>
          <a:prstGeom prst="rect">
            <a:avLst/>
          </a:prstGeom>
        </p:spPr>
        <p:txBody>
          <a:bodyPr vert="horz" lIns="90000" tIns="46800" rIns="90000" bIns="46800" rtlCol="0" anchor="b">
            <a:noAutofit/>
          </a:bodyPr>
          <a:lstStyle>
            <a:lvl1pPr marL="0" indent="0" algn="r" defTabSz="914354" rtl="0" eaLnBrk="1" latinLnBrk="0" hangingPunct="1">
              <a:lnSpc>
                <a:spcPct val="100000"/>
              </a:lnSpc>
              <a:spcBef>
                <a:spcPts val="0"/>
              </a:spcBef>
              <a:buClrTx/>
              <a:buSzPct val="100000"/>
              <a:buFont typeface="Ringside Book" panose="02000500000000000000" pitchFamily="50" charset="0"/>
              <a:buNone/>
              <a:defRPr sz="900" kern="400" baseline="0">
                <a:solidFill>
                  <a:schemeClr val="tx1"/>
                </a:solidFill>
                <a:latin typeface="Arial" panose="020B0604020202020204" pitchFamily="34" charset="0"/>
                <a:ea typeface="+mn-ea"/>
                <a:cs typeface="Arial" panose="020B0604020202020204" pitchFamily="34" charset="0"/>
              </a:defRPr>
            </a:lvl1pPr>
            <a:lvl2pPr marL="137157" indent="-182875" algn="l" defTabSz="914354" rtl="0" eaLnBrk="1" latinLnBrk="0" hangingPunct="1">
              <a:lnSpc>
                <a:spcPts val="2000"/>
              </a:lnSpc>
              <a:spcBef>
                <a:spcPts val="500"/>
              </a:spcBef>
              <a:buSzPct val="70000"/>
              <a:buFont typeface="System Font Regular"/>
              <a:buChar char="•"/>
              <a:defRPr sz="2000" kern="400">
                <a:solidFill>
                  <a:schemeClr val="tx1"/>
                </a:solidFill>
                <a:latin typeface="Arial" panose="020B0604020202020204" pitchFamily="34" charset="0"/>
                <a:ea typeface="+mn-ea"/>
                <a:cs typeface="Arial" panose="020B0604020202020204" pitchFamily="34" charset="0"/>
              </a:defRPr>
            </a:lvl2pPr>
            <a:lvl3pPr marL="365742" indent="-182875" algn="l" defTabSz="914354" rtl="0" eaLnBrk="1" latinLnBrk="0" hangingPunct="1">
              <a:lnSpc>
                <a:spcPts val="1600"/>
              </a:lnSpc>
              <a:spcBef>
                <a:spcPts val="500"/>
              </a:spcBef>
              <a:buFont typeface="System Font Regular"/>
              <a:buChar char="–"/>
              <a:defRPr sz="1600" kern="400">
                <a:solidFill>
                  <a:schemeClr val="tx1"/>
                </a:solidFill>
                <a:latin typeface="Arial" panose="020B0604020202020204" pitchFamily="34" charset="0"/>
                <a:ea typeface="+mn-ea"/>
                <a:cs typeface="Arial" panose="020B0604020202020204" pitchFamily="34" charset="0"/>
              </a:defRPr>
            </a:lvl3pPr>
            <a:lvl4pPr marL="548626" indent="-182875" algn="l" defTabSz="914354" rtl="0" eaLnBrk="1" latinLnBrk="0" hangingPunct="1">
              <a:lnSpc>
                <a:spcPts val="1400"/>
              </a:lnSpc>
              <a:spcBef>
                <a:spcPts val="500"/>
              </a:spcBef>
              <a:buSzPct val="86000"/>
              <a:buFont typeface="System Font Regular"/>
              <a:buChar char="•"/>
              <a:defRPr sz="1400" kern="400">
                <a:solidFill>
                  <a:schemeClr val="tx1"/>
                </a:solidFill>
                <a:latin typeface="Arial" panose="020B0604020202020204" pitchFamily="34" charset="0"/>
                <a:ea typeface="+mn-ea"/>
                <a:cs typeface="Arial" panose="020B0604020202020204" pitchFamily="34" charset="0"/>
              </a:defRPr>
            </a:lvl4pPr>
            <a:lvl5pPr marL="731502" indent="-182875" algn="l" defTabSz="914354" rtl="0" eaLnBrk="1" latinLnBrk="0" hangingPunct="1">
              <a:lnSpc>
                <a:spcPts val="1200"/>
              </a:lnSpc>
              <a:spcBef>
                <a:spcPts val="500"/>
              </a:spcBef>
              <a:buFont typeface="System Font Regular"/>
              <a:buChar char="–"/>
              <a:defRPr sz="1200" kern="400">
                <a:solidFill>
                  <a:schemeClr val="tx1"/>
                </a:solidFill>
                <a:latin typeface="Arial" panose="020B0604020202020204" pitchFamily="34" charset="0"/>
                <a:ea typeface="+mn-ea"/>
                <a:cs typeface="Arial" panose="020B0604020202020204" pitchFamily="34" charset="0"/>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US" sz="9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a:t>
            </a:r>
            <a:r>
              <a:rPr kumimoji="0" lang="en-US" sz="9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Elacestrant</a:t>
            </a:r>
            <a:r>
              <a:rPr kumimoji="0" lang="en-US"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345 mg is equivalent to 400 mg </a:t>
            </a:r>
            <a:r>
              <a:rPr kumimoji="0" lang="en-US" sz="9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elacestrant</a:t>
            </a:r>
            <a:r>
              <a:rPr kumimoji="0" lang="en-US"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hydrochloride. </a:t>
            </a:r>
            <a:r>
              <a:rPr kumimoji="0" lang="en-US" sz="9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b</a:t>
            </a:r>
            <a:r>
              <a:rPr kumimoji="0" lang="en-US" sz="9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Change</a:t>
            </a:r>
            <a:r>
              <a:rPr kumimoji="0" lang="en-US"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in ET after randomization in the control arm from an AI to another AI or to tamoxifen is allowed as per investigator's judgment. </a:t>
            </a:r>
            <a:r>
              <a:rPr kumimoji="0" lang="en-GB"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AI, aromatase inhibitor; CDK4/6i, cyclin-dependent kinase 4/6 inhibitor; DRFS, distant relapse-free survival; EBC, early breast cancer; ER, endocrine receptor; ET, endocrine therapy; HER2, human epidermal growth factor receptor 2; IBCFS, invasive breast cancer-free survival; IDFS, invasive disease-free survival; LHRH, luteinizing hormone-releasing hormone; OS, overall survival; PCD, primary completion date; PK, pharmacokinetics; PRO, patient-reported outcome; QD, once daily; QoL, quality of life; SoC, standard of care. 1. https://</a:t>
            </a:r>
            <a:r>
              <a:rPr kumimoji="0" lang="en-GB" sz="9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clinicaltrials.gov</a:t>
            </a:r>
            <a:r>
              <a:rPr kumimoji="0" lang="en-GB"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/study/NCT06492616. (Accessed February 10, 2026). 2. </a:t>
            </a:r>
            <a:r>
              <a:rPr kumimoji="0" lang="en-US" sz="900" b="0" i="0" u="none" strike="noStrike" kern="0" cap="none" spc="0" normalizeH="0" baseline="0" noProof="0" dirty="0">
                <a:ln>
                  <a:noFill/>
                </a:ln>
                <a:solidFill>
                  <a:prstClr val="black">
                    <a:lumMod val="50000"/>
                    <a:lumOff val="50000"/>
                  </a:prstClr>
                </a:solidFill>
                <a:effectLst/>
                <a:uLnTx/>
                <a:uFillTx/>
                <a:latin typeface="Arial" panose="020B0604020202020204"/>
                <a:ea typeface="+mn-ea"/>
                <a:cs typeface="Arial" panose="020B0604020202020204" pitchFamily="34" charset="0"/>
              </a:rPr>
              <a:t>Bardia A, et al. Poster presentation at: ASCO 2025. Abstract TPS619</a:t>
            </a:r>
            <a:r>
              <a:rPr kumimoji="0" lang="en-GB" sz="9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t>
            </a:r>
          </a:p>
        </p:txBody>
      </p:sp>
      <p:sp>
        <p:nvSpPr>
          <p:cNvPr id="22" name="TextBox 21">
            <a:extLst>
              <a:ext uri="{FF2B5EF4-FFF2-40B4-BE49-F238E27FC236}">
                <a16:creationId xmlns:a16="http://schemas.microsoft.com/office/drawing/2014/main" id="{C134DF3E-9687-E091-9821-4F970BE9A181}"/>
              </a:ext>
            </a:extLst>
          </p:cNvPr>
          <p:cNvSpPr txBox="1"/>
          <p:nvPr/>
        </p:nvSpPr>
        <p:spPr>
          <a:xfrm>
            <a:off x="6130183" y="3091342"/>
            <a:ext cx="1559467" cy="305027"/>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5 YEARS</a:t>
            </a:r>
          </a:p>
        </p:txBody>
      </p:sp>
      <p:pic>
        <p:nvPicPr>
          <p:cNvPr id="23" name="Picture 22">
            <a:extLst>
              <a:ext uri="{FF2B5EF4-FFF2-40B4-BE49-F238E27FC236}">
                <a16:creationId xmlns:a16="http://schemas.microsoft.com/office/drawing/2014/main" id="{521A41CA-8A48-3A44-0B7A-86C838CDB977}"/>
              </a:ext>
            </a:extLst>
          </p:cNvPr>
          <p:cNvPicPr>
            <a:picLocks noChangeAspect="1"/>
          </p:cNvPicPr>
          <p:nvPr/>
        </p:nvPicPr>
        <p:blipFill>
          <a:blip r:embed="rId3"/>
          <a:stretch>
            <a:fillRect/>
          </a:stretch>
        </p:blipFill>
        <p:spPr>
          <a:xfrm>
            <a:off x="7220039" y="2976101"/>
            <a:ext cx="469611" cy="452899"/>
          </a:xfrm>
          <a:prstGeom prst="rect">
            <a:avLst/>
          </a:prstGeom>
        </p:spPr>
      </p:pic>
      <p:sp>
        <p:nvSpPr>
          <p:cNvPr id="30" name="Rounded Rectangle 1">
            <a:extLst>
              <a:ext uri="{FF2B5EF4-FFF2-40B4-BE49-F238E27FC236}">
                <a16:creationId xmlns:a16="http://schemas.microsoft.com/office/drawing/2014/main" id="{4993260B-8B43-DB04-51BF-8BAF142F3861}"/>
              </a:ext>
            </a:extLst>
          </p:cNvPr>
          <p:cNvSpPr/>
          <p:nvPr/>
        </p:nvSpPr>
        <p:spPr>
          <a:xfrm>
            <a:off x="519172" y="1831345"/>
            <a:ext cx="4289421" cy="2838217"/>
          </a:xfrm>
          <a:prstGeom prst="roundRect">
            <a:avLst>
              <a:gd name="adj" fmla="val 5709"/>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endParaRPr kumimoji="0" lang="en-US" sz="1600" b="0" i="0" u="none" strike="noStrike" kern="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endParaRPr>
          </a:p>
        </p:txBody>
      </p:sp>
      <p:sp>
        <p:nvSpPr>
          <p:cNvPr id="31" name="Rectangle 30">
            <a:extLst>
              <a:ext uri="{FF2B5EF4-FFF2-40B4-BE49-F238E27FC236}">
                <a16:creationId xmlns:a16="http://schemas.microsoft.com/office/drawing/2014/main" id="{E97D39F9-B6B4-0D67-4B49-A8B84067F6B8}"/>
              </a:ext>
            </a:extLst>
          </p:cNvPr>
          <p:cNvSpPr/>
          <p:nvPr/>
        </p:nvSpPr>
        <p:spPr>
          <a:xfrm>
            <a:off x="519171" y="2026644"/>
            <a:ext cx="4289421" cy="241883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400" rtl="0" eaLnBrk="1" fontAlgn="t"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KEY ELIGIBILITY CRITERIA (N=4220)</a:t>
            </a:r>
          </a:p>
          <a:p>
            <a:pPr marL="171450" marR="0" lvl="0" indent="-171450" algn="l" defTabSz="914400" rtl="0" eaLnBrk="1" fontAlgn="t" latinLnBrk="0" hangingPunct="1">
              <a:lnSpc>
                <a:spcPct val="100000"/>
              </a:lnSpc>
              <a:spcBef>
                <a:spcPts val="600"/>
              </a:spcBef>
              <a:spcAft>
                <a:spcPts val="600"/>
              </a:spcAft>
              <a:buClr>
                <a:srgbClr val="6CC5B3"/>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Women or men</a:t>
            </a:r>
          </a:p>
          <a:p>
            <a:pPr marL="171450" marR="0" lvl="0" indent="-171450" algn="l" defTabSz="914400" rtl="0" eaLnBrk="1" fontAlgn="t" latinLnBrk="0" hangingPunct="1">
              <a:lnSpc>
                <a:spcPct val="100000"/>
              </a:lnSpc>
              <a:spcBef>
                <a:spcPts val="600"/>
              </a:spcBef>
              <a:spcAft>
                <a:spcPts val="600"/>
              </a:spcAft>
              <a:buClr>
                <a:srgbClr val="6CC5B3"/>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Node-positive, ER+, HER2- EBC with high recurrence risk who received between 2–5 years of SoC ET ± CDK4/6i</a:t>
            </a:r>
          </a:p>
          <a:p>
            <a:pPr marL="171450" marR="0" lvl="0" indent="-171450" algn="l" defTabSz="914400" rtl="0" eaLnBrk="1" fontAlgn="t" latinLnBrk="0" hangingPunct="1">
              <a:lnSpc>
                <a:spcPct val="100000"/>
              </a:lnSpc>
              <a:spcBef>
                <a:spcPts val="600"/>
              </a:spcBef>
              <a:spcAft>
                <a:spcPts val="600"/>
              </a:spcAft>
              <a:buClr>
                <a:srgbClr val="6CC5B3"/>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a:ea typeface="+mn-ea"/>
                <a:cs typeface="Arial"/>
                <a:sym typeface="Arial"/>
              </a:rPr>
              <a:t>LHRH agonist will be administered for pre and perimenopausal women and men</a:t>
            </a:r>
          </a:p>
        </p:txBody>
      </p:sp>
      <p:sp>
        <p:nvSpPr>
          <p:cNvPr id="32" name="TextBox 31">
            <a:extLst>
              <a:ext uri="{FF2B5EF4-FFF2-40B4-BE49-F238E27FC236}">
                <a16:creationId xmlns:a16="http://schemas.microsoft.com/office/drawing/2014/main" id="{85B8607B-1322-C988-C9CF-B82FBD7F4740}"/>
              </a:ext>
            </a:extLst>
          </p:cNvPr>
          <p:cNvSpPr txBox="1"/>
          <p:nvPr/>
        </p:nvSpPr>
        <p:spPr>
          <a:xfrm>
            <a:off x="9234428" y="3852317"/>
            <a:ext cx="2438400" cy="1257291"/>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PHASE 3</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Status: </a:t>
            </a:r>
            <a:r>
              <a:rPr kumimoji="0" lang="en-US" sz="14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Recruiting</a:t>
            </a:r>
          </a:p>
          <a:p>
            <a:pPr marL="0" marR="0" lvl="0" indent="0" algn="l" defTabSz="914400" rtl="0" eaLnBrk="1" fontAlgn="auto" latinLnBrk="0" hangingPunct="1">
              <a:lnSpc>
                <a:spcPct val="90000"/>
              </a:lnSpc>
              <a:spcBef>
                <a:spcPts val="300"/>
              </a:spcBef>
              <a:spcAft>
                <a:spcPts val="30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PCD: </a:t>
            </a:r>
            <a:r>
              <a:rPr kumimoji="0" lang="en-US" sz="14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August 2029</a:t>
            </a:r>
            <a:endParaRPr kumimoji="0" lang="en-US" sz="14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endParaRPr>
          </a:p>
        </p:txBody>
      </p:sp>
      <p:cxnSp>
        <p:nvCxnSpPr>
          <p:cNvPr id="34" name="Elbow Connector 8">
            <a:extLst>
              <a:ext uri="{FF2B5EF4-FFF2-40B4-BE49-F238E27FC236}">
                <a16:creationId xmlns:a16="http://schemas.microsoft.com/office/drawing/2014/main" id="{DBCE901B-75DE-566C-2170-5349C4BB0FF5}"/>
              </a:ext>
            </a:extLst>
          </p:cNvPr>
          <p:cNvCxnSpPr>
            <a:cxnSpLocks/>
          </p:cNvCxnSpPr>
          <p:nvPr/>
        </p:nvCxnSpPr>
        <p:spPr>
          <a:xfrm flipV="1">
            <a:off x="4808592" y="2035785"/>
            <a:ext cx="1440529" cy="120027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Elbow Connector 13">
            <a:extLst>
              <a:ext uri="{FF2B5EF4-FFF2-40B4-BE49-F238E27FC236}">
                <a16:creationId xmlns:a16="http://schemas.microsoft.com/office/drawing/2014/main" id="{CDDA0291-A00E-1712-CE4F-FB5FDC21C998}"/>
              </a:ext>
            </a:extLst>
          </p:cNvPr>
          <p:cNvCxnSpPr>
            <a:cxnSpLocks/>
          </p:cNvCxnSpPr>
          <p:nvPr/>
        </p:nvCxnSpPr>
        <p:spPr>
          <a:xfrm>
            <a:off x="4808592" y="3236064"/>
            <a:ext cx="1440529" cy="1125147"/>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4842C7C-6FA0-33DC-6694-1319D69E33EC}"/>
              </a:ext>
            </a:extLst>
          </p:cNvPr>
          <p:cNvSpPr/>
          <p:nvPr/>
        </p:nvSpPr>
        <p:spPr>
          <a:xfrm>
            <a:off x="6087836" y="1596739"/>
            <a:ext cx="2654504" cy="820506"/>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FFFFFF"/>
                </a:solidFill>
                <a:effectLst/>
                <a:uLnTx/>
                <a:uFillTx/>
                <a:latin typeface="Arial"/>
                <a:ea typeface="+mn-ea"/>
                <a:cs typeface="Arial"/>
                <a:sym typeface="Arial"/>
              </a:rPr>
              <a:t>Elacestrant</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FFFFFF"/>
                </a:solidFill>
                <a:effectLst/>
                <a:uLnTx/>
                <a:uFillTx/>
                <a:latin typeface="Arial"/>
                <a:ea typeface="+mn-ea"/>
                <a:cs typeface="Arial"/>
                <a:sym typeface="Arial"/>
              </a:rPr>
              <a:t>345 </a:t>
            </a:r>
            <a:r>
              <a:rPr kumimoji="0" lang="en-US" sz="1200" b="0" i="0" u="none" strike="noStrike" kern="0" cap="none" spc="0" normalizeH="0" baseline="0" noProof="0" err="1">
                <a:ln>
                  <a:noFill/>
                </a:ln>
                <a:solidFill>
                  <a:srgbClr val="FFFFFF"/>
                </a:solidFill>
                <a:effectLst/>
                <a:uLnTx/>
                <a:uFillTx/>
                <a:latin typeface="Arial"/>
                <a:ea typeface="+mn-ea"/>
                <a:cs typeface="Arial"/>
                <a:sym typeface="Arial"/>
              </a:rPr>
              <a:t>mg</a:t>
            </a:r>
            <a:r>
              <a:rPr kumimoji="0" lang="en-US" sz="1200" b="0" i="0" u="none" strike="noStrike" kern="0" cap="none" spc="0" normalizeH="0" baseline="30000" noProof="0" err="1">
                <a:ln>
                  <a:noFill/>
                </a:ln>
                <a:solidFill>
                  <a:srgbClr val="FFFFFF"/>
                </a:solidFill>
                <a:effectLst/>
                <a:uLnTx/>
                <a:uFillTx/>
                <a:latin typeface="Arial"/>
                <a:ea typeface="+mn-ea"/>
                <a:cs typeface="Arial"/>
                <a:sym typeface="Arial"/>
              </a:rPr>
              <a:t>a</a:t>
            </a:r>
            <a:r>
              <a:rPr kumimoji="0" lang="en-US" sz="1200" b="0" i="0" u="none" strike="noStrike" kern="0" cap="none" spc="0" normalizeH="0" baseline="0" noProof="0">
                <a:ln>
                  <a:noFill/>
                </a:ln>
                <a:solidFill>
                  <a:srgbClr val="FFFFFF"/>
                </a:solidFill>
                <a:effectLst/>
                <a:uLnTx/>
                <a:uFillTx/>
                <a:latin typeface="Arial"/>
                <a:ea typeface="+mn-ea"/>
                <a:cs typeface="Arial"/>
                <a:sym typeface="Arial"/>
              </a:rPr>
              <a:t> QD</a:t>
            </a:r>
          </a:p>
        </p:txBody>
      </p:sp>
      <p:sp>
        <p:nvSpPr>
          <p:cNvPr id="8" name="Rectangle 7">
            <a:extLst>
              <a:ext uri="{FF2B5EF4-FFF2-40B4-BE49-F238E27FC236}">
                <a16:creationId xmlns:a16="http://schemas.microsoft.com/office/drawing/2014/main" id="{202FFBBF-7495-C7AE-8858-43B9F51830BF}"/>
              </a:ext>
            </a:extLst>
          </p:cNvPr>
          <p:cNvSpPr/>
          <p:nvPr/>
        </p:nvSpPr>
        <p:spPr>
          <a:xfrm>
            <a:off x="6087835" y="4035694"/>
            <a:ext cx="2852057" cy="820506"/>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a:ea typeface="+mn-ea"/>
                <a:cs typeface="Arial"/>
                <a:sym typeface="Arial"/>
              </a:rPr>
              <a:t>Continue </a:t>
            </a:r>
            <a:r>
              <a:rPr kumimoji="0" lang="en-US" sz="1400" b="0" i="0" u="none" strike="noStrike" kern="0" cap="none" spc="0" normalizeH="0" baseline="0" noProof="0" dirty="0" err="1">
                <a:ln>
                  <a:noFill/>
                </a:ln>
                <a:solidFill>
                  <a:srgbClr val="FFFFFF"/>
                </a:solidFill>
                <a:effectLst/>
                <a:uLnTx/>
                <a:uFillTx/>
                <a:latin typeface="Arial"/>
                <a:ea typeface="+mn-ea"/>
                <a:cs typeface="Arial"/>
                <a:sym typeface="Arial"/>
              </a:rPr>
              <a:t>ET</a:t>
            </a:r>
            <a:r>
              <a:rPr kumimoji="0" lang="en-US" sz="1400" b="0" i="0" u="none" strike="noStrike" kern="0" cap="none" spc="0" normalizeH="0" baseline="10000" noProof="0" dirty="0" err="1">
                <a:ln>
                  <a:noFill/>
                </a:ln>
                <a:solidFill>
                  <a:srgbClr val="FFFFFF"/>
                </a:solidFill>
                <a:effectLst/>
                <a:uLnTx/>
                <a:uFillTx/>
                <a:latin typeface="Arial"/>
                <a:ea typeface="+mn-ea"/>
                <a:cs typeface="Arial"/>
                <a:sym typeface="Arial"/>
              </a:rPr>
              <a:t>b</a:t>
            </a:r>
            <a:endParaRPr kumimoji="0" lang="en-US" sz="1400" b="0" i="0" u="none" strike="noStrike" kern="0" cap="none" spc="0" normalizeH="0" baseline="10000" noProof="0" dirty="0">
              <a:ln>
                <a:noFill/>
              </a:ln>
              <a:solidFill>
                <a:srgbClr val="FFFFFF"/>
              </a:solidFill>
              <a:effectLst/>
              <a:uLnTx/>
              <a:uFillTx/>
              <a:latin typeface="Arial"/>
              <a:ea typeface="+mn-ea"/>
              <a:cs typeface="Arial"/>
              <a:sym typeface="Arial"/>
            </a:endParaRPr>
          </a:p>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FFFF"/>
                </a:solidFill>
                <a:effectLst/>
                <a:uLnTx/>
                <a:uFillTx/>
                <a:latin typeface="Arial"/>
                <a:ea typeface="+mn-ea"/>
                <a:cs typeface="Arial"/>
                <a:sym typeface="Arial"/>
              </a:rPr>
              <a:t>Anastrozole 1 mg QD, letrozole 2.5 mg QD, exemestane 25 mg QD, or tamoxifen 20 mg QD</a:t>
            </a:r>
          </a:p>
        </p:txBody>
      </p:sp>
      <p:sp>
        <p:nvSpPr>
          <p:cNvPr id="21" name="Oval 20">
            <a:extLst>
              <a:ext uri="{FF2B5EF4-FFF2-40B4-BE49-F238E27FC236}">
                <a16:creationId xmlns:a16="http://schemas.microsoft.com/office/drawing/2014/main" id="{994AFDE4-C1CF-747C-8C23-F77E2D2EA403}"/>
              </a:ext>
            </a:extLst>
          </p:cNvPr>
          <p:cNvSpPr>
            <a:spLocks noChangeAspect="1"/>
          </p:cNvSpPr>
          <p:nvPr/>
        </p:nvSpPr>
        <p:spPr>
          <a:xfrm>
            <a:off x="5208817" y="2902172"/>
            <a:ext cx="640080" cy="640080"/>
          </a:xfrm>
          <a:prstGeom prst="ellipse">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R 1:1</a:t>
            </a:r>
          </a:p>
        </p:txBody>
      </p:sp>
      <p:sp>
        <p:nvSpPr>
          <p:cNvPr id="36" name="Rectangle 35">
            <a:extLst>
              <a:ext uri="{FF2B5EF4-FFF2-40B4-BE49-F238E27FC236}">
                <a16:creationId xmlns:a16="http://schemas.microsoft.com/office/drawing/2014/main" id="{57B39A2F-A2C8-389F-9F89-3404FB463F04}"/>
              </a:ext>
            </a:extLst>
          </p:cNvPr>
          <p:cNvSpPr/>
          <p:nvPr/>
        </p:nvSpPr>
        <p:spPr>
          <a:xfrm>
            <a:off x="9003192" y="1306287"/>
            <a:ext cx="2552788" cy="720358"/>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4000"/>
              </a:lnSpc>
              <a:spcBef>
                <a:spcPts val="300"/>
              </a:spcBef>
              <a:spcAft>
                <a:spcPts val="300"/>
              </a:spcAft>
              <a:buClr>
                <a:srgbClr val="000000"/>
              </a:buClr>
              <a:buSzTx/>
              <a:buFontTx/>
              <a:buNone/>
              <a:tabLst/>
              <a:defRPr/>
            </a:pPr>
            <a:r>
              <a:rPr kumimoji="0" lang="en-US" sz="14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sym typeface="Arial"/>
              </a:rPr>
              <a:t>PRIMARY ENDPOINT</a:t>
            </a:r>
          </a:p>
          <a:p>
            <a:pPr marL="0" marR="0" lvl="0" indent="0" algn="ctr" defTabSz="914400" rtl="0" eaLnBrk="1" fontAlgn="auto" latinLnBrk="0" hangingPunct="1">
              <a:lnSpc>
                <a:spcPct val="104000"/>
              </a:lnSpc>
              <a:spcBef>
                <a:spcPts val="0"/>
              </a:spcBef>
              <a:spcAft>
                <a:spcPts val="30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IBCFS</a:t>
            </a:r>
          </a:p>
        </p:txBody>
      </p:sp>
      <p:sp>
        <p:nvSpPr>
          <p:cNvPr id="37" name="Rectangle 36">
            <a:extLst>
              <a:ext uri="{FF2B5EF4-FFF2-40B4-BE49-F238E27FC236}">
                <a16:creationId xmlns:a16="http://schemas.microsoft.com/office/drawing/2014/main" id="{A4BF8F1F-C4BE-7EFE-AB69-7D648ADD30DC}"/>
              </a:ext>
            </a:extLst>
          </p:cNvPr>
          <p:cNvSpPr/>
          <p:nvPr/>
        </p:nvSpPr>
        <p:spPr>
          <a:xfrm>
            <a:off x="9003192" y="2090057"/>
            <a:ext cx="2552788" cy="720359"/>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KEY SECONDARY ENDPOINT</a:t>
            </a:r>
          </a:p>
          <a:p>
            <a:pPr marL="0" marR="0" lvl="0" indent="0" algn="ctr" defTabSz="914400" rtl="0" eaLnBrk="1" fontAlgn="t" latinLnBrk="0" hangingPunct="1">
              <a:lnSpc>
                <a:spcPct val="100000"/>
              </a:lnSpc>
              <a:spcBef>
                <a:spcPts val="60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rPr>
              <a:t>DRFS and OS</a:t>
            </a:r>
            <a:endParaRPr kumimoji="0" lang="en-US" sz="1400" b="0" i="0" u="none" strike="noStrike" kern="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sym typeface="Arial"/>
            </a:endParaRPr>
          </a:p>
        </p:txBody>
      </p:sp>
      <p:sp>
        <p:nvSpPr>
          <p:cNvPr id="38" name="Rectangle 37">
            <a:extLst>
              <a:ext uri="{FF2B5EF4-FFF2-40B4-BE49-F238E27FC236}">
                <a16:creationId xmlns:a16="http://schemas.microsoft.com/office/drawing/2014/main" id="{85ACAD16-30D2-9581-8FEF-C74CF767C70E}"/>
              </a:ext>
            </a:extLst>
          </p:cNvPr>
          <p:cNvSpPr/>
          <p:nvPr/>
        </p:nvSpPr>
        <p:spPr>
          <a:xfrm>
            <a:off x="9003192" y="2873828"/>
            <a:ext cx="2552788" cy="744439"/>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4000"/>
              </a:lnSpc>
              <a:spcBef>
                <a:spcPts val="300"/>
              </a:spcBef>
              <a:spcAft>
                <a:spcPts val="30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SECONDARY</a:t>
            </a:r>
            <a:r>
              <a:rPr kumimoji="0" lang="en-US" sz="14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sym typeface="Arial"/>
              </a:rPr>
              <a:t> ENDPOINT</a:t>
            </a:r>
          </a:p>
          <a:p>
            <a:pPr marL="0" marR="0" lvl="0" indent="0" algn="ctr" defTabSz="914400" rtl="0" eaLnBrk="1" fontAlgn="t"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a:ea typeface="+mn-ea"/>
                <a:cs typeface="Arial"/>
                <a:sym typeface="Arial"/>
              </a:rPr>
              <a:t>IDFS, Safety, </a:t>
            </a:r>
          </a:p>
          <a:p>
            <a:pPr marL="0" marR="0" lvl="0" indent="0" algn="ctr" defTabSz="914400" rtl="0" eaLnBrk="1" fontAlgn="t"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a:ea typeface="+mn-ea"/>
                <a:cs typeface="Arial"/>
                <a:sym typeface="Arial"/>
              </a:rPr>
              <a:t>PROs-QoL, and PK</a:t>
            </a:r>
            <a:endParaRPr kumimoji="0" lang="en-US" sz="1400" b="0" i="0" u="none" strike="noStrike" kern="0" cap="none" spc="0" normalizeH="0" baseline="30000" noProof="0" dirty="0">
              <a:ln>
                <a:noFill/>
              </a:ln>
              <a:solidFill>
                <a:srgbClr val="003353"/>
              </a:solidFill>
              <a:effectLst/>
              <a:uLnTx/>
              <a:uFillTx/>
              <a:latin typeface="Arial"/>
              <a:ea typeface="+mn-ea"/>
              <a:cs typeface="Arial"/>
              <a:sym typeface="Arial"/>
            </a:endParaRPr>
          </a:p>
        </p:txBody>
      </p:sp>
    </p:spTree>
    <p:extLst>
      <p:ext uri="{BB962C8B-B14F-4D97-AF65-F5344CB8AC3E}">
        <p14:creationId xmlns:p14="http://schemas.microsoft.com/office/powerpoint/2010/main" val="35297960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387112-4DE6-3298-CA0A-353E84D0811E}"/>
              </a:ext>
            </a:extLst>
          </p:cNvPr>
          <p:cNvSpPr>
            <a:spLocks noGrp="1"/>
          </p:cNvSpPr>
          <p:nvPr>
            <p:ph type="ctrTitle"/>
          </p:nvPr>
        </p:nvSpPr>
        <p:spPr>
          <a:xfrm>
            <a:off x="366530" y="303193"/>
            <a:ext cx="11825470" cy="611207"/>
          </a:xfrm>
        </p:spPr>
        <p:txBody>
          <a:bodyPr/>
          <a:lstStyle/>
          <a:p>
            <a:r>
              <a:rPr lang="en-US" sz="4000" dirty="0"/>
              <a:t>CAMBRIA-1: </a:t>
            </a:r>
            <a:r>
              <a:rPr lang="en-US" sz="2800" dirty="0"/>
              <a:t>Extended Therapy with </a:t>
            </a:r>
            <a:r>
              <a:rPr lang="en-US" sz="2800" dirty="0" err="1"/>
              <a:t>Camizestrant</a:t>
            </a:r>
            <a:r>
              <a:rPr lang="en-US" sz="2800" dirty="0"/>
              <a:t> vs SoC ET</a:t>
            </a:r>
            <a:r>
              <a:rPr lang="en-US" sz="2500" baseline="30000" dirty="0"/>
              <a:t>1,2</a:t>
            </a:r>
            <a:endParaRPr lang="en-US" sz="2500" dirty="0"/>
          </a:p>
        </p:txBody>
      </p:sp>
      <p:sp>
        <p:nvSpPr>
          <p:cNvPr id="4" name="Rounded Rectangle 1">
            <a:extLst>
              <a:ext uri="{FF2B5EF4-FFF2-40B4-BE49-F238E27FC236}">
                <a16:creationId xmlns:a16="http://schemas.microsoft.com/office/drawing/2014/main" id="{60875BC1-39E0-6DA6-E27B-4125AFD908F4}"/>
              </a:ext>
            </a:extLst>
          </p:cNvPr>
          <p:cNvSpPr/>
          <p:nvPr/>
        </p:nvSpPr>
        <p:spPr>
          <a:xfrm>
            <a:off x="519172" y="1831345"/>
            <a:ext cx="4289421" cy="2838217"/>
          </a:xfrm>
          <a:prstGeom prst="roundRect">
            <a:avLst>
              <a:gd name="adj" fmla="val 5709"/>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endParaRPr kumimoji="0" lang="en-US" sz="1600" b="0" i="0" u="none" strike="noStrike" kern="0" cap="none" spc="0" normalizeH="0" baseline="0" noProof="0" dirty="0">
              <a:ln>
                <a:noFill/>
              </a:ln>
              <a:solidFill>
                <a:srgbClr val="212121"/>
              </a:solidFill>
              <a:effectLst/>
              <a:uLnTx/>
              <a:uFillTx/>
              <a:latin typeface="Arial" panose="020B0604020202020204"/>
              <a:ea typeface="+mn-ea"/>
              <a:cs typeface="Arial" panose="020B0604020202020204" pitchFamily="34" charset="0"/>
              <a:sym typeface="Arial"/>
            </a:endParaRPr>
          </a:p>
        </p:txBody>
      </p:sp>
      <p:sp>
        <p:nvSpPr>
          <p:cNvPr id="5" name="Rectangle 4">
            <a:extLst>
              <a:ext uri="{FF2B5EF4-FFF2-40B4-BE49-F238E27FC236}">
                <a16:creationId xmlns:a16="http://schemas.microsoft.com/office/drawing/2014/main" id="{6D885148-5AA5-1A25-6B01-35FCD9BAA3F3}"/>
              </a:ext>
            </a:extLst>
          </p:cNvPr>
          <p:cNvSpPr/>
          <p:nvPr/>
        </p:nvSpPr>
        <p:spPr>
          <a:xfrm>
            <a:off x="519171" y="2026644"/>
            <a:ext cx="4289421" cy="241883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182880" tIns="45720" rIns="91440" bIns="45720" rtlCol="0" anchor="ctr"/>
          <a:lstStyle/>
          <a:p>
            <a:pPr marL="0" marR="0" lvl="0" indent="0" algn="l" defTabSz="914400" rtl="0" eaLnBrk="1" fontAlgn="t"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KEY ELIGIBILITY CRITERIA (N≈4300)</a:t>
            </a:r>
            <a:endPar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endParaRPr>
          </a:p>
          <a:p>
            <a:pPr marL="171450" marR="0" lvl="0" indent="-171450" algn="l" defTabSz="914400" rtl="0" eaLnBrk="1" fontAlgn="t"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Pre/peri/postmenopausal women or men</a:t>
            </a:r>
          </a:p>
          <a:p>
            <a:pPr marL="171450" marR="0" lvl="0" indent="-171450" algn="l" defTabSz="914400" rtl="0" eaLnBrk="1" fontAlgn="t"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ER+, HER2- </a:t>
            </a:r>
            <a:r>
              <a:rPr kumimoji="0" lang="en-US" sz="1200" b="0" i="0" u="none" strike="noStrike" kern="0" cap="none" spc="0" normalizeH="0" baseline="0" noProof="0" dirty="0" err="1">
                <a:ln>
                  <a:noFill/>
                </a:ln>
                <a:solidFill>
                  <a:srgbClr val="003353"/>
                </a:solidFill>
                <a:effectLst/>
                <a:uLnTx/>
                <a:uFillTx/>
                <a:latin typeface="Arial" panose="020B0604020202020204"/>
                <a:ea typeface="+mn-ea"/>
                <a:cs typeface="Arial" panose="020B0604020202020204" pitchFamily="34" charset="0"/>
                <a:sym typeface="Arial"/>
              </a:rPr>
              <a:t>EBC</a:t>
            </a:r>
            <a:r>
              <a:rPr kumimoji="0" lang="en-US" sz="1200" b="0" i="0" u="none" strike="noStrike" kern="0" cap="none" spc="0" normalizeH="0" baseline="10000" noProof="0" dirty="0" err="1">
                <a:ln>
                  <a:noFill/>
                </a:ln>
                <a:solidFill>
                  <a:srgbClr val="003353"/>
                </a:solidFill>
                <a:effectLst/>
                <a:uLnTx/>
                <a:uFillTx/>
                <a:latin typeface="Arial" panose="020B0604020202020204"/>
                <a:ea typeface="+mn-ea"/>
                <a:cs typeface="Arial" panose="020B0604020202020204" pitchFamily="34" charset="0"/>
                <a:sym typeface="Arial"/>
              </a:rPr>
              <a:t>a</a:t>
            </a:r>
            <a:endParaRPr kumimoji="0" lang="en-US" sz="1200" b="0" i="0" u="none" strike="noStrike" kern="0" cap="none" spc="0" normalizeH="0" baseline="10000" noProof="0" dirty="0">
              <a:ln>
                <a:noFill/>
              </a:ln>
              <a:solidFill>
                <a:srgbClr val="003353"/>
              </a:solidFill>
              <a:effectLst/>
              <a:uLnTx/>
              <a:uFillTx/>
              <a:latin typeface="Arial" panose="020B0604020202020204"/>
              <a:ea typeface="+mn-ea"/>
              <a:cs typeface="Arial" panose="020B0604020202020204" pitchFamily="34" charset="0"/>
              <a:sym typeface="Arial"/>
            </a:endParaRPr>
          </a:p>
          <a:p>
            <a:pPr marL="171450" marR="0" lvl="0" indent="-171450" algn="l" defTabSz="914400" rtl="0" eaLnBrk="1" fontAlgn="t"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Receiving standard adjuvant ET for ≥2 and ≤5 years </a:t>
            </a:r>
            <a:b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b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(+3 </a:t>
            </a:r>
            <a:r>
              <a:rPr kumimoji="0" lang="en-US" sz="1200" b="0" i="0" u="none" strike="noStrike" kern="0" cap="none" spc="0" normalizeH="0" baseline="0" noProof="0" dirty="0" err="1">
                <a:ln>
                  <a:noFill/>
                </a:ln>
                <a:solidFill>
                  <a:srgbClr val="003353"/>
                </a:solidFill>
                <a:effectLst/>
                <a:uLnTx/>
                <a:uFillTx/>
                <a:latin typeface="Arial" panose="020B0604020202020204"/>
                <a:ea typeface="+mn-ea"/>
                <a:cs typeface="Arial" panose="020B0604020202020204" pitchFamily="34" charset="0"/>
                <a:sym typeface="Arial"/>
              </a:rPr>
              <a:t>mo</a:t>
            </a: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 with at least 5 years of remaining adjuvant ET planned</a:t>
            </a:r>
          </a:p>
          <a:p>
            <a:pPr marL="171450" marR="0" lvl="0" indent="-171450" algn="l" defTabSz="914400" rtl="0" eaLnBrk="1" fontAlgn="t"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May have received (neo)adjuvant CDK4/6i in combination with ET, but must have completed CDK4/6i portion of treatment</a:t>
            </a:r>
          </a:p>
          <a:p>
            <a:pPr marL="171450" marR="0" lvl="0" indent="-171450" algn="l" defTabSz="914400" rtl="0" eaLnBrk="1" fontAlgn="t" latinLnBrk="0" hangingPunct="1">
              <a:lnSpc>
                <a:spcPct val="100000"/>
              </a:lnSpc>
              <a:spcBef>
                <a:spcPts val="300"/>
              </a:spcBef>
              <a:spcAft>
                <a:spcPts val="300"/>
              </a:spcAft>
              <a:buClr>
                <a:srgbClr val="41B7E6"/>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Intermediate or high risk of recurrence</a:t>
            </a:r>
          </a:p>
        </p:txBody>
      </p:sp>
      <p:cxnSp>
        <p:nvCxnSpPr>
          <p:cNvPr id="6" name="Elbow Connector 8">
            <a:extLst>
              <a:ext uri="{FF2B5EF4-FFF2-40B4-BE49-F238E27FC236}">
                <a16:creationId xmlns:a16="http://schemas.microsoft.com/office/drawing/2014/main" id="{B8E83391-FFE7-F3B4-6055-EBFEE7611767}"/>
              </a:ext>
            </a:extLst>
          </p:cNvPr>
          <p:cNvCxnSpPr>
            <a:cxnSpLocks/>
            <a:stCxn id="5" idx="3"/>
            <a:endCxn id="7" idx="1"/>
          </p:cNvCxnSpPr>
          <p:nvPr/>
        </p:nvCxnSpPr>
        <p:spPr>
          <a:xfrm flipV="1">
            <a:off x="4808592" y="2035785"/>
            <a:ext cx="1440529" cy="120027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CE80E38D-F678-C27F-369C-D5FA1D74B260}"/>
              </a:ext>
            </a:extLst>
          </p:cNvPr>
          <p:cNvSpPr/>
          <p:nvPr/>
        </p:nvSpPr>
        <p:spPr>
          <a:xfrm>
            <a:off x="6249121" y="1490765"/>
            <a:ext cx="2438400" cy="1090040"/>
          </a:xfrm>
          <a:prstGeom prst="rect">
            <a:avLst/>
          </a:prstGeom>
          <a:solidFill>
            <a:srgbClr val="41B7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Continue standard ET </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(AI or tamoxifen) </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 LHRH </a:t>
            </a:r>
            <a:r>
              <a:rPr kumimoji="0" lang="en-US" sz="1400" b="0" i="0" u="none" strike="noStrike" kern="0" cap="none" spc="0" normalizeH="0" baseline="0" noProof="0" dirty="0" err="1">
                <a:ln>
                  <a:noFill/>
                </a:ln>
                <a:solidFill>
                  <a:srgbClr val="FFFFFF"/>
                </a:solidFill>
                <a:effectLst/>
                <a:uLnTx/>
                <a:uFillTx/>
                <a:latin typeface="Arial" panose="020B0604020202020204"/>
                <a:ea typeface="+mn-ea"/>
                <a:cs typeface="Arial" panose="020B0604020202020204" pitchFamily="34" charset="0"/>
                <a:sym typeface="Arial"/>
              </a:rPr>
              <a:t>agonist</a:t>
            </a:r>
            <a:r>
              <a:rPr kumimoji="0" lang="en-US" sz="1400" b="0" i="0" u="none" strike="noStrike" kern="0" cap="none" spc="0" normalizeH="0" baseline="30000" noProof="0" dirty="0" err="1">
                <a:ln>
                  <a:noFill/>
                </a:ln>
                <a:solidFill>
                  <a:srgbClr val="FFFFFF"/>
                </a:solidFill>
                <a:effectLst/>
                <a:uLnTx/>
                <a:uFillTx/>
                <a:latin typeface="Arial" panose="020B0604020202020204"/>
                <a:ea typeface="+mn-ea"/>
                <a:cs typeface="Arial" panose="020B0604020202020204" pitchFamily="34" charset="0"/>
                <a:sym typeface="Arial"/>
              </a:rPr>
              <a:t>b</a:t>
            </a:r>
            <a:endParaRPr kumimoji="0" lang="en-US" sz="1400" b="0"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endParaRPr>
          </a:p>
        </p:txBody>
      </p:sp>
      <p:sp>
        <p:nvSpPr>
          <p:cNvPr id="8" name="Rectangle 7">
            <a:extLst>
              <a:ext uri="{FF2B5EF4-FFF2-40B4-BE49-F238E27FC236}">
                <a16:creationId xmlns:a16="http://schemas.microsoft.com/office/drawing/2014/main" id="{634A483D-0F56-11BF-C1F2-2577AC859C60}"/>
              </a:ext>
            </a:extLst>
          </p:cNvPr>
          <p:cNvSpPr/>
          <p:nvPr/>
        </p:nvSpPr>
        <p:spPr>
          <a:xfrm>
            <a:off x="6249121" y="3816191"/>
            <a:ext cx="2438400" cy="1090040"/>
          </a:xfrm>
          <a:prstGeom prst="rect">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rPr>
              <a:t>Camizestrant 75 mg QD </a:t>
            </a:r>
          </a:p>
          <a:p>
            <a:pPr marL="0" marR="0" lvl="0" indent="0" algn="ctr" defTabSz="914400" rtl="0" eaLnBrk="1" fontAlgn="t"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Arial" panose="020B0604020202020204" pitchFamily="34" charset="0"/>
                <a:sym typeface="Arial"/>
              </a:rPr>
              <a:t>± LHRH </a:t>
            </a:r>
            <a:r>
              <a:rPr kumimoji="0" lang="en-US" sz="1400" b="0" i="0" u="none" strike="noStrike" kern="0" cap="none" spc="0" normalizeH="0" baseline="0" noProof="0" err="1">
                <a:ln>
                  <a:noFill/>
                </a:ln>
                <a:solidFill>
                  <a:srgbClr val="FFFFFF"/>
                </a:solidFill>
                <a:effectLst/>
                <a:uLnTx/>
                <a:uFillTx/>
                <a:latin typeface="Arial" panose="020B0604020202020204"/>
                <a:ea typeface="+mn-ea"/>
                <a:cs typeface="Arial" panose="020B0604020202020204" pitchFamily="34" charset="0"/>
                <a:sym typeface="Arial"/>
              </a:rPr>
              <a:t>agonist</a:t>
            </a:r>
            <a:r>
              <a:rPr kumimoji="0" lang="en-US" sz="1400" b="0" i="0" u="none" strike="noStrike" kern="0" cap="none" spc="0" normalizeH="0" baseline="10000" noProof="0" err="1">
                <a:ln>
                  <a:noFill/>
                </a:ln>
                <a:solidFill>
                  <a:srgbClr val="FFFFFF"/>
                </a:solidFill>
                <a:effectLst/>
                <a:uLnTx/>
                <a:uFillTx/>
                <a:latin typeface="Arial" panose="020B0604020202020204"/>
                <a:ea typeface="+mn-ea"/>
                <a:cs typeface="Arial" panose="020B0604020202020204" pitchFamily="34" charset="0"/>
                <a:sym typeface="Arial"/>
              </a:rPr>
              <a:t>b</a:t>
            </a:r>
            <a:endParaRPr kumimoji="0" lang="en-US" sz="1400" b="0" i="0" u="none" strike="noStrike" kern="0" cap="none" spc="0" normalizeH="0" baseline="10000" noProof="0">
              <a:ln>
                <a:noFill/>
              </a:ln>
              <a:solidFill>
                <a:srgbClr val="FFFFFF"/>
              </a:solidFill>
              <a:effectLst/>
              <a:uLnTx/>
              <a:uFillTx/>
              <a:latin typeface="Arial" panose="020B0604020202020204"/>
              <a:ea typeface="+mn-ea"/>
              <a:cs typeface="Arial" panose="020B0604020202020204" pitchFamily="34" charset="0"/>
              <a:sym typeface="Arial"/>
            </a:endParaRPr>
          </a:p>
        </p:txBody>
      </p:sp>
      <p:cxnSp>
        <p:nvCxnSpPr>
          <p:cNvPr id="9" name="Elbow Connector 13">
            <a:extLst>
              <a:ext uri="{FF2B5EF4-FFF2-40B4-BE49-F238E27FC236}">
                <a16:creationId xmlns:a16="http://schemas.microsoft.com/office/drawing/2014/main" id="{C3B7B504-0C05-9191-41F8-CCCCF4DD4AD7}"/>
              </a:ext>
            </a:extLst>
          </p:cNvPr>
          <p:cNvCxnSpPr>
            <a:cxnSpLocks/>
            <a:stCxn id="5" idx="3"/>
            <a:endCxn id="8" idx="1"/>
          </p:cNvCxnSpPr>
          <p:nvPr/>
        </p:nvCxnSpPr>
        <p:spPr>
          <a:xfrm>
            <a:off x="4808592" y="3236064"/>
            <a:ext cx="1440529" cy="1125147"/>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F6F97CC6-28D0-079D-EF00-A69326550235}"/>
              </a:ext>
            </a:extLst>
          </p:cNvPr>
          <p:cNvSpPr>
            <a:spLocks noChangeAspect="1"/>
          </p:cNvSpPr>
          <p:nvPr/>
        </p:nvSpPr>
        <p:spPr>
          <a:xfrm>
            <a:off x="5208817" y="2902172"/>
            <a:ext cx="640080" cy="640080"/>
          </a:xfrm>
          <a:prstGeom prst="ellipse">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R 1:1</a:t>
            </a:r>
          </a:p>
        </p:txBody>
      </p:sp>
      <p:sp>
        <p:nvSpPr>
          <p:cNvPr id="16" name="TextBox 15">
            <a:extLst>
              <a:ext uri="{FF2B5EF4-FFF2-40B4-BE49-F238E27FC236}">
                <a16:creationId xmlns:a16="http://schemas.microsoft.com/office/drawing/2014/main" id="{7B3BD404-9E0E-7189-703B-BA0A69FFD3C0}"/>
              </a:ext>
            </a:extLst>
          </p:cNvPr>
          <p:cNvSpPr txBox="1"/>
          <p:nvPr/>
        </p:nvSpPr>
        <p:spPr>
          <a:xfrm>
            <a:off x="9234428" y="3852317"/>
            <a:ext cx="2438400" cy="1257291"/>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PHASE 3</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Status: </a:t>
            </a:r>
            <a:r>
              <a:rPr kumimoji="0" lang="en-US" sz="14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Recruiting</a:t>
            </a:r>
          </a:p>
          <a:p>
            <a:pPr marL="0" marR="0" lvl="0" indent="0" algn="l" defTabSz="914400" rtl="0" eaLnBrk="1" fontAlgn="auto" latinLnBrk="0" hangingPunct="1">
              <a:lnSpc>
                <a:spcPct val="90000"/>
              </a:lnSpc>
              <a:spcBef>
                <a:spcPts val="300"/>
              </a:spcBef>
              <a:spcAft>
                <a:spcPts val="300"/>
              </a:spcAft>
              <a:buClr>
                <a:srgbClr val="000000"/>
              </a:buClr>
              <a:buSzTx/>
              <a:buFont typeface="Arial"/>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PCD: </a:t>
            </a:r>
            <a:r>
              <a:rPr kumimoji="0" lang="en-US" sz="1400" b="0"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April 20, 2027</a:t>
            </a:r>
          </a:p>
        </p:txBody>
      </p:sp>
      <p:sp>
        <p:nvSpPr>
          <p:cNvPr id="17" name="Text Placeholder 14">
            <a:extLst>
              <a:ext uri="{FF2B5EF4-FFF2-40B4-BE49-F238E27FC236}">
                <a16:creationId xmlns:a16="http://schemas.microsoft.com/office/drawing/2014/main" id="{72DC7B18-EE8C-7654-9AE9-F92E0D5230AA}"/>
              </a:ext>
            </a:extLst>
          </p:cNvPr>
          <p:cNvSpPr txBox="1">
            <a:spLocks/>
          </p:cNvSpPr>
          <p:nvPr/>
        </p:nvSpPr>
        <p:spPr>
          <a:xfrm>
            <a:off x="391651" y="5180169"/>
            <a:ext cx="11408697" cy="1157131"/>
          </a:xfrm>
          <a:prstGeom prst="rect">
            <a:avLst/>
          </a:prstGeom>
        </p:spPr>
        <p:txBody>
          <a:bodyPr vert="horz" lIns="90000" tIns="46800" rIns="90000" bIns="46800" rtlCol="0" anchor="b">
            <a:noAutofit/>
          </a:bodyPr>
          <a:lstStyle>
            <a:lvl1pPr marL="0" indent="0" algn="r" defTabSz="914354" rtl="0" eaLnBrk="1" latinLnBrk="0" hangingPunct="1">
              <a:lnSpc>
                <a:spcPct val="100000"/>
              </a:lnSpc>
              <a:spcBef>
                <a:spcPts val="0"/>
              </a:spcBef>
              <a:buClrTx/>
              <a:buSzPct val="100000"/>
              <a:buFont typeface="Ringside Book" panose="02000500000000000000" pitchFamily="50" charset="0"/>
              <a:buNone/>
              <a:defRPr sz="900" kern="400" baseline="0">
                <a:solidFill>
                  <a:schemeClr val="tx1"/>
                </a:solidFill>
                <a:latin typeface="Arial" panose="020B0604020202020204" pitchFamily="34" charset="0"/>
                <a:ea typeface="+mn-ea"/>
                <a:cs typeface="Arial" panose="020B0604020202020204" pitchFamily="34" charset="0"/>
              </a:defRPr>
            </a:lvl1pPr>
            <a:lvl2pPr marL="137157" indent="-182875" algn="l" defTabSz="914354" rtl="0" eaLnBrk="1" latinLnBrk="0" hangingPunct="1">
              <a:lnSpc>
                <a:spcPts val="2000"/>
              </a:lnSpc>
              <a:spcBef>
                <a:spcPts val="500"/>
              </a:spcBef>
              <a:buSzPct val="70000"/>
              <a:buFont typeface="System Font Regular"/>
              <a:buChar char="•"/>
              <a:defRPr sz="2000" kern="400">
                <a:solidFill>
                  <a:schemeClr val="tx1"/>
                </a:solidFill>
                <a:latin typeface="Arial" panose="020B0604020202020204" pitchFamily="34" charset="0"/>
                <a:ea typeface="+mn-ea"/>
                <a:cs typeface="Arial" panose="020B0604020202020204" pitchFamily="34" charset="0"/>
              </a:defRPr>
            </a:lvl2pPr>
            <a:lvl3pPr marL="365742" indent="-182875" algn="l" defTabSz="914354" rtl="0" eaLnBrk="1" latinLnBrk="0" hangingPunct="1">
              <a:lnSpc>
                <a:spcPts val="1600"/>
              </a:lnSpc>
              <a:spcBef>
                <a:spcPts val="500"/>
              </a:spcBef>
              <a:buFont typeface="System Font Regular"/>
              <a:buChar char="–"/>
              <a:defRPr sz="1600" kern="400">
                <a:solidFill>
                  <a:schemeClr val="tx1"/>
                </a:solidFill>
                <a:latin typeface="Arial" panose="020B0604020202020204" pitchFamily="34" charset="0"/>
                <a:ea typeface="+mn-ea"/>
                <a:cs typeface="Arial" panose="020B0604020202020204" pitchFamily="34" charset="0"/>
              </a:defRPr>
            </a:lvl3pPr>
            <a:lvl4pPr marL="548626" indent="-182875" algn="l" defTabSz="914354" rtl="0" eaLnBrk="1" latinLnBrk="0" hangingPunct="1">
              <a:lnSpc>
                <a:spcPts val="1400"/>
              </a:lnSpc>
              <a:spcBef>
                <a:spcPts val="500"/>
              </a:spcBef>
              <a:buSzPct val="86000"/>
              <a:buFont typeface="System Font Regular"/>
              <a:buChar char="•"/>
              <a:defRPr sz="1400" kern="400">
                <a:solidFill>
                  <a:schemeClr val="tx1"/>
                </a:solidFill>
                <a:latin typeface="Arial" panose="020B0604020202020204" pitchFamily="34" charset="0"/>
                <a:ea typeface="+mn-ea"/>
                <a:cs typeface="Arial" panose="020B0604020202020204" pitchFamily="34" charset="0"/>
              </a:defRPr>
            </a:lvl4pPr>
            <a:lvl5pPr marL="731502" indent="-182875" algn="l" defTabSz="914354" rtl="0" eaLnBrk="1" latinLnBrk="0" hangingPunct="1">
              <a:lnSpc>
                <a:spcPts val="1200"/>
              </a:lnSpc>
              <a:spcBef>
                <a:spcPts val="500"/>
              </a:spcBef>
              <a:buFont typeface="System Font Regular"/>
              <a:buChar char="–"/>
              <a:defRPr sz="1200" kern="400">
                <a:solidFill>
                  <a:schemeClr val="tx1"/>
                </a:solidFill>
                <a:latin typeface="Arial" panose="020B0604020202020204" pitchFamily="34" charset="0"/>
                <a:ea typeface="+mn-ea"/>
                <a:cs typeface="Arial" panose="020B0604020202020204" pitchFamily="34" charset="0"/>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The CAMBRIA-1 study design presented aligns with clinical study protocol global amendment 3 v4.0 (11 March 2024).</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8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ER</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ER expression ≥10% of </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tumor</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cells; HER2−: IHC 0–1 positive and negative by ISH. </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800" b="0" i="0" u="none" strike="noStrike" kern="400" cap="none" spc="0" normalizeH="0" baseline="3000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b</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Investigators</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choice: AI (exemestane, letrozole, anastrozole) or tamoxifen, standard dose per investigator, once daily. Pre and perimenopausal women, and men, will be administered an LHRH agonist.</a:t>
            </a:r>
            <a:b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b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AI, aromatase inhibitor; CDK4/6i, cyclin-dependent kinase 4/6 inhibitor; DRFS, distant recurrence-free survival; EBC, early breast cancer; ECOG, Eastern Cooperative Oncology Group; ER, </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estrogen</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receptor; ET, endocrine therapy; HER2, human epidermal growth factor receptor 2; IBCFS, invasive breast cancer-free survival; IDFS, invasive disease-free survival; IHC, immunohistochemistry; ISH, in situ hybridization; LHRH, luteinizing hormone-releasing hormone; </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mo</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month; OS, overall survival; PCD, primary completion date; PK, pharmacokinetics; PRO, patient-reported outcomes; QD, once daily; R, randomized; SoC, standard of care.</a:t>
            </a:r>
          </a:p>
          <a:p>
            <a:pPr marL="0" marR="0" lvl="0" indent="0" algn="r" defTabSz="914354" rtl="0" eaLnBrk="1" fontAlgn="auto" latinLnBrk="0" hangingPunct="1">
              <a:lnSpc>
                <a:spcPct val="100000"/>
              </a:lnSpc>
              <a:spcBef>
                <a:spcPts val="0"/>
              </a:spcBef>
              <a:spcAft>
                <a:spcPts val="0"/>
              </a:spcAft>
              <a:buClrTx/>
              <a:buSzPct val="100000"/>
              <a:buFont typeface="Ringside Book" panose="02000500000000000000" pitchFamily="50" charset="0"/>
              <a:buNone/>
              <a:tabLst/>
              <a:defRPr/>
            </a:pP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 https://</a:t>
            </a:r>
            <a:r>
              <a:rPr kumimoji="0" lang="en-GB" sz="800" b="0" i="0" u="none" strike="noStrike" kern="4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clinicaltrials.gov</a:t>
            </a:r>
            <a:r>
              <a:rPr kumimoji="0" lang="en-GB" sz="800" b="0" i="0" u="none" strike="noStrike" kern="4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/study/NCT05774951. (Accessed February 10, 2026). 2. Hamilton EP, et al. Future Oncol. 2025;21(7):795-806.</a:t>
            </a:r>
          </a:p>
        </p:txBody>
      </p:sp>
      <p:sp>
        <p:nvSpPr>
          <p:cNvPr id="31" name="Rectangle 30">
            <a:extLst>
              <a:ext uri="{FF2B5EF4-FFF2-40B4-BE49-F238E27FC236}">
                <a16:creationId xmlns:a16="http://schemas.microsoft.com/office/drawing/2014/main" id="{CCA2DF6B-477E-5953-1ED6-226F371AC80A}"/>
              </a:ext>
            </a:extLst>
          </p:cNvPr>
          <p:cNvSpPr/>
          <p:nvPr/>
        </p:nvSpPr>
        <p:spPr>
          <a:xfrm>
            <a:off x="9003192" y="1306287"/>
            <a:ext cx="2552788" cy="720358"/>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4000"/>
              </a:lnSpc>
              <a:spcBef>
                <a:spcPts val="300"/>
              </a:spcBef>
              <a:spcAft>
                <a:spcPts val="300"/>
              </a:spcAft>
              <a:buClr>
                <a:srgbClr val="000000"/>
              </a:buClr>
              <a:buSzTx/>
              <a:buFontTx/>
              <a:buNone/>
              <a:tabLst/>
              <a:defRPr/>
            </a:pPr>
            <a:r>
              <a:rPr kumimoji="0" lang="en-US" sz="14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sym typeface="Arial"/>
              </a:rPr>
              <a:t>PRIMARY ENDPOINT</a:t>
            </a:r>
          </a:p>
          <a:p>
            <a:pPr marL="0" marR="0" lvl="0" indent="0" algn="ctr" defTabSz="914400" rtl="0" eaLnBrk="1" fontAlgn="auto" latinLnBrk="0" hangingPunct="1">
              <a:lnSpc>
                <a:spcPct val="104000"/>
              </a:lnSpc>
              <a:spcBef>
                <a:spcPts val="0"/>
              </a:spcBef>
              <a:spcAft>
                <a:spcPts val="30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IBCFS</a:t>
            </a:r>
          </a:p>
        </p:txBody>
      </p:sp>
      <p:sp>
        <p:nvSpPr>
          <p:cNvPr id="32" name="Rectangle 31">
            <a:extLst>
              <a:ext uri="{FF2B5EF4-FFF2-40B4-BE49-F238E27FC236}">
                <a16:creationId xmlns:a16="http://schemas.microsoft.com/office/drawing/2014/main" id="{33E6A03E-67EB-90B0-33D0-D0A112B969C9}"/>
              </a:ext>
            </a:extLst>
          </p:cNvPr>
          <p:cNvSpPr/>
          <p:nvPr/>
        </p:nvSpPr>
        <p:spPr>
          <a:xfrm>
            <a:off x="9003192" y="2090057"/>
            <a:ext cx="2552788" cy="798457"/>
          </a:xfrm>
          <a:prstGeom prst="rect">
            <a:avLst/>
          </a:prstGeom>
          <a:solidFill>
            <a:srgbClr val="6CC5B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4000"/>
              </a:lnSpc>
              <a:spcBef>
                <a:spcPts val="300"/>
              </a:spcBef>
              <a:spcAft>
                <a:spcPts val="30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panose="020B0604020202020204" pitchFamily="34" charset="0"/>
                <a:sym typeface="Arial"/>
              </a:rPr>
              <a:t>SECONDARY</a:t>
            </a:r>
            <a:r>
              <a:rPr kumimoji="0" lang="en-US" sz="14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sym typeface="Arial"/>
              </a:rPr>
              <a:t> ENDPOINT</a:t>
            </a:r>
          </a:p>
          <a:p>
            <a:pPr marL="0" marR="0" lvl="0" indent="0" algn="ctr" defTabSz="914400" rtl="0" eaLnBrk="1" fontAlgn="auto" latinLnBrk="0" hangingPunct="1">
              <a:lnSpc>
                <a:spcPct val="104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IDFS, DRFS, OS, PRO, </a:t>
            </a:r>
          </a:p>
          <a:p>
            <a:pPr marL="0" marR="0" lvl="0" indent="0" algn="ctr" defTabSz="914400" rtl="0" eaLnBrk="1" fontAlgn="auto" latinLnBrk="0" hangingPunct="1">
              <a:lnSpc>
                <a:spcPct val="104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Safety and tolerability, PK</a:t>
            </a:r>
          </a:p>
        </p:txBody>
      </p:sp>
      <p:sp>
        <p:nvSpPr>
          <p:cNvPr id="3" name="TextBox 2">
            <a:extLst>
              <a:ext uri="{FF2B5EF4-FFF2-40B4-BE49-F238E27FC236}">
                <a16:creationId xmlns:a16="http://schemas.microsoft.com/office/drawing/2014/main" id="{108D9852-475A-2DEA-CDCE-DCC6296EBC0C}"/>
              </a:ext>
            </a:extLst>
          </p:cNvPr>
          <p:cNvSpPr txBox="1"/>
          <p:nvPr/>
        </p:nvSpPr>
        <p:spPr>
          <a:xfrm>
            <a:off x="6249121" y="3091342"/>
            <a:ext cx="1559467" cy="305027"/>
          </a:xfrm>
          <a:prstGeom prst="rect">
            <a:avLst/>
          </a:prstGeom>
          <a:noFill/>
        </p:spPr>
        <p:txBody>
          <a:bodyPr wrap="none" lIns="0" tIns="0" rIns="0" bIns="0" rtlCol="0">
            <a:noAutofit/>
          </a:bodyPr>
          <a:lstStyle/>
          <a:p>
            <a:pPr marL="0" marR="0" lvl="0" indent="0" algn="l"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003353"/>
                </a:solidFill>
                <a:effectLst/>
                <a:uLnTx/>
                <a:uFillTx/>
                <a:latin typeface="Arial" panose="020B0604020202020204"/>
                <a:ea typeface="+mn-ea"/>
                <a:cs typeface="Arial" panose="020B0604020202020204" pitchFamily="34" charset="0"/>
                <a:sym typeface="Arial"/>
              </a:rPr>
              <a:t>5 YEARS</a:t>
            </a:r>
          </a:p>
        </p:txBody>
      </p:sp>
      <p:pic>
        <p:nvPicPr>
          <p:cNvPr id="12" name="Picture 11">
            <a:extLst>
              <a:ext uri="{FF2B5EF4-FFF2-40B4-BE49-F238E27FC236}">
                <a16:creationId xmlns:a16="http://schemas.microsoft.com/office/drawing/2014/main" id="{7FA35C55-A109-36A3-D7B8-18BB5D03A62C}"/>
              </a:ext>
            </a:extLst>
          </p:cNvPr>
          <p:cNvPicPr>
            <a:picLocks noChangeAspect="1"/>
          </p:cNvPicPr>
          <p:nvPr/>
        </p:nvPicPr>
        <p:blipFill>
          <a:blip r:embed="rId3"/>
          <a:stretch>
            <a:fillRect/>
          </a:stretch>
        </p:blipFill>
        <p:spPr>
          <a:xfrm>
            <a:off x="7338977" y="2976101"/>
            <a:ext cx="469611" cy="452899"/>
          </a:xfrm>
          <a:prstGeom prst="rect">
            <a:avLst/>
          </a:prstGeom>
        </p:spPr>
      </p:pic>
    </p:spTree>
    <p:extLst>
      <p:ext uri="{BB962C8B-B14F-4D97-AF65-F5344CB8AC3E}">
        <p14:creationId xmlns:p14="http://schemas.microsoft.com/office/powerpoint/2010/main" val="14184220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35C851-2EDD-291C-B899-A1F254D01DD4}"/>
              </a:ext>
            </a:extLst>
          </p:cNvPr>
          <p:cNvSpPr>
            <a:spLocks noGrp="1"/>
          </p:cNvSpPr>
          <p:nvPr>
            <p:ph type="ctrTitle"/>
          </p:nvPr>
        </p:nvSpPr>
        <p:spPr/>
        <p:txBody>
          <a:bodyPr/>
          <a:lstStyle/>
          <a:p>
            <a:r>
              <a:rPr lang="en-US" sz="4500" dirty="0"/>
              <a:t>Key Oral SERD Adjuvant Trials</a:t>
            </a:r>
          </a:p>
        </p:txBody>
      </p:sp>
      <p:graphicFrame>
        <p:nvGraphicFramePr>
          <p:cNvPr id="4" name="Table 3">
            <a:extLst>
              <a:ext uri="{FF2B5EF4-FFF2-40B4-BE49-F238E27FC236}">
                <a16:creationId xmlns:a16="http://schemas.microsoft.com/office/drawing/2014/main" id="{572BC261-47E8-7FA3-E173-870B67A99415}"/>
              </a:ext>
            </a:extLst>
          </p:cNvPr>
          <p:cNvGraphicFramePr>
            <a:graphicFrameLocks noGrp="1"/>
          </p:cNvGraphicFramePr>
          <p:nvPr/>
        </p:nvGraphicFramePr>
        <p:xfrm>
          <a:off x="366530" y="1206500"/>
          <a:ext cx="11469870" cy="4974342"/>
        </p:xfrm>
        <a:graphic>
          <a:graphicData uri="http://schemas.openxmlformats.org/drawingml/2006/table">
            <a:tbl>
              <a:tblPr firstRow="1" bandRow="1"/>
              <a:tblGrid>
                <a:gridCol w="1943827">
                  <a:extLst>
                    <a:ext uri="{9D8B030D-6E8A-4147-A177-3AD203B41FA5}">
                      <a16:colId xmlns:a16="http://schemas.microsoft.com/office/drawing/2014/main" val="3481468714"/>
                    </a:ext>
                  </a:extLst>
                </a:gridCol>
                <a:gridCol w="1197192">
                  <a:extLst>
                    <a:ext uri="{9D8B030D-6E8A-4147-A177-3AD203B41FA5}">
                      <a16:colId xmlns:a16="http://schemas.microsoft.com/office/drawing/2014/main" val="3906180384"/>
                    </a:ext>
                  </a:extLst>
                </a:gridCol>
                <a:gridCol w="2098304">
                  <a:extLst>
                    <a:ext uri="{9D8B030D-6E8A-4147-A177-3AD203B41FA5}">
                      <a16:colId xmlns:a16="http://schemas.microsoft.com/office/drawing/2014/main" val="227072120"/>
                    </a:ext>
                  </a:extLst>
                </a:gridCol>
                <a:gridCol w="2394384">
                  <a:extLst>
                    <a:ext uri="{9D8B030D-6E8A-4147-A177-3AD203B41FA5}">
                      <a16:colId xmlns:a16="http://schemas.microsoft.com/office/drawing/2014/main" val="68263019"/>
                    </a:ext>
                  </a:extLst>
                </a:gridCol>
                <a:gridCol w="1995320">
                  <a:extLst>
                    <a:ext uri="{9D8B030D-6E8A-4147-A177-3AD203B41FA5}">
                      <a16:colId xmlns:a16="http://schemas.microsoft.com/office/drawing/2014/main" val="2328305911"/>
                    </a:ext>
                  </a:extLst>
                </a:gridCol>
                <a:gridCol w="1840843">
                  <a:extLst>
                    <a:ext uri="{9D8B030D-6E8A-4147-A177-3AD203B41FA5}">
                      <a16:colId xmlns:a16="http://schemas.microsoft.com/office/drawing/2014/main" val="1380335377"/>
                    </a:ext>
                  </a:extLst>
                </a:gridCol>
              </a:tblGrid>
              <a:tr h="834024">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Trial Name</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N</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Arms</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Patient </a:t>
                      </a:r>
                      <a:br>
                        <a:rPr lang="en-US" sz="1700" dirty="0">
                          <a:latin typeface="Arial" panose="020B0604020202020204" pitchFamily="34" charset="0"/>
                          <a:cs typeface="Arial" panose="020B0604020202020204" pitchFamily="34" charset="0"/>
                        </a:rPr>
                      </a:br>
                      <a:r>
                        <a:rPr lang="en-US" sz="1700" dirty="0">
                          <a:latin typeface="Arial" panose="020B0604020202020204" pitchFamily="34" charset="0"/>
                          <a:cs typeface="Arial" panose="020B0604020202020204" pitchFamily="34" charset="0"/>
                        </a:rPr>
                        <a:t>Population</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Adjuvant CDK4/6i Allowed</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en-US" sz="1700" dirty="0">
                          <a:latin typeface="Arial" panose="020B0604020202020204" pitchFamily="34" charset="0"/>
                          <a:cs typeface="Arial" panose="020B0604020202020204" pitchFamily="34" charset="0"/>
                        </a:rPr>
                        <a:t>Trial </a:t>
                      </a:r>
                      <a:br>
                        <a:rPr lang="en-US" sz="1700" dirty="0">
                          <a:latin typeface="Arial" panose="020B0604020202020204" pitchFamily="34" charset="0"/>
                          <a:cs typeface="Arial" panose="020B0604020202020204" pitchFamily="34" charset="0"/>
                        </a:rPr>
                      </a:br>
                      <a:r>
                        <a:rPr lang="en-US" sz="1700" dirty="0">
                          <a:latin typeface="Arial" panose="020B0604020202020204" pitchFamily="34" charset="0"/>
                          <a:cs typeface="Arial" panose="020B0604020202020204" pitchFamily="34" charset="0"/>
                        </a:rPr>
                        <a:t>Identifier</a:t>
                      </a:r>
                    </a:p>
                  </a:txBody>
                  <a:tcPr marT="182880" marB="18288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3354"/>
                    </a:solidFill>
                  </a:tcPr>
                </a:tc>
                <a:extLst>
                  <a:ext uri="{0D108BD9-81ED-4DB2-BD59-A6C34878D82A}">
                    <a16:rowId xmlns:a16="http://schemas.microsoft.com/office/drawing/2014/main" val="69856572"/>
                  </a:ext>
                </a:extLst>
              </a:tr>
              <a:tr h="6602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lang="en-US" sz="1600" b="1" dirty="0">
                          <a:solidFill>
                            <a:srgbClr val="0A4661"/>
                          </a:solidFill>
                          <a:latin typeface="Arial" panose="020B0604020202020204" pitchFamily="34" charset="0"/>
                          <a:cs typeface="Arial" panose="020B0604020202020204" pitchFamily="34" charset="0"/>
                        </a:rPr>
                        <a:t>CAMBRIA-2</a:t>
                      </a:r>
                      <a:endPar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5500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Camizestrant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High-risk ER+/HER2-</a:t>
                      </a:r>
                    </a:p>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first adjuvant therapy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Yes</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kern="1200" cap="none" normalizeH="0" baseline="0" dirty="0" err="1">
                          <a:ln>
                            <a:noFill/>
                          </a:ln>
                          <a:solidFill>
                            <a:srgbClr val="0A4661"/>
                          </a:solidFill>
                          <a:effectLst/>
                          <a:latin typeface="Arial" panose="020B0604020202020204" pitchFamily="34" charset="0"/>
                          <a:ea typeface="+mn-ea"/>
                          <a:cs typeface="Arial" panose="020B0604020202020204" pitchFamily="34" charset="0"/>
                        </a:rPr>
                        <a:t>NCT05952557</a:t>
                      </a:r>
                      <a:endParaRPr kumimoji="0" lang="en-US" sz="1200" b="0" i="0" u="none" strike="noStrike" kern="1200" cap="none" normalizeH="0" baseline="0" dirty="0">
                        <a:ln>
                          <a:noFill/>
                        </a:ln>
                        <a:solidFill>
                          <a:srgbClr val="0A4661"/>
                        </a:solidFill>
                        <a:effectLst/>
                        <a:latin typeface="Arial" panose="020B0604020202020204" pitchFamily="34" charset="0"/>
                        <a:ea typeface="+mn-ea"/>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4"/>
                    </a:solidFill>
                  </a:tcPr>
                </a:tc>
                <a:extLst>
                  <a:ext uri="{0D108BD9-81ED-4DB2-BD59-A6C34878D82A}">
                    <a16:rowId xmlns:a16="http://schemas.microsoft.com/office/drawing/2014/main" val="229819898"/>
                  </a:ext>
                </a:extLst>
              </a:tr>
              <a:tr h="6602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lang="en-US" sz="1600" b="1" dirty="0" err="1">
                          <a:solidFill>
                            <a:srgbClr val="0A4661"/>
                          </a:solidFill>
                          <a:latin typeface="Arial" panose="020B0604020202020204" pitchFamily="34" charset="0"/>
                          <a:cs typeface="Arial" panose="020B0604020202020204" pitchFamily="34" charset="0"/>
                        </a:rPr>
                        <a:t>lidERA</a:t>
                      </a:r>
                      <a:endPar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4200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Giredestrant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Medium to high-risk ER+/HER2-</a:t>
                      </a:r>
                    </a:p>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first adjuvant therapy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No</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lang="en-US" sz="1200" b="0" i="0" kern="1200" dirty="0" err="1">
                          <a:solidFill>
                            <a:srgbClr val="0A4661"/>
                          </a:solidFill>
                          <a:effectLst/>
                          <a:latin typeface="Arial" panose="020B0604020202020204" pitchFamily="34" charset="0"/>
                          <a:ea typeface="+mn-ea"/>
                          <a:cs typeface="Arial" panose="020B0604020202020204" pitchFamily="34" charset="0"/>
                        </a:rPr>
                        <a:t>NCT04961996</a:t>
                      </a:r>
                      <a:endPar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extLst>
                  <a:ext uri="{0D108BD9-81ED-4DB2-BD59-A6C34878D82A}">
                    <a16:rowId xmlns:a16="http://schemas.microsoft.com/office/drawing/2014/main" val="4115755856"/>
                  </a:ext>
                </a:extLst>
              </a:tr>
              <a:tr h="6602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ELEGANT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4220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Elacestrant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High-risk ER+/HER2- </a:t>
                      </a:r>
                    </a:p>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2-5y of adjuvant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Prior to </a:t>
                      </a:r>
                      <a:b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b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trial entry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NCT06492616</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extLst>
                  <a:ext uri="{0D108BD9-81ED-4DB2-BD59-A6C34878D82A}">
                    <a16:rowId xmlns:a16="http://schemas.microsoft.com/office/drawing/2014/main" val="208596524"/>
                  </a:ext>
                </a:extLst>
              </a:tr>
              <a:tr h="6602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lang="en-US" sz="1600" b="1" dirty="0">
                          <a:solidFill>
                            <a:srgbClr val="0A4661"/>
                          </a:solidFill>
                          <a:latin typeface="Arial" panose="020B0604020202020204" pitchFamily="34" charset="0"/>
                          <a:cs typeface="Arial" panose="020B0604020202020204" pitchFamily="34" charset="0"/>
                        </a:rPr>
                        <a:t>EMBER-4</a:t>
                      </a:r>
                      <a:endPar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8000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Imlunestrant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High-risk ER+/HER2- </a:t>
                      </a:r>
                    </a:p>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2-5y of adjuvant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Prior to </a:t>
                      </a:r>
                      <a:b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b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trial entry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err="1">
                          <a:ln>
                            <a:noFill/>
                          </a:ln>
                          <a:solidFill>
                            <a:srgbClr val="0A4661"/>
                          </a:solidFill>
                          <a:effectLst/>
                          <a:latin typeface="Arial" panose="020B0604020202020204" pitchFamily="34" charset="0"/>
                          <a:cs typeface="Arial" panose="020B0604020202020204" pitchFamily="34" charset="0"/>
                        </a:rPr>
                        <a:t>NCT05514054</a:t>
                      </a:r>
                      <a:endPar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extLst>
                  <a:ext uri="{0D108BD9-81ED-4DB2-BD59-A6C34878D82A}">
                    <a16:rowId xmlns:a16="http://schemas.microsoft.com/office/drawing/2014/main" val="4189588610"/>
                  </a:ext>
                </a:extLst>
              </a:tr>
              <a:tr h="80521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lang="en-US" sz="1600" b="1" dirty="0">
                          <a:solidFill>
                            <a:srgbClr val="0A4661"/>
                          </a:solidFill>
                          <a:latin typeface="Arial" panose="020B0604020202020204" pitchFamily="34" charset="0"/>
                          <a:cs typeface="Arial" panose="020B0604020202020204" pitchFamily="34" charset="0"/>
                        </a:rPr>
                        <a:t>CAMBRIA-1 </a:t>
                      </a:r>
                      <a:endPar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4300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Camizestrant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Intermediate to high-risk ER+/HER2-</a:t>
                      </a:r>
                      <a:b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b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2-5y of adjuvant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Prior to </a:t>
                      </a:r>
                      <a:b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b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trial entry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kumimoji="0" lang="en-US" sz="1200" b="0" i="0" u="none" strike="noStrike" cap="none" normalizeH="0" baseline="0" dirty="0" err="1">
                          <a:ln>
                            <a:noFill/>
                          </a:ln>
                          <a:solidFill>
                            <a:srgbClr val="0A4661"/>
                          </a:solidFill>
                          <a:effectLst/>
                          <a:latin typeface="Arial" panose="020B0604020202020204" pitchFamily="34" charset="0"/>
                          <a:cs typeface="Arial" panose="020B0604020202020204" pitchFamily="34" charset="0"/>
                        </a:rPr>
                        <a:t>NCT05774951</a:t>
                      </a:r>
                      <a:endPar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DE9F5"/>
                    </a:solidFill>
                  </a:tcPr>
                </a:tc>
                <a:extLst>
                  <a:ext uri="{0D108BD9-81ED-4DB2-BD59-A6C34878D82A}">
                    <a16:rowId xmlns:a16="http://schemas.microsoft.com/office/drawing/2014/main" val="710139970"/>
                  </a:ext>
                </a:extLst>
              </a:tr>
              <a:tr h="62944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TREAT ctDNA</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220</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0A4661"/>
                          </a:solidFill>
                          <a:effectLst/>
                          <a:latin typeface="Arial" panose="020B0604020202020204" pitchFamily="34" charset="0"/>
                          <a:cs typeface="Arial" panose="020B0604020202020204" pitchFamily="34" charset="0"/>
                        </a:rPr>
                        <a:t>Elacestrant</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vs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Elevated risk ER+/HER2- and ctDNA relapse</a:t>
                      </a:r>
                    </a:p>
                    <a:p>
                      <a:pPr marL="0" marR="0" lvl="0" indent="0" algn="ctr" defTabSz="914400" rtl="0" eaLnBrk="1" fontAlgn="base" latinLnBrk="0" hangingPunct="1">
                        <a:lnSpc>
                          <a:spcPct val="103000"/>
                        </a:lnSpc>
                        <a:spcBef>
                          <a:spcPct val="0"/>
                        </a:spcBef>
                        <a:spcAft>
                          <a:spcPct val="0"/>
                        </a:spcAft>
                        <a:buClr>
                          <a:schemeClr val="accent2"/>
                        </a:buClr>
                        <a:buSzTx/>
                        <a:buFont typeface="Wingdings" pitchFamily="2" charset="2"/>
                        <a:buNone/>
                        <a:tabLst/>
                      </a:pPr>
                      <a:r>
                        <a:rPr kumimoji="0" lang="en-US" sz="1200" b="1" i="0" u="none" strike="noStrike" cap="none" normalizeH="0" baseline="0" dirty="0">
                          <a:ln>
                            <a:noFill/>
                          </a:ln>
                          <a:solidFill>
                            <a:srgbClr val="41B7E6"/>
                          </a:solidFill>
                          <a:effectLst/>
                          <a:latin typeface="Arial" panose="020B0604020202020204" pitchFamily="34" charset="0"/>
                          <a:cs typeface="Arial" panose="020B0604020202020204" pitchFamily="34" charset="0"/>
                        </a:rPr>
                        <a:t>2-7y adjuvant ET</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≥12 </a:t>
                      </a:r>
                      <a:r>
                        <a:rPr kumimoji="0" lang="en-US" sz="1200" b="0" i="0" u="none" strike="noStrike" cap="none" normalizeH="0" baseline="0" dirty="0" err="1">
                          <a:ln>
                            <a:noFill/>
                          </a:ln>
                          <a:solidFill>
                            <a:srgbClr val="0A4661"/>
                          </a:solidFill>
                          <a:effectLst/>
                          <a:latin typeface="Arial" panose="020B0604020202020204" pitchFamily="34" charset="0"/>
                          <a:cs typeface="Arial" panose="020B0604020202020204" pitchFamily="34" charset="0"/>
                        </a:rPr>
                        <a:t>mo</a:t>
                      </a: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 prior </a:t>
                      </a:r>
                      <a:b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br>
                      <a:r>
                        <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rPr>
                        <a:t>to trial entry</a:t>
                      </a: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defRPr/>
                      </a:pPr>
                      <a:r>
                        <a:rPr kumimoji="0" lang="en-US" sz="1200" b="0" i="0" u="none" strike="noStrike" cap="none" normalizeH="0" baseline="0" dirty="0" err="1">
                          <a:ln>
                            <a:noFill/>
                          </a:ln>
                          <a:solidFill>
                            <a:srgbClr val="0A4661"/>
                          </a:solidFill>
                          <a:effectLst/>
                          <a:latin typeface="Arial" panose="020B0604020202020204" pitchFamily="34" charset="0"/>
                          <a:cs typeface="Arial" panose="020B0604020202020204" pitchFamily="34" charset="0"/>
                        </a:rPr>
                        <a:t>NCT05512364</a:t>
                      </a:r>
                      <a:endParaRPr kumimoji="0" lang="en-US" sz="1200" b="0" i="0" u="none" strike="noStrike" cap="none" normalizeH="0" baseline="0" dirty="0">
                        <a:ln>
                          <a:noFill/>
                        </a:ln>
                        <a:solidFill>
                          <a:srgbClr val="0A4661"/>
                        </a:solidFill>
                        <a:effectLst/>
                        <a:latin typeface="Arial" panose="020B0604020202020204" pitchFamily="34" charset="0"/>
                        <a:cs typeface="Arial" panose="020B0604020202020204" pitchFamily="34" charset="0"/>
                      </a:endParaRPr>
                    </a:p>
                  </a:txBody>
                  <a:tcPr marL="121699" marR="121699" marT="45728" marB="45728"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1F9FC"/>
                    </a:solidFill>
                  </a:tcPr>
                </a:tc>
                <a:extLst>
                  <a:ext uri="{0D108BD9-81ED-4DB2-BD59-A6C34878D82A}">
                    <a16:rowId xmlns:a16="http://schemas.microsoft.com/office/drawing/2014/main" val="3465138038"/>
                  </a:ext>
                </a:extLst>
              </a:tr>
            </a:tbl>
          </a:graphicData>
        </a:graphic>
      </p:graphicFrame>
    </p:spTree>
    <p:extLst>
      <p:ext uri="{BB962C8B-B14F-4D97-AF65-F5344CB8AC3E}">
        <p14:creationId xmlns:p14="http://schemas.microsoft.com/office/powerpoint/2010/main" val="35695391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935143-ED2B-77EB-55C8-BA446A316C7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32FAFA79-0B28-C5F5-59AE-67FF1894ADBD}"/>
              </a:ext>
            </a:extLst>
          </p:cNvPr>
          <p:cNvSpPr txBox="1"/>
          <p:nvPr/>
        </p:nvSpPr>
        <p:spPr>
          <a:xfrm>
            <a:off x="531541" y="604684"/>
            <a:ext cx="11128917" cy="764704"/>
          </a:xfrm>
          <a:prstGeom prst="rect">
            <a:avLst/>
          </a:prstGeom>
          <a:noFill/>
        </p:spPr>
        <p:txBody>
          <a:bodyPr wrap="square" anchor="ctr">
            <a:noAutofit/>
          </a:bodyPr>
          <a:lstStyle/>
          <a:p>
            <a:pPr marL="0" marR="0" lvl="0" indent="0" algn="l" defTabSz="914400" rtl="0" eaLnBrk="1" fontAlgn="auto" latinLnBrk="0" hangingPunct="1">
              <a:lnSpc>
                <a:spcPts val="334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TREAT ctDNA (EORTC-2129-BCG): A Phase III Trial of </a:t>
            </a:r>
            <a:r>
              <a:rPr kumimoji="0" lang="en-US" sz="3200" b="1" i="0" u="none" strike="noStrike" kern="1200" cap="none" spc="0" normalizeH="0" baseline="0" noProof="0" dirty="0" err="1">
                <a:ln>
                  <a:noFill/>
                </a:ln>
                <a:solidFill>
                  <a:srgbClr val="0432FF"/>
                </a:solidFill>
                <a:effectLst/>
                <a:uLnTx/>
                <a:uFillTx/>
                <a:latin typeface="Calibri" panose="020F0502020204030204" pitchFamily="34" charset="0"/>
                <a:ea typeface="MS PGothic" charset="0"/>
                <a:cs typeface="Calibri" panose="020F0502020204030204" pitchFamily="34" charset="0"/>
              </a:rPr>
              <a:t>Elacestrant</a:t>
            </a:r>
            <a:b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b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for </a:t>
            </a:r>
            <a:r>
              <a:rPr kumimoji="0" lang="en-US" sz="3200" b="1" i="0" u="none" strike="noStrike" kern="1200" cap="none" spc="0" normalizeH="0" baseline="0" noProof="0">
                <a:ln>
                  <a:noFill/>
                </a:ln>
                <a:solidFill>
                  <a:srgbClr val="0432FF"/>
                </a:solidFill>
                <a:effectLst/>
                <a:uLnTx/>
                <a:uFillTx/>
                <a:latin typeface="Calibri" panose="020F0502020204030204" pitchFamily="34" charset="0"/>
                <a:ea typeface="MS PGothic" charset="0"/>
                <a:cs typeface="Calibri" panose="020F0502020204030204" pitchFamily="34" charset="0"/>
              </a:rPr>
              <a:t>Patients with ER-Positive, HER2-Negative </a:t>
            </a: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Localized Breast Cancer with ctDNA Relapse </a:t>
            </a:r>
          </a:p>
        </p:txBody>
      </p:sp>
      <p:sp>
        <p:nvSpPr>
          <p:cNvPr id="6" name="TextBox 5">
            <a:extLst>
              <a:ext uri="{FF2B5EF4-FFF2-40B4-BE49-F238E27FC236}">
                <a16:creationId xmlns:a16="http://schemas.microsoft.com/office/drawing/2014/main" id="{13F01785-FFD5-B3C4-32C9-6069A5C85BC6}"/>
              </a:ext>
            </a:extLst>
          </p:cNvPr>
          <p:cNvSpPr txBox="1"/>
          <p:nvPr/>
        </p:nvSpPr>
        <p:spPr>
          <a:xfrm>
            <a:off x="191728" y="6402741"/>
            <a:ext cx="1112891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a:ea typeface="+mn-ea"/>
                <a:cs typeface="+mn-cs"/>
              </a:rPr>
              <a:t>Ignatiadis</a:t>
            </a:r>
            <a:r>
              <a:rPr kumimoji="0" lang="en-US" sz="1600" b="0" i="0" u="none" strike="noStrike" kern="1200" cap="none" spc="0" normalizeH="0" baseline="0" noProof="0" dirty="0">
                <a:ln>
                  <a:noFill/>
                </a:ln>
                <a:solidFill>
                  <a:srgbClr val="000000"/>
                </a:solidFill>
                <a:effectLst/>
                <a:uLnTx/>
                <a:uFillTx/>
                <a:latin typeface="Calibri"/>
                <a:ea typeface="+mn-ea"/>
                <a:cs typeface="+mn-cs"/>
              </a:rPr>
              <a:t> M et al. ASCO 2025;Abstract TPS620. </a:t>
            </a:r>
          </a:p>
        </p:txBody>
      </p:sp>
      <p:pic>
        <p:nvPicPr>
          <p:cNvPr id="3" name="Picture 2" descr="A diagram of a flowchart&#10;&#10;AI-generated content may be incorrect.">
            <a:extLst>
              <a:ext uri="{FF2B5EF4-FFF2-40B4-BE49-F238E27FC236}">
                <a16:creationId xmlns:a16="http://schemas.microsoft.com/office/drawing/2014/main" id="{6C4A379A-D090-90F3-6AF9-FDE5E40C7287}"/>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235874" y="2093452"/>
            <a:ext cx="11720251" cy="3614174"/>
          </a:xfrm>
          <a:prstGeom prst="rect">
            <a:avLst/>
          </a:prstGeom>
        </p:spPr>
      </p:pic>
      <p:sp>
        <p:nvSpPr>
          <p:cNvPr id="5" name="Rectangle 4">
            <a:extLst>
              <a:ext uri="{FF2B5EF4-FFF2-40B4-BE49-F238E27FC236}">
                <a16:creationId xmlns:a16="http://schemas.microsoft.com/office/drawing/2014/main" id="{9E949D4A-54F3-6C93-C641-BD2B80C327D5}"/>
              </a:ext>
            </a:extLst>
          </p:cNvPr>
          <p:cNvSpPr/>
          <p:nvPr/>
        </p:nvSpPr>
        <p:spPr bwMode="auto">
          <a:xfrm>
            <a:off x="7061811" y="2544898"/>
            <a:ext cx="661013" cy="121184"/>
          </a:xfrm>
          <a:prstGeom prst="rect">
            <a:avLst/>
          </a:prstGeom>
          <a:solidFill>
            <a:srgbClr val="E8F4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 name="TextBox 6">
            <a:extLst>
              <a:ext uri="{FF2B5EF4-FFF2-40B4-BE49-F238E27FC236}">
                <a16:creationId xmlns:a16="http://schemas.microsoft.com/office/drawing/2014/main" id="{D105693B-F637-FCED-2BEA-4BC7FB3C5F6C}"/>
              </a:ext>
            </a:extLst>
          </p:cNvPr>
          <p:cNvSpPr txBox="1"/>
          <p:nvPr/>
        </p:nvSpPr>
        <p:spPr>
          <a:xfrm>
            <a:off x="6987300" y="2483689"/>
            <a:ext cx="21512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mn-cs"/>
              </a:rPr>
              <a:t>)</a:t>
            </a:r>
          </a:p>
        </p:txBody>
      </p:sp>
      <p:sp>
        <p:nvSpPr>
          <p:cNvPr id="8" name="Rectangle 7">
            <a:extLst>
              <a:ext uri="{FF2B5EF4-FFF2-40B4-BE49-F238E27FC236}">
                <a16:creationId xmlns:a16="http://schemas.microsoft.com/office/drawing/2014/main" id="{8EF550C2-1290-72B7-1E8E-214FEC241EB9}"/>
              </a:ext>
            </a:extLst>
          </p:cNvPr>
          <p:cNvSpPr/>
          <p:nvPr/>
        </p:nvSpPr>
        <p:spPr bwMode="auto">
          <a:xfrm>
            <a:off x="7105882" y="2522864"/>
            <a:ext cx="242369" cy="45719"/>
          </a:xfrm>
          <a:prstGeom prst="rect">
            <a:avLst/>
          </a:prstGeom>
          <a:solidFill>
            <a:srgbClr val="E8F4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 name="TextBox 1">
            <a:extLst>
              <a:ext uri="{FF2B5EF4-FFF2-40B4-BE49-F238E27FC236}">
                <a16:creationId xmlns:a16="http://schemas.microsoft.com/office/drawing/2014/main" id="{87A5208F-FA2F-CBCB-032B-650D79530427}"/>
              </a:ext>
            </a:extLst>
          </p:cNvPr>
          <p:cNvSpPr txBox="1"/>
          <p:nvPr/>
        </p:nvSpPr>
        <p:spPr>
          <a:xfrm>
            <a:off x="302565" y="5737723"/>
            <a:ext cx="1112891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ctDNA = circulating tumor DNA</a:t>
            </a:r>
          </a:p>
        </p:txBody>
      </p:sp>
      <p:sp>
        <p:nvSpPr>
          <p:cNvPr id="9" name="TextBox 8">
            <a:extLst>
              <a:ext uri="{FF2B5EF4-FFF2-40B4-BE49-F238E27FC236}">
                <a16:creationId xmlns:a16="http://schemas.microsoft.com/office/drawing/2014/main" id="{6AC71393-5971-D069-C557-0A358C3BC8F0}"/>
              </a:ext>
            </a:extLst>
          </p:cNvPr>
          <p:cNvSpPr txBox="1"/>
          <p:nvPr/>
        </p:nvSpPr>
        <p:spPr>
          <a:xfrm>
            <a:off x="1767468" y="5336903"/>
            <a:ext cx="4328531" cy="338554"/>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mn-cs"/>
              </a:rPr>
              <a:t>*Until the last patient enters the trial, corresponding to about 5.7 years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mn-cs"/>
              </a:rPr>
              <a:t>**SoC (Standard of Care) ET: anastrozole, exemestane, </a:t>
            </a:r>
            <a:r>
              <a:rPr kumimoji="0" lang="en-US" sz="800" b="0" i="0" u="none" strike="noStrike" kern="1200" cap="none" spc="0" normalizeH="0" baseline="0" noProof="0" dirty="0" err="1">
                <a:ln>
                  <a:noFill/>
                </a:ln>
                <a:solidFill>
                  <a:srgbClr val="000000"/>
                </a:solidFill>
                <a:effectLst/>
                <a:uLnTx/>
                <a:uFillTx/>
                <a:latin typeface="Calibri"/>
                <a:ea typeface="+mn-ea"/>
                <a:cs typeface="+mn-cs"/>
              </a:rPr>
              <a:t>lastrozole</a:t>
            </a:r>
            <a:r>
              <a:rPr kumimoji="0" lang="en-US" sz="800" b="0" i="0" u="none" strike="noStrike" kern="1200" cap="none" spc="0" normalizeH="0" baseline="0" noProof="0" dirty="0">
                <a:ln>
                  <a:noFill/>
                </a:ln>
                <a:solidFill>
                  <a:srgbClr val="000000"/>
                </a:solidFill>
                <a:effectLst/>
                <a:uLnTx/>
                <a:uFillTx/>
                <a:latin typeface="Calibri"/>
                <a:ea typeface="+mn-ea"/>
                <a:cs typeface="+mn-cs"/>
              </a:rPr>
              <a:t> or tamoxifen</a:t>
            </a:r>
          </a:p>
        </p:txBody>
      </p:sp>
    </p:spTree>
    <p:custDataLst>
      <p:tags r:id="rId1"/>
    </p:custDataLst>
    <p:extLst>
      <p:ext uri="{BB962C8B-B14F-4D97-AF65-F5344CB8AC3E}">
        <p14:creationId xmlns:p14="http://schemas.microsoft.com/office/powerpoint/2010/main" val="15074922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16DDE9-A1BA-96A9-3A3A-411931E330E9}"/>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44B19C8-9A60-C8A5-BC74-B3479747794F}"/>
              </a:ext>
            </a:extLst>
          </p:cNvPr>
          <p:cNvSpPr>
            <a:spLocks noGrp="1"/>
          </p:cNvSpPr>
          <p:nvPr>
            <p:ph idx="47"/>
          </p:nvPr>
        </p:nvSpPr>
        <p:spPr/>
        <p:txBody>
          <a:bodyPr/>
          <a:lstStyle/>
          <a:p>
            <a:r>
              <a:rPr lang="en-US" dirty="0"/>
              <a:t>Yes</a:t>
            </a:r>
          </a:p>
        </p:txBody>
      </p:sp>
      <p:sp>
        <p:nvSpPr>
          <p:cNvPr id="3" name="Content Placeholder 2">
            <a:extLst>
              <a:ext uri="{FF2B5EF4-FFF2-40B4-BE49-F238E27FC236}">
                <a16:creationId xmlns:a16="http://schemas.microsoft.com/office/drawing/2014/main" id="{D014FBB2-C125-9A61-61F6-2E663D3AA842}"/>
              </a:ext>
            </a:extLst>
          </p:cNvPr>
          <p:cNvSpPr>
            <a:spLocks noGrp="1"/>
          </p:cNvSpPr>
          <p:nvPr>
            <p:ph idx="48"/>
          </p:nvPr>
        </p:nvSpPr>
        <p:spPr/>
        <p:txBody>
          <a:bodyPr/>
          <a:lstStyle/>
          <a:p>
            <a:r>
              <a:rPr lang="en-US" dirty="0"/>
              <a:t>Yes</a:t>
            </a:r>
          </a:p>
        </p:txBody>
      </p:sp>
      <p:sp>
        <p:nvSpPr>
          <p:cNvPr id="4" name="Content Placeholder 3">
            <a:extLst>
              <a:ext uri="{FF2B5EF4-FFF2-40B4-BE49-F238E27FC236}">
                <a16:creationId xmlns:a16="http://schemas.microsoft.com/office/drawing/2014/main" id="{0C99E83E-384B-D45E-8489-8BA75DCDFB37}"/>
              </a:ext>
            </a:extLst>
          </p:cNvPr>
          <p:cNvSpPr>
            <a:spLocks noGrp="1"/>
          </p:cNvSpPr>
          <p:nvPr>
            <p:ph idx="49"/>
          </p:nvPr>
        </p:nvSpPr>
        <p:spPr/>
        <p:txBody>
          <a:bodyPr/>
          <a:lstStyle/>
          <a:p>
            <a:r>
              <a:rPr lang="en-US" dirty="0"/>
              <a:t>Yes</a:t>
            </a:r>
          </a:p>
        </p:txBody>
      </p:sp>
      <p:sp>
        <p:nvSpPr>
          <p:cNvPr id="5" name="Content Placeholder 4">
            <a:extLst>
              <a:ext uri="{FF2B5EF4-FFF2-40B4-BE49-F238E27FC236}">
                <a16:creationId xmlns:a16="http://schemas.microsoft.com/office/drawing/2014/main" id="{4CC9CB1C-63DF-2934-145A-28331EA7C67F}"/>
              </a:ext>
            </a:extLst>
          </p:cNvPr>
          <p:cNvSpPr>
            <a:spLocks noGrp="1"/>
          </p:cNvSpPr>
          <p:nvPr>
            <p:ph idx="50"/>
          </p:nvPr>
        </p:nvSpPr>
        <p:spPr/>
        <p:txBody>
          <a:bodyPr/>
          <a:lstStyle/>
          <a:p>
            <a:r>
              <a:rPr lang="en-US" dirty="0"/>
              <a:t>Yes</a:t>
            </a:r>
          </a:p>
        </p:txBody>
      </p:sp>
      <p:sp>
        <p:nvSpPr>
          <p:cNvPr id="6" name="Content Placeholder 5">
            <a:extLst>
              <a:ext uri="{FF2B5EF4-FFF2-40B4-BE49-F238E27FC236}">
                <a16:creationId xmlns:a16="http://schemas.microsoft.com/office/drawing/2014/main" id="{00643A12-6FF8-F6D0-6AA0-99312CF0DA4E}"/>
              </a:ext>
            </a:extLst>
          </p:cNvPr>
          <p:cNvSpPr>
            <a:spLocks noGrp="1"/>
          </p:cNvSpPr>
          <p:nvPr>
            <p:ph idx="51"/>
          </p:nvPr>
        </p:nvSpPr>
        <p:spPr/>
        <p:txBody>
          <a:bodyPr/>
          <a:lstStyle/>
          <a:p>
            <a:r>
              <a:rPr lang="en-US" dirty="0"/>
              <a:t>Yes</a:t>
            </a:r>
          </a:p>
        </p:txBody>
      </p:sp>
      <p:sp>
        <p:nvSpPr>
          <p:cNvPr id="7" name="Title 6">
            <a:extLst>
              <a:ext uri="{FF2B5EF4-FFF2-40B4-BE49-F238E27FC236}">
                <a16:creationId xmlns:a16="http://schemas.microsoft.com/office/drawing/2014/main" id="{41BC437F-7ED0-9916-D028-4F0708C74464}"/>
              </a:ext>
            </a:extLst>
          </p:cNvPr>
          <p:cNvSpPr>
            <a:spLocks noGrp="1"/>
          </p:cNvSpPr>
          <p:nvPr>
            <p:ph type="title"/>
          </p:nvPr>
        </p:nvSpPr>
        <p:spPr/>
        <p:txBody>
          <a:bodyPr/>
          <a:lstStyle/>
          <a:p>
            <a:r>
              <a:rPr lang="en-US" dirty="0"/>
              <a:t>Would you like to have access to adjuvant </a:t>
            </a:r>
            <a:r>
              <a:rPr lang="en-US" dirty="0" err="1"/>
              <a:t>giredestrant</a:t>
            </a:r>
            <a:r>
              <a:rPr lang="en-US" dirty="0"/>
              <a:t> today for your patients with HR-positive localized breast cancer? </a:t>
            </a:r>
          </a:p>
        </p:txBody>
      </p:sp>
      <p:sp>
        <p:nvSpPr>
          <p:cNvPr id="8" name="Content Placeholder 7">
            <a:extLst>
              <a:ext uri="{FF2B5EF4-FFF2-40B4-BE49-F238E27FC236}">
                <a16:creationId xmlns:a16="http://schemas.microsoft.com/office/drawing/2014/main" id="{7464B972-620B-9424-212B-52B5FDC834EC}"/>
              </a:ext>
            </a:extLst>
          </p:cNvPr>
          <p:cNvSpPr>
            <a:spLocks noGrp="1"/>
          </p:cNvSpPr>
          <p:nvPr>
            <p:ph idx="52"/>
          </p:nvPr>
        </p:nvSpPr>
        <p:spPr/>
        <p:txBody>
          <a:bodyPr/>
          <a:lstStyle/>
          <a:p>
            <a:r>
              <a:rPr lang="en-US" dirty="0"/>
              <a:t>Yes</a:t>
            </a:r>
          </a:p>
        </p:txBody>
      </p:sp>
    </p:spTree>
    <p:extLst>
      <p:ext uri="{BB962C8B-B14F-4D97-AF65-F5344CB8AC3E}">
        <p14:creationId xmlns:p14="http://schemas.microsoft.com/office/powerpoint/2010/main" val="7166099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4B848-7645-D9B3-2D55-A99F06CDBEFA}"/>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9590CE5-DF5A-B3E7-042E-4CBEBC7AA85D}"/>
              </a:ext>
            </a:extLst>
          </p:cNvPr>
          <p:cNvSpPr>
            <a:spLocks noGrp="1"/>
          </p:cNvSpPr>
          <p:nvPr>
            <p:ph idx="47"/>
          </p:nvPr>
        </p:nvSpPr>
        <p:spPr/>
        <p:txBody>
          <a:bodyPr/>
          <a:lstStyle/>
          <a:p>
            <a:r>
              <a:rPr lang="en-US" dirty="0"/>
              <a:t>All HR+/HER2-negative BC for which endocrine therapy is indicated</a:t>
            </a:r>
          </a:p>
        </p:txBody>
      </p:sp>
      <p:sp>
        <p:nvSpPr>
          <p:cNvPr id="3" name="Content Placeholder 2">
            <a:extLst>
              <a:ext uri="{FF2B5EF4-FFF2-40B4-BE49-F238E27FC236}">
                <a16:creationId xmlns:a16="http://schemas.microsoft.com/office/drawing/2014/main" id="{56DE463B-0BEF-2E57-F8DB-529F7A27E001}"/>
              </a:ext>
            </a:extLst>
          </p:cNvPr>
          <p:cNvSpPr>
            <a:spLocks noGrp="1"/>
          </p:cNvSpPr>
          <p:nvPr>
            <p:ph idx="48"/>
          </p:nvPr>
        </p:nvSpPr>
        <p:spPr/>
        <p:txBody>
          <a:bodyPr/>
          <a:lstStyle/>
          <a:p>
            <a:r>
              <a:rPr lang="en-US" dirty="0"/>
              <a:t>Similar population to </a:t>
            </a:r>
            <a:r>
              <a:rPr lang="en-US" dirty="0" err="1"/>
              <a:t>lidERA</a:t>
            </a:r>
            <a:r>
              <a:rPr lang="en-US" dirty="0"/>
              <a:t> Breast Cancer </a:t>
            </a:r>
            <a:br>
              <a:rPr lang="en-US" dirty="0"/>
            </a:br>
            <a:r>
              <a:rPr lang="en-US" dirty="0"/>
              <a:t>if not using CDK4/6 inhibitor</a:t>
            </a:r>
          </a:p>
        </p:txBody>
      </p:sp>
      <p:sp>
        <p:nvSpPr>
          <p:cNvPr id="4" name="Content Placeholder 3">
            <a:extLst>
              <a:ext uri="{FF2B5EF4-FFF2-40B4-BE49-F238E27FC236}">
                <a16:creationId xmlns:a16="http://schemas.microsoft.com/office/drawing/2014/main" id="{F206B4AB-B84C-E4D1-AC33-494FA9116494}"/>
              </a:ext>
            </a:extLst>
          </p:cNvPr>
          <p:cNvSpPr>
            <a:spLocks noGrp="1"/>
          </p:cNvSpPr>
          <p:nvPr>
            <p:ph idx="49"/>
          </p:nvPr>
        </p:nvSpPr>
        <p:spPr>
          <a:xfrm>
            <a:off x="2971800" y="2792706"/>
            <a:ext cx="8540496" cy="667512"/>
          </a:xfrm>
        </p:spPr>
        <p:txBody>
          <a:bodyPr/>
          <a:lstStyle/>
          <a:p>
            <a:pPr>
              <a:lnSpc>
                <a:spcPts val="2100"/>
              </a:lnSpc>
            </a:pPr>
            <a:r>
              <a:rPr lang="en-US" sz="1700" dirty="0"/>
              <a:t>For pts who cannot tolerate AIs and for pts who are not CDK4/6i candidates who were eligible for </a:t>
            </a:r>
            <a:r>
              <a:rPr lang="en-US" sz="1700" dirty="0" err="1"/>
              <a:t>lidERA</a:t>
            </a:r>
            <a:r>
              <a:rPr lang="en-US" sz="1700" dirty="0"/>
              <a:t> Breast Cancer trial; as single-agent therapy after-completion of adjuvant CDK4/6i</a:t>
            </a:r>
          </a:p>
        </p:txBody>
      </p:sp>
      <p:sp>
        <p:nvSpPr>
          <p:cNvPr id="5" name="Content Placeholder 4">
            <a:extLst>
              <a:ext uri="{FF2B5EF4-FFF2-40B4-BE49-F238E27FC236}">
                <a16:creationId xmlns:a16="http://schemas.microsoft.com/office/drawing/2014/main" id="{523E52A4-3D86-D714-3C76-3796C0C24F94}"/>
              </a:ext>
            </a:extLst>
          </p:cNvPr>
          <p:cNvSpPr>
            <a:spLocks noGrp="1"/>
          </p:cNvSpPr>
          <p:nvPr>
            <p:ph idx="50"/>
          </p:nvPr>
        </p:nvSpPr>
        <p:spPr/>
        <p:txBody>
          <a:bodyPr/>
          <a:lstStyle/>
          <a:p>
            <a:r>
              <a:rPr lang="en-US" dirty="0"/>
              <a:t>Would mostly use in Stage II cancers </a:t>
            </a:r>
          </a:p>
        </p:txBody>
      </p:sp>
      <p:sp>
        <p:nvSpPr>
          <p:cNvPr id="6" name="Content Placeholder 5">
            <a:extLst>
              <a:ext uri="{FF2B5EF4-FFF2-40B4-BE49-F238E27FC236}">
                <a16:creationId xmlns:a16="http://schemas.microsoft.com/office/drawing/2014/main" id="{042823C8-01FB-C933-64FF-30159927E254}"/>
              </a:ext>
            </a:extLst>
          </p:cNvPr>
          <p:cNvSpPr>
            <a:spLocks noGrp="1"/>
          </p:cNvSpPr>
          <p:nvPr>
            <p:ph idx="51"/>
          </p:nvPr>
        </p:nvSpPr>
        <p:spPr/>
        <p:txBody>
          <a:bodyPr/>
          <a:lstStyle/>
          <a:p>
            <a:r>
              <a:rPr lang="en-US" dirty="0"/>
              <a:t>Lower risk</a:t>
            </a:r>
          </a:p>
        </p:txBody>
      </p:sp>
      <p:sp>
        <p:nvSpPr>
          <p:cNvPr id="7" name="Title 6">
            <a:extLst>
              <a:ext uri="{FF2B5EF4-FFF2-40B4-BE49-F238E27FC236}">
                <a16:creationId xmlns:a16="http://schemas.microsoft.com/office/drawing/2014/main" id="{5986F256-2870-404F-5456-B679B649C2B6}"/>
              </a:ext>
            </a:extLst>
          </p:cNvPr>
          <p:cNvSpPr>
            <a:spLocks noGrp="1"/>
          </p:cNvSpPr>
          <p:nvPr>
            <p:ph type="title"/>
          </p:nvPr>
        </p:nvSpPr>
        <p:spPr/>
        <p:txBody>
          <a:bodyPr/>
          <a:lstStyle/>
          <a:p>
            <a:r>
              <a:rPr lang="en-US" dirty="0"/>
              <a:t>Regulatory and reimbursement issues aside, for which specific populations would you be most inclined to employ adjuvant </a:t>
            </a:r>
            <a:r>
              <a:rPr lang="en-US" dirty="0" err="1"/>
              <a:t>giredestrant</a:t>
            </a:r>
            <a:r>
              <a:rPr lang="en-US" dirty="0"/>
              <a:t>?</a:t>
            </a:r>
          </a:p>
        </p:txBody>
      </p:sp>
      <p:sp>
        <p:nvSpPr>
          <p:cNvPr id="8" name="Content Placeholder 7">
            <a:extLst>
              <a:ext uri="{FF2B5EF4-FFF2-40B4-BE49-F238E27FC236}">
                <a16:creationId xmlns:a16="http://schemas.microsoft.com/office/drawing/2014/main" id="{1BB20318-4750-C216-64F7-2ECD522CE338}"/>
              </a:ext>
            </a:extLst>
          </p:cNvPr>
          <p:cNvSpPr>
            <a:spLocks noGrp="1"/>
          </p:cNvSpPr>
          <p:nvPr>
            <p:ph idx="52"/>
          </p:nvPr>
        </p:nvSpPr>
        <p:spPr/>
        <p:txBody>
          <a:bodyPr/>
          <a:lstStyle/>
          <a:p>
            <a:r>
              <a:rPr lang="en-US" dirty="0"/>
              <a:t>Stage II</a:t>
            </a:r>
          </a:p>
        </p:txBody>
      </p:sp>
    </p:spTree>
    <p:extLst>
      <p:ext uri="{BB962C8B-B14F-4D97-AF65-F5344CB8AC3E}">
        <p14:creationId xmlns:p14="http://schemas.microsoft.com/office/powerpoint/2010/main" val="21629366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62039F-4456-36FA-13AD-6B4E14E6DA09}"/>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131F531-60EB-E3DF-3B00-827EADD105E2}"/>
              </a:ext>
            </a:extLst>
          </p:cNvPr>
          <p:cNvSpPr>
            <a:spLocks noGrp="1"/>
          </p:cNvSpPr>
          <p:nvPr>
            <p:ph idx="47"/>
          </p:nvPr>
        </p:nvSpPr>
        <p:spPr/>
        <p:txBody>
          <a:bodyPr/>
          <a:lstStyle/>
          <a:p>
            <a:pPr>
              <a:lnSpc>
                <a:spcPts val="1700"/>
              </a:lnSpc>
            </a:pPr>
            <a:r>
              <a:rPr lang="en-US" sz="2000" dirty="0"/>
              <a:t>CDK4/6i combined w/ ET for the initial 2 to 3 years, then switch to giredestrant</a:t>
            </a:r>
          </a:p>
        </p:txBody>
      </p:sp>
      <p:sp>
        <p:nvSpPr>
          <p:cNvPr id="3" name="Content Placeholder 2">
            <a:extLst>
              <a:ext uri="{FF2B5EF4-FFF2-40B4-BE49-F238E27FC236}">
                <a16:creationId xmlns:a16="http://schemas.microsoft.com/office/drawing/2014/main" id="{43532E54-3EE1-15D1-EAD0-EAFDB583EA09}"/>
              </a:ext>
            </a:extLst>
          </p:cNvPr>
          <p:cNvSpPr>
            <a:spLocks noGrp="1"/>
          </p:cNvSpPr>
          <p:nvPr>
            <p:ph idx="48"/>
          </p:nvPr>
        </p:nvSpPr>
        <p:spPr/>
        <p:txBody>
          <a:bodyPr/>
          <a:lstStyle/>
          <a:p>
            <a:pPr>
              <a:lnSpc>
                <a:spcPts val="1700"/>
              </a:lnSpc>
            </a:pPr>
            <a:r>
              <a:rPr lang="en-US" sz="2000" dirty="0"/>
              <a:t>CDK4/6i combined w/ ET for the initial 2 to 3 years, then switch to giredestrant</a:t>
            </a:r>
          </a:p>
        </p:txBody>
      </p:sp>
      <p:sp>
        <p:nvSpPr>
          <p:cNvPr id="4" name="Content Placeholder 3">
            <a:extLst>
              <a:ext uri="{FF2B5EF4-FFF2-40B4-BE49-F238E27FC236}">
                <a16:creationId xmlns:a16="http://schemas.microsoft.com/office/drawing/2014/main" id="{63F080AC-43B2-65C7-88DA-12389579CD3F}"/>
              </a:ext>
            </a:extLst>
          </p:cNvPr>
          <p:cNvSpPr>
            <a:spLocks noGrp="1"/>
          </p:cNvSpPr>
          <p:nvPr>
            <p:ph idx="49"/>
          </p:nvPr>
        </p:nvSpPr>
        <p:spPr/>
        <p:txBody>
          <a:bodyPr/>
          <a:lstStyle/>
          <a:p>
            <a:pPr>
              <a:lnSpc>
                <a:spcPts val="1700"/>
              </a:lnSpc>
            </a:pPr>
            <a:r>
              <a:rPr lang="en-US" sz="2000" dirty="0"/>
              <a:t>CDK4/6i combined w/ ET for the initial 2 to 3 years, then switch to giredestrant</a:t>
            </a:r>
          </a:p>
        </p:txBody>
      </p:sp>
      <p:sp>
        <p:nvSpPr>
          <p:cNvPr id="5" name="Content Placeholder 4">
            <a:extLst>
              <a:ext uri="{FF2B5EF4-FFF2-40B4-BE49-F238E27FC236}">
                <a16:creationId xmlns:a16="http://schemas.microsoft.com/office/drawing/2014/main" id="{5FDBD232-3872-B2D8-711C-88259F3919AA}"/>
              </a:ext>
            </a:extLst>
          </p:cNvPr>
          <p:cNvSpPr>
            <a:spLocks noGrp="1"/>
          </p:cNvSpPr>
          <p:nvPr>
            <p:ph idx="50"/>
          </p:nvPr>
        </p:nvSpPr>
        <p:spPr/>
        <p:txBody>
          <a:bodyPr/>
          <a:lstStyle/>
          <a:p>
            <a:pPr>
              <a:lnSpc>
                <a:spcPts val="1700"/>
              </a:lnSpc>
            </a:pPr>
            <a:r>
              <a:rPr lang="en-US" sz="2000" dirty="0"/>
              <a:t>CDK4/6i combined w/ ET for the initial 2 to 3 years, then switch to giredestrant</a:t>
            </a:r>
          </a:p>
        </p:txBody>
      </p:sp>
      <p:sp>
        <p:nvSpPr>
          <p:cNvPr id="6" name="Content Placeholder 5">
            <a:extLst>
              <a:ext uri="{FF2B5EF4-FFF2-40B4-BE49-F238E27FC236}">
                <a16:creationId xmlns:a16="http://schemas.microsoft.com/office/drawing/2014/main" id="{6B1CC711-AAF1-3D65-C1A6-D9D19EF4BC3E}"/>
              </a:ext>
            </a:extLst>
          </p:cNvPr>
          <p:cNvSpPr>
            <a:spLocks noGrp="1"/>
          </p:cNvSpPr>
          <p:nvPr>
            <p:ph idx="51"/>
          </p:nvPr>
        </p:nvSpPr>
        <p:spPr/>
        <p:txBody>
          <a:bodyPr/>
          <a:lstStyle/>
          <a:p>
            <a:r>
              <a:rPr lang="en-US" sz="2000" dirty="0"/>
              <a:t>CDK4/6i combined w/ ET for the initial 2 to 3 years, then switch to giredestrant</a:t>
            </a:r>
          </a:p>
        </p:txBody>
      </p:sp>
      <p:sp>
        <p:nvSpPr>
          <p:cNvPr id="7" name="Title 6">
            <a:extLst>
              <a:ext uri="{FF2B5EF4-FFF2-40B4-BE49-F238E27FC236}">
                <a16:creationId xmlns:a16="http://schemas.microsoft.com/office/drawing/2014/main" id="{D7F77445-C932-060A-4736-C544F7FA1DAC}"/>
              </a:ext>
            </a:extLst>
          </p:cNvPr>
          <p:cNvSpPr>
            <a:spLocks noGrp="1"/>
          </p:cNvSpPr>
          <p:nvPr>
            <p:ph type="title"/>
          </p:nvPr>
        </p:nvSpPr>
        <p:spPr/>
        <p:txBody>
          <a:bodyPr/>
          <a:lstStyle/>
          <a:p>
            <a:r>
              <a:rPr lang="en-US" dirty="0"/>
              <a:t>If </a:t>
            </a:r>
            <a:r>
              <a:rPr lang="en-US" dirty="0" err="1"/>
              <a:t>giredestrant</a:t>
            </a:r>
            <a:r>
              <a:rPr lang="en-US" dirty="0"/>
              <a:t> were available, regulatory and reimbursement issues aside, what would you generally recommend for patients who meet the criteria for both an adjuvant CDK4/6 inhibitor and adjuvant </a:t>
            </a:r>
            <a:r>
              <a:rPr lang="en-US" dirty="0" err="1"/>
              <a:t>giredestrant</a:t>
            </a:r>
            <a:r>
              <a:rPr lang="en-US" dirty="0"/>
              <a:t>?</a:t>
            </a:r>
          </a:p>
        </p:txBody>
      </p:sp>
      <p:sp>
        <p:nvSpPr>
          <p:cNvPr id="8" name="Content Placeholder 7">
            <a:extLst>
              <a:ext uri="{FF2B5EF4-FFF2-40B4-BE49-F238E27FC236}">
                <a16:creationId xmlns:a16="http://schemas.microsoft.com/office/drawing/2014/main" id="{AC1B0765-D1FC-49D4-4B19-3EDDE52D8E41}"/>
              </a:ext>
            </a:extLst>
          </p:cNvPr>
          <p:cNvSpPr>
            <a:spLocks noGrp="1"/>
          </p:cNvSpPr>
          <p:nvPr>
            <p:ph idx="52"/>
          </p:nvPr>
        </p:nvSpPr>
        <p:spPr/>
        <p:txBody>
          <a:bodyPr/>
          <a:lstStyle/>
          <a:p>
            <a:r>
              <a:rPr lang="en-US" dirty="0"/>
              <a:t>CDK4/6 inhibitor</a:t>
            </a:r>
          </a:p>
        </p:txBody>
      </p:sp>
    </p:spTree>
    <p:extLst>
      <p:ext uri="{BB962C8B-B14F-4D97-AF65-F5344CB8AC3E}">
        <p14:creationId xmlns:p14="http://schemas.microsoft.com/office/powerpoint/2010/main" val="16141913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C9569-365F-AFDD-4AF5-3700BD4CB7F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5BE4416-565F-072D-D7A8-675CDD153239}"/>
              </a:ext>
            </a:extLst>
          </p:cNvPr>
          <p:cNvSpPr/>
          <p:nvPr/>
        </p:nvSpPr>
        <p:spPr bwMode="auto">
          <a:xfrm>
            <a:off x="740128" y="1370013"/>
            <a:ext cx="10828480" cy="126689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14341CF2-9E1C-FDD5-A698-8D8B3002CCFF}"/>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785F8EE5-A2E3-57E8-F393-1F10D0FE474F}"/>
              </a:ext>
            </a:extLst>
          </p:cNvPr>
          <p:cNvSpPr>
            <a:spLocks noGrp="1"/>
          </p:cNvSpPr>
          <p:nvPr>
            <p:ph idx="1"/>
          </p:nvPr>
        </p:nvSpPr>
        <p:spPr>
          <a:xfrm>
            <a:off x="767408" y="1416053"/>
            <a:ext cx="10225136" cy="4799013"/>
          </a:xfrm>
        </p:spPr>
        <p:txBody>
          <a:bodyPr/>
          <a:lstStyle/>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1: Current and Future Roles of Agents Targeting the PI3K/AKT/mTOR Pathway and Oral SERDs in First-Line Therapy for </a:t>
            </a:r>
            <a:b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b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HR-Positive, HER2-Negative Metastatic Breast Cancer (mBC) — Dr Turner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Role of Oral SERD Monotherapy in the Treatment of Progressive HR-Positive, HER2-Negative mBC — Dr O’Shaughnessy</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SERD-Containing Combination Regimens in Managing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Mayer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Clinical Utility of Agents Targeting the PI3K/AKT/mTOR Pathway for Patients with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Hurvitz</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SERDs for HR-Positive, HER2-Negative Localized BC — Dr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Tolaney</a:t>
            </a:r>
            <a:endPar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extLst>
      <p:ext uri="{BB962C8B-B14F-4D97-AF65-F5344CB8AC3E}">
        <p14:creationId xmlns:p14="http://schemas.microsoft.com/office/powerpoint/2010/main" val="23332124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76F3AD-D21C-8709-BB79-286763F9571B}"/>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88DF870-5445-ECD9-7356-A86F6E972387}"/>
              </a:ext>
            </a:extLst>
          </p:cNvPr>
          <p:cNvSpPr>
            <a:spLocks noGrp="1"/>
          </p:cNvSpPr>
          <p:nvPr>
            <p:ph idx="47"/>
          </p:nvPr>
        </p:nvSpPr>
        <p:spPr/>
        <p:txBody>
          <a:bodyPr/>
          <a:lstStyle/>
          <a:p>
            <a:r>
              <a:rPr lang="en-US" dirty="0"/>
              <a:t>Adjuvant </a:t>
            </a:r>
            <a:r>
              <a:rPr lang="en-US" dirty="0" err="1"/>
              <a:t>giredestrant</a:t>
            </a:r>
            <a:r>
              <a:rPr lang="en-US" dirty="0"/>
              <a:t> is more tolerable</a:t>
            </a:r>
          </a:p>
        </p:txBody>
      </p:sp>
      <p:sp>
        <p:nvSpPr>
          <p:cNvPr id="3" name="Content Placeholder 2">
            <a:extLst>
              <a:ext uri="{FF2B5EF4-FFF2-40B4-BE49-F238E27FC236}">
                <a16:creationId xmlns:a16="http://schemas.microsoft.com/office/drawing/2014/main" id="{4296BEE0-AF3E-0F92-4F6C-EA7F9D8AA3B4}"/>
              </a:ext>
            </a:extLst>
          </p:cNvPr>
          <p:cNvSpPr>
            <a:spLocks noGrp="1"/>
          </p:cNvSpPr>
          <p:nvPr>
            <p:ph idx="48"/>
          </p:nvPr>
        </p:nvSpPr>
        <p:spPr/>
        <p:txBody>
          <a:bodyPr/>
          <a:lstStyle/>
          <a:p>
            <a:r>
              <a:rPr lang="en-US" dirty="0"/>
              <a:t>Adjuvant </a:t>
            </a:r>
            <a:r>
              <a:rPr lang="en-US" dirty="0" err="1"/>
              <a:t>giredestrant</a:t>
            </a:r>
            <a:r>
              <a:rPr lang="en-US" dirty="0"/>
              <a:t> is more tolerable</a:t>
            </a:r>
          </a:p>
        </p:txBody>
      </p:sp>
      <p:sp>
        <p:nvSpPr>
          <p:cNvPr id="4" name="Content Placeholder 3">
            <a:extLst>
              <a:ext uri="{FF2B5EF4-FFF2-40B4-BE49-F238E27FC236}">
                <a16:creationId xmlns:a16="http://schemas.microsoft.com/office/drawing/2014/main" id="{6D31A7E9-B625-6715-997F-C3FF3E0CAE32}"/>
              </a:ext>
            </a:extLst>
          </p:cNvPr>
          <p:cNvSpPr>
            <a:spLocks noGrp="1"/>
          </p:cNvSpPr>
          <p:nvPr>
            <p:ph idx="49"/>
          </p:nvPr>
        </p:nvSpPr>
        <p:spPr/>
        <p:txBody>
          <a:bodyPr/>
          <a:lstStyle/>
          <a:p>
            <a:r>
              <a:rPr lang="en-US" dirty="0"/>
              <a:t>Adjuvant </a:t>
            </a:r>
            <a:r>
              <a:rPr lang="en-US" dirty="0" err="1"/>
              <a:t>giredestrant</a:t>
            </a:r>
            <a:r>
              <a:rPr lang="en-US" dirty="0"/>
              <a:t> is more tolerable</a:t>
            </a:r>
          </a:p>
        </p:txBody>
      </p:sp>
      <p:sp>
        <p:nvSpPr>
          <p:cNvPr id="5" name="Content Placeholder 4">
            <a:extLst>
              <a:ext uri="{FF2B5EF4-FFF2-40B4-BE49-F238E27FC236}">
                <a16:creationId xmlns:a16="http://schemas.microsoft.com/office/drawing/2014/main" id="{7590CE82-389D-7143-4C63-58294E929832}"/>
              </a:ext>
            </a:extLst>
          </p:cNvPr>
          <p:cNvSpPr>
            <a:spLocks noGrp="1"/>
          </p:cNvSpPr>
          <p:nvPr>
            <p:ph idx="50"/>
          </p:nvPr>
        </p:nvSpPr>
        <p:spPr/>
        <p:txBody>
          <a:bodyPr/>
          <a:lstStyle/>
          <a:p>
            <a:r>
              <a:rPr lang="en-US" dirty="0"/>
              <a:t>Adjuvant </a:t>
            </a:r>
            <a:r>
              <a:rPr lang="en-US" dirty="0" err="1"/>
              <a:t>giredestrant</a:t>
            </a:r>
            <a:r>
              <a:rPr lang="en-US" dirty="0"/>
              <a:t> is more tolerable</a:t>
            </a:r>
          </a:p>
        </p:txBody>
      </p:sp>
      <p:sp>
        <p:nvSpPr>
          <p:cNvPr id="6" name="Content Placeholder 5">
            <a:extLst>
              <a:ext uri="{FF2B5EF4-FFF2-40B4-BE49-F238E27FC236}">
                <a16:creationId xmlns:a16="http://schemas.microsoft.com/office/drawing/2014/main" id="{5C69BC4A-E82F-BA5C-A9C6-ABE3CDA987AD}"/>
              </a:ext>
            </a:extLst>
          </p:cNvPr>
          <p:cNvSpPr>
            <a:spLocks noGrp="1"/>
          </p:cNvSpPr>
          <p:nvPr>
            <p:ph idx="51"/>
          </p:nvPr>
        </p:nvSpPr>
        <p:spPr/>
        <p:txBody>
          <a:bodyPr/>
          <a:lstStyle/>
          <a:p>
            <a:r>
              <a:rPr lang="en-US" dirty="0"/>
              <a:t>Adjuvant giredestrant is more tolerable</a:t>
            </a:r>
          </a:p>
        </p:txBody>
      </p:sp>
      <p:sp>
        <p:nvSpPr>
          <p:cNvPr id="7" name="Title 6">
            <a:extLst>
              <a:ext uri="{FF2B5EF4-FFF2-40B4-BE49-F238E27FC236}">
                <a16:creationId xmlns:a16="http://schemas.microsoft.com/office/drawing/2014/main" id="{40D75D3D-42CA-28E6-3DDD-17D2196627BD}"/>
              </a:ext>
            </a:extLst>
          </p:cNvPr>
          <p:cNvSpPr>
            <a:spLocks noGrp="1"/>
          </p:cNvSpPr>
          <p:nvPr>
            <p:ph type="title"/>
          </p:nvPr>
        </p:nvSpPr>
        <p:spPr>
          <a:xfrm>
            <a:off x="551384" y="0"/>
            <a:ext cx="11449272" cy="1023414"/>
          </a:xfrm>
        </p:spPr>
        <p:txBody>
          <a:bodyPr/>
          <a:lstStyle/>
          <a:p>
            <a:r>
              <a:rPr lang="en-US" dirty="0"/>
              <a:t>How would you indirectly compare the global tolerability (</a:t>
            </a:r>
            <a:r>
              <a:rPr lang="en-US" dirty="0" err="1"/>
              <a:t>ie</a:t>
            </a:r>
            <a:r>
              <a:rPr lang="en-US" dirty="0"/>
              <a:t>, rates and severity of arthralgias, hot flashes and other side effects) of adjuvant </a:t>
            </a:r>
            <a:r>
              <a:rPr lang="en-US" dirty="0" err="1"/>
              <a:t>giredestrant</a:t>
            </a:r>
            <a:r>
              <a:rPr lang="en-US" dirty="0"/>
              <a:t> to that of standard adjuvant endocrine therapy for patients with HR-positive localized breast cancer? </a:t>
            </a:r>
          </a:p>
        </p:txBody>
      </p:sp>
      <p:sp>
        <p:nvSpPr>
          <p:cNvPr id="8" name="Content Placeholder 7">
            <a:extLst>
              <a:ext uri="{FF2B5EF4-FFF2-40B4-BE49-F238E27FC236}">
                <a16:creationId xmlns:a16="http://schemas.microsoft.com/office/drawing/2014/main" id="{E389F272-0292-80F2-345D-A0B7666A0E18}"/>
              </a:ext>
            </a:extLst>
          </p:cNvPr>
          <p:cNvSpPr>
            <a:spLocks noGrp="1"/>
          </p:cNvSpPr>
          <p:nvPr>
            <p:ph idx="52"/>
          </p:nvPr>
        </p:nvSpPr>
        <p:spPr/>
        <p:txBody>
          <a:bodyPr/>
          <a:lstStyle/>
          <a:p>
            <a:r>
              <a:rPr lang="en-US" dirty="0"/>
              <a:t>About the same</a:t>
            </a:r>
          </a:p>
        </p:txBody>
      </p:sp>
    </p:spTree>
    <p:extLst>
      <p:ext uri="{BB962C8B-B14F-4D97-AF65-F5344CB8AC3E}">
        <p14:creationId xmlns:p14="http://schemas.microsoft.com/office/powerpoint/2010/main" val="32253175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2B9840-97DD-D037-9AF6-DE963F6A9275}"/>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73F459A-6918-94CC-7442-F287FE6ED0EC}"/>
              </a:ext>
            </a:extLst>
          </p:cNvPr>
          <p:cNvSpPr>
            <a:spLocks noGrp="1"/>
          </p:cNvSpPr>
          <p:nvPr>
            <p:ph idx="47"/>
          </p:nvPr>
        </p:nvSpPr>
        <p:spPr/>
        <p:txBody>
          <a:bodyPr/>
          <a:lstStyle/>
          <a:p>
            <a:r>
              <a:rPr lang="en-US" dirty="0"/>
              <a:t>Yes</a:t>
            </a:r>
          </a:p>
        </p:txBody>
      </p:sp>
      <p:sp>
        <p:nvSpPr>
          <p:cNvPr id="3" name="Content Placeholder 2">
            <a:extLst>
              <a:ext uri="{FF2B5EF4-FFF2-40B4-BE49-F238E27FC236}">
                <a16:creationId xmlns:a16="http://schemas.microsoft.com/office/drawing/2014/main" id="{1249A71B-7C85-40B5-C3E1-93903C6BCBAF}"/>
              </a:ext>
            </a:extLst>
          </p:cNvPr>
          <p:cNvSpPr>
            <a:spLocks noGrp="1"/>
          </p:cNvSpPr>
          <p:nvPr>
            <p:ph idx="48"/>
          </p:nvPr>
        </p:nvSpPr>
        <p:spPr/>
        <p:txBody>
          <a:bodyPr/>
          <a:lstStyle/>
          <a:p>
            <a:r>
              <a:rPr lang="en-US" dirty="0"/>
              <a:t>Yes</a:t>
            </a:r>
          </a:p>
        </p:txBody>
      </p:sp>
      <p:sp>
        <p:nvSpPr>
          <p:cNvPr id="4" name="Content Placeholder 3">
            <a:extLst>
              <a:ext uri="{FF2B5EF4-FFF2-40B4-BE49-F238E27FC236}">
                <a16:creationId xmlns:a16="http://schemas.microsoft.com/office/drawing/2014/main" id="{76403661-73B4-5D66-8577-3D2ECD1AB794}"/>
              </a:ext>
            </a:extLst>
          </p:cNvPr>
          <p:cNvSpPr>
            <a:spLocks noGrp="1"/>
          </p:cNvSpPr>
          <p:nvPr>
            <p:ph idx="49"/>
          </p:nvPr>
        </p:nvSpPr>
        <p:spPr/>
        <p:txBody>
          <a:bodyPr/>
          <a:lstStyle/>
          <a:p>
            <a:r>
              <a:rPr lang="en-US" dirty="0"/>
              <a:t>Yes</a:t>
            </a:r>
          </a:p>
        </p:txBody>
      </p:sp>
      <p:sp>
        <p:nvSpPr>
          <p:cNvPr id="5" name="Content Placeholder 4">
            <a:extLst>
              <a:ext uri="{FF2B5EF4-FFF2-40B4-BE49-F238E27FC236}">
                <a16:creationId xmlns:a16="http://schemas.microsoft.com/office/drawing/2014/main" id="{F898030C-63D7-D568-EECF-43887346D467}"/>
              </a:ext>
            </a:extLst>
          </p:cNvPr>
          <p:cNvSpPr>
            <a:spLocks noGrp="1"/>
          </p:cNvSpPr>
          <p:nvPr>
            <p:ph idx="50"/>
          </p:nvPr>
        </p:nvSpPr>
        <p:spPr/>
        <p:txBody>
          <a:bodyPr/>
          <a:lstStyle/>
          <a:p>
            <a:r>
              <a:rPr lang="en-US" dirty="0"/>
              <a:t>Yes</a:t>
            </a:r>
          </a:p>
        </p:txBody>
      </p:sp>
      <p:sp>
        <p:nvSpPr>
          <p:cNvPr id="6" name="Content Placeholder 5">
            <a:extLst>
              <a:ext uri="{FF2B5EF4-FFF2-40B4-BE49-F238E27FC236}">
                <a16:creationId xmlns:a16="http://schemas.microsoft.com/office/drawing/2014/main" id="{98AAFD50-D162-9B1B-4558-59BE437DBAA6}"/>
              </a:ext>
            </a:extLst>
          </p:cNvPr>
          <p:cNvSpPr>
            <a:spLocks noGrp="1"/>
          </p:cNvSpPr>
          <p:nvPr>
            <p:ph idx="51"/>
          </p:nvPr>
        </p:nvSpPr>
        <p:spPr/>
        <p:txBody>
          <a:bodyPr/>
          <a:lstStyle/>
          <a:p>
            <a:r>
              <a:rPr lang="en-US"/>
              <a:t>Yes</a:t>
            </a:r>
          </a:p>
        </p:txBody>
      </p:sp>
      <p:sp>
        <p:nvSpPr>
          <p:cNvPr id="7" name="Title 6">
            <a:extLst>
              <a:ext uri="{FF2B5EF4-FFF2-40B4-BE49-F238E27FC236}">
                <a16:creationId xmlns:a16="http://schemas.microsoft.com/office/drawing/2014/main" id="{82D41A6B-FB97-92BD-07A1-226A1F493BBA}"/>
              </a:ext>
            </a:extLst>
          </p:cNvPr>
          <p:cNvSpPr>
            <a:spLocks noGrp="1"/>
          </p:cNvSpPr>
          <p:nvPr>
            <p:ph type="title"/>
          </p:nvPr>
        </p:nvSpPr>
        <p:spPr>
          <a:xfrm>
            <a:off x="551384" y="29322"/>
            <a:ext cx="11155680" cy="1023414"/>
          </a:xfrm>
        </p:spPr>
        <p:txBody>
          <a:bodyPr/>
          <a:lstStyle/>
          <a:p>
            <a:pPr>
              <a:lnSpc>
                <a:spcPts val="2380"/>
              </a:lnSpc>
            </a:pPr>
            <a:r>
              <a:rPr lang="en-US" dirty="0"/>
              <a:t>If adjuvant </a:t>
            </a:r>
            <a:r>
              <a:rPr lang="en-US" dirty="0" err="1"/>
              <a:t>giredestrant</a:t>
            </a:r>
            <a:r>
              <a:rPr lang="en-US" dirty="0"/>
              <a:t> were available, would you consider switching to that strategy for a patient with HR-positive localized breast cancer who was receiving standard adjuvant endocrine therapy but having difficulty with tolerability?</a:t>
            </a:r>
          </a:p>
        </p:txBody>
      </p:sp>
      <p:sp>
        <p:nvSpPr>
          <p:cNvPr id="8" name="Content Placeholder 7">
            <a:extLst>
              <a:ext uri="{FF2B5EF4-FFF2-40B4-BE49-F238E27FC236}">
                <a16:creationId xmlns:a16="http://schemas.microsoft.com/office/drawing/2014/main" id="{96AE2ADE-C61E-3E89-0357-088E92E98AAC}"/>
              </a:ext>
            </a:extLst>
          </p:cNvPr>
          <p:cNvSpPr>
            <a:spLocks noGrp="1"/>
          </p:cNvSpPr>
          <p:nvPr>
            <p:ph idx="52"/>
          </p:nvPr>
        </p:nvSpPr>
        <p:spPr/>
        <p:txBody>
          <a:bodyPr/>
          <a:lstStyle/>
          <a:p>
            <a:r>
              <a:rPr lang="en-US" dirty="0"/>
              <a:t>Yes</a:t>
            </a:r>
          </a:p>
        </p:txBody>
      </p:sp>
    </p:spTree>
    <p:extLst>
      <p:ext uri="{BB962C8B-B14F-4D97-AF65-F5344CB8AC3E}">
        <p14:creationId xmlns:p14="http://schemas.microsoft.com/office/powerpoint/2010/main" val="38018581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E4AEC4-417B-3E71-EE41-7E8FC187348A}"/>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D37DA98-1237-5094-FB34-5A3F8471D2B5}"/>
              </a:ext>
            </a:extLst>
          </p:cNvPr>
          <p:cNvSpPr>
            <a:spLocks noGrp="1" noChangeArrowheads="1"/>
          </p:cNvSpPr>
          <p:nvPr>
            <p:ph type="title"/>
          </p:nvPr>
        </p:nvSpPr>
        <p:spPr>
          <a:xfrm>
            <a:off x="-26623" y="322888"/>
            <a:ext cx="12192000" cy="1143000"/>
          </a:xfrm>
        </p:spPr>
        <p:txBody>
          <a:bodyPr wrap="square" anchor="ctr">
            <a:noAutofit/>
          </a:bodyPr>
          <a:lstStyle/>
          <a:p>
            <a:r>
              <a:rPr lang="en-US" dirty="0"/>
              <a:t>What Clinicians Want to Know: Addressing Community </a:t>
            </a:r>
            <a:br>
              <a:rPr lang="en-US" dirty="0"/>
            </a:br>
            <a:r>
              <a:rPr lang="en-US" dirty="0"/>
              <a:t>Oncologists’ Questions About the Current and Future Role of </a:t>
            </a:r>
            <a:br>
              <a:rPr lang="en-US" dirty="0"/>
            </a:br>
            <a:r>
              <a:rPr lang="en-US" dirty="0"/>
              <a:t>Antibody-Drug Conjugates in the Management of Breast Cancer</a:t>
            </a:r>
          </a:p>
        </p:txBody>
      </p:sp>
      <p:sp>
        <p:nvSpPr>
          <p:cNvPr id="6" name="Text Box 6">
            <a:extLst>
              <a:ext uri="{FF2B5EF4-FFF2-40B4-BE49-F238E27FC236}">
                <a16:creationId xmlns:a16="http://schemas.microsoft.com/office/drawing/2014/main" id="{D08C5191-ACD3-BE89-F23F-7B0914540F58}"/>
              </a:ext>
            </a:extLst>
          </p:cNvPr>
          <p:cNvSpPr txBox="1">
            <a:spLocks noChangeArrowheads="1"/>
          </p:cNvSpPr>
          <p:nvPr/>
        </p:nvSpPr>
        <p:spPr bwMode="auto">
          <a:xfrm>
            <a:off x="0" y="2168322"/>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46F5BB88-3035-2487-3E96-0B14BFEC9B72}"/>
              </a:ext>
            </a:extLst>
          </p:cNvPr>
          <p:cNvSpPr txBox="1">
            <a:spLocks noChangeArrowheads="1"/>
          </p:cNvSpPr>
          <p:nvPr/>
        </p:nvSpPr>
        <p:spPr bwMode="auto">
          <a:xfrm>
            <a:off x="0" y="1430364"/>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 Symposium Held Adjunct with the 2026 ASCO® Annual Meeting</a:t>
            </a:r>
          </a:p>
        </p:txBody>
      </p:sp>
      <p:sp>
        <p:nvSpPr>
          <p:cNvPr id="2" name="Text Box 3">
            <a:extLst>
              <a:ext uri="{FF2B5EF4-FFF2-40B4-BE49-F238E27FC236}">
                <a16:creationId xmlns:a16="http://schemas.microsoft.com/office/drawing/2014/main" id="{20B7FB0A-4761-E58F-6517-A45CD1627171}"/>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Rugo, MD</a:t>
            </a:r>
          </a:p>
        </p:txBody>
      </p:sp>
      <p:sp>
        <p:nvSpPr>
          <p:cNvPr id="3" name="Text Box 7">
            <a:extLst>
              <a:ext uri="{FF2B5EF4-FFF2-40B4-BE49-F238E27FC236}">
                <a16:creationId xmlns:a16="http://schemas.microsoft.com/office/drawing/2014/main" id="{5677A2D3-C164-68A4-3603-94596CD4A18B}"/>
              </a:ext>
            </a:extLst>
          </p:cNvPr>
          <p:cNvSpPr txBox="1">
            <a:spLocks noChangeArrowheads="1"/>
          </p:cNvSpPr>
          <p:nvPr/>
        </p:nvSpPr>
        <p:spPr bwMode="auto">
          <a:xfrm>
            <a:off x="4647392" y="3339754"/>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561457D7-4E27-562B-2540-5FFDC5B9D0C0}"/>
              </a:ext>
            </a:extLst>
          </p:cNvPr>
          <p:cNvSpPr txBox="1">
            <a:spLocks noChangeArrowheads="1"/>
          </p:cNvSpPr>
          <p:nvPr/>
        </p:nvSpPr>
        <p:spPr bwMode="auto">
          <a:xfrm>
            <a:off x="152400" y="3894267"/>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Professor Giuseppe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Curigliano</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PhD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Rebecca A Dent, MD, MSc</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Erika Hamilton, MD </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Nadia Harbeck, MD, PhD</a:t>
            </a:r>
            <a:endParaRPr kumimoji="0" lang="en-US" altLang="x-none" sz="3200" b="1"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0900886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E4AEC4-417B-3E71-EE41-7E8FC187348A}"/>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D37DA98-1237-5094-FB34-5A3F8471D2B5}"/>
              </a:ext>
            </a:extLst>
          </p:cNvPr>
          <p:cNvSpPr>
            <a:spLocks noGrp="1" noChangeArrowheads="1"/>
          </p:cNvSpPr>
          <p:nvPr>
            <p:ph type="title"/>
          </p:nvPr>
        </p:nvSpPr>
        <p:spPr>
          <a:xfrm>
            <a:off x="-26623" y="322888"/>
            <a:ext cx="12192000" cy="1143000"/>
          </a:xfrm>
        </p:spPr>
        <p:txBody>
          <a:bodyPr wrap="square" anchor="ctr">
            <a:noAutofit/>
          </a:bodyPr>
          <a:lstStyle/>
          <a:p>
            <a:r>
              <a:rPr lang="en-US" dirty="0"/>
              <a:t>Second Opinion: Investigators Provide Perspectives on the Current </a:t>
            </a:r>
            <a:br>
              <a:rPr lang="en-US" dirty="0"/>
            </a:br>
            <a:r>
              <a:rPr lang="en-US" dirty="0"/>
              <a:t>and Future Use of Novel Therapies for Non-Hodgkin Lymphoma</a:t>
            </a:r>
          </a:p>
        </p:txBody>
      </p:sp>
      <p:sp>
        <p:nvSpPr>
          <p:cNvPr id="6" name="Text Box 6">
            <a:extLst>
              <a:ext uri="{FF2B5EF4-FFF2-40B4-BE49-F238E27FC236}">
                <a16:creationId xmlns:a16="http://schemas.microsoft.com/office/drawing/2014/main" id="{D08C5191-ACD3-BE89-F23F-7B0914540F58}"/>
              </a:ext>
            </a:extLst>
          </p:cNvPr>
          <p:cNvSpPr txBox="1">
            <a:spLocks noChangeArrowheads="1"/>
          </p:cNvSpPr>
          <p:nvPr/>
        </p:nvSpPr>
        <p:spPr bwMode="auto">
          <a:xfrm>
            <a:off x="0" y="2168322"/>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46F5BB88-3035-2487-3E96-0B14BFEC9B72}"/>
              </a:ext>
            </a:extLst>
          </p:cNvPr>
          <p:cNvSpPr txBox="1">
            <a:spLocks noChangeArrowheads="1"/>
          </p:cNvSpPr>
          <p:nvPr/>
        </p:nvSpPr>
        <p:spPr bwMode="auto">
          <a:xfrm>
            <a:off x="0" y="1430364"/>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 Symposium Held Adjunct with the 2026 ASCO® Annual Meeting</a:t>
            </a:r>
          </a:p>
        </p:txBody>
      </p:sp>
      <p:sp>
        <p:nvSpPr>
          <p:cNvPr id="2" name="Text Box 3">
            <a:extLst>
              <a:ext uri="{FF2B5EF4-FFF2-40B4-BE49-F238E27FC236}">
                <a16:creationId xmlns:a16="http://schemas.microsoft.com/office/drawing/2014/main" id="{20B7FB0A-4761-E58F-6517-A45CD1627171}"/>
              </a:ext>
            </a:extLst>
          </p:cNvPr>
          <p:cNvSpPr txBox="1">
            <a:spLocks noChangeArrowheads="1"/>
          </p:cNvSpPr>
          <p:nvPr/>
        </p:nvSpPr>
        <p:spPr bwMode="auto">
          <a:xfrm>
            <a:off x="0" y="5586832"/>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Brad S Kahl, MD</a:t>
            </a:r>
          </a:p>
        </p:txBody>
      </p:sp>
      <p:sp>
        <p:nvSpPr>
          <p:cNvPr id="3" name="Text Box 7">
            <a:extLst>
              <a:ext uri="{FF2B5EF4-FFF2-40B4-BE49-F238E27FC236}">
                <a16:creationId xmlns:a16="http://schemas.microsoft.com/office/drawing/2014/main" id="{5677A2D3-C164-68A4-3603-94596CD4A18B}"/>
              </a:ext>
            </a:extLst>
          </p:cNvPr>
          <p:cNvSpPr txBox="1">
            <a:spLocks noChangeArrowheads="1"/>
          </p:cNvSpPr>
          <p:nvPr/>
        </p:nvSpPr>
        <p:spPr bwMode="auto">
          <a:xfrm>
            <a:off x="4647392" y="3339754"/>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561457D7-4E27-562B-2540-5FFDC5B9D0C0}"/>
              </a:ext>
            </a:extLst>
          </p:cNvPr>
          <p:cNvSpPr txBox="1">
            <a:spLocks noChangeArrowheads="1"/>
          </p:cNvSpPr>
          <p:nvPr/>
        </p:nvSpPr>
        <p:spPr bwMode="auto">
          <a:xfrm>
            <a:off x="152400" y="3894267"/>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Christopher Flowers, MD, MS, FASCO</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Matthew Lunning, DO</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Sonali M Smith, MD</a:t>
            </a:r>
          </a:p>
        </p:txBody>
      </p:sp>
    </p:spTree>
    <p:custDataLst>
      <p:tags r:id="rId1"/>
    </p:custDataLst>
    <p:extLst>
      <p:ext uri="{BB962C8B-B14F-4D97-AF65-F5344CB8AC3E}">
        <p14:creationId xmlns:p14="http://schemas.microsoft.com/office/powerpoint/2010/main" val="35609456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94BFD7-DF3E-42E5-80EE-76503C00CAF7}"/>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9E83BDF-3A84-4E42-96A9-69530DE4C087}"/>
              </a:ext>
            </a:extLst>
          </p:cNvPr>
          <p:cNvSpPr>
            <a:spLocks noGrp="1" noChangeArrowheads="1"/>
          </p:cNvSpPr>
          <p:nvPr>
            <p:ph type="title"/>
          </p:nvPr>
        </p:nvSpPr>
        <p:spPr>
          <a:xfrm>
            <a:off x="-26623" y="543297"/>
            <a:ext cx="12192000" cy="1143000"/>
          </a:xfrm>
        </p:spPr>
        <p:txBody>
          <a:bodyPr wrap="square" anchor="ctr">
            <a:noAutofit/>
          </a:bodyPr>
          <a:lstStyle/>
          <a:p>
            <a:r>
              <a:rPr lang="en-US" dirty="0"/>
              <a:t>Consensus or Controversy? Documenting </a:t>
            </a:r>
            <a:br>
              <a:rPr lang="en-US" dirty="0"/>
            </a:br>
            <a:r>
              <a:rPr lang="en-US" dirty="0"/>
              <a:t>and Discussing Investigators’ Approaches to the</a:t>
            </a:r>
            <a:br>
              <a:rPr lang="en-US" dirty="0"/>
            </a:br>
            <a:r>
              <a:rPr lang="en-US" dirty="0"/>
              <a:t> Management of Relapsed/Refractory Multiple Myeloma</a:t>
            </a:r>
          </a:p>
        </p:txBody>
      </p:sp>
      <p:sp>
        <p:nvSpPr>
          <p:cNvPr id="6" name="Text Box 6">
            <a:extLst>
              <a:ext uri="{FF2B5EF4-FFF2-40B4-BE49-F238E27FC236}">
                <a16:creationId xmlns:a16="http://schemas.microsoft.com/office/drawing/2014/main" id="{C7787B40-72EA-CB1F-883B-332FEB9A5E66}"/>
              </a:ext>
            </a:extLst>
          </p:cNvPr>
          <p:cNvSpPr txBox="1">
            <a:spLocks noChangeArrowheads="1"/>
          </p:cNvSpPr>
          <p:nvPr/>
        </p:nvSpPr>
        <p:spPr bwMode="auto">
          <a:xfrm>
            <a:off x="0" y="1941044"/>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DEA80F78-6CE0-BF25-0AC0-84092E688678}"/>
              </a:ext>
            </a:extLst>
          </p:cNvPr>
          <p:cNvSpPr txBox="1">
            <a:spLocks noChangeArrowheads="1"/>
          </p:cNvSpPr>
          <p:nvPr/>
        </p:nvSpPr>
        <p:spPr bwMode="auto">
          <a:xfrm>
            <a:off x="0" y="5517232"/>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Sagar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Lonial</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FACP, FASCO</a:t>
            </a:r>
          </a:p>
        </p:txBody>
      </p:sp>
      <p:sp>
        <p:nvSpPr>
          <p:cNvPr id="3" name="Text Box 7">
            <a:extLst>
              <a:ext uri="{FF2B5EF4-FFF2-40B4-BE49-F238E27FC236}">
                <a16:creationId xmlns:a16="http://schemas.microsoft.com/office/drawing/2014/main" id="{D6570312-A60C-9FC7-B1F7-CA2C60CC030A}"/>
              </a:ext>
            </a:extLst>
          </p:cNvPr>
          <p:cNvSpPr txBox="1">
            <a:spLocks noChangeArrowheads="1"/>
          </p:cNvSpPr>
          <p:nvPr/>
        </p:nvSpPr>
        <p:spPr bwMode="auto">
          <a:xfrm>
            <a:off x="4647392" y="3339754"/>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D1280D17-C3E0-CADA-AFFF-F378EC26282E}"/>
              </a:ext>
            </a:extLst>
          </p:cNvPr>
          <p:cNvSpPr txBox="1">
            <a:spLocks noChangeArrowheads="1"/>
          </p:cNvSpPr>
          <p:nvPr/>
        </p:nvSpPr>
        <p:spPr bwMode="auto">
          <a:xfrm>
            <a:off x="152400" y="3894267"/>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Melissa Alsina,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Hans Lee,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Paul G Richardson, MD</a:t>
            </a:r>
            <a:endParaRPr kumimoji="0" lang="en-US" altLang="x-none" sz="3200" b="1"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5126622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6517" y="2857500"/>
            <a:ext cx="10358967" cy="1143000"/>
          </a:xfrm>
        </p:spPr>
        <p:txBody>
          <a:bodyPr/>
          <a:lstStyle/>
          <a:p>
            <a:pPr>
              <a:lnSpc>
                <a:spcPct val="100000"/>
              </a:lnSpc>
            </a:pPr>
            <a:r>
              <a:rPr lang="en-US" sz="2900" dirty="0"/>
              <a:t>Thank you for joining us!</a:t>
            </a:r>
            <a:br>
              <a:rPr lang="en-US" sz="2900" dirty="0"/>
            </a:br>
            <a:r>
              <a:rPr lang="en-US" sz="2900" dirty="0"/>
              <a:t>Your feedback is very important to us. </a:t>
            </a:r>
            <a:br>
              <a:rPr lang="en-US" sz="2900" dirty="0"/>
            </a:br>
            <a:br>
              <a:rPr lang="en-US" sz="2900" dirty="0"/>
            </a:br>
            <a:r>
              <a:rPr lang="en-US" sz="2900" dirty="0"/>
              <a:t>Please complete the survey currently up on the iPads</a:t>
            </a:r>
            <a:br>
              <a:rPr lang="en-US" sz="2900" dirty="0"/>
            </a:br>
            <a:r>
              <a:rPr lang="en-US" sz="2900" dirty="0"/>
              <a:t>for attendees in the room and on Zoom for</a:t>
            </a:r>
            <a:br>
              <a:rPr lang="en-US" sz="2900" dirty="0"/>
            </a:br>
            <a:r>
              <a:rPr lang="en-US" sz="2900" dirty="0"/>
              <a:t>those attending virtually. The survey will remain open</a:t>
            </a:r>
            <a:br>
              <a:rPr lang="en-US" sz="2900" dirty="0"/>
            </a:br>
            <a:r>
              <a:rPr lang="en-US" sz="2900" dirty="0"/>
              <a:t>up to 5 minutes after the meeting ends.</a:t>
            </a:r>
            <a:br>
              <a:rPr lang="en-US" sz="2900" i="1" dirty="0"/>
            </a:br>
            <a:br>
              <a:rPr lang="en-US" sz="2900" i="1" dirty="0"/>
            </a:br>
            <a:r>
              <a:rPr lang="en-US" sz="2900" i="1" u="sng" dirty="0"/>
              <a:t>How to Obtain CME Credit</a:t>
            </a:r>
            <a:br>
              <a:rPr lang="en-US" sz="2900" i="1" dirty="0"/>
            </a:br>
            <a:r>
              <a:rPr lang="en-US" sz="2900" i="1" dirty="0"/>
              <a:t>In-person attendees: Please refer to the program syllabus for the CME credit link or QR code. Online/Zoom attendees: </a:t>
            </a:r>
            <a:br>
              <a:rPr lang="en-US" sz="2900" i="1" dirty="0"/>
            </a:br>
            <a:r>
              <a:rPr lang="en-US" sz="2900" i="1" dirty="0"/>
              <a:t>The CME credit link is posted in the chat room.</a:t>
            </a:r>
          </a:p>
        </p:txBody>
      </p:sp>
    </p:spTree>
    <p:extLst>
      <p:ext uri="{BB962C8B-B14F-4D97-AF65-F5344CB8AC3E}">
        <p14:creationId xmlns:p14="http://schemas.microsoft.com/office/powerpoint/2010/main" val="30741757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Faculty</a:t>
            </a:r>
          </a:p>
        </p:txBody>
      </p:sp>
      <p:sp>
        <p:nvSpPr>
          <p:cNvPr id="9" name="Text Box 7">
            <a:extLst>
              <a:ext uri="{FF2B5EF4-FFF2-40B4-BE49-F238E27FC236}">
                <a16:creationId xmlns:a16="http://schemas.microsoft.com/office/drawing/2014/main" id="{6340B717-F2C6-71FD-82BC-DFC6033E8465}"/>
              </a:ext>
            </a:extLst>
          </p:cNvPr>
          <p:cNvSpPr txBox="1">
            <a:spLocks noChangeArrowheads="1"/>
          </p:cNvSpPr>
          <p:nvPr/>
        </p:nvSpPr>
        <p:spPr bwMode="auto">
          <a:xfrm>
            <a:off x="7968208" y="3429000"/>
            <a:ext cx="3718921" cy="1531803"/>
          </a:xfrm>
          <a:prstGeom prst="rect">
            <a:avLst/>
          </a:prstGeom>
          <a:noFill/>
          <a:ln w="9525">
            <a:noFill/>
            <a:miter lim="800000"/>
            <a:headEnd/>
            <a:tailEnd/>
          </a:ln>
        </p:spPr>
        <p:txBody>
          <a:bodyPr lIns="91440" tIns="0" rIns="0" bIns="0">
            <a:prstTxWarp prst="textNoShape">
              <a:avLst/>
            </a:prstTxWarp>
          </a:bodyPr>
          <a:lstStyle/>
          <a:p>
            <a:pPr lvl="0">
              <a:defRPr/>
            </a:pPr>
            <a: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t>Moderator </a:t>
            </a:r>
            <a:b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br>
            <a:r>
              <a:rPr lang="en-US" sz="1600" dirty="0">
                <a:solidFill>
                  <a:srgbClr val="000000"/>
                </a:solidFill>
                <a:latin typeface="Calibri" panose="020F0502020204030204" pitchFamily="34" charset="0"/>
                <a:ea typeface="ＭＳ Ｐゴシック" charset="0"/>
                <a:cs typeface="Calibri" panose="020F0502020204030204" pitchFamily="34" charset="0"/>
              </a:rPr>
              <a:t>Sara M </a:t>
            </a:r>
            <a:r>
              <a:rPr lang="en-US" sz="1600" dirty="0" err="1">
                <a:solidFill>
                  <a:srgbClr val="000000"/>
                </a:solidFill>
                <a:latin typeface="Calibri" panose="020F0502020204030204" pitchFamily="34" charset="0"/>
                <a:ea typeface="ＭＳ Ｐゴシック" charset="0"/>
                <a:cs typeface="Calibri" panose="020F0502020204030204" pitchFamily="34" charset="0"/>
              </a:rPr>
              <a:t>Tolaney</a:t>
            </a:r>
            <a:r>
              <a:rPr lang="en-US" sz="1600" dirty="0">
                <a:solidFill>
                  <a:srgbClr val="000000"/>
                </a:solidFill>
                <a:latin typeface="Calibri" panose="020F0502020204030204" pitchFamily="34" charset="0"/>
                <a:ea typeface="ＭＳ Ｐゴシック" charset="0"/>
                <a:cs typeface="Calibri" panose="020F0502020204030204" pitchFamily="34" charset="0"/>
              </a:rPr>
              <a:t>, MD, MPH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Chief, Division of Breast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Dana-Farber Cancer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Associate 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Harvard Medical School</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Boston, Massachusetts</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2" name="Picture 11">
            <a:extLst>
              <a:ext uri="{FF2B5EF4-FFF2-40B4-BE49-F238E27FC236}">
                <a16:creationId xmlns:a16="http://schemas.microsoft.com/office/drawing/2014/main" id="{3E85B479-7CC2-B8D4-AEAB-4F020D82316B}"/>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646570" y="3429000"/>
            <a:ext cx="1261872" cy="1261872"/>
          </a:xfrm>
          <a:prstGeom prst="rect">
            <a:avLst/>
          </a:prstGeom>
        </p:spPr>
      </p:pic>
      <p:sp>
        <p:nvSpPr>
          <p:cNvPr id="15" name="Text Box 7">
            <a:extLst>
              <a:ext uri="{FF2B5EF4-FFF2-40B4-BE49-F238E27FC236}">
                <a16:creationId xmlns:a16="http://schemas.microsoft.com/office/drawing/2014/main" id="{41B3E2D5-0299-2503-7FFA-79CA3D616046}"/>
              </a:ext>
            </a:extLst>
          </p:cNvPr>
          <p:cNvSpPr txBox="1">
            <a:spLocks noChangeArrowheads="1"/>
          </p:cNvSpPr>
          <p:nvPr/>
        </p:nvSpPr>
        <p:spPr bwMode="auto">
          <a:xfrm>
            <a:off x="1637422" y="855103"/>
            <a:ext cx="4783855" cy="1261872"/>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Sara A Hurvitz, MD, FACP</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Smith Family Endowed Chair in Women’s Health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Senior Vice President, Clinical Research Division</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Fred Hutchinson Cancer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Head, Division of Hematology/Oncology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Department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UW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Seattle, Washington</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6" name="Picture 15">
            <a:extLst>
              <a:ext uri="{FF2B5EF4-FFF2-40B4-BE49-F238E27FC236}">
                <a16:creationId xmlns:a16="http://schemas.microsoft.com/office/drawing/2014/main" id="{0479E3F4-F609-4335-E0B8-E8D3376AC12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315783" y="855103"/>
            <a:ext cx="1261872" cy="1261872"/>
          </a:xfrm>
          <a:prstGeom prst="rect">
            <a:avLst/>
          </a:prstGeom>
        </p:spPr>
      </p:pic>
      <p:sp>
        <p:nvSpPr>
          <p:cNvPr id="18" name="Text Box 7">
            <a:extLst>
              <a:ext uri="{FF2B5EF4-FFF2-40B4-BE49-F238E27FC236}">
                <a16:creationId xmlns:a16="http://schemas.microsoft.com/office/drawing/2014/main" id="{027F8254-7C8B-9824-BE15-6C32B4F441CD}"/>
              </a:ext>
            </a:extLst>
          </p:cNvPr>
          <p:cNvSpPr txBox="1">
            <a:spLocks noChangeArrowheads="1"/>
          </p:cNvSpPr>
          <p:nvPr/>
        </p:nvSpPr>
        <p:spPr bwMode="auto">
          <a:xfrm>
            <a:off x="1602989" y="3140968"/>
            <a:ext cx="4783854"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Erica Mayer, MD, MPH, FASCO</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of Breast Cancer Clinical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Breast Oncology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Dana-Farber Cancer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Associate Professor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Harvard Medical School</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Boston, Massachusetts</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9" name="Picture 18">
            <a:extLst>
              <a:ext uri="{FF2B5EF4-FFF2-40B4-BE49-F238E27FC236}">
                <a16:creationId xmlns:a16="http://schemas.microsoft.com/office/drawing/2014/main" id="{FFC2443C-1709-4E13-FE10-FEBFA1B7F6F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281350" y="3140968"/>
            <a:ext cx="1261872" cy="1261872"/>
          </a:xfrm>
          <a:prstGeom prst="rect">
            <a:avLst/>
          </a:prstGeom>
        </p:spPr>
      </p:pic>
      <p:sp>
        <p:nvSpPr>
          <p:cNvPr id="5" name="Text Box 7">
            <a:extLst>
              <a:ext uri="{FF2B5EF4-FFF2-40B4-BE49-F238E27FC236}">
                <a16:creationId xmlns:a16="http://schemas.microsoft.com/office/drawing/2014/main" id="{030E3E04-F640-215B-DD63-5773E158539F}"/>
              </a:ext>
            </a:extLst>
          </p:cNvPr>
          <p:cNvSpPr txBox="1">
            <a:spLocks noChangeArrowheads="1"/>
          </p:cNvSpPr>
          <p:nvPr/>
        </p:nvSpPr>
        <p:spPr bwMode="auto">
          <a:xfrm>
            <a:off x="7968209" y="855103"/>
            <a:ext cx="4078961" cy="1261872"/>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chemeClr val="tx1"/>
                </a:solidFill>
                <a:latin typeface="Calibri" panose="020F0502020204030204" pitchFamily="34" charset="0"/>
                <a:ea typeface="ＭＳ Ｐゴシック" charset="0"/>
                <a:cs typeface="Calibri" panose="020F0502020204030204" pitchFamily="34" charset="0"/>
              </a:rPr>
              <a:t>Nicholas Turner, MD, PhD</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Director, The Royal Marsden and ICR NIHR Biomedical Research Centre</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Director of Clinical Research</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The Royal Marsden NHS Foundation Trust and The Institute of Cancer Research</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Professor of Molecular Oncology</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The Institute of Cancer Research</a:t>
            </a:r>
          </a:p>
          <a:p>
            <a:pPr lvl="0">
              <a:defRPr/>
            </a:pPr>
            <a:r>
              <a:rPr lang="en-US" sz="1600" b="0" dirty="0">
                <a:solidFill>
                  <a:schemeClr val="tx1"/>
                </a:solidFill>
                <a:latin typeface="Calibri" panose="020F0502020204030204" pitchFamily="34" charset="0"/>
                <a:ea typeface="ＭＳ Ｐゴシック" charset="0"/>
                <a:cs typeface="Calibri" panose="020F0502020204030204" pitchFamily="34" charset="0"/>
              </a:rPr>
              <a:t>London, United Kingdom</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charset="0"/>
              <a:cs typeface="Calibri" panose="020F0502020204030204" pitchFamily="34" charset="0"/>
            </a:endParaRPr>
          </a:p>
        </p:txBody>
      </p:sp>
      <p:pic>
        <p:nvPicPr>
          <p:cNvPr id="6" name="Picture 5">
            <a:extLst>
              <a:ext uri="{FF2B5EF4-FFF2-40B4-BE49-F238E27FC236}">
                <a16:creationId xmlns:a16="http://schemas.microsoft.com/office/drawing/2014/main" id="{51CA55AF-28D9-73A1-0B0C-4B1C2EE47F87}"/>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6646570" y="855103"/>
            <a:ext cx="1261872" cy="1261872"/>
          </a:xfrm>
          <a:prstGeom prst="rect">
            <a:avLst/>
          </a:prstGeom>
        </p:spPr>
      </p:pic>
      <p:sp>
        <p:nvSpPr>
          <p:cNvPr id="3" name="Text Box 7">
            <a:extLst>
              <a:ext uri="{FF2B5EF4-FFF2-40B4-BE49-F238E27FC236}">
                <a16:creationId xmlns:a16="http://schemas.microsoft.com/office/drawing/2014/main" id="{BD7F4201-2917-8549-AE6D-97254E69AC3C}"/>
              </a:ext>
            </a:extLst>
          </p:cNvPr>
          <p:cNvSpPr txBox="1">
            <a:spLocks noChangeArrowheads="1"/>
          </p:cNvSpPr>
          <p:nvPr/>
        </p:nvSpPr>
        <p:spPr bwMode="auto">
          <a:xfrm>
            <a:off x="1602989" y="4979059"/>
            <a:ext cx="4783854"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Joyce O’Shaughnessy,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Celebrating Women Chair in Breast Cancer Research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Baylor University Medical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Breast Cancer Research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Texas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Sarah Cannon Research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Dallas, Texas</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4" name="Picture 3">
            <a:extLst>
              <a:ext uri="{FF2B5EF4-FFF2-40B4-BE49-F238E27FC236}">
                <a16:creationId xmlns:a16="http://schemas.microsoft.com/office/drawing/2014/main" id="{26264B51-9013-BB18-CF2D-866C41F0C5EB}"/>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281350" y="4979059"/>
            <a:ext cx="1261872" cy="1261872"/>
          </a:xfrm>
          <a:prstGeom prst="rect">
            <a:avLst/>
          </a:prstGeom>
        </p:spPr>
      </p:pic>
    </p:spTree>
    <p:custDataLst>
      <p:tags r:id="rId1"/>
    </p:custDataLst>
    <p:extLst>
      <p:ext uri="{BB962C8B-B14F-4D97-AF65-F5344CB8AC3E}">
        <p14:creationId xmlns:p14="http://schemas.microsoft.com/office/powerpoint/2010/main" val="2948769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6"/>
          <p:cNvSpPr>
            <a:spLocks noChangeArrowheads="1"/>
          </p:cNvSpPr>
          <p:nvPr/>
        </p:nvSpPr>
        <p:spPr bwMode="auto">
          <a:xfrm>
            <a:off x="4042834" y="-598487"/>
            <a:ext cx="184731" cy="584775"/>
          </a:xfrm>
          <a:prstGeom prst="rect">
            <a:avLst/>
          </a:prstGeom>
          <a:noFill/>
          <a:ln w="9525">
            <a:noFill/>
            <a:miter lim="800000"/>
            <a:headEnd/>
            <a:tailEnd/>
          </a:ln>
        </p:spPr>
        <p:txBody>
          <a:bodyPr wrap="none">
            <a:prstTxWarp prst="textNoShape">
              <a:avLst/>
            </a:prstTxWarp>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365" name="Rectangle 7"/>
          <p:cNvSpPr>
            <a:spLocks noChangeArrowheads="1"/>
          </p:cNvSpPr>
          <p:nvPr/>
        </p:nvSpPr>
        <p:spPr bwMode="auto">
          <a:xfrm>
            <a:off x="157116" y="800240"/>
            <a:ext cx="11948176" cy="3211007"/>
          </a:xfrm>
          <a:prstGeom prst="rect">
            <a:avLst/>
          </a:prstGeom>
          <a:noFill/>
          <a:ln w="9525">
            <a:noFill/>
            <a:miter lim="800000"/>
            <a:headEnd/>
            <a:tailEnd/>
          </a:ln>
        </p:spPr>
        <p:txBody>
          <a:bodyPr wrap="square">
            <a:prstTxWarp prst="textNoShape">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60066"/>
                </a:solidFill>
                <a:effectLst/>
                <a:uLnTx/>
                <a:uFillTx/>
                <a:latin typeface="Calibri"/>
                <a:ea typeface="+mn-ea"/>
                <a:cs typeface="+mn-cs"/>
              </a:rPr>
              <a:t>Current and Future Role of Agents Targeting the </a:t>
            </a:r>
            <a:br>
              <a:rPr kumimoji="0" lang="en-US" sz="3200" b="1" i="0" u="none" strike="noStrike" kern="1200" cap="none" spc="0" normalizeH="0" baseline="0" noProof="0" dirty="0">
                <a:ln>
                  <a:noFill/>
                </a:ln>
                <a:solidFill>
                  <a:srgbClr val="660066"/>
                </a:solidFill>
                <a:effectLst/>
                <a:uLnTx/>
                <a:uFillTx/>
                <a:latin typeface="Calibri"/>
                <a:ea typeface="+mn-ea"/>
                <a:cs typeface="+mn-cs"/>
              </a:rPr>
            </a:br>
            <a:r>
              <a:rPr kumimoji="0" lang="en-US" sz="3200" b="1" i="0" u="none" strike="noStrike" kern="1200" cap="none" spc="0" normalizeH="0" baseline="0" noProof="0" dirty="0">
                <a:ln>
                  <a:noFill/>
                </a:ln>
                <a:solidFill>
                  <a:srgbClr val="660066"/>
                </a:solidFill>
                <a:effectLst/>
                <a:uLnTx/>
                <a:uFillTx/>
                <a:latin typeface="Calibri"/>
                <a:ea typeface="+mn-ea"/>
                <a:cs typeface="+mn-cs"/>
              </a:rPr>
              <a:t>PI3K/AKT/mTOR Pathway and Oral Selective Estrogen Receptor Degraders (SERDs) in First-Line Therapy for Hormone Receptor </a:t>
            </a:r>
            <a:br>
              <a:rPr kumimoji="0" lang="en-US" sz="3200" b="1" i="0" u="none" strike="noStrike" kern="1200" cap="none" spc="0" normalizeH="0" baseline="0" noProof="0" dirty="0">
                <a:ln>
                  <a:noFill/>
                </a:ln>
                <a:solidFill>
                  <a:srgbClr val="660066"/>
                </a:solidFill>
                <a:effectLst/>
                <a:uLnTx/>
                <a:uFillTx/>
                <a:latin typeface="Calibri"/>
                <a:ea typeface="+mn-ea"/>
                <a:cs typeface="+mn-cs"/>
              </a:rPr>
            </a:br>
            <a:r>
              <a:rPr kumimoji="0" lang="en-US" sz="3200" b="1" i="0" u="none" strike="noStrike" kern="1200" cap="none" spc="0" normalizeH="0" baseline="0" noProof="0" dirty="0">
                <a:ln>
                  <a:noFill/>
                </a:ln>
                <a:solidFill>
                  <a:srgbClr val="660066"/>
                </a:solidFill>
                <a:effectLst/>
                <a:uLnTx/>
                <a:uFillTx/>
                <a:latin typeface="Calibri"/>
                <a:ea typeface="+mn-ea"/>
                <a:cs typeface="+mn-cs"/>
              </a:rPr>
              <a:t>(HR)-Positive, HER2-Negative Metastatic Breast Cancer (</a:t>
            </a:r>
            <a:r>
              <a:rPr kumimoji="0" lang="en-US" sz="3200" b="1" i="0" u="none" strike="noStrike" kern="1200" cap="none" spc="0" normalizeH="0" baseline="0" noProof="0" dirty="0" err="1">
                <a:ln>
                  <a:noFill/>
                </a:ln>
                <a:solidFill>
                  <a:srgbClr val="660066"/>
                </a:solidFill>
                <a:effectLst/>
                <a:uLnTx/>
                <a:uFillTx/>
                <a:latin typeface="Calibri"/>
                <a:ea typeface="+mn-ea"/>
                <a:cs typeface="+mn-cs"/>
              </a:rPr>
              <a:t>mBC</a:t>
            </a:r>
            <a:r>
              <a:rPr kumimoji="0" lang="en-US" sz="3200" b="1" i="0" u="none" strike="noStrike" kern="1200" cap="none" spc="0" normalizeH="0" baseline="0" noProof="0" dirty="0">
                <a:ln>
                  <a:noFill/>
                </a:ln>
                <a:solidFill>
                  <a:srgbClr val="660066"/>
                </a:solidFill>
                <a:effectLst/>
                <a:uLnTx/>
                <a:uFillTx/>
                <a:latin typeface="Calibri"/>
                <a:ea typeface="+mn-ea"/>
                <a:cs typeface="+mn-cs"/>
              </a:rPr>
              <a:t>)</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3733" b="1" i="0" u="none" strike="noStrike" kern="1200" cap="none" spc="0" normalizeH="0" baseline="0" noProof="0" dirty="0">
              <a:ln>
                <a:noFill/>
              </a:ln>
              <a:solidFill>
                <a:srgbClr val="660066"/>
              </a:solidFill>
              <a:effectLst/>
              <a:uLnTx/>
              <a:uFillTx/>
              <a:latin typeface="Calibri"/>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3733" b="0" i="0" u="none" strike="noStrike" kern="1200" cap="none" spc="0" normalizeH="0" baseline="0" noProof="0" dirty="0">
                <a:ln>
                  <a:noFill/>
                </a:ln>
                <a:solidFill>
                  <a:prstClr val="black"/>
                </a:solidFill>
                <a:effectLst/>
                <a:uLnTx/>
                <a:uFillTx/>
                <a:latin typeface="Calibri"/>
                <a:ea typeface="+mn-ea"/>
                <a:cs typeface="+mn-cs"/>
              </a:rPr>
              <a:t>Nicholas Turner</a:t>
            </a:r>
          </a:p>
        </p:txBody>
      </p:sp>
      <p:sp>
        <p:nvSpPr>
          <p:cNvPr id="9" name="TextBox 8"/>
          <p:cNvSpPr txBox="1"/>
          <p:nvPr/>
        </p:nvSpPr>
        <p:spPr>
          <a:xfrm>
            <a:off x="-490205" y="1748965"/>
            <a:ext cx="184731" cy="58477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11" name="Picture 10"/>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8042271" y="5980022"/>
            <a:ext cx="3847868" cy="639917"/>
          </a:xfrm>
          <a:prstGeom prst="rect">
            <a:avLst/>
          </a:prstGeom>
        </p:spPr>
      </p:pic>
      <p:pic>
        <p:nvPicPr>
          <p:cNvPr id="3" name="Picture 2"/>
          <p:cNvPicPr>
            <a:picLocks noChangeAspect="1"/>
          </p:cNvPicPr>
          <p:nvPr/>
        </p:nvPicPr>
        <p:blipFill>
          <a:blip r:embed="rId5"/>
          <a:stretch>
            <a:fillRect/>
          </a:stretch>
        </p:blipFill>
        <p:spPr>
          <a:xfrm>
            <a:off x="119888" y="5384248"/>
            <a:ext cx="3718309" cy="1235691"/>
          </a:xfrm>
          <a:prstGeom prst="rect">
            <a:avLst/>
          </a:prstGeom>
        </p:spPr>
      </p:pic>
    </p:spTree>
    <p:extLst>
      <p:ext uri="{BB962C8B-B14F-4D97-AF65-F5344CB8AC3E}">
        <p14:creationId xmlns:p14="http://schemas.microsoft.com/office/powerpoint/2010/main" val="42254407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1ECCB0-5CED-69A8-363C-08EBFE75846B}"/>
            </a:ext>
          </a:extLst>
        </p:cNvPr>
        <p:cNvGrpSpPr/>
        <p:nvPr/>
      </p:nvGrpSpPr>
      <p:grpSpPr>
        <a:xfrm>
          <a:off x="0" y="0"/>
          <a:ext cx="0" cy="0"/>
          <a:chOff x="0" y="0"/>
          <a:chExt cx="0" cy="0"/>
        </a:xfrm>
      </p:grpSpPr>
      <p:sp>
        <p:nvSpPr>
          <p:cNvPr id="5" name="Text Box 6">
            <a:extLst>
              <a:ext uri="{FF2B5EF4-FFF2-40B4-BE49-F238E27FC236}">
                <a16:creationId xmlns:a16="http://schemas.microsoft.com/office/drawing/2014/main" id="{13C9410D-BFF2-F909-005A-CE1972CAE282}"/>
              </a:ext>
            </a:extLst>
          </p:cNvPr>
          <p:cNvSpPr txBox="1">
            <a:spLocks noChangeArrowheads="1"/>
          </p:cNvSpPr>
          <p:nvPr/>
        </p:nvSpPr>
        <p:spPr bwMode="auto">
          <a:xfrm>
            <a:off x="214619" y="216747"/>
            <a:ext cx="11387328" cy="584775"/>
          </a:xfrm>
          <a:prstGeom prst="rect">
            <a:avLst/>
          </a:prstGeom>
          <a:noFill/>
          <a:ln w="9525">
            <a:noFill/>
            <a:miter lim="800000"/>
            <a:headEnd/>
            <a:tailEnd/>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60066"/>
                </a:solidFill>
                <a:effectLst/>
                <a:uLnTx/>
                <a:uFillTx/>
                <a:latin typeface="Calibri"/>
                <a:ea typeface="+mn-ea"/>
                <a:cs typeface="+mn-cs"/>
              </a:rPr>
              <a:t>First-Line Therapy for HR+/HER2- Metastatic Breast Cancer</a:t>
            </a:r>
          </a:p>
        </p:txBody>
      </p:sp>
      <p:sp>
        <p:nvSpPr>
          <p:cNvPr id="2" name="Text Placeholder 3">
            <a:extLst>
              <a:ext uri="{FF2B5EF4-FFF2-40B4-BE49-F238E27FC236}">
                <a16:creationId xmlns:a16="http://schemas.microsoft.com/office/drawing/2014/main" id="{2B3013AB-EA06-9985-6387-0385AAE0F21E}"/>
              </a:ext>
            </a:extLst>
          </p:cNvPr>
          <p:cNvSpPr txBox="1">
            <a:spLocks/>
          </p:cNvSpPr>
          <p:nvPr/>
        </p:nvSpPr>
        <p:spPr>
          <a:xfrm>
            <a:off x="389642" y="1543179"/>
            <a:ext cx="11214100" cy="4620683"/>
          </a:xfrm>
          <a:prstGeom prst="rect">
            <a:avLst/>
          </a:prstGeom>
        </p:spPr>
        <p:txBody>
          <a:bodyPr vert="horz" lIns="121920" tIns="60960" rIns="121920" bIns="6096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342900" marR="0" lvl="0" indent="-342900" algn="l" defTabSz="457200" rtl="0" eaLnBrk="1" fontAlgn="auto" latinLnBrk="0" hangingPunct="1">
              <a:lnSpc>
                <a:spcPct val="100000"/>
              </a:lnSpc>
              <a:spcBef>
                <a:spcPct val="20000"/>
              </a:spcBef>
              <a:spcAft>
                <a:spcPts val="0"/>
              </a:spcAft>
              <a:buClrTx/>
              <a:buSzTx/>
              <a:buFont typeface="Arial"/>
              <a:buChar char="•"/>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First-line therapy for patients </a:t>
            </a:r>
          </a:p>
          <a:p>
            <a:pPr marL="742950" marR="0" lvl="1" indent="-285750" algn="l" defTabSz="457200" rtl="0" eaLnBrk="1" fontAlgn="auto" latinLnBrk="0" hangingPunct="1">
              <a:lnSpc>
                <a:spcPct val="100000"/>
              </a:lnSpc>
              <a:spcBef>
                <a:spcPct val="20000"/>
              </a:spcBef>
              <a:spcAft>
                <a:spcPts val="0"/>
              </a:spcAft>
              <a:buClrTx/>
              <a:buSzTx/>
              <a:buFont typeface="Arial"/>
              <a:buChar char="–"/>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Relapsing on endocrine therapy</a:t>
            </a:r>
          </a:p>
          <a:p>
            <a:pPr marL="742950" marR="0" lvl="1" indent="-285750" algn="l" defTabSz="457200" rtl="0" eaLnBrk="1" fontAlgn="auto" latinLnBrk="0" hangingPunct="1">
              <a:lnSpc>
                <a:spcPct val="100000"/>
              </a:lnSpc>
              <a:spcBef>
                <a:spcPct val="20000"/>
              </a:spcBef>
              <a:spcAft>
                <a:spcPts val="0"/>
              </a:spcAft>
              <a:buClrTx/>
              <a:buSzTx/>
              <a:buFont typeface="Arial"/>
              <a:buChar char="–"/>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AI sensitive (endocrine naïve or &gt;12 months break from adjuvant ET)</a:t>
            </a: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US" sz="2667" b="0" i="0" u="none" strike="noStrike" kern="1200" cap="none" spc="0" normalizeH="0" baseline="0" noProof="0" dirty="0">
              <a:ln>
                <a:noFill/>
              </a:ln>
              <a:solidFill>
                <a:prstClr val="black"/>
              </a:solidFill>
              <a:effectLst/>
              <a:uLnTx/>
              <a:uFillTx/>
              <a:latin typeface="Calibri"/>
              <a:ea typeface="+mn-ea"/>
              <a:cs typeface="+mn-cs"/>
            </a:endParaRPr>
          </a:p>
          <a:p>
            <a:pPr marL="342900" marR="0" lvl="0" indent="-342900" algn="l" defTabSz="457200" rtl="0" eaLnBrk="1" fontAlgn="auto" latinLnBrk="0" hangingPunct="1">
              <a:lnSpc>
                <a:spcPct val="100000"/>
              </a:lnSpc>
              <a:spcBef>
                <a:spcPct val="20000"/>
              </a:spcBef>
              <a:spcAft>
                <a:spcPts val="0"/>
              </a:spcAft>
              <a:buClrTx/>
              <a:buSzTx/>
              <a:buFont typeface="Arial"/>
              <a:buChar char="•"/>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Current clinical trials</a:t>
            </a:r>
          </a:p>
          <a:p>
            <a:pPr marL="342900" marR="0" lvl="0" indent="-342900" algn="l" defTabSz="457200" rtl="0" eaLnBrk="1" fontAlgn="auto" latinLnBrk="0" hangingPunct="1">
              <a:lnSpc>
                <a:spcPct val="100000"/>
              </a:lnSpc>
              <a:spcBef>
                <a:spcPct val="20000"/>
              </a:spcBef>
              <a:spcAft>
                <a:spcPts val="0"/>
              </a:spcAft>
              <a:buClrTx/>
              <a:buSzTx/>
              <a:buFont typeface="Arial"/>
              <a:buChar char="•"/>
              <a:tabLst/>
              <a:defRPr/>
            </a:pPr>
            <a:endParaRPr kumimoji="0" lang="en-US" sz="2667" b="0" i="0" u="none" strike="noStrike" kern="1200" cap="none" spc="0" normalizeH="0" baseline="0" noProof="0" dirty="0">
              <a:ln>
                <a:noFill/>
              </a:ln>
              <a:solidFill>
                <a:prstClr val="black"/>
              </a:solidFill>
              <a:effectLst/>
              <a:uLnTx/>
              <a:uFillTx/>
              <a:latin typeface="Calibri"/>
              <a:ea typeface="+mn-ea"/>
              <a:cs typeface="+mn-cs"/>
            </a:endParaRPr>
          </a:p>
          <a:p>
            <a:pPr marL="342900" marR="0" lvl="0" indent="-342900" algn="l" defTabSz="457200" rtl="0" eaLnBrk="1" fontAlgn="auto" latinLnBrk="0" hangingPunct="1">
              <a:lnSpc>
                <a:spcPct val="100000"/>
              </a:lnSpc>
              <a:spcBef>
                <a:spcPct val="20000"/>
              </a:spcBef>
              <a:spcAft>
                <a:spcPts val="0"/>
              </a:spcAft>
              <a:buClrTx/>
              <a:buSzTx/>
              <a:buFont typeface="Arial"/>
              <a:buChar char="•"/>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Biomarker testing in and after the first-line setting</a:t>
            </a:r>
          </a:p>
        </p:txBody>
      </p:sp>
    </p:spTree>
    <p:extLst>
      <p:ext uri="{BB962C8B-B14F-4D97-AF65-F5344CB8AC3E}">
        <p14:creationId xmlns:p14="http://schemas.microsoft.com/office/powerpoint/2010/main" val="34564981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extBox 79">
            <a:extLst>
              <a:ext uri="{FF2B5EF4-FFF2-40B4-BE49-F238E27FC236}">
                <a16:creationId xmlns:a16="http://schemas.microsoft.com/office/drawing/2014/main" id="{D2BE336C-C902-8343-8987-DAA8140F01AF}"/>
              </a:ext>
            </a:extLst>
          </p:cNvPr>
          <p:cNvSpPr txBox="1"/>
          <p:nvPr/>
        </p:nvSpPr>
        <p:spPr>
          <a:xfrm>
            <a:off x="4607835" y="996913"/>
            <a:ext cx="2976331" cy="37965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a:ea typeface="+mn-ea"/>
                <a:cs typeface="+mn-cs"/>
              </a:rPr>
              <a:t>HR=0.55; delta 7 months</a:t>
            </a:r>
            <a:r>
              <a:rPr kumimoji="0" lang="en-US" sz="1867" b="0" i="0" u="none" strike="noStrike" kern="1200" cap="none" spc="0" normalizeH="0" baseline="30000" noProof="0" dirty="0">
                <a:ln>
                  <a:noFill/>
                </a:ln>
                <a:solidFill>
                  <a:prstClr val="black"/>
                </a:solidFill>
                <a:effectLst/>
                <a:uLnTx/>
                <a:uFillTx/>
                <a:latin typeface="Calibri"/>
                <a:ea typeface="+mn-ea"/>
                <a:cs typeface="+mn-cs"/>
              </a:rPr>
              <a:t>2</a:t>
            </a:r>
            <a:endParaRPr kumimoji="0" lang="en-US" sz="1867" b="0" i="0" u="none" strike="noStrike" kern="1200" cap="none" spc="0" normalizeH="0" baseline="0" noProof="0" dirty="0">
              <a:ln>
                <a:noFill/>
              </a:ln>
              <a:solidFill>
                <a:prstClr val="black"/>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EAA2F8D6-A003-F44E-8F27-4933F0DF1F74}"/>
              </a:ext>
            </a:extLst>
          </p:cNvPr>
          <p:cNvSpPr txBox="1"/>
          <p:nvPr/>
        </p:nvSpPr>
        <p:spPr>
          <a:xfrm>
            <a:off x="647813" y="996913"/>
            <a:ext cx="3250163" cy="37965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a:ea typeface="+mn-ea"/>
                <a:cs typeface="+mn-cs"/>
              </a:rPr>
              <a:t>HR=0.59; delta 7.7 months</a:t>
            </a:r>
            <a:r>
              <a:rPr kumimoji="0" lang="en-US" sz="1867" b="0" i="0" u="none" strike="noStrike" kern="1200" cap="none" spc="0" normalizeH="0" baseline="30000" noProof="0" dirty="0">
                <a:ln>
                  <a:noFill/>
                </a:ln>
                <a:solidFill>
                  <a:prstClr val="black"/>
                </a:solidFill>
                <a:effectLst/>
                <a:uLnTx/>
                <a:uFillTx/>
                <a:latin typeface="Calibri"/>
                <a:ea typeface="+mn-ea"/>
                <a:cs typeface="+mn-cs"/>
              </a:rPr>
              <a:t>1</a:t>
            </a:r>
            <a:endParaRPr kumimoji="0" lang="en-US" sz="1867" b="0"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TextBox 81">
            <a:extLst>
              <a:ext uri="{FF2B5EF4-FFF2-40B4-BE49-F238E27FC236}">
                <a16:creationId xmlns:a16="http://schemas.microsoft.com/office/drawing/2014/main" id="{2BA2FED3-6C3E-464D-9064-7987885904CA}"/>
              </a:ext>
            </a:extLst>
          </p:cNvPr>
          <p:cNvSpPr txBox="1"/>
          <p:nvPr/>
        </p:nvSpPr>
        <p:spPr>
          <a:xfrm>
            <a:off x="8495867" y="996913"/>
            <a:ext cx="2976331" cy="37965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a:ea typeface="+mn-ea"/>
                <a:cs typeface="+mn-cs"/>
              </a:rPr>
              <a:t>HR=0.46; delta 4.9 months</a:t>
            </a:r>
            <a:r>
              <a:rPr kumimoji="0" lang="en-US" sz="1867" b="0" i="0" u="none" strike="noStrike" kern="1200" cap="none" spc="0" normalizeH="0" baseline="30000" noProof="0" dirty="0">
                <a:ln>
                  <a:noFill/>
                </a:ln>
                <a:solidFill>
                  <a:prstClr val="black"/>
                </a:solidFill>
                <a:effectLst/>
                <a:uLnTx/>
                <a:uFillTx/>
                <a:latin typeface="Calibri"/>
                <a:ea typeface="+mn-ea"/>
                <a:cs typeface="+mn-cs"/>
              </a:rPr>
              <a:t>3</a:t>
            </a:r>
            <a:endParaRPr kumimoji="0" lang="en-US" sz="1867" b="0" i="0" u="none" strike="noStrike" kern="1200" cap="none" spc="0" normalizeH="0" baseline="0" noProof="0" dirty="0">
              <a:ln>
                <a:noFill/>
              </a:ln>
              <a:solidFill>
                <a:prstClr val="black"/>
              </a:solidFill>
              <a:effectLst/>
              <a:uLnTx/>
              <a:uFillTx/>
              <a:latin typeface="Calibri"/>
              <a:ea typeface="+mn-ea"/>
              <a:cs typeface="+mn-cs"/>
            </a:endParaRPr>
          </a:p>
        </p:txBody>
      </p:sp>
      <p:sp>
        <p:nvSpPr>
          <p:cNvPr id="86" name="TextBox 85">
            <a:extLst>
              <a:ext uri="{FF2B5EF4-FFF2-40B4-BE49-F238E27FC236}">
                <a16:creationId xmlns:a16="http://schemas.microsoft.com/office/drawing/2014/main" id="{FBDA8399-04F3-7048-8A49-1C1F308E90B5}"/>
              </a:ext>
            </a:extLst>
          </p:cNvPr>
          <p:cNvSpPr txBox="1"/>
          <p:nvPr/>
        </p:nvSpPr>
        <p:spPr>
          <a:xfrm rot="16200000">
            <a:off x="-270732" y="4433245"/>
            <a:ext cx="134414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OS</a:t>
            </a:r>
          </a:p>
        </p:txBody>
      </p:sp>
      <p:sp>
        <p:nvSpPr>
          <p:cNvPr id="88" name="Rectangle 87">
            <a:extLst>
              <a:ext uri="{FF2B5EF4-FFF2-40B4-BE49-F238E27FC236}">
                <a16:creationId xmlns:a16="http://schemas.microsoft.com/office/drawing/2014/main" id="{ECBD8251-9B71-5D44-983C-688E68BE8907}"/>
              </a:ext>
            </a:extLst>
          </p:cNvPr>
          <p:cNvSpPr/>
          <p:nvPr/>
        </p:nvSpPr>
        <p:spPr>
          <a:xfrm>
            <a:off x="6096000" y="3477739"/>
            <a:ext cx="1098378" cy="379656"/>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a:ea typeface="+mn-ea"/>
                <a:cs typeface="+mn-cs"/>
              </a:rPr>
              <a:t>HR=0.76</a:t>
            </a:r>
            <a:r>
              <a:rPr kumimoji="0" lang="en-US" sz="1867" b="1" i="0" u="none" strike="noStrike" kern="1200" cap="none" spc="0" normalizeH="0" baseline="30000" noProof="0" dirty="0">
                <a:ln>
                  <a:noFill/>
                </a:ln>
                <a:solidFill>
                  <a:prstClr val="black"/>
                </a:solidFill>
                <a:effectLst/>
                <a:uLnTx/>
                <a:uFillTx/>
                <a:latin typeface="Calibri"/>
                <a:ea typeface="+mn-ea"/>
                <a:cs typeface="+mn-cs"/>
              </a:rPr>
              <a:t>5</a:t>
            </a:r>
            <a:endParaRPr kumimoji="0" lang="en-US" sz="1867" b="1"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88">
            <a:extLst>
              <a:ext uri="{FF2B5EF4-FFF2-40B4-BE49-F238E27FC236}">
                <a16:creationId xmlns:a16="http://schemas.microsoft.com/office/drawing/2014/main" id="{272FFD66-050E-8D43-874C-C703E05A66B1}"/>
              </a:ext>
            </a:extLst>
          </p:cNvPr>
          <p:cNvSpPr/>
          <p:nvPr/>
        </p:nvSpPr>
        <p:spPr>
          <a:xfrm>
            <a:off x="2061278" y="3453583"/>
            <a:ext cx="1098378" cy="379656"/>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a:ea typeface="+mn-ea"/>
                <a:cs typeface="+mn-cs"/>
              </a:rPr>
              <a:t>HR=0.75</a:t>
            </a:r>
            <a:r>
              <a:rPr kumimoji="0" lang="en-US" sz="1867" b="1" i="0" u="none" strike="noStrike" kern="1200" cap="none" spc="0" normalizeH="0" baseline="30000" noProof="0" dirty="0">
                <a:ln>
                  <a:noFill/>
                </a:ln>
                <a:solidFill>
                  <a:prstClr val="black"/>
                </a:solidFill>
                <a:effectLst/>
                <a:uLnTx/>
                <a:uFillTx/>
                <a:latin typeface="Calibri"/>
                <a:ea typeface="+mn-ea"/>
                <a:cs typeface="+mn-cs"/>
              </a:rPr>
              <a:t>4</a:t>
            </a:r>
            <a:endParaRPr kumimoji="0" lang="en-US" sz="1867" b="1"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Title 1">
            <a:extLst>
              <a:ext uri="{FF2B5EF4-FFF2-40B4-BE49-F238E27FC236}">
                <a16:creationId xmlns:a16="http://schemas.microsoft.com/office/drawing/2014/main" id="{95C49901-E66E-B641-BF64-7D39FE64AE6F}"/>
              </a:ext>
            </a:extLst>
          </p:cNvPr>
          <p:cNvSpPr txBox="1">
            <a:spLocks/>
          </p:cNvSpPr>
          <p:nvPr/>
        </p:nvSpPr>
        <p:spPr>
          <a:xfrm>
            <a:off x="354464" y="179316"/>
            <a:ext cx="8304576" cy="369397"/>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000" b="0" kern="1200">
                <a:solidFill>
                  <a:schemeClr val="bg1"/>
                </a:solidFill>
                <a:latin typeface="Arial" panose="020B0604020202020204" pitchFamily="34" charset="0"/>
                <a:ea typeface="+mj-ea"/>
                <a:cs typeface="Arial" panose="020B0604020202020204" pitchFamily="34" charset="0"/>
              </a:defRPr>
            </a:lvl1pPr>
          </a:lstStyle>
          <a:p>
            <a:pPr marL="0" marR="0" lvl="0" indent="0" algn="l" defTabSz="1219170" rtl="0" eaLnBrk="1" fontAlgn="auto" latinLnBrk="0" hangingPunct="1">
              <a:lnSpc>
                <a:spcPct val="90000"/>
              </a:lnSpc>
              <a:spcBef>
                <a:spcPct val="0"/>
              </a:spcBef>
              <a:spcAft>
                <a:spcPts val="0"/>
              </a:spcAft>
              <a:buClrTx/>
              <a:buSzTx/>
              <a:buFontTx/>
              <a:buNone/>
              <a:tabLst/>
              <a:defRPr/>
            </a:pPr>
            <a:r>
              <a:rPr kumimoji="0" lang="en-GB" sz="2667" b="0" i="0" u="none" strike="noStrike" kern="1200" cap="none" spc="0" normalizeH="0" baseline="0" noProof="0" dirty="0">
                <a:ln>
                  <a:noFill/>
                </a:ln>
                <a:solidFill>
                  <a:prstClr val="white"/>
                </a:solidFill>
                <a:effectLst/>
                <a:uLnTx/>
                <a:uFillTx/>
                <a:latin typeface="Arial" panose="020B0604020202020204" pitchFamily="34" charset="0"/>
                <a:ea typeface="+mj-ea"/>
                <a:cs typeface="Arial" panose="020B0604020202020204" pitchFamily="34" charset="0"/>
              </a:rPr>
              <a:t>When to treat with a CDK4/6 inhibitor</a:t>
            </a:r>
          </a:p>
        </p:txBody>
      </p:sp>
      <p:cxnSp>
        <p:nvCxnSpPr>
          <p:cNvPr id="7" name="Straight Connector 6">
            <a:extLst>
              <a:ext uri="{FF2B5EF4-FFF2-40B4-BE49-F238E27FC236}">
                <a16:creationId xmlns:a16="http://schemas.microsoft.com/office/drawing/2014/main" id="{B70A8FE3-DEBB-9C4A-AB2D-166C40A0FC85}"/>
              </a:ext>
            </a:extLst>
          </p:cNvPr>
          <p:cNvCxnSpPr/>
          <p:nvPr/>
        </p:nvCxnSpPr>
        <p:spPr>
          <a:xfrm>
            <a:off x="128443" y="3447547"/>
            <a:ext cx="11920219" cy="0"/>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E03C9C68-2059-AF45-8854-C51A791D7BD2}"/>
              </a:ext>
            </a:extLst>
          </p:cNvPr>
          <p:cNvSpPr txBox="1"/>
          <p:nvPr/>
        </p:nvSpPr>
        <p:spPr>
          <a:xfrm>
            <a:off x="4895867" y="559308"/>
            <a:ext cx="2400267"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39323"/>
                </a:solidFill>
                <a:effectLst/>
                <a:uLnTx/>
                <a:uFillTx/>
                <a:latin typeface="Calibri"/>
                <a:ea typeface="+mn-ea"/>
                <a:cs typeface="+mn-cs"/>
              </a:rPr>
              <a:t>MONARCH-2</a:t>
            </a:r>
          </a:p>
        </p:txBody>
      </p:sp>
      <p:sp>
        <p:nvSpPr>
          <p:cNvPr id="27" name="TextBox 26">
            <a:extLst>
              <a:ext uri="{FF2B5EF4-FFF2-40B4-BE49-F238E27FC236}">
                <a16:creationId xmlns:a16="http://schemas.microsoft.com/office/drawing/2014/main" id="{8ED355EA-BBD4-9842-9956-B6F46D98F156}"/>
              </a:ext>
            </a:extLst>
          </p:cNvPr>
          <p:cNvSpPr txBox="1"/>
          <p:nvPr/>
        </p:nvSpPr>
        <p:spPr>
          <a:xfrm>
            <a:off x="8783899" y="559308"/>
            <a:ext cx="2400267"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30098"/>
                </a:solidFill>
                <a:effectLst/>
                <a:uLnTx/>
                <a:uFillTx/>
                <a:latin typeface="Calibri"/>
                <a:ea typeface="+mn-ea"/>
                <a:cs typeface="+mn-cs"/>
              </a:rPr>
              <a:t>PALOMA-3</a:t>
            </a:r>
          </a:p>
        </p:txBody>
      </p:sp>
      <p:sp>
        <p:nvSpPr>
          <p:cNvPr id="28" name="TextBox 27">
            <a:extLst>
              <a:ext uri="{FF2B5EF4-FFF2-40B4-BE49-F238E27FC236}">
                <a16:creationId xmlns:a16="http://schemas.microsoft.com/office/drawing/2014/main" id="{10477B52-E129-424D-914D-15FC4CB56AEB}"/>
              </a:ext>
            </a:extLst>
          </p:cNvPr>
          <p:cNvSpPr txBox="1"/>
          <p:nvPr/>
        </p:nvSpPr>
        <p:spPr>
          <a:xfrm>
            <a:off x="1072761" y="559307"/>
            <a:ext cx="2400267"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BACC6"/>
                </a:solidFill>
                <a:effectLst/>
                <a:uLnTx/>
                <a:uFillTx/>
                <a:latin typeface="Calibri"/>
                <a:ea typeface="+mn-ea"/>
                <a:cs typeface="+mn-cs"/>
              </a:rPr>
              <a:t>MONALEESA-3</a:t>
            </a:r>
          </a:p>
        </p:txBody>
      </p:sp>
      <p:pic>
        <p:nvPicPr>
          <p:cNvPr id="6" name="Picture 5">
            <a:extLst>
              <a:ext uri="{FF2B5EF4-FFF2-40B4-BE49-F238E27FC236}">
                <a16:creationId xmlns:a16="http://schemas.microsoft.com/office/drawing/2014/main" id="{B526D13B-D31E-4F33-8C6D-CFCF8BF1EE9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158425" y="1299075"/>
            <a:ext cx="3600000" cy="1866387"/>
          </a:xfrm>
          <a:prstGeom prst="rect">
            <a:avLst/>
          </a:prstGeom>
        </p:spPr>
      </p:pic>
      <p:pic>
        <p:nvPicPr>
          <p:cNvPr id="10" name="Picture 9">
            <a:extLst>
              <a:ext uri="{FF2B5EF4-FFF2-40B4-BE49-F238E27FC236}">
                <a16:creationId xmlns:a16="http://schemas.microsoft.com/office/drawing/2014/main" id="{E2F21037-EF45-438A-B883-496396AC338C}"/>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4607835" y="3948632"/>
            <a:ext cx="3600000" cy="1772624"/>
          </a:xfrm>
          <a:prstGeom prst="rect">
            <a:avLst/>
          </a:prstGeom>
        </p:spPr>
      </p:pic>
      <p:pic>
        <p:nvPicPr>
          <p:cNvPr id="5" name="Picture 4">
            <a:extLst>
              <a:ext uri="{FF2B5EF4-FFF2-40B4-BE49-F238E27FC236}">
                <a16:creationId xmlns:a16="http://schemas.microsoft.com/office/drawing/2014/main" id="{09A9C255-77FC-45D8-A3F7-FFC25055544F}"/>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50000"/>
                    </a14:imgEffect>
                  </a14:imgLayer>
                </a14:imgProps>
              </a:ext>
            </a:extLst>
          </a:blip>
          <a:stretch>
            <a:fillRect/>
          </a:stretch>
        </p:blipFill>
        <p:spPr>
          <a:xfrm>
            <a:off x="551984" y="1487179"/>
            <a:ext cx="3600000" cy="1557779"/>
          </a:xfrm>
          <a:prstGeom prst="rect">
            <a:avLst/>
          </a:prstGeom>
        </p:spPr>
      </p:pic>
      <p:pic>
        <p:nvPicPr>
          <p:cNvPr id="12" name="Picture 11">
            <a:extLst>
              <a:ext uri="{FF2B5EF4-FFF2-40B4-BE49-F238E27FC236}">
                <a16:creationId xmlns:a16="http://schemas.microsoft.com/office/drawing/2014/main" id="{7C6CA2AC-A9BF-46A5-ABA8-4DC3502743F9}"/>
              </a:ext>
            </a:extLst>
          </p:cNvPr>
          <p:cNvPicPr>
            <a:picLocks noChangeAspect="1"/>
          </p:cNvPicPr>
          <p:nvPr/>
        </p:nvPicPr>
        <p:blipFill>
          <a:blip r:embed="rId9">
            <a:extLst>
              <a:ext uri="{BEBA8EAE-BF5A-486C-A8C5-ECC9F3942E4B}">
                <a14:imgProps xmlns:a14="http://schemas.microsoft.com/office/drawing/2010/main">
                  <a14:imgLayer r:embed="rId10">
                    <a14:imgEffect>
                      <a14:sharpenSoften amount="50000"/>
                    </a14:imgEffect>
                  </a14:imgLayer>
                </a14:imgProps>
              </a:ext>
            </a:extLst>
          </a:blip>
          <a:stretch>
            <a:fillRect/>
          </a:stretch>
        </p:blipFill>
        <p:spPr>
          <a:xfrm>
            <a:off x="8224616" y="3579157"/>
            <a:ext cx="3600000" cy="2278971"/>
          </a:xfrm>
          <a:prstGeom prst="rect">
            <a:avLst/>
          </a:prstGeom>
        </p:spPr>
      </p:pic>
      <p:sp>
        <p:nvSpPr>
          <p:cNvPr id="3" name="Text Placeholder 2">
            <a:extLst>
              <a:ext uri="{FF2B5EF4-FFF2-40B4-BE49-F238E27FC236}">
                <a16:creationId xmlns:a16="http://schemas.microsoft.com/office/drawing/2014/main" id="{01D293DD-734A-478A-B72C-1FFB660D16F9}"/>
              </a:ext>
            </a:extLst>
          </p:cNvPr>
          <p:cNvSpPr>
            <a:spLocks noGrp="1"/>
          </p:cNvSpPr>
          <p:nvPr>
            <p:ph type="body" sz="quarter" idx="4294967295"/>
          </p:nvPr>
        </p:nvSpPr>
        <p:spPr>
          <a:xfrm>
            <a:off x="123630" y="6376457"/>
            <a:ext cx="11743646" cy="455417"/>
          </a:xfrm>
        </p:spPr>
        <p:txBody>
          <a:bodyPr>
            <a:normAutofit/>
          </a:bodyPr>
          <a:lstStyle/>
          <a:p>
            <a:pPr marL="0" indent="0">
              <a:buNone/>
            </a:pPr>
            <a:r>
              <a:rPr lang="en-GB" sz="1000" dirty="0">
                <a:latin typeface="Arial" panose="020B0604020202020204" pitchFamily="34" charset="0"/>
                <a:cs typeface="Arial" panose="020B0604020202020204" pitchFamily="34" charset="0"/>
              </a:rPr>
              <a:t>1. </a:t>
            </a:r>
            <a:r>
              <a:rPr lang="en-GB" sz="1000" dirty="0" err="1">
                <a:latin typeface="Arial" panose="020B0604020202020204" pitchFamily="34" charset="0"/>
                <a:cs typeface="Arial" panose="020B0604020202020204" pitchFamily="34" charset="0"/>
              </a:rPr>
              <a:t>Slamon</a:t>
            </a:r>
            <a:r>
              <a:rPr lang="en-GB" sz="1000" dirty="0">
                <a:latin typeface="Arial" panose="020B0604020202020204" pitchFamily="34" charset="0"/>
                <a:cs typeface="Arial" panose="020B0604020202020204" pitchFamily="34" charset="0"/>
              </a:rPr>
              <a:t> DJ, et al. </a:t>
            </a:r>
            <a:r>
              <a:rPr lang="en-GB" sz="1000" i="1" dirty="0">
                <a:latin typeface="Arial" panose="020B0604020202020204" pitchFamily="34" charset="0"/>
                <a:cs typeface="Arial" panose="020B0604020202020204" pitchFamily="34" charset="0"/>
              </a:rPr>
              <a:t>J Clin Oncol</a:t>
            </a:r>
            <a:r>
              <a:rPr lang="en-GB" sz="1000" dirty="0">
                <a:latin typeface="Arial" panose="020B0604020202020204" pitchFamily="34" charset="0"/>
                <a:cs typeface="Arial" panose="020B0604020202020204" pitchFamily="34" charset="0"/>
              </a:rPr>
              <a:t> 2018;36:2465–2472; 2. Sledge GW Jr, et al. </a:t>
            </a:r>
            <a:r>
              <a:rPr lang="en-GB" sz="1000" i="1" dirty="0">
                <a:latin typeface="Arial" panose="020B0604020202020204" pitchFamily="34" charset="0"/>
                <a:cs typeface="Arial" panose="020B0604020202020204" pitchFamily="34" charset="0"/>
              </a:rPr>
              <a:t>J Clin Oncol </a:t>
            </a:r>
            <a:r>
              <a:rPr lang="en-GB" sz="1000" dirty="0">
                <a:latin typeface="Arial" panose="020B0604020202020204" pitchFamily="34" charset="0"/>
                <a:cs typeface="Arial" panose="020B0604020202020204" pitchFamily="34" charset="0"/>
              </a:rPr>
              <a:t>2017;35:2875–2884; 3. </a:t>
            </a:r>
            <a:r>
              <a:rPr lang="en-US" sz="1000" dirty="0">
                <a:latin typeface="Arial" panose="020B0604020202020204" pitchFamily="34" charset="0"/>
                <a:cs typeface="Arial" panose="020B0604020202020204" pitchFamily="34" charset="0"/>
              </a:rPr>
              <a:t>Cristofanilli M et al. </a:t>
            </a:r>
            <a:r>
              <a:rPr lang="en-US" sz="1000" i="1" dirty="0">
                <a:latin typeface="Arial" panose="020B0604020202020204" pitchFamily="34" charset="0"/>
                <a:cs typeface="Arial" panose="020B0604020202020204" pitchFamily="34" charset="0"/>
              </a:rPr>
              <a:t>Lancet Oncol </a:t>
            </a:r>
            <a:r>
              <a:rPr lang="en-US" sz="1000" dirty="0">
                <a:latin typeface="Arial" panose="020B0604020202020204" pitchFamily="34" charset="0"/>
                <a:cs typeface="Arial" panose="020B0604020202020204" pitchFamily="34" charset="0"/>
              </a:rPr>
              <a:t>2016;17:425-439; 4. Neven P et al. </a:t>
            </a:r>
            <a:r>
              <a:rPr lang="en-US" sz="1000" i="1" dirty="0">
                <a:latin typeface="Arial" panose="020B0604020202020204" pitchFamily="34" charset="0"/>
                <a:cs typeface="Arial" panose="020B0604020202020204" pitchFamily="34" charset="0"/>
              </a:rPr>
              <a:t>Breast Cancer Res </a:t>
            </a:r>
            <a:r>
              <a:rPr lang="en-US" sz="1000" dirty="0">
                <a:latin typeface="Arial" panose="020B0604020202020204" pitchFamily="34" charset="0"/>
                <a:cs typeface="Arial" panose="020B0604020202020204" pitchFamily="34" charset="0"/>
              </a:rPr>
              <a:t>2023;25(1):103; 5. </a:t>
            </a:r>
            <a:r>
              <a:rPr lang="en-GB" sz="1000" dirty="0">
                <a:latin typeface="Arial" panose="020B0604020202020204" pitchFamily="34" charset="0"/>
                <a:cs typeface="Arial" panose="020B0604020202020204" pitchFamily="34" charset="0"/>
              </a:rPr>
              <a:t>Sledge G, et al. </a:t>
            </a:r>
            <a:r>
              <a:rPr lang="it-IT" sz="1000" i="1" dirty="0">
                <a:latin typeface="Arial" panose="020B0604020202020204" pitchFamily="34" charset="0"/>
                <a:cs typeface="Arial" panose="020B0604020202020204" pitchFamily="34" charset="0"/>
              </a:rPr>
              <a:t>JAMA </a:t>
            </a:r>
            <a:r>
              <a:rPr lang="it-IT" sz="1000" i="1" dirty="0" err="1">
                <a:latin typeface="Arial" panose="020B0604020202020204" pitchFamily="34" charset="0"/>
                <a:cs typeface="Arial" panose="020B0604020202020204" pitchFamily="34" charset="0"/>
              </a:rPr>
              <a:t>Oncol</a:t>
            </a:r>
            <a:r>
              <a:rPr lang="it-IT" sz="1000" dirty="0">
                <a:latin typeface="Arial" panose="020B0604020202020204" pitchFamily="34" charset="0"/>
                <a:cs typeface="Arial" panose="020B0604020202020204" pitchFamily="34" charset="0"/>
              </a:rPr>
              <a:t> 2020; 6(1):116-124; 6.</a:t>
            </a:r>
            <a:r>
              <a:rPr lang="en-GB" sz="1000" dirty="0">
                <a:latin typeface="Arial" panose="020B0604020202020204" pitchFamily="34" charset="0"/>
                <a:cs typeface="Arial" panose="020B0604020202020204" pitchFamily="34" charset="0"/>
              </a:rPr>
              <a:t>Turner NC, et al. </a:t>
            </a:r>
            <a:r>
              <a:rPr lang="en-GB" sz="1000" i="1" dirty="0">
                <a:latin typeface="Arial" panose="020B0604020202020204" pitchFamily="34" charset="0"/>
                <a:cs typeface="Arial" panose="020B0604020202020204" pitchFamily="34" charset="0"/>
              </a:rPr>
              <a:t>N </a:t>
            </a:r>
            <a:r>
              <a:rPr lang="en-GB" sz="1000" i="1" dirty="0" err="1">
                <a:latin typeface="Arial" panose="020B0604020202020204" pitchFamily="34" charset="0"/>
                <a:cs typeface="Arial" panose="020B0604020202020204" pitchFamily="34" charset="0"/>
              </a:rPr>
              <a:t>Eng</a:t>
            </a:r>
            <a:r>
              <a:rPr lang="en-GB" sz="1000" i="1" dirty="0">
                <a:latin typeface="Arial" panose="020B0604020202020204" pitchFamily="34" charset="0"/>
                <a:cs typeface="Arial" panose="020B0604020202020204" pitchFamily="34" charset="0"/>
              </a:rPr>
              <a:t> J Med</a:t>
            </a:r>
            <a:r>
              <a:rPr lang="en-GB" sz="1000" dirty="0">
                <a:latin typeface="Arial" panose="020B0604020202020204" pitchFamily="34" charset="0"/>
                <a:cs typeface="Arial" panose="020B0604020202020204" pitchFamily="34" charset="0"/>
              </a:rPr>
              <a:t> 2018;379:1926–1936.</a:t>
            </a:r>
          </a:p>
        </p:txBody>
      </p:sp>
      <p:sp>
        <p:nvSpPr>
          <p:cNvPr id="87" name="Rectangle 86">
            <a:extLst>
              <a:ext uri="{FF2B5EF4-FFF2-40B4-BE49-F238E27FC236}">
                <a16:creationId xmlns:a16="http://schemas.microsoft.com/office/drawing/2014/main" id="{4DD88180-C667-4043-B3DA-0A350DE226B0}"/>
              </a:ext>
            </a:extLst>
          </p:cNvPr>
          <p:cNvSpPr/>
          <p:nvPr/>
        </p:nvSpPr>
        <p:spPr>
          <a:xfrm>
            <a:off x="9713045" y="3422252"/>
            <a:ext cx="1098378" cy="379656"/>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a:ea typeface="+mn-ea"/>
                <a:cs typeface="+mn-cs"/>
              </a:rPr>
              <a:t>HR=0.81</a:t>
            </a:r>
            <a:r>
              <a:rPr kumimoji="0" lang="en-US" sz="1867" b="1" i="0" u="none" strike="noStrike" kern="1200" cap="none" spc="0" normalizeH="0" baseline="30000" noProof="0" dirty="0">
                <a:ln>
                  <a:noFill/>
                </a:ln>
                <a:solidFill>
                  <a:prstClr val="black"/>
                </a:solidFill>
                <a:effectLst/>
                <a:uLnTx/>
                <a:uFillTx/>
                <a:latin typeface="Calibri"/>
                <a:ea typeface="+mn-ea"/>
                <a:cs typeface="+mn-cs"/>
              </a:rPr>
              <a:t>6</a:t>
            </a:r>
            <a:endParaRPr kumimoji="0" lang="en-US" sz="1867" b="1"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Footer Placeholder 3">
            <a:extLst>
              <a:ext uri="{FF2B5EF4-FFF2-40B4-BE49-F238E27FC236}">
                <a16:creationId xmlns:a16="http://schemas.microsoft.com/office/drawing/2014/main" id="{18EFA72A-4BC5-4E1B-9C92-0D355ECE9042}"/>
              </a:ext>
            </a:extLst>
          </p:cNvPr>
          <p:cNvSpPr txBox="1">
            <a:spLocks/>
          </p:cNvSpPr>
          <p:nvPr/>
        </p:nvSpPr>
        <p:spPr>
          <a:xfrm>
            <a:off x="8636724" y="3112839"/>
            <a:ext cx="2775784" cy="226495"/>
          </a:xfrm>
          <a:prstGeom prst="rect">
            <a:avLst/>
          </a:prstGeom>
        </p:spPr>
        <p:txBody>
          <a:bodyPr vert="horz" lIns="0" tIns="0" rIns="0" bIns="0" rtlCol="0" anchor="b" anchorCtr="0">
            <a:noAutofit/>
          </a:bodyPr>
          <a:lstStyle>
            <a:defPPr>
              <a:defRPr lang="en-US"/>
            </a:defPPr>
            <a:lvl1pPr marL="0" algn="l" defTabSz="457200" rtl="0" eaLnBrk="1" latinLnBrk="0" hangingPunct="1">
              <a:defRPr sz="800" kern="1200" baseline="0">
                <a:solidFill>
                  <a:srgbClr val="575757"/>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575757"/>
                </a:solidFill>
                <a:effectLst/>
                <a:uLnTx/>
                <a:uFillTx/>
                <a:latin typeface="Arial"/>
                <a:ea typeface="+mn-ea"/>
                <a:cs typeface="+mn-cs"/>
              </a:rPr>
              <a:t>Figure adapted from </a:t>
            </a:r>
            <a:r>
              <a:rPr kumimoji="0" lang="en-GB" sz="933" b="0" i="0" u="none" strike="noStrike" kern="1200" cap="none" spc="0" normalizeH="0" baseline="0" noProof="0" dirty="0" err="1">
                <a:ln>
                  <a:noFill/>
                </a:ln>
                <a:solidFill>
                  <a:srgbClr val="575757"/>
                </a:solidFill>
                <a:effectLst/>
                <a:uLnTx/>
                <a:uFillTx/>
                <a:latin typeface="Arial"/>
                <a:ea typeface="+mn-ea"/>
                <a:cs typeface="+mn-cs"/>
              </a:rPr>
              <a:t>Cristofanilli</a:t>
            </a:r>
            <a:r>
              <a:rPr kumimoji="0" lang="en-GB" sz="933" b="0" i="0" u="none" strike="noStrike" kern="1200" cap="none" spc="0" normalizeH="0" baseline="0" noProof="0" dirty="0">
                <a:ln>
                  <a:noFill/>
                </a:ln>
                <a:solidFill>
                  <a:srgbClr val="575757"/>
                </a:solidFill>
                <a:effectLst/>
                <a:uLnTx/>
                <a:uFillTx/>
                <a:latin typeface="Arial"/>
                <a:ea typeface="+mn-ea"/>
                <a:cs typeface="+mn-cs"/>
              </a:rPr>
              <a:t> M et al. 2016.</a:t>
            </a:r>
            <a:r>
              <a:rPr kumimoji="0" lang="en-GB" sz="933" b="0" i="0" u="none" strike="noStrike" kern="1200" cap="none" spc="0" normalizeH="0" baseline="30000" noProof="0" dirty="0">
                <a:ln>
                  <a:noFill/>
                </a:ln>
                <a:solidFill>
                  <a:srgbClr val="575757"/>
                </a:solidFill>
                <a:effectLst/>
                <a:uLnTx/>
                <a:uFillTx/>
                <a:latin typeface="Arial"/>
                <a:ea typeface="+mn-ea"/>
                <a:cs typeface="+mn-cs"/>
              </a:rPr>
              <a:t>3</a:t>
            </a:r>
            <a:r>
              <a:rPr kumimoji="0" lang="en-GB" sz="933" b="0" i="0" u="none" strike="noStrike" kern="1200" cap="none" spc="0" normalizeH="0" baseline="0" noProof="0" dirty="0">
                <a:ln>
                  <a:noFill/>
                </a:ln>
                <a:solidFill>
                  <a:srgbClr val="575757"/>
                </a:solidFill>
                <a:effectLst/>
                <a:uLnTx/>
                <a:uFillTx/>
                <a:latin typeface="Arial"/>
                <a:ea typeface="+mn-ea"/>
                <a:cs typeface="+mn-cs"/>
              </a:rPr>
              <a:t> </a:t>
            </a:r>
          </a:p>
        </p:txBody>
      </p:sp>
      <p:sp>
        <p:nvSpPr>
          <p:cNvPr id="29" name="Footer Placeholder 3">
            <a:extLst>
              <a:ext uri="{FF2B5EF4-FFF2-40B4-BE49-F238E27FC236}">
                <a16:creationId xmlns:a16="http://schemas.microsoft.com/office/drawing/2014/main" id="{9627888B-8666-4039-A0F5-2A3B7A0D3478}"/>
              </a:ext>
            </a:extLst>
          </p:cNvPr>
          <p:cNvSpPr txBox="1">
            <a:spLocks/>
          </p:cNvSpPr>
          <p:nvPr/>
        </p:nvSpPr>
        <p:spPr>
          <a:xfrm>
            <a:off x="4808381" y="3213930"/>
            <a:ext cx="2775784" cy="129879"/>
          </a:xfrm>
          <a:prstGeom prst="rect">
            <a:avLst/>
          </a:prstGeom>
        </p:spPr>
        <p:txBody>
          <a:bodyPr vert="horz" lIns="0" tIns="0" rIns="0" bIns="0" rtlCol="0" anchor="b" anchorCtr="0">
            <a:noAutofit/>
          </a:bodyPr>
          <a:lstStyle>
            <a:defPPr>
              <a:defRPr lang="en-US"/>
            </a:defPPr>
            <a:lvl1pPr marL="0" algn="l" defTabSz="457200" rtl="0" eaLnBrk="1" latinLnBrk="0" hangingPunct="1">
              <a:defRPr sz="800" kern="1200" baseline="0">
                <a:solidFill>
                  <a:srgbClr val="575757"/>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575757"/>
                </a:solidFill>
                <a:effectLst/>
                <a:uLnTx/>
                <a:uFillTx/>
                <a:latin typeface="Arial"/>
                <a:ea typeface="+mn-ea"/>
                <a:cs typeface="+mn-cs"/>
              </a:rPr>
              <a:t>Figure adapted from Sledge GW et al. 2017.</a:t>
            </a:r>
            <a:r>
              <a:rPr kumimoji="0" lang="en-GB" sz="933" b="0" i="0" u="none" strike="noStrike" kern="1200" cap="none" spc="0" normalizeH="0" baseline="30000" noProof="0" dirty="0">
                <a:ln>
                  <a:noFill/>
                </a:ln>
                <a:solidFill>
                  <a:srgbClr val="575757"/>
                </a:solidFill>
                <a:effectLst/>
                <a:uLnTx/>
                <a:uFillTx/>
                <a:latin typeface="Arial"/>
                <a:ea typeface="+mn-ea"/>
                <a:cs typeface="+mn-cs"/>
              </a:rPr>
              <a:t>2</a:t>
            </a:r>
          </a:p>
        </p:txBody>
      </p:sp>
      <p:sp>
        <p:nvSpPr>
          <p:cNvPr id="31" name="Footer Placeholder 3">
            <a:extLst>
              <a:ext uri="{FF2B5EF4-FFF2-40B4-BE49-F238E27FC236}">
                <a16:creationId xmlns:a16="http://schemas.microsoft.com/office/drawing/2014/main" id="{B777431D-C7F1-462E-BB29-A0DD174239D7}"/>
              </a:ext>
            </a:extLst>
          </p:cNvPr>
          <p:cNvSpPr txBox="1">
            <a:spLocks/>
          </p:cNvSpPr>
          <p:nvPr/>
        </p:nvSpPr>
        <p:spPr>
          <a:xfrm>
            <a:off x="1375584" y="3049789"/>
            <a:ext cx="2546648" cy="246188"/>
          </a:xfrm>
          <a:prstGeom prst="rect">
            <a:avLst/>
          </a:prstGeom>
        </p:spPr>
        <p:txBody>
          <a:bodyPr vert="horz" lIns="0" tIns="0" rIns="0" bIns="0" rtlCol="0" anchor="b" anchorCtr="0">
            <a:noAutofit/>
          </a:bodyPr>
          <a:lstStyle>
            <a:defPPr>
              <a:defRPr lang="en-US"/>
            </a:defPPr>
            <a:lvl1pPr marL="0" algn="l" defTabSz="457200" rtl="0" eaLnBrk="1" latinLnBrk="0" hangingPunct="1">
              <a:defRPr sz="800" kern="1200" baseline="0">
                <a:solidFill>
                  <a:srgbClr val="575757"/>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575757"/>
                </a:solidFill>
                <a:effectLst/>
                <a:uLnTx/>
                <a:uFillTx/>
                <a:latin typeface="Arial" panose="020B0604020202020204" pitchFamily="34" charset="0"/>
                <a:ea typeface="+mn-ea"/>
                <a:cs typeface="Arial" panose="020B0604020202020204" pitchFamily="34" charset="0"/>
              </a:rPr>
              <a:t>Figure adapted from Slamon, et al. 2018.</a:t>
            </a:r>
            <a:r>
              <a:rPr kumimoji="0" lang="en-GB" sz="933" b="0" i="0" u="none" strike="noStrike" kern="1200" cap="none" spc="0" normalizeH="0" baseline="30000" noProof="0" dirty="0">
                <a:ln>
                  <a:noFill/>
                </a:ln>
                <a:solidFill>
                  <a:srgbClr val="575757"/>
                </a:solidFill>
                <a:effectLst/>
                <a:uLnTx/>
                <a:uFillTx/>
                <a:latin typeface="Arial" panose="020B0604020202020204" pitchFamily="34" charset="0"/>
                <a:ea typeface="+mn-ea"/>
                <a:cs typeface="Arial" panose="020B0604020202020204" pitchFamily="34" charset="0"/>
              </a:rPr>
              <a:t>1</a:t>
            </a:r>
            <a:r>
              <a:rPr kumimoji="0" lang="en-GB" sz="933" b="0" i="0" u="none" strike="noStrike" kern="1200" cap="none" spc="0" normalizeH="0" baseline="0" noProof="0" dirty="0">
                <a:ln>
                  <a:noFill/>
                </a:ln>
                <a:solidFill>
                  <a:srgbClr val="575757"/>
                </a:solidFill>
                <a:effectLst/>
                <a:uLnTx/>
                <a:uFillTx/>
                <a:latin typeface="Arial" panose="020B0604020202020204" pitchFamily="34" charset="0"/>
                <a:ea typeface="+mn-ea"/>
                <a:cs typeface="Arial" panose="020B0604020202020204" pitchFamily="34" charset="0"/>
              </a:rPr>
              <a:t> </a:t>
            </a:r>
          </a:p>
        </p:txBody>
      </p:sp>
      <p:sp>
        <p:nvSpPr>
          <p:cNvPr id="33" name="Title 1">
            <a:extLst>
              <a:ext uri="{FF2B5EF4-FFF2-40B4-BE49-F238E27FC236}">
                <a16:creationId xmlns:a16="http://schemas.microsoft.com/office/drawing/2014/main" id="{A9104737-51E9-A04D-86FB-6B457F79E9AD}"/>
              </a:ext>
            </a:extLst>
          </p:cNvPr>
          <p:cNvSpPr txBox="1">
            <a:spLocks/>
          </p:cNvSpPr>
          <p:nvPr/>
        </p:nvSpPr>
        <p:spPr>
          <a:xfrm>
            <a:off x="356739" y="67707"/>
            <a:ext cx="11228917" cy="668520"/>
          </a:xfrm>
          <a:prstGeom prst="rect">
            <a:avLst/>
          </a:prstGeom>
        </p:spPr>
        <p:txBody>
          <a:bodyPr>
            <a:normAutofit/>
          </a:bodyPr>
          <a:lstStyle>
            <a:lvl1pPr algn="l" defTabSz="685800" rtl="0" eaLnBrk="1" latinLnBrk="0" hangingPunct="1">
              <a:lnSpc>
                <a:spcPct val="90000"/>
              </a:lnSpc>
              <a:spcBef>
                <a:spcPct val="0"/>
              </a:spcBef>
              <a:buNone/>
              <a:defRPr sz="2400" b="1" kern="1200" cap="all" baseline="0">
                <a:solidFill>
                  <a:schemeClr val="tx2"/>
                </a:solidFill>
                <a:latin typeface="Arial"/>
                <a:ea typeface="+mj-ea"/>
                <a:cs typeface="Arial"/>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800080"/>
                </a:solidFill>
                <a:effectLst/>
                <a:uLnTx/>
                <a:uFillTx/>
                <a:latin typeface="Arial"/>
                <a:ea typeface="+mj-ea"/>
                <a:cs typeface="Arial"/>
              </a:rPr>
              <a:t>Fulvestrant plus CDK4/6i studies</a:t>
            </a:r>
          </a:p>
        </p:txBody>
      </p:sp>
      <p:sp>
        <p:nvSpPr>
          <p:cNvPr id="34" name="TextBox 33">
            <a:extLst>
              <a:ext uri="{FF2B5EF4-FFF2-40B4-BE49-F238E27FC236}">
                <a16:creationId xmlns:a16="http://schemas.microsoft.com/office/drawing/2014/main" id="{90899891-2A7A-AA47-A769-47EC733309CE}"/>
              </a:ext>
            </a:extLst>
          </p:cNvPr>
          <p:cNvSpPr txBox="1"/>
          <p:nvPr/>
        </p:nvSpPr>
        <p:spPr>
          <a:xfrm rot="16200000">
            <a:off x="-317611" y="1748954"/>
            <a:ext cx="134414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PFS</a:t>
            </a:r>
          </a:p>
        </p:txBody>
      </p:sp>
      <p:pic>
        <p:nvPicPr>
          <p:cNvPr id="4" name="Picture 3">
            <a:extLst>
              <a:ext uri="{FF2B5EF4-FFF2-40B4-BE49-F238E27FC236}">
                <a16:creationId xmlns:a16="http://schemas.microsoft.com/office/drawing/2014/main" id="{9318F20F-7688-58A9-53C5-A6A96E4674D6}"/>
              </a:ext>
            </a:extLst>
          </p:cNvPr>
          <p:cNvPicPr>
            <a:picLocks noChangeAspect="1"/>
          </p:cNvPicPr>
          <p:nvPr/>
        </p:nvPicPr>
        <p:blipFill>
          <a:blip r:embed="rId11"/>
          <a:stretch>
            <a:fillRect/>
          </a:stretch>
        </p:blipFill>
        <p:spPr>
          <a:xfrm>
            <a:off x="4975584" y="1295158"/>
            <a:ext cx="2602753" cy="1912737"/>
          </a:xfrm>
          <a:prstGeom prst="rect">
            <a:avLst/>
          </a:prstGeom>
        </p:spPr>
      </p:pic>
      <p:pic>
        <p:nvPicPr>
          <p:cNvPr id="14" name="Picture 13">
            <a:extLst>
              <a:ext uri="{FF2B5EF4-FFF2-40B4-BE49-F238E27FC236}">
                <a16:creationId xmlns:a16="http://schemas.microsoft.com/office/drawing/2014/main" id="{E44CA7E7-1E5A-0C5B-78E5-3F7B3DFA08F7}"/>
              </a:ext>
            </a:extLst>
          </p:cNvPr>
          <p:cNvPicPr>
            <a:picLocks noChangeAspect="1"/>
          </p:cNvPicPr>
          <p:nvPr/>
        </p:nvPicPr>
        <p:blipFill>
          <a:blip r:embed="rId12"/>
          <a:stretch>
            <a:fillRect/>
          </a:stretch>
        </p:blipFill>
        <p:spPr>
          <a:xfrm>
            <a:off x="632175" y="3870548"/>
            <a:ext cx="3795252" cy="1942574"/>
          </a:xfrm>
          <a:prstGeom prst="rect">
            <a:avLst/>
          </a:prstGeom>
        </p:spPr>
      </p:pic>
    </p:spTree>
    <p:extLst>
      <p:ext uri="{BB962C8B-B14F-4D97-AF65-F5344CB8AC3E}">
        <p14:creationId xmlns:p14="http://schemas.microsoft.com/office/powerpoint/2010/main" val="20470926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2018680" y="1167445"/>
            <a:ext cx="7404100" cy="3161264"/>
          </a:xfrm>
          <a:prstGeom prst="rect">
            <a:avLst/>
          </a:prstGeom>
        </p:spPr>
      </p:pic>
      <p:sp>
        <p:nvSpPr>
          <p:cNvPr id="6" name="TextBox 5"/>
          <p:cNvSpPr txBox="1"/>
          <p:nvPr/>
        </p:nvSpPr>
        <p:spPr>
          <a:xfrm>
            <a:off x="19028" y="220931"/>
            <a:ext cx="12192000" cy="666786"/>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733" b="1" i="0" u="none" strike="noStrike" kern="1200" cap="none" spc="0" normalizeH="0" baseline="0" noProof="0" dirty="0">
                <a:ln>
                  <a:noFill/>
                </a:ln>
                <a:solidFill>
                  <a:srgbClr val="800080"/>
                </a:solidFill>
                <a:effectLst/>
                <a:uLnTx/>
                <a:uFillTx/>
                <a:latin typeface="Calibri"/>
                <a:ea typeface="+mn-ea"/>
                <a:cs typeface="+mn-cs"/>
              </a:rPr>
              <a:t>Triplet therapy superior to doublet therapy </a:t>
            </a:r>
            <a:r>
              <a:rPr kumimoji="0" lang="en-GB" sz="3733" b="1" i="1" u="none" strike="noStrike" kern="1200" cap="none" spc="0" normalizeH="0" baseline="0" noProof="0" dirty="0">
                <a:ln>
                  <a:noFill/>
                </a:ln>
                <a:solidFill>
                  <a:srgbClr val="800080"/>
                </a:solidFill>
                <a:effectLst/>
                <a:uLnTx/>
                <a:uFillTx/>
                <a:latin typeface="Calibri"/>
                <a:ea typeface="+mn-ea"/>
                <a:cs typeface="+mn-cs"/>
              </a:rPr>
              <a:t>in vitro</a:t>
            </a:r>
            <a:endParaRPr kumimoji="0" lang="en-GB" sz="3733" b="1" i="0" u="none" strike="noStrike" kern="1200" cap="none" spc="0" normalizeH="0" baseline="0" noProof="0" dirty="0">
              <a:ln>
                <a:noFill/>
              </a:ln>
              <a:solidFill>
                <a:srgbClr val="800080"/>
              </a:solidFill>
              <a:effectLst/>
              <a:uLnTx/>
              <a:uFillTx/>
              <a:latin typeface="Calibri"/>
              <a:ea typeface="+mn-ea"/>
              <a:cs typeface="+mn-cs"/>
            </a:endParaRPr>
          </a:p>
        </p:txBody>
      </p:sp>
      <p:sp>
        <p:nvSpPr>
          <p:cNvPr id="9" name="TextBox 8"/>
          <p:cNvSpPr txBox="1"/>
          <p:nvPr/>
        </p:nvSpPr>
        <p:spPr>
          <a:xfrm>
            <a:off x="19028" y="6403987"/>
            <a:ext cx="6520264"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Herrera-Abreu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Cancer Res 2016</a:t>
            </a:r>
          </a:p>
        </p:txBody>
      </p:sp>
      <p:sp>
        <p:nvSpPr>
          <p:cNvPr id="3" name="TextBox 2">
            <a:extLst>
              <a:ext uri="{FF2B5EF4-FFF2-40B4-BE49-F238E27FC236}">
                <a16:creationId xmlns:a16="http://schemas.microsoft.com/office/drawing/2014/main" id="{1D3D593F-251F-BB56-8079-212E4FB5E952}"/>
              </a:ext>
            </a:extLst>
          </p:cNvPr>
          <p:cNvSpPr txBox="1"/>
          <p:nvPr/>
        </p:nvSpPr>
        <p:spPr>
          <a:xfrm>
            <a:off x="520011" y="4608438"/>
            <a:ext cx="10401439" cy="1733488"/>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prstClr val="black"/>
                </a:solidFill>
                <a:effectLst/>
                <a:uLnTx/>
                <a:uFillTx/>
                <a:latin typeface="Calibri"/>
                <a:ea typeface="+mn-ea"/>
                <a:cs typeface="+mn-cs"/>
              </a:rPr>
              <a:t>Targeting the three fundamental aspects of ER positive breast cancer biology</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err="1">
                <a:ln>
                  <a:noFill/>
                </a:ln>
                <a:solidFill>
                  <a:prstClr val="black"/>
                </a:solidFill>
                <a:effectLst/>
                <a:uLnTx/>
                <a:uFillTx/>
                <a:latin typeface="Calibri"/>
                <a:ea typeface="+mn-ea"/>
                <a:cs typeface="+mn-cs"/>
              </a:rPr>
              <a:t>Oestrogen</a:t>
            </a:r>
            <a:r>
              <a:rPr kumimoji="0" lang="en-US" sz="2133" b="0" i="0" u="none" strike="noStrike" kern="1200" cap="none" spc="0" normalizeH="0" baseline="0" noProof="0" dirty="0">
                <a:ln>
                  <a:noFill/>
                </a:ln>
                <a:solidFill>
                  <a:prstClr val="black"/>
                </a:solidFill>
                <a:effectLst/>
                <a:uLnTx/>
                <a:uFillTx/>
                <a:latin typeface="Calibri"/>
                <a:ea typeface="+mn-ea"/>
                <a:cs typeface="+mn-cs"/>
              </a:rPr>
              <a:t> receptor </a:t>
            </a:r>
            <a:r>
              <a:rPr kumimoji="0" lang="en-US" sz="2133" b="0" i="0" u="none" strike="noStrike" kern="1200" cap="none" spc="0" normalizeH="0" baseline="0" noProof="0" dirty="0" err="1">
                <a:ln>
                  <a:noFill/>
                </a:ln>
                <a:solidFill>
                  <a:prstClr val="black"/>
                </a:solidFill>
                <a:effectLst/>
                <a:uLnTx/>
                <a:uFillTx/>
                <a:latin typeface="Calibri"/>
                <a:ea typeface="+mn-ea"/>
                <a:cs typeface="+mn-cs"/>
              </a:rPr>
              <a:t>signalling</a:t>
            </a:r>
            <a:endParaRPr kumimoji="0" lang="en-US" sz="2133"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prstClr val="black"/>
                </a:solidFill>
                <a:effectLst/>
                <a:uLnTx/>
                <a:uFillTx/>
                <a:latin typeface="Calibri"/>
                <a:ea typeface="+mn-ea"/>
                <a:cs typeface="+mn-cs"/>
              </a:rPr>
              <a:t>CDK4/6 cell cycle entry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prstClr val="black"/>
                </a:solidFill>
                <a:effectLst/>
                <a:uLnTx/>
                <a:uFillTx/>
                <a:latin typeface="Calibri"/>
                <a:ea typeface="+mn-ea"/>
                <a:cs typeface="+mn-cs"/>
              </a:rPr>
              <a:t>PI3 kinase mitogenic </a:t>
            </a:r>
            <a:r>
              <a:rPr kumimoji="0" lang="en-US" sz="2133" b="0" i="0" u="none" strike="noStrike" kern="1200" cap="none" spc="0" normalizeH="0" baseline="0" noProof="0" dirty="0" err="1">
                <a:ln>
                  <a:noFill/>
                </a:ln>
                <a:solidFill>
                  <a:prstClr val="black"/>
                </a:solidFill>
                <a:effectLst/>
                <a:uLnTx/>
                <a:uFillTx/>
                <a:latin typeface="Calibri"/>
                <a:ea typeface="+mn-ea"/>
                <a:cs typeface="+mn-cs"/>
              </a:rPr>
              <a:t>signalling</a:t>
            </a:r>
            <a:endParaRPr kumimoji="0" lang="en-US" sz="2133"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88936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82776" y="60686"/>
            <a:ext cx="12009224" cy="817399"/>
          </a:xfrm>
        </p:spPr>
        <p:txBody>
          <a:bodyPr>
            <a:normAutofit/>
          </a:bodyPr>
          <a:lstStyle/>
          <a:p>
            <a:r>
              <a:rPr lang="en-GB" sz="3733" b="1" dirty="0">
                <a:solidFill>
                  <a:srgbClr val="800080"/>
                </a:solidFill>
                <a:latin typeface="+mn-lt"/>
                <a:ea typeface="+mn-ea"/>
                <a:cs typeface="+mn-cs"/>
              </a:rPr>
              <a:t>Combination therapy prevents acquired resistance</a:t>
            </a:r>
          </a:p>
        </p:txBody>
      </p:sp>
      <p:pic>
        <p:nvPicPr>
          <p:cNvPr id="3" name="Picture 2"/>
          <p:cNvPicPr>
            <a:picLocks noChangeAspect="1"/>
          </p:cNvPicPr>
          <p:nvPr/>
        </p:nvPicPr>
        <p:blipFill>
          <a:blip r:embed="rId3"/>
          <a:stretch>
            <a:fillRect/>
          </a:stretch>
        </p:blipFill>
        <p:spPr>
          <a:xfrm>
            <a:off x="795131" y="1653039"/>
            <a:ext cx="11111211" cy="3924300"/>
          </a:xfrm>
          <a:prstGeom prst="rect">
            <a:avLst/>
          </a:prstGeom>
        </p:spPr>
      </p:pic>
      <p:sp>
        <p:nvSpPr>
          <p:cNvPr id="4" name="Rectangle 3"/>
          <p:cNvSpPr/>
          <p:nvPr/>
        </p:nvSpPr>
        <p:spPr>
          <a:xfrm>
            <a:off x="11543909" y="4285002"/>
            <a:ext cx="362452" cy="4076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F60BB170-FF80-B34F-889A-BF5B646E0B0C}"/>
              </a:ext>
            </a:extLst>
          </p:cNvPr>
          <p:cNvSpPr txBox="1"/>
          <p:nvPr/>
        </p:nvSpPr>
        <p:spPr>
          <a:xfrm>
            <a:off x="8825269" y="3669496"/>
            <a:ext cx="2982572" cy="21444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Combination therapy prevents outgrowth of clones resistant to one drug</a:t>
            </a:r>
          </a:p>
        </p:txBody>
      </p:sp>
      <p:cxnSp>
        <p:nvCxnSpPr>
          <p:cNvPr id="8" name="Straight Arrow Connector 7">
            <a:extLst>
              <a:ext uri="{FF2B5EF4-FFF2-40B4-BE49-F238E27FC236}">
                <a16:creationId xmlns:a16="http://schemas.microsoft.com/office/drawing/2014/main" id="{399421DB-6F8A-7F48-8325-7A1FE20922B8}"/>
              </a:ext>
            </a:extLst>
          </p:cNvPr>
          <p:cNvCxnSpPr/>
          <p:nvPr/>
        </p:nvCxnSpPr>
        <p:spPr>
          <a:xfrm flipH="1">
            <a:off x="7427846" y="4859192"/>
            <a:ext cx="1298921" cy="0"/>
          </a:xfrm>
          <a:prstGeom prst="straightConnector1">
            <a:avLst/>
          </a:prstGeom>
          <a:ln>
            <a:solidFill>
              <a:srgbClr val="FF0000"/>
            </a:solidFill>
            <a:headEnd w="lg" len="lg"/>
            <a:tailEnd type="triangle" w="lg" len="lg"/>
          </a:ln>
          <a:effectLst/>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AAF60B32-0778-5CEF-EF14-4975475FB880}"/>
              </a:ext>
            </a:extLst>
          </p:cNvPr>
          <p:cNvSpPr txBox="1"/>
          <p:nvPr/>
        </p:nvSpPr>
        <p:spPr>
          <a:xfrm>
            <a:off x="19028" y="6403987"/>
            <a:ext cx="6520264"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Herrera-Abreu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Cancer Res 2016</a:t>
            </a:r>
          </a:p>
        </p:txBody>
      </p:sp>
    </p:spTree>
    <p:extLst>
      <p:ext uri="{BB962C8B-B14F-4D97-AF65-F5344CB8AC3E}">
        <p14:creationId xmlns:p14="http://schemas.microsoft.com/office/powerpoint/2010/main" val="28163554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8"/>
        <p:cNvGrpSpPr/>
        <p:nvPr/>
      </p:nvGrpSpPr>
      <p:grpSpPr>
        <a:xfrm>
          <a:off x="0" y="0"/>
          <a:ext cx="0" cy="0"/>
          <a:chOff x="0" y="0"/>
          <a:chExt cx="0" cy="0"/>
        </a:xfrm>
      </p:grpSpPr>
      <p:sp>
        <p:nvSpPr>
          <p:cNvPr id="49" name="Google Shape;49;p7"/>
          <p:cNvSpPr txBox="1">
            <a:spLocks noGrp="1"/>
          </p:cNvSpPr>
          <p:nvPr>
            <p:ph type="title" idx="4294967295"/>
          </p:nvPr>
        </p:nvSpPr>
        <p:spPr>
          <a:xfrm>
            <a:off x="1932857" y="163069"/>
            <a:ext cx="7736417" cy="642706"/>
          </a:xfrm>
          <a:prstGeom prst="rect">
            <a:avLst/>
          </a:prstGeom>
          <a:noFill/>
          <a:ln>
            <a:noFill/>
          </a:ln>
        </p:spPr>
        <p:txBody>
          <a:bodyPr spcFirstLastPara="1" vert="horz" wrap="square" lIns="121900" tIns="60933" rIns="121900" bIns="60933" rtlCol="0" anchor="b" anchorCtr="0">
            <a:noAutofit/>
          </a:bodyPr>
          <a:lstStyle/>
          <a:p>
            <a:pPr>
              <a:spcBef>
                <a:spcPts val="0"/>
              </a:spcBef>
              <a:buClr>
                <a:schemeClr val="dk1"/>
              </a:buClr>
              <a:buSzPts val="1900"/>
            </a:pPr>
            <a:r>
              <a:rPr lang="en-GB" sz="3733" b="1" dirty="0">
                <a:solidFill>
                  <a:srgbClr val="800080"/>
                </a:solidFill>
                <a:latin typeface="+mn-lt"/>
                <a:ea typeface="+mn-ea"/>
                <a:cs typeface="+mn-cs"/>
              </a:rPr>
              <a:t>INAVO120 study design</a:t>
            </a:r>
            <a:endParaRPr sz="3733" b="1" dirty="0">
              <a:solidFill>
                <a:srgbClr val="800080"/>
              </a:solidFill>
              <a:latin typeface="+mn-lt"/>
              <a:ea typeface="+mn-ea"/>
              <a:cs typeface="+mn-cs"/>
            </a:endParaRPr>
          </a:p>
        </p:txBody>
      </p:sp>
      <p:grpSp>
        <p:nvGrpSpPr>
          <p:cNvPr id="32" name="Group 31">
            <a:extLst>
              <a:ext uri="{FF2B5EF4-FFF2-40B4-BE49-F238E27FC236}">
                <a16:creationId xmlns:a16="http://schemas.microsoft.com/office/drawing/2014/main" id="{8CCC284C-6CD9-C58A-7E8B-4DD15E69837A}"/>
              </a:ext>
            </a:extLst>
          </p:cNvPr>
          <p:cNvGrpSpPr/>
          <p:nvPr/>
        </p:nvGrpSpPr>
        <p:grpSpPr>
          <a:xfrm>
            <a:off x="382021" y="1097372"/>
            <a:ext cx="11427959" cy="2515488"/>
            <a:chOff x="205741" y="841344"/>
            <a:chExt cx="8570969" cy="1886616"/>
          </a:xfrm>
        </p:grpSpPr>
        <p:cxnSp>
          <p:nvCxnSpPr>
            <p:cNvPr id="3" name="Google Shape;139;p12">
              <a:extLst>
                <a:ext uri="{FF2B5EF4-FFF2-40B4-BE49-F238E27FC236}">
                  <a16:creationId xmlns:a16="http://schemas.microsoft.com/office/drawing/2014/main" id="{2520DB61-4BD2-5FA1-0A86-24B9BE7850F4}"/>
                </a:ext>
              </a:extLst>
            </p:cNvPr>
            <p:cNvCxnSpPr>
              <a:cxnSpLocks/>
              <a:stCxn id="10" idx="1"/>
              <a:endCxn id="6" idx="3"/>
            </p:cNvCxnSpPr>
            <p:nvPr/>
          </p:nvCxnSpPr>
          <p:spPr>
            <a:xfrm rot="10800000" flipV="1">
              <a:off x="3840482" y="1433038"/>
              <a:ext cx="859579" cy="351614"/>
            </a:xfrm>
            <a:prstGeom prst="bentConnector3">
              <a:avLst>
                <a:gd name="adj1" fmla="val 50000"/>
              </a:avLst>
            </a:prstGeom>
            <a:noFill/>
            <a:ln w="19050" cap="flat" cmpd="sng">
              <a:solidFill>
                <a:schemeClr val="bg1">
                  <a:lumMod val="50000"/>
                </a:schemeClr>
              </a:solidFill>
              <a:prstDash val="solid"/>
              <a:miter lim="800000"/>
              <a:headEnd type="triangle" w="med" len="med"/>
              <a:tailEnd type="none" w="med" len="med"/>
            </a:ln>
          </p:spPr>
        </p:cxnSp>
        <p:cxnSp>
          <p:nvCxnSpPr>
            <p:cNvPr id="28" name="Google Shape;139;p12">
              <a:extLst>
                <a:ext uri="{FF2B5EF4-FFF2-40B4-BE49-F238E27FC236}">
                  <a16:creationId xmlns:a16="http://schemas.microsoft.com/office/drawing/2014/main" id="{905E6343-4DC7-F7FB-F312-23C293978014}"/>
                </a:ext>
              </a:extLst>
            </p:cNvPr>
            <p:cNvCxnSpPr>
              <a:cxnSpLocks/>
              <a:stCxn id="11" idx="1"/>
              <a:endCxn id="6" idx="3"/>
            </p:cNvCxnSpPr>
            <p:nvPr/>
          </p:nvCxnSpPr>
          <p:spPr>
            <a:xfrm rot="10800000">
              <a:off x="3840482" y="1784652"/>
              <a:ext cx="859579" cy="392758"/>
            </a:xfrm>
            <a:prstGeom prst="bentConnector3">
              <a:avLst>
                <a:gd name="adj1" fmla="val 50000"/>
              </a:avLst>
            </a:prstGeom>
            <a:noFill/>
            <a:ln w="19050" cap="flat" cmpd="sng">
              <a:solidFill>
                <a:schemeClr val="bg1">
                  <a:lumMod val="50000"/>
                </a:schemeClr>
              </a:solidFill>
              <a:prstDash val="solid"/>
              <a:miter lim="800000"/>
              <a:headEnd type="triangle" w="med" len="med"/>
              <a:tailEnd type="none" w="med" len="med"/>
            </a:ln>
          </p:spPr>
        </p:cxnSp>
        <p:grpSp>
          <p:nvGrpSpPr>
            <p:cNvPr id="5" name="Google Shape;103;p9">
              <a:extLst>
                <a:ext uri="{FF2B5EF4-FFF2-40B4-BE49-F238E27FC236}">
                  <a16:creationId xmlns:a16="http://schemas.microsoft.com/office/drawing/2014/main" id="{82FF9182-74F6-3F27-6B10-7B2ABA88D928}"/>
                </a:ext>
              </a:extLst>
            </p:cNvPr>
            <p:cNvGrpSpPr/>
            <p:nvPr/>
          </p:nvGrpSpPr>
          <p:grpSpPr>
            <a:xfrm>
              <a:off x="205741" y="841344"/>
              <a:ext cx="8570969" cy="1886616"/>
              <a:chOff x="434004" y="1206010"/>
              <a:chExt cx="11326575" cy="3044957"/>
            </a:xfrm>
          </p:grpSpPr>
          <p:sp>
            <p:nvSpPr>
              <p:cNvPr id="17" name="Google Shape;117;p9">
                <a:extLst>
                  <a:ext uri="{FF2B5EF4-FFF2-40B4-BE49-F238E27FC236}">
                    <a16:creationId xmlns:a16="http://schemas.microsoft.com/office/drawing/2014/main" id="{FBB91BE8-74FD-CB27-6351-E5B36FBB344E}"/>
                  </a:ext>
                </a:extLst>
              </p:cNvPr>
              <p:cNvSpPr txBox="1"/>
              <p:nvPr/>
            </p:nvSpPr>
            <p:spPr>
              <a:xfrm>
                <a:off x="5220939" y="1519674"/>
                <a:ext cx="1200300" cy="617855"/>
              </a:xfrm>
              <a:prstGeom prst="rect">
                <a:avLst/>
              </a:prstGeom>
              <a:noFill/>
              <a:ln>
                <a:noFill/>
              </a:ln>
            </p:spPr>
            <p:txBody>
              <a:bodyPr spcFirstLastPara="1" wrap="square" lIns="121900" tIns="121900" rIns="121900" bIns="121900" anchor="t" anchorCtr="0">
                <a:spAutoFit/>
              </a:bodyPr>
              <a:lstStyle/>
              <a:p>
                <a:pPr marL="0" marR="0" lvl="0" indent="0" algn="ctr" defTabSz="609585" rtl="0" eaLnBrk="1" fontAlgn="auto" latinLnBrk="0" hangingPunct="1">
                  <a:lnSpc>
                    <a:spcPct val="100000"/>
                  </a:lnSpc>
                  <a:spcBef>
                    <a:spcPts val="267"/>
                  </a:spcBef>
                  <a:spcAft>
                    <a:spcPts val="0"/>
                  </a:spcAft>
                  <a:buClr>
                    <a:srgbClr val="000000"/>
                  </a:buClr>
                  <a:buSzPts val="1800"/>
                  <a:buFontTx/>
                  <a:buNone/>
                  <a:tabLst/>
                  <a:defRPr/>
                </a:pPr>
                <a:r>
                  <a:rPr kumimoji="0" lang="en-US" sz="1467" b="1" i="0" u="none" strike="noStrike" kern="1200" cap="none" spc="0" normalizeH="0" baseline="0" noProof="0">
                    <a:ln>
                      <a:noFill/>
                    </a:ln>
                    <a:solidFill>
                      <a:prstClr val="black"/>
                    </a:solidFill>
                    <a:effectLst/>
                    <a:uLnTx/>
                    <a:uFillTx/>
                    <a:latin typeface="Arial"/>
                    <a:ea typeface="Arial"/>
                    <a:cs typeface="Arial"/>
                    <a:sym typeface="Arial"/>
                  </a:rPr>
                  <a:t>N=325</a:t>
                </a:r>
                <a:endParaRPr kumimoji="0" sz="1400" b="0" i="0" u="none" strike="noStrike" kern="1200" cap="none" spc="0" normalizeH="0" baseline="0" noProof="0">
                  <a:ln>
                    <a:noFill/>
                  </a:ln>
                  <a:solidFill>
                    <a:prstClr val="black"/>
                  </a:solidFill>
                  <a:effectLst/>
                  <a:uLnTx/>
                  <a:uFillTx/>
                  <a:latin typeface="Arial"/>
                  <a:ea typeface="Arial"/>
                  <a:cs typeface="Arial"/>
                  <a:sym typeface="Arial"/>
                </a:endParaRPr>
              </a:p>
            </p:txBody>
          </p:sp>
          <p:sp>
            <p:nvSpPr>
              <p:cNvPr id="6" name="Google Shape;104;p9">
                <a:extLst>
                  <a:ext uri="{FF2B5EF4-FFF2-40B4-BE49-F238E27FC236}">
                    <a16:creationId xmlns:a16="http://schemas.microsoft.com/office/drawing/2014/main" id="{528A6FE4-5A47-38D7-DA20-792908D1B7A6}"/>
                  </a:ext>
                </a:extLst>
              </p:cNvPr>
              <p:cNvSpPr/>
              <p:nvPr/>
            </p:nvSpPr>
            <p:spPr>
              <a:xfrm>
                <a:off x="434004" y="1206010"/>
                <a:ext cx="4803326" cy="3044957"/>
              </a:xfrm>
              <a:prstGeom prst="roundRect">
                <a:avLst>
                  <a:gd name="adj" fmla="val 5190"/>
                </a:avLst>
              </a:prstGeom>
              <a:solidFill>
                <a:schemeClr val="lt1"/>
              </a:solidFill>
              <a:ln w="25400" cap="flat" cmpd="sng">
                <a:solidFill>
                  <a:schemeClr val="bg1">
                    <a:lumMod val="50000"/>
                  </a:schemeClr>
                </a:solidFill>
                <a:prstDash val="solid"/>
                <a:round/>
                <a:headEnd type="none" w="sm" len="sm"/>
                <a:tailEnd type="none" w="sm" len="sm"/>
              </a:ln>
            </p:spPr>
            <p:txBody>
              <a:bodyPr spcFirstLastPara="1" wrap="square" lIns="162533" tIns="81200" rIns="162533" bIns="81200" anchor="ctr" anchorCtr="0">
                <a:noAutofit/>
              </a:bodyPr>
              <a:lstStyle/>
              <a:p>
                <a:pPr marL="0" marR="0" lvl="0" indent="0" algn="ctr" defTabSz="609585" rtl="0" eaLnBrk="1" fontAlgn="auto" latinLnBrk="0" hangingPunct="1">
                  <a:lnSpc>
                    <a:spcPct val="100000"/>
                  </a:lnSpc>
                  <a:spcBef>
                    <a:spcPts val="267"/>
                  </a:spcBef>
                  <a:spcAft>
                    <a:spcPts val="0"/>
                  </a:spcAft>
                  <a:buClr>
                    <a:prstClr val="black"/>
                  </a:buClr>
                  <a:buSzPts val="1600"/>
                  <a:buFontTx/>
                  <a:buNone/>
                  <a:tabLst/>
                  <a:defRPr/>
                </a:pPr>
                <a:r>
                  <a:rPr kumimoji="0" lang="en-US" sz="1600" b="1" i="0" u="none" strike="noStrike" kern="1200" cap="none" spc="0" normalizeH="0" baseline="0" noProof="0" dirty="0">
                    <a:ln>
                      <a:noFill/>
                    </a:ln>
                    <a:solidFill>
                      <a:prstClr val="black"/>
                    </a:solidFill>
                    <a:effectLst/>
                    <a:uLnTx/>
                    <a:uFillTx/>
                    <a:latin typeface="Arial"/>
                    <a:ea typeface="Arial"/>
                    <a:cs typeface="Arial"/>
                    <a:sym typeface="Arial"/>
                  </a:rPr>
                  <a:t>Key eligibility criteria</a:t>
                </a:r>
              </a:p>
              <a:p>
                <a:pPr marL="0" marR="0" lvl="0" indent="0" algn="l" defTabSz="609585" rtl="0" eaLnBrk="1" fontAlgn="auto" latinLnBrk="0" hangingPunct="1">
                  <a:lnSpc>
                    <a:spcPct val="100000"/>
                  </a:lnSpc>
                  <a:spcBef>
                    <a:spcPts val="267"/>
                  </a:spcBef>
                  <a:spcAft>
                    <a:spcPts val="0"/>
                  </a:spcAft>
                  <a:buClr>
                    <a:prstClr val="black"/>
                  </a:buClr>
                  <a:buSzPts val="1600"/>
                  <a:buFontTx/>
                  <a:buNone/>
                  <a:tabLst/>
                  <a:defRPr/>
                </a:pPr>
                <a:r>
                  <a:rPr kumimoji="0" lang="en-US" sz="1400" b="1" i="1" u="none" strike="noStrike" kern="1200" cap="none" spc="0" normalizeH="0" baseline="0" noProof="0" dirty="0">
                    <a:ln>
                      <a:noFill/>
                    </a:ln>
                    <a:solidFill>
                      <a:prstClr val="black"/>
                    </a:solidFill>
                    <a:effectLst/>
                    <a:uLnTx/>
                    <a:uFillTx/>
                    <a:latin typeface="Arial"/>
                    <a:ea typeface="Arial"/>
                    <a:cs typeface="Arial"/>
                    <a:sym typeface="Arial"/>
                  </a:rPr>
                  <a:t>Enrichment of patients with poor prognosis:</a:t>
                </a:r>
              </a:p>
              <a:p>
                <a:pPr marL="232828" marR="0" lvl="0" indent="-232828" algn="l" defTabSz="609585" rtl="0" eaLnBrk="1" fontAlgn="auto" latinLnBrk="0" hangingPunct="1">
                  <a:lnSpc>
                    <a:spcPct val="100000"/>
                  </a:lnSpc>
                  <a:spcBef>
                    <a:spcPts val="267"/>
                  </a:spcBef>
                  <a:spcAft>
                    <a:spcPts val="0"/>
                  </a:spcAft>
                  <a:buClr>
                    <a:prstClr val="black"/>
                  </a:buClr>
                  <a:buSzPts val="1600"/>
                  <a:buFont typeface="Arial"/>
                  <a:buChar char="•"/>
                  <a:tabLst/>
                  <a:defRPr/>
                </a:pPr>
                <a:r>
                  <a:rPr kumimoji="0" lang="en-US" sz="1400" b="1" i="1" u="none" strike="noStrike" kern="1200" cap="none" spc="0" normalizeH="0" baseline="0" noProof="0" dirty="0">
                    <a:ln>
                      <a:noFill/>
                    </a:ln>
                    <a:solidFill>
                      <a:prstClr val="black"/>
                    </a:solidFill>
                    <a:effectLst/>
                    <a:uLnTx/>
                    <a:uFillTx/>
                    <a:latin typeface="Arial"/>
                    <a:ea typeface="Arial"/>
                    <a:cs typeface="Arial"/>
                    <a:sym typeface="Arial"/>
                  </a:rPr>
                  <a:t>PIK3CA-</a:t>
                </a:r>
                <a:r>
                  <a:rPr kumimoji="0" lang="en-US" sz="1400" b="1" i="0" u="none" strike="noStrike" kern="1200" cap="none" spc="0" normalizeH="0" baseline="0" noProof="0" dirty="0">
                    <a:ln>
                      <a:noFill/>
                    </a:ln>
                    <a:solidFill>
                      <a:prstClr val="black"/>
                    </a:solidFill>
                    <a:effectLst/>
                    <a:uLnTx/>
                    <a:uFillTx/>
                    <a:latin typeface="Arial"/>
                    <a:ea typeface="Arial"/>
                    <a:cs typeface="Arial"/>
                    <a:sym typeface="Arial"/>
                  </a:rPr>
                  <a:t>mutated, HR+, HER2- ABC </a:t>
                </a:r>
                <a:r>
                  <a:rPr kumimoji="0" lang="en-US" sz="1400" b="0" i="0" u="none" strike="noStrike" kern="1200" cap="none" spc="0" normalizeH="0" baseline="0" noProof="0" dirty="0">
                    <a:ln>
                      <a:noFill/>
                    </a:ln>
                    <a:solidFill>
                      <a:prstClr val="black"/>
                    </a:solidFill>
                    <a:effectLst/>
                    <a:uLnTx/>
                    <a:uFillTx/>
                    <a:latin typeface="Arial"/>
                    <a:ea typeface="Arial"/>
                    <a:cs typeface="Arial"/>
                    <a:sym typeface="Arial"/>
                  </a:rPr>
                  <a:t>by central ctDNA* or local tissue/ctDNA test</a:t>
                </a:r>
              </a:p>
              <a:p>
                <a:pPr marL="232828" marR="0" lvl="0" indent="-232828" algn="l" defTabSz="609585" rtl="0" eaLnBrk="1" fontAlgn="auto" latinLnBrk="0" hangingPunct="1">
                  <a:lnSpc>
                    <a:spcPct val="100000"/>
                  </a:lnSpc>
                  <a:spcBef>
                    <a:spcPts val="267"/>
                  </a:spcBef>
                  <a:spcAft>
                    <a:spcPts val="0"/>
                  </a:spcAft>
                  <a:buClr>
                    <a:prstClr val="black"/>
                  </a:buClr>
                  <a:buSzPts val="1600"/>
                  <a:buFont typeface="Arial"/>
                  <a:buChar char="•"/>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Measurable disease</a:t>
                </a:r>
              </a:p>
              <a:p>
                <a:pPr marL="232828" marR="0" lvl="0" indent="-232828" algn="l" defTabSz="609585" rtl="0" eaLnBrk="1" fontAlgn="auto" latinLnBrk="0" hangingPunct="1">
                  <a:lnSpc>
                    <a:spcPct val="100000"/>
                  </a:lnSpc>
                  <a:spcBef>
                    <a:spcPts val="267"/>
                  </a:spcBef>
                  <a:spcAft>
                    <a:spcPts val="0"/>
                  </a:spcAft>
                  <a:buClr>
                    <a:prstClr val="black"/>
                  </a:buClr>
                  <a:buSzPts val="1600"/>
                  <a:buFont typeface="Arial"/>
                  <a:buChar char="•"/>
                  <a:tabLst/>
                  <a:defRPr/>
                </a:pPr>
                <a:r>
                  <a:rPr kumimoji="0" lang="en-GB" sz="1400" b="1" i="0" u="none" strike="noStrike" kern="1200" cap="none" spc="0" normalizeH="0" baseline="0" noProof="0" dirty="0">
                    <a:ln>
                      <a:noFill/>
                    </a:ln>
                    <a:solidFill>
                      <a:prstClr val="black"/>
                    </a:solidFill>
                    <a:effectLst/>
                    <a:uLnTx/>
                    <a:uFillTx/>
                    <a:latin typeface="Calibri"/>
                    <a:ea typeface="+mn-ea"/>
                    <a:cs typeface="+mn-cs"/>
                  </a:rPr>
                  <a:t>Progression during/within 12 months of </a:t>
                </a:r>
                <a:br>
                  <a:rPr kumimoji="0" lang="en-GB" sz="1400" b="1" i="0" u="none" strike="noStrike" kern="1200" cap="none" spc="0" normalizeH="0" baseline="0" noProof="0" dirty="0">
                    <a:ln>
                      <a:noFill/>
                    </a:ln>
                    <a:solidFill>
                      <a:prstClr val="black"/>
                    </a:solidFill>
                    <a:effectLst/>
                    <a:uLnTx/>
                    <a:uFillTx/>
                    <a:latin typeface="Calibri"/>
                    <a:ea typeface="+mn-ea"/>
                    <a:cs typeface="+mn-cs"/>
                  </a:rPr>
                </a:br>
                <a:r>
                  <a:rPr kumimoji="0" lang="en-GB" sz="1400" b="1" i="0" u="none" strike="noStrike" kern="1200" cap="none" spc="0" normalizeH="0" baseline="0" noProof="0" dirty="0">
                    <a:ln>
                      <a:noFill/>
                    </a:ln>
                    <a:solidFill>
                      <a:prstClr val="black"/>
                    </a:solidFill>
                    <a:effectLst/>
                    <a:uLnTx/>
                    <a:uFillTx/>
                    <a:latin typeface="Calibri"/>
                    <a:ea typeface="+mn-ea"/>
                    <a:cs typeface="+mn-cs"/>
                  </a:rPr>
                  <a:t>adjuvant ET completion</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a:p>
                <a:pPr marL="304792" marR="0" lvl="0" indent="-304792" algn="l" defTabSz="609585" rtl="0" eaLnBrk="1" fontAlgn="auto" latinLnBrk="0" hangingPunct="1">
                  <a:lnSpc>
                    <a:spcPct val="100000"/>
                  </a:lnSpc>
                  <a:spcBef>
                    <a:spcPts val="267"/>
                  </a:spcBef>
                  <a:spcAft>
                    <a:spcPts val="0"/>
                  </a:spcAft>
                  <a:buClr>
                    <a:prstClr val="black"/>
                  </a:buClr>
                  <a:buSzPts val="1600"/>
                  <a:buFont typeface="Arial"/>
                  <a:buChar char="•"/>
                  <a:tabLst/>
                  <a:defRPr/>
                </a:pPr>
                <a:endParaRPr kumimoji="0" sz="1400" b="1" i="0" u="none" strike="noStrike" kern="1200" cap="none" spc="0" normalizeH="0" baseline="-25000" noProof="0" dirty="0">
                  <a:ln>
                    <a:noFill/>
                  </a:ln>
                  <a:solidFill>
                    <a:prstClr val="black"/>
                  </a:solidFill>
                  <a:effectLst/>
                  <a:uLnTx/>
                  <a:uFillTx/>
                  <a:latin typeface="Arial"/>
                  <a:ea typeface="Arial"/>
                  <a:cs typeface="Arial"/>
                  <a:sym typeface="Arial"/>
                </a:endParaRPr>
              </a:p>
              <a:p>
                <a:pPr marL="232828" marR="0" lvl="0" indent="-232828" algn="l" defTabSz="609585" rtl="0" eaLnBrk="1" fontAlgn="auto" latinLnBrk="0" hangingPunct="1">
                  <a:lnSpc>
                    <a:spcPct val="100000"/>
                  </a:lnSpc>
                  <a:spcBef>
                    <a:spcPts val="267"/>
                  </a:spcBef>
                  <a:spcAft>
                    <a:spcPts val="0"/>
                  </a:spcAft>
                  <a:buClr>
                    <a:prstClr val="black"/>
                  </a:buClr>
                  <a:buSzPts val="1600"/>
                  <a:buFont typeface="Arial"/>
                  <a:buChar char="•"/>
                  <a:tabLst/>
                  <a:defRPr/>
                </a:pPr>
                <a:r>
                  <a:rPr kumimoji="0" lang="en-US" sz="1400" b="1" i="0" u="none" strike="noStrike" kern="1200" cap="none" spc="0" normalizeH="0" baseline="0" noProof="0" dirty="0">
                    <a:ln>
                      <a:noFill/>
                    </a:ln>
                    <a:solidFill>
                      <a:prstClr val="black"/>
                    </a:solidFill>
                    <a:effectLst/>
                    <a:uLnTx/>
                    <a:uFillTx/>
                    <a:latin typeface="Arial"/>
                    <a:ea typeface="Arial"/>
                    <a:cs typeface="Arial"/>
                    <a:sym typeface="Arial"/>
                  </a:rPr>
                  <a:t>No prior therapy for ABC</a:t>
                </a:r>
                <a:endParaRPr kumimoji="0" sz="1400" b="1" i="0" u="none" strike="noStrike" kern="1200" cap="none" spc="0" normalizeH="0" baseline="0" noProof="0" dirty="0">
                  <a:ln>
                    <a:noFill/>
                  </a:ln>
                  <a:solidFill>
                    <a:prstClr val="black"/>
                  </a:solidFill>
                  <a:effectLst/>
                  <a:uLnTx/>
                  <a:uFillTx/>
                  <a:latin typeface="Arial"/>
                  <a:ea typeface="Arial"/>
                  <a:cs typeface="Arial"/>
                  <a:sym typeface="Arial"/>
                </a:endParaRPr>
              </a:p>
              <a:p>
                <a:pPr marL="232828" marR="0" lvl="0" indent="-232828" algn="l" defTabSz="609585" rtl="0" eaLnBrk="1" fontAlgn="auto" latinLnBrk="0" hangingPunct="1">
                  <a:lnSpc>
                    <a:spcPct val="100000"/>
                  </a:lnSpc>
                  <a:spcBef>
                    <a:spcPts val="267"/>
                  </a:spcBef>
                  <a:spcAft>
                    <a:spcPts val="0"/>
                  </a:spcAft>
                  <a:buClr>
                    <a:prstClr val="black"/>
                  </a:buClr>
                  <a:buSzPts val="1600"/>
                  <a:buFont typeface="Arial"/>
                  <a:buChar char="•"/>
                  <a:tabLst/>
                  <a:defRPr/>
                </a:pPr>
                <a:r>
                  <a:rPr kumimoji="0" lang="en-US" sz="1400" b="1" i="0" u="none" strike="noStrike" kern="1200" cap="none" spc="0" normalizeH="0" baseline="0" noProof="0" dirty="0">
                    <a:ln>
                      <a:noFill/>
                    </a:ln>
                    <a:solidFill>
                      <a:prstClr val="black"/>
                    </a:solidFill>
                    <a:effectLst/>
                    <a:uLnTx/>
                    <a:uFillTx/>
                    <a:latin typeface="Arial"/>
                    <a:ea typeface="Arial"/>
                    <a:cs typeface="Arial"/>
                    <a:sym typeface="Arial"/>
                  </a:rPr>
                  <a:t>Fasting glucose &lt;126 mg/dL and HbA</a:t>
                </a:r>
                <a:r>
                  <a:rPr kumimoji="0" lang="en-US" sz="1400" b="1" i="0" u="none" strike="noStrike" kern="1200" cap="none" spc="0" normalizeH="0" baseline="-25000" noProof="0" dirty="0">
                    <a:ln>
                      <a:noFill/>
                    </a:ln>
                    <a:solidFill>
                      <a:prstClr val="black"/>
                    </a:solidFill>
                    <a:effectLst/>
                    <a:uLnTx/>
                    <a:uFillTx/>
                    <a:latin typeface="Arial"/>
                    <a:ea typeface="Arial"/>
                    <a:cs typeface="Arial"/>
                    <a:sym typeface="Arial"/>
                  </a:rPr>
                  <a:t>1C</a:t>
                </a:r>
                <a:r>
                  <a:rPr kumimoji="0" lang="en-US" sz="1400" b="1" i="0" u="none" strike="noStrike" kern="1200" cap="none" spc="0" normalizeH="0" baseline="0" noProof="0" dirty="0">
                    <a:ln>
                      <a:noFill/>
                    </a:ln>
                    <a:solidFill>
                      <a:prstClr val="black"/>
                    </a:solidFill>
                    <a:effectLst/>
                    <a:uLnTx/>
                    <a:uFillTx/>
                    <a:latin typeface="Arial"/>
                    <a:ea typeface="Arial"/>
                    <a:cs typeface="Arial"/>
                    <a:sym typeface="Arial"/>
                  </a:rPr>
                  <a:t> &lt;6.0%</a:t>
                </a:r>
                <a:r>
                  <a:rPr kumimoji="0" lang="en-US" sz="1400" b="0" i="0" u="none" strike="noStrike" kern="1200" cap="none" spc="0" normalizeH="0" baseline="0" noProof="0" dirty="0">
                    <a:ln>
                      <a:noFill/>
                    </a:ln>
                    <a:solidFill>
                      <a:prstClr val="black"/>
                    </a:solidFill>
                    <a:effectLst/>
                    <a:uLnTx/>
                    <a:uFillTx/>
                    <a:latin typeface="Arial"/>
                    <a:ea typeface="Arial"/>
                    <a:cs typeface="Arial"/>
                    <a:sym typeface="Arial"/>
                  </a:rPr>
                  <a:t> </a:t>
                </a:r>
                <a:endParaRPr kumimoji="0" sz="1400" b="0" i="0" u="none" strike="noStrike" kern="1200" cap="none" spc="0" normalizeH="0" baseline="0" noProof="0" dirty="0">
                  <a:ln>
                    <a:noFill/>
                  </a:ln>
                  <a:solidFill>
                    <a:prstClr val="black"/>
                  </a:solidFill>
                  <a:effectLst/>
                  <a:uLnTx/>
                  <a:uFillTx/>
                  <a:latin typeface="Arial"/>
                  <a:ea typeface="Arial"/>
                  <a:cs typeface="Arial"/>
                  <a:sym typeface="Arial"/>
                </a:endParaRPr>
              </a:p>
            </p:txBody>
          </p:sp>
          <p:sp>
            <p:nvSpPr>
              <p:cNvPr id="10" name="Google Shape;110;p9">
                <a:extLst>
                  <a:ext uri="{FF2B5EF4-FFF2-40B4-BE49-F238E27FC236}">
                    <a16:creationId xmlns:a16="http://schemas.microsoft.com/office/drawing/2014/main" id="{E923A319-2951-BF9C-E82F-46C4179C4A2A}"/>
                  </a:ext>
                </a:extLst>
              </p:cNvPr>
              <p:cNvSpPr/>
              <p:nvPr/>
            </p:nvSpPr>
            <p:spPr>
              <a:xfrm>
                <a:off x="6373267" y="1699590"/>
                <a:ext cx="3420218" cy="922800"/>
              </a:xfrm>
              <a:prstGeom prst="roundRect">
                <a:avLst>
                  <a:gd name="adj" fmla="val 12499"/>
                </a:avLst>
              </a:prstGeom>
              <a:solidFill>
                <a:srgbClr val="2482BB"/>
              </a:solidFill>
              <a:ln w="9525" cap="flat" cmpd="sng">
                <a:solidFill>
                  <a:srgbClr val="4A86E8"/>
                </a:solidFill>
                <a:prstDash val="solid"/>
                <a:round/>
                <a:headEnd type="none" w="sm" len="sm"/>
                <a:tailEnd type="none" w="sm" len="sm"/>
              </a:ln>
              <a:effectLst/>
            </p:spPr>
            <p:txBody>
              <a:bodyPr spcFirstLastPara="1" wrap="square" lIns="162533" tIns="81200" rIns="162533" bIns="81200" anchor="ctr" anchorCtr="0">
                <a:noAutofit/>
              </a:bodyPr>
              <a:lstStyle/>
              <a:p>
                <a:pPr marL="0" marR="0" lvl="0" indent="0" algn="ctr" defTabSz="609585" rtl="0" eaLnBrk="1" fontAlgn="auto" latinLnBrk="0" hangingPunct="1">
                  <a:lnSpc>
                    <a:spcPct val="100000"/>
                  </a:lnSpc>
                  <a:spcBef>
                    <a:spcPts val="0"/>
                  </a:spcBef>
                  <a:spcAft>
                    <a:spcPts val="0"/>
                  </a:spcAft>
                  <a:buClr>
                    <a:srgbClr val="4F81BD"/>
                  </a:buClr>
                  <a:buSzPts val="2100"/>
                  <a:buFontTx/>
                  <a:buNone/>
                  <a:tabLst/>
                  <a:defRPr/>
                </a:pPr>
                <a:r>
                  <a:rPr kumimoji="0" lang="en-US" sz="1200" b="1" i="0" u="none" strike="noStrike" kern="1200" cap="none" spc="0" normalizeH="0" baseline="0" noProof="0" dirty="0">
                    <a:ln>
                      <a:noFill/>
                    </a:ln>
                    <a:solidFill>
                      <a:prstClr val="white"/>
                    </a:solidFill>
                    <a:effectLst/>
                    <a:uLnTx/>
                    <a:uFillTx/>
                    <a:latin typeface="Calibri"/>
                    <a:ea typeface="+mn-ea"/>
                    <a:cs typeface="+mn-cs"/>
                  </a:rPr>
                  <a:t>I</a:t>
                </a:r>
                <a:r>
                  <a:rPr kumimoji="0" lang="en-US" sz="1200" b="1" i="0" u="none" strike="noStrike" kern="1200" cap="none" spc="0" normalizeH="0" baseline="0" noProof="0" dirty="0">
                    <a:ln>
                      <a:noFill/>
                    </a:ln>
                    <a:solidFill>
                      <a:prstClr val="white"/>
                    </a:solidFill>
                    <a:effectLst/>
                    <a:uLnTx/>
                    <a:uFillTx/>
                    <a:latin typeface="Arial"/>
                    <a:ea typeface="Arial"/>
                    <a:cs typeface="Arial"/>
                    <a:sym typeface="Arial"/>
                  </a:rPr>
                  <a:t>navolisib (9 mg QD PO)</a:t>
                </a:r>
                <a:endParaRPr kumimoji="0" sz="1200" b="0" i="0" u="none" strike="noStrike" kern="1200" cap="none" spc="0" normalizeH="0" baseline="0" noProof="0" dirty="0">
                  <a:ln>
                    <a:noFill/>
                  </a:ln>
                  <a:solidFill>
                    <a:prstClr val="white"/>
                  </a:solidFill>
                  <a:effectLst/>
                  <a:uLnTx/>
                  <a:uFillTx/>
                  <a:latin typeface="Arial"/>
                  <a:ea typeface="Arial"/>
                  <a:cs typeface="Arial"/>
                  <a:sym typeface="Arial"/>
                </a:endParaRPr>
              </a:p>
              <a:p>
                <a:pPr marL="0" marR="0" lvl="0" indent="0" algn="ctr" defTabSz="609585" rtl="0" eaLnBrk="1" fontAlgn="auto" latinLnBrk="0" hangingPunct="1">
                  <a:lnSpc>
                    <a:spcPct val="100000"/>
                  </a:lnSpc>
                  <a:spcBef>
                    <a:spcPts val="0"/>
                  </a:spcBef>
                  <a:spcAft>
                    <a:spcPts val="0"/>
                  </a:spcAft>
                  <a:buClr>
                    <a:srgbClr val="4F81BD"/>
                  </a:buClr>
                  <a:buSzPts val="2100"/>
                  <a:buFontTx/>
                  <a:buNone/>
                  <a:tabLst/>
                  <a:defRPr/>
                </a:pPr>
                <a:r>
                  <a:rPr kumimoji="0" lang="en-US" sz="1200" b="1" i="0" u="none" strike="noStrike" kern="1200" cap="none" spc="0" normalizeH="0" baseline="0" noProof="0" dirty="0">
                    <a:ln>
                      <a:noFill/>
                    </a:ln>
                    <a:solidFill>
                      <a:prstClr val="white"/>
                    </a:solidFill>
                    <a:effectLst/>
                    <a:uLnTx/>
                    <a:uFillTx/>
                    <a:latin typeface="Arial"/>
                    <a:ea typeface="Arial"/>
                    <a:cs typeface="Arial"/>
                    <a:sym typeface="Arial"/>
                  </a:rPr>
                  <a:t>+ palbociclib (125 mg PO QD D1–D21)</a:t>
                </a:r>
                <a:br>
                  <a:rPr kumimoji="0" lang="en-US" sz="1200" b="1" i="0" u="none" strike="noStrike" kern="1200" cap="none" spc="0" normalizeH="0" baseline="0" noProof="0" dirty="0">
                    <a:ln>
                      <a:noFill/>
                    </a:ln>
                    <a:solidFill>
                      <a:prstClr val="white"/>
                    </a:solidFill>
                    <a:effectLst/>
                    <a:uLnTx/>
                    <a:uFillTx/>
                    <a:latin typeface="Arial"/>
                    <a:ea typeface="Arial"/>
                    <a:cs typeface="Arial"/>
                    <a:sym typeface="Arial"/>
                  </a:rPr>
                </a:br>
                <a:r>
                  <a:rPr kumimoji="0" lang="en-US" sz="1200" b="1" i="0" u="none" strike="noStrike" kern="1200" cap="none" spc="0" normalizeH="0" baseline="0" noProof="0" dirty="0">
                    <a:ln>
                      <a:noFill/>
                    </a:ln>
                    <a:solidFill>
                      <a:prstClr val="white"/>
                    </a:solidFill>
                    <a:effectLst/>
                    <a:uLnTx/>
                    <a:uFillTx/>
                    <a:latin typeface="Arial"/>
                    <a:ea typeface="Arial"/>
                    <a:cs typeface="Arial"/>
                    <a:sym typeface="Arial"/>
                  </a:rPr>
                  <a:t>+ fulvestrant</a:t>
                </a:r>
                <a:r>
                  <a:rPr kumimoji="0" lang="en-US" sz="1200" b="0" i="0" u="none" strike="noStrike" kern="1200" cap="none" spc="0" normalizeH="0" baseline="0" noProof="0" dirty="0">
                    <a:ln>
                      <a:noFill/>
                    </a:ln>
                    <a:solidFill>
                      <a:prstClr val="white"/>
                    </a:solidFill>
                    <a:effectLst/>
                    <a:uLnTx/>
                    <a:uFillTx/>
                    <a:latin typeface="Calibri"/>
                    <a:ea typeface="+mn-ea"/>
                    <a:cs typeface="+mn-cs"/>
                  </a:rPr>
                  <a:t> </a:t>
                </a:r>
                <a:r>
                  <a:rPr kumimoji="0" lang="en-US" sz="1200" b="1" i="0" u="none" strike="noStrike" kern="1200" cap="none" spc="0" normalizeH="0" baseline="0" noProof="0" dirty="0">
                    <a:ln>
                      <a:noFill/>
                    </a:ln>
                    <a:solidFill>
                      <a:prstClr val="white"/>
                    </a:solidFill>
                    <a:effectLst/>
                    <a:uLnTx/>
                    <a:uFillTx/>
                    <a:latin typeface="Calibri"/>
                    <a:ea typeface="+mn-ea"/>
                    <a:cs typeface="+mn-cs"/>
                  </a:rPr>
                  <a:t>(500 mg C1D1/15 and Q4W)**</a:t>
                </a:r>
                <a:endParaRPr kumimoji="0" sz="1200" b="1" i="0" u="none" strike="noStrike" kern="1200" cap="none" spc="0" normalizeH="0" baseline="0" noProof="0" dirty="0">
                  <a:ln>
                    <a:noFill/>
                  </a:ln>
                  <a:solidFill>
                    <a:prstClr val="white"/>
                  </a:solidFill>
                  <a:effectLst/>
                  <a:uLnTx/>
                  <a:uFillTx/>
                  <a:latin typeface="Arial"/>
                  <a:ea typeface="Arial"/>
                  <a:cs typeface="Arial"/>
                  <a:sym typeface="Arial"/>
                </a:endParaRPr>
              </a:p>
            </p:txBody>
          </p:sp>
          <p:sp>
            <p:nvSpPr>
              <p:cNvPr id="11" name="Google Shape;111;p9">
                <a:extLst>
                  <a:ext uri="{FF2B5EF4-FFF2-40B4-BE49-F238E27FC236}">
                    <a16:creationId xmlns:a16="http://schemas.microsoft.com/office/drawing/2014/main" id="{475A7ADD-CDCC-A0DE-B640-646A3B9FFB19}"/>
                  </a:ext>
                </a:extLst>
              </p:cNvPr>
              <p:cNvSpPr/>
              <p:nvPr/>
            </p:nvSpPr>
            <p:spPr>
              <a:xfrm>
                <a:off x="6373267" y="2900990"/>
                <a:ext cx="3420218" cy="922800"/>
              </a:xfrm>
              <a:prstGeom prst="roundRect">
                <a:avLst>
                  <a:gd name="adj" fmla="val 12499"/>
                </a:avLst>
              </a:prstGeom>
              <a:solidFill>
                <a:srgbClr val="E7E7E7"/>
              </a:solidFill>
              <a:ln>
                <a:noFill/>
              </a:ln>
              <a:effectLst/>
            </p:spPr>
            <p:txBody>
              <a:bodyPr spcFirstLastPara="1" wrap="square" lIns="162533" tIns="81200" rIns="162533" bIns="81200" anchor="ctr" anchorCtr="0">
                <a:noAutofit/>
              </a:bodyPr>
              <a:lstStyle/>
              <a:p>
                <a:pPr marL="0" marR="0" lvl="0" indent="0" algn="ctr" defTabSz="609585" rtl="0" eaLnBrk="1" fontAlgn="auto" latinLnBrk="0" hangingPunct="1">
                  <a:lnSpc>
                    <a:spcPct val="100000"/>
                  </a:lnSpc>
                  <a:spcBef>
                    <a:spcPts val="0"/>
                  </a:spcBef>
                  <a:spcAft>
                    <a:spcPts val="0"/>
                  </a:spcAft>
                  <a:buClr>
                    <a:srgbClr val="FFFFFF"/>
                  </a:buClr>
                  <a:buSzPts val="2100"/>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P</a:t>
                </a:r>
                <a:r>
                  <a:rPr kumimoji="0" lang="en-US" sz="1200" b="1" i="0" u="none" strike="noStrike" kern="1200" cap="none" spc="0" normalizeH="0" baseline="0" noProof="0" dirty="0">
                    <a:ln>
                      <a:noFill/>
                    </a:ln>
                    <a:solidFill>
                      <a:prstClr val="black"/>
                    </a:solidFill>
                    <a:effectLst/>
                    <a:uLnTx/>
                    <a:uFillTx/>
                    <a:latin typeface="Arial"/>
                    <a:ea typeface="Arial"/>
                    <a:cs typeface="Arial"/>
                    <a:sym typeface="Arial"/>
                  </a:rPr>
                  <a:t>lacebo (PO QD)</a:t>
                </a:r>
                <a:endParaRPr kumimoji="0" sz="1200" b="1" i="0" u="none" strike="noStrike" kern="1200" cap="none" spc="0" normalizeH="0" baseline="0" noProof="0" dirty="0">
                  <a:ln>
                    <a:noFill/>
                  </a:ln>
                  <a:solidFill>
                    <a:prstClr val="black"/>
                  </a:solidFill>
                  <a:effectLst/>
                  <a:uLnTx/>
                  <a:uFillTx/>
                  <a:latin typeface="Arial"/>
                  <a:ea typeface="Arial"/>
                  <a:cs typeface="Arial"/>
                  <a:sym typeface="Arial"/>
                </a:endParaRPr>
              </a:p>
              <a:p>
                <a:pPr marL="0" marR="0" lvl="0" indent="0" algn="ctr" defTabSz="609585" rtl="0" eaLnBrk="1" fontAlgn="auto" latinLnBrk="0" hangingPunct="1">
                  <a:lnSpc>
                    <a:spcPct val="100000"/>
                  </a:lnSpc>
                  <a:spcBef>
                    <a:spcPts val="0"/>
                  </a:spcBef>
                  <a:spcAft>
                    <a:spcPts val="0"/>
                  </a:spcAft>
                  <a:buClr>
                    <a:srgbClr val="FFFFFF"/>
                  </a:buClr>
                  <a:buSzPts val="2100"/>
                  <a:buFontTx/>
                  <a:buNone/>
                  <a:tabLst/>
                  <a:defRPr/>
                </a:pPr>
                <a:r>
                  <a:rPr kumimoji="0" lang="en-US" sz="1200" b="1" i="0" u="none" strike="noStrike" kern="1200" cap="none" spc="0" normalizeH="0" baseline="0" noProof="0" dirty="0">
                    <a:ln>
                      <a:noFill/>
                    </a:ln>
                    <a:solidFill>
                      <a:prstClr val="black"/>
                    </a:solidFill>
                    <a:effectLst/>
                    <a:uLnTx/>
                    <a:uFillTx/>
                    <a:latin typeface="Arial"/>
                    <a:ea typeface="Arial"/>
                    <a:cs typeface="Arial"/>
                    <a:sym typeface="Arial"/>
                  </a:rPr>
                  <a:t>+ palbociclib (125 mg PO QD D1–D21)</a:t>
                </a:r>
                <a:br>
                  <a:rPr kumimoji="0" lang="en-US" sz="1200" b="1" i="0" u="none" strike="noStrike" kern="1200" cap="none" spc="0" normalizeH="0" baseline="0" noProof="0" dirty="0">
                    <a:ln>
                      <a:noFill/>
                    </a:ln>
                    <a:solidFill>
                      <a:prstClr val="black"/>
                    </a:solidFill>
                    <a:effectLst/>
                    <a:uLnTx/>
                    <a:uFillTx/>
                    <a:latin typeface="Arial"/>
                    <a:ea typeface="Arial"/>
                    <a:cs typeface="Arial"/>
                    <a:sym typeface="Arial"/>
                  </a:rPr>
                </a:br>
                <a:r>
                  <a:rPr kumimoji="0" lang="en-US" sz="1200" b="1" i="0" u="none" strike="noStrike" kern="1200" cap="none" spc="0" normalizeH="0" baseline="0" noProof="0" dirty="0">
                    <a:ln>
                      <a:noFill/>
                    </a:ln>
                    <a:solidFill>
                      <a:prstClr val="black"/>
                    </a:solidFill>
                    <a:effectLst/>
                    <a:uLnTx/>
                    <a:uFillTx/>
                    <a:latin typeface="Arial"/>
                    <a:ea typeface="Arial"/>
                    <a:cs typeface="Arial"/>
                    <a:sym typeface="Arial"/>
                  </a:rPr>
                  <a:t>+ fulvestrant </a:t>
                </a:r>
                <a:r>
                  <a:rPr kumimoji="0" lang="en-GB" sz="1200" b="1" i="0" u="none" strike="noStrike" kern="1200" cap="none" spc="0" normalizeH="0" baseline="0" noProof="0" dirty="0">
                    <a:ln>
                      <a:noFill/>
                    </a:ln>
                    <a:solidFill>
                      <a:prstClr val="black"/>
                    </a:solidFill>
                    <a:effectLst/>
                    <a:uLnTx/>
                    <a:uFillTx/>
                    <a:latin typeface="Arial"/>
                    <a:ea typeface="Arial"/>
                    <a:cs typeface="Arial"/>
                    <a:sym typeface="Arial"/>
                  </a:rPr>
                  <a:t>(500 mg C1D1/15 and Q4W)**</a:t>
                </a:r>
                <a:endParaRPr kumimoji="0" sz="1200" b="1" i="0" u="none" strike="noStrike" kern="1200" cap="none" spc="0" normalizeH="0" baseline="0" noProof="0" dirty="0">
                  <a:ln>
                    <a:noFill/>
                  </a:ln>
                  <a:solidFill>
                    <a:prstClr val="black"/>
                  </a:solidFill>
                  <a:effectLst/>
                  <a:uLnTx/>
                  <a:uFillTx/>
                  <a:latin typeface="Arial"/>
                  <a:ea typeface="Arial"/>
                  <a:cs typeface="Arial"/>
                  <a:sym typeface="Arial"/>
                </a:endParaRPr>
              </a:p>
            </p:txBody>
          </p:sp>
          <p:sp>
            <p:nvSpPr>
              <p:cNvPr id="14" name="Google Shape;114;p9">
                <a:extLst>
                  <a:ext uri="{FF2B5EF4-FFF2-40B4-BE49-F238E27FC236}">
                    <a16:creationId xmlns:a16="http://schemas.microsoft.com/office/drawing/2014/main" id="{C3238B67-F3D7-7A18-B233-E17ED4738EF5}"/>
                  </a:ext>
                </a:extLst>
              </p:cNvPr>
              <p:cNvSpPr/>
              <p:nvPr/>
            </p:nvSpPr>
            <p:spPr>
              <a:xfrm>
                <a:off x="11073279" y="1718732"/>
                <a:ext cx="687300" cy="2104200"/>
              </a:xfrm>
              <a:prstGeom prst="roundRect">
                <a:avLst>
                  <a:gd name="adj" fmla="val 16789"/>
                </a:avLst>
              </a:prstGeom>
              <a:noFill/>
              <a:ln w="19050" cap="flat" cmpd="sng">
                <a:solidFill>
                  <a:schemeClr val="bg1">
                    <a:lumMod val="50000"/>
                  </a:schemeClr>
                </a:solidFill>
                <a:prstDash val="solid"/>
                <a:round/>
                <a:headEnd type="none" w="sm" len="sm"/>
                <a:tailEnd type="none" w="sm" len="sm"/>
              </a:ln>
              <a:effectLst/>
            </p:spPr>
            <p:txBody>
              <a:bodyPr spcFirstLastPara="1" wrap="square" lIns="121867" tIns="121867" rIns="121867" bIns="121867" anchor="ctr" anchorCtr="0">
                <a:noAutofit/>
              </a:bodyPr>
              <a:lstStyle/>
              <a:p>
                <a:pPr marL="0" marR="0" lvl="0" indent="0" algn="l" defTabSz="609585" rtl="0" eaLnBrk="1" fontAlgn="auto" latinLnBrk="0" hangingPunct="1">
                  <a:lnSpc>
                    <a:spcPct val="100000"/>
                  </a:lnSpc>
                  <a:spcBef>
                    <a:spcPts val="0"/>
                  </a:spcBef>
                  <a:spcAft>
                    <a:spcPts val="0"/>
                  </a:spcAft>
                  <a:buClr>
                    <a:srgbClr val="000000"/>
                  </a:buClr>
                  <a:buSzPts val="1900"/>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 name="Google Shape;115;p9">
                <a:extLst>
                  <a:ext uri="{FF2B5EF4-FFF2-40B4-BE49-F238E27FC236}">
                    <a16:creationId xmlns:a16="http://schemas.microsoft.com/office/drawing/2014/main" id="{D061E560-BFF5-76A9-777A-CC01453FFDC2}"/>
                  </a:ext>
                </a:extLst>
              </p:cNvPr>
              <p:cNvSpPr txBox="1"/>
              <p:nvPr/>
            </p:nvSpPr>
            <p:spPr>
              <a:xfrm rot="16200000">
                <a:off x="10568879" y="2504116"/>
                <a:ext cx="1716300" cy="578700"/>
              </a:xfrm>
              <a:prstGeom prst="rect">
                <a:avLst/>
              </a:prstGeom>
              <a:noFill/>
              <a:ln>
                <a:noFill/>
              </a:ln>
              <a:effectLst/>
            </p:spPr>
            <p:txBody>
              <a:bodyPr spcFirstLastPara="1" wrap="square" lIns="23967" tIns="23967" rIns="23967" bIns="23967" anchor="ctr" anchorCtr="0">
                <a:noAutofit/>
              </a:bodyPr>
              <a:lstStyle/>
              <a:p>
                <a:pPr marL="0" marR="0" lvl="0" indent="0" algn="ctr" defTabSz="609585" rtl="0" eaLnBrk="1" fontAlgn="auto" latinLnBrk="0" hangingPunct="1">
                  <a:lnSpc>
                    <a:spcPct val="114000"/>
                  </a:lnSpc>
                  <a:spcBef>
                    <a:spcPts val="0"/>
                  </a:spcBef>
                  <a:spcAft>
                    <a:spcPts val="0"/>
                  </a:spcAft>
                  <a:buClr>
                    <a:srgbClr val="595959"/>
                  </a:buClr>
                  <a:buSzPts val="19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SURVIVAL </a:t>
                </a:r>
                <a:br>
                  <a:rPr kumimoji="0" lang="en-US" sz="1400" b="1" i="0" u="none" strike="noStrike" kern="1200" cap="none" spc="0" normalizeH="0" baseline="0" noProof="0">
                    <a:ln>
                      <a:noFill/>
                    </a:ln>
                    <a:solidFill>
                      <a:prstClr val="black"/>
                    </a:solidFill>
                    <a:effectLst/>
                    <a:uLnTx/>
                    <a:uFillTx/>
                    <a:latin typeface="Arial"/>
                    <a:ea typeface="Arial"/>
                    <a:cs typeface="Arial"/>
                    <a:sym typeface="Arial"/>
                  </a:rPr>
                </a:b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FOLLOW-UP</a:t>
                </a:r>
                <a:endParaRPr kumimoji="0" sz="1400" b="1" i="0" u="none" strike="noStrike" kern="1200" cap="none" spc="0" normalizeH="0" baseline="0" noProof="0">
                  <a:ln>
                    <a:noFill/>
                  </a:ln>
                  <a:solidFill>
                    <a:prstClr val="black"/>
                  </a:solidFill>
                  <a:effectLst/>
                  <a:uLnTx/>
                  <a:uFillTx/>
                  <a:latin typeface="Arial"/>
                  <a:ea typeface="Arial"/>
                  <a:cs typeface="Arial"/>
                  <a:sym typeface="Arial"/>
                </a:endParaRPr>
              </a:p>
            </p:txBody>
          </p:sp>
          <p:sp>
            <p:nvSpPr>
              <p:cNvPr id="16" name="Google Shape;116;p9">
                <a:extLst>
                  <a:ext uri="{FF2B5EF4-FFF2-40B4-BE49-F238E27FC236}">
                    <a16:creationId xmlns:a16="http://schemas.microsoft.com/office/drawing/2014/main" id="{82295A90-6438-1957-F586-E844467D4123}"/>
                  </a:ext>
                </a:extLst>
              </p:cNvPr>
              <p:cNvSpPr/>
              <p:nvPr/>
            </p:nvSpPr>
            <p:spPr>
              <a:xfrm>
                <a:off x="9937340" y="1719462"/>
                <a:ext cx="1025839" cy="2104200"/>
              </a:xfrm>
              <a:prstGeom prst="roundRect">
                <a:avLst>
                  <a:gd name="adj" fmla="val 9972"/>
                </a:avLst>
              </a:prstGeom>
              <a:solidFill>
                <a:srgbClr val="FFE5CC"/>
              </a:solidFill>
              <a:ln>
                <a:noFill/>
              </a:ln>
              <a:effectLst/>
            </p:spPr>
            <p:txBody>
              <a:bodyPr spcFirstLastPara="1" wrap="square" lIns="23967" tIns="23967" rIns="23967" bIns="23967" anchor="ctr" anchorCtr="0">
                <a:noAutofit/>
              </a:bodyPr>
              <a:lstStyle/>
              <a:p>
                <a:pPr marL="0" marR="0" lvl="0" indent="0" algn="ctr" defTabSz="609585" rtl="0" eaLnBrk="1" fontAlgn="auto" latinLnBrk="0" hangingPunct="1">
                  <a:lnSpc>
                    <a:spcPct val="100000"/>
                  </a:lnSpc>
                  <a:spcBef>
                    <a:spcPts val="0"/>
                  </a:spcBef>
                  <a:spcAft>
                    <a:spcPts val="0"/>
                  </a:spcAft>
                  <a:buClr>
                    <a:srgbClr val="FFFFFF"/>
                  </a:buClr>
                  <a:buSzPts val="19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Until PD </a:t>
                </a:r>
                <a:br>
                  <a:rPr kumimoji="0" lang="en-US" sz="1400" b="1" i="0" u="none" strike="noStrike" kern="1200" cap="none" spc="0" normalizeH="0" baseline="0" noProof="0">
                    <a:ln>
                      <a:noFill/>
                    </a:ln>
                    <a:solidFill>
                      <a:prstClr val="black"/>
                    </a:solidFill>
                    <a:effectLst/>
                    <a:uLnTx/>
                    <a:uFillTx/>
                    <a:latin typeface="Arial"/>
                    <a:ea typeface="Arial"/>
                    <a:cs typeface="Arial"/>
                    <a:sym typeface="Arial"/>
                  </a:rPr>
                </a:b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or toxicity</a:t>
                </a:r>
                <a:endParaRPr kumimoji="0" sz="1400" b="1" i="0" u="none" strike="noStrike" kern="1200" cap="none" spc="0" normalizeH="0" baseline="0" noProof="0">
                  <a:ln>
                    <a:noFill/>
                  </a:ln>
                  <a:solidFill>
                    <a:prstClr val="black"/>
                  </a:solidFill>
                  <a:effectLst/>
                  <a:uLnTx/>
                  <a:uFillTx/>
                  <a:latin typeface="Arial"/>
                  <a:ea typeface="Arial"/>
                  <a:cs typeface="Arial"/>
                  <a:sym typeface="Arial"/>
                </a:endParaRPr>
              </a:p>
            </p:txBody>
          </p:sp>
          <p:sp>
            <p:nvSpPr>
              <p:cNvPr id="18" name="Google Shape;106;p9">
                <a:extLst>
                  <a:ext uri="{FF2B5EF4-FFF2-40B4-BE49-F238E27FC236}">
                    <a16:creationId xmlns:a16="http://schemas.microsoft.com/office/drawing/2014/main" id="{118BF0BA-B7DE-F022-BB47-5CA376B4E306}"/>
                  </a:ext>
                </a:extLst>
              </p:cNvPr>
              <p:cNvSpPr/>
              <p:nvPr/>
            </p:nvSpPr>
            <p:spPr>
              <a:xfrm>
                <a:off x="5501805" y="2370984"/>
                <a:ext cx="604193" cy="737909"/>
              </a:xfrm>
              <a:prstGeom prst="ellipse">
                <a:avLst/>
              </a:prstGeom>
              <a:solidFill>
                <a:schemeClr val="bg1"/>
              </a:solidFill>
              <a:ln w="19050" cap="flat" cmpd="sng">
                <a:solidFill>
                  <a:schemeClr val="bg1">
                    <a:lumMod val="50000"/>
                  </a:schemeClr>
                </a:solidFill>
                <a:prstDash val="solid"/>
                <a:round/>
                <a:headEnd type="none" w="sm" len="sm"/>
                <a:tailEnd type="none" w="sm" len="sm"/>
              </a:ln>
            </p:spPr>
            <p:txBody>
              <a:bodyPr spcFirstLastPara="1" wrap="square" lIns="0" tIns="0" rIns="0" bIns="0" anchor="t" anchorCtr="0">
                <a:noAutofit/>
              </a:bodyPr>
              <a:lstStyle/>
              <a:p>
                <a:pPr marL="0" marR="0" lvl="0" indent="0" algn="ctr" defTabSz="609585" rtl="0" eaLnBrk="1" fontAlgn="auto" latinLnBrk="0" hangingPunct="1">
                  <a:lnSpc>
                    <a:spcPct val="100000"/>
                  </a:lnSpc>
                  <a:spcBef>
                    <a:spcPts val="0"/>
                  </a:spcBef>
                  <a:spcAft>
                    <a:spcPts val="0"/>
                  </a:spcAft>
                  <a:buClr>
                    <a:srgbClr val="595959"/>
                  </a:buClr>
                  <a:buSzPts val="19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R</a:t>
                </a:r>
              </a:p>
              <a:p>
                <a:pPr marL="0" marR="0" lvl="0" indent="0" algn="ctr" defTabSz="609585" rtl="0" eaLnBrk="1" fontAlgn="auto" latinLnBrk="0" hangingPunct="1">
                  <a:lnSpc>
                    <a:spcPct val="100000"/>
                  </a:lnSpc>
                  <a:spcBef>
                    <a:spcPts val="0"/>
                  </a:spcBef>
                  <a:spcAft>
                    <a:spcPts val="0"/>
                  </a:spcAft>
                  <a:buClr>
                    <a:srgbClr val="595959"/>
                  </a:buClr>
                  <a:buSzPts val="19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1:1</a:t>
                </a:r>
              </a:p>
            </p:txBody>
          </p:sp>
        </p:grpSp>
      </p:grpSp>
      <p:sp>
        <p:nvSpPr>
          <p:cNvPr id="25" name="Google Shape;118;p9">
            <a:extLst>
              <a:ext uri="{FF2B5EF4-FFF2-40B4-BE49-F238E27FC236}">
                <a16:creationId xmlns:a16="http://schemas.microsoft.com/office/drawing/2014/main" id="{DDA73C0E-5ECE-B85B-08B3-D5C2377E9473}"/>
              </a:ext>
            </a:extLst>
          </p:cNvPr>
          <p:cNvSpPr txBox="1"/>
          <p:nvPr/>
        </p:nvSpPr>
        <p:spPr>
          <a:xfrm>
            <a:off x="314969" y="3801317"/>
            <a:ext cx="5008396" cy="1563833"/>
          </a:xfrm>
          <a:prstGeom prst="rect">
            <a:avLst/>
          </a:prstGeom>
          <a:noFill/>
          <a:ln>
            <a:noFill/>
          </a:ln>
        </p:spPr>
        <p:txBody>
          <a:bodyPr spcFirstLastPara="1" wrap="square" lIns="121900" tIns="121900" rIns="121900" bIns="121900" anchor="t" anchorCtr="0">
            <a:noAutofit/>
          </a:bodyPr>
          <a:lstStyle/>
          <a:p>
            <a:pPr marL="0" marR="0" lvl="0" indent="0" algn="l" defTabSz="609585" rtl="0" eaLnBrk="1" fontAlgn="auto" latinLnBrk="0" hangingPunct="1">
              <a:lnSpc>
                <a:spcPct val="100000"/>
              </a:lnSpc>
              <a:spcBef>
                <a:spcPts val="0"/>
              </a:spcBef>
              <a:spcAft>
                <a:spcPts val="0"/>
              </a:spcAft>
              <a:buClr>
                <a:srgbClr val="000000"/>
              </a:buClr>
              <a:buSzPts val="16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Stratification factors:</a:t>
            </a:r>
            <a:endParaRPr kumimoji="0" lang="en-US" sz="1400" b="1" i="0" u="none" strike="noStrike" kern="1200" cap="none" spc="0" normalizeH="0" baseline="0" noProof="0">
              <a:ln>
                <a:noFill/>
              </a:ln>
              <a:solidFill>
                <a:prstClr val="black"/>
              </a:solidFill>
              <a:effectLst/>
              <a:uLnTx/>
              <a:uFillTx/>
              <a:latin typeface="Calibri"/>
              <a:ea typeface="+mn-ea"/>
              <a:cs typeface="+mn-cs"/>
            </a:endParaRPr>
          </a:p>
          <a:p>
            <a:pPr marL="228594" marR="0" lvl="0" indent="-228594" algn="l" defTabSz="609585" rtl="0" eaLnBrk="1" fontAlgn="auto" latinLnBrk="0" hangingPunct="1">
              <a:lnSpc>
                <a:spcPct val="100000"/>
              </a:lnSpc>
              <a:spcBef>
                <a:spcPts val="0"/>
              </a:spcBef>
              <a:spcAft>
                <a:spcPts val="0"/>
              </a:spcAft>
              <a:buClr>
                <a:srgbClr val="000000"/>
              </a:buClr>
              <a:buSzPts val="1600"/>
              <a:buFont typeface="Arial" panose="020B0604020202020204" pitchFamily="34" charset="0"/>
              <a:buChar char="•"/>
              <a:tabLst/>
              <a:defRPr/>
            </a:pPr>
            <a:r>
              <a:rPr kumimoji="0" lang="en-US" sz="1400" b="0" i="0" u="none" strike="noStrike" kern="1200" cap="none" spc="0" normalizeH="0" baseline="0" noProof="0">
                <a:ln>
                  <a:noFill/>
                </a:ln>
                <a:solidFill>
                  <a:prstClr val="black"/>
                </a:solidFill>
                <a:effectLst/>
                <a:uLnTx/>
                <a:uFillTx/>
                <a:latin typeface="Arial"/>
                <a:ea typeface="Arial"/>
                <a:cs typeface="Arial"/>
                <a:sym typeface="Arial"/>
              </a:rPr>
              <a:t>Visceral Disease (Yes vs. No)</a:t>
            </a:r>
            <a:endParaRPr kumimoji="0" sz="1400" b="0" i="0" u="none" strike="noStrike" kern="1200" cap="none" spc="0" normalizeH="0" baseline="0" noProof="0">
              <a:ln>
                <a:noFill/>
              </a:ln>
              <a:solidFill>
                <a:prstClr val="black"/>
              </a:solidFill>
              <a:effectLst/>
              <a:uLnTx/>
              <a:uFillTx/>
              <a:latin typeface="Arial"/>
              <a:ea typeface="Arial"/>
              <a:cs typeface="Arial"/>
              <a:sym typeface="Arial"/>
            </a:endParaRPr>
          </a:p>
          <a:p>
            <a:pPr marL="228594" marR="0" lvl="4" indent="-228594" algn="l" defTabSz="609585" rtl="0" eaLnBrk="1" fontAlgn="auto" latinLnBrk="0" hangingPunct="1">
              <a:lnSpc>
                <a:spcPct val="100000"/>
              </a:lnSpc>
              <a:spcBef>
                <a:spcPts val="0"/>
              </a:spcBef>
              <a:spcAft>
                <a:spcPts val="0"/>
              </a:spcAft>
              <a:buClrTx/>
              <a:buSzPts val="1600"/>
              <a:buFont typeface="Arial" panose="020B0604020202020204" pitchFamily="34" charset="0"/>
              <a:buChar char="•"/>
              <a:tabLst/>
              <a:defRPr/>
            </a:pPr>
            <a:r>
              <a:rPr kumimoji="0" lang="en-US" sz="1400" b="0" i="0" u="none" strike="noStrike" kern="1200" cap="none" spc="0" normalizeH="0" baseline="0" noProof="0">
                <a:ln>
                  <a:noFill/>
                </a:ln>
                <a:solidFill>
                  <a:prstClr val="black"/>
                </a:solidFill>
                <a:effectLst/>
                <a:uLnTx/>
                <a:uFillTx/>
                <a:latin typeface="Arial"/>
                <a:ea typeface="Arial"/>
                <a:cs typeface="Arial"/>
                <a:sym typeface="Arial"/>
              </a:rPr>
              <a:t>Endocrine Resistance (Primary vs. Secondary)</a:t>
            </a:r>
            <a:r>
              <a:rPr kumimoji="0" lang="en-US" sz="1400" b="0" i="0" u="none" strike="noStrike" kern="1200" cap="none" spc="0" normalizeH="0" baseline="30000" noProof="0">
                <a:ln>
                  <a:noFill/>
                </a:ln>
                <a:solidFill>
                  <a:prstClr val="black"/>
                </a:solidFill>
                <a:effectLst/>
                <a:uLnTx/>
                <a:uFillTx/>
                <a:latin typeface="Arial"/>
                <a:ea typeface="Arial"/>
                <a:cs typeface="Arial"/>
                <a:sym typeface="Arial"/>
              </a:rPr>
              <a:t>†</a:t>
            </a:r>
          </a:p>
          <a:p>
            <a:pPr marL="228594" marR="0" lvl="0" indent="-228594" algn="l" defTabSz="609585" rtl="0" eaLnBrk="1" fontAlgn="auto" latinLnBrk="0" hangingPunct="1">
              <a:lnSpc>
                <a:spcPct val="100000"/>
              </a:lnSpc>
              <a:spcBef>
                <a:spcPts val="0"/>
              </a:spcBef>
              <a:spcAft>
                <a:spcPts val="0"/>
              </a:spcAft>
              <a:buClr>
                <a:srgbClr val="000000"/>
              </a:buClr>
              <a:buSzPts val="1600"/>
              <a:buFont typeface="Arial" panose="020B0604020202020204" pitchFamily="34" charset="0"/>
              <a:buChar char="•"/>
              <a:tabLst/>
              <a:defRPr/>
            </a:pPr>
            <a:r>
              <a:rPr kumimoji="0" lang="en-US" sz="1400" b="0" i="0" u="none" strike="noStrike" kern="1200" cap="none" spc="0" normalizeH="0" baseline="0" noProof="0">
                <a:ln>
                  <a:noFill/>
                </a:ln>
                <a:solidFill>
                  <a:prstClr val="black"/>
                </a:solidFill>
                <a:effectLst/>
                <a:uLnTx/>
                <a:uFillTx/>
                <a:latin typeface="Arial"/>
                <a:ea typeface="Arial"/>
                <a:cs typeface="Arial"/>
                <a:sym typeface="Arial"/>
              </a:rPr>
              <a:t>Region (North America/Western Europe; Asia; Other)</a:t>
            </a:r>
            <a:endParaRPr kumimoji="0" sz="1400" b="0" i="0" u="none" strike="noStrike" kern="1200" cap="none" spc="0" normalizeH="0" baseline="0" noProof="0">
              <a:ln>
                <a:noFill/>
              </a:ln>
              <a:solidFill>
                <a:prstClr val="black"/>
              </a:solidFill>
              <a:effectLst/>
              <a:uLnTx/>
              <a:uFillTx/>
              <a:latin typeface="Arial"/>
              <a:ea typeface="Arial"/>
              <a:cs typeface="Arial"/>
              <a:sym typeface="Arial"/>
            </a:endParaRPr>
          </a:p>
        </p:txBody>
      </p:sp>
      <p:sp>
        <p:nvSpPr>
          <p:cNvPr id="8" name="TextBox 7"/>
          <p:cNvSpPr txBox="1"/>
          <p:nvPr/>
        </p:nvSpPr>
        <p:spPr>
          <a:xfrm>
            <a:off x="6330137" y="1047226"/>
            <a:ext cx="5387132" cy="318100"/>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dirty="0">
                <a:ln>
                  <a:noFill/>
                </a:ln>
                <a:solidFill>
                  <a:prstClr val="black"/>
                </a:solidFill>
                <a:effectLst/>
                <a:uLnTx/>
                <a:uFillTx/>
                <a:latin typeface="Calibri"/>
                <a:ea typeface="+mn-ea"/>
                <a:cs typeface="+mn-cs"/>
              </a:rPr>
              <a:t>Enrolment period: December 2019 to September 2023</a:t>
            </a:r>
          </a:p>
        </p:txBody>
      </p:sp>
      <p:sp>
        <p:nvSpPr>
          <p:cNvPr id="4" name="Google Shape;118;p9">
            <a:extLst>
              <a:ext uri="{FF2B5EF4-FFF2-40B4-BE49-F238E27FC236}">
                <a16:creationId xmlns:a16="http://schemas.microsoft.com/office/drawing/2014/main" id="{F4C01FFA-B683-8737-6988-2D0FAB1DE090}"/>
              </a:ext>
            </a:extLst>
          </p:cNvPr>
          <p:cNvSpPr txBox="1"/>
          <p:nvPr/>
        </p:nvSpPr>
        <p:spPr>
          <a:xfrm>
            <a:off x="6330287" y="3801317"/>
            <a:ext cx="5008396" cy="1563833"/>
          </a:xfrm>
          <a:prstGeom prst="rect">
            <a:avLst/>
          </a:prstGeom>
          <a:noFill/>
          <a:ln>
            <a:noFill/>
          </a:ln>
        </p:spPr>
        <p:txBody>
          <a:bodyPr spcFirstLastPara="1" wrap="square" lIns="121900" tIns="121900" rIns="121900" bIns="121900" anchor="t" anchorCtr="0">
            <a:noAutofit/>
          </a:bodyPr>
          <a:lstStyle/>
          <a:p>
            <a:pPr marL="0" marR="0" lvl="0" indent="0" algn="l" defTabSz="609585" rtl="0" eaLnBrk="1" fontAlgn="auto" latinLnBrk="0" hangingPunct="1">
              <a:lnSpc>
                <a:spcPct val="100000"/>
              </a:lnSpc>
              <a:spcBef>
                <a:spcPts val="0"/>
              </a:spcBef>
              <a:spcAft>
                <a:spcPts val="0"/>
              </a:spcAft>
              <a:buClr>
                <a:srgbClr val="000000"/>
              </a:buClr>
              <a:buSzPts val="1600"/>
              <a:buFontTx/>
              <a:buNone/>
              <a:tabLst/>
              <a:defRPr/>
            </a:pPr>
            <a:r>
              <a:rPr kumimoji="0" lang="en-US" sz="1400" b="1" i="0" u="none" strike="noStrike" kern="1200" cap="none" spc="0" normalizeH="0" baseline="0" noProof="0">
                <a:ln>
                  <a:noFill/>
                </a:ln>
                <a:solidFill>
                  <a:prstClr val="black"/>
                </a:solidFill>
                <a:effectLst/>
                <a:uLnTx/>
                <a:uFillTx/>
                <a:latin typeface="Arial"/>
                <a:ea typeface="Arial"/>
                <a:cs typeface="Arial"/>
                <a:sym typeface="Arial"/>
              </a:rPr>
              <a:t>Endpoints</a:t>
            </a:r>
            <a:endParaRPr kumimoji="0" lang="en-US" sz="1400" b="1" i="0" u="none" strike="noStrike" kern="1200" cap="none" spc="0" normalizeH="0" baseline="0" noProof="0">
              <a:ln>
                <a:noFill/>
              </a:ln>
              <a:solidFill>
                <a:prstClr val="black"/>
              </a:solidFill>
              <a:effectLst/>
              <a:uLnTx/>
              <a:uFillTx/>
              <a:latin typeface="Calibri"/>
              <a:ea typeface="+mn-ea"/>
              <a:cs typeface="+mn-cs"/>
            </a:endParaRPr>
          </a:p>
          <a:p>
            <a:pPr marL="228594" marR="0" lvl="0" indent="-228594" algn="l" defTabSz="609585" rtl="0" eaLnBrk="1" fontAlgn="auto" latinLnBrk="0" hangingPunct="1">
              <a:lnSpc>
                <a:spcPct val="100000"/>
              </a:lnSpc>
              <a:spcBef>
                <a:spcPts val="0"/>
              </a:spcBef>
              <a:spcAft>
                <a:spcPts val="0"/>
              </a:spcAft>
              <a:buClrTx/>
              <a:buSzPts val="1600"/>
              <a:buFont typeface="Arial" panose="020B0604020202020204" pitchFamily="34" charset="0"/>
              <a:buChar char="•"/>
              <a:tabLst/>
              <a:defRPr/>
            </a:pPr>
            <a:r>
              <a:rPr kumimoji="0" lang="en-US" sz="1400" b="0" i="0" u="none" strike="noStrike" kern="1200" cap="none" spc="0" normalizeH="0" baseline="0" noProof="0">
                <a:ln>
                  <a:noFill/>
                </a:ln>
                <a:solidFill>
                  <a:prstClr val="black"/>
                </a:solidFill>
                <a:effectLst/>
                <a:uLnTx/>
                <a:uFillTx/>
                <a:latin typeface="Arial"/>
                <a:ea typeface="Arial"/>
                <a:cs typeface="Arial"/>
                <a:sym typeface="Arial"/>
              </a:rPr>
              <a:t>Primary: </a:t>
            </a:r>
            <a:r>
              <a:rPr kumimoji="0" lang="en-US" sz="1400" b="0" i="0" u="none" strike="noStrike" kern="1200" cap="none" spc="0" normalizeH="0" baseline="0" noProof="0">
                <a:ln>
                  <a:noFill/>
                </a:ln>
                <a:solidFill>
                  <a:prstClr val="black"/>
                </a:solidFill>
                <a:effectLst/>
                <a:uLnTx/>
                <a:uFillTx/>
                <a:latin typeface="Calibri"/>
                <a:ea typeface="+mn-ea"/>
                <a:cs typeface="+mn-cs"/>
              </a:rPr>
              <a:t>PFS by Investigator</a:t>
            </a:r>
          </a:p>
          <a:p>
            <a:pPr marL="228594" marR="0" lvl="0" indent="-228594" algn="l" defTabSz="609585" rtl="0" eaLnBrk="1" fontAlgn="auto" latinLnBrk="0" hangingPunct="1">
              <a:lnSpc>
                <a:spcPct val="100000"/>
              </a:lnSpc>
              <a:spcBef>
                <a:spcPts val="0"/>
              </a:spcBef>
              <a:spcAft>
                <a:spcPts val="0"/>
              </a:spcAft>
              <a:buClrTx/>
              <a:buSzPts val="1600"/>
              <a:buFont typeface="Arial" panose="020B0604020202020204" pitchFamily="34" charset="0"/>
              <a:buChar char="•"/>
              <a:tabLst/>
              <a:defRPr/>
            </a:pPr>
            <a:r>
              <a:rPr kumimoji="0" lang="pt-BR" sz="1400" b="0" i="0" u="none" strike="noStrike" kern="1200" cap="none" spc="0" normalizeH="0" baseline="0" noProof="0">
                <a:ln>
                  <a:noFill/>
                </a:ln>
                <a:solidFill>
                  <a:prstClr val="black"/>
                </a:solidFill>
                <a:effectLst/>
                <a:uLnTx/>
                <a:uFillTx/>
                <a:latin typeface="Calibri"/>
                <a:ea typeface="+mn-ea"/>
                <a:cs typeface="+mn-cs"/>
                <a:sym typeface="Arial"/>
              </a:rPr>
              <a:t>Secondary: OS</a:t>
            </a:r>
            <a:r>
              <a:rPr kumimoji="0" lang="pt-BR" sz="1400" b="0" i="0" u="none" strike="noStrike" kern="1200" cap="none" spc="0" normalizeH="0" baseline="30000" noProof="0">
                <a:ln>
                  <a:noFill/>
                </a:ln>
                <a:solidFill>
                  <a:prstClr val="black"/>
                </a:solidFill>
                <a:effectLst/>
                <a:uLnTx/>
                <a:uFillTx/>
                <a:latin typeface="Calibri"/>
                <a:ea typeface="+mn-ea"/>
                <a:cs typeface="+mn-cs"/>
                <a:sym typeface="Arial"/>
              </a:rPr>
              <a:t>‡</a:t>
            </a:r>
            <a:r>
              <a:rPr kumimoji="0" lang="pt-BR" sz="1400" b="0" i="0" u="none" strike="noStrike" kern="1200" cap="none" spc="0" normalizeH="0" baseline="0" noProof="0">
                <a:ln>
                  <a:noFill/>
                </a:ln>
                <a:solidFill>
                  <a:prstClr val="black"/>
                </a:solidFill>
                <a:effectLst/>
                <a:uLnTx/>
                <a:uFillTx/>
                <a:latin typeface="Calibri"/>
                <a:ea typeface="+mn-ea"/>
                <a:cs typeface="+mn-cs"/>
                <a:sym typeface="Arial"/>
              </a:rPr>
              <a:t>, ORR, BOR, CBR, </a:t>
            </a:r>
            <a:r>
              <a:rPr kumimoji="0" lang="pt-BR" sz="1400" b="0" i="0" u="none" strike="noStrike" kern="1200" cap="none" spc="0" normalizeH="0" baseline="0" noProof="0">
                <a:ln>
                  <a:noFill/>
                </a:ln>
                <a:solidFill>
                  <a:prstClr val="black"/>
                </a:solidFill>
                <a:effectLst/>
                <a:uLnTx/>
                <a:uFillTx/>
                <a:latin typeface="Calibri"/>
                <a:ea typeface="+mn-ea"/>
                <a:cs typeface="+mn-cs"/>
              </a:rPr>
              <a:t>DOR, PROs </a:t>
            </a:r>
            <a:endParaRPr kumimoji="0" lang="pt-BR" sz="1400" b="0" i="0" u="none" strike="noStrike" kern="1200" cap="none" spc="0" normalizeH="0" baseline="0" noProof="0">
              <a:ln>
                <a:noFill/>
              </a:ln>
              <a:solidFill>
                <a:prstClr val="black"/>
              </a:solidFill>
              <a:effectLst/>
              <a:uLnTx/>
              <a:uFillTx/>
              <a:latin typeface="Arial"/>
              <a:ea typeface="Arial"/>
              <a:cs typeface="Arial"/>
              <a:sym typeface="Arial"/>
            </a:endParaRPr>
          </a:p>
          <a:p>
            <a:pPr marL="228594" marR="0" lvl="0" indent="-228594" algn="l" defTabSz="609585" rtl="0" eaLnBrk="1" fontAlgn="auto" latinLnBrk="0" hangingPunct="1">
              <a:lnSpc>
                <a:spcPct val="100000"/>
              </a:lnSpc>
              <a:spcBef>
                <a:spcPts val="0"/>
              </a:spcBef>
              <a:spcAft>
                <a:spcPts val="0"/>
              </a:spcAft>
              <a:buClrTx/>
              <a:buSzPts val="1600"/>
              <a:buFont typeface="Arial" panose="020B0604020202020204" pitchFamily="34" charset="0"/>
              <a:buChar char="•"/>
              <a:tabLst/>
              <a:defRPr/>
            </a:pP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633401EF-BA1E-3253-3162-D3F709E05ECA}"/>
              </a:ext>
            </a:extLst>
          </p:cNvPr>
          <p:cNvSpPr txBox="1"/>
          <p:nvPr/>
        </p:nvSpPr>
        <p:spPr>
          <a:xfrm>
            <a:off x="314969" y="5048978"/>
            <a:ext cx="11809980" cy="1200329"/>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a:ea typeface="+mn-ea"/>
                <a:cs typeface="+mn-cs"/>
              </a:rPr>
              <a:t>Inavolisib</a:t>
            </a:r>
            <a:r>
              <a:rPr kumimoji="0" lang="en-US" sz="2400" b="0" i="0" u="none" strike="noStrike" kern="1200" cap="none" spc="0" normalizeH="0" baseline="0" noProof="0" dirty="0">
                <a:ln>
                  <a:noFill/>
                </a:ln>
                <a:solidFill>
                  <a:prstClr val="black"/>
                </a:solidFill>
                <a:effectLst/>
                <a:uLnTx/>
                <a:uFillTx/>
                <a:latin typeface="Calibri"/>
                <a:ea typeface="+mn-ea"/>
                <a:cs typeface="+mn-cs"/>
              </a:rPr>
              <a:t>: alpha selective PI3 kinase inhibitor, selectively degrades mutant </a:t>
            </a:r>
            <a:r>
              <a:rPr kumimoji="0" lang="en-US" sz="2400" b="0" i="1" u="none" strike="noStrike" kern="1200" cap="none" spc="0" normalizeH="0" baseline="0" noProof="0" dirty="0">
                <a:ln>
                  <a:noFill/>
                </a:ln>
                <a:solidFill>
                  <a:prstClr val="black"/>
                </a:solidFill>
                <a:effectLst/>
                <a:uLnTx/>
                <a:uFillTx/>
                <a:latin typeface="Calibri"/>
                <a:ea typeface="+mn-ea"/>
                <a:cs typeface="+mn-cs"/>
              </a:rPr>
              <a:t>PIK3CA</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All drugs in triplet given at maximum single agent doses in the triplet</a:t>
            </a:r>
          </a:p>
        </p:txBody>
      </p:sp>
      <p:sp>
        <p:nvSpPr>
          <p:cNvPr id="7" name="TextBox 6">
            <a:extLst>
              <a:ext uri="{FF2B5EF4-FFF2-40B4-BE49-F238E27FC236}">
                <a16:creationId xmlns:a16="http://schemas.microsoft.com/office/drawing/2014/main" id="{9C876C3D-7F7B-54A0-F5D8-C6CCDE21C04C}"/>
              </a:ext>
            </a:extLst>
          </p:cNvPr>
          <p:cNvSpPr txBox="1"/>
          <p:nvPr/>
        </p:nvSpPr>
        <p:spPr>
          <a:xfrm>
            <a:off x="3920837" y="6478344"/>
            <a:ext cx="8189254"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Turner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NEJM 2024; Jhaveri KL et al. SABCS 2023, Abstract GS03-13.</a:t>
            </a:r>
          </a:p>
        </p:txBody>
      </p:sp>
    </p:spTree>
    <p:extLst>
      <p:ext uri="{BB962C8B-B14F-4D97-AF65-F5344CB8AC3E}">
        <p14:creationId xmlns:p14="http://schemas.microsoft.com/office/powerpoint/2010/main" val="163772755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4"/>
        <p:cNvGrpSpPr/>
        <p:nvPr/>
      </p:nvGrpSpPr>
      <p:grpSpPr>
        <a:xfrm>
          <a:off x="0" y="0"/>
          <a:ext cx="0" cy="0"/>
          <a:chOff x="0" y="0"/>
          <a:chExt cx="0" cy="0"/>
        </a:xfrm>
      </p:grpSpPr>
      <p:sp>
        <p:nvSpPr>
          <p:cNvPr id="135" name="Google Shape;135;p16"/>
          <p:cNvSpPr txBox="1">
            <a:spLocks noGrp="1"/>
          </p:cNvSpPr>
          <p:nvPr>
            <p:ph type="title" idx="4294967295"/>
          </p:nvPr>
        </p:nvSpPr>
        <p:spPr>
          <a:xfrm>
            <a:off x="48006" y="252933"/>
            <a:ext cx="12095990" cy="502921"/>
          </a:xfrm>
          <a:prstGeom prst="rect">
            <a:avLst/>
          </a:prstGeom>
          <a:noFill/>
          <a:ln>
            <a:noFill/>
          </a:ln>
        </p:spPr>
        <p:txBody>
          <a:bodyPr spcFirstLastPara="1" vert="horz" wrap="square" lIns="121900" tIns="60933" rIns="121900" bIns="60933" rtlCol="0" anchor="b" anchorCtr="0">
            <a:noAutofit/>
          </a:bodyPr>
          <a:lstStyle/>
          <a:p>
            <a:pPr>
              <a:spcBef>
                <a:spcPts val="0"/>
              </a:spcBef>
              <a:buClr>
                <a:schemeClr val="dk1"/>
              </a:buClr>
              <a:buSzPts val="1900"/>
            </a:pPr>
            <a:r>
              <a:rPr lang="en-GB" sz="3733" b="1" dirty="0">
                <a:solidFill>
                  <a:srgbClr val="800080"/>
                </a:solidFill>
                <a:latin typeface="+mn-lt"/>
                <a:ea typeface="+mn-ea"/>
                <a:cs typeface="+mn-cs"/>
              </a:rPr>
              <a:t>Primary endpoint: PFS (investigator-assessed)</a:t>
            </a:r>
            <a:endParaRPr sz="3733" b="1" dirty="0">
              <a:solidFill>
                <a:srgbClr val="800080"/>
              </a:solidFill>
              <a:latin typeface="+mn-lt"/>
              <a:ea typeface="+mn-ea"/>
              <a:cs typeface="+mn-cs"/>
            </a:endParaRPr>
          </a:p>
        </p:txBody>
      </p:sp>
      <p:sp>
        <p:nvSpPr>
          <p:cNvPr id="138" name="Google Shape;138;p16"/>
          <p:cNvSpPr txBox="1"/>
          <p:nvPr/>
        </p:nvSpPr>
        <p:spPr>
          <a:xfrm>
            <a:off x="1" y="6438860"/>
            <a:ext cx="12191999" cy="348824"/>
          </a:xfrm>
          <a:prstGeom prst="rect">
            <a:avLst/>
          </a:prstGeom>
          <a:noFill/>
          <a:ln>
            <a:noFill/>
          </a:ln>
        </p:spPr>
        <p:txBody>
          <a:bodyPr spcFirstLastPara="1" wrap="square" lIns="121900" tIns="60933" rIns="121900" bIns="60933" anchor="t" anchorCtr="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a:ln>
                  <a:noFill/>
                </a:ln>
                <a:solidFill>
                  <a:prstClr val="white"/>
                </a:solidFill>
                <a:effectLst/>
                <a:uLnTx/>
                <a:uFillTx/>
                <a:latin typeface="Arial"/>
                <a:ea typeface="Arial"/>
                <a:cs typeface="Arial"/>
                <a:sym typeface="Arial"/>
              </a:rPr>
              <a:t>This presentation is the intellectual property of the authors. Contact jhaverik@mskcc.org for permission to reprint and/or distribute</a:t>
            </a:r>
            <a:endParaRPr kumimoji="0" sz="3200" b="0" i="0" u="none" strike="noStrike" kern="1200" cap="none" spc="0" normalizeH="0" baseline="0" noProof="0">
              <a:ln>
                <a:noFill/>
              </a:ln>
              <a:solidFill>
                <a:prstClr val="black"/>
              </a:solidFill>
              <a:effectLst/>
              <a:uLnTx/>
              <a:uFillTx/>
              <a:latin typeface="Calibri"/>
              <a:ea typeface="+mn-ea"/>
              <a:cs typeface="+mn-cs"/>
            </a:endParaRPr>
          </a:p>
        </p:txBody>
      </p:sp>
      <p:graphicFrame>
        <p:nvGraphicFramePr>
          <p:cNvPr id="2" name="Google Shape;206;p21">
            <a:extLst>
              <a:ext uri="{FF2B5EF4-FFF2-40B4-BE49-F238E27FC236}">
                <a16:creationId xmlns:a16="http://schemas.microsoft.com/office/drawing/2014/main" id="{BC818C10-AEDC-E7BC-F173-C0864A92EC61}"/>
              </a:ext>
            </a:extLst>
          </p:cNvPr>
          <p:cNvGraphicFramePr/>
          <p:nvPr/>
        </p:nvGraphicFramePr>
        <p:xfrm>
          <a:off x="6264838" y="1098063"/>
          <a:ext cx="5660047" cy="1412319"/>
        </p:xfrm>
        <a:graphic>
          <a:graphicData uri="http://schemas.openxmlformats.org/drawingml/2006/table">
            <a:tbl>
              <a:tblPr firstRow="1" bandRow="1">
                <a:tableStyleId>{9D7B26C5-4107-4FEC-AEDC-1716B250A1EF}</a:tableStyleId>
              </a:tblPr>
              <a:tblGrid>
                <a:gridCol w="2561167">
                  <a:extLst>
                    <a:ext uri="{9D8B030D-6E8A-4147-A177-3AD203B41FA5}">
                      <a16:colId xmlns:a16="http://schemas.microsoft.com/office/drawing/2014/main" val="20000"/>
                    </a:ext>
                  </a:extLst>
                </a:gridCol>
                <a:gridCol w="1706880">
                  <a:extLst>
                    <a:ext uri="{9D8B030D-6E8A-4147-A177-3AD203B41FA5}">
                      <a16:colId xmlns:a16="http://schemas.microsoft.com/office/drawing/2014/main" val="20001"/>
                    </a:ext>
                  </a:extLst>
                </a:gridCol>
                <a:gridCol w="1392000">
                  <a:extLst>
                    <a:ext uri="{9D8B030D-6E8A-4147-A177-3AD203B41FA5}">
                      <a16:colId xmlns:a16="http://schemas.microsoft.com/office/drawing/2014/main" val="20002"/>
                    </a:ext>
                  </a:extLst>
                </a:gridCol>
              </a:tblGrid>
              <a:tr h="466721">
                <a:tc>
                  <a:txBody>
                    <a:bodyPr/>
                    <a:lstStyle/>
                    <a:p>
                      <a:pPr marL="25400" marR="25400" lvl="0" indent="0" algn="ctr"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tc>
                <a:tc>
                  <a:txBody>
                    <a:bodyPr/>
                    <a:lstStyle/>
                    <a:p>
                      <a:pPr marL="25400" marR="25400" lvl="0" indent="0" algn="ctr" rtl="0">
                        <a:lnSpc>
                          <a:spcPct val="100000"/>
                        </a:lnSpc>
                        <a:spcBef>
                          <a:spcPts val="0"/>
                        </a:spcBef>
                        <a:spcAft>
                          <a:spcPts val="0"/>
                        </a:spcAft>
                        <a:buClr>
                          <a:srgbClr val="000000"/>
                        </a:buClr>
                        <a:buSzPts val="1400"/>
                        <a:buFont typeface="Arial"/>
                        <a:buNone/>
                      </a:pPr>
                      <a:r>
                        <a:rPr lang="en-US" sz="1400" b="1" u="none" strike="noStrike" cap="none" err="1">
                          <a:solidFill>
                            <a:srgbClr val="4F81BD"/>
                          </a:solidFill>
                        </a:rPr>
                        <a:t>Inavo+Palbo+Fulv</a:t>
                      </a:r>
                      <a:r>
                        <a:rPr lang="en-US" sz="1400" b="1" u="none" strike="noStrike" cap="none">
                          <a:solidFill>
                            <a:srgbClr val="4F81BD"/>
                          </a:solidFill>
                        </a:rPr>
                        <a:t> (n=161)</a:t>
                      </a:r>
                      <a:endParaRPr sz="1400" b="1" u="none" strike="noStrike" cap="none">
                        <a:solidFill>
                          <a:srgbClr val="4F81BD"/>
                        </a:solidFill>
                      </a:endParaRPr>
                    </a:p>
                  </a:txBody>
                  <a:tcPr marL="0" marR="0" marT="0" marB="0" anchor="ctr"/>
                </a:tc>
                <a:tc>
                  <a:txBody>
                    <a:bodyPr/>
                    <a:lstStyle/>
                    <a:p>
                      <a:pPr marL="0" marR="0" lvl="0" indent="0" algn="ctr" rtl="0">
                        <a:lnSpc>
                          <a:spcPct val="100000"/>
                        </a:lnSpc>
                        <a:spcBef>
                          <a:spcPts val="0"/>
                        </a:spcBef>
                        <a:spcAft>
                          <a:spcPts val="0"/>
                        </a:spcAft>
                        <a:buClr>
                          <a:schemeClr val="dk1"/>
                        </a:buClr>
                        <a:buSzPts val="1100"/>
                        <a:buFont typeface="Arial"/>
                        <a:buNone/>
                      </a:pPr>
                      <a:r>
                        <a:rPr lang="en-US" sz="1400" b="1" u="none" strike="noStrike" cap="none" dirty="0" err="1">
                          <a:solidFill>
                            <a:srgbClr val="C00000"/>
                          </a:solidFill>
                        </a:rPr>
                        <a:t>Pbo+Palbo+Fulv</a:t>
                      </a:r>
                      <a:r>
                        <a:rPr lang="en-US" sz="1400" b="1" u="none" strike="noStrike" cap="none" dirty="0">
                          <a:solidFill>
                            <a:srgbClr val="C00000"/>
                          </a:solidFill>
                        </a:rPr>
                        <a:t> </a:t>
                      </a:r>
                      <a:br>
                        <a:rPr lang="en-US" sz="1400" b="1" u="none" strike="noStrike" cap="none" dirty="0">
                          <a:solidFill>
                            <a:srgbClr val="C00000"/>
                          </a:solidFill>
                        </a:rPr>
                      </a:br>
                      <a:r>
                        <a:rPr lang="en-US" sz="1400" b="1" u="none" strike="noStrike" cap="none" dirty="0">
                          <a:solidFill>
                            <a:srgbClr val="C00000"/>
                          </a:solidFill>
                        </a:rPr>
                        <a:t>(n=164)</a:t>
                      </a:r>
                      <a:endParaRPr sz="1400" b="1" u="none" strike="noStrike" cap="none" dirty="0">
                        <a:solidFill>
                          <a:srgbClr val="C00000"/>
                        </a:solidFill>
                      </a:endParaRPr>
                    </a:p>
                  </a:txBody>
                  <a:tcPr marL="0" marR="0" marT="0" marB="0" anchor="ctr"/>
                </a:tc>
                <a:extLst>
                  <a:ext uri="{0D108BD9-81ED-4DB2-BD59-A6C34878D82A}">
                    <a16:rowId xmlns:a16="http://schemas.microsoft.com/office/drawing/2014/main" val="10000"/>
                  </a:ext>
                </a:extLst>
              </a:tr>
              <a:tr h="245516">
                <a:tc>
                  <a:txBody>
                    <a:bodyPr/>
                    <a:lstStyle/>
                    <a:p>
                      <a:pPr marL="25400" marR="25400" lvl="0" indent="0" algn="l" rtl="0">
                        <a:lnSpc>
                          <a:spcPct val="115000"/>
                        </a:lnSpc>
                        <a:spcBef>
                          <a:spcPts val="0"/>
                        </a:spcBef>
                        <a:spcAft>
                          <a:spcPts val="0"/>
                        </a:spcAft>
                        <a:buClr>
                          <a:srgbClr val="000000"/>
                        </a:buClr>
                        <a:buSzPts val="1200"/>
                        <a:buFont typeface="Arial"/>
                        <a:buNone/>
                      </a:pPr>
                      <a:r>
                        <a:rPr lang="en-US" sz="1400" b="0" u="none" strike="noStrike" cap="none">
                          <a:solidFill>
                            <a:schemeClr val="dk1"/>
                          </a:solidFill>
                          <a:sym typeface="Arial"/>
                        </a:rPr>
                        <a:t>No. of events, n (%)</a:t>
                      </a:r>
                      <a:endParaRPr sz="1400" b="0" u="none" strike="noStrike" cap="none">
                        <a:solidFill>
                          <a:srgbClr val="000000"/>
                        </a:solidFill>
                        <a:latin typeface="Arial"/>
                        <a:ea typeface="Arial"/>
                        <a:cs typeface="Arial"/>
                        <a:sym typeface="Arial"/>
                      </a:endParaRPr>
                    </a:p>
                  </a:txBody>
                  <a:tcPr marL="0" marR="0" marT="0" marB="0" anchor="ctr">
                    <a:solidFill>
                      <a:schemeClr val="bg1">
                        <a:lumMod val="75000"/>
                        <a:alpha val="20000"/>
                      </a:schemeClr>
                    </a:solidFill>
                  </a:tcPr>
                </a:tc>
                <a:tc>
                  <a:txBody>
                    <a:bodyPr/>
                    <a:lstStyle/>
                    <a:p>
                      <a:pPr marL="25400" marR="25400" lvl="0" indent="0" algn="ctr" rtl="0">
                        <a:lnSpc>
                          <a:spcPct val="115000"/>
                        </a:lnSpc>
                        <a:spcBef>
                          <a:spcPts val="0"/>
                        </a:spcBef>
                        <a:spcAft>
                          <a:spcPts val="0"/>
                        </a:spcAft>
                        <a:buClr>
                          <a:srgbClr val="000000"/>
                        </a:buClr>
                        <a:buSzPts val="1200"/>
                        <a:buFont typeface="Arial"/>
                        <a:buNone/>
                      </a:pPr>
                      <a:r>
                        <a:rPr lang="en-US" sz="1400" u="none" strike="noStrike" cap="none"/>
                        <a:t>82 </a:t>
                      </a:r>
                      <a:r>
                        <a:rPr lang="en-US" sz="1400" u="none" strike="noStrike" cap="none">
                          <a:solidFill>
                            <a:srgbClr val="000000"/>
                          </a:solidFill>
                          <a:sym typeface="Arial"/>
                        </a:rPr>
                        <a:t>(50.9)</a:t>
                      </a:r>
                      <a:endParaRPr sz="1400" u="none" strike="noStrike" cap="none">
                        <a:latin typeface="Arial"/>
                        <a:ea typeface="Arial"/>
                        <a:cs typeface="Arial"/>
                        <a:sym typeface="Arial"/>
                      </a:endParaRPr>
                    </a:p>
                  </a:txBody>
                  <a:tcPr marL="0" marR="0" marT="0" marB="0" anchor="ctr">
                    <a:solidFill>
                      <a:schemeClr val="bg1">
                        <a:lumMod val="75000"/>
                        <a:alpha val="20000"/>
                      </a:schemeClr>
                    </a:solidFill>
                  </a:tcPr>
                </a:tc>
                <a:tc>
                  <a:txBody>
                    <a:bodyPr/>
                    <a:lstStyle/>
                    <a:p>
                      <a:pPr marL="25400" marR="25400" lvl="0" indent="0" algn="ctr" rtl="0">
                        <a:lnSpc>
                          <a:spcPct val="115000"/>
                        </a:lnSpc>
                        <a:spcBef>
                          <a:spcPts val="0"/>
                        </a:spcBef>
                        <a:spcAft>
                          <a:spcPts val="0"/>
                        </a:spcAft>
                        <a:buClr>
                          <a:srgbClr val="000000"/>
                        </a:buClr>
                        <a:buSzPts val="1200"/>
                        <a:buFont typeface="Arial"/>
                        <a:buNone/>
                      </a:pPr>
                      <a:r>
                        <a:rPr lang="en-US" sz="1400" u="none" strike="noStrike" cap="none"/>
                        <a:t>113</a:t>
                      </a:r>
                      <a:r>
                        <a:rPr lang="en-US" sz="1400" u="none" strike="noStrike" cap="none">
                          <a:solidFill>
                            <a:srgbClr val="000000"/>
                          </a:solidFill>
                          <a:sym typeface="Arial"/>
                        </a:rPr>
                        <a:t> (68.9)</a:t>
                      </a:r>
                      <a:endParaRPr sz="1400" u="none" strike="noStrike" cap="none">
                        <a:latin typeface="Arial"/>
                        <a:ea typeface="Arial"/>
                        <a:cs typeface="Arial"/>
                        <a:sym typeface="Arial"/>
                      </a:endParaRPr>
                    </a:p>
                  </a:txBody>
                  <a:tcPr marL="0" marR="0" marT="0" marB="0" anchor="ctr">
                    <a:solidFill>
                      <a:schemeClr val="bg1">
                        <a:lumMod val="75000"/>
                        <a:alpha val="20000"/>
                      </a:schemeClr>
                    </a:solidFill>
                  </a:tcPr>
                </a:tc>
                <a:extLst>
                  <a:ext uri="{0D108BD9-81ED-4DB2-BD59-A6C34878D82A}">
                    <a16:rowId xmlns:a16="http://schemas.microsoft.com/office/drawing/2014/main" val="10001"/>
                  </a:ext>
                </a:extLst>
              </a:tr>
              <a:tr h="233361">
                <a:tc>
                  <a:txBody>
                    <a:bodyPr/>
                    <a:lstStyle/>
                    <a:p>
                      <a:pPr marL="25400" marR="25400" lvl="0" indent="0" algn="l" rtl="0">
                        <a:lnSpc>
                          <a:spcPct val="100000"/>
                        </a:lnSpc>
                        <a:spcBef>
                          <a:spcPts val="0"/>
                        </a:spcBef>
                        <a:spcAft>
                          <a:spcPts val="0"/>
                        </a:spcAft>
                        <a:buClr>
                          <a:srgbClr val="000000"/>
                        </a:buClr>
                        <a:buSzPts val="1200"/>
                        <a:buFont typeface="Arial"/>
                        <a:buNone/>
                      </a:pPr>
                      <a:r>
                        <a:rPr lang="en-US" sz="1400" b="0" u="none" strike="noStrike" cap="none">
                          <a:solidFill>
                            <a:srgbClr val="000000"/>
                          </a:solidFill>
                          <a:sym typeface="Arial"/>
                        </a:rPr>
                        <a:t>Median (95% CI), </a:t>
                      </a:r>
                      <a:r>
                        <a:rPr lang="en-US" sz="1400" b="0" u="none" strike="noStrike" cap="none" err="1">
                          <a:solidFill>
                            <a:srgbClr val="000000"/>
                          </a:solidFill>
                          <a:sym typeface="Arial"/>
                        </a:rPr>
                        <a:t>mo</a:t>
                      </a:r>
                      <a:endParaRPr sz="1400" b="0" u="none" strike="noStrike" cap="none">
                        <a:solidFill>
                          <a:srgbClr val="000000"/>
                        </a:solidFill>
                        <a:latin typeface="Arial"/>
                        <a:ea typeface="Arial"/>
                        <a:cs typeface="Arial"/>
                        <a:sym typeface="Arial"/>
                      </a:endParaRPr>
                    </a:p>
                  </a:txBody>
                  <a:tcPr marL="0" marR="0" marT="0" marB="0" anchor="ctr"/>
                </a:tc>
                <a:tc>
                  <a:txBody>
                    <a:body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u="none" strike="noStrike" cap="none"/>
                        <a:t>15.0 </a:t>
                      </a:r>
                      <a:r>
                        <a:rPr lang="en-US" sz="1400" b="0" u="none" strike="noStrike" cap="none">
                          <a:sym typeface="Arial"/>
                        </a:rPr>
                        <a:t>(11.3, 20.5) </a:t>
                      </a:r>
                      <a:endParaRPr lang="en-US" sz="1400" b="0" u="none" strike="noStrike" cap="none">
                        <a:latin typeface="+mn-lt"/>
                        <a:ea typeface="Arial"/>
                        <a:cs typeface="Arial"/>
                        <a:sym typeface="Arial"/>
                      </a:endParaRPr>
                    </a:p>
                  </a:txBody>
                  <a:tcPr marL="0" marR="0" marT="0" marB="0" anchor="ctr"/>
                </a:tc>
                <a:tc>
                  <a:txBody>
                    <a:body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0" u="none" strike="noStrike" cap="none"/>
                        <a:t>7.3 </a:t>
                      </a:r>
                      <a:r>
                        <a:rPr lang="en-US" sz="1400" b="0" u="none" strike="noStrike" cap="none">
                          <a:sym typeface="Arial"/>
                        </a:rPr>
                        <a:t>(5.6, 9.3) </a:t>
                      </a:r>
                      <a:endParaRPr lang="en-US" sz="1400" b="0" u="none" strike="noStrike" cap="none">
                        <a:latin typeface="+mn-lt"/>
                        <a:ea typeface="Arial"/>
                        <a:cs typeface="Arial"/>
                        <a:sym typeface="Arial"/>
                      </a:endParaRPr>
                    </a:p>
                  </a:txBody>
                  <a:tcPr marL="0" marR="0" marT="0" marB="0" anchor="ctr"/>
                </a:tc>
                <a:extLst>
                  <a:ext uri="{0D108BD9-81ED-4DB2-BD59-A6C34878D82A}">
                    <a16:rowId xmlns:a16="http://schemas.microsoft.com/office/drawing/2014/main" val="10007"/>
                  </a:ext>
                </a:extLst>
              </a:tr>
              <a:tr h="466721">
                <a:tc>
                  <a:txBody>
                    <a:bodyPr/>
                    <a:lstStyle/>
                    <a:p>
                      <a:pPr marL="25400" marR="25400" lvl="0" indent="0" algn="l" rtl="0">
                        <a:lnSpc>
                          <a:spcPct val="100000"/>
                        </a:lnSpc>
                        <a:spcBef>
                          <a:spcPts val="0"/>
                        </a:spcBef>
                        <a:spcAft>
                          <a:spcPts val="0"/>
                        </a:spcAft>
                        <a:buClr>
                          <a:srgbClr val="000000"/>
                        </a:buClr>
                        <a:buSzPts val="1200"/>
                        <a:buFont typeface="Arial"/>
                        <a:buNone/>
                      </a:pPr>
                      <a:r>
                        <a:rPr lang="en-US" sz="1400" b="0" u="none" strike="noStrike" cap="none">
                          <a:solidFill>
                            <a:srgbClr val="000000"/>
                          </a:solidFill>
                          <a:sym typeface="Arial"/>
                        </a:rPr>
                        <a:t>Stratified hazard ratio (95% CI)</a:t>
                      </a:r>
                    </a:p>
                    <a:p>
                      <a:pPr marL="25400" marR="25400" lvl="0" indent="0" algn="l" rtl="0">
                        <a:lnSpc>
                          <a:spcPct val="100000"/>
                        </a:lnSpc>
                        <a:spcBef>
                          <a:spcPts val="0"/>
                        </a:spcBef>
                        <a:spcAft>
                          <a:spcPts val="0"/>
                        </a:spcAft>
                        <a:buClr>
                          <a:srgbClr val="000000"/>
                        </a:buClr>
                        <a:buSzPts val="1200"/>
                        <a:buFont typeface="Arial"/>
                        <a:buNone/>
                      </a:pPr>
                      <a:endParaRPr sz="1400" b="0" u="none" strike="noStrike" cap="none">
                        <a:solidFill>
                          <a:srgbClr val="000000"/>
                        </a:solidFill>
                        <a:latin typeface="Arial"/>
                        <a:ea typeface="Arial"/>
                        <a:cs typeface="Arial"/>
                        <a:sym typeface="Arial"/>
                      </a:endParaRPr>
                    </a:p>
                  </a:txBody>
                  <a:tcPr marL="0" marR="0" marT="0" marB="0" anchor="ctr">
                    <a:solidFill>
                      <a:schemeClr val="bg1">
                        <a:lumMod val="75000"/>
                        <a:alpha val="20000"/>
                      </a:schemeClr>
                    </a:solidFill>
                  </a:tcPr>
                </a:tc>
                <a:tc gridSpan="2">
                  <a:txBody>
                    <a:body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400" b="1" u="none" strike="noStrike" cap="none" dirty="0">
                          <a:solidFill>
                            <a:schemeClr val="dk1"/>
                          </a:solidFill>
                        </a:rPr>
                        <a:t>0.43 </a:t>
                      </a:r>
                      <a:r>
                        <a:rPr lang="en-US" sz="1400" b="1" u="none" strike="noStrike" cap="none" dirty="0">
                          <a:solidFill>
                            <a:schemeClr val="dk1"/>
                          </a:solidFill>
                          <a:sym typeface="Arial"/>
                        </a:rPr>
                        <a:t>(0.32, 0.59)</a:t>
                      </a:r>
                      <a:br>
                        <a:rPr lang="en-US" sz="1400" b="1" u="none" strike="noStrike" cap="none" dirty="0">
                          <a:solidFill>
                            <a:schemeClr val="dk1"/>
                          </a:solidFill>
                          <a:sym typeface="Arial"/>
                        </a:rPr>
                      </a:br>
                      <a:r>
                        <a:rPr lang="en-US" sz="1400" b="1" u="none" strike="noStrike" cap="none" dirty="0">
                          <a:solidFill>
                            <a:schemeClr val="dk1"/>
                          </a:solidFill>
                          <a:sym typeface="Arial"/>
                        </a:rPr>
                        <a:t>p&lt;0.0001</a:t>
                      </a:r>
                      <a:endParaRPr lang="en-US" sz="1400" b="1" u="none" strike="noStrike" cap="none" dirty="0">
                        <a:solidFill>
                          <a:schemeClr val="dk1"/>
                        </a:solidFill>
                        <a:latin typeface="+mn-lt"/>
                        <a:ea typeface="Arial"/>
                        <a:cs typeface="Arial"/>
                        <a:sym typeface="Arial"/>
                      </a:endParaRPr>
                    </a:p>
                  </a:txBody>
                  <a:tcPr marL="0" marR="0" marT="0" marB="0" anchor="ctr">
                    <a:solidFill>
                      <a:schemeClr val="bg1">
                        <a:lumMod val="75000"/>
                        <a:alpha val="20000"/>
                      </a:schemeClr>
                    </a:solidFill>
                  </a:tcPr>
                </a:tc>
                <a:tc hMerge="1">
                  <a:txBody>
                    <a:bodyPr/>
                    <a:lstStyle/>
                    <a:p>
                      <a:endParaRPr lang="en-US"/>
                    </a:p>
                  </a:txBody>
                  <a:tcPr/>
                </a:tc>
                <a:extLst>
                  <a:ext uri="{0D108BD9-81ED-4DB2-BD59-A6C34878D82A}">
                    <a16:rowId xmlns:a16="http://schemas.microsoft.com/office/drawing/2014/main" val="10013"/>
                  </a:ext>
                </a:extLst>
              </a:tr>
            </a:tbl>
          </a:graphicData>
        </a:graphic>
      </p:graphicFrame>
      <p:graphicFrame>
        <p:nvGraphicFramePr>
          <p:cNvPr id="8" name="Table 7">
            <a:extLst>
              <a:ext uri="{FF2B5EF4-FFF2-40B4-BE49-F238E27FC236}">
                <a16:creationId xmlns:a16="http://schemas.microsoft.com/office/drawing/2014/main" id="{61943E23-34AB-E196-73F7-A5094D9120AB}"/>
              </a:ext>
            </a:extLst>
          </p:cNvPr>
          <p:cNvGraphicFramePr>
            <a:graphicFrameLocks noGrp="1"/>
          </p:cNvGraphicFramePr>
          <p:nvPr/>
        </p:nvGraphicFramePr>
        <p:xfrm>
          <a:off x="160885" y="4926532"/>
          <a:ext cx="8831772" cy="502920"/>
        </p:xfrm>
        <a:graphic>
          <a:graphicData uri="http://schemas.openxmlformats.org/drawingml/2006/table">
            <a:tbl>
              <a:tblPr firstRow="1" bandRow="1">
                <a:tableStyleId>{5C22544A-7EE6-4342-B048-85BDC9FD1C3A}</a:tableStyleId>
              </a:tblPr>
              <a:tblGrid>
                <a:gridCol w="1624208">
                  <a:extLst>
                    <a:ext uri="{9D8B030D-6E8A-4147-A177-3AD203B41FA5}">
                      <a16:colId xmlns:a16="http://schemas.microsoft.com/office/drawing/2014/main" val="540616542"/>
                    </a:ext>
                  </a:extLst>
                </a:gridCol>
                <a:gridCol w="554428">
                  <a:extLst>
                    <a:ext uri="{9D8B030D-6E8A-4147-A177-3AD203B41FA5}">
                      <a16:colId xmlns:a16="http://schemas.microsoft.com/office/drawing/2014/main" val="4137980778"/>
                    </a:ext>
                  </a:extLst>
                </a:gridCol>
                <a:gridCol w="554428">
                  <a:extLst>
                    <a:ext uri="{9D8B030D-6E8A-4147-A177-3AD203B41FA5}">
                      <a16:colId xmlns:a16="http://schemas.microsoft.com/office/drawing/2014/main" val="1033547381"/>
                    </a:ext>
                  </a:extLst>
                </a:gridCol>
                <a:gridCol w="554428">
                  <a:extLst>
                    <a:ext uri="{9D8B030D-6E8A-4147-A177-3AD203B41FA5}">
                      <a16:colId xmlns:a16="http://schemas.microsoft.com/office/drawing/2014/main" val="113625601"/>
                    </a:ext>
                  </a:extLst>
                </a:gridCol>
                <a:gridCol w="554428">
                  <a:extLst>
                    <a:ext uri="{9D8B030D-6E8A-4147-A177-3AD203B41FA5}">
                      <a16:colId xmlns:a16="http://schemas.microsoft.com/office/drawing/2014/main" val="4247711695"/>
                    </a:ext>
                  </a:extLst>
                </a:gridCol>
                <a:gridCol w="554428">
                  <a:extLst>
                    <a:ext uri="{9D8B030D-6E8A-4147-A177-3AD203B41FA5}">
                      <a16:colId xmlns:a16="http://schemas.microsoft.com/office/drawing/2014/main" val="49772874"/>
                    </a:ext>
                  </a:extLst>
                </a:gridCol>
                <a:gridCol w="554428">
                  <a:extLst>
                    <a:ext uri="{9D8B030D-6E8A-4147-A177-3AD203B41FA5}">
                      <a16:colId xmlns:a16="http://schemas.microsoft.com/office/drawing/2014/main" val="2599443862"/>
                    </a:ext>
                  </a:extLst>
                </a:gridCol>
                <a:gridCol w="554428">
                  <a:extLst>
                    <a:ext uri="{9D8B030D-6E8A-4147-A177-3AD203B41FA5}">
                      <a16:colId xmlns:a16="http://schemas.microsoft.com/office/drawing/2014/main" val="2886374299"/>
                    </a:ext>
                  </a:extLst>
                </a:gridCol>
                <a:gridCol w="554428">
                  <a:extLst>
                    <a:ext uri="{9D8B030D-6E8A-4147-A177-3AD203B41FA5}">
                      <a16:colId xmlns:a16="http://schemas.microsoft.com/office/drawing/2014/main" val="2112904230"/>
                    </a:ext>
                  </a:extLst>
                </a:gridCol>
                <a:gridCol w="554428">
                  <a:extLst>
                    <a:ext uri="{9D8B030D-6E8A-4147-A177-3AD203B41FA5}">
                      <a16:colId xmlns:a16="http://schemas.microsoft.com/office/drawing/2014/main" val="2583258876"/>
                    </a:ext>
                  </a:extLst>
                </a:gridCol>
                <a:gridCol w="554428">
                  <a:extLst>
                    <a:ext uri="{9D8B030D-6E8A-4147-A177-3AD203B41FA5}">
                      <a16:colId xmlns:a16="http://schemas.microsoft.com/office/drawing/2014/main" val="1478761522"/>
                    </a:ext>
                  </a:extLst>
                </a:gridCol>
                <a:gridCol w="554428">
                  <a:extLst>
                    <a:ext uri="{9D8B030D-6E8A-4147-A177-3AD203B41FA5}">
                      <a16:colId xmlns:a16="http://schemas.microsoft.com/office/drawing/2014/main" val="2161211861"/>
                    </a:ext>
                  </a:extLst>
                </a:gridCol>
                <a:gridCol w="554428">
                  <a:extLst>
                    <a:ext uri="{9D8B030D-6E8A-4147-A177-3AD203B41FA5}">
                      <a16:colId xmlns:a16="http://schemas.microsoft.com/office/drawing/2014/main" val="1740265360"/>
                    </a:ext>
                  </a:extLst>
                </a:gridCol>
                <a:gridCol w="554428">
                  <a:extLst>
                    <a:ext uri="{9D8B030D-6E8A-4147-A177-3AD203B41FA5}">
                      <a16:colId xmlns:a16="http://schemas.microsoft.com/office/drawing/2014/main" val="2046898504"/>
                    </a:ext>
                  </a:extLst>
                </a:gridCol>
              </a:tblGrid>
              <a:tr h="162560">
                <a:tc>
                  <a:txBody>
                    <a:bodyPr/>
                    <a:lstStyle/>
                    <a:p>
                      <a:pPr algn="l"/>
                      <a:r>
                        <a:rPr lang="en-GB" sz="1100" b="0">
                          <a:solidFill>
                            <a:schemeClr val="tx1"/>
                          </a:solidFill>
                        </a:rPr>
                        <a:t>Patients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GB" sz="11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599694946"/>
                  </a:ext>
                </a:extLst>
              </a:tr>
              <a:tr h="162560">
                <a:tc>
                  <a:txBody>
                    <a:body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err="1">
                          <a:solidFill>
                            <a:srgbClr val="4F81BD"/>
                          </a:solidFill>
                          <a:latin typeface="+mn-lt"/>
                          <a:ea typeface="+mn-ea"/>
                          <a:cs typeface="+mn-cs"/>
                          <a:sym typeface="Arial"/>
                        </a:rPr>
                        <a:t>Inavo+Palbo+Fulv</a:t>
                      </a:r>
                      <a:endParaRPr lang="en-GB" sz="1100" b="0" i="0" u="none" strike="noStrike" cap="none">
                        <a:solidFill>
                          <a:srgbClr val="4F81BD"/>
                        </a:solidFill>
                        <a:latin typeface="+mn-lt"/>
                        <a:ea typeface="+mn-ea"/>
                        <a:cs typeface="+mn-cs"/>
                        <a:sym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92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65755960"/>
                  </a:ext>
                </a:extLst>
              </a:tr>
              <a:tr h="162560">
                <a:tc>
                  <a:txBody>
                    <a:body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err="1">
                          <a:solidFill>
                            <a:srgbClr val="C00000"/>
                          </a:solidFill>
                          <a:latin typeface="+mn-lt"/>
                          <a:ea typeface="+mn-ea"/>
                          <a:cs typeface="+mn-cs"/>
                          <a:sym typeface="Arial"/>
                        </a:rPr>
                        <a:t>Pbo+Palbo+Fulv</a:t>
                      </a:r>
                      <a:endParaRPr lang="en-GB" sz="1100" b="0" i="0" u="none" strike="noStrike" cap="none">
                        <a:solidFill>
                          <a:srgbClr val="C00000"/>
                        </a:solidFill>
                        <a:latin typeface="+mn-lt"/>
                        <a:ea typeface="+mn-ea"/>
                        <a:cs typeface="+mn-cs"/>
                        <a:sym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100" b="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4072721681"/>
                  </a:ext>
                </a:extLst>
              </a:tr>
            </a:tbl>
          </a:graphicData>
        </a:graphic>
      </p:graphicFrame>
      <p:grpSp>
        <p:nvGrpSpPr>
          <p:cNvPr id="9" name="Group 8">
            <a:extLst>
              <a:ext uri="{FF2B5EF4-FFF2-40B4-BE49-F238E27FC236}">
                <a16:creationId xmlns:a16="http://schemas.microsoft.com/office/drawing/2014/main" id="{3D1BA6E1-68BE-2330-F795-B3528B3CF3A8}"/>
              </a:ext>
            </a:extLst>
          </p:cNvPr>
          <p:cNvGrpSpPr/>
          <p:nvPr/>
        </p:nvGrpSpPr>
        <p:grpSpPr>
          <a:xfrm>
            <a:off x="871107" y="1684092"/>
            <a:ext cx="8682636" cy="3223320"/>
            <a:chOff x="1216880" y="1214021"/>
            <a:chExt cx="6511977" cy="2417490"/>
          </a:xfrm>
        </p:grpSpPr>
        <p:grpSp>
          <p:nvGrpSpPr>
            <p:cNvPr id="11" name="Group 10">
              <a:extLst>
                <a:ext uri="{FF2B5EF4-FFF2-40B4-BE49-F238E27FC236}">
                  <a16:creationId xmlns:a16="http://schemas.microsoft.com/office/drawing/2014/main" id="{6A35B6D3-CC74-F5E7-2BD1-B7F593534BB9}"/>
                </a:ext>
              </a:extLst>
            </p:cNvPr>
            <p:cNvGrpSpPr/>
            <p:nvPr/>
          </p:nvGrpSpPr>
          <p:grpSpPr>
            <a:xfrm>
              <a:off x="2070038" y="1278415"/>
              <a:ext cx="5467113" cy="1726362"/>
              <a:chOff x="2070038" y="1278415"/>
              <a:chExt cx="5467113" cy="1726362"/>
            </a:xfrm>
          </p:grpSpPr>
          <p:grpSp>
            <p:nvGrpSpPr>
              <p:cNvPr id="184" name="Group 183">
                <a:extLst>
                  <a:ext uri="{FF2B5EF4-FFF2-40B4-BE49-F238E27FC236}">
                    <a16:creationId xmlns:a16="http://schemas.microsoft.com/office/drawing/2014/main" id="{46685F88-F74A-7457-4A2B-559062EC2A8E}"/>
                  </a:ext>
                </a:extLst>
              </p:cNvPr>
              <p:cNvGrpSpPr/>
              <p:nvPr/>
            </p:nvGrpSpPr>
            <p:grpSpPr>
              <a:xfrm>
                <a:off x="2070038" y="1278415"/>
                <a:ext cx="5301054" cy="1522025"/>
                <a:chOff x="2070038" y="1278415"/>
                <a:chExt cx="5301054" cy="1522025"/>
              </a:xfrm>
            </p:grpSpPr>
            <p:grpSp>
              <p:nvGrpSpPr>
                <p:cNvPr id="256" name="Graphic 211">
                  <a:extLst>
                    <a:ext uri="{FF2B5EF4-FFF2-40B4-BE49-F238E27FC236}">
                      <a16:creationId xmlns:a16="http://schemas.microsoft.com/office/drawing/2014/main" id="{7728DADB-A62A-4624-3B1D-ED0D701EE7EC}"/>
                    </a:ext>
                  </a:extLst>
                </p:cNvPr>
                <p:cNvGrpSpPr/>
                <p:nvPr/>
              </p:nvGrpSpPr>
              <p:grpSpPr>
                <a:xfrm>
                  <a:off x="2098371" y="1313878"/>
                  <a:ext cx="5272721" cy="1451097"/>
                  <a:chOff x="2098371" y="1313878"/>
                  <a:chExt cx="5272721" cy="1451097"/>
                </a:xfrm>
                <a:noFill/>
              </p:grpSpPr>
              <p:sp>
                <p:nvSpPr>
                  <p:cNvPr id="331" name="Freeform: Shape 330">
                    <a:extLst>
                      <a:ext uri="{FF2B5EF4-FFF2-40B4-BE49-F238E27FC236}">
                        <a16:creationId xmlns:a16="http://schemas.microsoft.com/office/drawing/2014/main" id="{6BBBA428-AE90-EBB9-EAB8-451E46E674C0}"/>
                      </a:ext>
                    </a:extLst>
                  </p:cNvPr>
                  <p:cNvSpPr/>
                  <p:nvPr/>
                </p:nvSpPr>
                <p:spPr>
                  <a:xfrm>
                    <a:off x="2098371" y="1313878"/>
                    <a:ext cx="5272721" cy="1451097"/>
                  </a:xfrm>
                  <a:custGeom>
                    <a:avLst/>
                    <a:gdLst>
                      <a:gd name="connsiteX0" fmla="*/ 0 w 5272721"/>
                      <a:gd name="connsiteY0" fmla="*/ 0 h 1451097"/>
                      <a:gd name="connsiteX1" fmla="*/ 15762 w 5272721"/>
                      <a:gd name="connsiteY1" fmla="*/ 0 h 1451097"/>
                      <a:gd name="connsiteX2" fmla="*/ 15762 w 5272721"/>
                      <a:gd name="connsiteY2" fmla="*/ 27301 h 1451097"/>
                      <a:gd name="connsiteX3" fmla="*/ 232296 w 5272721"/>
                      <a:gd name="connsiteY3" fmla="*/ 27301 h 1451097"/>
                      <a:gd name="connsiteX4" fmla="*/ 232296 w 5272721"/>
                      <a:gd name="connsiteY4" fmla="*/ 47379 h 1451097"/>
                      <a:gd name="connsiteX5" fmla="*/ 250966 w 5272721"/>
                      <a:gd name="connsiteY5" fmla="*/ 47379 h 1451097"/>
                      <a:gd name="connsiteX6" fmla="*/ 250966 w 5272721"/>
                      <a:gd name="connsiteY6" fmla="*/ 80309 h 1451097"/>
                      <a:gd name="connsiteX7" fmla="*/ 266727 w 5272721"/>
                      <a:gd name="connsiteY7" fmla="*/ 80309 h 1451097"/>
                      <a:gd name="connsiteX8" fmla="*/ 266727 w 5272721"/>
                      <a:gd name="connsiteY8" fmla="*/ 98979 h 1451097"/>
                      <a:gd name="connsiteX9" fmla="*/ 292528 w 5272721"/>
                      <a:gd name="connsiteY9" fmla="*/ 98979 h 1451097"/>
                      <a:gd name="connsiteX10" fmla="*/ 292528 w 5272721"/>
                      <a:gd name="connsiteY10" fmla="*/ 119056 h 1451097"/>
                      <a:gd name="connsiteX11" fmla="*/ 397230 w 5272721"/>
                      <a:gd name="connsiteY11" fmla="*/ 119056 h 1451097"/>
                      <a:gd name="connsiteX12" fmla="*/ 397230 w 5272721"/>
                      <a:gd name="connsiteY12" fmla="*/ 134818 h 1451097"/>
                      <a:gd name="connsiteX13" fmla="*/ 504840 w 5272721"/>
                      <a:gd name="connsiteY13" fmla="*/ 134818 h 1451097"/>
                      <a:gd name="connsiteX14" fmla="*/ 504840 w 5272721"/>
                      <a:gd name="connsiteY14" fmla="*/ 157804 h 1451097"/>
                      <a:gd name="connsiteX15" fmla="*/ 516286 w 5272721"/>
                      <a:gd name="connsiteY15" fmla="*/ 157804 h 1451097"/>
                      <a:gd name="connsiteX16" fmla="*/ 516286 w 5272721"/>
                      <a:gd name="connsiteY16" fmla="*/ 183604 h 1451097"/>
                      <a:gd name="connsiteX17" fmla="*/ 529233 w 5272721"/>
                      <a:gd name="connsiteY17" fmla="*/ 183604 h 1451097"/>
                      <a:gd name="connsiteX18" fmla="*/ 529233 w 5272721"/>
                      <a:gd name="connsiteY18" fmla="*/ 199365 h 1451097"/>
                      <a:gd name="connsiteX19" fmla="*/ 599503 w 5272721"/>
                      <a:gd name="connsiteY19" fmla="*/ 199365 h 1451097"/>
                      <a:gd name="connsiteX20" fmla="*/ 599503 w 5272721"/>
                      <a:gd name="connsiteY20" fmla="*/ 210811 h 1451097"/>
                      <a:gd name="connsiteX21" fmla="*/ 655419 w 5272721"/>
                      <a:gd name="connsiteY21" fmla="*/ 210811 h 1451097"/>
                      <a:gd name="connsiteX22" fmla="*/ 655419 w 5272721"/>
                      <a:gd name="connsiteY22" fmla="*/ 223758 h 1451097"/>
                      <a:gd name="connsiteX23" fmla="*/ 692666 w 5272721"/>
                      <a:gd name="connsiteY23" fmla="*/ 223758 h 1451097"/>
                      <a:gd name="connsiteX24" fmla="*/ 692666 w 5272721"/>
                      <a:gd name="connsiteY24" fmla="*/ 235204 h 1451097"/>
                      <a:gd name="connsiteX25" fmla="*/ 735729 w 5272721"/>
                      <a:gd name="connsiteY25" fmla="*/ 235204 h 1451097"/>
                      <a:gd name="connsiteX26" fmla="*/ 735729 w 5272721"/>
                      <a:gd name="connsiteY26" fmla="*/ 253874 h 1451097"/>
                      <a:gd name="connsiteX27" fmla="*/ 775883 w 5272721"/>
                      <a:gd name="connsiteY27" fmla="*/ 253874 h 1451097"/>
                      <a:gd name="connsiteX28" fmla="*/ 775883 w 5272721"/>
                      <a:gd name="connsiteY28" fmla="*/ 281175 h 1451097"/>
                      <a:gd name="connsiteX29" fmla="*/ 783013 w 5272721"/>
                      <a:gd name="connsiteY29" fmla="*/ 281175 h 1451097"/>
                      <a:gd name="connsiteX30" fmla="*/ 783013 w 5272721"/>
                      <a:gd name="connsiteY30" fmla="*/ 294029 h 1451097"/>
                      <a:gd name="connsiteX31" fmla="*/ 803091 w 5272721"/>
                      <a:gd name="connsiteY31" fmla="*/ 294029 h 1451097"/>
                      <a:gd name="connsiteX32" fmla="*/ 803091 w 5272721"/>
                      <a:gd name="connsiteY32" fmla="*/ 315513 h 1451097"/>
                      <a:gd name="connsiteX33" fmla="*/ 824669 w 5272721"/>
                      <a:gd name="connsiteY33" fmla="*/ 315513 h 1451097"/>
                      <a:gd name="connsiteX34" fmla="*/ 824669 w 5272721"/>
                      <a:gd name="connsiteY34" fmla="*/ 324145 h 1451097"/>
                      <a:gd name="connsiteX35" fmla="*/ 917831 w 5272721"/>
                      <a:gd name="connsiteY35" fmla="*/ 324145 h 1451097"/>
                      <a:gd name="connsiteX36" fmla="*/ 917831 w 5272721"/>
                      <a:gd name="connsiteY36" fmla="*/ 341407 h 1451097"/>
                      <a:gd name="connsiteX37" fmla="*/ 959487 w 5272721"/>
                      <a:gd name="connsiteY37" fmla="*/ 341407 h 1451097"/>
                      <a:gd name="connsiteX38" fmla="*/ 959487 w 5272721"/>
                      <a:gd name="connsiteY38" fmla="*/ 361485 h 1451097"/>
                      <a:gd name="connsiteX39" fmla="*/ 1021126 w 5272721"/>
                      <a:gd name="connsiteY39" fmla="*/ 361485 h 1451097"/>
                      <a:gd name="connsiteX40" fmla="*/ 1021126 w 5272721"/>
                      <a:gd name="connsiteY40" fmla="*/ 397323 h 1451097"/>
                      <a:gd name="connsiteX41" fmla="*/ 1032572 w 5272721"/>
                      <a:gd name="connsiteY41" fmla="*/ 397323 h 1451097"/>
                      <a:gd name="connsiteX42" fmla="*/ 1032572 w 5272721"/>
                      <a:gd name="connsiteY42" fmla="*/ 470408 h 1451097"/>
                      <a:gd name="connsiteX43" fmla="*/ 1117197 w 5272721"/>
                      <a:gd name="connsiteY43" fmla="*/ 470408 h 1451097"/>
                      <a:gd name="connsiteX44" fmla="*/ 1117197 w 5272721"/>
                      <a:gd name="connsiteY44" fmla="*/ 480822 h 1451097"/>
                      <a:gd name="connsiteX45" fmla="*/ 1125453 w 5272721"/>
                      <a:gd name="connsiteY45" fmla="*/ 480822 h 1451097"/>
                      <a:gd name="connsiteX46" fmla="*/ 1125453 w 5272721"/>
                      <a:gd name="connsiteY46" fmla="*/ 495927 h 1451097"/>
                      <a:gd name="connsiteX47" fmla="*/ 1184652 w 5272721"/>
                      <a:gd name="connsiteY47" fmla="*/ 495927 h 1451097"/>
                      <a:gd name="connsiteX48" fmla="*/ 1184652 w 5272721"/>
                      <a:gd name="connsiteY48" fmla="*/ 510938 h 1451097"/>
                      <a:gd name="connsiteX49" fmla="*/ 1193190 w 5272721"/>
                      <a:gd name="connsiteY49" fmla="*/ 510938 h 1451097"/>
                      <a:gd name="connsiteX50" fmla="*/ 1193190 w 5272721"/>
                      <a:gd name="connsiteY50" fmla="*/ 528201 h 1451097"/>
                      <a:gd name="connsiteX51" fmla="*/ 1249200 w 5272721"/>
                      <a:gd name="connsiteY51" fmla="*/ 528201 h 1451097"/>
                      <a:gd name="connsiteX52" fmla="*/ 1249200 w 5272721"/>
                      <a:gd name="connsiteY52" fmla="*/ 555033 h 1451097"/>
                      <a:gd name="connsiteX53" fmla="*/ 1256705 w 5272721"/>
                      <a:gd name="connsiteY53" fmla="*/ 555033 h 1451097"/>
                      <a:gd name="connsiteX54" fmla="*/ 1256705 w 5272721"/>
                      <a:gd name="connsiteY54" fmla="*/ 591622 h 1451097"/>
                      <a:gd name="connsiteX55" fmla="*/ 1263179 w 5272721"/>
                      <a:gd name="connsiteY55" fmla="*/ 591622 h 1451097"/>
                      <a:gd name="connsiteX56" fmla="*/ 1263179 w 5272721"/>
                      <a:gd name="connsiteY56" fmla="*/ 608885 h 1451097"/>
                      <a:gd name="connsiteX57" fmla="*/ 1269559 w 5272721"/>
                      <a:gd name="connsiteY57" fmla="*/ 608885 h 1451097"/>
                      <a:gd name="connsiteX58" fmla="*/ 1269559 w 5272721"/>
                      <a:gd name="connsiteY58" fmla="*/ 624928 h 1451097"/>
                      <a:gd name="connsiteX59" fmla="*/ 1276032 w 5272721"/>
                      <a:gd name="connsiteY59" fmla="*/ 624928 h 1451097"/>
                      <a:gd name="connsiteX60" fmla="*/ 1276032 w 5272721"/>
                      <a:gd name="connsiteY60" fmla="*/ 635717 h 1451097"/>
                      <a:gd name="connsiteX61" fmla="*/ 1283538 w 5272721"/>
                      <a:gd name="connsiteY61" fmla="*/ 635717 h 1451097"/>
                      <a:gd name="connsiteX62" fmla="*/ 1283538 w 5272721"/>
                      <a:gd name="connsiteY62" fmla="*/ 657202 h 1451097"/>
                      <a:gd name="connsiteX63" fmla="*/ 1291137 w 5272721"/>
                      <a:gd name="connsiteY63" fmla="*/ 657202 h 1451097"/>
                      <a:gd name="connsiteX64" fmla="*/ 1291137 w 5272721"/>
                      <a:gd name="connsiteY64" fmla="*/ 675497 h 1451097"/>
                      <a:gd name="connsiteX65" fmla="*/ 1510580 w 5272721"/>
                      <a:gd name="connsiteY65" fmla="*/ 675497 h 1451097"/>
                      <a:gd name="connsiteX66" fmla="*/ 1510580 w 5272721"/>
                      <a:gd name="connsiteY66" fmla="*/ 691633 h 1451097"/>
                      <a:gd name="connsiteX67" fmla="*/ 1533096 w 5272721"/>
                      <a:gd name="connsiteY67" fmla="*/ 691633 h 1451097"/>
                      <a:gd name="connsiteX68" fmla="*/ 1533096 w 5272721"/>
                      <a:gd name="connsiteY68" fmla="*/ 711523 h 1451097"/>
                      <a:gd name="connsiteX69" fmla="*/ 1543322 w 5272721"/>
                      <a:gd name="connsiteY69" fmla="*/ 711523 h 1451097"/>
                      <a:gd name="connsiteX70" fmla="*/ 1543322 w 5272721"/>
                      <a:gd name="connsiteY70" fmla="*/ 750270 h 1451097"/>
                      <a:gd name="connsiteX71" fmla="*/ 1551954 w 5272721"/>
                      <a:gd name="connsiteY71" fmla="*/ 750270 h 1451097"/>
                      <a:gd name="connsiteX72" fmla="*/ 1551954 w 5272721"/>
                      <a:gd name="connsiteY72" fmla="*/ 757307 h 1451097"/>
                      <a:gd name="connsiteX73" fmla="*/ 1565933 w 5272721"/>
                      <a:gd name="connsiteY73" fmla="*/ 757307 h 1451097"/>
                      <a:gd name="connsiteX74" fmla="*/ 1565933 w 5272721"/>
                      <a:gd name="connsiteY74" fmla="*/ 773444 h 1451097"/>
                      <a:gd name="connsiteX75" fmla="*/ 1577754 w 5272721"/>
                      <a:gd name="connsiteY75" fmla="*/ 773444 h 1451097"/>
                      <a:gd name="connsiteX76" fmla="*/ 1577754 w 5272721"/>
                      <a:gd name="connsiteY76" fmla="*/ 792770 h 1451097"/>
                      <a:gd name="connsiteX77" fmla="*/ 1584228 w 5272721"/>
                      <a:gd name="connsiteY77" fmla="*/ 792770 h 1451097"/>
                      <a:gd name="connsiteX78" fmla="*/ 1584228 w 5272721"/>
                      <a:gd name="connsiteY78" fmla="*/ 804029 h 1451097"/>
                      <a:gd name="connsiteX79" fmla="*/ 1604680 w 5272721"/>
                      <a:gd name="connsiteY79" fmla="*/ 804029 h 1451097"/>
                      <a:gd name="connsiteX80" fmla="*/ 1604680 w 5272721"/>
                      <a:gd name="connsiteY80" fmla="*/ 823449 h 1451097"/>
                      <a:gd name="connsiteX81" fmla="*/ 1613218 w 5272721"/>
                      <a:gd name="connsiteY81" fmla="*/ 823449 h 1451097"/>
                      <a:gd name="connsiteX82" fmla="*/ 1613218 w 5272721"/>
                      <a:gd name="connsiteY82" fmla="*/ 837428 h 1451097"/>
                      <a:gd name="connsiteX83" fmla="*/ 1756292 w 5272721"/>
                      <a:gd name="connsiteY83" fmla="*/ 837428 h 1451097"/>
                      <a:gd name="connsiteX84" fmla="*/ 1756292 w 5272721"/>
                      <a:gd name="connsiteY84" fmla="*/ 856192 h 1451097"/>
                      <a:gd name="connsiteX85" fmla="*/ 1862307 w 5272721"/>
                      <a:gd name="connsiteY85" fmla="*/ 856192 h 1451097"/>
                      <a:gd name="connsiteX86" fmla="*/ 1862307 w 5272721"/>
                      <a:gd name="connsiteY86" fmla="*/ 868576 h 1451097"/>
                      <a:gd name="connsiteX87" fmla="*/ 1927886 w 5272721"/>
                      <a:gd name="connsiteY87" fmla="*/ 868576 h 1451097"/>
                      <a:gd name="connsiteX88" fmla="*/ 1927886 w 5272721"/>
                      <a:gd name="connsiteY88" fmla="*/ 889029 h 1451097"/>
                      <a:gd name="connsiteX89" fmla="*/ 1958565 w 5272721"/>
                      <a:gd name="connsiteY89" fmla="*/ 889029 h 1451097"/>
                      <a:gd name="connsiteX90" fmla="*/ 1958565 w 5272721"/>
                      <a:gd name="connsiteY90" fmla="*/ 905165 h 1451097"/>
                      <a:gd name="connsiteX91" fmla="*/ 2031181 w 5272721"/>
                      <a:gd name="connsiteY91" fmla="*/ 905165 h 1451097"/>
                      <a:gd name="connsiteX92" fmla="*/ 2031181 w 5272721"/>
                      <a:gd name="connsiteY92" fmla="*/ 943913 h 1451097"/>
                      <a:gd name="connsiteX93" fmla="*/ 2082219 w 5272721"/>
                      <a:gd name="connsiteY93" fmla="*/ 943913 h 1451097"/>
                      <a:gd name="connsiteX94" fmla="*/ 2082219 w 5272721"/>
                      <a:gd name="connsiteY94" fmla="*/ 962676 h 1451097"/>
                      <a:gd name="connsiteX95" fmla="*/ 2304851 w 5272721"/>
                      <a:gd name="connsiteY95" fmla="*/ 962676 h 1451097"/>
                      <a:gd name="connsiteX96" fmla="*/ 2304851 w 5272721"/>
                      <a:gd name="connsiteY96" fmla="*/ 979939 h 1451097"/>
                      <a:gd name="connsiteX97" fmla="*/ 2314608 w 5272721"/>
                      <a:gd name="connsiteY97" fmla="*/ 979939 h 1451097"/>
                      <a:gd name="connsiteX98" fmla="*/ 2314608 w 5272721"/>
                      <a:gd name="connsiteY98" fmla="*/ 1000392 h 1451097"/>
                      <a:gd name="connsiteX99" fmla="*/ 2365083 w 5272721"/>
                      <a:gd name="connsiteY99" fmla="*/ 1000392 h 1451097"/>
                      <a:gd name="connsiteX100" fmla="*/ 2397920 w 5272721"/>
                      <a:gd name="connsiteY100" fmla="*/ 1000392 h 1451097"/>
                      <a:gd name="connsiteX101" fmla="*/ 2397920 w 5272721"/>
                      <a:gd name="connsiteY101" fmla="*/ 1016998 h 1451097"/>
                      <a:gd name="connsiteX102" fmla="*/ 2534520 w 5272721"/>
                      <a:gd name="connsiteY102" fmla="*/ 1016998 h 1451097"/>
                      <a:gd name="connsiteX103" fmla="*/ 2534520 w 5272721"/>
                      <a:gd name="connsiteY103" fmla="*/ 1047676 h 1451097"/>
                      <a:gd name="connsiteX104" fmla="*/ 2691010 w 5272721"/>
                      <a:gd name="connsiteY104" fmla="*/ 1047676 h 1451097"/>
                      <a:gd name="connsiteX105" fmla="*/ 2691010 w 5272721"/>
                      <a:gd name="connsiteY105" fmla="*/ 1065971 h 1451097"/>
                      <a:gd name="connsiteX106" fmla="*/ 2797026 w 5272721"/>
                      <a:gd name="connsiteY106" fmla="*/ 1065971 h 1451097"/>
                      <a:gd name="connsiteX107" fmla="*/ 2797026 w 5272721"/>
                      <a:gd name="connsiteY107" fmla="*/ 1079950 h 1451097"/>
                      <a:gd name="connsiteX108" fmla="*/ 2815789 w 5272721"/>
                      <a:gd name="connsiteY108" fmla="*/ 1079950 h 1451097"/>
                      <a:gd name="connsiteX109" fmla="*/ 2815789 w 5272721"/>
                      <a:gd name="connsiteY109" fmla="*/ 1112787 h 1451097"/>
                      <a:gd name="connsiteX110" fmla="*/ 2855100 w 5272721"/>
                      <a:gd name="connsiteY110" fmla="*/ 1112787 h 1451097"/>
                      <a:gd name="connsiteX111" fmla="*/ 2855100 w 5272721"/>
                      <a:gd name="connsiteY111" fmla="*/ 1136992 h 1451097"/>
                      <a:gd name="connsiteX112" fmla="*/ 2917489 w 5272721"/>
                      <a:gd name="connsiteY112" fmla="*/ 1136992 h 1451097"/>
                      <a:gd name="connsiteX113" fmla="*/ 2917489 w 5272721"/>
                      <a:gd name="connsiteY113" fmla="*/ 1155756 h 1451097"/>
                      <a:gd name="connsiteX114" fmla="*/ 3018063 w 5272721"/>
                      <a:gd name="connsiteY114" fmla="*/ 1155756 h 1451097"/>
                      <a:gd name="connsiteX115" fmla="*/ 3018063 w 5272721"/>
                      <a:gd name="connsiteY115" fmla="*/ 1181650 h 1451097"/>
                      <a:gd name="connsiteX116" fmla="*/ 3070226 w 5272721"/>
                      <a:gd name="connsiteY116" fmla="*/ 1181650 h 1451097"/>
                      <a:gd name="connsiteX117" fmla="*/ 3070226 w 5272721"/>
                      <a:gd name="connsiteY117" fmla="*/ 1207450 h 1451097"/>
                      <a:gd name="connsiteX118" fmla="*/ 3047053 w 5272721"/>
                      <a:gd name="connsiteY118" fmla="*/ 1207450 h 1451097"/>
                      <a:gd name="connsiteX119" fmla="*/ 3221369 w 5272721"/>
                      <a:gd name="connsiteY119" fmla="*/ 1207450 h 1451097"/>
                      <a:gd name="connsiteX120" fmla="*/ 3395028 w 5272721"/>
                      <a:gd name="connsiteY120" fmla="*/ 1207450 h 1451097"/>
                      <a:gd name="connsiteX121" fmla="*/ 3363317 w 5272721"/>
                      <a:gd name="connsiteY121" fmla="*/ 1207450 h 1451097"/>
                      <a:gd name="connsiteX122" fmla="*/ 3363317 w 5272721"/>
                      <a:gd name="connsiteY122" fmla="*/ 1242914 h 1451097"/>
                      <a:gd name="connsiteX123" fmla="*/ 3329448 w 5272721"/>
                      <a:gd name="connsiteY123" fmla="*/ 1242914 h 1451097"/>
                      <a:gd name="connsiteX124" fmla="*/ 3576286 w 5272721"/>
                      <a:gd name="connsiteY124" fmla="*/ 1242914 h 1451097"/>
                      <a:gd name="connsiteX125" fmla="*/ 3576286 w 5272721"/>
                      <a:gd name="connsiteY125" fmla="*/ 1283819 h 1451097"/>
                      <a:gd name="connsiteX126" fmla="*/ 3592423 w 5272721"/>
                      <a:gd name="connsiteY126" fmla="*/ 1283819 h 1451097"/>
                      <a:gd name="connsiteX127" fmla="*/ 3592423 w 5272721"/>
                      <a:gd name="connsiteY127" fmla="*/ 1319282 h 1451097"/>
                      <a:gd name="connsiteX128" fmla="*/ 3599459 w 5272721"/>
                      <a:gd name="connsiteY128" fmla="*/ 1319282 h 1451097"/>
                      <a:gd name="connsiteX129" fmla="*/ 3599459 w 5272721"/>
                      <a:gd name="connsiteY129" fmla="*/ 1361782 h 1451097"/>
                      <a:gd name="connsiteX130" fmla="*/ 3661755 w 5272721"/>
                      <a:gd name="connsiteY130" fmla="*/ 1361782 h 1451097"/>
                      <a:gd name="connsiteX131" fmla="*/ 3883356 w 5272721"/>
                      <a:gd name="connsiteY131" fmla="*/ 1361782 h 1451097"/>
                      <a:gd name="connsiteX132" fmla="*/ 3883356 w 5272721"/>
                      <a:gd name="connsiteY132" fmla="*/ 1407472 h 1451097"/>
                      <a:gd name="connsiteX133" fmla="*/ 3991435 w 5272721"/>
                      <a:gd name="connsiteY133" fmla="*/ 1407472 h 1451097"/>
                      <a:gd name="connsiteX134" fmla="*/ 4194741 w 5272721"/>
                      <a:gd name="connsiteY134" fmla="*/ 1407472 h 1451097"/>
                      <a:gd name="connsiteX135" fmla="*/ 4194741 w 5272721"/>
                      <a:gd name="connsiteY135" fmla="*/ 1451098 h 1451097"/>
                      <a:gd name="connsiteX136" fmla="*/ 4316330 w 5272721"/>
                      <a:gd name="connsiteY136" fmla="*/ 1451098 h 1451097"/>
                      <a:gd name="connsiteX137" fmla="*/ 4705679 w 5272721"/>
                      <a:gd name="connsiteY137" fmla="*/ 1451098 h 1451097"/>
                      <a:gd name="connsiteX138" fmla="*/ 5272721 w 5272721"/>
                      <a:gd name="connsiteY138" fmla="*/ 1451098 h 145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72721" h="1451097">
                        <a:moveTo>
                          <a:pt x="0" y="0"/>
                        </a:moveTo>
                        <a:lnTo>
                          <a:pt x="15762" y="0"/>
                        </a:lnTo>
                        <a:lnTo>
                          <a:pt x="15762" y="27301"/>
                        </a:lnTo>
                        <a:lnTo>
                          <a:pt x="232296" y="27301"/>
                        </a:lnTo>
                        <a:lnTo>
                          <a:pt x="232296" y="47379"/>
                        </a:lnTo>
                        <a:lnTo>
                          <a:pt x="250966" y="47379"/>
                        </a:lnTo>
                        <a:lnTo>
                          <a:pt x="250966" y="80309"/>
                        </a:lnTo>
                        <a:lnTo>
                          <a:pt x="266727" y="80309"/>
                        </a:lnTo>
                        <a:lnTo>
                          <a:pt x="266727" y="98979"/>
                        </a:lnTo>
                        <a:lnTo>
                          <a:pt x="292528" y="98979"/>
                        </a:lnTo>
                        <a:lnTo>
                          <a:pt x="292528" y="119056"/>
                        </a:lnTo>
                        <a:lnTo>
                          <a:pt x="397230" y="119056"/>
                        </a:lnTo>
                        <a:lnTo>
                          <a:pt x="397230" y="134818"/>
                        </a:lnTo>
                        <a:lnTo>
                          <a:pt x="504840" y="134818"/>
                        </a:lnTo>
                        <a:lnTo>
                          <a:pt x="504840" y="157804"/>
                        </a:lnTo>
                        <a:lnTo>
                          <a:pt x="516286" y="157804"/>
                        </a:lnTo>
                        <a:lnTo>
                          <a:pt x="516286" y="183604"/>
                        </a:lnTo>
                        <a:lnTo>
                          <a:pt x="529233" y="183604"/>
                        </a:lnTo>
                        <a:lnTo>
                          <a:pt x="529233" y="199365"/>
                        </a:lnTo>
                        <a:lnTo>
                          <a:pt x="599503" y="199365"/>
                        </a:lnTo>
                        <a:lnTo>
                          <a:pt x="599503" y="210811"/>
                        </a:lnTo>
                        <a:lnTo>
                          <a:pt x="655419" y="210811"/>
                        </a:lnTo>
                        <a:lnTo>
                          <a:pt x="655419" y="223758"/>
                        </a:lnTo>
                        <a:lnTo>
                          <a:pt x="692666" y="223758"/>
                        </a:lnTo>
                        <a:lnTo>
                          <a:pt x="692666" y="235204"/>
                        </a:lnTo>
                        <a:lnTo>
                          <a:pt x="735729" y="235204"/>
                        </a:lnTo>
                        <a:lnTo>
                          <a:pt x="735729" y="253874"/>
                        </a:lnTo>
                        <a:lnTo>
                          <a:pt x="775883" y="253874"/>
                        </a:lnTo>
                        <a:lnTo>
                          <a:pt x="775883" y="281175"/>
                        </a:lnTo>
                        <a:lnTo>
                          <a:pt x="783013" y="281175"/>
                        </a:lnTo>
                        <a:lnTo>
                          <a:pt x="783013" y="294029"/>
                        </a:lnTo>
                        <a:lnTo>
                          <a:pt x="803091" y="294029"/>
                        </a:lnTo>
                        <a:lnTo>
                          <a:pt x="803091" y="315513"/>
                        </a:lnTo>
                        <a:lnTo>
                          <a:pt x="824669" y="315513"/>
                        </a:lnTo>
                        <a:lnTo>
                          <a:pt x="824669" y="324145"/>
                        </a:lnTo>
                        <a:lnTo>
                          <a:pt x="917831" y="324145"/>
                        </a:lnTo>
                        <a:lnTo>
                          <a:pt x="917831" y="341407"/>
                        </a:lnTo>
                        <a:lnTo>
                          <a:pt x="959487" y="341407"/>
                        </a:lnTo>
                        <a:lnTo>
                          <a:pt x="959487" y="361485"/>
                        </a:lnTo>
                        <a:lnTo>
                          <a:pt x="1021126" y="361485"/>
                        </a:lnTo>
                        <a:lnTo>
                          <a:pt x="1021126" y="397323"/>
                        </a:lnTo>
                        <a:lnTo>
                          <a:pt x="1032572" y="397323"/>
                        </a:lnTo>
                        <a:lnTo>
                          <a:pt x="1032572" y="470408"/>
                        </a:lnTo>
                        <a:lnTo>
                          <a:pt x="1117197" y="470408"/>
                        </a:lnTo>
                        <a:lnTo>
                          <a:pt x="1117197" y="480822"/>
                        </a:lnTo>
                        <a:lnTo>
                          <a:pt x="1125453" y="480822"/>
                        </a:lnTo>
                        <a:lnTo>
                          <a:pt x="1125453" y="495927"/>
                        </a:lnTo>
                        <a:lnTo>
                          <a:pt x="1184652" y="495927"/>
                        </a:lnTo>
                        <a:lnTo>
                          <a:pt x="1184652" y="510938"/>
                        </a:lnTo>
                        <a:lnTo>
                          <a:pt x="1193190" y="510938"/>
                        </a:lnTo>
                        <a:lnTo>
                          <a:pt x="1193190" y="528201"/>
                        </a:lnTo>
                        <a:lnTo>
                          <a:pt x="1249200" y="528201"/>
                        </a:lnTo>
                        <a:lnTo>
                          <a:pt x="1249200" y="555033"/>
                        </a:lnTo>
                        <a:lnTo>
                          <a:pt x="1256705" y="555033"/>
                        </a:lnTo>
                        <a:lnTo>
                          <a:pt x="1256705" y="591622"/>
                        </a:lnTo>
                        <a:lnTo>
                          <a:pt x="1263179" y="591622"/>
                        </a:lnTo>
                        <a:lnTo>
                          <a:pt x="1263179" y="608885"/>
                        </a:lnTo>
                        <a:lnTo>
                          <a:pt x="1269559" y="608885"/>
                        </a:lnTo>
                        <a:lnTo>
                          <a:pt x="1269559" y="624928"/>
                        </a:lnTo>
                        <a:lnTo>
                          <a:pt x="1276032" y="624928"/>
                        </a:lnTo>
                        <a:lnTo>
                          <a:pt x="1276032" y="635717"/>
                        </a:lnTo>
                        <a:lnTo>
                          <a:pt x="1283538" y="635717"/>
                        </a:lnTo>
                        <a:lnTo>
                          <a:pt x="1283538" y="657202"/>
                        </a:lnTo>
                        <a:lnTo>
                          <a:pt x="1291137" y="657202"/>
                        </a:lnTo>
                        <a:lnTo>
                          <a:pt x="1291137" y="675497"/>
                        </a:lnTo>
                        <a:lnTo>
                          <a:pt x="1510580" y="675497"/>
                        </a:lnTo>
                        <a:lnTo>
                          <a:pt x="1510580" y="691633"/>
                        </a:lnTo>
                        <a:lnTo>
                          <a:pt x="1533096" y="691633"/>
                        </a:lnTo>
                        <a:lnTo>
                          <a:pt x="1533096" y="711523"/>
                        </a:lnTo>
                        <a:lnTo>
                          <a:pt x="1543322" y="711523"/>
                        </a:lnTo>
                        <a:lnTo>
                          <a:pt x="1543322" y="750270"/>
                        </a:lnTo>
                        <a:lnTo>
                          <a:pt x="1551954" y="750270"/>
                        </a:lnTo>
                        <a:lnTo>
                          <a:pt x="1551954" y="757307"/>
                        </a:lnTo>
                        <a:lnTo>
                          <a:pt x="1565933" y="757307"/>
                        </a:lnTo>
                        <a:lnTo>
                          <a:pt x="1565933" y="773444"/>
                        </a:lnTo>
                        <a:lnTo>
                          <a:pt x="1577754" y="773444"/>
                        </a:lnTo>
                        <a:lnTo>
                          <a:pt x="1577754" y="792770"/>
                        </a:lnTo>
                        <a:lnTo>
                          <a:pt x="1584228" y="792770"/>
                        </a:lnTo>
                        <a:lnTo>
                          <a:pt x="1584228" y="804029"/>
                        </a:lnTo>
                        <a:lnTo>
                          <a:pt x="1604680" y="804029"/>
                        </a:lnTo>
                        <a:lnTo>
                          <a:pt x="1604680" y="823449"/>
                        </a:lnTo>
                        <a:lnTo>
                          <a:pt x="1613218" y="823449"/>
                        </a:lnTo>
                        <a:lnTo>
                          <a:pt x="1613218" y="837428"/>
                        </a:lnTo>
                        <a:lnTo>
                          <a:pt x="1756292" y="837428"/>
                        </a:lnTo>
                        <a:lnTo>
                          <a:pt x="1756292" y="856192"/>
                        </a:lnTo>
                        <a:lnTo>
                          <a:pt x="1862307" y="856192"/>
                        </a:lnTo>
                        <a:lnTo>
                          <a:pt x="1862307" y="868576"/>
                        </a:lnTo>
                        <a:lnTo>
                          <a:pt x="1927886" y="868576"/>
                        </a:lnTo>
                        <a:lnTo>
                          <a:pt x="1927886" y="889029"/>
                        </a:lnTo>
                        <a:lnTo>
                          <a:pt x="1958565" y="889029"/>
                        </a:lnTo>
                        <a:lnTo>
                          <a:pt x="1958565" y="905165"/>
                        </a:lnTo>
                        <a:lnTo>
                          <a:pt x="2031181" y="905165"/>
                        </a:lnTo>
                        <a:lnTo>
                          <a:pt x="2031181" y="943913"/>
                        </a:lnTo>
                        <a:lnTo>
                          <a:pt x="2082219" y="943913"/>
                        </a:lnTo>
                        <a:lnTo>
                          <a:pt x="2082219" y="962676"/>
                        </a:lnTo>
                        <a:lnTo>
                          <a:pt x="2304851" y="962676"/>
                        </a:lnTo>
                        <a:lnTo>
                          <a:pt x="2304851" y="979939"/>
                        </a:lnTo>
                        <a:lnTo>
                          <a:pt x="2314608" y="979939"/>
                        </a:lnTo>
                        <a:lnTo>
                          <a:pt x="2314608" y="1000392"/>
                        </a:lnTo>
                        <a:lnTo>
                          <a:pt x="2365083" y="1000392"/>
                        </a:lnTo>
                        <a:lnTo>
                          <a:pt x="2397920" y="1000392"/>
                        </a:lnTo>
                        <a:lnTo>
                          <a:pt x="2397920" y="1016998"/>
                        </a:lnTo>
                        <a:lnTo>
                          <a:pt x="2534520" y="1016998"/>
                        </a:lnTo>
                        <a:lnTo>
                          <a:pt x="2534520" y="1047676"/>
                        </a:lnTo>
                        <a:lnTo>
                          <a:pt x="2691010" y="1047676"/>
                        </a:lnTo>
                        <a:lnTo>
                          <a:pt x="2691010" y="1065971"/>
                        </a:lnTo>
                        <a:lnTo>
                          <a:pt x="2797026" y="1065971"/>
                        </a:lnTo>
                        <a:lnTo>
                          <a:pt x="2797026" y="1079950"/>
                        </a:lnTo>
                        <a:lnTo>
                          <a:pt x="2815789" y="1079950"/>
                        </a:lnTo>
                        <a:lnTo>
                          <a:pt x="2815789" y="1112787"/>
                        </a:lnTo>
                        <a:lnTo>
                          <a:pt x="2855100" y="1112787"/>
                        </a:lnTo>
                        <a:lnTo>
                          <a:pt x="2855100" y="1136992"/>
                        </a:lnTo>
                        <a:lnTo>
                          <a:pt x="2917489" y="1136992"/>
                        </a:lnTo>
                        <a:lnTo>
                          <a:pt x="2917489" y="1155756"/>
                        </a:lnTo>
                        <a:lnTo>
                          <a:pt x="3018063" y="1155756"/>
                        </a:lnTo>
                        <a:lnTo>
                          <a:pt x="3018063" y="1181650"/>
                        </a:lnTo>
                        <a:lnTo>
                          <a:pt x="3070226" y="1181650"/>
                        </a:lnTo>
                        <a:lnTo>
                          <a:pt x="3070226" y="1207450"/>
                        </a:lnTo>
                        <a:lnTo>
                          <a:pt x="3047053" y="1207450"/>
                        </a:lnTo>
                        <a:lnTo>
                          <a:pt x="3221369" y="1207450"/>
                        </a:lnTo>
                        <a:lnTo>
                          <a:pt x="3395028" y="1207450"/>
                        </a:lnTo>
                        <a:lnTo>
                          <a:pt x="3363317" y="1207450"/>
                        </a:lnTo>
                        <a:lnTo>
                          <a:pt x="3363317" y="1242914"/>
                        </a:lnTo>
                        <a:lnTo>
                          <a:pt x="3329448" y="1242914"/>
                        </a:lnTo>
                        <a:lnTo>
                          <a:pt x="3576286" y="1242914"/>
                        </a:lnTo>
                        <a:lnTo>
                          <a:pt x="3576286" y="1283819"/>
                        </a:lnTo>
                        <a:lnTo>
                          <a:pt x="3592423" y="1283819"/>
                        </a:lnTo>
                        <a:lnTo>
                          <a:pt x="3592423" y="1319282"/>
                        </a:lnTo>
                        <a:lnTo>
                          <a:pt x="3599459" y="1319282"/>
                        </a:lnTo>
                        <a:lnTo>
                          <a:pt x="3599459" y="1361782"/>
                        </a:lnTo>
                        <a:lnTo>
                          <a:pt x="3661755" y="1361782"/>
                        </a:lnTo>
                        <a:lnTo>
                          <a:pt x="3883356" y="1361782"/>
                        </a:lnTo>
                        <a:lnTo>
                          <a:pt x="3883356" y="1407472"/>
                        </a:lnTo>
                        <a:lnTo>
                          <a:pt x="3991435" y="1407472"/>
                        </a:lnTo>
                        <a:lnTo>
                          <a:pt x="4194741" y="1407472"/>
                        </a:lnTo>
                        <a:lnTo>
                          <a:pt x="4194741" y="1451098"/>
                        </a:lnTo>
                        <a:lnTo>
                          <a:pt x="4316330" y="1451098"/>
                        </a:lnTo>
                        <a:lnTo>
                          <a:pt x="4705679" y="1451098"/>
                        </a:lnTo>
                        <a:lnTo>
                          <a:pt x="5272721" y="1451098"/>
                        </a:lnTo>
                      </a:path>
                    </a:pathLst>
                  </a:custGeom>
                  <a:noFill/>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2" name="Freeform: Shape 331">
                    <a:extLst>
                      <a:ext uri="{FF2B5EF4-FFF2-40B4-BE49-F238E27FC236}">
                        <a16:creationId xmlns:a16="http://schemas.microsoft.com/office/drawing/2014/main" id="{AAFEEE15-3B37-133C-AA9B-39B4B3A0C746}"/>
                      </a:ext>
                    </a:extLst>
                  </p:cNvPr>
                  <p:cNvSpPr/>
                  <p:nvPr/>
                </p:nvSpPr>
                <p:spPr>
                  <a:xfrm>
                    <a:off x="6264684" y="2764976"/>
                    <a:ext cx="28427" cy="9381"/>
                  </a:xfrm>
                  <a:custGeom>
                    <a:avLst/>
                    <a:gdLst>
                      <a:gd name="connsiteX0" fmla="*/ 28427 w 28427"/>
                      <a:gd name="connsiteY0" fmla="*/ 0 h 9381"/>
                      <a:gd name="connsiteX1" fmla="*/ 0 w 28427"/>
                      <a:gd name="connsiteY1" fmla="*/ 0 h 9381"/>
                    </a:gdLst>
                    <a:ahLst/>
                    <a:cxnLst>
                      <a:cxn ang="0">
                        <a:pos x="connsiteX0" y="connsiteY0"/>
                      </a:cxn>
                      <a:cxn ang="0">
                        <a:pos x="connsiteX1" y="connsiteY1"/>
                      </a:cxn>
                    </a:cxnLst>
                    <a:rect l="l" t="t" r="r" b="b"/>
                    <a:pathLst>
                      <a:path w="28427" h="9381">
                        <a:moveTo>
                          <a:pt x="2842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3" name="Freeform: Shape 332">
                    <a:extLst>
                      <a:ext uri="{FF2B5EF4-FFF2-40B4-BE49-F238E27FC236}">
                        <a16:creationId xmlns:a16="http://schemas.microsoft.com/office/drawing/2014/main" id="{5BE1B6AD-2C0C-BFD3-B39C-346AA73C465B}"/>
                      </a:ext>
                    </a:extLst>
                  </p:cNvPr>
                  <p:cNvSpPr/>
                  <p:nvPr/>
                </p:nvSpPr>
                <p:spPr>
                  <a:xfrm>
                    <a:off x="5465816" y="2556792"/>
                    <a:ext cx="9381" cy="37152"/>
                  </a:xfrm>
                  <a:custGeom>
                    <a:avLst/>
                    <a:gdLst>
                      <a:gd name="connsiteX0" fmla="*/ 0 w 9381"/>
                      <a:gd name="connsiteY0" fmla="*/ 0 h 37152"/>
                      <a:gd name="connsiteX1" fmla="*/ 0 w 9381"/>
                      <a:gd name="connsiteY1" fmla="*/ 37152 h 37152"/>
                    </a:gdLst>
                    <a:ahLst/>
                    <a:cxnLst>
                      <a:cxn ang="0">
                        <a:pos x="connsiteX0" y="connsiteY0"/>
                      </a:cxn>
                      <a:cxn ang="0">
                        <a:pos x="connsiteX1" y="connsiteY1"/>
                      </a:cxn>
                    </a:cxnLst>
                    <a:rect l="l" t="t" r="r" b="b"/>
                    <a:pathLst>
                      <a:path w="9381" h="37152">
                        <a:moveTo>
                          <a:pt x="0" y="0"/>
                        </a:moveTo>
                        <a:lnTo>
                          <a:pt x="0" y="37152"/>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4" name="Freeform: Shape 333">
                    <a:extLst>
                      <a:ext uri="{FF2B5EF4-FFF2-40B4-BE49-F238E27FC236}">
                        <a16:creationId xmlns:a16="http://schemas.microsoft.com/office/drawing/2014/main" id="{BE3EC0BB-58CD-A063-D4DF-6809800A01E5}"/>
                      </a:ext>
                    </a:extLst>
                  </p:cNvPr>
                  <p:cNvSpPr/>
                  <p:nvPr/>
                </p:nvSpPr>
                <p:spPr>
                  <a:xfrm>
                    <a:off x="5168597" y="2495528"/>
                    <a:ext cx="28333" cy="9381"/>
                  </a:xfrm>
                  <a:custGeom>
                    <a:avLst/>
                    <a:gdLst>
                      <a:gd name="connsiteX0" fmla="*/ 0 w 28333"/>
                      <a:gd name="connsiteY0" fmla="*/ 0 h 9381"/>
                      <a:gd name="connsiteX1" fmla="*/ 28333 w 28333"/>
                      <a:gd name="connsiteY1" fmla="*/ 0 h 9381"/>
                    </a:gdLst>
                    <a:ahLst/>
                    <a:cxnLst>
                      <a:cxn ang="0">
                        <a:pos x="connsiteX0" y="connsiteY0"/>
                      </a:cxn>
                      <a:cxn ang="0">
                        <a:pos x="connsiteX1" y="connsiteY1"/>
                      </a:cxn>
                    </a:cxnLst>
                    <a:rect l="l" t="t" r="r" b="b"/>
                    <a:pathLst>
                      <a:path w="28333" h="9381">
                        <a:moveTo>
                          <a:pt x="0" y="0"/>
                        </a:moveTo>
                        <a:lnTo>
                          <a:pt x="28333"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5" name="Freeform: Shape 334">
                    <a:extLst>
                      <a:ext uri="{FF2B5EF4-FFF2-40B4-BE49-F238E27FC236}">
                        <a16:creationId xmlns:a16="http://schemas.microsoft.com/office/drawing/2014/main" id="{C0A2149C-31A6-FF40-A342-58C7B18F5867}"/>
                      </a:ext>
                    </a:extLst>
                  </p:cNvPr>
                  <p:cNvSpPr/>
                  <p:nvPr/>
                </p:nvSpPr>
                <p:spPr>
                  <a:xfrm>
                    <a:off x="4862747" y="2403867"/>
                    <a:ext cx="73084" cy="9381"/>
                  </a:xfrm>
                  <a:custGeom>
                    <a:avLst/>
                    <a:gdLst>
                      <a:gd name="connsiteX0" fmla="*/ 0 w 73084"/>
                      <a:gd name="connsiteY0" fmla="*/ 0 h 9381"/>
                      <a:gd name="connsiteX1" fmla="*/ 73085 w 73084"/>
                      <a:gd name="connsiteY1" fmla="*/ 0 h 9381"/>
                    </a:gdLst>
                    <a:ahLst/>
                    <a:cxnLst>
                      <a:cxn ang="0">
                        <a:pos x="connsiteX0" y="connsiteY0"/>
                      </a:cxn>
                      <a:cxn ang="0">
                        <a:pos x="connsiteX1" y="connsiteY1"/>
                      </a:cxn>
                    </a:cxnLst>
                    <a:rect l="l" t="t" r="r" b="b"/>
                    <a:pathLst>
                      <a:path w="73084" h="9381">
                        <a:moveTo>
                          <a:pt x="0" y="0"/>
                        </a:moveTo>
                        <a:lnTo>
                          <a:pt x="73085"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6" name="Freeform: Shape 335">
                    <a:extLst>
                      <a:ext uri="{FF2B5EF4-FFF2-40B4-BE49-F238E27FC236}">
                        <a16:creationId xmlns:a16="http://schemas.microsoft.com/office/drawing/2014/main" id="{887EE79E-A875-B6FB-8B7E-D8285D29075E}"/>
                      </a:ext>
                    </a:extLst>
                  </p:cNvPr>
                  <p:cNvSpPr/>
                  <p:nvPr/>
                </p:nvSpPr>
                <p:spPr>
                  <a:xfrm>
                    <a:off x="4879916" y="2426665"/>
                    <a:ext cx="34243" cy="9381"/>
                  </a:xfrm>
                  <a:custGeom>
                    <a:avLst/>
                    <a:gdLst>
                      <a:gd name="connsiteX0" fmla="*/ 34244 w 34243"/>
                      <a:gd name="connsiteY0" fmla="*/ 0 h 9381"/>
                      <a:gd name="connsiteX1" fmla="*/ 0 w 34243"/>
                      <a:gd name="connsiteY1" fmla="*/ 0 h 9381"/>
                    </a:gdLst>
                    <a:ahLst/>
                    <a:cxnLst>
                      <a:cxn ang="0">
                        <a:pos x="connsiteX0" y="connsiteY0"/>
                      </a:cxn>
                      <a:cxn ang="0">
                        <a:pos x="connsiteX1" y="connsiteY1"/>
                      </a:cxn>
                    </a:cxnLst>
                    <a:rect l="l" t="t" r="r" b="b"/>
                    <a:pathLst>
                      <a:path w="34243" h="9381">
                        <a:moveTo>
                          <a:pt x="34244"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7" name="Graphic 211">
                  <a:extLst>
                    <a:ext uri="{FF2B5EF4-FFF2-40B4-BE49-F238E27FC236}">
                      <a16:creationId xmlns:a16="http://schemas.microsoft.com/office/drawing/2014/main" id="{3746D5CA-B6ED-5E98-F6BD-6EB4F5DBE3DA}"/>
                    </a:ext>
                  </a:extLst>
                </p:cNvPr>
                <p:cNvGrpSpPr/>
                <p:nvPr/>
              </p:nvGrpSpPr>
              <p:grpSpPr>
                <a:xfrm>
                  <a:off x="2070038" y="1278415"/>
                  <a:ext cx="5267373" cy="1522025"/>
                  <a:chOff x="2070038" y="1278415"/>
                  <a:chExt cx="5267373" cy="1522025"/>
                </a:xfrm>
              </p:grpSpPr>
              <p:sp>
                <p:nvSpPr>
                  <p:cNvPr id="258" name="Freeform: Shape 257">
                    <a:extLst>
                      <a:ext uri="{FF2B5EF4-FFF2-40B4-BE49-F238E27FC236}">
                        <a16:creationId xmlns:a16="http://schemas.microsoft.com/office/drawing/2014/main" id="{998C37B6-71CA-605B-CA7E-F875A784A98B}"/>
                      </a:ext>
                    </a:extLst>
                  </p:cNvPr>
                  <p:cNvSpPr/>
                  <p:nvPr/>
                </p:nvSpPr>
                <p:spPr>
                  <a:xfrm>
                    <a:off x="7337411"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635FDC2B-AA9E-F036-F583-53B7DBF05698}"/>
                      </a:ext>
                    </a:extLst>
                  </p:cNvPr>
                  <p:cNvSpPr/>
                  <p:nvPr/>
                </p:nvSpPr>
                <p:spPr>
                  <a:xfrm>
                    <a:off x="6996754"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0" name="Freeform: Shape 259">
                    <a:extLst>
                      <a:ext uri="{FF2B5EF4-FFF2-40B4-BE49-F238E27FC236}">
                        <a16:creationId xmlns:a16="http://schemas.microsoft.com/office/drawing/2014/main" id="{0BC547E7-E32F-033F-CF37-C7934024212F}"/>
                      </a:ext>
                    </a:extLst>
                  </p:cNvPr>
                  <p:cNvSpPr/>
                  <p:nvPr/>
                </p:nvSpPr>
                <p:spPr>
                  <a:xfrm>
                    <a:off x="6964480"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1" name="Freeform: Shape 260">
                    <a:extLst>
                      <a:ext uri="{FF2B5EF4-FFF2-40B4-BE49-F238E27FC236}">
                        <a16:creationId xmlns:a16="http://schemas.microsoft.com/office/drawing/2014/main" id="{860B2B82-98A9-4379-B71F-849C57EF96A8}"/>
                      </a:ext>
                    </a:extLst>
                  </p:cNvPr>
                  <p:cNvSpPr/>
                  <p:nvPr/>
                </p:nvSpPr>
                <p:spPr>
                  <a:xfrm>
                    <a:off x="6941588"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2" name="Freeform: Shape 261">
                    <a:extLst>
                      <a:ext uri="{FF2B5EF4-FFF2-40B4-BE49-F238E27FC236}">
                        <a16:creationId xmlns:a16="http://schemas.microsoft.com/office/drawing/2014/main" id="{A7478EC2-F1CD-7D9A-A51B-E12CAC7931D6}"/>
                      </a:ext>
                    </a:extLst>
                  </p:cNvPr>
                  <p:cNvSpPr/>
                  <p:nvPr/>
                </p:nvSpPr>
                <p:spPr>
                  <a:xfrm>
                    <a:off x="6588079"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3" name="Freeform: Shape 262">
                    <a:extLst>
                      <a:ext uri="{FF2B5EF4-FFF2-40B4-BE49-F238E27FC236}">
                        <a16:creationId xmlns:a16="http://schemas.microsoft.com/office/drawing/2014/main" id="{A6C227BC-9C19-3DA8-4728-5C0548E1FC6A}"/>
                      </a:ext>
                    </a:extLst>
                  </p:cNvPr>
                  <p:cNvSpPr/>
                  <p:nvPr/>
                </p:nvSpPr>
                <p:spPr>
                  <a:xfrm>
                    <a:off x="6554304"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4" name="Freeform: Shape 263">
                    <a:extLst>
                      <a:ext uri="{FF2B5EF4-FFF2-40B4-BE49-F238E27FC236}">
                        <a16:creationId xmlns:a16="http://schemas.microsoft.com/office/drawing/2014/main" id="{C6A52105-1B2A-E915-7FEF-C81B070D14A4}"/>
                      </a:ext>
                    </a:extLst>
                  </p:cNvPr>
                  <p:cNvSpPr/>
                  <p:nvPr/>
                </p:nvSpPr>
                <p:spPr>
                  <a:xfrm>
                    <a:off x="6568001" y="27278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5" name="Freeform: Shape 264">
                    <a:extLst>
                      <a:ext uri="{FF2B5EF4-FFF2-40B4-BE49-F238E27FC236}">
                        <a16:creationId xmlns:a16="http://schemas.microsoft.com/office/drawing/2014/main" id="{DF8B2D66-19D7-BCB4-8D9E-B10717A5A81C}"/>
                      </a:ext>
                    </a:extLst>
                  </p:cNvPr>
                  <p:cNvSpPr/>
                  <p:nvPr/>
                </p:nvSpPr>
                <p:spPr>
                  <a:xfrm>
                    <a:off x="6300523" y="2729419"/>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Shape 265">
                    <a:extLst>
                      <a:ext uri="{FF2B5EF4-FFF2-40B4-BE49-F238E27FC236}">
                        <a16:creationId xmlns:a16="http://schemas.microsoft.com/office/drawing/2014/main" id="{87ABE88D-42C2-3BCA-D78F-B9168EF9F4A8}"/>
                      </a:ext>
                    </a:extLst>
                  </p:cNvPr>
                  <p:cNvSpPr/>
                  <p:nvPr/>
                </p:nvSpPr>
                <p:spPr>
                  <a:xfrm>
                    <a:off x="5914740" y="2636538"/>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7" name="Freeform: Shape 266">
                    <a:extLst>
                      <a:ext uri="{FF2B5EF4-FFF2-40B4-BE49-F238E27FC236}">
                        <a16:creationId xmlns:a16="http://schemas.microsoft.com/office/drawing/2014/main" id="{15FE140A-E31A-B640-7813-936AFA870630}"/>
                      </a:ext>
                    </a:extLst>
                  </p:cNvPr>
                  <p:cNvSpPr/>
                  <p:nvPr/>
                </p:nvSpPr>
                <p:spPr>
                  <a:xfrm>
                    <a:off x="5848691" y="2636538"/>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8" name="Freeform: Shape 267">
                    <a:extLst>
                      <a:ext uri="{FF2B5EF4-FFF2-40B4-BE49-F238E27FC236}">
                        <a16:creationId xmlns:a16="http://schemas.microsoft.com/office/drawing/2014/main" id="{010BF78E-EA2B-38C0-ECBE-2C1364D730D3}"/>
                      </a:ext>
                    </a:extLst>
                  </p:cNvPr>
                  <p:cNvSpPr/>
                  <p:nvPr/>
                </p:nvSpPr>
                <p:spPr>
                  <a:xfrm>
                    <a:off x="5456528"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69" name="Freeform: Shape 268">
                    <a:extLst>
                      <a:ext uri="{FF2B5EF4-FFF2-40B4-BE49-F238E27FC236}">
                        <a16:creationId xmlns:a16="http://schemas.microsoft.com/office/drawing/2014/main" id="{B8E0AA67-B7BD-8349-8DA2-F6B4AB9E8820}"/>
                      </a:ext>
                    </a:extLst>
                  </p:cNvPr>
                  <p:cNvSpPr/>
                  <p:nvPr/>
                </p:nvSpPr>
                <p:spPr>
                  <a:xfrm>
                    <a:off x="5449304"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0" name="Freeform: Shape 269">
                    <a:extLst>
                      <a:ext uri="{FF2B5EF4-FFF2-40B4-BE49-F238E27FC236}">
                        <a16:creationId xmlns:a16="http://schemas.microsoft.com/office/drawing/2014/main" id="{2ADD02D4-1E92-7050-9C31-9679E4AC0143}"/>
                      </a:ext>
                    </a:extLst>
                  </p:cNvPr>
                  <p:cNvSpPr/>
                  <p:nvPr/>
                </p:nvSpPr>
                <p:spPr>
                  <a:xfrm>
                    <a:off x="5366837"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1" name="Freeform: Shape 270">
                    <a:extLst>
                      <a:ext uri="{FF2B5EF4-FFF2-40B4-BE49-F238E27FC236}">
                        <a16:creationId xmlns:a16="http://schemas.microsoft.com/office/drawing/2014/main" id="{3F73DD6B-E4AB-A5DD-E357-BBB1E644F4E2}"/>
                      </a:ext>
                    </a:extLst>
                  </p:cNvPr>
                  <p:cNvSpPr/>
                  <p:nvPr/>
                </p:nvSpPr>
                <p:spPr>
                  <a:xfrm>
                    <a:off x="5340286"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2" name="Freeform: Shape 271">
                    <a:extLst>
                      <a:ext uri="{FF2B5EF4-FFF2-40B4-BE49-F238E27FC236}">
                        <a16:creationId xmlns:a16="http://schemas.microsoft.com/office/drawing/2014/main" id="{E189CDA6-81C6-7F78-EC9E-F84CF26C3FA2}"/>
                      </a:ext>
                    </a:extLst>
                  </p:cNvPr>
                  <p:cNvSpPr/>
                  <p:nvPr/>
                </p:nvSpPr>
                <p:spPr>
                  <a:xfrm>
                    <a:off x="5275739"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3" name="Freeform: Shape 272">
                    <a:extLst>
                      <a:ext uri="{FF2B5EF4-FFF2-40B4-BE49-F238E27FC236}">
                        <a16:creationId xmlns:a16="http://schemas.microsoft.com/office/drawing/2014/main" id="{25C35173-DAF6-F5DB-D348-B77B0AC17232}"/>
                      </a:ext>
                    </a:extLst>
                  </p:cNvPr>
                  <p:cNvSpPr/>
                  <p:nvPr/>
                </p:nvSpPr>
                <p:spPr>
                  <a:xfrm>
                    <a:off x="5163156" y="2455186"/>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4" name="Freeform: Shape 273">
                    <a:extLst>
                      <a:ext uri="{FF2B5EF4-FFF2-40B4-BE49-F238E27FC236}">
                        <a16:creationId xmlns:a16="http://schemas.microsoft.com/office/drawing/2014/main" id="{94E935B5-0AAB-B4A2-94F5-CBE4BCCFF7DE}"/>
                      </a:ext>
                    </a:extLst>
                  </p:cNvPr>
                  <p:cNvSpPr/>
                  <p:nvPr/>
                </p:nvSpPr>
                <p:spPr>
                  <a:xfrm>
                    <a:off x="5176103"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5" name="Freeform: Shape 274">
                    <a:extLst>
                      <a:ext uri="{FF2B5EF4-FFF2-40B4-BE49-F238E27FC236}">
                        <a16:creationId xmlns:a16="http://schemas.microsoft.com/office/drawing/2014/main" id="{E0378A84-C4A9-C30E-0C33-8765A4F232FF}"/>
                      </a:ext>
                    </a:extLst>
                  </p:cNvPr>
                  <p:cNvSpPr/>
                  <p:nvPr/>
                </p:nvSpPr>
                <p:spPr>
                  <a:xfrm>
                    <a:off x="5190457" y="248577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6" name="Freeform: Shape 275">
                    <a:extLst>
                      <a:ext uri="{FF2B5EF4-FFF2-40B4-BE49-F238E27FC236}">
                        <a16:creationId xmlns:a16="http://schemas.microsoft.com/office/drawing/2014/main" id="{B51DAC62-E6EA-4AAA-AB4B-70F8F2B219FF}"/>
                      </a:ext>
                    </a:extLst>
                  </p:cNvPr>
                  <p:cNvSpPr/>
                  <p:nvPr/>
                </p:nvSpPr>
                <p:spPr>
                  <a:xfrm>
                    <a:off x="4914160" y="2391201"/>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7" name="Freeform: Shape 276">
                    <a:extLst>
                      <a:ext uri="{FF2B5EF4-FFF2-40B4-BE49-F238E27FC236}">
                        <a16:creationId xmlns:a16="http://schemas.microsoft.com/office/drawing/2014/main" id="{F05D275C-FF48-8455-63A4-BA5CA6691C58}"/>
                      </a:ext>
                    </a:extLst>
                  </p:cNvPr>
                  <p:cNvSpPr/>
                  <p:nvPr/>
                </p:nvSpPr>
                <p:spPr>
                  <a:xfrm>
                    <a:off x="4902151" y="236840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8" name="Freeform: Shape 277">
                    <a:extLst>
                      <a:ext uri="{FF2B5EF4-FFF2-40B4-BE49-F238E27FC236}">
                        <a16:creationId xmlns:a16="http://schemas.microsoft.com/office/drawing/2014/main" id="{E3823557-A3A0-4FB2-8711-32EE085CABC5}"/>
                      </a:ext>
                    </a:extLst>
                  </p:cNvPr>
                  <p:cNvSpPr/>
                  <p:nvPr/>
                </p:nvSpPr>
                <p:spPr>
                  <a:xfrm>
                    <a:off x="4121953" y="220131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79" name="Freeform: Shape 278">
                    <a:extLst>
                      <a:ext uri="{FF2B5EF4-FFF2-40B4-BE49-F238E27FC236}">
                        <a16:creationId xmlns:a16="http://schemas.microsoft.com/office/drawing/2014/main" id="{962FCA64-40A6-4A71-DDB2-8960CF889B9D}"/>
                      </a:ext>
                    </a:extLst>
                  </p:cNvPr>
                  <p:cNvSpPr/>
                  <p:nvPr/>
                </p:nvSpPr>
                <p:spPr>
                  <a:xfrm>
                    <a:off x="4151412" y="221848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0" name="Freeform: Shape 279">
                    <a:extLst>
                      <a:ext uri="{FF2B5EF4-FFF2-40B4-BE49-F238E27FC236}">
                        <a16:creationId xmlns:a16="http://schemas.microsoft.com/office/drawing/2014/main" id="{C57CEDF5-BA81-C79C-19C7-F36232164D29}"/>
                      </a:ext>
                    </a:extLst>
                  </p:cNvPr>
                  <p:cNvSpPr/>
                  <p:nvPr/>
                </p:nvSpPr>
                <p:spPr>
                  <a:xfrm>
                    <a:off x="4172146" y="221848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1" name="Freeform: Shape 280">
                    <a:extLst>
                      <a:ext uri="{FF2B5EF4-FFF2-40B4-BE49-F238E27FC236}">
                        <a16:creationId xmlns:a16="http://schemas.microsoft.com/office/drawing/2014/main" id="{1051630C-DB6C-3585-0937-5552EC8E1B77}"/>
                      </a:ext>
                    </a:extLst>
                  </p:cNvPr>
                  <p:cNvSpPr/>
                  <p:nvPr/>
                </p:nvSpPr>
                <p:spPr>
                  <a:xfrm>
                    <a:off x="4689182" y="232318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2" name="Freeform: Shape 281">
                    <a:extLst>
                      <a:ext uri="{FF2B5EF4-FFF2-40B4-BE49-F238E27FC236}">
                        <a16:creationId xmlns:a16="http://schemas.microsoft.com/office/drawing/2014/main" id="{FED077AE-0BE4-7BA4-E378-A0F6B475D146}"/>
                      </a:ext>
                    </a:extLst>
                  </p:cNvPr>
                  <p:cNvSpPr/>
                  <p:nvPr/>
                </p:nvSpPr>
                <p:spPr>
                  <a:xfrm>
                    <a:off x="4660474" y="232318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3" name="Freeform: Shape 282">
                    <a:extLst>
                      <a:ext uri="{FF2B5EF4-FFF2-40B4-BE49-F238E27FC236}">
                        <a16:creationId xmlns:a16="http://schemas.microsoft.com/office/drawing/2014/main" id="{BA3D6B57-4F04-AF78-4027-0217C2F3A6C9}"/>
                      </a:ext>
                    </a:extLst>
                  </p:cNvPr>
                  <p:cNvSpPr/>
                  <p:nvPr/>
                </p:nvSpPr>
                <p:spPr>
                  <a:xfrm>
                    <a:off x="4563746" y="2300666"/>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4" name="Freeform: Shape 283">
                    <a:extLst>
                      <a:ext uri="{FF2B5EF4-FFF2-40B4-BE49-F238E27FC236}">
                        <a16:creationId xmlns:a16="http://schemas.microsoft.com/office/drawing/2014/main" id="{70633B1C-BC8C-EC9B-B425-671417319339}"/>
                      </a:ext>
                    </a:extLst>
                  </p:cNvPr>
                  <p:cNvSpPr/>
                  <p:nvPr/>
                </p:nvSpPr>
                <p:spPr>
                  <a:xfrm>
                    <a:off x="4441125" y="227946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5" name="Freeform: Shape 284">
                    <a:extLst>
                      <a:ext uri="{FF2B5EF4-FFF2-40B4-BE49-F238E27FC236}">
                        <a16:creationId xmlns:a16="http://schemas.microsoft.com/office/drawing/2014/main" id="{19D34062-FDF3-CA07-88AE-7434A7059900}"/>
                      </a:ext>
                    </a:extLst>
                  </p:cNvPr>
                  <p:cNvSpPr/>
                  <p:nvPr/>
                </p:nvSpPr>
                <p:spPr>
                  <a:xfrm>
                    <a:off x="4433244" y="227946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6" name="Freeform: Shape 285">
                    <a:extLst>
                      <a:ext uri="{FF2B5EF4-FFF2-40B4-BE49-F238E27FC236}">
                        <a16:creationId xmlns:a16="http://schemas.microsoft.com/office/drawing/2014/main" id="{21BE70B3-9AD1-0540-4370-CAB8EEF59BFD}"/>
                      </a:ext>
                    </a:extLst>
                  </p:cNvPr>
                  <p:cNvSpPr/>
                  <p:nvPr/>
                </p:nvSpPr>
                <p:spPr>
                  <a:xfrm>
                    <a:off x="4374419" y="224071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7" name="Freeform: Shape 286">
                    <a:extLst>
                      <a:ext uri="{FF2B5EF4-FFF2-40B4-BE49-F238E27FC236}">
                        <a16:creationId xmlns:a16="http://schemas.microsoft.com/office/drawing/2014/main" id="{E541F959-1000-3835-CD56-B64567FDFACD}"/>
                      </a:ext>
                    </a:extLst>
                  </p:cNvPr>
                  <p:cNvSpPr/>
                  <p:nvPr/>
                </p:nvSpPr>
                <p:spPr>
                  <a:xfrm>
                    <a:off x="3893222" y="2135357"/>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8" name="Freeform: Shape 287">
                    <a:extLst>
                      <a:ext uri="{FF2B5EF4-FFF2-40B4-BE49-F238E27FC236}">
                        <a16:creationId xmlns:a16="http://schemas.microsoft.com/office/drawing/2014/main" id="{AB9F50FB-6F63-49A1-AB6C-A298618242B5}"/>
                      </a:ext>
                    </a:extLst>
                  </p:cNvPr>
                  <p:cNvSpPr/>
                  <p:nvPr/>
                </p:nvSpPr>
                <p:spPr>
                  <a:xfrm>
                    <a:off x="4030198" y="216256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89" name="Freeform: Shape 288">
                    <a:extLst>
                      <a:ext uri="{FF2B5EF4-FFF2-40B4-BE49-F238E27FC236}">
                        <a16:creationId xmlns:a16="http://schemas.microsoft.com/office/drawing/2014/main" id="{18934A94-E276-5C7D-EC2B-9C9470B2B5A3}"/>
                      </a:ext>
                    </a:extLst>
                  </p:cNvPr>
                  <p:cNvSpPr/>
                  <p:nvPr/>
                </p:nvSpPr>
                <p:spPr>
                  <a:xfrm>
                    <a:off x="4138465" y="220131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0" name="Freeform: Shape 289">
                    <a:extLst>
                      <a:ext uri="{FF2B5EF4-FFF2-40B4-BE49-F238E27FC236}">
                        <a16:creationId xmlns:a16="http://schemas.microsoft.com/office/drawing/2014/main" id="{41D5E665-6A4A-FC43-D42D-B73BCCF5A6CA}"/>
                      </a:ext>
                    </a:extLst>
                  </p:cNvPr>
                  <p:cNvSpPr/>
                  <p:nvPr/>
                </p:nvSpPr>
                <p:spPr>
                  <a:xfrm>
                    <a:off x="4133492" y="220131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1" name="Freeform: Shape 290">
                    <a:extLst>
                      <a:ext uri="{FF2B5EF4-FFF2-40B4-BE49-F238E27FC236}">
                        <a16:creationId xmlns:a16="http://schemas.microsoft.com/office/drawing/2014/main" id="{71E61759-20C8-0182-AD26-2656311CD6AD}"/>
                      </a:ext>
                    </a:extLst>
                  </p:cNvPr>
                  <p:cNvSpPr/>
                  <p:nvPr/>
                </p:nvSpPr>
                <p:spPr>
                  <a:xfrm>
                    <a:off x="4128426" y="220131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2" name="Freeform: Shape 291">
                    <a:extLst>
                      <a:ext uri="{FF2B5EF4-FFF2-40B4-BE49-F238E27FC236}">
                        <a16:creationId xmlns:a16="http://schemas.microsoft.com/office/drawing/2014/main" id="{98162E7E-BAC0-86B8-6B95-92ADAB72E9C7}"/>
                      </a:ext>
                    </a:extLst>
                  </p:cNvPr>
                  <p:cNvSpPr/>
                  <p:nvPr/>
                </p:nvSpPr>
                <p:spPr>
                  <a:xfrm>
                    <a:off x="3903261" y="2135357"/>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3" name="Freeform: Shape 292">
                    <a:extLst>
                      <a:ext uri="{FF2B5EF4-FFF2-40B4-BE49-F238E27FC236}">
                        <a16:creationId xmlns:a16="http://schemas.microsoft.com/office/drawing/2014/main" id="{387702E4-9EFA-CB17-8491-DF30AD226DFE}"/>
                      </a:ext>
                    </a:extLst>
                  </p:cNvPr>
                  <p:cNvSpPr/>
                  <p:nvPr/>
                </p:nvSpPr>
                <p:spPr>
                  <a:xfrm>
                    <a:off x="4086489" y="2240716"/>
                    <a:ext cx="85656" cy="9381"/>
                  </a:xfrm>
                  <a:custGeom>
                    <a:avLst/>
                    <a:gdLst>
                      <a:gd name="connsiteX0" fmla="*/ 85657 w 85656"/>
                      <a:gd name="connsiteY0" fmla="*/ 0 h 9381"/>
                      <a:gd name="connsiteX1" fmla="*/ 0 w 85656"/>
                      <a:gd name="connsiteY1" fmla="*/ 0 h 9381"/>
                    </a:gdLst>
                    <a:ahLst/>
                    <a:cxnLst>
                      <a:cxn ang="0">
                        <a:pos x="connsiteX0" y="connsiteY0"/>
                      </a:cxn>
                      <a:cxn ang="0">
                        <a:pos x="connsiteX1" y="connsiteY1"/>
                      </a:cxn>
                    </a:cxnLst>
                    <a:rect l="l" t="t" r="r" b="b"/>
                    <a:pathLst>
                      <a:path w="85656" h="9381">
                        <a:moveTo>
                          <a:pt x="8565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4" name="Freeform: Shape 293">
                    <a:extLst>
                      <a:ext uri="{FF2B5EF4-FFF2-40B4-BE49-F238E27FC236}">
                        <a16:creationId xmlns:a16="http://schemas.microsoft.com/office/drawing/2014/main" id="{3DE6A93E-FCEB-C296-0A83-BFD8ACEEF50C}"/>
                      </a:ext>
                    </a:extLst>
                  </p:cNvPr>
                  <p:cNvSpPr/>
                  <p:nvPr/>
                </p:nvSpPr>
                <p:spPr>
                  <a:xfrm>
                    <a:off x="4133492" y="2250473"/>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5" name="Freeform: Shape 294">
                    <a:extLst>
                      <a:ext uri="{FF2B5EF4-FFF2-40B4-BE49-F238E27FC236}">
                        <a16:creationId xmlns:a16="http://schemas.microsoft.com/office/drawing/2014/main" id="{D2DA2F2B-509E-CD7E-F19C-E00BCABC5048}"/>
                      </a:ext>
                    </a:extLst>
                  </p:cNvPr>
                  <p:cNvSpPr/>
                  <p:nvPr/>
                </p:nvSpPr>
                <p:spPr>
                  <a:xfrm>
                    <a:off x="3639348" y="20220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6" name="Freeform: Shape 295">
                    <a:extLst>
                      <a:ext uri="{FF2B5EF4-FFF2-40B4-BE49-F238E27FC236}">
                        <a16:creationId xmlns:a16="http://schemas.microsoft.com/office/drawing/2014/main" id="{7C1B1DD9-4E9D-F896-2E5B-67EC038D41E7}"/>
                      </a:ext>
                    </a:extLst>
                  </p:cNvPr>
                  <p:cNvSpPr/>
                  <p:nvPr/>
                </p:nvSpPr>
                <p:spPr>
                  <a:xfrm>
                    <a:off x="3644414" y="202202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E8284BCB-3E6A-374E-ABEE-D758249D6109}"/>
                      </a:ext>
                    </a:extLst>
                  </p:cNvPr>
                  <p:cNvSpPr/>
                  <p:nvPr/>
                </p:nvSpPr>
                <p:spPr>
                  <a:xfrm>
                    <a:off x="3603884" y="2057487"/>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8" name="Freeform: Shape 297">
                    <a:extLst>
                      <a:ext uri="{FF2B5EF4-FFF2-40B4-BE49-F238E27FC236}">
                        <a16:creationId xmlns:a16="http://schemas.microsoft.com/office/drawing/2014/main" id="{8582A649-5159-AB43-1A5A-0360EF3697DF}"/>
                      </a:ext>
                    </a:extLst>
                  </p:cNvPr>
                  <p:cNvSpPr/>
                  <p:nvPr/>
                </p:nvSpPr>
                <p:spPr>
                  <a:xfrm>
                    <a:off x="3610733" y="1973988"/>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99" name="Freeform: Shape 298">
                    <a:extLst>
                      <a:ext uri="{FF2B5EF4-FFF2-40B4-BE49-F238E27FC236}">
                        <a16:creationId xmlns:a16="http://schemas.microsoft.com/office/drawing/2014/main" id="{6A29A4BB-BFD6-EE22-CC9A-F02A0A03747E}"/>
                      </a:ext>
                    </a:extLst>
                  </p:cNvPr>
                  <p:cNvSpPr/>
                  <p:nvPr/>
                </p:nvSpPr>
                <p:spPr>
                  <a:xfrm>
                    <a:off x="3578459" y="2009452"/>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0" name="Freeform: Shape 299">
                    <a:extLst>
                      <a:ext uri="{FF2B5EF4-FFF2-40B4-BE49-F238E27FC236}">
                        <a16:creationId xmlns:a16="http://schemas.microsoft.com/office/drawing/2014/main" id="{9742BDF1-221D-6BD4-2165-45562CBA5020}"/>
                      </a:ext>
                    </a:extLst>
                  </p:cNvPr>
                  <p:cNvSpPr/>
                  <p:nvPr/>
                </p:nvSpPr>
                <p:spPr>
                  <a:xfrm>
                    <a:off x="3410617" y="195747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1" name="Freeform: Shape 300">
                    <a:extLst>
                      <a:ext uri="{FF2B5EF4-FFF2-40B4-BE49-F238E27FC236}">
                        <a16:creationId xmlns:a16="http://schemas.microsoft.com/office/drawing/2014/main" id="{9B5506D7-81F2-53D3-4E39-C8991C7C67C5}"/>
                      </a:ext>
                    </a:extLst>
                  </p:cNvPr>
                  <p:cNvSpPr/>
                  <p:nvPr/>
                </p:nvSpPr>
                <p:spPr>
                  <a:xfrm>
                    <a:off x="3382659" y="194387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2" name="Freeform: Shape 301">
                    <a:extLst>
                      <a:ext uri="{FF2B5EF4-FFF2-40B4-BE49-F238E27FC236}">
                        <a16:creationId xmlns:a16="http://schemas.microsoft.com/office/drawing/2014/main" id="{A7023857-4CC5-631F-03D8-2B131B6153A3}"/>
                      </a:ext>
                    </a:extLst>
                  </p:cNvPr>
                  <p:cNvSpPr/>
                  <p:nvPr/>
                </p:nvSpPr>
                <p:spPr>
                  <a:xfrm>
                    <a:off x="3347195" y="1979336"/>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3" name="Freeform: Shape 302">
                    <a:extLst>
                      <a:ext uri="{FF2B5EF4-FFF2-40B4-BE49-F238E27FC236}">
                        <a16:creationId xmlns:a16="http://schemas.microsoft.com/office/drawing/2014/main" id="{F81065FE-D19D-2041-FD66-7DE49F61D9F0}"/>
                      </a:ext>
                    </a:extLst>
                  </p:cNvPr>
                  <p:cNvSpPr/>
                  <p:nvPr/>
                </p:nvSpPr>
                <p:spPr>
                  <a:xfrm>
                    <a:off x="3351793" y="1839170"/>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4" name="Freeform: Shape 303">
                    <a:extLst>
                      <a:ext uri="{FF2B5EF4-FFF2-40B4-BE49-F238E27FC236}">
                        <a16:creationId xmlns:a16="http://schemas.microsoft.com/office/drawing/2014/main" id="{B5FEBDD7-6A10-C2A6-A94F-BBA7FDE68298}"/>
                      </a:ext>
                    </a:extLst>
                  </p:cNvPr>
                  <p:cNvSpPr/>
                  <p:nvPr/>
                </p:nvSpPr>
                <p:spPr>
                  <a:xfrm>
                    <a:off x="3316329" y="187463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5" name="Freeform: Shape 304">
                    <a:extLst>
                      <a:ext uri="{FF2B5EF4-FFF2-40B4-BE49-F238E27FC236}">
                        <a16:creationId xmlns:a16="http://schemas.microsoft.com/office/drawing/2014/main" id="{723DB299-A6FA-3E23-1E78-A8009536647D}"/>
                      </a:ext>
                    </a:extLst>
                  </p:cNvPr>
                  <p:cNvSpPr/>
                  <p:nvPr/>
                </p:nvSpPr>
                <p:spPr>
                  <a:xfrm>
                    <a:off x="3156743" y="174985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6" name="Freeform: Shape 305">
                    <a:extLst>
                      <a:ext uri="{FF2B5EF4-FFF2-40B4-BE49-F238E27FC236}">
                        <a16:creationId xmlns:a16="http://schemas.microsoft.com/office/drawing/2014/main" id="{B194072E-AB0A-47C8-6063-F7754A0331D2}"/>
                      </a:ext>
                    </a:extLst>
                  </p:cNvPr>
                  <p:cNvSpPr/>
                  <p:nvPr/>
                </p:nvSpPr>
                <p:spPr>
                  <a:xfrm>
                    <a:off x="3091539" y="175567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7" name="Freeform: Shape 306">
                    <a:extLst>
                      <a:ext uri="{FF2B5EF4-FFF2-40B4-BE49-F238E27FC236}">
                        <a16:creationId xmlns:a16="http://schemas.microsoft.com/office/drawing/2014/main" id="{03B48AFB-E7CF-5072-FC39-EBAA40A9814F}"/>
                      </a:ext>
                    </a:extLst>
                  </p:cNvPr>
                  <p:cNvSpPr/>
                  <p:nvPr/>
                </p:nvSpPr>
                <p:spPr>
                  <a:xfrm>
                    <a:off x="3079342" y="1683243"/>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8" name="Freeform: Shape 307">
                    <a:extLst>
                      <a:ext uri="{FF2B5EF4-FFF2-40B4-BE49-F238E27FC236}">
                        <a16:creationId xmlns:a16="http://schemas.microsoft.com/office/drawing/2014/main" id="{D28EFCFE-0D82-79D9-DC81-6B0625E2CA36}"/>
                      </a:ext>
                    </a:extLst>
                  </p:cNvPr>
                  <p:cNvSpPr/>
                  <p:nvPr/>
                </p:nvSpPr>
                <p:spPr>
                  <a:xfrm>
                    <a:off x="3062830" y="1663823"/>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09" name="Freeform: Shape 308">
                    <a:extLst>
                      <a:ext uri="{FF2B5EF4-FFF2-40B4-BE49-F238E27FC236}">
                        <a16:creationId xmlns:a16="http://schemas.microsoft.com/office/drawing/2014/main" id="{08C60DE9-9AAE-CF9D-97F4-6694C976070A}"/>
                      </a:ext>
                    </a:extLst>
                  </p:cNvPr>
                  <p:cNvSpPr/>
                  <p:nvPr/>
                </p:nvSpPr>
                <p:spPr>
                  <a:xfrm>
                    <a:off x="3094353" y="1628359"/>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0" name="Freeform: Shape 309">
                    <a:extLst>
                      <a:ext uri="{FF2B5EF4-FFF2-40B4-BE49-F238E27FC236}">
                        <a16:creationId xmlns:a16="http://schemas.microsoft.com/office/drawing/2014/main" id="{BF4DE18C-FC84-F000-B913-B5718CAE3892}"/>
                      </a:ext>
                    </a:extLst>
                  </p:cNvPr>
                  <p:cNvSpPr/>
                  <p:nvPr/>
                </p:nvSpPr>
                <p:spPr>
                  <a:xfrm>
                    <a:off x="3114806" y="163980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1" name="Freeform: Shape 310">
                    <a:extLst>
                      <a:ext uri="{FF2B5EF4-FFF2-40B4-BE49-F238E27FC236}">
                        <a16:creationId xmlns:a16="http://schemas.microsoft.com/office/drawing/2014/main" id="{E20A7AE4-E36D-44C2-FB80-8F0E81A44D1F}"/>
                      </a:ext>
                    </a:extLst>
                  </p:cNvPr>
                  <p:cNvSpPr/>
                  <p:nvPr/>
                </p:nvSpPr>
                <p:spPr>
                  <a:xfrm>
                    <a:off x="2867124" y="153369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2" name="Freeform: Shape 311">
                    <a:extLst>
                      <a:ext uri="{FF2B5EF4-FFF2-40B4-BE49-F238E27FC236}">
                        <a16:creationId xmlns:a16="http://schemas.microsoft.com/office/drawing/2014/main" id="{AB1CCCBD-9A34-7953-92EE-E77923893963}"/>
                      </a:ext>
                    </a:extLst>
                  </p:cNvPr>
                  <p:cNvSpPr/>
                  <p:nvPr/>
                </p:nvSpPr>
                <p:spPr>
                  <a:xfrm>
                    <a:off x="2831566" y="1569159"/>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3" name="Freeform: Shape 312">
                    <a:extLst>
                      <a:ext uri="{FF2B5EF4-FFF2-40B4-BE49-F238E27FC236}">
                        <a16:creationId xmlns:a16="http://schemas.microsoft.com/office/drawing/2014/main" id="{A19339F6-A973-6D02-123B-A8EC2557BDD3}"/>
                      </a:ext>
                    </a:extLst>
                  </p:cNvPr>
                  <p:cNvSpPr/>
                  <p:nvPr/>
                </p:nvSpPr>
                <p:spPr>
                  <a:xfrm>
                    <a:off x="2105501" y="127841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4" name="Freeform: Shape 313">
                    <a:extLst>
                      <a:ext uri="{FF2B5EF4-FFF2-40B4-BE49-F238E27FC236}">
                        <a16:creationId xmlns:a16="http://schemas.microsoft.com/office/drawing/2014/main" id="{E58BEC35-8AF9-4380-C74C-952B8DB13FEA}"/>
                      </a:ext>
                    </a:extLst>
                  </p:cNvPr>
                  <p:cNvSpPr/>
                  <p:nvPr/>
                </p:nvSpPr>
                <p:spPr>
                  <a:xfrm>
                    <a:off x="2070038" y="1313878"/>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5" name="Freeform: Shape 314">
                    <a:extLst>
                      <a:ext uri="{FF2B5EF4-FFF2-40B4-BE49-F238E27FC236}">
                        <a16:creationId xmlns:a16="http://schemas.microsoft.com/office/drawing/2014/main" id="{828030B5-6021-56CC-09B8-6F818B151EB3}"/>
                      </a:ext>
                    </a:extLst>
                  </p:cNvPr>
                  <p:cNvSpPr/>
                  <p:nvPr/>
                </p:nvSpPr>
                <p:spPr>
                  <a:xfrm>
                    <a:off x="2327102" y="1303558"/>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6" name="Freeform: Shape 315">
                    <a:extLst>
                      <a:ext uri="{FF2B5EF4-FFF2-40B4-BE49-F238E27FC236}">
                        <a16:creationId xmlns:a16="http://schemas.microsoft.com/office/drawing/2014/main" id="{4E3F773A-07B0-DFA7-9441-D01BD2F3F583}"/>
                      </a:ext>
                    </a:extLst>
                  </p:cNvPr>
                  <p:cNvSpPr/>
                  <p:nvPr/>
                </p:nvSpPr>
                <p:spPr>
                  <a:xfrm>
                    <a:off x="2291638" y="1339022"/>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7" name="Freeform: Shape 316">
                    <a:extLst>
                      <a:ext uri="{FF2B5EF4-FFF2-40B4-BE49-F238E27FC236}">
                        <a16:creationId xmlns:a16="http://schemas.microsoft.com/office/drawing/2014/main" id="{9A337B50-E1DB-7723-94AE-71034E0C37DE}"/>
                      </a:ext>
                    </a:extLst>
                  </p:cNvPr>
                  <p:cNvSpPr/>
                  <p:nvPr/>
                </p:nvSpPr>
                <p:spPr>
                  <a:xfrm>
                    <a:off x="2330667" y="1329358"/>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8" name="Freeform: Shape 317">
                    <a:extLst>
                      <a:ext uri="{FF2B5EF4-FFF2-40B4-BE49-F238E27FC236}">
                        <a16:creationId xmlns:a16="http://schemas.microsoft.com/office/drawing/2014/main" id="{70CDF369-58D8-70DC-28F6-3D7D3BE0DF93}"/>
                      </a:ext>
                    </a:extLst>
                  </p:cNvPr>
                  <p:cNvSpPr/>
                  <p:nvPr/>
                </p:nvSpPr>
                <p:spPr>
                  <a:xfrm>
                    <a:off x="2295203" y="136482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19" name="Freeform: Shape 318">
                    <a:extLst>
                      <a:ext uri="{FF2B5EF4-FFF2-40B4-BE49-F238E27FC236}">
                        <a16:creationId xmlns:a16="http://schemas.microsoft.com/office/drawing/2014/main" id="{7354F4C9-159D-C87C-5FAB-6876736C4279}"/>
                      </a:ext>
                    </a:extLst>
                  </p:cNvPr>
                  <p:cNvSpPr/>
                  <p:nvPr/>
                </p:nvSpPr>
                <p:spPr>
                  <a:xfrm>
                    <a:off x="2344364" y="133902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0" name="Freeform: Shape 319">
                    <a:extLst>
                      <a:ext uri="{FF2B5EF4-FFF2-40B4-BE49-F238E27FC236}">
                        <a16:creationId xmlns:a16="http://schemas.microsoft.com/office/drawing/2014/main" id="{94A90801-024B-8CDE-F37B-211C21DC8925}"/>
                      </a:ext>
                    </a:extLst>
                  </p:cNvPr>
                  <p:cNvSpPr/>
                  <p:nvPr/>
                </p:nvSpPr>
                <p:spPr>
                  <a:xfrm>
                    <a:off x="2308807" y="137448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1" name="Freeform: Shape 320">
                    <a:extLst>
                      <a:ext uri="{FF2B5EF4-FFF2-40B4-BE49-F238E27FC236}">
                        <a16:creationId xmlns:a16="http://schemas.microsoft.com/office/drawing/2014/main" id="{83B53140-065D-B956-D1A9-A814D9A93EF6}"/>
                      </a:ext>
                    </a:extLst>
                  </p:cNvPr>
                  <p:cNvSpPr/>
                  <p:nvPr/>
                </p:nvSpPr>
                <p:spPr>
                  <a:xfrm>
                    <a:off x="2340705" y="1349435"/>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2" name="Freeform: Shape 321">
                    <a:extLst>
                      <a:ext uri="{FF2B5EF4-FFF2-40B4-BE49-F238E27FC236}">
                        <a16:creationId xmlns:a16="http://schemas.microsoft.com/office/drawing/2014/main" id="{C52552FF-2E54-6321-8A52-10B3CE52ACDE}"/>
                      </a:ext>
                    </a:extLst>
                  </p:cNvPr>
                  <p:cNvSpPr/>
                  <p:nvPr/>
                </p:nvSpPr>
                <p:spPr>
                  <a:xfrm>
                    <a:off x="2305242" y="1384899"/>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3" name="Freeform: Shape 322">
                    <a:extLst>
                      <a:ext uri="{FF2B5EF4-FFF2-40B4-BE49-F238E27FC236}">
                        <a16:creationId xmlns:a16="http://schemas.microsoft.com/office/drawing/2014/main" id="{84491C09-2B07-05A2-12C7-E2721625F3F7}"/>
                      </a:ext>
                    </a:extLst>
                  </p:cNvPr>
                  <p:cNvSpPr/>
                  <p:nvPr/>
                </p:nvSpPr>
                <p:spPr>
                  <a:xfrm>
                    <a:off x="2385175" y="1380208"/>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4" name="Freeform: Shape 323">
                    <a:extLst>
                      <a:ext uri="{FF2B5EF4-FFF2-40B4-BE49-F238E27FC236}">
                        <a16:creationId xmlns:a16="http://schemas.microsoft.com/office/drawing/2014/main" id="{E016848A-EFAA-936A-18F2-F83D40F35442}"/>
                      </a:ext>
                    </a:extLst>
                  </p:cNvPr>
                  <p:cNvSpPr/>
                  <p:nvPr/>
                </p:nvSpPr>
                <p:spPr>
                  <a:xfrm>
                    <a:off x="2349712" y="141576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5" name="Freeform: Shape 324">
                    <a:extLst>
                      <a:ext uri="{FF2B5EF4-FFF2-40B4-BE49-F238E27FC236}">
                        <a16:creationId xmlns:a16="http://schemas.microsoft.com/office/drawing/2014/main" id="{B28DCFD9-DEA4-1029-0825-40A09A1DF801}"/>
                      </a:ext>
                    </a:extLst>
                  </p:cNvPr>
                  <p:cNvSpPr/>
                  <p:nvPr/>
                </p:nvSpPr>
                <p:spPr>
                  <a:xfrm>
                    <a:off x="2600302" y="1435467"/>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6" name="Freeform: Shape 325">
                    <a:extLst>
                      <a:ext uri="{FF2B5EF4-FFF2-40B4-BE49-F238E27FC236}">
                        <a16:creationId xmlns:a16="http://schemas.microsoft.com/office/drawing/2014/main" id="{DD7CFC42-D19E-B4B4-34D1-1B44B2D259FC}"/>
                      </a:ext>
                    </a:extLst>
                  </p:cNvPr>
                  <p:cNvSpPr/>
                  <p:nvPr/>
                </p:nvSpPr>
                <p:spPr>
                  <a:xfrm>
                    <a:off x="2564839" y="1470931"/>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7" name="Freeform: Shape 326">
                    <a:extLst>
                      <a:ext uri="{FF2B5EF4-FFF2-40B4-BE49-F238E27FC236}">
                        <a16:creationId xmlns:a16="http://schemas.microsoft.com/office/drawing/2014/main" id="{BA990920-19A9-2C76-91AB-7E835E034F6F}"/>
                      </a:ext>
                    </a:extLst>
                  </p:cNvPr>
                  <p:cNvSpPr/>
                  <p:nvPr/>
                </p:nvSpPr>
                <p:spPr>
                  <a:xfrm>
                    <a:off x="2635860" y="146267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8" name="Freeform: Shape 327">
                    <a:extLst>
                      <a:ext uri="{FF2B5EF4-FFF2-40B4-BE49-F238E27FC236}">
                        <a16:creationId xmlns:a16="http://schemas.microsoft.com/office/drawing/2014/main" id="{D2EFEF4C-88AE-2893-D07A-52D8441B82E2}"/>
                      </a:ext>
                    </a:extLst>
                  </p:cNvPr>
                  <p:cNvSpPr/>
                  <p:nvPr/>
                </p:nvSpPr>
                <p:spPr>
                  <a:xfrm>
                    <a:off x="2600302" y="149823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29" name="Freeform: Shape 328">
                    <a:extLst>
                      <a:ext uri="{FF2B5EF4-FFF2-40B4-BE49-F238E27FC236}">
                        <a16:creationId xmlns:a16="http://schemas.microsoft.com/office/drawing/2014/main" id="{E5925923-54E8-1E2B-0B4D-5D6F3022263E}"/>
                      </a:ext>
                    </a:extLst>
                  </p:cNvPr>
                  <p:cNvSpPr/>
                  <p:nvPr/>
                </p:nvSpPr>
                <p:spPr>
                  <a:xfrm>
                    <a:off x="2618222" y="146267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330" name="Freeform: Shape 329">
                    <a:extLst>
                      <a:ext uri="{FF2B5EF4-FFF2-40B4-BE49-F238E27FC236}">
                        <a16:creationId xmlns:a16="http://schemas.microsoft.com/office/drawing/2014/main" id="{6AB007CA-9032-B4C9-420A-B36267DE6BA7}"/>
                      </a:ext>
                    </a:extLst>
                  </p:cNvPr>
                  <p:cNvSpPr/>
                  <p:nvPr/>
                </p:nvSpPr>
                <p:spPr>
                  <a:xfrm>
                    <a:off x="2582758" y="149823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1"/>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185" name="Group 184">
                <a:extLst>
                  <a:ext uri="{FF2B5EF4-FFF2-40B4-BE49-F238E27FC236}">
                    <a16:creationId xmlns:a16="http://schemas.microsoft.com/office/drawing/2014/main" id="{6563B4E8-6A63-B7CF-CDD7-CB0DDB65A4EF}"/>
                  </a:ext>
                </a:extLst>
              </p:cNvPr>
              <p:cNvGrpSpPr/>
              <p:nvPr/>
            </p:nvGrpSpPr>
            <p:grpSpPr>
              <a:xfrm>
                <a:off x="2104844" y="1331141"/>
                <a:ext cx="5432307" cy="1673636"/>
                <a:chOff x="2104844" y="1331141"/>
                <a:chExt cx="5432307" cy="1673636"/>
              </a:xfrm>
            </p:grpSpPr>
            <p:sp>
              <p:nvSpPr>
                <p:cNvPr id="186" name="Freeform: Shape 185">
                  <a:extLst>
                    <a:ext uri="{FF2B5EF4-FFF2-40B4-BE49-F238E27FC236}">
                      <a16:creationId xmlns:a16="http://schemas.microsoft.com/office/drawing/2014/main" id="{CC818F56-3FDE-CBA2-31E3-743AE2B6002D}"/>
                    </a:ext>
                  </a:extLst>
                </p:cNvPr>
                <p:cNvSpPr/>
                <p:nvPr/>
              </p:nvSpPr>
              <p:spPr>
                <a:xfrm>
                  <a:off x="2104844" y="1331141"/>
                  <a:ext cx="5400033" cy="1639204"/>
                </a:xfrm>
                <a:custGeom>
                  <a:avLst/>
                  <a:gdLst>
                    <a:gd name="connsiteX0" fmla="*/ 0 w 5400033"/>
                    <a:gd name="connsiteY0" fmla="*/ 0 h 1639204"/>
                    <a:gd name="connsiteX1" fmla="*/ 103201 w 5400033"/>
                    <a:gd name="connsiteY1" fmla="*/ 0 h 1639204"/>
                    <a:gd name="connsiteX2" fmla="*/ 103201 w 5400033"/>
                    <a:gd name="connsiteY2" fmla="*/ 32274 h 1639204"/>
                    <a:gd name="connsiteX3" fmla="*/ 122621 w 5400033"/>
                    <a:gd name="connsiteY3" fmla="*/ 32274 h 1639204"/>
                    <a:gd name="connsiteX4" fmla="*/ 122621 w 5400033"/>
                    <a:gd name="connsiteY4" fmla="*/ 40155 h 1639204"/>
                    <a:gd name="connsiteX5" fmla="*/ 133317 w 5400033"/>
                    <a:gd name="connsiteY5" fmla="*/ 40155 h 1639204"/>
                    <a:gd name="connsiteX6" fmla="*/ 133317 w 5400033"/>
                    <a:gd name="connsiteY6" fmla="*/ 47285 h 1639204"/>
                    <a:gd name="connsiteX7" fmla="*/ 154895 w 5400033"/>
                    <a:gd name="connsiteY7" fmla="*/ 47285 h 1639204"/>
                    <a:gd name="connsiteX8" fmla="*/ 154895 w 5400033"/>
                    <a:gd name="connsiteY8" fmla="*/ 58074 h 1639204"/>
                    <a:gd name="connsiteX9" fmla="*/ 225166 w 5400033"/>
                    <a:gd name="connsiteY9" fmla="*/ 58074 h 1639204"/>
                    <a:gd name="connsiteX10" fmla="*/ 225166 w 5400033"/>
                    <a:gd name="connsiteY10" fmla="*/ 103201 h 1639204"/>
                    <a:gd name="connsiteX11" fmla="*/ 234454 w 5400033"/>
                    <a:gd name="connsiteY11" fmla="*/ 103201 h 1639204"/>
                    <a:gd name="connsiteX12" fmla="*/ 234454 w 5400033"/>
                    <a:gd name="connsiteY12" fmla="*/ 122621 h 1639204"/>
                    <a:gd name="connsiteX13" fmla="*/ 248808 w 5400033"/>
                    <a:gd name="connsiteY13" fmla="*/ 122621 h 1639204"/>
                    <a:gd name="connsiteX14" fmla="*/ 248808 w 5400033"/>
                    <a:gd name="connsiteY14" fmla="*/ 167748 h 1639204"/>
                    <a:gd name="connsiteX15" fmla="*/ 248808 w 5400033"/>
                    <a:gd name="connsiteY15" fmla="*/ 248808 h 1639204"/>
                    <a:gd name="connsiteX16" fmla="*/ 263819 w 5400033"/>
                    <a:gd name="connsiteY16" fmla="*/ 248808 h 1639204"/>
                    <a:gd name="connsiteX17" fmla="*/ 263819 w 5400033"/>
                    <a:gd name="connsiteY17" fmla="*/ 289713 h 1639204"/>
                    <a:gd name="connsiteX18" fmla="*/ 263819 w 5400033"/>
                    <a:gd name="connsiteY18" fmla="*/ 325552 h 1639204"/>
                    <a:gd name="connsiteX19" fmla="*/ 274608 w 5400033"/>
                    <a:gd name="connsiteY19" fmla="*/ 325552 h 1639204"/>
                    <a:gd name="connsiteX20" fmla="*/ 274608 w 5400033"/>
                    <a:gd name="connsiteY20" fmla="*/ 361766 h 1639204"/>
                    <a:gd name="connsiteX21" fmla="*/ 292152 w 5400033"/>
                    <a:gd name="connsiteY21" fmla="*/ 361766 h 1639204"/>
                    <a:gd name="connsiteX22" fmla="*/ 292152 w 5400033"/>
                    <a:gd name="connsiteY22" fmla="*/ 403328 h 1639204"/>
                    <a:gd name="connsiteX23" fmla="*/ 327334 w 5400033"/>
                    <a:gd name="connsiteY23" fmla="*/ 403328 h 1639204"/>
                    <a:gd name="connsiteX24" fmla="*/ 327334 w 5400033"/>
                    <a:gd name="connsiteY24" fmla="*/ 439917 h 1639204"/>
                    <a:gd name="connsiteX25" fmla="*/ 361766 w 5400033"/>
                    <a:gd name="connsiteY25" fmla="*/ 439917 h 1639204"/>
                    <a:gd name="connsiteX26" fmla="*/ 361766 w 5400033"/>
                    <a:gd name="connsiteY26" fmla="*/ 454647 h 1639204"/>
                    <a:gd name="connsiteX27" fmla="*/ 424812 w 5400033"/>
                    <a:gd name="connsiteY27" fmla="*/ 454647 h 1639204"/>
                    <a:gd name="connsiteX28" fmla="*/ 434851 w 5400033"/>
                    <a:gd name="connsiteY28" fmla="*/ 454647 h 1639204"/>
                    <a:gd name="connsiteX29" fmla="*/ 434851 w 5400033"/>
                    <a:gd name="connsiteY29" fmla="*/ 482980 h 1639204"/>
                    <a:gd name="connsiteX30" fmla="*/ 434851 w 5400033"/>
                    <a:gd name="connsiteY30" fmla="*/ 495833 h 1639204"/>
                    <a:gd name="connsiteX31" fmla="*/ 476507 w 5400033"/>
                    <a:gd name="connsiteY31" fmla="*/ 495833 h 1639204"/>
                    <a:gd name="connsiteX32" fmla="*/ 499398 w 5400033"/>
                    <a:gd name="connsiteY32" fmla="*/ 495833 h 1639204"/>
                    <a:gd name="connsiteX33" fmla="*/ 499398 w 5400033"/>
                    <a:gd name="connsiteY33" fmla="*/ 595844 h 1639204"/>
                    <a:gd name="connsiteX34" fmla="*/ 515535 w 5400033"/>
                    <a:gd name="connsiteY34" fmla="*/ 595844 h 1639204"/>
                    <a:gd name="connsiteX35" fmla="*/ 515535 w 5400033"/>
                    <a:gd name="connsiteY35" fmla="*/ 609823 h 1639204"/>
                    <a:gd name="connsiteX36" fmla="*/ 527075 w 5400033"/>
                    <a:gd name="connsiteY36" fmla="*/ 609823 h 1639204"/>
                    <a:gd name="connsiteX37" fmla="*/ 527075 w 5400033"/>
                    <a:gd name="connsiteY37" fmla="*/ 638532 h 1639204"/>
                    <a:gd name="connsiteX38" fmla="*/ 527075 w 5400033"/>
                    <a:gd name="connsiteY38" fmla="*/ 652511 h 1639204"/>
                    <a:gd name="connsiteX39" fmla="*/ 637125 w 5400033"/>
                    <a:gd name="connsiteY39" fmla="*/ 652511 h 1639204"/>
                    <a:gd name="connsiteX40" fmla="*/ 637125 w 5400033"/>
                    <a:gd name="connsiteY40" fmla="*/ 658609 h 1639204"/>
                    <a:gd name="connsiteX41" fmla="*/ 643880 w 5400033"/>
                    <a:gd name="connsiteY41" fmla="*/ 658609 h 1639204"/>
                    <a:gd name="connsiteX42" fmla="*/ 643880 w 5400033"/>
                    <a:gd name="connsiteY42" fmla="*/ 666115 h 1639204"/>
                    <a:gd name="connsiteX43" fmla="*/ 708803 w 5400033"/>
                    <a:gd name="connsiteY43" fmla="*/ 666115 h 1639204"/>
                    <a:gd name="connsiteX44" fmla="*/ 708803 w 5400033"/>
                    <a:gd name="connsiteY44" fmla="*/ 670806 h 1639204"/>
                    <a:gd name="connsiteX45" fmla="*/ 713493 w 5400033"/>
                    <a:gd name="connsiteY45" fmla="*/ 670806 h 1639204"/>
                    <a:gd name="connsiteX46" fmla="*/ 713493 w 5400033"/>
                    <a:gd name="connsiteY46" fmla="*/ 678686 h 1639204"/>
                    <a:gd name="connsiteX47" fmla="*/ 738168 w 5400033"/>
                    <a:gd name="connsiteY47" fmla="*/ 678686 h 1639204"/>
                    <a:gd name="connsiteX48" fmla="*/ 738168 w 5400033"/>
                    <a:gd name="connsiteY48" fmla="*/ 690883 h 1639204"/>
                    <a:gd name="connsiteX49" fmla="*/ 755055 w 5400033"/>
                    <a:gd name="connsiteY49" fmla="*/ 690883 h 1639204"/>
                    <a:gd name="connsiteX50" fmla="*/ 755055 w 5400033"/>
                    <a:gd name="connsiteY50" fmla="*/ 753273 h 1639204"/>
                    <a:gd name="connsiteX51" fmla="*/ 771943 w 5400033"/>
                    <a:gd name="connsiteY51" fmla="*/ 753273 h 1639204"/>
                    <a:gd name="connsiteX52" fmla="*/ 771943 w 5400033"/>
                    <a:gd name="connsiteY52" fmla="*/ 777290 h 1639204"/>
                    <a:gd name="connsiteX53" fmla="*/ 789862 w 5400033"/>
                    <a:gd name="connsiteY53" fmla="*/ 777290 h 1639204"/>
                    <a:gd name="connsiteX54" fmla="*/ 789862 w 5400033"/>
                    <a:gd name="connsiteY54" fmla="*/ 804591 h 1639204"/>
                    <a:gd name="connsiteX55" fmla="*/ 807594 w 5400033"/>
                    <a:gd name="connsiteY55" fmla="*/ 804591 h 1639204"/>
                    <a:gd name="connsiteX56" fmla="*/ 807594 w 5400033"/>
                    <a:gd name="connsiteY56" fmla="*/ 825513 h 1639204"/>
                    <a:gd name="connsiteX57" fmla="*/ 860320 w 5400033"/>
                    <a:gd name="connsiteY57" fmla="*/ 825513 h 1639204"/>
                    <a:gd name="connsiteX58" fmla="*/ 860320 w 5400033"/>
                    <a:gd name="connsiteY58" fmla="*/ 835739 h 1639204"/>
                    <a:gd name="connsiteX59" fmla="*/ 869984 w 5400033"/>
                    <a:gd name="connsiteY59" fmla="*/ 835739 h 1639204"/>
                    <a:gd name="connsiteX60" fmla="*/ 869984 w 5400033"/>
                    <a:gd name="connsiteY60" fmla="*/ 851876 h 1639204"/>
                    <a:gd name="connsiteX61" fmla="*/ 905447 w 5400033"/>
                    <a:gd name="connsiteY61" fmla="*/ 851876 h 1639204"/>
                    <a:gd name="connsiteX62" fmla="*/ 905447 w 5400033"/>
                    <a:gd name="connsiteY62" fmla="*/ 857787 h 1639204"/>
                    <a:gd name="connsiteX63" fmla="*/ 924305 w 5400033"/>
                    <a:gd name="connsiteY63" fmla="*/ 857787 h 1639204"/>
                    <a:gd name="connsiteX64" fmla="*/ 924305 w 5400033"/>
                    <a:gd name="connsiteY64" fmla="*/ 876082 h 1639204"/>
                    <a:gd name="connsiteX65" fmla="*/ 995326 w 5400033"/>
                    <a:gd name="connsiteY65" fmla="*/ 876082 h 1639204"/>
                    <a:gd name="connsiteX66" fmla="*/ 995326 w 5400033"/>
                    <a:gd name="connsiteY66" fmla="*/ 912671 h 1639204"/>
                    <a:gd name="connsiteX67" fmla="*/ 1007147 w 5400033"/>
                    <a:gd name="connsiteY67" fmla="*/ 912671 h 1639204"/>
                    <a:gd name="connsiteX68" fmla="*/ 1007147 w 5400033"/>
                    <a:gd name="connsiteY68" fmla="*/ 931435 h 1639204"/>
                    <a:gd name="connsiteX69" fmla="*/ 1007147 w 5400033"/>
                    <a:gd name="connsiteY69" fmla="*/ 968024 h 1639204"/>
                    <a:gd name="connsiteX70" fmla="*/ 1027036 w 5400033"/>
                    <a:gd name="connsiteY70" fmla="*/ 968024 h 1639204"/>
                    <a:gd name="connsiteX71" fmla="*/ 1027036 w 5400033"/>
                    <a:gd name="connsiteY71" fmla="*/ 980408 h 1639204"/>
                    <a:gd name="connsiteX72" fmla="*/ 1032384 w 5400033"/>
                    <a:gd name="connsiteY72" fmla="*/ 980408 h 1639204"/>
                    <a:gd name="connsiteX73" fmla="*/ 1032384 w 5400033"/>
                    <a:gd name="connsiteY73" fmla="*/ 988477 h 1639204"/>
                    <a:gd name="connsiteX74" fmla="*/ 1038858 w 5400033"/>
                    <a:gd name="connsiteY74" fmla="*/ 988477 h 1639204"/>
                    <a:gd name="connsiteX75" fmla="*/ 1038858 w 5400033"/>
                    <a:gd name="connsiteY75" fmla="*/ 1009492 h 1639204"/>
                    <a:gd name="connsiteX76" fmla="*/ 1187842 w 5400033"/>
                    <a:gd name="connsiteY76" fmla="*/ 1009492 h 1639204"/>
                    <a:gd name="connsiteX77" fmla="*/ 1237285 w 5400033"/>
                    <a:gd name="connsiteY77" fmla="*/ 1009492 h 1639204"/>
                    <a:gd name="connsiteX78" fmla="*/ 1237285 w 5400033"/>
                    <a:gd name="connsiteY78" fmla="*/ 1015403 h 1639204"/>
                    <a:gd name="connsiteX79" fmla="*/ 1243758 w 5400033"/>
                    <a:gd name="connsiteY79" fmla="*/ 1015403 h 1639204"/>
                    <a:gd name="connsiteX80" fmla="*/ 1243758 w 5400033"/>
                    <a:gd name="connsiteY80" fmla="*/ 1021876 h 1639204"/>
                    <a:gd name="connsiteX81" fmla="*/ 1250795 w 5400033"/>
                    <a:gd name="connsiteY81" fmla="*/ 1021876 h 1639204"/>
                    <a:gd name="connsiteX82" fmla="*/ 1250795 w 5400033"/>
                    <a:gd name="connsiteY82" fmla="*/ 1056777 h 1639204"/>
                    <a:gd name="connsiteX83" fmla="*/ 1266932 w 5400033"/>
                    <a:gd name="connsiteY83" fmla="*/ 1056777 h 1639204"/>
                    <a:gd name="connsiteX84" fmla="*/ 1266932 w 5400033"/>
                    <a:gd name="connsiteY84" fmla="*/ 1066440 h 1639204"/>
                    <a:gd name="connsiteX85" fmla="*/ 1272842 w 5400033"/>
                    <a:gd name="connsiteY85" fmla="*/ 1066440 h 1639204"/>
                    <a:gd name="connsiteX86" fmla="*/ 1272842 w 5400033"/>
                    <a:gd name="connsiteY86" fmla="*/ 1082577 h 1639204"/>
                    <a:gd name="connsiteX87" fmla="*/ 1292169 w 5400033"/>
                    <a:gd name="connsiteY87" fmla="*/ 1082577 h 1639204"/>
                    <a:gd name="connsiteX88" fmla="*/ 1292169 w 5400033"/>
                    <a:gd name="connsiteY88" fmla="*/ 1114288 h 1639204"/>
                    <a:gd name="connsiteX89" fmla="*/ 1347522 w 5400033"/>
                    <a:gd name="connsiteY89" fmla="*/ 1114288 h 1639204"/>
                    <a:gd name="connsiteX90" fmla="*/ 1347522 w 5400033"/>
                    <a:gd name="connsiteY90" fmla="*/ 1125640 h 1639204"/>
                    <a:gd name="connsiteX91" fmla="*/ 1417511 w 5400033"/>
                    <a:gd name="connsiteY91" fmla="*/ 1125640 h 1639204"/>
                    <a:gd name="connsiteX92" fmla="*/ 1417511 w 5400033"/>
                    <a:gd name="connsiteY92" fmla="*/ 1159509 h 1639204"/>
                    <a:gd name="connsiteX93" fmla="*/ 1491159 w 5400033"/>
                    <a:gd name="connsiteY93" fmla="*/ 1159509 h 1639204"/>
                    <a:gd name="connsiteX94" fmla="*/ 1491159 w 5400033"/>
                    <a:gd name="connsiteY94" fmla="*/ 1175645 h 1639204"/>
                    <a:gd name="connsiteX95" fmla="*/ 1502980 w 5400033"/>
                    <a:gd name="connsiteY95" fmla="*/ 1175645 h 1639204"/>
                    <a:gd name="connsiteX96" fmla="*/ 1502980 w 5400033"/>
                    <a:gd name="connsiteY96" fmla="*/ 1193940 h 1639204"/>
                    <a:gd name="connsiteX97" fmla="*/ 1502980 w 5400033"/>
                    <a:gd name="connsiteY97" fmla="*/ 1205199 h 1639204"/>
                    <a:gd name="connsiteX98" fmla="*/ 1544917 w 5400033"/>
                    <a:gd name="connsiteY98" fmla="*/ 1205199 h 1639204"/>
                    <a:gd name="connsiteX99" fmla="*/ 1544917 w 5400033"/>
                    <a:gd name="connsiteY99" fmla="*/ 1235314 h 1639204"/>
                    <a:gd name="connsiteX100" fmla="*/ 1564807 w 5400033"/>
                    <a:gd name="connsiteY100" fmla="*/ 1235314 h 1639204"/>
                    <a:gd name="connsiteX101" fmla="*/ 1564807 w 5400033"/>
                    <a:gd name="connsiteY101" fmla="*/ 1252577 h 1639204"/>
                    <a:gd name="connsiteX102" fmla="*/ 1618096 w 5400033"/>
                    <a:gd name="connsiteY102" fmla="*/ 1252577 h 1639204"/>
                    <a:gd name="connsiteX103" fmla="*/ 1618096 w 5400033"/>
                    <a:gd name="connsiteY103" fmla="*/ 1263835 h 1639204"/>
                    <a:gd name="connsiteX104" fmla="*/ 1688554 w 5400033"/>
                    <a:gd name="connsiteY104" fmla="*/ 1263835 h 1639204"/>
                    <a:gd name="connsiteX105" fmla="*/ 1688554 w 5400033"/>
                    <a:gd name="connsiteY105" fmla="*/ 1275187 h 1639204"/>
                    <a:gd name="connsiteX106" fmla="*/ 1724018 w 5400033"/>
                    <a:gd name="connsiteY106" fmla="*/ 1275187 h 1639204"/>
                    <a:gd name="connsiteX107" fmla="*/ 1724018 w 5400033"/>
                    <a:gd name="connsiteY107" fmla="*/ 1294514 h 1639204"/>
                    <a:gd name="connsiteX108" fmla="*/ 1825718 w 5400033"/>
                    <a:gd name="connsiteY108" fmla="*/ 1294514 h 1639204"/>
                    <a:gd name="connsiteX109" fmla="*/ 1825718 w 5400033"/>
                    <a:gd name="connsiteY109" fmla="*/ 1331573 h 1639204"/>
                    <a:gd name="connsiteX110" fmla="*/ 1934360 w 5400033"/>
                    <a:gd name="connsiteY110" fmla="*/ 1331573 h 1639204"/>
                    <a:gd name="connsiteX111" fmla="*/ 1934360 w 5400033"/>
                    <a:gd name="connsiteY111" fmla="*/ 1368162 h 1639204"/>
                    <a:gd name="connsiteX112" fmla="*/ 1985960 w 5400033"/>
                    <a:gd name="connsiteY112" fmla="*/ 1368162 h 1639204"/>
                    <a:gd name="connsiteX113" fmla="*/ 2066645 w 5400033"/>
                    <a:gd name="connsiteY113" fmla="*/ 1368162 h 1639204"/>
                    <a:gd name="connsiteX114" fmla="*/ 2066645 w 5400033"/>
                    <a:gd name="connsiteY114" fmla="*/ 1407472 h 1639204"/>
                    <a:gd name="connsiteX115" fmla="*/ 2073587 w 5400033"/>
                    <a:gd name="connsiteY115" fmla="*/ 1407472 h 1639204"/>
                    <a:gd name="connsiteX116" fmla="*/ 2073587 w 5400033"/>
                    <a:gd name="connsiteY116" fmla="*/ 1439746 h 1639204"/>
                    <a:gd name="connsiteX117" fmla="*/ 2146766 w 5400033"/>
                    <a:gd name="connsiteY117" fmla="*/ 1439746 h 1639204"/>
                    <a:gd name="connsiteX118" fmla="*/ 2146766 w 5400033"/>
                    <a:gd name="connsiteY118" fmla="*/ 1461793 h 1639204"/>
                    <a:gd name="connsiteX119" fmla="*/ 2334967 w 5400033"/>
                    <a:gd name="connsiteY119" fmla="*/ 1461793 h 1639204"/>
                    <a:gd name="connsiteX120" fmla="*/ 2334967 w 5400033"/>
                    <a:gd name="connsiteY120" fmla="*/ 1480557 h 1639204"/>
                    <a:gd name="connsiteX121" fmla="*/ 2406551 w 5400033"/>
                    <a:gd name="connsiteY121" fmla="*/ 1480557 h 1639204"/>
                    <a:gd name="connsiteX122" fmla="*/ 2557130 w 5400033"/>
                    <a:gd name="connsiteY122" fmla="*/ 1480557 h 1639204"/>
                    <a:gd name="connsiteX123" fmla="*/ 2557130 w 5400033"/>
                    <a:gd name="connsiteY123" fmla="*/ 1505888 h 1639204"/>
                    <a:gd name="connsiteX124" fmla="*/ 2810442 w 5400033"/>
                    <a:gd name="connsiteY124" fmla="*/ 1505888 h 1639204"/>
                    <a:gd name="connsiteX125" fmla="*/ 2810442 w 5400033"/>
                    <a:gd name="connsiteY125" fmla="*/ 1528499 h 1639204"/>
                    <a:gd name="connsiteX126" fmla="*/ 3167517 w 5400033"/>
                    <a:gd name="connsiteY126" fmla="*/ 1528499 h 1639204"/>
                    <a:gd name="connsiteX127" fmla="*/ 3273438 w 5400033"/>
                    <a:gd name="connsiteY127" fmla="*/ 1528499 h 1639204"/>
                    <a:gd name="connsiteX128" fmla="*/ 3273438 w 5400033"/>
                    <a:gd name="connsiteY128" fmla="*/ 1551015 h 1639204"/>
                    <a:gd name="connsiteX129" fmla="*/ 3709509 w 5400033"/>
                    <a:gd name="connsiteY129" fmla="*/ 1551015 h 1639204"/>
                    <a:gd name="connsiteX130" fmla="*/ 3709509 w 5400033"/>
                    <a:gd name="connsiteY130" fmla="*/ 1585447 h 1639204"/>
                    <a:gd name="connsiteX131" fmla="*/ 3753229 w 5400033"/>
                    <a:gd name="connsiteY131" fmla="*/ 1585447 h 1639204"/>
                    <a:gd name="connsiteX132" fmla="*/ 3812053 w 5400033"/>
                    <a:gd name="connsiteY132" fmla="*/ 1585447 h 1639204"/>
                    <a:gd name="connsiteX133" fmla="*/ 3812053 w 5400033"/>
                    <a:gd name="connsiteY133" fmla="*/ 1639205 h 1639204"/>
                    <a:gd name="connsiteX134" fmla="*/ 4212191 w 5400033"/>
                    <a:gd name="connsiteY134" fmla="*/ 1639205 h 1639204"/>
                    <a:gd name="connsiteX135" fmla="*/ 4668246 w 5400033"/>
                    <a:gd name="connsiteY135" fmla="*/ 1639205 h 1639204"/>
                    <a:gd name="connsiteX136" fmla="*/ 5400033 w 5400033"/>
                    <a:gd name="connsiteY136" fmla="*/ 1639205 h 163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5400033" h="1639204">
                      <a:moveTo>
                        <a:pt x="0" y="0"/>
                      </a:moveTo>
                      <a:lnTo>
                        <a:pt x="103201" y="0"/>
                      </a:lnTo>
                      <a:lnTo>
                        <a:pt x="103201" y="32274"/>
                      </a:lnTo>
                      <a:lnTo>
                        <a:pt x="122621" y="32274"/>
                      </a:lnTo>
                      <a:lnTo>
                        <a:pt x="122621" y="40155"/>
                      </a:lnTo>
                      <a:lnTo>
                        <a:pt x="133317" y="40155"/>
                      </a:lnTo>
                      <a:lnTo>
                        <a:pt x="133317" y="47285"/>
                      </a:lnTo>
                      <a:lnTo>
                        <a:pt x="154895" y="47285"/>
                      </a:lnTo>
                      <a:lnTo>
                        <a:pt x="154895" y="58074"/>
                      </a:lnTo>
                      <a:lnTo>
                        <a:pt x="225166" y="58074"/>
                      </a:lnTo>
                      <a:lnTo>
                        <a:pt x="225166" y="103201"/>
                      </a:lnTo>
                      <a:lnTo>
                        <a:pt x="234454" y="103201"/>
                      </a:lnTo>
                      <a:lnTo>
                        <a:pt x="234454" y="122621"/>
                      </a:lnTo>
                      <a:lnTo>
                        <a:pt x="248808" y="122621"/>
                      </a:lnTo>
                      <a:lnTo>
                        <a:pt x="248808" y="167748"/>
                      </a:lnTo>
                      <a:lnTo>
                        <a:pt x="248808" y="248808"/>
                      </a:lnTo>
                      <a:lnTo>
                        <a:pt x="263819" y="248808"/>
                      </a:lnTo>
                      <a:lnTo>
                        <a:pt x="263819" y="289713"/>
                      </a:lnTo>
                      <a:lnTo>
                        <a:pt x="263819" y="325552"/>
                      </a:lnTo>
                      <a:lnTo>
                        <a:pt x="274608" y="325552"/>
                      </a:lnTo>
                      <a:lnTo>
                        <a:pt x="274608" y="361766"/>
                      </a:lnTo>
                      <a:lnTo>
                        <a:pt x="292152" y="361766"/>
                      </a:lnTo>
                      <a:lnTo>
                        <a:pt x="292152" y="403328"/>
                      </a:lnTo>
                      <a:lnTo>
                        <a:pt x="327334" y="403328"/>
                      </a:lnTo>
                      <a:lnTo>
                        <a:pt x="327334" y="439917"/>
                      </a:lnTo>
                      <a:lnTo>
                        <a:pt x="361766" y="439917"/>
                      </a:lnTo>
                      <a:lnTo>
                        <a:pt x="361766" y="454647"/>
                      </a:lnTo>
                      <a:lnTo>
                        <a:pt x="424812" y="454647"/>
                      </a:lnTo>
                      <a:lnTo>
                        <a:pt x="434851" y="454647"/>
                      </a:lnTo>
                      <a:lnTo>
                        <a:pt x="434851" y="482980"/>
                      </a:lnTo>
                      <a:lnTo>
                        <a:pt x="434851" y="495833"/>
                      </a:lnTo>
                      <a:lnTo>
                        <a:pt x="476507" y="495833"/>
                      </a:lnTo>
                      <a:lnTo>
                        <a:pt x="499398" y="495833"/>
                      </a:lnTo>
                      <a:lnTo>
                        <a:pt x="499398" y="595844"/>
                      </a:lnTo>
                      <a:lnTo>
                        <a:pt x="515535" y="595844"/>
                      </a:lnTo>
                      <a:lnTo>
                        <a:pt x="515535" y="609823"/>
                      </a:lnTo>
                      <a:lnTo>
                        <a:pt x="527075" y="609823"/>
                      </a:lnTo>
                      <a:lnTo>
                        <a:pt x="527075" y="638532"/>
                      </a:lnTo>
                      <a:lnTo>
                        <a:pt x="527075" y="652511"/>
                      </a:lnTo>
                      <a:lnTo>
                        <a:pt x="637125" y="652511"/>
                      </a:lnTo>
                      <a:lnTo>
                        <a:pt x="637125" y="658609"/>
                      </a:lnTo>
                      <a:lnTo>
                        <a:pt x="643880" y="658609"/>
                      </a:lnTo>
                      <a:lnTo>
                        <a:pt x="643880" y="666115"/>
                      </a:lnTo>
                      <a:lnTo>
                        <a:pt x="708803" y="666115"/>
                      </a:lnTo>
                      <a:lnTo>
                        <a:pt x="708803" y="670806"/>
                      </a:lnTo>
                      <a:lnTo>
                        <a:pt x="713493" y="670806"/>
                      </a:lnTo>
                      <a:lnTo>
                        <a:pt x="713493" y="678686"/>
                      </a:lnTo>
                      <a:lnTo>
                        <a:pt x="738168" y="678686"/>
                      </a:lnTo>
                      <a:lnTo>
                        <a:pt x="738168" y="690883"/>
                      </a:lnTo>
                      <a:lnTo>
                        <a:pt x="755055" y="690883"/>
                      </a:lnTo>
                      <a:lnTo>
                        <a:pt x="755055" y="753273"/>
                      </a:lnTo>
                      <a:lnTo>
                        <a:pt x="771943" y="753273"/>
                      </a:lnTo>
                      <a:lnTo>
                        <a:pt x="771943" y="777290"/>
                      </a:lnTo>
                      <a:lnTo>
                        <a:pt x="789862" y="777290"/>
                      </a:lnTo>
                      <a:lnTo>
                        <a:pt x="789862" y="804591"/>
                      </a:lnTo>
                      <a:lnTo>
                        <a:pt x="807594" y="804591"/>
                      </a:lnTo>
                      <a:lnTo>
                        <a:pt x="807594" y="825513"/>
                      </a:lnTo>
                      <a:lnTo>
                        <a:pt x="860320" y="825513"/>
                      </a:lnTo>
                      <a:lnTo>
                        <a:pt x="860320" y="835739"/>
                      </a:lnTo>
                      <a:lnTo>
                        <a:pt x="869984" y="835739"/>
                      </a:lnTo>
                      <a:lnTo>
                        <a:pt x="869984" y="851876"/>
                      </a:lnTo>
                      <a:lnTo>
                        <a:pt x="905447" y="851876"/>
                      </a:lnTo>
                      <a:lnTo>
                        <a:pt x="905447" y="857787"/>
                      </a:lnTo>
                      <a:lnTo>
                        <a:pt x="924305" y="857787"/>
                      </a:lnTo>
                      <a:lnTo>
                        <a:pt x="924305" y="876082"/>
                      </a:lnTo>
                      <a:lnTo>
                        <a:pt x="995326" y="876082"/>
                      </a:lnTo>
                      <a:lnTo>
                        <a:pt x="995326" y="912671"/>
                      </a:lnTo>
                      <a:lnTo>
                        <a:pt x="1007147" y="912671"/>
                      </a:lnTo>
                      <a:lnTo>
                        <a:pt x="1007147" y="931435"/>
                      </a:lnTo>
                      <a:lnTo>
                        <a:pt x="1007147" y="968024"/>
                      </a:lnTo>
                      <a:lnTo>
                        <a:pt x="1027036" y="968024"/>
                      </a:lnTo>
                      <a:lnTo>
                        <a:pt x="1027036" y="980408"/>
                      </a:lnTo>
                      <a:lnTo>
                        <a:pt x="1032384" y="980408"/>
                      </a:lnTo>
                      <a:lnTo>
                        <a:pt x="1032384" y="988477"/>
                      </a:lnTo>
                      <a:lnTo>
                        <a:pt x="1038858" y="988477"/>
                      </a:lnTo>
                      <a:lnTo>
                        <a:pt x="1038858" y="1009492"/>
                      </a:lnTo>
                      <a:lnTo>
                        <a:pt x="1187842" y="1009492"/>
                      </a:lnTo>
                      <a:lnTo>
                        <a:pt x="1237285" y="1009492"/>
                      </a:lnTo>
                      <a:lnTo>
                        <a:pt x="1237285" y="1015403"/>
                      </a:lnTo>
                      <a:lnTo>
                        <a:pt x="1243758" y="1015403"/>
                      </a:lnTo>
                      <a:lnTo>
                        <a:pt x="1243758" y="1021876"/>
                      </a:lnTo>
                      <a:lnTo>
                        <a:pt x="1250795" y="1021876"/>
                      </a:lnTo>
                      <a:lnTo>
                        <a:pt x="1250795" y="1056777"/>
                      </a:lnTo>
                      <a:lnTo>
                        <a:pt x="1266932" y="1056777"/>
                      </a:lnTo>
                      <a:lnTo>
                        <a:pt x="1266932" y="1066440"/>
                      </a:lnTo>
                      <a:lnTo>
                        <a:pt x="1272842" y="1066440"/>
                      </a:lnTo>
                      <a:lnTo>
                        <a:pt x="1272842" y="1082577"/>
                      </a:lnTo>
                      <a:lnTo>
                        <a:pt x="1292169" y="1082577"/>
                      </a:lnTo>
                      <a:lnTo>
                        <a:pt x="1292169" y="1114288"/>
                      </a:lnTo>
                      <a:lnTo>
                        <a:pt x="1347522" y="1114288"/>
                      </a:lnTo>
                      <a:lnTo>
                        <a:pt x="1347522" y="1125640"/>
                      </a:lnTo>
                      <a:lnTo>
                        <a:pt x="1417511" y="1125640"/>
                      </a:lnTo>
                      <a:lnTo>
                        <a:pt x="1417511" y="1159509"/>
                      </a:lnTo>
                      <a:lnTo>
                        <a:pt x="1491159" y="1159509"/>
                      </a:lnTo>
                      <a:lnTo>
                        <a:pt x="1491159" y="1175645"/>
                      </a:lnTo>
                      <a:lnTo>
                        <a:pt x="1502980" y="1175645"/>
                      </a:lnTo>
                      <a:lnTo>
                        <a:pt x="1502980" y="1193940"/>
                      </a:lnTo>
                      <a:lnTo>
                        <a:pt x="1502980" y="1205199"/>
                      </a:lnTo>
                      <a:lnTo>
                        <a:pt x="1544917" y="1205199"/>
                      </a:lnTo>
                      <a:lnTo>
                        <a:pt x="1544917" y="1235314"/>
                      </a:lnTo>
                      <a:lnTo>
                        <a:pt x="1564807" y="1235314"/>
                      </a:lnTo>
                      <a:lnTo>
                        <a:pt x="1564807" y="1252577"/>
                      </a:lnTo>
                      <a:lnTo>
                        <a:pt x="1618096" y="1252577"/>
                      </a:lnTo>
                      <a:lnTo>
                        <a:pt x="1618096" y="1263835"/>
                      </a:lnTo>
                      <a:lnTo>
                        <a:pt x="1688554" y="1263835"/>
                      </a:lnTo>
                      <a:lnTo>
                        <a:pt x="1688554" y="1275187"/>
                      </a:lnTo>
                      <a:lnTo>
                        <a:pt x="1724018" y="1275187"/>
                      </a:lnTo>
                      <a:lnTo>
                        <a:pt x="1724018" y="1294514"/>
                      </a:lnTo>
                      <a:lnTo>
                        <a:pt x="1825718" y="1294514"/>
                      </a:lnTo>
                      <a:lnTo>
                        <a:pt x="1825718" y="1331573"/>
                      </a:lnTo>
                      <a:lnTo>
                        <a:pt x="1934360" y="1331573"/>
                      </a:lnTo>
                      <a:lnTo>
                        <a:pt x="1934360" y="1368162"/>
                      </a:lnTo>
                      <a:lnTo>
                        <a:pt x="1985960" y="1368162"/>
                      </a:lnTo>
                      <a:lnTo>
                        <a:pt x="2066645" y="1368162"/>
                      </a:lnTo>
                      <a:lnTo>
                        <a:pt x="2066645" y="1407472"/>
                      </a:lnTo>
                      <a:lnTo>
                        <a:pt x="2073587" y="1407472"/>
                      </a:lnTo>
                      <a:lnTo>
                        <a:pt x="2073587" y="1439746"/>
                      </a:lnTo>
                      <a:lnTo>
                        <a:pt x="2146766" y="1439746"/>
                      </a:lnTo>
                      <a:lnTo>
                        <a:pt x="2146766" y="1461793"/>
                      </a:lnTo>
                      <a:lnTo>
                        <a:pt x="2334967" y="1461793"/>
                      </a:lnTo>
                      <a:lnTo>
                        <a:pt x="2334967" y="1480557"/>
                      </a:lnTo>
                      <a:lnTo>
                        <a:pt x="2406551" y="1480557"/>
                      </a:lnTo>
                      <a:lnTo>
                        <a:pt x="2557130" y="1480557"/>
                      </a:lnTo>
                      <a:lnTo>
                        <a:pt x="2557130" y="1505888"/>
                      </a:lnTo>
                      <a:lnTo>
                        <a:pt x="2810442" y="1505888"/>
                      </a:lnTo>
                      <a:lnTo>
                        <a:pt x="2810442" y="1528499"/>
                      </a:lnTo>
                      <a:lnTo>
                        <a:pt x="3167517" y="1528499"/>
                      </a:lnTo>
                      <a:lnTo>
                        <a:pt x="3273438" y="1528499"/>
                      </a:lnTo>
                      <a:lnTo>
                        <a:pt x="3273438" y="1551015"/>
                      </a:lnTo>
                      <a:lnTo>
                        <a:pt x="3709509" y="1551015"/>
                      </a:lnTo>
                      <a:lnTo>
                        <a:pt x="3709509" y="1585447"/>
                      </a:lnTo>
                      <a:lnTo>
                        <a:pt x="3753229" y="1585447"/>
                      </a:lnTo>
                      <a:lnTo>
                        <a:pt x="3812053" y="1585447"/>
                      </a:lnTo>
                      <a:lnTo>
                        <a:pt x="3812053" y="1639205"/>
                      </a:lnTo>
                      <a:lnTo>
                        <a:pt x="4212191" y="1639205"/>
                      </a:lnTo>
                      <a:lnTo>
                        <a:pt x="4668246" y="1639205"/>
                      </a:lnTo>
                      <a:lnTo>
                        <a:pt x="5400033" y="1639205"/>
                      </a:lnTo>
                    </a:path>
                  </a:pathLst>
                </a:custGeom>
                <a:noFill/>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grpSp>
              <p:nvGrpSpPr>
                <p:cNvPr id="187" name="Graphic 211">
                  <a:extLst>
                    <a:ext uri="{FF2B5EF4-FFF2-40B4-BE49-F238E27FC236}">
                      <a16:creationId xmlns:a16="http://schemas.microsoft.com/office/drawing/2014/main" id="{F21B6FFC-EEEF-9AF6-6C0A-77C967139425}"/>
                    </a:ext>
                  </a:extLst>
                </p:cNvPr>
                <p:cNvGrpSpPr/>
                <p:nvPr/>
              </p:nvGrpSpPr>
              <p:grpSpPr>
                <a:xfrm>
                  <a:off x="2294453" y="1398878"/>
                  <a:ext cx="5242698" cy="1605899"/>
                  <a:chOff x="2294453" y="1398878"/>
                  <a:chExt cx="5242698" cy="1605899"/>
                </a:xfrm>
              </p:grpSpPr>
              <p:sp>
                <p:nvSpPr>
                  <p:cNvPr id="188" name="Freeform: Shape 187">
                    <a:extLst>
                      <a:ext uri="{FF2B5EF4-FFF2-40B4-BE49-F238E27FC236}">
                        <a16:creationId xmlns:a16="http://schemas.microsoft.com/office/drawing/2014/main" id="{8D3CB5FD-102D-4446-FBED-20981685E2FC}"/>
                      </a:ext>
                    </a:extLst>
                  </p:cNvPr>
                  <p:cNvSpPr/>
                  <p:nvPr/>
                </p:nvSpPr>
                <p:spPr>
                  <a:xfrm>
                    <a:off x="7501594" y="293385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Shape 188">
                    <a:extLst>
                      <a:ext uri="{FF2B5EF4-FFF2-40B4-BE49-F238E27FC236}">
                        <a16:creationId xmlns:a16="http://schemas.microsoft.com/office/drawing/2014/main" id="{9410FBFA-7049-9BA2-CB4C-A026F574854D}"/>
                      </a:ext>
                    </a:extLst>
                  </p:cNvPr>
                  <p:cNvSpPr/>
                  <p:nvPr/>
                </p:nvSpPr>
                <p:spPr>
                  <a:xfrm>
                    <a:off x="7466130" y="296931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0" name="Freeform: Shape 189">
                    <a:extLst>
                      <a:ext uri="{FF2B5EF4-FFF2-40B4-BE49-F238E27FC236}">
                        <a16:creationId xmlns:a16="http://schemas.microsoft.com/office/drawing/2014/main" id="{6764372D-5369-4AEB-9B9C-ED41D584BB62}"/>
                      </a:ext>
                    </a:extLst>
                  </p:cNvPr>
                  <p:cNvSpPr/>
                  <p:nvPr/>
                </p:nvSpPr>
                <p:spPr>
                  <a:xfrm>
                    <a:off x="7043382" y="293385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1" name="Freeform: Shape 190">
                    <a:extLst>
                      <a:ext uri="{FF2B5EF4-FFF2-40B4-BE49-F238E27FC236}">
                        <a16:creationId xmlns:a16="http://schemas.microsoft.com/office/drawing/2014/main" id="{12470C24-E50D-9284-4C02-C21FE6976CE7}"/>
                      </a:ext>
                    </a:extLst>
                  </p:cNvPr>
                  <p:cNvSpPr/>
                  <p:nvPr/>
                </p:nvSpPr>
                <p:spPr>
                  <a:xfrm>
                    <a:off x="7007918" y="296931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2" name="Freeform: Shape 191">
                    <a:extLst>
                      <a:ext uri="{FF2B5EF4-FFF2-40B4-BE49-F238E27FC236}">
                        <a16:creationId xmlns:a16="http://schemas.microsoft.com/office/drawing/2014/main" id="{0D1682BF-750C-A07C-65F8-856D95F016D8}"/>
                      </a:ext>
                    </a:extLst>
                  </p:cNvPr>
                  <p:cNvSpPr/>
                  <p:nvPr/>
                </p:nvSpPr>
                <p:spPr>
                  <a:xfrm>
                    <a:off x="6940181" y="293385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3" name="Freeform: Shape 192">
                    <a:extLst>
                      <a:ext uri="{FF2B5EF4-FFF2-40B4-BE49-F238E27FC236}">
                        <a16:creationId xmlns:a16="http://schemas.microsoft.com/office/drawing/2014/main" id="{15BFFDE3-31A7-FBB5-F980-7874A0E82523}"/>
                      </a:ext>
                    </a:extLst>
                  </p:cNvPr>
                  <p:cNvSpPr/>
                  <p:nvPr/>
                </p:nvSpPr>
                <p:spPr>
                  <a:xfrm>
                    <a:off x="6904624" y="296931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4" name="Freeform: Shape 193">
                    <a:extLst>
                      <a:ext uri="{FF2B5EF4-FFF2-40B4-BE49-F238E27FC236}">
                        <a16:creationId xmlns:a16="http://schemas.microsoft.com/office/drawing/2014/main" id="{1783D4F0-BA51-94E3-9DEE-91251E267EFA}"/>
                      </a:ext>
                    </a:extLst>
                  </p:cNvPr>
                  <p:cNvSpPr/>
                  <p:nvPr/>
                </p:nvSpPr>
                <p:spPr>
                  <a:xfrm>
                    <a:off x="6199011" y="293385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5" name="Freeform: Shape 194">
                    <a:extLst>
                      <a:ext uri="{FF2B5EF4-FFF2-40B4-BE49-F238E27FC236}">
                        <a16:creationId xmlns:a16="http://schemas.microsoft.com/office/drawing/2014/main" id="{9B7BF7CF-8193-7547-40D2-C4B7DCCD0BF2}"/>
                      </a:ext>
                    </a:extLst>
                  </p:cNvPr>
                  <p:cNvSpPr/>
                  <p:nvPr/>
                </p:nvSpPr>
                <p:spPr>
                  <a:xfrm>
                    <a:off x="6163548" y="296931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6" name="Freeform: Shape 195">
                    <a:extLst>
                      <a:ext uri="{FF2B5EF4-FFF2-40B4-BE49-F238E27FC236}">
                        <a16:creationId xmlns:a16="http://schemas.microsoft.com/office/drawing/2014/main" id="{55397625-2B4A-F093-11E8-839724C0CF47}"/>
                      </a:ext>
                    </a:extLst>
                  </p:cNvPr>
                  <p:cNvSpPr/>
                  <p:nvPr/>
                </p:nvSpPr>
                <p:spPr>
                  <a:xfrm>
                    <a:off x="6048432" y="293385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7" name="Freeform: Shape 196">
                    <a:extLst>
                      <a:ext uri="{FF2B5EF4-FFF2-40B4-BE49-F238E27FC236}">
                        <a16:creationId xmlns:a16="http://schemas.microsoft.com/office/drawing/2014/main" id="{0C8A8566-C2CD-6601-7AED-29C965DA7EC5}"/>
                      </a:ext>
                    </a:extLst>
                  </p:cNvPr>
                  <p:cNvSpPr/>
                  <p:nvPr/>
                </p:nvSpPr>
                <p:spPr>
                  <a:xfrm>
                    <a:off x="6012968" y="2969314"/>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8" name="Freeform: Shape 197">
                    <a:extLst>
                      <a:ext uri="{FF2B5EF4-FFF2-40B4-BE49-F238E27FC236}">
                        <a16:creationId xmlns:a16="http://schemas.microsoft.com/office/drawing/2014/main" id="{4B123CF8-DE71-A57D-7C64-9DE7C7AB6377}"/>
                      </a:ext>
                    </a:extLst>
                  </p:cNvPr>
                  <p:cNvSpPr/>
                  <p:nvPr/>
                </p:nvSpPr>
                <p:spPr>
                  <a:xfrm>
                    <a:off x="5209971" y="281976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199" name="Freeform: Shape 198">
                    <a:extLst>
                      <a:ext uri="{FF2B5EF4-FFF2-40B4-BE49-F238E27FC236}">
                        <a16:creationId xmlns:a16="http://schemas.microsoft.com/office/drawing/2014/main" id="{72A1D7DF-1E91-9974-5889-93708B02E0DE}"/>
                      </a:ext>
                    </a:extLst>
                  </p:cNvPr>
                  <p:cNvSpPr/>
                  <p:nvPr/>
                </p:nvSpPr>
                <p:spPr>
                  <a:xfrm>
                    <a:off x="5174508" y="2855324"/>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0" name="Freeform: Shape 199">
                    <a:extLst>
                      <a:ext uri="{FF2B5EF4-FFF2-40B4-BE49-F238E27FC236}">
                        <a16:creationId xmlns:a16="http://schemas.microsoft.com/office/drawing/2014/main" id="{7CC3A2E6-91CB-CCB1-CD73-0355B2A38D6D}"/>
                      </a:ext>
                    </a:extLst>
                  </p:cNvPr>
                  <p:cNvSpPr/>
                  <p:nvPr/>
                </p:nvSpPr>
                <p:spPr>
                  <a:xfrm>
                    <a:off x="5452587" y="2843503"/>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1" name="Freeform: Shape 200">
                    <a:extLst>
                      <a:ext uri="{FF2B5EF4-FFF2-40B4-BE49-F238E27FC236}">
                        <a16:creationId xmlns:a16="http://schemas.microsoft.com/office/drawing/2014/main" id="{81513111-8D8A-E80A-5E06-CF8A73E461F8}"/>
                      </a:ext>
                    </a:extLst>
                  </p:cNvPr>
                  <p:cNvSpPr/>
                  <p:nvPr/>
                </p:nvSpPr>
                <p:spPr>
                  <a:xfrm>
                    <a:off x="5417030" y="2878966"/>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2" name="Freeform: Shape 201">
                    <a:extLst>
                      <a:ext uri="{FF2B5EF4-FFF2-40B4-BE49-F238E27FC236}">
                        <a16:creationId xmlns:a16="http://schemas.microsoft.com/office/drawing/2014/main" id="{B2454CA7-51FA-1D4F-05F2-6AE493CDF51A}"/>
                      </a:ext>
                    </a:extLst>
                  </p:cNvPr>
                  <p:cNvSpPr/>
                  <p:nvPr/>
                </p:nvSpPr>
                <p:spPr>
                  <a:xfrm>
                    <a:off x="5790336" y="2843503"/>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3" name="Freeform: Shape 202">
                    <a:extLst>
                      <a:ext uri="{FF2B5EF4-FFF2-40B4-BE49-F238E27FC236}">
                        <a16:creationId xmlns:a16="http://schemas.microsoft.com/office/drawing/2014/main" id="{B49C1F1A-5850-19B6-A887-A46B75358277}"/>
                      </a:ext>
                    </a:extLst>
                  </p:cNvPr>
                  <p:cNvSpPr/>
                  <p:nvPr/>
                </p:nvSpPr>
                <p:spPr>
                  <a:xfrm>
                    <a:off x="5754778" y="2878966"/>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4" name="Freeform: Shape 203">
                    <a:extLst>
                      <a:ext uri="{FF2B5EF4-FFF2-40B4-BE49-F238E27FC236}">
                        <a16:creationId xmlns:a16="http://schemas.microsoft.com/office/drawing/2014/main" id="{7D271CB2-F512-8E8E-FC2C-F52DE6807DEF}"/>
                      </a:ext>
                    </a:extLst>
                  </p:cNvPr>
                  <p:cNvSpPr/>
                  <p:nvPr/>
                </p:nvSpPr>
                <p:spPr>
                  <a:xfrm>
                    <a:off x="5816136" y="2883282"/>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47C31C76-BB82-5AE8-A8CF-0FAF5790F4DD}"/>
                      </a:ext>
                    </a:extLst>
                  </p:cNvPr>
                  <p:cNvSpPr/>
                  <p:nvPr/>
                </p:nvSpPr>
                <p:spPr>
                  <a:xfrm>
                    <a:off x="5780578" y="291874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6" name="Freeform: Shape 205">
                    <a:extLst>
                      <a:ext uri="{FF2B5EF4-FFF2-40B4-BE49-F238E27FC236}">
                        <a16:creationId xmlns:a16="http://schemas.microsoft.com/office/drawing/2014/main" id="{142E6D0D-4AB4-F7FE-8C25-DB29DB850F9E}"/>
                      </a:ext>
                    </a:extLst>
                  </p:cNvPr>
                  <p:cNvSpPr/>
                  <p:nvPr/>
                </p:nvSpPr>
                <p:spPr>
                  <a:xfrm>
                    <a:off x="4914723" y="281976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7" name="Freeform: Shape 206">
                    <a:extLst>
                      <a:ext uri="{FF2B5EF4-FFF2-40B4-BE49-F238E27FC236}">
                        <a16:creationId xmlns:a16="http://schemas.microsoft.com/office/drawing/2014/main" id="{880BD4A8-6625-0432-D507-79CE61DAA953}"/>
                      </a:ext>
                    </a:extLst>
                  </p:cNvPr>
                  <p:cNvSpPr/>
                  <p:nvPr/>
                </p:nvSpPr>
                <p:spPr>
                  <a:xfrm>
                    <a:off x="4879259" y="2855324"/>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30233704-B721-A1BB-F39A-B29981778C29}"/>
                      </a:ext>
                    </a:extLst>
                  </p:cNvPr>
                  <p:cNvSpPr/>
                  <p:nvPr/>
                </p:nvSpPr>
                <p:spPr>
                  <a:xfrm>
                    <a:off x="4476964" y="2772482"/>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38945E3B-B43C-5DC6-1537-F5B4F298026F}"/>
                      </a:ext>
                    </a:extLst>
                  </p:cNvPr>
                  <p:cNvSpPr/>
                  <p:nvPr/>
                </p:nvSpPr>
                <p:spPr>
                  <a:xfrm>
                    <a:off x="4441406" y="280794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4BD05740-F925-386F-EBD7-1879395369F3}"/>
                      </a:ext>
                    </a:extLst>
                  </p:cNvPr>
                  <p:cNvSpPr/>
                  <p:nvPr/>
                </p:nvSpPr>
                <p:spPr>
                  <a:xfrm>
                    <a:off x="4425269" y="276103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34221275-0757-23D7-E610-D955FDB5B903}"/>
                      </a:ext>
                    </a:extLst>
                  </p:cNvPr>
                  <p:cNvSpPr/>
                  <p:nvPr/>
                </p:nvSpPr>
                <p:spPr>
                  <a:xfrm>
                    <a:off x="4389806" y="2796499"/>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1F0E02CF-BF03-588C-5533-86E699ACECDA}"/>
                      </a:ext>
                    </a:extLst>
                  </p:cNvPr>
                  <p:cNvSpPr/>
                  <p:nvPr/>
                </p:nvSpPr>
                <p:spPr>
                  <a:xfrm>
                    <a:off x="4151036" y="266055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3" name="Freeform: Shape 212">
                    <a:extLst>
                      <a:ext uri="{FF2B5EF4-FFF2-40B4-BE49-F238E27FC236}">
                        <a16:creationId xmlns:a16="http://schemas.microsoft.com/office/drawing/2014/main" id="{4D3B0427-0788-714C-6C8E-CF1F4729E717}"/>
                      </a:ext>
                    </a:extLst>
                  </p:cNvPr>
                  <p:cNvSpPr/>
                  <p:nvPr/>
                </p:nvSpPr>
                <p:spPr>
                  <a:xfrm>
                    <a:off x="4115573" y="2696113"/>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4" name="Freeform: Shape 213">
                    <a:extLst>
                      <a:ext uri="{FF2B5EF4-FFF2-40B4-BE49-F238E27FC236}">
                        <a16:creationId xmlns:a16="http://schemas.microsoft.com/office/drawing/2014/main" id="{F6CA785F-937A-3D6D-0A13-EFAE2915CF0D}"/>
                      </a:ext>
                    </a:extLst>
                  </p:cNvPr>
                  <p:cNvSpPr/>
                  <p:nvPr/>
                </p:nvSpPr>
                <p:spPr>
                  <a:xfrm>
                    <a:off x="3928404" y="2630440"/>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5" name="Freeform: Shape 214">
                    <a:extLst>
                      <a:ext uri="{FF2B5EF4-FFF2-40B4-BE49-F238E27FC236}">
                        <a16:creationId xmlns:a16="http://schemas.microsoft.com/office/drawing/2014/main" id="{B74D6376-89B9-E434-B0C9-B143A83F7DC4}"/>
                      </a:ext>
                    </a:extLst>
                  </p:cNvPr>
                  <p:cNvSpPr/>
                  <p:nvPr/>
                </p:nvSpPr>
                <p:spPr>
                  <a:xfrm>
                    <a:off x="3892847" y="2665997"/>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6" name="Freeform: Shape 215">
                    <a:extLst>
                      <a:ext uri="{FF2B5EF4-FFF2-40B4-BE49-F238E27FC236}">
                        <a16:creationId xmlns:a16="http://schemas.microsoft.com/office/drawing/2014/main" id="{FF51082C-E753-C0FA-C1D9-8EAFF8C817A0}"/>
                      </a:ext>
                    </a:extLst>
                  </p:cNvPr>
                  <p:cNvSpPr/>
                  <p:nvPr/>
                </p:nvSpPr>
                <p:spPr>
                  <a:xfrm>
                    <a:off x="3846594" y="2589628"/>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7" name="Freeform: Shape 216">
                    <a:extLst>
                      <a:ext uri="{FF2B5EF4-FFF2-40B4-BE49-F238E27FC236}">
                        <a16:creationId xmlns:a16="http://schemas.microsoft.com/office/drawing/2014/main" id="{C2CA04F4-06D7-13E8-7E90-F367236B1B26}"/>
                      </a:ext>
                    </a:extLst>
                  </p:cNvPr>
                  <p:cNvSpPr/>
                  <p:nvPr/>
                </p:nvSpPr>
                <p:spPr>
                  <a:xfrm>
                    <a:off x="3811130" y="262509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8" name="Freeform: Shape 217">
                    <a:extLst>
                      <a:ext uri="{FF2B5EF4-FFF2-40B4-BE49-F238E27FC236}">
                        <a16:creationId xmlns:a16="http://schemas.microsoft.com/office/drawing/2014/main" id="{713E3936-8D4C-B358-AC3E-3911B6AB4C97}"/>
                      </a:ext>
                    </a:extLst>
                  </p:cNvPr>
                  <p:cNvSpPr/>
                  <p:nvPr/>
                </p:nvSpPr>
                <p:spPr>
                  <a:xfrm>
                    <a:off x="3877836" y="259497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19" name="Freeform: Shape 218">
                    <a:extLst>
                      <a:ext uri="{FF2B5EF4-FFF2-40B4-BE49-F238E27FC236}">
                        <a16:creationId xmlns:a16="http://schemas.microsoft.com/office/drawing/2014/main" id="{1B8D829A-398C-590F-B0A8-FBE515A6CAD3}"/>
                      </a:ext>
                    </a:extLst>
                  </p:cNvPr>
                  <p:cNvSpPr/>
                  <p:nvPr/>
                </p:nvSpPr>
                <p:spPr>
                  <a:xfrm>
                    <a:off x="3842278" y="2630440"/>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0" name="Freeform: Shape 219">
                    <a:extLst>
                      <a:ext uri="{FF2B5EF4-FFF2-40B4-BE49-F238E27FC236}">
                        <a16:creationId xmlns:a16="http://schemas.microsoft.com/office/drawing/2014/main" id="{5C798639-9D16-127A-19EF-E8E07F0FA495}"/>
                      </a:ext>
                    </a:extLst>
                  </p:cNvPr>
                  <p:cNvSpPr/>
                  <p:nvPr/>
                </p:nvSpPr>
                <p:spPr>
                  <a:xfrm>
                    <a:off x="3892847" y="2594976"/>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1" name="Freeform: Shape 220">
                    <a:extLst>
                      <a:ext uri="{FF2B5EF4-FFF2-40B4-BE49-F238E27FC236}">
                        <a16:creationId xmlns:a16="http://schemas.microsoft.com/office/drawing/2014/main" id="{E35C5221-DC90-7CF2-0C65-1C147B8129F8}"/>
                      </a:ext>
                    </a:extLst>
                  </p:cNvPr>
                  <p:cNvSpPr/>
                  <p:nvPr/>
                </p:nvSpPr>
                <p:spPr>
                  <a:xfrm>
                    <a:off x="3857383" y="2630440"/>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2" name="Freeform: Shape 221">
                    <a:extLst>
                      <a:ext uri="{FF2B5EF4-FFF2-40B4-BE49-F238E27FC236}">
                        <a16:creationId xmlns:a16="http://schemas.microsoft.com/office/drawing/2014/main" id="{060D482E-1E0C-F4F4-6D1F-6FB2675DA263}"/>
                      </a:ext>
                    </a:extLst>
                  </p:cNvPr>
                  <p:cNvSpPr/>
                  <p:nvPr/>
                </p:nvSpPr>
                <p:spPr>
                  <a:xfrm>
                    <a:off x="3906826" y="2605765"/>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3" name="Freeform: Shape 222">
                    <a:extLst>
                      <a:ext uri="{FF2B5EF4-FFF2-40B4-BE49-F238E27FC236}">
                        <a16:creationId xmlns:a16="http://schemas.microsoft.com/office/drawing/2014/main" id="{FA4E3354-ED5E-AD2F-E86C-10FDC1A81C3D}"/>
                      </a:ext>
                    </a:extLst>
                  </p:cNvPr>
                  <p:cNvSpPr/>
                  <p:nvPr/>
                </p:nvSpPr>
                <p:spPr>
                  <a:xfrm>
                    <a:off x="3871362" y="2641229"/>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0FD5B50C-9244-81EE-4EA7-FCC7EE8E2C82}"/>
                      </a:ext>
                    </a:extLst>
                  </p:cNvPr>
                  <p:cNvSpPr/>
                  <p:nvPr/>
                </p:nvSpPr>
                <p:spPr>
                  <a:xfrm>
                    <a:off x="3661583" y="253474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5" name="Freeform: Shape 224">
                    <a:extLst>
                      <a:ext uri="{FF2B5EF4-FFF2-40B4-BE49-F238E27FC236}">
                        <a16:creationId xmlns:a16="http://schemas.microsoft.com/office/drawing/2014/main" id="{2938BE34-53B4-2C6E-B612-ED6D6F66FB11}"/>
                      </a:ext>
                    </a:extLst>
                  </p:cNvPr>
                  <p:cNvSpPr/>
                  <p:nvPr/>
                </p:nvSpPr>
                <p:spPr>
                  <a:xfrm>
                    <a:off x="3626119" y="2570208"/>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FDC71952-1AFD-E676-11B6-3907D03739FD}"/>
                      </a:ext>
                    </a:extLst>
                  </p:cNvPr>
                  <p:cNvSpPr/>
                  <p:nvPr/>
                </p:nvSpPr>
                <p:spPr>
                  <a:xfrm>
                    <a:off x="3397013" y="2405649"/>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7" name="Freeform: Shape 226">
                    <a:extLst>
                      <a:ext uri="{FF2B5EF4-FFF2-40B4-BE49-F238E27FC236}">
                        <a16:creationId xmlns:a16="http://schemas.microsoft.com/office/drawing/2014/main" id="{A0F58317-1575-69DC-6BEF-7E5BEC65B0B5}"/>
                      </a:ext>
                    </a:extLst>
                  </p:cNvPr>
                  <p:cNvSpPr/>
                  <p:nvPr/>
                </p:nvSpPr>
                <p:spPr>
                  <a:xfrm>
                    <a:off x="3361550" y="2441207"/>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D00699AE-D295-1B52-ACC9-ED53E70426A8}"/>
                      </a:ext>
                    </a:extLst>
                  </p:cNvPr>
                  <p:cNvSpPr/>
                  <p:nvPr/>
                </p:nvSpPr>
                <p:spPr>
                  <a:xfrm>
                    <a:off x="3116307" y="2232460"/>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29" name="Freeform: Shape 228">
                    <a:extLst>
                      <a:ext uri="{FF2B5EF4-FFF2-40B4-BE49-F238E27FC236}">
                        <a16:creationId xmlns:a16="http://schemas.microsoft.com/office/drawing/2014/main" id="{4CFBD56A-963D-304E-2628-1B26BA1CA172}"/>
                      </a:ext>
                    </a:extLst>
                  </p:cNvPr>
                  <p:cNvSpPr/>
                  <p:nvPr/>
                </p:nvSpPr>
                <p:spPr>
                  <a:xfrm>
                    <a:off x="3080749" y="2268017"/>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0EBEA1AC-2B8D-0AD4-70CC-CA33A310C635}"/>
                      </a:ext>
                    </a:extLst>
                  </p:cNvPr>
                  <p:cNvSpPr/>
                  <p:nvPr/>
                </p:nvSpPr>
                <p:spPr>
                  <a:xfrm>
                    <a:off x="3102328" y="2213133"/>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1" name="Freeform: Shape 230">
                    <a:extLst>
                      <a:ext uri="{FF2B5EF4-FFF2-40B4-BE49-F238E27FC236}">
                        <a16:creationId xmlns:a16="http://schemas.microsoft.com/office/drawing/2014/main" id="{FF2335C4-9F06-BD8B-A9E0-593639CE17EF}"/>
                      </a:ext>
                    </a:extLst>
                  </p:cNvPr>
                  <p:cNvSpPr/>
                  <p:nvPr/>
                </p:nvSpPr>
                <p:spPr>
                  <a:xfrm>
                    <a:off x="3066770" y="2248596"/>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2" name="Freeform: Shape 231">
                    <a:extLst>
                      <a:ext uri="{FF2B5EF4-FFF2-40B4-BE49-F238E27FC236}">
                        <a16:creationId xmlns:a16="http://schemas.microsoft.com/office/drawing/2014/main" id="{DC79F5B0-D6B7-846E-8176-02A8C0281624}"/>
                      </a:ext>
                    </a:extLst>
                  </p:cNvPr>
                  <p:cNvSpPr/>
                  <p:nvPr/>
                </p:nvSpPr>
                <p:spPr>
                  <a:xfrm>
                    <a:off x="3094728" y="2175511"/>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3" name="Freeform: Shape 232">
                    <a:extLst>
                      <a:ext uri="{FF2B5EF4-FFF2-40B4-BE49-F238E27FC236}">
                        <a16:creationId xmlns:a16="http://schemas.microsoft.com/office/drawing/2014/main" id="{4DD99C97-CC2E-263F-A78A-FF99C127F983}"/>
                      </a:ext>
                    </a:extLst>
                  </p:cNvPr>
                  <p:cNvSpPr/>
                  <p:nvPr/>
                </p:nvSpPr>
                <p:spPr>
                  <a:xfrm>
                    <a:off x="3059265" y="221097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4" name="Freeform: Shape 233">
                    <a:extLst>
                      <a:ext uri="{FF2B5EF4-FFF2-40B4-BE49-F238E27FC236}">
                        <a16:creationId xmlns:a16="http://schemas.microsoft.com/office/drawing/2014/main" id="{F91F52C2-09BF-8180-FA76-6F8566B10C65}"/>
                      </a:ext>
                    </a:extLst>
                  </p:cNvPr>
                  <p:cNvSpPr/>
                  <p:nvPr/>
                </p:nvSpPr>
                <p:spPr>
                  <a:xfrm>
                    <a:off x="2858680" y="2018459"/>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5" name="Freeform: Shape 234">
                    <a:extLst>
                      <a:ext uri="{FF2B5EF4-FFF2-40B4-BE49-F238E27FC236}">
                        <a16:creationId xmlns:a16="http://schemas.microsoft.com/office/drawing/2014/main" id="{F2ABEBBF-099F-7BBA-AC7B-AE5425D71C54}"/>
                      </a:ext>
                    </a:extLst>
                  </p:cNvPr>
                  <p:cNvSpPr/>
                  <p:nvPr/>
                </p:nvSpPr>
                <p:spPr>
                  <a:xfrm>
                    <a:off x="2823123" y="205392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6" name="Freeform: Shape 235">
                    <a:extLst>
                      <a:ext uri="{FF2B5EF4-FFF2-40B4-BE49-F238E27FC236}">
                        <a16:creationId xmlns:a16="http://schemas.microsoft.com/office/drawing/2014/main" id="{154F4DF5-9EF3-DBBE-8376-0D1DEBC727E2}"/>
                      </a:ext>
                    </a:extLst>
                  </p:cNvPr>
                  <p:cNvSpPr/>
                  <p:nvPr/>
                </p:nvSpPr>
                <p:spPr>
                  <a:xfrm>
                    <a:off x="2843012" y="1964700"/>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7" name="Freeform: Shape 236">
                    <a:extLst>
                      <a:ext uri="{FF2B5EF4-FFF2-40B4-BE49-F238E27FC236}">
                        <a16:creationId xmlns:a16="http://schemas.microsoft.com/office/drawing/2014/main" id="{A2160B33-7E3E-4122-D78B-CE35670628B1}"/>
                      </a:ext>
                    </a:extLst>
                  </p:cNvPr>
                  <p:cNvSpPr/>
                  <p:nvPr/>
                </p:nvSpPr>
                <p:spPr>
                  <a:xfrm>
                    <a:off x="2807549" y="2000164"/>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8" name="Freeform: Shape 237">
                    <a:extLst>
                      <a:ext uri="{FF2B5EF4-FFF2-40B4-BE49-F238E27FC236}">
                        <a16:creationId xmlns:a16="http://schemas.microsoft.com/office/drawing/2014/main" id="{18493C92-0AFA-969F-AC96-D1F5F65E2898}"/>
                      </a:ext>
                    </a:extLst>
                  </p:cNvPr>
                  <p:cNvSpPr/>
                  <p:nvPr/>
                </p:nvSpPr>
                <p:spPr>
                  <a:xfrm>
                    <a:off x="2922664" y="2114717"/>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39" name="Freeform: Shape 238">
                    <a:extLst>
                      <a:ext uri="{FF2B5EF4-FFF2-40B4-BE49-F238E27FC236}">
                        <a16:creationId xmlns:a16="http://schemas.microsoft.com/office/drawing/2014/main" id="{0DB4923E-6679-835F-9E9E-E132E6D17C97}"/>
                      </a:ext>
                    </a:extLst>
                  </p:cNvPr>
                  <p:cNvSpPr/>
                  <p:nvPr/>
                </p:nvSpPr>
                <p:spPr>
                  <a:xfrm>
                    <a:off x="2887201" y="2150180"/>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0" name="Freeform: Shape 239">
                    <a:extLst>
                      <a:ext uri="{FF2B5EF4-FFF2-40B4-BE49-F238E27FC236}">
                        <a16:creationId xmlns:a16="http://schemas.microsoft.com/office/drawing/2014/main" id="{8863C3EA-BE26-5734-715F-B1C279E2115C}"/>
                      </a:ext>
                    </a:extLst>
                  </p:cNvPr>
                  <p:cNvSpPr/>
                  <p:nvPr/>
                </p:nvSpPr>
                <p:spPr>
                  <a:xfrm>
                    <a:off x="2937676" y="2114717"/>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1" name="Freeform: Shape 240">
                    <a:extLst>
                      <a:ext uri="{FF2B5EF4-FFF2-40B4-BE49-F238E27FC236}">
                        <a16:creationId xmlns:a16="http://schemas.microsoft.com/office/drawing/2014/main" id="{05480BF4-58FC-47F7-4862-DE038A744E05}"/>
                      </a:ext>
                    </a:extLst>
                  </p:cNvPr>
                  <p:cNvSpPr/>
                  <p:nvPr/>
                </p:nvSpPr>
                <p:spPr>
                  <a:xfrm>
                    <a:off x="2902212" y="2150180"/>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2" name="Freeform: Shape 241">
                    <a:extLst>
                      <a:ext uri="{FF2B5EF4-FFF2-40B4-BE49-F238E27FC236}">
                        <a16:creationId xmlns:a16="http://schemas.microsoft.com/office/drawing/2014/main" id="{C6DE691A-3FC7-327A-8D4D-4DE95DDC40A7}"/>
                      </a:ext>
                    </a:extLst>
                  </p:cNvPr>
                  <p:cNvSpPr/>
                  <p:nvPr/>
                </p:nvSpPr>
                <p:spPr>
                  <a:xfrm>
                    <a:off x="2878570" y="2074375"/>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3" name="Freeform: Shape 242">
                    <a:extLst>
                      <a:ext uri="{FF2B5EF4-FFF2-40B4-BE49-F238E27FC236}">
                        <a16:creationId xmlns:a16="http://schemas.microsoft.com/office/drawing/2014/main" id="{A1BAD2BE-2D23-06CE-2C07-856FEBC3DEF9}"/>
                      </a:ext>
                    </a:extLst>
                  </p:cNvPr>
                  <p:cNvSpPr/>
                  <p:nvPr/>
                </p:nvSpPr>
                <p:spPr>
                  <a:xfrm>
                    <a:off x="2843012" y="2109838"/>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4" name="Freeform: Shape 243">
                    <a:extLst>
                      <a:ext uri="{FF2B5EF4-FFF2-40B4-BE49-F238E27FC236}">
                        <a16:creationId xmlns:a16="http://schemas.microsoft.com/office/drawing/2014/main" id="{7790E049-679B-E40E-93B9-E3C08FE5E561}"/>
                      </a:ext>
                    </a:extLst>
                  </p:cNvPr>
                  <p:cNvSpPr/>
                  <p:nvPr/>
                </p:nvSpPr>
                <p:spPr>
                  <a:xfrm>
                    <a:off x="2604243" y="1836637"/>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5" name="Freeform: Shape 244">
                    <a:extLst>
                      <a:ext uri="{FF2B5EF4-FFF2-40B4-BE49-F238E27FC236}">
                        <a16:creationId xmlns:a16="http://schemas.microsoft.com/office/drawing/2014/main" id="{C07E0BF5-66F0-98EB-2188-95A984662165}"/>
                      </a:ext>
                    </a:extLst>
                  </p:cNvPr>
                  <p:cNvSpPr/>
                  <p:nvPr/>
                </p:nvSpPr>
                <p:spPr>
                  <a:xfrm>
                    <a:off x="2568779" y="1872195"/>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6" name="Freeform: Shape 245">
                    <a:extLst>
                      <a:ext uri="{FF2B5EF4-FFF2-40B4-BE49-F238E27FC236}">
                        <a16:creationId xmlns:a16="http://schemas.microsoft.com/office/drawing/2014/main" id="{9DF227B5-8DD5-4610-943A-3A5D22F692FD}"/>
                      </a:ext>
                    </a:extLst>
                  </p:cNvPr>
                  <p:cNvSpPr/>
                  <p:nvPr/>
                </p:nvSpPr>
                <p:spPr>
                  <a:xfrm>
                    <a:off x="2377295" y="1647311"/>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7" name="Freeform: Shape 246">
                    <a:extLst>
                      <a:ext uri="{FF2B5EF4-FFF2-40B4-BE49-F238E27FC236}">
                        <a16:creationId xmlns:a16="http://schemas.microsoft.com/office/drawing/2014/main" id="{954F80E7-C78A-008F-374D-D4469946BCBD}"/>
                      </a:ext>
                    </a:extLst>
                  </p:cNvPr>
                  <p:cNvSpPr/>
                  <p:nvPr/>
                </p:nvSpPr>
                <p:spPr>
                  <a:xfrm>
                    <a:off x="2341831" y="1682868"/>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8" name="Freeform: Shape 247">
                    <a:extLst>
                      <a:ext uri="{FF2B5EF4-FFF2-40B4-BE49-F238E27FC236}">
                        <a16:creationId xmlns:a16="http://schemas.microsoft.com/office/drawing/2014/main" id="{05B8A8F0-7CCA-91E8-F945-2721CEF9E63A}"/>
                      </a:ext>
                    </a:extLst>
                  </p:cNvPr>
                  <p:cNvSpPr/>
                  <p:nvPr/>
                </p:nvSpPr>
                <p:spPr>
                  <a:xfrm>
                    <a:off x="2365473" y="1589800"/>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01895A47-67DE-C381-F9BF-7B87C362B023}"/>
                      </a:ext>
                    </a:extLst>
                  </p:cNvPr>
                  <p:cNvSpPr/>
                  <p:nvPr/>
                </p:nvSpPr>
                <p:spPr>
                  <a:xfrm>
                    <a:off x="2330010" y="1625263"/>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625CE05C-9E9D-E93B-AC5C-B5454F5EFBC5}"/>
                      </a:ext>
                    </a:extLst>
                  </p:cNvPr>
                  <p:cNvSpPr/>
                  <p:nvPr/>
                </p:nvSpPr>
                <p:spPr>
                  <a:xfrm>
                    <a:off x="2349337" y="1451604"/>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ADE36A5B-E549-9B06-BED3-B19F4534EB95}"/>
                      </a:ext>
                    </a:extLst>
                  </p:cNvPr>
                  <p:cNvSpPr/>
                  <p:nvPr/>
                </p:nvSpPr>
                <p:spPr>
                  <a:xfrm>
                    <a:off x="2313873" y="1487068"/>
                    <a:ext cx="70927" cy="9381"/>
                  </a:xfrm>
                  <a:custGeom>
                    <a:avLst/>
                    <a:gdLst>
                      <a:gd name="connsiteX0" fmla="*/ 70927 w 70927"/>
                      <a:gd name="connsiteY0" fmla="*/ 0 h 9381"/>
                      <a:gd name="connsiteX1" fmla="*/ 0 w 70927"/>
                      <a:gd name="connsiteY1" fmla="*/ 0 h 9381"/>
                    </a:gdLst>
                    <a:ahLst/>
                    <a:cxnLst>
                      <a:cxn ang="0">
                        <a:pos x="connsiteX0" y="connsiteY0"/>
                      </a:cxn>
                      <a:cxn ang="0">
                        <a:pos x="connsiteX1" y="connsiteY1"/>
                      </a:cxn>
                    </a:cxnLst>
                    <a:rect l="l" t="t" r="r" b="b"/>
                    <a:pathLst>
                      <a:path w="70927" h="9381">
                        <a:moveTo>
                          <a:pt x="70927"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2" name="Freeform: Shape 251">
                    <a:extLst>
                      <a:ext uri="{FF2B5EF4-FFF2-40B4-BE49-F238E27FC236}">
                        <a16:creationId xmlns:a16="http://schemas.microsoft.com/office/drawing/2014/main" id="{16611DE7-CBE2-B25A-A65F-518BAF2E5007}"/>
                      </a:ext>
                    </a:extLst>
                  </p:cNvPr>
                  <p:cNvSpPr/>
                  <p:nvPr/>
                </p:nvSpPr>
                <p:spPr>
                  <a:xfrm>
                    <a:off x="2330010" y="1425804"/>
                    <a:ext cx="9381" cy="70927"/>
                  </a:xfrm>
                  <a:custGeom>
                    <a:avLst/>
                    <a:gdLst>
                      <a:gd name="connsiteX0" fmla="*/ 0 w 9381"/>
                      <a:gd name="connsiteY0" fmla="*/ 0 h 70927"/>
                      <a:gd name="connsiteX1" fmla="*/ 0 w 9381"/>
                      <a:gd name="connsiteY1" fmla="*/ 70927 h 70927"/>
                    </a:gdLst>
                    <a:ahLst/>
                    <a:cxnLst>
                      <a:cxn ang="0">
                        <a:pos x="connsiteX0" y="connsiteY0"/>
                      </a:cxn>
                      <a:cxn ang="0">
                        <a:pos x="connsiteX1" y="connsiteY1"/>
                      </a:cxn>
                    </a:cxnLst>
                    <a:rect l="l" t="t" r="r" b="b"/>
                    <a:pathLst>
                      <a:path w="9381" h="70927">
                        <a:moveTo>
                          <a:pt x="0" y="0"/>
                        </a:moveTo>
                        <a:lnTo>
                          <a:pt x="0" y="70927"/>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E06A3E76-7A96-C6D5-90D3-6BD50EE4F374}"/>
                      </a:ext>
                    </a:extLst>
                  </p:cNvPr>
                  <p:cNvSpPr/>
                  <p:nvPr/>
                </p:nvSpPr>
                <p:spPr>
                  <a:xfrm>
                    <a:off x="2294453" y="1461268"/>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C5A8C1C5-9331-75E6-8867-70860DFAA958}"/>
                      </a:ext>
                    </a:extLst>
                  </p:cNvPr>
                  <p:cNvSpPr/>
                  <p:nvPr/>
                </p:nvSpPr>
                <p:spPr>
                  <a:xfrm>
                    <a:off x="2333763" y="1398878"/>
                    <a:ext cx="9381" cy="71020"/>
                  </a:xfrm>
                  <a:custGeom>
                    <a:avLst/>
                    <a:gdLst>
                      <a:gd name="connsiteX0" fmla="*/ 0 w 9381"/>
                      <a:gd name="connsiteY0" fmla="*/ 0 h 71020"/>
                      <a:gd name="connsiteX1" fmla="*/ 0 w 9381"/>
                      <a:gd name="connsiteY1" fmla="*/ 71021 h 71020"/>
                    </a:gdLst>
                    <a:ahLst/>
                    <a:cxnLst>
                      <a:cxn ang="0">
                        <a:pos x="connsiteX0" y="connsiteY0"/>
                      </a:cxn>
                      <a:cxn ang="0">
                        <a:pos x="connsiteX1" y="connsiteY1"/>
                      </a:cxn>
                    </a:cxnLst>
                    <a:rect l="l" t="t" r="r" b="b"/>
                    <a:pathLst>
                      <a:path w="9381" h="71020">
                        <a:moveTo>
                          <a:pt x="0" y="0"/>
                        </a:moveTo>
                        <a:lnTo>
                          <a:pt x="0" y="71021"/>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sp>
                <p:nvSpPr>
                  <p:cNvPr id="255" name="Freeform: Shape 254">
                    <a:extLst>
                      <a:ext uri="{FF2B5EF4-FFF2-40B4-BE49-F238E27FC236}">
                        <a16:creationId xmlns:a16="http://schemas.microsoft.com/office/drawing/2014/main" id="{6144FA6A-EC8D-1612-78E1-300F5D8F80C5}"/>
                      </a:ext>
                    </a:extLst>
                  </p:cNvPr>
                  <p:cNvSpPr/>
                  <p:nvPr/>
                </p:nvSpPr>
                <p:spPr>
                  <a:xfrm>
                    <a:off x="2298205" y="1434342"/>
                    <a:ext cx="71020" cy="9381"/>
                  </a:xfrm>
                  <a:custGeom>
                    <a:avLst/>
                    <a:gdLst>
                      <a:gd name="connsiteX0" fmla="*/ 71021 w 71020"/>
                      <a:gd name="connsiteY0" fmla="*/ 0 h 9381"/>
                      <a:gd name="connsiteX1" fmla="*/ 0 w 71020"/>
                      <a:gd name="connsiteY1" fmla="*/ 0 h 9381"/>
                    </a:gdLst>
                    <a:ahLst/>
                    <a:cxnLst>
                      <a:cxn ang="0">
                        <a:pos x="connsiteX0" y="connsiteY0"/>
                      </a:cxn>
                      <a:cxn ang="0">
                        <a:pos x="connsiteX1" y="connsiteY1"/>
                      </a:cxn>
                    </a:cxnLst>
                    <a:rect l="l" t="t" r="r" b="b"/>
                    <a:pathLst>
                      <a:path w="71020" h="9381">
                        <a:moveTo>
                          <a:pt x="71021" y="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prstClr val="black"/>
                      </a:solidFill>
                      <a:effectLst/>
                      <a:uLnTx/>
                      <a:uFillTx/>
                      <a:latin typeface="Calibri"/>
                      <a:ea typeface="+mn-ea"/>
                      <a:cs typeface="+mn-cs"/>
                    </a:endParaRPr>
                  </a:p>
                </p:txBody>
              </p:sp>
            </p:grpSp>
          </p:grpSp>
        </p:grpSp>
        <p:grpSp>
          <p:nvGrpSpPr>
            <p:cNvPr id="12" name="Group 11">
              <a:extLst>
                <a:ext uri="{FF2B5EF4-FFF2-40B4-BE49-F238E27FC236}">
                  <a16:creationId xmlns:a16="http://schemas.microsoft.com/office/drawing/2014/main" id="{B2676623-16D3-C078-D9B6-02D2A4846065}"/>
                </a:ext>
              </a:extLst>
            </p:cNvPr>
            <p:cNvGrpSpPr/>
            <p:nvPr/>
          </p:nvGrpSpPr>
          <p:grpSpPr>
            <a:xfrm>
              <a:off x="1216880" y="1214021"/>
              <a:ext cx="6511977" cy="2417490"/>
              <a:chOff x="1216880" y="1214021"/>
              <a:chExt cx="6511977" cy="2417490"/>
            </a:xfrm>
          </p:grpSpPr>
          <p:cxnSp>
            <p:nvCxnSpPr>
              <p:cNvPr id="13" name="Straight Connector 12">
                <a:extLst>
                  <a:ext uri="{FF2B5EF4-FFF2-40B4-BE49-F238E27FC236}">
                    <a16:creationId xmlns:a16="http://schemas.microsoft.com/office/drawing/2014/main" id="{D9B2DE62-8480-BFEC-9A7D-9F505E81EC02}"/>
                  </a:ext>
                </a:extLst>
              </p:cNvPr>
              <p:cNvCxnSpPr>
                <a:cxnSpLocks/>
              </p:cNvCxnSpPr>
              <p:nvPr/>
            </p:nvCxnSpPr>
            <p:spPr>
              <a:xfrm>
                <a:off x="1831354" y="1230682"/>
                <a:ext cx="0" cy="19697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CE08ECC-3F66-BAA9-628D-D5B90A48F790}"/>
                  </a:ext>
                </a:extLst>
              </p:cNvPr>
              <p:cNvCxnSpPr>
                <a:cxnSpLocks/>
              </p:cNvCxnSpPr>
              <p:nvPr/>
            </p:nvCxnSpPr>
            <p:spPr>
              <a:xfrm>
                <a:off x="1821250" y="3203194"/>
                <a:ext cx="590760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756A05E1-3A10-01A4-2DB9-A3700FE3291D}"/>
                  </a:ext>
                </a:extLst>
              </p:cNvPr>
              <p:cNvGrpSpPr/>
              <p:nvPr/>
            </p:nvGrpSpPr>
            <p:grpSpPr>
              <a:xfrm>
                <a:off x="1472462" y="3115761"/>
                <a:ext cx="358892" cy="169277"/>
                <a:chOff x="1472462" y="3115761"/>
                <a:chExt cx="358892" cy="169277"/>
              </a:xfrm>
            </p:grpSpPr>
            <p:cxnSp>
              <p:nvCxnSpPr>
                <p:cNvPr id="182" name="Straight Connector 181">
                  <a:extLst>
                    <a:ext uri="{FF2B5EF4-FFF2-40B4-BE49-F238E27FC236}">
                      <a16:creationId xmlns:a16="http://schemas.microsoft.com/office/drawing/2014/main" id="{307EAA35-5848-38E2-A08D-4619C66465E6}"/>
                    </a:ext>
                  </a:extLst>
                </p:cNvPr>
                <p:cNvCxnSpPr>
                  <a:cxnSpLocks/>
                </p:cNvCxnSpPr>
                <p:nvPr/>
              </p:nvCxnSpPr>
              <p:spPr>
                <a:xfrm>
                  <a:off x="1795354" y="320319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9541C639-6620-2705-4075-ECAC607F6276}"/>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0</a:t>
                  </a:r>
                </a:p>
              </p:txBody>
            </p:sp>
          </p:grpSp>
          <p:grpSp>
            <p:nvGrpSpPr>
              <p:cNvPr id="16" name="Group 15">
                <a:extLst>
                  <a:ext uri="{FF2B5EF4-FFF2-40B4-BE49-F238E27FC236}">
                    <a16:creationId xmlns:a16="http://schemas.microsoft.com/office/drawing/2014/main" id="{F7F77060-4520-78B2-23DA-838D03FE27D1}"/>
                  </a:ext>
                </a:extLst>
              </p:cNvPr>
              <p:cNvGrpSpPr/>
              <p:nvPr/>
            </p:nvGrpSpPr>
            <p:grpSpPr>
              <a:xfrm>
                <a:off x="1472462" y="2640326"/>
                <a:ext cx="358892" cy="169277"/>
                <a:chOff x="1472462" y="3115761"/>
                <a:chExt cx="358892" cy="169277"/>
              </a:xfrm>
            </p:grpSpPr>
            <p:cxnSp>
              <p:nvCxnSpPr>
                <p:cNvPr id="180" name="Straight Connector 179">
                  <a:extLst>
                    <a:ext uri="{FF2B5EF4-FFF2-40B4-BE49-F238E27FC236}">
                      <a16:creationId xmlns:a16="http://schemas.microsoft.com/office/drawing/2014/main" id="{D250DB52-7FAF-E3A9-BF72-98AA45FA7F15}"/>
                    </a:ext>
                  </a:extLst>
                </p:cNvPr>
                <p:cNvCxnSpPr>
                  <a:cxnSpLocks/>
                </p:cNvCxnSpPr>
                <p:nvPr/>
              </p:nvCxnSpPr>
              <p:spPr>
                <a:xfrm>
                  <a:off x="1795354" y="320319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1" name="TextBox 180">
                  <a:extLst>
                    <a:ext uri="{FF2B5EF4-FFF2-40B4-BE49-F238E27FC236}">
                      <a16:creationId xmlns:a16="http://schemas.microsoft.com/office/drawing/2014/main" id="{ECCB2576-9D5A-8B82-1CBD-247141B77409}"/>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25</a:t>
                  </a:r>
                </a:p>
              </p:txBody>
            </p:sp>
          </p:grpSp>
          <p:grpSp>
            <p:nvGrpSpPr>
              <p:cNvPr id="17" name="Group 16">
                <a:extLst>
                  <a:ext uri="{FF2B5EF4-FFF2-40B4-BE49-F238E27FC236}">
                    <a16:creationId xmlns:a16="http://schemas.microsoft.com/office/drawing/2014/main" id="{F4876356-1935-3ABB-ACA1-C5890DD47674}"/>
                  </a:ext>
                </a:extLst>
              </p:cNvPr>
              <p:cNvGrpSpPr/>
              <p:nvPr/>
            </p:nvGrpSpPr>
            <p:grpSpPr>
              <a:xfrm>
                <a:off x="1472462" y="2164891"/>
                <a:ext cx="358892" cy="169277"/>
                <a:chOff x="1472462" y="3115761"/>
                <a:chExt cx="358892" cy="169277"/>
              </a:xfrm>
            </p:grpSpPr>
            <p:cxnSp>
              <p:nvCxnSpPr>
                <p:cNvPr id="178" name="Straight Connector 177">
                  <a:extLst>
                    <a:ext uri="{FF2B5EF4-FFF2-40B4-BE49-F238E27FC236}">
                      <a16:creationId xmlns:a16="http://schemas.microsoft.com/office/drawing/2014/main" id="{8596D614-891D-7753-9070-B0C5BF55764B}"/>
                    </a:ext>
                  </a:extLst>
                </p:cNvPr>
                <p:cNvCxnSpPr>
                  <a:cxnSpLocks/>
                </p:cNvCxnSpPr>
                <p:nvPr/>
              </p:nvCxnSpPr>
              <p:spPr>
                <a:xfrm>
                  <a:off x="1795354" y="320319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ADD38084-4DB6-85D7-2097-8516874F6293}"/>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50</a:t>
                  </a:r>
                </a:p>
              </p:txBody>
            </p:sp>
          </p:grpSp>
          <p:grpSp>
            <p:nvGrpSpPr>
              <p:cNvPr id="18" name="Group 17">
                <a:extLst>
                  <a:ext uri="{FF2B5EF4-FFF2-40B4-BE49-F238E27FC236}">
                    <a16:creationId xmlns:a16="http://schemas.microsoft.com/office/drawing/2014/main" id="{EF494919-6012-C2D4-77BC-83EB4C79C349}"/>
                  </a:ext>
                </a:extLst>
              </p:cNvPr>
              <p:cNvGrpSpPr/>
              <p:nvPr/>
            </p:nvGrpSpPr>
            <p:grpSpPr>
              <a:xfrm>
                <a:off x="1472462" y="1689456"/>
                <a:ext cx="358892" cy="169277"/>
                <a:chOff x="1472462" y="3115761"/>
                <a:chExt cx="358892" cy="169277"/>
              </a:xfrm>
            </p:grpSpPr>
            <p:cxnSp>
              <p:nvCxnSpPr>
                <p:cNvPr id="176" name="Straight Connector 175">
                  <a:extLst>
                    <a:ext uri="{FF2B5EF4-FFF2-40B4-BE49-F238E27FC236}">
                      <a16:creationId xmlns:a16="http://schemas.microsoft.com/office/drawing/2014/main" id="{BC4812CD-FB8B-329E-D933-66A9FE3E8E42}"/>
                    </a:ext>
                  </a:extLst>
                </p:cNvPr>
                <p:cNvCxnSpPr>
                  <a:cxnSpLocks/>
                </p:cNvCxnSpPr>
                <p:nvPr/>
              </p:nvCxnSpPr>
              <p:spPr>
                <a:xfrm>
                  <a:off x="1795354" y="320319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EEF751FE-0D23-170B-54BC-A31C466E0307}"/>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75</a:t>
                  </a:r>
                </a:p>
              </p:txBody>
            </p:sp>
          </p:grpSp>
          <p:grpSp>
            <p:nvGrpSpPr>
              <p:cNvPr id="19" name="Group 18">
                <a:extLst>
                  <a:ext uri="{FF2B5EF4-FFF2-40B4-BE49-F238E27FC236}">
                    <a16:creationId xmlns:a16="http://schemas.microsoft.com/office/drawing/2014/main" id="{229B9C9B-017F-43CC-591A-903083465B4C}"/>
                  </a:ext>
                </a:extLst>
              </p:cNvPr>
              <p:cNvGrpSpPr/>
              <p:nvPr/>
            </p:nvGrpSpPr>
            <p:grpSpPr>
              <a:xfrm>
                <a:off x="1472462" y="1214021"/>
                <a:ext cx="358892" cy="169277"/>
                <a:chOff x="1472462" y="3115761"/>
                <a:chExt cx="358892" cy="169277"/>
              </a:xfrm>
            </p:grpSpPr>
            <p:cxnSp>
              <p:nvCxnSpPr>
                <p:cNvPr id="174" name="Straight Connector 173">
                  <a:extLst>
                    <a:ext uri="{FF2B5EF4-FFF2-40B4-BE49-F238E27FC236}">
                      <a16:creationId xmlns:a16="http://schemas.microsoft.com/office/drawing/2014/main" id="{6FC771BE-D3E1-3B27-0BA6-002AF97D62DE}"/>
                    </a:ext>
                  </a:extLst>
                </p:cNvPr>
                <p:cNvCxnSpPr>
                  <a:cxnSpLocks/>
                </p:cNvCxnSpPr>
                <p:nvPr/>
              </p:nvCxnSpPr>
              <p:spPr>
                <a:xfrm>
                  <a:off x="1795354" y="320319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CCED480A-A922-61B1-60A9-7A73A467099D}"/>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100</a:t>
                  </a:r>
                </a:p>
              </p:txBody>
            </p:sp>
          </p:grpSp>
          <p:grpSp>
            <p:nvGrpSpPr>
              <p:cNvPr id="20" name="Group 19">
                <a:extLst>
                  <a:ext uri="{FF2B5EF4-FFF2-40B4-BE49-F238E27FC236}">
                    <a16:creationId xmlns:a16="http://schemas.microsoft.com/office/drawing/2014/main" id="{AECDDA06-1920-E1F9-8B72-FADE3C95BAB7}"/>
                  </a:ext>
                </a:extLst>
              </p:cNvPr>
              <p:cNvGrpSpPr/>
              <p:nvPr/>
            </p:nvGrpSpPr>
            <p:grpSpPr>
              <a:xfrm>
                <a:off x="1943067" y="3203194"/>
                <a:ext cx="303323" cy="202436"/>
                <a:chOff x="1872343" y="3311884"/>
                <a:chExt cx="303323" cy="202436"/>
              </a:xfrm>
            </p:grpSpPr>
            <p:cxnSp>
              <p:nvCxnSpPr>
                <p:cNvPr id="172" name="Straight Connector 171">
                  <a:extLst>
                    <a:ext uri="{FF2B5EF4-FFF2-40B4-BE49-F238E27FC236}">
                      <a16:creationId xmlns:a16="http://schemas.microsoft.com/office/drawing/2014/main" id="{E14C3114-B32C-0F33-12D4-0AABD574890A}"/>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E625B873-CA2E-7145-6974-6B673B612F66}"/>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0</a:t>
                  </a:r>
                </a:p>
              </p:txBody>
            </p:sp>
          </p:grpSp>
          <p:grpSp>
            <p:nvGrpSpPr>
              <p:cNvPr id="21" name="Group 20">
                <a:extLst>
                  <a:ext uri="{FF2B5EF4-FFF2-40B4-BE49-F238E27FC236}">
                    <a16:creationId xmlns:a16="http://schemas.microsoft.com/office/drawing/2014/main" id="{E953C097-2356-C3D4-BC02-FD08B2D095BA}"/>
                  </a:ext>
                </a:extLst>
              </p:cNvPr>
              <p:cNvGrpSpPr/>
              <p:nvPr/>
            </p:nvGrpSpPr>
            <p:grpSpPr>
              <a:xfrm>
                <a:off x="2360917" y="3203194"/>
                <a:ext cx="303323" cy="202436"/>
                <a:chOff x="1872343" y="3311884"/>
                <a:chExt cx="303323" cy="202436"/>
              </a:xfrm>
            </p:grpSpPr>
            <p:cxnSp>
              <p:nvCxnSpPr>
                <p:cNvPr id="170" name="Straight Connector 169">
                  <a:extLst>
                    <a:ext uri="{FF2B5EF4-FFF2-40B4-BE49-F238E27FC236}">
                      <a16:creationId xmlns:a16="http://schemas.microsoft.com/office/drawing/2014/main" id="{234D6248-0B9D-202B-CB42-CBA9B33BD198}"/>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CB641D65-B518-947D-0920-DF7CFD732739}"/>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3</a:t>
                  </a:r>
                </a:p>
              </p:txBody>
            </p:sp>
          </p:grpSp>
          <p:grpSp>
            <p:nvGrpSpPr>
              <p:cNvPr id="22" name="Group 21">
                <a:extLst>
                  <a:ext uri="{FF2B5EF4-FFF2-40B4-BE49-F238E27FC236}">
                    <a16:creationId xmlns:a16="http://schemas.microsoft.com/office/drawing/2014/main" id="{CE6D9B8C-ED0D-87FA-DAB7-3B9EED37C8F8}"/>
                  </a:ext>
                </a:extLst>
              </p:cNvPr>
              <p:cNvGrpSpPr/>
              <p:nvPr/>
            </p:nvGrpSpPr>
            <p:grpSpPr>
              <a:xfrm>
                <a:off x="2778767" y="3203194"/>
                <a:ext cx="303323" cy="202436"/>
                <a:chOff x="1872343" y="3311884"/>
                <a:chExt cx="303323" cy="202436"/>
              </a:xfrm>
            </p:grpSpPr>
            <p:cxnSp>
              <p:nvCxnSpPr>
                <p:cNvPr id="168" name="Straight Connector 167">
                  <a:extLst>
                    <a:ext uri="{FF2B5EF4-FFF2-40B4-BE49-F238E27FC236}">
                      <a16:creationId xmlns:a16="http://schemas.microsoft.com/office/drawing/2014/main" id="{BF857547-5297-5D41-221A-DE74FDC22FDA}"/>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TextBox 168">
                  <a:extLst>
                    <a:ext uri="{FF2B5EF4-FFF2-40B4-BE49-F238E27FC236}">
                      <a16:creationId xmlns:a16="http://schemas.microsoft.com/office/drawing/2014/main" id="{1E8D439D-4B42-4632-04AC-D2CC97DB9A1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6</a:t>
                  </a:r>
                </a:p>
              </p:txBody>
            </p:sp>
          </p:grpSp>
          <p:grpSp>
            <p:nvGrpSpPr>
              <p:cNvPr id="23" name="Group 22">
                <a:extLst>
                  <a:ext uri="{FF2B5EF4-FFF2-40B4-BE49-F238E27FC236}">
                    <a16:creationId xmlns:a16="http://schemas.microsoft.com/office/drawing/2014/main" id="{D0CE154E-430D-697E-6551-2E940ADEBC21}"/>
                  </a:ext>
                </a:extLst>
              </p:cNvPr>
              <p:cNvGrpSpPr/>
              <p:nvPr/>
            </p:nvGrpSpPr>
            <p:grpSpPr>
              <a:xfrm>
                <a:off x="3196617" y="3203194"/>
                <a:ext cx="303323" cy="202436"/>
                <a:chOff x="1872343" y="3311884"/>
                <a:chExt cx="303323" cy="202436"/>
              </a:xfrm>
            </p:grpSpPr>
            <p:cxnSp>
              <p:nvCxnSpPr>
                <p:cNvPr id="166" name="Straight Connector 165">
                  <a:extLst>
                    <a:ext uri="{FF2B5EF4-FFF2-40B4-BE49-F238E27FC236}">
                      <a16:creationId xmlns:a16="http://schemas.microsoft.com/office/drawing/2014/main" id="{3C73E49A-142A-9D1A-8605-588E1B071FAB}"/>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DF23D015-21E4-613A-7819-C90282BFF76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9</a:t>
                  </a:r>
                </a:p>
              </p:txBody>
            </p:sp>
          </p:grpSp>
          <p:grpSp>
            <p:nvGrpSpPr>
              <p:cNvPr id="24" name="Group 23">
                <a:extLst>
                  <a:ext uri="{FF2B5EF4-FFF2-40B4-BE49-F238E27FC236}">
                    <a16:creationId xmlns:a16="http://schemas.microsoft.com/office/drawing/2014/main" id="{E4A2E3FF-9514-8314-0419-1C1BBECB9B95}"/>
                  </a:ext>
                </a:extLst>
              </p:cNvPr>
              <p:cNvGrpSpPr/>
              <p:nvPr/>
            </p:nvGrpSpPr>
            <p:grpSpPr>
              <a:xfrm>
                <a:off x="3614467" y="3203194"/>
                <a:ext cx="303323" cy="202436"/>
                <a:chOff x="1872343" y="3311884"/>
                <a:chExt cx="303323" cy="202436"/>
              </a:xfrm>
            </p:grpSpPr>
            <p:cxnSp>
              <p:nvCxnSpPr>
                <p:cNvPr id="164" name="Straight Connector 163">
                  <a:extLst>
                    <a:ext uri="{FF2B5EF4-FFF2-40B4-BE49-F238E27FC236}">
                      <a16:creationId xmlns:a16="http://schemas.microsoft.com/office/drawing/2014/main" id="{C60A35AA-9888-5757-D46A-7BB5A51637B0}"/>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TextBox 164">
                  <a:extLst>
                    <a:ext uri="{FF2B5EF4-FFF2-40B4-BE49-F238E27FC236}">
                      <a16:creationId xmlns:a16="http://schemas.microsoft.com/office/drawing/2014/main" id="{E1855083-CE82-6974-8579-927D10A5AB02}"/>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12</a:t>
                  </a:r>
                </a:p>
              </p:txBody>
            </p:sp>
          </p:grpSp>
          <p:grpSp>
            <p:nvGrpSpPr>
              <p:cNvPr id="25" name="Group 24">
                <a:extLst>
                  <a:ext uri="{FF2B5EF4-FFF2-40B4-BE49-F238E27FC236}">
                    <a16:creationId xmlns:a16="http://schemas.microsoft.com/office/drawing/2014/main" id="{3470E978-20B8-8789-F256-9BDA56A79702}"/>
                  </a:ext>
                </a:extLst>
              </p:cNvPr>
              <p:cNvGrpSpPr/>
              <p:nvPr/>
            </p:nvGrpSpPr>
            <p:grpSpPr>
              <a:xfrm>
                <a:off x="4032317" y="3203194"/>
                <a:ext cx="303323" cy="202436"/>
                <a:chOff x="1872343" y="3311884"/>
                <a:chExt cx="303323" cy="202436"/>
              </a:xfrm>
            </p:grpSpPr>
            <p:cxnSp>
              <p:nvCxnSpPr>
                <p:cNvPr id="162" name="Straight Connector 161">
                  <a:extLst>
                    <a:ext uri="{FF2B5EF4-FFF2-40B4-BE49-F238E27FC236}">
                      <a16:creationId xmlns:a16="http://schemas.microsoft.com/office/drawing/2014/main" id="{CABD7E2D-0D73-FC38-9E75-568120C99574}"/>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DD5F3604-F116-DD91-F5EB-EFB2F4762F0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15</a:t>
                  </a:r>
                </a:p>
              </p:txBody>
            </p:sp>
          </p:grpSp>
          <p:grpSp>
            <p:nvGrpSpPr>
              <p:cNvPr id="26" name="Group 25">
                <a:extLst>
                  <a:ext uri="{FF2B5EF4-FFF2-40B4-BE49-F238E27FC236}">
                    <a16:creationId xmlns:a16="http://schemas.microsoft.com/office/drawing/2014/main" id="{E802036C-C80A-CE23-D270-0151F499FED5}"/>
                  </a:ext>
                </a:extLst>
              </p:cNvPr>
              <p:cNvGrpSpPr/>
              <p:nvPr/>
            </p:nvGrpSpPr>
            <p:grpSpPr>
              <a:xfrm>
                <a:off x="4450167" y="3203194"/>
                <a:ext cx="303323" cy="202436"/>
                <a:chOff x="1872343" y="3311884"/>
                <a:chExt cx="303323" cy="202436"/>
              </a:xfrm>
            </p:grpSpPr>
            <p:cxnSp>
              <p:nvCxnSpPr>
                <p:cNvPr id="160" name="Straight Connector 159">
                  <a:extLst>
                    <a:ext uri="{FF2B5EF4-FFF2-40B4-BE49-F238E27FC236}">
                      <a16:creationId xmlns:a16="http://schemas.microsoft.com/office/drawing/2014/main" id="{7D712CA7-695F-FE07-6A09-485139B61CE2}"/>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658D33EA-2661-AF9A-7269-DB6B6B0C5D6A}"/>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18</a:t>
                  </a:r>
                </a:p>
              </p:txBody>
            </p:sp>
          </p:grpSp>
          <p:grpSp>
            <p:nvGrpSpPr>
              <p:cNvPr id="27" name="Group 26">
                <a:extLst>
                  <a:ext uri="{FF2B5EF4-FFF2-40B4-BE49-F238E27FC236}">
                    <a16:creationId xmlns:a16="http://schemas.microsoft.com/office/drawing/2014/main" id="{6C8243EF-A53D-6717-2384-78046169A2DA}"/>
                  </a:ext>
                </a:extLst>
              </p:cNvPr>
              <p:cNvGrpSpPr/>
              <p:nvPr/>
            </p:nvGrpSpPr>
            <p:grpSpPr>
              <a:xfrm>
                <a:off x="4868017" y="3203194"/>
                <a:ext cx="303323" cy="202436"/>
                <a:chOff x="1872343" y="3311884"/>
                <a:chExt cx="303323" cy="202436"/>
              </a:xfrm>
            </p:grpSpPr>
            <p:cxnSp>
              <p:nvCxnSpPr>
                <p:cNvPr id="158" name="Straight Connector 157">
                  <a:extLst>
                    <a:ext uri="{FF2B5EF4-FFF2-40B4-BE49-F238E27FC236}">
                      <a16:creationId xmlns:a16="http://schemas.microsoft.com/office/drawing/2014/main" id="{F31FDCEA-3641-940F-70D4-E731FA960866}"/>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DA4E2228-CA99-542D-E4CC-A88DED015BE7}"/>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21</a:t>
                  </a:r>
                </a:p>
              </p:txBody>
            </p:sp>
          </p:grpSp>
          <p:grpSp>
            <p:nvGrpSpPr>
              <p:cNvPr id="28" name="Group 27">
                <a:extLst>
                  <a:ext uri="{FF2B5EF4-FFF2-40B4-BE49-F238E27FC236}">
                    <a16:creationId xmlns:a16="http://schemas.microsoft.com/office/drawing/2014/main" id="{ECDA939B-0C1B-B810-4773-E6AC8A2C110A}"/>
                  </a:ext>
                </a:extLst>
              </p:cNvPr>
              <p:cNvGrpSpPr/>
              <p:nvPr/>
            </p:nvGrpSpPr>
            <p:grpSpPr>
              <a:xfrm>
                <a:off x="5285867" y="3203194"/>
                <a:ext cx="303323" cy="202436"/>
                <a:chOff x="1872343" y="3311884"/>
                <a:chExt cx="303323" cy="202436"/>
              </a:xfrm>
            </p:grpSpPr>
            <p:cxnSp>
              <p:nvCxnSpPr>
                <p:cNvPr id="156" name="Straight Connector 155">
                  <a:extLst>
                    <a:ext uri="{FF2B5EF4-FFF2-40B4-BE49-F238E27FC236}">
                      <a16:creationId xmlns:a16="http://schemas.microsoft.com/office/drawing/2014/main" id="{AE3CF079-35EF-86F1-6FD7-23243B449E1E}"/>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TextBox 156">
                  <a:extLst>
                    <a:ext uri="{FF2B5EF4-FFF2-40B4-BE49-F238E27FC236}">
                      <a16:creationId xmlns:a16="http://schemas.microsoft.com/office/drawing/2014/main" id="{FDB67D38-ABB4-8063-E490-651702963073}"/>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24</a:t>
                  </a:r>
                </a:p>
              </p:txBody>
            </p:sp>
          </p:grpSp>
          <p:grpSp>
            <p:nvGrpSpPr>
              <p:cNvPr id="29" name="Group 28">
                <a:extLst>
                  <a:ext uri="{FF2B5EF4-FFF2-40B4-BE49-F238E27FC236}">
                    <a16:creationId xmlns:a16="http://schemas.microsoft.com/office/drawing/2014/main" id="{3907DF1B-55DF-87B0-E3E9-62CBD09B683A}"/>
                  </a:ext>
                </a:extLst>
              </p:cNvPr>
              <p:cNvGrpSpPr/>
              <p:nvPr/>
            </p:nvGrpSpPr>
            <p:grpSpPr>
              <a:xfrm>
                <a:off x="5703717" y="3203194"/>
                <a:ext cx="303323" cy="202436"/>
                <a:chOff x="1872343" y="3311884"/>
                <a:chExt cx="303323" cy="202436"/>
              </a:xfrm>
            </p:grpSpPr>
            <p:cxnSp>
              <p:nvCxnSpPr>
                <p:cNvPr id="154" name="Straight Connector 153">
                  <a:extLst>
                    <a:ext uri="{FF2B5EF4-FFF2-40B4-BE49-F238E27FC236}">
                      <a16:creationId xmlns:a16="http://schemas.microsoft.com/office/drawing/2014/main" id="{6E354E95-115B-71DD-EAD4-73F04DD2CE9C}"/>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0F72A07F-4D92-0E0F-87A7-C646FCD78D0A}"/>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27</a:t>
                  </a:r>
                </a:p>
              </p:txBody>
            </p:sp>
          </p:grpSp>
          <p:grpSp>
            <p:nvGrpSpPr>
              <p:cNvPr id="30" name="Group 29">
                <a:extLst>
                  <a:ext uri="{FF2B5EF4-FFF2-40B4-BE49-F238E27FC236}">
                    <a16:creationId xmlns:a16="http://schemas.microsoft.com/office/drawing/2014/main" id="{844D5A96-DD2A-EA15-07BB-62C456B3524D}"/>
                  </a:ext>
                </a:extLst>
              </p:cNvPr>
              <p:cNvGrpSpPr/>
              <p:nvPr/>
            </p:nvGrpSpPr>
            <p:grpSpPr>
              <a:xfrm>
                <a:off x="6121567" y="3203194"/>
                <a:ext cx="303323" cy="202436"/>
                <a:chOff x="1872343" y="3311884"/>
                <a:chExt cx="303323" cy="202436"/>
              </a:xfrm>
            </p:grpSpPr>
            <p:cxnSp>
              <p:nvCxnSpPr>
                <p:cNvPr id="152" name="Straight Connector 151">
                  <a:extLst>
                    <a:ext uri="{FF2B5EF4-FFF2-40B4-BE49-F238E27FC236}">
                      <a16:creationId xmlns:a16="http://schemas.microsoft.com/office/drawing/2014/main" id="{7DC7CA0A-3F2E-59F6-17D7-490E187D210C}"/>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5F2937C7-B0AF-9949-1858-5147C7D22843}"/>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30</a:t>
                  </a:r>
                </a:p>
              </p:txBody>
            </p:sp>
          </p:grpSp>
          <p:grpSp>
            <p:nvGrpSpPr>
              <p:cNvPr id="31" name="Group 30">
                <a:extLst>
                  <a:ext uri="{FF2B5EF4-FFF2-40B4-BE49-F238E27FC236}">
                    <a16:creationId xmlns:a16="http://schemas.microsoft.com/office/drawing/2014/main" id="{3BB60AD2-4905-1D1A-1432-9975F10903D0}"/>
                  </a:ext>
                </a:extLst>
              </p:cNvPr>
              <p:cNvGrpSpPr/>
              <p:nvPr/>
            </p:nvGrpSpPr>
            <p:grpSpPr>
              <a:xfrm>
                <a:off x="6539417" y="3203194"/>
                <a:ext cx="303323" cy="202436"/>
                <a:chOff x="1872343" y="3311884"/>
                <a:chExt cx="303323" cy="202436"/>
              </a:xfrm>
            </p:grpSpPr>
            <p:cxnSp>
              <p:nvCxnSpPr>
                <p:cNvPr id="150" name="Straight Connector 149">
                  <a:extLst>
                    <a:ext uri="{FF2B5EF4-FFF2-40B4-BE49-F238E27FC236}">
                      <a16:creationId xmlns:a16="http://schemas.microsoft.com/office/drawing/2014/main" id="{C24BDB2B-E19E-B5C1-E5F6-642C87AE1C57}"/>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592B7C0C-CE55-9F7B-F03A-5CDAEB25E67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33</a:t>
                  </a:r>
                </a:p>
              </p:txBody>
            </p:sp>
          </p:grpSp>
          <p:grpSp>
            <p:nvGrpSpPr>
              <p:cNvPr id="128" name="Group 127">
                <a:extLst>
                  <a:ext uri="{FF2B5EF4-FFF2-40B4-BE49-F238E27FC236}">
                    <a16:creationId xmlns:a16="http://schemas.microsoft.com/office/drawing/2014/main" id="{8BB52AFF-581C-304E-09F4-EFB16D634484}"/>
                  </a:ext>
                </a:extLst>
              </p:cNvPr>
              <p:cNvGrpSpPr/>
              <p:nvPr/>
            </p:nvGrpSpPr>
            <p:grpSpPr>
              <a:xfrm>
                <a:off x="6957271" y="3203194"/>
                <a:ext cx="303323" cy="202436"/>
                <a:chOff x="1872343" y="3311884"/>
                <a:chExt cx="303323" cy="202436"/>
              </a:xfrm>
            </p:grpSpPr>
            <p:cxnSp>
              <p:nvCxnSpPr>
                <p:cNvPr id="148" name="Straight Connector 147">
                  <a:extLst>
                    <a:ext uri="{FF2B5EF4-FFF2-40B4-BE49-F238E27FC236}">
                      <a16:creationId xmlns:a16="http://schemas.microsoft.com/office/drawing/2014/main" id="{747C954B-2311-324B-D890-266EF338D076}"/>
                    </a:ext>
                  </a:extLst>
                </p:cNvPr>
                <p:cNvCxnSpPr>
                  <a:cxnSpLocks/>
                </p:cNvCxnSpPr>
                <p:nvPr/>
              </p:nvCxnSpPr>
              <p:spPr>
                <a:xfrm rot="16200000">
                  <a:off x="2006004" y="3329884"/>
                  <a:ext cx="3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6D5D5786-9A8E-B997-CD6D-469B1A71939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36</a:t>
                  </a:r>
                </a:p>
              </p:txBody>
            </p:sp>
          </p:grpSp>
          <p:sp>
            <p:nvSpPr>
              <p:cNvPr id="129" name="TextBox 128">
                <a:extLst>
                  <a:ext uri="{FF2B5EF4-FFF2-40B4-BE49-F238E27FC236}">
                    <a16:creationId xmlns:a16="http://schemas.microsoft.com/office/drawing/2014/main" id="{570960E3-6721-774A-38EB-3D4EC12D50EE}"/>
                  </a:ext>
                </a:extLst>
              </p:cNvPr>
              <p:cNvSpPr txBox="1"/>
              <p:nvPr/>
            </p:nvSpPr>
            <p:spPr>
              <a:xfrm>
                <a:off x="4276714" y="3462234"/>
                <a:ext cx="996679"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Time (</a:t>
                </a:r>
                <a:r>
                  <a:rPr kumimoji="0" lang="en-GB" sz="1467" b="0" i="0" u="none" strike="noStrike" kern="1200" cap="none" spc="0" normalizeH="0" baseline="0" noProof="0" err="1">
                    <a:ln>
                      <a:noFill/>
                    </a:ln>
                    <a:solidFill>
                      <a:prstClr val="black"/>
                    </a:solidFill>
                    <a:effectLst/>
                    <a:uLnTx/>
                    <a:uFillTx/>
                    <a:latin typeface="Calibri"/>
                    <a:ea typeface="+mn-ea"/>
                    <a:cs typeface="+mn-cs"/>
                  </a:rPr>
                  <a:t>mo</a:t>
                </a:r>
                <a:r>
                  <a:rPr kumimoji="0" lang="en-GB" sz="1467" b="0" i="0" u="none" strike="noStrike" kern="1200" cap="none" spc="0" normalizeH="0" baseline="0" noProof="0">
                    <a:ln>
                      <a:noFill/>
                    </a:ln>
                    <a:solidFill>
                      <a:prstClr val="black"/>
                    </a:solidFill>
                    <a:effectLst/>
                    <a:uLnTx/>
                    <a:uFillTx/>
                    <a:latin typeface="Calibri"/>
                    <a:ea typeface="+mn-ea"/>
                    <a:cs typeface="+mn-cs"/>
                  </a:rPr>
                  <a:t>)</a:t>
                </a:r>
              </a:p>
            </p:txBody>
          </p:sp>
          <p:sp>
            <p:nvSpPr>
              <p:cNvPr id="130" name="TextBox 129">
                <a:extLst>
                  <a:ext uri="{FF2B5EF4-FFF2-40B4-BE49-F238E27FC236}">
                    <a16:creationId xmlns:a16="http://schemas.microsoft.com/office/drawing/2014/main" id="{79C2D086-9632-D1FD-44A3-F25B2885BF1F}"/>
                  </a:ext>
                </a:extLst>
              </p:cNvPr>
              <p:cNvSpPr txBox="1"/>
              <p:nvPr/>
            </p:nvSpPr>
            <p:spPr>
              <a:xfrm rot="16200000">
                <a:off x="347890" y="2130903"/>
                <a:ext cx="1907257"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0" i="0" u="none" strike="noStrike" kern="1200" cap="none" spc="0" normalizeH="0" baseline="0" noProof="0">
                    <a:ln>
                      <a:noFill/>
                    </a:ln>
                    <a:solidFill>
                      <a:prstClr val="black"/>
                    </a:solidFill>
                    <a:effectLst/>
                    <a:uLnTx/>
                    <a:uFillTx/>
                    <a:latin typeface="Calibri"/>
                    <a:ea typeface="+mn-ea"/>
                    <a:cs typeface="+mn-cs"/>
                  </a:rPr>
                  <a:t>PFS (%)</a:t>
                </a:r>
              </a:p>
            </p:txBody>
          </p:sp>
          <p:grpSp>
            <p:nvGrpSpPr>
              <p:cNvPr id="131" name="Group 130">
                <a:extLst>
                  <a:ext uri="{FF2B5EF4-FFF2-40B4-BE49-F238E27FC236}">
                    <a16:creationId xmlns:a16="http://schemas.microsoft.com/office/drawing/2014/main" id="{CADE9E49-F6C3-0DED-BB4D-D8896289B0E7}"/>
                  </a:ext>
                </a:extLst>
              </p:cNvPr>
              <p:cNvGrpSpPr/>
              <p:nvPr/>
            </p:nvGrpSpPr>
            <p:grpSpPr>
              <a:xfrm>
                <a:off x="1931428" y="2614830"/>
                <a:ext cx="1265884" cy="465429"/>
                <a:chOff x="1931427" y="2441752"/>
                <a:chExt cx="1640622" cy="603210"/>
              </a:xfrm>
            </p:grpSpPr>
            <p:grpSp>
              <p:nvGrpSpPr>
                <p:cNvPr id="132" name="Group 131">
                  <a:extLst>
                    <a:ext uri="{FF2B5EF4-FFF2-40B4-BE49-F238E27FC236}">
                      <a16:creationId xmlns:a16="http://schemas.microsoft.com/office/drawing/2014/main" id="{46BA1556-D6E8-6D76-A79D-4F050FFB979A}"/>
                    </a:ext>
                  </a:extLst>
                </p:cNvPr>
                <p:cNvGrpSpPr/>
                <p:nvPr/>
              </p:nvGrpSpPr>
              <p:grpSpPr>
                <a:xfrm>
                  <a:off x="1931427" y="2647400"/>
                  <a:ext cx="1503538" cy="173427"/>
                  <a:chOff x="1931427" y="2647400"/>
                  <a:chExt cx="1503538" cy="173427"/>
                </a:xfrm>
              </p:grpSpPr>
              <p:sp>
                <p:nvSpPr>
                  <p:cNvPr id="146" name="TextBox 145">
                    <a:extLst>
                      <a:ext uri="{FF2B5EF4-FFF2-40B4-BE49-F238E27FC236}">
                        <a16:creationId xmlns:a16="http://schemas.microsoft.com/office/drawing/2014/main" id="{9D500BF0-D14A-69B2-DBD0-F18B3378807B}"/>
                      </a:ext>
                    </a:extLst>
                  </p:cNvPr>
                  <p:cNvSpPr txBox="1"/>
                  <p:nvPr/>
                </p:nvSpPr>
                <p:spPr>
                  <a:xfrm>
                    <a:off x="2265224" y="2647400"/>
                    <a:ext cx="1169741" cy="173427"/>
                  </a:xfrm>
                  <a:prstGeom prst="rect">
                    <a:avLst/>
                  </a:prstGeom>
                  <a:noFill/>
                </p:spPr>
                <p:txBody>
                  <a:bodyPr wrap="square" lIns="0" tIns="0" rIns="0" bIns="0" rtlCol="0" anchor="ctr" anchorCtr="0">
                    <a:no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prstClr val="black"/>
                        </a:solidFill>
                        <a:effectLst/>
                        <a:uLnTx/>
                        <a:uFillTx/>
                        <a:latin typeface="Calibri"/>
                        <a:ea typeface="+mn-ea"/>
                        <a:cs typeface="+mn-cs"/>
                      </a:rPr>
                      <a:t>Pbo+Palbo+Fulv</a:t>
                    </a:r>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47" name="Straight Connector 146">
                    <a:extLst>
                      <a:ext uri="{FF2B5EF4-FFF2-40B4-BE49-F238E27FC236}">
                        <a16:creationId xmlns:a16="http://schemas.microsoft.com/office/drawing/2014/main" id="{DD0DB2D9-B938-D912-3F32-F8B8EB34BD34}"/>
                      </a:ext>
                    </a:extLst>
                  </p:cNvPr>
                  <p:cNvCxnSpPr>
                    <a:cxnSpLocks/>
                  </p:cNvCxnSpPr>
                  <p:nvPr/>
                </p:nvCxnSpPr>
                <p:spPr>
                  <a:xfrm flipH="1">
                    <a:off x="1931427" y="2734114"/>
                    <a:ext cx="256115" cy="0"/>
                  </a:xfrm>
                  <a:prstGeom prst="line">
                    <a:avLst/>
                  </a:prstGeom>
                  <a:ln w="12700" cap="flat">
                    <a:solidFill>
                      <a:schemeClr val="accent2"/>
                    </a:solidFill>
                    <a:prstDash val="solid"/>
                    <a:miter/>
                  </a:ln>
                </p:spPr>
              </p:cxnSp>
            </p:grpSp>
            <p:grpSp>
              <p:nvGrpSpPr>
                <p:cNvPr id="133" name="Group 132">
                  <a:extLst>
                    <a:ext uri="{FF2B5EF4-FFF2-40B4-BE49-F238E27FC236}">
                      <a16:creationId xmlns:a16="http://schemas.microsoft.com/office/drawing/2014/main" id="{6F3043F1-5916-1380-CF01-1C616532634E}"/>
                    </a:ext>
                  </a:extLst>
                </p:cNvPr>
                <p:cNvGrpSpPr/>
                <p:nvPr/>
              </p:nvGrpSpPr>
              <p:grpSpPr>
                <a:xfrm>
                  <a:off x="1931427" y="2441752"/>
                  <a:ext cx="1640622" cy="173427"/>
                  <a:chOff x="1931427" y="2441752"/>
                  <a:chExt cx="1640622" cy="173427"/>
                </a:xfrm>
              </p:grpSpPr>
              <p:sp>
                <p:nvSpPr>
                  <p:cNvPr id="144" name="TextBox 143">
                    <a:extLst>
                      <a:ext uri="{FF2B5EF4-FFF2-40B4-BE49-F238E27FC236}">
                        <a16:creationId xmlns:a16="http://schemas.microsoft.com/office/drawing/2014/main" id="{A444E422-E307-2489-88DB-8923F5F43466}"/>
                      </a:ext>
                    </a:extLst>
                  </p:cNvPr>
                  <p:cNvSpPr txBox="1"/>
                  <p:nvPr/>
                </p:nvSpPr>
                <p:spPr>
                  <a:xfrm>
                    <a:off x="2265224" y="2441752"/>
                    <a:ext cx="1306825" cy="173427"/>
                  </a:xfrm>
                  <a:prstGeom prst="rect">
                    <a:avLst/>
                  </a:prstGeom>
                  <a:noFill/>
                </p:spPr>
                <p:txBody>
                  <a:bodyPr wrap="square" lIns="0" tIns="0" rIns="0" bIns="0" rtlCol="0" anchor="ctr" anchorCtr="0">
                    <a:no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err="1">
                        <a:ln>
                          <a:noFill/>
                        </a:ln>
                        <a:solidFill>
                          <a:prstClr val="black"/>
                        </a:solidFill>
                        <a:effectLst/>
                        <a:uLnTx/>
                        <a:uFillTx/>
                        <a:latin typeface="Calibri"/>
                        <a:ea typeface="+mn-ea"/>
                        <a:cs typeface="+mn-cs"/>
                      </a:rPr>
                      <a:t>Inavo+Palbo+Fulv</a:t>
                    </a:r>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cxnSp>
                <p:nvCxnSpPr>
                  <p:cNvPr id="145" name="Straight Connector 144">
                    <a:extLst>
                      <a:ext uri="{FF2B5EF4-FFF2-40B4-BE49-F238E27FC236}">
                        <a16:creationId xmlns:a16="http://schemas.microsoft.com/office/drawing/2014/main" id="{043460E7-BE15-5304-7D42-FB8A1545C57F}"/>
                      </a:ext>
                    </a:extLst>
                  </p:cNvPr>
                  <p:cNvCxnSpPr>
                    <a:cxnSpLocks/>
                  </p:cNvCxnSpPr>
                  <p:nvPr/>
                </p:nvCxnSpPr>
                <p:spPr>
                  <a:xfrm flipH="1">
                    <a:off x="1931427" y="2526393"/>
                    <a:ext cx="256113" cy="0"/>
                  </a:xfrm>
                  <a:prstGeom prst="line">
                    <a:avLst/>
                  </a:prstGeom>
                  <a:ln w="12700" cap="flat">
                    <a:solidFill>
                      <a:schemeClr val="accent1"/>
                    </a:solidFill>
                    <a:prstDash val="solid"/>
                    <a:miter/>
                  </a:ln>
                </p:spPr>
              </p:cxnSp>
            </p:grpSp>
            <p:grpSp>
              <p:nvGrpSpPr>
                <p:cNvPr id="134" name="Group 133">
                  <a:extLst>
                    <a:ext uri="{FF2B5EF4-FFF2-40B4-BE49-F238E27FC236}">
                      <a16:creationId xmlns:a16="http://schemas.microsoft.com/office/drawing/2014/main" id="{ED299BFB-2E25-5EBB-ED81-05B3957185D1}"/>
                    </a:ext>
                  </a:extLst>
                </p:cNvPr>
                <p:cNvGrpSpPr/>
                <p:nvPr/>
              </p:nvGrpSpPr>
              <p:grpSpPr>
                <a:xfrm>
                  <a:off x="1978207" y="2871535"/>
                  <a:ext cx="963129" cy="173427"/>
                  <a:chOff x="1978207" y="2871535"/>
                  <a:chExt cx="963129" cy="173427"/>
                </a:xfrm>
              </p:grpSpPr>
              <p:sp>
                <p:nvSpPr>
                  <p:cNvPr id="137" name="TextBox 136">
                    <a:extLst>
                      <a:ext uri="{FF2B5EF4-FFF2-40B4-BE49-F238E27FC236}">
                        <a16:creationId xmlns:a16="http://schemas.microsoft.com/office/drawing/2014/main" id="{74E02C37-6093-C03F-CAD1-C8552964C0F3}"/>
                      </a:ext>
                    </a:extLst>
                  </p:cNvPr>
                  <p:cNvSpPr txBox="1"/>
                  <p:nvPr/>
                </p:nvSpPr>
                <p:spPr>
                  <a:xfrm>
                    <a:off x="2265226" y="2871535"/>
                    <a:ext cx="676110" cy="173427"/>
                  </a:xfrm>
                  <a:prstGeom prst="rect">
                    <a:avLst/>
                  </a:prstGeom>
                  <a:noFill/>
                </p:spPr>
                <p:txBody>
                  <a:bodyPr wrap="square" lIns="0" tIns="0" rIns="0" bIns="0" rtlCol="0" anchor="ctr" anchorCtr="0">
                    <a:no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Calibri"/>
                        <a:ea typeface="+mn-ea"/>
                        <a:cs typeface="+mn-cs"/>
                      </a:rPr>
                      <a:t>Censored</a:t>
                    </a:r>
                  </a:p>
                </p:txBody>
              </p:sp>
              <p:grpSp>
                <p:nvGrpSpPr>
                  <p:cNvPr id="141" name="Group 140">
                    <a:extLst>
                      <a:ext uri="{FF2B5EF4-FFF2-40B4-BE49-F238E27FC236}">
                        <a16:creationId xmlns:a16="http://schemas.microsoft.com/office/drawing/2014/main" id="{32142687-E14F-FE7C-A661-6278EA43F6AC}"/>
                      </a:ext>
                    </a:extLst>
                  </p:cNvPr>
                  <p:cNvGrpSpPr/>
                  <p:nvPr/>
                </p:nvGrpSpPr>
                <p:grpSpPr>
                  <a:xfrm>
                    <a:off x="1978207" y="2874896"/>
                    <a:ext cx="162555" cy="162555"/>
                    <a:chOff x="1931427" y="2820871"/>
                    <a:chExt cx="256114" cy="256114"/>
                  </a:xfrm>
                </p:grpSpPr>
                <p:cxnSp>
                  <p:nvCxnSpPr>
                    <p:cNvPr id="142" name="Straight Connector 141">
                      <a:extLst>
                        <a:ext uri="{FF2B5EF4-FFF2-40B4-BE49-F238E27FC236}">
                          <a16:creationId xmlns:a16="http://schemas.microsoft.com/office/drawing/2014/main" id="{D2C72867-E307-4949-77E3-11E50043DEC9}"/>
                        </a:ext>
                      </a:extLst>
                    </p:cNvPr>
                    <p:cNvCxnSpPr>
                      <a:cxnSpLocks/>
                    </p:cNvCxnSpPr>
                    <p:nvPr/>
                  </p:nvCxnSpPr>
                  <p:spPr>
                    <a:xfrm flipH="1">
                      <a:off x="1931427" y="2948928"/>
                      <a:ext cx="256114" cy="0"/>
                    </a:xfrm>
                    <a:prstGeom prst="line">
                      <a:avLst/>
                    </a:prstGeom>
                    <a:ln w="12700" cap="flat">
                      <a:solidFill>
                        <a:schemeClr val="tx1"/>
                      </a:solidFill>
                      <a:prstDash val="solid"/>
                      <a:miter/>
                    </a:ln>
                  </p:spPr>
                </p:cxnSp>
                <p:cxnSp>
                  <p:nvCxnSpPr>
                    <p:cNvPr id="143" name="Straight Connector 142">
                      <a:extLst>
                        <a:ext uri="{FF2B5EF4-FFF2-40B4-BE49-F238E27FC236}">
                          <a16:creationId xmlns:a16="http://schemas.microsoft.com/office/drawing/2014/main" id="{D004E1B5-2825-D629-9703-A69E24DE4F0B}"/>
                        </a:ext>
                      </a:extLst>
                    </p:cNvPr>
                    <p:cNvCxnSpPr>
                      <a:cxnSpLocks/>
                    </p:cNvCxnSpPr>
                    <p:nvPr/>
                  </p:nvCxnSpPr>
                  <p:spPr>
                    <a:xfrm rot="16200000" flipH="1">
                      <a:off x="1931427" y="2948928"/>
                      <a:ext cx="256114" cy="0"/>
                    </a:xfrm>
                    <a:prstGeom prst="line">
                      <a:avLst/>
                    </a:prstGeom>
                    <a:ln w="12700" cap="flat">
                      <a:solidFill>
                        <a:schemeClr val="tx1"/>
                      </a:solidFill>
                      <a:prstDash val="solid"/>
                      <a:miter/>
                    </a:ln>
                  </p:spPr>
                </p:cxnSp>
              </p:grpSp>
            </p:grpSp>
          </p:grpSp>
        </p:grpSp>
      </p:grpSp>
      <p:sp>
        <p:nvSpPr>
          <p:cNvPr id="337" name="TextBox 336">
            <a:extLst>
              <a:ext uri="{FF2B5EF4-FFF2-40B4-BE49-F238E27FC236}">
                <a16:creationId xmlns:a16="http://schemas.microsoft.com/office/drawing/2014/main" id="{0071B4F3-F2A3-2580-2D4A-486D41A4BAD2}"/>
              </a:ext>
            </a:extLst>
          </p:cNvPr>
          <p:cNvSpPr txBox="1"/>
          <p:nvPr/>
        </p:nvSpPr>
        <p:spPr>
          <a:xfrm>
            <a:off x="2475119" y="1747094"/>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4F81BD"/>
                </a:solidFill>
                <a:effectLst/>
                <a:uLnTx/>
                <a:uFillTx/>
                <a:latin typeface="Calibri"/>
                <a:ea typeface="+mn-ea"/>
                <a:cs typeface="+mn-cs"/>
              </a:rPr>
              <a:t>82.9%</a:t>
            </a:r>
          </a:p>
        </p:txBody>
      </p:sp>
      <p:sp>
        <p:nvSpPr>
          <p:cNvPr id="338" name="TextBox 337">
            <a:extLst>
              <a:ext uri="{FF2B5EF4-FFF2-40B4-BE49-F238E27FC236}">
                <a16:creationId xmlns:a16="http://schemas.microsoft.com/office/drawing/2014/main" id="{BECA60A3-523E-C4FF-E79E-4432B18CF357}"/>
              </a:ext>
            </a:extLst>
          </p:cNvPr>
          <p:cNvSpPr txBox="1"/>
          <p:nvPr/>
        </p:nvSpPr>
        <p:spPr>
          <a:xfrm>
            <a:off x="2466863" y="1270178"/>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6-month </a:t>
            </a:r>
          </a:p>
        </p:txBody>
      </p:sp>
      <p:sp>
        <p:nvSpPr>
          <p:cNvPr id="339" name="TextBox 338">
            <a:extLst>
              <a:ext uri="{FF2B5EF4-FFF2-40B4-BE49-F238E27FC236}">
                <a16:creationId xmlns:a16="http://schemas.microsoft.com/office/drawing/2014/main" id="{505E3498-5B90-185E-4700-B6FD45E7B206}"/>
              </a:ext>
            </a:extLst>
          </p:cNvPr>
          <p:cNvSpPr txBox="1"/>
          <p:nvPr/>
        </p:nvSpPr>
        <p:spPr>
          <a:xfrm>
            <a:off x="2475119" y="2431504"/>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504D"/>
                </a:solidFill>
                <a:effectLst/>
                <a:uLnTx/>
                <a:uFillTx/>
                <a:latin typeface="Calibri"/>
                <a:ea typeface="+mn-ea"/>
                <a:cs typeface="+mn-cs"/>
              </a:rPr>
              <a:t>55.9%</a:t>
            </a:r>
          </a:p>
        </p:txBody>
      </p:sp>
      <p:sp>
        <p:nvSpPr>
          <p:cNvPr id="340" name="TextBox 339">
            <a:extLst>
              <a:ext uri="{FF2B5EF4-FFF2-40B4-BE49-F238E27FC236}">
                <a16:creationId xmlns:a16="http://schemas.microsoft.com/office/drawing/2014/main" id="{34CB327A-2218-12FD-8378-91C7B357F604}"/>
              </a:ext>
            </a:extLst>
          </p:cNvPr>
          <p:cNvSpPr txBox="1"/>
          <p:nvPr/>
        </p:nvSpPr>
        <p:spPr>
          <a:xfrm>
            <a:off x="3541720" y="2390698"/>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4F81BD"/>
                </a:solidFill>
                <a:effectLst/>
                <a:uLnTx/>
                <a:uFillTx/>
                <a:latin typeface="Calibri"/>
                <a:ea typeface="+mn-ea"/>
                <a:cs typeface="+mn-cs"/>
              </a:rPr>
              <a:t>55.9%</a:t>
            </a:r>
          </a:p>
        </p:txBody>
      </p:sp>
      <p:sp>
        <p:nvSpPr>
          <p:cNvPr id="341" name="TextBox 340">
            <a:extLst>
              <a:ext uri="{FF2B5EF4-FFF2-40B4-BE49-F238E27FC236}">
                <a16:creationId xmlns:a16="http://schemas.microsoft.com/office/drawing/2014/main" id="{CDF8AF9D-BF26-D966-EDB2-B6A0A9478C98}"/>
              </a:ext>
            </a:extLst>
          </p:cNvPr>
          <p:cNvSpPr txBox="1"/>
          <p:nvPr/>
        </p:nvSpPr>
        <p:spPr>
          <a:xfrm>
            <a:off x="3543467" y="1270178"/>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12-month </a:t>
            </a:r>
          </a:p>
        </p:txBody>
      </p:sp>
      <p:sp>
        <p:nvSpPr>
          <p:cNvPr id="342" name="TextBox 341">
            <a:extLst>
              <a:ext uri="{FF2B5EF4-FFF2-40B4-BE49-F238E27FC236}">
                <a16:creationId xmlns:a16="http://schemas.microsoft.com/office/drawing/2014/main" id="{6ED5F8C9-5389-4EF0-1876-96DA0FC1DD76}"/>
              </a:ext>
            </a:extLst>
          </p:cNvPr>
          <p:cNvSpPr txBox="1"/>
          <p:nvPr/>
        </p:nvSpPr>
        <p:spPr>
          <a:xfrm>
            <a:off x="3541720" y="3044113"/>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504D"/>
                </a:solidFill>
                <a:effectLst/>
                <a:uLnTx/>
                <a:uFillTx/>
                <a:latin typeface="Calibri"/>
                <a:ea typeface="+mn-ea"/>
                <a:cs typeface="+mn-cs"/>
              </a:rPr>
              <a:t>32.6%</a:t>
            </a:r>
          </a:p>
        </p:txBody>
      </p:sp>
      <p:sp>
        <p:nvSpPr>
          <p:cNvPr id="343" name="TextBox 342">
            <a:extLst>
              <a:ext uri="{FF2B5EF4-FFF2-40B4-BE49-F238E27FC236}">
                <a16:creationId xmlns:a16="http://schemas.microsoft.com/office/drawing/2014/main" id="{AECE44BB-B746-3217-05EE-F33836E09AD1}"/>
              </a:ext>
            </a:extLst>
          </p:cNvPr>
          <p:cNvSpPr txBox="1"/>
          <p:nvPr/>
        </p:nvSpPr>
        <p:spPr>
          <a:xfrm>
            <a:off x="4628326" y="2774068"/>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4F81BD"/>
                </a:solidFill>
                <a:effectLst/>
                <a:uLnTx/>
                <a:uFillTx/>
                <a:latin typeface="Calibri"/>
                <a:ea typeface="+mn-ea"/>
                <a:cs typeface="+mn-cs"/>
              </a:rPr>
              <a:t>46.2%</a:t>
            </a:r>
          </a:p>
        </p:txBody>
      </p:sp>
      <p:sp>
        <p:nvSpPr>
          <p:cNvPr id="344" name="TextBox 343">
            <a:extLst>
              <a:ext uri="{FF2B5EF4-FFF2-40B4-BE49-F238E27FC236}">
                <a16:creationId xmlns:a16="http://schemas.microsoft.com/office/drawing/2014/main" id="{21DE8072-EFFD-B709-C969-696A459BB800}"/>
              </a:ext>
            </a:extLst>
          </p:cNvPr>
          <p:cNvSpPr txBox="1"/>
          <p:nvPr/>
        </p:nvSpPr>
        <p:spPr>
          <a:xfrm>
            <a:off x="4620070" y="1270178"/>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18-month </a:t>
            </a:r>
          </a:p>
        </p:txBody>
      </p:sp>
      <p:sp>
        <p:nvSpPr>
          <p:cNvPr id="345" name="TextBox 344">
            <a:extLst>
              <a:ext uri="{FF2B5EF4-FFF2-40B4-BE49-F238E27FC236}">
                <a16:creationId xmlns:a16="http://schemas.microsoft.com/office/drawing/2014/main" id="{85F3E785-3C03-8058-8973-480A9F7FF39B}"/>
              </a:ext>
            </a:extLst>
          </p:cNvPr>
          <p:cNvSpPr txBox="1"/>
          <p:nvPr/>
        </p:nvSpPr>
        <p:spPr>
          <a:xfrm>
            <a:off x="4628326" y="3420456"/>
            <a:ext cx="1397277" cy="3077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504D"/>
                </a:solidFill>
                <a:effectLst/>
                <a:uLnTx/>
                <a:uFillTx/>
                <a:latin typeface="Calibri"/>
                <a:ea typeface="+mn-ea"/>
                <a:cs typeface="+mn-cs"/>
              </a:rPr>
              <a:t>21.1%</a:t>
            </a:r>
          </a:p>
        </p:txBody>
      </p:sp>
      <p:cxnSp>
        <p:nvCxnSpPr>
          <p:cNvPr id="5" name="Straight Connector 4"/>
          <p:cNvCxnSpPr/>
          <p:nvPr/>
        </p:nvCxnSpPr>
        <p:spPr>
          <a:xfrm flipH="1">
            <a:off x="3155839" y="1548755"/>
            <a:ext cx="9663" cy="276154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flipH="1">
            <a:off x="5385575" y="1548755"/>
            <a:ext cx="9663" cy="276154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flipH="1">
            <a:off x="4260529" y="1548755"/>
            <a:ext cx="9663" cy="276154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10094259" y="4854842"/>
            <a:ext cx="1899963" cy="584775"/>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a:ea typeface="+mn-ea"/>
                <a:cs typeface="+mn-cs"/>
              </a:rPr>
              <a:t>Median follow-up: </a:t>
            </a:r>
            <a:r>
              <a:rPr kumimoji="0" lang="en-GB" sz="1600" b="1" i="0" u="none" strike="noStrike" kern="1200" cap="none" spc="0" normalizeH="0" baseline="0" noProof="0" dirty="0">
                <a:ln>
                  <a:noFill/>
                </a:ln>
                <a:solidFill>
                  <a:prstClr val="black"/>
                </a:solidFill>
                <a:effectLst/>
                <a:uLnTx/>
                <a:uFillTx/>
                <a:latin typeface="Calibri"/>
                <a:ea typeface="+mn-ea"/>
                <a:cs typeface="+mn-cs"/>
              </a:rPr>
              <a:t>21.3 months</a:t>
            </a:r>
            <a:endParaRPr kumimoji="0" lang="en-GB"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TextBox 3">
            <a:extLst>
              <a:ext uri="{FF2B5EF4-FFF2-40B4-BE49-F238E27FC236}">
                <a16:creationId xmlns:a16="http://schemas.microsoft.com/office/drawing/2014/main" id="{C4896E11-6884-49B6-599E-E20F1845C00A}"/>
              </a:ext>
            </a:extLst>
          </p:cNvPr>
          <p:cNvSpPr txBox="1"/>
          <p:nvPr/>
        </p:nvSpPr>
        <p:spPr>
          <a:xfrm>
            <a:off x="7004301" y="6391805"/>
            <a:ext cx="4989921" cy="420564"/>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2133" b="0" i="0" u="none" strike="noStrike" kern="1200" cap="none" spc="0" normalizeH="0" baseline="0" noProof="0" dirty="0">
                <a:ln>
                  <a:noFill/>
                </a:ln>
                <a:solidFill>
                  <a:prstClr val="black"/>
                </a:solidFill>
                <a:effectLst/>
                <a:uLnTx/>
                <a:uFillTx/>
                <a:latin typeface="Calibri"/>
                <a:ea typeface="+mn-ea"/>
                <a:cs typeface="+mn-cs"/>
              </a:rPr>
              <a:t>Turner </a:t>
            </a:r>
            <a:r>
              <a:rPr kumimoji="0" lang="en-GB" sz="2133" b="0" i="1" u="none" strike="noStrike" kern="1200" cap="none" spc="0" normalizeH="0" baseline="0" noProof="0" dirty="0">
                <a:ln>
                  <a:noFill/>
                </a:ln>
                <a:solidFill>
                  <a:prstClr val="black"/>
                </a:solidFill>
                <a:effectLst/>
                <a:uLnTx/>
                <a:uFillTx/>
                <a:latin typeface="Calibri"/>
                <a:ea typeface="+mn-ea"/>
                <a:cs typeface="+mn-cs"/>
              </a:rPr>
              <a:t>et al </a:t>
            </a:r>
            <a:r>
              <a:rPr kumimoji="0" lang="en-GB" sz="2133" b="0" i="0" u="none" strike="noStrike" kern="1200" cap="none" spc="0" normalizeH="0" baseline="0" noProof="0" dirty="0">
                <a:ln>
                  <a:noFill/>
                </a:ln>
                <a:solidFill>
                  <a:prstClr val="black"/>
                </a:solidFill>
                <a:effectLst/>
                <a:uLnTx/>
                <a:uFillTx/>
                <a:latin typeface="Calibri"/>
                <a:ea typeface="+mn-ea"/>
                <a:cs typeface="+mn-cs"/>
              </a:rPr>
              <a:t>NEJM 2024</a:t>
            </a:r>
          </a:p>
        </p:txBody>
      </p:sp>
    </p:spTree>
    <p:extLst>
      <p:ext uri="{BB962C8B-B14F-4D97-AF65-F5344CB8AC3E}">
        <p14:creationId xmlns:p14="http://schemas.microsoft.com/office/powerpoint/2010/main" val="11884673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1BB954-4482-E805-D3FD-04821416FD1C}"/>
            </a:ext>
          </a:extLst>
        </p:cNvPr>
        <p:cNvGrpSpPr/>
        <p:nvPr/>
      </p:nvGrpSpPr>
      <p:grpSpPr>
        <a:xfrm>
          <a:off x="0" y="0"/>
          <a:ext cx="0" cy="0"/>
          <a:chOff x="0" y="0"/>
          <a:chExt cx="0" cy="0"/>
        </a:xfrm>
      </p:grpSpPr>
      <p:sp>
        <p:nvSpPr>
          <p:cNvPr id="9" name="Title 8">
            <a:extLst>
              <a:ext uri="{FF2B5EF4-FFF2-40B4-BE49-F238E27FC236}">
                <a16:creationId xmlns:a16="http://schemas.microsoft.com/office/drawing/2014/main" id="{FA7882E3-7CB0-89CD-ED4E-E8E26BB05548}"/>
              </a:ext>
            </a:extLst>
          </p:cNvPr>
          <p:cNvSpPr>
            <a:spLocks noGrp="1"/>
          </p:cNvSpPr>
          <p:nvPr>
            <p:ph type="title"/>
          </p:nvPr>
        </p:nvSpPr>
        <p:spPr>
          <a:xfrm>
            <a:off x="273353" y="219418"/>
            <a:ext cx="11649355" cy="730251"/>
          </a:xfrm>
        </p:spPr>
        <p:txBody>
          <a:bodyPr/>
          <a:lstStyle/>
          <a:p>
            <a:r>
              <a:rPr lang="en-US" sz="3733" b="1" dirty="0">
                <a:solidFill>
                  <a:srgbClr val="800080"/>
                </a:solidFill>
                <a:latin typeface="+mn-lt"/>
                <a:ea typeface="+mn-ea"/>
                <a:cs typeface="+mn-cs"/>
              </a:rPr>
              <a:t>INAVO120 key secondary endpoint: OS</a:t>
            </a:r>
            <a:endParaRPr lang="en-GB" sz="3733" b="1" dirty="0">
              <a:solidFill>
                <a:srgbClr val="800080"/>
              </a:solidFill>
              <a:latin typeface="+mn-lt"/>
              <a:ea typeface="+mn-ea"/>
              <a:cs typeface="+mn-cs"/>
            </a:endParaRPr>
          </a:p>
        </p:txBody>
      </p:sp>
      <p:graphicFrame>
        <p:nvGraphicFramePr>
          <p:cNvPr id="415" name="Table 414">
            <a:extLst>
              <a:ext uri="{FF2B5EF4-FFF2-40B4-BE49-F238E27FC236}">
                <a16:creationId xmlns:a16="http://schemas.microsoft.com/office/drawing/2014/main" id="{D71643BD-5979-02C0-3308-F2EB0AB7E872}"/>
              </a:ext>
            </a:extLst>
          </p:cNvPr>
          <p:cNvGraphicFramePr>
            <a:graphicFrameLocks noGrp="1"/>
          </p:cNvGraphicFramePr>
          <p:nvPr/>
        </p:nvGraphicFramePr>
        <p:xfrm>
          <a:off x="406832" y="4818305"/>
          <a:ext cx="9760545" cy="502920"/>
        </p:xfrm>
        <a:graphic>
          <a:graphicData uri="http://schemas.openxmlformats.org/drawingml/2006/table">
            <a:tbl>
              <a:tblPr firstRow="1" bandRow="1"/>
              <a:tblGrid>
                <a:gridCol w="688545">
                  <a:extLst>
                    <a:ext uri="{9D8B030D-6E8A-4147-A177-3AD203B41FA5}">
                      <a16:colId xmlns:a16="http://schemas.microsoft.com/office/drawing/2014/main" val="540616542"/>
                    </a:ext>
                  </a:extLst>
                </a:gridCol>
                <a:gridCol w="540000">
                  <a:extLst>
                    <a:ext uri="{9D8B030D-6E8A-4147-A177-3AD203B41FA5}">
                      <a16:colId xmlns:a16="http://schemas.microsoft.com/office/drawing/2014/main" val="4137980778"/>
                    </a:ext>
                  </a:extLst>
                </a:gridCol>
                <a:gridCol w="468000">
                  <a:extLst>
                    <a:ext uri="{9D8B030D-6E8A-4147-A177-3AD203B41FA5}">
                      <a16:colId xmlns:a16="http://schemas.microsoft.com/office/drawing/2014/main" val="1033547381"/>
                    </a:ext>
                  </a:extLst>
                </a:gridCol>
                <a:gridCol w="540000">
                  <a:extLst>
                    <a:ext uri="{9D8B030D-6E8A-4147-A177-3AD203B41FA5}">
                      <a16:colId xmlns:a16="http://schemas.microsoft.com/office/drawing/2014/main" val="113625601"/>
                    </a:ext>
                  </a:extLst>
                </a:gridCol>
                <a:gridCol w="504000">
                  <a:extLst>
                    <a:ext uri="{9D8B030D-6E8A-4147-A177-3AD203B41FA5}">
                      <a16:colId xmlns:a16="http://schemas.microsoft.com/office/drawing/2014/main" val="4247711695"/>
                    </a:ext>
                  </a:extLst>
                </a:gridCol>
                <a:gridCol w="540000">
                  <a:extLst>
                    <a:ext uri="{9D8B030D-6E8A-4147-A177-3AD203B41FA5}">
                      <a16:colId xmlns:a16="http://schemas.microsoft.com/office/drawing/2014/main" val="49772874"/>
                    </a:ext>
                  </a:extLst>
                </a:gridCol>
                <a:gridCol w="432000">
                  <a:extLst>
                    <a:ext uri="{9D8B030D-6E8A-4147-A177-3AD203B41FA5}">
                      <a16:colId xmlns:a16="http://schemas.microsoft.com/office/drawing/2014/main" val="2599443862"/>
                    </a:ext>
                  </a:extLst>
                </a:gridCol>
                <a:gridCol w="576000">
                  <a:extLst>
                    <a:ext uri="{9D8B030D-6E8A-4147-A177-3AD203B41FA5}">
                      <a16:colId xmlns:a16="http://schemas.microsoft.com/office/drawing/2014/main" val="2886374299"/>
                    </a:ext>
                  </a:extLst>
                </a:gridCol>
                <a:gridCol w="432000">
                  <a:extLst>
                    <a:ext uri="{9D8B030D-6E8A-4147-A177-3AD203B41FA5}">
                      <a16:colId xmlns:a16="http://schemas.microsoft.com/office/drawing/2014/main" val="2112904230"/>
                    </a:ext>
                  </a:extLst>
                </a:gridCol>
                <a:gridCol w="540000">
                  <a:extLst>
                    <a:ext uri="{9D8B030D-6E8A-4147-A177-3AD203B41FA5}">
                      <a16:colId xmlns:a16="http://schemas.microsoft.com/office/drawing/2014/main" val="2583258876"/>
                    </a:ext>
                  </a:extLst>
                </a:gridCol>
                <a:gridCol w="504000">
                  <a:extLst>
                    <a:ext uri="{9D8B030D-6E8A-4147-A177-3AD203B41FA5}">
                      <a16:colId xmlns:a16="http://schemas.microsoft.com/office/drawing/2014/main" val="1478761522"/>
                    </a:ext>
                  </a:extLst>
                </a:gridCol>
                <a:gridCol w="540000">
                  <a:extLst>
                    <a:ext uri="{9D8B030D-6E8A-4147-A177-3AD203B41FA5}">
                      <a16:colId xmlns:a16="http://schemas.microsoft.com/office/drawing/2014/main" val="2161211861"/>
                    </a:ext>
                  </a:extLst>
                </a:gridCol>
                <a:gridCol w="396000">
                  <a:extLst>
                    <a:ext uri="{9D8B030D-6E8A-4147-A177-3AD203B41FA5}">
                      <a16:colId xmlns:a16="http://schemas.microsoft.com/office/drawing/2014/main" val="1740265360"/>
                    </a:ext>
                  </a:extLst>
                </a:gridCol>
                <a:gridCol w="612000">
                  <a:extLst>
                    <a:ext uri="{9D8B030D-6E8A-4147-A177-3AD203B41FA5}">
                      <a16:colId xmlns:a16="http://schemas.microsoft.com/office/drawing/2014/main" val="2046898504"/>
                    </a:ext>
                  </a:extLst>
                </a:gridCol>
                <a:gridCol w="432000">
                  <a:extLst>
                    <a:ext uri="{9D8B030D-6E8A-4147-A177-3AD203B41FA5}">
                      <a16:colId xmlns:a16="http://schemas.microsoft.com/office/drawing/2014/main" val="1201877998"/>
                    </a:ext>
                  </a:extLst>
                </a:gridCol>
                <a:gridCol w="540000">
                  <a:extLst>
                    <a:ext uri="{9D8B030D-6E8A-4147-A177-3AD203B41FA5}">
                      <a16:colId xmlns:a16="http://schemas.microsoft.com/office/drawing/2014/main" val="2929516055"/>
                    </a:ext>
                  </a:extLst>
                </a:gridCol>
                <a:gridCol w="468000">
                  <a:extLst>
                    <a:ext uri="{9D8B030D-6E8A-4147-A177-3AD203B41FA5}">
                      <a16:colId xmlns:a16="http://schemas.microsoft.com/office/drawing/2014/main" val="2025905214"/>
                    </a:ext>
                  </a:extLst>
                </a:gridCol>
                <a:gridCol w="540000">
                  <a:extLst>
                    <a:ext uri="{9D8B030D-6E8A-4147-A177-3AD203B41FA5}">
                      <a16:colId xmlns:a16="http://schemas.microsoft.com/office/drawing/2014/main" val="2282889847"/>
                    </a:ext>
                  </a:extLst>
                </a:gridCol>
                <a:gridCol w="468000">
                  <a:extLst>
                    <a:ext uri="{9D8B030D-6E8A-4147-A177-3AD203B41FA5}">
                      <a16:colId xmlns:a16="http://schemas.microsoft.com/office/drawing/2014/main" val="3380080855"/>
                    </a:ext>
                  </a:extLst>
                </a:gridCol>
              </a:tblGrid>
              <a:tr h="16764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a:r>
                        <a:rPr lang="en-GB" sz="1100" b="0" dirty="0">
                          <a:solidFill>
                            <a:schemeClr val="tx1"/>
                          </a:solidFill>
                          <a:latin typeface="+mn-lt"/>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GB" sz="1100" b="0" dirty="0">
                          <a:solidFill>
                            <a:schemeClr val="tx1"/>
                          </a:solidFill>
                          <a:latin typeface="+mn-lt"/>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dirty="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1100" b="0">
                        <a:solidFill>
                          <a:schemeClr val="tx1"/>
                        </a:solidFill>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694946"/>
                  </a:ext>
                </a:extLst>
              </a:tr>
              <a:tr h="1676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F79646"/>
                          </a:solidFill>
                          <a:latin typeface="+mn-lt"/>
                          <a:ea typeface="+mn-ea"/>
                          <a:cs typeface="+mn-cs"/>
                          <a:sym typeface="Arial"/>
                        </a:rPr>
                        <a:t>Inavolisib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5755960"/>
                  </a:ext>
                </a:extLst>
              </a:tr>
              <a:tr h="1676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1100" b="0" i="0" u="none" strike="noStrike" cap="none" dirty="0">
                          <a:solidFill>
                            <a:srgbClr val="1F497D"/>
                          </a:solidFill>
                          <a:latin typeface="+mn-lt"/>
                          <a:ea typeface="+mn-ea"/>
                          <a:cs typeface="+mn-cs"/>
                          <a:sym typeface="Arial"/>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a:solidFill>
                            <a:schemeClr val="tx1"/>
                          </a:solidFill>
                          <a:latin typeface="+mn-lt"/>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127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1100" b="0" dirty="0">
                          <a:solidFill>
                            <a:schemeClr val="tx1"/>
                          </a:solidFill>
                          <a:latin typeface="+mn-lt"/>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1713340"/>
                  </a:ext>
                </a:extLst>
              </a:tr>
            </a:tbl>
          </a:graphicData>
        </a:graphic>
      </p:graphicFrame>
      <p:graphicFrame>
        <p:nvGraphicFramePr>
          <p:cNvPr id="479" name="Google Shape;206;p21">
            <a:extLst>
              <a:ext uri="{FF2B5EF4-FFF2-40B4-BE49-F238E27FC236}">
                <a16:creationId xmlns:a16="http://schemas.microsoft.com/office/drawing/2014/main" id="{6175D152-8948-6310-F311-00A15E8C8487}"/>
              </a:ext>
            </a:extLst>
          </p:cNvPr>
          <p:cNvGraphicFramePr/>
          <p:nvPr/>
        </p:nvGraphicFramePr>
        <p:xfrm>
          <a:off x="4946906" y="1361170"/>
          <a:ext cx="5825071" cy="1748938"/>
        </p:xfrm>
        <a:graphic>
          <a:graphicData uri="http://schemas.openxmlformats.org/drawingml/2006/table">
            <a:tbl>
              <a:tblPr firstRow="1" bandRow="1"/>
              <a:tblGrid>
                <a:gridCol w="1706635">
                  <a:extLst>
                    <a:ext uri="{9D8B030D-6E8A-4147-A177-3AD203B41FA5}">
                      <a16:colId xmlns:a16="http://schemas.microsoft.com/office/drawing/2014/main" val="20000"/>
                    </a:ext>
                  </a:extLst>
                </a:gridCol>
                <a:gridCol w="1889472">
                  <a:extLst>
                    <a:ext uri="{9D8B030D-6E8A-4147-A177-3AD203B41FA5}">
                      <a16:colId xmlns:a16="http://schemas.microsoft.com/office/drawing/2014/main" val="20001"/>
                    </a:ext>
                  </a:extLst>
                </a:gridCol>
                <a:gridCol w="2228964">
                  <a:extLst>
                    <a:ext uri="{9D8B030D-6E8A-4147-A177-3AD203B41FA5}">
                      <a16:colId xmlns:a16="http://schemas.microsoft.com/office/drawing/2014/main" val="20002"/>
                    </a:ext>
                  </a:extLst>
                </a:gridCol>
              </a:tblGrid>
              <a:tr h="297935">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endParaRPr sz="1500" u="none" strike="noStrike" cap="none" dirty="0">
                        <a:solidFill>
                          <a:schemeClr val="tx1"/>
                        </a:solidFill>
                        <a:latin typeface="+mn-lt"/>
                      </a:endParaRPr>
                    </a:p>
                  </a:txBody>
                  <a:tcPr marL="0" marR="0" marT="0"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500" b="1" u="none" strike="noStrike" cap="none" dirty="0">
                          <a:solidFill>
                            <a:schemeClr val="tx1"/>
                          </a:solidFill>
                          <a:latin typeface="+mn-lt"/>
                        </a:rPr>
                        <a:t>Deaths, n (%)</a:t>
                      </a:r>
                      <a:endParaRPr sz="1500" b="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500" b="1" u="none" strike="noStrike" cap="none" dirty="0">
                          <a:solidFill>
                            <a:schemeClr val="tx1"/>
                          </a:solidFill>
                          <a:latin typeface="+mn-lt"/>
                        </a:rPr>
                        <a:t>Median, months (95% CI)</a:t>
                      </a:r>
                      <a:endParaRPr sz="1500" b="0" i="1" u="none" strike="noStrike" cap="none" dirty="0">
                        <a:solidFill>
                          <a:schemeClr val="tx1"/>
                        </a:solidFill>
                        <a:latin typeface="+mn-lt"/>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177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15000"/>
                        </a:lnSpc>
                        <a:spcBef>
                          <a:spcPts val="0"/>
                        </a:spcBef>
                        <a:spcAft>
                          <a:spcPts val="0"/>
                        </a:spcAft>
                        <a:buClr>
                          <a:srgbClr val="000000"/>
                        </a:buClr>
                        <a:buSzPts val="1200"/>
                        <a:buFont typeface="Arial"/>
                        <a:buNone/>
                      </a:pPr>
                      <a:r>
                        <a:rPr lang="en-US" sz="1500" b="1" u="none" strike="noStrike" cap="none" dirty="0">
                          <a:solidFill>
                            <a:srgbClr val="F79646"/>
                          </a:solidFill>
                          <a:latin typeface="+mn-lt"/>
                          <a:sym typeface="Arial"/>
                        </a:rPr>
                        <a:t>Inavolisib (n = 161)</a:t>
                      </a:r>
                      <a:endParaRPr sz="1500" b="1" u="none" strike="noStrike" cap="none" dirty="0">
                        <a:solidFill>
                          <a:srgbClr val="F79646"/>
                        </a:solidFill>
                        <a:latin typeface="+mn-lt"/>
                        <a:ea typeface="+mn-ea"/>
                        <a:cs typeface="Arial"/>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500" b="0" i="0" u="none" strike="noStrike" cap="none" dirty="0">
                          <a:solidFill>
                            <a:schemeClr val="tx1"/>
                          </a:solidFill>
                          <a:latin typeface="+mn-lt"/>
                          <a:ea typeface="+mn-ea"/>
                          <a:cs typeface="+mn-cs"/>
                          <a:sym typeface="Arial"/>
                        </a:rPr>
                        <a:t>72 (44.7)</a:t>
                      </a:r>
                      <a:endParaRPr sz="15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500" b="0" i="0" u="none" strike="noStrike" cap="none" dirty="0">
                          <a:solidFill>
                            <a:schemeClr val="tx1"/>
                          </a:solidFill>
                          <a:latin typeface="+mn-lt"/>
                          <a:ea typeface="+mn-ea"/>
                          <a:cs typeface="+mn-cs"/>
                          <a:sym typeface="Arial"/>
                        </a:rPr>
                        <a:t>34.0 (28.4–44.8)</a:t>
                      </a:r>
                      <a:endParaRPr sz="15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200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00000"/>
                        </a:lnSpc>
                        <a:spcBef>
                          <a:spcPts val="0"/>
                        </a:spcBef>
                        <a:spcAft>
                          <a:spcPts val="0"/>
                        </a:spcAft>
                        <a:buClr>
                          <a:srgbClr val="000000"/>
                        </a:buClr>
                        <a:buSzPts val="1200"/>
                        <a:buFont typeface="Arial"/>
                        <a:buNone/>
                      </a:pPr>
                      <a:r>
                        <a:rPr lang="en-US" sz="1500" b="1" u="none" strike="noStrike" cap="none" dirty="0">
                          <a:solidFill>
                            <a:srgbClr val="1F497D"/>
                          </a:solidFill>
                          <a:latin typeface="+mn-lt"/>
                          <a:sym typeface="Arial"/>
                        </a:rPr>
                        <a:t>Placebo (n = 164)</a:t>
                      </a:r>
                      <a:endParaRPr sz="1500" b="1" u="none" strike="noStrike" cap="none" dirty="0">
                        <a:solidFill>
                          <a:srgbClr val="1F497D"/>
                        </a:solidFill>
                        <a:latin typeface="+mn-lt"/>
                        <a:ea typeface="+mn-ea"/>
                        <a:cs typeface="Arial"/>
                        <a:sym typeface="Arial"/>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500" b="0" i="0" u="none" strike="noStrike" cap="none" dirty="0">
                          <a:solidFill>
                            <a:schemeClr val="tx1"/>
                          </a:solidFill>
                          <a:latin typeface="+mn-lt"/>
                          <a:ea typeface="+mn-ea"/>
                          <a:cs typeface="+mn-cs"/>
                          <a:sym typeface="Arial"/>
                        </a:rPr>
                        <a:t>82 (50.0)</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500" b="0" i="0" u="none" strike="noStrike" cap="none" dirty="0">
                          <a:solidFill>
                            <a:schemeClr val="tx1"/>
                          </a:solidFill>
                          <a:latin typeface="+mn-lt"/>
                          <a:ea typeface="+mn-ea"/>
                          <a:cs typeface="+mn-cs"/>
                          <a:sym typeface="Arial"/>
                        </a:rPr>
                        <a:t>27.0 (22.8–38.7)</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95722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l" rtl="0">
                        <a:lnSpc>
                          <a:spcPct val="100000"/>
                        </a:lnSpc>
                        <a:spcBef>
                          <a:spcPts val="0"/>
                        </a:spcBef>
                        <a:spcAft>
                          <a:spcPts val="0"/>
                        </a:spcAft>
                        <a:buClr>
                          <a:srgbClr val="000000"/>
                        </a:buClr>
                        <a:buSzPts val="1200"/>
                        <a:buFont typeface="Arial"/>
                        <a:buNone/>
                      </a:pPr>
                      <a:endParaRPr lang="en-US" sz="1500" b="0" u="none" strike="noStrike" cap="none" dirty="0">
                        <a:solidFill>
                          <a:schemeClr val="tx1"/>
                        </a:solidFill>
                        <a:latin typeface="+mn-lt"/>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800" b="1" u="none" strike="noStrike" cap="none" dirty="0">
                          <a:solidFill>
                            <a:schemeClr val="tx1"/>
                          </a:solidFill>
                          <a:latin typeface="+mn-lt"/>
                          <a:ea typeface="+mn-ea"/>
                          <a:cs typeface="Arial"/>
                          <a:sym typeface="Arial"/>
                        </a:rPr>
                        <a:t>      </a:t>
                      </a:r>
                      <a:br>
                        <a:rPr lang="en-US" sz="1500" b="1" u="none" strike="noStrike" cap="none" dirty="0">
                          <a:solidFill>
                            <a:schemeClr val="tx1"/>
                          </a:solidFill>
                          <a:latin typeface="+mn-lt"/>
                          <a:ea typeface="+mn-ea"/>
                          <a:cs typeface="Arial"/>
                          <a:sym typeface="Arial"/>
                        </a:rPr>
                      </a:br>
                      <a:r>
                        <a:rPr lang="en-US" sz="1500" b="1" u="none" strike="noStrike" cap="none" dirty="0">
                          <a:solidFill>
                            <a:schemeClr val="tx1"/>
                          </a:solidFill>
                          <a:latin typeface="+mn-lt"/>
                          <a:ea typeface="+mn-ea"/>
                          <a:cs typeface="Arial"/>
                          <a:sym typeface="Arial"/>
                        </a:rPr>
                        <a:t>Stratified hazard ratio, 0.67 </a:t>
                      </a:r>
                      <a:br>
                        <a:rPr lang="en-US" sz="1500" b="0" u="none" strike="noStrike" cap="none" dirty="0">
                          <a:solidFill>
                            <a:schemeClr val="tx1"/>
                          </a:solidFill>
                          <a:latin typeface="+mn-lt"/>
                          <a:ea typeface="+mn-ea"/>
                          <a:cs typeface="Arial"/>
                          <a:sym typeface="Arial"/>
                        </a:rPr>
                      </a:br>
                      <a:r>
                        <a:rPr lang="en-US" sz="1500" b="0" u="none" strike="noStrike" cap="none" dirty="0">
                          <a:solidFill>
                            <a:schemeClr val="tx1"/>
                          </a:solidFill>
                          <a:latin typeface="+mn-lt"/>
                          <a:ea typeface="+mn-ea"/>
                          <a:cs typeface="Arial"/>
                          <a:sym typeface="Arial"/>
                        </a:rPr>
                        <a:t>(95% CI = 0.48–0.94)</a:t>
                      </a:r>
                    </a:p>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500" b="0" u="none" strike="noStrike" cap="none" dirty="0">
                          <a:solidFill>
                            <a:schemeClr val="tx1"/>
                          </a:solidFill>
                          <a:latin typeface="+mn-lt"/>
                          <a:ea typeface="+mn-ea"/>
                          <a:cs typeface="Arial"/>
                          <a:sym typeface="Arial"/>
                        </a:rPr>
                        <a:t>p = 0.0190</a:t>
                      </a:r>
                    </a:p>
                  </a:txBody>
                  <a:tcPr marL="0" marR="0" marT="0" marB="0">
                    <a:lnL>
                      <a:noFill/>
                    </a:lnL>
                    <a:lnR>
                      <a:noFill/>
                    </a:lnR>
                    <a:lnT>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13"/>
                  </a:ext>
                </a:extLst>
              </a:tr>
            </a:tbl>
          </a:graphicData>
        </a:graphic>
      </p:graphicFrame>
      <p:grpSp>
        <p:nvGrpSpPr>
          <p:cNvPr id="2" name="Group 1">
            <a:extLst>
              <a:ext uri="{FF2B5EF4-FFF2-40B4-BE49-F238E27FC236}">
                <a16:creationId xmlns:a16="http://schemas.microsoft.com/office/drawing/2014/main" id="{0B3B34C8-615C-85BA-E4FF-763C04939455}"/>
              </a:ext>
            </a:extLst>
          </p:cNvPr>
          <p:cNvGrpSpPr/>
          <p:nvPr/>
        </p:nvGrpSpPr>
        <p:grpSpPr>
          <a:xfrm>
            <a:off x="495301" y="2112428"/>
            <a:ext cx="11329699" cy="2685637"/>
            <a:chOff x="495300" y="1687765"/>
            <a:chExt cx="11329698" cy="2685637"/>
          </a:xfrm>
        </p:grpSpPr>
        <p:sp>
          <p:nvSpPr>
            <p:cNvPr id="413" name="Freeform: Shape 412">
              <a:extLst>
                <a:ext uri="{FF2B5EF4-FFF2-40B4-BE49-F238E27FC236}">
                  <a16:creationId xmlns:a16="http://schemas.microsoft.com/office/drawing/2014/main" id="{91BFEAB6-6CAE-558C-E31D-9FBC7D543834}"/>
                </a:ext>
              </a:extLst>
            </p:cNvPr>
            <p:cNvSpPr/>
            <p:nvPr/>
          </p:nvSpPr>
          <p:spPr>
            <a:xfrm>
              <a:off x="1438750" y="2020953"/>
              <a:ext cx="8978599" cy="1600256"/>
            </a:xfrm>
            <a:custGeom>
              <a:avLst/>
              <a:gdLst>
                <a:gd name="connsiteX0" fmla="*/ 0 w 5600890"/>
                <a:gd name="connsiteY0" fmla="*/ 0 h 1203864"/>
                <a:gd name="connsiteX1" fmla="*/ 0 w 5600890"/>
                <a:gd name="connsiteY1" fmla="*/ 6001 h 1203864"/>
                <a:gd name="connsiteX2" fmla="*/ 7906 w 5600890"/>
                <a:gd name="connsiteY2" fmla="*/ 6001 h 1203864"/>
                <a:gd name="connsiteX3" fmla="*/ 7906 w 5600890"/>
                <a:gd name="connsiteY3" fmla="*/ 10573 h 1203864"/>
                <a:gd name="connsiteX4" fmla="*/ 15526 w 5600890"/>
                <a:gd name="connsiteY4" fmla="*/ 10573 h 1203864"/>
                <a:gd name="connsiteX5" fmla="*/ 78105 w 5600890"/>
                <a:gd name="connsiteY5" fmla="*/ 10573 h 1203864"/>
                <a:gd name="connsiteX6" fmla="*/ 78105 w 5600890"/>
                <a:gd name="connsiteY6" fmla="*/ 21336 h 1203864"/>
                <a:gd name="connsiteX7" fmla="*/ 92678 w 5600890"/>
                <a:gd name="connsiteY7" fmla="*/ 21336 h 1203864"/>
                <a:gd name="connsiteX8" fmla="*/ 92678 w 5600890"/>
                <a:gd name="connsiteY8" fmla="*/ 26765 h 1203864"/>
                <a:gd name="connsiteX9" fmla="*/ 152876 w 5600890"/>
                <a:gd name="connsiteY9" fmla="*/ 26765 h 1203864"/>
                <a:gd name="connsiteX10" fmla="*/ 152876 w 5600890"/>
                <a:gd name="connsiteY10" fmla="*/ 32671 h 1203864"/>
                <a:gd name="connsiteX11" fmla="*/ 207455 w 5600890"/>
                <a:gd name="connsiteY11" fmla="*/ 32671 h 1203864"/>
                <a:gd name="connsiteX12" fmla="*/ 207455 w 5600890"/>
                <a:gd name="connsiteY12" fmla="*/ 37338 h 1203864"/>
                <a:gd name="connsiteX13" fmla="*/ 246507 w 5600890"/>
                <a:gd name="connsiteY13" fmla="*/ 37338 h 1203864"/>
                <a:gd name="connsiteX14" fmla="*/ 246507 w 5600890"/>
                <a:gd name="connsiteY14" fmla="*/ 54007 h 1203864"/>
                <a:gd name="connsiteX15" fmla="*/ 259366 w 5600890"/>
                <a:gd name="connsiteY15" fmla="*/ 54007 h 1203864"/>
                <a:gd name="connsiteX16" fmla="*/ 259366 w 5600890"/>
                <a:gd name="connsiteY16" fmla="*/ 63818 h 1203864"/>
                <a:gd name="connsiteX17" fmla="*/ 293180 w 5600890"/>
                <a:gd name="connsiteY17" fmla="*/ 63818 h 1203864"/>
                <a:gd name="connsiteX18" fmla="*/ 293180 w 5600890"/>
                <a:gd name="connsiteY18" fmla="*/ 70961 h 1203864"/>
                <a:gd name="connsiteX19" fmla="*/ 323755 w 5600890"/>
                <a:gd name="connsiteY19" fmla="*/ 70961 h 1203864"/>
                <a:gd name="connsiteX20" fmla="*/ 323755 w 5600890"/>
                <a:gd name="connsiteY20" fmla="*/ 77248 h 1203864"/>
                <a:gd name="connsiteX21" fmla="*/ 328994 w 5600890"/>
                <a:gd name="connsiteY21" fmla="*/ 77248 h 1203864"/>
                <a:gd name="connsiteX22" fmla="*/ 328994 w 5600890"/>
                <a:gd name="connsiteY22" fmla="*/ 83534 h 1203864"/>
                <a:gd name="connsiteX23" fmla="*/ 352711 w 5600890"/>
                <a:gd name="connsiteY23" fmla="*/ 83534 h 1203864"/>
                <a:gd name="connsiteX24" fmla="*/ 352711 w 5600890"/>
                <a:gd name="connsiteY24" fmla="*/ 88106 h 1203864"/>
                <a:gd name="connsiteX25" fmla="*/ 368332 w 5600890"/>
                <a:gd name="connsiteY25" fmla="*/ 88106 h 1203864"/>
                <a:gd name="connsiteX26" fmla="*/ 368332 w 5600890"/>
                <a:gd name="connsiteY26" fmla="*/ 93059 h 1203864"/>
                <a:gd name="connsiteX27" fmla="*/ 417671 w 5600890"/>
                <a:gd name="connsiteY27" fmla="*/ 93059 h 1203864"/>
                <a:gd name="connsiteX28" fmla="*/ 417671 w 5600890"/>
                <a:gd name="connsiteY28" fmla="*/ 109157 h 1203864"/>
                <a:gd name="connsiteX29" fmla="*/ 467392 w 5600890"/>
                <a:gd name="connsiteY29" fmla="*/ 109157 h 1203864"/>
                <a:gd name="connsiteX30" fmla="*/ 467392 w 5600890"/>
                <a:gd name="connsiteY30" fmla="*/ 104489 h 1203864"/>
                <a:gd name="connsiteX31" fmla="*/ 507492 w 5600890"/>
                <a:gd name="connsiteY31" fmla="*/ 104489 h 1203864"/>
                <a:gd name="connsiteX32" fmla="*/ 507492 w 5600890"/>
                <a:gd name="connsiteY32" fmla="*/ 109157 h 1203864"/>
                <a:gd name="connsiteX33" fmla="*/ 543878 w 5600890"/>
                <a:gd name="connsiteY33" fmla="*/ 109157 h 1203864"/>
                <a:gd name="connsiteX34" fmla="*/ 543878 w 5600890"/>
                <a:gd name="connsiteY34" fmla="*/ 113824 h 1203864"/>
                <a:gd name="connsiteX35" fmla="*/ 573881 w 5600890"/>
                <a:gd name="connsiteY35" fmla="*/ 113824 h 1203864"/>
                <a:gd name="connsiteX36" fmla="*/ 573881 w 5600890"/>
                <a:gd name="connsiteY36" fmla="*/ 135350 h 1203864"/>
                <a:gd name="connsiteX37" fmla="*/ 591026 w 5600890"/>
                <a:gd name="connsiteY37" fmla="*/ 135350 h 1203864"/>
                <a:gd name="connsiteX38" fmla="*/ 591026 w 5600890"/>
                <a:gd name="connsiteY38" fmla="*/ 140018 h 1203864"/>
                <a:gd name="connsiteX39" fmla="*/ 618935 w 5600890"/>
                <a:gd name="connsiteY39" fmla="*/ 140018 h 1203864"/>
                <a:gd name="connsiteX40" fmla="*/ 618935 w 5600890"/>
                <a:gd name="connsiteY40" fmla="*/ 149257 h 1203864"/>
                <a:gd name="connsiteX41" fmla="*/ 628745 w 5600890"/>
                <a:gd name="connsiteY41" fmla="*/ 149257 h 1203864"/>
                <a:gd name="connsiteX42" fmla="*/ 628745 w 5600890"/>
                <a:gd name="connsiteY42" fmla="*/ 156115 h 1203864"/>
                <a:gd name="connsiteX43" fmla="*/ 636937 w 5600890"/>
                <a:gd name="connsiteY43" fmla="*/ 156115 h 1203864"/>
                <a:gd name="connsiteX44" fmla="*/ 636937 w 5600890"/>
                <a:gd name="connsiteY44" fmla="*/ 172784 h 1203864"/>
                <a:gd name="connsiteX45" fmla="*/ 642366 w 5600890"/>
                <a:gd name="connsiteY45" fmla="*/ 172784 h 1203864"/>
                <a:gd name="connsiteX46" fmla="*/ 642366 w 5600890"/>
                <a:gd name="connsiteY46" fmla="*/ 186404 h 1203864"/>
                <a:gd name="connsiteX47" fmla="*/ 705231 w 5600890"/>
                <a:gd name="connsiteY47" fmla="*/ 186404 h 1203864"/>
                <a:gd name="connsiteX48" fmla="*/ 705231 w 5600890"/>
                <a:gd name="connsiteY48" fmla="*/ 194596 h 1203864"/>
                <a:gd name="connsiteX49" fmla="*/ 719614 w 5600890"/>
                <a:gd name="connsiteY49" fmla="*/ 194596 h 1203864"/>
                <a:gd name="connsiteX50" fmla="*/ 719614 w 5600890"/>
                <a:gd name="connsiteY50" fmla="*/ 208217 h 1203864"/>
                <a:gd name="connsiteX51" fmla="*/ 741236 w 5600890"/>
                <a:gd name="connsiteY51" fmla="*/ 208217 h 1203864"/>
                <a:gd name="connsiteX52" fmla="*/ 741236 w 5600890"/>
                <a:gd name="connsiteY52" fmla="*/ 218123 h 1203864"/>
                <a:gd name="connsiteX53" fmla="*/ 751046 w 5600890"/>
                <a:gd name="connsiteY53" fmla="*/ 218123 h 1203864"/>
                <a:gd name="connsiteX54" fmla="*/ 751046 w 5600890"/>
                <a:gd name="connsiteY54" fmla="*/ 232601 h 1203864"/>
                <a:gd name="connsiteX55" fmla="*/ 855917 w 5600890"/>
                <a:gd name="connsiteY55" fmla="*/ 232601 h 1203864"/>
                <a:gd name="connsiteX56" fmla="*/ 855917 w 5600890"/>
                <a:gd name="connsiteY56" fmla="*/ 242411 h 1203864"/>
                <a:gd name="connsiteX57" fmla="*/ 888683 w 5600890"/>
                <a:gd name="connsiteY57" fmla="*/ 242411 h 1203864"/>
                <a:gd name="connsiteX58" fmla="*/ 888683 w 5600890"/>
                <a:gd name="connsiteY58" fmla="*/ 254413 h 1203864"/>
                <a:gd name="connsiteX59" fmla="*/ 896588 w 5600890"/>
                <a:gd name="connsiteY59" fmla="*/ 254413 h 1203864"/>
                <a:gd name="connsiteX60" fmla="*/ 896588 w 5600890"/>
                <a:gd name="connsiteY60" fmla="*/ 257937 h 1203864"/>
                <a:gd name="connsiteX61" fmla="*/ 912114 w 5600890"/>
                <a:gd name="connsiteY61" fmla="*/ 257937 h 1203864"/>
                <a:gd name="connsiteX62" fmla="*/ 920591 w 5600890"/>
                <a:gd name="connsiteY62" fmla="*/ 257937 h 1203864"/>
                <a:gd name="connsiteX63" fmla="*/ 920591 w 5600890"/>
                <a:gd name="connsiteY63" fmla="*/ 273749 h 1203864"/>
                <a:gd name="connsiteX64" fmla="*/ 934498 w 5600890"/>
                <a:gd name="connsiteY64" fmla="*/ 273749 h 1203864"/>
                <a:gd name="connsiteX65" fmla="*/ 934498 w 5600890"/>
                <a:gd name="connsiteY65" fmla="*/ 279273 h 1203864"/>
                <a:gd name="connsiteX66" fmla="*/ 965073 w 5600890"/>
                <a:gd name="connsiteY66" fmla="*/ 279273 h 1203864"/>
                <a:gd name="connsiteX67" fmla="*/ 965073 w 5600890"/>
                <a:gd name="connsiteY67" fmla="*/ 284417 h 1203864"/>
                <a:gd name="connsiteX68" fmla="*/ 1051084 w 5600890"/>
                <a:gd name="connsiteY68" fmla="*/ 284417 h 1203864"/>
                <a:gd name="connsiteX69" fmla="*/ 1051084 w 5600890"/>
                <a:gd name="connsiteY69" fmla="*/ 292894 h 1203864"/>
                <a:gd name="connsiteX70" fmla="*/ 1118807 w 5600890"/>
                <a:gd name="connsiteY70" fmla="*/ 292894 h 1203864"/>
                <a:gd name="connsiteX71" fmla="*/ 1123950 w 5600890"/>
                <a:gd name="connsiteY71" fmla="*/ 292894 h 1203864"/>
                <a:gd name="connsiteX72" fmla="*/ 1123950 w 5600890"/>
                <a:gd name="connsiteY72" fmla="*/ 320231 h 1203864"/>
                <a:gd name="connsiteX73" fmla="*/ 1171480 w 5600890"/>
                <a:gd name="connsiteY73" fmla="*/ 320231 h 1203864"/>
                <a:gd name="connsiteX74" fmla="*/ 1171480 w 5600890"/>
                <a:gd name="connsiteY74" fmla="*/ 330327 h 1203864"/>
                <a:gd name="connsiteX75" fmla="*/ 1291876 w 5600890"/>
                <a:gd name="connsiteY75" fmla="*/ 330327 h 1203864"/>
                <a:gd name="connsiteX76" fmla="*/ 1291876 w 5600890"/>
                <a:gd name="connsiteY76" fmla="*/ 338233 h 1203864"/>
                <a:gd name="connsiteX77" fmla="*/ 1317784 w 5600890"/>
                <a:gd name="connsiteY77" fmla="*/ 338233 h 1203864"/>
                <a:gd name="connsiteX78" fmla="*/ 1317784 w 5600890"/>
                <a:gd name="connsiteY78" fmla="*/ 346424 h 1203864"/>
                <a:gd name="connsiteX79" fmla="*/ 1339120 w 5600890"/>
                <a:gd name="connsiteY79" fmla="*/ 346424 h 1203864"/>
                <a:gd name="connsiteX80" fmla="*/ 1339120 w 5600890"/>
                <a:gd name="connsiteY80" fmla="*/ 358140 h 1203864"/>
                <a:gd name="connsiteX81" fmla="*/ 1355789 w 5600890"/>
                <a:gd name="connsiteY81" fmla="*/ 358140 h 1203864"/>
                <a:gd name="connsiteX82" fmla="*/ 1355789 w 5600890"/>
                <a:gd name="connsiteY82" fmla="*/ 366617 h 1203864"/>
                <a:gd name="connsiteX83" fmla="*/ 1392650 w 5600890"/>
                <a:gd name="connsiteY83" fmla="*/ 366617 h 1203864"/>
                <a:gd name="connsiteX84" fmla="*/ 1392650 w 5600890"/>
                <a:gd name="connsiteY84" fmla="*/ 377285 h 1203864"/>
                <a:gd name="connsiteX85" fmla="*/ 1422940 w 5600890"/>
                <a:gd name="connsiteY85" fmla="*/ 377285 h 1203864"/>
                <a:gd name="connsiteX86" fmla="*/ 1422940 w 5600890"/>
                <a:gd name="connsiteY86" fmla="*/ 383286 h 1203864"/>
                <a:gd name="connsiteX87" fmla="*/ 1440370 w 5600890"/>
                <a:gd name="connsiteY87" fmla="*/ 383286 h 1203864"/>
                <a:gd name="connsiteX88" fmla="*/ 1440370 w 5600890"/>
                <a:gd name="connsiteY88" fmla="*/ 387858 h 1203864"/>
                <a:gd name="connsiteX89" fmla="*/ 1477518 w 5600890"/>
                <a:gd name="connsiteY89" fmla="*/ 387858 h 1203864"/>
                <a:gd name="connsiteX90" fmla="*/ 1477518 w 5600890"/>
                <a:gd name="connsiteY90" fmla="*/ 398050 h 1203864"/>
                <a:gd name="connsiteX91" fmla="*/ 1502093 w 5600890"/>
                <a:gd name="connsiteY91" fmla="*/ 398050 h 1203864"/>
                <a:gd name="connsiteX92" fmla="*/ 1502093 w 5600890"/>
                <a:gd name="connsiteY92" fmla="*/ 392240 h 1203864"/>
                <a:gd name="connsiteX93" fmla="*/ 1514951 w 5600890"/>
                <a:gd name="connsiteY93" fmla="*/ 392240 h 1203864"/>
                <a:gd name="connsiteX94" fmla="*/ 1514951 w 5600890"/>
                <a:gd name="connsiteY94" fmla="*/ 402622 h 1203864"/>
                <a:gd name="connsiteX95" fmla="*/ 1523714 w 5600890"/>
                <a:gd name="connsiteY95" fmla="*/ 402622 h 1203864"/>
                <a:gd name="connsiteX96" fmla="*/ 1523714 w 5600890"/>
                <a:gd name="connsiteY96" fmla="*/ 408146 h 1203864"/>
                <a:gd name="connsiteX97" fmla="*/ 1539526 w 5600890"/>
                <a:gd name="connsiteY97" fmla="*/ 408146 h 1203864"/>
                <a:gd name="connsiteX98" fmla="*/ 1539526 w 5600890"/>
                <a:gd name="connsiteY98" fmla="*/ 412718 h 1203864"/>
                <a:gd name="connsiteX99" fmla="*/ 1624965 w 5600890"/>
                <a:gd name="connsiteY99" fmla="*/ 412718 h 1203864"/>
                <a:gd name="connsiteX100" fmla="*/ 1624965 w 5600890"/>
                <a:gd name="connsiteY100" fmla="*/ 423386 h 1203864"/>
                <a:gd name="connsiteX101" fmla="*/ 1676019 w 5600890"/>
                <a:gd name="connsiteY101" fmla="*/ 423386 h 1203864"/>
                <a:gd name="connsiteX102" fmla="*/ 1676019 w 5600890"/>
                <a:gd name="connsiteY102" fmla="*/ 433769 h 1203864"/>
                <a:gd name="connsiteX103" fmla="*/ 1698689 w 5600890"/>
                <a:gd name="connsiteY103" fmla="*/ 433769 h 1203864"/>
                <a:gd name="connsiteX104" fmla="*/ 1698689 w 5600890"/>
                <a:gd name="connsiteY104" fmla="*/ 445199 h 1203864"/>
                <a:gd name="connsiteX105" fmla="*/ 1720787 w 5600890"/>
                <a:gd name="connsiteY105" fmla="*/ 445199 h 1203864"/>
                <a:gd name="connsiteX106" fmla="*/ 1720787 w 5600890"/>
                <a:gd name="connsiteY106" fmla="*/ 464630 h 1203864"/>
                <a:gd name="connsiteX107" fmla="*/ 1873091 w 5600890"/>
                <a:gd name="connsiteY107" fmla="*/ 464630 h 1203864"/>
                <a:gd name="connsiteX108" fmla="*/ 1992154 w 5600890"/>
                <a:gd name="connsiteY108" fmla="*/ 464630 h 1203864"/>
                <a:gd name="connsiteX109" fmla="*/ 1992154 w 5600890"/>
                <a:gd name="connsiteY109" fmla="*/ 477679 h 1203864"/>
                <a:gd name="connsiteX110" fmla="*/ 1996249 w 5600890"/>
                <a:gd name="connsiteY110" fmla="*/ 477679 h 1203864"/>
                <a:gd name="connsiteX111" fmla="*/ 1996249 w 5600890"/>
                <a:gd name="connsiteY111" fmla="*/ 486442 h 1203864"/>
                <a:gd name="connsiteX112" fmla="*/ 2072735 w 5600890"/>
                <a:gd name="connsiteY112" fmla="*/ 486442 h 1203864"/>
                <a:gd name="connsiteX113" fmla="*/ 2072735 w 5600890"/>
                <a:gd name="connsiteY113" fmla="*/ 494062 h 1203864"/>
                <a:gd name="connsiteX114" fmla="*/ 2088547 w 5600890"/>
                <a:gd name="connsiteY114" fmla="*/ 494062 h 1203864"/>
                <a:gd name="connsiteX115" fmla="*/ 2088547 w 5600890"/>
                <a:gd name="connsiteY115" fmla="*/ 498157 h 1203864"/>
                <a:gd name="connsiteX116" fmla="*/ 2099691 w 5600890"/>
                <a:gd name="connsiteY116" fmla="*/ 498157 h 1203864"/>
                <a:gd name="connsiteX117" fmla="*/ 2099691 w 5600890"/>
                <a:gd name="connsiteY117" fmla="*/ 501206 h 1203864"/>
                <a:gd name="connsiteX118" fmla="*/ 2113121 w 5600890"/>
                <a:gd name="connsiteY118" fmla="*/ 501206 h 1203864"/>
                <a:gd name="connsiteX119" fmla="*/ 2113121 w 5600890"/>
                <a:gd name="connsiteY119" fmla="*/ 511874 h 1203864"/>
                <a:gd name="connsiteX120" fmla="*/ 2180273 w 5600890"/>
                <a:gd name="connsiteY120" fmla="*/ 511874 h 1203864"/>
                <a:gd name="connsiteX121" fmla="*/ 2180273 w 5600890"/>
                <a:gd name="connsiteY121" fmla="*/ 520541 h 1203864"/>
                <a:gd name="connsiteX122" fmla="*/ 2189226 w 5600890"/>
                <a:gd name="connsiteY122" fmla="*/ 520541 h 1203864"/>
                <a:gd name="connsiteX123" fmla="*/ 2189226 w 5600890"/>
                <a:gd name="connsiteY123" fmla="*/ 532067 h 1203864"/>
                <a:gd name="connsiteX124" fmla="*/ 2224183 w 5600890"/>
                <a:gd name="connsiteY124" fmla="*/ 532067 h 1203864"/>
                <a:gd name="connsiteX125" fmla="*/ 2224183 w 5600890"/>
                <a:gd name="connsiteY125" fmla="*/ 545687 h 1203864"/>
                <a:gd name="connsiteX126" fmla="*/ 2269808 w 5600890"/>
                <a:gd name="connsiteY126" fmla="*/ 545687 h 1203864"/>
                <a:gd name="connsiteX127" fmla="*/ 2269808 w 5600890"/>
                <a:gd name="connsiteY127" fmla="*/ 567500 h 1203864"/>
                <a:gd name="connsiteX128" fmla="*/ 2316480 w 5600890"/>
                <a:gd name="connsiteY128" fmla="*/ 567500 h 1203864"/>
                <a:gd name="connsiteX129" fmla="*/ 2316480 w 5600890"/>
                <a:gd name="connsiteY129" fmla="*/ 583121 h 1203864"/>
                <a:gd name="connsiteX130" fmla="*/ 2360200 w 5600890"/>
                <a:gd name="connsiteY130" fmla="*/ 583121 h 1203864"/>
                <a:gd name="connsiteX131" fmla="*/ 2360200 w 5600890"/>
                <a:gd name="connsiteY131" fmla="*/ 591598 h 1203864"/>
                <a:gd name="connsiteX132" fmla="*/ 2418588 w 5600890"/>
                <a:gd name="connsiteY132" fmla="*/ 591598 h 1203864"/>
                <a:gd name="connsiteX133" fmla="*/ 2418588 w 5600890"/>
                <a:gd name="connsiteY133" fmla="*/ 602171 h 1203864"/>
                <a:gd name="connsiteX134" fmla="*/ 2418588 w 5600890"/>
                <a:gd name="connsiteY134" fmla="*/ 605504 h 1203864"/>
                <a:gd name="connsiteX135" fmla="*/ 2473452 w 5600890"/>
                <a:gd name="connsiteY135" fmla="*/ 605504 h 1203864"/>
                <a:gd name="connsiteX136" fmla="*/ 2473452 w 5600890"/>
                <a:gd name="connsiteY136" fmla="*/ 619982 h 1203864"/>
                <a:gd name="connsiteX137" fmla="*/ 2494788 w 5600890"/>
                <a:gd name="connsiteY137" fmla="*/ 619982 h 1203864"/>
                <a:gd name="connsiteX138" fmla="*/ 2494788 w 5600890"/>
                <a:gd name="connsiteY138" fmla="*/ 631127 h 1203864"/>
                <a:gd name="connsiteX139" fmla="*/ 2511647 w 5600890"/>
                <a:gd name="connsiteY139" fmla="*/ 631127 h 1203864"/>
                <a:gd name="connsiteX140" fmla="*/ 2511647 w 5600890"/>
                <a:gd name="connsiteY140" fmla="*/ 655701 h 1203864"/>
                <a:gd name="connsiteX141" fmla="*/ 2543651 w 5600890"/>
                <a:gd name="connsiteY141" fmla="*/ 655701 h 1203864"/>
                <a:gd name="connsiteX142" fmla="*/ 2543651 w 5600890"/>
                <a:gd name="connsiteY142" fmla="*/ 663131 h 1203864"/>
                <a:gd name="connsiteX143" fmla="*/ 2548033 w 5600890"/>
                <a:gd name="connsiteY143" fmla="*/ 663131 h 1203864"/>
                <a:gd name="connsiteX144" fmla="*/ 2548033 w 5600890"/>
                <a:gd name="connsiteY144" fmla="*/ 671036 h 1203864"/>
                <a:gd name="connsiteX145" fmla="*/ 2723388 w 5600890"/>
                <a:gd name="connsiteY145" fmla="*/ 671036 h 1203864"/>
                <a:gd name="connsiteX146" fmla="*/ 2723388 w 5600890"/>
                <a:gd name="connsiteY146" fmla="*/ 682943 h 1203864"/>
                <a:gd name="connsiteX147" fmla="*/ 2771394 w 5600890"/>
                <a:gd name="connsiteY147" fmla="*/ 682943 h 1203864"/>
                <a:gd name="connsiteX148" fmla="*/ 2771394 w 5600890"/>
                <a:gd name="connsiteY148" fmla="*/ 698183 h 1203864"/>
                <a:gd name="connsiteX149" fmla="*/ 2789968 w 5600890"/>
                <a:gd name="connsiteY149" fmla="*/ 698183 h 1203864"/>
                <a:gd name="connsiteX150" fmla="*/ 2789968 w 5600890"/>
                <a:gd name="connsiteY150" fmla="*/ 715709 h 1203864"/>
                <a:gd name="connsiteX151" fmla="*/ 2900839 w 5600890"/>
                <a:gd name="connsiteY151" fmla="*/ 715709 h 1203864"/>
                <a:gd name="connsiteX152" fmla="*/ 2900839 w 5600890"/>
                <a:gd name="connsiteY152" fmla="*/ 728282 h 1203864"/>
                <a:gd name="connsiteX153" fmla="*/ 3038380 w 5600890"/>
                <a:gd name="connsiteY153" fmla="*/ 728282 h 1203864"/>
                <a:gd name="connsiteX154" fmla="*/ 3038380 w 5600890"/>
                <a:gd name="connsiteY154" fmla="*/ 758857 h 1203864"/>
                <a:gd name="connsiteX155" fmla="*/ 3094672 w 5600890"/>
                <a:gd name="connsiteY155" fmla="*/ 758857 h 1203864"/>
                <a:gd name="connsiteX156" fmla="*/ 3228404 w 5600890"/>
                <a:gd name="connsiteY156" fmla="*/ 758857 h 1203864"/>
                <a:gd name="connsiteX157" fmla="*/ 3228404 w 5600890"/>
                <a:gd name="connsiteY157" fmla="*/ 775716 h 1203864"/>
                <a:gd name="connsiteX158" fmla="*/ 3313081 w 5600890"/>
                <a:gd name="connsiteY158" fmla="*/ 775716 h 1203864"/>
                <a:gd name="connsiteX159" fmla="*/ 3313081 w 5600890"/>
                <a:gd name="connsiteY159" fmla="*/ 791623 h 1203864"/>
                <a:gd name="connsiteX160" fmla="*/ 3349657 w 5600890"/>
                <a:gd name="connsiteY160" fmla="*/ 791623 h 1203864"/>
                <a:gd name="connsiteX161" fmla="*/ 3349657 w 5600890"/>
                <a:gd name="connsiteY161" fmla="*/ 795433 h 1203864"/>
                <a:gd name="connsiteX162" fmla="*/ 3571875 w 5600890"/>
                <a:gd name="connsiteY162" fmla="*/ 795433 h 1203864"/>
                <a:gd name="connsiteX163" fmla="*/ 3571875 w 5600890"/>
                <a:gd name="connsiteY163" fmla="*/ 811816 h 1203864"/>
                <a:gd name="connsiteX164" fmla="*/ 3711130 w 5600890"/>
                <a:gd name="connsiteY164" fmla="*/ 811816 h 1203864"/>
                <a:gd name="connsiteX165" fmla="*/ 3720370 w 5600890"/>
                <a:gd name="connsiteY165" fmla="*/ 811816 h 1203864"/>
                <a:gd name="connsiteX166" fmla="*/ 3720370 w 5600890"/>
                <a:gd name="connsiteY166" fmla="*/ 830866 h 1203864"/>
                <a:gd name="connsiteX167" fmla="*/ 3843242 w 5600890"/>
                <a:gd name="connsiteY167" fmla="*/ 830866 h 1203864"/>
                <a:gd name="connsiteX168" fmla="*/ 4019074 w 5600890"/>
                <a:gd name="connsiteY168" fmla="*/ 830866 h 1203864"/>
                <a:gd name="connsiteX169" fmla="*/ 4019074 w 5600890"/>
                <a:gd name="connsiteY169" fmla="*/ 858203 h 1203864"/>
                <a:gd name="connsiteX170" fmla="*/ 4133755 w 5600890"/>
                <a:gd name="connsiteY170" fmla="*/ 858203 h 1203864"/>
                <a:gd name="connsiteX171" fmla="*/ 4226529 w 5600890"/>
                <a:gd name="connsiteY171" fmla="*/ 858203 h 1203864"/>
                <a:gd name="connsiteX172" fmla="*/ 4230910 w 5600890"/>
                <a:gd name="connsiteY172" fmla="*/ 858203 h 1203864"/>
                <a:gd name="connsiteX173" fmla="*/ 4230910 w 5600890"/>
                <a:gd name="connsiteY173" fmla="*/ 907923 h 1203864"/>
                <a:gd name="connsiteX174" fmla="*/ 4559618 w 5600890"/>
                <a:gd name="connsiteY174" fmla="*/ 907923 h 1203864"/>
                <a:gd name="connsiteX175" fmla="*/ 4559618 w 5600890"/>
                <a:gd name="connsiteY175" fmla="*/ 995839 h 1203864"/>
                <a:gd name="connsiteX176" fmla="*/ 4636580 w 5600890"/>
                <a:gd name="connsiteY176" fmla="*/ 995839 h 1203864"/>
                <a:gd name="connsiteX177" fmla="*/ 5077206 w 5600890"/>
                <a:gd name="connsiteY177" fmla="*/ 995839 h 1203864"/>
                <a:gd name="connsiteX178" fmla="*/ 5193507 w 5600890"/>
                <a:gd name="connsiteY178" fmla="*/ 995839 h 1203864"/>
                <a:gd name="connsiteX179" fmla="*/ 5193507 w 5600890"/>
                <a:gd name="connsiteY179" fmla="*/ 1203865 h 1203864"/>
                <a:gd name="connsiteX180" fmla="*/ 5532120 w 5600890"/>
                <a:gd name="connsiteY180" fmla="*/ 1203865 h 1203864"/>
                <a:gd name="connsiteX181" fmla="*/ 5600891 w 5600890"/>
                <a:gd name="connsiteY181" fmla="*/ 1203865 h 120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600890" h="1203864">
                  <a:moveTo>
                    <a:pt x="0" y="0"/>
                  </a:moveTo>
                  <a:lnTo>
                    <a:pt x="0" y="6001"/>
                  </a:lnTo>
                  <a:lnTo>
                    <a:pt x="7906" y="6001"/>
                  </a:lnTo>
                  <a:lnTo>
                    <a:pt x="7906" y="10573"/>
                  </a:lnTo>
                  <a:lnTo>
                    <a:pt x="15526" y="10573"/>
                  </a:lnTo>
                  <a:lnTo>
                    <a:pt x="78105" y="10573"/>
                  </a:lnTo>
                  <a:lnTo>
                    <a:pt x="78105" y="21336"/>
                  </a:lnTo>
                  <a:lnTo>
                    <a:pt x="92678" y="21336"/>
                  </a:lnTo>
                  <a:lnTo>
                    <a:pt x="92678" y="26765"/>
                  </a:lnTo>
                  <a:lnTo>
                    <a:pt x="152876" y="26765"/>
                  </a:lnTo>
                  <a:lnTo>
                    <a:pt x="152876" y="32671"/>
                  </a:lnTo>
                  <a:lnTo>
                    <a:pt x="207455" y="32671"/>
                  </a:lnTo>
                  <a:lnTo>
                    <a:pt x="207455" y="37338"/>
                  </a:lnTo>
                  <a:lnTo>
                    <a:pt x="246507" y="37338"/>
                  </a:lnTo>
                  <a:lnTo>
                    <a:pt x="246507" y="54007"/>
                  </a:lnTo>
                  <a:lnTo>
                    <a:pt x="259366" y="54007"/>
                  </a:lnTo>
                  <a:lnTo>
                    <a:pt x="259366" y="63818"/>
                  </a:lnTo>
                  <a:lnTo>
                    <a:pt x="293180" y="63818"/>
                  </a:lnTo>
                  <a:lnTo>
                    <a:pt x="293180" y="70961"/>
                  </a:lnTo>
                  <a:lnTo>
                    <a:pt x="323755" y="70961"/>
                  </a:lnTo>
                  <a:lnTo>
                    <a:pt x="323755" y="77248"/>
                  </a:lnTo>
                  <a:lnTo>
                    <a:pt x="328994" y="77248"/>
                  </a:lnTo>
                  <a:lnTo>
                    <a:pt x="328994" y="83534"/>
                  </a:lnTo>
                  <a:lnTo>
                    <a:pt x="352711" y="83534"/>
                  </a:lnTo>
                  <a:lnTo>
                    <a:pt x="352711" y="88106"/>
                  </a:lnTo>
                  <a:lnTo>
                    <a:pt x="368332" y="88106"/>
                  </a:lnTo>
                  <a:lnTo>
                    <a:pt x="368332" y="93059"/>
                  </a:lnTo>
                  <a:lnTo>
                    <a:pt x="417671" y="93059"/>
                  </a:lnTo>
                  <a:lnTo>
                    <a:pt x="417671" y="109157"/>
                  </a:lnTo>
                  <a:lnTo>
                    <a:pt x="467392" y="109157"/>
                  </a:lnTo>
                  <a:lnTo>
                    <a:pt x="467392" y="104489"/>
                  </a:lnTo>
                  <a:lnTo>
                    <a:pt x="507492" y="104489"/>
                  </a:lnTo>
                  <a:lnTo>
                    <a:pt x="507492" y="109157"/>
                  </a:lnTo>
                  <a:lnTo>
                    <a:pt x="543878" y="109157"/>
                  </a:lnTo>
                  <a:lnTo>
                    <a:pt x="543878" y="113824"/>
                  </a:lnTo>
                  <a:lnTo>
                    <a:pt x="573881" y="113824"/>
                  </a:lnTo>
                  <a:lnTo>
                    <a:pt x="573881" y="135350"/>
                  </a:lnTo>
                  <a:lnTo>
                    <a:pt x="591026" y="135350"/>
                  </a:lnTo>
                  <a:lnTo>
                    <a:pt x="591026" y="140018"/>
                  </a:lnTo>
                  <a:lnTo>
                    <a:pt x="618935" y="140018"/>
                  </a:lnTo>
                  <a:lnTo>
                    <a:pt x="618935" y="149257"/>
                  </a:lnTo>
                  <a:lnTo>
                    <a:pt x="628745" y="149257"/>
                  </a:lnTo>
                  <a:lnTo>
                    <a:pt x="628745" y="156115"/>
                  </a:lnTo>
                  <a:lnTo>
                    <a:pt x="636937" y="156115"/>
                  </a:lnTo>
                  <a:lnTo>
                    <a:pt x="636937" y="172784"/>
                  </a:lnTo>
                  <a:lnTo>
                    <a:pt x="642366" y="172784"/>
                  </a:lnTo>
                  <a:lnTo>
                    <a:pt x="642366" y="186404"/>
                  </a:lnTo>
                  <a:lnTo>
                    <a:pt x="705231" y="186404"/>
                  </a:lnTo>
                  <a:lnTo>
                    <a:pt x="705231" y="194596"/>
                  </a:lnTo>
                  <a:lnTo>
                    <a:pt x="719614" y="194596"/>
                  </a:lnTo>
                  <a:lnTo>
                    <a:pt x="719614" y="208217"/>
                  </a:lnTo>
                  <a:lnTo>
                    <a:pt x="741236" y="208217"/>
                  </a:lnTo>
                  <a:lnTo>
                    <a:pt x="741236" y="218123"/>
                  </a:lnTo>
                  <a:lnTo>
                    <a:pt x="751046" y="218123"/>
                  </a:lnTo>
                  <a:lnTo>
                    <a:pt x="751046" y="232601"/>
                  </a:lnTo>
                  <a:lnTo>
                    <a:pt x="855917" y="232601"/>
                  </a:lnTo>
                  <a:lnTo>
                    <a:pt x="855917" y="242411"/>
                  </a:lnTo>
                  <a:lnTo>
                    <a:pt x="888683" y="242411"/>
                  </a:lnTo>
                  <a:lnTo>
                    <a:pt x="888683" y="254413"/>
                  </a:lnTo>
                  <a:lnTo>
                    <a:pt x="896588" y="254413"/>
                  </a:lnTo>
                  <a:lnTo>
                    <a:pt x="896588" y="257937"/>
                  </a:lnTo>
                  <a:lnTo>
                    <a:pt x="912114" y="257937"/>
                  </a:lnTo>
                  <a:lnTo>
                    <a:pt x="920591" y="257937"/>
                  </a:lnTo>
                  <a:lnTo>
                    <a:pt x="920591" y="273749"/>
                  </a:lnTo>
                  <a:lnTo>
                    <a:pt x="934498" y="273749"/>
                  </a:lnTo>
                  <a:lnTo>
                    <a:pt x="934498" y="279273"/>
                  </a:lnTo>
                  <a:lnTo>
                    <a:pt x="965073" y="279273"/>
                  </a:lnTo>
                  <a:lnTo>
                    <a:pt x="965073" y="284417"/>
                  </a:lnTo>
                  <a:lnTo>
                    <a:pt x="1051084" y="284417"/>
                  </a:lnTo>
                  <a:lnTo>
                    <a:pt x="1051084" y="292894"/>
                  </a:lnTo>
                  <a:lnTo>
                    <a:pt x="1118807" y="292894"/>
                  </a:lnTo>
                  <a:lnTo>
                    <a:pt x="1123950" y="292894"/>
                  </a:lnTo>
                  <a:lnTo>
                    <a:pt x="1123950" y="320231"/>
                  </a:lnTo>
                  <a:lnTo>
                    <a:pt x="1171480" y="320231"/>
                  </a:lnTo>
                  <a:lnTo>
                    <a:pt x="1171480" y="330327"/>
                  </a:lnTo>
                  <a:lnTo>
                    <a:pt x="1291876" y="330327"/>
                  </a:lnTo>
                  <a:lnTo>
                    <a:pt x="1291876" y="338233"/>
                  </a:lnTo>
                  <a:lnTo>
                    <a:pt x="1317784" y="338233"/>
                  </a:lnTo>
                  <a:lnTo>
                    <a:pt x="1317784" y="346424"/>
                  </a:lnTo>
                  <a:lnTo>
                    <a:pt x="1339120" y="346424"/>
                  </a:lnTo>
                  <a:lnTo>
                    <a:pt x="1339120" y="358140"/>
                  </a:lnTo>
                  <a:lnTo>
                    <a:pt x="1355789" y="358140"/>
                  </a:lnTo>
                  <a:lnTo>
                    <a:pt x="1355789" y="366617"/>
                  </a:lnTo>
                  <a:lnTo>
                    <a:pt x="1392650" y="366617"/>
                  </a:lnTo>
                  <a:lnTo>
                    <a:pt x="1392650" y="377285"/>
                  </a:lnTo>
                  <a:lnTo>
                    <a:pt x="1422940" y="377285"/>
                  </a:lnTo>
                  <a:lnTo>
                    <a:pt x="1422940" y="383286"/>
                  </a:lnTo>
                  <a:lnTo>
                    <a:pt x="1440370" y="383286"/>
                  </a:lnTo>
                  <a:lnTo>
                    <a:pt x="1440370" y="387858"/>
                  </a:lnTo>
                  <a:lnTo>
                    <a:pt x="1477518" y="387858"/>
                  </a:lnTo>
                  <a:lnTo>
                    <a:pt x="1477518" y="398050"/>
                  </a:lnTo>
                  <a:lnTo>
                    <a:pt x="1502093" y="398050"/>
                  </a:lnTo>
                  <a:lnTo>
                    <a:pt x="1502093" y="392240"/>
                  </a:lnTo>
                  <a:lnTo>
                    <a:pt x="1514951" y="392240"/>
                  </a:lnTo>
                  <a:lnTo>
                    <a:pt x="1514951" y="402622"/>
                  </a:lnTo>
                  <a:lnTo>
                    <a:pt x="1523714" y="402622"/>
                  </a:lnTo>
                  <a:lnTo>
                    <a:pt x="1523714" y="408146"/>
                  </a:lnTo>
                  <a:lnTo>
                    <a:pt x="1539526" y="408146"/>
                  </a:lnTo>
                  <a:lnTo>
                    <a:pt x="1539526" y="412718"/>
                  </a:lnTo>
                  <a:lnTo>
                    <a:pt x="1624965" y="412718"/>
                  </a:lnTo>
                  <a:lnTo>
                    <a:pt x="1624965" y="423386"/>
                  </a:lnTo>
                  <a:lnTo>
                    <a:pt x="1676019" y="423386"/>
                  </a:lnTo>
                  <a:lnTo>
                    <a:pt x="1676019" y="433769"/>
                  </a:lnTo>
                  <a:lnTo>
                    <a:pt x="1698689" y="433769"/>
                  </a:lnTo>
                  <a:lnTo>
                    <a:pt x="1698689" y="445199"/>
                  </a:lnTo>
                  <a:lnTo>
                    <a:pt x="1720787" y="445199"/>
                  </a:lnTo>
                  <a:lnTo>
                    <a:pt x="1720787" y="464630"/>
                  </a:lnTo>
                  <a:lnTo>
                    <a:pt x="1873091" y="464630"/>
                  </a:lnTo>
                  <a:lnTo>
                    <a:pt x="1992154" y="464630"/>
                  </a:lnTo>
                  <a:lnTo>
                    <a:pt x="1992154" y="477679"/>
                  </a:lnTo>
                  <a:lnTo>
                    <a:pt x="1996249" y="477679"/>
                  </a:lnTo>
                  <a:lnTo>
                    <a:pt x="1996249" y="486442"/>
                  </a:lnTo>
                  <a:lnTo>
                    <a:pt x="2072735" y="486442"/>
                  </a:lnTo>
                  <a:lnTo>
                    <a:pt x="2072735" y="494062"/>
                  </a:lnTo>
                  <a:lnTo>
                    <a:pt x="2088547" y="494062"/>
                  </a:lnTo>
                  <a:lnTo>
                    <a:pt x="2088547" y="498157"/>
                  </a:lnTo>
                  <a:lnTo>
                    <a:pt x="2099691" y="498157"/>
                  </a:lnTo>
                  <a:lnTo>
                    <a:pt x="2099691" y="501206"/>
                  </a:lnTo>
                  <a:lnTo>
                    <a:pt x="2113121" y="501206"/>
                  </a:lnTo>
                  <a:lnTo>
                    <a:pt x="2113121" y="511874"/>
                  </a:lnTo>
                  <a:lnTo>
                    <a:pt x="2180273" y="511874"/>
                  </a:lnTo>
                  <a:lnTo>
                    <a:pt x="2180273" y="520541"/>
                  </a:lnTo>
                  <a:lnTo>
                    <a:pt x="2189226" y="520541"/>
                  </a:lnTo>
                  <a:lnTo>
                    <a:pt x="2189226" y="532067"/>
                  </a:lnTo>
                  <a:lnTo>
                    <a:pt x="2224183" y="532067"/>
                  </a:lnTo>
                  <a:lnTo>
                    <a:pt x="2224183" y="545687"/>
                  </a:lnTo>
                  <a:lnTo>
                    <a:pt x="2269808" y="545687"/>
                  </a:lnTo>
                  <a:lnTo>
                    <a:pt x="2269808" y="567500"/>
                  </a:lnTo>
                  <a:lnTo>
                    <a:pt x="2316480" y="567500"/>
                  </a:lnTo>
                  <a:lnTo>
                    <a:pt x="2316480" y="583121"/>
                  </a:lnTo>
                  <a:lnTo>
                    <a:pt x="2360200" y="583121"/>
                  </a:lnTo>
                  <a:lnTo>
                    <a:pt x="2360200" y="591598"/>
                  </a:lnTo>
                  <a:lnTo>
                    <a:pt x="2418588" y="591598"/>
                  </a:lnTo>
                  <a:lnTo>
                    <a:pt x="2418588" y="602171"/>
                  </a:lnTo>
                  <a:lnTo>
                    <a:pt x="2418588" y="605504"/>
                  </a:lnTo>
                  <a:lnTo>
                    <a:pt x="2473452" y="605504"/>
                  </a:lnTo>
                  <a:lnTo>
                    <a:pt x="2473452" y="619982"/>
                  </a:lnTo>
                  <a:lnTo>
                    <a:pt x="2494788" y="619982"/>
                  </a:lnTo>
                  <a:lnTo>
                    <a:pt x="2494788" y="631127"/>
                  </a:lnTo>
                  <a:lnTo>
                    <a:pt x="2511647" y="631127"/>
                  </a:lnTo>
                  <a:lnTo>
                    <a:pt x="2511647" y="655701"/>
                  </a:lnTo>
                  <a:lnTo>
                    <a:pt x="2543651" y="655701"/>
                  </a:lnTo>
                  <a:lnTo>
                    <a:pt x="2543651" y="663131"/>
                  </a:lnTo>
                  <a:lnTo>
                    <a:pt x="2548033" y="663131"/>
                  </a:lnTo>
                  <a:lnTo>
                    <a:pt x="2548033" y="671036"/>
                  </a:lnTo>
                  <a:lnTo>
                    <a:pt x="2723388" y="671036"/>
                  </a:lnTo>
                  <a:lnTo>
                    <a:pt x="2723388" y="682943"/>
                  </a:lnTo>
                  <a:lnTo>
                    <a:pt x="2771394" y="682943"/>
                  </a:lnTo>
                  <a:lnTo>
                    <a:pt x="2771394" y="698183"/>
                  </a:lnTo>
                  <a:lnTo>
                    <a:pt x="2789968" y="698183"/>
                  </a:lnTo>
                  <a:lnTo>
                    <a:pt x="2789968" y="715709"/>
                  </a:lnTo>
                  <a:lnTo>
                    <a:pt x="2900839" y="715709"/>
                  </a:lnTo>
                  <a:lnTo>
                    <a:pt x="2900839" y="728282"/>
                  </a:lnTo>
                  <a:lnTo>
                    <a:pt x="3038380" y="728282"/>
                  </a:lnTo>
                  <a:lnTo>
                    <a:pt x="3038380" y="758857"/>
                  </a:lnTo>
                  <a:lnTo>
                    <a:pt x="3094672" y="758857"/>
                  </a:lnTo>
                  <a:lnTo>
                    <a:pt x="3228404" y="758857"/>
                  </a:lnTo>
                  <a:lnTo>
                    <a:pt x="3228404" y="775716"/>
                  </a:lnTo>
                  <a:lnTo>
                    <a:pt x="3313081" y="775716"/>
                  </a:lnTo>
                  <a:lnTo>
                    <a:pt x="3313081" y="791623"/>
                  </a:lnTo>
                  <a:lnTo>
                    <a:pt x="3349657" y="791623"/>
                  </a:lnTo>
                  <a:lnTo>
                    <a:pt x="3349657" y="795433"/>
                  </a:lnTo>
                  <a:lnTo>
                    <a:pt x="3571875" y="795433"/>
                  </a:lnTo>
                  <a:lnTo>
                    <a:pt x="3571875" y="811816"/>
                  </a:lnTo>
                  <a:lnTo>
                    <a:pt x="3711130" y="811816"/>
                  </a:lnTo>
                  <a:lnTo>
                    <a:pt x="3720370" y="811816"/>
                  </a:lnTo>
                  <a:lnTo>
                    <a:pt x="3720370" y="830866"/>
                  </a:lnTo>
                  <a:lnTo>
                    <a:pt x="3843242" y="830866"/>
                  </a:lnTo>
                  <a:lnTo>
                    <a:pt x="4019074" y="830866"/>
                  </a:lnTo>
                  <a:lnTo>
                    <a:pt x="4019074" y="858203"/>
                  </a:lnTo>
                  <a:lnTo>
                    <a:pt x="4133755" y="858203"/>
                  </a:lnTo>
                  <a:lnTo>
                    <a:pt x="4226529" y="858203"/>
                  </a:lnTo>
                  <a:lnTo>
                    <a:pt x="4230910" y="858203"/>
                  </a:lnTo>
                  <a:lnTo>
                    <a:pt x="4230910" y="907923"/>
                  </a:lnTo>
                  <a:lnTo>
                    <a:pt x="4559618" y="907923"/>
                  </a:lnTo>
                  <a:lnTo>
                    <a:pt x="4559618" y="995839"/>
                  </a:lnTo>
                  <a:lnTo>
                    <a:pt x="4636580" y="995839"/>
                  </a:lnTo>
                  <a:lnTo>
                    <a:pt x="5077206" y="995839"/>
                  </a:lnTo>
                  <a:lnTo>
                    <a:pt x="5193507" y="995839"/>
                  </a:lnTo>
                  <a:lnTo>
                    <a:pt x="5193507" y="1203865"/>
                  </a:lnTo>
                  <a:lnTo>
                    <a:pt x="5532120" y="1203865"/>
                  </a:lnTo>
                  <a:lnTo>
                    <a:pt x="5600891" y="1203865"/>
                  </a:lnTo>
                </a:path>
              </a:pathLst>
            </a:custGeom>
            <a:noFill/>
            <a:ln w="12700" cap="flat">
              <a:solidFill>
                <a:srgbClr val="1F497D"/>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414" name="Freeform: Shape 413">
              <a:extLst>
                <a:ext uri="{FF2B5EF4-FFF2-40B4-BE49-F238E27FC236}">
                  <a16:creationId xmlns:a16="http://schemas.microsoft.com/office/drawing/2014/main" id="{A6ECD6A5-AC8A-2A9A-FD3A-65C102590DFB}"/>
                </a:ext>
              </a:extLst>
            </p:cNvPr>
            <p:cNvSpPr/>
            <p:nvPr/>
          </p:nvSpPr>
          <p:spPr>
            <a:xfrm>
              <a:off x="1412641" y="2020953"/>
              <a:ext cx="8802546" cy="1516692"/>
            </a:xfrm>
            <a:custGeom>
              <a:avLst/>
              <a:gdLst>
                <a:gd name="connsiteX0" fmla="*/ 0 w 5491067"/>
                <a:gd name="connsiteY0" fmla="*/ 0 h 1140999"/>
                <a:gd name="connsiteX1" fmla="*/ 10382 w 5491067"/>
                <a:gd name="connsiteY1" fmla="*/ 0 h 1140999"/>
                <a:gd name="connsiteX2" fmla="*/ 10382 w 5491067"/>
                <a:gd name="connsiteY2" fmla="*/ 10954 h 1140999"/>
                <a:gd name="connsiteX3" fmla="*/ 17240 w 5491067"/>
                <a:gd name="connsiteY3" fmla="*/ 10954 h 1140999"/>
                <a:gd name="connsiteX4" fmla="*/ 17240 w 5491067"/>
                <a:gd name="connsiteY4" fmla="*/ 21336 h 1140999"/>
                <a:gd name="connsiteX5" fmla="*/ 108966 w 5491067"/>
                <a:gd name="connsiteY5" fmla="*/ 21336 h 1140999"/>
                <a:gd name="connsiteX6" fmla="*/ 108966 w 5491067"/>
                <a:gd name="connsiteY6" fmla="*/ 26765 h 1140999"/>
                <a:gd name="connsiteX7" fmla="*/ 240506 w 5491067"/>
                <a:gd name="connsiteY7" fmla="*/ 26765 h 1140999"/>
                <a:gd name="connsiteX8" fmla="*/ 413861 w 5491067"/>
                <a:gd name="connsiteY8" fmla="*/ 26765 h 1140999"/>
                <a:gd name="connsiteX9" fmla="*/ 413861 w 5491067"/>
                <a:gd name="connsiteY9" fmla="*/ 36671 h 1140999"/>
                <a:gd name="connsiteX10" fmla="*/ 521684 w 5491067"/>
                <a:gd name="connsiteY10" fmla="*/ 36671 h 1140999"/>
                <a:gd name="connsiteX11" fmla="*/ 521684 w 5491067"/>
                <a:gd name="connsiteY11" fmla="*/ 46958 h 1140999"/>
                <a:gd name="connsiteX12" fmla="*/ 682276 w 5491067"/>
                <a:gd name="connsiteY12" fmla="*/ 46958 h 1140999"/>
                <a:gd name="connsiteX13" fmla="*/ 682276 w 5491067"/>
                <a:gd name="connsiteY13" fmla="*/ 52769 h 1140999"/>
                <a:gd name="connsiteX14" fmla="*/ 773430 w 5491067"/>
                <a:gd name="connsiteY14" fmla="*/ 52769 h 1140999"/>
                <a:gd name="connsiteX15" fmla="*/ 773430 w 5491067"/>
                <a:gd name="connsiteY15" fmla="*/ 67723 h 1140999"/>
                <a:gd name="connsiteX16" fmla="*/ 842772 w 5491067"/>
                <a:gd name="connsiteY16" fmla="*/ 67723 h 1140999"/>
                <a:gd name="connsiteX17" fmla="*/ 842772 w 5491067"/>
                <a:gd name="connsiteY17" fmla="*/ 73724 h 1140999"/>
                <a:gd name="connsiteX18" fmla="*/ 890302 w 5491067"/>
                <a:gd name="connsiteY18" fmla="*/ 73724 h 1140999"/>
                <a:gd name="connsiteX19" fmla="*/ 890302 w 5491067"/>
                <a:gd name="connsiteY19" fmla="*/ 82772 h 1140999"/>
                <a:gd name="connsiteX20" fmla="*/ 904494 w 5491067"/>
                <a:gd name="connsiteY20" fmla="*/ 82772 h 1140999"/>
                <a:gd name="connsiteX21" fmla="*/ 904494 w 5491067"/>
                <a:gd name="connsiteY21" fmla="*/ 93440 h 1140999"/>
                <a:gd name="connsiteX22" fmla="*/ 950309 w 5491067"/>
                <a:gd name="connsiteY22" fmla="*/ 93440 h 1140999"/>
                <a:gd name="connsiteX23" fmla="*/ 950309 w 5491067"/>
                <a:gd name="connsiteY23" fmla="*/ 102965 h 1140999"/>
                <a:gd name="connsiteX24" fmla="*/ 973550 w 5491067"/>
                <a:gd name="connsiteY24" fmla="*/ 102965 h 1140999"/>
                <a:gd name="connsiteX25" fmla="*/ 973550 w 5491067"/>
                <a:gd name="connsiteY25" fmla="*/ 134874 h 1140999"/>
                <a:gd name="connsiteX26" fmla="*/ 981170 w 5491067"/>
                <a:gd name="connsiteY26" fmla="*/ 134874 h 1140999"/>
                <a:gd name="connsiteX27" fmla="*/ 1057942 w 5491067"/>
                <a:gd name="connsiteY27" fmla="*/ 134874 h 1140999"/>
                <a:gd name="connsiteX28" fmla="*/ 1057942 w 5491067"/>
                <a:gd name="connsiteY28" fmla="*/ 140399 h 1140999"/>
                <a:gd name="connsiteX29" fmla="*/ 1064990 w 5491067"/>
                <a:gd name="connsiteY29" fmla="*/ 140399 h 1140999"/>
                <a:gd name="connsiteX30" fmla="*/ 1064990 w 5491067"/>
                <a:gd name="connsiteY30" fmla="*/ 149924 h 1140999"/>
                <a:gd name="connsiteX31" fmla="*/ 1164431 w 5491067"/>
                <a:gd name="connsiteY31" fmla="*/ 149924 h 1140999"/>
                <a:gd name="connsiteX32" fmla="*/ 1164431 w 5491067"/>
                <a:gd name="connsiteY32" fmla="*/ 157544 h 1140999"/>
                <a:gd name="connsiteX33" fmla="*/ 1172051 w 5491067"/>
                <a:gd name="connsiteY33" fmla="*/ 157544 h 1140999"/>
                <a:gd name="connsiteX34" fmla="*/ 1172051 w 5491067"/>
                <a:gd name="connsiteY34" fmla="*/ 166878 h 1140999"/>
                <a:gd name="connsiteX35" fmla="*/ 1203389 w 5491067"/>
                <a:gd name="connsiteY35" fmla="*/ 166878 h 1140999"/>
                <a:gd name="connsiteX36" fmla="*/ 1203389 w 5491067"/>
                <a:gd name="connsiteY36" fmla="*/ 176689 h 1140999"/>
                <a:gd name="connsiteX37" fmla="*/ 1225010 w 5491067"/>
                <a:gd name="connsiteY37" fmla="*/ 176689 h 1140999"/>
                <a:gd name="connsiteX38" fmla="*/ 1225010 w 5491067"/>
                <a:gd name="connsiteY38" fmla="*/ 187071 h 1140999"/>
                <a:gd name="connsiteX39" fmla="*/ 1327404 w 5491067"/>
                <a:gd name="connsiteY39" fmla="*/ 187071 h 1140999"/>
                <a:gd name="connsiteX40" fmla="*/ 1327404 w 5491067"/>
                <a:gd name="connsiteY40" fmla="*/ 193358 h 1140999"/>
                <a:gd name="connsiteX41" fmla="*/ 1340168 w 5491067"/>
                <a:gd name="connsiteY41" fmla="*/ 193358 h 1140999"/>
                <a:gd name="connsiteX42" fmla="*/ 1340168 w 5491067"/>
                <a:gd name="connsiteY42" fmla="*/ 199358 h 1140999"/>
                <a:gd name="connsiteX43" fmla="*/ 1348931 w 5491067"/>
                <a:gd name="connsiteY43" fmla="*/ 199358 h 1140999"/>
                <a:gd name="connsiteX44" fmla="*/ 1348931 w 5491067"/>
                <a:gd name="connsiteY44" fmla="*/ 207550 h 1140999"/>
                <a:gd name="connsiteX45" fmla="*/ 1371314 w 5491067"/>
                <a:gd name="connsiteY45" fmla="*/ 207550 h 1140999"/>
                <a:gd name="connsiteX46" fmla="*/ 1371314 w 5491067"/>
                <a:gd name="connsiteY46" fmla="*/ 212693 h 1140999"/>
                <a:gd name="connsiteX47" fmla="*/ 1378458 w 5491067"/>
                <a:gd name="connsiteY47" fmla="*/ 212693 h 1140999"/>
                <a:gd name="connsiteX48" fmla="*/ 1378458 w 5491067"/>
                <a:gd name="connsiteY48" fmla="*/ 223076 h 1140999"/>
                <a:gd name="connsiteX49" fmla="*/ 1408748 w 5491067"/>
                <a:gd name="connsiteY49" fmla="*/ 223076 h 1140999"/>
                <a:gd name="connsiteX50" fmla="*/ 1408748 w 5491067"/>
                <a:gd name="connsiteY50" fmla="*/ 232886 h 1140999"/>
                <a:gd name="connsiteX51" fmla="*/ 1470470 w 5491067"/>
                <a:gd name="connsiteY51" fmla="*/ 232886 h 1140999"/>
                <a:gd name="connsiteX52" fmla="*/ 1470470 w 5491067"/>
                <a:gd name="connsiteY52" fmla="*/ 243554 h 1140999"/>
                <a:gd name="connsiteX53" fmla="*/ 1486853 w 5491067"/>
                <a:gd name="connsiteY53" fmla="*/ 243554 h 1140999"/>
                <a:gd name="connsiteX54" fmla="*/ 1486853 w 5491067"/>
                <a:gd name="connsiteY54" fmla="*/ 249269 h 1140999"/>
                <a:gd name="connsiteX55" fmla="*/ 1499902 w 5491067"/>
                <a:gd name="connsiteY55" fmla="*/ 249269 h 1140999"/>
                <a:gd name="connsiteX56" fmla="*/ 1499902 w 5491067"/>
                <a:gd name="connsiteY56" fmla="*/ 254222 h 1140999"/>
                <a:gd name="connsiteX57" fmla="*/ 1509236 w 5491067"/>
                <a:gd name="connsiteY57" fmla="*/ 254222 h 1140999"/>
                <a:gd name="connsiteX58" fmla="*/ 1509236 w 5491067"/>
                <a:gd name="connsiteY58" fmla="*/ 263462 h 1140999"/>
                <a:gd name="connsiteX59" fmla="*/ 1540574 w 5491067"/>
                <a:gd name="connsiteY59" fmla="*/ 263462 h 1140999"/>
                <a:gd name="connsiteX60" fmla="*/ 1540574 w 5491067"/>
                <a:gd name="connsiteY60" fmla="*/ 274415 h 1140999"/>
                <a:gd name="connsiteX61" fmla="*/ 1559433 w 5491067"/>
                <a:gd name="connsiteY61" fmla="*/ 274415 h 1140999"/>
                <a:gd name="connsiteX62" fmla="*/ 1559433 w 5491067"/>
                <a:gd name="connsiteY62" fmla="*/ 279083 h 1140999"/>
                <a:gd name="connsiteX63" fmla="*/ 1590866 w 5491067"/>
                <a:gd name="connsiteY63" fmla="*/ 279083 h 1140999"/>
                <a:gd name="connsiteX64" fmla="*/ 1590866 w 5491067"/>
                <a:gd name="connsiteY64" fmla="*/ 292418 h 1140999"/>
                <a:gd name="connsiteX65" fmla="*/ 1661827 w 5491067"/>
                <a:gd name="connsiteY65" fmla="*/ 292418 h 1140999"/>
                <a:gd name="connsiteX66" fmla="*/ 1661827 w 5491067"/>
                <a:gd name="connsiteY66" fmla="*/ 304705 h 1140999"/>
                <a:gd name="connsiteX67" fmla="*/ 1685830 w 5491067"/>
                <a:gd name="connsiteY67" fmla="*/ 304705 h 1140999"/>
                <a:gd name="connsiteX68" fmla="*/ 1685830 w 5491067"/>
                <a:gd name="connsiteY68" fmla="*/ 310420 h 1140999"/>
                <a:gd name="connsiteX69" fmla="*/ 1722977 w 5491067"/>
                <a:gd name="connsiteY69" fmla="*/ 310420 h 1140999"/>
                <a:gd name="connsiteX70" fmla="*/ 1722977 w 5491067"/>
                <a:gd name="connsiteY70" fmla="*/ 319754 h 1140999"/>
                <a:gd name="connsiteX71" fmla="*/ 1739075 w 5491067"/>
                <a:gd name="connsiteY71" fmla="*/ 319754 h 1140999"/>
                <a:gd name="connsiteX72" fmla="*/ 1739075 w 5491067"/>
                <a:gd name="connsiteY72" fmla="*/ 340995 h 1140999"/>
                <a:gd name="connsiteX73" fmla="*/ 1799368 w 5491067"/>
                <a:gd name="connsiteY73" fmla="*/ 340995 h 1140999"/>
                <a:gd name="connsiteX74" fmla="*/ 1799368 w 5491067"/>
                <a:gd name="connsiteY74" fmla="*/ 351377 h 1140999"/>
                <a:gd name="connsiteX75" fmla="*/ 1854327 w 5491067"/>
                <a:gd name="connsiteY75" fmla="*/ 351377 h 1140999"/>
                <a:gd name="connsiteX76" fmla="*/ 1854327 w 5491067"/>
                <a:gd name="connsiteY76" fmla="*/ 362617 h 1140999"/>
                <a:gd name="connsiteX77" fmla="*/ 1883759 w 5491067"/>
                <a:gd name="connsiteY77" fmla="*/ 362617 h 1140999"/>
                <a:gd name="connsiteX78" fmla="*/ 1883759 w 5491067"/>
                <a:gd name="connsiteY78" fmla="*/ 373571 h 1140999"/>
                <a:gd name="connsiteX79" fmla="*/ 1890332 w 5491067"/>
                <a:gd name="connsiteY79" fmla="*/ 373571 h 1140999"/>
                <a:gd name="connsiteX80" fmla="*/ 1890332 w 5491067"/>
                <a:gd name="connsiteY80" fmla="*/ 377095 h 1140999"/>
                <a:gd name="connsiteX81" fmla="*/ 1944148 w 5491067"/>
                <a:gd name="connsiteY81" fmla="*/ 377095 h 1140999"/>
                <a:gd name="connsiteX82" fmla="*/ 1944148 w 5491067"/>
                <a:gd name="connsiteY82" fmla="*/ 388239 h 1140999"/>
                <a:gd name="connsiteX83" fmla="*/ 2020538 w 5491067"/>
                <a:gd name="connsiteY83" fmla="*/ 388239 h 1140999"/>
                <a:gd name="connsiteX84" fmla="*/ 2020538 w 5491067"/>
                <a:gd name="connsiteY84" fmla="*/ 397574 h 1140999"/>
                <a:gd name="connsiteX85" fmla="*/ 2029873 w 5491067"/>
                <a:gd name="connsiteY85" fmla="*/ 397574 h 1140999"/>
                <a:gd name="connsiteX86" fmla="*/ 2029873 w 5491067"/>
                <a:gd name="connsiteY86" fmla="*/ 403860 h 1140999"/>
                <a:gd name="connsiteX87" fmla="*/ 2059877 w 5491067"/>
                <a:gd name="connsiteY87" fmla="*/ 403860 h 1140999"/>
                <a:gd name="connsiteX88" fmla="*/ 2059877 w 5491067"/>
                <a:gd name="connsiteY88" fmla="*/ 415004 h 1140999"/>
                <a:gd name="connsiteX89" fmla="*/ 2067782 w 5491067"/>
                <a:gd name="connsiteY89" fmla="*/ 415004 h 1140999"/>
                <a:gd name="connsiteX90" fmla="*/ 2067782 w 5491067"/>
                <a:gd name="connsiteY90" fmla="*/ 418338 h 1140999"/>
                <a:gd name="connsiteX91" fmla="*/ 2143125 w 5491067"/>
                <a:gd name="connsiteY91" fmla="*/ 418338 h 1140999"/>
                <a:gd name="connsiteX92" fmla="*/ 2143125 w 5491067"/>
                <a:gd name="connsiteY92" fmla="*/ 440150 h 1140999"/>
                <a:gd name="connsiteX93" fmla="*/ 2151031 w 5491067"/>
                <a:gd name="connsiteY93" fmla="*/ 440150 h 1140999"/>
                <a:gd name="connsiteX94" fmla="*/ 2151031 w 5491067"/>
                <a:gd name="connsiteY94" fmla="*/ 449675 h 1140999"/>
                <a:gd name="connsiteX95" fmla="*/ 2205609 w 5491067"/>
                <a:gd name="connsiteY95" fmla="*/ 449675 h 1140999"/>
                <a:gd name="connsiteX96" fmla="*/ 2205609 w 5491067"/>
                <a:gd name="connsiteY96" fmla="*/ 460057 h 1140999"/>
                <a:gd name="connsiteX97" fmla="*/ 2241137 w 5491067"/>
                <a:gd name="connsiteY97" fmla="*/ 460057 h 1140999"/>
                <a:gd name="connsiteX98" fmla="*/ 2279904 w 5491067"/>
                <a:gd name="connsiteY98" fmla="*/ 460057 h 1140999"/>
                <a:gd name="connsiteX99" fmla="*/ 2279904 w 5491067"/>
                <a:gd name="connsiteY99" fmla="*/ 475393 h 1140999"/>
                <a:gd name="connsiteX100" fmla="*/ 2344103 w 5491067"/>
                <a:gd name="connsiteY100" fmla="*/ 475393 h 1140999"/>
                <a:gd name="connsiteX101" fmla="*/ 2344103 w 5491067"/>
                <a:gd name="connsiteY101" fmla="*/ 485966 h 1140999"/>
                <a:gd name="connsiteX102" fmla="*/ 2460879 w 5491067"/>
                <a:gd name="connsiteY102" fmla="*/ 485966 h 1140999"/>
                <a:gd name="connsiteX103" fmla="*/ 2542223 w 5491067"/>
                <a:gd name="connsiteY103" fmla="*/ 485966 h 1140999"/>
                <a:gd name="connsiteX104" fmla="*/ 2542223 w 5491067"/>
                <a:gd name="connsiteY104" fmla="*/ 496348 h 1140999"/>
                <a:gd name="connsiteX105" fmla="*/ 2648236 w 5491067"/>
                <a:gd name="connsiteY105" fmla="*/ 496348 h 1140999"/>
                <a:gd name="connsiteX106" fmla="*/ 2648236 w 5491067"/>
                <a:gd name="connsiteY106" fmla="*/ 507016 h 1140999"/>
                <a:gd name="connsiteX107" fmla="*/ 2695194 w 5491067"/>
                <a:gd name="connsiteY107" fmla="*/ 507016 h 1140999"/>
                <a:gd name="connsiteX108" fmla="*/ 2695194 w 5491067"/>
                <a:gd name="connsiteY108" fmla="*/ 522065 h 1140999"/>
                <a:gd name="connsiteX109" fmla="*/ 2740724 w 5491067"/>
                <a:gd name="connsiteY109" fmla="*/ 522065 h 1140999"/>
                <a:gd name="connsiteX110" fmla="*/ 2740724 w 5491067"/>
                <a:gd name="connsiteY110" fmla="*/ 532733 h 1140999"/>
                <a:gd name="connsiteX111" fmla="*/ 2809304 w 5491067"/>
                <a:gd name="connsiteY111" fmla="*/ 532733 h 1140999"/>
                <a:gd name="connsiteX112" fmla="*/ 2809304 w 5491067"/>
                <a:gd name="connsiteY112" fmla="*/ 541973 h 1140999"/>
                <a:gd name="connsiteX113" fmla="*/ 2816066 w 5491067"/>
                <a:gd name="connsiteY113" fmla="*/ 541973 h 1140999"/>
                <a:gd name="connsiteX114" fmla="*/ 2816066 w 5491067"/>
                <a:gd name="connsiteY114" fmla="*/ 547973 h 1140999"/>
                <a:gd name="connsiteX115" fmla="*/ 2824829 w 5491067"/>
                <a:gd name="connsiteY115" fmla="*/ 547973 h 1140999"/>
                <a:gd name="connsiteX116" fmla="*/ 2824829 w 5491067"/>
                <a:gd name="connsiteY116" fmla="*/ 558070 h 1140999"/>
                <a:gd name="connsiteX117" fmla="*/ 2847499 w 5491067"/>
                <a:gd name="connsiteY117" fmla="*/ 558070 h 1140999"/>
                <a:gd name="connsiteX118" fmla="*/ 2847499 w 5491067"/>
                <a:gd name="connsiteY118" fmla="*/ 573596 h 1140999"/>
                <a:gd name="connsiteX119" fmla="*/ 2955608 w 5491067"/>
                <a:gd name="connsiteY119" fmla="*/ 573596 h 1140999"/>
                <a:gd name="connsiteX120" fmla="*/ 2955608 w 5491067"/>
                <a:gd name="connsiteY120" fmla="*/ 587026 h 1140999"/>
                <a:gd name="connsiteX121" fmla="*/ 3008853 w 5491067"/>
                <a:gd name="connsiteY121" fmla="*/ 587026 h 1140999"/>
                <a:gd name="connsiteX122" fmla="*/ 3008853 w 5491067"/>
                <a:gd name="connsiteY122" fmla="*/ 601218 h 1140999"/>
                <a:gd name="connsiteX123" fmla="*/ 3070289 w 5491067"/>
                <a:gd name="connsiteY123" fmla="*/ 601218 h 1140999"/>
                <a:gd name="connsiteX124" fmla="*/ 3070289 w 5491067"/>
                <a:gd name="connsiteY124" fmla="*/ 605028 h 1140999"/>
                <a:gd name="connsiteX125" fmla="*/ 3085814 w 5491067"/>
                <a:gd name="connsiteY125" fmla="*/ 605028 h 1140999"/>
                <a:gd name="connsiteX126" fmla="*/ 3085814 w 5491067"/>
                <a:gd name="connsiteY126" fmla="*/ 614553 h 1140999"/>
                <a:gd name="connsiteX127" fmla="*/ 3146203 w 5491067"/>
                <a:gd name="connsiteY127" fmla="*/ 614553 h 1140999"/>
                <a:gd name="connsiteX128" fmla="*/ 3146203 w 5491067"/>
                <a:gd name="connsiteY128" fmla="*/ 629888 h 1140999"/>
                <a:gd name="connsiteX129" fmla="*/ 3362420 w 5491067"/>
                <a:gd name="connsiteY129" fmla="*/ 629888 h 1140999"/>
                <a:gd name="connsiteX130" fmla="*/ 3382613 w 5491067"/>
                <a:gd name="connsiteY130" fmla="*/ 629888 h 1140999"/>
                <a:gd name="connsiteX131" fmla="*/ 3382613 w 5491067"/>
                <a:gd name="connsiteY131" fmla="*/ 645128 h 1140999"/>
                <a:gd name="connsiteX132" fmla="*/ 3412617 w 5491067"/>
                <a:gd name="connsiteY132" fmla="*/ 645128 h 1140999"/>
                <a:gd name="connsiteX133" fmla="*/ 3412617 w 5491067"/>
                <a:gd name="connsiteY133" fmla="*/ 660749 h 1140999"/>
                <a:gd name="connsiteX134" fmla="*/ 3445383 w 5491067"/>
                <a:gd name="connsiteY134" fmla="*/ 660749 h 1140999"/>
                <a:gd name="connsiteX135" fmla="*/ 3445383 w 5491067"/>
                <a:gd name="connsiteY135" fmla="*/ 697897 h 1140999"/>
                <a:gd name="connsiteX136" fmla="*/ 3543110 w 5491067"/>
                <a:gd name="connsiteY136" fmla="*/ 697897 h 1140999"/>
                <a:gd name="connsiteX137" fmla="*/ 3543110 w 5491067"/>
                <a:gd name="connsiteY137" fmla="*/ 713708 h 1140999"/>
                <a:gd name="connsiteX138" fmla="*/ 3637026 w 5491067"/>
                <a:gd name="connsiteY138" fmla="*/ 713708 h 1140999"/>
                <a:gd name="connsiteX139" fmla="*/ 3637026 w 5491067"/>
                <a:gd name="connsiteY139" fmla="*/ 733044 h 1140999"/>
                <a:gd name="connsiteX140" fmla="*/ 3757708 w 5491067"/>
                <a:gd name="connsiteY140" fmla="*/ 733044 h 1140999"/>
                <a:gd name="connsiteX141" fmla="*/ 3757708 w 5491067"/>
                <a:gd name="connsiteY141" fmla="*/ 754952 h 1140999"/>
                <a:gd name="connsiteX142" fmla="*/ 3925920 w 5491067"/>
                <a:gd name="connsiteY142" fmla="*/ 754952 h 1140999"/>
                <a:gd name="connsiteX143" fmla="*/ 3925920 w 5491067"/>
                <a:gd name="connsiteY143" fmla="*/ 775145 h 1140999"/>
                <a:gd name="connsiteX144" fmla="*/ 3957828 w 5491067"/>
                <a:gd name="connsiteY144" fmla="*/ 775145 h 1140999"/>
                <a:gd name="connsiteX145" fmla="*/ 3964400 w 5491067"/>
                <a:gd name="connsiteY145" fmla="*/ 775145 h 1140999"/>
                <a:gd name="connsiteX146" fmla="*/ 3964400 w 5491067"/>
                <a:gd name="connsiteY146" fmla="*/ 795623 h 1140999"/>
                <a:gd name="connsiteX147" fmla="*/ 3964400 w 5491067"/>
                <a:gd name="connsiteY147" fmla="*/ 800005 h 1140999"/>
                <a:gd name="connsiteX148" fmla="*/ 4088606 w 5491067"/>
                <a:gd name="connsiteY148" fmla="*/ 800005 h 1140999"/>
                <a:gd name="connsiteX149" fmla="*/ 4088606 w 5491067"/>
                <a:gd name="connsiteY149" fmla="*/ 822389 h 1140999"/>
                <a:gd name="connsiteX150" fmla="*/ 4093274 w 5491067"/>
                <a:gd name="connsiteY150" fmla="*/ 822389 h 1140999"/>
                <a:gd name="connsiteX151" fmla="*/ 4093274 w 5491067"/>
                <a:gd name="connsiteY151" fmla="*/ 826484 h 1140999"/>
                <a:gd name="connsiteX152" fmla="*/ 4192048 w 5491067"/>
                <a:gd name="connsiteY152" fmla="*/ 826484 h 1140999"/>
                <a:gd name="connsiteX153" fmla="*/ 4417314 w 5491067"/>
                <a:gd name="connsiteY153" fmla="*/ 826484 h 1140999"/>
                <a:gd name="connsiteX154" fmla="*/ 4669822 w 5491067"/>
                <a:gd name="connsiteY154" fmla="*/ 826484 h 1140999"/>
                <a:gd name="connsiteX155" fmla="*/ 4669822 w 5491067"/>
                <a:gd name="connsiteY155" fmla="*/ 831628 h 1140999"/>
                <a:gd name="connsiteX156" fmla="*/ 4675061 w 5491067"/>
                <a:gd name="connsiteY156" fmla="*/ 831628 h 1140999"/>
                <a:gd name="connsiteX157" fmla="*/ 4675061 w 5491067"/>
                <a:gd name="connsiteY157" fmla="*/ 867632 h 1140999"/>
                <a:gd name="connsiteX158" fmla="*/ 4766215 w 5491067"/>
                <a:gd name="connsiteY158" fmla="*/ 867632 h 1140999"/>
                <a:gd name="connsiteX159" fmla="*/ 4950238 w 5491067"/>
                <a:gd name="connsiteY159" fmla="*/ 867632 h 1140999"/>
                <a:gd name="connsiteX160" fmla="*/ 5240941 w 5491067"/>
                <a:gd name="connsiteY160" fmla="*/ 867632 h 1140999"/>
                <a:gd name="connsiteX161" fmla="*/ 5302949 w 5491067"/>
                <a:gd name="connsiteY161" fmla="*/ 867632 h 1140999"/>
                <a:gd name="connsiteX162" fmla="*/ 5302949 w 5491067"/>
                <a:gd name="connsiteY162" fmla="*/ 976313 h 1140999"/>
                <a:gd name="connsiteX163" fmla="*/ 5302949 w 5491067"/>
                <a:gd name="connsiteY163" fmla="*/ 1141000 h 1140999"/>
                <a:gd name="connsiteX164" fmla="*/ 5491067 w 5491067"/>
                <a:gd name="connsiteY164" fmla="*/ 1141000 h 114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5491067" h="1140999">
                  <a:moveTo>
                    <a:pt x="0" y="0"/>
                  </a:moveTo>
                  <a:lnTo>
                    <a:pt x="10382" y="0"/>
                  </a:lnTo>
                  <a:lnTo>
                    <a:pt x="10382" y="10954"/>
                  </a:lnTo>
                  <a:lnTo>
                    <a:pt x="17240" y="10954"/>
                  </a:lnTo>
                  <a:lnTo>
                    <a:pt x="17240" y="21336"/>
                  </a:lnTo>
                  <a:lnTo>
                    <a:pt x="108966" y="21336"/>
                  </a:lnTo>
                  <a:lnTo>
                    <a:pt x="108966" y="26765"/>
                  </a:lnTo>
                  <a:lnTo>
                    <a:pt x="240506" y="26765"/>
                  </a:lnTo>
                  <a:lnTo>
                    <a:pt x="413861" y="26765"/>
                  </a:lnTo>
                  <a:lnTo>
                    <a:pt x="413861" y="36671"/>
                  </a:lnTo>
                  <a:lnTo>
                    <a:pt x="521684" y="36671"/>
                  </a:lnTo>
                  <a:lnTo>
                    <a:pt x="521684" y="46958"/>
                  </a:lnTo>
                  <a:lnTo>
                    <a:pt x="682276" y="46958"/>
                  </a:lnTo>
                  <a:lnTo>
                    <a:pt x="682276" y="52769"/>
                  </a:lnTo>
                  <a:lnTo>
                    <a:pt x="773430" y="52769"/>
                  </a:lnTo>
                  <a:lnTo>
                    <a:pt x="773430" y="67723"/>
                  </a:lnTo>
                  <a:lnTo>
                    <a:pt x="842772" y="67723"/>
                  </a:lnTo>
                  <a:lnTo>
                    <a:pt x="842772" y="73724"/>
                  </a:lnTo>
                  <a:lnTo>
                    <a:pt x="890302" y="73724"/>
                  </a:lnTo>
                  <a:lnTo>
                    <a:pt x="890302" y="82772"/>
                  </a:lnTo>
                  <a:lnTo>
                    <a:pt x="904494" y="82772"/>
                  </a:lnTo>
                  <a:lnTo>
                    <a:pt x="904494" y="93440"/>
                  </a:lnTo>
                  <a:lnTo>
                    <a:pt x="950309" y="93440"/>
                  </a:lnTo>
                  <a:lnTo>
                    <a:pt x="950309" y="102965"/>
                  </a:lnTo>
                  <a:lnTo>
                    <a:pt x="973550" y="102965"/>
                  </a:lnTo>
                  <a:lnTo>
                    <a:pt x="973550" y="134874"/>
                  </a:lnTo>
                  <a:lnTo>
                    <a:pt x="981170" y="134874"/>
                  </a:lnTo>
                  <a:lnTo>
                    <a:pt x="1057942" y="134874"/>
                  </a:lnTo>
                  <a:lnTo>
                    <a:pt x="1057942" y="140399"/>
                  </a:lnTo>
                  <a:lnTo>
                    <a:pt x="1064990" y="140399"/>
                  </a:lnTo>
                  <a:lnTo>
                    <a:pt x="1064990" y="149924"/>
                  </a:lnTo>
                  <a:lnTo>
                    <a:pt x="1164431" y="149924"/>
                  </a:lnTo>
                  <a:lnTo>
                    <a:pt x="1164431" y="157544"/>
                  </a:lnTo>
                  <a:lnTo>
                    <a:pt x="1172051" y="157544"/>
                  </a:lnTo>
                  <a:lnTo>
                    <a:pt x="1172051" y="166878"/>
                  </a:lnTo>
                  <a:lnTo>
                    <a:pt x="1203389" y="166878"/>
                  </a:lnTo>
                  <a:lnTo>
                    <a:pt x="1203389" y="176689"/>
                  </a:lnTo>
                  <a:lnTo>
                    <a:pt x="1225010" y="176689"/>
                  </a:lnTo>
                  <a:lnTo>
                    <a:pt x="1225010" y="187071"/>
                  </a:lnTo>
                  <a:lnTo>
                    <a:pt x="1327404" y="187071"/>
                  </a:lnTo>
                  <a:lnTo>
                    <a:pt x="1327404" y="193358"/>
                  </a:lnTo>
                  <a:lnTo>
                    <a:pt x="1340168" y="193358"/>
                  </a:lnTo>
                  <a:lnTo>
                    <a:pt x="1340168" y="199358"/>
                  </a:lnTo>
                  <a:lnTo>
                    <a:pt x="1348931" y="199358"/>
                  </a:lnTo>
                  <a:lnTo>
                    <a:pt x="1348931" y="207550"/>
                  </a:lnTo>
                  <a:lnTo>
                    <a:pt x="1371314" y="207550"/>
                  </a:lnTo>
                  <a:lnTo>
                    <a:pt x="1371314" y="212693"/>
                  </a:lnTo>
                  <a:lnTo>
                    <a:pt x="1378458" y="212693"/>
                  </a:lnTo>
                  <a:lnTo>
                    <a:pt x="1378458" y="223076"/>
                  </a:lnTo>
                  <a:lnTo>
                    <a:pt x="1408748" y="223076"/>
                  </a:lnTo>
                  <a:lnTo>
                    <a:pt x="1408748" y="232886"/>
                  </a:lnTo>
                  <a:lnTo>
                    <a:pt x="1470470" y="232886"/>
                  </a:lnTo>
                  <a:lnTo>
                    <a:pt x="1470470" y="243554"/>
                  </a:lnTo>
                  <a:lnTo>
                    <a:pt x="1486853" y="243554"/>
                  </a:lnTo>
                  <a:lnTo>
                    <a:pt x="1486853" y="249269"/>
                  </a:lnTo>
                  <a:lnTo>
                    <a:pt x="1499902" y="249269"/>
                  </a:lnTo>
                  <a:lnTo>
                    <a:pt x="1499902" y="254222"/>
                  </a:lnTo>
                  <a:lnTo>
                    <a:pt x="1509236" y="254222"/>
                  </a:lnTo>
                  <a:lnTo>
                    <a:pt x="1509236" y="263462"/>
                  </a:lnTo>
                  <a:lnTo>
                    <a:pt x="1540574" y="263462"/>
                  </a:lnTo>
                  <a:lnTo>
                    <a:pt x="1540574" y="274415"/>
                  </a:lnTo>
                  <a:lnTo>
                    <a:pt x="1559433" y="274415"/>
                  </a:lnTo>
                  <a:lnTo>
                    <a:pt x="1559433" y="279083"/>
                  </a:lnTo>
                  <a:lnTo>
                    <a:pt x="1590866" y="279083"/>
                  </a:lnTo>
                  <a:lnTo>
                    <a:pt x="1590866" y="292418"/>
                  </a:lnTo>
                  <a:lnTo>
                    <a:pt x="1661827" y="292418"/>
                  </a:lnTo>
                  <a:lnTo>
                    <a:pt x="1661827" y="304705"/>
                  </a:lnTo>
                  <a:lnTo>
                    <a:pt x="1685830" y="304705"/>
                  </a:lnTo>
                  <a:lnTo>
                    <a:pt x="1685830" y="310420"/>
                  </a:lnTo>
                  <a:lnTo>
                    <a:pt x="1722977" y="310420"/>
                  </a:lnTo>
                  <a:lnTo>
                    <a:pt x="1722977" y="319754"/>
                  </a:lnTo>
                  <a:lnTo>
                    <a:pt x="1739075" y="319754"/>
                  </a:lnTo>
                  <a:lnTo>
                    <a:pt x="1739075" y="340995"/>
                  </a:lnTo>
                  <a:lnTo>
                    <a:pt x="1799368" y="340995"/>
                  </a:lnTo>
                  <a:lnTo>
                    <a:pt x="1799368" y="351377"/>
                  </a:lnTo>
                  <a:lnTo>
                    <a:pt x="1854327" y="351377"/>
                  </a:lnTo>
                  <a:lnTo>
                    <a:pt x="1854327" y="362617"/>
                  </a:lnTo>
                  <a:lnTo>
                    <a:pt x="1883759" y="362617"/>
                  </a:lnTo>
                  <a:lnTo>
                    <a:pt x="1883759" y="373571"/>
                  </a:lnTo>
                  <a:lnTo>
                    <a:pt x="1890332" y="373571"/>
                  </a:lnTo>
                  <a:lnTo>
                    <a:pt x="1890332" y="377095"/>
                  </a:lnTo>
                  <a:lnTo>
                    <a:pt x="1944148" y="377095"/>
                  </a:lnTo>
                  <a:lnTo>
                    <a:pt x="1944148" y="388239"/>
                  </a:lnTo>
                  <a:lnTo>
                    <a:pt x="2020538" y="388239"/>
                  </a:lnTo>
                  <a:lnTo>
                    <a:pt x="2020538" y="397574"/>
                  </a:lnTo>
                  <a:lnTo>
                    <a:pt x="2029873" y="397574"/>
                  </a:lnTo>
                  <a:lnTo>
                    <a:pt x="2029873" y="403860"/>
                  </a:lnTo>
                  <a:lnTo>
                    <a:pt x="2059877" y="403860"/>
                  </a:lnTo>
                  <a:lnTo>
                    <a:pt x="2059877" y="415004"/>
                  </a:lnTo>
                  <a:lnTo>
                    <a:pt x="2067782" y="415004"/>
                  </a:lnTo>
                  <a:lnTo>
                    <a:pt x="2067782" y="418338"/>
                  </a:lnTo>
                  <a:lnTo>
                    <a:pt x="2143125" y="418338"/>
                  </a:lnTo>
                  <a:lnTo>
                    <a:pt x="2143125" y="440150"/>
                  </a:lnTo>
                  <a:lnTo>
                    <a:pt x="2151031" y="440150"/>
                  </a:lnTo>
                  <a:lnTo>
                    <a:pt x="2151031" y="449675"/>
                  </a:lnTo>
                  <a:lnTo>
                    <a:pt x="2205609" y="449675"/>
                  </a:lnTo>
                  <a:lnTo>
                    <a:pt x="2205609" y="460057"/>
                  </a:lnTo>
                  <a:lnTo>
                    <a:pt x="2241137" y="460057"/>
                  </a:lnTo>
                  <a:lnTo>
                    <a:pt x="2279904" y="460057"/>
                  </a:lnTo>
                  <a:lnTo>
                    <a:pt x="2279904" y="475393"/>
                  </a:lnTo>
                  <a:lnTo>
                    <a:pt x="2344103" y="475393"/>
                  </a:lnTo>
                  <a:lnTo>
                    <a:pt x="2344103" y="485966"/>
                  </a:lnTo>
                  <a:lnTo>
                    <a:pt x="2460879" y="485966"/>
                  </a:lnTo>
                  <a:lnTo>
                    <a:pt x="2542223" y="485966"/>
                  </a:lnTo>
                  <a:lnTo>
                    <a:pt x="2542223" y="496348"/>
                  </a:lnTo>
                  <a:lnTo>
                    <a:pt x="2648236" y="496348"/>
                  </a:lnTo>
                  <a:lnTo>
                    <a:pt x="2648236" y="507016"/>
                  </a:lnTo>
                  <a:lnTo>
                    <a:pt x="2695194" y="507016"/>
                  </a:lnTo>
                  <a:lnTo>
                    <a:pt x="2695194" y="522065"/>
                  </a:lnTo>
                  <a:lnTo>
                    <a:pt x="2740724" y="522065"/>
                  </a:lnTo>
                  <a:lnTo>
                    <a:pt x="2740724" y="532733"/>
                  </a:lnTo>
                  <a:lnTo>
                    <a:pt x="2809304" y="532733"/>
                  </a:lnTo>
                  <a:lnTo>
                    <a:pt x="2809304" y="541973"/>
                  </a:lnTo>
                  <a:lnTo>
                    <a:pt x="2816066" y="541973"/>
                  </a:lnTo>
                  <a:lnTo>
                    <a:pt x="2816066" y="547973"/>
                  </a:lnTo>
                  <a:lnTo>
                    <a:pt x="2824829" y="547973"/>
                  </a:lnTo>
                  <a:lnTo>
                    <a:pt x="2824829" y="558070"/>
                  </a:lnTo>
                  <a:lnTo>
                    <a:pt x="2847499" y="558070"/>
                  </a:lnTo>
                  <a:lnTo>
                    <a:pt x="2847499" y="573596"/>
                  </a:lnTo>
                  <a:lnTo>
                    <a:pt x="2955608" y="573596"/>
                  </a:lnTo>
                  <a:lnTo>
                    <a:pt x="2955608" y="587026"/>
                  </a:lnTo>
                  <a:lnTo>
                    <a:pt x="3008853" y="587026"/>
                  </a:lnTo>
                  <a:lnTo>
                    <a:pt x="3008853" y="601218"/>
                  </a:lnTo>
                  <a:lnTo>
                    <a:pt x="3070289" y="601218"/>
                  </a:lnTo>
                  <a:lnTo>
                    <a:pt x="3070289" y="605028"/>
                  </a:lnTo>
                  <a:lnTo>
                    <a:pt x="3085814" y="605028"/>
                  </a:lnTo>
                  <a:lnTo>
                    <a:pt x="3085814" y="614553"/>
                  </a:lnTo>
                  <a:lnTo>
                    <a:pt x="3146203" y="614553"/>
                  </a:lnTo>
                  <a:lnTo>
                    <a:pt x="3146203" y="629888"/>
                  </a:lnTo>
                  <a:lnTo>
                    <a:pt x="3362420" y="629888"/>
                  </a:lnTo>
                  <a:lnTo>
                    <a:pt x="3382613" y="629888"/>
                  </a:lnTo>
                  <a:lnTo>
                    <a:pt x="3382613" y="645128"/>
                  </a:lnTo>
                  <a:lnTo>
                    <a:pt x="3412617" y="645128"/>
                  </a:lnTo>
                  <a:lnTo>
                    <a:pt x="3412617" y="660749"/>
                  </a:lnTo>
                  <a:lnTo>
                    <a:pt x="3445383" y="660749"/>
                  </a:lnTo>
                  <a:lnTo>
                    <a:pt x="3445383" y="697897"/>
                  </a:lnTo>
                  <a:lnTo>
                    <a:pt x="3543110" y="697897"/>
                  </a:lnTo>
                  <a:lnTo>
                    <a:pt x="3543110" y="713708"/>
                  </a:lnTo>
                  <a:lnTo>
                    <a:pt x="3637026" y="713708"/>
                  </a:lnTo>
                  <a:lnTo>
                    <a:pt x="3637026" y="733044"/>
                  </a:lnTo>
                  <a:lnTo>
                    <a:pt x="3757708" y="733044"/>
                  </a:lnTo>
                  <a:lnTo>
                    <a:pt x="3757708" y="754952"/>
                  </a:lnTo>
                  <a:lnTo>
                    <a:pt x="3925920" y="754952"/>
                  </a:lnTo>
                  <a:lnTo>
                    <a:pt x="3925920" y="775145"/>
                  </a:lnTo>
                  <a:lnTo>
                    <a:pt x="3957828" y="775145"/>
                  </a:lnTo>
                  <a:lnTo>
                    <a:pt x="3964400" y="775145"/>
                  </a:lnTo>
                  <a:lnTo>
                    <a:pt x="3964400" y="795623"/>
                  </a:lnTo>
                  <a:lnTo>
                    <a:pt x="3964400" y="800005"/>
                  </a:lnTo>
                  <a:lnTo>
                    <a:pt x="4088606" y="800005"/>
                  </a:lnTo>
                  <a:lnTo>
                    <a:pt x="4088606" y="822389"/>
                  </a:lnTo>
                  <a:lnTo>
                    <a:pt x="4093274" y="822389"/>
                  </a:lnTo>
                  <a:lnTo>
                    <a:pt x="4093274" y="826484"/>
                  </a:lnTo>
                  <a:lnTo>
                    <a:pt x="4192048" y="826484"/>
                  </a:lnTo>
                  <a:lnTo>
                    <a:pt x="4417314" y="826484"/>
                  </a:lnTo>
                  <a:lnTo>
                    <a:pt x="4669822" y="826484"/>
                  </a:lnTo>
                  <a:lnTo>
                    <a:pt x="4669822" y="831628"/>
                  </a:lnTo>
                  <a:lnTo>
                    <a:pt x="4675061" y="831628"/>
                  </a:lnTo>
                  <a:lnTo>
                    <a:pt x="4675061" y="867632"/>
                  </a:lnTo>
                  <a:lnTo>
                    <a:pt x="4766215" y="867632"/>
                  </a:lnTo>
                  <a:lnTo>
                    <a:pt x="4950238" y="867632"/>
                  </a:lnTo>
                  <a:lnTo>
                    <a:pt x="5240941" y="867632"/>
                  </a:lnTo>
                  <a:lnTo>
                    <a:pt x="5302949" y="867632"/>
                  </a:lnTo>
                  <a:lnTo>
                    <a:pt x="5302949" y="976313"/>
                  </a:lnTo>
                  <a:lnTo>
                    <a:pt x="5302949" y="1141000"/>
                  </a:lnTo>
                  <a:lnTo>
                    <a:pt x="5491067" y="1141000"/>
                  </a:lnTo>
                </a:path>
              </a:pathLst>
            </a:custGeom>
            <a:noFill/>
            <a:ln w="12700" cap="flat">
              <a:solidFill>
                <a:srgbClr val="F79646"/>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cxnSp>
          <p:nvCxnSpPr>
            <p:cNvPr id="417" name="Straight Connector 416">
              <a:extLst>
                <a:ext uri="{FF2B5EF4-FFF2-40B4-BE49-F238E27FC236}">
                  <a16:creationId xmlns:a16="http://schemas.microsoft.com/office/drawing/2014/main" id="{1C1E6681-C81F-7A79-4A5A-5FD5965C3B29}"/>
                </a:ext>
              </a:extLst>
            </p:cNvPr>
            <p:cNvCxnSpPr>
              <a:cxnSpLocks/>
            </p:cNvCxnSpPr>
            <p:nvPr/>
          </p:nvCxnSpPr>
          <p:spPr>
            <a:xfrm>
              <a:off x="1048894" y="1953523"/>
              <a:ext cx="0" cy="1969718"/>
            </a:xfrm>
            <a:prstGeom prst="line">
              <a:avLst/>
            </a:prstGeom>
            <a:noFill/>
            <a:ln w="12700" cap="flat" cmpd="sng" algn="ctr">
              <a:solidFill>
                <a:srgbClr val="000000"/>
              </a:solidFill>
              <a:prstDash val="solid"/>
            </a:ln>
            <a:effectLst/>
          </p:spPr>
        </p:cxnSp>
        <p:cxnSp>
          <p:nvCxnSpPr>
            <p:cNvPr id="418" name="Straight Connector 417">
              <a:extLst>
                <a:ext uri="{FF2B5EF4-FFF2-40B4-BE49-F238E27FC236}">
                  <a16:creationId xmlns:a16="http://schemas.microsoft.com/office/drawing/2014/main" id="{272AEA31-7937-2D3D-3E05-8841DC6C75F2}"/>
                </a:ext>
              </a:extLst>
            </p:cNvPr>
            <p:cNvCxnSpPr>
              <a:cxnSpLocks/>
            </p:cNvCxnSpPr>
            <p:nvPr/>
          </p:nvCxnSpPr>
          <p:spPr>
            <a:xfrm>
              <a:off x="1036737" y="3926035"/>
              <a:ext cx="9397897" cy="0"/>
            </a:xfrm>
            <a:prstGeom prst="line">
              <a:avLst/>
            </a:prstGeom>
            <a:noFill/>
            <a:ln w="12700" cap="flat" cmpd="sng" algn="ctr">
              <a:solidFill>
                <a:srgbClr val="000000"/>
              </a:solidFill>
              <a:prstDash val="solid"/>
            </a:ln>
            <a:effectLst/>
          </p:spPr>
        </p:cxnSp>
        <p:grpSp>
          <p:nvGrpSpPr>
            <p:cNvPr id="419" name="Group 418">
              <a:extLst>
                <a:ext uri="{FF2B5EF4-FFF2-40B4-BE49-F238E27FC236}">
                  <a16:creationId xmlns:a16="http://schemas.microsoft.com/office/drawing/2014/main" id="{1783AAEE-5FD3-0CD2-78BF-3387B415A8C4}"/>
                </a:ext>
              </a:extLst>
            </p:cNvPr>
            <p:cNvGrpSpPr/>
            <p:nvPr/>
          </p:nvGrpSpPr>
          <p:grpSpPr>
            <a:xfrm>
              <a:off x="617097" y="3838602"/>
              <a:ext cx="431797" cy="169277"/>
              <a:chOff x="1472462" y="3115761"/>
              <a:chExt cx="358892" cy="169277"/>
            </a:xfrm>
          </p:grpSpPr>
          <p:cxnSp>
            <p:nvCxnSpPr>
              <p:cNvPr id="477" name="Straight Connector 476">
                <a:extLst>
                  <a:ext uri="{FF2B5EF4-FFF2-40B4-BE49-F238E27FC236}">
                    <a16:creationId xmlns:a16="http://schemas.microsoft.com/office/drawing/2014/main" id="{B7E5A9AA-C559-B18C-EC27-D831D5084903}"/>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8" name="TextBox 477">
                <a:extLst>
                  <a:ext uri="{FF2B5EF4-FFF2-40B4-BE49-F238E27FC236}">
                    <a16:creationId xmlns:a16="http://schemas.microsoft.com/office/drawing/2014/main" id="{CCF180F0-19B6-2ABD-4BB0-090BE829E0B1}"/>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0</a:t>
                </a:r>
              </a:p>
            </p:txBody>
          </p:sp>
        </p:grpSp>
        <p:grpSp>
          <p:nvGrpSpPr>
            <p:cNvPr id="420" name="Group 419">
              <a:extLst>
                <a:ext uri="{FF2B5EF4-FFF2-40B4-BE49-F238E27FC236}">
                  <a16:creationId xmlns:a16="http://schemas.microsoft.com/office/drawing/2014/main" id="{40B8821C-B104-2DB6-3687-E1BA0E58F753}"/>
                </a:ext>
              </a:extLst>
            </p:cNvPr>
            <p:cNvGrpSpPr/>
            <p:nvPr/>
          </p:nvGrpSpPr>
          <p:grpSpPr>
            <a:xfrm>
              <a:off x="617097" y="3363167"/>
              <a:ext cx="431797" cy="169277"/>
              <a:chOff x="1472462" y="3115761"/>
              <a:chExt cx="358892" cy="169277"/>
            </a:xfrm>
          </p:grpSpPr>
          <p:cxnSp>
            <p:nvCxnSpPr>
              <p:cNvPr id="475" name="Straight Connector 474">
                <a:extLst>
                  <a:ext uri="{FF2B5EF4-FFF2-40B4-BE49-F238E27FC236}">
                    <a16:creationId xmlns:a16="http://schemas.microsoft.com/office/drawing/2014/main" id="{172BB287-AEC4-5B1D-56CB-B114455FABA9}"/>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6" name="TextBox 475">
                <a:extLst>
                  <a:ext uri="{FF2B5EF4-FFF2-40B4-BE49-F238E27FC236}">
                    <a16:creationId xmlns:a16="http://schemas.microsoft.com/office/drawing/2014/main" id="{0A68A26B-F0F1-235E-4D0A-1143F73991B8}"/>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25</a:t>
                </a:r>
              </a:p>
            </p:txBody>
          </p:sp>
        </p:grpSp>
        <p:grpSp>
          <p:nvGrpSpPr>
            <p:cNvPr id="421" name="Group 420">
              <a:extLst>
                <a:ext uri="{FF2B5EF4-FFF2-40B4-BE49-F238E27FC236}">
                  <a16:creationId xmlns:a16="http://schemas.microsoft.com/office/drawing/2014/main" id="{5733BC5E-74BB-1FB9-92F7-CADFA2806C28}"/>
                </a:ext>
              </a:extLst>
            </p:cNvPr>
            <p:cNvGrpSpPr/>
            <p:nvPr/>
          </p:nvGrpSpPr>
          <p:grpSpPr>
            <a:xfrm>
              <a:off x="617097" y="2887732"/>
              <a:ext cx="431797" cy="169277"/>
              <a:chOff x="1472462" y="3115761"/>
              <a:chExt cx="358892" cy="169277"/>
            </a:xfrm>
          </p:grpSpPr>
          <p:cxnSp>
            <p:nvCxnSpPr>
              <p:cNvPr id="473" name="Straight Connector 472">
                <a:extLst>
                  <a:ext uri="{FF2B5EF4-FFF2-40B4-BE49-F238E27FC236}">
                    <a16:creationId xmlns:a16="http://schemas.microsoft.com/office/drawing/2014/main" id="{F0134BB8-E2E9-23B7-FC2F-21406B5A38E7}"/>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4" name="TextBox 473">
                <a:extLst>
                  <a:ext uri="{FF2B5EF4-FFF2-40B4-BE49-F238E27FC236}">
                    <a16:creationId xmlns:a16="http://schemas.microsoft.com/office/drawing/2014/main" id="{B4C61869-BC86-0F06-F65C-CFC14F950DDA}"/>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50</a:t>
                </a:r>
              </a:p>
            </p:txBody>
          </p:sp>
        </p:grpSp>
        <p:grpSp>
          <p:nvGrpSpPr>
            <p:cNvPr id="422" name="Group 421">
              <a:extLst>
                <a:ext uri="{FF2B5EF4-FFF2-40B4-BE49-F238E27FC236}">
                  <a16:creationId xmlns:a16="http://schemas.microsoft.com/office/drawing/2014/main" id="{017ABC29-5CDF-8C18-D9AE-53A67E39C9E5}"/>
                </a:ext>
              </a:extLst>
            </p:cNvPr>
            <p:cNvGrpSpPr/>
            <p:nvPr/>
          </p:nvGrpSpPr>
          <p:grpSpPr>
            <a:xfrm>
              <a:off x="617097" y="2412297"/>
              <a:ext cx="431797" cy="169277"/>
              <a:chOff x="1472462" y="3115761"/>
              <a:chExt cx="358892" cy="169277"/>
            </a:xfrm>
          </p:grpSpPr>
          <p:cxnSp>
            <p:nvCxnSpPr>
              <p:cNvPr id="471" name="Straight Connector 470">
                <a:extLst>
                  <a:ext uri="{FF2B5EF4-FFF2-40B4-BE49-F238E27FC236}">
                    <a16:creationId xmlns:a16="http://schemas.microsoft.com/office/drawing/2014/main" id="{1357363A-F194-F243-82C6-C4EC907BF5C7}"/>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2" name="TextBox 471">
                <a:extLst>
                  <a:ext uri="{FF2B5EF4-FFF2-40B4-BE49-F238E27FC236}">
                    <a16:creationId xmlns:a16="http://schemas.microsoft.com/office/drawing/2014/main" id="{6F354451-5C63-8E4F-BC3F-036271D25A78}"/>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75</a:t>
                </a:r>
              </a:p>
            </p:txBody>
          </p:sp>
        </p:grpSp>
        <p:grpSp>
          <p:nvGrpSpPr>
            <p:cNvPr id="423" name="Group 422">
              <a:extLst>
                <a:ext uri="{FF2B5EF4-FFF2-40B4-BE49-F238E27FC236}">
                  <a16:creationId xmlns:a16="http://schemas.microsoft.com/office/drawing/2014/main" id="{012EAFDB-554F-5CB0-CCC2-83D02C19ED5E}"/>
                </a:ext>
              </a:extLst>
            </p:cNvPr>
            <p:cNvGrpSpPr/>
            <p:nvPr/>
          </p:nvGrpSpPr>
          <p:grpSpPr>
            <a:xfrm>
              <a:off x="617097" y="1936862"/>
              <a:ext cx="431797" cy="169277"/>
              <a:chOff x="1472462" y="3115761"/>
              <a:chExt cx="358892" cy="169277"/>
            </a:xfrm>
          </p:grpSpPr>
          <p:cxnSp>
            <p:nvCxnSpPr>
              <p:cNvPr id="469" name="Straight Connector 468">
                <a:extLst>
                  <a:ext uri="{FF2B5EF4-FFF2-40B4-BE49-F238E27FC236}">
                    <a16:creationId xmlns:a16="http://schemas.microsoft.com/office/drawing/2014/main" id="{6A355EEA-8398-8E02-3C04-F5CCDDB0A8AE}"/>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470" name="TextBox 469">
                <a:extLst>
                  <a:ext uri="{FF2B5EF4-FFF2-40B4-BE49-F238E27FC236}">
                    <a16:creationId xmlns:a16="http://schemas.microsoft.com/office/drawing/2014/main" id="{31754BEC-DC32-68B6-98B4-2A1BDB281379}"/>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100</a:t>
                </a:r>
              </a:p>
            </p:txBody>
          </p:sp>
        </p:grpSp>
        <p:grpSp>
          <p:nvGrpSpPr>
            <p:cNvPr id="424" name="Group 423">
              <a:extLst>
                <a:ext uri="{FF2B5EF4-FFF2-40B4-BE49-F238E27FC236}">
                  <a16:creationId xmlns:a16="http://schemas.microsoft.com/office/drawing/2014/main" id="{18105F63-A4EC-B397-6ABD-E122AAA507AB}"/>
                </a:ext>
              </a:extLst>
            </p:cNvPr>
            <p:cNvGrpSpPr/>
            <p:nvPr/>
          </p:nvGrpSpPr>
          <p:grpSpPr>
            <a:xfrm>
              <a:off x="1183300" y="3926035"/>
              <a:ext cx="364939" cy="202436"/>
              <a:chOff x="1872343" y="3311884"/>
              <a:chExt cx="303323" cy="202436"/>
            </a:xfrm>
          </p:grpSpPr>
          <p:cxnSp>
            <p:nvCxnSpPr>
              <p:cNvPr id="467" name="Straight Connector 466">
                <a:extLst>
                  <a:ext uri="{FF2B5EF4-FFF2-40B4-BE49-F238E27FC236}">
                    <a16:creationId xmlns:a16="http://schemas.microsoft.com/office/drawing/2014/main" id="{FCD6DA4F-EFBF-E3F2-9214-A75132BC325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8" name="TextBox 467">
                <a:extLst>
                  <a:ext uri="{FF2B5EF4-FFF2-40B4-BE49-F238E27FC236}">
                    <a16:creationId xmlns:a16="http://schemas.microsoft.com/office/drawing/2014/main" id="{6888C31C-0FA0-0442-9812-5384FE3FD637}"/>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0</a:t>
                </a:r>
              </a:p>
            </p:txBody>
          </p:sp>
        </p:grpSp>
        <p:grpSp>
          <p:nvGrpSpPr>
            <p:cNvPr id="425" name="Group 424">
              <a:extLst>
                <a:ext uri="{FF2B5EF4-FFF2-40B4-BE49-F238E27FC236}">
                  <a16:creationId xmlns:a16="http://schemas.microsoft.com/office/drawing/2014/main" id="{B33C52FF-BE61-34C7-89DB-944C31448BDB}"/>
                </a:ext>
              </a:extLst>
            </p:cNvPr>
            <p:cNvGrpSpPr/>
            <p:nvPr/>
          </p:nvGrpSpPr>
          <p:grpSpPr>
            <a:xfrm>
              <a:off x="1686031" y="3926035"/>
              <a:ext cx="364939" cy="202436"/>
              <a:chOff x="1872343" y="3311884"/>
              <a:chExt cx="303323" cy="202436"/>
            </a:xfrm>
          </p:grpSpPr>
          <p:cxnSp>
            <p:nvCxnSpPr>
              <p:cNvPr id="465" name="Straight Connector 464">
                <a:extLst>
                  <a:ext uri="{FF2B5EF4-FFF2-40B4-BE49-F238E27FC236}">
                    <a16:creationId xmlns:a16="http://schemas.microsoft.com/office/drawing/2014/main" id="{819BB079-B3FB-A90E-451B-C1633651F3F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6" name="TextBox 465">
                <a:extLst>
                  <a:ext uri="{FF2B5EF4-FFF2-40B4-BE49-F238E27FC236}">
                    <a16:creationId xmlns:a16="http://schemas.microsoft.com/office/drawing/2014/main" id="{D6976F28-EC76-62E5-FD1C-5E4995456B3F}"/>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3</a:t>
                </a:r>
              </a:p>
            </p:txBody>
          </p:sp>
        </p:grpSp>
        <p:grpSp>
          <p:nvGrpSpPr>
            <p:cNvPr id="426" name="Group 425">
              <a:extLst>
                <a:ext uri="{FF2B5EF4-FFF2-40B4-BE49-F238E27FC236}">
                  <a16:creationId xmlns:a16="http://schemas.microsoft.com/office/drawing/2014/main" id="{E9E777E1-A5A2-F830-1CA6-B2D4E0ADEC9C}"/>
                </a:ext>
              </a:extLst>
            </p:cNvPr>
            <p:cNvGrpSpPr/>
            <p:nvPr/>
          </p:nvGrpSpPr>
          <p:grpSpPr>
            <a:xfrm>
              <a:off x="2188762" y="3926035"/>
              <a:ext cx="364939" cy="202436"/>
              <a:chOff x="1872343" y="3311884"/>
              <a:chExt cx="303323" cy="202436"/>
            </a:xfrm>
          </p:grpSpPr>
          <p:cxnSp>
            <p:nvCxnSpPr>
              <p:cNvPr id="463" name="Straight Connector 462">
                <a:extLst>
                  <a:ext uri="{FF2B5EF4-FFF2-40B4-BE49-F238E27FC236}">
                    <a16:creationId xmlns:a16="http://schemas.microsoft.com/office/drawing/2014/main" id="{FE929202-2A06-8326-8312-A583F58A108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4" name="TextBox 463">
                <a:extLst>
                  <a:ext uri="{FF2B5EF4-FFF2-40B4-BE49-F238E27FC236}">
                    <a16:creationId xmlns:a16="http://schemas.microsoft.com/office/drawing/2014/main" id="{F7D3DCBC-02F4-30ED-0298-E55C380051D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6</a:t>
                </a:r>
              </a:p>
            </p:txBody>
          </p:sp>
        </p:grpSp>
        <p:grpSp>
          <p:nvGrpSpPr>
            <p:cNvPr id="427" name="Group 426">
              <a:extLst>
                <a:ext uri="{FF2B5EF4-FFF2-40B4-BE49-F238E27FC236}">
                  <a16:creationId xmlns:a16="http://schemas.microsoft.com/office/drawing/2014/main" id="{18B54B69-4FAB-A638-D7B8-F38A55331438}"/>
                </a:ext>
              </a:extLst>
            </p:cNvPr>
            <p:cNvGrpSpPr/>
            <p:nvPr/>
          </p:nvGrpSpPr>
          <p:grpSpPr>
            <a:xfrm>
              <a:off x="2691493" y="3926035"/>
              <a:ext cx="364939" cy="202436"/>
              <a:chOff x="1872343" y="3311884"/>
              <a:chExt cx="303323" cy="202436"/>
            </a:xfrm>
          </p:grpSpPr>
          <p:cxnSp>
            <p:nvCxnSpPr>
              <p:cNvPr id="461" name="Straight Connector 460">
                <a:extLst>
                  <a:ext uri="{FF2B5EF4-FFF2-40B4-BE49-F238E27FC236}">
                    <a16:creationId xmlns:a16="http://schemas.microsoft.com/office/drawing/2014/main" id="{826AE4BB-BDE6-3EAD-18E3-C0B51A84BA6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2" name="TextBox 461">
                <a:extLst>
                  <a:ext uri="{FF2B5EF4-FFF2-40B4-BE49-F238E27FC236}">
                    <a16:creationId xmlns:a16="http://schemas.microsoft.com/office/drawing/2014/main" id="{939547B6-777A-7696-EA90-AAD0AFA09E8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9</a:t>
                </a:r>
              </a:p>
            </p:txBody>
          </p:sp>
        </p:grpSp>
        <p:grpSp>
          <p:nvGrpSpPr>
            <p:cNvPr id="428" name="Group 427">
              <a:extLst>
                <a:ext uri="{FF2B5EF4-FFF2-40B4-BE49-F238E27FC236}">
                  <a16:creationId xmlns:a16="http://schemas.microsoft.com/office/drawing/2014/main" id="{4104389B-F323-DC9F-D14B-0E69C0729BA8}"/>
                </a:ext>
              </a:extLst>
            </p:cNvPr>
            <p:cNvGrpSpPr/>
            <p:nvPr/>
          </p:nvGrpSpPr>
          <p:grpSpPr>
            <a:xfrm>
              <a:off x="3194224" y="3926035"/>
              <a:ext cx="364939" cy="202436"/>
              <a:chOff x="1872343" y="3311884"/>
              <a:chExt cx="303323" cy="202436"/>
            </a:xfrm>
          </p:grpSpPr>
          <p:cxnSp>
            <p:nvCxnSpPr>
              <p:cNvPr id="459" name="Straight Connector 458">
                <a:extLst>
                  <a:ext uri="{FF2B5EF4-FFF2-40B4-BE49-F238E27FC236}">
                    <a16:creationId xmlns:a16="http://schemas.microsoft.com/office/drawing/2014/main" id="{D465E1B3-FF0F-EEF2-A092-034E8C73343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60" name="TextBox 459">
                <a:extLst>
                  <a:ext uri="{FF2B5EF4-FFF2-40B4-BE49-F238E27FC236}">
                    <a16:creationId xmlns:a16="http://schemas.microsoft.com/office/drawing/2014/main" id="{58555CBF-3E51-B8BD-495A-4DA4D73E1F7E}"/>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12</a:t>
                </a:r>
              </a:p>
            </p:txBody>
          </p:sp>
        </p:grpSp>
        <p:grpSp>
          <p:nvGrpSpPr>
            <p:cNvPr id="429" name="Group 428">
              <a:extLst>
                <a:ext uri="{FF2B5EF4-FFF2-40B4-BE49-F238E27FC236}">
                  <a16:creationId xmlns:a16="http://schemas.microsoft.com/office/drawing/2014/main" id="{FC6ECB18-0327-456C-42DC-DE5751F0D399}"/>
                </a:ext>
              </a:extLst>
            </p:cNvPr>
            <p:cNvGrpSpPr/>
            <p:nvPr/>
          </p:nvGrpSpPr>
          <p:grpSpPr>
            <a:xfrm>
              <a:off x="3696955" y="3926035"/>
              <a:ext cx="364939" cy="202436"/>
              <a:chOff x="1872343" y="3311884"/>
              <a:chExt cx="303323" cy="202436"/>
            </a:xfrm>
          </p:grpSpPr>
          <p:cxnSp>
            <p:nvCxnSpPr>
              <p:cNvPr id="457" name="Straight Connector 456">
                <a:extLst>
                  <a:ext uri="{FF2B5EF4-FFF2-40B4-BE49-F238E27FC236}">
                    <a16:creationId xmlns:a16="http://schemas.microsoft.com/office/drawing/2014/main" id="{A0F8C466-C882-1202-11CB-53B8092A2B3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8" name="TextBox 457">
                <a:extLst>
                  <a:ext uri="{FF2B5EF4-FFF2-40B4-BE49-F238E27FC236}">
                    <a16:creationId xmlns:a16="http://schemas.microsoft.com/office/drawing/2014/main" id="{98D1B1BE-AF29-EBB1-7FAD-CBF417A1E6F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15</a:t>
                </a:r>
              </a:p>
            </p:txBody>
          </p:sp>
        </p:grpSp>
        <p:grpSp>
          <p:nvGrpSpPr>
            <p:cNvPr id="430" name="Group 429">
              <a:extLst>
                <a:ext uri="{FF2B5EF4-FFF2-40B4-BE49-F238E27FC236}">
                  <a16:creationId xmlns:a16="http://schemas.microsoft.com/office/drawing/2014/main" id="{3013F5B3-DAD8-FC53-13B3-081542E3B14F}"/>
                </a:ext>
              </a:extLst>
            </p:cNvPr>
            <p:cNvGrpSpPr/>
            <p:nvPr/>
          </p:nvGrpSpPr>
          <p:grpSpPr>
            <a:xfrm>
              <a:off x="4199687" y="3926035"/>
              <a:ext cx="364939" cy="202436"/>
              <a:chOff x="1872343" y="3311884"/>
              <a:chExt cx="303323" cy="202436"/>
            </a:xfrm>
          </p:grpSpPr>
          <p:cxnSp>
            <p:nvCxnSpPr>
              <p:cNvPr id="455" name="Straight Connector 454">
                <a:extLst>
                  <a:ext uri="{FF2B5EF4-FFF2-40B4-BE49-F238E27FC236}">
                    <a16:creationId xmlns:a16="http://schemas.microsoft.com/office/drawing/2014/main" id="{20C441DA-45BF-52B0-F87B-ACB001CE81D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6" name="TextBox 455">
                <a:extLst>
                  <a:ext uri="{FF2B5EF4-FFF2-40B4-BE49-F238E27FC236}">
                    <a16:creationId xmlns:a16="http://schemas.microsoft.com/office/drawing/2014/main" id="{026EA0AC-80A0-F559-42BE-A49CFE776C4B}"/>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18</a:t>
                </a:r>
              </a:p>
            </p:txBody>
          </p:sp>
        </p:grpSp>
        <p:grpSp>
          <p:nvGrpSpPr>
            <p:cNvPr id="431" name="Group 430">
              <a:extLst>
                <a:ext uri="{FF2B5EF4-FFF2-40B4-BE49-F238E27FC236}">
                  <a16:creationId xmlns:a16="http://schemas.microsoft.com/office/drawing/2014/main" id="{FA9A00F1-F574-B979-6FAD-C7545FDD262A}"/>
                </a:ext>
              </a:extLst>
            </p:cNvPr>
            <p:cNvGrpSpPr/>
            <p:nvPr/>
          </p:nvGrpSpPr>
          <p:grpSpPr>
            <a:xfrm>
              <a:off x="4702418" y="3926035"/>
              <a:ext cx="364939" cy="202436"/>
              <a:chOff x="1872343" y="3311884"/>
              <a:chExt cx="303323" cy="202436"/>
            </a:xfrm>
          </p:grpSpPr>
          <p:cxnSp>
            <p:nvCxnSpPr>
              <p:cNvPr id="453" name="Straight Connector 452">
                <a:extLst>
                  <a:ext uri="{FF2B5EF4-FFF2-40B4-BE49-F238E27FC236}">
                    <a16:creationId xmlns:a16="http://schemas.microsoft.com/office/drawing/2014/main" id="{7880F870-AFF9-4857-4235-1DEC89D591D2}"/>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4" name="TextBox 453">
                <a:extLst>
                  <a:ext uri="{FF2B5EF4-FFF2-40B4-BE49-F238E27FC236}">
                    <a16:creationId xmlns:a16="http://schemas.microsoft.com/office/drawing/2014/main" id="{F09834F3-5651-E5A2-274E-BC9364D843CC}"/>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21</a:t>
                </a:r>
              </a:p>
            </p:txBody>
          </p:sp>
        </p:grpSp>
        <p:grpSp>
          <p:nvGrpSpPr>
            <p:cNvPr id="432" name="Group 431">
              <a:extLst>
                <a:ext uri="{FF2B5EF4-FFF2-40B4-BE49-F238E27FC236}">
                  <a16:creationId xmlns:a16="http://schemas.microsoft.com/office/drawing/2014/main" id="{1A4DE23F-85B7-415E-CBD6-0A37800D02F8}"/>
                </a:ext>
              </a:extLst>
            </p:cNvPr>
            <p:cNvGrpSpPr/>
            <p:nvPr/>
          </p:nvGrpSpPr>
          <p:grpSpPr>
            <a:xfrm>
              <a:off x="5205149" y="3926035"/>
              <a:ext cx="364939" cy="202436"/>
              <a:chOff x="1872343" y="3311884"/>
              <a:chExt cx="303323" cy="202436"/>
            </a:xfrm>
          </p:grpSpPr>
          <p:cxnSp>
            <p:nvCxnSpPr>
              <p:cNvPr id="451" name="Straight Connector 450">
                <a:extLst>
                  <a:ext uri="{FF2B5EF4-FFF2-40B4-BE49-F238E27FC236}">
                    <a16:creationId xmlns:a16="http://schemas.microsoft.com/office/drawing/2014/main" id="{5AF9647C-4403-0CEB-9592-2EA58E57B89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2" name="TextBox 451">
                <a:extLst>
                  <a:ext uri="{FF2B5EF4-FFF2-40B4-BE49-F238E27FC236}">
                    <a16:creationId xmlns:a16="http://schemas.microsoft.com/office/drawing/2014/main" id="{7C509AC8-64ED-E38C-ED03-FE169893EBFE}"/>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24</a:t>
                </a:r>
              </a:p>
            </p:txBody>
          </p:sp>
        </p:grpSp>
        <p:grpSp>
          <p:nvGrpSpPr>
            <p:cNvPr id="433" name="Group 432">
              <a:extLst>
                <a:ext uri="{FF2B5EF4-FFF2-40B4-BE49-F238E27FC236}">
                  <a16:creationId xmlns:a16="http://schemas.microsoft.com/office/drawing/2014/main" id="{A34E1AFA-AEA0-21B0-DB45-AB2F65B069B3}"/>
                </a:ext>
              </a:extLst>
            </p:cNvPr>
            <p:cNvGrpSpPr/>
            <p:nvPr/>
          </p:nvGrpSpPr>
          <p:grpSpPr>
            <a:xfrm>
              <a:off x="5707880" y="3926035"/>
              <a:ext cx="364939" cy="202436"/>
              <a:chOff x="1872343" y="3311884"/>
              <a:chExt cx="303323" cy="202436"/>
            </a:xfrm>
          </p:grpSpPr>
          <p:cxnSp>
            <p:nvCxnSpPr>
              <p:cNvPr id="449" name="Straight Connector 448">
                <a:extLst>
                  <a:ext uri="{FF2B5EF4-FFF2-40B4-BE49-F238E27FC236}">
                    <a16:creationId xmlns:a16="http://schemas.microsoft.com/office/drawing/2014/main" id="{0DDE56F2-ED70-E266-3A37-681524954E0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50" name="TextBox 449">
                <a:extLst>
                  <a:ext uri="{FF2B5EF4-FFF2-40B4-BE49-F238E27FC236}">
                    <a16:creationId xmlns:a16="http://schemas.microsoft.com/office/drawing/2014/main" id="{38903E88-4A8D-4F19-B242-A89C576EAB38}"/>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27</a:t>
                </a:r>
              </a:p>
            </p:txBody>
          </p:sp>
        </p:grpSp>
        <p:grpSp>
          <p:nvGrpSpPr>
            <p:cNvPr id="434" name="Group 433">
              <a:extLst>
                <a:ext uri="{FF2B5EF4-FFF2-40B4-BE49-F238E27FC236}">
                  <a16:creationId xmlns:a16="http://schemas.microsoft.com/office/drawing/2014/main" id="{6FB783D8-D99D-9D6E-97C2-AFBD5E3CFA62}"/>
                </a:ext>
              </a:extLst>
            </p:cNvPr>
            <p:cNvGrpSpPr/>
            <p:nvPr/>
          </p:nvGrpSpPr>
          <p:grpSpPr>
            <a:xfrm>
              <a:off x="6210611" y="3926035"/>
              <a:ext cx="364939" cy="202436"/>
              <a:chOff x="1872343" y="3311884"/>
              <a:chExt cx="303323" cy="202436"/>
            </a:xfrm>
          </p:grpSpPr>
          <p:cxnSp>
            <p:nvCxnSpPr>
              <p:cNvPr id="447" name="Straight Connector 446">
                <a:extLst>
                  <a:ext uri="{FF2B5EF4-FFF2-40B4-BE49-F238E27FC236}">
                    <a16:creationId xmlns:a16="http://schemas.microsoft.com/office/drawing/2014/main" id="{D8A5565B-2AFA-880B-6EC6-F81B0392705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8" name="TextBox 447">
                <a:extLst>
                  <a:ext uri="{FF2B5EF4-FFF2-40B4-BE49-F238E27FC236}">
                    <a16:creationId xmlns:a16="http://schemas.microsoft.com/office/drawing/2014/main" id="{227CED5A-D40A-5F76-E125-7D58C54AB07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30</a:t>
                </a:r>
              </a:p>
            </p:txBody>
          </p:sp>
        </p:grpSp>
        <p:grpSp>
          <p:nvGrpSpPr>
            <p:cNvPr id="435" name="Group 434">
              <a:extLst>
                <a:ext uri="{FF2B5EF4-FFF2-40B4-BE49-F238E27FC236}">
                  <a16:creationId xmlns:a16="http://schemas.microsoft.com/office/drawing/2014/main" id="{F3857DDD-9332-D80C-1834-39D15C87B27F}"/>
                </a:ext>
              </a:extLst>
            </p:cNvPr>
            <p:cNvGrpSpPr/>
            <p:nvPr/>
          </p:nvGrpSpPr>
          <p:grpSpPr>
            <a:xfrm>
              <a:off x="6713342" y="3926035"/>
              <a:ext cx="364939" cy="202436"/>
              <a:chOff x="1872343" y="3311884"/>
              <a:chExt cx="303323" cy="202436"/>
            </a:xfrm>
          </p:grpSpPr>
          <p:cxnSp>
            <p:nvCxnSpPr>
              <p:cNvPr id="445" name="Straight Connector 444">
                <a:extLst>
                  <a:ext uri="{FF2B5EF4-FFF2-40B4-BE49-F238E27FC236}">
                    <a16:creationId xmlns:a16="http://schemas.microsoft.com/office/drawing/2014/main" id="{07362B62-769C-456D-FB3E-BA5B21C89797}"/>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6" name="TextBox 445">
                <a:extLst>
                  <a:ext uri="{FF2B5EF4-FFF2-40B4-BE49-F238E27FC236}">
                    <a16:creationId xmlns:a16="http://schemas.microsoft.com/office/drawing/2014/main" id="{BD1C9CA0-BD13-E627-5CE1-3FAE7FF7B11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33</a:t>
                </a:r>
              </a:p>
            </p:txBody>
          </p:sp>
        </p:grpSp>
        <p:grpSp>
          <p:nvGrpSpPr>
            <p:cNvPr id="436" name="Group 435">
              <a:extLst>
                <a:ext uri="{FF2B5EF4-FFF2-40B4-BE49-F238E27FC236}">
                  <a16:creationId xmlns:a16="http://schemas.microsoft.com/office/drawing/2014/main" id="{0FF07FDE-6C12-AEA6-BE4B-9628517FD29C}"/>
                </a:ext>
              </a:extLst>
            </p:cNvPr>
            <p:cNvGrpSpPr/>
            <p:nvPr/>
          </p:nvGrpSpPr>
          <p:grpSpPr>
            <a:xfrm>
              <a:off x="7216078" y="3926035"/>
              <a:ext cx="1366702" cy="202436"/>
              <a:chOff x="1872343" y="3311884"/>
              <a:chExt cx="1135948" cy="202436"/>
            </a:xfrm>
          </p:grpSpPr>
          <p:cxnSp>
            <p:nvCxnSpPr>
              <p:cNvPr id="439" name="Straight Connector 438">
                <a:extLst>
                  <a:ext uri="{FF2B5EF4-FFF2-40B4-BE49-F238E27FC236}">
                    <a16:creationId xmlns:a16="http://schemas.microsoft.com/office/drawing/2014/main" id="{97B460A3-DF5A-EF93-456B-F39CFD30C0D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440" name="TextBox 439">
                <a:extLst>
                  <a:ext uri="{FF2B5EF4-FFF2-40B4-BE49-F238E27FC236}">
                    <a16:creationId xmlns:a16="http://schemas.microsoft.com/office/drawing/2014/main" id="{D2DFD6C2-72D6-D94D-EFEF-7D621C7E1B41}"/>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36</a:t>
                </a:r>
              </a:p>
            </p:txBody>
          </p:sp>
          <p:cxnSp>
            <p:nvCxnSpPr>
              <p:cNvPr id="441" name="Straight Connector 440">
                <a:extLst>
                  <a:ext uri="{FF2B5EF4-FFF2-40B4-BE49-F238E27FC236}">
                    <a16:creationId xmlns:a16="http://schemas.microsoft.com/office/drawing/2014/main" id="{2E16D422-3BCA-98AE-C52B-1EA05E43818A}"/>
                  </a:ext>
                </a:extLst>
              </p:cNvPr>
              <p:cNvCxnSpPr>
                <a:cxnSpLocks/>
              </p:cNvCxnSpPr>
              <p:nvPr/>
            </p:nvCxnSpPr>
            <p:spPr>
              <a:xfrm rot="16200000">
                <a:off x="2838629" y="3329884"/>
                <a:ext cx="36000" cy="0"/>
              </a:xfrm>
              <a:prstGeom prst="line">
                <a:avLst/>
              </a:prstGeom>
              <a:noFill/>
              <a:ln w="12700" cap="flat" cmpd="sng" algn="ctr">
                <a:solidFill>
                  <a:srgbClr val="000000"/>
                </a:solidFill>
                <a:prstDash val="solid"/>
              </a:ln>
              <a:effectLst/>
            </p:spPr>
          </p:cxnSp>
          <p:sp>
            <p:nvSpPr>
              <p:cNvPr id="442" name="TextBox 441">
                <a:extLst>
                  <a:ext uri="{FF2B5EF4-FFF2-40B4-BE49-F238E27FC236}">
                    <a16:creationId xmlns:a16="http://schemas.microsoft.com/office/drawing/2014/main" id="{7BFB6CCC-A9ED-5374-03FB-3D9F0129D13F}"/>
                  </a:ext>
                </a:extLst>
              </p:cNvPr>
              <p:cNvSpPr txBox="1"/>
              <p:nvPr/>
            </p:nvSpPr>
            <p:spPr>
              <a:xfrm>
                <a:off x="2704968"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42</a:t>
                </a:r>
              </a:p>
            </p:txBody>
          </p:sp>
          <p:cxnSp>
            <p:nvCxnSpPr>
              <p:cNvPr id="443" name="Straight Connector 442">
                <a:extLst>
                  <a:ext uri="{FF2B5EF4-FFF2-40B4-BE49-F238E27FC236}">
                    <a16:creationId xmlns:a16="http://schemas.microsoft.com/office/drawing/2014/main" id="{D0E3AFBC-F8E5-52D1-9335-EFA540CC05BD}"/>
                  </a:ext>
                </a:extLst>
              </p:cNvPr>
              <p:cNvCxnSpPr>
                <a:cxnSpLocks/>
              </p:cNvCxnSpPr>
              <p:nvPr/>
            </p:nvCxnSpPr>
            <p:spPr>
              <a:xfrm rot="16200000">
                <a:off x="2434221" y="3329884"/>
                <a:ext cx="36000" cy="0"/>
              </a:xfrm>
              <a:prstGeom prst="line">
                <a:avLst/>
              </a:prstGeom>
              <a:noFill/>
              <a:ln w="12700" cap="flat" cmpd="sng" algn="ctr">
                <a:solidFill>
                  <a:srgbClr val="000000"/>
                </a:solidFill>
                <a:prstDash val="solid"/>
              </a:ln>
              <a:effectLst/>
            </p:spPr>
          </p:cxnSp>
          <p:sp>
            <p:nvSpPr>
              <p:cNvPr id="444" name="TextBox 443">
                <a:extLst>
                  <a:ext uri="{FF2B5EF4-FFF2-40B4-BE49-F238E27FC236}">
                    <a16:creationId xmlns:a16="http://schemas.microsoft.com/office/drawing/2014/main" id="{345EEA6B-7ABD-36DC-0C57-C29B4F8C8BA1}"/>
                  </a:ext>
                </a:extLst>
              </p:cNvPr>
              <p:cNvSpPr txBox="1"/>
              <p:nvPr/>
            </p:nvSpPr>
            <p:spPr>
              <a:xfrm>
                <a:off x="2300560"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0" i="0" u="none" strike="noStrike" kern="0" cap="none" spc="0" normalizeH="0" baseline="0" noProof="0">
                    <a:ln>
                      <a:noFill/>
                    </a:ln>
                    <a:solidFill>
                      <a:srgbClr val="000000"/>
                    </a:solidFill>
                    <a:effectLst/>
                    <a:uLnTx/>
                    <a:uFillTx/>
                    <a:latin typeface="Calibri"/>
                    <a:ea typeface="+mn-ea"/>
                    <a:cs typeface="Arial"/>
                    <a:sym typeface="Arial"/>
                  </a:rPr>
                  <a:t>39</a:t>
                </a:r>
              </a:p>
            </p:txBody>
          </p:sp>
        </p:grpSp>
        <p:sp>
          <p:nvSpPr>
            <p:cNvPr id="437" name="TextBox 436">
              <a:extLst>
                <a:ext uri="{FF2B5EF4-FFF2-40B4-BE49-F238E27FC236}">
                  <a16:creationId xmlns:a16="http://schemas.microsoft.com/office/drawing/2014/main" id="{D7907C7A-2E0E-3601-EC1C-DE4D64C9DB5C}"/>
                </a:ext>
              </a:extLst>
            </p:cNvPr>
            <p:cNvSpPr txBox="1"/>
            <p:nvPr/>
          </p:nvSpPr>
          <p:spPr>
            <a:xfrm>
              <a:off x="5136114" y="4204125"/>
              <a:ext cx="1199142"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Calibri"/>
                  <a:ea typeface="+mn-ea"/>
                  <a:cs typeface="Arial"/>
                  <a:sym typeface="Arial"/>
                </a:rPr>
                <a:t>Months</a:t>
              </a:r>
            </a:p>
          </p:txBody>
        </p:sp>
        <p:sp>
          <p:nvSpPr>
            <p:cNvPr id="438" name="TextBox 437">
              <a:extLst>
                <a:ext uri="{FF2B5EF4-FFF2-40B4-BE49-F238E27FC236}">
                  <a16:creationId xmlns:a16="http://schemas.microsoft.com/office/drawing/2014/main" id="{56C85B8E-4993-D171-1420-06693E31349C}"/>
                </a:ext>
              </a:extLst>
            </p:cNvPr>
            <p:cNvSpPr txBox="1"/>
            <p:nvPr/>
          </p:nvSpPr>
          <p:spPr>
            <a:xfrm rot="16200000">
              <a:off x="-356497" y="2836552"/>
              <a:ext cx="1907257" cy="203664"/>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Calibri"/>
                  <a:ea typeface="+mn-ea"/>
                  <a:cs typeface="Arial"/>
                  <a:sym typeface="Arial"/>
                </a:rPr>
                <a:t>OS (%)</a:t>
              </a:r>
            </a:p>
          </p:txBody>
        </p:sp>
        <p:cxnSp>
          <p:nvCxnSpPr>
            <p:cNvPr id="480" name="Straight Connector 479">
              <a:extLst>
                <a:ext uri="{FF2B5EF4-FFF2-40B4-BE49-F238E27FC236}">
                  <a16:creationId xmlns:a16="http://schemas.microsoft.com/office/drawing/2014/main" id="{ABEE5E3A-A517-D236-1ECB-0476A5E25A45}"/>
                </a:ext>
              </a:extLst>
            </p:cNvPr>
            <p:cNvCxnSpPr>
              <a:cxnSpLocks/>
            </p:cNvCxnSpPr>
            <p:nvPr/>
          </p:nvCxnSpPr>
          <p:spPr>
            <a:xfrm rot="16200000">
              <a:off x="8886376" y="3942781"/>
              <a:ext cx="36000" cy="0"/>
            </a:xfrm>
            <a:prstGeom prst="line">
              <a:avLst/>
            </a:prstGeom>
            <a:noFill/>
            <a:ln w="12700" cap="flat" cmpd="sng" algn="ctr">
              <a:solidFill>
                <a:srgbClr val="000000"/>
              </a:solidFill>
              <a:prstDash val="solid"/>
            </a:ln>
            <a:effectLst/>
          </p:spPr>
        </p:cxnSp>
        <p:sp>
          <p:nvSpPr>
            <p:cNvPr id="481" name="TextBox 480">
              <a:extLst>
                <a:ext uri="{FF2B5EF4-FFF2-40B4-BE49-F238E27FC236}">
                  <a16:creationId xmlns:a16="http://schemas.microsoft.com/office/drawing/2014/main" id="{0C27CE34-8082-1018-0A80-EE0D71398112}"/>
                </a:ext>
              </a:extLst>
            </p:cNvPr>
            <p:cNvSpPr txBox="1"/>
            <p:nvPr/>
          </p:nvSpPr>
          <p:spPr>
            <a:xfrm>
              <a:off x="8721907" y="3957940"/>
              <a:ext cx="364939"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45</a:t>
              </a:r>
            </a:p>
          </p:txBody>
        </p:sp>
        <p:cxnSp>
          <p:nvCxnSpPr>
            <p:cNvPr id="482" name="Straight Connector 481">
              <a:extLst>
                <a:ext uri="{FF2B5EF4-FFF2-40B4-BE49-F238E27FC236}">
                  <a16:creationId xmlns:a16="http://schemas.microsoft.com/office/drawing/2014/main" id="{5AC1C702-C1A5-9152-4C05-91DECBFC4F7C}"/>
                </a:ext>
              </a:extLst>
            </p:cNvPr>
            <p:cNvCxnSpPr>
              <a:cxnSpLocks/>
            </p:cNvCxnSpPr>
            <p:nvPr/>
          </p:nvCxnSpPr>
          <p:spPr>
            <a:xfrm rot="16200000">
              <a:off x="9888139" y="3942781"/>
              <a:ext cx="36000" cy="0"/>
            </a:xfrm>
            <a:prstGeom prst="line">
              <a:avLst/>
            </a:prstGeom>
            <a:noFill/>
            <a:ln w="12700" cap="flat" cmpd="sng" algn="ctr">
              <a:solidFill>
                <a:srgbClr val="000000"/>
              </a:solidFill>
              <a:prstDash val="solid"/>
            </a:ln>
            <a:effectLst/>
          </p:spPr>
        </p:cxnSp>
        <p:sp>
          <p:nvSpPr>
            <p:cNvPr id="483" name="TextBox 482">
              <a:extLst>
                <a:ext uri="{FF2B5EF4-FFF2-40B4-BE49-F238E27FC236}">
                  <a16:creationId xmlns:a16="http://schemas.microsoft.com/office/drawing/2014/main" id="{1306BE6B-0634-4793-1BA4-5BCC1D7C217B}"/>
                </a:ext>
              </a:extLst>
            </p:cNvPr>
            <p:cNvSpPr txBox="1"/>
            <p:nvPr/>
          </p:nvSpPr>
          <p:spPr>
            <a:xfrm>
              <a:off x="9723670" y="3957940"/>
              <a:ext cx="364939"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51</a:t>
              </a:r>
            </a:p>
          </p:txBody>
        </p:sp>
        <p:cxnSp>
          <p:nvCxnSpPr>
            <p:cNvPr id="484" name="Straight Connector 483">
              <a:extLst>
                <a:ext uri="{FF2B5EF4-FFF2-40B4-BE49-F238E27FC236}">
                  <a16:creationId xmlns:a16="http://schemas.microsoft.com/office/drawing/2014/main" id="{D654EE8E-57DF-569F-785C-33E69E31E70D}"/>
                </a:ext>
              </a:extLst>
            </p:cNvPr>
            <p:cNvCxnSpPr>
              <a:cxnSpLocks/>
            </p:cNvCxnSpPr>
            <p:nvPr/>
          </p:nvCxnSpPr>
          <p:spPr>
            <a:xfrm rot="16200000">
              <a:off x="9401580" y="3942781"/>
              <a:ext cx="36000" cy="0"/>
            </a:xfrm>
            <a:prstGeom prst="line">
              <a:avLst/>
            </a:prstGeom>
            <a:noFill/>
            <a:ln w="12700" cap="flat" cmpd="sng" algn="ctr">
              <a:solidFill>
                <a:srgbClr val="000000"/>
              </a:solidFill>
              <a:prstDash val="solid"/>
            </a:ln>
            <a:effectLst/>
          </p:spPr>
        </p:cxnSp>
        <p:sp>
          <p:nvSpPr>
            <p:cNvPr id="485" name="TextBox 484">
              <a:extLst>
                <a:ext uri="{FF2B5EF4-FFF2-40B4-BE49-F238E27FC236}">
                  <a16:creationId xmlns:a16="http://schemas.microsoft.com/office/drawing/2014/main" id="{6A6B0A52-58BE-E43E-DB77-2752AEEE06CD}"/>
                </a:ext>
              </a:extLst>
            </p:cNvPr>
            <p:cNvSpPr txBox="1"/>
            <p:nvPr/>
          </p:nvSpPr>
          <p:spPr>
            <a:xfrm>
              <a:off x="9237111" y="3957940"/>
              <a:ext cx="364939" cy="169277"/>
            </a:xfrm>
            <a:prstGeom prst="rect">
              <a:avLst/>
            </a:prstGeom>
            <a:noFill/>
          </p:spPr>
          <p:txBody>
            <a:bodyPr wrap="square" lIns="0" tIns="0" rIns="0" bIns="0" rtlCol="0" anchor="ctr" anchorCtr="0">
              <a:noAutofit/>
            </a:bodyPr>
            <a:lstStyle/>
            <a:p>
              <a:pPr marL="0" marR="0" lvl="0" indent="0" algn="ctr" defTabSz="609585"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dirty="0">
                  <a:ln>
                    <a:noFill/>
                  </a:ln>
                  <a:solidFill>
                    <a:srgbClr val="000000"/>
                  </a:solidFill>
                  <a:effectLst/>
                  <a:uLnTx/>
                  <a:uFillTx/>
                  <a:latin typeface="Calibri"/>
                  <a:ea typeface="+mn-ea"/>
                  <a:cs typeface="Arial"/>
                  <a:sym typeface="Arial"/>
                </a:rPr>
                <a:t>48</a:t>
              </a:r>
            </a:p>
          </p:txBody>
        </p:sp>
        <p:cxnSp>
          <p:nvCxnSpPr>
            <p:cNvPr id="486" name="Straight Connector 485">
              <a:extLst>
                <a:ext uri="{FF2B5EF4-FFF2-40B4-BE49-F238E27FC236}">
                  <a16:creationId xmlns:a16="http://schemas.microsoft.com/office/drawing/2014/main" id="{31FFF3E5-1EBC-DA53-F4A3-81D4A83CB89C}"/>
                </a:ext>
              </a:extLst>
            </p:cNvPr>
            <p:cNvCxnSpPr>
              <a:cxnSpLocks/>
            </p:cNvCxnSpPr>
            <p:nvPr/>
          </p:nvCxnSpPr>
          <p:spPr>
            <a:xfrm>
              <a:off x="4381400" y="2486766"/>
              <a:ext cx="0" cy="1440000"/>
            </a:xfrm>
            <a:prstGeom prst="line">
              <a:avLst/>
            </a:prstGeom>
            <a:noFill/>
            <a:ln w="9525" cap="flat" cmpd="sng" algn="ctr">
              <a:solidFill>
                <a:srgbClr val="FFFFFF">
                  <a:lumMod val="50000"/>
                </a:srgbClr>
              </a:solidFill>
              <a:prstDash val="dash"/>
            </a:ln>
            <a:effectLst/>
          </p:spPr>
        </p:cxnSp>
        <p:cxnSp>
          <p:nvCxnSpPr>
            <p:cNvPr id="487" name="Straight Connector 486">
              <a:extLst>
                <a:ext uri="{FF2B5EF4-FFF2-40B4-BE49-F238E27FC236}">
                  <a16:creationId xmlns:a16="http://schemas.microsoft.com/office/drawing/2014/main" id="{51A8F644-3E19-4C21-D830-1FF9033906DE}"/>
                </a:ext>
              </a:extLst>
            </p:cNvPr>
            <p:cNvCxnSpPr>
              <a:cxnSpLocks/>
            </p:cNvCxnSpPr>
            <p:nvPr/>
          </p:nvCxnSpPr>
          <p:spPr>
            <a:xfrm>
              <a:off x="3376906" y="2262877"/>
              <a:ext cx="0" cy="1656000"/>
            </a:xfrm>
            <a:prstGeom prst="line">
              <a:avLst/>
            </a:prstGeom>
            <a:noFill/>
            <a:ln w="9525" cap="flat" cmpd="sng" algn="ctr">
              <a:solidFill>
                <a:srgbClr val="FFFFFF">
                  <a:lumMod val="50000"/>
                </a:srgbClr>
              </a:solidFill>
              <a:prstDash val="dash"/>
            </a:ln>
            <a:effectLst/>
          </p:spPr>
        </p:cxnSp>
        <p:cxnSp>
          <p:nvCxnSpPr>
            <p:cNvPr id="488" name="Straight Connector 487">
              <a:extLst>
                <a:ext uri="{FF2B5EF4-FFF2-40B4-BE49-F238E27FC236}">
                  <a16:creationId xmlns:a16="http://schemas.microsoft.com/office/drawing/2014/main" id="{367D5A49-1533-F6AF-C0C8-1ACCD4F68ABD}"/>
                </a:ext>
              </a:extLst>
            </p:cNvPr>
            <p:cNvCxnSpPr>
              <a:cxnSpLocks/>
            </p:cNvCxnSpPr>
            <p:nvPr/>
          </p:nvCxnSpPr>
          <p:spPr>
            <a:xfrm>
              <a:off x="2370843" y="2082922"/>
              <a:ext cx="0" cy="1836000"/>
            </a:xfrm>
            <a:prstGeom prst="line">
              <a:avLst/>
            </a:prstGeom>
            <a:noFill/>
            <a:ln w="9525" cap="flat" cmpd="sng" algn="ctr">
              <a:solidFill>
                <a:srgbClr val="FFFFFF">
                  <a:lumMod val="50000"/>
                </a:srgbClr>
              </a:solidFill>
              <a:prstDash val="dash"/>
            </a:ln>
            <a:effectLst/>
          </p:spPr>
        </p:cxnSp>
        <p:cxnSp>
          <p:nvCxnSpPr>
            <p:cNvPr id="489" name="Straight Connector 488">
              <a:extLst>
                <a:ext uri="{FF2B5EF4-FFF2-40B4-BE49-F238E27FC236}">
                  <a16:creationId xmlns:a16="http://schemas.microsoft.com/office/drawing/2014/main" id="{EFF7F6D7-A72E-BA35-13C1-74B5DFFEADCA}"/>
                </a:ext>
              </a:extLst>
            </p:cNvPr>
            <p:cNvCxnSpPr>
              <a:cxnSpLocks/>
            </p:cNvCxnSpPr>
            <p:nvPr/>
          </p:nvCxnSpPr>
          <p:spPr>
            <a:xfrm>
              <a:off x="5387618" y="2655057"/>
              <a:ext cx="0" cy="1276012"/>
            </a:xfrm>
            <a:prstGeom prst="line">
              <a:avLst/>
            </a:prstGeom>
            <a:noFill/>
            <a:ln w="9525" cap="flat" cmpd="sng" algn="ctr">
              <a:solidFill>
                <a:srgbClr val="FFFFFF">
                  <a:lumMod val="50000"/>
                </a:srgbClr>
              </a:solidFill>
              <a:prstDash val="dash"/>
            </a:ln>
            <a:effectLst/>
          </p:spPr>
        </p:cxnSp>
        <p:cxnSp>
          <p:nvCxnSpPr>
            <p:cNvPr id="490" name="Straight Connector 489">
              <a:extLst>
                <a:ext uri="{FF2B5EF4-FFF2-40B4-BE49-F238E27FC236}">
                  <a16:creationId xmlns:a16="http://schemas.microsoft.com/office/drawing/2014/main" id="{97EA20EE-72F8-244D-BB4E-577266114779}"/>
                </a:ext>
              </a:extLst>
            </p:cNvPr>
            <p:cNvCxnSpPr>
              <a:cxnSpLocks/>
            </p:cNvCxnSpPr>
            <p:nvPr/>
          </p:nvCxnSpPr>
          <p:spPr>
            <a:xfrm>
              <a:off x="6387680" y="2827777"/>
              <a:ext cx="0" cy="1130163"/>
            </a:xfrm>
            <a:prstGeom prst="line">
              <a:avLst/>
            </a:prstGeom>
            <a:noFill/>
            <a:ln w="9525" cap="flat" cmpd="sng" algn="ctr">
              <a:solidFill>
                <a:srgbClr val="FFFFFF">
                  <a:lumMod val="50000"/>
                </a:srgbClr>
              </a:solidFill>
              <a:prstDash val="dash"/>
            </a:ln>
            <a:effectLst/>
          </p:spPr>
        </p:cxnSp>
        <p:sp>
          <p:nvSpPr>
            <p:cNvPr id="491" name="TextBox 490">
              <a:extLst>
                <a:ext uri="{FF2B5EF4-FFF2-40B4-BE49-F238E27FC236}">
                  <a16:creationId xmlns:a16="http://schemas.microsoft.com/office/drawing/2014/main" id="{275FC149-B871-FBC6-5BBC-359A41EFBC8B}"/>
                </a:ext>
              </a:extLst>
            </p:cNvPr>
            <p:cNvSpPr txBox="1"/>
            <p:nvPr/>
          </p:nvSpPr>
          <p:spPr>
            <a:xfrm>
              <a:off x="2103025" y="1687765"/>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96.8</a:t>
              </a:r>
            </a:p>
          </p:txBody>
        </p:sp>
        <p:sp>
          <p:nvSpPr>
            <p:cNvPr id="492" name="TextBox 491">
              <a:extLst>
                <a:ext uri="{FF2B5EF4-FFF2-40B4-BE49-F238E27FC236}">
                  <a16:creationId xmlns:a16="http://schemas.microsoft.com/office/drawing/2014/main" id="{B00C5BC2-F558-AD3A-35EB-E245C3A943E1}"/>
                </a:ext>
              </a:extLst>
            </p:cNvPr>
            <p:cNvSpPr txBox="1"/>
            <p:nvPr/>
          </p:nvSpPr>
          <p:spPr>
            <a:xfrm>
              <a:off x="3126504" y="1893536"/>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87.0</a:t>
              </a:r>
            </a:p>
          </p:txBody>
        </p:sp>
        <p:sp>
          <p:nvSpPr>
            <p:cNvPr id="493" name="TextBox 492">
              <a:extLst>
                <a:ext uri="{FF2B5EF4-FFF2-40B4-BE49-F238E27FC236}">
                  <a16:creationId xmlns:a16="http://schemas.microsoft.com/office/drawing/2014/main" id="{2B0D3440-618B-CE64-BE52-50F4D88F0F7B}"/>
                </a:ext>
              </a:extLst>
            </p:cNvPr>
            <p:cNvSpPr txBox="1"/>
            <p:nvPr/>
          </p:nvSpPr>
          <p:spPr>
            <a:xfrm>
              <a:off x="4157774" y="2101592"/>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74.3</a:t>
              </a:r>
            </a:p>
          </p:txBody>
        </p:sp>
        <p:sp>
          <p:nvSpPr>
            <p:cNvPr id="494" name="TextBox 493">
              <a:extLst>
                <a:ext uri="{FF2B5EF4-FFF2-40B4-BE49-F238E27FC236}">
                  <a16:creationId xmlns:a16="http://schemas.microsoft.com/office/drawing/2014/main" id="{1F7B0C8C-10E9-5437-9DC9-C6A7292DA5C8}"/>
                </a:ext>
              </a:extLst>
            </p:cNvPr>
            <p:cNvSpPr txBox="1"/>
            <p:nvPr/>
          </p:nvSpPr>
          <p:spPr>
            <a:xfrm>
              <a:off x="5121188" y="2261245"/>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65.8</a:t>
              </a:r>
            </a:p>
          </p:txBody>
        </p:sp>
        <p:sp>
          <p:nvSpPr>
            <p:cNvPr id="495" name="TextBox 494">
              <a:extLst>
                <a:ext uri="{FF2B5EF4-FFF2-40B4-BE49-F238E27FC236}">
                  <a16:creationId xmlns:a16="http://schemas.microsoft.com/office/drawing/2014/main" id="{5883201A-5F74-3B62-4397-A80361D88C6F}"/>
                </a:ext>
              </a:extLst>
            </p:cNvPr>
            <p:cNvSpPr txBox="1"/>
            <p:nvPr/>
          </p:nvSpPr>
          <p:spPr>
            <a:xfrm>
              <a:off x="6158360" y="2486225"/>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56.5</a:t>
              </a:r>
            </a:p>
          </p:txBody>
        </p:sp>
        <p:sp>
          <p:nvSpPr>
            <p:cNvPr id="496" name="TextBox 495">
              <a:extLst>
                <a:ext uri="{FF2B5EF4-FFF2-40B4-BE49-F238E27FC236}">
                  <a16:creationId xmlns:a16="http://schemas.microsoft.com/office/drawing/2014/main" id="{202DE862-C4A0-3F2A-8C06-3E4791E6C46D}"/>
                </a:ext>
              </a:extLst>
            </p:cNvPr>
            <p:cNvSpPr txBox="1"/>
            <p:nvPr/>
          </p:nvSpPr>
          <p:spPr>
            <a:xfrm>
              <a:off x="2105808" y="2432164"/>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90.1</a:t>
              </a:r>
            </a:p>
          </p:txBody>
        </p:sp>
        <p:sp>
          <p:nvSpPr>
            <p:cNvPr id="497" name="TextBox 496">
              <a:extLst>
                <a:ext uri="{FF2B5EF4-FFF2-40B4-BE49-F238E27FC236}">
                  <a16:creationId xmlns:a16="http://schemas.microsoft.com/office/drawing/2014/main" id="{EE183400-01F0-1AAC-95AD-8AE3C9CB21EF}"/>
                </a:ext>
              </a:extLst>
            </p:cNvPr>
            <p:cNvSpPr txBox="1"/>
            <p:nvPr/>
          </p:nvSpPr>
          <p:spPr>
            <a:xfrm>
              <a:off x="3104757" y="2616797"/>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76.7</a:t>
              </a:r>
            </a:p>
          </p:txBody>
        </p:sp>
        <p:sp>
          <p:nvSpPr>
            <p:cNvPr id="498" name="TextBox 497">
              <a:extLst>
                <a:ext uri="{FF2B5EF4-FFF2-40B4-BE49-F238E27FC236}">
                  <a16:creationId xmlns:a16="http://schemas.microsoft.com/office/drawing/2014/main" id="{F2AF6ACD-3DAB-75C3-99ED-FB205F860223}"/>
                </a:ext>
              </a:extLst>
            </p:cNvPr>
            <p:cNvSpPr txBox="1"/>
            <p:nvPr/>
          </p:nvSpPr>
          <p:spPr>
            <a:xfrm>
              <a:off x="4131022" y="2793388"/>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67.2</a:t>
              </a:r>
            </a:p>
          </p:txBody>
        </p:sp>
        <p:sp>
          <p:nvSpPr>
            <p:cNvPr id="499" name="TextBox 498">
              <a:extLst>
                <a:ext uri="{FF2B5EF4-FFF2-40B4-BE49-F238E27FC236}">
                  <a16:creationId xmlns:a16="http://schemas.microsoft.com/office/drawing/2014/main" id="{B9B95D89-55C9-6AF0-6291-24C69A674813}"/>
                </a:ext>
              </a:extLst>
            </p:cNvPr>
            <p:cNvSpPr txBox="1"/>
            <p:nvPr/>
          </p:nvSpPr>
          <p:spPr>
            <a:xfrm>
              <a:off x="5127333" y="3021074"/>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56.3</a:t>
              </a:r>
            </a:p>
          </p:txBody>
        </p:sp>
        <p:sp>
          <p:nvSpPr>
            <p:cNvPr id="500" name="TextBox 499">
              <a:extLst>
                <a:ext uri="{FF2B5EF4-FFF2-40B4-BE49-F238E27FC236}">
                  <a16:creationId xmlns:a16="http://schemas.microsoft.com/office/drawing/2014/main" id="{1992291B-718D-DDCD-EB9D-6BB68EB1C035}"/>
                </a:ext>
              </a:extLst>
            </p:cNvPr>
            <p:cNvSpPr txBox="1"/>
            <p:nvPr/>
          </p:nvSpPr>
          <p:spPr>
            <a:xfrm>
              <a:off x="6123642" y="3186195"/>
              <a:ext cx="535633"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46.3</a:t>
              </a:r>
            </a:p>
          </p:txBody>
        </p:sp>
        <p:grpSp>
          <p:nvGrpSpPr>
            <p:cNvPr id="501" name="Group 500">
              <a:extLst>
                <a:ext uri="{FF2B5EF4-FFF2-40B4-BE49-F238E27FC236}">
                  <a16:creationId xmlns:a16="http://schemas.microsoft.com/office/drawing/2014/main" id="{D5DEC333-0A4C-EFCC-ACA2-23468B224532}"/>
                </a:ext>
              </a:extLst>
            </p:cNvPr>
            <p:cNvGrpSpPr/>
            <p:nvPr/>
          </p:nvGrpSpPr>
          <p:grpSpPr>
            <a:xfrm>
              <a:off x="1365006" y="1992384"/>
              <a:ext cx="9110230" cy="1629321"/>
              <a:chOff x="1124840" y="1481087"/>
              <a:chExt cx="7572059" cy="1629321"/>
            </a:xfrm>
          </p:grpSpPr>
          <p:sp>
            <p:nvSpPr>
              <p:cNvPr id="502" name="Freeform: Shape 501">
                <a:extLst>
                  <a:ext uri="{FF2B5EF4-FFF2-40B4-BE49-F238E27FC236}">
                    <a16:creationId xmlns:a16="http://schemas.microsoft.com/office/drawing/2014/main" id="{994CB8B2-FE9A-5F49-4FF2-F5D2A15029B0}"/>
                  </a:ext>
                </a:extLst>
              </p:cNvPr>
              <p:cNvSpPr/>
              <p:nvPr/>
            </p:nvSpPr>
            <p:spPr>
              <a:xfrm rot="16200000">
                <a:off x="8666450" y="307995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3" name="Freeform: Shape 502">
                <a:extLst>
                  <a:ext uri="{FF2B5EF4-FFF2-40B4-BE49-F238E27FC236}">
                    <a16:creationId xmlns:a16="http://schemas.microsoft.com/office/drawing/2014/main" id="{DD8C5899-C62B-50FE-97F7-0973E4852F79}"/>
                  </a:ext>
                </a:extLst>
              </p:cNvPr>
              <p:cNvSpPr/>
              <p:nvPr/>
            </p:nvSpPr>
            <p:spPr>
              <a:xfrm>
                <a:off x="8431792" y="30016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nvGrpSpPr>
              <p:cNvPr id="504" name="Group 503">
                <a:extLst>
                  <a:ext uri="{FF2B5EF4-FFF2-40B4-BE49-F238E27FC236}">
                    <a16:creationId xmlns:a16="http://schemas.microsoft.com/office/drawing/2014/main" id="{63FA6AA6-01D1-C1B9-EF57-83240175CA2C}"/>
                  </a:ext>
                </a:extLst>
              </p:cNvPr>
              <p:cNvGrpSpPr/>
              <p:nvPr/>
            </p:nvGrpSpPr>
            <p:grpSpPr>
              <a:xfrm>
                <a:off x="8229076" y="2636594"/>
                <a:ext cx="52824" cy="52824"/>
                <a:chOff x="8229076" y="2641356"/>
                <a:chExt cx="52824" cy="52824"/>
              </a:xfrm>
            </p:grpSpPr>
            <p:sp>
              <p:nvSpPr>
                <p:cNvPr id="621" name="Freeform: Shape 620">
                  <a:extLst>
                    <a:ext uri="{FF2B5EF4-FFF2-40B4-BE49-F238E27FC236}">
                      <a16:creationId xmlns:a16="http://schemas.microsoft.com/office/drawing/2014/main" id="{82D0E797-6759-26BB-D435-69F5232269F4}"/>
                    </a:ext>
                  </a:extLst>
                </p:cNvPr>
                <p:cNvSpPr/>
                <p:nvPr/>
              </p:nvSpPr>
              <p:spPr>
                <a:xfrm>
                  <a:off x="8232936" y="26413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2" name="Freeform: Shape 621">
                  <a:extLst>
                    <a:ext uri="{FF2B5EF4-FFF2-40B4-BE49-F238E27FC236}">
                      <a16:creationId xmlns:a16="http://schemas.microsoft.com/office/drawing/2014/main" id="{188B87BC-5B87-4533-EDB1-3BB99547CA5D}"/>
                    </a:ext>
                  </a:extLst>
                </p:cNvPr>
                <p:cNvSpPr/>
                <p:nvPr/>
              </p:nvSpPr>
              <p:spPr>
                <a:xfrm rot="16200000">
                  <a:off x="8251451" y="26389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sp>
            <p:nvSpPr>
              <p:cNvPr id="505" name="Freeform: Shape 504">
                <a:extLst>
                  <a:ext uri="{FF2B5EF4-FFF2-40B4-BE49-F238E27FC236}">
                    <a16:creationId xmlns:a16="http://schemas.microsoft.com/office/drawing/2014/main" id="{BDDAD93B-77EA-0FE5-FF81-BF48E87D3334}"/>
                  </a:ext>
                </a:extLst>
              </p:cNvPr>
              <p:cNvSpPr/>
              <p:nvPr/>
            </p:nvSpPr>
            <p:spPr>
              <a:xfrm>
                <a:off x="8121018"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6" name="Freeform: Shape 505">
                <a:extLst>
                  <a:ext uri="{FF2B5EF4-FFF2-40B4-BE49-F238E27FC236}">
                    <a16:creationId xmlns:a16="http://schemas.microsoft.com/office/drawing/2014/main" id="{2E9C61D3-DD18-0F0B-0BCF-FC6106F63B43}"/>
                  </a:ext>
                </a:extLst>
              </p:cNvPr>
              <p:cNvSpPr/>
              <p:nvPr/>
            </p:nvSpPr>
            <p:spPr>
              <a:xfrm>
                <a:off x="7990049"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7" name="Freeform: Shape 506">
                <a:extLst>
                  <a:ext uri="{FF2B5EF4-FFF2-40B4-BE49-F238E27FC236}">
                    <a16:creationId xmlns:a16="http://schemas.microsoft.com/office/drawing/2014/main" id="{FA381D0A-DD23-E7E5-8B79-992B7B1CD72A}"/>
                  </a:ext>
                </a:extLst>
              </p:cNvPr>
              <p:cNvSpPr/>
              <p:nvPr/>
            </p:nvSpPr>
            <p:spPr>
              <a:xfrm>
                <a:off x="7925756"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8" name="Freeform: Shape 507">
                <a:extLst>
                  <a:ext uri="{FF2B5EF4-FFF2-40B4-BE49-F238E27FC236}">
                    <a16:creationId xmlns:a16="http://schemas.microsoft.com/office/drawing/2014/main" id="{17F3CE75-7AD8-5D04-E665-376E400F304C}"/>
                  </a:ext>
                </a:extLst>
              </p:cNvPr>
              <p:cNvSpPr/>
              <p:nvPr/>
            </p:nvSpPr>
            <p:spPr>
              <a:xfrm>
                <a:off x="7847175"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09" name="Freeform: Shape 508">
                <a:extLst>
                  <a:ext uri="{FF2B5EF4-FFF2-40B4-BE49-F238E27FC236}">
                    <a16:creationId xmlns:a16="http://schemas.microsoft.com/office/drawing/2014/main" id="{2D793A0E-566B-7E24-5F84-90DD7034BA88}"/>
                  </a:ext>
                </a:extLst>
              </p:cNvPr>
              <p:cNvSpPr/>
              <p:nvPr/>
            </p:nvSpPr>
            <p:spPr>
              <a:xfrm>
                <a:off x="7609050"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0" name="Freeform: Shape 509">
                <a:extLst>
                  <a:ext uri="{FF2B5EF4-FFF2-40B4-BE49-F238E27FC236}">
                    <a16:creationId xmlns:a16="http://schemas.microsoft.com/office/drawing/2014/main" id="{8FE44A79-FFB7-9DCF-82C1-2676F42E9CCF}"/>
                  </a:ext>
                </a:extLst>
              </p:cNvPr>
              <p:cNvSpPr/>
              <p:nvPr/>
            </p:nvSpPr>
            <p:spPr>
              <a:xfrm>
                <a:off x="7592382"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1" name="Freeform: Shape 510">
                <a:extLst>
                  <a:ext uri="{FF2B5EF4-FFF2-40B4-BE49-F238E27FC236}">
                    <a16:creationId xmlns:a16="http://schemas.microsoft.com/office/drawing/2014/main" id="{918E8FCE-7783-D992-B3E4-565116069725}"/>
                  </a:ext>
                </a:extLst>
              </p:cNvPr>
              <p:cNvSpPr/>
              <p:nvPr/>
            </p:nvSpPr>
            <p:spPr>
              <a:xfrm>
                <a:off x="7568569"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2" name="Freeform: Shape 511">
                <a:extLst>
                  <a:ext uri="{FF2B5EF4-FFF2-40B4-BE49-F238E27FC236}">
                    <a16:creationId xmlns:a16="http://schemas.microsoft.com/office/drawing/2014/main" id="{D453E291-1FCC-3929-446E-250F0C328F62}"/>
                  </a:ext>
                </a:extLst>
              </p:cNvPr>
              <p:cNvSpPr/>
              <p:nvPr/>
            </p:nvSpPr>
            <p:spPr>
              <a:xfrm>
                <a:off x="7518562" y="263659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3" name="Freeform: Shape 512">
                <a:extLst>
                  <a:ext uri="{FF2B5EF4-FFF2-40B4-BE49-F238E27FC236}">
                    <a16:creationId xmlns:a16="http://schemas.microsoft.com/office/drawing/2014/main" id="{002391BD-6CA7-989F-DD42-2E993C4968FE}"/>
                  </a:ext>
                </a:extLst>
              </p:cNvPr>
              <p:cNvSpPr/>
              <p:nvPr/>
            </p:nvSpPr>
            <p:spPr>
              <a:xfrm>
                <a:off x="7334711"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4" name="Freeform: Shape 513">
                <a:extLst>
                  <a:ext uri="{FF2B5EF4-FFF2-40B4-BE49-F238E27FC236}">
                    <a16:creationId xmlns:a16="http://schemas.microsoft.com/office/drawing/2014/main" id="{DD04C515-FDB0-99E2-9FA8-9C956E9A4F35}"/>
                  </a:ext>
                </a:extLst>
              </p:cNvPr>
              <p:cNvSpPr/>
              <p:nvPr/>
            </p:nvSpPr>
            <p:spPr>
              <a:xfrm>
                <a:off x="7289467"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5" name="Freeform: Shape 514">
                <a:extLst>
                  <a:ext uri="{FF2B5EF4-FFF2-40B4-BE49-F238E27FC236}">
                    <a16:creationId xmlns:a16="http://schemas.microsoft.com/office/drawing/2014/main" id="{F73E4BD2-1221-B9BC-DBCE-62CE108253D4}"/>
                  </a:ext>
                </a:extLst>
              </p:cNvPr>
              <p:cNvSpPr/>
              <p:nvPr/>
            </p:nvSpPr>
            <p:spPr>
              <a:xfrm>
                <a:off x="7060867"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6" name="Freeform: Shape 515">
                <a:extLst>
                  <a:ext uri="{FF2B5EF4-FFF2-40B4-BE49-F238E27FC236}">
                    <a16:creationId xmlns:a16="http://schemas.microsoft.com/office/drawing/2014/main" id="{B1861D99-5B7F-0344-2370-E2637A884EAA}"/>
                  </a:ext>
                </a:extLst>
              </p:cNvPr>
              <p:cNvSpPr/>
              <p:nvPr/>
            </p:nvSpPr>
            <p:spPr>
              <a:xfrm>
                <a:off x="7008479"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7" name="Freeform: Shape 516">
                <a:extLst>
                  <a:ext uri="{FF2B5EF4-FFF2-40B4-BE49-F238E27FC236}">
                    <a16:creationId xmlns:a16="http://schemas.microsoft.com/office/drawing/2014/main" id="{CC3F66B8-7EBE-A138-759C-3A613944168E}"/>
                  </a:ext>
                </a:extLst>
              </p:cNvPr>
              <p:cNvSpPr/>
              <p:nvPr/>
            </p:nvSpPr>
            <p:spPr>
              <a:xfrm>
                <a:off x="6713204"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8" name="Freeform: Shape 517">
                <a:extLst>
                  <a:ext uri="{FF2B5EF4-FFF2-40B4-BE49-F238E27FC236}">
                    <a16:creationId xmlns:a16="http://schemas.microsoft.com/office/drawing/2014/main" id="{CD1CC46C-3651-AAD7-A11D-A8F4F931C109}"/>
                  </a:ext>
                </a:extLst>
              </p:cNvPr>
              <p:cNvSpPr/>
              <p:nvPr/>
            </p:nvSpPr>
            <p:spPr>
              <a:xfrm>
                <a:off x="6691772" y="25797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19" name="Freeform: Shape 518">
                <a:extLst>
                  <a:ext uri="{FF2B5EF4-FFF2-40B4-BE49-F238E27FC236}">
                    <a16:creationId xmlns:a16="http://schemas.microsoft.com/office/drawing/2014/main" id="{83576B98-2F83-201F-C72B-93CD64B3D990}"/>
                  </a:ext>
                </a:extLst>
              </p:cNvPr>
              <p:cNvSpPr/>
              <p:nvPr/>
            </p:nvSpPr>
            <p:spPr>
              <a:xfrm>
                <a:off x="6580577"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0" name="Freeform: Shape 519">
                <a:extLst>
                  <a:ext uri="{FF2B5EF4-FFF2-40B4-BE49-F238E27FC236}">
                    <a16:creationId xmlns:a16="http://schemas.microsoft.com/office/drawing/2014/main" id="{B804ACDE-41E6-6056-DC89-45A176AB0211}"/>
                  </a:ext>
                </a:extLst>
              </p:cNvPr>
              <p:cNvSpPr/>
              <p:nvPr/>
            </p:nvSpPr>
            <p:spPr>
              <a:xfrm>
                <a:off x="654009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1" name="Freeform: Shape 520">
                <a:extLst>
                  <a:ext uri="{FF2B5EF4-FFF2-40B4-BE49-F238E27FC236}">
                    <a16:creationId xmlns:a16="http://schemas.microsoft.com/office/drawing/2014/main" id="{9736E04A-5F52-5195-E8FE-D9D50D5F3E81}"/>
                  </a:ext>
                </a:extLst>
              </p:cNvPr>
              <p:cNvSpPr/>
              <p:nvPr/>
            </p:nvSpPr>
            <p:spPr>
              <a:xfrm>
                <a:off x="650199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2" name="Freeform: Shape 521">
                <a:extLst>
                  <a:ext uri="{FF2B5EF4-FFF2-40B4-BE49-F238E27FC236}">
                    <a16:creationId xmlns:a16="http://schemas.microsoft.com/office/drawing/2014/main" id="{CEEF329F-0B69-0CC4-F7D0-8BC534B2DC1A}"/>
                  </a:ext>
                </a:extLst>
              </p:cNvPr>
              <p:cNvSpPr/>
              <p:nvPr/>
            </p:nvSpPr>
            <p:spPr>
              <a:xfrm>
                <a:off x="6480566"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3" name="Freeform: Shape 522">
                <a:extLst>
                  <a:ext uri="{FF2B5EF4-FFF2-40B4-BE49-F238E27FC236}">
                    <a16:creationId xmlns:a16="http://schemas.microsoft.com/office/drawing/2014/main" id="{83B3AC38-EDEF-626C-31E0-53B6FF1C6E24}"/>
                  </a:ext>
                </a:extLst>
              </p:cNvPr>
              <p:cNvSpPr/>
              <p:nvPr/>
            </p:nvSpPr>
            <p:spPr>
              <a:xfrm>
                <a:off x="6449609"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4" name="Freeform: Shape 523">
                <a:extLst>
                  <a:ext uri="{FF2B5EF4-FFF2-40B4-BE49-F238E27FC236}">
                    <a16:creationId xmlns:a16="http://schemas.microsoft.com/office/drawing/2014/main" id="{BDB61BF5-3D62-1BA4-57AF-12846BDDD40A}"/>
                  </a:ext>
                </a:extLst>
              </p:cNvPr>
              <p:cNvSpPr/>
              <p:nvPr/>
            </p:nvSpPr>
            <p:spPr>
              <a:xfrm rot="5400000">
                <a:off x="6425425" y="25437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5" name="Freeform: Shape 524">
                <a:extLst>
                  <a:ext uri="{FF2B5EF4-FFF2-40B4-BE49-F238E27FC236}">
                    <a16:creationId xmlns:a16="http://schemas.microsoft.com/office/drawing/2014/main" id="{112A9162-00F4-EC2C-597B-2C7406284A6B}"/>
                  </a:ext>
                </a:extLst>
              </p:cNvPr>
              <p:cNvSpPr/>
              <p:nvPr/>
            </p:nvSpPr>
            <p:spPr>
              <a:xfrm>
                <a:off x="6440085" y="250798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6" name="Freeform: Shape 525">
                <a:extLst>
                  <a:ext uri="{FF2B5EF4-FFF2-40B4-BE49-F238E27FC236}">
                    <a16:creationId xmlns:a16="http://schemas.microsoft.com/office/drawing/2014/main" id="{82DFCFDE-7135-595C-C477-A7A8FDED1959}"/>
                  </a:ext>
                </a:extLst>
              </p:cNvPr>
              <p:cNvSpPr/>
              <p:nvPr/>
            </p:nvSpPr>
            <p:spPr>
              <a:xfrm>
                <a:off x="6355887"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27" name="Freeform: Shape 526">
                <a:extLst>
                  <a:ext uri="{FF2B5EF4-FFF2-40B4-BE49-F238E27FC236}">
                    <a16:creationId xmlns:a16="http://schemas.microsoft.com/office/drawing/2014/main" id="{9295C611-79C8-7445-6F39-B55C011FDBB0}"/>
                  </a:ext>
                </a:extLst>
              </p:cNvPr>
              <p:cNvSpPr/>
              <p:nvPr/>
            </p:nvSpPr>
            <p:spPr>
              <a:xfrm>
                <a:off x="6293975"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nvGrpSpPr>
              <p:cNvPr id="528" name="Group 527">
                <a:extLst>
                  <a:ext uri="{FF2B5EF4-FFF2-40B4-BE49-F238E27FC236}">
                    <a16:creationId xmlns:a16="http://schemas.microsoft.com/office/drawing/2014/main" id="{0CB9428D-FA49-8134-7B97-D214BEF811D1}"/>
                  </a:ext>
                </a:extLst>
              </p:cNvPr>
              <p:cNvGrpSpPr/>
              <p:nvPr/>
            </p:nvGrpSpPr>
            <p:grpSpPr>
              <a:xfrm>
                <a:off x="6142820" y="2480437"/>
                <a:ext cx="52824" cy="52824"/>
                <a:chOff x="6142820" y="2480437"/>
                <a:chExt cx="52824" cy="52824"/>
              </a:xfrm>
            </p:grpSpPr>
            <p:sp>
              <p:nvSpPr>
                <p:cNvPr id="619" name="Freeform: Shape 618">
                  <a:extLst>
                    <a:ext uri="{FF2B5EF4-FFF2-40B4-BE49-F238E27FC236}">
                      <a16:creationId xmlns:a16="http://schemas.microsoft.com/office/drawing/2014/main" id="{B6F6012F-8B85-CF27-3971-E59F16DB5485}"/>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0" name="Freeform: Shape 619">
                  <a:extLst>
                    <a:ext uri="{FF2B5EF4-FFF2-40B4-BE49-F238E27FC236}">
                      <a16:creationId xmlns:a16="http://schemas.microsoft.com/office/drawing/2014/main" id="{FE2B9754-5391-5107-4CF0-39575B1B6DD4}"/>
                    </a:ext>
                  </a:extLst>
                </p:cNvPr>
                <p:cNvSpPr/>
                <p:nvPr/>
              </p:nvSpPr>
              <p:spPr>
                <a:xfrm rot="16200000">
                  <a:off x="6165195"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29" name="Group 528">
                <a:extLst>
                  <a:ext uri="{FF2B5EF4-FFF2-40B4-BE49-F238E27FC236}">
                    <a16:creationId xmlns:a16="http://schemas.microsoft.com/office/drawing/2014/main" id="{E3A6D90B-4D4E-7AA9-7410-04E5FE979EA1}"/>
                  </a:ext>
                </a:extLst>
              </p:cNvPr>
              <p:cNvGrpSpPr/>
              <p:nvPr/>
            </p:nvGrpSpPr>
            <p:grpSpPr>
              <a:xfrm>
                <a:off x="6119017" y="2451148"/>
                <a:ext cx="52824" cy="52824"/>
                <a:chOff x="6149963" y="2480437"/>
                <a:chExt cx="52824" cy="52824"/>
              </a:xfrm>
            </p:grpSpPr>
            <p:sp>
              <p:nvSpPr>
                <p:cNvPr id="617" name="Freeform: Shape 616">
                  <a:extLst>
                    <a:ext uri="{FF2B5EF4-FFF2-40B4-BE49-F238E27FC236}">
                      <a16:creationId xmlns:a16="http://schemas.microsoft.com/office/drawing/2014/main" id="{FA08C332-F37C-7AB8-EE86-1EEE261B36D5}"/>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8" name="Freeform: Shape 617">
                  <a:extLst>
                    <a:ext uri="{FF2B5EF4-FFF2-40B4-BE49-F238E27FC236}">
                      <a16:creationId xmlns:a16="http://schemas.microsoft.com/office/drawing/2014/main" id="{D484EC17-1E86-3045-30CA-D00CB2BA8225}"/>
                    </a:ext>
                  </a:extLst>
                </p:cNvPr>
                <p:cNvSpPr/>
                <p:nvPr/>
              </p:nvSpPr>
              <p:spPr>
                <a:xfrm rot="16200000">
                  <a:off x="6172338"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530" name="Group 529">
                <a:extLst>
                  <a:ext uri="{FF2B5EF4-FFF2-40B4-BE49-F238E27FC236}">
                    <a16:creationId xmlns:a16="http://schemas.microsoft.com/office/drawing/2014/main" id="{A8A40B94-BF69-1F25-9FB1-06FB25A65804}"/>
                  </a:ext>
                </a:extLst>
              </p:cNvPr>
              <p:cNvGrpSpPr/>
              <p:nvPr/>
            </p:nvGrpSpPr>
            <p:grpSpPr>
              <a:xfrm>
                <a:off x="5990431" y="2451148"/>
                <a:ext cx="52824" cy="52824"/>
                <a:chOff x="6133296" y="2480437"/>
                <a:chExt cx="52824" cy="52824"/>
              </a:xfrm>
            </p:grpSpPr>
            <p:sp>
              <p:nvSpPr>
                <p:cNvPr id="615" name="Freeform: Shape 614">
                  <a:extLst>
                    <a:ext uri="{FF2B5EF4-FFF2-40B4-BE49-F238E27FC236}">
                      <a16:creationId xmlns:a16="http://schemas.microsoft.com/office/drawing/2014/main" id="{432825DC-E8D9-D994-977C-AE7F02D6212D}"/>
                    </a:ext>
                  </a:extLst>
                </p:cNvPr>
                <p:cNvSpPr/>
                <p:nvPr/>
              </p:nvSpPr>
              <p:spPr>
                <a:xfrm>
                  <a:off x="6170150"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6" name="Freeform: Shape 615">
                  <a:extLst>
                    <a:ext uri="{FF2B5EF4-FFF2-40B4-BE49-F238E27FC236}">
                      <a16:creationId xmlns:a16="http://schemas.microsoft.com/office/drawing/2014/main" id="{95A659AB-1523-409C-E0C8-960DAA0EA7C2}"/>
                    </a:ext>
                  </a:extLst>
                </p:cNvPr>
                <p:cNvSpPr/>
                <p:nvPr/>
              </p:nvSpPr>
              <p:spPr>
                <a:xfrm rot="16200000">
                  <a:off x="6155671" y="24804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sp>
            <p:nvSpPr>
              <p:cNvPr id="531" name="Freeform: Shape 530">
                <a:extLst>
                  <a:ext uri="{FF2B5EF4-FFF2-40B4-BE49-F238E27FC236}">
                    <a16:creationId xmlns:a16="http://schemas.microsoft.com/office/drawing/2014/main" id="{4C4B6BF3-110C-172A-1A71-C16BA9418FC9}"/>
                  </a:ext>
                </a:extLst>
              </p:cNvPr>
              <p:cNvSpPr/>
              <p:nvPr/>
            </p:nvSpPr>
            <p:spPr>
              <a:xfrm>
                <a:off x="5952042" y="24348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2" name="Freeform: Shape 531">
                <a:extLst>
                  <a:ext uri="{FF2B5EF4-FFF2-40B4-BE49-F238E27FC236}">
                    <a16:creationId xmlns:a16="http://schemas.microsoft.com/office/drawing/2014/main" id="{D846C1A8-8712-EBB2-7C51-9B73E2514717}"/>
                  </a:ext>
                </a:extLst>
              </p:cNvPr>
              <p:cNvSpPr/>
              <p:nvPr/>
            </p:nvSpPr>
            <p:spPr>
              <a:xfrm>
                <a:off x="5923467" y="24348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3" name="Freeform: Shape 532">
                <a:extLst>
                  <a:ext uri="{FF2B5EF4-FFF2-40B4-BE49-F238E27FC236}">
                    <a16:creationId xmlns:a16="http://schemas.microsoft.com/office/drawing/2014/main" id="{55A47AE8-FEFE-F611-8C97-7D1AC2404F0F}"/>
                  </a:ext>
                </a:extLst>
              </p:cNvPr>
              <p:cNvSpPr/>
              <p:nvPr/>
            </p:nvSpPr>
            <p:spPr>
              <a:xfrm rot="16200000">
                <a:off x="5911559" y="24324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4" name="Freeform: Shape 533">
                <a:extLst>
                  <a:ext uri="{FF2B5EF4-FFF2-40B4-BE49-F238E27FC236}">
                    <a16:creationId xmlns:a16="http://schemas.microsoft.com/office/drawing/2014/main" id="{460167E0-E95A-C740-0DDA-23DDFCD361B1}"/>
                  </a:ext>
                </a:extLst>
              </p:cNvPr>
              <p:cNvSpPr/>
              <p:nvPr/>
            </p:nvSpPr>
            <p:spPr>
              <a:xfrm>
                <a:off x="5840162" y="24101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5" name="Freeform: Shape 534">
                <a:extLst>
                  <a:ext uri="{FF2B5EF4-FFF2-40B4-BE49-F238E27FC236}">
                    <a16:creationId xmlns:a16="http://schemas.microsoft.com/office/drawing/2014/main" id="{C68260F9-5A64-1B86-3F7B-29B9A9D6B7B1}"/>
                  </a:ext>
                </a:extLst>
              </p:cNvPr>
              <p:cNvSpPr/>
              <p:nvPr/>
            </p:nvSpPr>
            <p:spPr>
              <a:xfrm rot="16200000">
                <a:off x="5686069" y="23628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6" name="Freeform: Shape 535">
                <a:extLst>
                  <a:ext uri="{FF2B5EF4-FFF2-40B4-BE49-F238E27FC236}">
                    <a16:creationId xmlns:a16="http://schemas.microsoft.com/office/drawing/2014/main" id="{E825988B-DF4B-F1C7-0AD2-0F8DCE6DBC00}"/>
                  </a:ext>
                </a:extLst>
              </p:cNvPr>
              <p:cNvSpPr/>
              <p:nvPr/>
            </p:nvSpPr>
            <p:spPr>
              <a:xfrm>
                <a:off x="5713422" y="236711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7" name="Freeform: Shape 536">
                <a:extLst>
                  <a:ext uri="{FF2B5EF4-FFF2-40B4-BE49-F238E27FC236}">
                    <a16:creationId xmlns:a16="http://schemas.microsoft.com/office/drawing/2014/main" id="{EB5ABA9B-0362-8EBB-E61E-EAD5A26B600E}"/>
                  </a:ext>
                </a:extLst>
              </p:cNvPr>
              <p:cNvSpPr/>
              <p:nvPr/>
            </p:nvSpPr>
            <p:spPr>
              <a:xfrm>
                <a:off x="5527808"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8" name="Freeform: Shape 537">
                <a:extLst>
                  <a:ext uri="{FF2B5EF4-FFF2-40B4-BE49-F238E27FC236}">
                    <a16:creationId xmlns:a16="http://schemas.microsoft.com/office/drawing/2014/main" id="{679C08BB-5A4D-F389-7C1A-35DB91A8D71F}"/>
                  </a:ext>
                </a:extLst>
              </p:cNvPr>
              <p:cNvSpPr/>
              <p:nvPr/>
            </p:nvSpPr>
            <p:spPr>
              <a:xfrm>
                <a:off x="5470658"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39" name="Freeform: Shape 538">
                <a:extLst>
                  <a:ext uri="{FF2B5EF4-FFF2-40B4-BE49-F238E27FC236}">
                    <a16:creationId xmlns:a16="http://schemas.microsoft.com/office/drawing/2014/main" id="{58FE3365-3BD1-F1BC-6448-AEC0277FD358}"/>
                  </a:ext>
                </a:extLst>
              </p:cNvPr>
              <p:cNvSpPr/>
              <p:nvPr/>
            </p:nvSpPr>
            <p:spPr>
              <a:xfrm>
                <a:off x="5425415" y="23203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0" name="Freeform: Shape 539">
                <a:extLst>
                  <a:ext uri="{FF2B5EF4-FFF2-40B4-BE49-F238E27FC236}">
                    <a16:creationId xmlns:a16="http://schemas.microsoft.com/office/drawing/2014/main" id="{810E8317-D4EA-EF6D-B2ED-DBB25C1E815A}"/>
                  </a:ext>
                </a:extLst>
              </p:cNvPr>
              <p:cNvSpPr/>
              <p:nvPr/>
            </p:nvSpPr>
            <p:spPr>
              <a:xfrm>
                <a:off x="5351981" y="22982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1" name="Freeform: Shape 540">
                <a:extLst>
                  <a:ext uri="{FF2B5EF4-FFF2-40B4-BE49-F238E27FC236}">
                    <a16:creationId xmlns:a16="http://schemas.microsoft.com/office/drawing/2014/main" id="{A397D16B-1F09-BB81-7C8D-B9F5D7B8E00C}"/>
                  </a:ext>
                </a:extLst>
              </p:cNvPr>
              <p:cNvSpPr/>
              <p:nvPr/>
            </p:nvSpPr>
            <p:spPr>
              <a:xfrm rot="5400000">
                <a:off x="5366269" y="230066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2" name="Freeform: Shape 541">
                <a:extLst>
                  <a:ext uri="{FF2B5EF4-FFF2-40B4-BE49-F238E27FC236}">
                    <a16:creationId xmlns:a16="http://schemas.microsoft.com/office/drawing/2014/main" id="{0CF22297-E411-4DA0-D4F2-5AA2784C0B01}"/>
                  </a:ext>
                </a:extLst>
              </p:cNvPr>
              <p:cNvSpPr/>
              <p:nvPr/>
            </p:nvSpPr>
            <p:spPr>
              <a:xfrm>
                <a:off x="5311114" y="23060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3" name="Freeform: Shape 542">
                <a:extLst>
                  <a:ext uri="{FF2B5EF4-FFF2-40B4-BE49-F238E27FC236}">
                    <a16:creationId xmlns:a16="http://schemas.microsoft.com/office/drawing/2014/main" id="{A4F1D253-B869-B03C-14CD-51B3AF84A083}"/>
                  </a:ext>
                </a:extLst>
              </p:cNvPr>
              <p:cNvSpPr/>
              <p:nvPr/>
            </p:nvSpPr>
            <p:spPr>
              <a:xfrm>
                <a:off x="5251727" y="227972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4" name="Freeform: Shape 543">
                <a:extLst>
                  <a:ext uri="{FF2B5EF4-FFF2-40B4-BE49-F238E27FC236}">
                    <a16:creationId xmlns:a16="http://schemas.microsoft.com/office/drawing/2014/main" id="{40A5F539-D559-7DDA-B740-73482C980905}"/>
                  </a:ext>
                </a:extLst>
              </p:cNvPr>
              <p:cNvSpPr/>
              <p:nvPr/>
            </p:nvSpPr>
            <p:spPr>
              <a:xfrm rot="5400000">
                <a:off x="5268891" y="228341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5" name="Freeform: Shape 544">
                <a:extLst>
                  <a:ext uri="{FF2B5EF4-FFF2-40B4-BE49-F238E27FC236}">
                    <a16:creationId xmlns:a16="http://schemas.microsoft.com/office/drawing/2014/main" id="{1016A9C5-B966-18C5-AA05-5EF3E7A07DA7}"/>
                  </a:ext>
                </a:extLst>
              </p:cNvPr>
              <p:cNvSpPr/>
              <p:nvPr/>
            </p:nvSpPr>
            <p:spPr>
              <a:xfrm rot="5400000">
                <a:off x="5168878" y="228341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6" name="Freeform: Shape 545">
                <a:extLst>
                  <a:ext uri="{FF2B5EF4-FFF2-40B4-BE49-F238E27FC236}">
                    <a16:creationId xmlns:a16="http://schemas.microsoft.com/office/drawing/2014/main" id="{354C8ABE-F7C2-6496-04E4-1BC38699B010}"/>
                  </a:ext>
                </a:extLst>
              </p:cNvPr>
              <p:cNvSpPr/>
              <p:nvPr/>
            </p:nvSpPr>
            <p:spPr>
              <a:xfrm rot="5400000">
                <a:off x="5122801" y="226279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7" name="Freeform: Shape 546">
                <a:extLst>
                  <a:ext uri="{FF2B5EF4-FFF2-40B4-BE49-F238E27FC236}">
                    <a16:creationId xmlns:a16="http://schemas.microsoft.com/office/drawing/2014/main" id="{345DCDEE-08AA-2224-C49C-58C91CA1ED98}"/>
                  </a:ext>
                </a:extLst>
              </p:cNvPr>
              <p:cNvSpPr/>
              <p:nvPr/>
            </p:nvSpPr>
            <p:spPr>
              <a:xfrm>
                <a:off x="5194272" y="227901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8" name="Freeform: Shape 547">
                <a:extLst>
                  <a:ext uri="{FF2B5EF4-FFF2-40B4-BE49-F238E27FC236}">
                    <a16:creationId xmlns:a16="http://schemas.microsoft.com/office/drawing/2014/main" id="{CB07C4DF-5ED7-5CA1-4364-1D31FAEB13AE}"/>
                  </a:ext>
                </a:extLst>
              </p:cNvPr>
              <p:cNvSpPr/>
              <p:nvPr/>
            </p:nvSpPr>
            <p:spPr>
              <a:xfrm>
                <a:off x="5130304" y="226332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49" name="Freeform: Shape 548">
                <a:extLst>
                  <a:ext uri="{FF2B5EF4-FFF2-40B4-BE49-F238E27FC236}">
                    <a16:creationId xmlns:a16="http://schemas.microsoft.com/office/drawing/2014/main" id="{A48E1771-8672-7D64-492D-457B000477EC}"/>
                  </a:ext>
                </a:extLst>
              </p:cNvPr>
              <p:cNvSpPr/>
              <p:nvPr/>
            </p:nvSpPr>
            <p:spPr>
              <a:xfrm>
                <a:off x="5019085"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0" name="Freeform: Shape 549">
                <a:extLst>
                  <a:ext uri="{FF2B5EF4-FFF2-40B4-BE49-F238E27FC236}">
                    <a16:creationId xmlns:a16="http://schemas.microsoft.com/office/drawing/2014/main" id="{FDE8D71A-4A81-0E4E-CF4E-68A49F0A219B}"/>
                  </a:ext>
                </a:extLst>
              </p:cNvPr>
              <p:cNvSpPr/>
              <p:nvPr/>
            </p:nvSpPr>
            <p:spPr>
              <a:xfrm>
                <a:off x="5057185"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1" name="Freeform: Shape 550">
                <a:extLst>
                  <a:ext uri="{FF2B5EF4-FFF2-40B4-BE49-F238E27FC236}">
                    <a16:creationId xmlns:a16="http://schemas.microsoft.com/office/drawing/2014/main" id="{2EBB6336-8878-5629-0FE8-147FA6783631}"/>
                  </a:ext>
                </a:extLst>
              </p:cNvPr>
              <p:cNvSpPr/>
              <p:nvPr/>
            </p:nvSpPr>
            <p:spPr>
              <a:xfrm>
                <a:off x="5097666" y="2242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2" name="Freeform: Shape 551">
                <a:extLst>
                  <a:ext uri="{FF2B5EF4-FFF2-40B4-BE49-F238E27FC236}">
                    <a16:creationId xmlns:a16="http://schemas.microsoft.com/office/drawing/2014/main" id="{A9FC591C-A5F2-6F49-A342-8A1BE138BC7D}"/>
                  </a:ext>
                </a:extLst>
              </p:cNvPr>
              <p:cNvSpPr/>
              <p:nvPr/>
            </p:nvSpPr>
            <p:spPr>
              <a:xfrm>
                <a:off x="4883653" y="21921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3" name="Freeform: Shape 552">
                <a:extLst>
                  <a:ext uri="{FF2B5EF4-FFF2-40B4-BE49-F238E27FC236}">
                    <a16:creationId xmlns:a16="http://schemas.microsoft.com/office/drawing/2014/main" id="{0A1B6FD9-94E0-B4A0-D154-54FF4CC8F384}"/>
                  </a:ext>
                </a:extLst>
              </p:cNvPr>
              <p:cNvSpPr/>
              <p:nvPr/>
            </p:nvSpPr>
            <p:spPr>
              <a:xfrm>
                <a:off x="4814597" y="21921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4" name="Freeform: Shape 553">
                <a:extLst>
                  <a:ext uri="{FF2B5EF4-FFF2-40B4-BE49-F238E27FC236}">
                    <a16:creationId xmlns:a16="http://schemas.microsoft.com/office/drawing/2014/main" id="{185E0537-22E2-0BD0-4526-91250D081480}"/>
                  </a:ext>
                </a:extLst>
              </p:cNvPr>
              <p:cNvSpPr/>
              <p:nvPr/>
            </p:nvSpPr>
            <p:spPr>
              <a:xfrm rot="5400000">
                <a:off x="4795259" y="21963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5" name="Freeform: Shape 554">
                <a:extLst>
                  <a:ext uri="{FF2B5EF4-FFF2-40B4-BE49-F238E27FC236}">
                    <a16:creationId xmlns:a16="http://schemas.microsoft.com/office/drawing/2014/main" id="{45110307-53F3-0CE7-4215-546AD0E6E79A}"/>
                  </a:ext>
                </a:extLst>
              </p:cNvPr>
              <p:cNvSpPr/>
              <p:nvPr/>
            </p:nvSpPr>
            <p:spPr>
              <a:xfrm rot="5400000">
                <a:off x="4897653" y="21963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6" name="Freeform: Shape 555">
                <a:extLst>
                  <a:ext uri="{FF2B5EF4-FFF2-40B4-BE49-F238E27FC236}">
                    <a16:creationId xmlns:a16="http://schemas.microsoft.com/office/drawing/2014/main" id="{87ED1A4B-B4A5-62F2-32E2-4088B822E044}"/>
                  </a:ext>
                </a:extLst>
              </p:cNvPr>
              <p:cNvSpPr/>
              <p:nvPr/>
            </p:nvSpPr>
            <p:spPr>
              <a:xfrm>
                <a:off x="4695564"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7" name="Freeform: Shape 556">
                <a:extLst>
                  <a:ext uri="{FF2B5EF4-FFF2-40B4-BE49-F238E27FC236}">
                    <a16:creationId xmlns:a16="http://schemas.microsoft.com/office/drawing/2014/main" id="{DE215359-DDBD-F3FB-F3D2-DFAFB62DA4EE}"/>
                  </a:ext>
                </a:extLst>
              </p:cNvPr>
              <p:cNvSpPr/>
              <p:nvPr/>
            </p:nvSpPr>
            <p:spPr>
              <a:xfrm rot="5400000">
                <a:off x="4683686" y="21657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8" name="Freeform: Shape 557">
                <a:extLst>
                  <a:ext uri="{FF2B5EF4-FFF2-40B4-BE49-F238E27FC236}">
                    <a16:creationId xmlns:a16="http://schemas.microsoft.com/office/drawing/2014/main" id="{56CBA83D-B07F-AF12-4BE1-B138A60CA623}"/>
                  </a:ext>
                </a:extLst>
              </p:cNvPr>
              <p:cNvSpPr/>
              <p:nvPr/>
            </p:nvSpPr>
            <p:spPr>
              <a:xfrm>
                <a:off x="4731283"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59" name="Freeform: Shape 558">
                <a:extLst>
                  <a:ext uri="{FF2B5EF4-FFF2-40B4-BE49-F238E27FC236}">
                    <a16:creationId xmlns:a16="http://schemas.microsoft.com/office/drawing/2014/main" id="{8B5EA44C-F119-F48E-FB65-E84DF0C2AEB4}"/>
                  </a:ext>
                </a:extLst>
              </p:cNvPr>
              <p:cNvSpPr/>
              <p:nvPr/>
            </p:nvSpPr>
            <p:spPr>
              <a:xfrm>
                <a:off x="4750333" y="216100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0" name="Freeform: Shape 559">
                <a:extLst>
                  <a:ext uri="{FF2B5EF4-FFF2-40B4-BE49-F238E27FC236}">
                    <a16:creationId xmlns:a16="http://schemas.microsoft.com/office/drawing/2014/main" id="{D1876BEA-197A-EF41-4D5A-047E87D6FEC1}"/>
                  </a:ext>
                </a:extLst>
              </p:cNvPr>
              <p:cNvSpPr/>
              <p:nvPr/>
            </p:nvSpPr>
            <p:spPr>
              <a:xfrm rot="5400000">
                <a:off x="4769411" y="21657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1" name="Freeform: Shape 560">
                <a:extLst>
                  <a:ext uri="{FF2B5EF4-FFF2-40B4-BE49-F238E27FC236}">
                    <a16:creationId xmlns:a16="http://schemas.microsoft.com/office/drawing/2014/main" id="{85EF208F-FC1A-96BC-9E4D-FC3C1910911C}"/>
                  </a:ext>
                </a:extLst>
              </p:cNvPr>
              <p:cNvSpPr/>
              <p:nvPr/>
            </p:nvSpPr>
            <p:spPr>
              <a:xfrm>
                <a:off x="4508260"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2" name="Freeform: Shape 561">
                <a:extLst>
                  <a:ext uri="{FF2B5EF4-FFF2-40B4-BE49-F238E27FC236}">
                    <a16:creationId xmlns:a16="http://schemas.microsoft.com/office/drawing/2014/main" id="{344C68AC-DF7B-F271-F365-D4A893C3565F}"/>
                  </a:ext>
                </a:extLst>
              </p:cNvPr>
              <p:cNvSpPr/>
              <p:nvPr/>
            </p:nvSpPr>
            <p:spPr>
              <a:xfrm>
                <a:off x="4470160"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3" name="Freeform: Shape 562">
                <a:extLst>
                  <a:ext uri="{FF2B5EF4-FFF2-40B4-BE49-F238E27FC236}">
                    <a16:creationId xmlns:a16="http://schemas.microsoft.com/office/drawing/2014/main" id="{6A7C6147-9297-F5D1-0237-2D0BEC41E198}"/>
                  </a:ext>
                </a:extLst>
              </p:cNvPr>
              <p:cNvSpPr/>
              <p:nvPr/>
            </p:nvSpPr>
            <p:spPr>
              <a:xfrm>
                <a:off x="4305853"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4" name="Freeform: Shape 563">
                <a:extLst>
                  <a:ext uri="{FF2B5EF4-FFF2-40B4-BE49-F238E27FC236}">
                    <a16:creationId xmlns:a16="http://schemas.microsoft.com/office/drawing/2014/main" id="{5054A3C6-26D7-EE00-BC17-887C4E6B5B2C}"/>
                  </a:ext>
                </a:extLst>
              </p:cNvPr>
              <p:cNvSpPr/>
              <p:nvPr/>
            </p:nvSpPr>
            <p:spPr>
              <a:xfrm rot="16200000">
                <a:off x="4292554" y="212732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5" name="Freeform: Shape 564">
                <a:extLst>
                  <a:ext uri="{FF2B5EF4-FFF2-40B4-BE49-F238E27FC236}">
                    <a16:creationId xmlns:a16="http://schemas.microsoft.com/office/drawing/2014/main" id="{B4882DA3-041B-2FB7-E87F-6C04AD3234A9}"/>
                  </a:ext>
                </a:extLst>
              </p:cNvPr>
              <p:cNvSpPr/>
              <p:nvPr/>
            </p:nvSpPr>
            <p:spPr>
              <a:xfrm rot="16200000">
                <a:off x="4297316" y="210695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6" name="Freeform: Shape 565">
                <a:extLst>
                  <a:ext uri="{FF2B5EF4-FFF2-40B4-BE49-F238E27FC236}">
                    <a16:creationId xmlns:a16="http://schemas.microsoft.com/office/drawing/2014/main" id="{45D50CB4-D333-5984-6976-68843C358F34}"/>
                  </a:ext>
                </a:extLst>
              </p:cNvPr>
              <p:cNvSpPr/>
              <p:nvPr/>
            </p:nvSpPr>
            <p:spPr>
              <a:xfrm>
                <a:off x="4279518" y="21089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7" name="Freeform: Shape 566">
                <a:extLst>
                  <a:ext uri="{FF2B5EF4-FFF2-40B4-BE49-F238E27FC236}">
                    <a16:creationId xmlns:a16="http://schemas.microsoft.com/office/drawing/2014/main" id="{00D3E3A0-528C-FBAF-E6F2-4C575C9ACA08}"/>
                  </a:ext>
                </a:extLst>
              </p:cNvPr>
              <p:cNvSpPr/>
              <p:nvPr/>
            </p:nvSpPr>
            <p:spPr>
              <a:xfrm>
                <a:off x="4231893" y="21089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8" name="Freeform: Shape 567">
                <a:extLst>
                  <a:ext uri="{FF2B5EF4-FFF2-40B4-BE49-F238E27FC236}">
                    <a16:creationId xmlns:a16="http://schemas.microsoft.com/office/drawing/2014/main" id="{4B52303F-2A10-9A37-4F30-DC46CFBF8A59}"/>
                  </a:ext>
                </a:extLst>
              </p:cNvPr>
              <p:cNvSpPr/>
              <p:nvPr/>
            </p:nvSpPr>
            <p:spPr>
              <a:xfrm rot="5400000">
                <a:off x="4184267" y="20980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69" name="Freeform: Shape 568">
                <a:extLst>
                  <a:ext uri="{FF2B5EF4-FFF2-40B4-BE49-F238E27FC236}">
                    <a16:creationId xmlns:a16="http://schemas.microsoft.com/office/drawing/2014/main" id="{70D2CAEE-B4AC-DC96-E35D-33BA7818BBE5}"/>
                  </a:ext>
                </a:extLst>
              </p:cNvPr>
              <p:cNvSpPr/>
              <p:nvPr/>
            </p:nvSpPr>
            <p:spPr>
              <a:xfrm>
                <a:off x="4172362"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0" name="Freeform: Shape 569">
                <a:extLst>
                  <a:ext uri="{FF2B5EF4-FFF2-40B4-BE49-F238E27FC236}">
                    <a16:creationId xmlns:a16="http://schemas.microsoft.com/office/drawing/2014/main" id="{79621F2E-5189-B0E9-9B33-22F9236D6D50}"/>
                  </a:ext>
                </a:extLst>
              </p:cNvPr>
              <p:cNvSpPr/>
              <p:nvPr/>
            </p:nvSpPr>
            <p:spPr>
              <a:xfrm>
                <a:off x="4141405"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1" name="Freeform: Shape 570">
                <a:extLst>
                  <a:ext uri="{FF2B5EF4-FFF2-40B4-BE49-F238E27FC236}">
                    <a16:creationId xmlns:a16="http://schemas.microsoft.com/office/drawing/2014/main" id="{48C96678-EBA9-9412-E322-D5A51E72F267}"/>
                  </a:ext>
                </a:extLst>
              </p:cNvPr>
              <p:cNvSpPr/>
              <p:nvPr/>
            </p:nvSpPr>
            <p:spPr>
              <a:xfrm>
                <a:off x="4100924" y="209938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2" name="Freeform: Shape 571">
                <a:extLst>
                  <a:ext uri="{FF2B5EF4-FFF2-40B4-BE49-F238E27FC236}">
                    <a16:creationId xmlns:a16="http://schemas.microsoft.com/office/drawing/2014/main" id="{0D87240D-9638-1053-1811-51BDC558D07D}"/>
                  </a:ext>
                </a:extLst>
              </p:cNvPr>
              <p:cNvSpPr/>
              <p:nvPr/>
            </p:nvSpPr>
            <p:spPr>
              <a:xfrm rot="5400000">
                <a:off x="4086636" y="20980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3" name="Freeform: Shape 572">
                <a:extLst>
                  <a:ext uri="{FF2B5EF4-FFF2-40B4-BE49-F238E27FC236}">
                    <a16:creationId xmlns:a16="http://schemas.microsoft.com/office/drawing/2014/main" id="{F9F5F462-D08E-CA5E-D230-446B332C6276}"/>
                  </a:ext>
                </a:extLst>
              </p:cNvPr>
              <p:cNvSpPr/>
              <p:nvPr/>
            </p:nvSpPr>
            <p:spPr>
              <a:xfrm rot="5400000">
                <a:off x="3836013" y="20132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4" name="Freeform: Shape 573">
                <a:extLst>
                  <a:ext uri="{FF2B5EF4-FFF2-40B4-BE49-F238E27FC236}">
                    <a16:creationId xmlns:a16="http://schemas.microsoft.com/office/drawing/2014/main" id="{B91CF773-6B88-20F0-B3D9-F63D9E7330AF}"/>
                  </a:ext>
                </a:extLst>
              </p:cNvPr>
              <p:cNvSpPr/>
              <p:nvPr/>
            </p:nvSpPr>
            <p:spPr>
              <a:xfrm>
                <a:off x="3861897" y="20075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5" name="Freeform: Shape 574">
                <a:extLst>
                  <a:ext uri="{FF2B5EF4-FFF2-40B4-BE49-F238E27FC236}">
                    <a16:creationId xmlns:a16="http://schemas.microsoft.com/office/drawing/2014/main" id="{02EA2BAB-22E5-E56A-FFD8-25009F6622A7}"/>
                  </a:ext>
                </a:extLst>
              </p:cNvPr>
              <p:cNvSpPr/>
              <p:nvPr/>
            </p:nvSpPr>
            <p:spPr>
              <a:xfrm rot="5400000">
                <a:off x="3744075" y="19815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6" name="Freeform: Shape 575">
                <a:extLst>
                  <a:ext uri="{FF2B5EF4-FFF2-40B4-BE49-F238E27FC236}">
                    <a16:creationId xmlns:a16="http://schemas.microsoft.com/office/drawing/2014/main" id="{EDEEF4C0-E3D2-0639-E4B1-FAB19F5029B7}"/>
                  </a:ext>
                </a:extLst>
              </p:cNvPr>
              <p:cNvSpPr/>
              <p:nvPr/>
            </p:nvSpPr>
            <p:spPr>
              <a:xfrm>
                <a:off x="3728833" y="19765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7" name="Freeform: Shape 576">
                <a:extLst>
                  <a:ext uri="{FF2B5EF4-FFF2-40B4-BE49-F238E27FC236}">
                    <a16:creationId xmlns:a16="http://schemas.microsoft.com/office/drawing/2014/main" id="{D31208A7-1E66-F3D9-35B6-0659910B7B8B}"/>
                  </a:ext>
                </a:extLst>
              </p:cNvPr>
              <p:cNvSpPr/>
              <p:nvPr/>
            </p:nvSpPr>
            <p:spPr>
              <a:xfrm>
                <a:off x="3669302" y="19765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8" name="Freeform: Shape 577">
                <a:extLst>
                  <a:ext uri="{FF2B5EF4-FFF2-40B4-BE49-F238E27FC236}">
                    <a16:creationId xmlns:a16="http://schemas.microsoft.com/office/drawing/2014/main" id="{FF1EFCDD-1E0B-87BF-4C3F-FC27A410A89C}"/>
                  </a:ext>
                </a:extLst>
              </p:cNvPr>
              <p:cNvSpPr/>
              <p:nvPr/>
            </p:nvSpPr>
            <p:spPr>
              <a:xfrm>
                <a:off x="3598800" y="1946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79" name="Freeform: Shape 578">
                <a:extLst>
                  <a:ext uri="{FF2B5EF4-FFF2-40B4-BE49-F238E27FC236}">
                    <a16:creationId xmlns:a16="http://schemas.microsoft.com/office/drawing/2014/main" id="{B04D976D-D655-5DC5-F12D-792214002E42}"/>
                  </a:ext>
                </a:extLst>
              </p:cNvPr>
              <p:cNvSpPr/>
              <p:nvPr/>
            </p:nvSpPr>
            <p:spPr>
              <a:xfrm>
                <a:off x="3584513" y="194660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0" name="Freeform: Shape 579">
                <a:extLst>
                  <a:ext uri="{FF2B5EF4-FFF2-40B4-BE49-F238E27FC236}">
                    <a16:creationId xmlns:a16="http://schemas.microsoft.com/office/drawing/2014/main" id="{86E58582-04C7-BA0C-BECE-BE92A16C1818}"/>
                  </a:ext>
                </a:extLst>
              </p:cNvPr>
              <p:cNvSpPr/>
              <p:nvPr/>
            </p:nvSpPr>
            <p:spPr>
              <a:xfrm>
                <a:off x="3522600" y="19394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1" name="Freeform: Shape 580">
                <a:extLst>
                  <a:ext uri="{FF2B5EF4-FFF2-40B4-BE49-F238E27FC236}">
                    <a16:creationId xmlns:a16="http://schemas.microsoft.com/office/drawing/2014/main" id="{45852BAD-83B3-87F8-8B12-A665A32AB5DF}"/>
                  </a:ext>
                </a:extLst>
              </p:cNvPr>
              <p:cNvSpPr/>
              <p:nvPr/>
            </p:nvSpPr>
            <p:spPr>
              <a:xfrm>
                <a:off x="3386779" y="18807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2" name="Freeform: Shape 581">
                <a:extLst>
                  <a:ext uri="{FF2B5EF4-FFF2-40B4-BE49-F238E27FC236}">
                    <a16:creationId xmlns:a16="http://schemas.microsoft.com/office/drawing/2014/main" id="{5D5F314F-9AA0-DF7C-1C04-6BD72120C14F}"/>
                  </a:ext>
                </a:extLst>
              </p:cNvPr>
              <p:cNvSpPr/>
              <p:nvPr/>
            </p:nvSpPr>
            <p:spPr>
              <a:xfrm>
                <a:off x="3372491" y="18664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3" name="Freeform: Shape 582">
                <a:extLst>
                  <a:ext uri="{FF2B5EF4-FFF2-40B4-BE49-F238E27FC236}">
                    <a16:creationId xmlns:a16="http://schemas.microsoft.com/office/drawing/2014/main" id="{24C53268-21D1-7A43-39BE-D4ACE833DB44}"/>
                  </a:ext>
                </a:extLst>
              </p:cNvPr>
              <p:cNvSpPr/>
              <p:nvPr/>
            </p:nvSpPr>
            <p:spPr>
              <a:xfrm rot="5400000">
                <a:off x="3493664" y="193853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4" name="Freeform: Shape 583">
                <a:extLst>
                  <a:ext uri="{FF2B5EF4-FFF2-40B4-BE49-F238E27FC236}">
                    <a16:creationId xmlns:a16="http://schemas.microsoft.com/office/drawing/2014/main" id="{9CB4134D-A92F-D467-AB83-F81368725479}"/>
                  </a:ext>
                </a:extLst>
              </p:cNvPr>
              <p:cNvSpPr/>
              <p:nvPr/>
            </p:nvSpPr>
            <p:spPr>
              <a:xfrm rot="5400000">
                <a:off x="3549814" y="195887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5" name="Freeform: Shape 584">
                <a:extLst>
                  <a:ext uri="{FF2B5EF4-FFF2-40B4-BE49-F238E27FC236}">
                    <a16:creationId xmlns:a16="http://schemas.microsoft.com/office/drawing/2014/main" id="{D0B32E11-F167-59E0-3D6E-A1E40977AAA5}"/>
                  </a:ext>
                </a:extLst>
              </p:cNvPr>
              <p:cNvSpPr/>
              <p:nvPr/>
            </p:nvSpPr>
            <p:spPr>
              <a:xfrm rot="5400000">
                <a:off x="3403723" y="188565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6" name="Freeform: Shape 585">
                <a:extLst>
                  <a:ext uri="{FF2B5EF4-FFF2-40B4-BE49-F238E27FC236}">
                    <a16:creationId xmlns:a16="http://schemas.microsoft.com/office/drawing/2014/main" id="{3F455042-B0C2-FD1B-AE79-0A6A6FB16755}"/>
                  </a:ext>
                </a:extLst>
              </p:cNvPr>
              <p:cNvSpPr/>
              <p:nvPr/>
            </p:nvSpPr>
            <p:spPr>
              <a:xfrm rot="5400000">
                <a:off x="3396580" y="186660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7" name="Freeform: Shape 586">
                <a:extLst>
                  <a:ext uri="{FF2B5EF4-FFF2-40B4-BE49-F238E27FC236}">
                    <a16:creationId xmlns:a16="http://schemas.microsoft.com/office/drawing/2014/main" id="{12FE0586-9B16-956E-5AB7-C2AC1F1DA935}"/>
                  </a:ext>
                </a:extLst>
              </p:cNvPr>
              <p:cNvSpPr/>
              <p:nvPr/>
            </p:nvSpPr>
            <p:spPr>
              <a:xfrm>
                <a:off x="3284409" y="186804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8" name="Freeform: Shape 587">
                <a:extLst>
                  <a:ext uri="{FF2B5EF4-FFF2-40B4-BE49-F238E27FC236}">
                    <a16:creationId xmlns:a16="http://schemas.microsoft.com/office/drawing/2014/main" id="{F4FE5BF2-7333-7C33-2892-D488A0A58FB8}"/>
                  </a:ext>
                </a:extLst>
              </p:cNvPr>
              <p:cNvSpPr/>
              <p:nvPr/>
            </p:nvSpPr>
            <p:spPr>
              <a:xfrm rot="5400000">
                <a:off x="3262759" y="186804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89" name="Freeform: Shape 588">
                <a:extLst>
                  <a:ext uri="{FF2B5EF4-FFF2-40B4-BE49-F238E27FC236}">
                    <a16:creationId xmlns:a16="http://schemas.microsoft.com/office/drawing/2014/main" id="{EB1B548A-794A-1013-D731-22A1B5B15284}"/>
                  </a:ext>
                </a:extLst>
              </p:cNvPr>
              <p:cNvSpPr/>
              <p:nvPr/>
            </p:nvSpPr>
            <p:spPr>
              <a:xfrm>
                <a:off x="3248690" y="185613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0" name="Freeform: Shape 589">
                <a:extLst>
                  <a:ext uri="{FF2B5EF4-FFF2-40B4-BE49-F238E27FC236}">
                    <a16:creationId xmlns:a16="http://schemas.microsoft.com/office/drawing/2014/main" id="{388EC35B-9DC1-351D-3AC3-81CB56055FFF}"/>
                  </a:ext>
                </a:extLst>
              </p:cNvPr>
              <p:cNvSpPr/>
              <p:nvPr/>
            </p:nvSpPr>
            <p:spPr>
              <a:xfrm rot="5400000">
                <a:off x="3233687" y="18583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1" name="Freeform: Shape 590">
                <a:extLst>
                  <a:ext uri="{FF2B5EF4-FFF2-40B4-BE49-F238E27FC236}">
                    <a16:creationId xmlns:a16="http://schemas.microsoft.com/office/drawing/2014/main" id="{2474D1FD-A674-7D60-5164-85FC86B61540}"/>
                  </a:ext>
                </a:extLst>
              </p:cNvPr>
              <p:cNvSpPr/>
              <p:nvPr/>
            </p:nvSpPr>
            <p:spPr>
              <a:xfrm>
                <a:off x="3192359" y="18326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2" name="Freeform: Shape 591">
                <a:extLst>
                  <a:ext uri="{FF2B5EF4-FFF2-40B4-BE49-F238E27FC236}">
                    <a16:creationId xmlns:a16="http://schemas.microsoft.com/office/drawing/2014/main" id="{7183A5F6-8CC7-1BC1-47C5-30A22A0AC80B}"/>
                  </a:ext>
                </a:extLst>
              </p:cNvPr>
              <p:cNvSpPr/>
              <p:nvPr/>
            </p:nvSpPr>
            <p:spPr>
              <a:xfrm rot="5400000">
                <a:off x="3211439" y="182953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3" name="Freeform: Shape 592">
                <a:extLst>
                  <a:ext uri="{FF2B5EF4-FFF2-40B4-BE49-F238E27FC236}">
                    <a16:creationId xmlns:a16="http://schemas.microsoft.com/office/drawing/2014/main" id="{9C4B89E1-E81C-AD03-3523-592A0C2B34A1}"/>
                  </a:ext>
                </a:extLst>
              </p:cNvPr>
              <p:cNvSpPr/>
              <p:nvPr/>
            </p:nvSpPr>
            <p:spPr>
              <a:xfrm>
                <a:off x="3091291" y="178912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4" name="Freeform: Shape 593">
                <a:extLst>
                  <a:ext uri="{FF2B5EF4-FFF2-40B4-BE49-F238E27FC236}">
                    <a16:creationId xmlns:a16="http://schemas.microsoft.com/office/drawing/2014/main" id="{FA7DE381-5050-4010-A181-6BA0AE3AEF9E}"/>
                  </a:ext>
                </a:extLst>
              </p:cNvPr>
              <p:cNvSpPr/>
              <p:nvPr/>
            </p:nvSpPr>
            <p:spPr>
              <a:xfrm>
                <a:off x="3117484" y="17986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5" name="Freeform: Shape 594">
                <a:extLst>
                  <a:ext uri="{FF2B5EF4-FFF2-40B4-BE49-F238E27FC236}">
                    <a16:creationId xmlns:a16="http://schemas.microsoft.com/office/drawing/2014/main" id="{32B03E38-1183-5344-76C9-E856743EF914}"/>
                  </a:ext>
                </a:extLst>
              </p:cNvPr>
              <p:cNvSpPr/>
              <p:nvPr/>
            </p:nvSpPr>
            <p:spPr>
              <a:xfrm rot="5400000">
                <a:off x="3086536" y="180578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6" name="Freeform: Shape 595">
                <a:extLst>
                  <a:ext uri="{FF2B5EF4-FFF2-40B4-BE49-F238E27FC236}">
                    <a16:creationId xmlns:a16="http://schemas.microsoft.com/office/drawing/2014/main" id="{5B6C4A4F-C1E9-FF2B-E2F2-80E7C996271B}"/>
                  </a:ext>
                </a:extLst>
              </p:cNvPr>
              <p:cNvSpPr/>
              <p:nvPr/>
            </p:nvSpPr>
            <p:spPr>
              <a:xfrm rot="5400000">
                <a:off x="3123109" y="17891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7" name="Freeform: Shape 596">
                <a:extLst>
                  <a:ext uri="{FF2B5EF4-FFF2-40B4-BE49-F238E27FC236}">
                    <a16:creationId xmlns:a16="http://schemas.microsoft.com/office/drawing/2014/main" id="{5AE561F7-4114-7316-CE13-66D552BE2EC5}"/>
                  </a:ext>
                </a:extLst>
              </p:cNvPr>
              <p:cNvSpPr/>
              <p:nvPr/>
            </p:nvSpPr>
            <p:spPr>
              <a:xfrm rot="5400000">
                <a:off x="2993949" y="175081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8" name="Freeform: Shape 597">
                <a:extLst>
                  <a:ext uri="{FF2B5EF4-FFF2-40B4-BE49-F238E27FC236}">
                    <a16:creationId xmlns:a16="http://schemas.microsoft.com/office/drawing/2014/main" id="{F26BC247-FCE8-DA77-F2D9-899CF85C8C9A}"/>
                  </a:ext>
                </a:extLst>
              </p:cNvPr>
              <p:cNvSpPr/>
              <p:nvPr/>
            </p:nvSpPr>
            <p:spPr>
              <a:xfrm>
                <a:off x="2974914" y="1751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599" name="Freeform: Shape 598">
                <a:extLst>
                  <a:ext uri="{FF2B5EF4-FFF2-40B4-BE49-F238E27FC236}">
                    <a16:creationId xmlns:a16="http://schemas.microsoft.com/office/drawing/2014/main" id="{552A2DE5-3DC3-0A1C-00AE-A9097235FEB4}"/>
                  </a:ext>
                </a:extLst>
              </p:cNvPr>
              <p:cNvSpPr/>
              <p:nvPr/>
            </p:nvSpPr>
            <p:spPr>
              <a:xfrm>
                <a:off x="2951101" y="1751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0" name="Freeform: Shape 599">
                <a:extLst>
                  <a:ext uri="{FF2B5EF4-FFF2-40B4-BE49-F238E27FC236}">
                    <a16:creationId xmlns:a16="http://schemas.microsoft.com/office/drawing/2014/main" id="{BE37CD37-106C-2CF9-52E3-2771D2119209}"/>
                  </a:ext>
                </a:extLst>
              </p:cNvPr>
              <p:cNvSpPr/>
              <p:nvPr/>
            </p:nvSpPr>
            <p:spPr>
              <a:xfrm rot="5400000">
                <a:off x="2924893" y="175319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1" name="Freeform: Shape 600">
                <a:extLst>
                  <a:ext uri="{FF2B5EF4-FFF2-40B4-BE49-F238E27FC236}">
                    <a16:creationId xmlns:a16="http://schemas.microsoft.com/office/drawing/2014/main" id="{7DEFCD74-63CD-829E-AA9B-FED8569238A4}"/>
                  </a:ext>
                </a:extLst>
              </p:cNvPr>
              <p:cNvSpPr/>
              <p:nvPr/>
            </p:nvSpPr>
            <p:spPr>
              <a:xfrm rot="5400000">
                <a:off x="2775709" y="17299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2" name="Freeform: Shape 601">
                <a:extLst>
                  <a:ext uri="{FF2B5EF4-FFF2-40B4-BE49-F238E27FC236}">
                    <a16:creationId xmlns:a16="http://schemas.microsoft.com/office/drawing/2014/main" id="{73FA0E6D-A081-D09D-5FCE-4B87D1C9DC12}"/>
                  </a:ext>
                </a:extLst>
              </p:cNvPr>
              <p:cNvSpPr/>
              <p:nvPr/>
            </p:nvSpPr>
            <p:spPr>
              <a:xfrm>
                <a:off x="2797484" y="172605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3" name="Freeform: Shape 602">
                <a:extLst>
                  <a:ext uri="{FF2B5EF4-FFF2-40B4-BE49-F238E27FC236}">
                    <a16:creationId xmlns:a16="http://schemas.microsoft.com/office/drawing/2014/main" id="{355DCE85-467F-B54B-4A71-E36B2060F6E8}"/>
                  </a:ext>
                </a:extLst>
              </p:cNvPr>
              <p:cNvSpPr/>
              <p:nvPr/>
            </p:nvSpPr>
            <p:spPr>
              <a:xfrm rot="5400000">
                <a:off x="2168604" y="15607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4" name="Freeform: Shape 603">
                <a:extLst>
                  <a:ext uri="{FF2B5EF4-FFF2-40B4-BE49-F238E27FC236}">
                    <a16:creationId xmlns:a16="http://schemas.microsoft.com/office/drawing/2014/main" id="{2A6BB637-F07D-C59C-B7E2-473A10F21ED6}"/>
                  </a:ext>
                </a:extLst>
              </p:cNvPr>
              <p:cNvSpPr/>
              <p:nvPr/>
            </p:nvSpPr>
            <p:spPr>
              <a:xfrm>
                <a:off x="2190379" y="15568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5" name="Freeform: Shape 604">
                <a:extLst>
                  <a:ext uri="{FF2B5EF4-FFF2-40B4-BE49-F238E27FC236}">
                    <a16:creationId xmlns:a16="http://schemas.microsoft.com/office/drawing/2014/main" id="{BF061F61-1BB4-0EBB-233D-C06E40173E75}"/>
                  </a:ext>
                </a:extLst>
              </p:cNvPr>
              <p:cNvSpPr/>
              <p:nvPr/>
            </p:nvSpPr>
            <p:spPr>
              <a:xfrm rot="5400000">
                <a:off x="1847557" y="15326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6" name="Freeform: Shape 605">
                <a:extLst>
                  <a:ext uri="{FF2B5EF4-FFF2-40B4-BE49-F238E27FC236}">
                    <a16:creationId xmlns:a16="http://schemas.microsoft.com/office/drawing/2014/main" id="{6F51939C-00F0-888D-B328-17002655875C}"/>
                  </a:ext>
                </a:extLst>
              </p:cNvPr>
              <p:cNvSpPr/>
              <p:nvPr/>
            </p:nvSpPr>
            <p:spPr>
              <a:xfrm>
                <a:off x="1829957"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7" name="Freeform: Shape 606">
                <a:extLst>
                  <a:ext uri="{FF2B5EF4-FFF2-40B4-BE49-F238E27FC236}">
                    <a16:creationId xmlns:a16="http://schemas.microsoft.com/office/drawing/2014/main" id="{B05E2E97-299A-25D5-C2BB-B56C5501D54F}"/>
                  </a:ext>
                </a:extLst>
              </p:cNvPr>
              <p:cNvSpPr/>
              <p:nvPr/>
            </p:nvSpPr>
            <p:spPr>
              <a:xfrm>
                <a:off x="1782332"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8" name="Freeform: Shape 607">
                <a:extLst>
                  <a:ext uri="{FF2B5EF4-FFF2-40B4-BE49-F238E27FC236}">
                    <a16:creationId xmlns:a16="http://schemas.microsoft.com/office/drawing/2014/main" id="{1EF652BA-A0BA-F22F-1B1F-CF5023E0107C}"/>
                  </a:ext>
                </a:extLst>
              </p:cNvPr>
              <p:cNvSpPr/>
              <p:nvPr/>
            </p:nvSpPr>
            <p:spPr>
              <a:xfrm>
                <a:off x="1718038" y="15323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09" name="Freeform: Shape 608">
                <a:extLst>
                  <a:ext uri="{FF2B5EF4-FFF2-40B4-BE49-F238E27FC236}">
                    <a16:creationId xmlns:a16="http://schemas.microsoft.com/office/drawing/2014/main" id="{279C20CA-31CD-C2F1-E113-D7BEAB335DAD}"/>
                  </a:ext>
                </a:extLst>
              </p:cNvPr>
              <p:cNvSpPr/>
              <p:nvPr/>
            </p:nvSpPr>
            <p:spPr>
              <a:xfrm rot="5400000">
                <a:off x="1699919" y="153267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0" name="Freeform: Shape 609">
                <a:extLst>
                  <a:ext uri="{FF2B5EF4-FFF2-40B4-BE49-F238E27FC236}">
                    <a16:creationId xmlns:a16="http://schemas.microsoft.com/office/drawing/2014/main" id="{2A518AE1-A619-A728-FB3A-B66F735D675B}"/>
                  </a:ext>
                </a:extLst>
              </p:cNvPr>
              <p:cNvSpPr/>
              <p:nvPr/>
            </p:nvSpPr>
            <p:spPr>
              <a:xfrm>
                <a:off x="1576859" y="15201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1" name="Freeform: Shape 610">
                <a:extLst>
                  <a:ext uri="{FF2B5EF4-FFF2-40B4-BE49-F238E27FC236}">
                    <a16:creationId xmlns:a16="http://schemas.microsoft.com/office/drawing/2014/main" id="{20A176BC-FC95-C643-796D-1FE1E3479161}"/>
                  </a:ext>
                </a:extLst>
              </p:cNvPr>
              <p:cNvSpPr/>
              <p:nvPr/>
            </p:nvSpPr>
            <p:spPr>
              <a:xfrm>
                <a:off x="1417315" y="15153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2" name="Freeform: Shape 611">
                <a:extLst>
                  <a:ext uri="{FF2B5EF4-FFF2-40B4-BE49-F238E27FC236}">
                    <a16:creationId xmlns:a16="http://schemas.microsoft.com/office/drawing/2014/main" id="{9757F887-08C6-EAE2-D618-CB2118F8CA97}"/>
                  </a:ext>
                </a:extLst>
              </p:cNvPr>
              <p:cNvSpPr/>
              <p:nvPr/>
            </p:nvSpPr>
            <p:spPr>
              <a:xfrm>
                <a:off x="1163883" y="14810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3" name="Freeform: Shape 612">
                <a:extLst>
                  <a:ext uri="{FF2B5EF4-FFF2-40B4-BE49-F238E27FC236}">
                    <a16:creationId xmlns:a16="http://schemas.microsoft.com/office/drawing/2014/main" id="{71B2F630-E5C0-921C-638C-92046703C67F}"/>
                  </a:ext>
                </a:extLst>
              </p:cNvPr>
              <p:cNvSpPr/>
              <p:nvPr/>
            </p:nvSpPr>
            <p:spPr>
              <a:xfrm rot="16200000">
                <a:off x="1147215" y="14763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14" name="Freeform: Shape 613">
                <a:extLst>
                  <a:ext uri="{FF2B5EF4-FFF2-40B4-BE49-F238E27FC236}">
                    <a16:creationId xmlns:a16="http://schemas.microsoft.com/office/drawing/2014/main" id="{4A6DECB6-A76D-FDF3-AF19-E772C07DF3C8}"/>
                  </a:ext>
                </a:extLst>
              </p:cNvPr>
              <p:cNvSpPr/>
              <p:nvPr/>
            </p:nvSpPr>
            <p:spPr>
              <a:xfrm rot="16200000">
                <a:off x="1185315" y="14763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grpSp>
          <p:nvGrpSpPr>
            <p:cNvPr id="623" name="Group 622">
              <a:extLst>
                <a:ext uri="{FF2B5EF4-FFF2-40B4-BE49-F238E27FC236}">
                  <a16:creationId xmlns:a16="http://schemas.microsoft.com/office/drawing/2014/main" id="{B9D2875F-AD28-5EB8-5A68-00066EFF0C6C}"/>
                </a:ext>
              </a:extLst>
            </p:cNvPr>
            <p:cNvGrpSpPr/>
            <p:nvPr/>
          </p:nvGrpSpPr>
          <p:grpSpPr>
            <a:xfrm>
              <a:off x="1717199" y="2036361"/>
              <a:ext cx="8708840" cy="1616177"/>
              <a:chOff x="1417569" y="1525064"/>
              <a:chExt cx="7238440" cy="1616177"/>
            </a:xfrm>
          </p:grpSpPr>
          <p:sp>
            <p:nvSpPr>
              <p:cNvPr id="624" name="Freeform: Shape 623">
                <a:extLst>
                  <a:ext uri="{FF2B5EF4-FFF2-40B4-BE49-F238E27FC236}">
                    <a16:creationId xmlns:a16="http://schemas.microsoft.com/office/drawing/2014/main" id="{0F3DB38E-A133-487C-F0FA-CC631A621331}"/>
                  </a:ext>
                </a:extLst>
              </p:cNvPr>
              <p:cNvSpPr/>
              <p:nvPr/>
            </p:nvSpPr>
            <p:spPr>
              <a:xfrm>
                <a:off x="8647935" y="308841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5" name="Freeform: Shape 624">
                <a:extLst>
                  <a:ext uri="{FF2B5EF4-FFF2-40B4-BE49-F238E27FC236}">
                    <a16:creationId xmlns:a16="http://schemas.microsoft.com/office/drawing/2014/main" id="{B72DFC50-1289-32C8-8381-CDE7DC3980E5}"/>
                  </a:ext>
                </a:extLst>
              </p:cNvPr>
              <p:cNvSpPr/>
              <p:nvPr/>
            </p:nvSpPr>
            <p:spPr>
              <a:xfrm rot="10800000">
                <a:off x="7742800"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6" name="Freeform: Shape 625">
                <a:extLst>
                  <a:ext uri="{FF2B5EF4-FFF2-40B4-BE49-F238E27FC236}">
                    <a16:creationId xmlns:a16="http://schemas.microsoft.com/office/drawing/2014/main" id="{F5D7DA0F-6DEC-071D-6062-E76EC4AFED52}"/>
                  </a:ext>
                </a:extLst>
              </p:cNvPr>
              <p:cNvSpPr/>
              <p:nvPr/>
            </p:nvSpPr>
            <p:spPr>
              <a:xfrm rot="10800000">
                <a:off x="7485625"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7" name="Freeform: Shape 626">
                <a:extLst>
                  <a:ext uri="{FF2B5EF4-FFF2-40B4-BE49-F238E27FC236}">
                    <a16:creationId xmlns:a16="http://schemas.microsoft.com/office/drawing/2014/main" id="{F47A7109-29E0-801C-C488-0487D81CF64A}"/>
                  </a:ext>
                </a:extLst>
              </p:cNvPr>
              <p:cNvSpPr/>
              <p:nvPr/>
            </p:nvSpPr>
            <p:spPr>
              <a:xfrm rot="10800000">
                <a:off x="7337987" y="28057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8" name="Freeform: Shape 627">
                <a:extLst>
                  <a:ext uri="{FF2B5EF4-FFF2-40B4-BE49-F238E27FC236}">
                    <a16:creationId xmlns:a16="http://schemas.microsoft.com/office/drawing/2014/main" id="{481F2186-98F6-DB91-E06C-A9906578A963}"/>
                  </a:ext>
                </a:extLst>
              </p:cNvPr>
              <p:cNvSpPr/>
              <p:nvPr/>
            </p:nvSpPr>
            <p:spPr>
              <a:xfrm rot="10800000">
                <a:off x="7214677"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29" name="Freeform: Shape 628">
                <a:extLst>
                  <a:ext uri="{FF2B5EF4-FFF2-40B4-BE49-F238E27FC236}">
                    <a16:creationId xmlns:a16="http://schemas.microsoft.com/office/drawing/2014/main" id="{B8B878B6-6BA3-1CFC-F38E-73A1B6BB61E4}"/>
                  </a:ext>
                </a:extLst>
              </p:cNvPr>
              <p:cNvSpPr/>
              <p:nvPr/>
            </p:nvSpPr>
            <p:spPr>
              <a:xfrm rot="10800000">
                <a:off x="7145620"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0" name="Freeform: Shape 629">
                <a:extLst>
                  <a:ext uri="{FF2B5EF4-FFF2-40B4-BE49-F238E27FC236}">
                    <a16:creationId xmlns:a16="http://schemas.microsoft.com/office/drawing/2014/main" id="{D8037ADA-C69F-D64A-6CEB-6A74F8153BC1}"/>
                  </a:ext>
                </a:extLst>
              </p:cNvPr>
              <p:cNvSpPr/>
              <p:nvPr/>
            </p:nvSpPr>
            <p:spPr>
              <a:xfrm rot="10800000">
                <a:off x="7024176" y="269213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1" name="Freeform: Shape 630">
                <a:extLst>
                  <a:ext uri="{FF2B5EF4-FFF2-40B4-BE49-F238E27FC236}">
                    <a16:creationId xmlns:a16="http://schemas.microsoft.com/office/drawing/2014/main" id="{509D0E85-C5B6-0356-3F8C-D3F4E8A0CA17}"/>
                  </a:ext>
                </a:extLst>
              </p:cNvPr>
              <p:cNvSpPr/>
              <p:nvPr/>
            </p:nvSpPr>
            <p:spPr>
              <a:xfrm rot="10800000">
                <a:off x="6815919" y="26728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2" name="Freeform: Shape 631">
                <a:extLst>
                  <a:ext uri="{FF2B5EF4-FFF2-40B4-BE49-F238E27FC236}">
                    <a16:creationId xmlns:a16="http://schemas.microsoft.com/office/drawing/2014/main" id="{5988BBA0-7FFB-8F79-50D8-D9C2163E2C58}"/>
                  </a:ext>
                </a:extLst>
              </p:cNvPr>
              <p:cNvSpPr/>
              <p:nvPr/>
            </p:nvSpPr>
            <p:spPr>
              <a:xfrm rot="10800000">
                <a:off x="656013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3" name="Freeform: Shape 632">
                <a:extLst>
                  <a:ext uri="{FF2B5EF4-FFF2-40B4-BE49-F238E27FC236}">
                    <a16:creationId xmlns:a16="http://schemas.microsoft.com/office/drawing/2014/main" id="{3EE0D061-F1D8-6B64-8C8C-763119AAE84C}"/>
                  </a:ext>
                </a:extLst>
              </p:cNvPr>
              <p:cNvSpPr/>
              <p:nvPr/>
            </p:nvSpPr>
            <p:spPr>
              <a:xfrm rot="10800000">
                <a:off x="6588711"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4" name="Freeform: Shape 633">
                <a:extLst>
                  <a:ext uri="{FF2B5EF4-FFF2-40B4-BE49-F238E27FC236}">
                    <a16:creationId xmlns:a16="http://schemas.microsoft.com/office/drawing/2014/main" id="{406EEA48-A3A4-C202-5974-B9DD27D3DCED}"/>
                  </a:ext>
                </a:extLst>
              </p:cNvPr>
              <p:cNvSpPr/>
              <p:nvPr/>
            </p:nvSpPr>
            <p:spPr>
              <a:xfrm rot="10800000">
                <a:off x="6724443"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5" name="Freeform: Shape 634">
                <a:extLst>
                  <a:ext uri="{FF2B5EF4-FFF2-40B4-BE49-F238E27FC236}">
                    <a16:creationId xmlns:a16="http://schemas.microsoft.com/office/drawing/2014/main" id="{E2B230D6-8EB3-DF6B-2C1B-D48863C93480}"/>
                  </a:ext>
                </a:extLst>
              </p:cNvPr>
              <p:cNvSpPr/>
              <p:nvPr/>
            </p:nvSpPr>
            <p:spPr>
              <a:xfrm rot="10800000">
                <a:off x="678635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6" name="Freeform: Shape 635">
                <a:extLst>
                  <a:ext uri="{FF2B5EF4-FFF2-40B4-BE49-F238E27FC236}">
                    <a16:creationId xmlns:a16="http://schemas.microsoft.com/office/drawing/2014/main" id="{9E80AF5D-F932-3C1F-EC34-97ED34E112C1}"/>
                  </a:ext>
                </a:extLst>
              </p:cNvPr>
              <p:cNvSpPr/>
              <p:nvPr/>
            </p:nvSpPr>
            <p:spPr>
              <a:xfrm rot="10800000">
                <a:off x="6753018"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7" name="Freeform: Shape 636">
                <a:extLst>
                  <a:ext uri="{FF2B5EF4-FFF2-40B4-BE49-F238E27FC236}">
                    <a16:creationId xmlns:a16="http://schemas.microsoft.com/office/drawing/2014/main" id="{5BD6E5AE-29FB-804D-5C60-54DFCCA02405}"/>
                  </a:ext>
                </a:extLst>
              </p:cNvPr>
              <p:cNvSpPr/>
              <p:nvPr/>
            </p:nvSpPr>
            <p:spPr>
              <a:xfrm rot="10800000">
                <a:off x="6757781"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8" name="Freeform: Shape 637">
                <a:extLst>
                  <a:ext uri="{FF2B5EF4-FFF2-40B4-BE49-F238E27FC236}">
                    <a16:creationId xmlns:a16="http://schemas.microsoft.com/office/drawing/2014/main" id="{3D6E9AF1-9211-95D4-BEB7-A50859AF55DB}"/>
                  </a:ext>
                </a:extLst>
              </p:cNvPr>
              <p:cNvSpPr/>
              <p:nvPr/>
            </p:nvSpPr>
            <p:spPr>
              <a:xfrm rot="10800000">
                <a:off x="6767306" y="262480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39" name="Freeform: Shape 638">
                <a:extLst>
                  <a:ext uri="{FF2B5EF4-FFF2-40B4-BE49-F238E27FC236}">
                    <a16:creationId xmlns:a16="http://schemas.microsoft.com/office/drawing/2014/main" id="{E210832B-BEFB-412B-789A-6EBB86D76ABC}"/>
                  </a:ext>
                </a:extLst>
              </p:cNvPr>
              <p:cNvSpPr/>
              <p:nvPr/>
            </p:nvSpPr>
            <p:spPr>
              <a:xfrm rot="10800000">
                <a:off x="6490800" y="25921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0" name="Freeform: Shape 639">
                <a:extLst>
                  <a:ext uri="{FF2B5EF4-FFF2-40B4-BE49-F238E27FC236}">
                    <a16:creationId xmlns:a16="http://schemas.microsoft.com/office/drawing/2014/main" id="{1574FCF2-C33B-ADE9-11C7-93333198BEC6}"/>
                  </a:ext>
                </a:extLst>
              </p:cNvPr>
              <p:cNvSpPr/>
              <p:nvPr/>
            </p:nvSpPr>
            <p:spPr>
              <a:xfrm rot="10800000">
                <a:off x="6471750" y="25921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1" name="Freeform: Shape 640">
                <a:extLst>
                  <a:ext uri="{FF2B5EF4-FFF2-40B4-BE49-F238E27FC236}">
                    <a16:creationId xmlns:a16="http://schemas.microsoft.com/office/drawing/2014/main" id="{CE15135C-BC29-4155-BA60-25942268CF66}"/>
                  </a:ext>
                </a:extLst>
              </p:cNvPr>
              <p:cNvSpPr/>
              <p:nvPr/>
            </p:nvSpPr>
            <p:spPr>
              <a:xfrm rot="10800000">
                <a:off x="6440794" y="25897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2" name="Freeform: Shape 641">
                <a:extLst>
                  <a:ext uri="{FF2B5EF4-FFF2-40B4-BE49-F238E27FC236}">
                    <a16:creationId xmlns:a16="http://schemas.microsoft.com/office/drawing/2014/main" id="{72B09ADB-2844-AF71-76B7-0944196B31FC}"/>
                  </a:ext>
                </a:extLst>
              </p:cNvPr>
              <p:cNvSpPr/>
              <p:nvPr/>
            </p:nvSpPr>
            <p:spPr>
              <a:xfrm rot="10800000">
                <a:off x="6338401"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3" name="Freeform: Shape 642">
                <a:extLst>
                  <a:ext uri="{FF2B5EF4-FFF2-40B4-BE49-F238E27FC236}">
                    <a16:creationId xmlns:a16="http://schemas.microsoft.com/office/drawing/2014/main" id="{2653DF01-65C6-53A4-A374-2C035ADAAE02}"/>
                  </a:ext>
                </a:extLst>
              </p:cNvPr>
              <p:cNvSpPr/>
              <p:nvPr/>
            </p:nvSpPr>
            <p:spPr>
              <a:xfrm rot="10800000">
                <a:off x="6276489"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4" name="Freeform: Shape 643">
                <a:extLst>
                  <a:ext uri="{FF2B5EF4-FFF2-40B4-BE49-F238E27FC236}">
                    <a16:creationId xmlns:a16="http://schemas.microsoft.com/office/drawing/2014/main" id="{0ECE6B8F-6ECF-CD95-3600-D119274833D1}"/>
                  </a:ext>
                </a:extLst>
              </p:cNvPr>
              <p:cNvSpPr/>
              <p:nvPr/>
            </p:nvSpPr>
            <p:spPr>
              <a:xfrm rot="10800000">
                <a:off x="6236008"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5" name="Freeform: Shape 644">
                <a:extLst>
                  <a:ext uri="{FF2B5EF4-FFF2-40B4-BE49-F238E27FC236}">
                    <a16:creationId xmlns:a16="http://schemas.microsoft.com/office/drawing/2014/main" id="{BF27CD00-6AD7-107F-49CC-A238438851A4}"/>
                  </a:ext>
                </a:extLst>
              </p:cNvPr>
              <p:cNvSpPr/>
              <p:nvPr/>
            </p:nvSpPr>
            <p:spPr>
              <a:xfrm rot="10800000">
                <a:off x="6209815"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6" name="Freeform: Shape 645">
                <a:extLst>
                  <a:ext uri="{FF2B5EF4-FFF2-40B4-BE49-F238E27FC236}">
                    <a16:creationId xmlns:a16="http://schemas.microsoft.com/office/drawing/2014/main" id="{D36190DE-5082-3FB4-DB33-6AF98DBD845A}"/>
                  </a:ext>
                </a:extLst>
              </p:cNvPr>
              <p:cNvSpPr/>
              <p:nvPr/>
            </p:nvSpPr>
            <p:spPr>
              <a:xfrm rot="10800000">
                <a:off x="6186002" y="258499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7" name="Freeform: Shape 646">
                <a:extLst>
                  <a:ext uri="{FF2B5EF4-FFF2-40B4-BE49-F238E27FC236}">
                    <a16:creationId xmlns:a16="http://schemas.microsoft.com/office/drawing/2014/main" id="{EC1C915B-EC03-29C2-DEA2-B25F41CF4F68}"/>
                  </a:ext>
                </a:extLst>
              </p:cNvPr>
              <p:cNvSpPr/>
              <p:nvPr/>
            </p:nvSpPr>
            <p:spPr>
              <a:xfrm rot="5400000">
                <a:off x="6171742" y="258975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8" name="Freeform: Shape 647">
                <a:extLst>
                  <a:ext uri="{FF2B5EF4-FFF2-40B4-BE49-F238E27FC236}">
                    <a16:creationId xmlns:a16="http://schemas.microsoft.com/office/drawing/2014/main" id="{BDEA44BA-7FD8-71DB-1585-CAC275A8D982}"/>
                  </a:ext>
                </a:extLst>
              </p:cNvPr>
              <p:cNvSpPr/>
              <p:nvPr/>
            </p:nvSpPr>
            <p:spPr>
              <a:xfrm rot="10800000">
                <a:off x="6055760" y="25601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49" name="Freeform: Shape 648">
                <a:extLst>
                  <a:ext uri="{FF2B5EF4-FFF2-40B4-BE49-F238E27FC236}">
                    <a16:creationId xmlns:a16="http://schemas.microsoft.com/office/drawing/2014/main" id="{6AA70426-85C2-F44E-43EE-F8679D6ED4B8}"/>
                  </a:ext>
                </a:extLst>
              </p:cNvPr>
              <p:cNvSpPr/>
              <p:nvPr/>
            </p:nvSpPr>
            <p:spPr>
              <a:xfrm rot="10800000">
                <a:off x="6067667" y="25601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0" name="Freeform: Shape 649">
                <a:extLst>
                  <a:ext uri="{FF2B5EF4-FFF2-40B4-BE49-F238E27FC236}">
                    <a16:creationId xmlns:a16="http://schemas.microsoft.com/office/drawing/2014/main" id="{8FB6C75B-1753-CC30-51F3-10D2CA255223}"/>
                  </a:ext>
                </a:extLst>
              </p:cNvPr>
              <p:cNvSpPr/>
              <p:nvPr/>
            </p:nvSpPr>
            <p:spPr>
              <a:xfrm rot="10800000">
                <a:off x="5639045" y="253588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1" name="Freeform: Shape 650">
                <a:extLst>
                  <a:ext uri="{FF2B5EF4-FFF2-40B4-BE49-F238E27FC236}">
                    <a16:creationId xmlns:a16="http://schemas.microsoft.com/office/drawing/2014/main" id="{ABEE3207-1164-B9DA-6620-D4178DE6A7A5}"/>
                  </a:ext>
                </a:extLst>
              </p:cNvPr>
              <p:cNvSpPr/>
              <p:nvPr/>
            </p:nvSpPr>
            <p:spPr>
              <a:xfrm rot="10800000">
                <a:off x="5541186" y="251959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2" name="Freeform: Shape 651">
                <a:extLst>
                  <a:ext uri="{FF2B5EF4-FFF2-40B4-BE49-F238E27FC236}">
                    <a16:creationId xmlns:a16="http://schemas.microsoft.com/office/drawing/2014/main" id="{53F9CA1B-1882-D3C7-AB00-504708869325}"/>
                  </a:ext>
                </a:extLst>
              </p:cNvPr>
              <p:cNvSpPr/>
              <p:nvPr/>
            </p:nvSpPr>
            <p:spPr>
              <a:xfrm rot="10800000">
                <a:off x="5442040" y="24911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3" name="Freeform: Shape 652">
                <a:extLst>
                  <a:ext uri="{FF2B5EF4-FFF2-40B4-BE49-F238E27FC236}">
                    <a16:creationId xmlns:a16="http://schemas.microsoft.com/office/drawing/2014/main" id="{02E7FA9F-BBF0-500E-1DC9-268DB7B55290}"/>
                  </a:ext>
                </a:extLst>
              </p:cNvPr>
              <p:cNvSpPr/>
              <p:nvPr/>
            </p:nvSpPr>
            <p:spPr>
              <a:xfrm rot="10800000">
                <a:off x="5365840" y="24911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4" name="Freeform: Shape 653">
                <a:extLst>
                  <a:ext uri="{FF2B5EF4-FFF2-40B4-BE49-F238E27FC236}">
                    <a16:creationId xmlns:a16="http://schemas.microsoft.com/office/drawing/2014/main" id="{400CDA8D-D3E4-4B10-1A63-62CDF9C1EF6A}"/>
                  </a:ext>
                </a:extLst>
              </p:cNvPr>
              <p:cNvSpPr/>
              <p:nvPr/>
            </p:nvSpPr>
            <p:spPr>
              <a:xfrm rot="10800000">
                <a:off x="5111830"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5" name="Freeform: Shape 654">
                <a:extLst>
                  <a:ext uri="{FF2B5EF4-FFF2-40B4-BE49-F238E27FC236}">
                    <a16:creationId xmlns:a16="http://schemas.microsoft.com/office/drawing/2014/main" id="{0895159F-2FF3-5399-E196-89FB639F0372}"/>
                  </a:ext>
                </a:extLst>
              </p:cNvPr>
              <p:cNvSpPr/>
              <p:nvPr/>
            </p:nvSpPr>
            <p:spPr>
              <a:xfrm rot="10800000">
                <a:off x="5068967"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6" name="Freeform: Shape 655">
                <a:extLst>
                  <a:ext uri="{FF2B5EF4-FFF2-40B4-BE49-F238E27FC236}">
                    <a16:creationId xmlns:a16="http://schemas.microsoft.com/office/drawing/2014/main" id="{E423DBE9-DA37-A2F8-2194-82501956343F}"/>
                  </a:ext>
                </a:extLst>
              </p:cNvPr>
              <p:cNvSpPr/>
              <p:nvPr/>
            </p:nvSpPr>
            <p:spPr>
              <a:xfrm rot="5400000">
                <a:off x="5056084" y="245367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7" name="Freeform: Shape 656">
                <a:extLst>
                  <a:ext uri="{FF2B5EF4-FFF2-40B4-BE49-F238E27FC236}">
                    <a16:creationId xmlns:a16="http://schemas.microsoft.com/office/drawing/2014/main" id="{F71BEC1B-4178-F1FC-C473-B6B4AAD573E3}"/>
                  </a:ext>
                </a:extLst>
              </p:cNvPr>
              <p:cNvSpPr/>
              <p:nvPr/>
            </p:nvSpPr>
            <p:spPr>
              <a:xfrm rot="5400000">
                <a:off x="4918210" y="241302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8" name="Freeform: Shape 657">
                <a:extLst>
                  <a:ext uri="{FF2B5EF4-FFF2-40B4-BE49-F238E27FC236}">
                    <a16:creationId xmlns:a16="http://schemas.microsoft.com/office/drawing/2014/main" id="{9A132EED-82D6-591C-1EDF-CA39C23158DC}"/>
                  </a:ext>
                </a:extLst>
              </p:cNvPr>
              <p:cNvSpPr/>
              <p:nvPr/>
            </p:nvSpPr>
            <p:spPr>
              <a:xfrm rot="5400000">
                <a:off x="4892511" y="23939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59" name="Freeform: Shape 658">
                <a:extLst>
                  <a:ext uri="{FF2B5EF4-FFF2-40B4-BE49-F238E27FC236}">
                    <a16:creationId xmlns:a16="http://schemas.microsoft.com/office/drawing/2014/main" id="{17AE0C0C-A31F-DEE6-DAB2-1E4D97C22F38}"/>
                  </a:ext>
                </a:extLst>
              </p:cNvPr>
              <p:cNvSpPr/>
              <p:nvPr/>
            </p:nvSpPr>
            <p:spPr>
              <a:xfrm rot="10800000">
                <a:off x="4847165" y="23915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0" name="Freeform: Shape 659">
                <a:extLst>
                  <a:ext uri="{FF2B5EF4-FFF2-40B4-BE49-F238E27FC236}">
                    <a16:creationId xmlns:a16="http://schemas.microsoft.com/office/drawing/2014/main" id="{1FB9DEB0-D390-0567-74DA-E7D681791C72}"/>
                  </a:ext>
                </a:extLst>
              </p:cNvPr>
              <p:cNvSpPr/>
              <p:nvPr/>
            </p:nvSpPr>
            <p:spPr>
              <a:xfrm rot="10800000">
                <a:off x="4863833" y="23915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1" name="Freeform: Shape 660">
                <a:extLst>
                  <a:ext uri="{FF2B5EF4-FFF2-40B4-BE49-F238E27FC236}">
                    <a16:creationId xmlns:a16="http://schemas.microsoft.com/office/drawing/2014/main" id="{E97CC84D-D382-48D9-E96F-912AC561E916}"/>
                  </a:ext>
                </a:extLst>
              </p:cNvPr>
              <p:cNvSpPr/>
              <p:nvPr/>
            </p:nvSpPr>
            <p:spPr>
              <a:xfrm rot="10800000">
                <a:off x="4892408" y="24106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2" name="Freeform: Shape 661">
                <a:extLst>
                  <a:ext uri="{FF2B5EF4-FFF2-40B4-BE49-F238E27FC236}">
                    <a16:creationId xmlns:a16="http://schemas.microsoft.com/office/drawing/2014/main" id="{972D6F8B-C9EA-0DE2-B418-2DA2E64A6852}"/>
                  </a:ext>
                </a:extLst>
              </p:cNvPr>
              <p:cNvSpPr/>
              <p:nvPr/>
            </p:nvSpPr>
            <p:spPr>
              <a:xfrm rot="10800000">
                <a:off x="4663809" y="237968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3" name="Freeform: Shape 662">
                <a:extLst>
                  <a:ext uri="{FF2B5EF4-FFF2-40B4-BE49-F238E27FC236}">
                    <a16:creationId xmlns:a16="http://schemas.microsoft.com/office/drawing/2014/main" id="{CA44C168-6EA0-6365-443E-E500A4EAA37A}"/>
                  </a:ext>
                </a:extLst>
              </p:cNvPr>
              <p:cNvSpPr/>
              <p:nvPr/>
            </p:nvSpPr>
            <p:spPr>
              <a:xfrm rot="10800000">
                <a:off x="4563926" y="23604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4" name="Freeform: Shape 663">
                <a:extLst>
                  <a:ext uri="{FF2B5EF4-FFF2-40B4-BE49-F238E27FC236}">
                    <a16:creationId xmlns:a16="http://schemas.microsoft.com/office/drawing/2014/main" id="{5AC9C9B8-023F-D089-3B4D-F11568562799}"/>
                  </a:ext>
                </a:extLst>
              </p:cNvPr>
              <p:cNvSpPr/>
              <p:nvPr/>
            </p:nvSpPr>
            <p:spPr>
              <a:xfrm rot="10800000">
                <a:off x="4542495" y="236042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5" name="Freeform: Shape 664">
                <a:extLst>
                  <a:ext uri="{FF2B5EF4-FFF2-40B4-BE49-F238E27FC236}">
                    <a16:creationId xmlns:a16="http://schemas.microsoft.com/office/drawing/2014/main" id="{3182EC60-2310-04F9-1B5F-308CE04424CA}"/>
                  </a:ext>
                </a:extLst>
              </p:cNvPr>
              <p:cNvSpPr/>
              <p:nvPr/>
            </p:nvSpPr>
            <p:spPr>
              <a:xfrm rot="16200000">
                <a:off x="4528206" y="2353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6" name="Freeform: Shape 665">
                <a:extLst>
                  <a:ext uri="{FF2B5EF4-FFF2-40B4-BE49-F238E27FC236}">
                    <a16:creationId xmlns:a16="http://schemas.microsoft.com/office/drawing/2014/main" id="{1282DF25-3492-E86D-A3D9-CFA6B41C3064}"/>
                  </a:ext>
                </a:extLst>
              </p:cNvPr>
              <p:cNvSpPr/>
              <p:nvPr/>
            </p:nvSpPr>
            <p:spPr>
              <a:xfrm rot="16200000">
                <a:off x="4590118" y="23532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7" name="Freeform: Shape 666">
                <a:extLst>
                  <a:ext uri="{FF2B5EF4-FFF2-40B4-BE49-F238E27FC236}">
                    <a16:creationId xmlns:a16="http://schemas.microsoft.com/office/drawing/2014/main" id="{4E3AB1E8-1A92-0541-9E02-BA116F6B00EB}"/>
                  </a:ext>
                </a:extLst>
              </p:cNvPr>
              <p:cNvSpPr/>
              <p:nvPr/>
            </p:nvSpPr>
            <p:spPr>
              <a:xfrm rot="16200000">
                <a:off x="4516083" y="23006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8" name="Freeform: Shape 667">
                <a:extLst>
                  <a:ext uri="{FF2B5EF4-FFF2-40B4-BE49-F238E27FC236}">
                    <a16:creationId xmlns:a16="http://schemas.microsoft.com/office/drawing/2014/main" id="{D48909FE-5F07-DADF-1017-AA5B36B64C8B}"/>
                  </a:ext>
                </a:extLst>
              </p:cNvPr>
              <p:cNvSpPr/>
              <p:nvPr/>
            </p:nvSpPr>
            <p:spPr>
              <a:xfrm rot="10800000">
                <a:off x="4499631" y="230326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69" name="Freeform: Shape 668">
                <a:extLst>
                  <a:ext uri="{FF2B5EF4-FFF2-40B4-BE49-F238E27FC236}">
                    <a16:creationId xmlns:a16="http://schemas.microsoft.com/office/drawing/2014/main" id="{AFDF39D0-A8B9-43A0-0AD6-04C00801CB99}"/>
                  </a:ext>
                </a:extLst>
              </p:cNvPr>
              <p:cNvSpPr/>
              <p:nvPr/>
            </p:nvSpPr>
            <p:spPr>
              <a:xfrm rot="10800000">
                <a:off x="4360661" y="22739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0" name="Freeform: Shape 669">
                <a:extLst>
                  <a:ext uri="{FF2B5EF4-FFF2-40B4-BE49-F238E27FC236}">
                    <a16:creationId xmlns:a16="http://schemas.microsoft.com/office/drawing/2014/main" id="{9E850171-A9B2-784B-DBEE-DE283E9054F8}"/>
                  </a:ext>
                </a:extLst>
              </p:cNvPr>
              <p:cNvSpPr/>
              <p:nvPr/>
            </p:nvSpPr>
            <p:spPr>
              <a:xfrm rot="10800000">
                <a:off x="4140801" y="22098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1" name="Freeform: Shape 670">
                <a:extLst>
                  <a:ext uri="{FF2B5EF4-FFF2-40B4-BE49-F238E27FC236}">
                    <a16:creationId xmlns:a16="http://schemas.microsoft.com/office/drawing/2014/main" id="{C6AC290D-8F9A-9D69-17E8-5F4E3E95C8E1}"/>
                  </a:ext>
                </a:extLst>
              </p:cNvPr>
              <p:cNvSpPr/>
              <p:nvPr/>
            </p:nvSpPr>
            <p:spPr>
              <a:xfrm rot="16200000">
                <a:off x="4167932" y="22023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2" name="Freeform: Shape 671">
                <a:extLst>
                  <a:ext uri="{FF2B5EF4-FFF2-40B4-BE49-F238E27FC236}">
                    <a16:creationId xmlns:a16="http://schemas.microsoft.com/office/drawing/2014/main" id="{D4496C93-7B5F-A81F-DD14-22BB75F9B38F}"/>
                  </a:ext>
                </a:extLst>
              </p:cNvPr>
              <p:cNvSpPr/>
              <p:nvPr/>
            </p:nvSpPr>
            <p:spPr>
              <a:xfrm rot="16200000">
                <a:off x="4122688" y="220233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3" name="Freeform: Shape 672">
                <a:extLst>
                  <a:ext uri="{FF2B5EF4-FFF2-40B4-BE49-F238E27FC236}">
                    <a16:creationId xmlns:a16="http://schemas.microsoft.com/office/drawing/2014/main" id="{F80EF785-F4E3-64CD-DC2C-1140992DFC2E}"/>
                  </a:ext>
                </a:extLst>
              </p:cNvPr>
              <p:cNvSpPr/>
              <p:nvPr/>
            </p:nvSpPr>
            <p:spPr>
              <a:xfrm rot="16200000">
                <a:off x="4167932" y="21832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4" name="Freeform: Shape 673">
                <a:extLst>
                  <a:ext uri="{FF2B5EF4-FFF2-40B4-BE49-F238E27FC236}">
                    <a16:creationId xmlns:a16="http://schemas.microsoft.com/office/drawing/2014/main" id="{CE1A2C77-8720-1FFD-5540-3CCA9DE687BA}"/>
                  </a:ext>
                </a:extLst>
              </p:cNvPr>
              <p:cNvSpPr/>
              <p:nvPr/>
            </p:nvSpPr>
            <p:spPr>
              <a:xfrm rot="16200000">
                <a:off x="4122688" y="21832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5" name="Freeform: Shape 674">
                <a:extLst>
                  <a:ext uri="{FF2B5EF4-FFF2-40B4-BE49-F238E27FC236}">
                    <a16:creationId xmlns:a16="http://schemas.microsoft.com/office/drawing/2014/main" id="{2B896E68-4E66-3734-EA4D-A128E42CF269}"/>
                  </a:ext>
                </a:extLst>
              </p:cNvPr>
              <p:cNvSpPr/>
              <p:nvPr/>
            </p:nvSpPr>
            <p:spPr>
              <a:xfrm rot="10800000">
                <a:off x="4133658" y="218369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6" name="Freeform: Shape 675">
                <a:extLst>
                  <a:ext uri="{FF2B5EF4-FFF2-40B4-BE49-F238E27FC236}">
                    <a16:creationId xmlns:a16="http://schemas.microsoft.com/office/drawing/2014/main" id="{53928D60-DCB1-7D0F-1D51-035738B4DE11}"/>
                  </a:ext>
                </a:extLst>
              </p:cNvPr>
              <p:cNvSpPr/>
              <p:nvPr/>
            </p:nvSpPr>
            <p:spPr>
              <a:xfrm rot="10800000">
                <a:off x="4033356" y="21619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7" name="Freeform: Shape 676">
                <a:extLst>
                  <a:ext uri="{FF2B5EF4-FFF2-40B4-BE49-F238E27FC236}">
                    <a16:creationId xmlns:a16="http://schemas.microsoft.com/office/drawing/2014/main" id="{F313B058-FB34-1430-29A4-2F8C5E30310E}"/>
                  </a:ext>
                </a:extLst>
              </p:cNvPr>
              <p:cNvSpPr/>
              <p:nvPr/>
            </p:nvSpPr>
            <p:spPr>
              <a:xfrm rot="16200000">
                <a:off x="3992067" y="21460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8" name="Freeform: Shape 677">
                <a:extLst>
                  <a:ext uri="{FF2B5EF4-FFF2-40B4-BE49-F238E27FC236}">
                    <a16:creationId xmlns:a16="http://schemas.microsoft.com/office/drawing/2014/main" id="{0BD38B40-44EA-7B15-9E13-70197461E625}"/>
                  </a:ext>
                </a:extLst>
              </p:cNvPr>
              <p:cNvSpPr/>
              <p:nvPr/>
            </p:nvSpPr>
            <p:spPr>
              <a:xfrm rot="10800000">
                <a:off x="3970198" y="21391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79" name="Freeform: Shape 678">
                <a:extLst>
                  <a:ext uri="{FF2B5EF4-FFF2-40B4-BE49-F238E27FC236}">
                    <a16:creationId xmlns:a16="http://schemas.microsoft.com/office/drawing/2014/main" id="{00F140FA-7EB8-C695-BEB3-0E8C27DA4876}"/>
                  </a:ext>
                </a:extLst>
              </p:cNvPr>
              <p:cNvSpPr/>
              <p:nvPr/>
            </p:nvSpPr>
            <p:spPr>
              <a:xfrm rot="10800000">
                <a:off x="3944005" y="212965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0" name="Freeform: Shape 679">
                <a:extLst>
                  <a:ext uri="{FF2B5EF4-FFF2-40B4-BE49-F238E27FC236}">
                    <a16:creationId xmlns:a16="http://schemas.microsoft.com/office/drawing/2014/main" id="{7DBED6AE-6D44-F283-45FF-3AD9CD8E91D0}"/>
                  </a:ext>
                </a:extLst>
              </p:cNvPr>
              <p:cNvSpPr/>
              <p:nvPr/>
            </p:nvSpPr>
            <p:spPr>
              <a:xfrm rot="16200000">
                <a:off x="3975399" y="212697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1" name="Freeform: Shape 680">
                <a:extLst>
                  <a:ext uri="{FF2B5EF4-FFF2-40B4-BE49-F238E27FC236}">
                    <a16:creationId xmlns:a16="http://schemas.microsoft.com/office/drawing/2014/main" id="{3BD3B1FC-8410-8500-6B7B-4BD5B248886B}"/>
                  </a:ext>
                </a:extLst>
              </p:cNvPr>
              <p:cNvSpPr/>
              <p:nvPr/>
            </p:nvSpPr>
            <p:spPr>
              <a:xfrm rot="16200000">
                <a:off x="3839943" y="20975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2" name="Freeform: Shape 681">
                <a:extLst>
                  <a:ext uri="{FF2B5EF4-FFF2-40B4-BE49-F238E27FC236}">
                    <a16:creationId xmlns:a16="http://schemas.microsoft.com/office/drawing/2014/main" id="{59C214F8-29B7-A3D5-1330-7EF750F88EF0}"/>
                  </a:ext>
                </a:extLst>
              </p:cNvPr>
              <p:cNvSpPr/>
              <p:nvPr/>
            </p:nvSpPr>
            <p:spPr>
              <a:xfrm rot="10800000">
                <a:off x="3819465"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3" name="Freeform: Shape 682">
                <a:extLst>
                  <a:ext uri="{FF2B5EF4-FFF2-40B4-BE49-F238E27FC236}">
                    <a16:creationId xmlns:a16="http://schemas.microsoft.com/office/drawing/2014/main" id="{CA2A7ACC-24D3-12B0-F917-CDC221615853}"/>
                  </a:ext>
                </a:extLst>
              </p:cNvPr>
              <p:cNvSpPr/>
              <p:nvPr/>
            </p:nvSpPr>
            <p:spPr>
              <a:xfrm rot="10800000">
                <a:off x="3707546"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4" name="Freeform: Shape 683">
                <a:extLst>
                  <a:ext uri="{FF2B5EF4-FFF2-40B4-BE49-F238E27FC236}">
                    <a16:creationId xmlns:a16="http://schemas.microsoft.com/office/drawing/2014/main" id="{902EC72D-7269-3B58-27C9-A50A2BA7168A}"/>
                  </a:ext>
                </a:extLst>
              </p:cNvPr>
              <p:cNvSpPr/>
              <p:nvPr/>
            </p:nvSpPr>
            <p:spPr>
              <a:xfrm rot="10800000">
                <a:off x="3667065"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5" name="Freeform: Shape 684">
                <a:extLst>
                  <a:ext uri="{FF2B5EF4-FFF2-40B4-BE49-F238E27FC236}">
                    <a16:creationId xmlns:a16="http://schemas.microsoft.com/office/drawing/2014/main" id="{E8129CFB-584A-B29E-E370-8A46F5AF511A}"/>
                  </a:ext>
                </a:extLst>
              </p:cNvPr>
              <p:cNvSpPr/>
              <p:nvPr/>
            </p:nvSpPr>
            <p:spPr>
              <a:xfrm rot="10800000">
                <a:off x="3645634"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6" name="Freeform: Shape 685">
                <a:extLst>
                  <a:ext uri="{FF2B5EF4-FFF2-40B4-BE49-F238E27FC236}">
                    <a16:creationId xmlns:a16="http://schemas.microsoft.com/office/drawing/2014/main" id="{607B4770-07D3-266D-C772-DC4730F8E1BE}"/>
                  </a:ext>
                </a:extLst>
              </p:cNvPr>
              <p:cNvSpPr/>
              <p:nvPr/>
            </p:nvSpPr>
            <p:spPr>
              <a:xfrm rot="10800000">
                <a:off x="3617059" y="209960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7" name="Freeform: Shape 686">
                <a:extLst>
                  <a:ext uri="{FF2B5EF4-FFF2-40B4-BE49-F238E27FC236}">
                    <a16:creationId xmlns:a16="http://schemas.microsoft.com/office/drawing/2014/main" id="{D945CCEA-2994-8A49-EEE1-081125EBA585}"/>
                  </a:ext>
                </a:extLst>
              </p:cNvPr>
              <p:cNvSpPr/>
              <p:nvPr/>
            </p:nvSpPr>
            <p:spPr>
              <a:xfrm rot="10800000">
                <a:off x="3498538" y="21013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8" name="Freeform: Shape 687">
                <a:extLst>
                  <a:ext uri="{FF2B5EF4-FFF2-40B4-BE49-F238E27FC236}">
                    <a16:creationId xmlns:a16="http://schemas.microsoft.com/office/drawing/2014/main" id="{60DD69C3-0EED-98B4-475D-C7BED42F4130}"/>
                  </a:ext>
                </a:extLst>
              </p:cNvPr>
              <p:cNvSpPr/>
              <p:nvPr/>
            </p:nvSpPr>
            <p:spPr>
              <a:xfrm rot="10800000">
                <a:off x="3474561" y="2089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89" name="Freeform: Shape 688">
                <a:extLst>
                  <a:ext uri="{FF2B5EF4-FFF2-40B4-BE49-F238E27FC236}">
                    <a16:creationId xmlns:a16="http://schemas.microsoft.com/office/drawing/2014/main" id="{A818C4B0-A093-6DB0-8D91-14CC4A6EA877}"/>
                  </a:ext>
                </a:extLst>
              </p:cNvPr>
              <p:cNvSpPr/>
              <p:nvPr/>
            </p:nvSpPr>
            <p:spPr>
              <a:xfrm rot="10800000">
                <a:off x="3269773" y="20354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0" name="Freeform: Shape 689">
                <a:extLst>
                  <a:ext uri="{FF2B5EF4-FFF2-40B4-BE49-F238E27FC236}">
                    <a16:creationId xmlns:a16="http://schemas.microsoft.com/office/drawing/2014/main" id="{CBAB1238-AD4F-9723-DBB9-2B46031F0461}"/>
                  </a:ext>
                </a:extLst>
              </p:cNvPr>
              <p:cNvSpPr/>
              <p:nvPr/>
            </p:nvSpPr>
            <p:spPr>
              <a:xfrm rot="10800000">
                <a:off x="3326923" y="20354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1" name="Freeform: Shape 690">
                <a:extLst>
                  <a:ext uri="{FF2B5EF4-FFF2-40B4-BE49-F238E27FC236}">
                    <a16:creationId xmlns:a16="http://schemas.microsoft.com/office/drawing/2014/main" id="{E6A48444-C8FC-7EAD-B401-B3B320E193DE}"/>
                  </a:ext>
                </a:extLst>
              </p:cNvPr>
              <p:cNvSpPr/>
              <p:nvPr/>
            </p:nvSpPr>
            <p:spPr>
              <a:xfrm rot="10800000">
                <a:off x="3415443" y="205536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2" name="Freeform: Shape 691">
                <a:extLst>
                  <a:ext uri="{FF2B5EF4-FFF2-40B4-BE49-F238E27FC236}">
                    <a16:creationId xmlns:a16="http://schemas.microsoft.com/office/drawing/2014/main" id="{60CD2572-E318-0859-B5F0-32BD3AE5E815}"/>
                  </a:ext>
                </a:extLst>
              </p:cNvPr>
              <p:cNvSpPr/>
              <p:nvPr/>
            </p:nvSpPr>
            <p:spPr>
              <a:xfrm rot="10800000">
                <a:off x="3442040" y="207207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3" name="Freeform: Shape 692">
                <a:extLst>
                  <a:ext uri="{FF2B5EF4-FFF2-40B4-BE49-F238E27FC236}">
                    <a16:creationId xmlns:a16="http://schemas.microsoft.com/office/drawing/2014/main" id="{7D857556-72E7-0525-C773-947759799164}"/>
                  </a:ext>
                </a:extLst>
              </p:cNvPr>
              <p:cNvSpPr/>
              <p:nvPr/>
            </p:nvSpPr>
            <p:spPr>
              <a:xfrm rot="16200000">
                <a:off x="3482755" y="20975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4" name="Freeform: Shape 693">
                <a:extLst>
                  <a:ext uri="{FF2B5EF4-FFF2-40B4-BE49-F238E27FC236}">
                    <a16:creationId xmlns:a16="http://schemas.microsoft.com/office/drawing/2014/main" id="{A08DF2E7-501D-7644-1C20-064D8E4C25F6}"/>
                  </a:ext>
                </a:extLst>
              </p:cNvPr>
              <p:cNvSpPr/>
              <p:nvPr/>
            </p:nvSpPr>
            <p:spPr>
              <a:xfrm rot="16200000">
                <a:off x="3482755" y="206900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5" name="Freeform: Shape 694">
                <a:extLst>
                  <a:ext uri="{FF2B5EF4-FFF2-40B4-BE49-F238E27FC236}">
                    <a16:creationId xmlns:a16="http://schemas.microsoft.com/office/drawing/2014/main" id="{19C752BE-7B56-0E88-3CBD-8E0ABC2090BF}"/>
                  </a:ext>
                </a:extLst>
              </p:cNvPr>
              <p:cNvSpPr/>
              <p:nvPr/>
            </p:nvSpPr>
            <p:spPr>
              <a:xfrm rot="16200000">
                <a:off x="3428870" y="20725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6" name="Freeform: Shape 695">
                <a:extLst>
                  <a:ext uri="{FF2B5EF4-FFF2-40B4-BE49-F238E27FC236}">
                    <a16:creationId xmlns:a16="http://schemas.microsoft.com/office/drawing/2014/main" id="{862BB6A1-C14B-53E3-B193-F80845C17F84}"/>
                  </a:ext>
                </a:extLst>
              </p:cNvPr>
              <p:cNvSpPr/>
              <p:nvPr/>
            </p:nvSpPr>
            <p:spPr>
              <a:xfrm rot="16200000">
                <a:off x="3403402" y="20590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7" name="Freeform: Shape 696">
                <a:extLst>
                  <a:ext uri="{FF2B5EF4-FFF2-40B4-BE49-F238E27FC236}">
                    <a16:creationId xmlns:a16="http://schemas.microsoft.com/office/drawing/2014/main" id="{5D2E498C-275F-C483-D845-C6098E98C39A}"/>
                  </a:ext>
                </a:extLst>
              </p:cNvPr>
              <p:cNvSpPr/>
              <p:nvPr/>
            </p:nvSpPr>
            <p:spPr>
              <a:xfrm rot="16200000">
                <a:off x="3364404" y="202929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8" name="Freeform: Shape 697">
                <a:extLst>
                  <a:ext uri="{FF2B5EF4-FFF2-40B4-BE49-F238E27FC236}">
                    <a16:creationId xmlns:a16="http://schemas.microsoft.com/office/drawing/2014/main" id="{23594D88-289C-1BE3-AA72-0E15101B2254}"/>
                  </a:ext>
                </a:extLst>
              </p:cNvPr>
              <p:cNvSpPr/>
              <p:nvPr/>
            </p:nvSpPr>
            <p:spPr>
              <a:xfrm rot="16200000">
                <a:off x="3017272" y="1954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699" name="Freeform: Shape 698">
                <a:extLst>
                  <a:ext uri="{FF2B5EF4-FFF2-40B4-BE49-F238E27FC236}">
                    <a16:creationId xmlns:a16="http://schemas.microsoft.com/office/drawing/2014/main" id="{9AB03CAF-2410-C461-981E-745AE1B31D86}"/>
                  </a:ext>
                </a:extLst>
              </p:cNvPr>
              <p:cNvSpPr/>
              <p:nvPr/>
            </p:nvSpPr>
            <p:spPr>
              <a:xfrm rot="10800000">
                <a:off x="3174523" y="201155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0" name="Freeform: Shape 699">
                <a:extLst>
                  <a:ext uri="{FF2B5EF4-FFF2-40B4-BE49-F238E27FC236}">
                    <a16:creationId xmlns:a16="http://schemas.microsoft.com/office/drawing/2014/main" id="{C0C95FF2-23B8-60AA-48F1-D7667B1F19EF}"/>
                  </a:ext>
                </a:extLst>
              </p:cNvPr>
              <p:cNvSpPr/>
              <p:nvPr/>
            </p:nvSpPr>
            <p:spPr>
              <a:xfrm rot="10800000">
                <a:off x="3142378"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1" name="Freeform: Shape 700">
                <a:extLst>
                  <a:ext uri="{FF2B5EF4-FFF2-40B4-BE49-F238E27FC236}">
                    <a16:creationId xmlns:a16="http://schemas.microsoft.com/office/drawing/2014/main" id="{F6908D79-31A4-0B88-50D2-06A9758643B8}"/>
                  </a:ext>
                </a:extLst>
              </p:cNvPr>
              <p:cNvSpPr/>
              <p:nvPr/>
            </p:nvSpPr>
            <p:spPr>
              <a:xfrm rot="10800000">
                <a:off x="3094753"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2" name="Freeform: Shape 701">
                <a:extLst>
                  <a:ext uri="{FF2B5EF4-FFF2-40B4-BE49-F238E27FC236}">
                    <a16:creationId xmlns:a16="http://schemas.microsoft.com/office/drawing/2014/main" id="{4671ACE7-D156-94B7-4F4A-F233E7DBC8DD}"/>
                  </a:ext>
                </a:extLst>
              </p:cNvPr>
              <p:cNvSpPr/>
              <p:nvPr/>
            </p:nvSpPr>
            <p:spPr>
              <a:xfrm rot="10800000">
                <a:off x="3109041" y="199467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3" name="Freeform: Shape 702">
                <a:extLst>
                  <a:ext uri="{FF2B5EF4-FFF2-40B4-BE49-F238E27FC236}">
                    <a16:creationId xmlns:a16="http://schemas.microsoft.com/office/drawing/2014/main" id="{6B45725B-D705-981A-26F4-8FB2DF99EF3C}"/>
                  </a:ext>
                </a:extLst>
              </p:cNvPr>
              <p:cNvSpPr/>
              <p:nvPr/>
            </p:nvSpPr>
            <p:spPr>
              <a:xfrm rot="10800000">
                <a:off x="3003883" y="19719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4" name="Freeform: Shape 703">
                <a:extLst>
                  <a:ext uri="{FF2B5EF4-FFF2-40B4-BE49-F238E27FC236}">
                    <a16:creationId xmlns:a16="http://schemas.microsoft.com/office/drawing/2014/main" id="{2F1B18F7-C4B0-118A-1ED0-8F758E82F9EA}"/>
                  </a:ext>
                </a:extLst>
              </p:cNvPr>
              <p:cNvSpPr/>
              <p:nvPr/>
            </p:nvSpPr>
            <p:spPr>
              <a:xfrm rot="10800000">
                <a:off x="2981746" y="195188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5" name="Freeform: Shape 704">
                <a:extLst>
                  <a:ext uri="{FF2B5EF4-FFF2-40B4-BE49-F238E27FC236}">
                    <a16:creationId xmlns:a16="http://schemas.microsoft.com/office/drawing/2014/main" id="{5390CCB8-0076-CDE5-AEDB-345FAEFA6540}"/>
                  </a:ext>
                </a:extLst>
              </p:cNvPr>
              <p:cNvSpPr/>
              <p:nvPr/>
            </p:nvSpPr>
            <p:spPr>
              <a:xfrm rot="16200000">
                <a:off x="2990807" y="196762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6" name="Freeform: Shape 705">
                <a:extLst>
                  <a:ext uri="{FF2B5EF4-FFF2-40B4-BE49-F238E27FC236}">
                    <a16:creationId xmlns:a16="http://schemas.microsoft.com/office/drawing/2014/main" id="{B3AEEE36-EC9B-B202-4443-0027074C2AC5}"/>
                  </a:ext>
                </a:extLst>
              </p:cNvPr>
              <p:cNvSpPr/>
              <p:nvPr/>
            </p:nvSpPr>
            <p:spPr>
              <a:xfrm rot="10800000">
                <a:off x="2850661" y="19179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7" name="Freeform: Shape 706">
                <a:extLst>
                  <a:ext uri="{FF2B5EF4-FFF2-40B4-BE49-F238E27FC236}">
                    <a16:creationId xmlns:a16="http://schemas.microsoft.com/office/drawing/2014/main" id="{81DF01DC-C404-2B35-AFD4-540DB723490A}"/>
                  </a:ext>
                </a:extLst>
              </p:cNvPr>
              <p:cNvSpPr/>
              <p:nvPr/>
            </p:nvSpPr>
            <p:spPr>
              <a:xfrm rot="10800000">
                <a:off x="2504830" y="186386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8" name="Freeform: Shape 707">
                <a:extLst>
                  <a:ext uri="{FF2B5EF4-FFF2-40B4-BE49-F238E27FC236}">
                    <a16:creationId xmlns:a16="http://schemas.microsoft.com/office/drawing/2014/main" id="{00BA7EFE-C3C8-754A-5D3A-124D4F243B68}"/>
                  </a:ext>
                </a:extLst>
              </p:cNvPr>
              <p:cNvSpPr/>
              <p:nvPr/>
            </p:nvSpPr>
            <p:spPr>
              <a:xfrm rot="10800000">
                <a:off x="2316406" y="179908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09" name="Freeform: Shape 708">
                <a:extLst>
                  <a:ext uri="{FF2B5EF4-FFF2-40B4-BE49-F238E27FC236}">
                    <a16:creationId xmlns:a16="http://schemas.microsoft.com/office/drawing/2014/main" id="{64621196-6BAF-E678-70B6-7609DF151F95}"/>
                  </a:ext>
                </a:extLst>
              </p:cNvPr>
              <p:cNvSpPr/>
              <p:nvPr/>
            </p:nvSpPr>
            <p:spPr>
              <a:xfrm rot="5400000">
                <a:off x="2306953" y="180478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0" name="Freeform: Shape 709">
                <a:extLst>
                  <a:ext uri="{FF2B5EF4-FFF2-40B4-BE49-F238E27FC236}">
                    <a16:creationId xmlns:a16="http://schemas.microsoft.com/office/drawing/2014/main" id="{C6CC1467-DC56-53A2-01B9-A5161854E6C3}"/>
                  </a:ext>
                </a:extLst>
              </p:cNvPr>
              <p:cNvSpPr/>
              <p:nvPr/>
            </p:nvSpPr>
            <p:spPr>
              <a:xfrm rot="10800000">
                <a:off x="1979080" y="167015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1" name="Freeform: Shape 710">
                <a:extLst>
                  <a:ext uri="{FF2B5EF4-FFF2-40B4-BE49-F238E27FC236}">
                    <a16:creationId xmlns:a16="http://schemas.microsoft.com/office/drawing/2014/main" id="{FC1C67FA-9D1C-2C8D-3605-EFE6BD944A87}"/>
                  </a:ext>
                </a:extLst>
              </p:cNvPr>
              <p:cNvSpPr/>
              <p:nvPr/>
            </p:nvSpPr>
            <p:spPr>
              <a:xfrm rot="16200000">
                <a:off x="2007655" y="166301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2" name="Freeform: Shape 711">
                <a:extLst>
                  <a:ext uri="{FF2B5EF4-FFF2-40B4-BE49-F238E27FC236}">
                    <a16:creationId xmlns:a16="http://schemas.microsoft.com/office/drawing/2014/main" id="{63AA0AED-815B-884A-A5F0-75ABD8E60596}"/>
                  </a:ext>
                </a:extLst>
              </p:cNvPr>
              <p:cNvSpPr/>
              <p:nvPr/>
            </p:nvSpPr>
            <p:spPr>
              <a:xfrm rot="16200000">
                <a:off x="1960030" y="166301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3" name="Freeform: Shape 712">
                <a:extLst>
                  <a:ext uri="{FF2B5EF4-FFF2-40B4-BE49-F238E27FC236}">
                    <a16:creationId xmlns:a16="http://schemas.microsoft.com/office/drawing/2014/main" id="{D0869D0C-6208-C1B4-B9E3-0A6C0A5E6387}"/>
                  </a:ext>
                </a:extLst>
              </p:cNvPr>
              <p:cNvSpPr/>
              <p:nvPr/>
            </p:nvSpPr>
            <p:spPr>
              <a:xfrm rot="16200000">
                <a:off x="1919552" y="163136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4" name="Freeform: Shape 713">
                <a:extLst>
                  <a:ext uri="{FF2B5EF4-FFF2-40B4-BE49-F238E27FC236}">
                    <a16:creationId xmlns:a16="http://schemas.microsoft.com/office/drawing/2014/main" id="{819A72A9-A700-4C0D-A1ED-5E73B36372E4}"/>
                  </a:ext>
                </a:extLst>
              </p:cNvPr>
              <p:cNvSpPr/>
              <p:nvPr/>
            </p:nvSpPr>
            <p:spPr>
              <a:xfrm rot="10800000">
                <a:off x="1895865" y="163168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5" name="Freeform: Shape 714">
                <a:extLst>
                  <a:ext uri="{FF2B5EF4-FFF2-40B4-BE49-F238E27FC236}">
                    <a16:creationId xmlns:a16="http://schemas.microsoft.com/office/drawing/2014/main" id="{CBB2D308-8581-430E-D77E-0BA9D842DCCB}"/>
                  </a:ext>
                </a:extLst>
              </p:cNvPr>
              <p:cNvSpPr/>
              <p:nvPr/>
            </p:nvSpPr>
            <p:spPr>
              <a:xfrm rot="10800000">
                <a:off x="1799704" y="1618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6" name="Freeform: Shape 715">
                <a:extLst>
                  <a:ext uri="{FF2B5EF4-FFF2-40B4-BE49-F238E27FC236}">
                    <a16:creationId xmlns:a16="http://schemas.microsoft.com/office/drawing/2014/main" id="{0244F664-7F79-1BA0-019A-40B6DE74DB15}"/>
                  </a:ext>
                </a:extLst>
              </p:cNvPr>
              <p:cNvSpPr/>
              <p:nvPr/>
            </p:nvSpPr>
            <p:spPr>
              <a:xfrm rot="10800000">
                <a:off x="1778272" y="161898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7" name="Freeform: Shape 716">
                <a:extLst>
                  <a:ext uri="{FF2B5EF4-FFF2-40B4-BE49-F238E27FC236}">
                    <a16:creationId xmlns:a16="http://schemas.microsoft.com/office/drawing/2014/main" id="{8957EC9A-3BCE-2E7F-B180-1742C771F7A4}"/>
                  </a:ext>
                </a:extLst>
              </p:cNvPr>
              <p:cNvSpPr/>
              <p:nvPr/>
            </p:nvSpPr>
            <p:spPr>
              <a:xfrm rot="10800000">
                <a:off x="1504428" y="15530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8" name="Freeform: Shape 717">
                <a:extLst>
                  <a:ext uri="{FF2B5EF4-FFF2-40B4-BE49-F238E27FC236}">
                    <a16:creationId xmlns:a16="http://schemas.microsoft.com/office/drawing/2014/main" id="{BF44F458-9D64-AABA-0FDD-9256906F86B4}"/>
                  </a:ext>
                </a:extLst>
              </p:cNvPr>
              <p:cNvSpPr/>
              <p:nvPr/>
            </p:nvSpPr>
            <p:spPr>
              <a:xfrm rot="16200000">
                <a:off x="1523774" y="1548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19" name="Freeform: Shape 718">
                <a:extLst>
                  <a:ext uri="{FF2B5EF4-FFF2-40B4-BE49-F238E27FC236}">
                    <a16:creationId xmlns:a16="http://schemas.microsoft.com/office/drawing/2014/main" id="{BFFA0D46-92F5-91A7-0E36-DAE6EEFD0610}"/>
                  </a:ext>
                </a:extLst>
              </p:cNvPr>
              <p:cNvSpPr/>
              <p:nvPr/>
            </p:nvSpPr>
            <p:spPr>
              <a:xfrm rot="16200000">
                <a:off x="1497580" y="154827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0" name="Freeform: Shape 719">
                <a:extLst>
                  <a:ext uri="{FF2B5EF4-FFF2-40B4-BE49-F238E27FC236}">
                    <a16:creationId xmlns:a16="http://schemas.microsoft.com/office/drawing/2014/main" id="{B2FB8933-300D-7CDF-0DE7-A8C9CE5FEA2E}"/>
                  </a:ext>
                </a:extLst>
              </p:cNvPr>
              <p:cNvSpPr/>
              <p:nvPr/>
            </p:nvSpPr>
            <p:spPr>
              <a:xfrm rot="16200000">
                <a:off x="1485187" y="15220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1" name="Freeform: Shape 720">
                <a:extLst>
                  <a:ext uri="{FF2B5EF4-FFF2-40B4-BE49-F238E27FC236}">
                    <a16:creationId xmlns:a16="http://schemas.microsoft.com/office/drawing/2014/main" id="{20641FA3-3673-6312-5B62-E38D332322C4}"/>
                  </a:ext>
                </a:extLst>
              </p:cNvPr>
              <p:cNvSpPr/>
              <p:nvPr/>
            </p:nvSpPr>
            <p:spPr>
              <a:xfrm rot="16200000">
                <a:off x="1439944" y="15220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722" name="Freeform: Shape 721">
                <a:extLst>
                  <a:ext uri="{FF2B5EF4-FFF2-40B4-BE49-F238E27FC236}">
                    <a16:creationId xmlns:a16="http://schemas.microsoft.com/office/drawing/2014/main" id="{125AE4FF-2434-3543-3D4E-4F918BB9703F}"/>
                  </a:ext>
                </a:extLst>
              </p:cNvPr>
              <p:cNvSpPr/>
              <p:nvPr/>
            </p:nvSpPr>
            <p:spPr>
              <a:xfrm rot="10800000">
                <a:off x="1452203" y="152506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600" b="0" i="0" u="none" strike="noStrike" kern="0" cap="none" spc="0" normalizeH="0" baseline="0" noProof="0">
                  <a:ln>
                    <a:noFill/>
                  </a:ln>
                  <a:solidFill>
                    <a:srgbClr val="000000"/>
                  </a:solidFill>
                  <a:effectLst/>
                  <a:uLnTx/>
                  <a:uFillTx/>
                  <a:latin typeface="Calibri"/>
                  <a:ea typeface="+mn-ea"/>
                  <a:cs typeface="Arial"/>
                  <a:sym typeface="Arial"/>
                </a:endParaRPr>
              </a:p>
            </p:txBody>
          </p:sp>
        </p:grpSp>
        <p:sp>
          <p:nvSpPr>
            <p:cNvPr id="723" name="TextBox 722">
              <a:extLst>
                <a:ext uri="{FF2B5EF4-FFF2-40B4-BE49-F238E27FC236}">
                  <a16:creationId xmlns:a16="http://schemas.microsoft.com/office/drawing/2014/main" id="{F8B87861-5314-520E-7189-3F8269880AA2}"/>
                </a:ext>
              </a:extLst>
            </p:cNvPr>
            <p:cNvSpPr txBox="1"/>
            <p:nvPr/>
          </p:nvSpPr>
          <p:spPr>
            <a:xfrm>
              <a:off x="8946046" y="2842177"/>
              <a:ext cx="1215981"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F79646"/>
                  </a:solidFill>
                  <a:effectLst/>
                  <a:uLnTx/>
                  <a:uFillTx/>
                  <a:latin typeface="Calibri"/>
                  <a:ea typeface="+mn-ea"/>
                  <a:cs typeface="Arial"/>
                  <a:sym typeface="Arial"/>
                </a:rPr>
                <a:t>Inavolisib</a:t>
              </a:r>
            </a:p>
          </p:txBody>
        </p:sp>
        <p:sp>
          <p:nvSpPr>
            <p:cNvPr id="724" name="TextBox 723">
              <a:extLst>
                <a:ext uri="{FF2B5EF4-FFF2-40B4-BE49-F238E27FC236}">
                  <a16:creationId xmlns:a16="http://schemas.microsoft.com/office/drawing/2014/main" id="{647967F4-92E0-4EAB-8CA8-ADC0887C2787}"/>
                </a:ext>
              </a:extLst>
            </p:cNvPr>
            <p:cNvSpPr txBox="1"/>
            <p:nvPr/>
          </p:nvSpPr>
          <p:spPr>
            <a:xfrm>
              <a:off x="8946046" y="3628473"/>
              <a:ext cx="1215981" cy="261610"/>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srgbClr val="1F497D"/>
                  </a:solidFill>
                  <a:effectLst/>
                  <a:uLnTx/>
                  <a:uFillTx/>
                  <a:latin typeface="Calibri"/>
                  <a:ea typeface="+mn-ea"/>
                  <a:cs typeface="Arial"/>
                  <a:sym typeface="Arial"/>
                </a:rPr>
                <a:t>Placebo</a:t>
              </a:r>
            </a:p>
          </p:txBody>
        </p:sp>
        <p:sp>
          <p:nvSpPr>
            <p:cNvPr id="4" name="TextBox 3">
              <a:extLst>
                <a:ext uri="{FF2B5EF4-FFF2-40B4-BE49-F238E27FC236}">
                  <a16:creationId xmlns:a16="http://schemas.microsoft.com/office/drawing/2014/main" id="{5D0B56C3-9874-A852-7AEC-4C90AE8772F2}"/>
                </a:ext>
              </a:extLst>
            </p:cNvPr>
            <p:cNvSpPr txBox="1"/>
            <p:nvPr/>
          </p:nvSpPr>
          <p:spPr>
            <a:xfrm>
              <a:off x="10494762" y="3698762"/>
              <a:ext cx="1330236" cy="4616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a:ea typeface="+mn-ea"/>
                  <a:cs typeface="+mn-cs"/>
                </a:rPr>
                <a:t>Median follow-up:</a:t>
              </a:r>
              <a:br>
                <a:rPr kumimoji="0" lang="en-GB" sz="1200" b="0" i="0" u="none" strike="noStrike" kern="1200" cap="none" spc="0" normalizeH="0" baseline="0" noProof="0" dirty="0">
                  <a:ln>
                    <a:noFill/>
                  </a:ln>
                  <a:solidFill>
                    <a:prstClr val="black"/>
                  </a:solidFill>
                  <a:effectLst/>
                  <a:uLnTx/>
                  <a:uFillTx/>
                  <a:latin typeface="Calibri"/>
                  <a:ea typeface="+mn-ea"/>
                  <a:cs typeface="+mn-cs"/>
                </a:rPr>
              </a:br>
              <a:r>
                <a:rPr kumimoji="0" lang="en-GB" sz="1200" b="1" i="0" u="none" strike="noStrike" kern="1200" cap="none" spc="0" normalizeH="0" baseline="0" noProof="0" dirty="0">
                  <a:ln>
                    <a:noFill/>
                  </a:ln>
                  <a:solidFill>
                    <a:prstClr val="black"/>
                  </a:solidFill>
                  <a:effectLst/>
                  <a:uLnTx/>
                  <a:uFillTx/>
                  <a:latin typeface="Calibri"/>
                  <a:ea typeface="+mn-ea"/>
                  <a:cs typeface="+mn-cs"/>
                </a:rPr>
                <a:t>34.2 months </a:t>
              </a:r>
            </a:p>
          </p:txBody>
        </p:sp>
      </p:grpSp>
      <p:sp>
        <p:nvSpPr>
          <p:cNvPr id="7" name="TextBox 6">
            <a:extLst>
              <a:ext uri="{FF2B5EF4-FFF2-40B4-BE49-F238E27FC236}">
                <a16:creationId xmlns:a16="http://schemas.microsoft.com/office/drawing/2014/main" id="{48D50201-B4C5-9C5D-801B-7DC33FA22BD7}"/>
              </a:ext>
            </a:extLst>
          </p:cNvPr>
          <p:cNvSpPr txBox="1"/>
          <p:nvPr/>
        </p:nvSpPr>
        <p:spPr>
          <a:xfrm>
            <a:off x="7202080" y="6357508"/>
            <a:ext cx="4989921" cy="420564"/>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2133" b="0" i="0" u="none" strike="noStrike" kern="1200" cap="none" spc="0" normalizeH="0" baseline="0" noProof="0" dirty="0">
                <a:ln>
                  <a:noFill/>
                </a:ln>
                <a:solidFill>
                  <a:prstClr val="black"/>
                </a:solidFill>
                <a:effectLst/>
                <a:uLnTx/>
                <a:uFillTx/>
                <a:latin typeface="Calibri"/>
                <a:ea typeface="+mn-ea"/>
                <a:cs typeface="+mn-cs"/>
              </a:rPr>
              <a:t>Jhaveri </a:t>
            </a:r>
            <a:r>
              <a:rPr kumimoji="0" lang="en-GB" sz="2133" b="0" i="1" u="none" strike="noStrike" kern="1200" cap="none" spc="0" normalizeH="0" baseline="0" noProof="0" dirty="0">
                <a:ln>
                  <a:noFill/>
                </a:ln>
                <a:solidFill>
                  <a:prstClr val="black"/>
                </a:solidFill>
                <a:effectLst/>
                <a:uLnTx/>
                <a:uFillTx/>
                <a:latin typeface="Calibri"/>
                <a:ea typeface="+mn-ea"/>
                <a:cs typeface="+mn-cs"/>
              </a:rPr>
              <a:t>et al </a:t>
            </a:r>
            <a:r>
              <a:rPr kumimoji="0" lang="en-GB" sz="2133" b="0" i="0" u="none" strike="noStrike" kern="1200" cap="none" spc="0" normalizeH="0" baseline="0" noProof="0" dirty="0">
                <a:ln>
                  <a:noFill/>
                </a:ln>
                <a:solidFill>
                  <a:prstClr val="black"/>
                </a:solidFill>
                <a:effectLst/>
                <a:uLnTx/>
                <a:uFillTx/>
                <a:latin typeface="Calibri"/>
                <a:ea typeface="+mn-ea"/>
                <a:cs typeface="+mn-cs"/>
              </a:rPr>
              <a:t>NEJM 2025</a:t>
            </a:r>
          </a:p>
        </p:txBody>
      </p:sp>
    </p:spTree>
    <p:extLst>
      <p:ext uri="{BB962C8B-B14F-4D97-AF65-F5344CB8AC3E}">
        <p14:creationId xmlns:p14="http://schemas.microsoft.com/office/powerpoint/2010/main" val="1893762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FF2DD4-7427-4D2E-E0FF-E64744A46FC1}"/>
            </a:ext>
          </a:extLst>
        </p:cNvPr>
        <p:cNvGrpSpPr/>
        <p:nvPr/>
      </p:nvGrpSpPr>
      <p:grpSpPr>
        <a:xfrm>
          <a:off x="0" y="0"/>
          <a:ext cx="0" cy="0"/>
          <a:chOff x="0" y="0"/>
          <a:chExt cx="0" cy="0"/>
        </a:xfrm>
      </p:grpSpPr>
      <p:grpSp>
        <p:nvGrpSpPr>
          <p:cNvPr id="46" name="Group 45">
            <a:extLst>
              <a:ext uri="{FF2B5EF4-FFF2-40B4-BE49-F238E27FC236}">
                <a16:creationId xmlns:a16="http://schemas.microsoft.com/office/drawing/2014/main" id="{3EEEE0F1-5E17-BC62-A12A-FCD9C41E71BE}"/>
              </a:ext>
            </a:extLst>
          </p:cNvPr>
          <p:cNvGrpSpPr/>
          <p:nvPr/>
        </p:nvGrpSpPr>
        <p:grpSpPr>
          <a:xfrm>
            <a:off x="5890325" y="1961937"/>
            <a:ext cx="5843656" cy="2460817"/>
            <a:chOff x="1216881" y="1170694"/>
            <a:chExt cx="8415525" cy="2460817"/>
          </a:xfrm>
        </p:grpSpPr>
        <p:cxnSp>
          <p:nvCxnSpPr>
            <p:cNvPr id="47" name="Straight Connector 46">
              <a:extLst>
                <a:ext uri="{FF2B5EF4-FFF2-40B4-BE49-F238E27FC236}">
                  <a16:creationId xmlns:a16="http://schemas.microsoft.com/office/drawing/2014/main" id="{AB43F72B-5A20-1F65-2EBD-B705C64207D8}"/>
                </a:ext>
              </a:extLst>
            </p:cNvPr>
            <p:cNvCxnSpPr>
              <a:cxnSpLocks/>
            </p:cNvCxnSpPr>
            <p:nvPr/>
          </p:nvCxnSpPr>
          <p:spPr>
            <a:xfrm>
              <a:off x="1831354" y="1230682"/>
              <a:ext cx="0" cy="1969718"/>
            </a:xfrm>
            <a:prstGeom prst="line">
              <a:avLst/>
            </a:prstGeom>
            <a:noFill/>
            <a:ln w="12700" cap="flat" cmpd="sng" algn="ctr">
              <a:solidFill>
                <a:srgbClr val="000000"/>
              </a:solidFill>
              <a:prstDash val="solid"/>
            </a:ln>
            <a:effectLst/>
          </p:spPr>
        </p:cxnSp>
        <p:cxnSp>
          <p:nvCxnSpPr>
            <p:cNvPr id="48" name="Straight Connector 47">
              <a:extLst>
                <a:ext uri="{FF2B5EF4-FFF2-40B4-BE49-F238E27FC236}">
                  <a16:creationId xmlns:a16="http://schemas.microsoft.com/office/drawing/2014/main" id="{22764654-1FF1-3C6E-C386-67D851D089E2}"/>
                </a:ext>
              </a:extLst>
            </p:cNvPr>
            <p:cNvCxnSpPr>
              <a:cxnSpLocks/>
            </p:cNvCxnSpPr>
            <p:nvPr/>
          </p:nvCxnSpPr>
          <p:spPr>
            <a:xfrm>
              <a:off x="1821250" y="3203194"/>
              <a:ext cx="7811156" cy="0"/>
            </a:xfrm>
            <a:prstGeom prst="line">
              <a:avLst/>
            </a:prstGeom>
            <a:noFill/>
            <a:ln w="12700" cap="flat" cmpd="sng" algn="ctr">
              <a:solidFill>
                <a:srgbClr val="000000"/>
              </a:solidFill>
              <a:prstDash val="solid"/>
            </a:ln>
            <a:effectLst/>
          </p:spPr>
        </p:cxnSp>
        <p:grpSp>
          <p:nvGrpSpPr>
            <p:cNvPr id="49" name="Group 48">
              <a:extLst>
                <a:ext uri="{FF2B5EF4-FFF2-40B4-BE49-F238E27FC236}">
                  <a16:creationId xmlns:a16="http://schemas.microsoft.com/office/drawing/2014/main" id="{4FF1BFAE-477A-E6CE-D448-9D3CCEF9A1CF}"/>
                </a:ext>
              </a:extLst>
            </p:cNvPr>
            <p:cNvGrpSpPr/>
            <p:nvPr/>
          </p:nvGrpSpPr>
          <p:grpSpPr>
            <a:xfrm>
              <a:off x="1472462" y="3115761"/>
              <a:ext cx="358892" cy="169277"/>
              <a:chOff x="1472462" y="3115761"/>
              <a:chExt cx="358892" cy="169277"/>
            </a:xfrm>
          </p:grpSpPr>
          <p:cxnSp>
            <p:nvCxnSpPr>
              <p:cNvPr id="171" name="Straight Connector 170">
                <a:extLst>
                  <a:ext uri="{FF2B5EF4-FFF2-40B4-BE49-F238E27FC236}">
                    <a16:creationId xmlns:a16="http://schemas.microsoft.com/office/drawing/2014/main" id="{A92F246C-DF07-6E0E-EA1D-1A80C28BD15B}"/>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72" name="TextBox 171">
                <a:extLst>
                  <a:ext uri="{FF2B5EF4-FFF2-40B4-BE49-F238E27FC236}">
                    <a16:creationId xmlns:a16="http://schemas.microsoft.com/office/drawing/2014/main" id="{A20E1347-49D1-7348-E0DA-0BC4C5C96636}"/>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0</a:t>
                </a:r>
              </a:p>
            </p:txBody>
          </p:sp>
        </p:grpSp>
        <p:grpSp>
          <p:nvGrpSpPr>
            <p:cNvPr id="50" name="Group 49">
              <a:extLst>
                <a:ext uri="{FF2B5EF4-FFF2-40B4-BE49-F238E27FC236}">
                  <a16:creationId xmlns:a16="http://schemas.microsoft.com/office/drawing/2014/main" id="{554C3560-A920-82B6-8AFE-F498B3CDD7A4}"/>
                </a:ext>
              </a:extLst>
            </p:cNvPr>
            <p:cNvGrpSpPr/>
            <p:nvPr/>
          </p:nvGrpSpPr>
          <p:grpSpPr>
            <a:xfrm>
              <a:off x="1472462" y="2640326"/>
              <a:ext cx="358892" cy="169277"/>
              <a:chOff x="1472462" y="3115761"/>
              <a:chExt cx="358892" cy="169277"/>
            </a:xfrm>
          </p:grpSpPr>
          <p:cxnSp>
            <p:nvCxnSpPr>
              <p:cNvPr id="169" name="Straight Connector 168">
                <a:extLst>
                  <a:ext uri="{FF2B5EF4-FFF2-40B4-BE49-F238E27FC236}">
                    <a16:creationId xmlns:a16="http://schemas.microsoft.com/office/drawing/2014/main" id="{CEA9417F-E85A-33EA-B636-C1E69A2F82A2}"/>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70" name="TextBox 169">
                <a:extLst>
                  <a:ext uri="{FF2B5EF4-FFF2-40B4-BE49-F238E27FC236}">
                    <a16:creationId xmlns:a16="http://schemas.microsoft.com/office/drawing/2014/main" id="{08C23EF5-99AA-81A1-E833-93E49253AD7E}"/>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25</a:t>
                </a:r>
              </a:p>
            </p:txBody>
          </p:sp>
        </p:grpSp>
        <p:grpSp>
          <p:nvGrpSpPr>
            <p:cNvPr id="51" name="Group 50">
              <a:extLst>
                <a:ext uri="{FF2B5EF4-FFF2-40B4-BE49-F238E27FC236}">
                  <a16:creationId xmlns:a16="http://schemas.microsoft.com/office/drawing/2014/main" id="{3BD75D01-1D21-BC66-5207-EA30D7DE770F}"/>
                </a:ext>
              </a:extLst>
            </p:cNvPr>
            <p:cNvGrpSpPr/>
            <p:nvPr/>
          </p:nvGrpSpPr>
          <p:grpSpPr>
            <a:xfrm>
              <a:off x="1472462" y="2164891"/>
              <a:ext cx="358892" cy="169277"/>
              <a:chOff x="1472462" y="3115761"/>
              <a:chExt cx="358892" cy="169277"/>
            </a:xfrm>
          </p:grpSpPr>
          <p:cxnSp>
            <p:nvCxnSpPr>
              <p:cNvPr id="167" name="Straight Connector 166">
                <a:extLst>
                  <a:ext uri="{FF2B5EF4-FFF2-40B4-BE49-F238E27FC236}">
                    <a16:creationId xmlns:a16="http://schemas.microsoft.com/office/drawing/2014/main" id="{7D7A3D5D-5AEC-D5B0-7EC1-455E2E574F0B}"/>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68" name="TextBox 167">
                <a:extLst>
                  <a:ext uri="{FF2B5EF4-FFF2-40B4-BE49-F238E27FC236}">
                    <a16:creationId xmlns:a16="http://schemas.microsoft.com/office/drawing/2014/main" id="{ED7B18C8-85AE-13CF-0DA7-C55B68FCB1FC}"/>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50</a:t>
                </a:r>
              </a:p>
            </p:txBody>
          </p:sp>
        </p:grpSp>
        <p:grpSp>
          <p:nvGrpSpPr>
            <p:cNvPr id="52" name="Group 51">
              <a:extLst>
                <a:ext uri="{FF2B5EF4-FFF2-40B4-BE49-F238E27FC236}">
                  <a16:creationId xmlns:a16="http://schemas.microsoft.com/office/drawing/2014/main" id="{8F0CE327-BD53-13ED-4BFD-6B242D236CAE}"/>
                </a:ext>
              </a:extLst>
            </p:cNvPr>
            <p:cNvGrpSpPr/>
            <p:nvPr/>
          </p:nvGrpSpPr>
          <p:grpSpPr>
            <a:xfrm>
              <a:off x="1472462" y="1689456"/>
              <a:ext cx="358892" cy="169277"/>
              <a:chOff x="1472462" y="3115761"/>
              <a:chExt cx="358892" cy="169277"/>
            </a:xfrm>
          </p:grpSpPr>
          <p:cxnSp>
            <p:nvCxnSpPr>
              <p:cNvPr id="165" name="Straight Connector 164">
                <a:extLst>
                  <a:ext uri="{FF2B5EF4-FFF2-40B4-BE49-F238E27FC236}">
                    <a16:creationId xmlns:a16="http://schemas.microsoft.com/office/drawing/2014/main" id="{01F1B900-5C6D-A3B7-CBC5-8CCDFE722483}"/>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66" name="TextBox 165">
                <a:extLst>
                  <a:ext uri="{FF2B5EF4-FFF2-40B4-BE49-F238E27FC236}">
                    <a16:creationId xmlns:a16="http://schemas.microsoft.com/office/drawing/2014/main" id="{358B8CF1-7BDF-3E85-94F1-FDDAD6F0372B}"/>
                  </a:ext>
                </a:extLst>
              </p:cNvPr>
              <p:cNvSpPr txBox="1"/>
              <p:nvPr/>
            </p:nvSpPr>
            <p:spPr>
              <a:xfrm>
                <a:off x="1472462" y="3115761"/>
                <a:ext cx="303323" cy="169277"/>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75</a:t>
                </a:r>
              </a:p>
            </p:txBody>
          </p:sp>
        </p:grpSp>
        <p:grpSp>
          <p:nvGrpSpPr>
            <p:cNvPr id="53" name="Group 52">
              <a:extLst>
                <a:ext uri="{FF2B5EF4-FFF2-40B4-BE49-F238E27FC236}">
                  <a16:creationId xmlns:a16="http://schemas.microsoft.com/office/drawing/2014/main" id="{CD704EED-9112-0987-2A23-FBA116078E3A}"/>
                </a:ext>
              </a:extLst>
            </p:cNvPr>
            <p:cNvGrpSpPr/>
            <p:nvPr/>
          </p:nvGrpSpPr>
          <p:grpSpPr>
            <a:xfrm>
              <a:off x="1373945" y="1241920"/>
              <a:ext cx="457409" cy="107564"/>
              <a:chOff x="1373945" y="3143660"/>
              <a:chExt cx="457409" cy="107564"/>
            </a:xfrm>
          </p:grpSpPr>
          <p:cxnSp>
            <p:nvCxnSpPr>
              <p:cNvPr id="163" name="Straight Connector 162">
                <a:extLst>
                  <a:ext uri="{FF2B5EF4-FFF2-40B4-BE49-F238E27FC236}">
                    <a16:creationId xmlns:a16="http://schemas.microsoft.com/office/drawing/2014/main" id="{F24525A2-C250-EB0A-2FDB-109322B685FF}"/>
                  </a:ext>
                </a:extLst>
              </p:cNvPr>
              <p:cNvCxnSpPr>
                <a:cxnSpLocks/>
              </p:cNvCxnSpPr>
              <p:nvPr/>
            </p:nvCxnSpPr>
            <p:spPr>
              <a:xfrm>
                <a:off x="1795354" y="3203194"/>
                <a:ext cx="36000" cy="0"/>
              </a:xfrm>
              <a:prstGeom prst="line">
                <a:avLst/>
              </a:prstGeom>
              <a:noFill/>
              <a:ln w="12700" cap="flat" cmpd="sng" algn="ctr">
                <a:solidFill>
                  <a:srgbClr val="000000"/>
                </a:solidFill>
                <a:prstDash val="solid"/>
              </a:ln>
              <a:effectLst/>
            </p:spPr>
          </p:cxnSp>
          <p:sp>
            <p:nvSpPr>
              <p:cNvPr id="164" name="TextBox 163">
                <a:extLst>
                  <a:ext uri="{FF2B5EF4-FFF2-40B4-BE49-F238E27FC236}">
                    <a16:creationId xmlns:a16="http://schemas.microsoft.com/office/drawing/2014/main" id="{7B9354C8-6742-A77B-A34F-429C2742588A}"/>
                  </a:ext>
                </a:extLst>
              </p:cNvPr>
              <p:cNvSpPr txBox="1"/>
              <p:nvPr/>
            </p:nvSpPr>
            <p:spPr>
              <a:xfrm>
                <a:off x="1373945" y="3143660"/>
                <a:ext cx="401839" cy="107564"/>
              </a:xfrm>
              <a:prstGeom prst="rect">
                <a:avLst/>
              </a:prstGeom>
              <a:noFill/>
            </p:spPr>
            <p:txBody>
              <a:bodyPr wrap="square" lIns="0" tIns="0" rIns="0" bIns="0" rtlCol="0" anchor="ctr" anchorCtr="0">
                <a:noAutofit/>
              </a:bodyPr>
              <a:lstStyle/>
              <a:p>
                <a:pPr marL="0" marR="0" lvl="0" indent="0" algn="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100</a:t>
                </a:r>
              </a:p>
            </p:txBody>
          </p:sp>
        </p:grpSp>
        <p:grpSp>
          <p:nvGrpSpPr>
            <p:cNvPr id="54" name="Group 53">
              <a:extLst>
                <a:ext uri="{FF2B5EF4-FFF2-40B4-BE49-F238E27FC236}">
                  <a16:creationId xmlns:a16="http://schemas.microsoft.com/office/drawing/2014/main" id="{1943FB89-8076-B853-ADA0-F737767030CE}"/>
                </a:ext>
              </a:extLst>
            </p:cNvPr>
            <p:cNvGrpSpPr/>
            <p:nvPr/>
          </p:nvGrpSpPr>
          <p:grpSpPr>
            <a:xfrm>
              <a:off x="1943067" y="3203194"/>
              <a:ext cx="303323" cy="202436"/>
              <a:chOff x="1872343" y="3311884"/>
              <a:chExt cx="303323" cy="202436"/>
            </a:xfrm>
          </p:grpSpPr>
          <p:cxnSp>
            <p:nvCxnSpPr>
              <p:cNvPr id="161" name="Straight Connector 160">
                <a:extLst>
                  <a:ext uri="{FF2B5EF4-FFF2-40B4-BE49-F238E27FC236}">
                    <a16:creationId xmlns:a16="http://schemas.microsoft.com/office/drawing/2014/main" id="{4CA5DBBF-5761-BBBF-C66A-4986D72C0635}"/>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62" name="TextBox 161">
                <a:extLst>
                  <a:ext uri="{FF2B5EF4-FFF2-40B4-BE49-F238E27FC236}">
                    <a16:creationId xmlns:a16="http://schemas.microsoft.com/office/drawing/2014/main" id="{3CAEFB68-9053-CD3D-D0B8-F1FE9C81077B}"/>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0</a:t>
                </a:r>
              </a:p>
            </p:txBody>
          </p:sp>
        </p:grpSp>
        <p:grpSp>
          <p:nvGrpSpPr>
            <p:cNvPr id="55" name="Group 54">
              <a:extLst>
                <a:ext uri="{FF2B5EF4-FFF2-40B4-BE49-F238E27FC236}">
                  <a16:creationId xmlns:a16="http://schemas.microsoft.com/office/drawing/2014/main" id="{787C8976-1E6B-470B-9280-EEBBE2149EA3}"/>
                </a:ext>
              </a:extLst>
            </p:cNvPr>
            <p:cNvGrpSpPr/>
            <p:nvPr/>
          </p:nvGrpSpPr>
          <p:grpSpPr>
            <a:xfrm>
              <a:off x="2360917" y="3203194"/>
              <a:ext cx="303323" cy="202436"/>
              <a:chOff x="1872343" y="3311884"/>
              <a:chExt cx="303323" cy="202436"/>
            </a:xfrm>
          </p:grpSpPr>
          <p:cxnSp>
            <p:nvCxnSpPr>
              <p:cNvPr id="159" name="Straight Connector 158">
                <a:extLst>
                  <a:ext uri="{FF2B5EF4-FFF2-40B4-BE49-F238E27FC236}">
                    <a16:creationId xmlns:a16="http://schemas.microsoft.com/office/drawing/2014/main" id="{BF8FF5BC-91D9-A7C8-A90F-9DC86E98E634}"/>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60" name="TextBox 159">
                <a:extLst>
                  <a:ext uri="{FF2B5EF4-FFF2-40B4-BE49-F238E27FC236}">
                    <a16:creationId xmlns:a16="http://schemas.microsoft.com/office/drawing/2014/main" id="{0509D8CC-2429-4BCF-0108-F76AF538D7A8}"/>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3</a:t>
                </a:r>
              </a:p>
            </p:txBody>
          </p:sp>
        </p:grpSp>
        <p:grpSp>
          <p:nvGrpSpPr>
            <p:cNvPr id="56" name="Group 55">
              <a:extLst>
                <a:ext uri="{FF2B5EF4-FFF2-40B4-BE49-F238E27FC236}">
                  <a16:creationId xmlns:a16="http://schemas.microsoft.com/office/drawing/2014/main" id="{12C17926-395A-90CC-E917-18F86D915854}"/>
                </a:ext>
              </a:extLst>
            </p:cNvPr>
            <p:cNvGrpSpPr/>
            <p:nvPr/>
          </p:nvGrpSpPr>
          <p:grpSpPr>
            <a:xfrm>
              <a:off x="2778767" y="3203194"/>
              <a:ext cx="303323" cy="202436"/>
              <a:chOff x="1872343" y="3311884"/>
              <a:chExt cx="303323" cy="202436"/>
            </a:xfrm>
          </p:grpSpPr>
          <p:cxnSp>
            <p:nvCxnSpPr>
              <p:cNvPr id="157" name="Straight Connector 156">
                <a:extLst>
                  <a:ext uri="{FF2B5EF4-FFF2-40B4-BE49-F238E27FC236}">
                    <a16:creationId xmlns:a16="http://schemas.microsoft.com/office/drawing/2014/main" id="{65DA727F-AE09-D4F4-EFFF-C5B3B580E758}"/>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58" name="TextBox 157">
                <a:extLst>
                  <a:ext uri="{FF2B5EF4-FFF2-40B4-BE49-F238E27FC236}">
                    <a16:creationId xmlns:a16="http://schemas.microsoft.com/office/drawing/2014/main" id="{61A62A8F-B85C-C08B-5E81-088C23AC468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6</a:t>
                </a:r>
              </a:p>
            </p:txBody>
          </p:sp>
        </p:grpSp>
        <p:grpSp>
          <p:nvGrpSpPr>
            <p:cNvPr id="57" name="Group 56">
              <a:extLst>
                <a:ext uri="{FF2B5EF4-FFF2-40B4-BE49-F238E27FC236}">
                  <a16:creationId xmlns:a16="http://schemas.microsoft.com/office/drawing/2014/main" id="{6A188C1C-A99C-97B7-D495-1CACCF51EB73}"/>
                </a:ext>
              </a:extLst>
            </p:cNvPr>
            <p:cNvGrpSpPr/>
            <p:nvPr/>
          </p:nvGrpSpPr>
          <p:grpSpPr>
            <a:xfrm>
              <a:off x="3196617" y="3203194"/>
              <a:ext cx="303323" cy="202436"/>
              <a:chOff x="1872343" y="3311884"/>
              <a:chExt cx="303323" cy="202436"/>
            </a:xfrm>
          </p:grpSpPr>
          <p:cxnSp>
            <p:nvCxnSpPr>
              <p:cNvPr id="155" name="Straight Connector 154">
                <a:extLst>
                  <a:ext uri="{FF2B5EF4-FFF2-40B4-BE49-F238E27FC236}">
                    <a16:creationId xmlns:a16="http://schemas.microsoft.com/office/drawing/2014/main" id="{ADBEEF41-50FA-6022-C129-CF62C354BA49}"/>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56" name="TextBox 155">
                <a:extLst>
                  <a:ext uri="{FF2B5EF4-FFF2-40B4-BE49-F238E27FC236}">
                    <a16:creationId xmlns:a16="http://schemas.microsoft.com/office/drawing/2014/main" id="{6CA7D6B0-C629-5AF0-E1E5-F607AFACC31D}"/>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9</a:t>
                </a:r>
              </a:p>
            </p:txBody>
          </p:sp>
        </p:grpSp>
        <p:grpSp>
          <p:nvGrpSpPr>
            <p:cNvPr id="58" name="Group 57">
              <a:extLst>
                <a:ext uri="{FF2B5EF4-FFF2-40B4-BE49-F238E27FC236}">
                  <a16:creationId xmlns:a16="http://schemas.microsoft.com/office/drawing/2014/main" id="{6028672B-775C-21DC-CE94-7927EE6E09E3}"/>
                </a:ext>
              </a:extLst>
            </p:cNvPr>
            <p:cNvGrpSpPr/>
            <p:nvPr/>
          </p:nvGrpSpPr>
          <p:grpSpPr>
            <a:xfrm>
              <a:off x="3614467" y="3203194"/>
              <a:ext cx="303323" cy="202436"/>
              <a:chOff x="1872343" y="3311884"/>
              <a:chExt cx="303323" cy="202436"/>
            </a:xfrm>
          </p:grpSpPr>
          <p:cxnSp>
            <p:nvCxnSpPr>
              <p:cNvPr id="153" name="Straight Connector 152">
                <a:extLst>
                  <a:ext uri="{FF2B5EF4-FFF2-40B4-BE49-F238E27FC236}">
                    <a16:creationId xmlns:a16="http://schemas.microsoft.com/office/drawing/2014/main" id="{EA3DEDAD-C789-1CE4-45F5-7364B7CAF33F}"/>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54" name="TextBox 153">
                <a:extLst>
                  <a:ext uri="{FF2B5EF4-FFF2-40B4-BE49-F238E27FC236}">
                    <a16:creationId xmlns:a16="http://schemas.microsoft.com/office/drawing/2014/main" id="{85A90AF3-350F-99F5-62E6-E4BF6001D1CD}"/>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12</a:t>
                </a:r>
              </a:p>
            </p:txBody>
          </p:sp>
        </p:grpSp>
        <p:grpSp>
          <p:nvGrpSpPr>
            <p:cNvPr id="59" name="Group 58">
              <a:extLst>
                <a:ext uri="{FF2B5EF4-FFF2-40B4-BE49-F238E27FC236}">
                  <a16:creationId xmlns:a16="http://schemas.microsoft.com/office/drawing/2014/main" id="{831A7C52-9409-B3AC-6EA4-F93EBC4F86DF}"/>
                </a:ext>
              </a:extLst>
            </p:cNvPr>
            <p:cNvGrpSpPr/>
            <p:nvPr/>
          </p:nvGrpSpPr>
          <p:grpSpPr>
            <a:xfrm>
              <a:off x="4032317" y="3203194"/>
              <a:ext cx="303323" cy="202436"/>
              <a:chOff x="1872343" y="3311884"/>
              <a:chExt cx="303323" cy="202436"/>
            </a:xfrm>
          </p:grpSpPr>
          <p:cxnSp>
            <p:nvCxnSpPr>
              <p:cNvPr id="151" name="Straight Connector 150">
                <a:extLst>
                  <a:ext uri="{FF2B5EF4-FFF2-40B4-BE49-F238E27FC236}">
                    <a16:creationId xmlns:a16="http://schemas.microsoft.com/office/drawing/2014/main" id="{E506859F-9FC0-9E94-B5AD-F09B303C65F2}"/>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52" name="TextBox 151">
                <a:extLst>
                  <a:ext uri="{FF2B5EF4-FFF2-40B4-BE49-F238E27FC236}">
                    <a16:creationId xmlns:a16="http://schemas.microsoft.com/office/drawing/2014/main" id="{9C7624BF-3FEC-6950-9F3E-364B78BC061A}"/>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15</a:t>
                </a:r>
              </a:p>
            </p:txBody>
          </p:sp>
        </p:grpSp>
        <p:grpSp>
          <p:nvGrpSpPr>
            <p:cNvPr id="60" name="Group 59">
              <a:extLst>
                <a:ext uri="{FF2B5EF4-FFF2-40B4-BE49-F238E27FC236}">
                  <a16:creationId xmlns:a16="http://schemas.microsoft.com/office/drawing/2014/main" id="{80D96A20-33E1-7AE7-564C-AE0E948FCFA7}"/>
                </a:ext>
              </a:extLst>
            </p:cNvPr>
            <p:cNvGrpSpPr/>
            <p:nvPr/>
          </p:nvGrpSpPr>
          <p:grpSpPr>
            <a:xfrm>
              <a:off x="4450167" y="3203194"/>
              <a:ext cx="303323" cy="202436"/>
              <a:chOff x="1872343" y="3311884"/>
              <a:chExt cx="303323" cy="202436"/>
            </a:xfrm>
          </p:grpSpPr>
          <p:cxnSp>
            <p:nvCxnSpPr>
              <p:cNvPr id="149" name="Straight Connector 148">
                <a:extLst>
                  <a:ext uri="{FF2B5EF4-FFF2-40B4-BE49-F238E27FC236}">
                    <a16:creationId xmlns:a16="http://schemas.microsoft.com/office/drawing/2014/main" id="{49783E06-CD85-8443-5500-1DF48CC9A919}"/>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50" name="TextBox 149">
                <a:extLst>
                  <a:ext uri="{FF2B5EF4-FFF2-40B4-BE49-F238E27FC236}">
                    <a16:creationId xmlns:a16="http://schemas.microsoft.com/office/drawing/2014/main" id="{899C8F51-ECC9-A197-7F6B-353AA54DE705}"/>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18</a:t>
                </a:r>
              </a:p>
            </p:txBody>
          </p:sp>
        </p:grpSp>
        <p:grpSp>
          <p:nvGrpSpPr>
            <p:cNvPr id="61" name="Group 60">
              <a:extLst>
                <a:ext uri="{FF2B5EF4-FFF2-40B4-BE49-F238E27FC236}">
                  <a16:creationId xmlns:a16="http://schemas.microsoft.com/office/drawing/2014/main" id="{BC37D3A0-AFBB-D4B0-6961-E6A774FE8439}"/>
                </a:ext>
              </a:extLst>
            </p:cNvPr>
            <p:cNvGrpSpPr/>
            <p:nvPr/>
          </p:nvGrpSpPr>
          <p:grpSpPr>
            <a:xfrm>
              <a:off x="4868017" y="3203194"/>
              <a:ext cx="303324" cy="202436"/>
              <a:chOff x="1872343" y="3311884"/>
              <a:chExt cx="303324" cy="202436"/>
            </a:xfrm>
          </p:grpSpPr>
          <p:cxnSp>
            <p:nvCxnSpPr>
              <p:cNvPr id="147" name="Straight Connector 146">
                <a:extLst>
                  <a:ext uri="{FF2B5EF4-FFF2-40B4-BE49-F238E27FC236}">
                    <a16:creationId xmlns:a16="http://schemas.microsoft.com/office/drawing/2014/main" id="{0F1E09FA-E910-D618-481D-CC2D203188E7}"/>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48" name="TextBox 147">
                <a:extLst>
                  <a:ext uri="{FF2B5EF4-FFF2-40B4-BE49-F238E27FC236}">
                    <a16:creationId xmlns:a16="http://schemas.microsoft.com/office/drawing/2014/main" id="{4CD25BB9-F6A4-93E0-71C1-7D21B3D05B99}"/>
                  </a:ext>
                </a:extLst>
              </p:cNvPr>
              <p:cNvSpPr txBox="1"/>
              <p:nvPr/>
            </p:nvSpPr>
            <p:spPr>
              <a:xfrm>
                <a:off x="1872343" y="3345043"/>
                <a:ext cx="303324"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21</a:t>
                </a:r>
              </a:p>
            </p:txBody>
          </p:sp>
        </p:grpSp>
        <p:grpSp>
          <p:nvGrpSpPr>
            <p:cNvPr id="62" name="Group 61">
              <a:extLst>
                <a:ext uri="{FF2B5EF4-FFF2-40B4-BE49-F238E27FC236}">
                  <a16:creationId xmlns:a16="http://schemas.microsoft.com/office/drawing/2014/main" id="{F8CF6C4B-F14E-DABD-0D42-BD8AB0CDC544}"/>
                </a:ext>
              </a:extLst>
            </p:cNvPr>
            <p:cNvGrpSpPr/>
            <p:nvPr/>
          </p:nvGrpSpPr>
          <p:grpSpPr>
            <a:xfrm>
              <a:off x="5285867" y="3203194"/>
              <a:ext cx="303323" cy="202436"/>
              <a:chOff x="1872343" y="3311884"/>
              <a:chExt cx="303323" cy="202436"/>
            </a:xfrm>
          </p:grpSpPr>
          <p:cxnSp>
            <p:nvCxnSpPr>
              <p:cNvPr id="145" name="Straight Connector 144">
                <a:extLst>
                  <a:ext uri="{FF2B5EF4-FFF2-40B4-BE49-F238E27FC236}">
                    <a16:creationId xmlns:a16="http://schemas.microsoft.com/office/drawing/2014/main" id="{283E3EA9-B31D-E42A-D0A3-83B8951E4A8C}"/>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46" name="TextBox 145">
                <a:extLst>
                  <a:ext uri="{FF2B5EF4-FFF2-40B4-BE49-F238E27FC236}">
                    <a16:creationId xmlns:a16="http://schemas.microsoft.com/office/drawing/2014/main" id="{301572AB-8DD1-F5CA-199E-1E0CC1972949}"/>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24</a:t>
                </a:r>
              </a:p>
            </p:txBody>
          </p:sp>
        </p:grpSp>
        <p:grpSp>
          <p:nvGrpSpPr>
            <p:cNvPr id="63" name="Group 62">
              <a:extLst>
                <a:ext uri="{FF2B5EF4-FFF2-40B4-BE49-F238E27FC236}">
                  <a16:creationId xmlns:a16="http://schemas.microsoft.com/office/drawing/2014/main" id="{93ECE87D-7C5F-4C29-FE9E-6A9E2A59C27D}"/>
                </a:ext>
              </a:extLst>
            </p:cNvPr>
            <p:cNvGrpSpPr/>
            <p:nvPr/>
          </p:nvGrpSpPr>
          <p:grpSpPr>
            <a:xfrm>
              <a:off x="5703717" y="3203194"/>
              <a:ext cx="303323" cy="202436"/>
              <a:chOff x="1872343" y="3311884"/>
              <a:chExt cx="303323" cy="202436"/>
            </a:xfrm>
          </p:grpSpPr>
          <p:cxnSp>
            <p:nvCxnSpPr>
              <p:cNvPr id="143" name="Straight Connector 142">
                <a:extLst>
                  <a:ext uri="{FF2B5EF4-FFF2-40B4-BE49-F238E27FC236}">
                    <a16:creationId xmlns:a16="http://schemas.microsoft.com/office/drawing/2014/main" id="{4EF429BA-CA43-FE7D-4336-21C162AE3A1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44" name="TextBox 143">
                <a:extLst>
                  <a:ext uri="{FF2B5EF4-FFF2-40B4-BE49-F238E27FC236}">
                    <a16:creationId xmlns:a16="http://schemas.microsoft.com/office/drawing/2014/main" id="{BB6293C9-F027-D68B-7519-C96E6E5BB81D}"/>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27</a:t>
                </a:r>
              </a:p>
            </p:txBody>
          </p:sp>
        </p:grpSp>
        <p:grpSp>
          <p:nvGrpSpPr>
            <p:cNvPr id="128" name="Group 127">
              <a:extLst>
                <a:ext uri="{FF2B5EF4-FFF2-40B4-BE49-F238E27FC236}">
                  <a16:creationId xmlns:a16="http://schemas.microsoft.com/office/drawing/2014/main" id="{7C10E24C-E654-162F-54BB-313E8B29C60F}"/>
                </a:ext>
              </a:extLst>
            </p:cNvPr>
            <p:cNvGrpSpPr/>
            <p:nvPr/>
          </p:nvGrpSpPr>
          <p:grpSpPr>
            <a:xfrm>
              <a:off x="6121567" y="3203194"/>
              <a:ext cx="303323" cy="202436"/>
              <a:chOff x="1872343" y="3311884"/>
              <a:chExt cx="303323" cy="202436"/>
            </a:xfrm>
          </p:grpSpPr>
          <p:cxnSp>
            <p:nvCxnSpPr>
              <p:cNvPr id="141" name="Straight Connector 140">
                <a:extLst>
                  <a:ext uri="{FF2B5EF4-FFF2-40B4-BE49-F238E27FC236}">
                    <a16:creationId xmlns:a16="http://schemas.microsoft.com/office/drawing/2014/main" id="{6BB3066D-84D3-274B-41E1-C3B521F6E2CA}"/>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42" name="TextBox 141">
                <a:extLst>
                  <a:ext uri="{FF2B5EF4-FFF2-40B4-BE49-F238E27FC236}">
                    <a16:creationId xmlns:a16="http://schemas.microsoft.com/office/drawing/2014/main" id="{66F2BD09-C6E6-422D-8B1D-8854D349C8F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30</a:t>
                </a:r>
              </a:p>
            </p:txBody>
          </p:sp>
        </p:grpSp>
        <p:grpSp>
          <p:nvGrpSpPr>
            <p:cNvPr id="129" name="Group 128">
              <a:extLst>
                <a:ext uri="{FF2B5EF4-FFF2-40B4-BE49-F238E27FC236}">
                  <a16:creationId xmlns:a16="http://schemas.microsoft.com/office/drawing/2014/main" id="{1CD8D300-C95C-8E61-FD2F-80389A1FEBFC}"/>
                </a:ext>
              </a:extLst>
            </p:cNvPr>
            <p:cNvGrpSpPr/>
            <p:nvPr/>
          </p:nvGrpSpPr>
          <p:grpSpPr>
            <a:xfrm>
              <a:off x="6539417" y="3203194"/>
              <a:ext cx="303323" cy="202436"/>
              <a:chOff x="1872343" y="3311884"/>
              <a:chExt cx="303323" cy="202436"/>
            </a:xfrm>
          </p:grpSpPr>
          <p:cxnSp>
            <p:nvCxnSpPr>
              <p:cNvPr id="139" name="Straight Connector 138">
                <a:extLst>
                  <a:ext uri="{FF2B5EF4-FFF2-40B4-BE49-F238E27FC236}">
                    <a16:creationId xmlns:a16="http://schemas.microsoft.com/office/drawing/2014/main" id="{3400A610-20CB-C4F7-E02C-5B019587C546}"/>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40" name="TextBox 139">
                <a:extLst>
                  <a:ext uri="{FF2B5EF4-FFF2-40B4-BE49-F238E27FC236}">
                    <a16:creationId xmlns:a16="http://schemas.microsoft.com/office/drawing/2014/main" id="{7FCB59F6-9559-1694-7E5C-3B7CD3512AD0}"/>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33</a:t>
                </a:r>
              </a:p>
            </p:txBody>
          </p:sp>
        </p:grpSp>
        <p:grpSp>
          <p:nvGrpSpPr>
            <p:cNvPr id="130" name="Group 129">
              <a:extLst>
                <a:ext uri="{FF2B5EF4-FFF2-40B4-BE49-F238E27FC236}">
                  <a16:creationId xmlns:a16="http://schemas.microsoft.com/office/drawing/2014/main" id="{D23D989C-C574-C58C-C87E-F10C7685A705}"/>
                </a:ext>
              </a:extLst>
            </p:cNvPr>
            <p:cNvGrpSpPr/>
            <p:nvPr/>
          </p:nvGrpSpPr>
          <p:grpSpPr>
            <a:xfrm>
              <a:off x="6957271" y="3203194"/>
              <a:ext cx="1135948" cy="202436"/>
              <a:chOff x="1872343" y="3311884"/>
              <a:chExt cx="1135948" cy="202436"/>
            </a:xfrm>
          </p:grpSpPr>
          <p:cxnSp>
            <p:nvCxnSpPr>
              <p:cNvPr id="133" name="Straight Connector 132">
                <a:extLst>
                  <a:ext uri="{FF2B5EF4-FFF2-40B4-BE49-F238E27FC236}">
                    <a16:creationId xmlns:a16="http://schemas.microsoft.com/office/drawing/2014/main" id="{83D7E10D-A85A-9899-85D0-AEE3FA1BF5F0}"/>
                  </a:ext>
                </a:extLst>
              </p:cNvPr>
              <p:cNvCxnSpPr>
                <a:cxnSpLocks/>
              </p:cNvCxnSpPr>
              <p:nvPr/>
            </p:nvCxnSpPr>
            <p:spPr>
              <a:xfrm rot="16200000">
                <a:off x="2006004" y="3329884"/>
                <a:ext cx="36000" cy="0"/>
              </a:xfrm>
              <a:prstGeom prst="line">
                <a:avLst/>
              </a:prstGeom>
              <a:noFill/>
              <a:ln w="12700" cap="flat" cmpd="sng" algn="ctr">
                <a:solidFill>
                  <a:srgbClr val="000000"/>
                </a:solidFill>
                <a:prstDash val="solid"/>
              </a:ln>
              <a:effectLst/>
            </p:spPr>
          </p:cxnSp>
          <p:sp>
            <p:nvSpPr>
              <p:cNvPr id="134" name="TextBox 133">
                <a:extLst>
                  <a:ext uri="{FF2B5EF4-FFF2-40B4-BE49-F238E27FC236}">
                    <a16:creationId xmlns:a16="http://schemas.microsoft.com/office/drawing/2014/main" id="{43C40EC0-46A5-C88B-CE62-EAC832176064}"/>
                  </a:ext>
                </a:extLst>
              </p:cNvPr>
              <p:cNvSpPr txBox="1"/>
              <p:nvPr/>
            </p:nvSpPr>
            <p:spPr>
              <a:xfrm>
                <a:off x="1872343"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36</a:t>
                </a:r>
              </a:p>
            </p:txBody>
          </p:sp>
          <p:cxnSp>
            <p:nvCxnSpPr>
              <p:cNvPr id="135" name="Straight Connector 134">
                <a:extLst>
                  <a:ext uri="{FF2B5EF4-FFF2-40B4-BE49-F238E27FC236}">
                    <a16:creationId xmlns:a16="http://schemas.microsoft.com/office/drawing/2014/main" id="{B4D67BA8-057D-15DE-58BF-F876F1008A84}"/>
                  </a:ext>
                </a:extLst>
              </p:cNvPr>
              <p:cNvCxnSpPr>
                <a:cxnSpLocks/>
              </p:cNvCxnSpPr>
              <p:nvPr/>
            </p:nvCxnSpPr>
            <p:spPr>
              <a:xfrm rot="16200000">
                <a:off x="2838629" y="3329884"/>
                <a:ext cx="36000" cy="0"/>
              </a:xfrm>
              <a:prstGeom prst="line">
                <a:avLst/>
              </a:prstGeom>
              <a:noFill/>
              <a:ln w="12700" cap="flat" cmpd="sng" algn="ctr">
                <a:solidFill>
                  <a:srgbClr val="000000"/>
                </a:solidFill>
                <a:prstDash val="solid"/>
              </a:ln>
              <a:effectLst/>
            </p:spPr>
          </p:cxnSp>
          <p:sp>
            <p:nvSpPr>
              <p:cNvPr id="136" name="TextBox 135">
                <a:extLst>
                  <a:ext uri="{FF2B5EF4-FFF2-40B4-BE49-F238E27FC236}">
                    <a16:creationId xmlns:a16="http://schemas.microsoft.com/office/drawing/2014/main" id="{E4774336-4029-2934-F5B7-2224D672DD50}"/>
                  </a:ext>
                </a:extLst>
              </p:cNvPr>
              <p:cNvSpPr txBox="1"/>
              <p:nvPr/>
            </p:nvSpPr>
            <p:spPr>
              <a:xfrm>
                <a:off x="2704968"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42</a:t>
                </a:r>
              </a:p>
            </p:txBody>
          </p:sp>
          <p:cxnSp>
            <p:nvCxnSpPr>
              <p:cNvPr id="137" name="Straight Connector 136">
                <a:extLst>
                  <a:ext uri="{FF2B5EF4-FFF2-40B4-BE49-F238E27FC236}">
                    <a16:creationId xmlns:a16="http://schemas.microsoft.com/office/drawing/2014/main" id="{4448454A-6EDD-0D51-97BC-F1982017E14F}"/>
                  </a:ext>
                </a:extLst>
              </p:cNvPr>
              <p:cNvCxnSpPr>
                <a:cxnSpLocks/>
              </p:cNvCxnSpPr>
              <p:nvPr/>
            </p:nvCxnSpPr>
            <p:spPr>
              <a:xfrm rot="16200000">
                <a:off x="2434221" y="3329884"/>
                <a:ext cx="36000" cy="0"/>
              </a:xfrm>
              <a:prstGeom prst="line">
                <a:avLst/>
              </a:prstGeom>
              <a:noFill/>
              <a:ln w="12700" cap="flat" cmpd="sng" algn="ctr">
                <a:solidFill>
                  <a:srgbClr val="000000"/>
                </a:solidFill>
                <a:prstDash val="solid"/>
              </a:ln>
              <a:effectLst/>
            </p:spPr>
          </p:cxnSp>
          <p:sp>
            <p:nvSpPr>
              <p:cNvPr id="138" name="TextBox 137">
                <a:extLst>
                  <a:ext uri="{FF2B5EF4-FFF2-40B4-BE49-F238E27FC236}">
                    <a16:creationId xmlns:a16="http://schemas.microsoft.com/office/drawing/2014/main" id="{59D073A1-2993-44FC-38F5-6BCD85160DBF}"/>
                  </a:ext>
                </a:extLst>
              </p:cNvPr>
              <p:cNvSpPr txBox="1"/>
              <p:nvPr/>
            </p:nvSpPr>
            <p:spPr>
              <a:xfrm>
                <a:off x="2300560" y="3345043"/>
                <a:ext cx="303323"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Calibri"/>
                    <a:ea typeface="+mn-ea"/>
                    <a:cs typeface="Arial"/>
                    <a:sym typeface="Arial"/>
                  </a:rPr>
                  <a:t>39</a:t>
                </a:r>
              </a:p>
            </p:txBody>
          </p:sp>
        </p:grpSp>
        <p:sp>
          <p:nvSpPr>
            <p:cNvPr id="131" name="TextBox 130">
              <a:extLst>
                <a:ext uri="{FF2B5EF4-FFF2-40B4-BE49-F238E27FC236}">
                  <a16:creationId xmlns:a16="http://schemas.microsoft.com/office/drawing/2014/main" id="{8E0D1833-FC50-B036-D949-3CEBD505B75B}"/>
                </a:ext>
              </a:extLst>
            </p:cNvPr>
            <p:cNvSpPr txBox="1"/>
            <p:nvPr/>
          </p:nvSpPr>
          <p:spPr>
            <a:xfrm>
              <a:off x="5070838" y="3462234"/>
              <a:ext cx="996679"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dirty="0">
                  <a:ln>
                    <a:noFill/>
                  </a:ln>
                  <a:solidFill>
                    <a:srgbClr val="000000"/>
                  </a:solidFill>
                  <a:effectLst/>
                  <a:uLnTx/>
                  <a:uFillTx/>
                  <a:latin typeface="Calibri"/>
                  <a:ea typeface="+mn-ea"/>
                  <a:cs typeface="Arial"/>
                  <a:sym typeface="Arial"/>
                </a:rPr>
                <a:t>Months</a:t>
              </a:r>
            </a:p>
          </p:txBody>
        </p:sp>
        <p:sp>
          <p:nvSpPr>
            <p:cNvPr id="132" name="TextBox 131">
              <a:extLst>
                <a:ext uri="{FF2B5EF4-FFF2-40B4-BE49-F238E27FC236}">
                  <a16:creationId xmlns:a16="http://schemas.microsoft.com/office/drawing/2014/main" id="{A618A396-C465-A88F-A169-CCD2EB6454A2}"/>
                </a:ext>
              </a:extLst>
            </p:cNvPr>
            <p:cNvSpPr txBox="1"/>
            <p:nvPr/>
          </p:nvSpPr>
          <p:spPr>
            <a:xfrm rot="16200000">
              <a:off x="293543" y="2094032"/>
              <a:ext cx="1998476" cy="151800"/>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dirty="0" err="1">
                  <a:ln>
                    <a:noFill/>
                  </a:ln>
                  <a:solidFill>
                    <a:srgbClr val="000000"/>
                  </a:solidFill>
                  <a:effectLst/>
                  <a:uLnTx/>
                  <a:uFillTx/>
                  <a:latin typeface="Calibri"/>
                  <a:ea typeface="+mn-ea"/>
                  <a:cs typeface="Arial"/>
                  <a:sym typeface="Arial"/>
                </a:rPr>
                <a:t>DoR</a:t>
              </a:r>
              <a:r>
                <a:rPr kumimoji="0" lang="en-GB" sz="1200" b="1" i="0" u="none" strike="noStrike" kern="0" cap="none" spc="0" normalizeH="0" baseline="0" noProof="0" dirty="0">
                  <a:ln>
                    <a:noFill/>
                  </a:ln>
                  <a:solidFill>
                    <a:srgbClr val="000000"/>
                  </a:solidFill>
                  <a:effectLst/>
                  <a:uLnTx/>
                  <a:uFillTx/>
                  <a:latin typeface="Calibri"/>
                  <a:ea typeface="+mn-ea"/>
                  <a:cs typeface="Arial"/>
                  <a:sym typeface="Arial"/>
                </a:rPr>
                <a:t> (%)</a:t>
              </a:r>
            </a:p>
          </p:txBody>
        </p:sp>
      </p:grpSp>
      <p:sp>
        <p:nvSpPr>
          <p:cNvPr id="423" name="TextBox 422">
            <a:extLst>
              <a:ext uri="{FF2B5EF4-FFF2-40B4-BE49-F238E27FC236}">
                <a16:creationId xmlns:a16="http://schemas.microsoft.com/office/drawing/2014/main" id="{EC739ADC-70D9-DAE2-4BA6-548FEC0136C5}"/>
              </a:ext>
            </a:extLst>
          </p:cNvPr>
          <p:cNvSpPr txBox="1"/>
          <p:nvPr/>
        </p:nvSpPr>
        <p:spPr>
          <a:xfrm>
            <a:off x="10187269" y="3753377"/>
            <a:ext cx="701803" cy="25404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
                <a:srgbClr val="000000"/>
              </a:buClr>
              <a:buSzTx/>
              <a:buFont typeface="Arial"/>
              <a:buNone/>
              <a:tabLst/>
              <a:defRPr/>
            </a:pPr>
            <a:r>
              <a:rPr kumimoji="0" lang="en-US" sz="1051" b="0" i="0" u="none" strike="noStrike" kern="0" cap="none" spc="0" normalizeH="0" baseline="0" noProof="0" dirty="0">
                <a:ln>
                  <a:noFill/>
                </a:ln>
                <a:solidFill>
                  <a:srgbClr val="1F497D"/>
                </a:solidFill>
                <a:effectLst/>
                <a:uLnTx/>
                <a:uFillTx/>
                <a:latin typeface="Calibri"/>
                <a:ea typeface="+mn-ea"/>
                <a:cs typeface="Arial"/>
                <a:sym typeface="Arial"/>
              </a:rPr>
              <a:t>Placebo</a:t>
            </a:r>
          </a:p>
        </p:txBody>
      </p:sp>
      <p:sp>
        <p:nvSpPr>
          <p:cNvPr id="8" name="Title 7">
            <a:extLst>
              <a:ext uri="{FF2B5EF4-FFF2-40B4-BE49-F238E27FC236}">
                <a16:creationId xmlns:a16="http://schemas.microsoft.com/office/drawing/2014/main" id="{F99815E3-37BF-19E4-3BD8-E421007D85CA}"/>
              </a:ext>
            </a:extLst>
          </p:cNvPr>
          <p:cNvSpPr>
            <a:spLocks noGrp="1"/>
          </p:cNvSpPr>
          <p:nvPr>
            <p:ph type="title"/>
          </p:nvPr>
        </p:nvSpPr>
        <p:spPr/>
        <p:txBody>
          <a:bodyPr/>
          <a:lstStyle/>
          <a:p>
            <a:r>
              <a:rPr lang="en-US" sz="3733" b="1" dirty="0">
                <a:solidFill>
                  <a:srgbClr val="800080"/>
                </a:solidFill>
                <a:latin typeface="+mn-lt"/>
                <a:ea typeface="+mn-ea"/>
                <a:cs typeface="+mn-cs"/>
              </a:rPr>
              <a:t>INAVO120 other key secondary endpoints</a:t>
            </a:r>
            <a:endParaRPr lang="en-GB" sz="3733" b="1" dirty="0">
              <a:solidFill>
                <a:srgbClr val="800080"/>
              </a:solidFill>
              <a:latin typeface="+mn-lt"/>
              <a:ea typeface="+mn-ea"/>
              <a:cs typeface="+mn-cs"/>
            </a:endParaRPr>
          </a:p>
        </p:txBody>
      </p:sp>
      <p:grpSp>
        <p:nvGrpSpPr>
          <p:cNvPr id="2" name="Group 1">
            <a:extLst>
              <a:ext uri="{FF2B5EF4-FFF2-40B4-BE49-F238E27FC236}">
                <a16:creationId xmlns:a16="http://schemas.microsoft.com/office/drawing/2014/main" id="{50D6EA68-0585-9C43-EF57-3801189F9303}"/>
              </a:ext>
            </a:extLst>
          </p:cNvPr>
          <p:cNvGrpSpPr/>
          <p:nvPr/>
        </p:nvGrpSpPr>
        <p:grpSpPr>
          <a:xfrm>
            <a:off x="-302762" y="1623016"/>
            <a:ext cx="5943604" cy="3498261"/>
            <a:chOff x="3479783" y="1521092"/>
            <a:chExt cx="4478400" cy="3498261"/>
          </a:xfrm>
        </p:grpSpPr>
        <p:graphicFrame>
          <p:nvGraphicFramePr>
            <p:cNvPr id="7" name="Chart 6">
              <a:extLst>
                <a:ext uri="{FF2B5EF4-FFF2-40B4-BE49-F238E27FC236}">
                  <a16:creationId xmlns:a16="http://schemas.microsoft.com/office/drawing/2014/main" id="{410E3C2E-16EE-09B4-C5EB-B361A5941371}"/>
                </a:ext>
              </a:extLst>
            </p:cNvPr>
            <p:cNvGraphicFramePr/>
            <p:nvPr/>
          </p:nvGraphicFramePr>
          <p:xfrm>
            <a:off x="3479783" y="1779999"/>
            <a:ext cx="4478400" cy="323935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33D3B41E-A26E-FF67-6CAE-EF776ADE7CE7}"/>
                </a:ext>
              </a:extLst>
            </p:cNvPr>
            <p:cNvSpPr txBox="1"/>
            <p:nvPr/>
          </p:nvSpPr>
          <p:spPr>
            <a:xfrm>
              <a:off x="5131060" y="2357327"/>
              <a:ext cx="404866" cy="261610"/>
            </a:xfrm>
            <a:prstGeom prst="rect">
              <a:avLst/>
            </a:prstGeom>
            <a:noFill/>
          </p:spPr>
          <p:txBody>
            <a:bodyPr wrap="none" rtlCol="0">
              <a:spAutoFit/>
            </a:bodyP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rPr>
                <a:t>62.7%</a:t>
              </a:r>
              <a:endParaRPr kumimoji="0" lang="en-GB" sz="1100" b="0"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endParaRPr>
            </a:p>
          </p:txBody>
        </p:sp>
        <p:sp>
          <p:nvSpPr>
            <p:cNvPr id="23" name="TextBox 22">
              <a:extLst>
                <a:ext uri="{FF2B5EF4-FFF2-40B4-BE49-F238E27FC236}">
                  <a16:creationId xmlns:a16="http://schemas.microsoft.com/office/drawing/2014/main" id="{7C1DDAFF-1900-0ED3-4E08-A555C31BF67B}"/>
                </a:ext>
              </a:extLst>
            </p:cNvPr>
            <p:cNvSpPr txBox="1"/>
            <p:nvPr/>
          </p:nvSpPr>
          <p:spPr>
            <a:xfrm>
              <a:off x="6835535" y="3143799"/>
              <a:ext cx="404866" cy="261610"/>
            </a:xfrm>
            <a:prstGeom prst="rect">
              <a:avLst/>
            </a:prstGeom>
            <a:noFill/>
          </p:spPr>
          <p:txBody>
            <a:bodyPr wrap="none" rtlCol="0">
              <a:spAutoFit/>
            </a:bodyP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rPr>
                <a:t>28.0%</a:t>
              </a:r>
            </a:p>
          </p:txBody>
        </p:sp>
        <p:sp>
          <p:nvSpPr>
            <p:cNvPr id="24" name="TextBox 23">
              <a:extLst>
                <a:ext uri="{FF2B5EF4-FFF2-40B4-BE49-F238E27FC236}">
                  <a16:creationId xmlns:a16="http://schemas.microsoft.com/office/drawing/2014/main" id="{7974FCCE-CB5F-3436-0EA2-2CEC2754E8EF}"/>
                </a:ext>
              </a:extLst>
            </p:cNvPr>
            <p:cNvSpPr txBox="1"/>
            <p:nvPr/>
          </p:nvSpPr>
          <p:spPr>
            <a:xfrm>
              <a:off x="5904900" y="3939233"/>
              <a:ext cx="263549" cy="254044"/>
            </a:xfrm>
            <a:prstGeom prst="rect">
              <a:avLst/>
            </a:prstGeom>
            <a:noFill/>
          </p:spPr>
          <p:txBody>
            <a:bodyPr wrap="none" rtlCol="0">
              <a:spAutoFit/>
            </a:bodyP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1051" b="0" i="0" u="none" strike="noStrike" kern="0" cap="none" spc="0" normalizeH="0" baseline="0" noProof="0">
                  <a:ln>
                    <a:noFill/>
                  </a:ln>
                  <a:solidFill>
                    <a:srgbClr val="FFFFFF"/>
                  </a:solidFill>
                  <a:effectLst/>
                  <a:uLnTx/>
                  <a:uFillTx/>
                  <a:latin typeface="Calibri"/>
                  <a:ea typeface="+mn-ea"/>
                  <a:cs typeface="Arial" panose="020B0604020202020204" pitchFamily="34" charset="0"/>
                  <a:sym typeface="Arial"/>
                </a:rPr>
                <a:t>7%</a:t>
              </a:r>
              <a:endParaRPr kumimoji="0" lang="en-GB" sz="1051" b="0" i="0" u="none" strike="noStrike" kern="0" cap="none" spc="0" normalizeH="0" baseline="0" noProof="0">
                <a:ln>
                  <a:noFill/>
                </a:ln>
                <a:solidFill>
                  <a:srgbClr val="FFFFFF"/>
                </a:solidFill>
                <a:effectLst/>
                <a:uLnTx/>
                <a:uFillTx/>
                <a:latin typeface="Calibri"/>
                <a:ea typeface="+mn-ea"/>
                <a:cs typeface="Arial" panose="020B0604020202020204" pitchFamily="34" charset="0"/>
                <a:sym typeface="Arial"/>
              </a:endParaRPr>
            </a:p>
          </p:txBody>
        </p:sp>
        <p:sp>
          <p:nvSpPr>
            <p:cNvPr id="26" name="TextBox 25">
              <a:extLst>
                <a:ext uri="{FF2B5EF4-FFF2-40B4-BE49-F238E27FC236}">
                  <a16:creationId xmlns:a16="http://schemas.microsoft.com/office/drawing/2014/main" id="{43984A7A-B235-49D9-EC4B-EF0C52812077}"/>
                </a:ext>
              </a:extLst>
            </p:cNvPr>
            <p:cNvSpPr txBox="1"/>
            <p:nvPr/>
          </p:nvSpPr>
          <p:spPr>
            <a:xfrm>
              <a:off x="5229533" y="1521092"/>
              <a:ext cx="1912243" cy="523220"/>
            </a:xfrm>
            <a:prstGeom prst="rect">
              <a:avLst/>
            </a:prstGeom>
            <a:noFill/>
          </p:spPr>
          <p:txBody>
            <a:bodyPr wrap="none" rtlCol="0">
              <a:spAutoFit/>
            </a:bodyPr>
            <a:lstStyle/>
            <a:p>
              <a:pPr marL="0" marR="0" lvl="0" indent="0" algn="ctr" defTabSz="342891" rtl="0" eaLnBrk="1" fontAlgn="auto" latinLnBrk="0" hangingPunct="1">
                <a:lnSpc>
                  <a:spcPct val="100000"/>
                </a:lnSpc>
                <a:spcBef>
                  <a:spcPts val="1200"/>
                </a:spcBef>
                <a:spcAft>
                  <a:spcPts val="0"/>
                </a:spcAft>
                <a:buClrTx/>
                <a:buSzTx/>
                <a:buFontTx/>
                <a:buNone/>
                <a:tabLst/>
                <a:defRPr/>
              </a:pPr>
              <a:r>
                <a:rPr kumimoji="0" lang="el-GR" sz="1400" b="1"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rPr>
                <a:t>Δ</a:t>
              </a:r>
              <a:r>
                <a:rPr kumimoji="0" lang="en-GB" sz="1400" b="1"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rPr>
                <a:t> </a:t>
              </a:r>
              <a:r>
                <a:rPr kumimoji="0" lang="en-GB" sz="1400" b="1" i="0" u="none" strike="noStrike" kern="0" cap="none" spc="0" normalizeH="0" baseline="0" noProof="0" dirty="0">
                  <a:ln>
                    <a:noFill/>
                  </a:ln>
                  <a:solidFill>
                    <a:srgbClr val="000000"/>
                  </a:solidFill>
                  <a:effectLst/>
                  <a:uLnTx/>
                  <a:uFillTx/>
                  <a:latin typeface="Calibri"/>
                  <a:ea typeface="+mn-ea"/>
                  <a:cs typeface="Arial"/>
                  <a:sym typeface="Arial"/>
                </a:rPr>
                <a:t>34.7%</a:t>
              </a:r>
              <a:br>
                <a:rPr kumimoji="0" lang="en-GB" sz="1400" b="1" i="0" u="none" strike="noStrike" kern="0" cap="none" spc="0" normalizeH="0" baseline="0" noProof="0" dirty="0">
                  <a:ln>
                    <a:noFill/>
                  </a:ln>
                  <a:solidFill>
                    <a:srgbClr val="000000"/>
                  </a:solidFill>
                  <a:effectLst/>
                  <a:uLnTx/>
                  <a:uFillTx/>
                  <a:latin typeface="Calibri"/>
                  <a:ea typeface="+mn-ea"/>
                  <a:cs typeface="Arial"/>
                  <a:sym typeface="Arial"/>
                </a:rPr>
              </a:br>
              <a:r>
                <a:rPr kumimoji="0" lang="en-GB" sz="1400" b="0" i="0" u="none" strike="noStrike" kern="0" cap="none" spc="0" normalizeH="0" baseline="0" noProof="0" dirty="0">
                  <a:ln>
                    <a:noFill/>
                  </a:ln>
                  <a:solidFill>
                    <a:srgbClr val="000000"/>
                  </a:solidFill>
                  <a:effectLst/>
                  <a:uLnTx/>
                  <a:uFillTx/>
                  <a:latin typeface="Calibri"/>
                  <a:ea typeface="+mn-ea"/>
                  <a:cs typeface="Arial"/>
                  <a:sym typeface="Arial"/>
                </a:rPr>
                <a:t>(</a:t>
              </a:r>
              <a:r>
                <a:rPr kumimoji="0" lang="pl-PL" sz="1400" b="0" i="0" u="none" strike="noStrike" kern="0" cap="none" spc="0" normalizeH="0" baseline="0" noProof="0" dirty="0">
                  <a:ln>
                    <a:noFill/>
                  </a:ln>
                  <a:solidFill>
                    <a:srgbClr val="000000"/>
                  </a:solidFill>
                  <a:effectLst/>
                  <a:uLnTx/>
                  <a:uFillTx/>
                  <a:latin typeface="Calibri"/>
                  <a:ea typeface="+mn-ea"/>
                  <a:cs typeface="Arial"/>
                  <a:sym typeface="Arial"/>
                </a:rPr>
                <a:t>95% CI</a:t>
              </a:r>
              <a:r>
                <a:rPr kumimoji="0" lang="en-US" sz="1400" b="0" i="0" u="none" strike="noStrike" kern="0" cap="none" spc="0" normalizeH="0" baseline="0" noProof="0" dirty="0">
                  <a:ln>
                    <a:noFill/>
                  </a:ln>
                  <a:solidFill>
                    <a:srgbClr val="000000"/>
                  </a:solidFill>
                  <a:effectLst/>
                  <a:uLnTx/>
                  <a:uFillTx/>
                  <a:latin typeface="Calibri"/>
                  <a:ea typeface="+mn-ea"/>
                  <a:cs typeface="Arial"/>
                  <a:sym typeface="Arial"/>
                </a:rPr>
                <a:t> =</a:t>
              </a:r>
              <a:r>
                <a:rPr kumimoji="0" lang="pl-PL" sz="1400" b="0" i="0" u="none" strike="noStrike" kern="0" cap="none" spc="0" normalizeH="0" baseline="0" noProof="0" dirty="0">
                  <a:ln>
                    <a:noFill/>
                  </a:ln>
                  <a:solidFill>
                    <a:srgbClr val="000000"/>
                  </a:solidFill>
                  <a:effectLst/>
                  <a:uLnTx/>
                  <a:uFillTx/>
                  <a:latin typeface="Calibri"/>
                  <a:ea typeface="+mn-ea"/>
                  <a:cs typeface="Arial"/>
                  <a:sym typeface="Arial"/>
                </a:rPr>
                <a:t> 24.5</a:t>
              </a:r>
              <a:r>
                <a:rPr kumimoji="0" lang="en-US" sz="1400" b="0" i="0" u="none" strike="noStrike" kern="1200" cap="none" spc="0" normalizeH="0" baseline="0" noProof="0" dirty="0">
                  <a:ln>
                    <a:noFill/>
                  </a:ln>
                  <a:solidFill>
                    <a:prstClr val="black"/>
                  </a:solidFill>
                  <a:effectLst/>
                  <a:uLnTx/>
                  <a:uFillTx/>
                  <a:latin typeface="Calibri"/>
                  <a:ea typeface="+mn-ea"/>
                  <a:cs typeface="+mn-cs"/>
                </a:rPr>
                <a:t>–</a:t>
              </a:r>
              <a:r>
                <a:rPr kumimoji="0" lang="pl-PL" sz="1400" b="0" i="0" u="none" strike="noStrike" kern="0" cap="none" spc="0" normalizeH="0" baseline="0" noProof="0" dirty="0">
                  <a:ln>
                    <a:noFill/>
                  </a:ln>
                  <a:solidFill>
                    <a:srgbClr val="000000"/>
                  </a:solidFill>
                  <a:effectLst/>
                  <a:uLnTx/>
                  <a:uFillTx/>
                  <a:latin typeface="Calibri"/>
                  <a:ea typeface="+mn-ea"/>
                  <a:cs typeface="Arial"/>
                  <a:sym typeface="Arial"/>
                </a:rPr>
                <a:t>44.8</a:t>
              </a:r>
              <a:r>
                <a:rPr kumimoji="0" lang="en-US" sz="1400" b="0" i="0" u="none" strike="noStrike" kern="0" cap="none" spc="0" normalizeH="0" baseline="0" noProof="0" dirty="0">
                  <a:ln>
                    <a:noFill/>
                  </a:ln>
                  <a:solidFill>
                    <a:srgbClr val="000000"/>
                  </a:solidFill>
                  <a:effectLst/>
                  <a:uLnTx/>
                  <a:uFillTx/>
                  <a:latin typeface="Calibri"/>
                  <a:ea typeface="+mn-ea"/>
                  <a:cs typeface="Arial"/>
                  <a:sym typeface="Arial"/>
                </a:rPr>
                <a:t>; </a:t>
              </a:r>
              <a:r>
                <a:rPr kumimoji="0" lang="en-US" sz="1400" b="0" i="0" u="none" strike="noStrike" kern="0" cap="none" spc="0" normalizeH="0" baseline="0" noProof="0" dirty="0">
                  <a:ln>
                    <a:noFill/>
                  </a:ln>
                  <a:solidFill>
                    <a:srgbClr val="000000"/>
                  </a:solidFill>
                  <a:effectLst/>
                  <a:uLnTx/>
                  <a:uFillTx/>
                  <a:latin typeface="Calibri"/>
                  <a:ea typeface="+mn-ea"/>
                  <a:cs typeface="Arial" panose="020B0604020202020204" pitchFamily="34" charset="0"/>
                  <a:sym typeface="Arial"/>
                </a:rPr>
                <a:t>p &lt; 0.0001)</a:t>
              </a:r>
            </a:p>
          </p:txBody>
        </p:sp>
      </p:grpSp>
      <p:graphicFrame>
        <p:nvGraphicFramePr>
          <p:cNvPr id="30" name="Table 29">
            <a:extLst>
              <a:ext uri="{FF2B5EF4-FFF2-40B4-BE49-F238E27FC236}">
                <a16:creationId xmlns:a16="http://schemas.microsoft.com/office/drawing/2014/main" id="{16035592-6AD7-EEB6-1F4B-B2E008168597}"/>
              </a:ext>
            </a:extLst>
          </p:cNvPr>
          <p:cNvGraphicFramePr>
            <a:graphicFrameLocks noGrp="1"/>
          </p:cNvGraphicFramePr>
          <p:nvPr/>
        </p:nvGraphicFramePr>
        <p:xfrm>
          <a:off x="895350" y="4329736"/>
          <a:ext cx="4781369" cy="453757"/>
        </p:xfrm>
        <a:graphic>
          <a:graphicData uri="http://schemas.openxmlformats.org/drawingml/2006/table">
            <a:tbl>
              <a:tblPr firstRow="1" bandRow="1"/>
              <a:tblGrid>
                <a:gridCol w="2378636">
                  <a:extLst>
                    <a:ext uri="{9D8B030D-6E8A-4147-A177-3AD203B41FA5}">
                      <a16:colId xmlns:a16="http://schemas.microsoft.com/office/drawing/2014/main" val="655066923"/>
                    </a:ext>
                  </a:extLst>
                </a:gridCol>
                <a:gridCol w="2402733">
                  <a:extLst>
                    <a:ext uri="{9D8B030D-6E8A-4147-A177-3AD203B41FA5}">
                      <a16:colId xmlns:a16="http://schemas.microsoft.com/office/drawing/2014/main" val="367330479"/>
                    </a:ext>
                  </a:extLst>
                </a:gridCol>
              </a:tblGrid>
              <a:tr h="453757">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200" b="1" u="none" strike="noStrike" cap="none" dirty="0">
                          <a:solidFill>
                            <a:srgbClr val="F79646"/>
                          </a:solidFill>
                          <a:latin typeface="+mj-lt"/>
                        </a:rPr>
                        <a:t>Inavolisib </a:t>
                      </a:r>
                      <a:br>
                        <a:rPr lang="en-US" sz="1200" b="1" u="none" strike="noStrike" cap="none" dirty="0">
                          <a:solidFill>
                            <a:srgbClr val="F79646"/>
                          </a:solidFill>
                          <a:latin typeface="+mj-lt"/>
                        </a:rPr>
                      </a:br>
                      <a:r>
                        <a:rPr lang="en-US" sz="1200" b="1" u="none" strike="noStrike" cap="none" dirty="0">
                          <a:solidFill>
                            <a:srgbClr val="F79646"/>
                          </a:solidFill>
                          <a:latin typeface="+mj-lt"/>
                        </a:rPr>
                        <a:t>(n = 161)</a:t>
                      </a:r>
                      <a:endParaRPr sz="1200" b="1" u="none" strike="noStrike" cap="none" dirty="0">
                        <a:solidFill>
                          <a:srgbClr val="F79646"/>
                        </a:solidFill>
                        <a:latin typeface="+mj-lt"/>
                      </a:endParaRP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200" b="1" u="none" strike="noStrike" cap="none" dirty="0">
                          <a:solidFill>
                            <a:srgbClr val="1F497D"/>
                          </a:solidFill>
                          <a:latin typeface="+mj-lt"/>
                        </a:rPr>
                        <a:t>Placebo</a:t>
                      </a:r>
                      <a:br>
                        <a:rPr lang="en-US" sz="1200" b="1" u="none" strike="noStrike" cap="none" dirty="0">
                          <a:solidFill>
                            <a:srgbClr val="1F497D"/>
                          </a:solidFill>
                          <a:latin typeface="+mj-lt"/>
                        </a:rPr>
                      </a:br>
                      <a:r>
                        <a:rPr lang="en-US" sz="1200" b="1" u="none" strike="noStrike" cap="none" dirty="0">
                          <a:solidFill>
                            <a:srgbClr val="1F497D"/>
                          </a:solidFill>
                          <a:latin typeface="+mj-lt"/>
                        </a:rPr>
                        <a:t>(n = 164)</a:t>
                      </a:r>
                      <a:endParaRPr sz="1200" b="1" u="none" strike="noStrike" cap="none" dirty="0">
                        <a:solidFill>
                          <a:srgbClr val="1F497D"/>
                        </a:solidFill>
                        <a:latin typeface="+mj-lt"/>
                      </a:endParaRP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2581538"/>
                  </a:ext>
                </a:extLst>
              </a:tr>
            </a:tbl>
          </a:graphicData>
        </a:graphic>
      </p:graphicFrame>
      <p:grpSp>
        <p:nvGrpSpPr>
          <p:cNvPr id="31" name="Group 30">
            <a:extLst>
              <a:ext uri="{FF2B5EF4-FFF2-40B4-BE49-F238E27FC236}">
                <a16:creationId xmlns:a16="http://schemas.microsoft.com/office/drawing/2014/main" id="{DD549477-8CC5-5921-C146-6CEBE4F0DBEA}"/>
              </a:ext>
            </a:extLst>
          </p:cNvPr>
          <p:cNvGrpSpPr/>
          <p:nvPr/>
        </p:nvGrpSpPr>
        <p:grpSpPr>
          <a:xfrm>
            <a:off x="2094906" y="2720861"/>
            <a:ext cx="133351" cy="353683"/>
            <a:chOff x="5269230" y="2618937"/>
            <a:chExt cx="133350" cy="353683"/>
          </a:xfrm>
        </p:grpSpPr>
        <p:cxnSp>
          <p:nvCxnSpPr>
            <p:cNvPr id="32" name="Straight Connector 31">
              <a:extLst>
                <a:ext uri="{FF2B5EF4-FFF2-40B4-BE49-F238E27FC236}">
                  <a16:creationId xmlns:a16="http://schemas.microsoft.com/office/drawing/2014/main" id="{006DE7CD-8F9A-45F8-0D1E-0C2F9859659D}"/>
                </a:ext>
              </a:extLst>
            </p:cNvPr>
            <p:cNvCxnSpPr/>
            <p:nvPr/>
          </p:nvCxnSpPr>
          <p:spPr>
            <a:xfrm>
              <a:off x="5269230" y="2618937"/>
              <a:ext cx="133350" cy="0"/>
            </a:xfrm>
            <a:prstGeom prst="line">
              <a:avLst/>
            </a:prstGeom>
            <a:noFill/>
            <a:ln w="19050" cap="flat" cmpd="sng" algn="ctr">
              <a:solidFill>
                <a:srgbClr val="000000">
                  <a:shade val="95000"/>
                  <a:satMod val="105000"/>
                </a:srgbClr>
              </a:solidFill>
              <a:prstDash val="solid"/>
            </a:ln>
            <a:effectLst/>
          </p:spPr>
        </p:cxnSp>
        <p:cxnSp>
          <p:nvCxnSpPr>
            <p:cNvPr id="33" name="Straight Connector 32">
              <a:extLst>
                <a:ext uri="{FF2B5EF4-FFF2-40B4-BE49-F238E27FC236}">
                  <a16:creationId xmlns:a16="http://schemas.microsoft.com/office/drawing/2014/main" id="{CD4DC35D-84CE-46CA-3608-9B521FB8BF34}"/>
                </a:ext>
              </a:extLst>
            </p:cNvPr>
            <p:cNvCxnSpPr/>
            <p:nvPr/>
          </p:nvCxnSpPr>
          <p:spPr>
            <a:xfrm>
              <a:off x="5269230" y="2972620"/>
              <a:ext cx="133350" cy="0"/>
            </a:xfrm>
            <a:prstGeom prst="line">
              <a:avLst/>
            </a:prstGeom>
            <a:noFill/>
            <a:ln w="19050" cap="flat" cmpd="sng" algn="ctr">
              <a:solidFill>
                <a:srgbClr val="000000">
                  <a:shade val="95000"/>
                  <a:satMod val="105000"/>
                </a:srgbClr>
              </a:solidFill>
              <a:prstDash val="solid"/>
            </a:ln>
            <a:effectLst/>
          </p:spPr>
        </p:cxnSp>
        <p:cxnSp>
          <p:nvCxnSpPr>
            <p:cNvPr id="34" name="Straight Connector 33">
              <a:extLst>
                <a:ext uri="{FF2B5EF4-FFF2-40B4-BE49-F238E27FC236}">
                  <a16:creationId xmlns:a16="http://schemas.microsoft.com/office/drawing/2014/main" id="{BA2E3036-1D61-45AA-2D52-F76C88B0FB9E}"/>
                </a:ext>
              </a:extLst>
            </p:cNvPr>
            <p:cNvCxnSpPr>
              <a:cxnSpLocks/>
            </p:cNvCxnSpPr>
            <p:nvPr/>
          </p:nvCxnSpPr>
          <p:spPr>
            <a:xfrm>
              <a:off x="5335905" y="2622248"/>
              <a:ext cx="0" cy="342122"/>
            </a:xfrm>
            <a:prstGeom prst="line">
              <a:avLst/>
            </a:prstGeom>
            <a:noFill/>
            <a:ln w="19050" cap="flat" cmpd="sng" algn="ctr">
              <a:solidFill>
                <a:srgbClr val="000000">
                  <a:shade val="95000"/>
                  <a:satMod val="105000"/>
                </a:srgbClr>
              </a:solidFill>
              <a:prstDash val="solid"/>
            </a:ln>
            <a:effectLst/>
          </p:spPr>
        </p:cxnSp>
      </p:grpSp>
      <p:cxnSp>
        <p:nvCxnSpPr>
          <p:cNvPr id="35" name="Connector: Elbow 34">
            <a:extLst>
              <a:ext uri="{FF2B5EF4-FFF2-40B4-BE49-F238E27FC236}">
                <a16:creationId xmlns:a16="http://schemas.microsoft.com/office/drawing/2014/main" id="{997CD65E-B09C-7EB6-72D5-B7A33CFBF083}"/>
              </a:ext>
            </a:extLst>
          </p:cNvPr>
          <p:cNvCxnSpPr>
            <a:cxnSpLocks/>
            <a:stCxn id="14" idx="0"/>
            <a:endCxn id="23" idx="0"/>
          </p:cNvCxnSpPr>
          <p:nvPr/>
        </p:nvCxnSpPr>
        <p:spPr>
          <a:xfrm rot="16200000" flipH="1">
            <a:off x="2895258" y="1721422"/>
            <a:ext cx="786472" cy="2262131"/>
          </a:xfrm>
          <a:prstGeom prst="bentConnector3">
            <a:avLst>
              <a:gd name="adj1" fmla="val -29067"/>
            </a:avLst>
          </a:prstGeom>
          <a:noFill/>
          <a:ln w="19050" cap="flat" cmpd="sng" algn="ctr">
            <a:solidFill>
              <a:srgbClr val="000000"/>
            </a:solidFill>
            <a:prstDash val="solid"/>
          </a:ln>
          <a:effectLst/>
        </p:spPr>
      </p:cxnSp>
      <p:grpSp>
        <p:nvGrpSpPr>
          <p:cNvPr id="36" name="Group 35">
            <a:extLst>
              <a:ext uri="{FF2B5EF4-FFF2-40B4-BE49-F238E27FC236}">
                <a16:creationId xmlns:a16="http://schemas.microsoft.com/office/drawing/2014/main" id="{E66F4760-5A2B-7341-D259-CDE9E2D3695A}"/>
              </a:ext>
            </a:extLst>
          </p:cNvPr>
          <p:cNvGrpSpPr/>
          <p:nvPr/>
        </p:nvGrpSpPr>
        <p:grpSpPr>
          <a:xfrm>
            <a:off x="4339894" y="3493254"/>
            <a:ext cx="133351" cy="336127"/>
            <a:chOff x="6971293" y="3391329"/>
            <a:chExt cx="133350" cy="336127"/>
          </a:xfrm>
        </p:grpSpPr>
        <p:cxnSp>
          <p:nvCxnSpPr>
            <p:cNvPr id="37" name="Straight Connector 36">
              <a:extLst>
                <a:ext uri="{FF2B5EF4-FFF2-40B4-BE49-F238E27FC236}">
                  <a16:creationId xmlns:a16="http://schemas.microsoft.com/office/drawing/2014/main" id="{2F4A3696-A762-57B9-0FCD-62E0B0D8978B}"/>
                </a:ext>
              </a:extLst>
            </p:cNvPr>
            <p:cNvCxnSpPr/>
            <p:nvPr/>
          </p:nvCxnSpPr>
          <p:spPr>
            <a:xfrm>
              <a:off x="6971293" y="3391329"/>
              <a:ext cx="133350" cy="0"/>
            </a:xfrm>
            <a:prstGeom prst="line">
              <a:avLst/>
            </a:prstGeom>
            <a:noFill/>
            <a:ln w="19050" cap="flat" cmpd="sng" algn="ctr">
              <a:solidFill>
                <a:srgbClr val="000000">
                  <a:shade val="95000"/>
                  <a:satMod val="105000"/>
                </a:srgbClr>
              </a:solidFill>
              <a:prstDash val="solid"/>
            </a:ln>
            <a:effectLst/>
          </p:spPr>
        </p:cxnSp>
        <p:cxnSp>
          <p:nvCxnSpPr>
            <p:cNvPr id="38" name="Straight Connector 37">
              <a:extLst>
                <a:ext uri="{FF2B5EF4-FFF2-40B4-BE49-F238E27FC236}">
                  <a16:creationId xmlns:a16="http://schemas.microsoft.com/office/drawing/2014/main" id="{3942C2F1-0D37-E0EA-EC42-14161F94A664}"/>
                </a:ext>
              </a:extLst>
            </p:cNvPr>
            <p:cNvCxnSpPr/>
            <p:nvPr/>
          </p:nvCxnSpPr>
          <p:spPr>
            <a:xfrm>
              <a:off x="6971293" y="3727456"/>
              <a:ext cx="133350" cy="0"/>
            </a:xfrm>
            <a:prstGeom prst="line">
              <a:avLst/>
            </a:prstGeom>
            <a:noFill/>
            <a:ln w="19050" cap="flat" cmpd="sng" algn="ctr">
              <a:solidFill>
                <a:srgbClr val="000000">
                  <a:shade val="95000"/>
                  <a:satMod val="105000"/>
                </a:srgbClr>
              </a:solidFill>
              <a:prstDash val="solid"/>
            </a:ln>
            <a:effectLst/>
          </p:spPr>
        </p:cxnSp>
        <p:cxnSp>
          <p:nvCxnSpPr>
            <p:cNvPr id="39" name="Straight Connector 38">
              <a:extLst>
                <a:ext uri="{FF2B5EF4-FFF2-40B4-BE49-F238E27FC236}">
                  <a16:creationId xmlns:a16="http://schemas.microsoft.com/office/drawing/2014/main" id="{287DF098-94DA-887B-ACA4-02F729F74686}"/>
                </a:ext>
              </a:extLst>
            </p:cNvPr>
            <p:cNvCxnSpPr>
              <a:cxnSpLocks/>
            </p:cNvCxnSpPr>
            <p:nvPr/>
          </p:nvCxnSpPr>
          <p:spPr>
            <a:xfrm>
              <a:off x="7037968" y="3394476"/>
              <a:ext cx="0" cy="325139"/>
            </a:xfrm>
            <a:prstGeom prst="line">
              <a:avLst/>
            </a:prstGeom>
            <a:noFill/>
            <a:ln w="19050" cap="flat" cmpd="sng" algn="ctr">
              <a:solidFill>
                <a:srgbClr val="000000">
                  <a:shade val="95000"/>
                  <a:satMod val="105000"/>
                </a:srgbClr>
              </a:solidFill>
              <a:prstDash val="solid"/>
            </a:ln>
            <a:effectLst/>
          </p:spPr>
        </p:cxnSp>
      </p:grpSp>
      <p:sp>
        <p:nvSpPr>
          <p:cNvPr id="40" name="TextBox 39">
            <a:extLst>
              <a:ext uri="{FF2B5EF4-FFF2-40B4-BE49-F238E27FC236}">
                <a16:creationId xmlns:a16="http://schemas.microsoft.com/office/drawing/2014/main" id="{4B61DD48-BA5F-E77E-E817-D99DEA21FDDC}"/>
              </a:ext>
            </a:extLst>
          </p:cNvPr>
          <p:cNvSpPr txBox="1"/>
          <p:nvPr/>
        </p:nvSpPr>
        <p:spPr>
          <a:xfrm>
            <a:off x="2906949" y="1143433"/>
            <a:ext cx="787395" cy="369332"/>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Calibri"/>
                <a:ea typeface="+mn-ea"/>
                <a:cs typeface="+mn-cs"/>
              </a:rPr>
              <a:t>ORR*</a:t>
            </a:r>
          </a:p>
        </p:txBody>
      </p:sp>
      <p:sp>
        <p:nvSpPr>
          <p:cNvPr id="43" name="TextBox 42">
            <a:extLst>
              <a:ext uri="{FF2B5EF4-FFF2-40B4-BE49-F238E27FC236}">
                <a16:creationId xmlns:a16="http://schemas.microsoft.com/office/drawing/2014/main" id="{5DD069CA-BC66-027F-F009-C35EFA56A514}"/>
              </a:ext>
            </a:extLst>
          </p:cNvPr>
          <p:cNvSpPr txBox="1"/>
          <p:nvPr/>
        </p:nvSpPr>
        <p:spPr>
          <a:xfrm>
            <a:off x="8497659" y="1143432"/>
            <a:ext cx="787395" cy="369332"/>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Calibri"/>
                <a:ea typeface="+mn-ea"/>
                <a:cs typeface="+mn-cs"/>
              </a:rPr>
              <a:t>DoR</a:t>
            </a:r>
          </a:p>
        </p:txBody>
      </p:sp>
      <p:sp>
        <p:nvSpPr>
          <p:cNvPr id="44" name="TextBox 43">
            <a:extLst>
              <a:ext uri="{FF2B5EF4-FFF2-40B4-BE49-F238E27FC236}">
                <a16:creationId xmlns:a16="http://schemas.microsoft.com/office/drawing/2014/main" id="{4E1DBE9D-0F31-388B-6277-02E28A470760}"/>
              </a:ext>
            </a:extLst>
          </p:cNvPr>
          <p:cNvSpPr txBox="1"/>
          <p:nvPr/>
        </p:nvSpPr>
        <p:spPr>
          <a:xfrm>
            <a:off x="10748814" y="3376761"/>
            <a:ext cx="1239442" cy="430887"/>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Calibri"/>
                <a:ea typeface="+mn-ea"/>
                <a:cs typeface="+mn-cs"/>
              </a:rPr>
              <a:t>Median follow-up:</a:t>
            </a:r>
            <a:br>
              <a:rPr kumimoji="0" lang="en-GB" sz="1100" b="0" i="0" u="none" strike="noStrike" kern="1200" cap="none" spc="0" normalizeH="0" baseline="0" noProof="0" dirty="0">
                <a:ln>
                  <a:noFill/>
                </a:ln>
                <a:solidFill>
                  <a:prstClr val="black"/>
                </a:solidFill>
                <a:effectLst/>
                <a:uLnTx/>
                <a:uFillTx/>
                <a:latin typeface="Calibri"/>
                <a:ea typeface="+mn-ea"/>
                <a:cs typeface="+mn-cs"/>
              </a:rPr>
            </a:br>
            <a:r>
              <a:rPr kumimoji="0" lang="en-GB" sz="1100" b="1" i="0" u="none" strike="noStrike" kern="1200" cap="none" spc="0" normalizeH="0" baseline="0" noProof="0" dirty="0">
                <a:ln>
                  <a:noFill/>
                </a:ln>
                <a:solidFill>
                  <a:prstClr val="black"/>
                </a:solidFill>
                <a:effectLst/>
                <a:uLnTx/>
                <a:uFillTx/>
                <a:latin typeface="Calibri"/>
                <a:ea typeface="+mn-ea"/>
                <a:cs typeface="+mn-cs"/>
              </a:rPr>
              <a:t>34.2 months </a:t>
            </a:r>
          </a:p>
        </p:txBody>
      </p:sp>
      <p:graphicFrame>
        <p:nvGraphicFramePr>
          <p:cNvPr id="45" name="Table 44">
            <a:extLst>
              <a:ext uri="{FF2B5EF4-FFF2-40B4-BE49-F238E27FC236}">
                <a16:creationId xmlns:a16="http://schemas.microsoft.com/office/drawing/2014/main" id="{E2CDB0DE-7D03-C6D9-A5DD-DA548CAA38BE}"/>
              </a:ext>
            </a:extLst>
          </p:cNvPr>
          <p:cNvGraphicFramePr>
            <a:graphicFrameLocks noGrp="1"/>
          </p:cNvGraphicFramePr>
          <p:nvPr/>
        </p:nvGraphicFramePr>
        <p:xfrm>
          <a:off x="5854425" y="4443889"/>
          <a:ext cx="5711178" cy="365760"/>
        </p:xfrm>
        <a:graphic>
          <a:graphicData uri="http://schemas.openxmlformats.org/drawingml/2006/table">
            <a:tbl>
              <a:tblPr firstRow="1" bandRow="1"/>
              <a:tblGrid>
                <a:gridCol w="487680">
                  <a:extLst>
                    <a:ext uri="{9D8B030D-6E8A-4147-A177-3AD203B41FA5}">
                      <a16:colId xmlns:a16="http://schemas.microsoft.com/office/drawing/2014/main" val="540616542"/>
                    </a:ext>
                  </a:extLst>
                </a:gridCol>
                <a:gridCol w="312759">
                  <a:extLst>
                    <a:ext uri="{9D8B030D-6E8A-4147-A177-3AD203B41FA5}">
                      <a16:colId xmlns:a16="http://schemas.microsoft.com/office/drawing/2014/main" val="4137980778"/>
                    </a:ext>
                  </a:extLst>
                </a:gridCol>
                <a:gridCol w="288867">
                  <a:extLst>
                    <a:ext uri="{9D8B030D-6E8A-4147-A177-3AD203B41FA5}">
                      <a16:colId xmlns:a16="http://schemas.microsoft.com/office/drawing/2014/main" val="1033547381"/>
                    </a:ext>
                  </a:extLst>
                </a:gridCol>
                <a:gridCol w="288867">
                  <a:extLst>
                    <a:ext uri="{9D8B030D-6E8A-4147-A177-3AD203B41FA5}">
                      <a16:colId xmlns:a16="http://schemas.microsoft.com/office/drawing/2014/main" val="113625601"/>
                    </a:ext>
                  </a:extLst>
                </a:gridCol>
                <a:gridCol w="288867">
                  <a:extLst>
                    <a:ext uri="{9D8B030D-6E8A-4147-A177-3AD203B41FA5}">
                      <a16:colId xmlns:a16="http://schemas.microsoft.com/office/drawing/2014/main" val="4247711695"/>
                    </a:ext>
                  </a:extLst>
                </a:gridCol>
                <a:gridCol w="288867">
                  <a:extLst>
                    <a:ext uri="{9D8B030D-6E8A-4147-A177-3AD203B41FA5}">
                      <a16:colId xmlns:a16="http://schemas.microsoft.com/office/drawing/2014/main" val="49772874"/>
                    </a:ext>
                  </a:extLst>
                </a:gridCol>
                <a:gridCol w="288867">
                  <a:extLst>
                    <a:ext uri="{9D8B030D-6E8A-4147-A177-3AD203B41FA5}">
                      <a16:colId xmlns:a16="http://schemas.microsoft.com/office/drawing/2014/main" val="2599443862"/>
                    </a:ext>
                  </a:extLst>
                </a:gridCol>
                <a:gridCol w="288867">
                  <a:extLst>
                    <a:ext uri="{9D8B030D-6E8A-4147-A177-3AD203B41FA5}">
                      <a16:colId xmlns:a16="http://schemas.microsoft.com/office/drawing/2014/main" val="2886374299"/>
                    </a:ext>
                  </a:extLst>
                </a:gridCol>
                <a:gridCol w="288867">
                  <a:extLst>
                    <a:ext uri="{9D8B030D-6E8A-4147-A177-3AD203B41FA5}">
                      <a16:colId xmlns:a16="http://schemas.microsoft.com/office/drawing/2014/main" val="2112904230"/>
                    </a:ext>
                  </a:extLst>
                </a:gridCol>
                <a:gridCol w="288867">
                  <a:extLst>
                    <a:ext uri="{9D8B030D-6E8A-4147-A177-3AD203B41FA5}">
                      <a16:colId xmlns:a16="http://schemas.microsoft.com/office/drawing/2014/main" val="2583258876"/>
                    </a:ext>
                  </a:extLst>
                </a:gridCol>
                <a:gridCol w="288867">
                  <a:extLst>
                    <a:ext uri="{9D8B030D-6E8A-4147-A177-3AD203B41FA5}">
                      <a16:colId xmlns:a16="http://schemas.microsoft.com/office/drawing/2014/main" val="1478761522"/>
                    </a:ext>
                  </a:extLst>
                </a:gridCol>
                <a:gridCol w="288867">
                  <a:extLst>
                    <a:ext uri="{9D8B030D-6E8A-4147-A177-3AD203B41FA5}">
                      <a16:colId xmlns:a16="http://schemas.microsoft.com/office/drawing/2014/main" val="2161211861"/>
                    </a:ext>
                  </a:extLst>
                </a:gridCol>
                <a:gridCol w="288867">
                  <a:extLst>
                    <a:ext uri="{9D8B030D-6E8A-4147-A177-3AD203B41FA5}">
                      <a16:colId xmlns:a16="http://schemas.microsoft.com/office/drawing/2014/main" val="1740265360"/>
                    </a:ext>
                  </a:extLst>
                </a:gridCol>
                <a:gridCol w="288867">
                  <a:extLst>
                    <a:ext uri="{9D8B030D-6E8A-4147-A177-3AD203B41FA5}">
                      <a16:colId xmlns:a16="http://schemas.microsoft.com/office/drawing/2014/main" val="2046898504"/>
                    </a:ext>
                  </a:extLst>
                </a:gridCol>
                <a:gridCol w="288867">
                  <a:extLst>
                    <a:ext uri="{9D8B030D-6E8A-4147-A177-3AD203B41FA5}">
                      <a16:colId xmlns:a16="http://schemas.microsoft.com/office/drawing/2014/main" val="1201877998"/>
                    </a:ext>
                  </a:extLst>
                </a:gridCol>
                <a:gridCol w="288867">
                  <a:extLst>
                    <a:ext uri="{9D8B030D-6E8A-4147-A177-3AD203B41FA5}">
                      <a16:colId xmlns:a16="http://schemas.microsoft.com/office/drawing/2014/main" val="2929516055"/>
                    </a:ext>
                  </a:extLst>
                </a:gridCol>
                <a:gridCol w="288867">
                  <a:extLst>
                    <a:ext uri="{9D8B030D-6E8A-4147-A177-3AD203B41FA5}">
                      <a16:colId xmlns:a16="http://schemas.microsoft.com/office/drawing/2014/main" val="2025905214"/>
                    </a:ext>
                  </a:extLst>
                </a:gridCol>
                <a:gridCol w="288867">
                  <a:extLst>
                    <a:ext uri="{9D8B030D-6E8A-4147-A177-3AD203B41FA5}">
                      <a16:colId xmlns:a16="http://schemas.microsoft.com/office/drawing/2014/main" val="2282889847"/>
                    </a:ext>
                  </a:extLst>
                </a:gridCol>
                <a:gridCol w="288867">
                  <a:extLst>
                    <a:ext uri="{9D8B030D-6E8A-4147-A177-3AD203B41FA5}">
                      <a16:colId xmlns:a16="http://schemas.microsoft.com/office/drawing/2014/main" val="3380080855"/>
                    </a:ext>
                  </a:extLst>
                </a:gridCol>
              </a:tblGrid>
              <a:tr h="12192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a:r>
                        <a:rPr lang="en-GB" sz="800" b="0" dirty="0">
                          <a:solidFill>
                            <a:schemeClr val="tx1"/>
                          </a:solidFill>
                        </a:rPr>
                        <a:t>No.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GB" sz="800" b="0" dirty="0">
                          <a:solidFill>
                            <a:schemeClr val="tx1"/>
                          </a:solidFill>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GB" sz="800" b="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694946"/>
                  </a:ext>
                </a:extLst>
              </a:tr>
              <a:tr h="12192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800" b="0" i="0" u="none" strike="noStrike" cap="none" dirty="0">
                          <a:solidFill>
                            <a:srgbClr val="F79646"/>
                          </a:solidFill>
                          <a:latin typeface="+mn-lt"/>
                          <a:ea typeface="+mn-ea"/>
                          <a:cs typeface="+mn-cs"/>
                          <a:sym typeface="Arial"/>
                        </a:rPr>
                        <a:t>Inavolisib</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74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5755960"/>
                  </a:ext>
                </a:extLst>
              </a:tr>
              <a:tr h="12192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25400" marR="25400" lvl="0" indent="0" algn="l" rtl="0">
                        <a:lnSpc>
                          <a:spcPct val="100000"/>
                        </a:lnSpc>
                        <a:spcBef>
                          <a:spcPts val="0"/>
                        </a:spcBef>
                        <a:spcAft>
                          <a:spcPts val="0"/>
                        </a:spcAft>
                        <a:buClr>
                          <a:srgbClr val="000000"/>
                        </a:buClr>
                        <a:buSzPts val="1400"/>
                        <a:buFont typeface="Arial"/>
                        <a:buNone/>
                      </a:pPr>
                      <a:r>
                        <a:rPr lang="en-GB" sz="800" b="0" i="0" u="none" strike="noStrike" cap="none" dirty="0">
                          <a:solidFill>
                            <a:srgbClr val="1F497D"/>
                          </a:solidFill>
                          <a:latin typeface="+mn-lt"/>
                          <a:ea typeface="+mn-ea"/>
                          <a:cs typeface="+mn-cs"/>
                          <a:sym typeface="Arial"/>
                        </a:rPr>
                        <a:t>Placebo</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GB" sz="800" b="0" dirty="0">
                          <a:solidFill>
                            <a:schemeClr val="tx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1713340"/>
                  </a:ext>
                </a:extLst>
              </a:tr>
            </a:tbl>
          </a:graphicData>
        </a:graphic>
      </p:graphicFrame>
      <p:graphicFrame>
        <p:nvGraphicFramePr>
          <p:cNvPr id="173" name="Google Shape;206;p21">
            <a:extLst>
              <a:ext uri="{FF2B5EF4-FFF2-40B4-BE49-F238E27FC236}">
                <a16:creationId xmlns:a16="http://schemas.microsoft.com/office/drawing/2014/main" id="{CCAC1C80-F3E3-9E60-9DA4-DAD4D554A391}"/>
              </a:ext>
            </a:extLst>
          </p:cNvPr>
          <p:cNvGraphicFramePr/>
          <p:nvPr/>
        </p:nvGraphicFramePr>
        <p:xfrm>
          <a:off x="7772445" y="1622493"/>
          <a:ext cx="3998057" cy="1023604"/>
        </p:xfrm>
        <a:graphic>
          <a:graphicData uri="http://schemas.openxmlformats.org/drawingml/2006/table">
            <a:tbl>
              <a:tblPr firstRow="1" bandRow="1"/>
              <a:tblGrid>
                <a:gridCol w="1602932">
                  <a:extLst>
                    <a:ext uri="{9D8B030D-6E8A-4147-A177-3AD203B41FA5}">
                      <a16:colId xmlns:a16="http://schemas.microsoft.com/office/drawing/2014/main" val="20000"/>
                    </a:ext>
                  </a:extLst>
                </a:gridCol>
                <a:gridCol w="1119120">
                  <a:extLst>
                    <a:ext uri="{9D8B030D-6E8A-4147-A177-3AD203B41FA5}">
                      <a16:colId xmlns:a16="http://schemas.microsoft.com/office/drawing/2014/main" val="20001"/>
                    </a:ext>
                  </a:extLst>
                </a:gridCol>
                <a:gridCol w="1276005">
                  <a:extLst>
                    <a:ext uri="{9D8B030D-6E8A-4147-A177-3AD203B41FA5}">
                      <a16:colId xmlns:a16="http://schemas.microsoft.com/office/drawing/2014/main" val="20002"/>
                    </a:ext>
                  </a:extLst>
                </a:gridCol>
              </a:tblGrid>
              <a:tr h="397131">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endParaRPr sz="1200" u="none" strike="noStrike" cap="none" dirty="0">
                        <a:solidFill>
                          <a:schemeClr val="tx1"/>
                        </a:solidFill>
                      </a:endParaRPr>
                    </a:p>
                  </a:txBody>
                  <a:tcPr marL="0" marR="0" marT="0" marB="0" anchor="ctr">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25400" marR="25400" lvl="0" indent="0" algn="ctr" rtl="0">
                        <a:lnSpc>
                          <a:spcPct val="100000"/>
                        </a:lnSpc>
                        <a:spcBef>
                          <a:spcPts val="0"/>
                        </a:spcBef>
                        <a:spcAft>
                          <a:spcPts val="0"/>
                        </a:spcAft>
                        <a:buClr>
                          <a:srgbClr val="000000"/>
                        </a:buClr>
                        <a:buSzPts val="1400"/>
                        <a:buFont typeface="Arial"/>
                        <a:buNone/>
                      </a:pPr>
                      <a:r>
                        <a:rPr lang="en-US" sz="1200" b="1" u="none" strike="noStrike" cap="none" dirty="0">
                          <a:solidFill>
                            <a:schemeClr val="tx1"/>
                          </a:solidFill>
                        </a:rPr>
                        <a:t>Events, </a:t>
                      </a:r>
                      <a:br>
                        <a:rPr lang="en-US" sz="1200" b="1" u="none" strike="noStrike" cap="none" dirty="0">
                          <a:solidFill>
                            <a:schemeClr val="tx1"/>
                          </a:solidFill>
                        </a:rPr>
                      </a:br>
                      <a:r>
                        <a:rPr lang="en-US" sz="1200" b="1" u="none" strike="noStrike" cap="none" dirty="0">
                          <a:solidFill>
                            <a:schemeClr val="tx1"/>
                          </a:solidFill>
                        </a:rPr>
                        <a:t>n (%)</a:t>
                      </a:r>
                      <a:endParaRPr sz="1200" b="1" u="none" strike="noStrike" cap="none" dirty="0">
                        <a:solidFill>
                          <a:schemeClr val="tx1"/>
                        </a:solidFill>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lvl="0" indent="0" algn="ctr" rtl="0">
                        <a:lnSpc>
                          <a:spcPct val="100000"/>
                        </a:lnSpc>
                        <a:spcBef>
                          <a:spcPts val="0"/>
                        </a:spcBef>
                        <a:spcAft>
                          <a:spcPts val="0"/>
                        </a:spcAft>
                        <a:buClr>
                          <a:schemeClr val="dk1"/>
                        </a:buClr>
                        <a:buSzPts val="1100"/>
                        <a:buFont typeface="Arial"/>
                        <a:buNone/>
                      </a:pPr>
                      <a:r>
                        <a:rPr lang="en-US" sz="1200" b="1" u="none" strike="noStrike" cap="none" dirty="0">
                          <a:solidFill>
                            <a:schemeClr val="tx1"/>
                          </a:solidFill>
                        </a:rPr>
                        <a:t>Median, </a:t>
                      </a:r>
                      <a:br>
                        <a:rPr lang="en-US" sz="1200" b="1" u="none" strike="noStrike" cap="none" dirty="0">
                          <a:solidFill>
                            <a:schemeClr val="tx1"/>
                          </a:solidFill>
                        </a:rPr>
                      </a:br>
                      <a:r>
                        <a:rPr lang="en-US" sz="1200" b="1" u="none" strike="noStrike" cap="none" dirty="0">
                          <a:solidFill>
                            <a:schemeClr val="tx1"/>
                          </a:solidFill>
                        </a:rPr>
                        <a:t>months (95% CI)</a:t>
                      </a:r>
                      <a:endParaRPr sz="1200" b="0" i="1" u="none" strike="noStrike" cap="none" dirty="0">
                        <a:solidFill>
                          <a:schemeClr val="tx1"/>
                        </a:solidFill>
                      </a:endParaRPr>
                    </a:p>
                  </a:txBody>
                  <a:tcPr marL="0" marR="0" marT="0" marB="0">
                    <a:lnL>
                      <a:noFill/>
                    </a:lnL>
                    <a:lnR>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941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15000"/>
                        </a:lnSpc>
                        <a:spcBef>
                          <a:spcPts val="0"/>
                        </a:spcBef>
                        <a:spcAft>
                          <a:spcPts val="0"/>
                        </a:spcAft>
                        <a:buClr>
                          <a:srgbClr val="000000"/>
                        </a:buClr>
                        <a:buSzPts val="1200"/>
                        <a:buFont typeface="Arial"/>
                        <a:buNone/>
                      </a:pPr>
                      <a:r>
                        <a:rPr lang="en-US" sz="1200" b="1" u="none" strike="noStrike" cap="none" dirty="0">
                          <a:solidFill>
                            <a:srgbClr val="F79646"/>
                          </a:solidFill>
                          <a:sym typeface="Arial"/>
                        </a:rPr>
                        <a:t>Inavolisib (n = 101)</a:t>
                      </a:r>
                      <a:endParaRPr sz="1200" b="1" u="none" strike="noStrike" cap="none" dirty="0">
                        <a:solidFill>
                          <a:srgbClr val="F79646"/>
                        </a:solidFill>
                        <a:latin typeface="Arial"/>
                        <a:ea typeface="Arial"/>
                        <a:cs typeface="Arial"/>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200" b="0" i="0" u="none" strike="noStrike" cap="none" dirty="0">
                          <a:solidFill>
                            <a:schemeClr val="tx1"/>
                          </a:solidFill>
                          <a:latin typeface="+mn-lt"/>
                          <a:ea typeface="+mn-ea"/>
                          <a:cs typeface="+mn-cs"/>
                          <a:sym typeface="Arial"/>
                        </a:rPr>
                        <a:t>58 (57.4)</a:t>
                      </a:r>
                      <a:endParaRPr sz="12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rtl="0">
                        <a:lnSpc>
                          <a:spcPct val="115000"/>
                        </a:lnSpc>
                        <a:spcBef>
                          <a:spcPts val="0"/>
                        </a:spcBef>
                        <a:spcAft>
                          <a:spcPts val="0"/>
                        </a:spcAft>
                        <a:buClr>
                          <a:srgbClr val="000000"/>
                        </a:buClr>
                        <a:buSzPts val="1200"/>
                        <a:buFont typeface="Arial"/>
                        <a:buNone/>
                      </a:pPr>
                      <a:r>
                        <a:rPr lang="en-GB" sz="1200" b="0" i="0" u="none" strike="noStrike" cap="none" dirty="0">
                          <a:solidFill>
                            <a:schemeClr val="tx1"/>
                          </a:solidFill>
                          <a:latin typeface="+mn-lt"/>
                          <a:ea typeface="+mn-ea"/>
                          <a:cs typeface="+mn-cs"/>
                          <a:sym typeface="Arial"/>
                        </a:rPr>
                        <a:t>19.2 (14.7–28.3)</a:t>
                      </a:r>
                      <a:endParaRPr sz="1200" b="0" i="0" u="none" strike="noStrike" cap="none" dirty="0">
                        <a:solidFill>
                          <a:schemeClr val="tx1"/>
                        </a:solidFill>
                        <a:latin typeface="+mn-lt"/>
                        <a:ea typeface="+mn-ea"/>
                        <a:cs typeface="+mn-cs"/>
                        <a:sym typeface="Arial"/>
                      </a:endParaRPr>
                    </a:p>
                  </a:txBody>
                  <a:tcPr marL="0" marR="0" marT="0" marB="0" anchor="ct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849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r" rtl="0">
                        <a:lnSpc>
                          <a:spcPct val="100000"/>
                        </a:lnSpc>
                        <a:spcBef>
                          <a:spcPts val="0"/>
                        </a:spcBef>
                        <a:spcAft>
                          <a:spcPts val="0"/>
                        </a:spcAft>
                        <a:buClr>
                          <a:srgbClr val="000000"/>
                        </a:buClr>
                        <a:buSzPts val="1200"/>
                        <a:buFont typeface="Arial"/>
                        <a:buNone/>
                      </a:pPr>
                      <a:r>
                        <a:rPr lang="en-US" sz="1200" b="1" u="none" strike="noStrike" cap="none" dirty="0">
                          <a:solidFill>
                            <a:srgbClr val="1F497D"/>
                          </a:solidFill>
                          <a:sym typeface="Arial"/>
                        </a:rPr>
                        <a:t>Placebo (n = 46)</a:t>
                      </a:r>
                      <a:endParaRPr sz="1200" b="1" u="none" strike="noStrike" cap="none" dirty="0">
                        <a:solidFill>
                          <a:srgbClr val="1F497D"/>
                        </a:solidFill>
                        <a:latin typeface="Arial"/>
                        <a:ea typeface="Arial"/>
                        <a:cs typeface="Arial"/>
                        <a:sym typeface="Arial"/>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200" b="0" i="0" u="none" strike="noStrike" cap="none" dirty="0">
                          <a:solidFill>
                            <a:schemeClr val="tx1"/>
                          </a:solidFill>
                          <a:latin typeface="+mn-lt"/>
                          <a:ea typeface="+mn-ea"/>
                          <a:cs typeface="+mn-cs"/>
                          <a:sym typeface="Arial"/>
                        </a:rPr>
                        <a:t>33 (71.7)</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200" b="0" i="0" u="none" strike="noStrike" cap="none" dirty="0">
                          <a:solidFill>
                            <a:schemeClr val="tx1"/>
                          </a:solidFill>
                          <a:latin typeface="+mn-lt"/>
                          <a:ea typeface="+mn-ea"/>
                          <a:cs typeface="+mn-cs"/>
                          <a:sym typeface="Arial"/>
                        </a:rPr>
                        <a:t>11.1 (8.5–20.2)</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856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l" rtl="0">
                        <a:lnSpc>
                          <a:spcPct val="100000"/>
                        </a:lnSpc>
                        <a:spcBef>
                          <a:spcPts val="0"/>
                        </a:spcBef>
                        <a:spcAft>
                          <a:spcPts val="0"/>
                        </a:spcAft>
                        <a:buClr>
                          <a:srgbClr val="000000"/>
                        </a:buClr>
                        <a:buSzPts val="1200"/>
                        <a:buFont typeface="Arial"/>
                        <a:buNone/>
                      </a:pPr>
                      <a:endParaRPr lang="en-US" sz="1200" b="0" u="none" strike="noStrike" cap="none" dirty="0">
                        <a:solidFill>
                          <a:schemeClr val="tx1"/>
                        </a:solidFill>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5400" marR="2540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endParaRPr lang="en-US" sz="1200" b="0" u="none" strike="noStrike" kern="1200" cap="none" dirty="0">
                        <a:solidFill>
                          <a:schemeClr val="tx1"/>
                        </a:solidFill>
                        <a:highlight>
                          <a:srgbClr val="00FF00"/>
                        </a:highlight>
                        <a:latin typeface="Arial"/>
                        <a:ea typeface="Arial"/>
                        <a:cs typeface="Arial"/>
                        <a:sym typeface="Arial"/>
                      </a:endParaRPr>
                    </a:p>
                  </a:txBody>
                  <a:tcPr marL="0" marR="0" marT="0" marB="0">
                    <a:lnL>
                      <a:noFill/>
                    </a:lnL>
                    <a:lnR>
                      <a:noFill/>
                    </a:lnR>
                    <a:lnT>
                      <a:noFill/>
                    </a:lnT>
                    <a:lnB w="12700" cmpd="sng">
                      <a:noFill/>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13"/>
                  </a:ext>
                </a:extLst>
              </a:tr>
            </a:tbl>
          </a:graphicData>
        </a:graphic>
      </p:graphicFrame>
      <p:grpSp>
        <p:nvGrpSpPr>
          <p:cNvPr id="180" name="Group 179">
            <a:extLst>
              <a:ext uri="{FF2B5EF4-FFF2-40B4-BE49-F238E27FC236}">
                <a16:creationId xmlns:a16="http://schemas.microsoft.com/office/drawing/2014/main" id="{DBE0F519-50D5-E281-3629-9A9A194198D3}"/>
              </a:ext>
            </a:extLst>
          </p:cNvPr>
          <p:cNvGrpSpPr/>
          <p:nvPr/>
        </p:nvGrpSpPr>
        <p:grpSpPr>
          <a:xfrm>
            <a:off x="6497687" y="2083876"/>
            <a:ext cx="4690615" cy="1713589"/>
            <a:chOff x="1140739" y="1504177"/>
            <a:chExt cx="6755016" cy="1713589"/>
          </a:xfrm>
        </p:grpSpPr>
        <p:sp>
          <p:nvSpPr>
            <p:cNvPr id="181" name="Freeform: Shape 180">
              <a:extLst>
                <a:ext uri="{FF2B5EF4-FFF2-40B4-BE49-F238E27FC236}">
                  <a16:creationId xmlns:a16="http://schemas.microsoft.com/office/drawing/2014/main" id="{D2D2FF87-695F-2BBB-201B-82FCD7FD89EF}"/>
                </a:ext>
              </a:extLst>
            </p:cNvPr>
            <p:cNvSpPr/>
            <p:nvPr/>
          </p:nvSpPr>
          <p:spPr>
            <a:xfrm>
              <a:off x="1567281" y="1525512"/>
              <a:ext cx="5383848" cy="1668538"/>
            </a:xfrm>
            <a:custGeom>
              <a:avLst/>
              <a:gdLst>
                <a:gd name="connsiteX0" fmla="*/ 0 w 4033551"/>
                <a:gd name="connsiteY0" fmla="*/ 0 h 1250060"/>
                <a:gd name="connsiteX1" fmla="*/ 13716 w 4033551"/>
                <a:gd name="connsiteY1" fmla="*/ 0 h 1250060"/>
                <a:gd name="connsiteX2" fmla="*/ 13716 w 4033551"/>
                <a:gd name="connsiteY2" fmla="*/ 6477 h 1250060"/>
                <a:gd name="connsiteX3" fmla="*/ 37148 w 4033551"/>
                <a:gd name="connsiteY3" fmla="*/ 6477 h 1250060"/>
                <a:gd name="connsiteX4" fmla="*/ 37148 w 4033551"/>
                <a:gd name="connsiteY4" fmla="*/ 25622 h 1250060"/>
                <a:gd name="connsiteX5" fmla="*/ 99441 w 4033551"/>
                <a:gd name="connsiteY5" fmla="*/ 25622 h 1250060"/>
                <a:gd name="connsiteX6" fmla="*/ 99441 w 4033551"/>
                <a:gd name="connsiteY6" fmla="*/ 36290 h 1250060"/>
                <a:gd name="connsiteX7" fmla="*/ 124016 w 4033551"/>
                <a:gd name="connsiteY7" fmla="*/ 36290 h 1250060"/>
                <a:gd name="connsiteX8" fmla="*/ 124016 w 4033551"/>
                <a:gd name="connsiteY8" fmla="*/ 52673 h 1250060"/>
                <a:gd name="connsiteX9" fmla="*/ 174784 w 4033551"/>
                <a:gd name="connsiteY9" fmla="*/ 52673 h 1250060"/>
                <a:gd name="connsiteX10" fmla="*/ 174784 w 4033551"/>
                <a:gd name="connsiteY10" fmla="*/ 86487 h 1250060"/>
                <a:gd name="connsiteX11" fmla="*/ 244697 w 4033551"/>
                <a:gd name="connsiteY11" fmla="*/ 86487 h 1250060"/>
                <a:gd name="connsiteX12" fmla="*/ 244697 w 4033551"/>
                <a:gd name="connsiteY12" fmla="*/ 108109 h 1250060"/>
                <a:gd name="connsiteX13" fmla="*/ 262985 w 4033551"/>
                <a:gd name="connsiteY13" fmla="*/ 108109 h 1250060"/>
                <a:gd name="connsiteX14" fmla="*/ 262985 w 4033551"/>
                <a:gd name="connsiteY14" fmla="*/ 179642 h 1250060"/>
                <a:gd name="connsiteX15" fmla="*/ 282893 w 4033551"/>
                <a:gd name="connsiteY15" fmla="*/ 179642 h 1250060"/>
                <a:gd name="connsiteX16" fmla="*/ 282893 w 4033551"/>
                <a:gd name="connsiteY16" fmla="*/ 239935 h 1250060"/>
                <a:gd name="connsiteX17" fmla="*/ 288608 w 4033551"/>
                <a:gd name="connsiteY17" fmla="*/ 239935 h 1250060"/>
                <a:gd name="connsiteX18" fmla="*/ 288608 w 4033551"/>
                <a:gd name="connsiteY18" fmla="*/ 272987 h 1250060"/>
                <a:gd name="connsiteX19" fmla="*/ 402145 w 4033551"/>
                <a:gd name="connsiteY19" fmla="*/ 272987 h 1250060"/>
                <a:gd name="connsiteX20" fmla="*/ 402145 w 4033551"/>
                <a:gd name="connsiteY20" fmla="*/ 302800 h 1250060"/>
                <a:gd name="connsiteX21" fmla="*/ 436055 w 4033551"/>
                <a:gd name="connsiteY21" fmla="*/ 302800 h 1250060"/>
                <a:gd name="connsiteX22" fmla="*/ 436055 w 4033551"/>
                <a:gd name="connsiteY22" fmla="*/ 333566 h 1250060"/>
                <a:gd name="connsiteX23" fmla="*/ 454343 w 4033551"/>
                <a:gd name="connsiteY23" fmla="*/ 333566 h 1250060"/>
                <a:gd name="connsiteX24" fmla="*/ 454343 w 4033551"/>
                <a:gd name="connsiteY24" fmla="*/ 345376 h 1250060"/>
                <a:gd name="connsiteX25" fmla="*/ 461963 w 4033551"/>
                <a:gd name="connsiteY25" fmla="*/ 345376 h 1250060"/>
                <a:gd name="connsiteX26" fmla="*/ 461963 w 4033551"/>
                <a:gd name="connsiteY26" fmla="*/ 399955 h 1250060"/>
                <a:gd name="connsiteX27" fmla="*/ 466916 w 4033551"/>
                <a:gd name="connsiteY27" fmla="*/ 399955 h 1250060"/>
                <a:gd name="connsiteX28" fmla="*/ 466916 w 4033551"/>
                <a:gd name="connsiteY28" fmla="*/ 427482 h 1250060"/>
                <a:gd name="connsiteX29" fmla="*/ 474821 w 4033551"/>
                <a:gd name="connsiteY29" fmla="*/ 427482 h 1250060"/>
                <a:gd name="connsiteX30" fmla="*/ 474821 w 4033551"/>
                <a:gd name="connsiteY30" fmla="*/ 446342 h 1250060"/>
                <a:gd name="connsiteX31" fmla="*/ 485204 w 4033551"/>
                <a:gd name="connsiteY31" fmla="*/ 446342 h 1250060"/>
                <a:gd name="connsiteX32" fmla="*/ 485204 w 4033551"/>
                <a:gd name="connsiteY32" fmla="*/ 461677 h 1250060"/>
                <a:gd name="connsiteX33" fmla="*/ 568452 w 4033551"/>
                <a:gd name="connsiteY33" fmla="*/ 461677 h 1250060"/>
                <a:gd name="connsiteX34" fmla="*/ 568452 w 4033551"/>
                <a:gd name="connsiteY34" fmla="*/ 486251 h 1250060"/>
                <a:gd name="connsiteX35" fmla="*/ 594932 w 4033551"/>
                <a:gd name="connsiteY35" fmla="*/ 486251 h 1250060"/>
                <a:gd name="connsiteX36" fmla="*/ 594932 w 4033551"/>
                <a:gd name="connsiteY36" fmla="*/ 492252 h 1250060"/>
                <a:gd name="connsiteX37" fmla="*/ 622459 w 4033551"/>
                <a:gd name="connsiteY37" fmla="*/ 492252 h 1250060"/>
                <a:gd name="connsiteX38" fmla="*/ 622459 w 4033551"/>
                <a:gd name="connsiteY38" fmla="*/ 521970 h 1250060"/>
                <a:gd name="connsiteX39" fmla="*/ 656368 w 4033551"/>
                <a:gd name="connsiteY39" fmla="*/ 521970 h 1250060"/>
                <a:gd name="connsiteX40" fmla="*/ 656368 w 4033551"/>
                <a:gd name="connsiteY40" fmla="*/ 556641 h 1250060"/>
                <a:gd name="connsiteX41" fmla="*/ 680657 w 4033551"/>
                <a:gd name="connsiteY41" fmla="*/ 556641 h 1250060"/>
                <a:gd name="connsiteX42" fmla="*/ 680657 w 4033551"/>
                <a:gd name="connsiteY42" fmla="*/ 617030 h 1250060"/>
                <a:gd name="connsiteX43" fmla="*/ 746189 w 4033551"/>
                <a:gd name="connsiteY43" fmla="*/ 617030 h 1250060"/>
                <a:gd name="connsiteX44" fmla="*/ 746189 w 4033551"/>
                <a:gd name="connsiteY44" fmla="*/ 641318 h 1250060"/>
                <a:gd name="connsiteX45" fmla="*/ 761143 w 4033551"/>
                <a:gd name="connsiteY45" fmla="*/ 641318 h 1250060"/>
                <a:gd name="connsiteX46" fmla="*/ 761143 w 4033551"/>
                <a:gd name="connsiteY46" fmla="*/ 649986 h 1250060"/>
                <a:gd name="connsiteX47" fmla="*/ 799719 w 4033551"/>
                <a:gd name="connsiteY47" fmla="*/ 649986 h 1250060"/>
                <a:gd name="connsiteX48" fmla="*/ 799719 w 4033551"/>
                <a:gd name="connsiteY48" fmla="*/ 683895 h 1250060"/>
                <a:gd name="connsiteX49" fmla="*/ 841724 w 4033551"/>
                <a:gd name="connsiteY49" fmla="*/ 683895 h 1250060"/>
                <a:gd name="connsiteX50" fmla="*/ 841724 w 4033551"/>
                <a:gd name="connsiteY50" fmla="*/ 715232 h 1250060"/>
                <a:gd name="connsiteX51" fmla="*/ 851249 w 4033551"/>
                <a:gd name="connsiteY51" fmla="*/ 715232 h 1250060"/>
                <a:gd name="connsiteX52" fmla="*/ 851249 w 4033551"/>
                <a:gd name="connsiteY52" fmla="*/ 738473 h 1250060"/>
                <a:gd name="connsiteX53" fmla="*/ 858107 w 4033551"/>
                <a:gd name="connsiteY53" fmla="*/ 738473 h 1250060"/>
                <a:gd name="connsiteX54" fmla="*/ 858107 w 4033551"/>
                <a:gd name="connsiteY54" fmla="*/ 772573 h 1250060"/>
                <a:gd name="connsiteX55" fmla="*/ 868490 w 4033551"/>
                <a:gd name="connsiteY55" fmla="*/ 772573 h 1250060"/>
                <a:gd name="connsiteX56" fmla="*/ 872300 w 4033551"/>
                <a:gd name="connsiteY56" fmla="*/ 772573 h 1250060"/>
                <a:gd name="connsiteX57" fmla="*/ 872300 w 4033551"/>
                <a:gd name="connsiteY57" fmla="*/ 817912 h 1250060"/>
                <a:gd name="connsiteX58" fmla="*/ 1115854 w 4033551"/>
                <a:gd name="connsiteY58" fmla="*/ 817912 h 1250060"/>
                <a:gd name="connsiteX59" fmla="*/ 1414272 w 4033551"/>
                <a:gd name="connsiteY59" fmla="*/ 817912 h 1250060"/>
                <a:gd name="connsiteX60" fmla="*/ 1414272 w 4033551"/>
                <a:gd name="connsiteY60" fmla="*/ 855059 h 1250060"/>
                <a:gd name="connsiteX61" fmla="*/ 1570958 w 4033551"/>
                <a:gd name="connsiteY61" fmla="*/ 855059 h 1250060"/>
                <a:gd name="connsiteX62" fmla="*/ 1570958 w 4033551"/>
                <a:gd name="connsiteY62" fmla="*/ 890016 h 1250060"/>
                <a:gd name="connsiteX63" fmla="*/ 1734503 w 4033551"/>
                <a:gd name="connsiteY63" fmla="*/ 890016 h 1250060"/>
                <a:gd name="connsiteX64" fmla="*/ 1798034 w 4033551"/>
                <a:gd name="connsiteY64" fmla="*/ 890016 h 1250060"/>
                <a:gd name="connsiteX65" fmla="*/ 1798034 w 4033551"/>
                <a:gd name="connsiteY65" fmla="*/ 933164 h 1250060"/>
                <a:gd name="connsiteX66" fmla="*/ 1952339 w 4033551"/>
                <a:gd name="connsiteY66" fmla="*/ 933164 h 1250060"/>
                <a:gd name="connsiteX67" fmla="*/ 1952339 w 4033551"/>
                <a:gd name="connsiteY67" fmla="*/ 974884 h 1250060"/>
                <a:gd name="connsiteX68" fmla="*/ 2162270 w 4033551"/>
                <a:gd name="connsiteY68" fmla="*/ 974884 h 1250060"/>
                <a:gd name="connsiteX69" fmla="*/ 2162270 w 4033551"/>
                <a:gd name="connsiteY69" fmla="*/ 1025366 h 1250060"/>
                <a:gd name="connsiteX70" fmla="*/ 2203514 w 4033551"/>
                <a:gd name="connsiteY70" fmla="*/ 1025366 h 1250060"/>
                <a:gd name="connsiteX71" fmla="*/ 2203514 w 4033551"/>
                <a:gd name="connsiteY71" fmla="*/ 1028129 h 1250060"/>
                <a:gd name="connsiteX72" fmla="*/ 2387251 w 4033551"/>
                <a:gd name="connsiteY72" fmla="*/ 1028129 h 1250060"/>
                <a:gd name="connsiteX73" fmla="*/ 2656142 w 4033551"/>
                <a:gd name="connsiteY73" fmla="*/ 1028129 h 1250060"/>
                <a:gd name="connsiteX74" fmla="*/ 2656142 w 4033551"/>
                <a:gd name="connsiteY74" fmla="*/ 1102424 h 1250060"/>
                <a:gd name="connsiteX75" fmla="*/ 2758535 w 4033551"/>
                <a:gd name="connsiteY75" fmla="*/ 1102424 h 1250060"/>
                <a:gd name="connsiteX76" fmla="*/ 3008376 w 4033551"/>
                <a:gd name="connsiteY76" fmla="*/ 1102424 h 1250060"/>
                <a:gd name="connsiteX77" fmla="*/ 3317939 w 4033551"/>
                <a:gd name="connsiteY77" fmla="*/ 1102424 h 1250060"/>
                <a:gd name="connsiteX78" fmla="*/ 3425190 w 4033551"/>
                <a:gd name="connsiteY78" fmla="*/ 1102424 h 1250060"/>
                <a:gd name="connsiteX79" fmla="*/ 3427476 w 4033551"/>
                <a:gd name="connsiteY79" fmla="*/ 1102424 h 1250060"/>
                <a:gd name="connsiteX80" fmla="*/ 3427476 w 4033551"/>
                <a:gd name="connsiteY80" fmla="*/ 1250061 h 1250060"/>
                <a:gd name="connsiteX81" fmla="*/ 3559588 w 4033551"/>
                <a:gd name="connsiteY81" fmla="*/ 1250061 h 1250060"/>
                <a:gd name="connsiteX82" fmla="*/ 4033552 w 4033551"/>
                <a:gd name="connsiteY82" fmla="*/ 1250061 h 12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033551" h="1250060">
                  <a:moveTo>
                    <a:pt x="0" y="0"/>
                  </a:moveTo>
                  <a:lnTo>
                    <a:pt x="13716" y="0"/>
                  </a:lnTo>
                  <a:lnTo>
                    <a:pt x="13716" y="6477"/>
                  </a:lnTo>
                  <a:lnTo>
                    <a:pt x="37148" y="6477"/>
                  </a:lnTo>
                  <a:lnTo>
                    <a:pt x="37148" y="25622"/>
                  </a:lnTo>
                  <a:lnTo>
                    <a:pt x="99441" y="25622"/>
                  </a:lnTo>
                  <a:lnTo>
                    <a:pt x="99441" y="36290"/>
                  </a:lnTo>
                  <a:lnTo>
                    <a:pt x="124016" y="36290"/>
                  </a:lnTo>
                  <a:lnTo>
                    <a:pt x="124016" y="52673"/>
                  </a:lnTo>
                  <a:lnTo>
                    <a:pt x="174784" y="52673"/>
                  </a:lnTo>
                  <a:lnTo>
                    <a:pt x="174784" y="86487"/>
                  </a:lnTo>
                  <a:lnTo>
                    <a:pt x="244697" y="86487"/>
                  </a:lnTo>
                  <a:lnTo>
                    <a:pt x="244697" y="108109"/>
                  </a:lnTo>
                  <a:lnTo>
                    <a:pt x="262985" y="108109"/>
                  </a:lnTo>
                  <a:lnTo>
                    <a:pt x="262985" y="179642"/>
                  </a:lnTo>
                  <a:lnTo>
                    <a:pt x="282893" y="179642"/>
                  </a:lnTo>
                  <a:lnTo>
                    <a:pt x="282893" y="239935"/>
                  </a:lnTo>
                  <a:lnTo>
                    <a:pt x="288608" y="239935"/>
                  </a:lnTo>
                  <a:lnTo>
                    <a:pt x="288608" y="272987"/>
                  </a:lnTo>
                  <a:lnTo>
                    <a:pt x="402145" y="272987"/>
                  </a:lnTo>
                  <a:lnTo>
                    <a:pt x="402145" y="302800"/>
                  </a:lnTo>
                  <a:lnTo>
                    <a:pt x="436055" y="302800"/>
                  </a:lnTo>
                  <a:lnTo>
                    <a:pt x="436055" y="333566"/>
                  </a:lnTo>
                  <a:lnTo>
                    <a:pt x="454343" y="333566"/>
                  </a:lnTo>
                  <a:lnTo>
                    <a:pt x="454343" y="345376"/>
                  </a:lnTo>
                  <a:lnTo>
                    <a:pt x="461963" y="345376"/>
                  </a:lnTo>
                  <a:lnTo>
                    <a:pt x="461963" y="399955"/>
                  </a:lnTo>
                  <a:lnTo>
                    <a:pt x="466916" y="399955"/>
                  </a:lnTo>
                  <a:lnTo>
                    <a:pt x="466916" y="427482"/>
                  </a:lnTo>
                  <a:lnTo>
                    <a:pt x="474821" y="427482"/>
                  </a:lnTo>
                  <a:lnTo>
                    <a:pt x="474821" y="446342"/>
                  </a:lnTo>
                  <a:lnTo>
                    <a:pt x="485204" y="446342"/>
                  </a:lnTo>
                  <a:lnTo>
                    <a:pt x="485204" y="461677"/>
                  </a:lnTo>
                  <a:lnTo>
                    <a:pt x="568452" y="461677"/>
                  </a:lnTo>
                  <a:lnTo>
                    <a:pt x="568452" y="486251"/>
                  </a:lnTo>
                  <a:lnTo>
                    <a:pt x="594932" y="486251"/>
                  </a:lnTo>
                  <a:lnTo>
                    <a:pt x="594932" y="492252"/>
                  </a:lnTo>
                  <a:lnTo>
                    <a:pt x="622459" y="492252"/>
                  </a:lnTo>
                  <a:lnTo>
                    <a:pt x="622459" y="521970"/>
                  </a:lnTo>
                  <a:lnTo>
                    <a:pt x="656368" y="521970"/>
                  </a:lnTo>
                  <a:lnTo>
                    <a:pt x="656368" y="556641"/>
                  </a:lnTo>
                  <a:lnTo>
                    <a:pt x="680657" y="556641"/>
                  </a:lnTo>
                  <a:lnTo>
                    <a:pt x="680657" y="617030"/>
                  </a:lnTo>
                  <a:lnTo>
                    <a:pt x="746189" y="617030"/>
                  </a:lnTo>
                  <a:lnTo>
                    <a:pt x="746189" y="641318"/>
                  </a:lnTo>
                  <a:lnTo>
                    <a:pt x="761143" y="641318"/>
                  </a:lnTo>
                  <a:lnTo>
                    <a:pt x="761143" y="649986"/>
                  </a:lnTo>
                  <a:lnTo>
                    <a:pt x="799719" y="649986"/>
                  </a:lnTo>
                  <a:lnTo>
                    <a:pt x="799719" y="683895"/>
                  </a:lnTo>
                  <a:lnTo>
                    <a:pt x="841724" y="683895"/>
                  </a:lnTo>
                  <a:lnTo>
                    <a:pt x="841724" y="715232"/>
                  </a:lnTo>
                  <a:lnTo>
                    <a:pt x="851249" y="715232"/>
                  </a:lnTo>
                  <a:lnTo>
                    <a:pt x="851249" y="738473"/>
                  </a:lnTo>
                  <a:lnTo>
                    <a:pt x="858107" y="738473"/>
                  </a:lnTo>
                  <a:lnTo>
                    <a:pt x="858107" y="772573"/>
                  </a:lnTo>
                  <a:lnTo>
                    <a:pt x="868490" y="772573"/>
                  </a:lnTo>
                  <a:lnTo>
                    <a:pt x="872300" y="772573"/>
                  </a:lnTo>
                  <a:lnTo>
                    <a:pt x="872300" y="817912"/>
                  </a:lnTo>
                  <a:lnTo>
                    <a:pt x="1115854" y="817912"/>
                  </a:lnTo>
                  <a:lnTo>
                    <a:pt x="1414272" y="817912"/>
                  </a:lnTo>
                  <a:lnTo>
                    <a:pt x="1414272" y="855059"/>
                  </a:lnTo>
                  <a:lnTo>
                    <a:pt x="1570958" y="855059"/>
                  </a:lnTo>
                  <a:lnTo>
                    <a:pt x="1570958" y="890016"/>
                  </a:lnTo>
                  <a:lnTo>
                    <a:pt x="1734503" y="890016"/>
                  </a:lnTo>
                  <a:lnTo>
                    <a:pt x="1798034" y="890016"/>
                  </a:lnTo>
                  <a:lnTo>
                    <a:pt x="1798034" y="933164"/>
                  </a:lnTo>
                  <a:lnTo>
                    <a:pt x="1952339" y="933164"/>
                  </a:lnTo>
                  <a:lnTo>
                    <a:pt x="1952339" y="974884"/>
                  </a:lnTo>
                  <a:lnTo>
                    <a:pt x="2162270" y="974884"/>
                  </a:lnTo>
                  <a:lnTo>
                    <a:pt x="2162270" y="1025366"/>
                  </a:lnTo>
                  <a:lnTo>
                    <a:pt x="2203514" y="1025366"/>
                  </a:lnTo>
                  <a:lnTo>
                    <a:pt x="2203514" y="1028129"/>
                  </a:lnTo>
                  <a:lnTo>
                    <a:pt x="2387251" y="1028129"/>
                  </a:lnTo>
                  <a:lnTo>
                    <a:pt x="2656142" y="1028129"/>
                  </a:lnTo>
                  <a:lnTo>
                    <a:pt x="2656142" y="1102424"/>
                  </a:lnTo>
                  <a:lnTo>
                    <a:pt x="2758535" y="1102424"/>
                  </a:lnTo>
                  <a:lnTo>
                    <a:pt x="3008376" y="1102424"/>
                  </a:lnTo>
                  <a:lnTo>
                    <a:pt x="3317939" y="1102424"/>
                  </a:lnTo>
                  <a:lnTo>
                    <a:pt x="3425190" y="1102424"/>
                  </a:lnTo>
                  <a:lnTo>
                    <a:pt x="3427476" y="1102424"/>
                  </a:lnTo>
                  <a:lnTo>
                    <a:pt x="3427476" y="1250061"/>
                  </a:lnTo>
                  <a:lnTo>
                    <a:pt x="3559588" y="1250061"/>
                  </a:lnTo>
                  <a:lnTo>
                    <a:pt x="4033552" y="1250061"/>
                  </a:lnTo>
                </a:path>
              </a:pathLst>
            </a:custGeom>
            <a:noFill/>
            <a:ln w="12700" cap="flat">
              <a:solidFill>
                <a:srgbClr val="1F497D"/>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182" name="Freeform: Shape 181">
              <a:extLst>
                <a:ext uri="{FF2B5EF4-FFF2-40B4-BE49-F238E27FC236}">
                  <a16:creationId xmlns:a16="http://schemas.microsoft.com/office/drawing/2014/main" id="{CCC7C0FF-EA30-650F-6D23-05BB697C4973}"/>
                </a:ext>
              </a:extLst>
            </p:cNvPr>
            <p:cNvSpPr/>
            <p:nvPr/>
          </p:nvSpPr>
          <p:spPr>
            <a:xfrm>
              <a:off x="1140739" y="1515468"/>
              <a:ext cx="6755016" cy="1295520"/>
            </a:xfrm>
            <a:custGeom>
              <a:avLst/>
              <a:gdLst>
                <a:gd name="connsiteX0" fmla="*/ 0 w 5060823"/>
                <a:gd name="connsiteY0" fmla="*/ 0 h 970597"/>
                <a:gd name="connsiteX1" fmla="*/ 267843 w 5060823"/>
                <a:gd name="connsiteY1" fmla="*/ 0 h 970597"/>
                <a:gd name="connsiteX2" fmla="*/ 335280 w 5060823"/>
                <a:gd name="connsiteY2" fmla="*/ 0 h 970597"/>
                <a:gd name="connsiteX3" fmla="*/ 335280 w 5060823"/>
                <a:gd name="connsiteY3" fmla="*/ 14002 h 970597"/>
                <a:gd name="connsiteX4" fmla="*/ 362331 w 5060823"/>
                <a:gd name="connsiteY4" fmla="*/ 14002 h 970597"/>
                <a:gd name="connsiteX5" fmla="*/ 362331 w 5060823"/>
                <a:gd name="connsiteY5" fmla="*/ 27623 h 970597"/>
                <a:gd name="connsiteX6" fmla="*/ 389287 w 5060823"/>
                <a:gd name="connsiteY6" fmla="*/ 27623 h 970597"/>
                <a:gd name="connsiteX7" fmla="*/ 389287 w 5060823"/>
                <a:gd name="connsiteY7" fmla="*/ 42863 h 970597"/>
                <a:gd name="connsiteX8" fmla="*/ 442246 w 5060823"/>
                <a:gd name="connsiteY8" fmla="*/ 42863 h 970597"/>
                <a:gd name="connsiteX9" fmla="*/ 442246 w 5060823"/>
                <a:gd name="connsiteY9" fmla="*/ 55436 h 970597"/>
                <a:gd name="connsiteX10" fmla="*/ 519494 w 5060823"/>
                <a:gd name="connsiteY10" fmla="*/ 55436 h 970597"/>
                <a:gd name="connsiteX11" fmla="*/ 519494 w 5060823"/>
                <a:gd name="connsiteY11" fmla="*/ 70485 h 970597"/>
                <a:gd name="connsiteX12" fmla="*/ 525018 w 5060823"/>
                <a:gd name="connsiteY12" fmla="*/ 70485 h 970597"/>
                <a:gd name="connsiteX13" fmla="*/ 525018 w 5060823"/>
                <a:gd name="connsiteY13" fmla="*/ 72390 h 970597"/>
                <a:gd name="connsiteX14" fmla="*/ 547116 w 5060823"/>
                <a:gd name="connsiteY14" fmla="*/ 72390 h 970597"/>
                <a:gd name="connsiteX15" fmla="*/ 547116 w 5060823"/>
                <a:gd name="connsiteY15" fmla="*/ 83630 h 970597"/>
                <a:gd name="connsiteX16" fmla="*/ 560261 w 5060823"/>
                <a:gd name="connsiteY16" fmla="*/ 83630 h 970597"/>
                <a:gd name="connsiteX17" fmla="*/ 560261 w 5060823"/>
                <a:gd name="connsiteY17" fmla="*/ 113919 h 970597"/>
                <a:gd name="connsiteX18" fmla="*/ 580930 w 5060823"/>
                <a:gd name="connsiteY18" fmla="*/ 113919 h 970597"/>
                <a:gd name="connsiteX19" fmla="*/ 580930 w 5060823"/>
                <a:gd name="connsiteY19" fmla="*/ 143351 h 970597"/>
                <a:gd name="connsiteX20" fmla="*/ 588836 w 5060823"/>
                <a:gd name="connsiteY20" fmla="*/ 143351 h 970597"/>
                <a:gd name="connsiteX21" fmla="*/ 588836 w 5060823"/>
                <a:gd name="connsiteY21" fmla="*/ 184309 h 970597"/>
                <a:gd name="connsiteX22" fmla="*/ 650558 w 5060823"/>
                <a:gd name="connsiteY22" fmla="*/ 184309 h 970597"/>
                <a:gd name="connsiteX23" fmla="*/ 650558 w 5060823"/>
                <a:gd name="connsiteY23" fmla="*/ 200406 h 970597"/>
                <a:gd name="connsiteX24" fmla="*/ 671608 w 5060823"/>
                <a:gd name="connsiteY24" fmla="*/ 200406 h 970597"/>
                <a:gd name="connsiteX25" fmla="*/ 671608 w 5060823"/>
                <a:gd name="connsiteY25" fmla="*/ 209455 h 970597"/>
                <a:gd name="connsiteX26" fmla="*/ 708470 w 5060823"/>
                <a:gd name="connsiteY26" fmla="*/ 209455 h 970597"/>
                <a:gd name="connsiteX27" fmla="*/ 708470 w 5060823"/>
                <a:gd name="connsiteY27" fmla="*/ 225266 h 970597"/>
                <a:gd name="connsiteX28" fmla="*/ 729520 w 5060823"/>
                <a:gd name="connsiteY28" fmla="*/ 225266 h 970597"/>
                <a:gd name="connsiteX29" fmla="*/ 729520 w 5060823"/>
                <a:gd name="connsiteY29" fmla="*/ 239459 h 970597"/>
                <a:gd name="connsiteX30" fmla="*/ 754285 w 5060823"/>
                <a:gd name="connsiteY30" fmla="*/ 239459 h 970597"/>
                <a:gd name="connsiteX31" fmla="*/ 754285 w 5060823"/>
                <a:gd name="connsiteY31" fmla="*/ 254794 h 970597"/>
                <a:gd name="connsiteX32" fmla="*/ 758190 w 5060823"/>
                <a:gd name="connsiteY32" fmla="*/ 254794 h 970597"/>
                <a:gd name="connsiteX33" fmla="*/ 758190 w 5060823"/>
                <a:gd name="connsiteY33" fmla="*/ 279083 h 970597"/>
                <a:gd name="connsiteX34" fmla="*/ 766572 w 5060823"/>
                <a:gd name="connsiteY34" fmla="*/ 279083 h 970597"/>
                <a:gd name="connsiteX35" fmla="*/ 766572 w 5060823"/>
                <a:gd name="connsiteY35" fmla="*/ 297085 h 970597"/>
                <a:gd name="connsiteX36" fmla="*/ 770668 w 5060823"/>
                <a:gd name="connsiteY36" fmla="*/ 297085 h 970597"/>
                <a:gd name="connsiteX37" fmla="*/ 770668 w 5060823"/>
                <a:gd name="connsiteY37" fmla="*/ 318421 h 970597"/>
                <a:gd name="connsiteX38" fmla="*/ 775335 w 5060823"/>
                <a:gd name="connsiteY38" fmla="*/ 318421 h 970597"/>
                <a:gd name="connsiteX39" fmla="*/ 775335 w 5060823"/>
                <a:gd name="connsiteY39" fmla="*/ 326327 h 970597"/>
                <a:gd name="connsiteX40" fmla="*/ 784098 w 5060823"/>
                <a:gd name="connsiteY40" fmla="*/ 326327 h 970597"/>
                <a:gd name="connsiteX41" fmla="*/ 784098 w 5060823"/>
                <a:gd name="connsiteY41" fmla="*/ 339376 h 970597"/>
                <a:gd name="connsiteX42" fmla="*/ 819055 w 5060823"/>
                <a:gd name="connsiteY42" fmla="*/ 339376 h 970597"/>
                <a:gd name="connsiteX43" fmla="*/ 819055 w 5060823"/>
                <a:gd name="connsiteY43" fmla="*/ 352520 h 970597"/>
                <a:gd name="connsiteX44" fmla="*/ 944880 w 5060823"/>
                <a:gd name="connsiteY44" fmla="*/ 352520 h 970597"/>
                <a:gd name="connsiteX45" fmla="*/ 944880 w 5060823"/>
                <a:gd name="connsiteY45" fmla="*/ 367760 h 970597"/>
                <a:gd name="connsiteX46" fmla="*/ 953643 w 5060823"/>
                <a:gd name="connsiteY46" fmla="*/ 367760 h 970597"/>
                <a:gd name="connsiteX47" fmla="*/ 953643 w 5060823"/>
                <a:gd name="connsiteY47" fmla="*/ 380619 h 970597"/>
                <a:gd name="connsiteX48" fmla="*/ 965645 w 5060823"/>
                <a:gd name="connsiteY48" fmla="*/ 380619 h 970597"/>
                <a:gd name="connsiteX49" fmla="*/ 965645 w 5060823"/>
                <a:gd name="connsiteY49" fmla="*/ 394811 h 970597"/>
                <a:gd name="connsiteX50" fmla="*/ 969455 w 5060823"/>
                <a:gd name="connsiteY50" fmla="*/ 394811 h 970597"/>
                <a:gd name="connsiteX51" fmla="*/ 969455 w 5060823"/>
                <a:gd name="connsiteY51" fmla="*/ 409861 h 970597"/>
                <a:gd name="connsiteX52" fmla="*/ 977360 w 5060823"/>
                <a:gd name="connsiteY52" fmla="*/ 409861 h 970597"/>
                <a:gd name="connsiteX53" fmla="*/ 977360 w 5060823"/>
                <a:gd name="connsiteY53" fmla="*/ 423196 h 970597"/>
                <a:gd name="connsiteX54" fmla="*/ 984218 w 5060823"/>
                <a:gd name="connsiteY54" fmla="*/ 423196 h 970597"/>
                <a:gd name="connsiteX55" fmla="*/ 984218 w 5060823"/>
                <a:gd name="connsiteY55" fmla="*/ 432530 h 970597"/>
                <a:gd name="connsiteX56" fmla="*/ 987171 w 5060823"/>
                <a:gd name="connsiteY56" fmla="*/ 432530 h 970597"/>
                <a:gd name="connsiteX57" fmla="*/ 987171 w 5060823"/>
                <a:gd name="connsiteY57" fmla="*/ 438531 h 970597"/>
                <a:gd name="connsiteX58" fmla="*/ 994601 w 5060823"/>
                <a:gd name="connsiteY58" fmla="*/ 438531 h 970597"/>
                <a:gd name="connsiteX59" fmla="*/ 994601 w 5060823"/>
                <a:gd name="connsiteY59" fmla="*/ 441484 h 970597"/>
                <a:gd name="connsiteX60" fmla="*/ 1000030 w 5060823"/>
                <a:gd name="connsiteY60" fmla="*/ 441484 h 970597"/>
                <a:gd name="connsiteX61" fmla="*/ 1000030 w 5060823"/>
                <a:gd name="connsiteY61" fmla="*/ 452438 h 970597"/>
                <a:gd name="connsiteX62" fmla="*/ 1015556 w 5060823"/>
                <a:gd name="connsiteY62" fmla="*/ 452438 h 970597"/>
                <a:gd name="connsiteX63" fmla="*/ 1015556 w 5060823"/>
                <a:gd name="connsiteY63" fmla="*/ 468821 h 970597"/>
                <a:gd name="connsiteX64" fmla="*/ 1088803 w 5060823"/>
                <a:gd name="connsiteY64" fmla="*/ 468821 h 970597"/>
                <a:gd name="connsiteX65" fmla="*/ 1088803 w 5060823"/>
                <a:gd name="connsiteY65" fmla="*/ 479965 h 970597"/>
                <a:gd name="connsiteX66" fmla="*/ 1110044 w 5060823"/>
                <a:gd name="connsiteY66" fmla="*/ 479965 h 970597"/>
                <a:gd name="connsiteX67" fmla="*/ 1110044 w 5060823"/>
                <a:gd name="connsiteY67" fmla="*/ 494157 h 970597"/>
                <a:gd name="connsiteX68" fmla="*/ 1159478 w 5060823"/>
                <a:gd name="connsiteY68" fmla="*/ 494157 h 970597"/>
                <a:gd name="connsiteX69" fmla="*/ 1159478 w 5060823"/>
                <a:gd name="connsiteY69" fmla="*/ 511397 h 970597"/>
                <a:gd name="connsiteX70" fmla="*/ 1166527 w 5060823"/>
                <a:gd name="connsiteY70" fmla="*/ 511397 h 970597"/>
                <a:gd name="connsiteX71" fmla="*/ 1166527 w 5060823"/>
                <a:gd name="connsiteY71" fmla="*/ 526637 h 970597"/>
                <a:gd name="connsiteX72" fmla="*/ 1274636 w 5060823"/>
                <a:gd name="connsiteY72" fmla="*/ 526637 h 970597"/>
                <a:gd name="connsiteX73" fmla="*/ 1274636 w 5060823"/>
                <a:gd name="connsiteY73" fmla="*/ 540639 h 970597"/>
                <a:gd name="connsiteX74" fmla="*/ 1279303 w 5060823"/>
                <a:gd name="connsiteY74" fmla="*/ 540639 h 970597"/>
                <a:gd name="connsiteX75" fmla="*/ 1279303 w 5060823"/>
                <a:gd name="connsiteY75" fmla="*/ 543592 h 970597"/>
                <a:gd name="connsiteX76" fmla="*/ 1353026 w 5060823"/>
                <a:gd name="connsiteY76" fmla="*/ 543592 h 970597"/>
                <a:gd name="connsiteX77" fmla="*/ 1353026 w 5060823"/>
                <a:gd name="connsiteY77" fmla="*/ 556165 h 970597"/>
                <a:gd name="connsiteX78" fmla="*/ 1530477 w 5060823"/>
                <a:gd name="connsiteY78" fmla="*/ 556165 h 970597"/>
                <a:gd name="connsiteX79" fmla="*/ 1534573 w 5060823"/>
                <a:gd name="connsiteY79" fmla="*/ 556165 h 970597"/>
                <a:gd name="connsiteX80" fmla="*/ 1534573 w 5060823"/>
                <a:gd name="connsiteY80" fmla="*/ 576072 h 970597"/>
                <a:gd name="connsiteX81" fmla="*/ 1539240 w 5060823"/>
                <a:gd name="connsiteY81" fmla="*/ 576072 h 970597"/>
                <a:gd name="connsiteX82" fmla="*/ 1539240 w 5060823"/>
                <a:gd name="connsiteY82" fmla="*/ 587312 h 970597"/>
                <a:gd name="connsiteX83" fmla="*/ 1588675 w 5060823"/>
                <a:gd name="connsiteY83" fmla="*/ 587312 h 970597"/>
                <a:gd name="connsiteX84" fmla="*/ 1588675 w 5060823"/>
                <a:gd name="connsiteY84" fmla="*/ 603980 h 970597"/>
                <a:gd name="connsiteX85" fmla="*/ 1728692 w 5060823"/>
                <a:gd name="connsiteY85" fmla="*/ 603980 h 970597"/>
                <a:gd name="connsiteX86" fmla="*/ 1728692 w 5060823"/>
                <a:gd name="connsiteY86" fmla="*/ 619220 h 970597"/>
                <a:gd name="connsiteX87" fmla="*/ 1903381 w 5060823"/>
                <a:gd name="connsiteY87" fmla="*/ 619220 h 970597"/>
                <a:gd name="connsiteX88" fmla="*/ 1903381 w 5060823"/>
                <a:gd name="connsiteY88" fmla="*/ 636175 h 970597"/>
                <a:gd name="connsiteX89" fmla="*/ 1923383 w 5060823"/>
                <a:gd name="connsiteY89" fmla="*/ 636175 h 970597"/>
                <a:gd name="connsiteX90" fmla="*/ 1923383 w 5060823"/>
                <a:gd name="connsiteY90" fmla="*/ 652558 h 970597"/>
                <a:gd name="connsiteX91" fmla="*/ 1949291 w 5060823"/>
                <a:gd name="connsiteY91" fmla="*/ 652558 h 970597"/>
                <a:gd name="connsiteX92" fmla="*/ 1949291 w 5060823"/>
                <a:gd name="connsiteY92" fmla="*/ 670274 h 970597"/>
                <a:gd name="connsiteX93" fmla="*/ 1960436 w 5060823"/>
                <a:gd name="connsiteY93" fmla="*/ 670274 h 970597"/>
                <a:gd name="connsiteX94" fmla="*/ 1960436 w 5060823"/>
                <a:gd name="connsiteY94" fmla="*/ 688277 h 970597"/>
                <a:gd name="connsiteX95" fmla="*/ 2004727 w 5060823"/>
                <a:gd name="connsiteY95" fmla="*/ 688277 h 970597"/>
                <a:gd name="connsiteX96" fmla="*/ 2004727 w 5060823"/>
                <a:gd name="connsiteY96" fmla="*/ 706565 h 970597"/>
                <a:gd name="connsiteX97" fmla="*/ 2072926 w 5060823"/>
                <a:gd name="connsiteY97" fmla="*/ 706565 h 970597"/>
                <a:gd name="connsiteX98" fmla="*/ 2072926 w 5060823"/>
                <a:gd name="connsiteY98" fmla="*/ 724853 h 970597"/>
                <a:gd name="connsiteX99" fmla="*/ 2120741 w 5060823"/>
                <a:gd name="connsiteY99" fmla="*/ 724853 h 970597"/>
                <a:gd name="connsiteX100" fmla="*/ 2120741 w 5060823"/>
                <a:gd name="connsiteY100" fmla="*/ 742093 h 970597"/>
                <a:gd name="connsiteX101" fmla="*/ 2314289 w 5060823"/>
                <a:gd name="connsiteY101" fmla="*/ 742093 h 970597"/>
                <a:gd name="connsiteX102" fmla="*/ 2314289 w 5060823"/>
                <a:gd name="connsiteY102" fmla="*/ 761714 h 970597"/>
                <a:gd name="connsiteX103" fmla="*/ 2415064 w 5060823"/>
                <a:gd name="connsiteY103" fmla="*/ 761714 h 970597"/>
                <a:gd name="connsiteX104" fmla="*/ 2621756 w 5060823"/>
                <a:gd name="connsiteY104" fmla="*/ 761714 h 970597"/>
                <a:gd name="connsiteX105" fmla="*/ 2621756 w 5060823"/>
                <a:gd name="connsiteY105" fmla="*/ 781717 h 970597"/>
                <a:gd name="connsiteX106" fmla="*/ 2624709 w 5060823"/>
                <a:gd name="connsiteY106" fmla="*/ 781717 h 970597"/>
                <a:gd name="connsiteX107" fmla="*/ 2624709 w 5060823"/>
                <a:gd name="connsiteY107" fmla="*/ 785527 h 970597"/>
                <a:gd name="connsiteX108" fmla="*/ 2694337 w 5060823"/>
                <a:gd name="connsiteY108" fmla="*/ 785527 h 970597"/>
                <a:gd name="connsiteX109" fmla="*/ 2694337 w 5060823"/>
                <a:gd name="connsiteY109" fmla="*/ 808672 h 970597"/>
                <a:gd name="connsiteX110" fmla="*/ 2741866 w 5060823"/>
                <a:gd name="connsiteY110" fmla="*/ 808672 h 970597"/>
                <a:gd name="connsiteX111" fmla="*/ 2948749 w 5060823"/>
                <a:gd name="connsiteY111" fmla="*/ 808672 h 970597"/>
                <a:gd name="connsiteX112" fmla="*/ 2948749 w 5060823"/>
                <a:gd name="connsiteY112" fmla="*/ 833533 h 970597"/>
                <a:gd name="connsiteX113" fmla="*/ 2961608 w 5060823"/>
                <a:gd name="connsiteY113" fmla="*/ 833533 h 970597"/>
                <a:gd name="connsiteX114" fmla="*/ 2961608 w 5060823"/>
                <a:gd name="connsiteY114" fmla="*/ 859441 h 970597"/>
                <a:gd name="connsiteX115" fmla="*/ 2998470 w 5060823"/>
                <a:gd name="connsiteY115" fmla="*/ 859441 h 970597"/>
                <a:gd name="connsiteX116" fmla="*/ 2998470 w 5060823"/>
                <a:gd name="connsiteY116" fmla="*/ 884872 h 970597"/>
                <a:gd name="connsiteX117" fmla="*/ 3297650 w 5060823"/>
                <a:gd name="connsiteY117" fmla="*/ 884872 h 970597"/>
                <a:gd name="connsiteX118" fmla="*/ 3458528 w 5060823"/>
                <a:gd name="connsiteY118" fmla="*/ 884872 h 970597"/>
                <a:gd name="connsiteX119" fmla="*/ 3458528 w 5060823"/>
                <a:gd name="connsiteY119" fmla="*/ 921163 h 970597"/>
                <a:gd name="connsiteX120" fmla="*/ 3481673 w 5060823"/>
                <a:gd name="connsiteY120" fmla="*/ 921163 h 970597"/>
                <a:gd name="connsiteX121" fmla="*/ 3784187 w 5060823"/>
                <a:gd name="connsiteY121" fmla="*/ 921163 h 970597"/>
                <a:gd name="connsiteX122" fmla="*/ 4075748 w 5060823"/>
                <a:gd name="connsiteY122" fmla="*/ 921163 h 970597"/>
                <a:gd name="connsiteX123" fmla="*/ 4205192 w 5060823"/>
                <a:gd name="connsiteY123" fmla="*/ 921163 h 970597"/>
                <a:gd name="connsiteX124" fmla="*/ 4205192 w 5060823"/>
                <a:gd name="connsiteY124" fmla="*/ 970597 h 970597"/>
                <a:gd name="connsiteX125" fmla="*/ 4410742 w 5060823"/>
                <a:gd name="connsiteY125" fmla="*/ 970597 h 970597"/>
                <a:gd name="connsiteX126" fmla="*/ 4639818 w 5060823"/>
                <a:gd name="connsiteY126" fmla="*/ 970597 h 970597"/>
                <a:gd name="connsiteX127" fmla="*/ 4823270 w 5060823"/>
                <a:gd name="connsiteY127" fmla="*/ 970597 h 970597"/>
                <a:gd name="connsiteX128" fmla="*/ 5060823 w 5060823"/>
                <a:gd name="connsiteY128" fmla="*/ 970597 h 97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5060823" h="970597">
                  <a:moveTo>
                    <a:pt x="0" y="0"/>
                  </a:moveTo>
                  <a:lnTo>
                    <a:pt x="267843" y="0"/>
                  </a:lnTo>
                  <a:lnTo>
                    <a:pt x="335280" y="0"/>
                  </a:lnTo>
                  <a:lnTo>
                    <a:pt x="335280" y="14002"/>
                  </a:lnTo>
                  <a:lnTo>
                    <a:pt x="362331" y="14002"/>
                  </a:lnTo>
                  <a:lnTo>
                    <a:pt x="362331" y="27623"/>
                  </a:lnTo>
                  <a:lnTo>
                    <a:pt x="389287" y="27623"/>
                  </a:lnTo>
                  <a:lnTo>
                    <a:pt x="389287" y="42863"/>
                  </a:lnTo>
                  <a:lnTo>
                    <a:pt x="442246" y="42863"/>
                  </a:lnTo>
                  <a:lnTo>
                    <a:pt x="442246" y="55436"/>
                  </a:lnTo>
                  <a:lnTo>
                    <a:pt x="519494" y="55436"/>
                  </a:lnTo>
                  <a:lnTo>
                    <a:pt x="519494" y="70485"/>
                  </a:lnTo>
                  <a:lnTo>
                    <a:pt x="525018" y="70485"/>
                  </a:lnTo>
                  <a:lnTo>
                    <a:pt x="525018" y="72390"/>
                  </a:lnTo>
                  <a:lnTo>
                    <a:pt x="547116" y="72390"/>
                  </a:lnTo>
                  <a:lnTo>
                    <a:pt x="547116" y="83630"/>
                  </a:lnTo>
                  <a:lnTo>
                    <a:pt x="560261" y="83630"/>
                  </a:lnTo>
                  <a:lnTo>
                    <a:pt x="560261" y="113919"/>
                  </a:lnTo>
                  <a:lnTo>
                    <a:pt x="580930" y="113919"/>
                  </a:lnTo>
                  <a:lnTo>
                    <a:pt x="580930" y="143351"/>
                  </a:lnTo>
                  <a:lnTo>
                    <a:pt x="588836" y="143351"/>
                  </a:lnTo>
                  <a:lnTo>
                    <a:pt x="588836" y="184309"/>
                  </a:lnTo>
                  <a:lnTo>
                    <a:pt x="650558" y="184309"/>
                  </a:lnTo>
                  <a:lnTo>
                    <a:pt x="650558" y="200406"/>
                  </a:lnTo>
                  <a:lnTo>
                    <a:pt x="671608" y="200406"/>
                  </a:lnTo>
                  <a:lnTo>
                    <a:pt x="671608" y="209455"/>
                  </a:lnTo>
                  <a:lnTo>
                    <a:pt x="708470" y="209455"/>
                  </a:lnTo>
                  <a:lnTo>
                    <a:pt x="708470" y="225266"/>
                  </a:lnTo>
                  <a:lnTo>
                    <a:pt x="729520" y="225266"/>
                  </a:lnTo>
                  <a:lnTo>
                    <a:pt x="729520" y="239459"/>
                  </a:lnTo>
                  <a:lnTo>
                    <a:pt x="754285" y="239459"/>
                  </a:lnTo>
                  <a:lnTo>
                    <a:pt x="754285" y="254794"/>
                  </a:lnTo>
                  <a:lnTo>
                    <a:pt x="758190" y="254794"/>
                  </a:lnTo>
                  <a:lnTo>
                    <a:pt x="758190" y="279083"/>
                  </a:lnTo>
                  <a:lnTo>
                    <a:pt x="766572" y="279083"/>
                  </a:lnTo>
                  <a:lnTo>
                    <a:pt x="766572" y="297085"/>
                  </a:lnTo>
                  <a:lnTo>
                    <a:pt x="770668" y="297085"/>
                  </a:lnTo>
                  <a:lnTo>
                    <a:pt x="770668" y="318421"/>
                  </a:lnTo>
                  <a:lnTo>
                    <a:pt x="775335" y="318421"/>
                  </a:lnTo>
                  <a:lnTo>
                    <a:pt x="775335" y="326327"/>
                  </a:lnTo>
                  <a:lnTo>
                    <a:pt x="784098" y="326327"/>
                  </a:lnTo>
                  <a:lnTo>
                    <a:pt x="784098" y="339376"/>
                  </a:lnTo>
                  <a:lnTo>
                    <a:pt x="819055" y="339376"/>
                  </a:lnTo>
                  <a:lnTo>
                    <a:pt x="819055" y="352520"/>
                  </a:lnTo>
                  <a:lnTo>
                    <a:pt x="944880" y="352520"/>
                  </a:lnTo>
                  <a:lnTo>
                    <a:pt x="944880" y="367760"/>
                  </a:lnTo>
                  <a:lnTo>
                    <a:pt x="953643" y="367760"/>
                  </a:lnTo>
                  <a:lnTo>
                    <a:pt x="953643" y="380619"/>
                  </a:lnTo>
                  <a:lnTo>
                    <a:pt x="965645" y="380619"/>
                  </a:lnTo>
                  <a:lnTo>
                    <a:pt x="965645" y="394811"/>
                  </a:lnTo>
                  <a:lnTo>
                    <a:pt x="969455" y="394811"/>
                  </a:lnTo>
                  <a:lnTo>
                    <a:pt x="969455" y="409861"/>
                  </a:lnTo>
                  <a:lnTo>
                    <a:pt x="977360" y="409861"/>
                  </a:lnTo>
                  <a:lnTo>
                    <a:pt x="977360" y="423196"/>
                  </a:lnTo>
                  <a:lnTo>
                    <a:pt x="984218" y="423196"/>
                  </a:lnTo>
                  <a:lnTo>
                    <a:pt x="984218" y="432530"/>
                  </a:lnTo>
                  <a:lnTo>
                    <a:pt x="987171" y="432530"/>
                  </a:lnTo>
                  <a:lnTo>
                    <a:pt x="987171" y="438531"/>
                  </a:lnTo>
                  <a:lnTo>
                    <a:pt x="994601" y="438531"/>
                  </a:lnTo>
                  <a:lnTo>
                    <a:pt x="994601" y="441484"/>
                  </a:lnTo>
                  <a:lnTo>
                    <a:pt x="1000030" y="441484"/>
                  </a:lnTo>
                  <a:lnTo>
                    <a:pt x="1000030" y="452438"/>
                  </a:lnTo>
                  <a:lnTo>
                    <a:pt x="1015556" y="452438"/>
                  </a:lnTo>
                  <a:lnTo>
                    <a:pt x="1015556" y="468821"/>
                  </a:lnTo>
                  <a:lnTo>
                    <a:pt x="1088803" y="468821"/>
                  </a:lnTo>
                  <a:lnTo>
                    <a:pt x="1088803" y="479965"/>
                  </a:lnTo>
                  <a:lnTo>
                    <a:pt x="1110044" y="479965"/>
                  </a:lnTo>
                  <a:lnTo>
                    <a:pt x="1110044" y="494157"/>
                  </a:lnTo>
                  <a:lnTo>
                    <a:pt x="1159478" y="494157"/>
                  </a:lnTo>
                  <a:lnTo>
                    <a:pt x="1159478" y="511397"/>
                  </a:lnTo>
                  <a:lnTo>
                    <a:pt x="1166527" y="511397"/>
                  </a:lnTo>
                  <a:lnTo>
                    <a:pt x="1166527" y="526637"/>
                  </a:lnTo>
                  <a:lnTo>
                    <a:pt x="1274636" y="526637"/>
                  </a:lnTo>
                  <a:lnTo>
                    <a:pt x="1274636" y="540639"/>
                  </a:lnTo>
                  <a:lnTo>
                    <a:pt x="1279303" y="540639"/>
                  </a:lnTo>
                  <a:lnTo>
                    <a:pt x="1279303" y="543592"/>
                  </a:lnTo>
                  <a:lnTo>
                    <a:pt x="1353026" y="543592"/>
                  </a:lnTo>
                  <a:lnTo>
                    <a:pt x="1353026" y="556165"/>
                  </a:lnTo>
                  <a:lnTo>
                    <a:pt x="1530477" y="556165"/>
                  </a:lnTo>
                  <a:lnTo>
                    <a:pt x="1534573" y="556165"/>
                  </a:lnTo>
                  <a:lnTo>
                    <a:pt x="1534573" y="576072"/>
                  </a:lnTo>
                  <a:lnTo>
                    <a:pt x="1539240" y="576072"/>
                  </a:lnTo>
                  <a:lnTo>
                    <a:pt x="1539240" y="587312"/>
                  </a:lnTo>
                  <a:lnTo>
                    <a:pt x="1588675" y="587312"/>
                  </a:lnTo>
                  <a:lnTo>
                    <a:pt x="1588675" y="603980"/>
                  </a:lnTo>
                  <a:lnTo>
                    <a:pt x="1728692" y="603980"/>
                  </a:lnTo>
                  <a:lnTo>
                    <a:pt x="1728692" y="619220"/>
                  </a:lnTo>
                  <a:lnTo>
                    <a:pt x="1903381" y="619220"/>
                  </a:lnTo>
                  <a:lnTo>
                    <a:pt x="1903381" y="636175"/>
                  </a:lnTo>
                  <a:lnTo>
                    <a:pt x="1923383" y="636175"/>
                  </a:lnTo>
                  <a:lnTo>
                    <a:pt x="1923383" y="652558"/>
                  </a:lnTo>
                  <a:lnTo>
                    <a:pt x="1949291" y="652558"/>
                  </a:lnTo>
                  <a:lnTo>
                    <a:pt x="1949291" y="670274"/>
                  </a:lnTo>
                  <a:lnTo>
                    <a:pt x="1960436" y="670274"/>
                  </a:lnTo>
                  <a:lnTo>
                    <a:pt x="1960436" y="688277"/>
                  </a:lnTo>
                  <a:lnTo>
                    <a:pt x="2004727" y="688277"/>
                  </a:lnTo>
                  <a:lnTo>
                    <a:pt x="2004727" y="706565"/>
                  </a:lnTo>
                  <a:lnTo>
                    <a:pt x="2072926" y="706565"/>
                  </a:lnTo>
                  <a:lnTo>
                    <a:pt x="2072926" y="724853"/>
                  </a:lnTo>
                  <a:lnTo>
                    <a:pt x="2120741" y="724853"/>
                  </a:lnTo>
                  <a:lnTo>
                    <a:pt x="2120741" y="742093"/>
                  </a:lnTo>
                  <a:lnTo>
                    <a:pt x="2314289" y="742093"/>
                  </a:lnTo>
                  <a:lnTo>
                    <a:pt x="2314289" y="761714"/>
                  </a:lnTo>
                  <a:lnTo>
                    <a:pt x="2415064" y="761714"/>
                  </a:lnTo>
                  <a:lnTo>
                    <a:pt x="2621756" y="761714"/>
                  </a:lnTo>
                  <a:lnTo>
                    <a:pt x="2621756" y="781717"/>
                  </a:lnTo>
                  <a:lnTo>
                    <a:pt x="2624709" y="781717"/>
                  </a:lnTo>
                  <a:lnTo>
                    <a:pt x="2624709" y="785527"/>
                  </a:lnTo>
                  <a:lnTo>
                    <a:pt x="2694337" y="785527"/>
                  </a:lnTo>
                  <a:lnTo>
                    <a:pt x="2694337" y="808672"/>
                  </a:lnTo>
                  <a:lnTo>
                    <a:pt x="2741866" y="808672"/>
                  </a:lnTo>
                  <a:lnTo>
                    <a:pt x="2948749" y="808672"/>
                  </a:lnTo>
                  <a:lnTo>
                    <a:pt x="2948749" y="833533"/>
                  </a:lnTo>
                  <a:lnTo>
                    <a:pt x="2961608" y="833533"/>
                  </a:lnTo>
                  <a:lnTo>
                    <a:pt x="2961608" y="859441"/>
                  </a:lnTo>
                  <a:lnTo>
                    <a:pt x="2998470" y="859441"/>
                  </a:lnTo>
                  <a:lnTo>
                    <a:pt x="2998470" y="884872"/>
                  </a:lnTo>
                  <a:lnTo>
                    <a:pt x="3297650" y="884872"/>
                  </a:lnTo>
                  <a:lnTo>
                    <a:pt x="3458528" y="884872"/>
                  </a:lnTo>
                  <a:lnTo>
                    <a:pt x="3458528" y="921163"/>
                  </a:lnTo>
                  <a:lnTo>
                    <a:pt x="3481673" y="921163"/>
                  </a:lnTo>
                  <a:lnTo>
                    <a:pt x="3784187" y="921163"/>
                  </a:lnTo>
                  <a:lnTo>
                    <a:pt x="4075748" y="921163"/>
                  </a:lnTo>
                  <a:lnTo>
                    <a:pt x="4205192" y="921163"/>
                  </a:lnTo>
                  <a:lnTo>
                    <a:pt x="4205192" y="970597"/>
                  </a:lnTo>
                  <a:lnTo>
                    <a:pt x="4410742" y="970597"/>
                  </a:lnTo>
                  <a:lnTo>
                    <a:pt x="4639818" y="970597"/>
                  </a:lnTo>
                  <a:lnTo>
                    <a:pt x="4823270" y="970597"/>
                  </a:lnTo>
                  <a:lnTo>
                    <a:pt x="5060823" y="970597"/>
                  </a:lnTo>
                </a:path>
              </a:pathLst>
            </a:custGeom>
            <a:noFill/>
            <a:ln w="12700" cap="flat">
              <a:solidFill>
                <a:srgbClr val="F79646"/>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000000"/>
                </a:solidFill>
                <a:effectLst/>
                <a:uLnTx/>
                <a:uFillTx/>
                <a:latin typeface="Calibri"/>
                <a:ea typeface="+mn-ea"/>
                <a:cs typeface="Arial"/>
                <a:sym typeface="Arial"/>
              </a:endParaRPr>
            </a:p>
          </p:txBody>
        </p:sp>
        <p:sp>
          <p:nvSpPr>
            <p:cNvPr id="183" name="Freeform: Shape 182">
              <a:extLst>
                <a:ext uri="{FF2B5EF4-FFF2-40B4-BE49-F238E27FC236}">
                  <a16:creationId xmlns:a16="http://schemas.microsoft.com/office/drawing/2014/main" id="{B6A76753-905F-C14B-6972-6392CA33CF38}"/>
                </a:ext>
              </a:extLst>
            </p:cNvPr>
            <p:cNvSpPr/>
            <p:nvPr/>
          </p:nvSpPr>
          <p:spPr>
            <a:xfrm>
              <a:off x="6893048" y="316494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84" name="Freeform: Shape 183">
              <a:extLst>
                <a:ext uri="{FF2B5EF4-FFF2-40B4-BE49-F238E27FC236}">
                  <a16:creationId xmlns:a16="http://schemas.microsoft.com/office/drawing/2014/main" id="{3F794521-942C-BCD2-222A-DD1D9F285C8B}"/>
                </a:ext>
              </a:extLst>
            </p:cNvPr>
            <p:cNvSpPr/>
            <p:nvPr/>
          </p:nvSpPr>
          <p:spPr>
            <a:xfrm>
              <a:off x="5838154" y="297070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87" name="Freeform: Shape 186">
              <a:extLst>
                <a:ext uri="{FF2B5EF4-FFF2-40B4-BE49-F238E27FC236}">
                  <a16:creationId xmlns:a16="http://schemas.microsoft.com/office/drawing/2014/main" id="{84C402A4-D191-EF2A-D27A-7E8E20AB7A78}"/>
                </a:ext>
              </a:extLst>
            </p:cNvPr>
            <p:cNvSpPr/>
            <p:nvPr/>
          </p:nvSpPr>
          <p:spPr>
            <a:xfrm>
              <a:off x="5752429" y="297070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88" name="Freeform: Shape 187">
              <a:extLst>
                <a:ext uri="{FF2B5EF4-FFF2-40B4-BE49-F238E27FC236}">
                  <a16:creationId xmlns:a16="http://schemas.microsoft.com/office/drawing/2014/main" id="{FFFDAA7A-6FCB-3D89-C705-1B06778D72A5}"/>
                </a:ext>
              </a:extLst>
            </p:cNvPr>
            <p:cNvSpPr/>
            <p:nvPr/>
          </p:nvSpPr>
          <p:spPr>
            <a:xfrm>
              <a:off x="4741606" y="287328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89" name="Freeform: Shape 188">
              <a:extLst>
                <a:ext uri="{FF2B5EF4-FFF2-40B4-BE49-F238E27FC236}">
                  <a16:creationId xmlns:a16="http://schemas.microsoft.com/office/drawing/2014/main" id="{2BA0BCDB-5EFD-5328-26C3-B2217D3750FB}"/>
                </a:ext>
              </a:extLst>
            </p:cNvPr>
            <p:cNvSpPr/>
            <p:nvPr/>
          </p:nvSpPr>
          <p:spPr>
            <a:xfrm>
              <a:off x="4582062" y="287328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0" name="Freeform: Shape 189">
              <a:extLst>
                <a:ext uri="{FF2B5EF4-FFF2-40B4-BE49-F238E27FC236}">
                  <a16:creationId xmlns:a16="http://schemas.microsoft.com/office/drawing/2014/main" id="{CDC591FE-C813-B96D-CF95-E5942DCCF202}"/>
                </a:ext>
              </a:extLst>
            </p:cNvPr>
            <p:cNvSpPr/>
            <p:nvPr/>
          </p:nvSpPr>
          <p:spPr>
            <a:xfrm>
              <a:off x="4351040" y="279886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1" name="Freeform: Shape 190">
              <a:extLst>
                <a:ext uri="{FF2B5EF4-FFF2-40B4-BE49-F238E27FC236}">
                  <a16:creationId xmlns:a16="http://schemas.microsoft.com/office/drawing/2014/main" id="{B486D70E-3DA3-26B0-EB6C-A903087DE52F}"/>
                </a:ext>
              </a:extLst>
            </p:cNvPr>
            <p:cNvSpPr/>
            <p:nvPr/>
          </p:nvSpPr>
          <p:spPr>
            <a:xfrm>
              <a:off x="4248646" y="279886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2" name="Freeform: Shape 191">
              <a:extLst>
                <a:ext uri="{FF2B5EF4-FFF2-40B4-BE49-F238E27FC236}">
                  <a16:creationId xmlns:a16="http://schemas.microsoft.com/office/drawing/2014/main" id="{CE538684-816A-9AE2-2910-6BFF589F96F9}"/>
                </a:ext>
              </a:extLst>
            </p:cNvPr>
            <p:cNvSpPr/>
            <p:nvPr/>
          </p:nvSpPr>
          <p:spPr>
            <a:xfrm>
              <a:off x="3741439" y="26866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3" name="Freeform: Shape 192">
              <a:extLst>
                <a:ext uri="{FF2B5EF4-FFF2-40B4-BE49-F238E27FC236}">
                  <a16:creationId xmlns:a16="http://schemas.microsoft.com/office/drawing/2014/main" id="{BECDC883-2CC5-903D-26BE-D4F2EB6398B9}"/>
                </a:ext>
              </a:extLst>
            </p:cNvPr>
            <p:cNvSpPr/>
            <p:nvPr/>
          </p:nvSpPr>
          <p:spPr>
            <a:xfrm>
              <a:off x="3696194" y="268660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4" name="Freeform: Shape 193">
              <a:extLst>
                <a:ext uri="{FF2B5EF4-FFF2-40B4-BE49-F238E27FC236}">
                  <a16:creationId xmlns:a16="http://schemas.microsoft.com/office/drawing/2014/main" id="{57BAF780-2915-7625-FA8A-5238223E10E1}"/>
                </a:ext>
              </a:extLst>
            </p:cNvPr>
            <p:cNvSpPr/>
            <p:nvPr/>
          </p:nvSpPr>
          <p:spPr>
            <a:xfrm>
              <a:off x="2881980" y="258971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5" name="Freeform: Shape 194">
              <a:extLst>
                <a:ext uri="{FF2B5EF4-FFF2-40B4-BE49-F238E27FC236}">
                  <a16:creationId xmlns:a16="http://schemas.microsoft.com/office/drawing/2014/main" id="{537238D4-4F68-3FF1-70E7-F06E15DB556B}"/>
                </a:ext>
              </a:extLst>
            </p:cNvPr>
            <p:cNvSpPr/>
            <p:nvPr/>
          </p:nvSpPr>
          <p:spPr>
            <a:xfrm rot="16200000">
              <a:off x="2665207" y="244777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6" name="Freeform: Shape 195">
              <a:extLst>
                <a:ext uri="{FF2B5EF4-FFF2-40B4-BE49-F238E27FC236}">
                  <a16:creationId xmlns:a16="http://schemas.microsoft.com/office/drawing/2014/main" id="{8C2239FD-260A-A7EE-8B1D-90AD3F9A28D6}"/>
                </a:ext>
              </a:extLst>
            </p:cNvPr>
            <p:cNvSpPr/>
            <p:nvPr/>
          </p:nvSpPr>
          <p:spPr>
            <a:xfrm rot="16200000">
              <a:off x="2698545" y="244777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7" name="Freeform: Shape 196">
              <a:extLst>
                <a:ext uri="{FF2B5EF4-FFF2-40B4-BE49-F238E27FC236}">
                  <a16:creationId xmlns:a16="http://schemas.microsoft.com/office/drawing/2014/main" id="{894C02C8-A3B5-4EC5-93FB-68BD5B0539C1}"/>
                </a:ext>
              </a:extLst>
            </p:cNvPr>
            <p:cNvSpPr/>
            <p:nvPr/>
          </p:nvSpPr>
          <p:spPr>
            <a:xfrm>
              <a:off x="2687582" y="2453930"/>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8" name="Freeform: Shape 197">
              <a:extLst>
                <a:ext uri="{FF2B5EF4-FFF2-40B4-BE49-F238E27FC236}">
                  <a16:creationId xmlns:a16="http://schemas.microsoft.com/office/drawing/2014/main" id="{F283A4B1-FFA4-A5FC-55F3-8CA9F9F2C07A}"/>
                </a:ext>
              </a:extLst>
            </p:cNvPr>
            <p:cNvSpPr/>
            <p:nvPr/>
          </p:nvSpPr>
          <p:spPr>
            <a:xfrm>
              <a:off x="2446532" y="223768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199" name="Freeform: Shape 198">
              <a:extLst>
                <a:ext uri="{FF2B5EF4-FFF2-40B4-BE49-F238E27FC236}">
                  <a16:creationId xmlns:a16="http://schemas.microsoft.com/office/drawing/2014/main" id="{37654D6A-A04C-7FDB-40D0-0002C44F5936}"/>
                </a:ext>
              </a:extLst>
            </p:cNvPr>
            <p:cNvSpPr/>
            <p:nvPr/>
          </p:nvSpPr>
          <p:spPr>
            <a:xfrm rot="16200000">
              <a:off x="2454606" y="223298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0" name="Freeform: Shape 199">
              <a:extLst>
                <a:ext uri="{FF2B5EF4-FFF2-40B4-BE49-F238E27FC236}">
                  <a16:creationId xmlns:a16="http://schemas.microsoft.com/office/drawing/2014/main" id="{09B0F46E-0787-EB0A-C954-ED45C1D4A239}"/>
                </a:ext>
              </a:extLst>
            </p:cNvPr>
            <p:cNvSpPr/>
            <p:nvPr/>
          </p:nvSpPr>
          <p:spPr>
            <a:xfrm rot="16200000">
              <a:off x="2426031" y="223298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1" name="Freeform: Shape 200">
              <a:extLst>
                <a:ext uri="{FF2B5EF4-FFF2-40B4-BE49-F238E27FC236}">
                  <a16:creationId xmlns:a16="http://schemas.microsoft.com/office/drawing/2014/main" id="{0AF5E54D-8102-4970-19D4-53BCD25356CE}"/>
                </a:ext>
              </a:extLst>
            </p:cNvPr>
            <p:cNvSpPr/>
            <p:nvPr/>
          </p:nvSpPr>
          <p:spPr>
            <a:xfrm rot="16200000">
              <a:off x="1926951" y="168738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2" name="Freeform: Shape 201">
              <a:extLst>
                <a:ext uri="{FF2B5EF4-FFF2-40B4-BE49-F238E27FC236}">
                  <a16:creationId xmlns:a16="http://schemas.microsoft.com/office/drawing/2014/main" id="{430BEAD3-5AC1-EF85-E2CC-0F8F71470DC4}"/>
                </a:ext>
              </a:extLst>
            </p:cNvPr>
            <p:cNvSpPr/>
            <p:nvPr/>
          </p:nvSpPr>
          <p:spPr>
            <a:xfrm rot="16200000">
              <a:off x="1898376" y="168738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3" name="Freeform: Shape 202">
              <a:extLst>
                <a:ext uri="{FF2B5EF4-FFF2-40B4-BE49-F238E27FC236}">
                  <a16:creationId xmlns:a16="http://schemas.microsoft.com/office/drawing/2014/main" id="{56768F66-6021-4A8A-9C14-A4BCD92C7D9C}"/>
                </a:ext>
              </a:extLst>
            </p:cNvPr>
            <p:cNvSpPr/>
            <p:nvPr/>
          </p:nvSpPr>
          <p:spPr>
            <a:xfrm>
              <a:off x="1916921" y="168334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1F497D"/>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4" name="Freeform: Shape 203">
              <a:extLst>
                <a:ext uri="{FF2B5EF4-FFF2-40B4-BE49-F238E27FC236}">
                  <a16:creationId xmlns:a16="http://schemas.microsoft.com/office/drawing/2014/main" id="{41F3B22B-9C26-2A72-E94A-BBAC2F79B8FD}"/>
                </a:ext>
              </a:extLst>
            </p:cNvPr>
            <p:cNvSpPr/>
            <p:nvPr/>
          </p:nvSpPr>
          <p:spPr>
            <a:xfrm>
              <a:off x="7840786"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5" name="Freeform: Shape 204">
              <a:extLst>
                <a:ext uri="{FF2B5EF4-FFF2-40B4-BE49-F238E27FC236}">
                  <a16:creationId xmlns:a16="http://schemas.microsoft.com/office/drawing/2014/main" id="{16716CAF-06A8-C93C-ACB0-A352E5530AD6}"/>
                </a:ext>
              </a:extLst>
            </p:cNvPr>
            <p:cNvSpPr/>
            <p:nvPr/>
          </p:nvSpPr>
          <p:spPr>
            <a:xfrm>
              <a:off x="7707436"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6" name="Freeform: Shape 205">
              <a:extLst>
                <a:ext uri="{FF2B5EF4-FFF2-40B4-BE49-F238E27FC236}">
                  <a16:creationId xmlns:a16="http://schemas.microsoft.com/office/drawing/2014/main" id="{66727885-1F16-4A02-C013-54BA66B253EE}"/>
                </a:ext>
              </a:extLst>
            </p:cNvPr>
            <p:cNvSpPr/>
            <p:nvPr/>
          </p:nvSpPr>
          <p:spPr>
            <a:xfrm>
              <a:off x="7440737"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7" name="Freeform: Shape 206">
              <a:extLst>
                <a:ext uri="{FF2B5EF4-FFF2-40B4-BE49-F238E27FC236}">
                  <a16:creationId xmlns:a16="http://schemas.microsoft.com/office/drawing/2014/main" id="{0EAD5CB2-62EE-792C-C89C-3F2E963398C2}"/>
                </a:ext>
              </a:extLst>
            </p:cNvPr>
            <p:cNvSpPr/>
            <p:nvPr/>
          </p:nvSpPr>
          <p:spPr>
            <a:xfrm>
              <a:off x="7326437"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8" name="Freeform: Shape 207">
              <a:extLst>
                <a:ext uri="{FF2B5EF4-FFF2-40B4-BE49-F238E27FC236}">
                  <a16:creationId xmlns:a16="http://schemas.microsoft.com/office/drawing/2014/main" id="{394C3EDC-4F53-C1CB-077C-E308EAB1E839}"/>
                </a:ext>
              </a:extLst>
            </p:cNvPr>
            <p:cNvSpPr/>
            <p:nvPr/>
          </p:nvSpPr>
          <p:spPr>
            <a:xfrm>
              <a:off x="7333581"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09" name="Freeform: Shape 208">
              <a:extLst>
                <a:ext uri="{FF2B5EF4-FFF2-40B4-BE49-F238E27FC236}">
                  <a16:creationId xmlns:a16="http://schemas.microsoft.com/office/drawing/2014/main" id="{498D3FF0-01F2-7DE7-961E-876438935182}"/>
                </a:ext>
              </a:extLst>
            </p:cNvPr>
            <p:cNvSpPr/>
            <p:nvPr/>
          </p:nvSpPr>
          <p:spPr>
            <a:xfrm>
              <a:off x="7290718"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0" name="Freeform: Shape 209">
              <a:extLst>
                <a:ext uri="{FF2B5EF4-FFF2-40B4-BE49-F238E27FC236}">
                  <a16:creationId xmlns:a16="http://schemas.microsoft.com/office/drawing/2014/main" id="{A78A8507-BF77-4931-6F70-8AF6F60AABCA}"/>
                </a:ext>
              </a:extLst>
            </p:cNvPr>
            <p:cNvSpPr/>
            <p:nvPr/>
          </p:nvSpPr>
          <p:spPr>
            <a:xfrm>
              <a:off x="7054974"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1" name="Freeform: Shape 210">
              <a:extLst>
                <a:ext uri="{FF2B5EF4-FFF2-40B4-BE49-F238E27FC236}">
                  <a16:creationId xmlns:a16="http://schemas.microsoft.com/office/drawing/2014/main" id="{FB204FF2-206A-9F00-6A4E-9F85804AAB65}"/>
                </a:ext>
              </a:extLst>
            </p:cNvPr>
            <p:cNvSpPr/>
            <p:nvPr/>
          </p:nvSpPr>
          <p:spPr>
            <a:xfrm>
              <a:off x="7002587"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2" name="Freeform: Shape 211">
              <a:extLst>
                <a:ext uri="{FF2B5EF4-FFF2-40B4-BE49-F238E27FC236}">
                  <a16:creationId xmlns:a16="http://schemas.microsoft.com/office/drawing/2014/main" id="{EF9B7EA6-7E40-C700-EF5E-1413C587F691}"/>
                </a:ext>
              </a:extLst>
            </p:cNvPr>
            <p:cNvSpPr/>
            <p:nvPr/>
          </p:nvSpPr>
          <p:spPr>
            <a:xfrm>
              <a:off x="6931150"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3" name="Freeform: Shape 212">
              <a:extLst>
                <a:ext uri="{FF2B5EF4-FFF2-40B4-BE49-F238E27FC236}">
                  <a16:creationId xmlns:a16="http://schemas.microsoft.com/office/drawing/2014/main" id="{4E9291AB-94F9-3E65-1072-A0A2835F7BBB}"/>
                </a:ext>
              </a:extLst>
            </p:cNvPr>
            <p:cNvSpPr/>
            <p:nvPr/>
          </p:nvSpPr>
          <p:spPr>
            <a:xfrm>
              <a:off x="6881143" y="278219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4" name="Freeform: Shape 213">
              <a:extLst>
                <a:ext uri="{FF2B5EF4-FFF2-40B4-BE49-F238E27FC236}">
                  <a16:creationId xmlns:a16="http://schemas.microsoft.com/office/drawing/2014/main" id="{841B540E-F2C7-9E85-0E58-6B69382C2034}"/>
                </a:ext>
              </a:extLst>
            </p:cNvPr>
            <p:cNvSpPr/>
            <p:nvPr/>
          </p:nvSpPr>
          <p:spPr>
            <a:xfrm>
              <a:off x="6204867" y="27153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5" name="Freeform: Shape 214">
              <a:extLst>
                <a:ext uri="{FF2B5EF4-FFF2-40B4-BE49-F238E27FC236}">
                  <a16:creationId xmlns:a16="http://schemas.microsoft.com/office/drawing/2014/main" id="{90B7F653-A4E3-3927-5603-96918C11C700}"/>
                </a:ext>
              </a:extLst>
            </p:cNvPr>
            <p:cNvSpPr/>
            <p:nvPr/>
          </p:nvSpPr>
          <p:spPr>
            <a:xfrm>
              <a:off x="6381080" y="27153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6" name="Freeform: Shape 215">
              <a:extLst>
                <a:ext uri="{FF2B5EF4-FFF2-40B4-BE49-F238E27FC236}">
                  <a16:creationId xmlns:a16="http://schemas.microsoft.com/office/drawing/2014/main" id="{1CD4935E-1C75-961F-57F4-660DD25A1BF6}"/>
                </a:ext>
              </a:extLst>
            </p:cNvPr>
            <p:cNvSpPr/>
            <p:nvPr/>
          </p:nvSpPr>
          <p:spPr>
            <a:xfrm>
              <a:off x="5781005" y="271539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7" name="Freeform: Shape 216">
              <a:extLst>
                <a:ext uri="{FF2B5EF4-FFF2-40B4-BE49-F238E27FC236}">
                  <a16:creationId xmlns:a16="http://schemas.microsoft.com/office/drawing/2014/main" id="{962C2DCC-1573-012B-796C-BDA6ED26FAD0}"/>
                </a:ext>
              </a:extLst>
            </p:cNvPr>
            <p:cNvSpPr/>
            <p:nvPr/>
          </p:nvSpPr>
          <p:spPr>
            <a:xfrm>
              <a:off x="5666825" y="266733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8" name="Freeform: Shape 217">
              <a:extLst>
                <a:ext uri="{FF2B5EF4-FFF2-40B4-BE49-F238E27FC236}">
                  <a16:creationId xmlns:a16="http://schemas.microsoft.com/office/drawing/2014/main" id="{9A42E6A5-8C67-9599-0941-F9A25F648937}"/>
                </a:ext>
              </a:extLst>
            </p:cNvPr>
            <p:cNvSpPr/>
            <p:nvPr/>
          </p:nvSpPr>
          <p:spPr>
            <a:xfrm>
              <a:off x="5421556" y="266733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19" name="Freeform: Shape 218">
              <a:extLst>
                <a:ext uri="{FF2B5EF4-FFF2-40B4-BE49-F238E27FC236}">
                  <a16:creationId xmlns:a16="http://schemas.microsoft.com/office/drawing/2014/main" id="{7581651A-C382-8134-A91F-7F8591F44DD7}"/>
                </a:ext>
              </a:extLst>
            </p:cNvPr>
            <p:cNvSpPr/>
            <p:nvPr/>
          </p:nvSpPr>
          <p:spPr>
            <a:xfrm>
              <a:off x="5250106" y="266733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0" name="Freeform: Shape 219">
              <a:extLst>
                <a:ext uri="{FF2B5EF4-FFF2-40B4-BE49-F238E27FC236}">
                  <a16:creationId xmlns:a16="http://schemas.microsoft.com/office/drawing/2014/main" id="{40801259-4646-9F36-9ACF-0DF3BAC8B45C}"/>
                </a:ext>
              </a:extLst>
            </p:cNvPr>
            <p:cNvSpPr/>
            <p:nvPr/>
          </p:nvSpPr>
          <p:spPr>
            <a:xfrm>
              <a:off x="5389794" y="266733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1" name="Freeform: Shape 220">
              <a:extLst>
                <a:ext uri="{FF2B5EF4-FFF2-40B4-BE49-F238E27FC236}">
                  <a16:creationId xmlns:a16="http://schemas.microsoft.com/office/drawing/2014/main" id="{F642DF92-BDCB-6508-CCB4-BA39F96A95A8}"/>
                </a:ext>
              </a:extLst>
            </p:cNvPr>
            <p:cNvSpPr/>
            <p:nvPr/>
          </p:nvSpPr>
          <p:spPr>
            <a:xfrm>
              <a:off x="5377888" y="266733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2" name="Freeform: Shape 221">
              <a:extLst>
                <a:ext uri="{FF2B5EF4-FFF2-40B4-BE49-F238E27FC236}">
                  <a16:creationId xmlns:a16="http://schemas.microsoft.com/office/drawing/2014/main" id="{2E154EEB-98CD-9C13-C6EC-BA87B84C8D9F}"/>
                </a:ext>
              </a:extLst>
            </p:cNvPr>
            <p:cNvSpPr/>
            <p:nvPr/>
          </p:nvSpPr>
          <p:spPr>
            <a:xfrm>
              <a:off x="4975457" y="25633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3" name="Freeform: Shape 222">
              <a:extLst>
                <a:ext uri="{FF2B5EF4-FFF2-40B4-BE49-F238E27FC236}">
                  <a16:creationId xmlns:a16="http://schemas.microsoft.com/office/drawing/2014/main" id="{FC97653D-EFF4-584D-CC22-24F0EECD0910}"/>
                </a:ext>
              </a:extLst>
            </p:cNvPr>
            <p:cNvSpPr/>
            <p:nvPr/>
          </p:nvSpPr>
          <p:spPr>
            <a:xfrm>
              <a:off x="5023082" y="25633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4" name="Freeform: Shape 223">
              <a:extLst>
                <a:ext uri="{FF2B5EF4-FFF2-40B4-BE49-F238E27FC236}">
                  <a16:creationId xmlns:a16="http://schemas.microsoft.com/office/drawing/2014/main" id="{E0E6EF29-08F9-E4C1-2D46-6D75D94C0407}"/>
                </a:ext>
              </a:extLst>
            </p:cNvPr>
            <p:cNvSpPr/>
            <p:nvPr/>
          </p:nvSpPr>
          <p:spPr>
            <a:xfrm>
              <a:off x="4796863" y="25633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5" name="Freeform: Shape 224">
              <a:extLst>
                <a:ext uri="{FF2B5EF4-FFF2-40B4-BE49-F238E27FC236}">
                  <a16:creationId xmlns:a16="http://schemas.microsoft.com/office/drawing/2014/main" id="{33DDCE2B-CF13-0802-DEBD-9E539B20DED1}"/>
                </a:ext>
              </a:extLst>
            </p:cNvPr>
            <p:cNvSpPr/>
            <p:nvPr/>
          </p:nvSpPr>
          <p:spPr>
            <a:xfrm>
              <a:off x="4739713" y="256330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6" name="Freeform: Shape 225">
              <a:extLst>
                <a:ext uri="{FF2B5EF4-FFF2-40B4-BE49-F238E27FC236}">
                  <a16:creationId xmlns:a16="http://schemas.microsoft.com/office/drawing/2014/main" id="{DA320DFC-BADD-55EE-0A1B-80346FD97825}"/>
                </a:ext>
              </a:extLst>
            </p:cNvPr>
            <p:cNvSpPr/>
            <p:nvPr/>
          </p:nvSpPr>
          <p:spPr>
            <a:xfrm rot="16200000">
              <a:off x="4718280" y="255854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7" name="Freeform: Shape 226">
              <a:extLst>
                <a:ext uri="{FF2B5EF4-FFF2-40B4-BE49-F238E27FC236}">
                  <a16:creationId xmlns:a16="http://schemas.microsoft.com/office/drawing/2014/main" id="{8D8BF77F-C0DE-51C7-0ED3-DCB825386D41}"/>
                </a:ext>
              </a:extLst>
            </p:cNvPr>
            <p:cNvSpPr/>
            <p:nvPr/>
          </p:nvSpPr>
          <p:spPr>
            <a:xfrm>
              <a:off x="4631106" y="2502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8" name="Freeform: Shape 227">
              <a:extLst>
                <a:ext uri="{FF2B5EF4-FFF2-40B4-BE49-F238E27FC236}">
                  <a16:creationId xmlns:a16="http://schemas.microsoft.com/office/drawing/2014/main" id="{E0A04954-8CD9-5E28-E458-EA4D91243D89}"/>
                </a:ext>
              </a:extLst>
            </p:cNvPr>
            <p:cNvSpPr/>
            <p:nvPr/>
          </p:nvSpPr>
          <p:spPr>
            <a:xfrm>
              <a:off x="4588243" y="2502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29" name="Freeform: Shape 228">
              <a:extLst>
                <a:ext uri="{FF2B5EF4-FFF2-40B4-BE49-F238E27FC236}">
                  <a16:creationId xmlns:a16="http://schemas.microsoft.com/office/drawing/2014/main" id="{9191787E-59FC-1E7D-1E42-74708F0CA0AB}"/>
                </a:ext>
              </a:extLst>
            </p:cNvPr>
            <p:cNvSpPr/>
            <p:nvPr/>
          </p:nvSpPr>
          <p:spPr>
            <a:xfrm>
              <a:off x="4562049" y="2502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0" name="Freeform: Shape 229">
              <a:extLst>
                <a:ext uri="{FF2B5EF4-FFF2-40B4-BE49-F238E27FC236}">
                  <a16:creationId xmlns:a16="http://schemas.microsoft.com/office/drawing/2014/main" id="{9B09B38C-FB0C-07D0-8744-68BF7CFB49B9}"/>
                </a:ext>
              </a:extLst>
            </p:cNvPr>
            <p:cNvSpPr/>
            <p:nvPr/>
          </p:nvSpPr>
          <p:spPr>
            <a:xfrm rot="5400000">
              <a:off x="4644202" y="2502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1" name="Freeform: Shape 230">
              <a:extLst>
                <a:ext uri="{FF2B5EF4-FFF2-40B4-BE49-F238E27FC236}">
                  <a16:creationId xmlns:a16="http://schemas.microsoft.com/office/drawing/2014/main" id="{D5918F53-C68E-D19B-E465-85959DF596DD}"/>
                </a:ext>
              </a:extLst>
            </p:cNvPr>
            <p:cNvSpPr/>
            <p:nvPr/>
          </p:nvSpPr>
          <p:spPr>
            <a:xfrm>
              <a:off x="4383455" y="250298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2" name="Freeform: Shape 231">
              <a:extLst>
                <a:ext uri="{FF2B5EF4-FFF2-40B4-BE49-F238E27FC236}">
                  <a16:creationId xmlns:a16="http://schemas.microsoft.com/office/drawing/2014/main" id="{4906BEDE-870A-6992-CCA4-23C4AAEBBDF0}"/>
                </a:ext>
              </a:extLst>
            </p:cNvPr>
            <p:cNvSpPr/>
            <p:nvPr/>
          </p:nvSpPr>
          <p:spPr>
            <a:xfrm>
              <a:off x="4204861" y="24794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3" name="Freeform: Shape 232">
              <a:extLst>
                <a:ext uri="{FF2B5EF4-FFF2-40B4-BE49-F238E27FC236}">
                  <a16:creationId xmlns:a16="http://schemas.microsoft.com/office/drawing/2014/main" id="{2DFA3CB0-8E89-4211-3B22-2AFB065F923E}"/>
                </a:ext>
              </a:extLst>
            </p:cNvPr>
            <p:cNvSpPr/>
            <p:nvPr/>
          </p:nvSpPr>
          <p:spPr>
            <a:xfrm>
              <a:off x="4223912" y="24794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4" name="Freeform: Shape 233">
              <a:extLst>
                <a:ext uri="{FF2B5EF4-FFF2-40B4-BE49-F238E27FC236}">
                  <a16:creationId xmlns:a16="http://schemas.microsoft.com/office/drawing/2014/main" id="{04D745B2-BE22-B8D4-41E9-F3683D3CD7AA}"/>
                </a:ext>
              </a:extLst>
            </p:cNvPr>
            <p:cNvSpPr/>
            <p:nvPr/>
          </p:nvSpPr>
          <p:spPr>
            <a:xfrm rot="5400000">
              <a:off x="4232929" y="24794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5" name="Freeform: Shape 234">
              <a:extLst>
                <a:ext uri="{FF2B5EF4-FFF2-40B4-BE49-F238E27FC236}">
                  <a16:creationId xmlns:a16="http://schemas.microsoft.com/office/drawing/2014/main" id="{B432EC3B-14C9-9458-598D-987A6DBDA4B3}"/>
                </a:ext>
              </a:extLst>
            </p:cNvPr>
            <p:cNvSpPr/>
            <p:nvPr/>
          </p:nvSpPr>
          <p:spPr>
            <a:xfrm rot="5400000">
              <a:off x="3977438" y="24558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6" name="Freeform: Shape 235">
              <a:extLst>
                <a:ext uri="{FF2B5EF4-FFF2-40B4-BE49-F238E27FC236}">
                  <a16:creationId xmlns:a16="http://schemas.microsoft.com/office/drawing/2014/main" id="{76B2111E-BC46-92EF-2F77-C0F84F52D4E8}"/>
                </a:ext>
              </a:extLst>
            </p:cNvPr>
            <p:cNvSpPr/>
            <p:nvPr/>
          </p:nvSpPr>
          <p:spPr>
            <a:xfrm>
              <a:off x="3962373" y="245564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7" name="Freeform: Shape 236">
              <a:extLst>
                <a:ext uri="{FF2B5EF4-FFF2-40B4-BE49-F238E27FC236}">
                  <a16:creationId xmlns:a16="http://schemas.microsoft.com/office/drawing/2014/main" id="{28BC2C45-668F-1168-EA04-21E6764931B3}"/>
                </a:ext>
              </a:extLst>
            </p:cNvPr>
            <p:cNvSpPr/>
            <p:nvPr/>
          </p:nvSpPr>
          <p:spPr>
            <a:xfrm rot="5400000">
              <a:off x="3737402" y="2409472"/>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8" name="Freeform: Shape 237">
              <a:extLst>
                <a:ext uri="{FF2B5EF4-FFF2-40B4-BE49-F238E27FC236}">
                  <a16:creationId xmlns:a16="http://schemas.microsoft.com/office/drawing/2014/main" id="{7E4E602A-D4C2-A1B9-9173-722829C2918A}"/>
                </a:ext>
              </a:extLst>
            </p:cNvPr>
            <p:cNvSpPr/>
            <p:nvPr/>
          </p:nvSpPr>
          <p:spPr>
            <a:xfrm>
              <a:off x="3755015" y="240874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39" name="Freeform: Shape 238">
              <a:extLst>
                <a:ext uri="{FF2B5EF4-FFF2-40B4-BE49-F238E27FC236}">
                  <a16:creationId xmlns:a16="http://schemas.microsoft.com/office/drawing/2014/main" id="{B4E74D01-0527-1709-ED22-57E3A8DEC546}"/>
                </a:ext>
              </a:extLst>
            </p:cNvPr>
            <p:cNvSpPr/>
            <p:nvPr/>
          </p:nvSpPr>
          <p:spPr>
            <a:xfrm rot="5400000">
              <a:off x="3719227" y="23647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0" name="Freeform: Shape 239">
              <a:extLst>
                <a:ext uri="{FF2B5EF4-FFF2-40B4-BE49-F238E27FC236}">
                  <a16:creationId xmlns:a16="http://schemas.microsoft.com/office/drawing/2014/main" id="{48F27456-923B-CD69-61B5-77476B194989}"/>
                </a:ext>
              </a:extLst>
            </p:cNvPr>
            <p:cNvSpPr/>
            <p:nvPr/>
          </p:nvSpPr>
          <p:spPr>
            <a:xfrm rot="5400000">
              <a:off x="3745421" y="236473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1" name="Freeform: Shape 240">
              <a:extLst>
                <a:ext uri="{FF2B5EF4-FFF2-40B4-BE49-F238E27FC236}">
                  <a16:creationId xmlns:a16="http://schemas.microsoft.com/office/drawing/2014/main" id="{EA6B5623-9F76-B7F1-B573-0B2E7EA81C79}"/>
                </a:ext>
              </a:extLst>
            </p:cNvPr>
            <p:cNvSpPr/>
            <p:nvPr/>
          </p:nvSpPr>
          <p:spPr>
            <a:xfrm>
              <a:off x="3733119" y="23627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2" name="Freeform: Shape 241">
              <a:extLst>
                <a:ext uri="{FF2B5EF4-FFF2-40B4-BE49-F238E27FC236}">
                  <a16:creationId xmlns:a16="http://schemas.microsoft.com/office/drawing/2014/main" id="{C21D8F1B-423D-5215-B2BF-696C9CB16C04}"/>
                </a:ext>
              </a:extLst>
            </p:cNvPr>
            <p:cNvSpPr/>
            <p:nvPr/>
          </p:nvSpPr>
          <p:spPr>
            <a:xfrm>
              <a:off x="3700231" y="23309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3" name="Freeform: Shape 242">
              <a:extLst>
                <a:ext uri="{FF2B5EF4-FFF2-40B4-BE49-F238E27FC236}">
                  <a16:creationId xmlns:a16="http://schemas.microsoft.com/office/drawing/2014/main" id="{28412FB6-29A0-8AE4-15C4-AC559F601A22}"/>
                </a:ext>
              </a:extLst>
            </p:cNvPr>
            <p:cNvSpPr/>
            <p:nvPr/>
          </p:nvSpPr>
          <p:spPr>
            <a:xfrm rot="16200000">
              <a:off x="3677624" y="23309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4" name="Freeform: Shape 243">
              <a:extLst>
                <a:ext uri="{FF2B5EF4-FFF2-40B4-BE49-F238E27FC236}">
                  <a16:creationId xmlns:a16="http://schemas.microsoft.com/office/drawing/2014/main" id="{C82D03F2-B620-D2C7-CE4D-77774C17579B}"/>
                </a:ext>
              </a:extLst>
            </p:cNvPr>
            <p:cNvSpPr/>
            <p:nvPr/>
          </p:nvSpPr>
          <p:spPr>
            <a:xfrm rot="16200000">
              <a:off x="3715724" y="233093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5" name="Freeform: Shape 244">
              <a:extLst>
                <a:ext uri="{FF2B5EF4-FFF2-40B4-BE49-F238E27FC236}">
                  <a16:creationId xmlns:a16="http://schemas.microsoft.com/office/drawing/2014/main" id="{F53F8F86-AD83-758D-FD73-FEEE7F613918}"/>
                </a:ext>
              </a:extLst>
            </p:cNvPr>
            <p:cNvSpPr/>
            <p:nvPr/>
          </p:nvSpPr>
          <p:spPr>
            <a:xfrm rot="16200000">
              <a:off x="3426925" y="2309539"/>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6" name="Freeform: Shape 245">
              <a:extLst>
                <a:ext uri="{FF2B5EF4-FFF2-40B4-BE49-F238E27FC236}">
                  <a16:creationId xmlns:a16="http://schemas.microsoft.com/office/drawing/2014/main" id="{242CF67E-22BA-883C-0F25-7E940E3D38AD}"/>
                </a:ext>
              </a:extLst>
            </p:cNvPr>
            <p:cNvSpPr/>
            <p:nvPr/>
          </p:nvSpPr>
          <p:spPr>
            <a:xfrm>
              <a:off x="3449793" y="23135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247" name="Freeform: Shape 246">
              <a:extLst>
                <a:ext uri="{FF2B5EF4-FFF2-40B4-BE49-F238E27FC236}">
                  <a16:creationId xmlns:a16="http://schemas.microsoft.com/office/drawing/2014/main" id="{4F61E0CF-507E-D18F-CEFB-E0E33883D21B}"/>
                </a:ext>
              </a:extLst>
            </p:cNvPr>
            <p:cNvSpPr/>
            <p:nvPr/>
          </p:nvSpPr>
          <p:spPr>
            <a:xfrm>
              <a:off x="3196974" y="22725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04" name="Freeform: Shape 403">
              <a:extLst>
                <a:ext uri="{FF2B5EF4-FFF2-40B4-BE49-F238E27FC236}">
                  <a16:creationId xmlns:a16="http://schemas.microsoft.com/office/drawing/2014/main" id="{4CB6C380-7C13-A06F-9F5B-CFB9E6E93FC2}"/>
                </a:ext>
              </a:extLst>
            </p:cNvPr>
            <p:cNvSpPr/>
            <p:nvPr/>
          </p:nvSpPr>
          <p:spPr>
            <a:xfrm>
              <a:off x="3189831" y="22725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05" name="Freeform: Shape 404">
              <a:extLst>
                <a:ext uri="{FF2B5EF4-FFF2-40B4-BE49-F238E27FC236}">
                  <a16:creationId xmlns:a16="http://schemas.microsoft.com/office/drawing/2014/main" id="{9DC98509-614B-21FA-758F-620F0C0E1254}"/>
                </a:ext>
              </a:extLst>
            </p:cNvPr>
            <p:cNvSpPr/>
            <p:nvPr/>
          </p:nvSpPr>
          <p:spPr>
            <a:xfrm rot="5400000">
              <a:off x="3177925" y="227256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06" name="Freeform: Shape 405">
              <a:extLst>
                <a:ext uri="{FF2B5EF4-FFF2-40B4-BE49-F238E27FC236}">
                  <a16:creationId xmlns:a16="http://schemas.microsoft.com/office/drawing/2014/main" id="{AC4CFF52-BD04-0745-A5AF-34C06DBAFD9F}"/>
                </a:ext>
              </a:extLst>
            </p:cNvPr>
            <p:cNvSpPr/>
            <p:nvPr/>
          </p:nvSpPr>
          <p:spPr>
            <a:xfrm>
              <a:off x="2975629" y="2228948"/>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07" name="Freeform: Shape 406">
              <a:extLst>
                <a:ext uri="{FF2B5EF4-FFF2-40B4-BE49-F238E27FC236}">
                  <a16:creationId xmlns:a16="http://schemas.microsoft.com/office/drawing/2014/main" id="{F9AEB864-CD51-D377-F796-3BACA86F43DA}"/>
                </a:ext>
              </a:extLst>
            </p:cNvPr>
            <p:cNvSpPr/>
            <p:nvPr/>
          </p:nvSpPr>
          <p:spPr>
            <a:xfrm>
              <a:off x="2922882" y="22106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09" name="Freeform: Shape 408">
              <a:extLst>
                <a:ext uri="{FF2B5EF4-FFF2-40B4-BE49-F238E27FC236}">
                  <a16:creationId xmlns:a16="http://schemas.microsoft.com/office/drawing/2014/main" id="{72F1AAC9-89EE-25FA-7DA2-C74726A20F02}"/>
                </a:ext>
              </a:extLst>
            </p:cNvPr>
            <p:cNvSpPr/>
            <p:nvPr/>
          </p:nvSpPr>
          <p:spPr>
            <a:xfrm>
              <a:off x="2906213" y="22106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0" name="Freeform: Shape 409">
              <a:extLst>
                <a:ext uri="{FF2B5EF4-FFF2-40B4-BE49-F238E27FC236}">
                  <a16:creationId xmlns:a16="http://schemas.microsoft.com/office/drawing/2014/main" id="{881B8874-6B31-ECDA-2C8E-B91E7C4E9684}"/>
                </a:ext>
              </a:extLst>
            </p:cNvPr>
            <p:cNvSpPr/>
            <p:nvPr/>
          </p:nvSpPr>
          <p:spPr>
            <a:xfrm rot="5400000">
              <a:off x="2966993" y="2230604"/>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1" name="Freeform: Shape 410">
              <a:extLst>
                <a:ext uri="{FF2B5EF4-FFF2-40B4-BE49-F238E27FC236}">
                  <a16:creationId xmlns:a16="http://schemas.microsoft.com/office/drawing/2014/main" id="{166D72E7-D9EC-D588-326C-BDE5EF1012FA}"/>
                </a:ext>
              </a:extLst>
            </p:cNvPr>
            <p:cNvSpPr/>
            <p:nvPr/>
          </p:nvSpPr>
          <p:spPr>
            <a:xfrm>
              <a:off x="2627615" y="21509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2" name="Freeform: Shape 411">
              <a:extLst>
                <a:ext uri="{FF2B5EF4-FFF2-40B4-BE49-F238E27FC236}">
                  <a16:creationId xmlns:a16="http://schemas.microsoft.com/office/drawing/2014/main" id="{D919E8BB-251F-32B2-6EC6-B778618E67F2}"/>
                </a:ext>
              </a:extLst>
            </p:cNvPr>
            <p:cNvSpPr/>
            <p:nvPr/>
          </p:nvSpPr>
          <p:spPr>
            <a:xfrm>
              <a:off x="2649047" y="21509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3" name="Freeform: Shape 412">
              <a:extLst>
                <a:ext uri="{FF2B5EF4-FFF2-40B4-BE49-F238E27FC236}">
                  <a16:creationId xmlns:a16="http://schemas.microsoft.com/office/drawing/2014/main" id="{5BE743FA-1DD0-753B-F2D1-0877BC83F265}"/>
                </a:ext>
              </a:extLst>
            </p:cNvPr>
            <p:cNvSpPr/>
            <p:nvPr/>
          </p:nvSpPr>
          <p:spPr>
            <a:xfrm>
              <a:off x="2668097" y="21509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4" name="Freeform: Shape 413">
              <a:extLst>
                <a:ext uri="{FF2B5EF4-FFF2-40B4-BE49-F238E27FC236}">
                  <a16:creationId xmlns:a16="http://schemas.microsoft.com/office/drawing/2014/main" id="{840C9BBE-8C26-014B-8769-15603BA2D3DA}"/>
                </a:ext>
              </a:extLst>
            </p:cNvPr>
            <p:cNvSpPr/>
            <p:nvPr/>
          </p:nvSpPr>
          <p:spPr>
            <a:xfrm rot="5400000">
              <a:off x="2681164" y="21509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5" name="Freeform: Shape 414">
              <a:extLst>
                <a:ext uri="{FF2B5EF4-FFF2-40B4-BE49-F238E27FC236}">
                  <a16:creationId xmlns:a16="http://schemas.microsoft.com/office/drawing/2014/main" id="{5A14994C-5BC7-A06D-CB36-3CB79A13FBA1}"/>
                </a:ext>
              </a:extLst>
            </p:cNvPr>
            <p:cNvSpPr/>
            <p:nvPr/>
          </p:nvSpPr>
          <p:spPr>
            <a:xfrm rot="5400000">
              <a:off x="2607344" y="2150976"/>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6" name="Freeform: Shape 415">
              <a:extLst>
                <a:ext uri="{FF2B5EF4-FFF2-40B4-BE49-F238E27FC236}">
                  <a16:creationId xmlns:a16="http://schemas.microsoft.com/office/drawing/2014/main" id="{E0F15125-1D2F-DF56-33D3-1AB66945B92E}"/>
                </a:ext>
              </a:extLst>
            </p:cNvPr>
            <p:cNvSpPr/>
            <p:nvPr/>
          </p:nvSpPr>
          <p:spPr>
            <a:xfrm rot="5400000">
              <a:off x="2126332" y="18271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7" name="Freeform: Shape 416">
              <a:extLst>
                <a:ext uri="{FF2B5EF4-FFF2-40B4-BE49-F238E27FC236}">
                  <a16:creationId xmlns:a16="http://schemas.microsoft.com/office/drawing/2014/main" id="{B4F72D93-37F4-637C-43B8-24AB02B85F5A}"/>
                </a:ext>
              </a:extLst>
            </p:cNvPr>
            <p:cNvSpPr/>
            <p:nvPr/>
          </p:nvSpPr>
          <p:spPr>
            <a:xfrm rot="5400000">
              <a:off x="2157288" y="1827125"/>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8" name="Freeform: Shape 417">
              <a:extLst>
                <a:ext uri="{FF2B5EF4-FFF2-40B4-BE49-F238E27FC236}">
                  <a16:creationId xmlns:a16="http://schemas.microsoft.com/office/drawing/2014/main" id="{3A205F89-4F06-D3A2-B8E6-9A803DB83F21}"/>
                </a:ext>
              </a:extLst>
            </p:cNvPr>
            <p:cNvSpPr/>
            <p:nvPr/>
          </p:nvSpPr>
          <p:spPr>
            <a:xfrm>
              <a:off x="2146603" y="1822363"/>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19" name="Freeform: Shape 418">
              <a:extLst>
                <a:ext uri="{FF2B5EF4-FFF2-40B4-BE49-F238E27FC236}">
                  <a16:creationId xmlns:a16="http://schemas.microsoft.com/office/drawing/2014/main" id="{4FF2569D-B7B2-428C-7254-0A8CCCF94801}"/>
                </a:ext>
              </a:extLst>
            </p:cNvPr>
            <p:cNvSpPr/>
            <p:nvPr/>
          </p:nvSpPr>
          <p:spPr>
            <a:xfrm>
              <a:off x="1615585" y="1504177"/>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20" name="Freeform: Shape 419">
              <a:extLst>
                <a:ext uri="{FF2B5EF4-FFF2-40B4-BE49-F238E27FC236}">
                  <a16:creationId xmlns:a16="http://schemas.microsoft.com/office/drawing/2014/main" id="{FE53F741-D84C-367C-7B04-3FBEE2D2F835}"/>
                </a:ext>
              </a:extLst>
            </p:cNvPr>
            <p:cNvSpPr/>
            <p:nvPr/>
          </p:nvSpPr>
          <p:spPr>
            <a:xfrm rot="5400000">
              <a:off x="1596424" y="15094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sp>
          <p:nvSpPr>
            <p:cNvPr id="421" name="Freeform: Shape 420">
              <a:extLst>
                <a:ext uri="{FF2B5EF4-FFF2-40B4-BE49-F238E27FC236}">
                  <a16:creationId xmlns:a16="http://schemas.microsoft.com/office/drawing/2014/main" id="{CD5C0F5F-BC9C-EEC3-B0B1-507F8354E3B1}"/>
                </a:ext>
              </a:extLst>
            </p:cNvPr>
            <p:cNvSpPr/>
            <p:nvPr/>
          </p:nvSpPr>
          <p:spPr>
            <a:xfrm rot="5400000">
              <a:off x="1632144" y="1509411"/>
              <a:ext cx="8074" cy="52824"/>
            </a:xfrm>
            <a:custGeom>
              <a:avLst/>
              <a:gdLst>
                <a:gd name="connsiteX0" fmla="*/ 0 w 8074"/>
                <a:gd name="connsiteY0" fmla="*/ 0 h 52824"/>
                <a:gd name="connsiteX1" fmla="*/ 0 w 8074"/>
                <a:gd name="connsiteY1" fmla="*/ 52824 h 52824"/>
              </a:gdLst>
              <a:ahLst/>
              <a:cxnLst>
                <a:cxn ang="0">
                  <a:pos x="connsiteX0" y="connsiteY0"/>
                </a:cxn>
                <a:cxn ang="0">
                  <a:pos x="connsiteX1" y="connsiteY1"/>
                </a:cxn>
              </a:cxnLst>
              <a:rect l="l" t="t" r="r" b="b"/>
              <a:pathLst>
                <a:path w="8074" h="52824">
                  <a:moveTo>
                    <a:pt x="0" y="0"/>
                  </a:moveTo>
                  <a:lnTo>
                    <a:pt x="0" y="52824"/>
                  </a:lnTo>
                </a:path>
              </a:pathLst>
            </a:custGeom>
            <a:noFill/>
            <a:ln w="12700" cap="flat">
              <a:solidFill>
                <a:srgbClr val="F7964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Calibri"/>
                <a:ea typeface="+mn-ea"/>
                <a:cs typeface="Arial"/>
                <a:sym typeface="Arial"/>
              </a:endParaRPr>
            </a:p>
          </p:txBody>
        </p:sp>
      </p:grpSp>
      <p:sp>
        <p:nvSpPr>
          <p:cNvPr id="422" name="TextBox 421">
            <a:extLst>
              <a:ext uri="{FF2B5EF4-FFF2-40B4-BE49-F238E27FC236}">
                <a16:creationId xmlns:a16="http://schemas.microsoft.com/office/drawing/2014/main" id="{C9F55A91-B9FA-770D-36ED-5F14A1F31BDC}"/>
              </a:ext>
            </a:extLst>
          </p:cNvPr>
          <p:cNvSpPr txBox="1"/>
          <p:nvPr/>
        </p:nvSpPr>
        <p:spPr>
          <a:xfrm>
            <a:off x="10748813" y="3077759"/>
            <a:ext cx="890215" cy="254044"/>
          </a:xfrm>
          <a:prstGeom prst="rect">
            <a:avLst/>
          </a:prstGeom>
          <a:solidFill>
            <a:srgbClr val="FFFFFF"/>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51" b="0" i="0" u="none" strike="noStrike" kern="0" cap="none" spc="0" normalizeH="0" baseline="0" noProof="0" dirty="0">
                <a:ln>
                  <a:noFill/>
                </a:ln>
                <a:solidFill>
                  <a:srgbClr val="F79646"/>
                </a:solidFill>
                <a:effectLst/>
                <a:uLnTx/>
                <a:uFillTx/>
                <a:latin typeface="Calibri"/>
                <a:ea typeface="+mn-ea"/>
                <a:cs typeface="Arial"/>
                <a:sym typeface="Arial"/>
              </a:rPr>
              <a:t>Inavolisib</a:t>
            </a:r>
          </a:p>
        </p:txBody>
      </p:sp>
      <p:cxnSp>
        <p:nvCxnSpPr>
          <p:cNvPr id="427" name="Straight Connector 426">
            <a:extLst>
              <a:ext uri="{FF2B5EF4-FFF2-40B4-BE49-F238E27FC236}">
                <a16:creationId xmlns:a16="http://schemas.microsoft.com/office/drawing/2014/main" id="{D42E9350-891C-86F7-B3B3-4E352CFE086E}"/>
              </a:ext>
            </a:extLst>
          </p:cNvPr>
          <p:cNvCxnSpPr>
            <a:cxnSpLocks/>
          </p:cNvCxnSpPr>
          <p:nvPr/>
        </p:nvCxnSpPr>
        <p:spPr>
          <a:xfrm rot="16200000">
            <a:off x="10822789" y="4018876"/>
            <a:ext cx="36000" cy="0"/>
          </a:xfrm>
          <a:prstGeom prst="line">
            <a:avLst/>
          </a:prstGeom>
          <a:noFill/>
          <a:ln w="12700" cap="flat" cmpd="sng" algn="ctr">
            <a:solidFill>
              <a:srgbClr val="000000"/>
            </a:solidFill>
            <a:prstDash val="solid"/>
          </a:ln>
          <a:effectLst/>
        </p:spPr>
      </p:cxnSp>
      <p:sp>
        <p:nvSpPr>
          <p:cNvPr id="428" name="TextBox 427">
            <a:extLst>
              <a:ext uri="{FF2B5EF4-FFF2-40B4-BE49-F238E27FC236}">
                <a16:creationId xmlns:a16="http://schemas.microsoft.com/office/drawing/2014/main" id="{753AA8FF-714E-54DC-829B-497EC479A3C1}"/>
              </a:ext>
            </a:extLst>
          </p:cNvPr>
          <p:cNvSpPr txBox="1"/>
          <p:nvPr/>
        </p:nvSpPr>
        <p:spPr>
          <a:xfrm>
            <a:off x="10735477" y="4030226"/>
            <a:ext cx="210624"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45</a:t>
            </a:r>
          </a:p>
        </p:txBody>
      </p:sp>
      <p:cxnSp>
        <p:nvCxnSpPr>
          <p:cNvPr id="433" name="Straight Connector 432">
            <a:extLst>
              <a:ext uri="{FF2B5EF4-FFF2-40B4-BE49-F238E27FC236}">
                <a16:creationId xmlns:a16="http://schemas.microsoft.com/office/drawing/2014/main" id="{DA33A90C-4BA4-2053-DC54-3A6ADA6274CD}"/>
              </a:ext>
            </a:extLst>
          </p:cNvPr>
          <p:cNvCxnSpPr>
            <a:cxnSpLocks/>
          </p:cNvCxnSpPr>
          <p:nvPr/>
        </p:nvCxnSpPr>
        <p:spPr>
          <a:xfrm rot="16200000">
            <a:off x="11103705" y="4014365"/>
            <a:ext cx="36000" cy="0"/>
          </a:xfrm>
          <a:prstGeom prst="line">
            <a:avLst/>
          </a:prstGeom>
          <a:noFill/>
          <a:ln w="12700" cap="flat" cmpd="sng" algn="ctr">
            <a:solidFill>
              <a:srgbClr val="000000"/>
            </a:solidFill>
            <a:prstDash val="solid"/>
          </a:ln>
          <a:effectLst/>
        </p:spPr>
      </p:cxnSp>
      <p:sp>
        <p:nvSpPr>
          <p:cNvPr id="434" name="TextBox 433">
            <a:extLst>
              <a:ext uri="{FF2B5EF4-FFF2-40B4-BE49-F238E27FC236}">
                <a16:creationId xmlns:a16="http://schemas.microsoft.com/office/drawing/2014/main" id="{9F4D6362-0A6B-C864-4D37-5E819A9293AB}"/>
              </a:ext>
            </a:extLst>
          </p:cNvPr>
          <p:cNvSpPr txBox="1"/>
          <p:nvPr/>
        </p:nvSpPr>
        <p:spPr>
          <a:xfrm>
            <a:off x="11016393" y="4025715"/>
            <a:ext cx="210624"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48</a:t>
            </a:r>
          </a:p>
        </p:txBody>
      </p:sp>
      <p:cxnSp>
        <p:nvCxnSpPr>
          <p:cNvPr id="437" name="Straight Connector 436">
            <a:extLst>
              <a:ext uri="{FF2B5EF4-FFF2-40B4-BE49-F238E27FC236}">
                <a16:creationId xmlns:a16="http://schemas.microsoft.com/office/drawing/2014/main" id="{065F3B03-60A6-317D-39A5-971B0097655B}"/>
              </a:ext>
            </a:extLst>
          </p:cNvPr>
          <p:cNvCxnSpPr>
            <a:cxnSpLocks/>
          </p:cNvCxnSpPr>
          <p:nvPr/>
        </p:nvCxnSpPr>
        <p:spPr>
          <a:xfrm rot="16200000">
            <a:off x="11393391" y="4010073"/>
            <a:ext cx="36000" cy="0"/>
          </a:xfrm>
          <a:prstGeom prst="line">
            <a:avLst/>
          </a:prstGeom>
          <a:noFill/>
          <a:ln w="12700" cap="flat" cmpd="sng" algn="ctr">
            <a:solidFill>
              <a:srgbClr val="000000"/>
            </a:solidFill>
            <a:prstDash val="solid"/>
          </a:ln>
          <a:effectLst/>
        </p:spPr>
      </p:cxnSp>
      <p:sp>
        <p:nvSpPr>
          <p:cNvPr id="438" name="TextBox 437">
            <a:extLst>
              <a:ext uri="{FF2B5EF4-FFF2-40B4-BE49-F238E27FC236}">
                <a16:creationId xmlns:a16="http://schemas.microsoft.com/office/drawing/2014/main" id="{F5292127-12E9-29E4-6BF1-CFE91FD9A954}"/>
              </a:ext>
            </a:extLst>
          </p:cNvPr>
          <p:cNvSpPr txBox="1"/>
          <p:nvPr/>
        </p:nvSpPr>
        <p:spPr>
          <a:xfrm>
            <a:off x="11306079" y="4021423"/>
            <a:ext cx="210624" cy="169277"/>
          </a:xfrm>
          <a:prstGeom prst="rect">
            <a:avLst/>
          </a:prstGeom>
          <a:noFill/>
        </p:spPr>
        <p:txBody>
          <a:bodyPr wrap="square" lIns="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dirty="0">
                <a:ln>
                  <a:noFill/>
                </a:ln>
                <a:solidFill>
                  <a:srgbClr val="000000"/>
                </a:solidFill>
                <a:effectLst/>
                <a:uLnTx/>
                <a:uFillTx/>
                <a:latin typeface="Calibri"/>
                <a:ea typeface="+mn-ea"/>
                <a:cs typeface="Arial"/>
                <a:sym typeface="Arial"/>
              </a:rPr>
              <a:t>51</a:t>
            </a:r>
          </a:p>
        </p:txBody>
      </p:sp>
      <p:sp>
        <p:nvSpPr>
          <p:cNvPr id="4" name="TextBox 3">
            <a:extLst>
              <a:ext uri="{FF2B5EF4-FFF2-40B4-BE49-F238E27FC236}">
                <a16:creationId xmlns:a16="http://schemas.microsoft.com/office/drawing/2014/main" id="{C307826A-CE1F-0E4F-AEF8-47687999E597}"/>
              </a:ext>
            </a:extLst>
          </p:cNvPr>
          <p:cNvSpPr txBox="1"/>
          <p:nvPr/>
        </p:nvSpPr>
        <p:spPr>
          <a:xfrm>
            <a:off x="6955567" y="6325066"/>
            <a:ext cx="4989921" cy="420564"/>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2133" b="0" i="0" u="none" strike="noStrike" kern="1200" cap="none" spc="0" normalizeH="0" baseline="0" noProof="0" dirty="0">
                <a:ln>
                  <a:noFill/>
                </a:ln>
                <a:solidFill>
                  <a:prstClr val="black"/>
                </a:solidFill>
                <a:effectLst/>
                <a:uLnTx/>
                <a:uFillTx/>
                <a:latin typeface="Calibri"/>
                <a:ea typeface="+mn-ea"/>
                <a:cs typeface="+mn-cs"/>
              </a:rPr>
              <a:t>Jhaveri </a:t>
            </a:r>
            <a:r>
              <a:rPr kumimoji="0" lang="en-GB" sz="2133" b="0" i="1" u="none" strike="noStrike" kern="1200" cap="none" spc="0" normalizeH="0" baseline="0" noProof="0" dirty="0">
                <a:ln>
                  <a:noFill/>
                </a:ln>
                <a:solidFill>
                  <a:prstClr val="black"/>
                </a:solidFill>
                <a:effectLst/>
                <a:uLnTx/>
                <a:uFillTx/>
                <a:latin typeface="Calibri"/>
                <a:ea typeface="+mn-ea"/>
                <a:cs typeface="+mn-cs"/>
              </a:rPr>
              <a:t>et al </a:t>
            </a:r>
            <a:r>
              <a:rPr kumimoji="0" lang="en-GB" sz="2133" b="0" i="0" u="none" strike="noStrike" kern="1200" cap="none" spc="0" normalizeH="0" baseline="0" noProof="0" dirty="0">
                <a:ln>
                  <a:noFill/>
                </a:ln>
                <a:solidFill>
                  <a:prstClr val="black"/>
                </a:solidFill>
                <a:effectLst/>
                <a:uLnTx/>
                <a:uFillTx/>
                <a:latin typeface="Calibri"/>
                <a:ea typeface="+mn-ea"/>
                <a:cs typeface="+mn-cs"/>
              </a:rPr>
              <a:t>NEJM 2025</a:t>
            </a:r>
          </a:p>
        </p:txBody>
      </p:sp>
      <p:sp>
        <p:nvSpPr>
          <p:cNvPr id="15" name="TextBox 14">
            <a:extLst>
              <a:ext uri="{FF2B5EF4-FFF2-40B4-BE49-F238E27FC236}">
                <a16:creationId xmlns:a16="http://schemas.microsoft.com/office/drawing/2014/main" id="{B3A124C5-457C-66F2-C486-1C219293BDCF}"/>
              </a:ext>
            </a:extLst>
          </p:cNvPr>
          <p:cNvSpPr txBox="1"/>
          <p:nvPr/>
        </p:nvSpPr>
        <p:spPr>
          <a:xfrm>
            <a:off x="6362700" y="5130801"/>
            <a:ext cx="5202896" cy="769441"/>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Clinical confirmation that the triplet delayed acquired resistance</a:t>
            </a:r>
          </a:p>
        </p:txBody>
      </p:sp>
    </p:spTree>
    <p:extLst>
      <p:ext uri="{BB962C8B-B14F-4D97-AF65-F5344CB8AC3E}">
        <p14:creationId xmlns:p14="http://schemas.microsoft.com/office/powerpoint/2010/main" val="16976681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1088D1-5504-1091-22EA-7F3B1E7952D1}"/>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935CCA5E-FA09-D0A0-9111-90714F030C28}"/>
              </a:ext>
            </a:extLst>
          </p:cNvPr>
          <p:cNvSpPr>
            <a:spLocks noGrp="1"/>
          </p:cNvSpPr>
          <p:nvPr>
            <p:ph type="title"/>
          </p:nvPr>
        </p:nvSpPr>
        <p:spPr>
          <a:xfrm>
            <a:off x="273353" y="365125"/>
            <a:ext cx="11649355" cy="730251"/>
          </a:xfrm>
        </p:spPr>
        <p:txBody>
          <a:bodyPr/>
          <a:lstStyle/>
          <a:p>
            <a:r>
              <a:rPr lang="en-GB" sz="3733" b="1" dirty="0">
                <a:solidFill>
                  <a:srgbClr val="800080"/>
                </a:solidFill>
                <a:latin typeface="+mn-lt"/>
                <a:ea typeface="+mn-ea"/>
                <a:cs typeface="+mn-cs"/>
              </a:rPr>
              <a:t>INAVO120 adverse effects</a:t>
            </a:r>
          </a:p>
        </p:txBody>
      </p:sp>
      <p:graphicFrame>
        <p:nvGraphicFramePr>
          <p:cNvPr id="4" name="Table 3">
            <a:extLst>
              <a:ext uri="{FF2B5EF4-FFF2-40B4-BE49-F238E27FC236}">
                <a16:creationId xmlns:a16="http://schemas.microsoft.com/office/drawing/2014/main" id="{0979DA9F-745B-DF49-CCF5-010A289B8ECE}"/>
              </a:ext>
            </a:extLst>
          </p:cNvPr>
          <p:cNvGraphicFramePr>
            <a:graphicFrameLocks noGrp="1"/>
          </p:cNvGraphicFramePr>
          <p:nvPr/>
        </p:nvGraphicFramePr>
        <p:xfrm>
          <a:off x="273353" y="1243011"/>
          <a:ext cx="11655123" cy="4054752"/>
        </p:xfrm>
        <a:graphic>
          <a:graphicData uri="http://schemas.openxmlformats.org/drawingml/2006/table">
            <a:tbl>
              <a:tblPr bandRow="1">
                <a:tableStyleId>{5C22544A-7EE6-4342-B048-85BDC9FD1C3A}</a:tableStyleId>
              </a:tblPr>
              <a:tblGrid>
                <a:gridCol w="3041347">
                  <a:extLst>
                    <a:ext uri="{9D8B030D-6E8A-4147-A177-3AD203B41FA5}">
                      <a16:colId xmlns:a16="http://schemas.microsoft.com/office/drawing/2014/main" val="4293500636"/>
                    </a:ext>
                  </a:extLst>
                </a:gridCol>
                <a:gridCol w="2153444">
                  <a:extLst>
                    <a:ext uri="{9D8B030D-6E8A-4147-A177-3AD203B41FA5}">
                      <a16:colId xmlns:a16="http://schemas.microsoft.com/office/drawing/2014/main" val="4060096211"/>
                    </a:ext>
                  </a:extLst>
                </a:gridCol>
                <a:gridCol w="2153444">
                  <a:extLst>
                    <a:ext uri="{9D8B030D-6E8A-4147-A177-3AD203B41FA5}">
                      <a16:colId xmlns:a16="http://schemas.microsoft.com/office/drawing/2014/main" val="3541196311"/>
                    </a:ext>
                  </a:extLst>
                </a:gridCol>
                <a:gridCol w="2153444">
                  <a:extLst>
                    <a:ext uri="{9D8B030D-6E8A-4147-A177-3AD203B41FA5}">
                      <a16:colId xmlns:a16="http://schemas.microsoft.com/office/drawing/2014/main" val="1273234426"/>
                    </a:ext>
                  </a:extLst>
                </a:gridCol>
                <a:gridCol w="2153444">
                  <a:extLst>
                    <a:ext uri="{9D8B030D-6E8A-4147-A177-3AD203B41FA5}">
                      <a16:colId xmlns:a16="http://schemas.microsoft.com/office/drawing/2014/main" val="3478883924"/>
                    </a:ext>
                  </a:extLst>
                </a:gridCol>
              </a:tblGrid>
              <a:tr h="241056">
                <a:tc>
                  <a:txBody>
                    <a:bodyPr/>
                    <a:lstStyle/>
                    <a:p>
                      <a:pPr>
                        <a:lnSpc>
                          <a:spcPct val="90000"/>
                        </a:lnSpc>
                        <a:spcAft>
                          <a:spcPts val="0"/>
                        </a:spcAft>
                      </a:pP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gridSpan="2">
                  <a:txBody>
                    <a:bodyPr/>
                    <a:lstStyle/>
                    <a:p>
                      <a:pPr algn="ctr">
                        <a:lnSpc>
                          <a:spcPct val="90000"/>
                        </a:lnSpc>
                        <a:spcAft>
                          <a:spcPts val="0"/>
                        </a:spcAft>
                      </a:pPr>
                      <a:r>
                        <a:rPr lang="en-GB" sz="1600" b="1" kern="100" dirty="0">
                          <a:solidFill>
                            <a:srgbClr val="002557"/>
                          </a:solidFill>
                          <a:effectLst/>
                          <a:latin typeface="+mn-lt"/>
                        </a:rPr>
                        <a:t>Inavolisib (n = 161)</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hMerge="1">
                  <a:txBody>
                    <a:bodyPr/>
                    <a:lstStyle/>
                    <a:p>
                      <a:endParaRPr lang="en-GB"/>
                    </a:p>
                  </a:txBody>
                  <a:tcPr/>
                </a:tc>
                <a:tc gridSpan="2">
                  <a:txBody>
                    <a:bodyPr/>
                    <a:lstStyle/>
                    <a:p>
                      <a:pPr algn="ctr">
                        <a:lnSpc>
                          <a:spcPct val="90000"/>
                        </a:lnSpc>
                        <a:spcAft>
                          <a:spcPts val="0"/>
                        </a:spcAft>
                      </a:pPr>
                      <a:r>
                        <a:rPr lang="en-GB" sz="1600" b="1" kern="100" dirty="0">
                          <a:solidFill>
                            <a:srgbClr val="002557"/>
                          </a:solidFill>
                          <a:effectLst/>
                          <a:latin typeface="+mn-lt"/>
                        </a:rPr>
                        <a:t>Placebo (n = 163)</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hMerge="1">
                  <a:txBody>
                    <a:bodyPr/>
                    <a:lstStyle/>
                    <a:p>
                      <a:endParaRPr lang="en-GB"/>
                    </a:p>
                  </a:txBody>
                  <a:tcPr/>
                </a:tc>
                <a:extLst>
                  <a:ext uri="{0D108BD9-81ED-4DB2-BD59-A6C34878D82A}">
                    <a16:rowId xmlns:a16="http://schemas.microsoft.com/office/drawing/2014/main" val="1119895013"/>
                  </a:ext>
                </a:extLst>
              </a:tr>
              <a:tr h="241056">
                <a:tc>
                  <a:txBody>
                    <a:bodyPr/>
                    <a:lstStyle/>
                    <a:p>
                      <a:pPr marL="0" indent="0">
                        <a:lnSpc>
                          <a:spcPct val="90000"/>
                        </a:lnSpc>
                        <a:spcAft>
                          <a:spcPts val="0"/>
                        </a:spcAft>
                      </a:pPr>
                      <a:r>
                        <a:rPr lang="en-GB" sz="1600" b="1" kern="100" dirty="0">
                          <a:solidFill>
                            <a:srgbClr val="002557"/>
                          </a:solidFill>
                          <a:effectLst/>
                          <a:latin typeface="+mn-lt"/>
                        </a:rPr>
                        <a:t> Patients, n (%)</a:t>
                      </a:r>
                      <a:endParaRPr lang="en-GB" sz="1600" b="1" kern="100" dirty="0">
                        <a:solidFill>
                          <a:srgbClr val="002557"/>
                        </a:solidFill>
                        <a:effectLst/>
                        <a:latin typeface="+mn-lt"/>
                        <a:ea typeface="Aptos" panose="020B0004020202020204" pitchFamily="34" charset="0"/>
                      </a:endParaRPr>
                    </a:p>
                  </a:txBody>
                  <a:tcPr marL="18000"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90000"/>
                        </a:lnSpc>
                        <a:spcAft>
                          <a:spcPts val="0"/>
                        </a:spcAft>
                      </a:pPr>
                      <a:r>
                        <a:rPr lang="en-GB" sz="1600" b="1" kern="100" dirty="0">
                          <a:solidFill>
                            <a:srgbClr val="002557"/>
                          </a:solidFill>
                          <a:effectLst/>
                          <a:latin typeface="+mn-lt"/>
                        </a:rPr>
                        <a:t>Any grade</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90000"/>
                        </a:lnSpc>
                        <a:spcAft>
                          <a:spcPts val="0"/>
                        </a:spcAft>
                      </a:pPr>
                      <a:r>
                        <a:rPr lang="en-GB" sz="1600" b="1" kern="100" dirty="0">
                          <a:solidFill>
                            <a:srgbClr val="002557"/>
                          </a:solidFill>
                          <a:effectLst/>
                          <a:latin typeface="+mn-lt"/>
                        </a:rPr>
                        <a:t>Grade 3 or 4</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90000"/>
                        </a:lnSpc>
                        <a:spcAft>
                          <a:spcPts val="0"/>
                        </a:spcAft>
                      </a:pPr>
                      <a:r>
                        <a:rPr lang="en-GB" sz="1600" b="1" kern="100" dirty="0">
                          <a:solidFill>
                            <a:srgbClr val="002557"/>
                          </a:solidFill>
                          <a:effectLst/>
                          <a:latin typeface="+mn-lt"/>
                        </a:rPr>
                        <a:t>Any grade</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tc>
                  <a:txBody>
                    <a:bodyPr/>
                    <a:lstStyle/>
                    <a:p>
                      <a:pPr algn="ctr">
                        <a:lnSpc>
                          <a:spcPct val="90000"/>
                        </a:lnSpc>
                        <a:spcAft>
                          <a:spcPts val="0"/>
                        </a:spcAft>
                      </a:pPr>
                      <a:r>
                        <a:rPr lang="en-GB" sz="1600" b="1" kern="100" dirty="0">
                          <a:solidFill>
                            <a:srgbClr val="002557"/>
                          </a:solidFill>
                          <a:effectLst/>
                          <a:latin typeface="+mn-lt"/>
                        </a:rPr>
                        <a:t>Grade 3 or 4</a:t>
                      </a:r>
                      <a:endParaRPr lang="en-GB" sz="1600" b="1" kern="100" dirty="0">
                        <a:solidFill>
                          <a:srgbClr val="002557"/>
                        </a:solidFill>
                        <a:effectLst/>
                        <a:latin typeface="+mn-lt"/>
                        <a:ea typeface="Aptos" panose="020B0004020202020204" pitchFamily="34" charset="0"/>
                      </a:endParaRPr>
                    </a:p>
                  </a:txBody>
                  <a:tcPr marL="37443" marR="37443"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D9EAD3"/>
                    </a:solidFill>
                  </a:tcPr>
                </a:tc>
                <a:extLst>
                  <a:ext uri="{0D108BD9-81ED-4DB2-BD59-A6C34878D82A}">
                    <a16:rowId xmlns:a16="http://schemas.microsoft.com/office/drawing/2014/main" val="2666939810"/>
                  </a:ext>
                </a:extLst>
              </a:tr>
              <a:tr h="241056">
                <a:tc>
                  <a:txBody>
                    <a:bodyPr/>
                    <a:lstStyle/>
                    <a:p>
                      <a:pPr>
                        <a:lnSpc>
                          <a:spcPct val="90000"/>
                        </a:lnSpc>
                        <a:spcAft>
                          <a:spcPts val="0"/>
                        </a:spcAft>
                      </a:pPr>
                      <a:r>
                        <a:rPr lang="en-US" sz="1600" b="1" dirty="0">
                          <a:solidFill>
                            <a:srgbClr val="002557"/>
                          </a:solidFill>
                          <a:effectLst/>
                          <a:latin typeface="+mn-lt"/>
                          <a:ea typeface="Arial" panose="020B0604020202020204" pitchFamily="34" charset="0"/>
                        </a:rPr>
                        <a:t>Neutropenia</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147 (91.3)</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133 (82.6)</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148 (90.8)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131 (80.4)</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862707796"/>
                  </a:ext>
                </a:extLst>
              </a:tr>
              <a:tr h="241056">
                <a:tc>
                  <a:txBody>
                    <a:bodyPr/>
                    <a:lstStyle/>
                    <a:p>
                      <a:pPr>
                        <a:lnSpc>
                          <a:spcPct val="90000"/>
                        </a:lnSpc>
                        <a:spcAft>
                          <a:spcPts val="0"/>
                        </a:spcAft>
                      </a:pPr>
                      <a:r>
                        <a:rPr lang="en-US" sz="1600">
                          <a:solidFill>
                            <a:srgbClr val="002557"/>
                          </a:solidFill>
                          <a:effectLst/>
                          <a:latin typeface="+mn-lt"/>
                          <a:ea typeface="Arial" panose="020B0604020202020204" pitchFamily="34" charset="0"/>
                        </a:rPr>
                        <a:t>Thrombocytopenia</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80 (49.7)</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22 (13.7)</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75 (46.0)</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8 (4.9)</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9895832"/>
                  </a:ext>
                </a:extLst>
              </a:tr>
              <a:tr h="460512">
                <a:tc>
                  <a:txBody>
                    <a:bodyPr/>
                    <a:lstStyle/>
                    <a:p>
                      <a:pPr>
                        <a:lnSpc>
                          <a:spcPct val="90000"/>
                        </a:lnSpc>
                        <a:spcAft>
                          <a:spcPts val="0"/>
                        </a:spcAft>
                      </a:pPr>
                      <a:r>
                        <a:rPr lang="en-US" sz="1600" b="1" dirty="0">
                          <a:solidFill>
                            <a:srgbClr val="002557"/>
                          </a:solidFill>
                          <a:effectLst/>
                          <a:latin typeface="+mn-lt"/>
                          <a:ea typeface="Arial" panose="020B0604020202020204" pitchFamily="34" charset="0"/>
                        </a:rPr>
                        <a:t>Stomatitis or mucosal inflammation</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89 (55.3)</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9 (5.6)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47 (28.8)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256885459"/>
                  </a:ext>
                </a:extLst>
              </a:tr>
              <a:tr h="241056">
                <a:tc>
                  <a:txBody>
                    <a:bodyPr/>
                    <a:lstStyle/>
                    <a:p>
                      <a:pPr>
                        <a:lnSpc>
                          <a:spcPct val="90000"/>
                        </a:lnSpc>
                        <a:spcAft>
                          <a:spcPts val="0"/>
                        </a:spcAft>
                      </a:pPr>
                      <a:r>
                        <a:rPr lang="en-US" sz="1600" dirty="0">
                          <a:solidFill>
                            <a:srgbClr val="002557"/>
                          </a:solidFill>
                          <a:effectLst/>
                          <a:latin typeface="+mn-lt"/>
                          <a:ea typeface="Arial" panose="020B0604020202020204" pitchFamily="34" charset="0"/>
                        </a:rPr>
                        <a:t>Anemia</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64 (39.8)</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11 (6.8)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62 (38.0)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3 (1.8)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427130961"/>
                  </a:ext>
                </a:extLst>
              </a:tr>
              <a:tr h="241056">
                <a:tc>
                  <a:txBody>
                    <a:bodyPr/>
                    <a:lstStyle/>
                    <a:p>
                      <a:pPr>
                        <a:lnSpc>
                          <a:spcPct val="90000"/>
                        </a:lnSpc>
                        <a:spcAft>
                          <a:spcPts val="0"/>
                        </a:spcAft>
                      </a:pPr>
                      <a:r>
                        <a:rPr lang="en-US" sz="1600" b="1" dirty="0">
                          <a:solidFill>
                            <a:srgbClr val="002557"/>
                          </a:solidFill>
                          <a:effectLst/>
                          <a:latin typeface="+mn-lt"/>
                          <a:ea typeface="Arial" panose="020B0604020202020204" pitchFamily="34" charset="0"/>
                        </a:rPr>
                        <a:t>Hyperglycemia</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102 (63.4)</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11 (6.8)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22 (13.5)</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234286401"/>
                  </a:ext>
                </a:extLst>
              </a:tr>
              <a:tr h="241056">
                <a:tc>
                  <a:txBody>
                    <a:bodyPr/>
                    <a:lstStyle/>
                    <a:p>
                      <a:pPr>
                        <a:lnSpc>
                          <a:spcPct val="90000"/>
                        </a:lnSpc>
                        <a:spcAft>
                          <a:spcPts val="0"/>
                        </a:spcAft>
                      </a:pPr>
                      <a:r>
                        <a:rPr lang="en-US" sz="1600" b="1" dirty="0">
                          <a:solidFill>
                            <a:srgbClr val="002557"/>
                          </a:solidFill>
                          <a:effectLst/>
                          <a:latin typeface="+mn-lt"/>
                          <a:ea typeface="Arial" panose="020B0604020202020204" pitchFamily="34" charset="0"/>
                        </a:rPr>
                        <a:t>Diarrhea</a:t>
                      </a:r>
                      <a:r>
                        <a:rPr lang="en-US" sz="1600" b="1" baseline="30000" dirty="0">
                          <a:solidFill>
                            <a:srgbClr val="002557"/>
                          </a:solidFill>
                          <a:effectLst/>
                          <a:latin typeface="+mn-lt"/>
                          <a:ea typeface="Arial" panose="020B0604020202020204" pitchFamily="34" charset="0"/>
                        </a:rPr>
                        <a:t>†</a:t>
                      </a:r>
                      <a:endParaRPr lang="en-GB" sz="1600" baseline="300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84 (52.2)</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6 (3.7)</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26 (16.0)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53652260"/>
                  </a:ext>
                </a:extLst>
              </a:tr>
              <a:tr h="241056">
                <a:tc>
                  <a:txBody>
                    <a:bodyPr/>
                    <a:lstStyle/>
                    <a:p>
                      <a:pPr>
                        <a:lnSpc>
                          <a:spcPct val="90000"/>
                        </a:lnSpc>
                        <a:spcAft>
                          <a:spcPts val="0"/>
                        </a:spcAft>
                      </a:pPr>
                      <a:r>
                        <a:rPr lang="en-US" sz="1600" dirty="0">
                          <a:solidFill>
                            <a:srgbClr val="002557"/>
                          </a:solidFill>
                          <a:effectLst/>
                          <a:latin typeface="+mn-lt"/>
                          <a:ea typeface="Arial" panose="020B0604020202020204" pitchFamily="34" charset="0"/>
                        </a:rPr>
                        <a:t>Nausea</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47 (29.2)</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0</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32 (19.6)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566217799"/>
                  </a:ext>
                </a:extLst>
              </a:tr>
              <a:tr h="241056">
                <a:tc>
                  <a:txBody>
                    <a:bodyPr/>
                    <a:lstStyle/>
                    <a:p>
                      <a:pPr>
                        <a:lnSpc>
                          <a:spcPct val="90000"/>
                        </a:lnSpc>
                        <a:spcAft>
                          <a:spcPts val="0"/>
                        </a:spcAft>
                      </a:pPr>
                      <a:r>
                        <a:rPr lang="en-US" sz="1600" b="1">
                          <a:solidFill>
                            <a:srgbClr val="002557"/>
                          </a:solidFill>
                          <a:effectLst/>
                          <a:latin typeface="+mn-lt"/>
                          <a:ea typeface="Arial" panose="020B0604020202020204" pitchFamily="34" charset="0"/>
                        </a:rPr>
                        <a:t>Rash</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43 (26.7)</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32 (19.6)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1 (0.6)</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435033708"/>
                  </a:ext>
                </a:extLst>
              </a:tr>
              <a:tr h="241056">
                <a:tc>
                  <a:txBody>
                    <a:bodyPr/>
                    <a:lstStyle/>
                    <a:p>
                      <a:pPr>
                        <a:lnSpc>
                          <a:spcPct val="90000"/>
                        </a:lnSpc>
                        <a:spcAft>
                          <a:spcPts val="0"/>
                        </a:spcAft>
                      </a:pPr>
                      <a:r>
                        <a:rPr lang="en-US" sz="1600" b="1" dirty="0">
                          <a:solidFill>
                            <a:srgbClr val="002557"/>
                          </a:solidFill>
                          <a:effectLst/>
                          <a:latin typeface="+mn-lt"/>
                          <a:ea typeface="Arial" panose="020B0604020202020204" pitchFamily="34" charset="0"/>
                        </a:rPr>
                        <a:t>Ocular toxicities</a:t>
                      </a:r>
                      <a:r>
                        <a:rPr lang="en-US" sz="1600" baseline="30000" dirty="0">
                          <a:solidFill>
                            <a:srgbClr val="002557"/>
                          </a:solidFill>
                          <a:effectLst/>
                          <a:latin typeface="+mn-lt"/>
                          <a:ea typeface="Arial" panose="020B0604020202020204" pitchFamily="34" charset="0"/>
                        </a:rPr>
                        <a:t>‡</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47 (29.2)</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 (0.6)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26 (16.0)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388824449"/>
                  </a:ext>
                </a:extLst>
              </a:tr>
              <a:tr h="460512">
                <a:tc>
                  <a:txBody>
                    <a:bodyPr/>
                    <a:lstStyle/>
                    <a:p>
                      <a:pPr>
                        <a:lnSpc>
                          <a:spcPct val="90000"/>
                        </a:lnSpc>
                        <a:spcAft>
                          <a:spcPts val="0"/>
                        </a:spcAft>
                      </a:pPr>
                      <a:r>
                        <a:rPr lang="en-US" sz="1600" dirty="0">
                          <a:solidFill>
                            <a:srgbClr val="002557"/>
                          </a:solidFill>
                          <a:effectLst/>
                          <a:latin typeface="+mn-lt"/>
                          <a:ea typeface="Arial" panose="020B0604020202020204" pitchFamily="34" charset="0"/>
                        </a:rPr>
                        <a:t>Aspartate transaminase/</a:t>
                      </a:r>
                      <a:br>
                        <a:rPr lang="en-US" sz="1600" dirty="0">
                          <a:solidFill>
                            <a:srgbClr val="002557"/>
                          </a:solidFill>
                          <a:effectLst/>
                          <a:latin typeface="+mn-lt"/>
                          <a:ea typeface="Arial" panose="020B0604020202020204" pitchFamily="34" charset="0"/>
                        </a:rPr>
                      </a:br>
                      <a:r>
                        <a:rPr lang="en-US" sz="1600" dirty="0">
                          <a:solidFill>
                            <a:srgbClr val="002557"/>
                          </a:solidFill>
                          <a:effectLst/>
                          <a:latin typeface="+mn-lt"/>
                          <a:ea typeface="Arial" panose="020B0604020202020204" pitchFamily="34" charset="0"/>
                        </a:rPr>
                        <a:t>alanine transaminase increase</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34 (21.1)</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7 (4.3)</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37 (22.7)</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4 (2.5)</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020082939"/>
                  </a:ext>
                </a:extLst>
              </a:tr>
              <a:tr h="241056">
                <a:tc>
                  <a:txBody>
                    <a:bodyPr/>
                    <a:lstStyle/>
                    <a:p>
                      <a:pPr>
                        <a:lnSpc>
                          <a:spcPct val="90000"/>
                        </a:lnSpc>
                        <a:spcAft>
                          <a:spcPts val="0"/>
                        </a:spcAft>
                      </a:pPr>
                      <a:r>
                        <a:rPr lang="en-US" sz="1600">
                          <a:solidFill>
                            <a:srgbClr val="002557"/>
                          </a:solidFill>
                          <a:effectLst/>
                          <a:latin typeface="+mn-lt"/>
                          <a:ea typeface="Arial" panose="020B0604020202020204" pitchFamily="34" charset="0"/>
                        </a:rPr>
                        <a:t>Vomiting</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26 (16.1)</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2 (1.2)</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10 (6.1)</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2 (1.2)</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912775764"/>
                  </a:ext>
                </a:extLst>
              </a:tr>
              <a:tr h="241056">
                <a:tc>
                  <a:txBody>
                    <a:bodyPr/>
                    <a:lstStyle/>
                    <a:p>
                      <a:pPr>
                        <a:lnSpc>
                          <a:spcPct val="90000"/>
                        </a:lnSpc>
                        <a:spcAft>
                          <a:spcPts val="0"/>
                        </a:spcAft>
                      </a:pPr>
                      <a:r>
                        <a:rPr lang="en-US" sz="1600">
                          <a:solidFill>
                            <a:srgbClr val="002557"/>
                          </a:solidFill>
                          <a:effectLst/>
                          <a:latin typeface="+mn-lt"/>
                          <a:ea typeface="Arial" panose="020B0604020202020204" pitchFamily="34" charset="0"/>
                        </a:rPr>
                        <a:t>Lymphopenia</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6 (3.7)</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 (0.6)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15 (9.2)</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3 (1.8)</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277181987"/>
                  </a:ext>
                </a:extLst>
              </a:tr>
              <a:tr h="241056">
                <a:tc>
                  <a:txBody>
                    <a:bodyPr/>
                    <a:lstStyle/>
                    <a:p>
                      <a:pPr>
                        <a:lnSpc>
                          <a:spcPct val="90000"/>
                        </a:lnSpc>
                        <a:spcAft>
                          <a:spcPts val="0"/>
                        </a:spcAft>
                      </a:pPr>
                      <a:r>
                        <a:rPr lang="en-US" sz="1600" dirty="0">
                          <a:solidFill>
                            <a:srgbClr val="002557"/>
                          </a:solidFill>
                          <a:effectLst/>
                          <a:latin typeface="+mn-lt"/>
                          <a:ea typeface="Arial" panose="020B0604020202020204" pitchFamily="34" charset="0"/>
                        </a:rPr>
                        <a:t>Pneumonitis</a:t>
                      </a:r>
                      <a:r>
                        <a:rPr lang="en-US" sz="1600" baseline="30000" dirty="0">
                          <a:solidFill>
                            <a:srgbClr val="002557"/>
                          </a:solidFill>
                          <a:effectLst/>
                          <a:latin typeface="+mn-lt"/>
                          <a:ea typeface="Arial" panose="020B0604020202020204" pitchFamily="34" charset="0"/>
                        </a:rPr>
                        <a:t>§</a:t>
                      </a:r>
                      <a:endParaRPr lang="en-GB" sz="1600" baseline="300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5 (3.1)</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1 (0.6)</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a:solidFill>
                            <a:srgbClr val="002557"/>
                          </a:solidFill>
                          <a:effectLst/>
                          <a:latin typeface="+mn-lt"/>
                          <a:ea typeface="Arial" panose="020B0604020202020204" pitchFamily="34" charset="0"/>
                        </a:rPr>
                        <a:t>2 (1.2)</a:t>
                      </a:r>
                      <a:endParaRPr lang="en-GB" sz="160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lnSpc>
                          <a:spcPct val="90000"/>
                        </a:lnSpc>
                        <a:spcAft>
                          <a:spcPts val="0"/>
                        </a:spcAft>
                      </a:pPr>
                      <a:r>
                        <a:rPr lang="en-US" sz="1600" dirty="0">
                          <a:solidFill>
                            <a:srgbClr val="002557"/>
                          </a:solidFill>
                          <a:effectLst/>
                          <a:latin typeface="+mn-lt"/>
                          <a:ea typeface="Arial" panose="020B0604020202020204" pitchFamily="34" charset="0"/>
                        </a:rPr>
                        <a:t>0</a:t>
                      </a:r>
                      <a:endParaRPr lang="en-GB" sz="1600" dirty="0">
                        <a:solidFill>
                          <a:srgbClr val="002557"/>
                        </a:solidFill>
                        <a:effectLst/>
                        <a:latin typeface="+mn-lt"/>
                        <a:ea typeface="Arial" panose="020B0604020202020204" pitchFamily="34" charset="0"/>
                      </a:endParaRPr>
                    </a:p>
                  </a:txBody>
                  <a:tcPr marL="68580" marR="68580" marT="10800" marB="108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6747208"/>
                  </a:ext>
                </a:extLst>
              </a:tr>
            </a:tbl>
          </a:graphicData>
        </a:graphic>
      </p:graphicFrame>
      <p:sp>
        <p:nvSpPr>
          <p:cNvPr id="2" name="TextBox 1">
            <a:extLst>
              <a:ext uri="{FF2B5EF4-FFF2-40B4-BE49-F238E27FC236}">
                <a16:creationId xmlns:a16="http://schemas.microsoft.com/office/drawing/2014/main" id="{9F90E05B-ABF1-A5F8-1523-2547EC0BA018}"/>
              </a:ext>
            </a:extLst>
          </p:cNvPr>
          <p:cNvSpPr txBox="1"/>
          <p:nvPr/>
        </p:nvSpPr>
        <p:spPr>
          <a:xfrm>
            <a:off x="7202080" y="6357508"/>
            <a:ext cx="4989921" cy="420564"/>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2133" b="0" i="0" u="none" strike="noStrike" kern="1200" cap="none" spc="0" normalizeH="0" baseline="0" noProof="0" dirty="0">
                <a:ln>
                  <a:noFill/>
                </a:ln>
                <a:solidFill>
                  <a:prstClr val="black"/>
                </a:solidFill>
                <a:effectLst/>
                <a:uLnTx/>
                <a:uFillTx/>
                <a:latin typeface="Calibri"/>
                <a:ea typeface="+mn-ea"/>
                <a:cs typeface="+mn-cs"/>
              </a:rPr>
              <a:t>Jhaveri </a:t>
            </a:r>
            <a:r>
              <a:rPr kumimoji="0" lang="en-GB" sz="2133" b="0" i="1" u="none" strike="noStrike" kern="1200" cap="none" spc="0" normalizeH="0" baseline="0" noProof="0" dirty="0">
                <a:ln>
                  <a:noFill/>
                </a:ln>
                <a:solidFill>
                  <a:prstClr val="black"/>
                </a:solidFill>
                <a:effectLst/>
                <a:uLnTx/>
                <a:uFillTx/>
                <a:latin typeface="Calibri"/>
                <a:ea typeface="+mn-ea"/>
                <a:cs typeface="+mn-cs"/>
              </a:rPr>
              <a:t>et al </a:t>
            </a:r>
            <a:r>
              <a:rPr kumimoji="0" lang="en-GB" sz="2133" b="0" i="0" u="none" strike="noStrike" kern="1200" cap="none" spc="0" normalizeH="0" baseline="0" noProof="0" dirty="0">
                <a:ln>
                  <a:noFill/>
                </a:ln>
                <a:solidFill>
                  <a:prstClr val="black"/>
                </a:solidFill>
                <a:effectLst/>
                <a:uLnTx/>
                <a:uFillTx/>
                <a:latin typeface="Calibri"/>
                <a:ea typeface="+mn-ea"/>
                <a:cs typeface="+mn-cs"/>
              </a:rPr>
              <a:t>NEJM 2025</a:t>
            </a:r>
          </a:p>
        </p:txBody>
      </p:sp>
    </p:spTree>
    <p:extLst>
      <p:ext uri="{BB962C8B-B14F-4D97-AF65-F5344CB8AC3E}">
        <p14:creationId xmlns:p14="http://schemas.microsoft.com/office/powerpoint/2010/main" val="3330129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1407410"/>
          </a:xfrm>
        </p:spPr>
        <p:txBody>
          <a:bodyPr/>
          <a:lstStyle/>
          <a:p>
            <a:r>
              <a:rPr lang="en-US" dirty="0"/>
              <a:t>Contributing Clinical Investigator</a:t>
            </a:r>
          </a:p>
        </p:txBody>
      </p:sp>
      <p:sp>
        <p:nvSpPr>
          <p:cNvPr id="15" name="Text Box 7">
            <a:extLst>
              <a:ext uri="{FF2B5EF4-FFF2-40B4-BE49-F238E27FC236}">
                <a16:creationId xmlns:a16="http://schemas.microsoft.com/office/drawing/2014/main" id="{41B3E2D5-0299-2503-7FFA-79CA3D616046}"/>
              </a:ext>
            </a:extLst>
          </p:cNvPr>
          <p:cNvSpPr txBox="1">
            <a:spLocks noChangeArrowheads="1"/>
          </p:cNvSpPr>
          <p:nvPr/>
        </p:nvSpPr>
        <p:spPr bwMode="auto">
          <a:xfrm>
            <a:off x="3074688" y="1844824"/>
            <a:ext cx="6324106" cy="1584176"/>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Virginia </a:t>
            </a: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Kaklamani</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DSc</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Ruth McLean Bowman Bowers Chair in Breast Cancer Research </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and Treatment</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AB Alexander Distinguished Chair in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Leader, Breast Oncology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UT Health San Antonio MD Anderson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San Antonio, Texas</a:t>
            </a:r>
          </a:p>
        </p:txBody>
      </p:sp>
      <p:pic>
        <p:nvPicPr>
          <p:cNvPr id="16" name="Picture 15">
            <a:extLst>
              <a:ext uri="{FF2B5EF4-FFF2-40B4-BE49-F238E27FC236}">
                <a16:creationId xmlns:a16="http://schemas.microsoft.com/office/drawing/2014/main" id="{0479E3F4-F609-4335-E0B8-E8D3376AC123}"/>
              </a:ext>
            </a:extLst>
          </p:cNvPr>
          <p:cNvPicPr>
            <a:picLocks noChangeAspect="1"/>
          </p:cNvPicPr>
          <p:nvPr/>
        </p:nvPicPr>
        <p:blipFill>
          <a:blip r:embed="rId4"/>
          <a:srcRect/>
          <a:stretch/>
        </p:blipFill>
        <p:spPr>
          <a:xfrm>
            <a:off x="1415480" y="1844824"/>
            <a:ext cx="1584176" cy="1584176"/>
          </a:xfrm>
          <a:prstGeom prst="rect">
            <a:avLst/>
          </a:prstGeom>
        </p:spPr>
      </p:pic>
    </p:spTree>
    <p:custDataLst>
      <p:tags r:id="rId1"/>
    </p:custDataLst>
    <p:extLst>
      <p:ext uri="{BB962C8B-B14F-4D97-AF65-F5344CB8AC3E}">
        <p14:creationId xmlns:p14="http://schemas.microsoft.com/office/powerpoint/2010/main" val="10810382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D70F6C-C78F-BB0D-5CE1-DB4735D1E07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4FFA27F2-B68F-BEE3-9256-A66E61CCFB15}"/>
              </a:ext>
            </a:extLst>
          </p:cNvPr>
          <p:cNvSpPr>
            <a:spLocks noGrp="1"/>
          </p:cNvSpPr>
          <p:nvPr>
            <p:ph type="title"/>
          </p:nvPr>
        </p:nvSpPr>
        <p:spPr>
          <a:xfrm>
            <a:off x="371475" y="3024188"/>
            <a:ext cx="11507727" cy="809625"/>
          </a:xfrm>
        </p:spPr>
        <p:txBody>
          <a:bodyPr>
            <a:normAutofit/>
          </a:bodyPr>
          <a:lstStyle/>
          <a:p>
            <a:r>
              <a:rPr lang="en-GB" sz="3733" b="1" dirty="0">
                <a:solidFill>
                  <a:srgbClr val="800080"/>
                </a:solidFill>
                <a:latin typeface="+mn-lt"/>
                <a:ea typeface="+mn-ea"/>
                <a:cs typeface="+mn-cs"/>
              </a:rPr>
              <a:t>Ongoing 1L trials relapsing on endocrine therapy</a:t>
            </a:r>
          </a:p>
        </p:txBody>
      </p:sp>
    </p:spTree>
    <p:extLst>
      <p:ext uri="{BB962C8B-B14F-4D97-AF65-F5344CB8AC3E}">
        <p14:creationId xmlns:p14="http://schemas.microsoft.com/office/powerpoint/2010/main" val="6989192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DB8406-B96E-E951-C83A-699D8FBD6B8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4A4DF0-DFD4-C0C2-6F15-B1E362299624}"/>
              </a:ext>
            </a:extLst>
          </p:cNvPr>
          <p:cNvSpPr>
            <a:spLocks noGrp="1"/>
          </p:cNvSpPr>
          <p:nvPr>
            <p:ph type="title"/>
          </p:nvPr>
        </p:nvSpPr>
        <p:spPr/>
        <p:txBody>
          <a:bodyPr>
            <a:noAutofit/>
          </a:bodyPr>
          <a:lstStyle/>
          <a:p>
            <a:r>
              <a:rPr lang="en-GB" sz="3733" b="1" dirty="0">
                <a:solidFill>
                  <a:srgbClr val="800080"/>
                </a:solidFill>
                <a:latin typeface="+mn-lt"/>
                <a:ea typeface="+mn-ea"/>
                <a:cs typeface="+mn-cs"/>
              </a:rPr>
              <a:t>1</a:t>
            </a:r>
            <a:r>
              <a:rPr lang="en-GB" sz="3733" b="1" baseline="30000" dirty="0">
                <a:solidFill>
                  <a:srgbClr val="800080"/>
                </a:solidFill>
                <a:latin typeface="+mn-lt"/>
                <a:ea typeface="+mn-ea"/>
                <a:cs typeface="+mn-cs"/>
              </a:rPr>
              <a:t>st</a:t>
            </a:r>
            <a:r>
              <a:rPr lang="en-GB" sz="3733" b="1" dirty="0">
                <a:solidFill>
                  <a:srgbClr val="800080"/>
                </a:solidFill>
                <a:latin typeface="+mn-lt"/>
                <a:ea typeface="+mn-ea"/>
                <a:cs typeface="+mn-cs"/>
              </a:rPr>
              <a:t> line triplet studies – not biomarker selected</a:t>
            </a:r>
          </a:p>
        </p:txBody>
      </p:sp>
      <p:sp>
        <p:nvSpPr>
          <p:cNvPr id="5" name="Rectangle: Rounded Corners 23">
            <a:extLst>
              <a:ext uri="{FF2B5EF4-FFF2-40B4-BE49-F238E27FC236}">
                <a16:creationId xmlns:a16="http://schemas.microsoft.com/office/drawing/2014/main" id="{C069CE43-C0D8-917E-7194-4931EADFD912}"/>
              </a:ext>
            </a:extLst>
          </p:cNvPr>
          <p:cNvSpPr/>
          <p:nvPr/>
        </p:nvSpPr>
        <p:spPr>
          <a:xfrm>
            <a:off x="3101166" y="2679345"/>
            <a:ext cx="3165771" cy="562614"/>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FFFFFF"/>
                </a:solidFill>
                <a:effectLst/>
                <a:uLnTx/>
                <a:uFillTx/>
                <a:latin typeface="Calibri"/>
                <a:ea typeface="Calibri" panose="020F0502020204030204" pitchFamily="34" charset="0"/>
                <a:cs typeface="Calibri" panose="020F0502020204030204" pitchFamily="34" charset="0"/>
              </a:rPr>
              <a:t>Gedatolisib</a:t>
            </a:r>
            <a:r>
              <a:rPr kumimoji="0" lang="en-GB" sz="1400" b="1" i="0" u="none" strike="noStrike" kern="0" cap="none" spc="0" normalizeH="0" baseline="0" noProof="0" dirty="0">
                <a:ln>
                  <a:noFill/>
                </a:ln>
                <a:solidFill>
                  <a:srgbClr val="FFFFFF"/>
                </a:solidFill>
                <a:effectLst/>
                <a:uLnTx/>
                <a:uFillTx/>
                <a:latin typeface="Calibri"/>
                <a:ea typeface="Calibri" panose="020F0502020204030204" pitchFamily="34" charset="0"/>
                <a:cs typeface="Calibri" panose="020F0502020204030204" pitchFamily="34" charset="0"/>
              </a:rPr>
              <a:t> + fulvestrant + palbociclib</a:t>
            </a:r>
            <a:endParaRPr kumimoji="0" lang="en-GB" sz="1400" b="0" i="0" u="none" strike="noStrike" kern="0" cap="none" spc="0" normalizeH="0" baseline="0" noProof="0" dirty="0">
              <a:ln>
                <a:noFill/>
              </a:ln>
              <a:solidFill>
                <a:srgbClr val="FFFFFF"/>
              </a:solidFill>
              <a:effectLst/>
              <a:uLnTx/>
              <a:uFillTx/>
              <a:latin typeface="Calibri"/>
              <a:ea typeface="Calibri" panose="020F0502020204030204" pitchFamily="34" charset="0"/>
              <a:cs typeface="Calibri" panose="020F0502020204030204" pitchFamily="34" charset="0"/>
            </a:endParaRPr>
          </a:p>
        </p:txBody>
      </p:sp>
      <p:cxnSp>
        <p:nvCxnSpPr>
          <p:cNvPr id="6" name="Connector: Elbow 94">
            <a:extLst>
              <a:ext uri="{FF2B5EF4-FFF2-40B4-BE49-F238E27FC236}">
                <a16:creationId xmlns:a16="http://schemas.microsoft.com/office/drawing/2014/main" id="{EAF7CB1E-9CDA-FF44-8F97-ABFCD5772E98}"/>
              </a:ext>
            </a:extLst>
          </p:cNvPr>
          <p:cNvCxnSpPr>
            <a:cxnSpLocks/>
          </p:cNvCxnSpPr>
          <p:nvPr/>
        </p:nvCxnSpPr>
        <p:spPr>
          <a:xfrm flipV="1">
            <a:off x="2573746" y="2958611"/>
            <a:ext cx="476416" cy="411782"/>
          </a:xfrm>
          <a:prstGeom prst="bentConnector3">
            <a:avLst>
              <a:gd name="adj1" fmla="val 50000"/>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F027DF38-8F13-317B-95A6-D1628D6C290E}"/>
              </a:ext>
            </a:extLst>
          </p:cNvPr>
          <p:cNvSpPr txBox="1"/>
          <p:nvPr/>
        </p:nvSpPr>
        <p:spPr>
          <a:xfrm>
            <a:off x="1928424" y="3799594"/>
            <a:ext cx="746952" cy="2585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04041"/>
                </a:solidFill>
                <a:effectLst/>
                <a:uLnTx/>
                <a:uFillTx/>
                <a:latin typeface="Arial" panose="020B0604020202020204" pitchFamily="34" charset="0"/>
                <a:ea typeface="+mn-ea"/>
                <a:cs typeface="Arial" panose="020B0604020202020204" pitchFamily="34" charset="0"/>
              </a:rPr>
              <a:t>N=440</a:t>
            </a:r>
          </a:p>
        </p:txBody>
      </p:sp>
      <p:sp>
        <p:nvSpPr>
          <p:cNvPr id="9" name="TextBox 8">
            <a:extLst>
              <a:ext uri="{FF2B5EF4-FFF2-40B4-BE49-F238E27FC236}">
                <a16:creationId xmlns:a16="http://schemas.microsoft.com/office/drawing/2014/main" id="{3B6AC291-DC01-5B21-80AB-F453594E1484}"/>
              </a:ext>
            </a:extLst>
          </p:cNvPr>
          <p:cNvSpPr txBox="1"/>
          <p:nvPr/>
        </p:nvSpPr>
        <p:spPr>
          <a:xfrm>
            <a:off x="1797355" y="3605095"/>
            <a:ext cx="1025548" cy="2769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panose="020B0604020202020204" pitchFamily="34" charset="0"/>
                <a:ea typeface="+mn-ea"/>
                <a:cs typeface="Arial" panose="020B0604020202020204" pitchFamily="34" charset="0"/>
              </a:rPr>
              <a:t>1:1</a:t>
            </a:r>
          </a:p>
        </p:txBody>
      </p:sp>
      <p:sp>
        <p:nvSpPr>
          <p:cNvPr id="10" name="Oval 9">
            <a:extLst>
              <a:ext uri="{FF2B5EF4-FFF2-40B4-BE49-F238E27FC236}">
                <a16:creationId xmlns:a16="http://schemas.microsoft.com/office/drawing/2014/main" id="{67F4BBFC-46A5-2E38-F892-C9D8AFCB7070}"/>
              </a:ext>
            </a:extLst>
          </p:cNvPr>
          <p:cNvSpPr/>
          <p:nvPr/>
        </p:nvSpPr>
        <p:spPr>
          <a:xfrm>
            <a:off x="2017699" y="3116948"/>
            <a:ext cx="555703" cy="52685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1200" cap="none" spc="0" normalizeH="0" baseline="0" noProof="0">
                <a:ln>
                  <a:noFill/>
                </a:ln>
                <a:solidFill>
                  <a:prstClr val="white"/>
                </a:solidFill>
                <a:effectLst/>
                <a:uLnTx/>
                <a:uFillTx/>
                <a:latin typeface="Calibri"/>
                <a:ea typeface="+mn-ea"/>
                <a:cs typeface="Arial" panose="020B0604020202020204" pitchFamily="34" charset="0"/>
              </a:rPr>
              <a:t>R</a:t>
            </a:r>
          </a:p>
        </p:txBody>
      </p:sp>
      <p:sp>
        <p:nvSpPr>
          <p:cNvPr id="11" name="Rectangle: Rounded Corners 22">
            <a:extLst>
              <a:ext uri="{FF2B5EF4-FFF2-40B4-BE49-F238E27FC236}">
                <a16:creationId xmlns:a16="http://schemas.microsoft.com/office/drawing/2014/main" id="{78ACD36B-0637-381F-3A6F-9917534072D2}"/>
              </a:ext>
            </a:extLst>
          </p:cNvPr>
          <p:cNvSpPr/>
          <p:nvPr/>
        </p:nvSpPr>
        <p:spPr>
          <a:xfrm>
            <a:off x="3101340" y="3449091"/>
            <a:ext cx="3165424" cy="559360"/>
          </a:xfrm>
          <a:prstGeom prst="rect">
            <a:avLst/>
          </a:prstGeom>
          <a:solidFill>
            <a:schemeClr val="tx1">
              <a:lumMod val="40000"/>
              <a:lumOff val="60000"/>
            </a:schemeClr>
          </a:solidFill>
          <a:ln>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white"/>
                </a:solidFill>
                <a:effectLst/>
                <a:uLnTx/>
                <a:uFillTx/>
                <a:latin typeface="Calibri"/>
                <a:ea typeface="Calibri" panose="020F0502020204030204" pitchFamily="34" charset="0"/>
                <a:cs typeface="Calibri" panose="020F0502020204030204" pitchFamily="34" charset="0"/>
              </a:rPr>
              <a:t>Fulvestrant + </a:t>
            </a:r>
            <a:r>
              <a:rPr kumimoji="0" lang="en-GB" sz="1400" b="1" i="0" u="none" strike="noStrike" kern="0" cap="none" spc="0" normalizeH="0" baseline="0" noProof="0" dirty="0" err="1">
                <a:ln>
                  <a:noFill/>
                </a:ln>
                <a:solidFill>
                  <a:prstClr val="white"/>
                </a:solidFill>
                <a:effectLst/>
                <a:uLnTx/>
                <a:uFillTx/>
                <a:latin typeface="Calibri"/>
                <a:ea typeface="Calibri" panose="020F0502020204030204" pitchFamily="34" charset="0"/>
                <a:cs typeface="Calibri" panose="020F0502020204030204" pitchFamily="34" charset="0"/>
              </a:rPr>
              <a:t>ribociclib</a:t>
            </a:r>
            <a:endParaRPr kumimoji="0" lang="en-GB" sz="1400" b="0" i="0" u="none" strike="noStrike" kern="0" cap="none" spc="0" normalizeH="0" baseline="0" noProof="0" dirty="0">
              <a:ln>
                <a:noFill/>
              </a:ln>
              <a:solidFill>
                <a:prstClr val="white"/>
              </a:solidFill>
              <a:effectLst/>
              <a:uLnTx/>
              <a:uFillTx/>
              <a:latin typeface="Calibri"/>
              <a:ea typeface="Calibri" panose="020F0502020204030204" pitchFamily="34" charset="0"/>
              <a:cs typeface="Calibri" panose="020F0502020204030204" pitchFamily="34" charset="0"/>
            </a:endParaRPr>
          </a:p>
        </p:txBody>
      </p:sp>
      <p:cxnSp>
        <p:nvCxnSpPr>
          <p:cNvPr id="12" name="Connector: Elbow 94">
            <a:extLst>
              <a:ext uri="{FF2B5EF4-FFF2-40B4-BE49-F238E27FC236}">
                <a16:creationId xmlns:a16="http://schemas.microsoft.com/office/drawing/2014/main" id="{2166DE8D-C7B8-7F81-CF06-94AEFA607FA1}"/>
              </a:ext>
            </a:extLst>
          </p:cNvPr>
          <p:cNvCxnSpPr>
            <a:cxnSpLocks/>
          </p:cNvCxnSpPr>
          <p:nvPr/>
        </p:nvCxnSpPr>
        <p:spPr>
          <a:xfrm>
            <a:off x="2573746" y="3370396"/>
            <a:ext cx="476416" cy="355907"/>
          </a:xfrm>
          <a:prstGeom prst="bentConnector3">
            <a:avLst>
              <a:gd name="adj1" fmla="val 50000"/>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4F27A655-2943-2A4E-220A-9C9750826311}"/>
              </a:ext>
            </a:extLst>
          </p:cNvPr>
          <p:cNvSpPr txBox="1"/>
          <p:nvPr/>
        </p:nvSpPr>
        <p:spPr>
          <a:xfrm>
            <a:off x="2474418" y="1753783"/>
            <a:ext cx="2015067" cy="46166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800080"/>
                </a:solidFill>
                <a:effectLst/>
                <a:uLnTx/>
                <a:uFillTx/>
                <a:latin typeface="Calibri"/>
                <a:ea typeface="+mn-ea"/>
                <a:cs typeface="+mn-cs"/>
              </a:rPr>
              <a:t>VIKTORIA-2</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Rounded Corners 23">
            <a:extLst>
              <a:ext uri="{FF2B5EF4-FFF2-40B4-BE49-F238E27FC236}">
                <a16:creationId xmlns:a16="http://schemas.microsoft.com/office/drawing/2014/main" id="{ECC1425C-88EF-9464-2B1C-1710827448D9}"/>
              </a:ext>
            </a:extLst>
          </p:cNvPr>
          <p:cNvSpPr/>
          <p:nvPr/>
        </p:nvSpPr>
        <p:spPr>
          <a:xfrm>
            <a:off x="8106029" y="2761539"/>
            <a:ext cx="2486912" cy="960841"/>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FFFFF"/>
                </a:solidFill>
                <a:effectLst/>
                <a:uLnTx/>
                <a:uFillTx/>
                <a:latin typeface="Arial"/>
                <a:ea typeface="+mn-ea"/>
                <a:cs typeface="Arial" panose="020B0604020202020204" pitchFamily="34" charset="0"/>
              </a:rPr>
              <a:t>Capivasertib + fulvestrant + CDK4/6i* </a:t>
            </a:r>
            <a:endParaRPr kumimoji="0" lang="en-GB" sz="1400" b="0" i="0" u="none" strike="noStrike" kern="0" cap="none" spc="0" normalizeH="0" baseline="0" noProof="0">
              <a:ln>
                <a:noFill/>
              </a:ln>
              <a:solidFill>
                <a:srgbClr val="FFFFFF"/>
              </a:solidFill>
              <a:effectLst/>
              <a:uLnTx/>
              <a:uFillTx/>
              <a:latin typeface="Arial"/>
              <a:ea typeface="+mn-ea"/>
              <a:cs typeface="Arial" panose="020B0604020202020204" pitchFamily="34" charset="0"/>
            </a:endParaRPr>
          </a:p>
        </p:txBody>
      </p:sp>
      <p:cxnSp>
        <p:nvCxnSpPr>
          <p:cNvPr id="18" name="Connector: Elbow 94">
            <a:extLst>
              <a:ext uri="{FF2B5EF4-FFF2-40B4-BE49-F238E27FC236}">
                <a16:creationId xmlns:a16="http://schemas.microsoft.com/office/drawing/2014/main" id="{5B92FCCA-C1EE-4505-A523-F3DC52666532}"/>
              </a:ext>
            </a:extLst>
          </p:cNvPr>
          <p:cNvCxnSpPr>
            <a:cxnSpLocks/>
          </p:cNvCxnSpPr>
          <p:nvPr/>
        </p:nvCxnSpPr>
        <p:spPr>
          <a:xfrm flipV="1">
            <a:off x="7629613" y="3241959"/>
            <a:ext cx="476416" cy="876944"/>
          </a:xfrm>
          <a:prstGeom prst="bentConnector3">
            <a:avLst>
              <a:gd name="adj1" fmla="val 50000"/>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E0AF62A0-0F23-08EB-C83B-196D6747B066}"/>
              </a:ext>
            </a:extLst>
          </p:cNvPr>
          <p:cNvSpPr txBox="1"/>
          <p:nvPr/>
        </p:nvSpPr>
        <p:spPr>
          <a:xfrm>
            <a:off x="6984290" y="4548104"/>
            <a:ext cx="746952" cy="2585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a:ea typeface="+mn-ea"/>
                <a:cs typeface="Arial" panose="020B0604020202020204" pitchFamily="34" charset="0"/>
              </a:rPr>
              <a:t>N=628</a:t>
            </a:r>
          </a:p>
        </p:txBody>
      </p:sp>
      <p:sp>
        <p:nvSpPr>
          <p:cNvPr id="20" name="TextBox 19">
            <a:extLst>
              <a:ext uri="{FF2B5EF4-FFF2-40B4-BE49-F238E27FC236}">
                <a16:creationId xmlns:a16="http://schemas.microsoft.com/office/drawing/2014/main" id="{AB2642FC-8EDD-876D-109B-2532A4FDBA61}"/>
              </a:ext>
            </a:extLst>
          </p:cNvPr>
          <p:cNvSpPr txBox="1"/>
          <p:nvPr/>
        </p:nvSpPr>
        <p:spPr>
          <a:xfrm>
            <a:off x="6853395" y="4326913"/>
            <a:ext cx="1025548" cy="2769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a:ea typeface="+mn-ea"/>
                <a:cs typeface="+mn-cs"/>
              </a:rPr>
              <a:t>1:1</a:t>
            </a:r>
          </a:p>
        </p:txBody>
      </p:sp>
      <p:sp>
        <p:nvSpPr>
          <p:cNvPr id="21" name="Oval 20">
            <a:extLst>
              <a:ext uri="{FF2B5EF4-FFF2-40B4-BE49-F238E27FC236}">
                <a16:creationId xmlns:a16="http://schemas.microsoft.com/office/drawing/2014/main" id="{805F5D1C-513C-CFDF-EDAE-00A430712136}"/>
              </a:ext>
            </a:extLst>
          </p:cNvPr>
          <p:cNvSpPr/>
          <p:nvPr/>
        </p:nvSpPr>
        <p:spPr>
          <a:xfrm>
            <a:off x="7102759" y="3787080"/>
            <a:ext cx="526855" cy="52685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1200" cap="none" spc="0" normalizeH="0" baseline="0" noProof="0">
                <a:ln>
                  <a:noFill/>
                </a:ln>
                <a:solidFill>
                  <a:prstClr val="white"/>
                </a:solidFill>
                <a:effectLst/>
                <a:uLnTx/>
                <a:uFillTx/>
                <a:latin typeface="Arial"/>
                <a:ea typeface="+mn-ea"/>
                <a:cs typeface="+mn-cs"/>
              </a:rPr>
              <a:t>R</a:t>
            </a:r>
          </a:p>
        </p:txBody>
      </p:sp>
      <p:sp>
        <p:nvSpPr>
          <p:cNvPr id="22" name="Rectangle: Rounded Corners 22">
            <a:extLst>
              <a:ext uri="{FF2B5EF4-FFF2-40B4-BE49-F238E27FC236}">
                <a16:creationId xmlns:a16="http://schemas.microsoft.com/office/drawing/2014/main" id="{52E5646E-8AC4-0FB2-BC56-2772F3EC85FA}"/>
              </a:ext>
            </a:extLst>
          </p:cNvPr>
          <p:cNvSpPr/>
          <p:nvPr/>
        </p:nvSpPr>
        <p:spPr>
          <a:xfrm>
            <a:off x="8106374" y="4378634"/>
            <a:ext cx="2486521" cy="1015917"/>
          </a:xfrm>
          <a:prstGeom prst="rect">
            <a:avLst/>
          </a:prstGeom>
          <a:solidFill>
            <a:schemeClr val="tx1">
              <a:lumMod val="40000"/>
              <a:lumOff val="60000"/>
            </a:schemeClr>
          </a:solidFill>
          <a:ln>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err="1">
                <a:ln>
                  <a:noFill/>
                </a:ln>
                <a:solidFill>
                  <a:prstClr val="white"/>
                </a:solidFill>
                <a:effectLst/>
                <a:uLnTx/>
                <a:uFillTx/>
                <a:latin typeface="Arial"/>
                <a:ea typeface="+mn-ea"/>
                <a:cs typeface="Arial" panose="020B0604020202020204" pitchFamily="34" charset="0"/>
              </a:rPr>
              <a:t>Fulvestrant</a:t>
            </a:r>
            <a:r>
              <a:rPr kumimoji="0" lang="en-GB" sz="1400" b="1" i="0" u="none" strike="noStrike" kern="0" cap="none" spc="0" normalizeH="0" baseline="0" noProof="0">
                <a:ln>
                  <a:noFill/>
                </a:ln>
                <a:solidFill>
                  <a:prstClr val="white"/>
                </a:solidFill>
                <a:effectLst/>
                <a:uLnTx/>
                <a:uFillTx/>
                <a:latin typeface="Arial"/>
                <a:ea typeface="+mn-ea"/>
                <a:cs typeface="Arial" panose="020B0604020202020204" pitchFamily="34" charset="0"/>
              </a:rPr>
              <a:t> + CDK4/6i* </a:t>
            </a:r>
            <a:endParaRPr kumimoji="0" lang="en-GB" sz="1400" b="0" i="0" u="none" strike="noStrike" kern="0" cap="none" spc="0" normalizeH="0" baseline="0" noProof="0">
              <a:ln>
                <a:noFill/>
              </a:ln>
              <a:solidFill>
                <a:prstClr val="white"/>
              </a:solidFill>
              <a:effectLst/>
              <a:uLnTx/>
              <a:uFillTx/>
              <a:latin typeface="Arial"/>
              <a:ea typeface="+mn-ea"/>
              <a:cs typeface="Arial" panose="020B0604020202020204" pitchFamily="34" charset="0"/>
            </a:endParaRPr>
          </a:p>
        </p:txBody>
      </p:sp>
      <p:cxnSp>
        <p:nvCxnSpPr>
          <p:cNvPr id="23" name="Connector: Elbow 94">
            <a:extLst>
              <a:ext uri="{FF2B5EF4-FFF2-40B4-BE49-F238E27FC236}">
                <a16:creationId xmlns:a16="http://schemas.microsoft.com/office/drawing/2014/main" id="{3388F05E-AF6B-4C32-A45D-0D132523A9AF}"/>
              </a:ext>
            </a:extLst>
          </p:cNvPr>
          <p:cNvCxnSpPr>
            <a:cxnSpLocks/>
          </p:cNvCxnSpPr>
          <p:nvPr/>
        </p:nvCxnSpPr>
        <p:spPr>
          <a:xfrm>
            <a:off x="7629613" y="4118904"/>
            <a:ext cx="476760" cy="767689"/>
          </a:xfrm>
          <a:prstGeom prst="bentConnector3">
            <a:avLst>
              <a:gd name="adj1" fmla="val 50000"/>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2937614-112F-63A1-B92D-6C233E0CB1ED}"/>
              </a:ext>
            </a:extLst>
          </p:cNvPr>
          <p:cNvSpPr txBox="1"/>
          <p:nvPr/>
        </p:nvSpPr>
        <p:spPr>
          <a:xfrm>
            <a:off x="8106029" y="1637301"/>
            <a:ext cx="3595407" cy="46166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800080"/>
                </a:solidFill>
                <a:effectLst/>
                <a:uLnTx/>
                <a:uFillTx/>
                <a:latin typeface="Calibri"/>
                <a:ea typeface="+mn-ea"/>
                <a:cs typeface="+mn-cs"/>
              </a:rPr>
              <a:t>CAPItello-292</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Rectangle: Rounded Corners 23">
            <a:extLst>
              <a:ext uri="{FF2B5EF4-FFF2-40B4-BE49-F238E27FC236}">
                <a16:creationId xmlns:a16="http://schemas.microsoft.com/office/drawing/2014/main" id="{64912622-5650-66B1-184D-E168785EA68A}"/>
              </a:ext>
            </a:extLst>
          </p:cNvPr>
          <p:cNvSpPr/>
          <p:nvPr/>
        </p:nvSpPr>
        <p:spPr>
          <a:xfrm>
            <a:off x="3100993" y="4319501"/>
            <a:ext cx="3165771" cy="562614"/>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FFFFFF"/>
                </a:solidFill>
                <a:effectLst/>
                <a:uLnTx/>
                <a:uFillTx/>
                <a:latin typeface="Calibri"/>
                <a:ea typeface="Calibri" panose="020F0502020204030204" pitchFamily="34" charset="0"/>
                <a:cs typeface="Calibri" panose="020F0502020204030204" pitchFamily="34" charset="0"/>
              </a:rPr>
              <a:t>Gedatolisib</a:t>
            </a:r>
            <a:r>
              <a:rPr kumimoji="0" lang="en-GB" sz="1400" b="1" i="0" u="none" strike="noStrike" kern="0" cap="none" spc="0" normalizeH="0" baseline="0" noProof="0" dirty="0">
                <a:ln>
                  <a:noFill/>
                </a:ln>
                <a:solidFill>
                  <a:srgbClr val="FFFFFF"/>
                </a:solidFill>
                <a:effectLst/>
                <a:uLnTx/>
                <a:uFillTx/>
                <a:latin typeface="Calibri"/>
                <a:ea typeface="Calibri" panose="020F0502020204030204" pitchFamily="34" charset="0"/>
                <a:cs typeface="Calibri" panose="020F0502020204030204" pitchFamily="34" charset="0"/>
              </a:rPr>
              <a:t> + letrozole + palbociclib </a:t>
            </a:r>
            <a:endParaRPr kumimoji="0" lang="en-GB" sz="1400" b="0" i="0" u="none" strike="noStrike" kern="0" cap="none" spc="0" normalizeH="0" baseline="0" noProof="0" dirty="0">
              <a:ln>
                <a:noFill/>
              </a:ln>
              <a:solidFill>
                <a:srgbClr val="FFFFFF"/>
              </a:solidFill>
              <a:effectLst/>
              <a:uLnTx/>
              <a:uFillTx/>
              <a:latin typeface="Calibri"/>
              <a:ea typeface="Calibri" panose="020F0502020204030204" pitchFamily="34" charset="0"/>
              <a:cs typeface="Calibri" panose="020F0502020204030204" pitchFamily="34" charset="0"/>
            </a:endParaRPr>
          </a:p>
        </p:txBody>
      </p:sp>
      <p:cxnSp>
        <p:nvCxnSpPr>
          <p:cNvPr id="14" name="Connector: Elbow 94">
            <a:extLst>
              <a:ext uri="{FF2B5EF4-FFF2-40B4-BE49-F238E27FC236}">
                <a16:creationId xmlns:a16="http://schemas.microsoft.com/office/drawing/2014/main" id="{67BCD7ED-0391-D102-282E-8610A7D5EFA0}"/>
              </a:ext>
            </a:extLst>
          </p:cNvPr>
          <p:cNvCxnSpPr>
            <a:cxnSpLocks/>
          </p:cNvCxnSpPr>
          <p:nvPr/>
        </p:nvCxnSpPr>
        <p:spPr>
          <a:xfrm flipV="1">
            <a:off x="2573573" y="4598767"/>
            <a:ext cx="476416" cy="411782"/>
          </a:xfrm>
          <a:prstGeom prst="bentConnector3">
            <a:avLst>
              <a:gd name="adj1" fmla="val 50000"/>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30AFE416-9FC3-CE1D-4AA1-7F969A04CA1E}"/>
              </a:ext>
            </a:extLst>
          </p:cNvPr>
          <p:cNvSpPr txBox="1"/>
          <p:nvPr/>
        </p:nvSpPr>
        <p:spPr>
          <a:xfrm>
            <a:off x="1928251" y="5439750"/>
            <a:ext cx="746952" cy="2585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04041"/>
                </a:solidFill>
                <a:effectLst/>
                <a:uLnTx/>
                <a:uFillTx/>
                <a:latin typeface="Arial" panose="020B0604020202020204" pitchFamily="34" charset="0"/>
                <a:ea typeface="+mn-ea"/>
                <a:cs typeface="Arial" panose="020B0604020202020204" pitchFamily="34" charset="0"/>
              </a:rPr>
              <a:t>N=740</a:t>
            </a:r>
          </a:p>
        </p:txBody>
      </p:sp>
      <p:sp>
        <p:nvSpPr>
          <p:cNvPr id="24" name="TextBox 23">
            <a:extLst>
              <a:ext uri="{FF2B5EF4-FFF2-40B4-BE49-F238E27FC236}">
                <a16:creationId xmlns:a16="http://schemas.microsoft.com/office/drawing/2014/main" id="{0B8AAE66-AED7-7786-FD5E-3C36E6EB61D1}"/>
              </a:ext>
            </a:extLst>
          </p:cNvPr>
          <p:cNvSpPr txBox="1"/>
          <p:nvPr/>
        </p:nvSpPr>
        <p:spPr>
          <a:xfrm>
            <a:off x="1797355" y="5218561"/>
            <a:ext cx="1025548" cy="2769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panose="020B0604020202020204" pitchFamily="34" charset="0"/>
                <a:ea typeface="+mn-ea"/>
                <a:cs typeface="Arial" panose="020B0604020202020204" pitchFamily="34" charset="0"/>
              </a:rPr>
              <a:t>1:1</a:t>
            </a:r>
          </a:p>
        </p:txBody>
      </p:sp>
      <p:sp>
        <p:nvSpPr>
          <p:cNvPr id="26" name="Oval 25">
            <a:extLst>
              <a:ext uri="{FF2B5EF4-FFF2-40B4-BE49-F238E27FC236}">
                <a16:creationId xmlns:a16="http://schemas.microsoft.com/office/drawing/2014/main" id="{537C4D19-37AB-A8CE-9BF6-15BC0C8952BA}"/>
              </a:ext>
            </a:extLst>
          </p:cNvPr>
          <p:cNvSpPr/>
          <p:nvPr/>
        </p:nvSpPr>
        <p:spPr>
          <a:xfrm>
            <a:off x="2017527" y="4678726"/>
            <a:ext cx="555876" cy="52685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1200" cap="none" spc="0" normalizeH="0" baseline="0" noProof="0">
                <a:ln>
                  <a:noFill/>
                </a:ln>
                <a:solidFill>
                  <a:prstClr val="white"/>
                </a:solidFill>
                <a:effectLst/>
                <a:uLnTx/>
                <a:uFillTx/>
                <a:latin typeface="Calibri"/>
                <a:ea typeface="+mn-ea"/>
                <a:cs typeface="Arial" panose="020B0604020202020204" pitchFamily="34" charset="0"/>
              </a:rPr>
              <a:t>R</a:t>
            </a:r>
          </a:p>
        </p:txBody>
      </p:sp>
      <p:sp>
        <p:nvSpPr>
          <p:cNvPr id="27" name="Rectangle: Rounded Corners 22">
            <a:extLst>
              <a:ext uri="{FF2B5EF4-FFF2-40B4-BE49-F238E27FC236}">
                <a16:creationId xmlns:a16="http://schemas.microsoft.com/office/drawing/2014/main" id="{AC78C8C3-63CB-9141-6882-08E3C5F28F1C}"/>
              </a:ext>
            </a:extLst>
          </p:cNvPr>
          <p:cNvSpPr/>
          <p:nvPr/>
        </p:nvSpPr>
        <p:spPr>
          <a:xfrm>
            <a:off x="3101167" y="5089247"/>
            <a:ext cx="3165424" cy="559360"/>
          </a:xfrm>
          <a:prstGeom prst="rect">
            <a:avLst/>
          </a:prstGeom>
          <a:solidFill>
            <a:schemeClr val="tx1">
              <a:lumMod val="40000"/>
              <a:lumOff val="60000"/>
            </a:schemeClr>
          </a:solidFill>
          <a:ln>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white"/>
                </a:solidFill>
                <a:effectLst/>
                <a:uLnTx/>
                <a:uFillTx/>
                <a:latin typeface="Calibri"/>
                <a:ea typeface="Calibri" panose="020F0502020204030204" pitchFamily="34" charset="0"/>
                <a:cs typeface="Calibri" panose="020F0502020204030204" pitchFamily="34" charset="0"/>
              </a:rPr>
              <a:t>Letrozole + </a:t>
            </a:r>
            <a:r>
              <a:rPr kumimoji="0" lang="en-GB" sz="1400" b="1" i="0" u="none" strike="noStrike" kern="0" cap="none" spc="0" normalizeH="0" baseline="0" noProof="0" dirty="0" err="1">
                <a:ln>
                  <a:noFill/>
                </a:ln>
                <a:solidFill>
                  <a:prstClr val="white"/>
                </a:solidFill>
                <a:effectLst/>
                <a:uLnTx/>
                <a:uFillTx/>
                <a:latin typeface="Calibri"/>
                <a:ea typeface="Calibri" panose="020F0502020204030204" pitchFamily="34" charset="0"/>
                <a:cs typeface="Calibri" panose="020F0502020204030204" pitchFamily="34" charset="0"/>
              </a:rPr>
              <a:t>ribociclib</a:t>
            </a:r>
            <a:endParaRPr kumimoji="0" lang="en-GB" sz="1400" b="1" i="0" u="none" strike="noStrike" kern="0" cap="none" spc="0" normalizeH="0" baseline="0" noProof="0" dirty="0">
              <a:ln>
                <a:noFill/>
              </a:ln>
              <a:solidFill>
                <a:prstClr val="white"/>
              </a:solidFill>
              <a:effectLst/>
              <a:uLnTx/>
              <a:uFillTx/>
              <a:latin typeface="Calibri"/>
              <a:ea typeface="Calibri" panose="020F0502020204030204" pitchFamily="34" charset="0"/>
              <a:cs typeface="Calibri" panose="020F0502020204030204" pitchFamily="34" charset="0"/>
            </a:endParaRPr>
          </a:p>
        </p:txBody>
      </p:sp>
      <p:cxnSp>
        <p:nvCxnSpPr>
          <p:cNvPr id="28" name="Connector: Elbow 94">
            <a:extLst>
              <a:ext uri="{FF2B5EF4-FFF2-40B4-BE49-F238E27FC236}">
                <a16:creationId xmlns:a16="http://schemas.microsoft.com/office/drawing/2014/main" id="{FBF52B8B-5E9E-4553-2D24-0EC0E8F44FDD}"/>
              </a:ext>
            </a:extLst>
          </p:cNvPr>
          <p:cNvCxnSpPr>
            <a:cxnSpLocks/>
          </p:cNvCxnSpPr>
          <p:nvPr/>
        </p:nvCxnSpPr>
        <p:spPr>
          <a:xfrm>
            <a:off x="2573573" y="5010552"/>
            <a:ext cx="476416" cy="355907"/>
          </a:xfrm>
          <a:prstGeom prst="bentConnector3">
            <a:avLst>
              <a:gd name="adj1" fmla="val 50000"/>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D07B2A03-60EF-B073-676A-6BFDEB1739A2}"/>
              </a:ext>
            </a:extLst>
          </p:cNvPr>
          <p:cNvSpPr/>
          <p:nvPr/>
        </p:nvSpPr>
        <p:spPr>
          <a:xfrm>
            <a:off x="620928" y="2939708"/>
            <a:ext cx="1318651" cy="803886"/>
          </a:xfrm>
          <a:prstGeom prst="rect">
            <a:avLst/>
          </a:prstGeom>
          <a:solidFill>
            <a:schemeClr val="accent4"/>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Study 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Endocrine Resistant</a:t>
            </a:r>
          </a:p>
        </p:txBody>
      </p:sp>
      <p:sp>
        <p:nvSpPr>
          <p:cNvPr id="30" name="Rectangle 29">
            <a:extLst>
              <a:ext uri="{FF2B5EF4-FFF2-40B4-BE49-F238E27FC236}">
                <a16:creationId xmlns:a16="http://schemas.microsoft.com/office/drawing/2014/main" id="{37927208-C21C-67F5-667C-F4DECB8D3026}"/>
              </a:ext>
            </a:extLst>
          </p:cNvPr>
          <p:cNvSpPr/>
          <p:nvPr/>
        </p:nvSpPr>
        <p:spPr>
          <a:xfrm>
            <a:off x="630259" y="4557264"/>
            <a:ext cx="1356684" cy="803886"/>
          </a:xfrm>
          <a:prstGeom prst="rect">
            <a:avLst/>
          </a:prstGeom>
          <a:solidFill>
            <a:schemeClr val="accent4"/>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Study 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Endocrine Sensitive</a:t>
            </a:r>
          </a:p>
        </p:txBody>
      </p:sp>
      <p:sp>
        <p:nvSpPr>
          <p:cNvPr id="32" name="TextBox 31">
            <a:extLst>
              <a:ext uri="{FF2B5EF4-FFF2-40B4-BE49-F238E27FC236}">
                <a16:creationId xmlns:a16="http://schemas.microsoft.com/office/drawing/2014/main" id="{B2633EF2-FD60-BAAC-E67E-C32AC1CA6C67}"/>
              </a:ext>
            </a:extLst>
          </p:cNvPr>
          <p:cNvSpPr txBox="1"/>
          <p:nvPr/>
        </p:nvSpPr>
        <p:spPr>
          <a:xfrm>
            <a:off x="456679" y="6366016"/>
            <a:ext cx="5288627"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https://clinicaltrials.gov/study/NCT06757634; https://</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clinicaltrials.gov</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/study/NCT04862663. </a:t>
            </a:r>
          </a:p>
        </p:txBody>
      </p:sp>
    </p:spTree>
    <p:extLst>
      <p:ext uri="{BB962C8B-B14F-4D97-AF65-F5344CB8AC3E}">
        <p14:creationId xmlns:p14="http://schemas.microsoft.com/office/powerpoint/2010/main" val="41207111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329A70-7B93-4FBB-A106-75FB83E2F5B4}"/>
              </a:ext>
            </a:extLst>
          </p:cNvPr>
          <p:cNvSpPr>
            <a:spLocks noGrp="1"/>
          </p:cNvSpPr>
          <p:nvPr>
            <p:ph type="title"/>
          </p:nvPr>
        </p:nvSpPr>
        <p:spPr>
          <a:xfrm>
            <a:off x="609600" y="0"/>
            <a:ext cx="10972800" cy="1143000"/>
          </a:xfrm>
        </p:spPr>
        <p:txBody>
          <a:bodyPr>
            <a:normAutofit/>
          </a:bodyPr>
          <a:lstStyle/>
          <a:p>
            <a:r>
              <a:rPr lang="en-US" sz="3733" b="1" dirty="0" err="1">
                <a:solidFill>
                  <a:srgbClr val="800080"/>
                </a:solidFill>
                <a:latin typeface="+mn-lt"/>
                <a:ea typeface="+mn-ea"/>
                <a:cs typeface="+mn-cs"/>
              </a:rPr>
              <a:t>pionERA</a:t>
            </a:r>
            <a:endParaRPr lang="en-US" sz="3733" b="1" dirty="0">
              <a:solidFill>
                <a:srgbClr val="800080"/>
              </a:solidFill>
              <a:latin typeface="+mn-lt"/>
              <a:ea typeface="+mn-ea"/>
              <a:cs typeface="+mn-cs"/>
            </a:endParaRPr>
          </a:p>
        </p:txBody>
      </p:sp>
      <p:sp>
        <p:nvSpPr>
          <p:cNvPr id="5" name="Rectangle: Rounded Corners 23">
            <a:extLst>
              <a:ext uri="{FF2B5EF4-FFF2-40B4-BE49-F238E27FC236}">
                <a16:creationId xmlns:a16="http://schemas.microsoft.com/office/drawing/2014/main" id="{215F3F2C-DDCA-E83E-0E2B-68AC5483F1E6}"/>
              </a:ext>
            </a:extLst>
          </p:cNvPr>
          <p:cNvSpPr/>
          <p:nvPr/>
        </p:nvSpPr>
        <p:spPr>
          <a:xfrm>
            <a:off x="5561266" y="2101831"/>
            <a:ext cx="2755151" cy="960841"/>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prstClr val="white"/>
                </a:solidFill>
                <a:effectLst/>
                <a:uLnTx/>
                <a:uFillTx/>
                <a:latin typeface="Arial"/>
                <a:ea typeface="+mn-ea"/>
                <a:cs typeface="+mn-cs"/>
              </a:rPr>
              <a:t>Giredestrant + CDK4/6i</a:t>
            </a:r>
            <a:r>
              <a:rPr kumimoji="0" lang="en-GB" sz="1400" b="1" i="0" u="none" strike="noStrike" kern="1200" cap="none" spc="0" normalizeH="0" baseline="30000" noProof="0">
                <a:ln>
                  <a:noFill/>
                </a:ln>
                <a:solidFill>
                  <a:prstClr val="white"/>
                </a:solidFill>
                <a:effectLst/>
                <a:uLnTx/>
                <a:uFillTx/>
                <a:latin typeface="Arial"/>
                <a:ea typeface="+mn-ea"/>
                <a:cs typeface="+mn-cs"/>
              </a:rPr>
              <a:t>†</a:t>
            </a:r>
            <a:endParaRPr kumimoji="0" lang="en-US" sz="1400" b="1" i="0" u="none" strike="noStrike" kern="0" cap="none" spc="0" normalizeH="0" baseline="0" noProof="0">
              <a:ln>
                <a:noFill/>
              </a:ln>
              <a:solidFill>
                <a:prstClr val="white"/>
              </a:solidFill>
              <a:effectLst/>
              <a:uLnTx/>
              <a:uFillTx/>
              <a:latin typeface="Arial"/>
              <a:ea typeface="+mn-ea"/>
              <a:cs typeface="+mn-cs"/>
            </a:endParaRPr>
          </a:p>
        </p:txBody>
      </p:sp>
      <p:cxnSp>
        <p:nvCxnSpPr>
          <p:cNvPr id="6" name="Connector: Elbow 94">
            <a:extLst>
              <a:ext uri="{FF2B5EF4-FFF2-40B4-BE49-F238E27FC236}">
                <a16:creationId xmlns:a16="http://schemas.microsoft.com/office/drawing/2014/main" id="{A416A214-A5EA-F142-13AD-7767052249C1}"/>
              </a:ext>
            </a:extLst>
          </p:cNvPr>
          <p:cNvCxnSpPr>
            <a:cxnSpLocks/>
          </p:cNvCxnSpPr>
          <p:nvPr/>
        </p:nvCxnSpPr>
        <p:spPr>
          <a:xfrm flipV="1">
            <a:off x="5062653" y="2582252"/>
            <a:ext cx="476416" cy="876944"/>
          </a:xfrm>
          <a:prstGeom prst="bentConnector3">
            <a:avLst>
              <a:gd name="adj1" fmla="val 50000"/>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D72B3D58-6187-E406-DE2F-75DDC9976FEA}"/>
              </a:ext>
            </a:extLst>
          </p:cNvPr>
          <p:cNvSpPr txBox="1"/>
          <p:nvPr/>
        </p:nvSpPr>
        <p:spPr>
          <a:xfrm>
            <a:off x="4380800" y="3958503"/>
            <a:ext cx="894651" cy="4247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04041"/>
                </a:solidFill>
                <a:effectLst/>
                <a:uLnTx/>
                <a:uFillTx/>
                <a:latin typeface="Arial"/>
                <a:ea typeface="+mn-ea"/>
                <a:cs typeface="Arial" panose="020B0604020202020204" pitchFamily="34" charset="0"/>
              </a:rPr>
              <a:t>N=</a:t>
            </a:r>
            <a:r>
              <a:rPr kumimoji="0" lang="en-US" sz="1200" b="0" i="0" u="none" strike="noStrike" kern="0" cap="none" spc="0" normalizeH="0" baseline="0" noProof="0" dirty="0">
                <a:ln>
                  <a:noFill/>
                </a:ln>
                <a:solidFill>
                  <a:srgbClr val="404041"/>
                </a:solidFill>
                <a:effectLst/>
                <a:uLnTx/>
                <a:uFillTx/>
                <a:latin typeface="Arial"/>
                <a:ea typeface="+mn-ea"/>
                <a:cs typeface="Arial" panose="020B0604020202020204" pitchFamily="34" charset="0"/>
              </a:rPr>
              <a:t>~1050 </a:t>
            </a:r>
            <a:br>
              <a:rPr kumimoji="0" lang="en-US" sz="1200" b="0" i="0" u="none" strike="noStrike" kern="0" cap="none" spc="0" normalizeH="0" baseline="0" noProof="0" dirty="0">
                <a:ln>
                  <a:noFill/>
                </a:ln>
                <a:solidFill>
                  <a:srgbClr val="404041"/>
                </a:solidFill>
                <a:effectLst/>
                <a:uLnTx/>
                <a:uFillTx/>
                <a:latin typeface="Arial"/>
                <a:ea typeface="+mn-ea"/>
                <a:cs typeface="Arial" panose="020B0604020202020204" pitchFamily="34" charset="0"/>
              </a:rPr>
            </a:br>
            <a:endParaRPr kumimoji="0" lang="en-GB" sz="1200" b="0" i="0" u="none" strike="noStrike" kern="1200" cap="none" spc="0" normalizeH="0" baseline="0" noProof="0" dirty="0">
              <a:ln>
                <a:noFill/>
              </a:ln>
              <a:solidFill>
                <a:srgbClr val="404041"/>
              </a:solidFill>
              <a:effectLst/>
              <a:uLnTx/>
              <a:uFillTx/>
              <a:latin typeface="Arial"/>
              <a:ea typeface="+mn-ea"/>
              <a:cs typeface="Arial" panose="020B0604020202020204" pitchFamily="34" charset="0"/>
            </a:endParaRPr>
          </a:p>
        </p:txBody>
      </p:sp>
      <p:sp>
        <p:nvSpPr>
          <p:cNvPr id="8" name="TextBox 7">
            <a:extLst>
              <a:ext uri="{FF2B5EF4-FFF2-40B4-BE49-F238E27FC236}">
                <a16:creationId xmlns:a16="http://schemas.microsoft.com/office/drawing/2014/main" id="{27F2D24F-B9FB-F7D3-1283-4E0FD4B7F9C5}"/>
              </a:ext>
            </a:extLst>
          </p:cNvPr>
          <p:cNvSpPr txBox="1"/>
          <p:nvPr/>
        </p:nvSpPr>
        <p:spPr>
          <a:xfrm>
            <a:off x="8496716" y="1554163"/>
            <a:ext cx="3030920" cy="3795823"/>
          </a:xfrm>
          <a:prstGeom prst="rect">
            <a:avLst/>
          </a:prstGeom>
          <a:solidFill>
            <a:schemeClr val="accent5">
              <a:lumMod val="20000"/>
              <a:lumOff val="80000"/>
            </a:schemeClr>
          </a:solidFill>
          <a:ln>
            <a:solidFill>
              <a:schemeClr val="accent5">
                <a:lumMod val="20000"/>
                <a:lumOff val="80000"/>
              </a:schemeClr>
            </a:solidFill>
          </a:ln>
        </p:spPr>
        <p:style>
          <a:lnRef idx="2">
            <a:schemeClr val="accent3"/>
          </a:lnRef>
          <a:fillRef idx="1">
            <a:schemeClr val="lt1"/>
          </a:fillRef>
          <a:effectRef idx="0">
            <a:schemeClr val="accent3"/>
          </a:effectRef>
          <a:fontRef idx="minor">
            <a:schemeClr val="dk1"/>
          </a:fontRef>
        </p:style>
        <p:txBody>
          <a:bodyPr wrap="square" anchor="ctr">
            <a:noAutofit/>
          </a:bodyPr>
          <a:lstStyle/>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Primary:</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PFS investigator </a:t>
            </a:r>
            <a:r>
              <a:rPr kumimoji="0" lang="en-US" sz="1400" b="0" i="1" u="none" strike="noStrike" kern="1200" cap="none" spc="0" normalizeH="0" baseline="0" noProof="0" dirty="0">
                <a:ln>
                  <a:noFill/>
                </a:ln>
                <a:solidFill>
                  <a:prstClr val="black"/>
                </a:solidFill>
                <a:effectLst/>
                <a:uLnTx/>
                <a:uFillTx/>
                <a:latin typeface="Arial"/>
                <a:ea typeface="+mn-ea"/>
                <a:cs typeface="+mn-cs"/>
              </a:rPr>
              <a:t>ESR1</a:t>
            </a:r>
            <a:r>
              <a:rPr kumimoji="0" lang="en-US" sz="1400" b="0" i="0" u="none" strike="noStrike" kern="1200" cap="none" spc="0" normalizeH="0" baseline="0" noProof="0" dirty="0">
                <a:ln>
                  <a:noFill/>
                </a:ln>
                <a:solidFill>
                  <a:prstClr val="black"/>
                </a:solidFill>
                <a:effectLst/>
                <a:uLnTx/>
                <a:uFillTx/>
                <a:latin typeface="Arial"/>
                <a:ea typeface="+mn-ea"/>
                <a:cs typeface="+mn-cs"/>
              </a:rPr>
              <a:t>m population and </a:t>
            </a:r>
            <a:r>
              <a:rPr kumimoji="0" lang="en-GB" sz="1400" b="0" i="0" u="none" strike="noStrike" kern="1200" cap="none" spc="0" normalizeH="0" baseline="0" noProof="0" dirty="0">
                <a:ln>
                  <a:noFill/>
                </a:ln>
                <a:solidFill>
                  <a:prstClr val="black"/>
                </a:solidFill>
                <a:effectLst/>
                <a:uLnTx/>
                <a:uFillTx/>
                <a:latin typeface="Arial"/>
                <a:ea typeface="+mn-ea"/>
                <a:cs typeface="+mn-cs"/>
              </a:rPr>
              <a:t>overall</a:t>
            </a:r>
            <a:endParaRPr kumimoji="0" lang="en-GB" sz="1400" b="1" i="0" u="none" strike="noStrike" kern="1200" cap="none" spc="0" normalizeH="0" baseline="0" noProof="0" dirty="0">
              <a:ln>
                <a:noFill/>
              </a:ln>
              <a:solidFill>
                <a:prstClr val="black"/>
              </a:solidFill>
              <a:effectLst/>
              <a:uLnTx/>
              <a:uFillTx/>
              <a:latin typeface="Arial"/>
              <a:ea typeface="+mn-ea"/>
              <a:cs typeface="+mn-cs"/>
            </a:endParaRP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Secondary:</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PFS (</a:t>
            </a:r>
            <a:r>
              <a:rPr kumimoji="0" lang="en-US" sz="1400" b="0" i="1" u="none" strike="noStrike" kern="1200" cap="none" spc="0" normalizeH="0" baseline="0" noProof="0" dirty="0">
                <a:ln>
                  <a:noFill/>
                </a:ln>
                <a:solidFill>
                  <a:prstClr val="black"/>
                </a:solidFill>
                <a:effectLst/>
                <a:uLnTx/>
                <a:uFillTx/>
                <a:latin typeface="Arial"/>
                <a:ea typeface="+mn-ea"/>
                <a:cs typeface="+mn-cs"/>
              </a:rPr>
              <a:t>ESR1</a:t>
            </a:r>
            <a:r>
              <a:rPr kumimoji="0" lang="en-US" sz="1400" b="0" i="0" u="none" strike="noStrike" kern="1200" cap="none" spc="0" normalizeH="0" baseline="0" noProof="0" dirty="0">
                <a:ln>
                  <a:noFill/>
                </a:ln>
                <a:solidFill>
                  <a:prstClr val="black"/>
                </a:solidFill>
                <a:effectLst/>
                <a:uLnTx/>
                <a:uFillTx/>
                <a:latin typeface="Arial"/>
                <a:ea typeface="+mn-ea"/>
                <a:cs typeface="+mn-cs"/>
              </a:rPr>
              <a:t>wt)</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Arial" charset="0"/>
              </a:rPr>
              <a:t>OS</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solidFill>
                <a:effectLst/>
                <a:uLnTx/>
                <a:uFillTx/>
                <a:latin typeface="Arial"/>
                <a:ea typeface="+mn-ea"/>
                <a:cs typeface="Arial" charset="0"/>
              </a:rPr>
              <a:t>cORR</a:t>
            </a:r>
            <a:r>
              <a:rPr kumimoji="0" lang="en-US" sz="1400" b="0" i="0" u="none" strike="noStrike" kern="1200" cap="none" spc="0" normalizeH="0" baseline="0" noProof="0" dirty="0">
                <a:ln>
                  <a:noFill/>
                </a:ln>
                <a:solidFill>
                  <a:prstClr val="black"/>
                </a:solidFill>
                <a:effectLst/>
                <a:uLnTx/>
                <a:uFillTx/>
                <a:latin typeface="Arial"/>
                <a:ea typeface="+mn-ea"/>
                <a:cs typeface="Arial" charset="0"/>
              </a:rPr>
              <a:t>, </a:t>
            </a:r>
            <a:r>
              <a:rPr kumimoji="0" lang="en-US" sz="1400" b="0" i="0" u="none" strike="noStrike" kern="1200" cap="none" spc="0" normalizeH="0" baseline="0" noProof="0" dirty="0" err="1">
                <a:ln>
                  <a:noFill/>
                </a:ln>
                <a:solidFill>
                  <a:prstClr val="black"/>
                </a:solidFill>
                <a:effectLst/>
                <a:uLnTx/>
                <a:uFillTx/>
                <a:latin typeface="Arial"/>
                <a:ea typeface="+mn-ea"/>
                <a:cs typeface="Arial" charset="0"/>
              </a:rPr>
              <a:t>DoR</a:t>
            </a:r>
            <a:r>
              <a:rPr kumimoji="0" lang="en-US" sz="1400" b="0" i="0" u="none" strike="noStrike" kern="1200" cap="none" spc="0" normalizeH="0" baseline="0" noProof="0" dirty="0">
                <a:ln>
                  <a:noFill/>
                </a:ln>
                <a:solidFill>
                  <a:prstClr val="black"/>
                </a:solidFill>
                <a:effectLst/>
                <a:uLnTx/>
                <a:uFillTx/>
                <a:latin typeface="Arial"/>
                <a:ea typeface="+mn-ea"/>
                <a:cs typeface="Arial" charset="0"/>
              </a:rPr>
              <a:t>, and CBR</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400" b="1" i="0" u="none" strike="noStrike" kern="1200" cap="none" spc="0" normalizeH="0" baseline="0" noProof="0" dirty="0">
              <a:ln>
                <a:noFill/>
              </a:ln>
              <a:solidFill>
                <a:srgbClr val="404041"/>
              </a:solidFill>
              <a:effectLst/>
              <a:uLnTx/>
              <a:uFillTx/>
              <a:latin typeface="Arial"/>
              <a:ea typeface="+mn-ea"/>
              <a:cs typeface="+mn-cs"/>
            </a:endParaRPr>
          </a:p>
        </p:txBody>
      </p:sp>
      <p:sp>
        <p:nvSpPr>
          <p:cNvPr id="9" name="TextBox 8">
            <a:extLst>
              <a:ext uri="{FF2B5EF4-FFF2-40B4-BE49-F238E27FC236}">
                <a16:creationId xmlns:a16="http://schemas.microsoft.com/office/drawing/2014/main" id="{C0DF012E-7FE8-AE04-1D48-5BF5245BD665}"/>
              </a:ext>
            </a:extLst>
          </p:cNvPr>
          <p:cNvSpPr txBox="1"/>
          <p:nvPr/>
        </p:nvSpPr>
        <p:spPr>
          <a:xfrm>
            <a:off x="4286453" y="3722623"/>
            <a:ext cx="1025548" cy="2769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a:ea typeface="+mn-ea"/>
                <a:cs typeface="+mn-cs"/>
              </a:rPr>
              <a:t>1:1</a:t>
            </a:r>
          </a:p>
        </p:txBody>
      </p:sp>
      <p:sp>
        <p:nvSpPr>
          <p:cNvPr id="10" name="Oval 9">
            <a:extLst>
              <a:ext uri="{FF2B5EF4-FFF2-40B4-BE49-F238E27FC236}">
                <a16:creationId xmlns:a16="http://schemas.microsoft.com/office/drawing/2014/main" id="{ACBBF9BC-0297-B352-2AA4-743A79CE92C6}"/>
              </a:ext>
            </a:extLst>
          </p:cNvPr>
          <p:cNvSpPr/>
          <p:nvPr/>
        </p:nvSpPr>
        <p:spPr>
          <a:xfrm>
            <a:off x="4535799" y="3195768"/>
            <a:ext cx="526855" cy="52685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1200" cap="none" spc="0" normalizeH="0" baseline="0" noProof="0">
                <a:ln>
                  <a:noFill/>
                </a:ln>
                <a:solidFill>
                  <a:prstClr val="white"/>
                </a:solidFill>
                <a:effectLst/>
                <a:uLnTx/>
                <a:uFillTx/>
                <a:latin typeface="Arial"/>
                <a:ea typeface="+mn-ea"/>
                <a:cs typeface="+mn-cs"/>
              </a:rPr>
              <a:t>R</a:t>
            </a:r>
          </a:p>
        </p:txBody>
      </p:sp>
      <p:sp>
        <p:nvSpPr>
          <p:cNvPr id="11" name="Rectangle: Rounded Corners 22">
            <a:extLst>
              <a:ext uri="{FF2B5EF4-FFF2-40B4-BE49-F238E27FC236}">
                <a16:creationId xmlns:a16="http://schemas.microsoft.com/office/drawing/2014/main" id="{9B4D3483-DC1D-07E4-4045-90FEC3853FBC}"/>
              </a:ext>
            </a:extLst>
          </p:cNvPr>
          <p:cNvSpPr/>
          <p:nvPr/>
        </p:nvSpPr>
        <p:spPr>
          <a:xfrm>
            <a:off x="5561266" y="3662909"/>
            <a:ext cx="2754807" cy="1015917"/>
          </a:xfrm>
          <a:prstGeom prst="rect">
            <a:avLst/>
          </a:prstGeom>
          <a:solidFill>
            <a:schemeClr val="tx1">
              <a:lumMod val="40000"/>
              <a:lumOff val="60000"/>
            </a:schemeClr>
          </a:solidFill>
          <a:ln>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prstClr val="white"/>
                </a:solidFill>
                <a:effectLst/>
                <a:uLnTx/>
                <a:uFillTx/>
                <a:latin typeface="Arial"/>
                <a:ea typeface="+mn-ea"/>
                <a:cs typeface="+mn-cs"/>
              </a:rPr>
              <a:t>Fulvestrant + CDK4/6i</a:t>
            </a:r>
            <a:r>
              <a:rPr kumimoji="0" lang="en-GB" sz="1400" b="0" i="0" u="none" strike="noStrike" kern="1200" cap="none" spc="0" normalizeH="0" baseline="30000" noProof="0">
                <a:ln>
                  <a:noFill/>
                </a:ln>
                <a:solidFill>
                  <a:prstClr val="white"/>
                </a:solidFill>
                <a:effectLst/>
                <a:uLnTx/>
                <a:uFillTx/>
                <a:latin typeface="Arial"/>
                <a:ea typeface="+mn-ea"/>
                <a:cs typeface="+mn-cs"/>
              </a:rPr>
              <a:t>†</a:t>
            </a:r>
            <a:endParaRPr kumimoji="0" lang="en-US" sz="1400" b="1" i="0" u="none" strike="noStrike" kern="0" cap="none" spc="0" normalizeH="0" baseline="30000" noProof="0">
              <a:ln>
                <a:noFill/>
              </a:ln>
              <a:solidFill>
                <a:prstClr val="white"/>
              </a:solidFill>
              <a:effectLst/>
              <a:uLnTx/>
              <a:uFillTx/>
              <a:latin typeface="Arial"/>
              <a:ea typeface="+mn-ea"/>
              <a:cs typeface="+mn-cs"/>
            </a:endParaRPr>
          </a:p>
        </p:txBody>
      </p:sp>
      <p:cxnSp>
        <p:nvCxnSpPr>
          <p:cNvPr id="12" name="Connector: Elbow 94">
            <a:extLst>
              <a:ext uri="{FF2B5EF4-FFF2-40B4-BE49-F238E27FC236}">
                <a16:creationId xmlns:a16="http://schemas.microsoft.com/office/drawing/2014/main" id="{6A0B5E23-9CB2-9ED3-891B-83ECF43D7041}"/>
              </a:ext>
            </a:extLst>
          </p:cNvPr>
          <p:cNvCxnSpPr>
            <a:cxnSpLocks/>
          </p:cNvCxnSpPr>
          <p:nvPr/>
        </p:nvCxnSpPr>
        <p:spPr>
          <a:xfrm>
            <a:off x="5057523" y="3456719"/>
            <a:ext cx="476760" cy="767689"/>
          </a:xfrm>
          <a:prstGeom prst="bentConnector3">
            <a:avLst>
              <a:gd name="adj1" fmla="val 50000"/>
            </a:avLst>
          </a:prstGeom>
          <a:ln>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3" name="Rectangle 3">
            <a:extLst>
              <a:ext uri="{FF2B5EF4-FFF2-40B4-BE49-F238E27FC236}">
                <a16:creationId xmlns:a16="http://schemas.microsoft.com/office/drawing/2014/main" id="{10FA7057-2B53-7172-0C1C-D4B228ACF088}"/>
              </a:ext>
            </a:extLst>
          </p:cNvPr>
          <p:cNvSpPr/>
          <p:nvPr/>
        </p:nvSpPr>
        <p:spPr bwMode="auto">
          <a:xfrm>
            <a:off x="495323" y="1921271"/>
            <a:ext cx="3916631" cy="3104791"/>
          </a:xfrm>
          <a:prstGeom prst="rect">
            <a:avLst/>
          </a:prstGeom>
          <a:solidFill>
            <a:schemeClr val="accent5">
              <a:lumMod val="20000"/>
              <a:lumOff val="80000"/>
            </a:schemeClr>
          </a:solidFill>
          <a:ln>
            <a:solidFill>
              <a:schemeClr val="accent5">
                <a:lumMod val="20000"/>
                <a:lumOff val="80000"/>
              </a:schemeClr>
            </a:solidFill>
          </a:ln>
        </p:spPr>
        <p:style>
          <a:lnRef idx="2">
            <a:schemeClr val="accent1"/>
          </a:lnRef>
          <a:fillRef idx="1">
            <a:schemeClr val="lt1"/>
          </a:fillRef>
          <a:effectRef idx="0">
            <a:schemeClr val="accent1"/>
          </a:effectRef>
          <a:fontRef idx="minor">
            <a:schemeClr val="dk1"/>
          </a:fontRef>
        </p:style>
        <p:txBody>
          <a:bodyPr rIns="239876"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06" rtl="0" eaLnBrk="1" fontAlgn="base" latinLnBrk="0" hangingPunct="1">
              <a:lnSpc>
                <a:spcPct val="100000"/>
              </a:lnSpc>
              <a:spcBef>
                <a:spcPct val="0"/>
              </a:spcBef>
              <a:spcAft>
                <a:spcPts val="60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a:ea typeface="+mn-ea"/>
                <a:cs typeface="Arial" charset="0"/>
              </a:rPr>
              <a:t>Eligibility criteria:</a:t>
            </a:r>
          </a:p>
          <a:p>
            <a:pPr marL="285744" marR="0" lvl="0" indent="-285744" algn="l" defTabSz="913806"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Arial" charset="0"/>
              </a:rPr>
              <a:t>HR-positive, HER2-negative locally advanced or </a:t>
            </a:r>
            <a:r>
              <a:rPr kumimoji="0" lang="en-US" sz="1400" b="0" i="0" u="none" strike="noStrike" kern="1200" cap="none" spc="0" normalizeH="0" baseline="0" noProof="0" dirty="0" err="1">
                <a:ln>
                  <a:noFill/>
                </a:ln>
                <a:solidFill>
                  <a:prstClr val="black"/>
                </a:solidFill>
                <a:effectLst/>
                <a:uLnTx/>
                <a:uFillTx/>
                <a:latin typeface="Arial"/>
                <a:ea typeface="+mn-ea"/>
                <a:cs typeface="Arial" charset="0"/>
              </a:rPr>
              <a:t>mBC</a:t>
            </a:r>
            <a:endParaRPr kumimoji="0" lang="en-US" sz="1400" b="0" i="0" u="none" strike="noStrike" kern="1200" cap="none" spc="0" normalizeH="0" baseline="0" noProof="0" dirty="0">
              <a:ln>
                <a:noFill/>
              </a:ln>
              <a:solidFill>
                <a:prstClr val="black"/>
              </a:solidFill>
              <a:effectLst/>
              <a:uLnTx/>
              <a:uFillTx/>
              <a:latin typeface="Arial"/>
              <a:ea typeface="+mn-ea"/>
              <a:cs typeface="Arial" charset="0"/>
            </a:endParaRPr>
          </a:p>
          <a:p>
            <a:pPr marL="285744" marR="0" lvl="0" indent="-285744" algn="l" defTabSz="913806"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Arial" charset="0"/>
              </a:rPr>
              <a:t>Relapse on prior standard adjuvant ET on treatment after ≥12 months or off treatment within 12 months of completion (prior adjuvant CDK4/6i allowed)</a:t>
            </a:r>
          </a:p>
          <a:p>
            <a:pPr marL="285744" marR="0" lvl="0" indent="-285744" algn="l" defTabSz="913806"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Arial" charset="0"/>
              </a:rPr>
              <a:t>Confirmed </a:t>
            </a:r>
            <a:r>
              <a:rPr kumimoji="0" lang="en-US" sz="1400" b="0" i="1" u="none" strike="noStrike" kern="1200" cap="none" spc="0" normalizeH="0" baseline="0" noProof="0" dirty="0">
                <a:ln>
                  <a:noFill/>
                </a:ln>
                <a:solidFill>
                  <a:prstClr val="black"/>
                </a:solidFill>
                <a:effectLst/>
                <a:uLnTx/>
                <a:uFillTx/>
                <a:latin typeface="Arial"/>
                <a:ea typeface="+mn-ea"/>
                <a:cs typeface="Arial" charset="0"/>
              </a:rPr>
              <a:t>ESR1</a:t>
            </a:r>
            <a:r>
              <a:rPr kumimoji="0" lang="en-US" sz="1400" b="0" i="0" u="none" strike="noStrike" kern="1200" cap="none" spc="0" normalizeH="0" baseline="0" noProof="0" dirty="0">
                <a:ln>
                  <a:noFill/>
                </a:ln>
                <a:solidFill>
                  <a:prstClr val="black"/>
                </a:solidFill>
                <a:effectLst/>
                <a:uLnTx/>
                <a:uFillTx/>
                <a:latin typeface="Arial"/>
                <a:ea typeface="+mn-ea"/>
                <a:cs typeface="Arial" charset="0"/>
              </a:rPr>
              <a:t>m status by ctDNA*</a:t>
            </a:r>
            <a:endParaRPr kumimoji="0" lang="en-US" sz="1400" b="0" i="0" u="none" strike="noStrike" kern="1200" cap="none" spc="0" normalizeH="0" baseline="30000" noProof="0" dirty="0">
              <a:ln>
                <a:noFill/>
              </a:ln>
              <a:solidFill>
                <a:prstClr val="black"/>
              </a:solidFill>
              <a:effectLst/>
              <a:uLnTx/>
              <a:uFillTx/>
              <a:latin typeface="Arial"/>
              <a:ea typeface="+mn-ea"/>
              <a:cs typeface="Arial" charset="0"/>
            </a:endParaRPr>
          </a:p>
          <a:p>
            <a:pPr marL="285744" marR="0" lvl="0" indent="-285744" algn="l" defTabSz="913806"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a:ea typeface="+mn-ea"/>
                <a:cs typeface="Arial" charset="0"/>
              </a:rPr>
              <a:t>No prior systemic treatment for </a:t>
            </a:r>
            <a:r>
              <a:rPr kumimoji="0" lang="en-US" sz="1400" b="0" i="0" u="none" strike="noStrike" kern="1200" cap="none" spc="0" normalizeH="0" baseline="0" noProof="0" dirty="0" err="1">
                <a:ln>
                  <a:noFill/>
                </a:ln>
                <a:solidFill>
                  <a:prstClr val="black"/>
                </a:solidFill>
                <a:effectLst/>
                <a:uLnTx/>
                <a:uFillTx/>
                <a:latin typeface="Arial"/>
                <a:ea typeface="+mn-ea"/>
                <a:cs typeface="Arial" charset="0"/>
              </a:rPr>
              <a:t>mBC</a:t>
            </a:r>
            <a:endParaRPr kumimoji="0" lang="en-US" sz="1400" b="0" i="0" u="none" strike="noStrike" kern="1200" cap="none" spc="0" normalizeH="0" baseline="0" noProof="0" dirty="0">
              <a:ln>
                <a:noFill/>
              </a:ln>
              <a:solidFill>
                <a:prstClr val="black"/>
              </a:solidFill>
              <a:effectLst/>
              <a:uLnTx/>
              <a:uFillTx/>
              <a:latin typeface="Arial"/>
              <a:ea typeface="+mn-ea"/>
              <a:cs typeface="Arial" charset="0"/>
            </a:endParaRPr>
          </a:p>
        </p:txBody>
      </p:sp>
      <p:sp>
        <p:nvSpPr>
          <p:cNvPr id="15" name="TextBox 14">
            <a:extLst>
              <a:ext uri="{FF2B5EF4-FFF2-40B4-BE49-F238E27FC236}">
                <a16:creationId xmlns:a16="http://schemas.microsoft.com/office/drawing/2014/main" id="{6F178B73-3CE3-88C1-5ECB-D7CBB7E0F4A9}"/>
              </a:ext>
            </a:extLst>
          </p:cNvPr>
          <p:cNvSpPr txBox="1"/>
          <p:nvPr/>
        </p:nvSpPr>
        <p:spPr>
          <a:xfrm>
            <a:off x="609600" y="5601229"/>
            <a:ext cx="11582400" cy="42056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prstClr val="black"/>
                </a:solidFill>
                <a:effectLst/>
                <a:uLnTx/>
                <a:uFillTx/>
                <a:latin typeface="Calibri"/>
                <a:ea typeface="+mn-ea"/>
                <a:cs typeface="+mn-cs"/>
              </a:rPr>
              <a:t>Enriched for </a:t>
            </a:r>
            <a:r>
              <a:rPr kumimoji="0" lang="en-US" sz="2133" b="0" i="1" u="none" strike="noStrike" kern="1200" cap="none" spc="0" normalizeH="0" baseline="0" noProof="0" dirty="0">
                <a:ln>
                  <a:noFill/>
                </a:ln>
                <a:solidFill>
                  <a:prstClr val="black"/>
                </a:solidFill>
                <a:effectLst/>
                <a:uLnTx/>
                <a:uFillTx/>
                <a:latin typeface="Calibri"/>
                <a:ea typeface="+mn-ea"/>
                <a:cs typeface="+mn-cs"/>
              </a:rPr>
              <a:t>ESR1</a:t>
            </a:r>
            <a:r>
              <a:rPr kumimoji="0" lang="en-US" sz="2133" b="0" i="0" u="none" strike="noStrike" kern="1200" cap="none" spc="0" normalizeH="0" baseline="0" noProof="0" dirty="0">
                <a:ln>
                  <a:noFill/>
                </a:ln>
                <a:solidFill>
                  <a:prstClr val="black"/>
                </a:solidFill>
                <a:effectLst/>
                <a:uLnTx/>
                <a:uFillTx/>
                <a:latin typeface="Calibri"/>
                <a:ea typeface="+mn-ea"/>
                <a:cs typeface="+mn-cs"/>
              </a:rPr>
              <a:t> mutations (~15% of patients relapsing on AI have </a:t>
            </a:r>
            <a:r>
              <a:rPr kumimoji="0" lang="en-US" sz="2133" b="0" i="1" u="none" strike="noStrike" kern="1200" cap="none" spc="0" normalizeH="0" baseline="0" noProof="0" dirty="0">
                <a:ln>
                  <a:noFill/>
                </a:ln>
                <a:solidFill>
                  <a:prstClr val="black"/>
                </a:solidFill>
                <a:effectLst/>
                <a:uLnTx/>
                <a:uFillTx/>
                <a:latin typeface="Calibri"/>
                <a:ea typeface="+mn-ea"/>
                <a:cs typeface="+mn-cs"/>
              </a:rPr>
              <a:t>ESR1</a:t>
            </a:r>
            <a:r>
              <a:rPr kumimoji="0" lang="en-US" sz="2133" b="0" i="0" u="none" strike="noStrike" kern="1200" cap="none" spc="0" normalizeH="0" baseline="0" noProof="0" dirty="0">
                <a:ln>
                  <a:noFill/>
                </a:ln>
                <a:solidFill>
                  <a:prstClr val="black"/>
                </a:solidFill>
                <a:effectLst/>
                <a:uLnTx/>
                <a:uFillTx/>
                <a:latin typeface="Calibri"/>
                <a:ea typeface="+mn-ea"/>
                <a:cs typeface="+mn-cs"/>
              </a:rPr>
              <a:t> mutation at relapse)</a:t>
            </a:r>
          </a:p>
        </p:txBody>
      </p:sp>
      <p:sp>
        <p:nvSpPr>
          <p:cNvPr id="3" name="TextBox 2">
            <a:extLst>
              <a:ext uri="{FF2B5EF4-FFF2-40B4-BE49-F238E27FC236}">
                <a16:creationId xmlns:a16="http://schemas.microsoft.com/office/drawing/2014/main" id="{E81E4B6E-DA08-535F-6D06-A7F96B467898}"/>
              </a:ext>
            </a:extLst>
          </p:cNvPr>
          <p:cNvSpPr txBox="1"/>
          <p:nvPr/>
        </p:nvSpPr>
        <p:spPr>
          <a:xfrm>
            <a:off x="249382" y="6350739"/>
            <a:ext cx="5801588"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Kalinsky K et al. ASCO 2024. Abstract TPS1130; Childs S et al. Cancer (Basel) 2025;17(19):3174. </a:t>
            </a:r>
          </a:p>
        </p:txBody>
      </p:sp>
    </p:spTree>
    <p:extLst>
      <p:ext uri="{BB962C8B-B14F-4D97-AF65-F5344CB8AC3E}">
        <p14:creationId xmlns:p14="http://schemas.microsoft.com/office/powerpoint/2010/main" val="26159353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Title 255"/>
          <p:cNvSpPr>
            <a:spLocks noGrp="1"/>
          </p:cNvSpPr>
          <p:nvPr>
            <p:ph type="title"/>
          </p:nvPr>
        </p:nvSpPr>
        <p:spPr>
          <a:xfrm>
            <a:off x="107317" y="240307"/>
            <a:ext cx="11525883" cy="1362075"/>
          </a:xfrm>
        </p:spPr>
        <p:txBody>
          <a:bodyPr>
            <a:noAutofit/>
          </a:bodyPr>
          <a:lstStyle/>
          <a:p>
            <a:pPr algn="ctr" fontAlgn="base">
              <a:spcAft>
                <a:spcPct val="0"/>
              </a:spcAft>
            </a:pPr>
            <a:r>
              <a:rPr lang="en-US" sz="3200" cap="none" dirty="0">
                <a:solidFill>
                  <a:srgbClr val="660066"/>
                </a:solidFill>
                <a:latin typeface="+mn-lt"/>
                <a:ea typeface="+mn-ea"/>
                <a:cs typeface="+mn-cs"/>
              </a:rPr>
              <a:t>First-line AI sensitive trials with CDK4/6 inhibitors</a:t>
            </a:r>
            <a:endParaRPr lang="en-GB" sz="3200" cap="none" dirty="0">
              <a:solidFill>
                <a:srgbClr val="660066"/>
              </a:solidFill>
              <a:latin typeface="+mn-lt"/>
              <a:ea typeface="+mn-ea"/>
              <a:cs typeface="+mn-cs"/>
            </a:endParaRPr>
          </a:p>
        </p:txBody>
      </p:sp>
      <p:pic>
        <p:nvPicPr>
          <p:cNvPr id="18" name="Picture 17"/>
          <p:cNvPicPr>
            <a:picLocks noChangeAspect="1"/>
          </p:cNvPicPr>
          <p:nvPr/>
        </p:nvPicPr>
        <p:blipFill>
          <a:blip r:embed="rId3"/>
          <a:stretch>
            <a:fillRect/>
          </a:stretch>
        </p:blipFill>
        <p:spPr>
          <a:xfrm>
            <a:off x="1" y="2628477"/>
            <a:ext cx="3911152" cy="2410481"/>
          </a:xfrm>
          <a:prstGeom prst="rect">
            <a:avLst/>
          </a:prstGeom>
          <a:solidFill>
            <a:srgbClr val="FFFFFF"/>
          </a:solidFill>
        </p:spPr>
      </p:pic>
      <p:pic>
        <p:nvPicPr>
          <p:cNvPr id="261" name="Picture 260"/>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825777" y="2628478"/>
            <a:ext cx="4048983" cy="2511238"/>
          </a:xfrm>
          <a:prstGeom prst="rect">
            <a:avLst/>
          </a:prstGeom>
        </p:spPr>
      </p:pic>
      <p:sp>
        <p:nvSpPr>
          <p:cNvPr id="262" name="Rectangle 261"/>
          <p:cNvSpPr/>
          <p:nvPr/>
        </p:nvSpPr>
        <p:spPr>
          <a:xfrm>
            <a:off x="925747" y="1345676"/>
            <a:ext cx="2114040" cy="461665"/>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a:ea typeface="+mn-ea"/>
                <a:cs typeface="+mn-cs"/>
              </a:rPr>
              <a:t>PALOMA2 (2:1)</a:t>
            </a:r>
            <a:endParaRPr kumimoji="0" lang="en-GB" sz="2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63" name="Rectangle 262"/>
          <p:cNvSpPr/>
          <p:nvPr/>
        </p:nvSpPr>
        <p:spPr>
          <a:xfrm>
            <a:off x="8404986" y="1591897"/>
            <a:ext cx="2619243" cy="461665"/>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a:ea typeface="+mn-ea"/>
                <a:cs typeface="+mn-cs"/>
              </a:rPr>
              <a:t>MONALEESA2 (1:1)</a:t>
            </a:r>
            <a:endParaRPr kumimoji="0" lang="en-GB" sz="2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64" name="TextBox 263"/>
          <p:cNvSpPr txBox="1"/>
          <p:nvPr/>
        </p:nvSpPr>
        <p:spPr>
          <a:xfrm>
            <a:off x="3450520" y="6345801"/>
            <a:ext cx="4509613" cy="379656"/>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err="1">
                <a:ln>
                  <a:noFill/>
                </a:ln>
                <a:solidFill>
                  <a:prstClr val="black"/>
                </a:solidFill>
                <a:effectLst/>
                <a:uLnTx/>
                <a:uFillTx/>
                <a:latin typeface="Calibri"/>
                <a:ea typeface="+mn-ea"/>
                <a:cs typeface="+mn-cs"/>
              </a:rPr>
              <a:t>Hortobagyi</a:t>
            </a:r>
            <a:r>
              <a:rPr kumimoji="0" lang="en-GB" sz="1867" b="0" i="0" u="none" strike="noStrike" kern="1200" cap="none" spc="0" normalizeH="0" baseline="0" noProof="0" dirty="0">
                <a:ln>
                  <a:noFill/>
                </a:ln>
                <a:solidFill>
                  <a:prstClr val="black"/>
                </a:solidFill>
                <a:effectLst/>
                <a:uLnTx/>
                <a:uFillTx/>
                <a:latin typeface="Calibri"/>
                <a:ea typeface="+mn-ea"/>
                <a:cs typeface="+mn-cs"/>
              </a:rPr>
              <a:t>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NEJM 2016</a:t>
            </a:r>
          </a:p>
        </p:txBody>
      </p:sp>
      <p:sp>
        <p:nvSpPr>
          <p:cNvPr id="265" name="TextBox 264"/>
          <p:cNvSpPr txBox="1"/>
          <p:nvPr/>
        </p:nvSpPr>
        <p:spPr>
          <a:xfrm>
            <a:off x="305980" y="6345801"/>
            <a:ext cx="4509613" cy="379656"/>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Finn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NEJM 2016</a:t>
            </a:r>
          </a:p>
        </p:txBody>
      </p:sp>
      <p:sp>
        <p:nvSpPr>
          <p:cNvPr id="3" name="TextBox 2"/>
          <p:cNvSpPr txBox="1"/>
          <p:nvPr/>
        </p:nvSpPr>
        <p:spPr>
          <a:xfrm>
            <a:off x="107318" y="1617698"/>
            <a:ext cx="4395399" cy="584775"/>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a:ea typeface="+mn-ea"/>
                <a:cs typeface="+mn-cs"/>
              </a:rPr>
              <a:t>PALOMA2</a:t>
            </a:r>
          </a:p>
        </p:txBody>
      </p:sp>
      <p:sp>
        <p:nvSpPr>
          <p:cNvPr id="13" name="TextBox 12"/>
          <p:cNvSpPr txBox="1"/>
          <p:nvPr/>
        </p:nvSpPr>
        <p:spPr>
          <a:xfrm>
            <a:off x="4196894" y="1600119"/>
            <a:ext cx="4395399" cy="584775"/>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a:ea typeface="+mn-ea"/>
                <a:cs typeface="+mn-cs"/>
              </a:rPr>
              <a:t>MONALEESA2</a:t>
            </a:r>
          </a:p>
        </p:txBody>
      </p:sp>
      <p:sp>
        <p:nvSpPr>
          <p:cNvPr id="16" name="TextBox 15"/>
          <p:cNvSpPr txBox="1"/>
          <p:nvPr/>
        </p:nvSpPr>
        <p:spPr>
          <a:xfrm>
            <a:off x="9029671" y="4072544"/>
            <a:ext cx="2705988" cy="318100"/>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br>
              <a:rPr kumimoji="0" lang="en-US" sz="2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HR (95% CI): 0.543 (0.409, 0.723) p = 0.000021</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67"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7" name="Picture 16"/>
          <p:cNvPicPr>
            <a:picLocks noChangeAspect="1"/>
          </p:cNvPicPr>
          <p:nvPr/>
        </p:nvPicPr>
        <p:blipFill>
          <a:blip r:embed="rId6" cstate="print">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tretch>
            <a:fillRect/>
          </a:stretch>
        </p:blipFill>
        <p:spPr>
          <a:xfrm>
            <a:off x="7960135" y="2457399"/>
            <a:ext cx="4048983" cy="2581559"/>
          </a:xfrm>
          <a:prstGeom prst="rect">
            <a:avLst/>
          </a:prstGeom>
        </p:spPr>
      </p:pic>
      <p:sp>
        <p:nvSpPr>
          <p:cNvPr id="19" name="TextBox 18"/>
          <p:cNvSpPr txBox="1"/>
          <p:nvPr/>
        </p:nvSpPr>
        <p:spPr>
          <a:xfrm>
            <a:off x="8185418" y="1600337"/>
            <a:ext cx="4395399" cy="584775"/>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a:ea typeface="+mn-ea"/>
                <a:cs typeface="+mn-cs"/>
              </a:rPr>
              <a:t>MONARCH3</a:t>
            </a:r>
          </a:p>
        </p:txBody>
      </p:sp>
      <p:sp>
        <p:nvSpPr>
          <p:cNvPr id="20" name="TextBox 19"/>
          <p:cNvSpPr txBox="1"/>
          <p:nvPr/>
        </p:nvSpPr>
        <p:spPr>
          <a:xfrm>
            <a:off x="7661291" y="6406595"/>
            <a:ext cx="4509613" cy="379656"/>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Di Leo </a:t>
            </a:r>
            <a:r>
              <a:rPr kumimoji="0" lang="en-GB" sz="1867" b="0" i="1" u="none" strike="noStrike" kern="1200" cap="none" spc="0" normalizeH="0" baseline="0" noProof="0" dirty="0">
                <a:ln>
                  <a:noFill/>
                </a:ln>
                <a:solidFill>
                  <a:prstClr val="black"/>
                </a:solidFill>
                <a:effectLst/>
                <a:uLnTx/>
                <a:uFillTx/>
                <a:latin typeface="Calibri"/>
                <a:ea typeface="+mn-ea"/>
                <a:cs typeface="+mn-cs"/>
              </a:rPr>
              <a:t>et al </a:t>
            </a:r>
            <a:r>
              <a:rPr kumimoji="0" lang="en-GB" sz="1867" b="0" i="0" u="none" strike="noStrike" kern="1200" cap="none" spc="0" normalizeH="0" baseline="0" noProof="0" dirty="0">
                <a:ln>
                  <a:noFill/>
                </a:ln>
                <a:solidFill>
                  <a:prstClr val="black"/>
                </a:solidFill>
                <a:effectLst/>
                <a:uLnTx/>
                <a:uFillTx/>
                <a:latin typeface="Calibri"/>
                <a:ea typeface="+mn-ea"/>
                <a:cs typeface="+mn-cs"/>
              </a:rPr>
              <a:t>JCO 2017</a:t>
            </a:r>
          </a:p>
        </p:txBody>
      </p:sp>
      <p:sp>
        <p:nvSpPr>
          <p:cNvPr id="2" name="TextBox 1">
            <a:extLst>
              <a:ext uri="{FF2B5EF4-FFF2-40B4-BE49-F238E27FC236}">
                <a16:creationId xmlns:a16="http://schemas.microsoft.com/office/drawing/2014/main" id="{094DACCF-F241-A77B-FD99-B023E32D2D53}"/>
              </a:ext>
            </a:extLst>
          </p:cNvPr>
          <p:cNvSpPr txBox="1"/>
          <p:nvPr/>
        </p:nvSpPr>
        <p:spPr>
          <a:xfrm>
            <a:off x="10681827" y="2915069"/>
            <a:ext cx="684803" cy="21544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prstClr val="black"/>
                </a:solidFill>
                <a:effectLst/>
                <a:uLnTx/>
                <a:uFillTx/>
                <a:latin typeface="Calibri"/>
                <a:ea typeface="+mn-ea"/>
                <a:cs typeface="+mn-cs"/>
              </a:rPr>
              <a:t>abemaciclib</a:t>
            </a:r>
            <a:endParaRPr kumimoji="0" lang="en-US" sz="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TextBox 3">
            <a:extLst>
              <a:ext uri="{FF2B5EF4-FFF2-40B4-BE49-F238E27FC236}">
                <a16:creationId xmlns:a16="http://schemas.microsoft.com/office/drawing/2014/main" id="{85820B9F-9AA1-26A4-87AA-DC57B56D6875}"/>
              </a:ext>
            </a:extLst>
          </p:cNvPr>
          <p:cNvSpPr txBox="1"/>
          <p:nvPr/>
        </p:nvSpPr>
        <p:spPr>
          <a:xfrm>
            <a:off x="9984626" y="3494758"/>
            <a:ext cx="514885" cy="21544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a:ea typeface="+mn-ea"/>
                <a:cs typeface="+mn-cs"/>
              </a:rPr>
              <a:t>Placebo</a:t>
            </a:r>
          </a:p>
        </p:txBody>
      </p:sp>
    </p:spTree>
    <p:extLst>
      <p:ext uri="{BB962C8B-B14F-4D97-AF65-F5344CB8AC3E}">
        <p14:creationId xmlns:p14="http://schemas.microsoft.com/office/powerpoint/2010/main" val="26357996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AE2643-4E58-8EE4-D306-85E06B40112F}"/>
              </a:ext>
            </a:extLst>
          </p:cNvPr>
          <p:cNvSpPr>
            <a:spLocks noGrp="1"/>
          </p:cNvSpPr>
          <p:nvPr>
            <p:ph type="ctrTitle"/>
          </p:nvPr>
        </p:nvSpPr>
        <p:spPr/>
        <p:txBody>
          <a:bodyPr>
            <a:noAutofit/>
          </a:bodyPr>
          <a:lstStyle/>
          <a:p>
            <a:r>
              <a:rPr lang="en-GB" sz="2800" dirty="0">
                <a:latin typeface="Arial"/>
                <a:cs typeface="Arial"/>
              </a:rPr>
              <a:t>Camizestrant + CDK4/6 inhibitor for the treatment of emergent </a:t>
            </a:r>
            <a:r>
              <a:rPr lang="en-GB" sz="2800" i="1" dirty="0">
                <a:latin typeface="Arial"/>
                <a:cs typeface="Arial"/>
              </a:rPr>
              <a:t>ESR1</a:t>
            </a:r>
            <a:r>
              <a:rPr lang="en-GB" sz="2800" dirty="0">
                <a:latin typeface="Arial"/>
                <a:cs typeface="Arial"/>
              </a:rPr>
              <a:t> mutations during first-line endocrine-based therapy and ahead of disease progression in patients with HR+/HER2– advanced breast cancer: Phase 3, double-blind </a:t>
            </a:r>
            <a:r>
              <a:rPr lang="en-GB" sz="2800" dirty="0" err="1">
                <a:latin typeface="Arial"/>
                <a:cs typeface="Arial"/>
              </a:rPr>
              <a:t>ctDNA</a:t>
            </a:r>
            <a:r>
              <a:rPr lang="en-GB" sz="2800" dirty="0">
                <a:latin typeface="Arial"/>
                <a:cs typeface="Arial"/>
              </a:rPr>
              <a:t>-guided SERENA-6 trial</a:t>
            </a:r>
            <a:endParaRPr lang="en-US" sz="2800" dirty="0"/>
          </a:p>
        </p:txBody>
      </p:sp>
      <p:sp>
        <p:nvSpPr>
          <p:cNvPr id="3" name="Subtitle 2">
            <a:extLst>
              <a:ext uri="{FF2B5EF4-FFF2-40B4-BE49-F238E27FC236}">
                <a16:creationId xmlns:a16="http://schemas.microsoft.com/office/drawing/2014/main" id="{C8AA2033-DCF3-A5BD-5172-62552CBEDF4E}"/>
              </a:ext>
            </a:extLst>
          </p:cNvPr>
          <p:cNvSpPr>
            <a:spLocks noGrp="1"/>
          </p:cNvSpPr>
          <p:nvPr>
            <p:ph type="subTitle" idx="1"/>
          </p:nvPr>
        </p:nvSpPr>
        <p:spPr/>
        <p:txBody>
          <a:bodyPr>
            <a:normAutofit/>
          </a:bodyPr>
          <a:lstStyle/>
          <a:p>
            <a:r>
              <a:rPr lang="en-GB" sz="2400" dirty="0"/>
              <a:t>Nicholas Turner</a:t>
            </a:r>
            <a:br>
              <a:rPr lang="en-GB" sz="2400" dirty="0"/>
            </a:br>
            <a:r>
              <a:rPr lang="en-GB" sz="2400" dirty="0"/>
              <a:t>Royal Marsden Hospital, London, UK</a:t>
            </a:r>
          </a:p>
        </p:txBody>
      </p:sp>
      <p:sp>
        <p:nvSpPr>
          <p:cNvPr id="7" name="TextBox 6">
            <a:extLst>
              <a:ext uri="{FF2B5EF4-FFF2-40B4-BE49-F238E27FC236}">
                <a16:creationId xmlns:a16="http://schemas.microsoft.com/office/drawing/2014/main" id="{376795FE-AC3E-8ABE-DE41-BFE44D546117}"/>
              </a:ext>
            </a:extLst>
          </p:cNvPr>
          <p:cNvSpPr txBox="1"/>
          <p:nvPr/>
        </p:nvSpPr>
        <p:spPr>
          <a:xfrm>
            <a:off x="3049437" y="3248647"/>
            <a:ext cx="6098875" cy="369332"/>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 </a:t>
            </a:r>
          </a:p>
        </p:txBody>
      </p:sp>
      <p:sp>
        <p:nvSpPr>
          <p:cNvPr id="4" name="TextBox 3">
            <a:extLst>
              <a:ext uri="{FF2B5EF4-FFF2-40B4-BE49-F238E27FC236}">
                <a16:creationId xmlns:a16="http://schemas.microsoft.com/office/drawing/2014/main" id="{4A574214-CE8D-9888-7920-718CA7D40D47}"/>
              </a:ext>
            </a:extLst>
          </p:cNvPr>
          <p:cNvSpPr txBox="1"/>
          <p:nvPr/>
        </p:nvSpPr>
        <p:spPr>
          <a:xfrm>
            <a:off x="249936" y="6449568"/>
            <a:ext cx="2670924"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Turner N et al. ASCO 2025. Abstract LBA4. </a:t>
            </a:r>
          </a:p>
        </p:txBody>
      </p:sp>
    </p:spTree>
    <p:extLst>
      <p:ext uri="{BB962C8B-B14F-4D97-AF65-F5344CB8AC3E}">
        <p14:creationId xmlns:p14="http://schemas.microsoft.com/office/powerpoint/2010/main" val="37408499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CA4F85-779A-7923-22A6-B4E38B298240}"/>
            </a:ext>
          </a:extLst>
        </p:cNvPr>
        <p:cNvGrpSpPr/>
        <p:nvPr/>
      </p:nvGrpSpPr>
      <p:grpSpPr>
        <a:xfrm>
          <a:off x="0" y="0"/>
          <a:ext cx="0" cy="0"/>
          <a:chOff x="0" y="0"/>
          <a:chExt cx="0" cy="0"/>
        </a:xfrm>
      </p:grpSpPr>
      <p:sp>
        <p:nvSpPr>
          <p:cNvPr id="59" name="Title 58">
            <a:extLst>
              <a:ext uri="{FF2B5EF4-FFF2-40B4-BE49-F238E27FC236}">
                <a16:creationId xmlns:a16="http://schemas.microsoft.com/office/drawing/2014/main" id="{D7F4F616-CEA6-8C2E-B065-FF30310AB822}"/>
              </a:ext>
            </a:extLst>
          </p:cNvPr>
          <p:cNvSpPr>
            <a:spLocks noGrp="1"/>
          </p:cNvSpPr>
          <p:nvPr>
            <p:ph type="title"/>
          </p:nvPr>
        </p:nvSpPr>
        <p:spPr>
          <a:xfrm>
            <a:off x="609600" y="140363"/>
            <a:ext cx="10972800" cy="584775"/>
          </a:xfrm>
        </p:spPr>
        <p:txBody>
          <a:bodyPr/>
          <a:lstStyle/>
          <a:p>
            <a:r>
              <a:rPr lang="en-GB" sz="3200" b="1" dirty="0">
                <a:solidFill>
                  <a:srgbClr val="800080"/>
                </a:solidFill>
                <a:latin typeface="+mn-lt"/>
                <a:ea typeface="+mn-ea"/>
                <a:cs typeface="+mn-cs"/>
              </a:rPr>
              <a:t>SERENA-6 trial</a:t>
            </a:r>
            <a:endParaRPr lang="en-US" sz="3200" b="1" dirty="0">
              <a:solidFill>
                <a:srgbClr val="800080"/>
              </a:solidFill>
              <a:latin typeface="+mn-lt"/>
              <a:ea typeface="+mn-ea"/>
              <a:cs typeface="+mn-cs"/>
            </a:endParaRPr>
          </a:p>
        </p:txBody>
      </p:sp>
      <p:sp>
        <p:nvSpPr>
          <p:cNvPr id="61" name="Footer Placeholder 60">
            <a:extLst>
              <a:ext uri="{FF2B5EF4-FFF2-40B4-BE49-F238E27FC236}">
                <a16:creationId xmlns:a16="http://schemas.microsoft.com/office/drawing/2014/main" id="{8D96A4E8-0D28-7FC7-E12E-9BE2E7AEACAA}"/>
              </a:ext>
            </a:extLst>
          </p:cNvPr>
          <p:cNvSpPr>
            <a:spLocks noGrp="1"/>
          </p:cNvSpPr>
          <p:nvPr>
            <p:ph type="ftr" sz="quarter" idx="14"/>
          </p:nvPr>
        </p:nvSpPr>
        <p:spPr>
          <a:xfrm>
            <a:off x="263526" y="5734605"/>
            <a:ext cx="11664951" cy="661720"/>
          </a:xfrm>
        </p:spPr>
        <p: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An estimate of the proportion of patients with emerging </a:t>
            </a:r>
            <a:r>
              <a:rPr kumimoji="0" lang="en-US" sz="12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m during the study period is 42%, calculated from the 548 patients with a positive test/(the number of patients tested for </a:t>
            </a:r>
            <a:r>
              <a:rPr kumimoji="0" lang="en-US" sz="12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1200" b="0" i="0" u="none" strike="noStrike" kern="1200" cap="none" spc="0" normalizeH="0" baseline="0" noProof="0" dirty="0">
                <a:ln>
                  <a:noFill/>
                </a:ln>
                <a:solidFill>
                  <a:srgbClr val="1A2955"/>
                </a:solidFill>
                <a:effectLst/>
                <a:uLnTx/>
                <a:uFillTx/>
                <a:latin typeface="Arial" panose="020B0604020202020204"/>
                <a:ea typeface="+mn-ea"/>
                <a:cs typeface="+mn-cs"/>
              </a:rPr>
              <a:t>m [n=3256] minus the number of patients that were still ongoing in surveillance when screening closed [n=1949]).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tint val="75000"/>
                  </a:prstClr>
                </a:solidFill>
                <a:effectLst/>
                <a:uLnTx/>
                <a:uFillTx/>
                <a:latin typeface="Calibri"/>
                <a:ea typeface="+mn-ea"/>
                <a:cs typeface="+mn-cs"/>
              </a:rPr>
              <a:t>Number of tests to obtain a positive </a:t>
            </a:r>
            <a:r>
              <a:rPr kumimoji="0" lang="en-GB" sz="1600" b="0" i="1" u="none" strike="noStrike" kern="1200" cap="none" spc="0" normalizeH="0" baseline="0" noProof="0" dirty="0">
                <a:ln>
                  <a:noFill/>
                </a:ln>
                <a:solidFill>
                  <a:prstClr val="black">
                    <a:tint val="75000"/>
                  </a:prstClr>
                </a:solidFill>
                <a:effectLst/>
                <a:uLnTx/>
                <a:uFillTx/>
                <a:latin typeface="Calibri"/>
                <a:ea typeface="+mn-ea"/>
                <a:cs typeface="+mn-cs"/>
              </a:rPr>
              <a:t>ESR1</a:t>
            </a:r>
            <a:r>
              <a:rPr kumimoji="0" lang="en-GB" sz="1600" b="0" i="0" u="none" strike="noStrike" kern="1200" cap="none" spc="0" normalizeH="0" baseline="0" noProof="0" dirty="0">
                <a:ln>
                  <a:noFill/>
                </a:ln>
                <a:solidFill>
                  <a:prstClr val="black">
                    <a:tint val="75000"/>
                  </a:prstClr>
                </a:solidFill>
                <a:effectLst/>
                <a:uLnTx/>
                <a:uFillTx/>
                <a:latin typeface="Calibri"/>
                <a:ea typeface="+mn-ea"/>
                <a:cs typeface="+mn-cs"/>
              </a:rPr>
              <a:t>m test result based on n=521 patients who </a:t>
            </a:r>
            <a:r>
              <a:rPr kumimoji="0" lang="en-GB" sz="800" b="0" i="0" u="none" strike="noStrike" kern="1200" cap="none" spc="0" normalizeH="0" baseline="0" noProof="0" dirty="0">
                <a:ln>
                  <a:noFill/>
                </a:ln>
                <a:solidFill>
                  <a:srgbClr val="1A2955"/>
                </a:solidFill>
                <a:effectLst/>
                <a:uLnTx/>
                <a:uFillTx/>
                <a:latin typeface="Arial" panose="020B0604020202020204"/>
                <a:ea typeface="+mn-ea"/>
                <a:cs typeface="+mn-cs"/>
              </a:rPr>
              <a:t>met </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all the eligibility criteria for the </a:t>
            </a:r>
            <a:r>
              <a:rPr kumimoji="0" lang="en-US" sz="800" b="0" i="1" u="none" strike="noStrike" kern="1200" cap="none" spc="0" normalizeH="0" baseline="0" noProof="0" dirty="0">
                <a:ln>
                  <a:noFill/>
                </a:ln>
                <a:solidFill>
                  <a:srgbClr val="1A2955"/>
                </a:solidFill>
                <a:effectLst/>
                <a:uLnTx/>
                <a:uFillTx/>
                <a:latin typeface="Arial" panose="020B0604020202020204"/>
                <a:ea typeface="+mn-ea"/>
                <a:cs typeface="+mn-cs"/>
              </a:rPr>
              <a:t>ESR1m </a:t>
            </a:r>
            <a:r>
              <a:rPr kumimoji="0" lang="en-US" sz="1600" b="0" i="0" u="none" strike="noStrike" kern="1200" cap="none" spc="0" normalizeH="0" baseline="0" noProof="0" dirty="0">
                <a:ln>
                  <a:noFill/>
                </a:ln>
                <a:solidFill>
                  <a:prstClr val="black">
                    <a:tint val="75000"/>
                  </a:prstClr>
                </a:solidFill>
                <a:effectLst/>
                <a:uLnTx/>
                <a:uFillTx/>
                <a:latin typeface="Calibri"/>
                <a:ea typeface="+mn-ea"/>
                <a:cs typeface="+mn-cs"/>
              </a:rPr>
              <a:t>surveillance step.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Patients were screened for inclusion into the study from 264 sites in 23 countries.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Of the 3325 patients screened for inclusion, ctDNA from patient blood samples were tested for </a:t>
            </a:r>
            <a:r>
              <a:rPr kumimoji="0" lang="en-US" sz="800" b="0" i="1" u="none" strike="noStrike" kern="1200" cap="none" spc="0" normalizeH="0" baseline="0" noProof="0" dirty="0">
                <a:ln>
                  <a:noFill/>
                </a:ln>
                <a:solidFill>
                  <a:srgbClr val="1A2955"/>
                </a:solidFill>
                <a:effectLst/>
                <a:uLnTx/>
                <a:uFillTx/>
                <a:latin typeface="Arial" panose="020B0604020202020204"/>
                <a:ea typeface="+mn-ea"/>
                <a:cs typeface="+mn-cs"/>
              </a:rPr>
              <a:t>ESR1</a:t>
            </a: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m using Guardant360CDx (Guardant Health, Redwood City, CA, US). </a:t>
            </a:r>
            <a:endParaRPr kumimoji="0" lang="en-US" sz="800" b="0" i="0" u="none" strike="noStrike" kern="1200" cap="none" spc="0" normalizeH="0" baseline="0" noProof="0" dirty="0">
              <a:ln>
                <a:noFill/>
              </a:ln>
              <a:solidFill>
                <a:srgbClr val="1A2955"/>
              </a:solidFill>
              <a:effectLst/>
              <a:uLnTx/>
              <a:uFillTx/>
              <a:latin typeface="Arial" panose="020B0604020202020204"/>
              <a:ea typeface="+mn-ea"/>
              <a:cs typeface="Arial"/>
            </a:endParaRPr>
          </a:p>
        </p:txBody>
      </p:sp>
      <p:sp>
        <p:nvSpPr>
          <p:cNvPr id="13" name="Round Same-side Corner of Rectangle 56">
            <a:extLst>
              <a:ext uri="{FF2B5EF4-FFF2-40B4-BE49-F238E27FC236}">
                <a16:creationId xmlns:a16="http://schemas.microsoft.com/office/drawing/2014/main" id="{1B26D156-0FFB-A65F-633E-EA061A1C99A1}"/>
              </a:ext>
            </a:extLst>
          </p:cNvPr>
          <p:cNvSpPr/>
          <p:nvPr/>
        </p:nvSpPr>
        <p:spPr>
          <a:xfrm rot="16200000">
            <a:off x="-637968" y="2322292"/>
            <a:ext cx="2861392" cy="394853"/>
          </a:xfrm>
          <a:prstGeom prst="round2SameRect">
            <a:avLst>
              <a:gd name="adj1" fmla="val 45559"/>
              <a:gd name="adj2" fmla="val 0"/>
            </a:avLst>
          </a:prstGeom>
          <a:solidFill>
            <a:srgbClr val="EBEFEE"/>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Pentagon 64">
            <a:extLst>
              <a:ext uri="{FF2B5EF4-FFF2-40B4-BE49-F238E27FC236}">
                <a16:creationId xmlns:a16="http://schemas.microsoft.com/office/drawing/2014/main" id="{C6934E79-E3BC-0221-C7D5-A5DA03CA0C1B}"/>
              </a:ext>
            </a:extLst>
          </p:cNvPr>
          <p:cNvSpPr/>
          <p:nvPr/>
        </p:nvSpPr>
        <p:spPr>
          <a:xfrm>
            <a:off x="880774" y="1089025"/>
            <a:ext cx="10687327" cy="2861392"/>
          </a:xfrm>
          <a:prstGeom prst="homePlate">
            <a:avLst>
              <a:gd name="adj" fmla="val 30303"/>
            </a:avLst>
          </a:prstGeom>
          <a:solidFill>
            <a:srgbClr val="EBEFEE"/>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6" name="TextBox 105">
            <a:extLst>
              <a:ext uri="{FF2B5EF4-FFF2-40B4-BE49-F238E27FC236}">
                <a16:creationId xmlns:a16="http://schemas.microsoft.com/office/drawing/2014/main" id="{112042F6-0966-F2E4-A7D8-EA330D8FD5A3}"/>
              </a:ext>
            </a:extLst>
          </p:cNvPr>
          <p:cNvSpPr txBox="1"/>
          <p:nvPr/>
        </p:nvSpPr>
        <p:spPr>
          <a:xfrm>
            <a:off x="771742" y="2288717"/>
            <a:ext cx="2442871" cy="861774"/>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Screened, N=3325</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003865"/>
                </a:solidFill>
                <a:effectLst/>
                <a:uLnTx/>
                <a:uFillTx/>
                <a:latin typeface="Arial" panose="020B0604020202020204"/>
                <a:ea typeface="+mn-ea"/>
                <a:cs typeface="+mn-cs"/>
              </a:rPr>
              <a:t>Patients on first-line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003865"/>
                </a:solidFill>
                <a:effectLst/>
                <a:uLnTx/>
                <a:uFillTx/>
                <a:latin typeface="Arial" panose="020B0604020202020204"/>
                <a:ea typeface="+mn-ea"/>
                <a:cs typeface="+mn-cs"/>
              </a:rPr>
              <a:t>AI + CDK4/6i for ≥6 months</a:t>
            </a:r>
          </a:p>
        </p:txBody>
      </p:sp>
      <p:sp>
        <p:nvSpPr>
          <p:cNvPr id="108" name="Rectangle 3">
            <a:extLst>
              <a:ext uri="{FF2B5EF4-FFF2-40B4-BE49-F238E27FC236}">
                <a16:creationId xmlns:a16="http://schemas.microsoft.com/office/drawing/2014/main" id="{69C35FB9-C204-A6C5-4E0D-5E3282E3376D}"/>
              </a:ext>
            </a:extLst>
          </p:cNvPr>
          <p:cNvSpPr/>
          <p:nvPr/>
        </p:nvSpPr>
        <p:spPr bwMode="auto">
          <a:xfrm>
            <a:off x="6512323" y="4267082"/>
            <a:ext cx="5055791" cy="1150858"/>
          </a:xfrm>
          <a:prstGeom prst="roundRect">
            <a:avLst>
              <a:gd name="adj" fmla="val 7717"/>
            </a:avLst>
          </a:prstGeom>
          <a:noFill/>
          <a:ln w="19050" cap="flat" cmpd="sng" algn="ctr">
            <a:solidFill>
              <a:srgbClr val="003865"/>
            </a:solidFill>
            <a:prstDash val="solid"/>
            <a:miter lim="800000"/>
          </a:ln>
          <a:effectLst/>
        </p:spPr>
        <p:txBody>
          <a:bodyPr wrap="square" lIns="182880" tIns="0" rIns="0" bIns="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3865"/>
                </a:solidFill>
                <a:effectLst/>
                <a:uLnTx/>
                <a:uFillTx/>
                <a:latin typeface="Calibri"/>
                <a:ea typeface="+mn-ea"/>
                <a:cs typeface="+mn-cs"/>
              </a:rPr>
              <a:t>Discontinued (n=233) due to:</a:t>
            </a:r>
          </a:p>
          <a:p>
            <a:pPr marL="171446" marR="0" lvl="0" indent="-171446" algn="l" defTabSz="609585"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Calibri"/>
                <a:ea typeface="+mn-ea"/>
                <a:cs typeface="+mn-cs"/>
              </a:rPr>
              <a:t>Screen failure (n=200)</a:t>
            </a:r>
          </a:p>
          <a:p>
            <a:pPr marL="628635" marR="0" lvl="1" indent="-171446" algn="l" defTabSz="609585"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Calibri"/>
                <a:ea typeface="+mn-ea"/>
                <a:cs typeface="+mn-cs"/>
              </a:rPr>
              <a:t>Concurrent disease progression (n=53)</a:t>
            </a:r>
          </a:p>
          <a:p>
            <a:pPr marL="628635" marR="0" lvl="1" indent="-171446" algn="l" defTabSz="609585"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Calibri"/>
                <a:ea typeface="+mn-ea"/>
                <a:cs typeface="+mn-cs"/>
              </a:rPr>
              <a:t>Patient not meeting other eligibility criteria (n=48)</a:t>
            </a:r>
          </a:p>
          <a:p>
            <a:pPr marL="628635" marR="0" lvl="1" indent="-171446" algn="l" defTabSz="609585"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Calibri"/>
                <a:ea typeface="+mn-ea"/>
                <a:cs typeface="+mn-cs"/>
              </a:rPr>
              <a:t>Reason not provided (n=99)</a:t>
            </a:r>
          </a:p>
          <a:p>
            <a:pPr marL="171446" marR="0" lvl="0" indent="-171446" algn="l" defTabSz="609585"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3865"/>
                </a:solidFill>
                <a:effectLst/>
                <a:uLnTx/>
                <a:uFillTx/>
                <a:latin typeface="Calibri"/>
                <a:ea typeface="+mn-ea"/>
                <a:cs typeface="+mn-cs"/>
              </a:rPr>
              <a:t>Withdrew consent, lost to follow-up or unknown (n=33)</a:t>
            </a:r>
          </a:p>
        </p:txBody>
      </p:sp>
      <p:grpSp>
        <p:nvGrpSpPr>
          <p:cNvPr id="15" name="Group 14">
            <a:extLst>
              <a:ext uri="{FF2B5EF4-FFF2-40B4-BE49-F238E27FC236}">
                <a16:creationId xmlns:a16="http://schemas.microsoft.com/office/drawing/2014/main" id="{E9FB44ED-59AF-6608-A1FD-AB821D36485A}"/>
              </a:ext>
            </a:extLst>
          </p:cNvPr>
          <p:cNvGrpSpPr/>
          <p:nvPr/>
        </p:nvGrpSpPr>
        <p:grpSpPr>
          <a:xfrm>
            <a:off x="988176" y="1589780"/>
            <a:ext cx="1794835" cy="478521"/>
            <a:chOff x="1036372" y="1296592"/>
            <a:chExt cx="1794834" cy="478521"/>
          </a:xfrm>
        </p:grpSpPr>
        <p:grpSp>
          <p:nvGrpSpPr>
            <p:cNvPr id="110" name="Group 109">
              <a:extLst>
                <a:ext uri="{FF2B5EF4-FFF2-40B4-BE49-F238E27FC236}">
                  <a16:creationId xmlns:a16="http://schemas.microsoft.com/office/drawing/2014/main" id="{94E8D5A6-EF3E-1245-7A1B-07C7C08E0A7E}"/>
                </a:ext>
              </a:extLst>
            </p:cNvPr>
            <p:cNvGrpSpPr/>
            <p:nvPr/>
          </p:nvGrpSpPr>
          <p:grpSpPr>
            <a:xfrm>
              <a:off x="1036372" y="1296592"/>
              <a:ext cx="171501" cy="478521"/>
              <a:chOff x="1001884" y="1255342"/>
              <a:chExt cx="171501" cy="478521"/>
            </a:xfrm>
            <a:solidFill>
              <a:srgbClr val="1A2955"/>
            </a:solidFill>
          </p:grpSpPr>
          <p:sp>
            <p:nvSpPr>
              <p:cNvPr id="138" name="Freeform 70">
                <a:extLst>
                  <a:ext uri="{FF2B5EF4-FFF2-40B4-BE49-F238E27FC236}">
                    <a16:creationId xmlns:a16="http://schemas.microsoft.com/office/drawing/2014/main" id="{DF1F718A-6C0F-53A1-BDD0-C8CDC383CF47}"/>
                  </a:ext>
                </a:extLst>
              </p:cNvPr>
              <p:cNvSpPr/>
              <p:nvPr/>
            </p:nvSpPr>
            <p:spPr>
              <a:xfrm>
                <a:off x="1001884" y="1394786"/>
                <a:ext cx="171501" cy="339077"/>
              </a:xfrm>
              <a:custGeom>
                <a:avLst/>
                <a:gdLst>
                  <a:gd name="connsiteX0" fmla="*/ 1176338 w 1747837"/>
                  <a:gd name="connsiteY0" fmla="*/ 0 h 3455670"/>
                  <a:gd name="connsiteX1" fmla="*/ 571500 w 1747837"/>
                  <a:gd name="connsiteY1" fmla="*/ 0 h 3455670"/>
                  <a:gd name="connsiteX2" fmla="*/ 0 w 1747837"/>
                  <a:gd name="connsiteY2" fmla="*/ 571500 h 3455670"/>
                  <a:gd name="connsiteX3" fmla="*/ 0 w 1747837"/>
                  <a:gd name="connsiteY3" fmla="*/ 1598295 h 3455670"/>
                  <a:gd name="connsiteX4" fmla="*/ 238125 w 1747837"/>
                  <a:gd name="connsiteY4" fmla="*/ 1880235 h 3455670"/>
                  <a:gd name="connsiteX5" fmla="*/ 238125 w 1747837"/>
                  <a:gd name="connsiteY5" fmla="*/ 3169920 h 3455670"/>
                  <a:gd name="connsiteX6" fmla="*/ 523875 w 1747837"/>
                  <a:gd name="connsiteY6" fmla="*/ 3455670 h 3455670"/>
                  <a:gd name="connsiteX7" fmla="*/ 1223963 w 1747837"/>
                  <a:gd name="connsiteY7" fmla="*/ 3455670 h 3455670"/>
                  <a:gd name="connsiteX8" fmla="*/ 1509713 w 1747837"/>
                  <a:gd name="connsiteY8" fmla="*/ 3169920 h 3455670"/>
                  <a:gd name="connsiteX9" fmla="*/ 1509713 w 1747837"/>
                  <a:gd name="connsiteY9" fmla="*/ 1880235 h 3455670"/>
                  <a:gd name="connsiteX10" fmla="*/ 1747838 w 1747837"/>
                  <a:gd name="connsiteY10" fmla="*/ 1598295 h 3455670"/>
                  <a:gd name="connsiteX11" fmla="*/ 1747838 w 1747837"/>
                  <a:gd name="connsiteY11" fmla="*/ 571500 h 3455670"/>
                  <a:gd name="connsiteX12" fmla="*/ 1176338 w 1747837"/>
                  <a:gd name="connsiteY12" fmla="*/ 0 h 345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837" h="3455670">
                    <a:moveTo>
                      <a:pt x="1176338" y="0"/>
                    </a:moveTo>
                    <a:lnTo>
                      <a:pt x="571500" y="0"/>
                    </a:lnTo>
                    <a:cubicBezTo>
                      <a:pt x="256223" y="0"/>
                      <a:pt x="0" y="256223"/>
                      <a:pt x="0" y="571500"/>
                    </a:cubicBezTo>
                    <a:lnTo>
                      <a:pt x="0" y="1598295"/>
                    </a:lnTo>
                    <a:cubicBezTo>
                      <a:pt x="0" y="1740218"/>
                      <a:pt x="102870" y="1857375"/>
                      <a:pt x="238125" y="1880235"/>
                    </a:cubicBezTo>
                    <a:lnTo>
                      <a:pt x="238125" y="3169920"/>
                    </a:lnTo>
                    <a:cubicBezTo>
                      <a:pt x="238125" y="3328035"/>
                      <a:pt x="365760" y="3455670"/>
                      <a:pt x="523875" y="3455670"/>
                    </a:cubicBezTo>
                    <a:lnTo>
                      <a:pt x="1223963" y="3455670"/>
                    </a:lnTo>
                    <a:cubicBezTo>
                      <a:pt x="1382078" y="3455670"/>
                      <a:pt x="1509713" y="3328035"/>
                      <a:pt x="1509713" y="3169920"/>
                    </a:cubicBezTo>
                    <a:lnTo>
                      <a:pt x="1509713" y="1880235"/>
                    </a:lnTo>
                    <a:cubicBezTo>
                      <a:pt x="1644968" y="1857375"/>
                      <a:pt x="1747838" y="1740218"/>
                      <a:pt x="1747838" y="1598295"/>
                    </a:cubicBezTo>
                    <a:lnTo>
                      <a:pt x="1747838" y="571500"/>
                    </a:lnTo>
                    <a:cubicBezTo>
                      <a:pt x="1747838" y="255270"/>
                      <a:pt x="1492568" y="0"/>
                      <a:pt x="1176338" y="0"/>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39" name="Freeform 79">
                <a:extLst>
                  <a:ext uri="{FF2B5EF4-FFF2-40B4-BE49-F238E27FC236}">
                    <a16:creationId xmlns:a16="http://schemas.microsoft.com/office/drawing/2014/main" id="{F5953743-506E-61D4-FB43-628E549FF749}"/>
                  </a:ext>
                </a:extLst>
              </p:cNvPr>
              <p:cNvSpPr/>
              <p:nvPr/>
            </p:nvSpPr>
            <p:spPr>
              <a:xfrm>
                <a:off x="1025343" y="1255342"/>
                <a:ext cx="124677" cy="124677"/>
              </a:xfrm>
              <a:custGeom>
                <a:avLst/>
                <a:gdLst>
                  <a:gd name="connsiteX0" fmla="*/ 1270635 w 1270635"/>
                  <a:gd name="connsiteY0" fmla="*/ 635318 h 1270635"/>
                  <a:gd name="connsiteX1" fmla="*/ 635318 w 1270635"/>
                  <a:gd name="connsiteY1" fmla="*/ 1270635 h 1270635"/>
                  <a:gd name="connsiteX2" fmla="*/ 0 w 1270635"/>
                  <a:gd name="connsiteY2" fmla="*/ 635318 h 1270635"/>
                  <a:gd name="connsiteX3" fmla="*/ 635318 w 1270635"/>
                  <a:gd name="connsiteY3" fmla="*/ 0 h 1270635"/>
                  <a:gd name="connsiteX4" fmla="*/ 1270635 w 1270635"/>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5" h="1270635">
                    <a:moveTo>
                      <a:pt x="1270635" y="635318"/>
                    </a:moveTo>
                    <a:cubicBezTo>
                      <a:pt x="1270635" y="986194"/>
                      <a:pt x="986194" y="1270635"/>
                      <a:pt x="635318" y="1270635"/>
                    </a:cubicBezTo>
                    <a:cubicBezTo>
                      <a:pt x="284441" y="1270635"/>
                      <a:pt x="0" y="986194"/>
                      <a:pt x="0" y="635318"/>
                    </a:cubicBezTo>
                    <a:cubicBezTo>
                      <a:pt x="0" y="284441"/>
                      <a:pt x="284441" y="0"/>
                      <a:pt x="635318"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1" name="Group 110">
              <a:extLst>
                <a:ext uri="{FF2B5EF4-FFF2-40B4-BE49-F238E27FC236}">
                  <a16:creationId xmlns:a16="http://schemas.microsoft.com/office/drawing/2014/main" id="{D125EF75-A27D-E801-B696-DBFFE17F6920}"/>
                </a:ext>
              </a:extLst>
            </p:cNvPr>
            <p:cNvGrpSpPr/>
            <p:nvPr/>
          </p:nvGrpSpPr>
          <p:grpSpPr>
            <a:xfrm>
              <a:off x="1151002" y="1296592"/>
              <a:ext cx="243352" cy="478520"/>
              <a:chOff x="1190312" y="1255342"/>
              <a:chExt cx="243352" cy="478520"/>
            </a:xfrm>
            <a:solidFill>
              <a:srgbClr val="1A2955"/>
            </a:solidFill>
          </p:grpSpPr>
          <p:sp>
            <p:nvSpPr>
              <p:cNvPr id="136" name="Freeform 68">
                <a:extLst>
                  <a:ext uri="{FF2B5EF4-FFF2-40B4-BE49-F238E27FC236}">
                    <a16:creationId xmlns:a16="http://schemas.microsoft.com/office/drawing/2014/main" id="{D1C4D78D-CD36-DF93-F84F-C771E9D801A8}"/>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37" name="Freeform 69">
                <a:extLst>
                  <a:ext uri="{FF2B5EF4-FFF2-40B4-BE49-F238E27FC236}">
                    <a16:creationId xmlns:a16="http://schemas.microsoft.com/office/drawing/2014/main" id="{A36D2B8C-28AA-2E28-3702-36A0565479A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2" name="Group 111">
              <a:extLst>
                <a:ext uri="{FF2B5EF4-FFF2-40B4-BE49-F238E27FC236}">
                  <a16:creationId xmlns:a16="http://schemas.microsoft.com/office/drawing/2014/main" id="{8FC2C8A5-30DD-4D00-C77F-A8E53F553B62}"/>
                </a:ext>
              </a:extLst>
            </p:cNvPr>
            <p:cNvGrpSpPr/>
            <p:nvPr/>
          </p:nvGrpSpPr>
          <p:grpSpPr>
            <a:xfrm>
              <a:off x="1330608" y="1296592"/>
              <a:ext cx="243352" cy="478520"/>
              <a:chOff x="1190312" y="1255342"/>
              <a:chExt cx="243352" cy="478520"/>
            </a:xfrm>
            <a:solidFill>
              <a:srgbClr val="1A2955"/>
            </a:solidFill>
          </p:grpSpPr>
          <p:sp>
            <p:nvSpPr>
              <p:cNvPr id="134" name="Freeform 84">
                <a:extLst>
                  <a:ext uri="{FF2B5EF4-FFF2-40B4-BE49-F238E27FC236}">
                    <a16:creationId xmlns:a16="http://schemas.microsoft.com/office/drawing/2014/main" id="{324300B2-7D90-0E4B-0EE8-E37C49ED21FA}"/>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35" name="Freeform 85">
                <a:extLst>
                  <a:ext uri="{FF2B5EF4-FFF2-40B4-BE49-F238E27FC236}">
                    <a16:creationId xmlns:a16="http://schemas.microsoft.com/office/drawing/2014/main" id="{35D85D76-FE5F-C2D4-2BCD-5F833F29B801}"/>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3" name="Group 112">
              <a:extLst>
                <a:ext uri="{FF2B5EF4-FFF2-40B4-BE49-F238E27FC236}">
                  <a16:creationId xmlns:a16="http://schemas.microsoft.com/office/drawing/2014/main" id="{EB094A08-A20D-5F81-5A39-18B58FD12685}"/>
                </a:ext>
              </a:extLst>
            </p:cNvPr>
            <p:cNvGrpSpPr/>
            <p:nvPr/>
          </p:nvGrpSpPr>
          <p:grpSpPr>
            <a:xfrm>
              <a:off x="1510214" y="1296592"/>
              <a:ext cx="243352" cy="478520"/>
              <a:chOff x="1190312" y="1255342"/>
              <a:chExt cx="243352" cy="478520"/>
            </a:xfrm>
            <a:solidFill>
              <a:srgbClr val="1A2955"/>
            </a:solidFill>
          </p:grpSpPr>
          <p:sp>
            <p:nvSpPr>
              <p:cNvPr id="132" name="Freeform 87">
                <a:extLst>
                  <a:ext uri="{FF2B5EF4-FFF2-40B4-BE49-F238E27FC236}">
                    <a16:creationId xmlns:a16="http://schemas.microsoft.com/office/drawing/2014/main" id="{7DA3B7AD-4775-0908-A8BA-2F8492471D8C}"/>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33" name="Freeform 88">
                <a:extLst>
                  <a:ext uri="{FF2B5EF4-FFF2-40B4-BE49-F238E27FC236}">
                    <a16:creationId xmlns:a16="http://schemas.microsoft.com/office/drawing/2014/main" id="{DE97A14F-5650-3E4C-69DE-3050A9F7E9F4}"/>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4" name="Group 113">
              <a:extLst>
                <a:ext uri="{FF2B5EF4-FFF2-40B4-BE49-F238E27FC236}">
                  <a16:creationId xmlns:a16="http://schemas.microsoft.com/office/drawing/2014/main" id="{BA89F9BA-BF32-5B00-30CF-27418CAEB9C4}"/>
                </a:ext>
              </a:extLst>
            </p:cNvPr>
            <p:cNvGrpSpPr/>
            <p:nvPr/>
          </p:nvGrpSpPr>
          <p:grpSpPr>
            <a:xfrm>
              <a:off x="1689820" y="1296592"/>
              <a:ext cx="243352" cy="478520"/>
              <a:chOff x="1190312" y="1255342"/>
              <a:chExt cx="243352" cy="478520"/>
            </a:xfrm>
            <a:solidFill>
              <a:srgbClr val="1A2955"/>
            </a:solidFill>
          </p:grpSpPr>
          <p:sp>
            <p:nvSpPr>
              <p:cNvPr id="23" name="Freeform 91">
                <a:extLst>
                  <a:ext uri="{FF2B5EF4-FFF2-40B4-BE49-F238E27FC236}">
                    <a16:creationId xmlns:a16="http://schemas.microsoft.com/office/drawing/2014/main" id="{D843EAB9-8F3A-48E5-1889-C01191B1881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31" name="Freeform 92">
                <a:extLst>
                  <a:ext uri="{FF2B5EF4-FFF2-40B4-BE49-F238E27FC236}">
                    <a16:creationId xmlns:a16="http://schemas.microsoft.com/office/drawing/2014/main" id="{80993928-1464-5662-1580-25EA00AB24B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5" name="Group 114">
              <a:extLst>
                <a:ext uri="{FF2B5EF4-FFF2-40B4-BE49-F238E27FC236}">
                  <a16:creationId xmlns:a16="http://schemas.microsoft.com/office/drawing/2014/main" id="{3777DD8C-C6C7-413E-BC01-AF9CF3E0A30C}"/>
                </a:ext>
              </a:extLst>
            </p:cNvPr>
            <p:cNvGrpSpPr/>
            <p:nvPr/>
          </p:nvGrpSpPr>
          <p:grpSpPr>
            <a:xfrm>
              <a:off x="1869426" y="1296592"/>
              <a:ext cx="243352" cy="478520"/>
              <a:chOff x="1190312" y="1255342"/>
              <a:chExt cx="243352" cy="478520"/>
            </a:xfrm>
            <a:solidFill>
              <a:srgbClr val="1A2955"/>
            </a:solidFill>
          </p:grpSpPr>
          <p:sp>
            <p:nvSpPr>
              <p:cNvPr id="128" name="Freeform 94">
                <a:extLst>
                  <a:ext uri="{FF2B5EF4-FFF2-40B4-BE49-F238E27FC236}">
                    <a16:creationId xmlns:a16="http://schemas.microsoft.com/office/drawing/2014/main" id="{7F4F74F2-6F99-2B68-CF42-D901EE79ACE0}"/>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22" name="Freeform 95">
                <a:extLst>
                  <a:ext uri="{FF2B5EF4-FFF2-40B4-BE49-F238E27FC236}">
                    <a16:creationId xmlns:a16="http://schemas.microsoft.com/office/drawing/2014/main" id="{F7A8C575-78E1-E282-9DDE-A92C028F08EA}"/>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6" name="Group 115">
              <a:extLst>
                <a:ext uri="{FF2B5EF4-FFF2-40B4-BE49-F238E27FC236}">
                  <a16:creationId xmlns:a16="http://schemas.microsoft.com/office/drawing/2014/main" id="{652404EC-AAD3-2425-D772-9C2FC81F47B5}"/>
                </a:ext>
              </a:extLst>
            </p:cNvPr>
            <p:cNvGrpSpPr/>
            <p:nvPr/>
          </p:nvGrpSpPr>
          <p:grpSpPr>
            <a:xfrm>
              <a:off x="2049032" y="1296592"/>
              <a:ext cx="243352" cy="478520"/>
              <a:chOff x="1190312" y="1255342"/>
              <a:chExt cx="243352" cy="478520"/>
            </a:xfrm>
            <a:solidFill>
              <a:srgbClr val="1A2955"/>
            </a:solidFill>
          </p:grpSpPr>
          <p:sp>
            <p:nvSpPr>
              <p:cNvPr id="21" name="Freeform 97">
                <a:extLst>
                  <a:ext uri="{FF2B5EF4-FFF2-40B4-BE49-F238E27FC236}">
                    <a16:creationId xmlns:a16="http://schemas.microsoft.com/office/drawing/2014/main" id="{9E2A8250-BCBC-5838-EC5E-366748CE541E}"/>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27" name="Freeform 98">
                <a:extLst>
                  <a:ext uri="{FF2B5EF4-FFF2-40B4-BE49-F238E27FC236}">
                    <a16:creationId xmlns:a16="http://schemas.microsoft.com/office/drawing/2014/main" id="{5C1D43E7-170D-370B-4103-C6EAF5B1EA99}"/>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7" name="Group 116">
              <a:extLst>
                <a:ext uri="{FF2B5EF4-FFF2-40B4-BE49-F238E27FC236}">
                  <a16:creationId xmlns:a16="http://schemas.microsoft.com/office/drawing/2014/main" id="{D5DF7687-19C4-70C6-BB1A-8990A04DAA5C}"/>
                </a:ext>
              </a:extLst>
            </p:cNvPr>
            <p:cNvGrpSpPr/>
            <p:nvPr/>
          </p:nvGrpSpPr>
          <p:grpSpPr>
            <a:xfrm>
              <a:off x="2228638" y="1296592"/>
              <a:ext cx="243352" cy="478520"/>
              <a:chOff x="1190312" y="1255342"/>
              <a:chExt cx="243352" cy="478520"/>
            </a:xfrm>
            <a:solidFill>
              <a:srgbClr val="1A2955"/>
            </a:solidFill>
          </p:grpSpPr>
          <p:sp>
            <p:nvSpPr>
              <p:cNvPr id="19" name="Freeform 102">
                <a:extLst>
                  <a:ext uri="{FF2B5EF4-FFF2-40B4-BE49-F238E27FC236}">
                    <a16:creationId xmlns:a16="http://schemas.microsoft.com/office/drawing/2014/main" id="{463A7215-8F32-BDB2-EAE6-E0A815DCC49F}"/>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20" name="Freeform 103">
                <a:extLst>
                  <a:ext uri="{FF2B5EF4-FFF2-40B4-BE49-F238E27FC236}">
                    <a16:creationId xmlns:a16="http://schemas.microsoft.com/office/drawing/2014/main" id="{919D9644-A6D9-7DE0-332B-E99453427A93}"/>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8" name="Group 117">
              <a:extLst>
                <a:ext uri="{FF2B5EF4-FFF2-40B4-BE49-F238E27FC236}">
                  <a16:creationId xmlns:a16="http://schemas.microsoft.com/office/drawing/2014/main" id="{5311D906-08F9-5F97-78EA-C3A112428519}"/>
                </a:ext>
              </a:extLst>
            </p:cNvPr>
            <p:cNvGrpSpPr/>
            <p:nvPr/>
          </p:nvGrpSpPr>
          <p:grpSpPr>
            <a:xfrm>
              <a:off x="2408244" y="1296592"/>
              <a:ext cx="243352" cy="478520"/>
              <a:chOff x="1190312" y="1255342"/>
              <a:chExt cx="243352" cy="478520"/>
            </a:xfrm>
            <a:solidFill>
              <a:srgbClr val="1A2955"/>
            </a:solidFill>
          </p:grpSpPr>
          <p:sp>
            <p:nvSpPr>
              <p:cNvPr id="16" name="Freeform 108">
                <a:extLst>
                  <a:ext uri="{FF2B5EF4-FFF2-40B4-BE49-F238E27FC236}">
                    <a16:creationId xmlns:a16="http://schemas.microsoft.com/office/drawing/2014/main" id="{50C80609-F1F7-1FD2-1F2C-7DF8AB999CA7}"/>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7" name="Freeform 122">
                <a:extLst>
                  <a:ext uri="{FF2B5EF4-FFF2-40B4-BE49-F238E27FC236}">
                    <a16:creationId xmlns:a16="http://schemas.microsoft.com/office/drawing/2014/main" id="{AF94ABD8-10EE-971E-BE10-BBEFA0AD3E5A}"/>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19" name="Group 118">
              <a:extLst>
                <a:ext uri="{FF2B5EF4-FFF2-40B4-BE49-F238E27FC236}">
                  <a16:creationId xmlns:a16="http://schemas.microsoft.com/office/drawing/2014/main" id="{6ADC16E3-743C-A588-D3A4-FB23848562BE}"/>
                </a:ext>
              </a:extLst>
            </p:cNvPr>
            <p:cNvGrpSpPr/>
            <p:nvPr/>
          </p:nvGrpSpPr>
          <p:grpSpPr>
            <a:xfrm>
              <a:off x="2587854" y="1296592"/>
              <a:ext cx="243352" cy="478520"/>
              <a:chOff x="1190312" y="1255342"/>
              <a:chExt cx="243352" cy="478520"/>
            </a:xfrm>
            <a:solidFill>
              <a:srgbClr val="1A2955"/>
            </a:solidFill>
          </p:grpSpPr>
          <p:sp>
            <p:nvSpPr>
              <p:cNvPr id="120" name="Freeform 124">
                <a:extLst>
                  <a:ext uri="{FF2B5EF4-FFF2-40B4-BE49-F238E27FC236}">
                    <a16:creationId xmlns:a16="http://schemas.microsoft.com/office/drawing/2014/main" id="{413FBFB2-92E9-039E-BD57-8CD739B715D2}"/>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21" name="Freeform 125">
                <a:extLst>
                  <a:ext uri="{FF2B5EF4-FFF2-40B4-BE49-F238E27FC236}">
                    <a16:creationId xmlns:a16="http://schemas.microsoft.com/office/drawing/2014/main" id="{8345D72B-E02B-90D7-819B-FA59B9F287CF}"/>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grpSp>
        <p:nvGrpSpPr>
          <p:cNvPr id="42" name="Group 41">
            <a:extLst>
              <a:ext uri="{FF2B5EF4-FFF2-40B4-BE49-F238E27FC236}">
                <a16:creationId xmlns:a16="http://schemas.microsoft.com/office/drawing/2014/main" id="{4D823A35-4A06-60F8-7691-407D2ACFBBD9}"/>
              </a:ext>
            </a:extLst>
          </p:cNvPr>
          <p:cNvGrpSpPr/>
          <p:nvPr/>
        </p:nvGrpSpPr>
        <p:grpSpPr>
          <a:xfrm>
            <a:off x="7539640" y="1589779"/>
            <a:ext cx="1141387" cy="478520"/>
            <a:chOff x="7494928" y="1255342"/>
            <a:chExt cx="1141386" cy="478520"/>
          </a:xfrm>
          <a:solidFill>
            <a:srgbClr val="9D0062"/>
          </a:solidFill>
        </p:grpSpPr>
        <p:grpSp>
          <p:nvGrpSpPr>
            <p:cNvPr id="43" name="Group 42">
              <a:extLst>
                <a:ext uri="{FF2B5EF4-FFF2-40B4-BE49-F238E27FC236}">
                  <a16:creationId xmlns:a16="http://schemas.microsoft.com/office/drawing/2014/main" id="{1C36257E-8999-7D83-5551-E223354F0EC5}"/>
                </a:ext>
              </a:extLst>
            </p:cNvPr>
            <p:cNvGrpSpPr/>
            <p:nvPr/>
          </p:nvGrpSpPr>
          <p:grpSpPr>
            <a:xfrm>
              <a:off x="7494928" y="1255342"/>
              <a:ext cx="243352" cy="478520"/>
              <a:chOff x="1190312" y="1255342"/>
              <a:chExt cx="243352" cy="478520"/>
            </a:xfrm>
            <a:grpFill/>
          </p:grpSpPr>
          <p:sp>
            <p:nvSpPr>
              <p:cNvPr id="63" name="Freeform 170">
                <a:extLst>
                  <a:ext uri="{FF2B5EF4-FFF2-40B4-BE49-F238E27FC236}">
                    <a16:creationId xmlns:a16="http://schemas.microsoft.com/office/drawing/2014/main" id="{E226766B-747D-77AE-EB15-26D942C1119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64" name="Freeform 171">
                <a:extLst>
                  <a:ext uri="{FF2B5EF4-FFF2-40B4-BE49-F238E27FC236}">
                    <a16:creationId xmlns:a16="http://schemas.microsoft.com/office/drawing/2014/main" id="{59F291A0-FEC4-141A-AAD7-F9FEC20D1BD5}"/>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44" name="Group 43">
              <a:extLst>
                <a:ext uri="{FF2B5EF4-FFF2-40B4-BE49-F238E27FC236}">
                  <a16:creationId xmlns:a16="http://schemas.microsoft.com/office/drawing/2014/main" id="{3EB2ADA6-409A-4CBD-DFC2-D65D50CD7BEB}"/>
                </a:ext>
              </a:extLst>
            </p:cNvPr>
            <p:cNvGrpSpPr/>
            <p:nvPr/>
          </p:nvGrpSpPr>
          <p:grpSpPr>
            <a:xfrm>
              <a:off x="7674534" y="1255342"/>
              <a:ext cx="243352" cy="478520"/>
              <a:chOff x="1190312" y="1255342"/>
              <a:chExt cx="243352" cy="478520"/>
            </a:xfrm>
            <a:grpFill/>
          </p:grpSpPr>
          <p:sp>
            <p:nvSpPr>
              <p:cNvPr id="60" name="Freeform 173">
                <a:extLst>
                  <a:ext uri="{FF2B5EF4-FFF2-40B4-BE49-F238E27FC236}">
                    <a16:creationId xmlns:a16="http://schemas.microsoft.com/office/drawing/2014/main" id="{9B705DCD-B8B7-CAD0-0FFC-4FF46938A6B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62" name="Freeform 174">
                <a:extLst>
                  <a:ext uri="{FF2B5EF4-FFF2-40B4-BE49-F238E27FC236}">
                    <a16:creationId xmlns:a16="http://schemas.microsoft.com/office/drawing/2014/main" id="{A4983456-B21E-95F2-0F58-F2F81342EC02}"/>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45" name="Group 44">
              <a:extLst>
                <a:ext uri="{FF2B5EF4-FFF2-40B4-BE49-F238E27FC236}">
                  <a16:creationId xmlns:a16="http://schemas.microsoft.com/office/drawing/2014/main" id="{D7C13D07-DD11-188C-3923-63FFB4F66211}"/>
                </a:ext>
              </a:extLst>
            </p:cNvPr>
            <p:cNvGrpSpPr/>
            <p:nvPr/>
          </p:nvGrpSpPr>
          <p:grpSpPr>
            <a:xfrm>
              <a:off x="7854140" y="1255342"/>
              <a:ext cx="243352" cy="478520"/>
              <a:chOff x="1190312" y="1255342"/>
              <a:chExt cx="243352" cy="478520"/>
            </a:xfrm>
            <a:grpFill/>
          </p:grpSpPr>
          <p:sp>
            <p:nvSpPr>
              <p:cNvPr id="55" name="Freeform 176">
                <a:extLst>
                  <a:ext uri="{FF2B5EF4-FFF2-40B4-BE49-F238E27FC236}">
                    <a16:creationId xmlns:a16="http://schemas.microsoft.com/office/drawing/2014/main" id="{923C9101-DC2E-6172-08A0-90594DCAB306}"/>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56" name="Freeform 177">
                <a:extLst>
                  <a:ext uri="{FF2B5EF4-FFF2-40B4-BE49-F238E27FC236}">
                    <a16:creationId xmlns:a16="http://schemas.microsoft.com/office/drawing/2014/main" id="{5A02EE4D-441F-63DF-C835-81A2022A4290}"/>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46" name="Group 45">
              <a:extLst>
                <a:ext uri="{FF2B5EF4-FFF2-40B4-BE49-F238E27FC236}">
                  <a16:creationId xmlns:a16="http://schemas.microsoft.com/office/drawing/2014/main" id="{FD14576E-03FD-8C67-9095-674582852647}"/>
                </a:ext>
              </a:extLst>
            </p:cNvPr>
            <p:cNvGrpSpPr/>
            <p:nvPr/>
          </p:nvGrpSpPr>
          <p:grpSpPr>
            <a:xfrm>
              <a:off x="8033746" y="1255342"/>
              <a:ext cx="243352" cy="478520"/>
              <a:chOff x="1190312" y="1255342"/>
              <a:chExt cx="243352" cy="478520"/>
            </a:xfrm>
            <a:grpFill/>
          </p:grpSpPr>
          <p:sp>
            <p:nvSpPr>
              <p:cNvPr id="53" name="Freeform 179">
                <a:extLst>
                  <a:ext uri="{FF2B5EF4-FFF2-40B4-BE49-F238E27FC236}">
                    <a16:creationId xmlns:a16="http://schemas.microsoft.com/office/drawing/2014/main" id="{DD067608-AE9B-6E5A-F964-F9F7111A8979}"/>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54" name="Freeform 180">
                <a:extLst>
                  <a:ext uri="{FF2B5EF4-FFF2-40B4-BE49-F238E27FC236}">
                    <a16:creationId xmlns:a16="http://schemas.microsoft.com/office/drawing/2014/main" id="{D624430B-30B7-6978-5544-B3FB4F0E5371}"/>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0CE17A22-FC88-0866-3758-EF8CA2BF8AE0}"/>
                </a:ext>
              </a:extLst>
            </p:cNvPr>
            <p:cNvGrpSpPr/>
            <p:nvPr/>
          </p:nvGrpSpPr>
          <p:grpSpPr>
            <a:xfrm>
              <a:off x="8213352" y="1255342"/>
              <a:ext cx="243352" cy="478520"/>
              <a:chOff x="1190312" y="1255342"/>
              <a:chExt cx="243352" cy="478520"/>
            </a:xfrm>
            <a:grpFill/>
          </p:grpSpPr>
          <p:sp>
            <p:nvSpPr>
              <p:cNvPr id="51" name="Freeform 182">
                <a:extLst>
                  <a:ext uri="{FF2B5EF4-FFF2-40B4-BE49-F238E27FC236}">
                    <a16:creationId xmlns:a16="http://schemas.microsoft.com/office/drawing/2014/main" id="{90C41576-D7BB-725C-1DCE-6CCF2C5A8C86}"/>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52" name="Freeform 183">
                <a:extLst>
                  <a:ext uri="{FF2B5EF4-FFF2-40B4-BE49-F238E27FC236}">
                    <a16:creationId xmlns:a16="http://schemas.microsoft.com/office/drawing/2014/main" id="{8F17190A-07FD-DFDC-EFD9-771061B1FBF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48" name="Group 47">
              <a:extLst>
                <a:ext uri="{FF2B5EF4-FFF2-40B4-BE49-F238E27FC236}">
                  <a16:creationId xmlns:a16="http://schemas.microsoft.com/office/drawing/2014/main" id="{0974019E-58ED-2A67-4349-98E83B043622}"/>
                </a:ext>
              </a:extLst>
            </p:cNvPr>
            <p:cNvGrpSpPr/>
            <p:nvPr/>
          </p:nvGrpSpPr>
          <p:grpSpPr>
            <a:xfrm>
              <a:off x="8392962" y="1255342"/>
              <a:ext cx="243352" cy="478520"/>
              <a:chOff x="1190312" y="1255342"/>
              <a:chExt cx="243352" cy="478520"/>
            </a:xfrm>
            <a:grpFill/>
          </p:grpSpPr>
          <p:sp>
            <p:nvSpPr>
              <p:cNvPr id="49" name="Freeform 185">
                <a:extLst>
                  <a:ext uri="{FF2B5EF4-FFF2-40B4-BE49-F238E27FC236}">
                    <a16:creationId xmlns:a16="http://schemas.microsoft.com/office/drawing/2014/main" id="{1421CB5C-7AF1-8198-8D44-D8A73391267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50" name="Freeform 186">
                <a:extLst>
                  <a:ext uri="{FF2B5EF4-FFF2-40B4-BE49-F238E27FC236}">
                    <a16:creationId xmlns:a16="http://schemas.microsoft.com/office/drawing/2014/main" id="{0E197F66-773D-0750-B257-95168F55D7E0}"/>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grpSp>
        <p:nvGrpSpPr>
          <p:cNvPr id="66" name="Group 65">
            <a:extLst>
              <a:ext uri="{FF2B5EF4-FFF2-40B4-BE49-F238E27FC236}">
                <a16:creationId xmlns:a16="http://schemas.microsoft.com/office/drawing/2014/main" id="{A46BF7D8-81E4-21C5-B95A-D620E8C74EF0}"/>
              </a:ext>
            </a:extLst>
          </p:cNvPr>
          <p:cNvGrpSpPr/>
          <p:nvPr/>
        </p:nvGrpSpPr>
        <p:grpSpPr>
          <a:xfrm>
            <a:off x="10146247" y="1589779"/>
            <a:ext cx="782171" cy="478520"/>
            <a:chOff x="9640838" y="1255342"/>
            <a:chExt cx="782170" cy="478520"/>
          </a:xfrm>
          <a:solidFill>
            <a:srgbClr val="9D0062"/>
          </a:solidFill>
        </p:grpSpPr>
        <p:grpSp>
          <p:nvGrpSpPr>
            <p:cNvPr id="67" name="Group 66">
              <a:extLst>
                <a:ext uri="{FF2B5EF4-FFF2-40B4-BE49-F238E27FC236}">
                  <a16:creationId xmlns:a16="http://schemas.microsoft.com/office/drawing/2014/main" id="{F77D9B84-FDC9-9878-2A0D-CA7184309D1F}"/>
                </a:ext>
              </a:extLst>
            </p:cNvPr>
            <p:cNvGrpSpPr/>
            <p:nvPr/>
          </p:nvGrpSpPr>
          <p:grpSpPr>
            <a:xfrm>
              <a:off x="9640838" y="1255342"/>
              <a:ext cx="243352" cy="478520"/>
              <a:chOff x="1190312" y="1255342"/>
              <a:chExt cx="243352" cy="478520"/>
            </a:xfrm>
            <a:grpFill/>
          </p:grpSpPr>
          <p:sp>
            <p:nvSpPr>
              <p:cNvPr id="82" name="Freeform 188">
                <a:extLst>
                  <a:ext uri="{FF2B5EF4-FFF2-40B4-BE49-F238E27FC236}">
                    <a16:creationId xmlns:a16="http://schemas.microsoft.com/office/drawing/2014/main" id="{434F8DE3-D4C3-E2C1-87F8-FAAEE7DFA0A2}"/>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91" name="Freeform 189">
                <a:extLst>
                  <a:ext uri="{FF2B5EF4-FFF2-40B4-BE49-F238E27FC236}">
                    <a16:creationId xmlns:a16="http://schemas.microsoft.com/office/drawing/2014/main" id="{8FA4CC5E-133B-BA3E-BED3-CCFF5755919C}"/>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68" name="Group 67">
              <a:extLst>
                <a:ext uri="{FF2B5EF4-FFF2-40B4-BE49-F238E27FC236}">
                  <a16:creationId xmlns:a16="http://schemas.microsoft.com/office/drawing/2014/main" id="{63D6C27B-5D23-4E48-ED20-2C91A98C668E}"/>
                </a:ext>
              </a:extLst>
            </p:cNvPr>
            <p:cNvGrpSpPr/>
            <p:nvPr/>
          </p:nvGrpSpPr>
          <p:grpSpPr>
            <a:xfrm>
              <a:off x="9820444" y="1255342"/>
              <a:ext cx="243352" cy="478520"/>
              <a:chOff x="1190312" y="1255342"/>
              <a:chExt cx="243352" cy="478520"/>
            </a:xfrm>
            <a:grpFill/>
          </p:grpSpPr>
          <p:sp>
            <p:nvSpPr>
              <p:cNvPr id="78" name="Freeform 191">
                <a:extLst>
                  <a:ext uri="{FF2B5EF4-FFF2-40B4-BE49-F238E27FC236}">
                    <a16:creationId xmlns:a16="http://schemas.microsoft.com/office/drawing/2014/main" id="{F5185EE4-C823-80C0-5E05-B9377D26716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79" name="Freeform 192">
                <a:extLst>
                  <a:ext uri="{FF2B5EF4-FFF2-40B4-BE49-F238E27FC236}">
                    <a16:creationId xmlns:a16="http://schemas.microsoft.com/office/drawing/2014/main" id="{2A4A1A74-4CCA-5E4E-B1C7-9858287BB2C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72" name="Group 71">
              <a:extLst>
                <a:ext uri="{FF2B5EF4-FFF2-40B4-BE49-F238E27FC236}">
                  <a16:creationId xmlns:a16="http://schemas.microsoft.com/office/drawing/2014/main" id="{DDAD109F-FBF2-AF9B-AC4A-B7A5A8384831}"/>
                </a:ext>
              </a:extLst>
            </p:cNvPr>
            <p:cNvGrpSpPr/>
            <p:nvPr/>
          </p:nvGrpSpPr>
          <p:grpSpPr>
            <a:xfrm>
              <a:off x="10000050" y="1255342"/>
              <a:ext cx="243352" cy="478520"/>
              <a:chOff x="1190312" y="1255342"/>
              <a:chExt cx="243352" cy="478520"/>
            </a:xfrm>
            <a:grpFill/>
          </p:grpSpPr>
          <p:sp>
            <p:nvSpPr>
              <p:cNvPr id="76" name="Freeform 194">
                <a:extLst>
                  <a:ext uri="{FF2B5EF4-FFF2-40B4-BE49-F238E27FC236}">
                    <a16:creationId xmlns:a16="http://schemas.microsoft.com/office/drawing/2014/main" id="{286493F1-AFEB-DFD4-98F3-D2FBCAC01778}"/>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77" name="Freeform 195">
                <a:extLst>
                  <a:ext uri="{FF2B5EF4-FFF2-40B4-BE49-F238E27FC236}">
                    <a16:creationId xmlns:a16="http://schemas.microsoft.com/office/drawing/2014/main" id="{D2BBE4D4-61C9-26CB-6F45-1C08D76E78DE}"/>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73" name="Group 72">
              <a:extLst>
                <a:ext uri="{FF2B5EF4-FFF2-40B4-BE49-F238E27FC236}">
                  <a16:creationId xmlns:a16="http://schemas.microsoft.com/office/drawing/2014/main" id="{1829317D-DC40-FEF1-E899-0E2DBA5EACA0}"/>
                </a:ext>
              </a:extLst>
            </p:cNvPr>
            <p:cNvGrpSpPr/>
            <p:nvPr/>
          </p:nvGrpSpPr>
          <p:grpSpPr>
            <a:xfrm>
              <a:off x="10179656" y="1255342"/>
              <a:ext cx="243352" cy="478520"/>
              <a:chOff x="1190312" y="1255342"/>
              <a:chExt cx="243352" cy="478520"/>
            </a:xfrm>
            <a:grpFill/>
          </p:grpSpPr>
          <p:sp>
            <p:nvSpPr>
              <p:cNvPr id="74" name="Freeform 197">
                <a:extLst>
                  <a:ext uri="{FF2B5EF4-FFF2-40B4-BE49-F238E27FC236}">
                    <a16:creationId xmlns:a16="http://schemas.microsoft.com/office/drawing/2014/main" id="{BCD9B8E6-2DD6-690D-118E-38367C575B8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75" name="Freeform 198">
                <a:extLst>
                  <a:ext uri="{FF2B5EF4-FFF2-40B4-BE49-F238E27FC236}">
                    <a16:creationId xmlns:a16="http://schemas.microsoft.com/office/drawing/2014/main" id="{0067CC6B-685B-511C-C1CE-19951596FBC9}"/>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grpSp>
        <p:nvGrpSpPr>
          <p:cNvPr id="2" name="Group 1">
            <a:extLst>
              <a:ext uri="{FF2B5EF4-FFF2-40B4-BE49-F238E27FC236}">
                <a16:creationId xmlns:a16="http://schemas.microsoft.com/office/drawing/2014/main" id="{FDE0CCD9-BC63-8889-3965-0B9B451244B8}"/>
              </a:ext>
            </a:extLst>
          </p:cNvPr>
          <p:cNvGrpSpPr/>
          <p:nvPr/>
        </p:nvGrpSpPr>
        <p:grpSpPr>
          <a:xfrm>
            <a:off x="4336915" y="1292249"/>
            <a:ext cx="972000" cy="1531351"/>
            <a:chOff x="4336915" y="1292248"/>
            <a:chExt cx="972000" cy="1531350"/>
          </a:xfrm>
        </p:grpSpPr>
        <p:sp>
          <p:nvSpPr>
            <p:cNvPr id="107" name="TextBox 106">
              <a:extLst>
                <a:ext uri="{FF2B5EF4-FFF2-40B4-BE49-F238E27FC236}">
                  <a16:creationId xmlns:a16="http://schemas.microsoft.com/office/drawing/2014/main" id="{7FB2BC5A-0060-45A0-96F7-72EACFE70651}"/>
                </a:ext>
              </a:extLst>
            </p:cNvPr>
            <p:cNvSpPr txBox="1"/>
            <p:nvPr/>
          </p:nvSpPr>
          <p:spPr>
            <a:xfrm>
              <a:off x="4336915" y="1842903"/>
              <a:ext cx="970682" cy="970682"/>
            </a:xfrm>
            <a:prstGeom prst="ellipse">
              <a:avLst/>
            </a:prstGeom>
            <a:solidFill>
              <a:srgbClr val="FFFFFF"/>
            </a:solidFill>
          </p:spPr>
          <p:txBody>
            <a:bodyPr wrap="none" lIns="0" tIns="0" rIns="0" bIns="0" rtlCol="0" anchor="ctr">
              <a:noAutofit/>
            </a:bodyPr>
            <a:lstStyle>
              <a:defPPr>
                <a:defRPr lang="en-US"/>
              </a:defPPr>
              <a:lvl1pPr marR="0" lvl="0" indent="0" algn="ctr" fontAlgn="auto">
                <a:lnSpc>
                  <a:spcPct val="90000"/>
                </a:lnSpc>
                <a:spcBef>
                  <a:spcPts val="0"/>
                </a:spcBef>
                <a:spcAft>
                  <a:spcPts val="600"/>
                </a:spcAft>
                <a:buClrTx/>
                <a:buSzTx/>
                <a:buFontTx/>
                <a:buNone/>
                <a:tabLst/>
                <a:defRPr kumimoji="0" sz="1200" b="1" i="1" u="none" strike="noStrike" cap="none" spc="0" normalizeH="0" baseline="0">
                  <a:ln>
                    <a:noFill/>
                  </a:ln>
                  <a:solidFill>
                    <a:srgbClr val="1A2955"/>
                  </a:solidFill>
                  <a:effectLst/>
                  <a:uLnTx/>
                  <a:uFillTx/>
                  <a:latin typeface="Arial" panose="020B0604020202020204"/>
                </a:defRPr>
              </a:lvl1pPr>
            </a:lstStyle>
            <a:p>
              <a:pPr marL="0" marR="0" lvl="0" indent="0" algn="ctr" defTabSz="914377" rtl="0" eaLnBrk="1" fontAlgn="auto" latinLnBrk="0" hangingPunct="1">
                <a:lnSpc>
                  <a:spcPct val="90000"/>
                </a:lnSpc>
                <a:spcBef>
                  <a:spcPts val="0"/>
                </a:spcBef>
                <a:spcAft>
                  <a:spcPts val="600"/>
                </a:spcAft>
                <a:buClrTx/>
                <a:buSzTx/>
                <a:buFontTx/>
                <a:buNone/>
                <a:tabLst/>
                <a:defRPr/>
              </a:pPr>
              <a:r>
                <a:rPr kumimoji="0" lang="en-US" sz="1200" b="1" i="1" u="none" strike="noStrike" kern="0" cap="none" spc="0" normalizeH="0" baseline="0" noProof="0">
                  <a:ln>
                    <a:noFill/>
                  </a:ln>
                  <a:solidFill>
                    <a:srgbClr val="003865"/>
                  </a:solidFill>
                  <a:effectLst/>
                  <a:uLnTx/>
                  <a:uFillTx/>
                  <a:latin typeface="Arial" panose="020B0604020202020204"/>
                  <a:ea typeface="+mn-ea"/>
                  <a:cs typeface="+mn-cs"/>
                </a:rPr>
                <a:t>ESR1</a:t>
              </a:r>
              <a: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t>m </a:t>
              </a:r>
              <a:b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200" b="1" i="0" u="none" strike="noStrike" kern="0" cap="none" spc="0" normalizeH="0" baseline="0" noProof="0">
                  <a:ln>
                    <a:noFill/>
                  </a:ln>
                  <a:solidFill>
                    <a:srgbClr val="003865"/>
                  </a:solidFill>
                  <a:effectLst/>
                  <a:uLnTx/>
                  <a:uFillTx/>
                  <a:latin typeface="Arial" panose="020B0604020202020204"/>
                  <a:ea typeface="+mn-ea"/>
                  <a:cs typeface="+mn-cs"/>
                </a:rPr>
                <a:t>testing </a:t>
              </a:r>
              <a:br>
                <a:rPr kumimoji="0" lang="en-US" sz="1200" b="0"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t>(every 2–3 </a:t>
              </a:r>
              <a:b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br>
              <a:r>
                <a:rPr kumimoji="0" lang="en-US" sz="1000" b="0" i="0" u="none" strike="noStrike" kern="0" cap="none" spc="0" normalizeH="0" baseline="0" noProof="0">
                  <a:ln>
                    <a:noFill/>
                  </a:ln>
                  <a:solidFill>
                    <a:srgbClr val="003865"/>
                  </a:solidFill>
                  <a:effectLst/>
                  <a:uLnTx/>
                  <a:uFillTx/>
                  <a:latin typeface="Arial" panose="020B0604020202020204"/>
                  <a:ea typeface="+mn-ea"/>
                  <a:cs typeface="+mn-cs"/>
                </a:rPr>
                <a:t>months)</a:t>
              </a:r>
            </a:p>
          </p:txBody>
        </p:sp>
        <p:grpSp>
          <p:nvGrpSpPr>
            <p:cNvPr id="140" name="Group 139">
              <a:extLst>
                <a:ext uri="{FF2B5EF4-FFF2-40B4-BE49-F238E27FC236}">
                  <a16:creationId xmlns:a16="http://schemas.microsoft.com/office/drawing/2014/main" id="{973B7771-5FB7-5B15-7FE1-5E2CC4108555}"/>
                </a:ext>
              </a:extLst>
            </p:cNvPr>
            <p:cNvGrpSpPr/>
            <p:nvPr/>
          </p:nvGrpSpPr>
          <p:grpSpPr>
            <a:xfrm>
              <a:off x="4388314" y="1292248"/>
              <a:ext cx="873612" cy="478879"/>
              <a:chOff x="4855039" y="1139739"/>
              <a:chExt cx="873612" cy="478879"/>
            </a:xfrm>
          </p:grpSpPr>
          <p:grpSp>
            <p:nvGrpSpPr>
              <p:cNvPr id="141" name="Group 140">
                <a:extLst>
                  <a:ext uri="{FF2B5EF4-FFF2-40B4-BE49-F238E27FC236}">
                    <a16:creationId xmlns:a16="http://schemas.microsoft.com/office/drawing/2014/main" id="{1B003FB4-0481-3E9F-8AEF-46C1E98C1045}"/>
                  </a:ext>
                </a:extLst>
              </p:cNvPr>
              <p:cNvGrpSpPr/>
              <p:nvPr/>
            </p:nvGrpSpPr>
            <p:grpSpPr>
              <a:xfrm>
                <a:off x="5485299" y="1139739"/>
                <a:ext cx="243352" cy="478520"/>
                <a:chOff x="156188" y="3277400"/>
                <a:chExt cx="243352" cy="478520"/>
              </a:xfrm>
              <a:solidFill>
                <a:srgbClr val="9D0062"/>
              </a:solidFill>
            </p:grpSpPr>
            <p:sp>
              <p:nvSpPr>
                <p:cNvPr id="40" name="Freeform 147">
                  <a:extLst>
                    <a:ext uri="{FF2B5EF4-FFF2-40B4-BE49-F238E27FC236}">
                      <a16:creationId xmlns:a16="http://schemas.microsoft.com/office/drawing/2014/main" id="{AD2719D1-06EC-6194-3ED9-2892483F84F5}"/>
                    </a:ext>
                  </a:extLst>
                </p:cNvPr>
                <p:cNvSpPr/>
                <p:nvPr/>
              </p:nvSpPr>
              <p:spPr>
                <a:xfrm>
                  <a:off x="215525" y="3277400"/>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41" name="Freeform 148">
                  <a:extLst>
                    <a:ext uri="{FF2B5EF4-FFF2-40B4-BE49-F238E27FC236}">
                      <a16:creationId xmlns:a16="http://schemas.microsoft.com/office/drawing/2014/main" id="{0081573A-C86E-4741-1D11-6B6178A95F84}"/>
                    </a:ext>
                  </a:extLst>
                </p:cNvPr>
                <p:cNvSpPr/>
                <p:nvPr/>
              </p:nvSpPr>
              <p:spPr>
                <a:xfrm>
                  <a:off x="156188" y="3416750"/>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142" name="Group 141">
                <a:extLst>
                  <a:ext uri="{FF2B5EF4-FFF2-40B4-BE49-F238E27FC236}">
                    <a16:creationId xmlns:a16="http://schemas.microsoft.com/office/drawing/2014/main" id="{84A1AF3A-208A-9DCE-F618-A450E9586AF8}"/>
                  </a:ext>
                </a:extLst>
              </p:cNvPr>
              <p:cNvGrpSpPr/>
              <p:nvPr/>
            </p:nvGrpSpPr>
            <p:grpSpPr>
              <a:xfrm>
                <a:off x="4855039" y="1140097"/>
                <a:ext cx="717194" cy="478521"/>
                <a:chOff x="3772697" y="856581"/>
                <a:chExt cx="717194" cy="478521"/>
              </a:xfrm>
            </p:grpSpPr>
            <p:grpSp>
              <p:nvGrpSpPr>
                <p:cNvPr id="143" name="Group 142">
                  <a:extLst>
                    <a:ext uri="{FF2B5EF4-FFF2-40B4-BE49-F238E27FC236}">
                      <a16:creationId xmlns:a16="http://schemas.microsoft.com/office/drawing/2014/main" id="{08EA146F-6723-625E-1FD1-A9E0DA27E0A0}"/>
                    </a:ext>
                  </a:extLst>
                </p:cNvPr>
                <p:cNvGrpSpPr/>
                <p:nvPr/>
              </p:nvGrpSpPr>
              <p:grpSpPr>
                <a:xfrm>
                  <a:off x="3772697" y="856581"/>
                  <a:ext cx="171501" cy="478521"/>
                  <a:chOff x="1001884" y="1255342"/>
                  <a:chExt cx="171501" cy="478521"/>
                </a:xfrm>
                <a:solidFill>
                  <a:srgbClr val="1A2955"/>
                </a:solidFill>
              </p:grpSpPr>
              <p:sp>
                <p:nvSpPr>
                  <p:cNvPr id="38" name="Freeform 167">
                    <a:extLst>
                      <a:ext uri="{FF2B5EF4-FFF2-40B4-BE49-F238E27FC236}">
                        <a16:creationId xmlns:a16="http://schemas.microsoft.com/office/drawing/2014/main" id="{E257BABD-C901-DD02-BB5F-A92E4C43DEDE}"/>
                      </a:ext>
                    </a:extLst>
                  </p:cNvPr>
                  <p:cNvSpPr/>
                  <p:nvPr/>
                </p:nvSpPr>
                <p:spPr>
                  <a:xfrm>
                    <a:off x="1001884" y="1394786"/>
                    <a:ext cx="171501" cy="339077"/>
                  </a:xfrm>
                  <a:custGeom>
                    <a:avLst/>
                    <a:gdLst>
                      <a:gd name="connsiteX0" fmla="*/ 1176338 w 1747837"/>
                      <a:gd name="connsiteY0" fmla="*/ 0 h 3455670"/>
                      <a:gd name="connsiteX1" fmla="*/ 571500 w 1747837"/>
                      <a:gd name="connsiteY1" fmla="*/ 0 h 3455670"/>
                      <a:gd name="connsiteX2" fmla="*/ 0 w 1747837"/>
                      <a:gd name="connsiteY2" fmla="*/ 571500 h 3455670"/>
                      <a:gd name="connsiteX3" fmla="*/ 0 w 1747837"/>
                      <a:gd name="connsiteY3" fmla="*/ 1598295 h 3455670"/>
                      <a:gd name="connsiteX4" fmla="*/ 238125 w 1747837"/>
                      <a:gd name="connsiteY4" fmla="*/ 1880235 h 3455670"/>
                      <a:gd name="connsiteX5" fmla="*/ 238125 w 1747837"/>
                      <a:gd name="connsiteY5" fmla="*/ 3169920 h 3455670"/>
                      <a:gd name="connsiteX6" fmla="*/ 523875 w 1747837"/>
                      <a:gd name="connsiteY6" fmla="*/ 3455670 h 3455670"/>
                      <a:gd name="connsiteX7" fmla="*/ 1223963 w 1747837"/>
                      <a:gd name="connsiteY7" fmla="*/ 3455670 h 3455670"/>
                      <a:gd name="connsiteX8" fmla="*/ 1509713 w 1747837"/>
                      <a:gd name="connsiteY8" fmla="*/ 3169920 h 3455670"/>
                      <a:gd name="connsiteX9" fmla="*/ 1509713 w 1747837"/>
                      <a:gd name="connsiteY9" fmla="*/ 1880235 h 3455670"/>
                      <a:gd name="connsiteX10" fmla="*/ 1747838 w 1747837"/>
                      <a:gd name="connsiteY10" fmla="*/ 1598295 h 3455670"/>
                      <a:gd name="connsiteX11" fmla="*/ 1747838 w 1747837"/>
                      <a:gd name="connsiteY11" fmla="*/ 571500 h 3455670"/>
                      <a:gd name="connsiteX12" fmla="*/ 1176338 w 1747837"/>
                      <a:gd name="connsiteY12" fmla="*/ 0 h 345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7837" h="3455670">
                        <a:moveTo>
                          <a:pt x="1176338" y="0"/>
                        </a:moveTo>
                        <a:lnTo>
                          <a:pt x="571500" y="0"/>
                        </a:lnTo>
                        <a:cubicBezTo>
                          <a:pt x="256223" y="0"/>
                          <a:pt x="0" y="256223"/>
                          <a:pt x="0" y="571500"/>
                        </a:cubicBezTo>
                        <a:lnTo>
                          <a:pt x="0" y="1598295"/>
                        </a:lnTo>
                        <a:cubicBezTo>
                          <a:pt x="0" y="1740218"/>
                          <a:pt x="102870" y="1857375"/>
                          <a:pt x="238125" y="1880235"/>
                        </a:cubicBezTo>
                        <a:lnTo>
                          <a:pt x="238125" y="3169920"/>
                        </a:lnTo>
                        <a:cubicBezTo>
                          <a:pt x="238125" y="3328035"/>
                          <a:pt x="365760" y="3455670"/>
                          <a:pt x="523875" y="3455670"/>
                        </a:cubicBezTo>
                        <a:lnTo>
                          <a:pt x="1223963" y="3455670"/>
                        </a:lnTo>
                        <a:cubicBezTo>
                          <a:pt x="1382078" y="3455670"/>
                          <a:pt x="1509713" y="3328035"/>
                          <a:pt x="1509713" y="3169920"/>
                        </a:cubicBezTo>
                        <a:lnTo>
                          <a:pt x="1509713" y="1880235"/>
                        </a:lnTo>
                        <a:cubicBezTo>
                          <a:pt x="1644968" y="1857375"/>
                          <a:pt x="1747838" y="1740218"/>
                          <a:pt x="1747838" y="1598295"/>
                        </a:cubicBezTo>
                        <a:lnTo>
                          <a:pt x="1747838" y="571500"/>
                        </a:lnTo>
                        <a:cubicBezTo>
                          <a:pt x="1747838" y="255270"/>
                          <a:pt x="1492568" y="0"/>
                          <a:pt x="1176338" y="0"/>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9" name="Freeform 168">
                    <a:extLst>
                      <a:ext uri="{FF2B5EF4-FFF2-40B4-BE49-F238E27FC236}">
                        <a16:creationId xmlns:a16="http://schemas.microsoft.com/office/drawing/2014/main" id="{F1B6F9A8-A4CE-9BD2-CAEF-D619863E833E}"/>
                      </a:ext>
                    </a:extLst>
                  </p:cNvPr>
                  <p:cNvSpPr/>
                  <p:nvPr/>
                </p:nvSpPr>
                <p:spPr>
                  <a:xfrm>
                    <a:off x="1025343" y="1255342"/>
                    <a:ext cx="124677" cy="124677"/>
                  </a:xfrm>
                  <a:custGeom>
                    <a:avLst/>
                    <a:gdLst>
                      <a:gd name="connsiteX0" fmla="*/ 1270635 w 1270635"/>
                      <a:gd name="connsiteY0" fmla="*/ 635318 h 1270635"/>
                      <a:gd name="connsiteX1" fmla="*/ 635318 w 1270635"/>
                      <a:gd name="connsiteY1" fmla="*/ 1270635 h 1270635"/>
                      <a:gd name="connsiteX2" fmla="*/ 0 w 1270635"/>
                      <a:gd name="connsiteY2" fmla="*/ 635318 h 1270635"/>
                      <a:gd name="connsiteX3" fmla="*/ 635318 w 1270635"/>
                      <a:gd name="connsiteY3" fmla="*/ 0 h 1270635"/>
                      <a:gd name="connsiteX4" fmla="*/ 1270635 w 1270635"/>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5" h="1270635">
                        <a:moveTo>
                          <a:pt x="1270635" y="635318"/>
                        </a:moveTo>
                        <a:cubicBezTo>
                          <a:pt x="1270635" y="986194"/>
                          <a:pt x="986194" y="1270635"/>
                          <a:pt x="635318" y="1270635"/>
                        </a:cubicBezTo>
                        <a:cubicBezTo>
                          <a:pt x="284441" y="1270635"/>
                          <a:pt x="0" y="986194"/>
                          <a:pt x="0" y="635318"/>
                        </a:cubicBezTo>
                        <a:cubicBezTo>
                          <a:pt x="0" y="284441"/>
                          <a:pt x="284441" y="0"/>
                          <a:pt x="635318"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24" name="Group 23">
                  <a:extLst>
                    <a:ext uri="{FF2B5EF4-FFF2-40B4-BE49-F238E27FC236}">
                      <a16:creationId xmlns:a16="http://schemas.microsoft.com/office/drawing/2014/main" id="{3639F8DA-001C-614C-7721-E1AE29FAE782}"/>
                    </a:ext>
                  </a:extLst>
                </p:cNvPr>
                <p:cNvGrpSpPr/>
                <p:nvPr/>
              </p:nvGrpSpPr>
              <p:grpSpPr>
                <a:xfrm>
                  <a:off x="3887327" y="856581"/>
                  <a:ext cx="243352" cy="478520"/>
                  <a:chOff x="1190312" y="1255342"/>
                  <a:chExt cx="243352" cy="478520"/>
                </a:xfrm>
                <a:solidFill>
                  <a:srgbClr val="9D0062"/>
                </a:solidFill>
              </p:grpSpPr>
              <p:sp>
                <p:nvSpPr>
                  <p:cNvPr id="36" name="Freeform 165">
                    <a:extLst>
                      <a:ext uri="{FF2B5EF4-FFF2-40B4-BE49-F238E27FC236}">
                        <a16:creationId xmlns:a16="http://schemas.microsoft.com/office/drawing/2014/main" id="{B55E1112-8311-3B8E-9FBD-7E22BC99ABE1}"/>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solidFill>
                    <a:srgbClr val="830051"/>
                  </a:solid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7" name="Freeform 166">
                    <a:extLst>
                      <a:ext uri="{FF2B5EF4-FFF2-40B4-BE49-F238E27FC236}">
                        <a16:creationId xmlns:a16="http://schemas.microsoft.com/office/drawing/2014/main" id="{33362E81-1917-9AC5-F36C-E15FA2CE744C}"/>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solidFill>
                    <a:srgbClr val="830051"/>
                  </a:solid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27" name="Group 26">
                  <a:extLst>
                    <a:ext uri="{FF2B5EF4-FFF2-40B4-BE49-F238E27FC236}">
                      <a16:creationId xmlns:a16="http://schemas.microsoft.com/office/drawing/2014/main" id="{D5BB34F0-E333-4199-8E44-0850024731E9}"/>
                    </a:ext>
                  </a:extLst>
                </p:cNvPr>
                <p:cNvGrpSpPr/>
                <p:nvPr/>
              </p:nvGrpSpPr>
              <p:grpSpPr>
                <a:xfrm>
                  <a:off x="4066933" y="856581"/>
                  <a:ext cx="243352" cy="478520"/>
                  <a:chOff x="1190312" y="1255342"/>
                  <a:chExt cx="243352" cy="478520"/>
                </a:xfrm>
                <a:solidFill>
                  <a:srgbClr val="1A2955"/>
                </a:solidFill>
              </p:grpSpPr>
              <p:sp>
                <p:nvSpPr>
                  <p:cNvPr id="34" name="Freeform 163">
                    <a:extLst>
                      <a:ext uri="{FF2B5EF4-FFF2-40B4-BE49-F238E27FC236}">
                        <a16:creationId xmlns:a16="http://schemas.microsoft.com/office/drawing/2014/main" id="{FFCBD091-7B5A-34B7-3AEE-8D5D106F8114}"/>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5" name="Freeform 164">
                    <a:extLst>
                      <a:ext uri="{FF2B5EF4-FFF2-40B4-BE49-F238E27FC236}">
                        <a16:creationId xmlns:a16="http://schemas.microsoft.com/office/drawing/2014/main" id="{52FDBBEA-EC45-DDC7-50CB-B5FF185DDC67}"/>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29" name="Group 28">
                  <a:extLst>
                    <a:ext uri="{FF2B5EF4-FFF2-40B4-BE49-F238E27FC236}">
                      <a16:creationId xmlns:a16="http://schemas.microsoft.com/office/drawing/2014/main" id="{061EAAA3-38B0-E36A-E8B3-B5880FC1155B}"/>
                    </a:ext>
                  </a:extLst>
                </p:cNvPr>
                <p:cNvGrpSpPr/>
                <p:nvPr/>
              </p:nvGrpSpPr>
              <p:grpSpPr>
                <a:xfrm>
                  <a:off x="4246539" y="856581"/>
                  <a:ext cx="243352" cy="478520"/>
                  <a:chOff x="1190312" y="1255342"/>
                  <a:chExt cx="243352" cy="478520"/>
                </a:xfrm>
                <a:solidFill>
                  <a:srgbClr val="1A2955"/>
                </a:solidFill>
              </p:grpSpPr>
              <p:sp>
                <p:nvSpPr>
                  <p:cNvPr id="30" name="Freeform 161">
                    <a:extLst>
                      <a:ext uri="{FF2B5EF4-FFF2-40B4-BE49-F238E27FC236}">
                        <a16:creationId xmlns:a16="http://schemas.microsoft.com/office/drawing/2014/main" id="{4AF8D1DF-7109-3EE1-2547-33EE32E5F055}"/>
                      </a:ext>
                    </a:extLst>
                  </p:cNvPr>
                  <p:cNvSpPr/>
                  <p:nvPr/>
                </p:nvSpPr>
                <p:spPr>
                  <a:xfrm>
                    <a:off x="1249649" y="1255342"/>
                    <a:ext cx="124677" cy="124677"/>
                  </a:xfrm>
                  <a:custGeom>
                    <a:avLst/>
                    <a:gdLst>
                      <a:gd name="connsiteX0" fmla="*/ 1270635 w 1270634"/>
                      <a:gd name="connsiteY0" fmla="*/ 635318 h 1270635"/>
                      <a:gd name="connsiteX1" fmla="*/ 635317 w 1270634"/>
                      <a:gd name="connsiteY1" fmla="*/ 1270635 h 1270635"/>
                      <a:gd name="connsiteX2" fmla="*/ 0 w 1270634"/>
                      <a:gd name="connsiteY2" fmla="*/ 635318 h 1270635"/>
                      <a:gd name="connsiteX3" fmla="*/ 635317 w 1270634"/>
                      <a:gd name="connsiteY3" fmla="*/ 0 h 1270635"/>
                      <a:gd name="connsiteX4" fmla="*/ 1270635 w 1270634"/>
                      <a:gd name="connsiteY4" fmla="*/ 635318 h 1270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34" h="1270635">
                        <a:moveTo>
                          <a:pt x="1270635" y="635318"/>
                        </a:moveTo>
                        <a:cubicBezTo>
                          <a:pt x="1270635" y="986194"/>
                          <a:pt x="986194" y="1270635"/>
                          <a:pt x="635317" y="1270635"/>
                        </a:cubicBezTo>
                        <a:cubicBezTo>
                          <a:pt x="284441" y="1270635"/>
                          <a:pt x="0" y="986194"/>
                          <a:pt x="0" y="635318"/>
                        </a:cubicBezTo>
                        <a:cubicBezTo>
                          <a:pt x="0" y="284441"/>
                          <a:pt x="284441" y="0"/>
                          <a:pt x="635317" y="0"/>
                        </a:cubicBezTo>
                        <a:cubicBezTo>
                          <a:pt x="986194" y="0"/>
                          <a:pt x="1270635" y="284441"/>
                          <a:pt x="1270635" y="635318"/>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3" name="Freeform 162">
                    <a:extLst>
                      <a:ext uri="{FF2B5EF4-FFF2-40B4-BE49-F238E27FC236}">
                        <a16:creationId xmlns:a16="http://schemas.microsoft.com/office/drawing/2014/main" id="{AAA4BAD5-6DA3-CD77-C3E1-F4A2942DF9D5}"/>
                      </a:ext>
                    </a:extLst>
                  </p:cNvPr>
                  <p:cNvSpPr/>
                  <p:nvPr/>
                </p:nvSpPr>
                <p:spPr>
                  <a:xfrm>
                    <a:off x="1190312" y="1394692"/>
                    <a:ext cx="243352" cy="339170"/>
                  </a:xfrm>
                  <a:custGeom>
                    <a:avLst/>
                    <a:gdLst>
                      <a:gd name="connsiteX0" fmla="*/ 2469730 w 2480104"/>
                      <a:gd name="connsiteY0" fmla="*/ 1850707 h 3456622"/>
                      <a:gd name="connsiteX1" fmla="*/ 2107780 w 2480104"/>
                      <a:gd name="connsiteY1" fmla="*/ 430530 h 3456622"/>
                      <a:gd name="connsiteX2" fmla="*/ 1554377 w 2480104"/>
                      <a:gd name="connsiteY2" fmla="*/ 0 h 3456622"/>
                      <a:gd name="connsiteX3" fmla="*/ 925727 w 2480104"/>
                      <a:gd name="connsiteY3" fmla="*/ 0 h 3456622"/>
                      <a:gd name="connsiteX4" fmla="*/ 372325 w 2480104"/>
                      <a:gd name="connsiteY4" fmla="*/ 430530 h 3456622"/>
                      <a:gd name="connsiteX5" fmla="*/ 10375 w 2480104"/>
                      <a:gd name="connsiteY5" fmla="*/ 1850707 h 3456622"/>
                      <a:gd name="connsiteX6" fmla="*/ 333272 w 2480104"/>
                      <a:gd name="connsiteY6" fmla="*/ 2265998 h 3456622"/>
                      <a:gd name="connsiteX7" fmla="*/ 603782 w 2480104"/>
                      <a:gd name="connsiteY7" fmla="*/ 2265998 h 3456622"/>
                      <a:gd name="connsiteX8" fmla="*/ 603782 w 2480104"/>
                      <a:gd name="connsiteY8" fmla="*/ 3170873 h 3456622"/>
                      <a:gd name="connsiteX9" fmla="*/ 889532 w 2480104"/>
                      <a:gd name="connsiteY9" fmla="*/ 3456623 h 3456622"/>
                      <a:gd name="connsiteX10" fmla="*/ 1589620 w 2480104"/>
                      <a:gd name="connsiteY10" fmla="*/ 3456623 h 3456622"/>
                      <a:gd name="connsiteX11" fmla="*/ 1875370 w 2480104"/>
                      <a:gd name="connsiteY11" fmla="*/ 3170873 h 3456622"/>
                      <a:gd name="connsiteX12" fmla="*/ 1875370 w 2480104"/>
                      <a:gd name="connsiteY12" fmla="*/ 2265998 h 3456622"/>
                      <a:gd name="connsiteX13" fmla="*/ 2146832 w 2480104"/>
                      <a:gd name="connsiteY13" fmla="*/ 2265998 h 3456622"/>
                      <a:gd name="connsiteX14" fmla="*/ 2469730 w 2480104"/>
                      <a:gd name="connsiteY14" fmla="*/ 1850707 h 345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104" h="3456622">
                        <a:moveTo>
                          <a:pt x="2469730" y="1850707"/>
                        </a:moveTo>
                        <a:lnTo>
                          <a:pt x="2107780" y="430530"/>
                        </a:lnTo>
                        <a:cubicBezTo>
                          <a:pt x="2043010" y="177165"/>
                          <a:pt x="1815362" y="0"/>
                          <a:pt x="1554377" y="0"/>
                        </a:cubicBezTo>
                        <a:lnTo>
                          <a:pt x="925727" y="0"/>
                        </a:lnTo>
                        <a:cubicBezTo>
                          <a:pt x="664742" y="0"/>
                          <a:pt x="436142" y="177165"/>
                          <a:pt x="372325" y="430530"/>
                        </a:cubicBezTo>
                        <a:lnTo>
                          <a:pt x="10375" y="1850707"/>
                        </a:lnTo>
                        <a:cubicBezTo>
                          <a:pt x="-42965" y="2061210"/>
                          <a:pt x="116102" y="2265998"/>
                          <a:pt x="333272" y="2265998"/>
                        </a:cubicBezTo>
                        <a:lnTo>
                          <a:pt x="603782" y="2265998"/>
                        </a:lnTo>
                        <a:lnTo>
                          <a:pt x="603782" y="3170873"/>
                        </a:lnTo>
                        <a:cubicBezTo>
                          <a:pt x="603782" y="3328988"/>
                          <a:pt x="731417" y="3456623"/>
                          <a:pt x="889532" y="3456623"/>
                        </a:cubicBezTo>
                        <a:lnTo>
                          <a:pt x="1589620" y="3456623"/>
                        </a:lnTo>
                        <a:cubicBezTo>
                          <a:pt x="1747735" y="3456623"/>
                          <a:pt x="1875370" y="3328988"/>
                          <a:pt x="1875370" y="3170873"/>
                        </a:cubicBezTo>
                        <a:lnTo>
                          <a:pt x="1875370" y="2265998"/>
                        </a:lnTo>
                        <a:lnTo>
                          <a:pt x="2146832" y="2265998"/>
                        </a:lnTo>
                        <a:cubicBezTo>
                          <a:pt x="2364002" y="2265998"/>
                          <a:pt x="2523070" y="2061210"/>
                          <a:pt x="2469730" y="1850707"/>
                        </a:cubicBezTo>
                        <a:close/>
                      </a:path>
                    </a:pathLst>
                  </a:custGeom>
                  <a:grpFill/>
                  <a:ln w="12700" cap="flat">
                    <a:solidFill>
                      <a:srgbClr val="EBEFEE"/>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grpSp>
        <p:sp>
          <p:nvSpPr>
            <p:cNvPr id="101" name="Arc 100">
              <a:extLst>
                <a:ext uri="{FF2B5EF4-FFF2-40B4-BE49-F238E27FC236}">
                  <a16:creationId xmlns:a16="http://schemas.microsoft.com/office/drawing/2014/main" id="{5F3F4275-CBAD-BB0F-7402-5E357C8B2F37}"/>
                </a:ext>
              </a:extLst>
            </p:cNvPr>
            <p:cNvSpPr>
              <a:spLocks noChangeAspect="1"/>
            </p:cNvSpPr>
            <p:nvPr/>
          </p:nvSpPr>
          <p:spPr>
            <a:xfrm>
              <a:off x="4336915" y="1845382"/>
              <a:ext cx="972000" cy="972000"/>
            </a:xfrm>
            <a:prstGeom prst="arc">
              <a:avLst>
                <a:gd name="adj1" fmla="val 11095593"/>
                <a:gd name="adj2" fmla="val 20918649"/>
              </a:avLst>
            </a:prstGeom>
            <a:noFill/>
            <a:ln w="31750" cap="rnd" cmpd="sng" algn="ctr">
              <a:solidFill>
                <a:srgbClr val="003865"/>
              </a:solidFill>
              <a:prstDash val="solid"/>
              <a:round/>
              <a:headEnd type="arrow" w="med" len="sm"/>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02" name="Arc 101">
              <a:extLst>
                <a:ext uri="{FF2B5EF4-FFF2-40B4-BE49-F238E27FC236}">
                  <a16:creationId xmlns:a16="http://schemas.microsoft.com/office/drawing/2014/main" id="{EF238889-F5DA-C83E-A071-81E54CC0FE00}"/>
                </a:ext>
              </a:extLst>
            </p:cNvPr>
            <p:cNvSpPr>
              <a:spLocks noChangeAspect="1"/>
            </p:cNvSpPr>
            <p:nvPr/>
          </p:nvSpPr>
          <p:spPr>
            <a:xfrm rot="10800000">
              <a:off x="4336915" y="1851598"/>
              <a:ext cx="972000" cy="972000"/>
            </a:xfrm>
            <a:prstGeom prst="arc">
              <a:avLst>
                <a:gd name="adj1" fmla="val 11095593"/>
                <a:gd name="adj2" fmla="val 21257940"/>
              </a:avLst>
            </a:prstGeom>
            <a:noFill/>
            <a:ln w="31750" cap="rnd" cmpd="sng" algn="ctr">
              <a:solidFill>
                <a:srgbClr val="003865"/>
              </a:solidFill>
              <a:prstDash val="solid"/>
              <a:round/>
              <a:headEnd type="arrow" w="med" len="sm"/>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1024" name="Triangle 214">
            <a:extLst>
              <a:ext uri="{FF2B5EF4-FFF2-40B4-BE49-F238E27FC236}">
                <a16:creationId xmlns:a16="http://schemas.microsoft.com/office/drawing/2014/main" id="{CECC119C-72CF-6441-F3F0-9C10B58F9A77}"/>
              </a:ext>
            </a:extLst>
          </p:cNvPr>
          <p:cNvSpPr/>
          <p:nvPr/>
        </p:nvSpPr>
        <p:spPr>
          <a:xfrm rot="5400000">
            <a:off x="2730455" y="2422997"/>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25" name="TextBox 1024">
            <a:extLst>
              <a:ext uri="{FF2B5EF4-FFF2-40B4-BE49-F238E27FC236}">
                <a16:creationId xmlns:a16="http://schemas.microsoft.com/office/drawing/2014/main" id="{E26D871B-920A-10DF-7079-185DC40BFD30}"/>
              </a:ext>
            </a:extLst>
          </p:cNvPr>
          <p:cNvSpPr txBox="1"/>
          <p:nvPr/>
        </p:nvSpPr>
        <p:spPr>
          <a:xfrm>
            <a:off x="3606616" y="2950859"/>
            <a:ext cx="2596784" cy="430887"/>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1" u="none" strike="noStrike" kern="0" cap="none" spc="0" normalizeH="0" baseline="0" noProof="0" dirty="0">
                <a:ln>
                  <a:noFill/>
                </a:ln>
                <a:solidFill>
                  <a:srgbClr val="003865"/>
                </a:solidFill>
                <a:effectLst/>
                <a:uLnTx/>
                <a:uFillTx/>
                <a:latin typeface="Arial" panose="020B0604020202020204"/>
                <a:ea typeface="+mn-ea"/>
                <a:cs typeface="+mn-cs"/>
              </a:rPr>
              <a:t>ESR1</a:t>
            </a: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m </a:t>
            </a:r>
            <a:r>
              <a:rPr kumimoji="0" lang="en-US" sz="1400" b="1" i="0" u="none" strike="noStrike" kern="0" cap="none" spc="0" normalizeH="0" baseline="0" noProof="0">
                <a:ln>
                  <a:noFill/>
                </a:ln>
                <a:solidFill>
                  <a:srgbClr val="003865"/>
                </a:solidFill>
                <a:effectLst/>
                <a:uLnTx/>
                <a:uFillTx/>
                <a:latin typeface="Arial" panose="020B0604020202020204"/>
                <a:ea typeface="+mn-ea"/>
                <a:cs typeface="+mn-cs"/>
              </a:rPr>
              <a:t>surveillance, </a:t>
            </a: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n=3256</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3865"/>
              </a:solidFill>
              <a:effectLst/>
              <a:uLnTx/>
              <a:uFillTx/>
              <a:latin typeface="Arial" panose="020B0604020202020204"/>
              <a:ea typeface="+mn-ea"/>
              <a:cs typeface="+mn-cs"/>
            </a:endParaRPr>
          </a:p>
        </p:txBody>
      </p:sp>
      <p:sp>
        <p:nvSpPr>
          <p:cNvPr id="1027" name="TextBox 1026">
            <a:extLst>
              <a:ext uri="{FF2B5EF4-FFF2-40B4-BE49-F238E27FC236}">
                <a16:creationId xmlns:a16="http://schemas.microsoft.com/office/drawing/2014/main" id="{F64716F1-4A2C-D027-F6EA-807AB73AC33C}"/>
              </a:ext>
            </a:extLst>
          </p:cNvPr>
          <p:cNvSpPr txBox="1"/>
          <p:nvPr/>
        </p:nvSpPr>
        <p:spPr>
          <a:xfrm>
            <a:off x="6662086" y="2288717"/>
            <a:ext cx="2844553" cy="1508105"/>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Patients with </a:t>
            </a:r>
            <a:r>
              <a:rPr kumimoji="0" lang="en-US" sz="1400" b="1" i="1" u="none" strike="noStrike" kern="0" cap="none" spc="0" normalizeH="0" baseline="0" noProof="0" dirty="0">
                <a:ln>
                  <a:noFill/>
                </a:ln>
                <a:solidFill>
                  <a:srgbClr val="003865"/>
                </a:solidFill>
                <a:effectLst/>
                <a:uLnTx/>
                <a:uFillTx/>
                <a:latin typeface="Arial" panose="020B0604020202020204"/>
                <a:ea typeface="+mn-ea"/>
                <a:cs typeface="+mn-cs"/>
              </a:rPr>
              <a:t>ESR1</a:t>
            </a: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m detected</a:t>
            </a:r>
            <a:r>
              <a:rPr kumimoji="0" lang="en-GB" sz="1400" b="1" i="0" u="none" strike="noStrike" kern="0" cap="none" spc="0" normalizeH="0" baseline="0" noProof="0" dirty="0">
                <a:ln>
                  <a:noFill/>
                </a:ln>
                <a:solidFill>
                  <a:srgbClr val="003865"/>
                </a:solidFill>
                <a:effectLst/>
                <a:uLnTx/>
                <a:uFillTx/>
                <a:latin typeface="Arial" panose="020B0604020202020204"/>
                <a:ea typeface="+mn-ea"/>
                <a:cs typeface="+mn-cs"/>
              </a:rPr>
              <a:t>, n=548</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003865"/>
              </a:solidFill>
              <a:effectLst/>
              <a:uLnTx/>
              <a:uFillTx/>
              <a:latin typeface="Arial" panose="020B0604020202020204"/>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on first test: 51%*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after 2-5 tests: 38%*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2955"/>
                </a:solidFill>
                <a:effectLst/>
                <a:uLnTx/>
                <a:uFillTx/>
                <a:latin typeface="Arial" panose="020B0604020202020204"/>
                <a:ea typeface="+mn-ea"/>
                <a:cs typeface="+mn-cs"/>
              </a:rPr>
              <a:t>Positive after &gt;5 tests 11%*</a:t>
            </a:r>
          </a:p>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solidFill>
                <a:srgbClr val="003865"/>
              </a:solidFill>
              <a:effectLst/>
              <a:highlight>
                <a:srgbClr val="FFFF00"/>
              </a:highlight>
              <a:uLnTx/>
              <a:uFillTx/>
              <a:latin typeface="Arial" panose="020B0604020202020204"/>
              <a:ea typeface="+mn-ea"/>
              <a:cs typeface="+mn-cs"/>
            </a:endParaRPr>
          </a:p>
        </p:txBody>
      </p:sp>
      <p:sp>
        <p:nvSpPr>
          <p:cNvPr id="1028" name="TextBox 1027">
            <a:extLst>
              <a:ext uri="{FF2B5EF4-FFF2-40B4-BE49-F238E27FC236}">
                <a16:creationId xmlns:a16="http://schemas.microsoft.com/office/drawing/2014/main" id="{106EA308-618C-AE61-C9C9-0CF71A87A3AC}"/>
              </a:ext>
            </a:extLst>
          </p:cNvPr>
          <p:cNvSpPr txBox="1"/>
          <p:nvPr/>
        </p:nvSpPr>
        <p:spPr>
          <a:xfrm>
            <a:off x="9640612" y="2288718"/>
            <a:ext cx="1876641" cy="430887"/>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400" b="0" i="0" u="none" strike="noStrike" cap="none" spc="0" normalizeH="0" baseline="0">
                <a:ln>
                  <a:noFill/>
                </a:ln>
                <a:solidFill>
                  <a:srgbClr val="1A2955"/>
                </a:solidFill>
                <a:effectLst/>
                <a:uLnTx/>
                <a:uFillTx/>
                <a:latin typeface="Arial" panose="020B0604020202020204"/>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Randomized,</a:t>
            </a:r>
            <a:b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br>
            <a:r>
              <a:rPr kumimoji="0" lang="en-US" sz="1400" b="1" i="0" u="none" strike="noStrike" kern="0" cap="none" spc="0" normalizeH="0" baseline="0" noProof="0" dirty="0">
                <a:ln>
                  <a:noFill/>
                </a:ln>
                <a:solidFill>
                  <a:srgbClr val="003865"/>
                </a:solidFill>
                <a:effectLst/>
                <a:uLnTx/>
                <a:uFillTx/>
                <a:latin typeface="Arial" panose="020B0604020202020204"/>
                <a:ea typeface="+mn-ea"/>
                <a:cs typeface="+mn-cs"/>
              </a:rPr>
              <a:t>n=315</a:t>
            </a:r>
          </a:p>
        </p:txBody>
      </p:sp>
      <p:sp>
        <p:nvSpPr>
          <p:cNvPr id="1029" name="Rectangle 3">
            <a:extLst>
              <a:ext uri="{FF2B5EF4-FFF2-40B4-BE49-F238E27FC236}">
                <a16:creationId xmlns:a16="http://schemas.microsoft.com/office/drawing/2014/main" id="{07A7056C-58FE-BBA2-CE70-38AD5291116D}"/>
              </a:ext>
            </a:extLst>
          </p:cNvPr>
          <p:cNvSpPr/>
          <p:nvPr/>
        </p:nvSpPr>
        <p:spPr bwMode="auto">
          <a:xfrm>
            <a:off x="3522586" y="4292483"/>
            <a:ext cx="2779167" cy="690515"/>
          </a:xfrm>
          <a:prstGeom prst="roundRect">
            <a:avLst>
              <a:gd name="adj" fmla="val 7717"/>
            </a:avLst>
          </a:prstGeom>
          <a:noFill/>
          <a:ln w="19050" cap="flat" cmpd="sng" algn="ctr">
            <a:solidFill>
              <a:srgbClr val="003865"/>
            </a:solidFill>
            <a:prstDash val="solid"/>
            <a:miter lim="800000"/>
          </a:ln>
          <a:effectLst/>
        </p:spPr>
        <p:txBody>
          <a:bodyPr wrap="square" lIns="0" tIns="0" rIns="0" bIns="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4377" rtl="0" eaLnBrk="1" fontAlgn="auto" latinLnBrk="0" hangingPunct="1">
              <a:lnSpc>
                <a:spcPct val="9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3865"/>
              </a:solidFill>
              <a:effectLst/>
              <a:uLnTx/>
              <a:uFillTx/>
              <a:latin typeface="Calibri"/>
              <a:ea typeface="+mn-ea"/>
              <a:cs typeface="+mn-cs"/>
            </a:endParaRP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3865"/>
                </a:solidFill>
                <a:effectLst/>
                <a:uLnTx/>
                <a:uFillTx/>
                <a:latin typeface="Calibri"/>
                <a:ea typeface="+mn-ea"/>
                <a:cs typeface="+mn-cs"/>
              </a:rPr>
              <a:t>Patients ongoing in surveillance </a:t>
            </a:r>
            <a:br>
              <a:rPr kumimoji="0" lang="en-US" sz="1200" b="0" i="0" u="none" strike="noStrike" kern="1200" cap="none" spc="0" normalizeH="0" baseline="0" noProof="0" dirty="0">
                <a:ln>
                  <a:noFill/>
                </a:ln>
                <a:solidFill>
                  <a:srgbClr val="003865"/>
                </a:solidFill>
                <a:effectLst/>
                <a:uLnTx/>
                <a:uFillTx/>
                <a:latin typeface="Calibri"/>
                <a:ea typeface="+mn-ea"/>
                <a:cs typeface="+mn-cs"/>
              </a:rPr>
            </a:br>
            <a:r>
              <a:rPr kumimoji="0" lang="en-US" sz="1200" b="0" i="0" u="none" strike="noStrike" kern="1200" cap="none" spc="0" normalizeH="0" baseline="0" noProof="0" dirty="0">
                <a:ln>
                  <a:noFill/>
                </a:ln>
                <a:solidFill>
                  <a:srgbClr val="003865"/>
                </a:solidFill>
                <a:effectLst/>
                <a:uLnTx/>
                <a:uFillTx/>
                <a:latin typeface="Calibri"/>
                <a:ea typeface="+mn-ea"/>
                <a:cs typeface="+mn-cs"/>
              </a:rPr>
              <a:t>when screening closed, n=1949</a:t>
            </a:r>
          </a:p>
          <a:p>
            <a:pPr marL="0" marR="0" lvl="0" indent="0" algn="ctr" defTabSz="914377" rtl="0" eaLnBrk="1" fontAlgn="auto" latinLnBrk="0" hangingPunct="1">
              <a:lnSpc>
                <a:spcPct val="9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3865"/>
              </a:solidFill>
              <a:effectLst/>
              <a:uLnTx/>
              <a:uFillTx/>
              <a:latin typeface="Calibri"/>
              <a:ea typeface="+mn-ea"/>
              <a:cs typeface="+mn-cs"/>
            </a:endParaRPr>
          </a:p>
        </p:txBody>
      </p:sp>
      <p:sp>
        <p:nvSpPr>
          <p:cNvPr id="1031" name="Triangle 214">
            <a:extLst>
              <a:ext uri="{FF2B5EF4-FFF2-40B4-BE49-F238E27FC236}">
                <a16:creationId xmlns:a16="http://schemas.microsoft.com/office/drawing/2014/main" id="{D9359BE6-BE96-A13C-6767-300B7D0EA4B4}"/>
              </a:ext>
            </a:extLst>
          </p:cNvPr>
          <p:cNvSpPr/>
          <p:nvPr/>
        </p:nvSpPr>
        <p:spPr>
          <a:xfrm rot="5400000">
            <a:off x="5610211" y="2422997"/>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32" name="Triangle 214">
            <a:extLst>
              <a:ext uri="{FF2B5EF4-FFF2-40B4-BE49-F238E27FC236}">
                <a16:creationId xmlns:a16="http://schemas.microsoft.com/office/drawing/2014/main" id="{3E68826E-070C-16A2-8138-1CB658672CA5}"/>
              </a:ext>
            </a:extLst>
          </p:cNvPr>
          <p:cNvSpPr/>
          <p:nvPr/>
        </p:nvSpPr>
        <p:spPr>
          <a:xfrm rot="5400000">
            <a:off x="8915889" y="2422997"/>
            <a:ext cx="1593652" cy="210569"/>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33" name="Triangle 214">
            <a:extLst>
              <a:ext uri="{FF2B5EF4-FFF2-40B4-BE49-F238E27FC236}">
                <a16:creationId xmlns:a16="http://schemas.microsoft.com/office/drawing/2014/main" id="{E1C9F7B7-1440-B4D0-FED0-F678A70D6569}"/>
              </a:ext>
            </a:extLst>
          </p:cNvPr>
          <p:cNvSpPr/>
          <p:nvPr/>
        </p:nvSpPr>
        <p:spPr>
          <a:xfrm rot="10800000">
            <a:off x="4115345" y="4011514"/>
            <a:ext cx="1593652" cy="166807"/>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EC7E7CC7-F4D4-4654-FE8B-1A6A96FEB270}"/>
              </a:ext>
            </a:extLst>
          </p:cNvPr>
          <p:cNvSpPr txBox="1"/>
          <p:nvPr/>
        </p:nvSpPr>
        <p:spPr>
          <a:xfrm>
            <a:off x="233615" y="4229122"/>
            <a:ext cx="2996184" cy="1077218"/>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Patients tested for </a:t>
            </a:r>
            <a:r>
              <a:rPr kumimoji="0" lang="en-US" sz="1600" b="0" i="1" u="none" strike="noStrike" kern="0" cap="none" spc="0" normalizeH="0" baseline="0" noProof="0" dirty="0">
                <a:ln>
                  <a:noFill/>
                </a:ln>
                <a:solidFill>
                  <a:srgbClr val="003865"/>
                </a:solidFill>
                <a:effectLst/>
                <a:uLnTx/>
                <a:uFillTx/>
                <a:latin typeface="Arial" panose="020B0604020202020204"/>
                <a:ea typeface="+mn-ea"/>
                <a:cs typeface="+mn-cs"/>
              </a:rPr>
              <a:t>ESR1</a:t>
            </a: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m in ctDNA with </a:t>
            </a:r>
            <a:r>
              <a:rPr kumimoji="0" lang="en-US" sz="1600" b="0" i="0" u="none" strike="noStrike" kern="0" cap="none" spc="0" normalizeH="0" baseline="0" noProof="0" dirty="0">
                <a:ln>
                  <a:noFill/>
                </a:ln>
                <a:solidFill>
                  <a:srgbClr val="003865"/>
                </a:solidFill>
                <a:effectLst/>
                <a:uLnTx/>
                <a:uFillTx/>
                <a:latin typeface="Calibri"/>
                <a:ea typeface="+mn-ea"/>
                <a:cs typeface="+mn-cs"/>
              </a:rPr>
              <a:t>Guardant360 </a:t>
            </a:r>
            <a:r>
              <a:rPr kumimoji="0" lang="en-US" sz="1600" b="0" i="0" u="none" strike="noStrike" kern="0" cap="none" spc="0" normalizeH="0" baseline="0" noProof="0" dirty="0" err="1">
                <a:ln>
                  <a:noFill/>
                </a:ln>
                <a:solidFill>
                  <a:srgbClr val="003865"/>
                </a:solidFill>
                <a:effectLst/>
                <a:uLnTx/>
                <a:uFillTx/>
                <a:latin typeface="Calibri"/>
                <a:ea typeface="+mn-ea"/>
                <a:cs typeface="+mn-cs"/>
              </a:rPr>
              <a:t>CDx</a:t>
            </a:r>
            <a:r>
              <a:rPr kumimoji="0" lang="en-US" sz="1600" b="0" i="0" u="none" strike="noStrike" kern="0" cap="none" spc="0" normalizeH="0" baseline="0" noProof="0" dirty="0">
                <a:ln>
                  <a:noFill/>
                </a:ln>
                <a:solidFill>
                  <a:srgbClr val="003865"/>
                </a:solidFill>
                <a:effectLst/>
                <a:uLnTx/>
                <a:uFillTx/>
                <a:latin typeface="Calibri"/>
                <a:ea typeface="+mn-ea"/>
                <a:cs typeface="+mn-cs"/>
              </a:rPr>
              <a:t> every </a:t>
            </a:r>
            <a:r>
              <a:rPr kumimoji="0" lang="en-US" sz="1600" b="0" i="0" u="none" strike="noStrike" kern="0" cap="none" spc="0" normalizeH="0" baseline="0" noProof="0" dirty="0">
                <a:ln>
                  <a:noFill/>
                </a:ln>
                <a:solidFill>
                  <a:srgbClr val="003865"/>
                </a:solidFill>
                <a:effectLst/>
                <a:uLnTx/>
                <a:uFillTx/>
                <a:latin typeface="Arial" panose="020B0604020202020204"/>
                <a:ea typeface="+mn-ea"/>
                <a:cs typeface="+mn-cs"/>
              </a:rPr>
              <a:t>2–3 months at time of routine staging scans</a:t>
            </a:r>
          </a:p>
        </p:txBody>
      </p:sp>
      <p:sp>
        <p:nvSpPr>
          <p:cNvPr id="4" name="Triangle 214">
            <a:extLst>
              <a:ext uri="{FF2B5EF4-FFF2-40B4-BE49-F238E27FC236}">
                <a16:creationId xmlns:a16="http://schemas.microsoft.com/office/drawing/2014/main" id="{8EDB11EB-D9C3-774A-CDC6-A6C15D17DBF8}"/>
              </a:ext>
            </a:extLst>
          </p:cNvPr>
          <p:cNvSpPr/>
          <p:nvPr/>
        </p:nvSpPr>
        <p:spPr>
          <a:xfrm rot="10800000">
            <a:off x="7223702" y="4011514"/>
            <a:ext cx="1593652" cy="166807"/>
          </a:xfrm>
          <a:custGeom>
            <a:avLst/>
            <a:gdLst>
              <a:gd name="connsiteX0" fmla="*/ 0 w 1275067"/>
              <a:gd name="connsiteY0" fmla="*/ 688626 h 688626"/>
              <a:gd name="connsiteX1" fmla="*/ 637534 w 1275067"/>
              <a:gd name="connsiteY1" fmla="*/ 0 h 688626"/>
              <a:gd name="connsiteX2" fmla="*/ 1275067 w 1275067"/>
              <a:gd name="connsiteY2" fmla="*/ 688626 h 688626"/>
              <a:gd name="connsiteX3" fmla="*/ 0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 name="connsiteX3" fmla="*/ 641449 w 1275067"/>
              <a:gd name="connsiteY3" fmla="*/ 688626 h 688626"/>
              <a:gd name="connsiteX4" fmla="*/ 0 w 1275067"/>
              <a:gd name="connsiteY4" fmla="*/ 688626 h 688626"/>
              <a:gd name="connsiteX0" fmla="*/ 641449 w 1275067"/>
              <a:gd name="connsiteY0" fmla="*/ 688626 h 780066"/>
              <a:gd name="connsiteX1" fmla="*/ 0 w 1275067"/>
              <a:gd name="connsiteY1" fmla="*/ 688626 h 780066"/>
              <a:gd name="connsiteX2" fmla="*/ 637534 w 1275067"/>
              <a:gd name="connsiteY2" fmla="*/ 0 h 780066"/>
              <a:gd name="connsiteX3" fmla="*/ 1275067 w 1275067"/>
              <a:gd name="connsiteY3" fmla="*/ 688626 h 780066"/>
              <a:gd name="connsiteX4" fmla="*/ 732889 w 1275067"/>
              <a:gd name="connsiteY4" fmla="*/ 780066 h 780066"/>
              <a:gd name="connsiteX0" fmla="*/ 641449 w 1275067"/>
              <a:gd name="connsiteY0" fmla="*/ 688626 h 688626"/>
              <a:gd name="connsiteX1" fmla="*/ 0 w 1275067"/>
              <a:gd name="connsiteY1" fmla="*/ 688626 h 688626"/>
              <a:gd name="connsiteX2" fmla="*/ 637534 w 1275067"/>
              <a:gd name="connsiteY2" fmla="*/ 0 h 688626"/>
              <a:gd name="connsiteX3" fmla="*/ 1275067 w 1275067"/>
              <a:gd name="connsiteY3" fmla="*/ 688626 h 688626"/>
              <a:gd name="connsiteX0" fmla="*/ 0 w 1275067"/>
              <a:gd name="connsiteY0" fmla="*/ 688626 h 688626"/>
              <a:gd name="connsiteX1" fmla="*/ 637534 w 1275067"/>
              <a:gd name="connsiteY1" fmla="*/ 0 h 688626"/>
              <a:gd name="connsiteX2" fmla="*/ 1275067 w 1275067"/>
              <a:gd name="connsiteY2" fmla="*/ 688626 h 688626"/>
            </a:gdLst>
            <a:ahLst/>
            <a:cxnLst>
              <a:cxn ang="0">
                <a:pos x="connsiteX0" y="connsiteY0"/>
              </a:cxn>
              <a:cxn ang="0">
                <a:pos x="connsiteX1" y="connsiteY1"/>
              </a:cxn>
              <a:cxn ang="0">
                <a:pos x="connsiteX2" y="connsiteY2"/>
              </a:cxn>
            </a:cxnLst>
            <a:rect l="l" t="t" r="r" b="b"/>
            <a:pathLst>
              <a:path w="1275067" h="688626">
                <a:moveTo>
                  <a:pt x="0" y="688626"/>
                </a:moveTo>
                <a:lnTo>
                  <a:pt x="637534" y="0"/>
                </a:lnTo>
                <a:lnTo>
                  <a:pt x="1275067" y="688626"/>
                </a:lnTo>
              </a:path>
            </a:pathLst>
          </a:custGeom>
          <a:noFill/>
          <a:ln w="76200" cap="rnd" cmpd="sng" algn="ctr">
            <a:solidFill>
              <a:srgbClr val="003865">
                <a:alpha val="25000"/>
              </a:srgbClr>
            </a:solidFill>
            <a:prstDash val="solid"/>
            <a:roun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 name="TextBox 2">
            <a:extLst>
              <a:ext uri="{FF2B5EF4-FFF2-40B4-BE49-F238E27FC236}">
                <a16:creationId xmlns:a16="http://schemas.microsoft.com/office/drawing/2014/main" id="{9ACD590B-5CE3-F7D9-3913-EA9B4E9DDC41}"/>
              </a:ext>
            </a:extLst>
          </p:cNvPr>
          <p:cNvSpPr txBox="1"/>
          <p:nvPr/>
        </p:nvSpPr>
        <p:spPr>
          <a:xfrm>
            <a:off x="249936" y="6449568"/>
            <a:ext cx="2670924"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Turner N et al. ASCO 2025. Abstract LBA4.</a:t>
            </a:r>
          </a:p>
        </p:txBody>
      </p:sp>
    </p:spTree>
    <p:extLst>
      <p:ext uri="{BB962C8B-B14F-4D97-AF65-F5344CB8AC3E}">
        <p14:creationId xmlns:p14="http://schemas.microsoft.com/office/powerpoint/2010/main" val="10468385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36FA8-C716-080D-A6F4-FCD0D7954DCC}"/>
            </a:ext>
          </a:extLst>
        </p:cNvPr>
        <p:cNvGrpSpPr/>
        <p:nvPr/>
      </p:nvGrpSpPr>
      <p:grpSpPr>
        <a:xfrm>
          <a:off x="0" y="0"/>
          <a:ext cx="0" cy="0"/>
          <a:chOff x="0" y="0"/>
          <a:chExt cx="0" cy="0"/>
        </a:xfrm>
      </p:grpSpPr>
      <p:sp>
        <p:nvSpPr>
          <p:cNvPr id="7" name="Rectangle: Rounded Corners 50">
            <a:extLst>
              <a:ext uri="{FF2B5EF4-FFF2-40B4-BE49-F238E27FC236}">
                <a16:creationId xmlns:a16="http://schemas.microsoft.com/office/drawing/2014/main" id="{2DC3105D-4AD8-BC99-68D3-175286F32A35}"/>
              </a:ext>
            </a:extLst>
          </p:cNvPr>
          <p:cNvSpPr/>
          <p:nvPr/>
        </p:nvSpPr>
        <p:spPr>
          <a:xfrm>
            <a:off x="8628322" y="1503898"/>
            <a:ext cx="2939791" cy="3813255"/>
          </a:xfrm>
          <a:prstGeom prst="roundRect">
            <a:avLst>
              <a:gd name="adj" fmla="val 2877"/>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lIns="180000" tIns="180000" rIns="180000" bIns="180000" rtlCol="0" anchor="ctr">
            <a:noAutofit/>
          </a:bodyPr>
          <a:lstStyle/>
          <a:p>
            <a:pPr marL="0" marR="0" lvl="0" indent="0" algn="l" defTabSz="457167" rtl="0" eaLnBrk="1" fontAlgn="auto" latinLnBrk="0" hangingPunct="1">
              <a:lnSpc>
                <a:spcPct val="95000"/>
              </a:lnSpc>
              <a:spcBef>
                <a:spcPts val="0"/>
              </a:spcBef>
              <a:spcAft>
                <a:spcPts val="1800"/>
              </a:spcAft>
              <a:buClrTx/>
              <a:buSzTx/>
              <a:buFontTx/>
              <a:buNone/>
              <a:tabLst/>
              <a:defRPr/>
            </a:pPr>
            <a:r>
              <a:rPr kumimoji="0" lang="en-US" sz="1600" b="1" i="0" u="none" strike="noStrike" kern="1200" cap="none" spc="0" normalizeH="0" baseline="0" noProof="0">
                <a:ln>
                  <a:noFill/>
                </a:ln>
                <a:solidFill>
                  <a:srgbClr val="1A2955"/>
                </a:solidFill>
                <a:effectLst/>
                <a:uLnTx/>
                <a:uFillTx/>
                <a:latin typeface="Arial" panose="020B0604020202020204" pitchFamily="34" charset="0"/>
                <a:ea typeface="+mn-ea"/>
                <a:cs typeface="+mn-cs"/>
              </a:rPr>
              <a:t>Primary endpoint</a:t>
            </a:r>
          </a:p>
          <a:p>
            <a:pPr marL="0" marR="0" lvl="0" indent="0" algn="l" defTabSz="457167" rtl="0" eaLnBrk="1" fontAlgn="auto" latinLnBrk="0" hangingPunct="1">
              <a:lnSpc>
                <a:spcPct val="95000"/>
              </a:lnSpc>
              <a:spcBef>
                <a:spcPts val="0"/>
              </a:spcBef>
              <a:spcAft>
                <a:spcPts val="1800"/>
              </a:spcAft>
              <a:buClrTx/>
              <a:buSzTx/>
              <a:buFontTx/>
              <a:buNone/>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PFS by investigator assessment (RECIST v1.1)</a:t>
            </a:r>
          </a:p>
          <a:p>
            <a:pPr marL="0" marR="0" lvl="0" indent="0" algn="l" defTabSz="457167" rtl="0" eaLnBrk="1" fontAlgn="auto" latinLnBrk="0" hangingPunct="1">
              <a:lnSpc>
                <a:spcPct val="95000"/>
              </a:lnSpc>
              <a:spcBef>
                <a:spcPts val="0"/>
              </a:spcBef>
              <a:spcAft>
                <a:spcPts val="1800"/>
              </a:spcAft>
              <a:buClrTx/>
              <a:buSzTx/>
              <a:buFontTx/>
              <a:buNone/>
              <a:tabLst/>
              <a:defRPr/>
            </a:pPr>
            <a:r>
              <a:rPr kumimoji="0" lang="en-US" sz="1600" b="1" i="0" u="none" strike="noStrike" kern="1200" cap="none" spc="0" normalizeH="0" baseline="0" noProof="0">
                <a:ln>
                  <a:noFill/>
                </a:ln>
                <a:solidFill>
                  <a:srgbClr val="1A2955"/>
                </a:solidFill>
                <a:effectLst/>
                <a:uLnTx/>
                <a:uFillTx/>
                <a:latin typeface="Arial" panose="020B0604020202020204" pitchFamily="34" charset="0"/>
                <a:ea typeface="+mn-ea"/>
                <a:cs typeface="+mn-cs"/>
              </a:rPr>
              <a:t>Secondary endpoints</a:t>
            </a:r>
          </a:p>
          <a:p>
            <a:pPr marL="177796" marR="0" lvl="0" indent="-177796" algn="l" defTabSz="457167"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PFS2**</a:t>
            </a:r>
          </a:p>
          <a:p>
            <a:pPr marL="177796" marR="0" lvl="0" indent="-177796" algn="l" defTabSz="457167"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OS**</a:t>
            </a:r>
          </a:p>
          <a:p>
            <a:pPr marL="177796" marR="0" lvl="0" indent="-177796" algn="l" defTabSz="457167"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Safety</a:t>
            </a:r>
          </a:p>
          <a:p>
            <a:pPr marL="177796" marR="0" lvl="0" indent="-177796" algn="l" defTabSz="457167" rtl="0" eaLnBrk="1" fontAlgn="auto" latinLnBrk="0" hangingPunct="1">
              <a:lnSpc>
                <a:spcPct val="95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Patient-reported outcomes</a:t>
            </a:r>
          </a:p>
        </p:txBody>
      </p:sp>
      <p:sp>
        <p:nvSpPr>
          <p:cNvPr id="10" name="Rectangle: Rounded Corners 9">
            <a:extLst>
              <a:ext uri="{FF2B5EF4-FFF2-40B4-BE49-F238E27FC236}">
                <a16:creationId xmlns:a16="http://schemas.microsoft.com/office/drawing/2014/main" id="{95AF8E35-8A4E-05D2-8A35-1E43DCC7D129}"/>
              </a:ext>
            </a:extLst>
          </p:cNvPr>
          <p:cNvSpPr/>
          <p:nvPr/>
        </p:nvSpPr>
        <p:spPr>
          <a:xfrm>
            <a:off x="623889" y="1503898"/>
            <a:ext cx="3267051" cy="3813255"/>
          </a:xfrm>
          <a:prstGeom prst="roundRect">
            <a:avLst>
              <a:gd name="adj" fmla="val 3259"/>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180000" tIns="180000" rIns="180000" bIns="180000" rtlCol="0" anchor="ctr">
            <a:noAutofit/>
          </a:bodyPr>
          <a:lstStyle/>
          <a:p>
            <a:pPr marL="171446" marR="0" lvl="0" indent="-171446" algn="l" defTabSz="914377"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US" sz="1600" b="0" i="0" u="none" strike="noStrike" kern="1200" cap="none" spc="0" normalizeH="0" baseline="0" noProof="0">
                <a:ln>
                  <a:noFill/>
                </a:ln>
                <a:solidFill>
                  <a:srgbClr val="1A2955"/>
                </a:solidFill>
                <a:effectLst/>
                <a:uLnTx/>
                <a:uFillTx/>
                <a:latin typeface="Arial" panose="020B0604020202020204"/>
                <a:ea typeface="+mn-ea"/>
                <a:cs typeface="+mn-cs"/>
              </a:rPr>
              <a:t>Female/male patients with ER+/HER2– ABC*</a:t>
            </a:r>
          </a:p>
          <a:p>
            <a:pPr marL="171446" marR="0" lvl="0" indent="-171446" algn="l" defTabSz="914377"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GB" sz="1600" b="0" i="0" u="none" strike="noStrike" kern="1200" cap="none" spc="0" normalizeH="0" baseline="0" noProof="0">
                <a:ln>
                  <a:noFill/>
                </a:ln>
                <a:solidFill>
                  <a:srgbClr val="1A2955"/>
                </a:solidFill>
                <a:effectLst/>
                <a:uLnTx/>
                <a:uFillTx/>
                <a:latin typeface="Arial" panose="020B0604020202020204"/>
                <a:ea typeface="+mn-ea"/>
                <a:cs typeface="+mn-cs"/>
              </a:rPr>
              <a:t>All patients that have received AI + CDK4/6i (palbociclib, ribociclib, or abemaciclib) as initial endocrine-based therapy for ABC for at least 6 months</a:t>
            </a:r>
          </a:p>
          <a:p>
            <a:pPr marL="171446" marR="0" lvl="0" indent="-171446" algn="l" defTabSz="914377" rtl="0" eaLnBrk="1" fontAlgn="auto" latinLnBrk="0" hangingPunct="1">
              <a:lnSpc>
                <a:spcPct val="100000"/>
              </a:lnSpc>
              <a:spcBef>
                <a:spcPts val="0"/>
              </a:spcBef>
              <a:spcAft>
                <a:spcPts val="1800"/>
              </a:spcAft>
              <a:buClr>
                <a:srgbClr val="008764"/>
              </a:buClr>
              <a:buSzTx/>
              <a:buFont typeface="Arial" panose="020B0604020202020204" pitchFamily="34" charset="0"/>
              <a:buChar char="•"/>
              <a:tabLst/>
              <a:defRPr/>
            </a:pPr>
            <a:r>
              <a:rPr kumimoji="0" lang="en-US" sz="1600" b="0" i="1" u="none" strike="noStrike" kern="1200" cap="none" spc="0" normalizeH="0" baseline="0" noProof="0">
                <a:ln>
                  <a:noFill/>
                </a:ln>
                <a:solidFill>
                  <a:srgbClr val="1A2955"/>
                </a:solidFill>
                <a:effectLst/>
                <a:uLnTx/>
                <a:uFillTx/>
                <a:latin typeface="Arial" panose="020B0604020202020204"/>
                <a:ea typeface="+mn-ea"/>
                <a:cs typeface="+mn-cs"/>
              </a:rPr>
              <a:t>ESR1</a:t>
            </a:r>
            <a:r>
              <a:rPr kumimoji="0" lang="en-US" sz="1600" b="0" i="0" u="none" strike="noStrike" kern="1200" cap="none" spc="0" normalizeH="0" baseline="0" noProof="0">
                <a:ln>
                  <a:noFill/>
                </a:ln>
                <a:solidFill>
                  <a:srgbClr val="1A2955"/>
                </a:solidFill>
                <a:effectLst/>
                <a:uLnTx/>
                <a:uFillTx/>
                <a:latin typeface="Arial" panose="020B0604020202020204"/>
                <a:ea typeface="+mn-ea"/>
                <a:cs typeface="+mn-cs"/>
              </a:rPr>
              <a:t>m detected in ctDNA with no evidence of disease progression</a:t>
            </a:r>
          </a:p>
        </p:txBody>
      </p:sp>
      <p:sp>
        <p:nvSpPr>
          <p:cNvPr id="13" name="Rectangle 3">
            <a:extLst>
              <a:ext uri="{FF2B5EF4-FFF2-40B4-BE49-F238E27FC236}">
                <a16:creationId xmlns:a16="http://schemas.microsoft.com/office/drawing/2014/main" id="{7249021E-08E6-3E8F-6517-B74CFC02963D}"/>
              </a:ext>
            </a:extLst>
          </p:cNvPr>
          <p:cNvSpPr/>
          <p:nvPr/>
        </p:nvSpPr>
        <p:spPr bwMode="auto">
          <a:xfrm>
            <a:off x="4931316" y="1505317"/>
            <a:ext cx="3340085" cy="841546"/>
          </a:xfrm>
          <a:prstGeom prst="roundRect">
            <a:avLst>
              <a:gd name="adj" fmla="val 7463"/>
            </a:avLst>
          </a:prstGeom>
          <a:solidFill>
            <a:srgbClr val="008764"/>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08000" tIns="72000" rIns="108000" bIns="7200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806"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Camizestrant (75 mg qd) + continuing CDK4/6i </a:t>
            </a:r>
          </a:p>
          <a:p>
            <a:pPr marL="0" marR="0" lvl="0" indent="0" algn="ctr" defTabSz="913806"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charset="0"/>
              </a:rPr>
              <a:t>+ placebo for AI</a:t>
            </a:r>
            <a:endParaRPr kumimoji="0" lang="en-US" sz="1600" b="0"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grpSp>
        <p:nvGrpSpPr>
          <p:cNvPr id="14" name="Group 13">
            <a:extLst>
              <a:ext uri="{FF2B5EF4-FFF2-40B4-BE49-F238E27FC236}">
                <a16:creationId xmlns:a16="http://schemas.microsoft.com/office/drawing/2014/main" id="{28FF2BA6-1586-BBBF-A62B-4DD3E12CB31C}"/>
              </a:ext>
            </a:extLst>
          </p:cNvPr>
          <p:cNvGrpSpPr/>
          <p:nvPr/>
        </p:nvGrpSpPr>
        <p:grpSpPr>
          <a:xfrm>
            <a:off x="4123053" y="3235105"/>
            <a:ext cx="644900" cy="629877"/>
            <a:chOff x="8610979" y="3758405"/>
            <a:chExt cx="1176591" cy="629876"/>
          </a:xfrm>
        </p:grpSpPr>
        <p:sp>
          <p:nvSpPr>
            <p:cNvPr id="15" name="Rectangle: Rounded Corners 14">
              <a:extLst>
                <a:ext uri="{FF2B5EF4-FFF2-40B4-BE49-F238E27FC236}">
                  <a16:creationId xmlns:a16="http://schemas.microsoft.com/office/drawing/2014/main" id="{606BA1F3-A230-E39F-5A23-030013AE0902}"/>
                </a:ext>
              </a:extLst>
            </p:cNvPr>
            <p:cNvSpPr/>
            <p:nvPr/>
          </p:nvSpPr>
          <p:spPr>
            <a:xfrm>
              <a:off x="8726733" y="3758405"/>
              <a:ext cx="1060837" cy="352425"/>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noFill/>
                  </a:ln>
                  <a:solidFill>
                    <a:srgbClr val="1A2955"/>
                  </a:solidFill>
                  <a:effectLst/>
                  <a:uLnTx/>
                  <a:uFillTx/>
                  <a:latin typeface="Arial" panose="020B0604020202020204"/>
                  <a:ea typeface="+mn-ea"/>
                  <a:cs typeface="+mn-cs"/>
                </a:rPr>
                <a:t>R 1:1</a:t>
              </a:r>
            </a:p>
          </p:txBody>
        </p:sp>
        <p:sp>
          <p:nvSpPr>
            <p:cNvPr id="16" name="TextBox 15">
              <a:extLst>
                <a:ext uri="{FF2B5EF4-FFF2-40B4-BE49-F238E27FC236}">
                  <a16:creationId xmlns:a16="http://schemas.microsoft.com/office/drawing/2014/main" id="{665BD139-9B51-F1C6-C34F-937B3370AF49}"/>
                </a:ext>
              </a:extLst>
            </p:cNvPr>
            <p:cNvSpPr txBox="1"/>
            <p:nvPr/>
          </p:nvSpPr>
          <p:spPr>
            <a:xfrm>
              <a:off x="8610979" y="4111283"/>
              <a:ext cx="1176591" cy="276998"/>
            </a:xfrm>
            <a:prstGeom prst="rect">
              <a:avLst/>
            </a:prstGeom>
            <a:solidFill>
              <a:schemeClr val="bg1"/>
            </a:solid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anose="020B0604020202020204"/>
                  <a:ea typeface="+mn-ea"/>
                  <a:cs typeface="+mn-cs"/>
                </a:rPr>
                <a:t>N=315</a:t>
              </a:r>
            </a:p>
          </p:txBody>
        </p:sp>
      </p:grpSp>
      <p:sp>
        <p:nvSpPr>
          <p:cNvPr id="17" name="TextBox 16">
            <a:extLst>
              <a:ext uri="{FF2B5EF4-FFF2-40B4-BE49-F238E27FC236}">
                <a16:creationId xmlns:a16="http://schemas.microsoft.com/office/drawing/2014/main" id="{AF0E70FC-D831-4C68-F42A-A7D09067EB72}"/>
              </a:ext>
            </a:extLst>
          </p:cNvPr>
          <p:cNvSpPr txBox="1"/>
          <p:nvPr/>
        </p:nvSpPr>
        <p:spPr>
          <a:xfrm>
            <a:off x="4834511" y="5330131"/>
            <a:ext cx="3533695" cy="46166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1A2955"/>
                </a:solidFill>
                <a:effectLst/>
                <a:uLnTx/>
                <a:uFillTx/>
                <a:latin typeface="Arial" panose="020B0604020202020204"/>
                <a:ea typeface="+mn-ea"/>
                <a:cs typeface="+mn-cs"/>
              </a:rPr>
              <a:t>Treatment continued until disease progression, unacceptable toxicity, patient withdrawal or death</a:t>
            </a:r>
          </a:p>
        </p:txBody>
      </p:sp>
      <p:sp>
        <p:nvSpPr>
          <p:cNvPr id="24" name="Rectangle 23">
            <a:extLst>
              <a:ext uri="{FF2B5EF4-FFF2-40B4-BE49-F238E27FC236}">
                <a16:creationId xmlns:a16="http://schemas.microsoft.com/office/drawing/2014/main" id="{63D232C4-01D2-CAF9-C243-CBC79374AAEC}"/>
              </a:ext>
            </a:extLst>
          </p:cNvPr>
          <p:cNvSpPr/>
          <p:nvPr/>
        </p:nvSpPr>
        <p:spPr>
          <a:xfrm>
            <a:off x="4931317" y="2501335"/>
            <a:ext cx="3533695" cy="1815882"/>
          </a:xfrm>
          <a:prstGeom prst="rect">
            <a:avLst/>
          </a:prstGeom>
        </p:spPr>
        <p:txBody>
          <a:bodyPr wrap="square" lIns="0" tIns="0" rIns="0" bIns="0">
            <a:spAutoFit/>
          </a:bodyPr>
          <a:lstStyle/>
          <a:p>
            <a:pPr marL="0" marR="0" lvl="0" indent="0" algn="l" defTabSz="457167"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1A2955"/>
                </a:solidFill>
                <a:effectLst/>
                <a:uLnTx/>
                <a:uFillTx/>
                <a:latin typeface="Arial" panose="020B0604020202020204" pitchFamily="34" charset="0"/>
                <a:ea typeface="+mn-ea"/>
                <a:cs typeface="+mn-cs"/>
              </a:rPr>
              <a:t>Stratification factors</a:t>
            </a:r>
            <a:endParaRPr kumimoji="0" lang="en-US" sz="1400" b="0" i="0" u="none" strike="noStrike" kern="1200" cap="none" spc="0" normalizeH="0" baseline="30000" noProof="0">
              <a:ln>
                <a:noFill/>
              </a:ln>
              <a:solidFill>
                <a:srgbClr val="1A2955"/>
              </a:solidFill>
              <a:effectLst/>
              <a:uLnTx/>
              <a:uFillTx/>
              <a:latin typeface="Arial" panose="020B0604020202020204" pitchFamily="34" charset="0"/>
              <a:ea typeface="+mn-ea"/>
              <a:cs typeface="+mn-cs"/>
            </a:endParaRPr>
          </a:p>
          <a:p>
            <a:pPr marL="177796" marR="0" lvl="0" indent="-177796" algn="l" defTabSz="45716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Visceral vs non-visceral</a:t>
            </a:r>
          </a:p>
          <a:p>
            <a:pPr marL="177796" marR="0" lvl="0" indent="-177796" algn="l" defTabSz="45716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1" u="none" strike="noStrike" kern="1200" cap="none" spc="0" normalizeH="0" baseline="0" noProof="0">
                <a:ln>
                  <a:noFill/>
                </a:ln>
                <a:solidFill>
                  <a:srgbClr val="1A2955"/>
                </a:solidFill>
                <a:effectLst/>
                <a:uLnTx/>
                <a:uFillTx/>
                <a:latin typeface="Arial" panose="020B0604020202020204" pitchFamily="34" charset="0"/>
                <a:ea typeface="+mn-ea"/>
                <a:cs typeface="+mn-cs"/>
              </a:rPr>
              <a:t>ESR1</a:t>
            </a: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m detection at first test vs at a subsequent test </a:t>
            </a:r>
          </a:p>
          <a:p>
            <a:pPr marL="177796" marR="0" lvl="0" indent="-177796" algn="l" defTabSz="45716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Time from initiation of AI + CDK4/6i to randomization: &lt;18 vs ≥18 months</a:t>
            </a:r>
          </a:p>
          <a:p>
            <a:pPr marL="177796" marR="0" lvl="0" indent="-177796" algn="l" defTabSz="45716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A2955"/>
                </a:solidFill>
                <a:effectLst/>
                <a:uLnTx/>
                <a:uFillTx/>
                <a:latin typeface="Arial" panose="020B0604020202020204" pitchFamily="34" charset="0"/>
                <a:ea typeface="+mn-ea"/>
                <a:cs typeface="+mn-cs"/>
              </a:rPr>
              <a:t>Palbociclib vs ribociclib vs abemaciclib</a:t>
            </a:r>
          </a:p>
        </p:txBody>
      </p:sp>
      <p:sp>
        <p:nvSpPr>
          <p:cNvPr id="31" name="Rectangle 3">
            <a:extLst>
              <a:ext uri="{FF2B5EF4-FFF2-40B4-BE49-F238E27FC236}">
                <a16:creationId xmlns:a16="http://schemas.microsoft.com/office/drawing/2014/main" id="{39C578C7-08D8-57BE-016C-791AD7C5EEE0}"/>
              </a:ext>
            </a:extLst>
          </p:cNvPr>
          <p:cNvSpPr/>
          <p:nvPr/>
        </p:nvSpPr>
        <p:spPr bwMode="auto">
          <a:xfrm>
            <a:off x="4931316" y="4467769"/>
            <a:ext cx="3340085" cy="849382"/>
          </a:xfrm>
          <a:prstGeom prst="roundRect">
            <a:avLst>
              <a:gd name="adj" fmla="val 8230"/>
            </a:avLst>
          </a:prstGeom>
          <a:solidFill>
            <a:srgbClr val="1A2955"/>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08000" tIns="72000" rIns="108000" bIns="72000" anchor="ctr">
            <a:sp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913806"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charset="0"/>
              </a:rPr>
              <a:t>Continuing </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rPr>
              <a:t>AI (anastrozole/ letrozole) + CDK4/6i </a:t>
            </a:r>
          </a:p>
          <a:p>
            <a:pPr marL="0" marR="0" lvl="0" indent="0" algn="ctr" defTabSz="913806" rtl="0" eaLnBrk="1" fontAlgn="base"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charset="0"/>
              </a:rPr>
              <a:t>+ placebo for camizestrant</a:t>
            </a:r>
          </a:p>
        </p:txBody>
      </p:sp>
      <p:sp>
        <p:nvSpPr>
          <p:cNvPr id="60" name="TextBox 59">
            <a:extLst>
              <a:ext uri="{FF2B5EF4-FFF2-40B4-BE49-F238E27FC236}">
                <a16:creationId xmlns:a16="http://schemas.microsoft.com/office/drawing/2014/main" id="{5BCF369A-46E3-089F-92AA-859109312BF9}"/>
              </a:ext>
            </a:extLst>
          </p:cNvPr>
          <p:cNvSpPr txBox="1"/>
          <p:nvPr/>
        </p:nvSpPr>
        <p:spPr>
          <a:xfrm>
            <a:off x="640081" y="780624"/>
            <a:ext cx="8862687" cy="307777"/>
          </a:xfrm>
          <a:prstGeom prst="rect">
            <a:avLst/>
          </a:prstGeom>
          <a:noFill/>
        </p:spPr>
        <p:txBody>
          <a:bodyPr wrap="square" lIns="0" tIns="0" rIns="0" bIns="0"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8764"/>
                </a:solidFill>
                <a:effectLst/>
                <a:uLnTx/>
                <a:uFillTx/>
                <a:latin typeface="Arial" panose="020B0604020202020204"/>
                <a:ea typeface="+mn-ea"/>
                <a:cs typeface="+mn-cs"/>
              </a:rPr>
              <a:t>Phase III, randomized, double-blind, placebo-controlled study (NCT04964934)</a:t>
            </a:r>
          </a:p>
        </p:txBody>
      </p:sp>
      <p:sp>
        <p:nvSpPr>
          <p:cNvPr id="2" name="Title 1">
            <a:extLst>
              <a:ext uri="{FF2B5EF4-FFF2-40B4-BE49-F238E27FC236}">
                <a16:creationId xmlns:a16="http://schemas.microsoft.com/office/drawing/2014/main" id="{D0C23D5F-590B-DCA1-D64C-2ED4DC7B3DF0}"/>
              </a:ext>
            </a:extLst>
          </p:cNvPr>
          <p:cNvSpPr>
            <a:spLocks noGrp="1"/>
          </p:cNvSpPr>
          <p:nvPr>
            <p:ph type="title"/>
          </p:nvPr>
        </p:nvSpPr>
        <p:spPr>
          <a:xfrm>
            <a:off x="640080" y="-14671"/>
            <a:ext cx="10972800" cy="584775"/>
          </a:xfrm>
        </p:spPr>
        <p:txBody>
          <a:bodyPr/>
          <a:lstStyle/>
          <a:p>
            <a:r>
              <a:rPr lang="en-US" sz="3200" b="1" dirty="0">
                <a:solidFill>
                  <a:srgbClr val="800080"/>
                </a:solidFill>
                <a:latin typeface="+mn-lt"/>
                <a:ea typeface="+mn-ea"/>
                <a:cs typeface="+mn-cs"/>
              </a:rPr>
              <a:t>SERENA-6 study design</a:t>
            </a:r>
          </a:p>
        </p:txBody>
      </p:sp>
      <p:sp>
        <p:nvSpPr>
          <p:cNvPr id="5" name="Footer Placeholder 4">
            <a:extLst>
              <a:ext uri="{FF2B5EF4-FFF2-40B4-BE49-F238E27FC236}">
                <a16:creationId xmlns:a16="http://schemas.microsoft.com/office/drawing/2014/main" id="{0D67E0D8-46A9-39E4-B4A1-0191AB6223FD}"/>
              </a:ext>
            </a:extLst>
          </p:cNvPr>
          <p:cNvSpPr>
            <a:spLocks noGrp="1"/>
          </p:cNvSpPr>
          <p:nvPr>
            <p:ph type="ftr" sz="quarter" idx="14"/>
          </p:nvPr>
        </p:nvSpPr>
        <p:spPr>
          <a:xfrm>
            <a:off x="263526" y="5915289"/>
            <a:ext cx="11664951" cy="272383"/>
          </a:xfrm>
        </p:spPr>
        <p:txBody>
          <a:bodyPr/>
          <a:lstStyle/>
          <a:p>
            <a:pPr marL="0" marR="0" lvl="0" indent="0" algn="l" defTabSz="914377"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1A2955"/>
                </a:solidFill>
                <a:effectLst/>
                <a:uLnTx/>
                <a:uFillTx/>
                <a:latin typeface="Arial" panose="020B0604020202020204"/>
                <a:ea typeface="+mn-ea"/>
                <a:cs typeface="+mn-cs"/>
              </a:rPr>
              <a:t>Pre- or perimenopausal women, and men received a luteinizing hormone–releasing hormone agonist per clinical guidelines</a:t>
            </a: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 **Key secondary endpoint.</a:t>
            </a:r>
          </a:p>
          <a:p>
            <a:pPr marL="0" marR="0" lvl="0" indent="0" algn="l" defTabSz="914377"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a:ln>
                  <a:noFill/>
                </a:ln>
                <a:solidFill>
                  <a:srgbClr val="1A2955"/>
                </a:solidFill>
                <a:effectLst/>
                <a:uLnTx/>
                <a:uFillTx/>
                <a:latin typeface="Arial" panose="020B0604020202020204"/>
                <a:ea typeface="+mn-ea"/>
                <a:cs typeface="+mn-cs"/>
              </a:rPr>
              <a:t>OS, overall survival; PFS2, second progression-free survival; qd, once daily dose; R, randomized; RECIST, response evaluation criteria in solid tumors.</a:t>
            </a:r>
          </a:p>
        </p:txBody>
      </p:sp>
      <p:cxnSp>
        <p:nvCxnSpPr>
          <p:cNvPr id="28" name="Elbow Connector 27">
            <a:extLst>
              <a:ext uri="{FF2B5EF4-FFF2-40B4-BE49-F238E27FC236}">
                <a16:creationId xmlns:a16="http://schemas.microsoft.com/office/drawing/2014/main" id="{AD0D735A-4393-172F-C784-98A423D83C01}"/>
              </a:ext>
            </a:extLst>
          </p:cNvPr>
          <p:cNvCxnSpPr>
            <a:cxnSpLocks/>
            <a:endCxn id="31" idx="1"/>
          </p:cNvCxnSpPr>
          <p:nvPr/>
        </p:nvCxnSpPr>
        <p:spPr>
          <a:xfrm rot="16200000" flipH="1">
            <a:off x="4174668" y="4135812"/>
            <a:ext cx="1027480" cy="485816"/>
          </a:xfrm>
          <a:prstGeom prst="bentConnector2">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29" name="Elbow Connector 28">
            <a:extLst>
              <a:ext uri="{FF2B5EF4-FFF2-40B4-BE49-F238E27FC236}">
                <a16:creationId xmlns:a16="http://schemas.microsoft.com/office/drawing/2014/main" id="{3896E4E7-1ADD-0E17-651A-0239E24A8C7C}"/>
              </a:ext>
            </a:extLst>
          </p:cNvPr>
          <p:cNvCxnSpPr>
            <a:cxnSpLocks/>
            <a:endCxn id="13" idx="1"/>
          </p:cNvCxnSpPr>
          <p:nvPr/>
        </p:nvCxnSpPr>
        <p:spPr>
          <a:xfrm rot="5400000" flipH="1" flipV="1">
            <a:off x="4049761" y="2353551"/>
            <a:ext cx="1309016" cy="454094"/>
          </a:xfrm>
          <a:prstGeom prst="bentConnector2">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094F8B0E-CC6E-E420-45DA-05B19F63D38F}"/>
              </a:ext>
            </a:extLst>
          </p:cNvPr>
          <p:cNvCxnSpPr>
            <a:cxnSpLocks/>
            <a:stCxn id="10" idx="3"/>
          </p:cNvCxnSpPr>
          <p:nvPr/>
        </p:nvCxnSpPr>
        <p:spPr>
          <a:xfrm>
            <a:off x="3890941" y="3410525"/>
            <a:ext cx="295559" cy="793"/>
          </a:xfrm>
          <a:prstGeom prst="straightConnector1">
            <a:avLst/>
          </a:prstGeom>
          <a:ln w="25400">
            <a:solidFill>
              <a:srgbClr val="1A2955"/>
            </a:solidFill>
            <a:tailEnd type="arrow" w="med" len="sm"/>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B1EDB9A3-10B2-AAA9-2F78-BB46C0C8FE31}"/>
              </a:ext>
            </a:extLst>
          </p:cNvPr>
          <p:cNvSpPr txBox="1"/>
          <p:nvPr/>
        </p:nvSpPr>
        <p:spPr>
          <a:xfrm>
            <a:off x="249936" y="6449568"/>
            <a:ext cx="2670924"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Turner N et al. ASCO 2025. Abstract LBA4</a:t>
            </a:r>
          </a:p>
        </p:txBody>
      </p:sp>
    </p:spTree>
    <p:extLst>
      <p:ext uri="{BB962C8B-B14F-4D97-AF65-F5344CB8AC3E}">
        <p14:creationId xmlns:p14="http://schemas.microsoft.com/office/powerpoint/2010/main" val="33586245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29E763-F1FC-12A3-2CED-288D0DEB01DD}"/>
            </a:ext>
          </a:extLst>
        </p:cNvPr>
        <p:cNvGrpSpPr/>
        <p:nvPr/>
      </p:nvGrpSpPr>
      <p:grpSpPr>
        <a:xfrm>
          <a:off x="0" y="0"/>
          <a:ext cx="0" cy="0"/>
          <a:chOff x="0" y="0"/>
          <a:chExt cx="0" cy="0"/>
        </a:xfrm>
      </p:grpSpPr>
      <p:grpSp>
        <p:nvGrpSpPr>
          <p:cNvPr id="58" name="Group 57">
            <a:extLst>
              <a:ext uri="{FF2B5EF4-FFF2-40B4-BE49-F238E27FC236}">
                <a16:creationId xmlns:a16="http://schemas.microsoft.com/office/drawing/2014/main" id="{ED873DF5-7861-7F23-8D85-D0324720B2CA}"/>
              </a:ext>
            </a:extLst>
          </p:cNvPr>
          <p:cNvGrpSpPr/>
          <p:nvPr/>
        </p:nvGrpSpPr>
        <p:grpSpPr>
          <a:xfrm>
            <a:off x="8183810" y="976277"/>
            <a:ext cx="3388213" cy="469939"/>
            <a:chOff x="6495898" y="1083252"/>
            <a:chExt cx="5254843" cy="504248"/>
          </a:xfrm>
        </p:grpSpPr>
        <p:sp>
          <p:nvSpPr>
            <p:cNvPr id="59" name="Rectangle: Rounded Corners 51">
              <a:extLst>
                <a:ext uri="{FF2B5EF4-FFF2-40B4-BE49-F238E27FC236}">
                  <a16:creationId xmlns:a16="http://schemas.microsoft.com/office/drawing/2014/main" id="{FD7D29FD-3A1C-4AF3-27AD-755A108C4BD7}"/>
                </a:ext>
              </a:extLst>
            </p:cNvPr>
            <p:cNvSpPr/>
            <p:nvPr/>
          </p:nvSpPr>
          <p:spPr>
            <a:xfrm>
              <a:off x="6495898" y="1083252"/>
              <a:ext cx="2621029" cy="50424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67"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0" name="Rectangle: Rounded Corners 51">
              <a:extLst>
                <a:ext uri="{FF2B5EF4-FFF2-40B4-BE49-F238E27FC236}">
                  <a16:creationId xmlns:a16="http://schemas.microsoft.com/office/drawing/2014/main" id="{251E65D7-93D7-2EC6-B0C2-D1A5322C77B2}"/>
                </a:ext>
              </a:extLst>
            </p:cNvPr>
            <p:cNvSpPr/>
            <p:nvPr/>
          </p:nvSpPr>
          <p:spPr>
            <a:xfrm>
              <a:off x="9129712" y="1083252"/>
              <a:ext cx="2621029" cy="504248"/>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67"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aphicFrame>
        <p:nvGraphicFramePr>
          <p:cNvPr id="61" name="Table 60">
            <a:extLst>
              <a:ext uri="{FF2B5EF4-FFF2-40B4-BE49-F238E27FC236}">
                <a16:creationId xmlns:a16="http://schemas.microsoft.com/office/drawing/2014/main" id="{310CF881-901B-B3F1-7695-EBCB9080239A}"/>
              </a:ext>
            </a:extLst>
          </p:cNvPr>
          <p:cNvGraphicFramePr>
            <a:graphicFrameLocks noGrp="1"/>
          </p:cNvGraphicFramePr>
          <p:nvPr/>
        </p:nvGraphicFramePr>
        <p:xfrm>
          <a:off x="5655481" y="931128"/>
          <a:ext cx="5916543" cy="1508760"/>
        </p:xfrm>
        <a:graphic>
          <a:graphicData uri="http://schemas.openxmlformats.org/drawingml/2006/table">
            <a:tbl>
              <a:tblPr firstRow="1" bandRow="1">
                <a:tableStyleId>{2D5ABB26-0587-4C30-8999-92F81FD0307C}</a:tableStyleId>
              </a:tblPr>
              <a:tblGrid>
                <a:gridCol w="2525775">
                  <a:extLst>
                    <a:ext uri="{9D8B030D-6E8A-4147-A177-3AD203B41FA5}">
                      <a16:colId xmlns:a16="http://schemas.microsoft.com/office/drawing/2014/main" val="14112071"/>
                    </a:ext>
                  </a:extLst>
                </a:gridCol>
                <a:gridCol w="1695384">
                  <a:extLst>
                    <a:ext uri="{9D8B030D-6E8A-4147-A177-3AD203B41FA5}">
                      <a16:colId xmlns:a16="http://schemas.microsoft.com/office/drawing/2014/main" val="633949007"/>
                    </a:ext>
                  </a:extLst>
                </a:gridCol>
                <a:gridCol w="1695384">
                  <a:extLst>
                    <a:ext uri="{9D8B030D-6E8A-4147-A177-3AD203B41FA5}">
                      <a16:colId xmlns:a16="http://schemas.microsoft.com/office/drawing/2014/main" val="665086529"/>
                    </a:ext>
                  </a:extLst>
                </a:gridCol>
              </a:tblGrid>
              <a:tr h="53848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US" sz="1500" noProof="0">
                        <a:solidFill>
                          <a:schemeClr val="bg1"/>
                        </a:solidFill>
                        <a:latin typeface="+mj-lt"/>
                        <a:cs typeface="Arial"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Camizestrant + CDK4/6i (N=157)</a:t>
                      </a:r>
                      <a:endParaRPr kumimoji="0" lang="en-US" sz="1500" noProof="0">
                        <a:latin typeface="+mj-lt"/>
                        <a:cs typeface="Arial" panose="020B0604020202020204"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AI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CDK4/6i (N=158)</a:t>
                      </a:r>
                      <a:endParaRPr kumimoji="0" lang="en-US" sz="1500" noProof="0">
                        <a:latin typeface="+mj-lt"/>
                        <a:cs typeface="Arial" panose="020B0604020202020204" pitchFamily="34" charset="0"/>
                      </a:endParaRPr>
                    </a:p>
                  </a:txBody>
                  <a:tcPr marL="45720" marR="4572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314960">
                <a:tc>
                  <a:txBody>
                    <a:bodyPr/>
                    <a:lstStyle/>
                    <a:p>
                      <a:pPr algn="r">
                        <a:spcBef>
                          <a:spcPts val="0"/>
                        </a:spcBef>
                        <a:spcAft>
                          <a:spcPts val="0"/>
                        </a:spcAft>
                      </a:pPr>
                      <a:r>
                        <a:rPr lang="en-US" sz="1500" kern="1200" baseline="0" noProof="0">
                          <a:solidFill>
                            <a:srgbClr val="1A2955"/>
                          </a:solidFill>
                          <a:latin typeface="+mj-lt"/>
                          <a:ea typeface="Heiti SC Light"/>
                          <a:cs typeface="Arial" panose="020B0604020202020204" pitchFamily="34" charset="0"/>
                        </a:rPr>
                        <a:t>PFS 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500" b="0" i="0" u="none" strike="noStrike" kern="1200" cap="none" spc="0" normalizeH="0" baseline="0" noProof="0">
                          <a:ln>
                            <a:noFill/>
                          </a:ln>
                          <a:solidFill>
                            <a:srgbClr val="1A2955"/>
                          </a:solidFill>
                          <a:effectLst/>
                          <a:uLnTx/>
                          <a:uFillTx/>
                          <a:latin typeface="+mj-lt"/>
                          <a:ea typeface="Calibri"/>
                          <a:cs typeface="Times New Roman"/>
                        </a:rPr>
                        <a:t>71</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500" b="0" i="0" u="none" strike="noStrike" kern="1200" cap="none" spc="0" normalizeH="0" baseline="0" noProof="0">
                          <a:ln>
                            <a:noFill/>
                          </a:ln>
                          <a:solidFill>
                            <a:srgbClr val="1A2955"/>
                          </a:solidFill>
                          <a:effectLst/>
                          <a:uLnTx/>
                          <a:uFillTx/>
                          <a:latin typeface="+mj-lt"/>
                          <a:ea typeface="Calibri"/>
                          <a:cs typeface="Times New Roman"/>
                        </a:rPr>
                        <a:t>100</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2543757133"/>
                  </a:ext>
                </a:extLst>
              </a:tr>
              <a:tr h="31496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US" sz="1500" noProof="0">
                          <a:solidFill>
                            <a:srgbClr val="1A2955"/>
                          </a:solidFill>
                          <a:latin typeface="+mj-lt"/>
                          <a:cs typeface="Arial" panose="020B0604020202020204" pitchFamily="34" charset="0"/>
                        </a:rPr>
                        <a:t>Median PFS (95%</a:t>
                      </a:r>
                      <a:r>
                        <a:rPr lang="en-US" sz="1500" baseline="0" noProof="0">
                          <a:solidFill>
                            <a:srgbClr val="1A2955"/>
                          </a:solidFill>
                          <a:latin typeface="+mj-lt"/>
                          <a:cs typeface="Arial" panose="020B0604020202020204" pitchFamily="34" charset="0"/>
                        </a:rPr>
                        <a:t> CI); months</a:t>
                      </a:r>
                      <a:endParaRPr lang="en-US" sz="1500" b="1" noProof="0">
                        <a:solidFill>
                          <a:srgbClr val="1A2955"/>
                        </a:solidFill>
                        <a:latin typeface="+mj-lt"/>
                        <a:cs typeface="Arial"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1A2955"/>
                          </a:solidFill>
                          <a:effectLst/>
                          <a:uLnTx/>
                          <a:uFillTx/>
                          <a:latin typeface="+mj-lt"/>
                          <a:ea typeface="+mn-ea"/>
                          <a:cs typeface="Times New Roman"/>
                        </a:rPr>
                        <a:t>16.0 </a:t>
                      </a:r>
                      <a:r>
                        <a:rPr kumimoji="0" lang="en-US" sz="1500" b="0" i="0" u="none" strike="noStrike" kern="1200" cap="none" spc="0" normalizeH="0" baseline="0" noProof="0">
                          <a:ln>
                            <a:noFill/>
                          </a:ln>
                          <a:solidFill>
                            <a:srgbClr val="1A2955"/>
                          </a:solidFill>
                          <a:effectLst/>
                          <a:uLnTx/>
                          <a:uFillTx/>
                          <a:latin typeface="+mj-lt"/>
                          <a:ea typeface="+mn-ea"/>
                          <a:cs typeface="Times New Roman"/>
                        </a:rPr>
                        <a:t>(12.7–18.2)</a:t>
                      </a:r>
                      <a:endParaRPr kumimoji="0" lang="en-US" sz="15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1A2955"/>
                          </a:solidFill>
                          <a:effectLst/>
                          <a:uLnTx/>
                          <a:uFillTx/>
                          <a:latin typeface="+mj-lt"/>
                          <a:ea typeface="+mn-ea"/>
                          <a:cs typeface="Times New Roman"/>
                        </a:rPr>
                        <a:t>9.2 </a:t>
                      </a:r>
                      <a:r>
                        <a:rPr kumimoji="0" lang="en-US" sz="1500" b="0" i="0" u="none" strike="noStrike" kern="1200" cap="none" spc="0" normalizeH="0" baseline="0" noProof="0">
                          <a:ln>
                            <a:noFill/>
                          </a:ln>
                          <a:solidFill>
                            <a:srgbClr val="1A2955"/>
                          </a:solidFill>
                          <a:effectLst/>
                          <a:uLnTx/>
                          <a:uFillTx/>
                          <a:latin typeface="+mj-lt"/>
                          <a:ea typeface="+mn-ea"/>
                          <a:cs typeface="Times New Roman"/>
                        </a:rPr>
                        <a:t>(7.2–9.5)</a:t>
                      </a:r>
                      <a:endParaRPr kumimoji="0" lang="en-US" sz="15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143896891"/>
                  </a:ext>
                </a:extLst>
              </a:tr>
              <a:tr h="314960">
                <a:tc gridSpan="3">
                  <a:txBody>
                    <a:bodyPr/>
                    <a:lstStyle/>
                    <a:p>
                      <a:pPr algn="ctr">
                        <a:spcBef>
                          <a:spcPts val="0"/>
                        </a:spcBef>
                        <a:spcAft>
                          <a:spcPts val="0"/>
                        </a:spcAft>
                      </a:pPr>
                      <a:r>
                        <a:rPr lang="en-US" sz="1500" noProof="0">
                          <a:solidFill>
                            <a:srgbClr val="1A2955"/>
                          </a:solidFill>
                          <a:latin typeface="+mj-lt"/>
                          <a:cs typeface="Arial" panose="020B0604020202020204" pitchFamily="34" charset="0"/>
                        </a:rPr>
                        <a:t>Adjusted HR (95% CI): </a:t>
                      </a:r>
                      <a:r>
                        <a:rPr kumimoji="0" lang="en-US" sz="1500" b="1" i="0" u="none" strike="noStrike" kern="1200" cap="none" spc="0" normalizeH="0" baseline="0" noProof="0">
                          <a:ln>
                            <a:noFill/>
                          </a:ln>
                          <a:solidFill>
                            <a:srgbClr val="1A2955"/>
                          </a:solidFill>
                          <a:effectLst/>
                          <a:uLnTx/>
                          <a:uFillTx/>
                          <a:latin typeface="+mj-lt"/>
                          <a:ea typeface="+mn-ea"/>
                          <a:cs typeface="Times New Roman"/>
                        </a:rPr>
                        <a:t>0.44 (0.31</a:t>
                      </a:r>
                      <a:r>
                        <a:rPr kumimoji="0" lang="en-US" sz="1500" b="0" i="0" u="none" strike="noStrike" kern="1200" cap="none" spc="0" normalizeH="0" baseline="0" noProof="0">
                          <a:ln>
                            <a:noFill/>
                          </a:ln>
                          <a:solidFill>
                            <a:srgbClr val="1A2955"/>
                          </a:solidFill>
                          <a:effectLst/>
                          <a:uLnTx/>
                          <a:uFillTx/>
                          <a:latin typeface="+mj-lt"/>
                          <a:ea typeface="+mn-ea"/>
                          <a:cs typeface="Times New Roman"/>
                        </a:rPr>
                        <a:t>–</a:t>
                      </a:r>
                      <a:r>
                        <a:rPr kumimoji="0" lang="en-US" sz="1500" b="1" i="0" u="none" strike="noStrike" kern="1200" cap="none" spc="0" normalizeH="0" baseline="0" noProof="0">
                          <a:ln>
                            <a:noFill/>
                          </a:ln>
                          <a:solidFill>
                            <a:srgbClr val="1A2955"/>
                          </a:solidFill>
                          <a:effectLst/>
                          <a:uLnTx/>
                          <a:uFillTx/>
                          <a:latin typeface="+mj-lt"/>
                          <a:ea typeface="+mn-ea"/>
                          <a:cs typeface="Times New Roman"/>
                        </a:rPr>
                        <a:t>0.60); P&lt;0.00001</a:t>
                      </a:r>
                      <a:endParaRPr kumimoji="0" lang="en-US" sz="1500" b="0" i="0" u="none" strike="noStrike" kern="1200" cap="none" spc="0" normalizeH="0" baseline="0" noProof="0">
                        <a:ln>
                          <a:noFill/>
                        </a:ln>
                        <a:solidFill>
                          <a:srgbClr val="1A2955"/>
                        </a:solidFill>
                        <a:effectLst/>
                        <a:uLnTx/>
                        <a:uFillTx/>
                        <a:latin typeface="+mj-lt"/>
                        <a:cs typeface="Times New Roman"/>
                      </a:endParaRPr>
                    </a:p>
                  </a:txBody>
                  <a:tcPr marL="45720" marR="45720" anchor="ctr">
                    <a:lnL w="12700" cap="flat" cmpd="sng" algn="ctr">
                      <a:noFill/>
                      <a:prstDash val="solid"/>
                      <a:round/>
                      <a:headEnd type="none" w="med" len="med"/>
                      <a:tailEnd type="none" w="med" len="med"/>
                    </a:lnL>
                    <a:lnR>
                      <a:noFill/>
                    </a:lnR>
                    <a:lnT w="9525" cap="flat" cmpd="sng" algn="ctr">
                      <a:solidFill>
                        <a:schemeClr val="bg1"/>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alpha val="10000"/>
                      </a:srgbClr>
                    </a:solid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62" name="TextBox 61">
            <a:extLst>
              <a:ext uri="{FF2B5EF4-FFF2-40B4-BE49-F238E27FC236}">
                <a16:creationId xmlns:a16="http://schemas.microsoft.com/office/drawing/2014/main" id="{1186DC06-0B47-77A4-410A-2D8ADFC99724}"/>
              </a:ext>
            </a:extLst>
          </p:cNvPr>
          <p:cNvSpPr txBox="1"/>
          <p:nvPr/>
        </p:nvSpPr>
        <p:spPr>
          <a:xfrm>
            <a:off x="7301720" y="3908522"/>
            <a:ext cx="48533" cy="294690"/>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itchFamily="34" charset="0"/>
              <a:ea typeface="Heiti SC Light" charset="-122"/>
              <a:cs typeface="Arial" pitchFamily="34" charset="0"/>
              <a:sym typeface="Gill Sans" charset="0"/>
            </a:endParaRPr>
          </a:p>
        </p:txBody>
      </p:sp>
      <p:graphicFrame>
        <p:nvGraphicFramePr>
          <p:cNvPr id="63" name="Table 62">
            <a:extLst>
              <a:ext uri="{FF2B5EF4-FFF2-40B4-BE49-F238E27FC236}">
                <a16:creationId xmlns:a16="http://schemas.microsoft.com/office/drawing/2014/main" id="{920C0C17-B258-8769-480F-925BDEEC85BA}"/>
              </a:ext>
            </a:extLst>
          </p:cNvPr>
          <p:cNvGraphicFramePr>
            <a:graphicFrameLocks noGrp="1"/>
          </p:cNvGraphicFramePr>
          <p:nvPr/>
        </p:nvGraphicFramePr>
        <p:xfrm>
          <a:off x="268133" y="4699141"/>
          <a:ext cx="11660343" cy="1134167"/>
        </p:xfrm>
        <a:graphic>
          <a:graphicData uri="http://schemas.openxmlformats.org/drawingml/2006/table">
            <a:tbl>
              <a:tblPr>
                <a:tableStyleId>{3B4B98B0-60AC-42C2-AFA5-B58CD77FA1E5}</a:tableStyleId>
              </a:tblPr>
              <a:tblGrid>
                <a:gridCol w="2224515">
                  <a:extLst>
                    <a:ext uri="{9D8B030D-6E8A-4147-A177-3AD203B41FA5}">
                      <a16:colId xmlns:a16="http://schemas.microsoft.com/office/drawing/2014/main" val="3763772023"/>
                    </a:ext>
                  </a:extLst>
                </a:gridCol>
                <a:gridCol w="786319">
                  <a:extLst>
                    <a:ext uri="{9D8B030D-6E8A-4147-A177-3AD203B41FA5}">
                      <a16:colId xmlns:a16="http://schemas.microsoft.com/office/drawing/2014/main" val="2189808986"/>
                    </a:ext>
                  </a:extLst>
                </a:gridCol>
                <a:gridCol w="786319">
                  <a:extLst>
                    <a:ext uri="{9D8B030D-6E8A-4147-A177-3AD203B41FA5}">
                      <a16:colId xmlns:a16="http://schemas.microsoft.com/office/drawing/2014/main" val="3009191814"/>
                    </a:ext>
                  </a:extLst>
                </a:gridCol>
                <a:gridCol w="786319">
                  <a:extLst>
                    <a:ext uri="{9D8B030D-6E8A-4147-A177-3AD203B41FA5}">
                      <a16:colId xmlns:a16="http://schemas.microsoft.com/office/drawing/2014/main" val="1514281170"/>
                    </a:ext>
                  </a:extLst>
                </a:gridCol>
                <a:gridCol w="786319">
                  <a:extLst>
                    <a:ext uri="{9D8B030D-6E8A-4147-A177-3AD203B41FA5}">
                      <a16:colId xmlns:a16="http://schemas.microsoft.com/office/drawing/2014/main" val="3650433432"/>
                    </a:ext>
                  </a:extLst>
                </a:gridCol>
                <a:gridCol w="786319">
                  <a:extLst>
                    <a:ext uri="{9D8B030D-6E8A-4147-A177-3AD203B41FA5}">
                      <a16:colId xmlns:a16="http://schemas.microsoft.com/office/drawing/2014/main" val="955500009"/>
                    </a:ext>
                  </a:extLst>
                </a:gridCol>
                <a:gridCol w="786319">
                  <a:extLst>
                    <a:ext uri="{9D8B030D-6E8A-4147-A177-3AD203B41FA5}">
                      <a16:colId xmlns:a16="http://schemas.microsoft.com/office/drawing/2014/main" val="1278458126"/>
                    </a:ext>
                  </a:extLst>
                </a:gridCol>
                <a:gridCol w="786319">
                  <a:extLst>
                    <a:ext uri="{9D8B030D-6E8A-4147-A177-3AD203B41FA5}">
                      <a16:colId xmlns:a16="http://schemas.microsoft.com/office/drawing/2014/main" val="1346376014"/>
                    </a:ext>
                  </a:extLst>
                </a:gridCol>
                <a:gridCol w="786319">
                  <a:extLst>
                    <a:ext uri="{9D8B030D-6E8A-4147-A177-3AD203B41FA5}">
                      <a16:colId xmlns:a16="http://schemas.microsoft.com/office/drawing/2014/main" val="1062588295"/>
                    </a:ext>
                  </a:extLst>
                </a:gridCol>
                <a:gridCol w="786319">
                  <a:extLst>
                    <a:ext uri="{9D8B030D-6E8A-4147-A177-3AD203B41FA5}">
                      <a16:colId xmlns:a16="http://schemas.microsoft.com/office/drawing/2014/main" val="2944766899"/>
                    </a:ext>
                  </a:extLst>
                </a:gridCol>
                <a:gridCol w="786319">
                  <a:extLst>
                    <a:ext uri="{9D8B030D-6E8A-4147-A177-3AD203B41FA5}">
                      <a16:colId xmlns:a16="http://schemas.microsoft.com/office/drawing/2014/main" val="371397069"/>
                    </a:ext>
                  </a:extLst>
                </a:gridCol>
                <a:gridCol w="786319">
                  <a:extLst>
                    <a:ext uri="{9D8B030D-6E8A-4147-A177-3AD203B41FA5}">
                      <a16:colId xmlns:a16="http://schemas.microsoft.com/office/drawing/2014/main" val="3056738831"/>
                    </a:ext>
                  </a:extLst>
                </a:gridCol>
                <a:gridCol w="786319">
                  <a:extLst>
                    <a:ext uri="{9D8B030D-6E8A-4147-A177-3AD203B41FA5}">
                      <a16:colId xmlns:a16="http://schemas.microsoft.com/office/drawing/2014/main" val="708102961"/>
                    </a:ext>
                  </a:extLst>
                </a:gridCol>
              </a:tblGrid>
              <a:tr h="25641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sz="1200" b="1" noProof="0">
                        <a:solidFill>
                          <a:schemeClr val="tx1"/>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4424119"/>
                  </a:ext>
                </a:extLst>
              </a:tr>
              <a:tr h="226529">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1" noProof="0">
                        <a:solidFill>
                          <a:schemeClr val="tx1"/>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1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noProof="0">
                          <a:solidFill>
                            <a:srgbClr val="1A2955"/>
                          </a:solidFill>
                          <a:effectLst/>
                          <a:latin typeface="Arial" panose="020B0604020202020204" pitchFamily="34" charset="0"/>
                          <a:cs typeface="Arial" panose="020B0604020202020204" pitchFamily="34" charset="0"/>
                        </a:rPr>
                        <a:t>Time from randomization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5931646"/>
                  </a:ext>
                </a:extLst>
              </a:tr>
              <a:tr h="189463">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1" noProof="0">
                          <a:solidFill>
                            <a:srgbClr val="1A2955"/>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1093381"/>
                  </a:ext>
                </a:extLst>
              </a:tr>
              <a:tr h="23088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kumimoji="0" lang="en-US" sz="1200" b="0" i="0" u="none" strike="noStrike" kern="1200" cap="none" spc="0" normalizeH="0" baseline="0" noProof="0" dirty="0">
                          <a:ln>
                            <a:noFill/>
                          </a:ln>
                          <a:solidFill>
                            <a:srgbClr val="008764"/>
                          </a:solidFill>
                          <a:effectLst/>
                          <a:uLnTx/>
                          <a:uFillTx/>
                          <a:latin typeface="Arial" panose="020B0604020202020204" pitchFamily="34" charset="0"/>
                          <a:ea typeface="Heiti SC Light"/>
                          <a:cs typeface="Arial" panose="020B0604020202020204" pitchFamily="34" charset="0"/>
                        </a:rPr>
                        <a:t>Camizestrant + CDK4/6i</a:t>
                      </a:r>
                      <a:endParaRPr lang="en-US" sz="1200" b="0" spc="0" baseline="0" noProof="0" dirty="0">
                        <a:solidFill>
                          <a:srgbClr val="008764"/>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157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138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105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82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41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26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11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extLst>
                  <a:ext uri="{0D108BD9-81ED-4DB2-BD59-A6C34878D82A}">
                    <a16:rowId xmlns:a16="http://schemas.microsoft.com/office/drawing/2014/main" val="1300438399"/>
                  </a:ext>
                </a:extLst>
              </a:tr>
              <a:tr h="23088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2557"/>
                          </a:solidFill>
                          <a:effectLst/>
                          <a:uLnTx/>
                          <a:uFillTx/>
                          <a:latin typeface="Arial" panose="020B0604020202020204" pitchFamily="34" charset="0"/>
                          <a:ea typeface="Heiti SC Light"/>
                          <a:cs typeface="Arial" panose="020B0604020202020204" pitchFamily="34" charset="0"/>
                        </a:rPr>
                        <a:t>AI + CDK4/6i</a:t>
                      </a:r>
                      <a:endParaRPr lang="en-US" sz="1200" b="0" spc="0" baseline="0" noProof="0">
                        <a:solidFill>
                          <a:srgbClr val="002557"/>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158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124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73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55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29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2557"/>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2557"/>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663198674"/>
                  </a:ext>
                </a:extLst>
              </a:tr>
            </a:tbl>
          </a:graphicData>
        </a:graphic>
      </p:graphicFrame>
      <p:sp>
        <p:nvSpPr>
          <p:cNvPr id="64" name="TextBox 63">
            <a:extLst>
              <a:ext uri="{FF2B5EF4-FFF2-40B4-BE49-F238E27FC236}">
                <a16:creationId xmlns:a16="http://schemas.microsoft.com/office/drawing/2014/main" id="{9BB616E9-E814-6874-7AC9-DA982E58201D}"/>
              </a:ext>
            </a:extLst>
          </p:cNvPr>
          <p:cNvSpPr txBox="1"/>
          <p:nvPr/>
        </p:nvSpPr>
        <p:spPr>
          <a:xfrm>
            <a:off x="6771358" y="2677814"/>
            <a:ext cx="2980575" cy="30777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rPr>
              <a:t>Camizestrant + CDK4/6i </a:t>
            </a:r>
            <a:endParaRPr kumimoji="0" lang="en-US" sz="1400" b="1" i="0" u="none" strike="noStrike" kern="1200" cap="none" spc="0" normalizeH="0" baseline="0" noProof="0">
              <a:ln>
                <a:noFill/>
              </a:ln>
              <a:solidFill>
                <a:srgbClr val="008764"/>
              </a:solidFill>
              <a:effectLst/>
              <a:uLnTx/>
              <a:uFillTx/>
              <a:latin typeface="Arial" pitchFamily="34" charset="0"/>
              <a:ea typeface="+mn-ea"/>
              <a:cs typeface="Arial" pitchFamily="34" charset="0"/>
            </a:endParaRPr>
          </a:p>
        </p:txBody>
      </p:sp>
      <p:sp>
        <p:nvSpPr>
          <p:cNvPr id="65" name="TextBox 64">
            <a:extLst>
              <a:ext uri="{FF2B5EF4-FFF2-40B4-BE49-F238E27FC236}">
                <a16:creationId xmlns:a16="http://schemas.microsoft.com/office/drawing/2014/main" id="{000CE050-7AE7-C8A9-1F2F-8CBBFA2B5A43}"/>
              </a:ext>
            </a:extLst>
          </p:cNvPr>
          <p:cNvSpPr txBox="1"/>
          <p:nvPr/>
        </p:nvSpPr>
        <p:spPr>
          <a:xfrm>
            <a:off x="2898711" y="2525315"/>
            <a:ext cx="1351471" cy="307777"/>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pitchFamily="34" charset="0"/>
                <a:ea typeface="Heiti SC Light"/>
                <a:cs typeface="Arial" panose="020B0604020202020204" pitchFamily="34" charset="0"/>
              </a:rPr>
              <a:t>AI + CDK4/6i </a:t>
            </a:r>
            <a:endParaRPr kumimoji="0" lang="en-US" sz="1400" b="1" i="0" u="none" strike="noStrike" kern="1200" cap="none" spc="0" normalizeH="0" baseline="0" noProof="0">
              <a:ln>
                <a:noFill/>
              </a:ln>
              <a:solidFill>
                <a:srgbClr val="002557"/>
              </a:solidFill>
              <a:effectLst/>
              <a:uLnTx/>
              <a:uFillTx/>
              <a:latin typeface="Arial" pitchFamily="34" charset="0"/>
              <a:ea typeface="+mn-ea"/>
              <a:cs typeface="Arial" pitchFamily="34" charset="0"/>
            </a:endParaRPr>
          </a:p>
        </p:txBody>
      </p:sp>
      <p:cxnSp>
        <p:nvCxnSpPr>
          <p:cNvPr id="69" name="Straight Connector 68">
            <a:extLst>
              <a:ext uri="{FF2B5EF4-FFF2-40B4-BE49-F238E27FC236}">
                <a16:creationId xmlns:a16="http://schemas.microsoft.com/office/drawing/2014/main" id="{26C1EF80-2ADC-AD87-C8DA-02E7B1EA3738}"/>
              </a:ext>
            </a:extLst>
          </p:cNvPr>
          <p:cNvCxnSpPr>
            <a:cxnSpLocks/>
          </p:cNvCxnSpPr>
          <p:nvPr/>
        </p:nvCxnSpPr>
        <p:spPr>
          <a:xfrm flipV="1">
            <a:off x="6030239" y="2861301"/>
            <a:ext cx="0" cy="183535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4C8B18B-6997-4691-241A-15A9160B4C93}"/>
              </a:ext>
            </a:extLst>
          </p:cNvPr>
          <p:cNvCxnSpPr>
            <a:cxnSpLocks/>
          </p:cNvCxnSpPr>
          <p:nvPr/>
        </p:nvCxnSpPr>
        <p:spPr>
          <a:xfrm flipV="1">
            <a:off x="9200239" y="3777171"/>
            <a:ext cx="2456" cy="8909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0CEA357F-14A4-9089-65D4-AADD34E36FE7}"/>
              </a:ext>
            </a:extLst>
          </p:cNvPr>
          <p:cNvSpPr txBox="1"/>
          <p:nvPr/>
        </p:nvSpPr>
        <p:spPr>
          <a:xfrm>
            <a:off x="5655480" y="2459553"/>
            <a:ext cx="906139"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mn-ea"/>
                <a:cs typeface="+mn-cs"/>
              </a:rPr>
              <a:t>60.7%</a:t>
            </a:r>
          </a:p>
        </p:txBody>
      </p:sp>
      <p:sp>
        <p:nvSpPr>
          <p:cNvPr id="72" name="TextBox 71">
            <a:extLst>
              <a:ext uri="{FF2B5EF4-FFF2-40B4-BE49-F238E27FC236}">
                <a16:creationId xmlns:a16="http://schemas.microsoft.com/office/drawing/2014/main" id="{52D1BDAB-7D15-A5D0-E607-2AEE7308444D}"/>
              </a:ext>
            </a:extLst>
          </p:cNvPr>
          <p:cNvSpPr txBox="1"/>
          <p:nvPr/>
        </p:nvSpPr>
        <p:spPr>
          <a:xfrm>
            <a:off x="5398259" y="3653856"/>
            <a:ext cx="699664"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33.4%</a:t>
            </a:r>
          </a:p>
        </p:txBody>
      </p:sp>
      <p:sp>
        <p:nvSpPr>
          <p:cNvPr id="73" name="TextBox 72">
            <a:extLst>
              <a:ext uri="{FF2B5EF4-FFF2-40B4-BE49-F238E27FC236}">
                <a16:creationId xmlns:a16="http://schemas.microsoft.com/office/drawing/2014/main" id="{A163BE70-722C-BD30-10C9-B8BE80EFDE49}"/>
              </a:ext>
            </a:extLst>
          </p:cNvPr>
          <p:cNvSpPr txBox="1"/>
          <p:nvPr/>
        </p:nvSpPr>
        <p:spPr>
          <a:xfrm>
            <a:off x="8895901" y="3499967"/>
            <a:ext cx="699665"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a:ea typeface="+mn-ea"/>
                <a:cs typeface="+mn-cs"/>
              </a:rPr>
              <a:t>29.7%</a:t>
            </a:r>
          </a:p>
        </p:txBody>
      </p:sp>
      <p:sp>
        <p:nvSpPr>
          <p:cNvPr id="74" name="TextBox 73">
            <a:extLst>
              <a:ext uri="{FF2B5EF4-FFF2-40B4-BE49-F238E27FC236}">
                <a16:creationId xmlns:a16="http://schemas.microsoft.com/office/drawing/2014/main" id="{03F67C34-9621-3138-FB96-6EA86561C88D}"/>
              </a:ext>
            </a:extLst>
          </p:cNvPr>
          <p:cNvSpPr txBox="1"/>
          <p:nvPr/>
        </p:nvSpPr>
        <p:spPr>
          <a:xfrm>
            <a:off x="9120098" y="4221263"/>
            <a:ext cx="629927" cy="307777"/>
          </a:xfrm>
          <a:prstGeom prst="rect">
            <a:avLst/>
          </a:prstGeom>
          <a:noFill/>
        </p:spPr>
        <p:txBody>
          <a:bodyPr wrap="square">
            <a:spAutoFit/>
          </a:bodyPr>
          <a:lstStyle>
            <a:defPPr>
              <a:defRPr lang="en-US"/>
            </a:defPPr>
            <a:lvl1pPr marR="0" lvl="0" indent="0" algn="ctr" fontAlgn="base">
              <a:lnSpc>
                <a:spcPct val="100000"/>
              </a:lnSpc>
              <a:spcBef>
                <a:spcPct val="0"/>
              </a:spcBef>
              <a:spcAft>
                <a:spcPct val="0"/>
              </a:spcAft>
              <a:buClrTx/>
              <a:buSzTx/>
              <a:buFontTx/>
              <a:buNone/>
              <a:tabLst/>
              <a:defRPr kumimoji="0" sz="1200" b="0" i="0" u="none" strike="noStrike" cap="none" spc="0" baseline="0"/>
            </a:lvl1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2557"/>
                </a:solidFill>
                <a:effectLst/>
                <a:uLnTx/>
                <a:uFillTx/>
                <a:latin typeface="Arial" panose="020B0604020202020204"/>
                <a:ea typeface="+mn-ea"/>
                <a:cs typeface="+mn-cs"/>
              </a:rPr>
              <a:t>5.4%</a:t>
            </a:r>
          </a:p>
        </p:txBody>
      </p:sp>
      <p:grpSp>
        <p:nvGrpSpPr>
          <p:cNvPr id="75" name="Group 74">
            <a:extLst>
              <a:ext uri="{FF2B5EF4-FFF2-40B4-BE49-F238E27FC236}">
                <a16:creationId xmlns:a16="http://schemas.microsoft.com/office/drawing/2014/main" id="{3F667967-385B-954D-946B-1CD6B5A3D556}"/>
              </a:ext>
            </a:extLst>
          </p:cNvPr>
          <p:cNvGrpSpPr/>
          <p:nvPr/>
        </p:nvGrpSpPr>
        <p:grpSpPr>
          <a:xfrm>
            <a:off x="1975171" y="1547557"/>
            <a:ext cx="895318" cy="3251014"/>
            <a:chOff x="1069195" y="1656079"/>
            <a:chExt cx="895319" cy="3251011"/>
          </a:xfrm>
        </p:grpSpPr>
        <p:sp>
          <p:nvSpPr>
            <p:cNvPr id="76" name="TextBox 75">
              <a:extLst>
                <a:ext uri="{FF2B5EF4-FFF2-40B4-BE49-F238E27FC236}">
                  <a16:creationId xmlns:a16="http://schemas.microsoft.com/office/drawing/2014/main" id="{6264FBC9-EE16-CBB8-7E95-C0164045D880}"/>
                </a:ext>
              </a:extLst>
            </p:cNvPr>
            <p:cNvSpPr txBox="1"/>
            <p:nvPr/>
          </p:nvSpPr>
          <p:spPr>
            <a:xfrm rot="16200000">
              <a:off x="870584" y="3129085"/>
              <a:ext cx="630357" cy="233135"/>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PFS (%)</a:t>
              </a:r>
            </a:p>
          </p:txBody>
        </p:sp>
        <p:cxnSp>
          <p:nvCxnSpPr>
            <p:cNvPr id="77" name="Straight Connector 76">
              <a:extLst>
                <a:ext uri="{FF2B5EF4-FFF2-40B4-BE49-F238E27FC236}">
                  <a16:creationId xmlns:a16="http://schemas.microsoft.com/office/drawing/2014/main" id="{6993D355-7B8E-5C4E-8377-73C5F49A9CA8}"/>
                </a:ext>
              </a:extLst>
            </p:cNvPr>
            <p:cNvCxnSpPr/>
            <p:nvPr/>
          </p:nvCxnSpPr>
          <p:spPr bwMode="auto">
            <a:xfrm>
              <a:off x="1964514" y="1751712"/>
              <a:ext cx="0" cy="3092902"/>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78" name="Group 77">
              <a:extLst>
                <a:ext uri="{FF2B5EF4-FFF2-40B4-BE49-F238E27FC236}">
                  <a16:creationId xmlns:a16="http://schemas.microsoft.com/office/drawing/2014/main" id="{69BE5816-FD67-F128-B9CE-0E53F00A18FE}"/>
                </a:ext>
              </a:extLst>
            </p:cNvPr>
            <p:cNvGrpSpPr/>
            <p:nvPr/>
          </p:nvGrpSpPr>
          <p:grpSpPr>
            <a:xfrm>
              <a:off x="1888093" y="1755591"/>
              <a:ext cx="72007" cy="2728082"/>
              <a:chOff x="1888093" y="1755591"/>
              <a:chExt cx="72007" cy="2728082"/>
            </a:xfrm>
          </p:grpSpPr>
          <p:cxnSp>
            <p:nvCxnSpPr>
              <p:cNvPr id="90" name="Straight Connector 89">
                <a:extLst>
                  <a:ext uri="{FF2B5EF4-FFF2-40B4-BE49-F238E27FC236}">
                    <a16:creationId xmlns:a16="http://schemas.microsoft.com/office/drawing/2014/main" id="{91C2B831-5EA0-77F3-07C2-1723D60EE428}"/>
                  </a:ext>
                </a:extLst>
              </p:cNvPr>
              <p:cNvCxnSpPr/>
              <p:nvPr/>
            </p:nvCxnSpPr>
            <p:spPr bwMode="auto">
              <a:xfrm rot="5400000">
                <a:off x="1924095" y="1719589"/>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3786537D-1DED-3852-4FF0-4A2BC4AD8820}"/>
                  </a:ext>
                </a:extLst>
              </p:cNvPr>
              <p:cNvCxnSpPr/>
              <p:nvPr/>
            </p:nvCxnSpPr>
            <p:spPr bwMode="auto">
              <a:xfrm rot="5400000">
                <a:off x="1924098" y="202551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CB9A93EC-0E5F-F0C0-5A91-B9D14221697F}"/>
                  </a:ext>
                </a:extLst>
              </p:cNvPr>
              <p:cNvCxnSpPr/>
              <p:nvPr/>
            </p:nvCxnSpPr>
            <p:spPr bwMode="auto">
              <a:xfrm rot="5400000">
                <a:off x="1924095" y="232828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B6CBB066-9D49-F1BA-73B3-2BE67C29D3A3}"/>
                  </a:ext>
                </a:extLst>
              </p:cNvPr>
              <p:cNvCxnSpPr/>
              <p:nvPr/>
            </p:nvCxnSpPr>
            <p:spPr bwMode="auto">
              <a:xfrm rot="5400000">
                <a:off x="1924095" y="263105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6BDA5F63-9227-E47D-0EA1-9EAEED70BA77}"/>
                  </a:ext>
                </a:extLst>
              </p:cNvPr>
              <p:cNvCxnSpPr/>
              <p:nvPr/>
            </p:nvCxnSpPr>
            <p:spPr bwMode="auto">
              <a:xfrm rot="5400000">
                <a:off x="1924095" y="293382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89D071A-1485-B1F5-E52F-86FB3BD4ADC9}"/>
                  </a:ext>
                </a:extLst>
              </p:cNvPr>
              <p:cNvCxnSpPr/>
              <p:nvPr/>
            </p:nvCxnSpPr>
            <p:spPr bwMode="auto">
              <a:xfrm rot="5400000">
                <a:off x="1924095" y="323659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058A2831-8357-3B15-89B1-83B95F92988A}"/>
                  </a:ext>
                </a:extLst>
              </p:cNvPr>
              <p:cNvCxnSpPr/>
              <p:nvPr/>
            </p:nvCxnSpPr>
            <p:spPr bwMode="auto">
              <a:xfrm rot="5400000">
                <a:off x="1924095" y="353936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24DC1531-0AB2-F95D-5C43-E42281BF462B}"/>
                  </a:ext>
                </a:extLst>
              </p:cNvPr>
              <p:cNvCxnSpPr/>
              <p:nvPr/>
            </p:nvCxnSpPr>
            <p:spPr bwMode="auto">
              <a:xfrm rot="5400000">
                <a:off x="1924095" y="384213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B8A73239-C759-5064-3FE1-DCBFA117A94D}"/>
                  </a:ext>
                </a:extLst>
              </p:cNvPr>
              <p:cNvCxnSpPr/>
              <p:nvPr/>
            </p:nvCxnSpPr>
            <p:spPr bwMode="auto">
              <a:xfrm rot="5400000">
                <a:off x="1924095" y="414490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8F116B59-8DB8-AF37-D6D2-8D16AC05C56B}"/>
                  </a:ext>
                </a:extLst>
              </p:cNvPr>
              <p:cNvCxnSpPr/>
              <p:nvPr/>
            </p:nvCxnSpPr>
            <p:spPr bwMode="auto">
              <a:xfrm rot="5400000">
                <a:off x="1924095" y="444767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79" name="TextBox 78">
              <a:extLst>
                <a:ext uri="{FF2B5EF4-FFF2-40B4-BE49-F238E27FC236}">
                  <a16:creationId xmlns:a16="http://schemas.microsoft.com/office/drawing/2014/main" id="{2322301E-845E-8BED-F753-FD6CA5D2ABA2}"/>
                </a:ext>
              </a:extLst>
            </p:cNvPr>
            <p:cNvSpPr txBox="1"/>
            <p:nvPr/>
          </p:nvSpPr>
          <p:spPr>
            <a:xfrm>
              <a:off x="1657234" y="4673955"/>
              <a:ext cx="133427" cy="233135"/>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0</a:t>
              </a:r>
            </a:p>
          </p:txBody>
        </p:sp>
        <p:sp>
          <p:nvSpPr>
            <p:cNvPr id="80" name="TextBox 79">
              <a:extLst>
                <a:ext uri="{FF2B5EF4-FFF2-40B4-BE49-F238E27FC236}">
                  <a16:creationId xmlns:a16="http://schemas.microsoft.com/office/drawing/2014/main" id="{E4CD47E9-9907-BCF9-AF20-644BB7DF1A97}"/>
                </a:ext>
              </a:extLst>
            </p:cNvPr>
            <p:cNvSpPr txBox="1"/>
            <p:nvPr/>
          </p:nvSpPr>
          <p:spPr>
            <a:xfrm>
              <a:off x="1586756" y="4386586"/>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a:t>
              </a:r>
            </a:p>
          </p:txBody>
        </p:sp>
        <p:sp>
          <p:nvSpPr>
            <p:cNvPr id="81" name="TextBox 80">
              <a:extLst>
                <a:ext uri="{FF2B5EF4-FFF2-40B4-BE49-F238E27FC236}">
                  <a16:creationId xmlns:a16="http://schemas.microsoft.com/office/drawing/2014/main" id="{6F14B3CE-3655-0C43-6458-F1F7AF637B20}"/>
                </a:ext>
              </a:extLst>
            </p:cNvPr>
            <p:cNvSpPr txBox="1"/>
            <p:nvPr/>
          </p:nvSpPr>
          <p:spPr>
            <a:xfrm>
              <a:off x="1588576" y="407699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20</a:t>
              </a:r>
            </a:p>
          </p:txBody>
        </p:sp>
        <p:sp>
          <p:nvSpPr>
            <p:cNvPr id="82" name="TextBox 81">
              <a:extLst>
                <a:ext uri="{FF2B5EF4-FFF2-40B4-BE49-F238E27FC236}">
                  <a16:creationId xmlns:a16="http://schemas.microsoft.com/office/drawing/2014/main" id="{650C45B0-1060-3B39-6FF8-5E139770C2BE}"/>
                </a:ext>
              </a:extLst>
            </p:cNvPr>
            <p:cNvSpPr txBox="1"/>
            <p:nvPr/>
          </p:nvSpPr>
          <p:spPr>
            <a:xfrm>
              <a:off x="1588576" y="3769126"/>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30</a:t>
              </a:r>
            </a:p>
          </p:txBody>
        </p:sp>
        <p:sp>
          <p:nvSpPr>
            <p:cNvPr id="83" name="TextBox 82">
              <a:extLst>
                <a:ext uri="{FF2B5EF4-FFF2-40B4-BE49-F238E27FC236}">
                  <a16:creationId xmlns:a16="http://schemas.microsoft.com/office/drawing/2014/main" id="{FC1A1E8C-2B33-7921-33B1-F33FC9BDC447}"/>
                </a:ext>
              </a:extLst>
            </p:cNvPr>
            <p:cNvSpPr txBox="1"/>
            <p:nvPr/>
          </p:nvSpPr>
          <p:spPr>
            <a:xfrm>
              <a:off x="1588576" y="3468001"/>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40</a:t>
              </a:r>
            </a:p>
          </p:txBody>
        </p:sp>
        <p:sp>
          <p:nvSpPr>
            <p:cNvPr id="84" name="TextBox 83">
              <a:extLst>
                <a:ext uri="{FF2B5EF4-FFF2-40B4-BE49-F238E27FC236}">
                  <a16:creationId xmlns:a16="http://schemas.microsoft.com/office/drawing/2014/main" id="{7FBFBD6E-26D5-3510-3D8B-1801EC1A7564}"/>
                </a:ext>
              </a:extLst>
            </p:cNvPr>
            <p:cNvSpPr txBox="1"/>
            <p:nvPr/>
          </p:nvSpPr>
          <p:spPr>
            <a:xfrm>
              <a:off x="1588576" y="3159892"/>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50</a:t>
              </a:r>
            </a:p>
          </p:txBody>
        </p:sp>
        <p:sp>
          <p:nvSpPr>
            <p:cNvPr id="85" name="TextBox 84">
              <a:extLst>
                <a:ext uri="{FF2B5EF4-FFF2-40B4-BE49-F238E27FC236}">
                  <a16:creationId xmlns:a16="http://schemas.microsoft.com/office/drawing/2014/main" id="{E38ED34B-DDF7-147E-227A-AEE861706A54}"/>
                </a:ext>
              </a:extLst>
            </p:cNvPr>
            <p:cNvSpPr txBox="1"/>
            <p:nvPr/>
          </p:nvSpPr>
          <p:spPr>
            <a:xfrm>
              <a:off x="1588576" y="285712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60</a:t>
              </a:r>
            </a:p>
          </p:txBody>
        </p:sp>
        <p:sp>
          <p:nvSpPr>
            <p:cNvPr id="86" name="TextBox 85">
              <a:extLst>
                <a:ext uri="{FF2B5EF4-FFF2-40B4-BE49-F238E27FC236}">
                  <a16:creationId xmlns:a16="http://schemas.microsoft.com/office/drawing/2014/main" id="{E496839E-9424-8117-D12E-35EB711D8C76}"/>
                </a:ext>
              </a:extLst>
            </p:cNvPr>
            <p:cNvSpPr txBox="1"/>
            <p:nvPr/>
          </p:nvSpPr>
          <p:spPr>
            <a:xfrm>
              <a:off x="1588576" y="256195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70</a:t>
              </a:r>
            </a:p>
          </p:txBody>
        </p:sp>
        <p:sp>
          <p:nvSpPr>
            <p:cNvPr id="87" name="TextBox 86">
              <a:extLst>
                <a:ext uri="{FF2B5EF4-FFF2-40B4-BE49-F238E27FC236}">
                  <a16:creationId xmlns:a16="http://schemas.microsoft.com/office/drawing/2014/main" id="{43733229-D4D9-1757-A44D-7BEE4A81C363}"/>
                </a:ext>
              </a:extLst>
            </p:cNvPr>
            <p:cNvSpPr txBox="1"/>
            <p:nvPr/>
          </p:nvSpPr>
          <p:spPr>
            <a:xfrm>
              <a:off x="1588576" y="2254036"/>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80</a:t>
              </a:r>
            </a:p>
          </p:txBody>
        </p:sp>
        <p:sp>
          <p:nvSpPr>
            <p:cNvPr id="88" name="TextBox 87">
              <a:extLst>
                <a:ext uri="{FF2B5EF4-FFF2-40B4-BE49-F238E27FC236}">
                  <a16:creationId xmlns:a16="http://schemas.microsoft.com/office/drawing/2014/main" id="{D165BA67-0BFA-A33F-1CBB-5E4155BF5EA7}"/>
                </a:ext>
              </a:extLst>
            </p:cNvPr>
            <p:cNvSpPr txBox="1"/>
            <p:nvPr/>
          </p:nvSpPr>
          <p:spPr>
            <a:xfrm>
              <a:off x="1588576" y="1945631"/>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90</a:t>
              </a:r>
            </a:p>
          </p:txBody>
        </p:sp>
        <p:sp>
          <p:nvSpPr>
            <p:cNvPr id="89" name="TextBox 88">
              <a:extLst>
                <a:ext uri="{FF2B5EF4-FFF2-40B4-BE49-F238E27FC236}">
                  <a16:creationId xmlns:a16="http://schemas.microsoft.com/office/drawing/2014/main" id="{BFECD006-FE3B-B9AF-E5F4-50D6B90E380C}"/>
                </a:ext>
              </a:extLst>
            </p:cNvPr>
            <p:cNvSpPr txBox="1"/>
            <p:nvPr/>
          </p:nvSpPr>
          <p:spPr>
            <a:xfrm>
              <a:off x="1503617" y="1656079"/>
              <a:ext cx="303346"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100</a:t>
              </a:r>
            </a:p>
          </p:txBody>
        </p:sp>
      </p:grpSp>
      <p:grpSp>
        <p:nvGrpSpPr>
          <p:cNvPr id="100" name="Group 99">
            <a:extLst>
              <a:ext uri="{FF2B5EF4-FFF2-40B4-BE49-F238E27FC236}">
                <a16:creationId xmlns:a16="http://schemas.microsoft.com/office/drawing/2014/main" id="{AD1634FC-55C5-EE71-F44E-5C68B5B9A17E}"/>
              </a:ext>
            </a:extLst>
          </p:cNvPr>
          <p:cNvGrpSpPr/>
          <p:nvPr/>
        </p:nvGrpSpPr>
        <p:grpSpPr>
          <a:xfrm>
            <a:off x="2792461" y="4673029"/>
            <a:ext cx="8784651" cy="58175"/>
            <a:chOff x="2738201" y="4770128"/>
            <a:chExt cx="8784650" cy="58174"/>
          </a:xfrm>
        </p:grpSpPr>
        <p:cxnSp>
          <p:nvCxnSpPr>
            <p:cNvPr id="101" name="Straight Connector 100">
              <a:extLst>
                <a:ext uri="{FF2B5EF4-FFF2-40B4-BE49-F238E27FC236}">
                  <a16:creationId xmlns:a16="http://schemas.microsoft.com/office/drawing/2014/main" id="{40A92482-9F45-4A76-4543-BC8940BAC9AD}"/>
                </a:ext>
              </a:extLst>
            </p:cNvPr>
            <p:cNvCxnSpPr>
              <a:cxnSpLocks/>
            </p:cNvCxnSpPr>
            <p:nvPr/>
          </p:nvCxnSpPr>
          <p:spPr bwMode="auto">
            <a:xfrm>
              <a:off x="2738201" y="4770128"/>
              <a:ext cx="8784650" cy="3"/>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494E6BE5-5936-CDC9-A806-6410CF170FC6}"/>
                </a:ext>
              </a:extLst>
            </p:cNvPr>
            <p:cNvCxnSpPr>
              <a:cxnSpLocks/>
            </p:cNvCxnSpPr>
            <p:nvPr/>
          </p:nvCxnSpPr>
          <p:spPr bwMode="auto">
            <a:xfrm>
              <a:off x="281500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3DCA54AB-79A5-BE62-BBCD-D6E8679C85A1}"/>
                </a:ext>
              </a:extLst>
            </p:cNvPr>
            <p:cNvCxnSpPr>
              <a:cxnSpLocks/>
            </p:cNvCxnSpPr>
            <p:nvPr/>
          </p:nvCxnSpPr>
          <p:spPr bwMode="auto">
            <a:xfrm>
              <a:off x="360662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AB38D0B4-2CB7-DF90-E8A4-9D9D382D9864}"/>
                </a:ext>
              </a:extLst>
            </p:cNvPr>
            <p:cNvCxnSpPr>
              <a:cxnSpLocks/>
            </p:cNvCxnSpPr>
            <p:nvPr/>
          </p:nvCxnSpPr>
          <p:spPr bwMode="auto">
            <a:xfrm>
              <a:off x="439824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29194D58-61E2-4870-019B-601ADA85FE2A}"/>
                </a:ext>
              </a:extLst>
            </p:cNvPr>
            <p:cNvCxnSpPr>
              <a:cxnSpLocks/>
            </p:cNvCxnSpPr>
            <p:nvPr/>
          </p:nvCxnSpPr>
          <p:spPr bwMode="auto">
            <a:xfrm>
              <a:off x="518987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A7D5C225-FA63-A4F5-BB67-441A725DABD7}"/>
                </a:ext>
              </a:extLst>
            </p:cNvPr>
            <p:cNvCxnSpPr>
              <a:cxnSpLocks/>
            </p:cNvCxnSpPr>
            <p:nvPr/>
          </p:nvCxnSpPr>
          <p:spPr bwMode="auto">
            <a:xfrm>
              <a:off x="677311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E696A5A2-44E8-3E73-4493-7AB54C3D30D9}"/>
                </a:ext>
              </a:extLst>
            </p:cNvPr>
            <p:cNvCxnSpPr>
              <a:cxnSpLocks/>
            </p:cNvCxnSpPr>
            <p:nvPr/>
          </p:nvCxnSpPr>
          <p:spPr bwMode="auto">
            <a:xfrm>
              <a:off x="598149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86048DDB-3AB1-E50F-D3CF-E61BE14EC630}"/>
                </a:ext>
              </a:extLst>
            </p:cNvPr>
            <p:cNvCxnSpPr>
              <a:cxnSpLocks/>
            </p:cNvCxnSpPr>
            <p:nvPr/>
          </p:nvCxnSpPr>
          <p:spPr bwMode="auto">
            <a:xfrm>
              <a:off x="756473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CA25E653-7256-66F2-A958-6272C6B53E21}"/>
                </a:ext>
              </a:extLst>
            </p:cNvPr>
            <p:cNvCxnSpPr>
              <a:cxnSpLocks/>
            </p:cNvCxnSpPr>
            <p:nvPr/>
          </p:nvCxnSpPr>
          <p:spPr bwMode="auto">
            <a:xfrm>
              <a:off x="914798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1AE40BCF-5129-0229-4A22-95D835E4D615}"/>
                </a:ext>
              </a:extLst>
            </p:cNvPr>
            <p:cNvCxnSpPr>
              <a:cxnSpLocks/>
            </p:cNvCxnSpPr>
            <p:nvPr/>
          </p:nvCxnSpPr>
          <p:spPr bwMode="auto">
            <a:xfrm>
              <a:off x="1073122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705746CC-C133-B8D6-6DED-52AAF0592D8B}"/>
                </a:ext>
              </a:extLst>
            </p:cNvPr>
            <p:cNvCxnSpPr>
              <a:cxnSpLocks/>
            </p:cNvCxnSpPr>
            <p:nvPr/>
          </p:nvCxnSpPr>
          <p:spPr bwMode="auto">
            <a:xfrm>
              <a:off x="11522851"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E5BB66E2-B432-8A79-39FC-5AFB9520185A}"/>
                </a:ext>
              </a:extLst>
            </p:cNvPr>
            <p:cNvCxnSpPr>
              <a:cxnSpLocks/>
            </p:cNvCxnSpPr>
            <p:nvPr/>
          </p:nvCxnSpPr>
          <p:spPr bwMode="auto">
            <a:xfrm>
              <a:off x="835635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B1B0651B-7E6E-357B-4275-F5E40E9E00D5}"/>
                </a:ext>
              </a:extLst>
            </p:cNvPr>
            <p:cNvCxnSpPr>
              <a:cxnSpLocks/>
            </p:cNvCxnSpPr>
            <p:nvPr/>
          </p:nvCxnSpPr>
          <p:spPr bwMode="auto">
            <a:xfrm>
              <a:off x="993960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grpSp>
        <p:nvGrpSpPr>
          <p:cNvPr id="114" name="Group 113">
            <a:extLst>
              <a:ext uri="{FF2B5EF4-FFF2-40B4-BE49-F238E27FC236}">
                <a16:creationId xmlns:a16="http://schemas.microsoft.com/office/drawing/2014/main" id="{AE7358E5-F831-C987-0FF9-DBB742A2E331}"/>
              </a:ext>
            </a:extLst>
          </p:cNvPr>
          <p:cNvGrpSpPr/>
          <p:nvPr/>
        </p:nvGrpSpPr>
        <p:grpSpPr>
          <a:xfrm>
            <a:off x="2823248" y="1605896"/>
            <a:ext cx="8236923" cy="3058475"/>
            <a:chOff x="2768987" y="1702995"/>
            <a:chExt cx="8236922" cy="2992227"/>
          </a:xfrm>
        </p:grpSpPr>
        <p:grpSp>
          <p:nvGrpSpPr>
            <p:cNvPr id="115" name="Graphic 9">
              <a:extLst>
                <a:ext uri="{FF2B5EF4-FFF2-40B4-BE49-F238E27FC236}">
                  <a16:creationId xmlns:a16="http://schemas.microsoft.com/office/drawing/2014/main" id="{4C4BB2E0-6E20-A050-7D88-CFE5D964E83C}"/>
                </a:ext>
              </a:extLst>
            </p:cNvPr>
            <p:cNvGrpSpPr>
              <a:grpSpLocks/>
            </p:cNvGrpSpPr>
            <p:nvPr/>
          </p:nvGrpSpPr>
          <p:grpSpPr>
            <a:xfrm>
              <a:off x="2768987" y="1702995"/>
              <a:ext cx="6752922" cy="2992227"/>
              <a:chOff x="2794211" y="1702995"/>
              <a:chExt cx="6752922" cy="2992227"/>
            </a:xfrm>
          </p:grpSpPr>
          <p:sp>
            <p:nvSpPr>
              <p:cNvPr id="171" name="Freeform 954">
                <a:extLst>
                  <a:ext uri="{FF2B5EF4-FFF2-40B4-BE49-F238E27FC236}">
                    <a16:creationId xmlns:a16="http://schemas.microsoft.com/office/drawing/2014/main" id="{9E2A7BC3-8B86-9F7F-212F-5A38CCA7ABF7}"/>
                  </a:ext>
                </a:extLst>
              </p:cNvPr>
              <p:cNvSpPr>
                <a:spLocks/>
              </p:cNvSpPr>
              <p:nvPr/>
            </p:nvSpPr>
            <p:spPr>
              <a:xfrm>
                <a:off x="2831272" y="1746340"/>
                <a:ext cx="6715861" cy="2948882"/>
              </a:xfrm>
              <a:custGeom>
                <a:avLst/>
                <a:gdLst>
                  <a:gd name="connsiteX0" fmla="*/ 0 w 6715861"/>
                  <a:gd name="connsiteY0" fmla="*/ 0 h 2948882"/>
                  <a:gd name="connsiteX1" fmla="*/ 328208 w 6715861"/>
                  <a:gd name="connsiteY1" fmla="*/ 0 h 2948882"/>
                  <a:gd name="connsiteX2" fmla="*/ 328208 w 6715861"/>
                  <a:gd name="connsiteY2" fmla="*/ 21468 h 2948882"/>
                  <a:gd name="connsiteX3" fmla="*/ 421618 w 6715861"/>
                  <a:gd name="connsiteY3" fmla="*/ 21468 h 2948882"/>
                  <a:gd name="connsiteX4" fmla="*/ 421618 w 6715861"/>
                  <a:gd name="connsiteY4" fmla="*/ 81299 h 2948882"/>
                  <a:gd name="connsiteX5" fmla="*/ 447962 w 6715861"/>
                  <a:gd name="connsiteY5" fmla="*/ 81299 h 2948882"/>
                  <a:gd name="connsiteX6" fmla="*/ 447962 w 6715861"/>
                  <a:gd name="connsiteY6" fmla="*/ 117122 h 2948882"/>
                  <a:gd name="connsiteX7" fmla="*/ 467051 w 6715861"/>
                  <a:gd name="connsiteY7" fmla="*/ 117122 h 2948882"/>
                  <a:gd name="connsiteX8" fmla="*/ 467051 w 6715861"/>
                  <a:gd name="connsiteY8" fmla="*/ 174540 h 2948882"/>
                  <a:gd name="connsiteX9" fmla="*/ 475196 w 6715861"/>
                  <a:gd name="connsiteY9" fmla="*/ 174540 h 2948882"/>
                  <a:gd name="connsiteX10" fmla="*/ 475196 w 6715861"/>
                  <a:gd name="connsiteY10" fmla="*/ 192959 h 2948882"/>
                  <a:gd name="connsiteX11" fmla="*/ 482450 w 6715861"/>
                  <a:gd name="connsiteY11" fmla="*/ 192959 h 2948882"/>
                  <a:gd name="connsiteX12" fmla="*/ 482450 w 6715861"/>
                  <a:gd name="connsiteY12" fmla="*/ 292424 h 2948882"/>
                  <a:gd name="connsiteX13" fmla="*/ 492758 w 6715861"/>
                  <a:gd name="connsiteY13" fmla="*/ 292424 h 2948882"/>
                  <a:gd name="connsiteX14" fmla="*/ 492758 w 6715861"/>
                  <a:gd name="connsiteY14" fmla="*/ 300554 h 2948882"/>
                  <a:gd name="connsiteX15" fmla="*/ 496830 w 6715861"/>
                  <a:gd name="connsiteY15" fmla="*/ 300554 h 2948882"/>
                  <a:gd name="connsiteX16" fmla="*/ 496830 w 6715861"/>
                  <a:gd name="connsiteY16" fmla="*/ 313511 h 2948882"/>
                  <a:gd name="connsiteX17" fmla="*/ 503066 w 6715861"/>
                  <a:gd name="connsiteY17" fmla="*/ 313511 h 2948882"/>
                  <a:gd name="connsiteX18" fmla="*/ 503066 w 6715861"/>
                  <a:gd name="connsiteY18" fmla="*/ 327865 h 2948882"/>
                  <a:gd name="connsiteX19" fmla="*/ 503066 w 6715861"/>
                  <a:gd name="connsiteY19" fmla="*/ 371310 h 2948882"/>
                  <a:gd name="connsiteX20" fmla="*/ 565933 w 6715861"/>
                  <a:gd name="connsiteY20" fmla="*/ 371310 h 2948882"/>
                  <a:gd name="connsiteX21" fmla="*/ 565933 w 6715861"/>
                  <a:gd name="connsiteY21" fmla="*/ 376772 h 2948882"/>
                  <a:gd name="connsiteX22" fmla="*/ 618111 w 6715861"/>
                  <a:gd name="connsiteY22" fmla="*/ 376772 h 2948882"/>
                  <a:gd name="connsiteX23" fmla="*/ 618111 w 6715861"/>
                  <a:gd name="connsiteY23" fmla="*/ 395064 h 2948882"/>
                  <a:gd name="connsiteX24" fmla="*/ 696250 w 6715861"/>
                  <a:gd name="connsiteY24" fmla="*/ 395064 h 2948882"/>
                  <a:gd name="connsiteX25" fmla="*/ 696250 w 6715861"/>
                  <a:gd name="connsiteY25" fmla="*/ 418819 h 2948882"/>
                  <a:gd name="connsiteX26" fmla="*/ 703885 w 6715861"/>
                  <a:gd name="connsiteY26" fmla="*/ 418819 h 2948882"/>
                  <a:gd name="connsiteX27" fmla="*/ 703885 w 6715861"/>
                  <a:gd name="connsiteY27" fmla="*/ 434571 h 2948882"/>
                  <a:gd name="connsiteX28" fmla="*/ 758226 w 6715861"/>
                  <a:gd name="connsiteY28" fmla="*/ 434571 h 2948882"/>
                  <a:gd name="connsiteX29" fmla="*/ 758226 w 6715861"/>
                  <a:gd name="connsiteY29" fmla="*/ 453879 h 2948882"/>
                  <a:gd name="connsiteX30" fmla="*/ 911449 w 6715861"/>
                  <a:gd name="connsiteY30" fmla="*/ 453879 h 2948882"/>
                  <a:gd name="connsiteX31" fmla="*/ 911449 w 6715861"/>
                  <a:gd name="connsiteY31" fmla="*/ 498721 h 2948882"/>
                  <a:gd name="connsiteX32" fmla="*/ 911449 w 6715861"/>
                  <a:gd name="connsiteY32" fmla="*/ 550295 h 2948882"/>
                  <a:gd name="connsiteX33" fmla="*/ 957263 w 6715861"/>
                  <a:gd name="connsiteY33" fmla="*/ 550295 h 2948882"/>
                  <a:gd name="connsiteX34" fmla="*/ 957263 w 6715861"/>
                  <a:gd name="connsiteY34" fmla="*/ 575829 h 2948882"/>
                  <a:gd name="connsiteX35" fmla="*/ 973426 w 6715861"/>
                  <a:gd name="connsiteY35" fmla="*/ 575829 h 2948882"/>
                  <a:gd name="connsiteX36" fmla="*/ 973426 w 6715861"/>
                  <a:gd name="connsiteY36" fmla="*/ 637692 h 2948882"/>
                  <a:gd name="connsiteX37" fmla="*/ 990479 w 6715861"/>
                  <a:gd name="connsiteY37" fmla="*/ 637692 h 2948882"/>
                  <a:gd name="connsiteX38" fmla="*/ 990479 w 6715861"/>
                  <a:gd name="connsiteY38" fmla="*/ 681137 h 2948882"/>
                  <a:gd name="connsiteX39" fmla="*/ 1007023 w 6715861"/>
                  <a:gd name="connsiteY39" fmla="*/ 681137 h 2948882"/>
                  <a:gd name="connsiteX40" fmla="*/ 1007023 w 6715861"/>
                  <a:gd name="connsiteY40" fmla="*/ 713021 h 2948882"/>
                  <a:gd name="connsiteX41" fmla="*/ 1007023 w 6715861"/>
                  <a:gd name="connsiteY41" fmla="*/ 755068 h 2948882"/>
                  <a:gd name="connsiteX42" fmla="*/ 1053728 w 6715861"/>
                  <a:gd name="connsiteY42" fmla="*/ 755068 h 2948882"/>
                  <a:gd name="connsiteX43" fmla="*/ 1053728 w 6715861"/>
                  <a:gd name="connsiteY43" fmla="*/ 786572 h 2948882"/>
                  <a:gd name="connsiteX44" fmla="*/ 1103233 w 6715861"/>
                  <a:gd name="connsiteY44" fmla="*/ 786572 h 2948882"/>
                  <a:gd name="connsiteX45" fmla="*/ 1103233 w 6715861"/>
                  <a:gd name="connsiteY45" fmla="*/ 835860 h 2948882"/>
                  <a:gd name="connsiteX46" fmla="*/ 1140011 w 6715861"/>
                  <a:gd name="connsiteY46" fmla="*/ 835860 h 2948882"/>
                  <a:gd name="connsiteX47" fmla="*/ 1140011 w 6715861"/>
                  <a:gd name="connsiteY47" fmla="*/ 853771 h 2948882"/>
                  <a:gd name="connsiteX48" fmla="*/ 1227186 w 6715861"/>
                  <a:gd name="connsiteY48" fmla="*/ 853771 h 2948882"/>
                  <a:gd name="connsiteX49" fmla="*/ 1227186 w 6715861"/>
                  <a:gd name="connsiteY49" fmla="*/ 898105 h 2948882"/>
                  <a:gd name="connsiteX50" fmla="*/ 1285090 w 6715861"/>
                  <a:gd name="connsiteY50" fmla="*/ 898105 h 2948882"/>
                  <a:gd name="connsiteX51" fmla="*/ 1285090 w 6715861"/>
                  <a:gd name="connsiteY51" fmla="*/ 919700 h 2948882"/>
                  <a:gd name="connsiteX52" fmla="*/ 1423424 w 6715861"/>
                  <a:gd name="connsiteY52" fmla="*/ 919700 h 2948882"/>
                  <a:gd name="connsiteX53" fmla="*/ 1423424 w 6715861"/>
                  <a:gd name="connsiteY53" fmla="*/ 966320 h 2948882"/>
                  <a:gd name="connsiteX54" fmla="*/ 1443658 w 6715861"/>
                  <a:gd name="connsiteY54" fmla="*/ 966320 h 2948882"/>
                  <a:gd name="connsiteX55" fmla="*/ 1443658 w 6715861"/>
                  <a:gd name="connsiteY55" fmla="*/ 1023738 h 2948882"/>
                  <a:gd name="connsiteX56" fmla="*/ 1460202 w 6715861"/>
                  <a:gd name="connsiteY56" fmla="*/ 1023738 h 2948882"/>
                  <a:gd name="connsiteX57" fmla="*/ 1460202 w 6715861"/>
                  <a:gd name="connsiteY57" fmla="*/ 1085982 h 2948882"/>
                  <a:gd name="connsiteX58" fmla="*/ 1518615 w 6715861"/>
                  <a:gd name="connsiteY58" fmla="*/ 1085982 h 2948882"/>
                  <a:gd name="connsiteX59" fmla="*/ 1518615 w 6715861"/>
                  <a:gd name="connsiteY59" fmla="*/ 1108848 h 2948882"/>
                  <a:gd name="connsiteX60" fmla="*/ 1707726 w 6715861"/>
                  <a:gd name="connsiteY60" fmla="*/ 1108848 h 2948882"/>
                  <a:gd name="connsiteX61" fmla="*/ 1707726 w 6715861"/>
                  <a:gd name="connsiteY61" fmla="*/ 1134000 h 2948882"/>
                  <a:gd name="connsiteX62" fmla="*/ 1772884 w 6715861"/>
                  <a:gd name="connsiteY62" fmla="*/ 1134000 h 2948882"/>
                  <a:gd name="connsiteX63" fmla="*/ 1772884 w 6715861"/>
                  <a:gd name="connsiteY63" fmla="*/ 1161311 h 2948882"/>
                  <a:gd name="connsiteX64" fmla="*/ 1853314 w 6715861"/>
                  <a:gd name="connsiteY64" fmla="*/ 1161311 h 2948882"/>
                  <a:gd name="connsiteX65" fmla="*/ 1853314 w 6715861"/>
                  <a:gd name="connsiteY65" fmla="*/ 1184177 h 2948882"/>
                  <a:gd name="connsiteX66" fmla="*/ 1885638 w 6715861"/>
                  <a:gd name="connsiteY66" fmla="*/ 1184177 h 2948882"/>
                  <a:gd name="connsiteX67" fmla="*/ 1885638 w 6715861"/>
                  <a:gd name="connsiteY67" fmla="*/ 1227621 h 2948882"/>
                  <a:gd name="connsiteX68" fmla="*/ 1895438 w 6715861"/>
                  <a:gd name="connsiteY68" fmla="*/ 1227621 h 2948882"/>
                  <a:gd name="connsiteX69" fmla="*/ 1895438 w 6715861"/>
                  <a:gd name="connsiteY69" fmla="*/ 1261792 h 2948882"/>
                  <a:gd name="connsiteX70" fmla="*/ 1909437 w 6715861"/>
                  <a:gd name="connsiteY70" fmla="*/ 1261792 h 2948882"/>
                  <a:gd name="connsiteX71" fmla="*/ 1909437 w 6715861"/>
                  <a:gd name="connsiteY71" fmla="*/ 1359987 h 2948882"/>
                  <a:gd name="connsiteX72" fmla="*/ 1948888 w 6715861"/>
                  <a:gd name="connsiteY72" fmla="*/ 1359987 h 2948882"/>
                  <a:gd name="connsiteX73" fmla="*/ 1948888 w 6715861"/>
                  <a:gd name="connsiteY73" fmla="*/ 1417786 h 2948882"/>
                  <a:gd name="connsiteX74" fmla="*/ 2220719 w 6715861"/>
                  <a:gd name="connsiteY74" fmla="*/ 1417786 h 2948882"/>
                  <a:gd name="connsiteX75" fmla="*/ 2220719 w 6715861"/>
                  <a:gd name="connsiteY75" fmla="*/ 1441032 h 2948882"/>
                  <a:gd name="connsiteX76" fmla="*/ 2344163 w 6715861"/>
                  <a:gd name="connsiteY76" fmla="*/ 1441032 h 2948882"/>
                  <a:gd name="connsiteX77" fmla="*/ 2344163 w 6715861"/>
                  <a:gd name="connsiteY77" fmla="*/ 1473425 h 2948882"/>
                  <a:gd name="connsiteX78" fmla="*/ 2438464 w 6715861"/>
                  <a:gd name="connsiteY78" fmla="*/ 1473425 h 2948882"/>
                  <a:gd name="connsiteX79" fmla="*/ 2438464 w 6715861"/>
                  <a:gd name="connsiteY79" fmla="*/ 1581020 h 2948882"/>
                  <a:gd name="connsiteX80" fmla="*/ 2446100 w 6715861"/>
                  <a:gd name="connsiteY80" fmla="*/ 1581020 h 2948882"/>
                  <a:gd name="connsiteX81" fmla="*/ 2446100 w 6715861"/>
                  <a:gd name="connsiteY81" fmla="*/ 1641105 h 2948882"/>
                  <a:gd name="connsiteX82" fmla="*/ 2466843 w 6715861"/>
                  <a:gd name="connsiteY82" fmla="*/ 1641105 h 2948882"/>
                  <a:gd name="connsiteX83" fmla="*/ 2466843 w 6715861"/>
                  <a:gd name="connsiteY83" fmla="*/ 1670703 h 2948882"/>
                  <a:gd name="connsiteX84" fmla="*/ 2476261 w 6715861"/>
                  <a:gd name="connsiteY84" fmla="*/ 1670703 h 2948882"/>
                  <a:gd name="connsiteX85" fmla="*/ 2476261 w 6715861"/>
                  <a:gd name="connsiteY85" fmla="*/ 1696617 h 2948882"/>
                  <a:gd name="connsiteX86" fmla="*/ 2492423 w 6715861"/>
                  <a:gd name="connsiteY86" fmla="*/ 1696617 h 2948882"/>
                  <a:gd name="connsiteX87" fmla="*/ 2492423 w 6715861"/>
                  <a:gd name="connsiteY87" fmla="*/ 1726724 h 2948882"/>
                  <a:gd name="connsiteX88" fmla="*/ 2507694 w 6715861"/>
                  <a:gd name="connsiteY88" fmla="*/ 1726724 h 2948882"/>
                  <a:gd name="connsiteX89" fmla="*/ 2507694 w 6715861"/>
                  <a:gd name="connsiteY89" fmla="*/ 1753146 h 2948882"/>
                  <a:gd name="connsiteX90" fmla="*/ 2543201 w 6715861"/>
                  <a:gd name="connsiteY90" fmla="*/ 1753146 h 2948882"/>
                  <a:gd name="connsiteX91" fmla="*/ 2543201 w 6715861"/>
                  <a:gd name="connsiteY91" fmla="*/ 1782744 h 2948882"/>
                  <a:gd name="connsiteX92" fmla="*/ 2637501 w 6715861"/>
                  <a:gd name="connsiteY92" fmla="*/ 1782744 h 2948882"/>
                  <a:gd name="connsiteX93" fmla="*/ 2637501 w 6715861"/>
                  <a:gd name="connsiteY93" fmla="*/ 1811834 h 2948882"/>
                  <a:gd name="connsiteX94" fmla="*/ 2667153 w 6715861"/>
                  <a:gd name="connsiteY94" fmla="*/ 1811834 h 2948882"/>
                  <a:gd name="connsiteX95" fmla="*/ 2667153 w 6715861"/>
                  <a:gd name="connsiteY95" fmla="*/ 1841051 h 2948882"/>
                  <a:gd name="connsiteX96" fmla="*/ 2909205 w 6715861"/>
                  <a:gd name="connsiteY96" fmla="*/ 1841051 h 2948882"/>
                  <a:gd name="connsiteX97" fmla="*/ 2909205 w 6715861"/>
                  <a:gd name="connsiteY97" fmla="*/ 1931115 h 2948882"/>
                  <a:gd name="connsiteX98" fmla="*/ 3029213 w 6715861"/>
                  <a:gd name="connsiteY98" fmla="*/ 1931115 h 2948882"/>
                  <a:gd name="connsiteX99" fmla="*/ 3029213 w 6715861"/>
                  <a:gd name="connsiteY99" fmla="*/ 1966049 h 2948882"/>
                  <a:gd name="connsiteX100" fmla="*/ 3340878 w 6715861"/>
                  <a:gd name="connsiteY100" fmla="*/ 1966049 h 2948882"/>
                  <a:gd name="connsiteX101" fmla="*/ 3340878 w 6715861"/>
                  <a:gd name="connsiteY101" fmla="*/ 2001109 h 2948882"/>
                  <a:gd name="connsiteX102" fmla="*/ 3843944 w 6715861"/>
                  <a:gd name="connsiteY102" fmla="*/ 2001109 h 2948882"/>
                  <a:gd name="connsiteX103" fmla="*/ 3843944 w 6715861"/>
                  <a:gd name="connsiteY103" fmla="*/ 2079106 h 2948882"/>
                  <a:gd name="connsiteX104" fmla="*/ 3854252 w 6715861"/>
                  <a:gd name="connsiteY104" fmla="*/ 2079106 h 2948882"/>
                  <a:gd name="connsiteX105" fmla="*/ 3854252 w 6715861"/>
                  <a:gd name="connsiteY105" fmla="*/ 2124329 h 2948882"/>
                  <a:gd name="connsiteX106" fmla="*/ 3899175 w 6715861"/>
                  <a:gd name="connsiteY106" fmla="*/ 2124329 h 2948882"/>
                  <a:gd name="connsiteX107" fmla="*/ 3899175 w 6715861"/>
                  <a:gd name="connsiteY107" fmla="*/ 2170568 h 2948882"/>
                  <a:gd name="connsiteX108" fmla="*/ 3933791 w 6715861"/>
                  <a:gd name="connsiteY108" fmla="*/ 2170568 h 2948882"/>
                  <a:gd name="connsiteX109" fmla="*/ 3933791 w 6715861"/>
                  <a:gd name="connsiteY109" fmla="*/ 2208169 h 2948882"/>
                  <a:gd name="connsiteX110" fmla="*/ 4354645 w 6715861"/>
                  <a:gd name="connsiteY110" fmla="*/ 2208169 h 2948882"/>
                  <a:gd name="connsiteX111" fmla="*/ 4354645 w 6715861"/>
                  <a:gd name="connsiteY111" fmla="*/ 2252121 h 2948882"/>
                  <a:gd name="connsiteX112" fmla="*/ 4372207 w 6715861"/>
                  <a:gd name="connsiteY112" fmla="*/ 2252121 h 2948882"/>
                  <a:gd name="connsiteX113" fmla="*/ 4372207 w 6715861"/>
                  <a:gd name="connsiteY113" fmla="*/ 2345361 h 2948882"/>
                  <a:gd name="connsiteX114" fmla="*/ 4381116 w 6715861"/>
                  <a:gd name="connsiteY114" fmla="*/ 2345361 h 2948882"/>
                  <a:gd name="connsiteX115" fmla="*/ 4381116 w 6715861"/>
                  <a:gd name="connsiteY115" fmla="*/ 2395665 h 2948882"/>
                  <a:gd name="connsiteX116" fmla="*/ 4486234 w 6715861"/>
                  <a:gd name="connsiteY116" fmla="*/ 2395665 h 2948882"/>
                  <a:gd name="connsiteX117" fmla="*/ 4486234 w 6715861"/>
                  <a:gd name="connsiteY117" fmla="*/ 2445334 h 2948882"/>
                  <a:gd name="connsiteX118" fmla="*/ 4495270 w 6715861"/>
                  <a:gd name="connsiteY118" fmla="*/ 2445334 h 2948882"/>
                  <a:gd name="connsiteX119" fmla="*/ 4495270 w 6715861"/>
                  <a:gd name="connsiteY119" fmla="*/ 2495638 h 2948882"/>
                  <a:gd name="connsiteX120" fmla="*/ 4692907 w 6715861"/>
                  <a:gd name="connsiteY120" fmla="*/ 2495638 h 2948882"/>
                  <a:gd name="connsiteX121" fmla="*/ 4692907 w 6715861"/>
                  <a:gd name="connsiteY121" fmla="*/ 2553818 h 2948882"/>
                  <a:gd name="connsiteX122" fmla="*/ 5093019 w 6715861"/>
                  <a:gd name="connsiteY122" fmla="*/ 2553818 h 2948882"/>
                  <a:gd name="connsiteX123" fmla="*/ 5093019 w 6715861"/>
                  <a:gd name="connsiteY123" fmla="*/ 2633212 h 2948882"/>
                  <a:gd name="connsiteX124" fmla="*/ 6107295 w 6715861"/>
                  <a:gd name="connsiteY124" fmla="*/ 2633212 h 2948882"/>
                  <a:gd name="connsiteX125" fmla="*/ 6107295 w 6715861"/>
                  <a:gd name="connsiteY125" fmla="*/ 2790984 h 2948882"/>
                  <a:gd name="connsiteX126" fmla="*/ 6715862 w 6715861"/>
                  <a:gd name="connsiteY126" fmla="*/ 2790984 h 2948882"/>
                  <a:gd name="connsiteX127" fmla="*/ 6715862 w 6715861"/>
                  <a:gd name="connsiteY127" fmla="*/ 2948882 h 294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6715861" h="2948882">
                    <a:moveTo>
                      <a:pt x="0" y="0"/>
                    </a:moveTo>
                    <a:lnTo>
                      <a:pt x="328208" y="0"/>
                    </a:lnTo>
                    <a:lnTo>
                      <a:pt x="328208" y="21468"/>
                    </a:lnTo>
                    <a:lnTo>
                      <a:pt x="421618" y="21468"/>
                    </a:lnTo>
                    <a:lnTo>
                      <a:pt x="421618" y="81299"/>
                    </a:lnTo>
                    <a:lnTo>
                      <a:pt x="447962" y="81299"/>
                    </a:lnTo>
                    <a:lnTo>
                      <a:pt x="447962" y="117122"/>
                    </a:lnTo>
                    <a:lnTo>
                      <a:pt x="467051" y="117122"/>
                    </a:lnTo>
                    <a:lnTo>
                      <a:pt x="467051" y="174540"/>
                    </a:lnTo>
                    <a:lnTo>
                      <a:pt x="475196" y="174540"/>
                    </a:lnTo>
                    <a:lnTo>
                      <a:pt x="475196" y="192959"/>
                    </a:lnTo>
                    <a:lnTo>
                      <a:pt x="482450" y="192959"/>
                    </a:lnTo>
                    <a:lnTo>
                      <a:pt x="482450" y="292424"/>
                    </a:lnTo>
                    <a:lnTo>
                      <a:pt x="492758" y="292424"/>
                    </a:lnTo>
                    <a:lnTo>
                      <a:pt x="492758" y="300554"/>
                    </a:lnTo>
                    <a:lnTo>
                      <a:pt x="496830" y="300554"/>
                    </a:lnTo>
                    <a:lnTo>
                      <a:pt x="496830" y="313511"/>
                    </a:lnTo>
                    <a:lnTo>
                      <a:pt x="503066" y="313511"/>
                    </a:lnTo>
                    <a:lnTo>
                      <a:pt x="503066" y="327865"/>
                    </a:lnTo>
                    <a:lnTo>
                      <a:pt x="503066" y="371310"/>
                    </a:lnTo>
                    <a:lnTo>
                      <a:pt x="565933" y="371310"/>
                    </a:lnTo>
                    <a:lnTo>
                      <a:pt x="565933" y="376772"/>
                    </a:lnTo>
                    <a:lnTo>
                      <a:pt x="618111" y="376772"/>
                    </a:lnTo>
                    <a:lnTo>
                      <a:pt x="618111" y="395064"/>
                    </a:lnTo>
                    <a:lnTo>
                      <a:pt x="696250" y="395064"/>
                    </a:lnTo>
                    <a:lnTo>
                      <a:pt x="696250" y="418819"/>
                    </a:lnTo>
                    <a:lnTo>
                      <a:pt x="703885" y="418819"/>
                    </a:lnTo>
                    <a:lnTo>
                      <a:pt x="703885" y="434571"/>
                    </a:lnTo>
                    <a:lnTo>
                      <a:pt x="758226" y="434571"/>
                    </a:lnTo>
                    <a:lnTo>
                      <a:pt x="758226" y="453879"/>
                    </a:lnTo>
                    <a:lnTo>
                      <a:pt x="911449" y="453879"/>
                    </a:lnTo>
                    <a:lnTo>
                      <a:pt x="911449" y="498721"/>
                    </a:lnTo>
                    <a:lnTo>
                      <a:pt x="911449" y="550295"/>
                    </a:lnTo>
                    <a:lnTo>
                      <a:pt x="957263" y="550295"/>
                    </a:lnTo>
                    <a:lnTo>
                      <a:pt x="957263" y="575829"/>
                    </a:lnTo>
                    <a:lnTo>
                      <a:pt x="973426" y="575829"/>
                    </a:lnTo>
                    <a:lnTo>
                      <a:pt x="973426" y="637692"/>
                    </a:lnTo>
                    <a:lnTo>
                      <a:pt x="990479" y="637692"/>
                    </a:lnTo>
                    <a:lnTo>
                      <a:pt x="990479" y="681137"/>
                    </a:lnTo>
                    <a:lnTo>
                      <a:pt x="1007023" y="681137"/>
                    </a:lnTo>
                    <a:lnTo>
                      <a:pt x="1007023" y="713021"/>
                    </a:lnTo>
                    <a:lnTo>
                      <a:pt x="1007023" y="755068"/>
                    </a:lnTo>
                    <a:lnTo>
                      <a:pt x="1053728" y="755068"/>
                    </a:lnTo>
                    <a:lnTo>
                      <a:pt x="1053728" y="786572"/>
                    </a:lnTo>
                    <a:lnTo>
                      <a:pt x="1103233" y="786572"/>
                    </a:lnTo>
                    <a:lnTo>
                      <a:pt x="1103233" y="835860"/>
                    </a:lnTo>
                    <a:lnTo>
                      <a:pt x="1140011" y="835860"/>
                    </a:lnTo>
                    <a:lnTo>
                      <a:pt x="1140011" y="853771"/>
                    </a:lnTo>
                    <a:lnTo>
                      <a:pt x="1227186" y="853771"/>
                    </a:lnTo>
                    <a:lnTo>
                      <a:pt x="1227186" y="898105"/>
                    </a:lnTo>
                    <a:lnTo>
                      <a:pt x="1285090" y="898105"/>
                    </a:lnTo>
                    <a:lnTo>
                      <a:pt x="1285090" y="919700"/>
                    </a:lnTo>
                    <a:lnTo>
                      <a:pt x="1423424" y="919700"/>
                    </a:lnTo>
                    <a:lnTo>
                      <a:pt x="1423424" y="966320"/>
                    </a:lnTo>
                    <a:lnTo>
                      <a:pt x="1443658" y="966320"/>
                    </a:lnTo>
                    <a:lnTo>
                      <a:pt x="1443658" y="1023738"/>
                    </a:lnTo>
                    <a:lnTo>
                      <a:pt x="1460202" y="1023738"/>
                    </a:lnTo>
                    <a:lnTo>
                      <a:pt x="1460202" y="1085982"/>
                    </a:lnTo>
                    <a:lnTo>
                      <a:pt x="1518615" y="1085982"/>
                    </a:lnTo>
                    <a:lnTo>
                      <a:pt x="1518615" y="1108848"/>
                    </a:lnTo>
                    <a:lnTo>
                      <a:pt x="1707726" y="1108848"/>
                    </a:lnTo>
                    <a:lnTo>
                      <a:pt x="1707726" y="1134000"/>
                    </a:lnTo>
                    <a:lnTo>
                      <a:pt x="1772884" y="1134000"/>
                    </a:lnTo>
                    <a:lnTo>
                      <a:pt x="1772884" y="1161311"/>
                    </a:lnTo>
                    <a:lnTo>
                      <a:pt x="1853314" y="1161311"/>
                    </a:lnTo>
                    <a:lnTo>
                      <a:pt x="1853314" y="1184177"/>
                    </a:lnTo>
                    <a:lnTo>
                      <a:pt x="1885638" y="1184177"/>
                    </a:lnTo>
                    <a:lnTo>
                      <a:pt x="1885638" y="1227621"/>
                    </a:lnTo>
                    <a:lnTo>
                      <a:pt x="1895438" y="1227621"/>
                    </a:lnTo>
                    <a:lnTo>
                      <a:pt x="1895438" y="1261792"/>
                    </a:lnTo>
                    <a:lnTo>
                      <a:pt x="1909437" y="1261792"/>
                    </a:lnTo>
                    <a:lnTo>
                      <a:pt x="1909437" y="1359987"/>
                    </a:lnTo>
                    <a:lnTo>
                      <a:pt x="1948888" y="1359987"/>
                    </a:lnTo>
                    <a:lnTo>
                      <a:pt x="1948888" y="1417786"/>
                    </a:lnTo>
                    <a:lnTo>
                      <a:pt x="2220719" y="1417786"/>
                    </a:lnTo>
                    <a:lnTo>
                      <a:pt x="2220719" y="1441032"/>
                    </a:lnTo>
                    <a:lnTo>
                      <a:pt x="2344163" y="1441032"/>
                    </a:lnTo>
                    <a:lnTo>
                      <a:pt x="2344163" y="1473425"/>
                    </a:lnTo>
                    <a:lnTo>
                      <a:pt x="2438464" y="1473425"/>
                    </a:lnTo>
                    <a:lnTo>
                      <a:pt x="2438464" y="1581020"/>
                    </a:lnTo>
                    <a:lnTo>
                      <a:pt x="2446100" y="1581020"/>
                    </a:lnTo>
                    <a:lnTo>
                      <a:pt x="2446100" y="1641105"/>
                    </a:lnTo>
                    <a:lnTo>
                      <a:pt x="2466843" y="1641105"/>
                    </a:lnTo>
                    <a:lnTo>
                      <a:pt x="2466843" y="1670703"/>
                    </a:lnTo>
                    <a:lnTo>
                      <a:pt x="2476261" y="1670703"/>
                    </a:lnTo>
                    <a:lnTo>
                      <a:pt x="2476261" y="1696617"/>
                    </a:lnTo>
                    <a:lnTo>
                      <a:pt x="2492423" y="1696617"/>
                    </a:lnTo>
                    <a:lnTo>
                      <a:pt x="2492423" y="1726724"/>
                    </a:lnTo>
                    <a:lnTo>
                      <a:pt x="2507694" y="1726724"/>
                    </a:lnTo>
                    <a:lnTo>
                      <a:pt x="2507694" y="1753146"/>
                    </a:lnTo>
                    <a:lnTo>
                      <a:pt x="2543201" y="1753146"/>
                    </a:lnTo>
                    <a:lnTo>
                      <a:pt x="2543201" y="1782744"/>
                    </a:lnTo>
                    <a:lnTo>
                      <a:pt x="2637501" y="1782744"/>
                    </a:lnTo>
                    <a:lnTo>
                      <a:pt x="2637501" y="1811834"/>
                    </a:lnTo>
                    <a:lnTo>
                      <a:pt x="2667153" y="1811834"/>
                    </a:lnTo>
                    <a:lnTo>
                      <a:pt x="2667153" y="1841051"/>
                    </a:lnTo>
                    <a:lnTo>
                      <a:pt x="2909205" y="1841051"/>
                    </a:lnTo>
                    <a:lnTo>
                      <a:pt x="2909205" y="1931115"/>
                    </a:lnTo>
                    <a:lnTo>
                      <a:pt x="3029213" y="1931115"/>
                    </a:lnTo>
                    <a:lnTo>
                      <a:pt x="3029213" y="1966049"/>
                    </a:lnTo>
                    <a:lnTo>
                      <a:pt x="3340878" y="1966049"/>
                    </a:lnTo>
                    <a:lnTo>
                      <a:pt x="3340878" y="2001109"/>
                    </a:lnTo>
                    <a:lnTo>
                      <a:pt x="3843944" y="2001109"/>
                    </a:lnTo>
                    <a:lnTo>
                      <a:pt x="3843944" y="2079106"/>
                    </a:lnTo>
                    <a:lnTo>
                      <a:pt x="3854252" y="2079106"/>
                    </a:lnTo>
                    <a:lnTo>
                      <a:pt x="3854252" y="2124329"/>
                    </a:lnTo>
                    <a:lnTo>
                      <a:pt x="3899175" y="2124329"/>
                    </a:lnTo>
                    <a:lnTo>
                      <a:pt x="3899175" y="2170568"/>
                    </a:lnTo>
                    <a:lnTo>
                      <a:pt x="3933791" y="2170568"/>
                    </a:lnTo>
                    <a:lnTo>
                      <a:pt x="3933791" y="2208169"/>
                    </a:lnTo>
                    <a:lnTo>
                      <a:pt x="4354645" y="2208169"/>
                    </a:lnTo>
                    <a:lnTo>
                      <a:pt x="4354645" y="2252121"/>
                    </a:lnTo>
                    <a:lnTo>
                      <a:pt x="4372207" y="2252121"/>
                    </a:lnTo>
                    <a:lnTo>
                      <a:pt x="4372207" y="2345361"/>
                    </a:lnTo>
                    <a:lnTo>
                      <a:pt x="4381116" y="2345361"/>
                    </a:lnTo>
                    <a:lnTo>
                      <a:pt x="4381116" y="2395665"/>
                    </a:lnTo>
                    <a:lnTo>
                      <a:pt x="4486234" y="2395665"/>
                    </a:lnTo>
                    <a:lnTo>
                      <a:pt x="4486234" y="2445334"/>
                    </a:lnTo>
                    <a:lnTo>
                      <a:pt x="4495270" y="2445334"/>
                    </a:lnTo>
                    <a:lnTo>
                      <a:pt x="4495270" y="2495638"/>
                    </a:lnTo>
                    <a:lnTo>
                      <a:pt x="4692907" y="2495638"/>
                    </a:lnTo>
                    <a:lnTo>
                      <a:pt x="4692907" y="2553818"/>
                    </a:lnTo>
                    <a:lnTo>
                      <a:pt x="5093019" y="2553818"/>
                    </a:lnTo>
                    <a:lnTo>
                      <a:pt x="5093019" y="2633212"/>
                    </a:lnTo>
                    <a:lnTo>
                      <a:pt x="6107295" y="2633212"/>
                    </a:lnTo>
                    <a:lnTo>
                      <a:pt x="6107295" y="2790984"/>
                    </a:lnTo>
                    <a:lnTo>
                      <a:pt x="6715862" y="2790984"/>
                    </a:lnTo>
                    <a:lnTo>
                      <a:pt x="6715862" y="2948882"/>
                    </a:lnTo>
                  </a:path>
                </a:pathLst>
              </a:custGeom>
              <a:noFill/>
              <a:ln w="19050" cap="flat">
                <a:solidFill>
                  <a:srgbClr val="002557"/>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72" name="Graphic 9">
                <a:extLst>
                  <a:ext uri="{FF2B5EF4-FFF2-40B4-BE49-F238E27FC236}">
                    <a16:creationId xmlns:a16="http://schemas.microsoft.com/office/drawing/2014/main" id="{5BD4591C-3982-3DFE-25DF-58D4581353F8}"/>
                  </a:ext>
                </a:extLst>
              </p:cNvPr>
              <p:cNvGrpSpPr>
                <a:grpSpLocks/>
              </p:cNvGrpSpPr>
              <p:nvPr/>
            </p:nvGrpSpPr>
            <p:grpSpPr>
              <a:xfrm>
                <a:off x="2794211" y="1702995"/>
                <a:ext cx="5917223" cy="2717488"/>
                <a:chOff x="2794211" y="1702995"/>
                <a:chExt cx="5917223" cy="2717488"/>
              </a:xfrm>
              <a:solidFill>
                <a:srgbClr val="5ABA47"/>
              </a:solidFill>
            </p:grpSpPr>
            <p:sp>
              <p:nvSpPr>
                <p:cNvPr id="173" name="Oval 172">
                  <a:extLst>
                    <a:ext uri="{FF2B5EF4-FFF2-40B4-BE49-F238E27FC236}">
                      <a16:creationId xmlns:a16="http://schemas.microsoft.com/office/drawing/2014/main" id="{76B7A119-FDEB-854B-2DB4-8204E1DFE875}"/>
                    </a:ext>
                  </a:extLst>
                </p:cNvPr>
                <p:cNvSpPr>
                  <a:spLocks/>
                </p:cNvSpPr>
                <p:nvPr/>
              </p:nvSpPr>
              <p:spPr>
                <a:xfrm>
                  <a:off x="2794211" y="1702995"/>
                  <a:ext cx="86850" cy="86690"/>
                </a:xfrm>
                <a:prstGeom prst="ellipse">
                  <a:avLst/>
                </a:prstGeom>
                <a:solidFill>
                  <a:srgbClr val="6990C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val 173">
                  <a:extLst>
                    <a:ext uri="{FF2B5EF4-FFF2-40B4-BE49-F238E27FC236}">
                      <a16:creationId xmlns:a16="http://schemas.microsoft.com/office/drawing/2014/main" id="{7BBDB6CB-A182-CA75-CBE4-9371CD2A637F}"/>
                    </a:ext>
                  </a:extLst>
                </p:cNvPr>
                <p:cNvSpPr>
                  <a:spLocks/>
                </p:cNvSpPr>
                <p:nvPr/>
              </p:nvSpPr>
              <p:spPr>
                <a:xfrm>
                  <a:off x="3212775" y="1744152"/>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val 174">
                  <a:extLst>
                    <a:ext uri="{FF2B5EF4-FFF2-40B4-BE49-F238E27FC236}">
                      <a16:creationId xmlns:a16="http://schemas.microsoft.com/office/drawing/2014/main" id="{0C2C6690-F7B0-93F9-DD5E-F9773940478C}"/>
                    </a:ext>
                  </a:extLst>
                </p:cNvPr>
                <p:cNvSpPr>
                  <a:spLocks/>
                </p:cNvSpPr>
                <p:nvPr/>
              </p:nvSpPr>
              <p:spPr>
                <a:xfrm>
                  <a:off x="3233518" y="1815924"/>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val 175">
                  <a:extLst>
                    <a:ext uri="{FF2B5EF4-FFF2-40B4-BE49-F238E27FC236}">
                      <a16:creationId xmlns:a16="http://schemas.microsoft.com/office/drawing/2014/main" id="{6841CCC9-77E4-625B-0228-0E00A4602961}"/>
                    </a:ext>
                  </a:extLst>
                </p:cNvPr>
                <p:cNvSpPr>
                  <a:spLocks/>
                </p:cNvSpPr>
                <p:nvPr/>
              </p:nvSpPr>
              <p:spPr>
                <a:xfrm>
                  <a:off x="3253244" y="1842855"/>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B785E65D-5502-7E12-345D-0167B6BA40B5}"/>
                    </a:ext>
                  </a:extLst>
                </p:cNvPr>
                <p:cNvSpPr>
                  <a:spLocks/>
                </p:cNvSpPr>
                <p:nvPr/>
              </p:nvSpPr>
              <p:spPr>
                <a:xfrm>
                  <a:off x="3287350" y="205537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val 177">
                  <a:extLst>
                    <a:ext uri="{FF2B5EF4-FFF2-40B4-BE49-F238E27FC236}">
                      <a16:creationId xmlns:a16="http://schemas.microsoft.com/office/drawing/2014/main" id="{084F0C51-14DC-3FFD-3987-4CF15D0B8661}"/>
                    </a:ext>
                  </a:extLst>
                </p:cNvPr>
                <p:cNvSpPr>
                  <a:spLocks/>
                </p:cNvSpPr>
                <p:nvPr/>
              </p:nvSpPr>
              <p:spPr>
                <a:xfrm>
                  <a:off x="3331383" y="205537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val 178">
                  <a:extLst>
                    <a:ext uri="{FF2B5EF4-FFF2-40B4-BE49-F238E27FC236}">
                      <a16:creationId xmlns:a16="http://schemas.microsoft.com/office/drawing/2014/main" id="{21CD3D21-0E94-E6C1-E3B7-B4B77A911866}"/>
                    </a:ext>
                  </a:extLst>
                </p:cNvPr>
                <p:cNvSpPr>
                  <a:spLocks/>
                </p:cNvSpPr>
                <p:nvPr/>
              </p:nvSpPr>
              <p:spPr>
                <a:xfrm>
                  <a:off x="3701969" y="2200572"/>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val 179">
                  <a:extLst>
                    <a:ext uri="{FF2B5EF4-FFF2-40B4-BE49-F238E27FC236}">
                      <a16:creationId xmlns:a16="http://schemas.microsoft.com/office/drawing/2014/main" id="{2ADD5062-3F04-1243-1712-1ABEFE1A7853}"/>
                    </a:ext>
                  </a:extLst>
                </p:cNvPr>
                <p:cNvSpPr>
                  <a:spLocks/>
                </p:cNvSpPr>
                <p:nvPr/>
              </p:nvSpPr>
              <p:spPr>
                <a:xfrm>
                  <a:off x="3720804" y="2240079"/>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val 180">
                  <a:extLst>
                    <a:ext uri="{FF2B5EF4-FFF2-40B4-BE49-F238E27FC236}">
                      <a16:creationId xmlns:a16="http://schemas.microsoft.com/office/drawing/2014/main" id="{621D12A2-7468-F1FE-1E75-C201B03F1ACB}"/>
                    </a:ext>
                  </a:extLst>
                </p:cNvPr>
                <p:cNvSpPr>
                  <a:spLocks/>
                </p:cNvSpPr>
                <p:nvPr/>
              </p:nvSpPr>
              <p:spPr>
                <a:xfrm>
                  <a:off x="3803397" y="2427449"/>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val 181">
                  <a:extLst>
                    <a:ext uri="{FF2B5EF4-FFF2-40B4-BE49-F238E27FC236}">
                      <a16:creationId xmlns:a16="http://schemas.microsoft.com/office/drawing/2014/main" id="{3E56E16B-DDFA-6756-0774-4BBDEE6C095A}"/>
                    </a:ext>
                  </a:extLst>
                </p:cNvPr>
                <p:cNvSpPr>
                  <a:spLocks/>
                </p:cNvSpPr>
                <p:nvPr/>
              </p:nvSpPr>
              <p:spPr>
                <a:xfrm>
                  <a:off x="3816887" y="2448154"/>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val 182">
                  <a:extLst>
                    <a:ext uri="{FF2B5EF4-FFF2-40B4-BE49-F238E27FC236}">
                      <a16:creationId xmlns:a16="http://schemas.microsoft.com/office/drawing/2014/main" id="{39BF4EA7-00C2-0719-76DB-42984DA52656}"/>
                    </a:ext>
                  </a:extLst>
                </p:cNvPr>
                <p:cNvSpPr>
                  <a:spLocks/>
                </p:cNvSpPr>
                <p:nvPr/>
              </p:nvSpPr>
              <p:spPr>
                <a:xfrm>
                  <a:off x="3887899" y="2533265"/>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val 183">
                  <a:extLst>
                    <a:ext uri="{FF2B5EF4-FFF2-40B4-BE49-F238E27FC236}">
                      <a16:creationId xmlns:a16="http://schemas.microsoft.com/office/drawing/2014/main" id="{8DBA04CF-B321-E033-D8D7-FBC305FBC3F7}"/>
                    </a:ext>
                  </a:extLst>
                </p:cNvPr>
                <p:cNvSpPr>
                  <a:spLocks/>
                </p:cNvSpPr>
                <p:nvPr/>
              </p:nvSpPr>
              <p:spPr>
                <a:xfrm>
                  <a:off x="3969601" y="2553971"/>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val 184">
                  <a:extLst>
                    <a:ext uri="{FF2B5EF4-FFF2-40B4-BE49-F238E27FC236}">
                      <a16:creationId xmlns:a16="http://schemas.microsoft.com/office/drawing/2014/main" id="{CAA9D50B-1953-A525-241E-58022B5E70D8}"/>
                    </a:ext>
                  </a:extLst>
                </p:cNvPr>
                <p:cNvSpPr>
                  <a:spLocks/>
                </p:cNvSpPr>
                <p:nvPr/>
              </p:nvSpPr>
              <p:spPr>
                <a:xfrm>
                  <a:off x="4177165" y="262472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val 185">
                  <a:extLst>
                    <a:ext uri="{FF2B5EF4-FFF2-40B4-BE49-F238E27FC236}">
                      <a16:creationId xmlns:a16="http://schemas.microsoft.com/office/drawing/2014/main" id="{8B7A229F-52D4-9566-A344-5BC73C8D426B}"/>
                    </a:ext>
                  </a:extLst>
                </p:cNvPr>
                <p:cNvSpPr>
                  <a:spLocks/>
                </p:cNvSpPr>
                <p:nvPr/>
              </p:nvSpPr>
              <p:spPr>
                <a:xfrm>
                  <a:off x="4209489" y="262472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val 186">
                  <a:extLst>
                    <a:ext uri="{FF2B5EF4-FFF2-40B4-BE49-F238E27FC236}">
                      <a16:creationId xmlns:a16="http://schemas.microsoft.com/office/drawing/2014/main" id="{9B63EA11-FC53-8071-5DA5-69C5A37FC397}"/>
                    </a:ext>
                  </a:extLst>
                </p:cNvPr>
                <p:cNvSpPr>
                  <a:spLocks/>
                </p:cNvSpPr>
                <p:nvPr/>
              </p:nvSpPr>
              <p:spPr>
                <a:xfrm>
                  <a:off x="4216616" y="266423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val 187">
                  <a:extLst>
                    <a:ext uri="{FF2B5EF4-FFF2-40B4-BE49-F238E27FC236}">
                      <a16:creationId xmlns:a16="http://schemas.microsoft.com/office/drawing/2014/main" id="{242CA2C4-A989-3BB1-DFBD-AA979EF06504}"/>
                    </a:ext>
                  </a:extLst>
                </p:cNvPr>
                <p:cNvSpPr>
                  <a:spLocks/>
                </p:cNvSpPr>
                <p:nvPr/>
              </p:nvSpPr>
              <p:spPr>
                <a:xfrm>
                  <a:off x="4230997" y="271796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val 188">
                  <a:extLst>
                    <a:ext uri="{FF2B5EF4-FFF2-40B4-BE49-F238E27FC236}">
                      <a16:creationId xmlns:a16="http://schemas.microsoft.com/office/drawing/2014/main" id="{DBA4D6CE-6B0D-385F-8643-F0F81632DB04}"/>
                    </a:ext>
                  </a:extLst>
                </p:cNvPr>
                <p:cNvSpPr>
                  <a:spLocks/>
                </p:cNvSpPr>
                <p:nvPr/>
              </p:nvSpPr>
              <p:spPr>
                <a:xfrm>
                  <a:off x="4257976" y="2789739"/>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val 189">
                  <a:extLst>
                    <a:ext uri="{FF2B5EF4-FFF2-40B4-BE49-F238E27FC236}">
                      <a16:creationId xmlns:a16="http://schemas.microsoft.com/office/drawing/2014/main" id="{18B40D2B-D399-5F5B-C048-384EF23002AC}"/>
                    </a:ext>
                  </a:extLst>
                </p:cNvPr>
                <p:cNvSpPr>
                  <a:spLocks/>
                </p:cNvSpPr>
                <p:nvPr/>
              </p:nvSpPr>
              <p:spPr>
                <a:xfrm>
                  <a:off x="4674759" y="291346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val 190">
                  <a:extLst>
                    <a:ext uri="{FF2B5EF4-FFF2-40B4-BE49-F238E27FC236}">
                      <a16:creationId xmlns:a16="http://schemas.microsoft.com/office/drawing/2014/main" id="{6E9B8D91-9B36-17AC-0675-F813694F74CD}"/>
                    </a:ext>
                  </a:extLst>
                </p:cNvPr>
                <p:cNvSpPr>
                  <a:spLocks/>
                </p:cNvSpPr>
                <p:nvPr/>
              </p:nvSpPr>
              <p:spPr>
                <a:xfrm>
                  <a:off x="4715228" y="3062346"/>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val 191">
                  <a:extLst>
                    <a:ext uri="{FF2B5EF4-FFF2-40B4-BE49-F238E27FC236}">
                      <a16:creationId xmlns:a16="http://schemas.microsoft.com/office/drawing/2014/main" id="{71027306-DFAD-C6EC-EBE4-DCE0C6A1559A}"/>
                    </a:ext>
                  </a:extLst>
                </p:cNvPr>
                <p:cNvSpPr>
                  <a:spLocks/>
                </p:cNvSpPr>
                <p:nvPr/>
              </p:nvSpPr>
              <p:spPr>
                <a:xfrm>
                  <a:off x="4736735" y="3116080"/>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val 192">
                  <a:extLst>
                    <a:ext uri="{FF2B5EF4-FFF2-40B4-BE49-F238E27FC236}">
                      <a16:creationId xmlns:a16="http://schemas.microsoft.com/office/drawing/2014/main" id="{22AF1A94-69CB-0DC4-313C-F8E9AD6DDD58}"/>
                    </a:ext>
                  </a:extLst>
                </p:cNvPr>
                <p:cNvSpPr>
                  <a:spLocks/>
                </p:cNvSpPr>
                <p:nvPr/>
              </p:nvSpPr>
              <p:spPr>
                <a:xfrm>
                  <a:off x="5168025" y="317438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val 193">
                  <a:extLst>
                    <a:ext uri="{FF2B5EF4-FFF2-40B4-BE49-F238E27FC236}">
                      <a16:creationId xmlns:a16="http://schemas.microsoft.com/office/drawing/2014/main" id="{0D251EC5-23FC-030D-D2EA-4B76DF3029F5}"/>
                    </a:ext>
                  </a:extLst>
                </p:cNvPr>
                <p:cNvSpPr>
                  <a:spLocks/>
                </p:cNvSpPr>
                <p:nvPr/>
              </p:nvSpPr>
              <p:spPr>
                <a:xfrm>
                  <a:off x="5205695" y="317438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val 194">
                  <a:extLst>
                    <a:ext uri="{FF2B5EF4-FFF2-40B4-BE49-F238E27FC236}">
                      <a16:creationId xmlns:a16="http://schemas.microsoft.com/office/drawing/2014/main" id="{032B2F72-8977-91CA-AB53-8A9A67A23D94}"/>
                    </a:ext>
                  </a:extLst>
                </p:cNvPr>
                <p:cNvSpPr>
                  <a:spLocks/>
                </p:cNvSpPr>
                <p:nvPr/>
              </p:nvSpPr>
              <p:spPr>
                <a:xfrm>
                  <a:off x="5221857" y="320131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Oval 195">
                  <a:extLst>
                    <a:ext uri="{FF2B5EF4-FFF2-40B4-BE49-F238E27FC236}">
                      <a16:creationId xmlns:a16="http://schemas.microsoft.com/office/drawing/2014/main" id="{FFDA3472-54DC-C6B9-C394-6D4ECCC97BBC}"/>
                    </a:ext>
                  </a:extLst>
                </p:cNvPr>
                <p:cNvSpPr>
                  <a:spLocks/>
                </p:cNvSpPr>
                <p:nvPr/>
              </p:nvSpPr>
              <p:spPr>
                <a:xfrm>
                  <a:off x="5647675" y="3542902"/>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Oval 196">
                  <a:extLst>
                    <a:ext uri="{FF2B5EF4-FFF2-40B4-BE49-F238E27FC236}">
                      <a16:creationId xmlns:a16="http://schemas.microsoft.com/office/drawing/2014/main" id="{F57B75FB-6A33-B939-11F1-FB62B180A44B}"/>
                    </a:ext>
                  </a:extLst>
                </p:cNvPr>
                <p:cNvSpPr>
                  <a:spLocks/>
                </p:cNvSpPr>
                <p:nvPr/>
              </p:nvSpPr>
              <p:spPr>
                <a:xfrm>
                  <a:off x="5708761" y="359676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val 197">
                  <a:extLst>
                    <a:ext uri="{FF2B5EF4-FFF2-40B4-BE49-F238E27FC236}">
                      <a16:creationId xmlns:a16="http://schemas.microsoft.com/office/drawing/2014/main" id="{0F57D43E-592B-D831-CEF9-48E6D54081BB}"/>
                    </a:ext>
                  </a:extLst>
                </p:cNvPr>
                <p:cNvSpPr>
                  <a:spLocks/>
                </p:cNvSpPr>
                <p:nvPr/>
              </p:nvSpPr>
              <p:spPr>
                <a:xfrm>
                  <a:off x="5724923" y="363525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Oval 198">
                  <a:extLst>
                    <a:ext uri="{FF2B5EF4-FFF2-40B4-BE49-F238E27FC236}">
                      <a16:creationId xmlns:a16="http://schemas.microsoft.com/office/drawing/2014/main" id="{8644B762-AB8A-C11C-CEFD-E8B0420D4768}"/>
                    </a:ext>
                  </a:extLst>
                </p:cNvPr>
                <p:cNvSpPr>
                  <a:spLocks/>
                </p:cNvSpPr>
                <p:nvPr/>
              </p:nvSpPr>
              <p:spPr>
                <a:xfrm>
                  <a:off x="5778882" y="363525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Oval 199">
                  <a:extLst>
                    <a:ext uri="{FF2B5EF4-FFF2-40B4-BE49-F238E27FC236}">
                      <a16:creationId xmlns:a16="http://schemas.microsoft.com/office/drawing/2014/main" id="{15D2FC76-9886-6994-A572-70215C73A648}"/>
                    </a:ext>
                  </a:extLst>
                </p:cNvPr>
                <p:cNvSpPr>
                  <a:spLocks/>
                </p:cNvSpPr>
                <p:nvPr/>
              </p:nvSpPr>
              <p:spPr>
                <a:xfrm>
                  <a:off x="6138142" y="3706136"/>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Oval 200">
                  <a:extLst>
                    <a:ext uri="{FF2B5EF4-FFF2-40B4-BE49-F238E27FC236}">
                      <a16:creationId xmlns:a16="http://schemas.microsoft.com/office/drawing/2014/main" id="{79778F27-95FF-1D52-64F7-2AC602CC0BF4}"/>
                    </a:ext>
                  </a:extLst>
                </p:cNvPr>
                <p:cNvSpPr>
                  <a:spLocks/>
                </p:cNvSpPr>
                <p:nvPr/>
              </p:nvSpPr>
              <p:spPr>
                <a:xfrm>
                  <a:off x="6214499" y="3706136"/>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val 201">
                  <a:extLst>
                    <a:ext uri="{FF2B5EF4-FFF2-40B4-BE49-F238E27FC236}">
                      <a16:creationId xmlns:a16="http://schemas.microsoft.com/office/drawing/2014/main" id="{ABB5A14D-DFD8-BD27-E7A3-4905D9AEE302}"/>
                    </a:ext>
                  </a:extLst>
                </p:cNvPr>
                <p:cNvSpPr>
                  <a:spLocks/>
                </p:cNvSpPr>
                <p:nvPr/>
              </p:nvSpPr>
              <p:spPr>
                <a:xfrm>
                  <a:off x="6564851" y="3706136"/>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Oval 202">
                  <a:extLst>
                    <a:ext uri="{FF2B5EF4-FFF2-40B4-BE49-F238E27FC236}">
                      <a16:creationId xmlns:a16="http://schemas.microsoft.com/office/drawing/2014/main" id="{A5FD6201-C27B-7D8C-A0EC-BEF5E9C1B349}"/>
                    </a:ext>
                  </a:extLst>
                </p:cNvPr>
                <p:cNvSpPr>
                  <a:spLocks/>
                </p:cNvSpPr>
                <p:nvPr/>
              </p:nvSpPr>
              <p:spPr>
                <a:xfrm>
                  <a:off x="6622374" y="3706136"/>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Oval 203">
                  <a:extLst>
                    <a:ext uri="{FF2B5EF4-FFF2-40B4-BE49-F238E27FC236}">
                      <a16:creationId xmlns:a16="http://schemas.microsoft.com/office/drawing/2014/main" id="{2DB7B78F-0C9B-75D4-F8AA-C0A30EFB074D}"/>
                    </a:ext>
                  </a:extLst>
                </p:cNvPr>
                <p:cNvSpPr>
                  <a:spLocks/>
                </p:cNvSpPr>
                <p:nvPr/>
              </p:nvSpPr>
              <p:spPr>
                <a:xfrm>
                  <a:off x="6682059" y="3867592"/>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Oval 204">
                  <a:extLst>
                    <a:ext uri="{FF2B5EF4-FFF2-40B4-BE49-F238E27FC236}">
                      <a16:creationId xmlns:a16="http://schemas.microsoft.com/office/drawing/2014/main" id="{8BC087AE-962F-D917-AF09-5EC0A84670DF}"/>
                    </a:ext>
                  </a:extLst>
                </p:cNvPr>
                <p:cNvSpPr>
                  <a:spLocks/>
                </p:cNvSpPr>
                <p:nvPr/>
              </p:nvSpPr>
              <p:spPr>
                <a:xfrm>
                  <a:off x="7101132" y="3915990"/>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Oval 205">
                  <a:extLst>
                    <a:ext uri="{FF2B5EF4-FFF2-40B4-BE49-F238E27FC236}">
                      <a16:creationId xmlns:a16="http://schemas.microsoft.com/office/drawing/2014/main" id="{FB421621-CB4B-8030-3586-1AB29AD25C86}"/>
                    </a:ext>
                  </a:extLst>
                </p:cNvPr>
                <p:cNvSpPr>
                  <a:spLocks/>
                </p:cNvSpPr>
                <p:nvPr/>
              </p:nvSpPr>
              <p:spPr>
                <a:xfrm>
                  <a:off x="7224195" y="4097135"/>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val 206">
                  <a:extLst>
                    <a:ext uri="{FF2B5EF4-FFF2-40B4-BE49-F238E27FC236}">
                      <a16:creationId xmlns:a16="http://schemas.microsoft.com/office/drawing/2014/main" id="{BCF4F421-A23B-0F5D-405D-4D997A377AD0}"/>
                    </a:ext>
                  </a:extLst>
                </p:cNvPr>
                <p:cNvSpPr>
                  <a:spLocks/>
                </p:cNvSpPr>
                <p:nvPr/>
              </p:nvSpPr>
              <p:spPr>
                <a:xfrm>
                  <a:off x="7396762" y="4196600"/>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val 207">
                  <a:extLst>
                    <a:ext uri="{FF2B5EF4-FFF2-40B4-BE49-F238E27FC236}">
                      <a16:creationId xmlns:a16="http://schemas.microsoft.com/office/drawing/2014/main" id="{4F6D9498-ADDD-7AFC-23DB-97DB0051E9A7}"/>
                    </a:ext>
                  </a:extLst>
                </p:cNvPr>
                <p:cNvSpPr>
                  <a:spLocks/>
                </p:cNvSpPr>
                <p:nvPr/>
              </p:nvSpPr>
              <p:spPr>
                <a:xfrm>
                  <a:off x="7610562" y="425490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BBED69AE-CC7E-2566-4D9D-C8B483654DB6}"/>
                    </a:ext>
                  </a:extLst>
                </p:cNvPr>
                <p:cNvSpPr>
                  <a:spLocks/>
                </p:cNvSpPr>
                <p:nvPr/>
              </p:nvSpPr>
              <p:spPr>
                <a:xfrm>
                  <a:off x="7847650" y="4254907"/>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Oval 209">
                  <a:extLst>
                    <a:ext uri="{FF2B5EF4-FFF2-40B4-BE49-F238E27FC236}">
                      <a16:creationId xmlns:a16="http://schemas.microsoft.com/office/drawing/2014/main" id="{1F882916-D066-1841-4B6A-4DF2BB251BAA}"/>
                    </a:ext>
                  </a:extLst>
                </p:cNvPr>
                <p:cNvSpPr>
                  <a:spLocks/>
                </p:cNvSpPr>
                <p:nvPr/>
              </p:nvSpPr>
              <p:spPr>
                <a:xfrm>
                  <a:off x="7921208" y="433379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99F8A5C9-DE29-D0A8-EE7C-48C938F9BB10}"/>
                    </a:ext>
                  </a:extLst>
                </p:cNvPr>
                <p:cNvSpPr>
                  <a:spLocks/>
                </p:cNvSpPr>
                <p:nvPr/>
              </p:nvSpPr>
              <p:spPr>
                <a:xfrm>
                  <a:off x="8624584" y="4333793"/>
                  <a:ext cx="86850" cy="86690"/>
                </a:xfrm>
                <a:prstGeom prst="ellipse">
                  <a:avLst/>
                </a:prstGeom>
                <a:solidFill>
                  <a:srgbClr val="002557"/>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6" name="Graphic 9">
              <a:extLst>
                <a:ext uri="{FF2B5EF4-FFF2-40B4-BE49-F238E27FC236}">
                  <a16:creationId xmlns:a16="http://schemas.microsoft.com/office/drawing/2014/main" id="{D51EA366-AEE4-FB8E-EC19-EFF4962FCE79}"/>
                </a:ext>
              </a:extLst>
            </p:cNvPr>
            <p:cNvGrpSpPr>
              <a:grpSpLocks/>
            </p:cNvGrpSpPr>
            <p:nvPr/>
          </p:nvGrpSpPr>
          <p:grpSpPr>
            <a:xfrm>
              <a:off x="2768987" y="1702995"/>
              <a:ext cx="8236922" cy="2991592"/>
              <a:chOff x="2794211" y="1702995"/>
              <a:chExt cx="8236922" cy="2991592"/>
            </a:xfrm>
          </p:grpSpPr>
          <p:sp>
            <p:nvSpPr>
              <p:cNvPr id="117" name="Freeform 1049">
                <a:extLst>
                  <a:ext uri="{FF2B5EF4-FFF2-40B4-BE49-F238E27FC236}">
                    <a16:creationId xmlns:a16="http://schemas.microsoft.com/office/drawing/2014/main" id="{0F052622-A977-627F-375E-7DB1719FFE2A}"/>
                  </a:ext>
                </a:extLst>
              </p:cNvPr>
              <p:cNvSpPr>
                <a:spLocks/>
              </p:cNvSpPr>
              <p:nvPr/>
            </p:nvSpPr>
            <p:spPr>
              <a:xfrm>
                <a:off x="2837635" y="1746340"/>
                <a:ext cx="8193498" cy="2948247"/>
              </a:xfrm>
              <a:custGeom>
                <a:avLst/>
                <a:gdLst>
                  <a:gd name="connsiteX0" fmla="*/ 8193499 w 8193498"/>
                  <a:gd name="connsiteY0" fmla="*/ 2948247 h 2948247"/>
                  <a:gd name="connsiteX1" fmla="*/ 8193499 w 8193498"/>
                  <a:gd name="connsiteY1" fmla="*/ 2285911 h 2948247"/>
                  <a:gd name="connsiteX2" fmla="*/ 7284976 w 8193498"/>
                  <a:gd name="connsiteY2" fmla="*/ 2285911 h 2948247"/>
                  <a:gd name="connsiteX3" fmla="*/ 7284976 w 8193498"/>
                  <a:gd name="connsiteY3" fmla="*/ 2171076 h 2948247"/>
                  <a:gd name="connsiteX4" fmla="*/ 6556784 w 8193498"/>
                  <a:gd name="connsiteY4" fmla="*/ 2171076 h 2948247"/>
                  <a:gd name="connsiteX5" fmla="*/ 6556784 w 8193498"/>
                  <a:gd name="connsiteY5" fmla="*/ 2077835 h 2948247"/>
                  <a:gd name="connsiteX6" fmla="*/ 5765724 w 8193498"/>
                  <a:gd name="connsiteY6" fmla="*/ 2077835 h 2948247"/>
                  <a:gd name="connsiteX7" fmla="*/ 5765724 w 8193498"/>
                  <a:gd name="connsiteY7" fmla="*/ 1987009 h 2948247"/>
                  <a:gd name="connsiteX8" fmla="*/ 5097346 w 8193498"/>
                  <a:gd name="connsiteY8" fmla="*/ 1987009 h 2948247"/>
                  <a:gd name="connsiteX9" fmla="*/ 5097346 w 8193498"/>
                  <a:gd name="connsiteY9" fmla="*/ 1856676 h 2948247"/>
                  <a:gd name="connsiteX10" fmla="*/ 4846385 w 8193498"/>
                  <a:gd name="connsiteY10" fmla="*/ 1856676 h 2948247"/>
                  <a:gd name="connsiteX11" fmla="*/ 4846385 w 8193498"/>
                  <a:gd name="connsiteY11" fmla="*/ 1810691 h 2948247"/>
                  <a:gd name="connsiteX12" fmla="*/ 4802734 w 8193498"/>
                  <a:gd name="connsiteY12" fmla="*/ 1810691 h 2948247"/>
                  <a:gd name="connsiteX13" fmla="*/ 4802734 w 8193498"/>
                  <a:gd name="connsiteY13" fmla="*/ 1764705 h 2948247"/>
                  <a:gd name="connsiteX14" fmla="*/ 4452891 w 8193498"/>
                  <a:gd name="connsiteY14" fmla="*/ 1764705 h 2948247"/>
                  <a:gd name="connsiteX15" fmla="*/ 4452891 w 8193498"/>
                  <a:gd name="connsiteY15" fmla="*/ 1717450 h 2948247"/>
                  <a:gd name="connsiteX16" fmla="*/ 4410386 w 8193498"/>
                  <a:gd name="connsiteY16" fmla="*/ 1717450 h 2948247"/>
                  <a:gd name="connsiteX17" fmla="*/ 4410386 w 8193498"/>
                  <a:gd name="connsiteY17" fmla="*/ 1625988 h 2948247"/>
                  <a:gd name="connsiteX18" fmla="*/ 4374498 w 8193498"/>
                  <a:gd name="connsiteY18" fmla="*/ 1625988 h 2948247"/>
                  <a:gd name="connsiteX19" fmla="*/ 4374498 w 8193498"/>
                  <a:gd name="connsiteY19" fmla="*/ 1577590 h 2948247"/>
                  <a:gd name="connsiteX20" fmla="*/ 4348155 w 8193498"/>
                  <a:gd name="connsiteY20" fmla="*/ 1577590 h 2948247"/>
                  <a:gd name="connsiteX21" fmla="*/ 4348155 w 8193498"/>
                  <a:gd name="connsiteY21" fmla="*/ 1532748 h 2948247"/>
                  <a:gd name="connsiteX22" fmla="*/ 4325375 w 8193498"/>
                  <a:gd name="connsiteY22" fmla="*/ 1532748 h 2948247"/>
                  <a:gd name="connsiteX23" fmla="*/ 4325375 w 8193498"/>
                  <a:gd name="connsiteY23" fmla="*/ 1492607 h 2948247"/>
                  <a:gd name="connsiteX24" fmla="*/ 4204349 w 8193498"/>
                  <a:gd name="connsiteY24" fmla="*/ 1492607 h 2948247"/>
                  <a:gd name="connsiteX25" fmla="*/ 4204349 w 8193498"/>
                  <a:gd name="connsiteY25" fmla="*/ 1457927 h 2948247"/>
                  <a:gd name="connsiteX26" fmla="*/ 4140336 w 8193498"/>
                  <a:gd name="connsiteY26" fmla="*/ 1457927 h 2948247"/>
                  <a:gd name="connsiteX27" fmla="*/ 4140336 w 8193498"/>
                  <a:gd name="connsiteY27" fmla="*/ 1417913 h 2948247"/>
                  <a:gd name="connsiteX28" fmla="*/ 3978077 w 8193498"/>
                  <a:gd name="connsiteY28" fmla="*/ 1417913 h 2948247"/>
                  <a:gd name="connsiteX29" fmla="*/ 3978077 w 8193498"/>
                  <a:gd name="connsiteY29" fmla="*/ 1375485 h 2948247"/>
                  <a:gd name="connsiteX30" fmla="*/ 3947535 w 8193498"/>
                  <a:gd name="connsiteY30" fmla="*/ 1375485 h 2948247"/>
                  <a:gd name="connsiteX31" fmla="*/ 3947535 w 8193498"/>
                  <a:gd name="connsiteY31" fmla="*/ 1334200 h 2948247"/>
                  <a:gd name="connsiteX32" fmla="*/ 3883395 w 8193498"/>
                  <a:gd name="connsiteY32" fmla="*/ 1334200 h 2948247"/>
                  <a:gd name="connsiteX33" fmla="*/ 3883395 w 8193498"/>
                  <a:gd name="connsiteY33" fmla="*/ 1299520 h 2948247"/>
                  <a:gd name="connsiteX34" fmla="*/ 3873214 w 8193498"/>
                  <a:gd name="connsiteY34" fmla="*/ 1299520 h 2948247"/>
                  <a:gd name="connsiteX35" fmla="*/ 3873214 w 8193498"/>
                  <a:gd name="connsiteY35" fmla="*/ 1263063 h 2948247"/>
                  <a:gd name="connsiteX36" fmla="*/ 3416853 w 8193498"/>
                  <a:gd name="connsiteY36" fmla="*/ 1263063 h 2948247"/>
                  <a:gd name="connsiteX37" fmla="*/ 3416853 w 8193498"/>
                  <a:gd name="connsiteY37" fmla="*/ 1224827 h 2948247"/>
                  <a:gd name="connsiteX38" fmla="*/ 3396491 w 8193498"/>
                  <a:gd name="connsiteY38" fmla="*/ 1224827 h 2948247"/>
                  <a:gd name="connsiteX39" fmla="*/ 3396491 w 8193498"/>
                  <a:gd name="connsiteY39" fmla="*/ 1193704 h 2948247"/>
                  <a:gd name="connsiteX40" fmla="*/ 3342023 w 8193498"/>
                  <a:gd name="connsiteY40" fmla="*/ 1193704 h 2948247"/>
                  <a:gd name="connsiteX41" fmla="*/ 3342023 w 8193498"/>
                  <a:gd name="connsiteY41" fmla="*/ 1160930 h 2948247"/>
                  <a:gd name="connsiteX42" fmla="*/ 3068283 w 8193498"/>
                  <a:gd name="connsiteY42" fmla="*/ 1160930 h 2948247"/>
                  <a:gd name="connsiteX43" fmla="*/ 3068283 w 8193498"/>
                  <a:gd name="connsiteY43" fmla="*/ 1128538 h 2948247"/>
                  <a:gd name="connsiteX44" fmla="*/ 2972455 w 8193498"/>
                  <a:gd name="connsiteY44" fmla="*/ 1128538 h 2948247"/>
                  <a:gd name="connsiteX45" fmla="*/ 2972455 w 8193498"/>
                  <a:gd name="connsiteY45" fmla="*/ 1096272 h 2948247"/>
                  <a:gd name="connsiteX46" fmla="*/ 2954511 w 8193498"/>
                  <a:gd name="connsiteY46" fmla="*/ 1096272 h 2948247"/>
                  <a:gd name="connsiteX47" fmla="*/ 2954511 w 8193498"/>
                  <a:gd name="connsiteY47" fmla="*/ 1062863 h 2948247"/>
                  <a:gd name="connsiteX48" fmla="*/ 2941403 w 8193498"/>
                  <a:gd name="connsiteY48" fmla="*/ 1062863 h 2948247"/>
                  <a:gd name="connsiteX49" fmla="*/ 2941403 w 8193498"/>
                  <a:gd name="connsiteY49" fmla="*/ 1031105 h 2948247"/>
                  <a:gd name="connsiteX50" fmla="*/ 2922822 w 8193498"/>
                  <a:gd name="connsiteY50" fmla="*/ 1031105 h 2948247"/>
                  <a:gd name="connsiteX51" fmla="*/ 2922822 w 8193498"/>
                  <a:gd name="connsiteY51" fmla="*/ 992361 h 2948247"/>
                  <a:gd name="connsiteX52" fmla="*/ 2910860 w 8193498"/>
                  <a:gd name="connsiteY52" fmla="*/ 992361 h 2948247"/>
                  <a:gd name="connsiteX53" fmla="*/ 2910860 w 8193498"/>
                  <a:gd name="connsiteY53" fmla="*/ 937357 h 2948247"/>
                  <a:gd name="connsiteX54" fmla="*/ 2484405 w 8193498"/>
                  <a:gd name="connsiteY54" fmla="*/ 937357 h 2948247"/>
                  <a:gd name="connsiteX55" fmla="*/ 2484405 w 8193498"/>
                  <a:gd name="connsiteY55" fmla="*/ 904456 h 2948247"/>
                  <a:gd name="connsiteX56" fmla="*/ 2453863 w 8193498"/>
                  <a:gd name="connsiteY56" fmla="*/ 904456 h 2948247"/>
                  <a:gd name="connsiteX57" fmla="*/ 2453863 w 8193498"/>
                  <a:gd name="connsiteY57" fmla="*/ 875112 h 2948247"/>
                  <a:gd name="connsiteX58" fmla="*/ 2439482 w 8193498"/>
                  <a:gd name="connsiteY58" fmla="*/ 875112 h 2948247"/>
                  <a:gd name="connsiteX59" fmla="*/ 2439482 w 8193498"/>
                  <a:gd name="connsiteY59" fmla="*/ 852374 h 2948247"/>
                  <a:gd name="connsiteX60" fmla="*/ 2420902 w 8193498"/>
                  <a:gd name="connsiteY60" fmla="*/ 852374 h 2948247"/>
                  <a:gd name="connsiteX61" fmla="*/ 2420902 w 8193498"/>
                  <a:gd name="connsiteY61" fmla="*/ 821378 h 2948247"/>
                  <a:gd name="connsiteX62" fmla="*/ 2302930 w 8193498"/>
                  <a:gd name="connsiteY62" fmla="*/ 821378 h 2948247"/>
                  <a:gd name="connsiteX63" fmla="*/ 2302930 w 8193498"/>
                  <a:gd name="connsiteY63" fmla="*/ 798640 h 2948247"/>
                  <a:gd name="connsiteX64" fmla="*/ 2213720 w 8193498"/>
                  <a:gd name="connsiteY64" fmla="*/ 798640 h 2948247"/>
                  <a:gd name="connsiteX65" fmla="*/ 2213720 w 8193498"/>
                  <a:gd name="connsiteY65" fmla="*/ 770566 h 2948247"/>
                  <a:gd name="connsiteX66" fmla="*/ 2186740 w 8193498"/>
                  <a:gd name="connsiteY66" fmla="*/ 770566 h 2948247"/>
                  <a:gd name="connsiteX67" fmla="*/ 2186740 w 8193498"/>
                  <a:gd name="connsiteY67" fmla="*/ 718484 h 2948247"/>
                  <a:gd name="connsiteX68" fmla="*/ 2153779 w 8193498"/>
                  <a:gd name="connsiteY68" fmla="*/ 718484 h 2948247"/>
                  <a:gd name="connsiteX69" fmla="*/ 2153779 w 8193498"/>
                  <a:gd name="connsiteY69" fmla="*/ 689267 h 2948247"/>
                  <a:gd name="connsiteX70" fmla="*/ 2056169 w 8193498"/>
                  <a:gd name="connsiteY70" fmla="*/ 689267 h 2948247"/>
                  <a:gd name="connsiteX71" fmla="*/ 2056169 w 8193498"/>
                  <a:gd name="connsiteY71" fmla="*/ 664750 h 2948247"/>
                  <a:gd name="connsiteX72" fmla="*/ 1939470 w 8193498"/>
                  <a:gd name="connsiteY72" fmla="*/ 664750 h 2948247"/>
                  <a:gd name="connsiteX73" fmla="*/ 1939470 w 8193498"/>
                  <a:gd name="connsiteY73" fmla="*/ 640741 h 2948247"/>
                  <a:gd name="connsiteX74" fmla="*/ 1928653 w 8193498"/>
                  <a:gd name="connsiteY74" fmla="*/ 640741 h 2948247"/>
                  <a:gd name="connsiteX75" fmla="*/ 1928653 w 8193498"/>
                  <a:gd name="connsiteY75" fmla="*/ 592343 h 2948247"/>
                  <a:gd name="connsiteX76" fmla="*/ 1871131 w 8193498"/>
                  <a:gd name="connsiteY76" fmla="*/ 592343 h 2948247"/>
                  <a:gd name="connsiteX77" fmla="*/ 1871131 w 8193498"/>
                  <a:gd name="connsiteY77" fmla="*/ 543309 h 2948247"/>
                  <a:gd name="connsiteX78" fmla="*/ 1833970 w 8193498"/>
                  <a:gd name="connsiteY78" fmla="*/ 543309 h 2948247"/>
                  <a:gd name="connsiteX79" fmla="*/ 1833970 w 8193498"/>
                  <a:gd name="connsiteY79" fmla="*/ 520062 h 2948247"/>
                  <a:gd name="connsiteX80" fmla="*/ 1700473 w 8193498"/>
                  <a:gd name="connsiteY80" fmla="*/ 520062 h 2948247"/>
                  <a:gd name="connsiteX81" fmla="*/ 1700473 w 8193498"/>
                  <a:gd name="connsiteY81" fmla="*/ 496181 h 2948247"/>
                  <a:gd name="connsiteX82" fmla="*/ 1460330 w 8193498"/>
                  <a:gd name="connsiteY82" fmla="*/ 496181 h 2948247"/>
                  <a:gd name="connsiteX83" fmla="*/ 1460330 w 8193498"/>
                  <a:gd name="connsiteY83" fmla="*/ 469250 h 2948247"/>
                  <a:gd name="connsiteX84" fmla="*/ 1424951 w 8193498"/>
                  <a:gd name="connsiteY84" fmla="*/ 469250 h 2948247"/>
                  <a:gd name="connsiteX85" fmla="*/ 1424951 w 8193498"/>
                  <a:gd name="connsiteY85" fmla="*/ 453752 h 2948247"/>
                  <a:gd name="connsiteX86" fmla="*/ 1404080 w 8193498"/>
                  <a:gd name="connsiteY86" fmla="*/ 453752 h 2948247"/>
                  <a:gd name="connsiteX87" fmla="*/ 1404080 w 8193498"/>
                  <a:gd name="connsiteY87" fmla="*/ 436349 h 2948247"/>
                  <a:gd name="connsiteX88" fmla="*/ 1388299 w 8193498"/>
                  <a:gd name="connsiteY88" fmla="*/ 436349 h 2948247"/>
                  <a:gd name="connsiteX89" fmla="*/ 1388299 w 8193498"/>
                  <a:gd name="connsiteY89" fmla="*/ 366991 h 2948247"/>
                  <a:gd name="connsiteX90" fmla="*/ 1260274 w 8193498"/>
                  <a:gd name="connsiteY90" fmla="*/ 366991 h 2948247"/>
                  <a:gd name="connsiteX91" fmla="*/ 1260274 w 8193498"/>
                  <a:gd name="connsiteY91" fmla="*/ 342474 h 2948247"/>
                  <a:gd name="connsiteX92" fmla="*/ 1132121 w 8193498"/>
                  <a:gd name="connsiteY92" fmla="*/ 342474 h 2948247"/>
                  <a:gd name="connsiteX93" fmla="*/ 1132121 w 8193498"/>
                  <a:gd name="connsiteY93" fmla="*/ 322784 h 2948247"/>
                  <a:gd name="connsiteX94" fmla="*/ 1093179 w 8193498"/>
                  <a:gd name="connsiteY94" fmla="*/ 322784 h 2948247"/>
                  <a:gd name="connsiteX95" fmla="*/ 1093179 w 8193498"/>
                  <a:gd name="connsiteY95" fmla="*/ 302459 h 2948247"/>
                  <a:gd name="connsiteX96" fmla="*/ 965026 w 8193498"/>
                  <a:gd name="connsiteY96" fmla="*/ 302459 h 2948247"/>
                  <a:gd name="connsiteX97" fmla="*/ 965026 w 8193498"/>
                  <a:gd name="connsiteY97" fmla="*/ 260031 h 2948247"/>
                  <a:gd name="connsiteX98" fmla="*/ 956118 w 8193498"/>
                  <a:gd name="connsiteY98" fmla="*/ 260031 h 2948247"/>
                  <a:gd name="connsiteX99" fmla="*/ 956118 w 8193498"/>
                  <a:gd name="connsiteY99" fmla="*/ 190673 h 2948247"/>
                  <a:gd name="connsiteX100" fmla="*/ 922521 w 8193498"/>
                  <a:gd name="connsiteY100" fmla="*/ 190673 h 2948247"/>
                  <a:gd name="connsiteX101" fmla="*/ 899614 w 8193498"/>
                  <a:gd name="connsiteY101" fmla="*/ 190673 h 2948247"/>
                  <a:gd name="connsiteX102" fmla="*/ 899614 w 8193498"/>
                  <a:gd name="connsiteY102" fmla="*/ 175175 h 2948247"/>
                  <a:gd name="connsiteX103" fmla="*/ 654889 w 8193498"/>
                  <a:gd name="connsiteY103" fmla="*/ 175175 h 2948247"/>
                  <a:gd name="connsiteX104" fmla="*/ 654889 w 8193498"/>
                  <a:gd name="connsiteY104" fmla="*/ 158407 h 2948247"/>
                  <a:gd name="connsiteX105" fmla="*/ 628546 w 8193498"/>
                  <a:gd name="connsiteY105" fmla="*/ 158407 h 2948247"/>
                  <a:gd name="connsiteX106" fmla="*/ 628546 w 8193498"/>
                  <a:gd name="connsiteY106" fmla="*/ 139860 h 2948247"/>
                  <a:gd name="connsiteX107" fmla="*/ 473414 w 8193498"/>
                  <a:gd name="connsiteY107" fmla="*/ 139860 h 2948247"/>
                  <a:gd name="connsiteX108" fmla="*/ 473414 w 8193498"/>
                  <a:gd name="connsiteY108" fmla="*/ 99211 h 2948247"/>
                  <a:gd name="connsiteX109" fmla="*/ 448216 w 8193498"/>
                  <a:gd name="connsiteY109" fmla="*/ 99211 h 2948247"/>
                  <a:gd name="connsiteX110" fmla="*/ 448216 w 8193498"/>
                  <a:gd name="connsiteY110" fmla="*/ 81808 h 2948247"/>
                  <a:gd name="connsiteX111" fmla="*/ 415255 w 8193498"/>
                  <a:gd name="connsiteY111" fmla="*/ 81808 h 2948247"/>
                  <a:gd name="connsiteX112" fmla="*/ 415255 w 8193498"/>
                  <a:gd name="connsiteY112" fmla="*/ 67326 h 2948247"/>
                  <a:gd name="connsiteX113" fmla="*/ 359642 w 8193498"/>
                  <a:gd name="connsiteY113" fmla="*/ 67326 h 2948247"/>
                  <a:gd name="connsiteX114" fmla="*/ 359642 w 8193498"/>
                  <a:gd name="connsiteY114" fmla="*/ 21468 h 2948247"/>
                  <a:gd name="connsiteX115" fmla="*/ 307465 w 8193498"/>
                  <a:gd name="connsiteY115" fmla="*/ 21468 h 2948247"/>
                  <a:gd name="connsiteX116" fmla="*/ 307465 w 8193498"/>
                  <a:gd name="connsiteY116" fmla="*/ 0 h 2948247"/>
                  <a:gd name="connsiteX117" fmla="*/ 0 w 8193498"/>
                  <a:gd name="connsiteY117" fmla="*/ 0 h 294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8193498" h="2948247">
                    <a:moveTo>
                      <a:pt x="8193499" y="2948247"/>
                    </a:moveTo>
                    <a:lnTo>
                      <a:pt x="8193499" y="2285911"/>
                    </a:lnTo>
                    <a:lnTo>
                      <a:pt x="7284976" y="2285911"/>
                    </a:lnTo>
                    <a:lnTo>
                      <a:pt x="7284976" y="2171076"/>
                    </a:lnTo>
                    <a:lnTo>
                      <a:pt x="6556784" y="2171076"/>
                    </a:lnTo>
                    <a:lnTo>
                      <a:pt x="6556784" y="2077835"/>
                    </a:lnTo>
                    <a:lnTo>
                      <a:pt x="5765724" y="2077835"/>
                    </a:lnTo>
                    <a:lnTo>
                      <a:pt x="5765724" y="1987009"/>
                    </a:lnTo>
                    <a:lnTo>
                      <a:pt x="5097346" y="1987009"/>
                    </a:lnTo>
                    <a:lnTo>
                      <a:pt x="5097346" y="1856676"/>
                    </a:lnTo>
                    <a:lnTo>
                      <a:pt x="4846385" y="1856676"/>
                    </a:lnTo>
                    <a:lnTo>
                      <a:pt x="4846385" y="1810691"/>
                    </a:lnTo>
                    <a:lnTo>
                      <a:pt x="4802734" y="1810691"/>
                    </a:lnTo>
                    <a:lnTo>
                      <a:pt x="4802734" y="1764705"/>
                    </a:lnTo>
                    <a:lnTo>
                      <a:pt x="4452891" y="1764705"/>
                    </a:lnTo>
                    <a:lnTo>
                      <a:pt x="4452891" y="1717450"/>
                    </a:lnTo>
                    <a:lnTo>
                      <a:pt x="4410386" y="1717450"/>
                    </a:lnTo>
                    <a:lnTo>
                      <a:pt x="4410386" y="1625988"/>
                    </a:lnTo>
                    <a:lnTo>
                      <a:pt x="4374498" y="1625988"/>
                    </a:lnTo>
                    <a:lnTo>
                      <a:pt x="4374498" y="1577590"/>
                    </a:lnTo>
                    <a:lnTo>
                      <a:pt x="4348155" y="1577590"/>
                    </a:lnTo>
                    <a:lnTo>
                      <a:pt x="4348155" y="1532748"/>
                    </a:lnTo>
                    <a:lnTo>
                      <a:pt x="4325375" y="1532748"/>
                    </a:lnTo>
                    <a:lnTo>
                      <a:pt x="4325375" y="1492607"/>
                    </a:lnTo>
                    <a:lnTo>
                      <a:pt x="4204349" y="1492607"/>
                    </a:lnTo>
                    <a:lnTo>
                      <a:pt x="4204349" y="1457927"/>
                    </a:lnTo>
                    <a:lnTo>
                      <a:pt x="4140336" y="1457927"/>
                    </a:lnTo>
                    <a:lnTo>
                      <a:pt x="4140336" y="1417913"/>
                    </a:lnTo>
                    <a:lnTo>
                      <a:pt x="3978077" y="1417913"/>
                    </a:lnTo>
                    <a:lnTo>
                      <a:pt x="3978077" y="1375485"/>
                    </a:lnTo>
                    <a:lnTo>
                      <a:pt x="3947535" y="1375485"/>
                    </a:lnTo>
                    <a:lnTo>
                      <a:pt x="3947535" y="1334200"/>
                    </a:lnTo>
                    <a:lnTo>
                      <a:pt x="3883395" y="1334200"/>
                    </a:lnTo>
                    <a:lnTo>
                      <a:pt x="3883395" y="1299520"/>
                    </a:lnTo>
                    <a:lnTo>
                      <a:pt x="3873214" y="1299520"/>
                    </a:lnTo>
                    <a:lnTo>
                      <a:pt x="3873214" y="1263063"/>
                    </a:lnTo>
                    <a:lnTo>
                      <a:pt x="3416853" y="1263063"/>
                    </a:lnTo>
                    <a:lnTo>
                      <a:pt x="3416853" y="1224827"/>
                    </a:lnTo>
                    <a:lnTo>
                      <a:pt x="3396491" y="1224827"/>
                    </a:lnTo>
                    <a:lnTo>
                      <a:pt x="3396491" y="1193704"/>
                    </a:lnTo>
                    <a:lnTo>
                      <a:pt x="3342023" y="1193704"/>
                    </a:lnTo>
                    <a:lnTo>
                      <a:pt x="3342023" y="1160930"/>
                    </a:lnTo>
                    <a:lnTo>
                      <a:pt x="3068283" y="1160930"/>
                    </a:lnTo>
                    <a:lnTo>
                      <a:pt x="3068283" y="1128538"/>
                    </a:lnTo>
                    <a:lnTo>
                      <a:pt x="2972455" y="1128538"/>
                    </a:lnTo>
                    <a:lnTo>
                      <a:pt x="2972455" y="1096272"/>
                    </a:lnTo>
                    <a:lnTo>
                      <a:pt x="2954511" y="1096272"/>
                    </a:lnTo>
                    <a:lnTo>
                      <a:pt x="2954511" y="1062863"/>
                    </a:lnTo>
                    <a:lnTo>
                      <a:pt x="2941403" y="1062863"/>
                    </a:lnTo>
                    <a:lnTo>
                      <a:pt x="2941403" y="1031105"/>
                    </a:lnTo>
                    <a:lnTo>
                      <a:pt x="2922822" y="1031105"/>
                    </a:lnTo>
                    <a:lnTo>
                      <a:pt x="2922822" y="992361"/>
                    </a:lnTo>
                    <a:lnTo>
                      <a:pt x="2910860" y="992361"/>
                    </a:lnTo>
                    <a:lnTo>
                      <a:pt x="2910860" y="937357"/>
                    </a:lnTo>
                    <a:lnTo>
                      <a:pt x="2484405" y="937357"/>
                    </a:lnTo>
                    <a:lnTo>
                      <a:pt x="2484405" y="904456"/>
                    </a:lnTo>
                    <a:lnTo>
                      <a:pt x="2453863" y="904456"/>
                    </a:lnTo>
                    <a:lnTo>
                      <a:pt x="2453863" y="875112"/>
                    </a:lnTo>
                    <a:lnTo>
                      <a:pt x="2439482" y="875112"/>
                    </a:lnTo>
                    <a:lnTo>
                      <a:pt x="2439482" y="852374"/>
                    </a:lnTo>
                    <a:lnTo>
                      <a:pt x="2420902" y="852374"/>
                    </a:lnTo>
                    <a:lnTo>
                      <a:pt x="2420902" y="821378"/>
                    </a:lnTo>
                    <a:lnTo>
                      <a:pt x="2302930" y="821378"/>
                    </a:lnTo>
                    <a:lnTo>
                      <a:pt x="2302930" y="798640"/>
                    </a:lnTo>
                    <a:lnTo>
                      <a:pt x="2213720" y="798640"/>
                    </a:lnTo>
                    <a:lnTo>
                      <a:pt x="2213720" y="770566"/>
                    </a:lnTo>
                    <a:lnTo>
                      <a:pt x="2186740" y="770566"/>
                    </a:lnTo>
                    <a:lnTo>
                      <a:pt x="2186740" y="718484"/>
                    </a:lnTo>
                    <a:lnTo>
                      <a:pt x="2153779" y="718484"/>
                    </a:lnTo>
                    <a:lnTo>
                      <a:pt x="2153779" y="689267"/>
                    </a:lnTo>
                    <a:lnTo>
                      <a:pt x="2056169" y="689267"/>
                    </a:lnTo>
                    <a:lnTo>
                      <a:pt x="2056169" y="664750"/>
                    </a:lnTo>
                    <a:lnTo>
                      <a:pt x="1939470" y="664750"/>
                    </a:lnTo>
                    <a:lnTo>
                      <a:pt x="1939470" y="640741"/>
                    </a:lnTo>
                    <a:lnTo>
                      <a:pt x="1928653" y="640741"/>
                    </a:lnTo>
                    <a:lnTo>
                      <a:pt x="1928653" y="592343"/>
                    </a:lnTo>
                    <a:lnTo>
                      <a:pt x="1871131" y="592343"/>
                    </a:lnTo>
                    <a:lnTo>
                      <a:pt x="1871131" y="543309"/>
                    </a:lnTo>
                    <a:lnTo>
                      <a:pt x="1833970" y="543309"/>
                    </a:lnTo>
                    <a:lnTo>
                      <a:pt x="1833970" y="520062"/>
                    </a:lnTo>
                    <a:lnTo>
                      <a:pt x="1700473" y="520062"/>
                    </a:lnTo>
                    <a:lnTo>
                      <a:pt x="1700473" y="496181"/>
                    </a:lnTo>
                    <a:lnTo>
                      <a:pt x="1460330" y="496181"/>
                    </a:lnTo>
                    <a:lnTo>
                      <a:pt x="1460330" y="469250"/>
                    </a:lnTo>
                    <a:lnTo>
                      <a:pt x="1424951" y="469250"/>
                    </a:lnTo>
                    <a:lnTo>
                      <a:pt x="1424951" y="453752"/>
                    </a:lnTo>
                    <a:lnTo>
                      <a:pt x="1404080" y="453752"/>
                    </a:lnTo>
                    <a:lnTo>
                      <a:pt x="1404080" y="436349"/>
                    </a:lnTo>
                    <a:lnTo>
                      <a:pt x="1388299" y="436349"/>
                    </a:lnTo>
                    <a:lnTo>
                      <a:pt x="1388299" y="366991"/>
                    </a:lnTo>
                    <a:lnTo>
                      <a:pt x="1260274" y="366991"/>
                    </a:lnTo>
                    <a:lnTo>
                      <a:pt x="1260274" y="342474"/>
                    </a:lnTo>
                    <a:lnTo>
                      <a:pt x="1132121" y="342474"/>
                    </a:lnTo>
                    <a:lnTo>
                      <a:pt x="1132121" y="322784"/>
                    </a:lnTo>
                    <a:lnTo>
                      <a:pt x="1093179" y="322784"/>
                    </a:lnTo>
                    <a:lnTo>
                      <a:pt x="1093179" y="302459"/>
                    </a:lnTo>
                    <a:lnTo>
                      <a:pt x="965026" y="302459"/>
                    </a:lnTo>
                    <a:lnTo>
                      <a:pt x="965026" y="260031"/>
                    </a:lnTo>
                    <a:lnTo>
                      <a:pt x="956118" y="260031"/>
                    </a:lnTo>
                    <a:lnTo>
                      <a:pt x="956118" y="190673"/>
                    </a:lnTo>
                    <a:lnTo>
                      <a:pt x="922521" y="190673"/>
                    </a:lnTo>
                    <a:lnTo>
                      <a:pt x="899614" y="190673"/>
                    </a:lnTo>
                    <a:lnTo>
                      <a:pt x="899614" y="175175"/>
                    </a:lnTo>
                    <a:lnTo>
                      <a:pt x="654889" y="175175"/>
                    </a:lnTo>
                    <a:lnTo>
                      <a:pt x="654889" y="158407"/>
                    </a:lnTo>
                    <a:lnTo>
                      <a:pt x="628546" y="158407"/>
                    </a:lnTo>
                    <a:lnTo>
                      <a:pt x="628546" y="139860"/>
                    </a:lnTo>
                    <a:lnTo>
                      <a:pt x="473414" y="139860"/>
                    </a:lnTo>
                    <a:lnTo>
                      <a:pt x="473414" y="99211"/>
                    </a:lnTo>
                    <a:lnTo>
                      <a:pt x="448216" y="99211"/>
                    </a:lnTo>
                    <a:lnTo>
                      <a:pt x="448216" y="81808"/>
                    </a:lnTo>
                    <a:lnTo>
                      <a:pt x="415255" y="81808"/>
                    </a:lnTo>
                    <a:lnTo>
                      <a:pt x="415255" y="67326"/>
                    </a:lnTo>
                    <a:lnTo>
                      <a:pt x="359642" y="67326"/>
                    </a:lnTo>
                    <a:lnTo>
                      <a:pt x="359642" y="21468"/>
                    </a:lnTo>
                    <a:lnTo>
                      <a:pt x="307465" y="21468"/>
                    </a:lnTo>
                    <a:lnTo>
                      <a:pt x="307465" y="0"/>
                    </a:lnTo>
                    <a:lnTo>
                      <a:pt x="0" y="0"/>
                    </a:lnTo>
                  </a:path>
                </a:pathLst>
              </a:custGeom>
              <a:noFill/>
              <a:ln w="19050" cap="flat">
                <a:solidFill>
                  <a:srgbClr val="008764"/>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18" name="Graphic 9">
                <a:extLst>
                  <a:ext uri="{FF2B5EF4-FFF2-40B4-BE49-F238E27FC236}">
                    <a16:creationId xmlns:a16="http://schemas.microsoft.com/office/drawing/2014/main" id="{AB45FE8A-CD55-0AF6-194C-FC4136EAAE73}"/>
                  </a:ext>
                </a:extLst>
              </p:cNvPr>
              <p:cNvGrpSpPr>
                <a:grpSpLocks/>
              </p:cNvGrpSpPr>
              <p:nvPr/>
            </p:nvGrpSpPr>
            <p:grpSpPr>
              <a:xfrm>
                <a:off x="2794211" y="1702995"/>
                <a:ext cx="8169884" cy="2370060"/>
                <a:chOff x="2794211" y="1702995"/>
                <a:chExt cx="8169884" cy="2370060"/>
              </a:xfrm>
              <a:solidFill>
                <a:srgbClr val="D32027"/>
              </a:solidFill>
            </p:grpSpPr>
            <p:sp>
              <p:nvSpPr>
                <p:cNvPr id="119" name="Oval 118">
                  <a:extLst>
                    <a:ext uri="{FF2B5EF4-FFF2-40B4-BE49-F238E27FC236}">
                      <a16:creationId xmlns:a16="http://schemas.microsoft.com/office/drawing/2014/main" id="{FA25B529-8472-4016-98CE-236228DBD6DC}"/>
                    </a:ext>
                  </a:extLst>
                </p:cNvPr>
                <p:cNvSpPr>
                  <a:spLocks/>
                </p:cNvSpPr>
                <p:nvPr/>
              </p:nvSpPr>
              <p:spPr>
                <a:xfrm>
                  <a:off x="2794211" y="1702995"/>
                  <a:ext cx="86850" cy="86690"/>
                </a:xfrm>
                <a:prstGeom prst="ellipse">
                  <a:avLst/>
                </a:prstGeom>
                <a:solidFill>
                  <a:schemeClr val="tx2"/>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val 119">
                  <a:extLst>
                    <a:ext uri="{FF2B5EF4-FFF2-40B4-BE49-F238E27FC236}">
                      <a16:creationId xmlns:a16="http://schemas.microsoft.com/office/drawing/2014/main" id="{6C82FE88-2399-86B7-D50F-28682C1534AD}"/>
                    </a:ext>
                  </a:extLst>
                </p:cNvPr>
                <p:cNvSpPr>
                  <a:spLocks/>
                </p:cNvSpPr>
                <p:nvPr/>
              </p:nvSpPr>
              <p:spPr>
                <a:xfrm>
                  <a:off x="3152580" y="1759777"/>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val 120">
                  <a:extLst>
                    <a:ext uri="{FF2B5EF4-FFF2-40B4-BE49-F238E27FC236}">
                      <a16:creationId xmlns:a16="http://schemas.microsoft.com/office/drawing/2014/main" id="{790F5C04-D439-C2F0-8BB8-8702964C1901}"/>
                    </a:ext>
                  </a:extLst>
                </p:cNvPr>
                <p:cNvSpPr>
                  <a:spLocks/>
                </p:cNvSpPr>
                <p:nvPr/>
              </p:nvSpPr>
              <p:spPr>
                <a:xfrm>
                  <a:off x="3192158" y="177705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val 121">
                  <a:extLst>
                    <a:ext uri="{FF2B5EF4-FFF2-40B4-BE49-F238E27FC236}">
                      <a16:creationId xmlns:a16="http://schemas.microsoft.com/office/drawing/2014/main" id="{E7BEE20C-143D-E7CA-9AFC-DA8F9B8A232F}"/>
                    </a:ext>
                  </a:extLst>
                </p:cNvPr>
                <p:cNvSpPr>
                  <a:spLocks/>
                </p:cNvSpPr>
                <p:nvPr/>
              </p:nvSpPr>
              <p:spPr>
                <a:xfrm>
                  <a:off x="3222065" y="177705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val 122">
                  <a:extLst>
                    <a:ext uri="{FF2B5EF4-FFF2-40B4-BE49-F238E27FC236}">
                      <a16:creationId xmlns:a16="http://schemas.microsoft.com/office/drawing/2014/main" id="{E038E513-2321-249E-FCED-FB51F6671802}"/>
                    </a:ext>
                  </a:extLst>
                </p:cNvPr>
                <p:cNvSpPr>
                  <a:spLocks/>
                </p:cNvSpPr>
                <p:nvPr/>
              </p:nvSpPr>
              <p:spPr>
                <a:xfrm>
                  <a:off x="3260371" y="1801570"/>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val 123">
                  <a:extLst>
                    <a:ext uri="{FF2B5EF4-FFF2-40B4-BE49-F238E27FC236}">
                      <a16:creationId xmlns:a16="http://schemas.microsoft.com/office/drawing/2014/main" id="{737D3764-F3F5-0871-9C08-09885380ECD1}"/>
                    </a:ext>
                  </a:extLst>
                </p:cNvPr>
                <p:cNvSpPr>
                  <a:spLocks/>
                </p:cNvSpPr>
                <p:nvPr/>
              </p:nvSpPr>
              <p:spPr>
                <a:xfrm>
                  <a:off x="3287350" y="183980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val 124">
                  <a:extLst>
                    <a:ext uri="{FF2B5EF4-FFF2-40B4-BE49-F238E27FC236}">
                      <a16:creationId xmlns:a16="http://schemas.microsoft.com/office/drawing/2014/main" id="{7BDD6049-A0E0-873D-9897-CC7E57081212}"/>
                    </a:ext>
                  </a:extLst>
                </p:cNvPr>
                <p:cNvSpPr>
                  <a:spLocks/>
                </p:cNvSpPr>
                <p:nvPr/>
              </p:nvSpPr>
              <p:spPr>
                <a:xfrm>
                  <a:off x="3314330" y="183980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val 125">
                  <a:extLst>
                    <a:ext uri="{FF2B5EF4-FFF2-40B4-BE49-F238E27FC236}">
                      <a16:creationId xmlns:a16="http://schemas.microsoft.com/office/drawing/2014/main" id="{FF228CF0-1DE1-DA01-F28F-37B1B0CB75C6}"/>
                    </a:ext>
                  </a:extLst>
                </p:cNvPr>
                <p:cNvSpPr>
                  <a:spLocks/>
                </p:cNvSpPr>
                <p:nvPr/>
              </p:nvSpPr>
              <p:spPr>
                <a:xfrm>
                  <a:off x="3693824" y="1882361"/>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val 126">
                  <a:extLst>
                    <a:ext uri="{FF2B5EF4-FFF2-40B4-BE49-F238E27FC236}">
                      <a16:creationId xmlns:a16="http://schemas.microsoft.com/office/drawing/2014/main" id="{1D2E9442-4111-104F-9706-BBC95DEDB636}"/>
                    </a:ext>
                  </a:extLst>
                </p:cNvPr>
                <p:cNvSpPr>
                  <a:spLocks/>
                </p:cNvSpPr>
                <p:nvPr/>
              </p:nvSpPr>
              <p:spPr>
                <a:xfrm>
                  <a:off x="3720804" y="1900781"/>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val 127">
                  <a:extLst>
                    <a:ext uri="{FF2B5EF4-FFF2-40B4-BE49-F238E27FC236}">
                      <a16:creationId xmlns:a16="http://schemas.microsoft.com/office/drawing/2014/main" id="{9846D4C2-2146-AE4F-79F7-CAA26D4340B3}"/>
                    </a:ext>
                  </a:extLst>
                </p:cNvPr>
                <p:cNvSpPr>
                  <a:spLocks/>
                </p:cNvSpPr>
                <p:nvPr/>
              </p:nvSpPr>
              <p:spPr>
                <a:xfrm>
                  <a:off x="3763055" y="200151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val 128">
                  <a:extLst>
                    <a:ext uri="{FF2B5EF4-FFF2-40B4-BE49-F238E27FC236}">
                      <a16:creationId xmlns:a16="http://schemas.microsoft.com/office/drawing/2014/main" id="{3971BA49-9F5C-5F49-BE42-BC688F7B5E74}"/>
                    </a:ext>
                  </a:extLst>
                </p:cNvPr>
                <p:cNvSpPr>
                  <a:spLocks/>
                </p:cNvSpPr>
                <p:nvPr/>
              </p:nvSpPr>
              <p:spPr>
                <a:xfrm>
                  <a:off x="3812687" y="200151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val 129">
                  <a:extLst>
                    <a:ext uri="{FF2B5EF4-FFF2-40B4-BE49-F238E27FC236}">
                      <a16:creationId xmlns:a16="http://schemas.microsoft.com/office/drawing/2014/main" id="{AFB9E421-6326-D599-01B3-FDCFB6F473FF}"/>
                    </a:ext>
                  </a:extLst>
                </p:cNvPr>
                <p:cNvSpPr>
                  <a:spLocks/>
                </p:cNvSpPr>
                <p:nvPr/>
              </p:nvSpPr>
              <p:spPr>
                <a:xfrm>
                  <a:off x="4123206" y="206909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val 130">
                  <a:extLst>
                    <a:ext uri="{FF2B5EF4-FFF2-40B4-BE49-F238E27FC236}">
                      <a16:creationId xmlns:a16="http://schemas.microsoft.com/office/drawing/2014/main" id="{9A7AA116-9E27-F711-B342-D3F143F8E7F7}"/>
                    </a:ext>
                  </a:extLst>
                </p:cNvPr>
                <p:cNvSpPr>
                  <a:spLocks/>
                </p:cNvSpPr>
                <p:nvPr/>
              </p:nvSpPr>
              <p:spPr>
                <a:xfrm>
                  <a:off x="4182510" y="2137819"/>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val 131">
                  <a:extLst>
                    <a:ext uri="{FF2B5EF4-FFF2-40B4-BE49-F238E27FC236}">
                      <a16:creationId xmlns:a16="http://schemas.microsoft.com/office/drawing/2014/main" id="{C0BD925D-DDC4-6954-EC63-37AAA72A6DCA}"/>
                    </a:ext>
                  </a:extLst>
                </p:cNvPr>
                <p:cNvSpPr>
                  <a:spLocks/>
                </p:cNvSpPr>
                <p:nvPr/>
              </p:nvSpPr>
              <p:spPr>
                <a:xfrm>
                  <a:off x="4204144" y="215636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val 132">
                  <a:extLst>
                    <a:ext uri="{FF2B5EF4-FFF2-40B4-BE49-F238E27FC236}">
                      <a16:creationId xmlns:a16="http://schemas.microsoft.com/office/drawing/2014/main" id="{21971093-F46A-E4D6-0CA3-8523BEE7DE9E}"/>
                    </a:ext>
                  </a:extLst>
                </p:cNvPr>
                <p:cNvSpPr>
                  <a:spLocks/>
                </p:cNvSpPr>
                <p:nvPr/>
              </p:nvSpPr>
              <p:spPr>
                <a:xfrm>
                  <a:off x="4236469" y="2173769"/>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val 133">
                  <a:extLst>
                    <a:ext uri="{FF2B5EF4-FFF2-40B4-BE49-F238E27FC236}">
                      <a16:creationId xmlns:a16="http://schemas.microsoft.com/office/drawing/2014/main" id="{417CC1CA-F794-8989-2AD9-2EEF7C286ACC}"/>
                    </a:ext>
                  </a:extLst>
                </p:cNvPr>
                <p:cNvSpPr>
                  <a:spLocks/>
                </p:cNvSpPr>
                <p:nvPr/>
              </p:nvSpPr>
              <p:spPr>
                <a:xfrm>
                  <a:off x="4268793" y="219701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val 134">
                  <a:extLst>
                    <a:ext uri="{FF2B5EF4-FFF2-40B4-BE49-F238E27FC236}">
                      <a16:creationId xmlns:a16="http://schemas.microsoft.com/office/drawing/2014/main" id="{14F256CB-0381-750B-C3EC-8A9AFE776300}"/>
                    </a:ext>
                  </a:extLst>
                </p:cNvPr>
                <p:cNvSpPr>
                  <a:spLocks/>
                </p:cNvSpPr>
                <p:nvPr/>
              </p:nvSpPr>
              <p:spPr>
                <a:xfrm>
                  <a:off x="4286737" y="219701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val 135">
                  <a:extLst>
                    <a:ext uri="{FF2B5EF4-FFF2-40B4-BE49-F238E27FC236}">
                      <a16:creationId xmlns:a16="http://schemas.microsoft.com/office/drawing/2014/main" id="{19D50002-F50C-6172-E66D-655D7599C927}"/>
                    </a:ext>
                  </a:extLst>
                </p:cNvPr>
                <p:cNvSpPr>
                  <a:spLocks/>
                </p:cNvSpPr>
                <p:nvPr/>
              </p:nvSpPr>
              <p:spPr>
                <a:xfrm>
                  <a:off x="4470885" y="2196761"/>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val 136">
                  <a:extLst>
                    <a:ext uri="{FF2B5EF4-FFF2-40B4-BE49-F238E27FC236}">
                      <a16:creationId xmlns:a16="http://schemas.microsoft.com/office/drawing/2014/main" id="{3FD6144C-E458-8F44-F83B-BC1170629685}"/>
                    </a:ext>
                  </a:extLst>
                </p:cNvPr>
                <p:cNvSpPr>
                  <a:spLocks/>
                </p:cNvSpPr>
                <p:nvPr/>
              </p:nvSpPr>
              <p:spPr>
                <a:xfrm>
                  <a:off x="4669668" y="2269677"/>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val 137">
                  <a:extLst>
                    <a:ext uri="{FF2B5EF4-FFF2-40B4-BE49-F238E27FC236}">
                      <a16:creationId xmlns:a16="http://schemas.microsoft.com/office/drawing/2014/main" id="{919AFD18-6046-92A5-7BBC-9437939BA5EA}"/>
                    </a:ext>
                  </a:extLst>
                </p:cNvPr>
                <p:cNvSpPr>
                  <a:spLocks/>
                </p:cNvSpPr>
                <p:nvPr/>
              </p:nvSpPr>
              <p:spPr>
                <a:xfrm>
                  <a:off x="4687230" y="2285810"/>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val 138">
                  <a:extLst>
                    <a:ext uri="{FF2B5EF4-FFF2-40B4-BE49-F238E27FC236}">
                      <a16:creationId xmlns:a16="http://schemas.microsoft.com/office/drawing/2014/main" id="{06A72373-41DB-FB74-961B-2D6A0873FFC7}"/>
                    </a:ext>
                  </a:extLst>
                </p:cNvPr>
                <p:cNvSpPr>
                  <a:spLocks/>
                </p:cNvSpPr>
                <p:nvPr/>
              </p:nvSpPr>
              <p:spPr>
                <a:xfrm>
                  <a:off x="4710646" y="2285810"/>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val 139">
                  <a:extLst>
                    <a:ext uri="{FF2B5EF4-FFF2-40B4-BE49-F238E27FC236}">
                      <a16:creationId xmlns:a16="http://schemas.microsoft.com/office/drawing/2014/main" id="{AA57F91D-53E5-8A37-939A-63063E1F9CF1}"/>
                    </a:ext>
                  </a:extLst>
                </p:cNvPr>
                <p:cNvSpPr>
                  <a:spLocks/>
                </p:cNvSpPr>
                <p:nvPr/>
              </p:nvSpPr>
              <p:spPr>
                <a:xfrm>
                  <a:off x="4775804" y="237066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val 140">
                  <a:extLst>
                    <a:ext uri="{FF2B5EF4-FFF2-40B4-BE49-F238E27FC236}">
                      <a16:creationId xmlns:a16="http://schemas.microsoft.com/office/drawing/2014/main" id="{3DEF1818-3A95-97B3-1AE8-7F1A4953FD44}"/>
                    </a:ext>
                  </a:extLst>
                </p:cNvPr>
                <p:cNvSpPr>
                  <a:spLocks/>
                </p:cNvSpPr>
                <p:nvPr/>
              </p:nvSpPr>
              <p:spPr>
                <a:xfrm>
                  <a:off x="4865142" y="239759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val 141">
                  <a:extLst>
                    <a:ext uri="{FF2B5EF4-FFF2-40B4-BE49-F238E27FC236}">
                      <a16:creationId xmlns:a16="http://schemas.microsoft.com/office/drawing/2014/main" id="{A2A3B369-592D-4665-6D4F-AD1636CE9506}"/>
                    </a:ext>
                  </a:extLst>
                </p:cNvPr>
                <p:cNvSpPr>
                  <a:spLocks/>
                </p:cNvSpPr>
                <p:nvPr/>
              </p:nvSpPr>
              <p:spPr>
                <a:xfrm>
                  <a:off x="5157335" y="2520181"/>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val 142">
                  <a:extLst>
                    <a:ext uri="{FF2B5EF4-FFF2-40B4-BE49-F238E27FC236}">
                      <a16:creationId xmlns:a16="http://schemas.microsoft.com/office/drawing/2014/main" id="{511E5422-D095-882B-D389-0F88509FE18E}"/>
                    </a:ext>
                  </a:extLst>
                </p:cNvPr>
                <p:cNvSpPr>
                  <a:spLocks/>
                </p:cNvSpPr>
                <p:nvPr/>
              </p:nvSpPr>
              <p:spPr>
                <a:xfrm>
                  <a:off x="5201622" y="2520181"/>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val 143">
                  <a:extLst>
                    <a:ext uri="{FF2B5EF4-FFF2-40B4-BE49-F238E27FC236}">
                      <a16:creationId xmlns:a16="http://schemas.microsoft.com/office/drawing/2014/main" id="{0FA2443D-F50B-5DC3-5E8D-45FCB58C4C78}"/>
                    </a:ext>
                  </a:extLst>
                </p:cNvPr>
                <p:cNvSpPr>
                  <a:spLocks/>
                </p:cNvSpPr>
                <p:nvPr/>
              </p:nvSpPr>
              <p:spPr>
                <a:xfrm>
                  <a:off x="5214221" y="2546984"/>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val 144">
                  <a:extLst>
                    <a:ext uri="{FF2B5EF4-FFF2-40B4-BE49-F238E27FC236}">
                      <a16:creationId xmlns:a16="http://schemas.microsoft.com/office/drawing/2014/main" id="{2EC8411B-CEC8-A23B-1DDF-3575EEBB0108}"/>
                    </a:ext>
                  </a:extLst>
                </p:cNvPr>
                <p:cNvSpPr>
                  <a:spLocks/>
                </p:cNvSpPr>
                <p:nvPr/>
              </p:nvSpPr>
              <p:spPr>
                <a:xfrm>
                  <a:off x="5235220" y="2583569"/>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val 145">
                  <a:extLst>
                    <a:ext uri="{FF2B5EF4-FFF2-40B4-BE49-F238E27FC236}">
                      <a16:creationId xmlns:a16="http://schemas.microsoft.com/office/drawing/2014/main" id="{AECE4975-9512-8D6D-D3D2-C7B04770DDF2}"/>
                    </a:ext>
                  </a:extLst>
                </p:cNvPr>
                <p:cNvSpPr>
                  <a:spLocks/>
                </p:cNvSpPr>
                <p:nvPr/>
              </p:nvSpPr>
              <p:spPr>
                <a:xfrm>
                  <a:off x="5278870" y="263730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val 146">
                  <a:extLst>
                    <a:ext uri="{FF2B5EF4-FFF2-40B4-BE49-F238E27FC236}">
                      <a16:creationId xmlns:a16="http://schemas.microsoft.com/office/drawing/2014/main" id="{0AE94F47-D070-2626-CBC0-4DE75E4424CE}"/>
                    </a:ext>
                  </a:extLst>
                </p:cNvPr>
                <p:cNvSpPr>
                  <a:spLocks/>
                </p:cNvSpPr>
                <p:nvPr/>
              </p:nvSpPr>
              <p:spPr>
                <a:xfrm>
                  <a:off x="5353828" y="263730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val 147">
                  <a:extLst>
                    <a:ext uri="{FF2B5EF4-FFF2-40B4-BE49-F238E27FC236}">
                      <a16:creationId xmlns:a16="http://schemas.microsoft.com/office/drawing/2014/main" id="{04C52069-0E1D-7F94-3B67-62C19612B303}"/>
                    </a:ext>
                  </a:extLst>
                </p:cNvPr>
                <p:cNvSpPr>
                  <a:spLocks/>
                </p:cNvSpPr>
                <p:nvPr/>
              </p:nvSpPr>
              <p:spPr>
                <a:xfrm>
                  <a:off x="5658620" y="263730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val 148">
                  <a:extLst>
                    <a:ext uri="{FF2B5EF4-FFF2-40B4-BE49-F238E27FC236}">
                      <a16:creationId xmlns:a16="http://schemas.microsoft.com/office/drawing/2014/main" id="{4AA26A72-1A2B-7C86-8A1F-F61CBED0559C}"/>
                    </a:ext>
                  </a:extLst>
                </p:cNvPr>
                <p:cNvSpPr>
                  <a:spLocks/>
                </p:cNvSpPr>
                <p:nvPr/>
              </p:nvSpPr>
              <p:spPr>
                <a:xfrm>
                  <a:off x="5708379" y="2697642"/>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val 149">
                  <a:extLst>
                    <a:ext uri="{FF2B5EF4-FFF2-40B4-BE49-F238E27FC236}">
                      <a16:creationId xmlns:a16="http://schemas.microsoft.com/office/drawing/2014/main" id="{20022275-BF43-DB31-07EE-DEEBBD4A8818}"/>
                    </a:ext>
                  </a:extLst>
                </p:cNvPr>
                <p:cNvSpPr>
                  <a:spLocks/>
                </p:cNvSpPr>
                <p:nvPr/>
              </p:nvSpPr>
              <p:spPr>
                <a:xfrm>
                  <a:off x="6014953" y="2860876"/>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val 150">
                  <a:extLst>
                    <a:ext uri="{FF2B5EF4-FFF2-40B4-BE49-F238E27FC236}">
                      <a16:creationId xmlns:a16="http://schemas.microsoft.com/office/drawing/2014/main" id="{1AE1E284-5474-427F-A44D-0F85165BBED0}"/>
                    </a:ext>
                  </a:extLst>
                </p:cNvPr>
                <p:cNvSpPr>
                  <a:spLocks/>
                </p:cNvSpPr>
                <p:nvPr/>
              </p:nvSpPr>
              <p:spPr>
                <a:xfrm>
                  <a:off x="6138906" y="2893777"/>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val 151">
                  <a:extLst>
                    <a:ext uri="{FF2B5EF4-FFF2-40B4-BE49-F238E27FC236}">
                      <a16:creationId xmlns:a16="http://schemas.microsoft.com/office/drawing/2014/main" id="{5EF9FA3B-3EBA-E693-F69F-0339889C57E7}"/>
                    </a:ext>
                  </a:extLst>
                </p:cNvPr>
                <p:cNvSpPr>
                  <a:spLocks/>
                </p:cNvSpPr>
                <p:nvPr/>
              </p:nvSpPr>
              <p:spPr>
                <a:xfrm>
                  <a:off x="6198846" y="2924899"/>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val 152">
                  <a:extLst>
                    <a:ext uri="{FF2B5EF4-FFF2-40B4-BE49-F238E27FC236}">
                      <a16:creationId xmlns:a16="http://schemas.microsoft.com/office/drawing/2014/main" id="{BF654010-C8F8-5523-79F9-C62370F84858}"/>
                    </a:ext>
                  </a:extLst>
                </p:cNvPr>
                <p:cNvSpPr>
                  <a:spLocks/>
                </p:cNvSpPr>
                <p:nvPr/>
              </p:nvSpPr>
              <p:spPr>
                <a:xfrm>
                  <a:off x="6228116" y="2964914"/>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val 153">
                  <a:extLst>
                    <a:ext uri="{FF2B5EF4-FFF2-40B4-BE49-F238E27FC236}">
                      <a16:creationId xmlns:a16="http://schemas.microsoft.com/office/drawing/2014/main" id="{CC0D2D9C-628F-30E6-3137-11AFE2AEEA19}"/>
                    </a:ext>
                  </a:extLst>
                </p:cNvPr>
                <p:cNvSpPr>
                  <a:spLocks/>
                </p:cNvSpPr>
                <p:nvPr/>
              </p:nvSpPr>
              <p:spPr>
                <a:xfrm>
                  <a:off x="6620974" y="2964914"/>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val 154">
                  <a:extLst>
                    <a:ext uri="{FF2B5EF4-FFF2-40B4-BE49-F238E27FC236}">
                      <a16:creationId xmlns:a16="http://schemas.microsoft.com/office/drawing/2014/main" id="{179AFC61-8BD5-CA81-3C8D-08D1DBEE2F7E}"/>
                    </a:ext>
                  </a:extLst>
                </p:cNvPr>
                <p:cNvSpPr>
                  <a:spLocks/>
                </p:cNvSpPr>
                <p:nvPr/>
              </p:nvSpPr>
              <p:spPr>
                <a:xfrm>
                  <a:off x="6680914" y="3038464"/>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val 155">
                  <a:extLst>
                    <a:ext uri="{FF2B5EF4-FFF2-40B4-BE49-F238E27FC236}">
                      <a16:creationId xmlns:a16="http://schemas.microsoft.com/office/drawing/2014/main" id="{A7F0D09E-D87E-993B-22B3-5CA107955364}"/>
                    </a:ext>
                  </a:extLst>
                </p:cNvPr>
                <p:cNvSpPr>
                  <a:spLocks/>
                </p:cNvSpPr>
                <p:nvPr/>
              </p:nvSpPr>
              <p:spPr>
                <a:xfrm>
                  <a:off x="6720365" y="3038464"/>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val 156">
                  <a:extLst>
                    <a:ext uri="{FF2B5EF4-FFF2-40B4-BE49-F238E27FC236}">
                      <a16:creationId xmlns:a16="http://schemas.microsoft.com/office/drawing/2014/main" id="{9C161741-02EF-C995-3A97-A2A1738E4CA4}"/>
                    </a:ext>
                  </a:extLst>
                </p:cNvPr>
                <p:cNvSpPr>
                  <a:spLocks/>
                </p:cNvSpPr>
                <p:nvPr/>
              </p:nvSpPr>
              <p:spPr>
                <a:xfrm>
                  <a:off x="6816193" y="3116207"/>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val 157">
                  <a:extLst>
                    <a:ext uri="{FF2B5EF4-FFF2-40B4-BE49-F238E27FC236}">
                      <a16:creationId xmlns:a16="http://schemas.microsoft.com/office/drawing/2014/main" id="{894B6600-DF9C-B70F-3908-E85B53679031}"/>
                    </a:ext>
                  </a:extLst>
                </p:cNvPr>
                <p:cNvSpPr>
                  <a:spLocks/>
                </p:cNvSpPr>
                <p:nvPr/>
              </p:nvSpPr>
              <p:spPr>
                <a:xfrm>
                  <a:off x="7112713" y="3196490"/>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val 158">
                  <a:extLst>
                    <a:ext uri="{FF2B5EF4-FFF2-40B4-BE49-F238E27FC236}">
                      <a16:creationId xmlns:a16="http://schemas.microsoft.com/office/drawing/2014/main" id="{ECDA0DD8-7F2B-D371-BA66-B8AEE6339DD5}"/>
                    </a:ext>
                  </a:extLst>
                </p:cNvPr>
                <p:cNvSpPr>
                  <a:spLocks/>
                </p:cNvSpPr>
                <p:nvPr/>
              </p:nvSpPr>
              <p:spPr>
                <a:xfrm>
                  <a:off x="7149237" y="324247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val 159">
                  <a:extLst>
                    <a:ext uri="{FF2B5EF4-FFF2-40B4-BE49-F238E27FC236}">
                      <a16:creationId xmlns:a16="http://schemas.microsoft.com/office/drawing/2014/main" id="{B62FE4CD-AB53-BBB0-02AA-3B5521C2A8DC}"/>
                    </a:ext>
                  </a:extLst>
                </p:cNvPr>
                <p:cNvSpPr>
                  <a:spLocks/>
                </p:cNvSpPr>
                <p:nvPr/>
              </p:nvSpPr>
              <p:spPr>
                <a:xfrm>
                  <a:off x="7163618" y="3277409"/>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val 160">
                  <a:extLst>
                    <a:ext uri="{FF2B5EF4-FFF2-40B4-BE49-F238E27FC236}">
                      <a16:creationId xmlns:a16="http://schemas.microsoft.com/office/drawing/2014/main" id="{661FB90C-A2C2-9956-2372-9E07DF5B82E6}"/>
                    </a:ext>
                  </a:extLst>
                </p:cNvPr>
                <p:cNvSpPr>
                  <a:spLocks/>
                </p:cNvSpPr>
                <p:nvPr/>
              </p:nvSpPr>
              <p:spPr>
                <a:xfrm>
                  <a:off x="7589945" y="3506952"/>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946514F0-5973-62A6-1B0D-7C30F5D6FF60}"/>
                    </a:ext>
                  </a:extLst>
                </p:cNvPr>
                <p:cNvSpPr>
                  <a:spLocks/>
                </p:cNvSpPr>
                <p:nvPr/>
              </p:nvSpPr>
              <p:spPr>
                <a:xfrm>
                  <a:off x="7657012" y="356081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val 162">
                  <a:extLst>
                    <a:ext uri="{FF2B5EF4-FFF2-40B4-BE49-F238E27FC236}">
                      <a16:creationId xmlns:a16="http://schemas.microsoft.com/office/drawing/2014/main" id="{36D01EF2-E36F-F28D-1D7D-82C2A21BA8DA}"/>
                    </a:ext>
                  </a:extLst>
                </p:cNvPr>
                <p:cNvSpPr>
                  <a:spLocks/>
                </p:cNvSpPr>
                <p:nvPr/>
              </p:nvSpPr>
              <p:spPr>
                <a:xfrm>
                  <a:off x="7727133" y="356081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val 163">
                  <a:extLst>
                    <a:ext uri="{FF2B5EF4-FFF2-40B4-BE49-F238E27FC236}">
                      <a16:creationId xmlns:a16="http://schemas.microsoft.com/office/drawing/2014/main" id="{75960301-EE20-C489-1AE5-EA672B831D51}"/>
                    </a:ext>
                  </a:extLst>
                </p:cNvPr>
                <p:cNvSpPr>
                  <a:spLocks/>
                </p:cNvSpPr>
                <p:nvPr/>
              </p:nvSpPr>
              <p:spPr>
                <a:xfrm>
                  <a:off x="7879211" y="356081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BE745724-8620-708F-CE18-89C7E713DBAE}"/>
                    </a:ext>
                  </a:extLst>
                </p:cNvPr>
                <p:cNvSpPr>
                  <a:spLocks/>
                </p:cNvSpPr>
                <p:nvPr/>
              </p:nvSpPr>
              <p:spPr>
                <a:xfrm>
                  <a:off x="7933170" y="369292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val 165">
                  <a:extLst>
                    <a:ext uri="{FF2B5EF4-FFF2-40B4-BE49-F238E27FC236}">
                      <a16:creationId xmlns:a16="http://schemas.microsoft.com/office/drawing/2014/main" id="{B42F98A7-E2A1-F922-030D-96F4DE6CDF50}"/>
                    </a:ext>
                  </a:extLst>
                </p:cNvPr>
                <p:cNvSpPr>
                  <a:spLocks/>
                </p:cNvSpPr>
                <p:nvPr/>
              </p:nvSpPr>
              <p:spPr>
                <a:xfrm>
                  <a:off x="8318774" y="369292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val 166">
                  <a:extLst>
                    <a:ext uri="{FF2B5EF4-FFF2-40B4-BE49-F238E27FC236}">
                      <a16:creationId xmlns:a16="http://schemas.microsoft.com/office/drawing/2014/main" id="{4633FA30-81F8-F247-15A7-AA84272055A7}"/>
                    </a:ext>
                  </a:extLst>
                </p:cNvPr>
                <p:cNvSpPr>
                  <a:spLocks/>
                </p:cNvSpPr>
                <p:nvPr/>
              </p:nvSpPr>
              <p:spPr>
                <a:xfrm>
                  <a:off x="8565025" y="3776638"/>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val 167">
                  <a:extLst>
                    <a:ext uri="{FF2B5EF4-FFF2-40B4-BE49-F238E27FC236}">
                      <a16:creationId xmlns:a16="http://schemas.microsoft.com/office/drawing/2014/main" id="{2F245443-DE68-079B-6EDC-48B5AA46D99D}"/>
                    </a:ext>
                  </a:extLst>
                </p:cNvPr>
                <p:cNvSpPr>
                  <a:spLocks/>
                </p:cNvSpPr>
                <p:nvPr/>
              </p:nvSpPr>
              <p:spPr>
                <a:xfrm>
                  <a:off x="9393245" y="3875213"/>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val 168">
                  <a:extLst>
                    <a:ext uri="{FF2B5EF4-FFF2-40B4-BE49-F238E27FC236}">
                      <a16:creationId xmlns:a16="http://schemas.microsoft.com/office/drawing/2014/main" id="{CB452599-72D6-6013-A99B-DF4543ED340A}"/>
                    </a:ext>
                  </a:extLst>
                </p:cNvPr>
                <p:cNvSpPr>
                  <a:spLocks/>
                </p:cNvSpPr>
                <p:nvPr/>
              </p:nvSpPr>
              <p:spPr>
                <a:xfrm>
                  <a:off x="10784472" y="398636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val 169">
                  <a:extLst>
                    <a:ext uri="{FF2B5EF4-FFF2-40B4-BE49-F238E27FC236}">
                      <a16:creationId xmlns:a16="http://schemas.microsoft.com/office/drawing/2014/main" id="{3D81BFA6-9783-C341-6729-5190670D36E7}"/>
                    </a:ext>
                  </a:extLst>
                </p:cNvPr>
                <p:cNvSpPr>
                  <a:spLocks/>
                </p:cNvSpPr>
                <p:nvPr/>
              </p:nvSpPr>
              <p:spPr>
                <a:xfrm>
                  <a:off x="10877245" y="3986365"/>
                  <a:ext cx="86850" cy="86690"/>
                </a:xfrm>
                <a:prstGeom prst="ellipse">
                  <a:avLst/>
                </a:prstGeom>
                <a:solidFill>
                  <a:srgbClr val="008764"/>
                </a:solidFill>
                <a:ln w="12725"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sp>
        <p:nvSpPr>
          <p:cNvPr id="2" name="Title 1">
            <a:extLst>
              <a:ext uri="{FF2B5EF4-FFF2-40B4-BE49-F238E27FC236}">
                <a16:creationId xmlns:a16="http://schemas.microsoft.com/office/drawing/2014/main" id="{F0446EA3-3B70-345F-2198-510BB780023A}"/>
              </a:ext>
            </a:extLst>
          </p:cNvPr>
          <p:cNvSpPr>
            <a:spLocks noGrp="1"/>
          </p:cNvSpPr>
          <p:nvPr>
            <p:ph type="title"/>
          </p:nvPr>
        </p:nvSpPr>
        <p:spPr>
          <a:xfrm>
            <a:off x="579040" y="131510"/>
            <a:ext cx="10972800" cy="584775"/>
          </a:xfrm>
        </p:spPr>
        <p:txBody>
          <a:bodyPr/>
          <a:lstStyle/>
          <a:p>
            <a:r>
              <a:rPr lang="en-US" sz="3200" b="1" dirty="0">
                <a:solidFill>
                  <a:srgbClr val="800080"/>
                </a:solidFill>
                <a:latin typeface="+mn-lt"/>
                <a:ea typeface="+mn-ea"/>
                <a:cs typeface="+mn-cs"/>
              </a:rPr>
              <a:t>Primary endpoint: Investigator-assessed PFS</a:t>
            </a:r>
          </a:p>
        </p:txBody>
      </p:sp>
      <p:sp>
        <p:nvSpPr>
          <p:cNvPr id="4" name="Footer Placeholder 3">
            <a:extLst>
              <a:ext uri="{FF2B5EF4-FFF2-40B4-BE49-F238E27FC236}">
                <a16:creationId xmlns:a16="http://schemas.microsoft.com/office/drawing/2014/main" id="{2EC8C82B-842C-B56E-2D05-2B1F4B32C982}"/>
              </a:ext>
            </a:extLst>
          </p:cNvPr>
          <p:cNvSpPr>
            <a:spLocks noGrp="1"/>
          </p:cNvSpPr>
          <p:nvPr>
            <p:ph type="ftr" sz="quarter" idx="14"/>
          </p:nvPr>
        </p:nvSpPr>
        <p:spPr>
          <a:xfrm>
            <a:off x="263526" y="6050543"/>
            <a:ext cx="11664951" cy="272383"/>
          </a:xfrm>
        </p:spPr>
        <p:txBody>
          <a:bodyPr/>
          <a:lstStyle/>
          <a:p>
            <a:pPr marL="0" marR="0" lvl="0" indent="0" algn="l" defTabSz="914377"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P-value crossed the threshold for significance (P=0.0001). PFS was defined per RECIST v1.1. HR was estimated using the Cox proportional hazard model adjusted for stratification factors.</a:t>
            </a:r>
          </a:p>
          <a:p>
            <a:pPr marL="0" marR="0" lvl="0" indent="0" algn="l" defTabSz="914377" rtl="0" eaLnBrk="1" fontAlgn="auto" latinLnBrk="0" hangingPunct="1">
              <a:lnSpc>
                <a:spcPct val="95000"/>
              </a:lnSpc>
              <a:spcBef>
                <a:spcPts val="0"/>
              </a:spcBef>
              <a:spcAft>
                <a:spcPts val="300"/>
              </a:spcAft>
              <a:buClrTx/>
              <a:buSzTx/>
              <a:buFontTx/>
              <a:buNone/>
              <a:tabLst/>
              <a:defRPr/>
            </a:pPr>
            <a:r>
              <a:rPr kumimoji="0" lang="en-US" sz="800" b="0" i="0" u="none" strike="noStrike" kern="1200" cap="none" spc="0" normalizeH="0" baseline="0" noProof="0" dirty="0">
                <a:ln>
                  <a:noFill/>
                </a:ln>
                <a:solidFill>
                  <a:srgbClr val="1A2955"/>
                </a:solidFill>
                <a:effectLst/>
                <a:uLnTx/>
                <a:uFillTx/>
                <a:latin typeface="Arial" panose="020B0604020202020204"/>
                <a:ea typeface="+mn-ea"/>
                <a:cs typeface="+mn-cs"/>
              </a:rPr>
              <a:t>CI, confidence interval; HR, hazard ratio.</a:t>
            </a:r>
          </a:p>
        </p:txBody>
      </p:sp>
      <p:sp>
        <p:nvSpPr>
          <p:cNvPr id="3" name="TextBox 2">
            <a:extLst>
              <a:ext uri="{FF2B5EF4-FFF2-40B4-BE49-F238E27FC236}">
                <a16:creationId xmlns:a16="http://schemas.microsoft.com/office/drawing/2014/main" id="{F82C5141-160E-E45A-8B0A-C6DD67C4A259}"/>
              </a:ext>
            </a:extLst>
          </p:cNvPr>
          <p:cNvSpPr txBox="1"/>
          <p:nvPr/>
        </p:nvSpPr>
        <p:spPr>
          <a:xfrm>
            <a:off x="249936" y="6449568"/>
            <a:ext cx="2670924"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Turner N et al. ASCO 2025. Abstract LBA4.</a:t>
            </a:r>
          </a:p>
        </p:txBody>
      </p:sp>
    </p:spTree>
    <p:extLst>
      <p:ext uri="{BB962C8B-B14F-4D97-AF65-F5344CB8AC3E}">
        <p14:creationId xmlns:p14="http://schemas.microsoft.com/office/powerpoint/2010/main" val="4085887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D0336B-C523-8B4E-924B-AE022648245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9A8C0C23-892E-D73B-D03A-4305F907D740}"/>
              </a:ext>
            </a:extLst>
          </p:cNvPr>
          <p:cNvGrpSpPr/>
          <p:nvPr/>
        </p:nvGrpSpPr>
        <p:grpSpPr>
          <a:xfrm>
            <a:off x="8183810" y="899188"/>
            <a:ext cx="3388213" cy="469939"/>
            <a:chOff x="6495898" y="1083252"/>
            <a:chExt cx="5254843" cy="504248"/>
          </a:xfrm>
        </p:grpSpPr>
        <p:sp>
          <p:nvSpPr>
            <p:cNvPr id="3" name="Rectangle: Rounded Corners 51">
              <a:extLst>
                <a:ext uri="{FF2B5EF4-FFF2-40B4-BE49-F238E27FC236}">
                  <a16:creationId xmlns:a16="http://schemas.microsoft.com/office/drawing/2014/main" id="{4DCCEF4E-02FA-5EC0-690E-EBBD99C08164}"/>
                </a:ext>
              </a:extLst>
            </p:cNvPr>
            <p:cNvSpPr/>
            <p:nvPr/>
          </p:nvSpPr>
          <p:spPr>
            <a:xfrm>
              <a:off x="6495898" y="1083252"/>
              <a:ext cx="2621029" cy="50424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67"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 name="Rectangle: Rounded Corners 51">
              <a:extLst>
                <a:ext uri="{FF2B5EF4-FFF2-40B4-BE49-F238E27FC236}">
                  <a16:creationId xmlns:a16="http://schemas.microsoft.com/office/drawing/2014/main" id="{FB4D07CC-6148-5518-2689-FA678967DAD4}"/>
                </a:ext>
              </a:extLst>
            </p:cNvPr>
            <p:cNvSpPr/>
            <p:nvPr/>
          </p:nvSpPr>
          <p:spPr>
            <a:xfrm>
              <a:off x="9129712" y="1083252"/>
              <a:ext cx="2621029" cy="504248"/>
            </a:xfrm>
            <a:prstGeom prst="round2SameRect">
              <a:avLst/>
            </a:prstGeom>
            <a:solidFill>
              <a:srgbClr val="1A295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67"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aphicFrame>
        <p:nvGraphicFramePr>
          <p:cNvPr id="357" name="Table 356">
            <a:extLst>
              <a:ext uri="{FF2B5EF4-FFF2-40B4-BE49-F238E27FC236}">
                <a16:creationId xmlns:a16="http://schemas.microsoft.com/office/drawing/2014/main" id="{A6867BE1-2AAF-8CE7-F74B-669CC7749E95}"/>
              </a:ext>
            </a:extLst>
          </p:cNvPr>
          <p:cNvGraphicFramePr>
            <a:graphicFrameLocks noGrp="1"/>
          </p:cNvGraphicFramePr>
          <p:nvPr/>
        </p:nvGraphicFramePr>
        <p:xfrm>
          <a:off x="5664310" y="854039"/>
          <a:ext cx="5901678" cy="1508760"/>
        </p:xfrm>
        <a:graphic>
          <a:graphicData uri="http://schemas.openxmlformats.org/drawingml/2006/table">
            <a:tbl>
              <a:tblPr firstRow="1" bandRow="1">
                <a:tableStyleId>{2D5ABB26-0587-4C30-8999-92F81FD0307C}</a:tableStyleId>
              </a:tblPr>
              <a:tblGrid>
                <a:gridCol w="2502060">
                  <a:extLst>
                    <a:ext uri="{9D8B030D-6E8A-4147-A177-3AD203B41FA5}">
                      <a16:colId xmlns:a16="http://schemas.microsoft.com/office/drawing/2014/main" val="14112071"/>
                    </a:ext>
                  </a:extLst>
                </a:gridCol>
                <a:gridCol w="1699809">
                  <a:extLst>
                    <a:ext uri="{9D8B030D-6E8A-4147-A177-3AD203B41FA5}">
                      <a16:colId xmlns:a16="http://schemas.microsoft.com/office/drawing/2014/main" val="633949007"/>
                    </a:ext>
                  </a:extLst>
                </a:gridCol>
                <a:gridCol w="1699809">
                  <a:extLst>
                    <a:ext uri="{9D8B030D-6E8A-4147-A177-3AD203B41FA5}">
                      <a16:colId xmlns:a16="http://schemas.microsoft.com/office/drawing/2014/main" val="665086529"/>
                    </a:ext>
                  </a:extLst>
                </a:gridCol>
              </a:tblGrid>
              <a:tr h="53848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US" sz="1500" noProof="0">
                        <a:solidFill>
                          <a:schemeClr val="bg1"/>
                        </a:solidFill>
                        <a:latin typeface="+mj-lt"/>
                        <a:cs typeface="Arial"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Camizestrant + CDK4/6i (N=107)</a:t>
                      </a:r>
                      <a:endParaRPr kumimoji="0" lang="en-US" sz="15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AI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chemeClr val="bg1"/>
                          </a:solidFill>
                          <a:effectLst/>
                          <a:uLnTx/>
                          <a:uFillTx/>
                          <a:latin typeface="+mj-lt"/>
                          <a:ea typeface="+mn-ea"/>
                          <a:cs typeface="Arial" panose="020B0604020202020204" pitchFamily="34" charset="0"/>
                        </a:rPr>
                        <a:t>CDK4/6i (N=95)</a:t>
                      </a:r>
                      <a:endParaRPr kumimoji="0" lang="en-US" sz="1500" noProof="0">
                        <a:latin typeface="+mj-lt"/>
                        <a:cs typeface="Arial" panose="020B0604020202020204" pitchFamily="34" charset="0"/>
                      </a:endParaRPr>
                    </a:p>
                  </a:txBody>
                  <a:tcPr marL="45720" marR="45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314960">
                <a:tc>
                  <a:txBody>
                    <a:bodyPr/>
                    <a:lstStyle/>
                    <a:p>
                      <a:pPr algn="r">
                        <a:spcBef>
                          <a:spcPts val="0"/>
                        </a:spcBef>
                        <a:spcAft>
                          <a:spcPts val="0"/>
                        </a:spcAft>
                      </a:pPr>
                      <a:r>
                        <a:rPr lang="en-US" sz="1500" kern="1200" baseline="0" noProof="0">
                          <a:solidFill>
                            <a:srgbClr val="1A2955"/>
                          </a:solidFill>
                          <a:latin typeface="+mj-lt"/>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500" b="0" i="0" u="none" strike="noStrike" kern="1200" cap="none" spc="0" normalizeH="0" baseline="0" noProof="0">
                          <a:ln>
                            <a:noFill/>
                          </a:ln>
                          <a:solidFill>
                            <a:srgbClr val="1A2955"/>
                          </a:solidFill>
                          <a:effectLst/>
                          <a:uLnTx/>
                          <a:uFillTx/>
                          <a:latin typeface="+mj-lt"/>
                          <a:ea typeface="Calibri"/>
                          <a:cs typeface="Times New Roman"/>
                        </a:rPr>
                        <a:t>36</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US" sz="1500" b="0" i="0" u="none" strike="noStrike" kern="1200" cap="none" spc="0" normalizeH="0" baseline="0" noProof="0">
                          <a:ln>
                            <a:noFill/>
                          </a:ln>
                          <a:solidFill>
                            <a:srgbClr val="1A2955"/>
                          </a:solidFill>
                          <a:effectLst/>
                          <a:uLnTx/>
                          <a:uFillTx/>
                          <a:latin typeface="+mj-lt"/>
                          <a:ea typeface="Calibri"/>
                          <a:cs typeface="Times New Roman"/>
                        </a:rPr>
                        <a:t>49</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2543757133"/>
                  </a:ext>
                </a:extLst>
              </a:tr>
              <a:tr h="31496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US" sz="1500" noProof="0">
                          <a:solidFill>
                            <a:srgbClr val="1A2955"/>
                          </a:solidFill>
                          <a:latin typeface="+mj-lt"/>
                          <a:cs typeface="Arial" panose="020B0604020202020204" pitchFamily="34" charset="0"/>
                        </a:rPr>
                        <a:t>Median TTD (95%</a:t>
                      </a:r>
                      <a:r>
                        <a:rPr lang="en-US" sz="1500" baseline="0" noProof="0">
                          <a:solidFill>
                            <a:srgbClr val="1A2955"/>
                          </a:solidFill>
                          <a:latin typeface="+mj-lt"/>
                          <a:cs typeface="Arial" panose="020B0604020202020204" pitchFamily="34" charset="0"/>
                        </a:rPr>
                        <a:t> CI); months</a:t>
                      </a:r>
                      <a:endParaRPr lang="en-US" sz="1500" b="1" noProof="0">
                        <a:solidFill>
                          <a:srgbClr val="1A2955"/>
                        </a:solidFill>
                        <a:latin typeface="+mj-lt"/>
                        <a:cs typeface="Arial" pitchFamily="34" charset="0"/>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1A2955"/>
                          </a:solidFill>
                          <a:effectLst/>
                          <a:uLnTx/>
                          <a:uFillTx/>
                          <a:latin typeface="+mj-lt"/>
                          <a:ea typeface="+mn-ea"/>
                          <a:cs typeface="Times New Roman"/>
                        </a:rPr>
                        <a:t>23.0 </a:t>
                      </a:r>
                      <a:r>
                        <a:rPr kumimoji="0" lang="en-US" sz="1500" b="0" i="0" u="none" strike="noStrike" kern="1200" cap="none" spc="0" normalizeH="0" baseline="0" noProof="0">
                          <a:ln>
                            <a:noFill/>
                          </a:ln>
                          <a:solidFill>
                            <a:srgbClr val="1A2955"/>
                          </a:solidFill>
                          <a:effectLst/>
                          <a:uLnTx/>
                          <a:uFillTx/>
                          <a:latin typeface="+mj-lt"/>
                          <a:ea typeface="+mn-ea"/>
                          <a:cs typeface="Times New Roman"/>
                        </a:rPr>
                        <a:t>(13.8–NC)</a:t>
                      </a:r>
                      <a:endParaRPr kumimoji="0" lang="en-US" sz="15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8764">
                        <a:alpha val="25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1A2955"/>
                          </a:solidFill>
                          <a:effectLst/>
                          <a:uLnTx/>
                          <a:uFillTx/>
                          <a:latin typeface="+mj-lt"/>
                          <a:ea typeface="+mn-ea"/>
                          <a:cs typeface="Times New Roman"/>
                        </a:rPr>
                        <a:t>6.4 </a:t>
                      </a:r>
                      <a:r>
                        <a:rPr kumimoji="0" lang="en-US" sz="1500" b="0" i="0" u="none" strike="noStrike" kern="1200" cap="none" spc="0" normalizeH="0" baseline="0" noProof="0">
                          <a:ln>
                            <a:noFill/>
                          </a:ln>
                          <a:solidFill>
                            <a:srgbClr val="1A2955"/>
                          </a:solidFill>
                          <a:effectLst/>
                          <a:uLnTx/>
                          <a:uFillTx/>
                          <a:latin typeface="+mj-lt"/>
                          <a:ea typeface="+mn-ea"/>
                          <a:cs typeface="Times New Roman"/>
                        </a:rPr>
                        <a:t>(2.8, 14.0)</a:t>
                      </a:r>
                      <a:endParaRPr kumimoji="0" lang="en-US" sz="1500" b="0" i="0" u="none" strike="noStrike" kern="1200" cap="none" spc="0" normalizeH="0" baseline="0" noProof="0">
                        <a:ln>
                          <a:noFill/>
                        </a:ln>
                        <a:solidFill>
                          <a:srgbClr val="1A2955"/>
                        </a:solidFill>
                        <a:effectLst/>
                        <a:uLnTx/>
                        <a:uFillTx/>
                        <a:latin typeface="+mj-lt"/>
                        <a:ea typeface="Calibri"/>
                        <a:cs typeface="Times New Roman"/>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25000"/>
                      </a:srgbClr>
                    </a:solidFill>
                  </a:tcPr>
                </a:tc>
                <a:extLst>
                  <a:ext uri="{0D108BD9-81ED-4DB2-BD59-A6C34878D82A}">
                    <a16:rowId xmlns:a16="http://schemas.microsoft.com/office/drawing/2014/main" val="3143896891"/>
                  </a:ext>
                </a:extLst>
              </a:tr>
              <a:tr h="314960">
                <a:tc gridSpan="3">
                  <a:txBody>
                    <a:bodyPr/>
                    <a:lstStyle/>
                    <a:p>
                      <a:pPr algn="ctr">
                        <a:spcBef>
                          <a:spcPts val="0"/>
                        </a:spcBef>
                        <a:spcAft>
                          <a:spcPts val="0"/>
                        </a:spcAft>
                      </a:pPr>
                      <a:r>
                        <a:rPr lang="en-US" sz="1500" noProof="0" dirty="0">
                          <a:solidFill>
                            <a:srgbClr val="1A2955"/>
                          </a:solidFill>
                          <a:latin typeface="+mj-lt"/>
                          <a:cs typeface="Arial" panose="020B0604020202020204" pitchFamily="34" charset="0"/>
                        </a:rPr>
                        <a:t>Adjusted HR (95% CI): </a:t>
                      </a:r>
                      <a:r>
                        <a:rPr kumimoji="0" lang="en-US" sz="1500" b="1" i="0" u="none" strike="noStrike" kern="1200" cap="none" spc="0" normalizeH="0" baseline="0" noProof="0" dirty="0">
                          <a:ln>
                            <a:noFill/>
                          </a:ln>
                          <a:solidFill>
                            <a:srgbClr val="1A2955"/>
                          </a:solidFill>
                          <a:effectLst/>
                          <a:uLnTx/>
                          <a:uFillTx/>
                          <a:latin typeface="+mj-lt"/>
                          <a:ea typeface="+mn-ea"/>
                          <a:cs typeface="Times New Roman"/>
                        </a:rPr>
                        <a:t>0.53 (0.33</a:t>
                      </a:r>
                      <a:r>
                        <a:rPr kumimoji="0" lang="en-US" sz="1500" b="0" i="0" u="none" strike="noStrike" kern="1200" cap="none" spc="0" normalizeH="0" baseline="0" noProof="0" dirty="0">
                          <a:ln>
                            <a:noFill/>
                          </a:ln>
                          <a:solidFill>
                            <a:srgbClr val="1A2955"/>
                          </a:solidFill>
                          <a:effectLst/>
                          <a:uLnTx/>
                          <a:uFillTx/>
                          <a:latin typeface="+mj-lt"/>
                          <a:ea typeface="+mn-ea"/>
                          <a:cs typeface="Times New Roman"/>
                        </a:rPr>
                        <a:t>–</a:t>
                      </a:r>
                      <a:r>
                        <a:rPr kumimoji="0" lang="en-US" sz="1500" b="1" i="0" u="none" strike="noStrike" kern="1200" cap="none" spc="0" normalizeH="0" baseline="0" noProof="0" dirty="0">
                          <a:ln>
                            <a:noFill/>
                          </a:ln>
                          <a:solidFill>
                            <a:srgbClr val="1A2955"/>
                          </a:solidFill>
                          <a:effectLst/>
                          <a:uLnTx/>
                          <a:uFillTx/>
                          <a:latin typeface="+mj-lt"/>
                          <a:ea typeface="+mn-ea"/>
                          <a:cs typeface="Times New Roman"/>
                        </a:rPr>
                        <a:t>0.82); nominal P&lt;0.001</a:t>
                      </a:r>
                      <a:endParaRPr kumimoji="0" lang="en-US" sz="1500" b="0" i="0" u="none" strike="noStrike" kern="1200" cap="none" spc="0" normalizeH="0" baseline="0" noProof="0" dirty="0">
                        <a:ln>
                          <a:noFill/>
                        </a:ln>
                        <a:solidFill>
                          <a:srgbClr val="1A2955"/>
                        </a:solidFill>
                        <a:effectLst/>
                        <a:uLnTx/>
                        <a:uFillTx/>
                        <a:latin typeface="+mj-lt"/>
                        <a:cs typeface="Times New Roman"/>
                      </a:endParaRPr>
                    </a:p>
                  </a:txBody>
                  <a:tcPr marL="45720" marR="45720" anchor="ctr">
                    <a:lnL w="12700" cap="flat" cmpd="sng" algn="ctr">
                      <a:solidFill>
                        <a:schemeClr val="bg1"/>
                      </a:solidFill>
                      <a:prstDash val="solid"/>
                      <a:round/>
                      <a:headEnd type="none" w="med" len="med"/>
                      <a:tailEnd type="none" w="med" len="med"/>
                    </a:lnL>
                    <a:lnT w="9525" cap="flat" cmpd="sng" algn="ctr">
                      <a:solidFill>
                        <a:schemeClr val="bg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graphicFrame>
        <p:nvGraphicFramePr>
          <p:cNvPr id="572" name="Table 571">
            <a:extLst>
              <a:ext uri="{FF2B5EF4-FFF2-40B4-BE49-F238E27FC236}">
                <a16:creationId xmlns:a16="http://schemas.microsoft.com/office/drawing/2014/main" id="{6EFFAABC-BA94-FE3B-0FAC-0981E2BF943C}"/>
              </a:ext>
            </a:extLst>
          </p:cNvPr>
          <p:cNvGraphicFramePr>
            <a:graphicFrameLocks noGrp="1"/>
          </p:cNvGraphicFramePr>
          <p:nvPr/>
        </p:nvGraphicFramePr>
        <p:xfrm>
          <a:off x="261257" y="4393368"/>
          <a:ext cx="11475807" cy="1033091"/>
        </p:xfrm>
        <a:graphic>
          <a:graphicData uri="http://schemas.openxmlformats.org/drawingml/2006/table">
            <a:tbl>
              <a:tblPr>
                <a:tableStyleId>{3B4B98B0-60AC-42C2-AFA5-B58CD77FA1E5}</a:tableStyleId>
              </a:tblPr>
              <a:tblGrid>
                <a:gridCol w="1991187">
                  <a:extLst>
                    <a:ext uri="{9D8B030D-6E8A-4147-A177-3AD203B41FA5}">
                      <a16:colId xmlns:a16="http://schemas.microsoft.com/office/drawing/2014/main" val="3763772023"/>
                    </a:ext>
                  </a:extLst>
                </a:gridCol>
                <a:gridCol w="790385">
                  <a:extLst>
                    <a:ext uri="{9D8B030D-6E8A-4147-A177-3AD203B41FA5}">
                      <a16:colId xmlns:a16="http://schemas.microsoft.com/office/drawing/2014/main" val="2189808986"/>
                    </a:ext>
                  </a:extLst>
                </a:gridCol>
                <a:gridCol w="790385">
                  <a:extLst>
                    <a:ext uri="{9D8B030D-6E8A-4147-A177-3AD203B41FA5}">
                      <a16:colId xmlns:a16="http://schemas.microsoft.com/office/drawing/2014/main" val="3009191814"/>
                    </a:ext>
                  </a:extLst>
                </a:gridCol>
                <a:gridCol w="790385">
                  <a:extLst>
                    <a:ext uri="{9D8B030D-6E8A-4147-A177-3AD203B41FA5}">
                      <a16:colId xmlns:a16="http://schemas.microsoft.com/office/drawing/2014/main" val="1514281170"/>
                    </a:ext>
                  </a:extLst>
                </a:gridCol>
                <a:gridCol w="790385">
                  <a:extLst>
                    <a:ext uri="{9D8B030D-6E8A-4147-A177-3AD203B41FA5}">
                      <a16:colId xmlns:a16="http://schemas.microsoft.com/office/drawing/2014/main" val="3650433432"/>
                    </a:ext>
                  </a:extLst>
                </a:gridCol>
                <a:gridCol w="790385">
                  <a:extLst>
                    <a:ext uri="{9D8B030D-6E8A-4147-A177-3AD203B41FA5}">
                      <a16:colId xmlns:a16="http://schemas.microsoft.com/office/drawing/2014/main" val="955500009"/>
                    </a:ext>
                  </a:extLst>
                </a:gridCol>
                <a:gridCol w="790385">
                  <a:extLst>
                    <a:ext uri="{9D8B030D-6E8A-4147-A177-3AD203B41FA5}">
                      <a16:colId xmlns:a16="http://schemas.microsoft.com/office/drawing/2014/main" val="1278458126"/>
                    </a:ext>
                  </a:extLst>
                </a:gridCol>
                <a:gridCol w="790385">
                  <a:extLst>
                    <a:ext uri="{9D8B030D-6E8A-4147-A177-3AD203B41FA5}">
                      <a16:colId xmlns:a16="http://schemas.microsoft.com/office/drawing/2014/main" val="1346376014"/>
                    </a:ext>
                  </a:extLst>
                </a:gridCol>
                <a:gridCol w="790385">
                  <a:extLst>
                    <a:ext uri="{9D8B030D-6E8A-4147-A177-3AD203B41FA5}">
                      <a16:colId xmlns:a16="http://schemas.microsoft.com/office/drawing/2014/main" val="1062588295"/>
                    </a:ext>
                  </a:extLst>
                </a:gridCol>
                <a:gridCol w="790385">
                  <a:extLst>
                    <a:ext uri="{9D8B030D-6E8A-4147-A177-3AD203B41FA5}">
                      <a16:colId xmlns:a16="http://schemas.microsoft.com/office/drawing/2014/main" val="2944766899"/>
                    </a:ext>
                  </a:extLst>
                </a:gridCol>
                <a:gridCol w="790385">
                  <a:extLst>
                    <a:ext uri="{9D8B030D-6E8A-4147-A177-3AD203B41FA5}">
                      <a16:colId xmlns:a16="http://schemas.microsoft.com/office/drawing/2014/main" val="371397069"/>
                    </a:ext>
                  </a:extLst>
                </a:gridCol>
                <a:gridCol w="790385">
                  <a:extLst>
                    <a:ext uri="{9D8B030D-6E8A-4147-A177-3AD203B41FA5}">
                      <a16:colId xmlns:a16="http://schemas.microsoft.com/office/drawing/2014/main" val="3056738831"/>
                    </a:ext>
                  </a:extLst>
                </a:gridCol>
                <a:gridCol w="790385">
                  <a:extLst>
                    <a:ext uri="{9D8B030D-6E8A-4147-A177-3AD203B41FA5}">
                      <a16:colId xmlns:a16="http://schemas.microsoft.com/office/drawing/2014/main" val="708102961"/>
                    </a:ext>
                  </a:extLst>
                </a:gridCol>
              </a:tblGrid>
              <a:tr h="19240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9</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200" b="0" i="0" u="none" strike="noStrike" noProof="0">
                          <a:solidFill>
                            <a:srgbClr val="1A2955"/>
                          </a:solidFill>
                          <a:effectLst/>
                          <a:latin typeface="Arial" panose="020B0604020202020204" pitchFamily="34" charset="0"/>
                          <a:cs typeface="Arial" panose="020B0604020202020204" pitchFamily="34" charset="0"/>
                        </a:rPr>
                        <a:t>33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4424119"/>
                  </a:ext>
                </a:extLst>
              </a:tr>
              <a:tr h="189463">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1" noProof="0">
                        <a:solidFill>
                          <a:srgbClr val="1A2955"/>
                        </a:solidFill>
                        <a:latin typeface="Arial" pitchFamily="34" charset="0"/>
                        <a:ea typeface="Heiti SC Light" charset="-122"/>
                        <a:cs typeface="Arial" pitchFamily="34" charset="0"/>
                        <a:sym typeface="Gill Sans"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1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noProof="0">
                          <a:solidFill>
                            <a:srgbClr val="1A2955"/>
                          </a:solidFill>
                          <a:effectLst/>
                          <a:latin typeface="Arial" panose="020B0604020202020204" pitchFamily="34" charset="0"/>
                          <a:cs typeface="Arial" panose="020B0604020202020204" pitchFamily="34" charset="0"/>
                        </a:rPr>
                        <a:t>Time from randomization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ctr"/>
                      <a:endParaRPr lang="en-US" sz="8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5931646"/>
                  </a:ext>
                </a:extLst>
              </a:tr>
              <a:tr h="189463">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1" noProof="0">
                          <a:solidFill>
                            <a:srgbClr val="1A2955"/>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US" sz="1200" b="0" i="0" u="none" strike="noStrike" noProof="0">
                        <a:solidFill>
                          <a:srgbClr val="1A2955"/>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1093381"/>
                  </a:ext>
                </a:extLst>
              </a:tr>
              <a:tr h="230880">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US" sz="1200" b="0" spc="0" baseline="0" noProof="0">
                          <a:solidFill>
                            <a:srgbClr val="008764"/>
                          </a:solidFill>
                          <a:latin typeface="Arial" pitchFamily="34" charset="0"/>
                          <a:cs typeface="Arial" pitchFamily="34" charset="0"/>
                        </a:rPr>
                        <a:t>Camizestrant + CDK4/6i</a:t>
                      </a: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107</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72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59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40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008764"/>
                          </a:solidFill>
                          <a:effectLst/>
                          <a:uLnTx/>
                          <a:uFillTx/>
                          <a:latin typeface="Arial" pitchFamily="34" charset="0"/>
                          <a:ea typeface="Heiti SC Light"/>
                          <a:cs typeface="Arial" pitchFamily="34" charset="0"/>
                          <a:sym typeface="Arial"/>
                        </a:rPr>
                        <a:t>24</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16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9</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3</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008764"/>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008764">
                        <a:alpha val="10000"/>
                      </a:srgbClr>
                    </a:solidFill>
                  </a:tcPr>
                </a:tc>
                <a:extLst>
                  <a:ext uri="{0D108BD9-81ED-4DB2-BD59-A6C34878D82A}">
                    <a16:rowId xmlns:a16="http://schemas.microsoft.com/office/drawing/2014/main" val="1300438399"/>
                  </a:ext>
                </a:extLst>
              </a:tr>
              <a:tr h="230880">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anose="020B0604020202020204" pitchFamily="34" charset="0"/>
                          <a:ea typeface="Heiti SC Light"/>
                          <a:cs typeface="Arial" panose="020B0604020202020204" pitchFamily="34" charset="0"/>
                        </a:rPr>
                        <a:t>AI + CDK4/6i</a:t>
                      </a:r>
                      <a:endParaRPr lang="en-US" sz="1200" b="0" spc="0" baseline="0" noProof="0">
                        <a:solidFill>
                          <a:srgbClr val="1A2955"/>
                        </a:solidFill>
                        <a:latin typeface="Arial" pitchFamily="34" charset="0"/>
                        <a:cs typeface="Arial"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95</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42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16</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8</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2</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a:cs typeface="Arial" pitchFamily="34" charset="0"/>
                          <a:sym typeface="Arial"/>
                        </a:rPr>
                        <a:t>1</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dirty="0">
                          <a:ln>
                            <a:noFill/>
                          </a:ln>
                          <a:solidFill>
                            <a:srgbClr val="1A2955"/>
                          </a:solidFill>
                          <a:effectLst/>
                          <a:uLnTx/>
                          <a:uFillTx/>
                          <a:latin typeface="Arial" pitchFamily="34" charset="0"/>
                          <a:ea typeface="Heiti SC Light"/>
                          <a:cs typeface="Arial" pitchFamily="34" charset="0"/>
                          <a:sym typeface="Arial"/>
                        </a:rPr>
                        <a:t>0</a:t>
                      </a:r>
                    </a:p>
                  </a:txBody>
                  <a:tcPr marL="6583" marR="6583" marT="658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A2955">
                        <a:alpha val="10000"/>
                      </a:srgbClr>
                    </a:solidFill>
                  </a:tcPr>
                </a:tc>
                <a:extLst>
                  <a:ext uri="{0D108BD9-81ED-4DB2-BD59-A6C34878D82A}">
                    <a16:rowId xmlns:a16="http://schemas.microsoft.com/office/drawing/2014/main" val="663198674"/>
                  </a:ext>
                </a:extLst>
              </a:tr>
            </a:tbl>
          </a:graphicData>
        </a:graphic>
      </p:graphicFrame>
      <p:sp>
        <p:nvSpPr>
          <p:cNvPr id="360" name="TextBox 359">
            <a:extLst>
              <a:ext uri="{FF2B5EF4-FFF2-40B4-BE49-F238E27FC236}">
                <a16:creationId xmlns:a16="http://schemas.microsoft.com/office/drawing/2014/main" id="{794CB54E-51E5-E16B-BCEE-62EC23D365D8}"/>
              </a:ext>
            </a:extLst>
          </p:cNvPr>
          <p:cNvSpPr txBox="1"/>
          <p:nvPr/>
        </p:nvSpPr>
        <p:spPr>
          <a:xfrm>
            <a:off x="3465305" y="1543240"/>
            <a:ext cx="2367780" cy="30777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rPr>
              <a:t>Camizestrant + CDK4/6i </a:t>
            </a:r>
            <a:endParaRPr kumimoji="0" lang="en-US" sz="1400" b="1" i="0" u="none" strike="noStrike" kern="1200" cap="none" spc="0" normalizeH="0" baseline="0" noProof="0">
              <a:ln>
                <a:noFill/>
              </a:ln>
              <a:solidFill>
                <a:srgbClr val="008764"/>
              </a:solidFill>
              <a:effectLst/>
              <a:uLnTx/>
              <a:uFillTx/>
              <a:latin typeface="Arial" pitchFamily="34" charset="0"/>
              <a:ea typeface="+mn-ea"/>
              <a:cs typeface="Arial" pitchFamily="34" charset="0"/>
            </a:endParaRPr>
          </a:p>
        </p:txBody>
      </p:sp>
      <p:sp>
        <p:nvSpPr>
          <p:cNvPr id="361" name="TextBox 360">
            <a:extLst>
              <a:ext uri="{FF2B5EF4-FFF2-40B4-BE49-F238E27FC236}">
                <a16:creationId xmlns:a16="http://schemas.microsoft.com/office/drawing/2014/main" id="{E79EFD6E-0EE3-3492-B67A-EA8E6F61B3D2}"/>
              </a:ext>
            </a:extLst>
          </p:cNvPr>
          <p:cNvSpPr txBox="1"/>
          <p:nvPr/>
        </p:nvSpPr>
        <p:spPr>
          <a:xfrm>
            <a:off x="2900227" y="2796713"/>
            <a:ext cx="1351471" cy="30777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1A2955"/>
                </a:solidFill>
                <a:effectLst/>
                <a:uLnTx/>
                <a:uFillTx/>
                <a:latin typeface="Arial" panose="020B0604020202020204" pitchFamily="34" charset="0"/>
                <a:ea typeface="Heiti SC Light"/>
                <a:cs typeface="Arial" panose="020B0604020202020204" pitchFamily="34" charset="0"/>
              </a:rPr>
              <a:t>AI + CDK4/6i </a:t>
            </a:r>
            <a:endParaRPr kumimoji="0" lang="en-US" sz="1400" b="1" i="0" u="none" strike="noStrike" kern="1200" cap="none" spc="0" normalizeH="0" baseline="0" noProof="0">
              <a:ln>
                <a:noFill/>
              </a:ln>
              <a:solidFill>
                <a:srgbClr val="1A2955"/>
              </a:solidFill>
              <a:effectLst/>
              <a:uLnTx/>
              <a:uFillTx/>
              <a:latin typeface="Arial" pitchFamily="34" charset="0"/>
              <a:ea typeface="+mn-ea"/>
              <a:cs typeface="Arial" pitchFamily="34" charset="0"/>
            </a:endParaRPr>
          </a:p>
        </p:txBody>
      </p:sp>
      <p:grpSp>
        <p:nvGrpSpPr>
          <p:cNvPr id="435" name="Group 434">
            <a:extLst>
              <a:ext uri="{FF2B5EF4-FFF2-40B4-BE49-F238E27FC236}">
                <a16:creationId xmlns:a16="http://schemas.microsoft.com/office/drawing/2014/main" id="{8D9F20AA-BD43-3806-DF77-DF6F3562C5F4}"/>
              </a:ext>
            </a:extLst>
          </p:cNvPr>
          <p:cNvGrpSpPr/>
          <p:nvPr/>
        </p:nvGrpSpPr>
        <p:grpSpPr>
          <a:xfrm>
            <a:off x="2676627" y="1246259"/>
            <a:ext cx="8485592" cy="1920555"/>
            <a:chOff x="2679815" y="1659982"/>
            <a:chExt cx="8485513" cy="1920555"/>
          </a:xfrm>
          <a:solidFill>
            <a:srgbClr val="008764"/>
          </a:solidFill>
        </p:grpSpPr>
        <p:sp>
          <p:nvSpPr>
            <p:cNvPr id="436" name="Freeform 8">
              <a:extLst>
                <a:ext uri="{FF2B5EF4-FFF2-40B4-BE49-F238E27FC236}">
                  <a16:creationId xmlns:a16="http://schemas.microsoft.com/office/drawing/2014/main" id="{185C0652-81CC-1F16-3E8A-2A930B562051}"/>
                </a:ext>
              </a:extLst>
            </p:cNvPr>
            <p:cNvSpPr/>
            <p:nvPr/>
          </p:nvSpPr>
          <p:spPr>
            <a:xfrm>
              <a:off x="11073888" y="3489097"/>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Freeform 9">
              <a:extLst>
                <a:ext uri="{FF2B5EF4-FFF2-40B4-BE49-F238E27FC236}">
                  <a16:creationId xmlns:a16="http://schemas.microsoft.com/office/drawing/2014/main" id="{CB86157A-D7A2-1814-F64E-A017142DC5BC}"/>
                </a:ext>
              </a:extLst>
            </p:cNvPr>
            <p:cNvSpPr/>
            <p:nvPr/>
          </p:nvSpPr>
          <p:spPr>
            <a:xfrm>
              <a:off x="10581365" y="3489097"/>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Freeform 11">
              <a:extLst>
                <a:ext uri="{FF2B5EF4-FFF2-40B4-BE49-F238E27FC236}">
                  <a16:creationId xmlns:a16="http://schemas.microsoft.com/office/drawing/2014/main" id="{BD63F4C9-363F-35E6-176D-AFC8F0F8DD6E}"/>
                </a:ext>
              </a:extLst>
            </p:cNvPr>
            <p:cNvSpPr/>
            <p:nvPr/>
          </p:nvSpPr>
          <p:spPr>
            <a:xfrm>
              <a:off x="9582417" y="3489097"/>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Freeform 12">
              <a:extLst>
                <a:ext uri="{FF2B5EF4-FFF2-40B4-BE49-F238E27FC236}">
                  <a16:creationId xmlns:a16="http://schemas.microsoft.com/office/drawing/2014/main" id="{C9CBB5DB-2566-0A44-6D23-D81644FE1D10}"/>
                </a:ext>
              </a:extLst>
            </p:cNvPr>
            <p:cNvSpPr/>
            <p:nvPr/>
          </p:nvSpPr>
          <p:spPr>
            <a:xfrm>
              <a:off x="8647156"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Freeform 13">
              <a:extLst>
                <a:ext uri="{FF2B5EF4-FFF2-40B4-BE49-F238E27FC236}">
                  <a16:creationId xmlns:a16="http://schemas.microsoft.com/office/drawing/2014/main" id="{884DD7A7-F61A-8F1E-E553-4DEA3AEB41ED}"/>
                </a:ext>
              </a:extLst>
            </p:cNvPr>
            <p:cNvSpPr/>
            <p:nvPr/>
          </p:nvSpPr>
          <p:spPr>
            <a:xfrm>
              <a:off x="8424736" y="3104026"/>
              <a:ext cx="91440" cy="91440"/>
            </a:xfrm>
            <a:custGeom>
              <a:avLst/>
              <a:gdLst>
                <a:gd name="connsiteX0" fmla="*/ 109594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4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5"/>
                  </a:moveTo>
                  <a:cubicBezTo>
                    <a:pt x="109594" y="58078"/>
                    <a:pt x="85060" y="74829"/>
                    <a:pt x="54797" y="74829"/>
                  </a:cubicBezTo>
                  <a:cubicBezTo>
                    <a:pt x="24533" y="74829"/>
                    <a:pt x="0" y="58078"/>
                    <a:pt x="0" y="37415"/>
                  </a:cubicBezTo>
                  <a:cubicBezTo>
                    <a:pt x="0" y="16751"/>
                    <a:pt x="24533" y="0"/>
                    <a:pt x="54797" y="0"/>
                  </a:cubicBezTo>
                  <a:cubicBezTo>
                    <a:pt x="85060" y="0"/>
                    <a:pt x="109594" y="16751"/>
                    <a:pt x="109594"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Freeform 14">
              <a:extLst>
                <a:ext uri="{FF2B5EF4-FFF2-40B4-BE49-F238E27FC236}">
                  <a16:creationId xmlns:a16="http://schemas.microsoft.com/office/drawing/2014/main" id="{47BF41CD-9A22-8151-DD27-8F2F6A557EC2}"/>
                </a:ext>
              </a:extLst>
            </p:cNvPr>
            <p:cNvSpPr/>
            <p:nvPr/>
          </p:nvSpPr>
          <p:spPr>
            <a:xfrm>
              <a:off x="7874668" y="3104026"/>
              <a:ext cx="91440" cy="91440"/>
            </a:xfrm>
            <a:custGeom>
              <a:avLst/>
              <a:gdLst>
                <a:gd name="connsiteX0" fmla="*/ 109594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4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5"/>
                  </a:moveTo>
                  <a:cubicBezTo>
                    <a:pt x="109594" y="58078"/>
                    <a:pt x="85060" y="74829"/>
                    <a:pt x="54797" y="74829"/>
                  </a:cubicBezTo>
                  <a:cubicBezTo>
                    <a:pt x="24533" y="74829"/>
                    <a:pt x="0" y="58078"/>
                    <a:pt x="0" y="37415"/>
                  </a:cubicBezTo>
                  <a:cubicBezTo>
                    <a:pt x="0" y="16751"/>
                    <a:pt x="24533" y="0"/>
                    <a:pt x="54797" y="0"/>
                  </a:cubicBezTo>
                  <a:cubicBezTo>
                    <a:pt x="85060" y="0"/>
                    <a:pt x="109594" y="16751"/>
                    <a:pt x="109594"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Freeform 15">
              <a:extLst>
                <a:ext uri="{FF2B5EF4-FFF2-40B4-BE49-F238E27FC236}">
                  <a16:creationId xmlns:a16="http://schemas.microsoft.com/office/drawing/2014/main" id="{C3306695-6756-CCF1-5DFA-9715AEE11B8D}"/>
                </a:ext>
              </a:extLst>
            </p:cNvPr>
            <p:cNvSpPr/>
            <p:nvPr/>
          </p:nvSpPr>
          <p:spPr>
            <a:xfrm>
              <a:off x="7684092" y="3104026"/>
              <a:ext cx="91440" cy="91440"/>
            </a:xfrm>
            <a:custGeom>
              <a:avLst/>
              <a:gdLst>
                <a:gd name="connsiteX0" fmla="*/ 109593 w 109593"/>
                <a:gd name="connsiteY0" fmla="*/ 37415 h 74828"/>
                <a:gd name="connsiteX1" fmla="*/ 54796 w 109593"/>
                <a:gd name="connsiteY1" fmla="*/ 74829 h 74828"/>
                <a:gd name="connsiteX2" fmla="*/ 0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0" y="58078"/>
                    <a:pt x="0" y="37415"/>
                  </a:cubicBezTo>
                  <a:cubicBezTo>
                    <a:pt x="0"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Freeform 16">
              <a:extLst>
                <a:ext uri="{FF2B5EF4-FFF2-40B4-BE49-F238E27FC236}">
                  <a16:creationId xmlns:a16="http://schemas.microsoft.com/office/drawing/2014/main" id="{6BE99F2F-298E-12B8-685A-E02F8C8EB07B}"/>
                </a:ext>
              </a:extLst>
            </p:cNvPr>
            <p:cNvSpPr/>
            <p:nvPr/>
          </p:nvSpPr>
          <p:spPr>
            <a:xfrm>
              <a:off x="7227292"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Freeform 17">
              <a:extLst>
                <a:ext uri="{FF2B5EF4-FFF2-40B4-BE49-F238E27FC236}">
                  <a16:creationId xmlns:a16="http://schemas.microsoft.com/office/drawing/2014/main" id="{D993446E-6063-CC84-F778-D84C4970C789}"/>
                </a:ext>
              </a:extLst>
            </p:cNvPr>
            <p:cNvSpPr/>
            <p:nvPr/>
          </p:nvSpPr>
          <p:spPr>
            <a:xfrm>
              <a:off x="7201429" y="3104026"/>
              <a:ext cx="91440" cy="91440"/>
            </a:xfrm>
            <a:custGeom>
              <a:avLst/>
              <a:gdLst>
                <a:gd name="connsiteX0" fmla="*/ 109593 w 109593"/>
                <a:gd name="connsiteY0" fmla="*/ 37415 h 74828"/>
                <a:gd name="connsiteX1" fmla="*/ 54796 w 109593"/>
                <a:gd name="connsiteY1" fmla="*/ 74829 h 74828"/>
                <a:gd name="connsiteX2" fmla="*/ -1 w 109593"/>
                <a:gd name="connsiteY2" fmla="*/ 37415 h 74828"/>
                <a:gd name="connsiteX3" fmla="*/ 54796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6" y="74829"/>
                  </a:cubicBezTo>
                  <a:cubicBezTo>
                    <a:pt x="24533" y="74829"/>
                    <a:pt x="-1" y="58078"/>
                    <a:pt x="-1" y="37415"/>
                  </a:cubicBezTo>
                  <a:cubicBezTo>
                    <a:pt x="-1" y="16751"/>
                    <a:pt x="24533" y="0"/>
                    <a:pt x="54796"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Freeform 18">
              <a:extLst>
                <a:ext uri="{FF2B5EF4-FFF2-40B4-BE49-F238E27FC236}">
                  <a16:creationId xmlns:a16="http://schemas.microsoft.com/office/drawing/2014/main" id="{D09A7BC2-6E93-0C51-0A72-F81315A45BB0}"/>
                </a:ext>
              </a:extLst>
            </p:cNvPr>
            <p:cNvSpPr/>
            <p:nvPr/>
          </p:nvSpPr>
          <p:spPr>
            <a:xfrm>
              <a:off x="6693065" y="2981960"/>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Freeform 19">
              <a:extLst>
                <a:ext uri="{FF2B5EF4-FFF2-40B4-BE49-F238E27FC236}">
                  <a16:creationId xmlns:a16="http://schemas.microsoft.com/office/drawing/2014/main" id="{90A851ED-1E6E-8BDC-C478-85DBC42420C4}"/>
                </a:ext>
              </a:extLst>
            </p:cNvPr>
            <p:cNvSpPr/>
            <p:nvPr/>
          </p:nvSpPr>
          <p:spPr>
            <a:xfrm>
              <a:off x="6222525"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7" name="Freeform 20">
              <a:extLst>
                <a:ext uri="{FF2B5EF4-FFF2-40B4-BE49-F238E27FC236}">
                  <a16:creationId xmlns:a16="http://schemas.microsoft.com/office/drawing/2014/main" id="{C2A53B1B-14EE-216F-C2F8-7EF4F1662B66}"/>
                </a:ext>
              </a:extLst>
            </p:cNvPr>
            <p:cNvSpPr/>
            <p:nvPr/>
          </p:nvSpPr>
          <p:spPr>
            <a:xfrm>
              <a:off x="5809367"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2" name="Freeform 21">
              <a:extLst>
                <a:ext uri="{FF2B5EF4-FFF2-40B4-BE49-F238E27FC236}">
                  <a16:creationId xmlns:a16="http://schemas.microsoft.com/office/drawing/2014/main" id="{1EA92B5D-9FE2-520E-AD4D-1E99950115C1}"/>
                </a:ext>
              </a:extLst>
            </p:cNvPr>
            <p:cNvSpPr/>
            <p:nvPr/>
          </p:nvSpPr>
          <p:spPr>
            <a:xfrm>
              <a:off x="5741963"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3" name="Freeform 22">
              <a:extLst>
                <a:ext uri="{FF2B5EF4-FFF2-40B4-BE49-F238E27FC236}">
                  <a16:creationId xmlns:a16="http://schemas.microsoft.com/office/drawing/2014/main" id="{731D218A-B65C-C241-1F5F-DDEC76BDAD31}"/>
                </a:ext>
              </a:extLst>
            </p:cNvPr>
            <p:cNvSpPr/>
            <p:nvPr/>
          </p:nvSpPr>
          <p:spPr>
            <a:xfrm>
              <a:off x="5583069"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4" name="Freeform 23">
              <a:extLst>
                <a:ext uri="{FF2B5EF4-FFF2-40B4-BE49-F238E27FC236}">
                  <a16:creationId xmlns:a16="http://schemas.microsoft.com/office/drawing/2014/main" id="{2ACFA5FE-3D1A-C975-5C11-8B8CABCAC1DD}"/>
                </a:ext>
              </a:extLst>
            </p:cNvPr>
            <p:cNvSpPr/>
            <p:nvPr/>
          </p:nvSpPr>
          <p:spPr>
            <a:xfrm>
              <a:off x="5308924"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5" name="Freeform 24">
              <a:extLst>
                <a:ext uri="{FF2B5EF4-FFF2-40B4-BE49-F238E27FC236}">
                  <a16:creationId xmlns:a16="http://schemas.microsoft.com/office/drawing/2014/main" id="{8F8E4CF2-D94F-FB2C-E041-C0B43C15402F}"/>
                </a:ext>
              </a:extLst>
            </p:cNvPr>
            <p:cNvSpPr/>
            <p:nvPr/>
          </p:nvSpPr>
          <p:spPr>
            <a:xfrm>
              <a:off x="5285162" y="277987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6" name="Freeform 25">
              <a:extLst>
                <a:ext uri="{FF2B5EF4-FFF2-40B4-BE49-F238E27FC236}">
                  <a16:creationId xmlns:a16="http://schemas.microsoft.com/office/drawing/2014/main" id="{DFE38904-012C-50B1-1B8B-CC0D3DD23141}"/>
                </a:ext>
              </a:extLst>
            </p:cNvPr>
            <p:cNvSpPr/>
            <p:nvPr/>
          </p:nvSpPr>
          <p:spPr>
            <a:xfrm>
              <a:off x="5263341" y="273109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7" name="Freeform 26">
              <a:extLst>
                <a:ext uri="{FF2B5EF4-FFF2-40B4-BE49-F238E27FC236}">
                  <a16:creationId xmlns:a16="http://schemas.microsoft.com/office/drawing/2014/main" id="{6972D17D-02EC-C407-EDD4-D9CA08996489}"/>
                </a:ext>
              </a:extLst>
            </p:cNvPr>
            <p:cNvSpPr/>
            <p:nvPr/>
          </p:nvSpPr>
          <p:spPr>
            <a:xfrm>
              <a:off x="5263341" y="267547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8" name="Freeform 27">
              <a:extLst>
                <a:ext uri="{FF2B5EF4-FFF2-40B4-BE49-F238E27FC236}">
                  <a16:creationId xmlns:a16="http://schemas.microsoft.com/office/drawing/2014/main" id="{A672E629-4BBE-C0E0-8510-071C046656BB}"/>
                </a:ext>
              </a:extLst>
            </p:cNvPr>
            <p:cNvSpPr/>
            <p:nvPr/>
          </p:nvSpPr>
          <p:spPr>
            <a:xfrm>
              <a:off x="4856164" y="267547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9" name="Freeform 28">
              <a:extLst>
                <a:ext uri="{FF2B5EF4-FFF2-40B4-BE49-F238E27FC236}">
                  <a16:creationId xmlns:a16="http://schemas.microsoft.com/office/drawing/2014/main" id="{24F76F33-C4E5-1EA4-807B-7C64D58D07CC}"/>
                </a:ext>
              </a:extLst>
            </p:cNvPr>
            <p:cNvSpPr/>
            <p:nvPr/>
          </p:nvSpPr>
          <p:spPr>
            <a:xfrm>
              <a:off x="4822543" y="257923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0" name="Freeform 29">
              <a:extLst>
                <a:ext uri="{FF2B5EF4-FFF2-40B4-BE49-F238E27FC236}">
                  <a16:creationId xmlns:a16="http://schemas.microsoft.com/office/drawing/2014/main" id="{454B87C9-5520-264D-69EF-63A0953292B0}"/>
                </a:ext>
              </a:extLst>
            </p:cNvPr>
            <p:cNvSpPr/>
            <p:nvPr/>
          </p:nvSpPr>
          <p:spPr>
            <a:xfrm>
              <a:off x="4788759" y="257923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1" name="Freeform 30">
              <a:extLst>
                <a:ext uri="{FF2B5EF4-FFF2-40B4-BE49-F238E27FC236}">
                  <a16:creationId xmlns:a16="http://schemas.microsoft.com/office/drawing/2014/main" id="{1F91CE62-2665-D241-915E-AEF7EEDF207D}"/>
                </a:ext>
              </a:extLst>
            </p:cNvPr>
            <p:cNvSpPr/>
            <p:nvPr/>
          </p:nvSpPr>
          <p:spPr>
            <a:xfrm>
              <a:off x="4325978" y="244226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2" name="Freeform 31">
              <a:extLst>
                <a:ext uri="{FF2B5EF4-FFF2-40B4-BE49-F238E27FC236}">
                  <a16:creationId xmlns:a16="http://schemas.microsoft.com/office/drawing/2014/main" id="{4973462B-B2BA-FDF2-4F75-86FF0493B08E}"/>
                </a:ext>
              </a:extLst>
            </p:cNvPr>
            <p:cNvSpPr/>
            <p:nvPr/>
          </p:nvSpPr>
          <p:spPr>
            <a:xfrm>
              <a:off x="4290255" y="240705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3" name="Freeform 32">
              <a:extLst>
                <a:ext uri="{FF2B5EF4-FFF2-40B4-BE49-F238E27FC236}">
                  <a16:creationId xmlns:a16="http://schemas.microsoft.com/office/drawing/2014/main" id="{F3F010E4-1A21-95AF-3045-2AB1A2940629}"/>
                </a:ext>
              </a:extLst>
            </p:cNvPr>
            <p:cNvSpPr/>
            <p:nvPr/>
          </p:nvSpPr>
          <p:spPr>
            <a:xfrm>
              <a:off x="4147364"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4" name="Freeform 33">
              <a:extLst>
                <a:ext uri="{FF2B5EF4-FFF2-40B4-BE49-F238E27FC236}">
                  <a16:creationId xmlns:a16="http://schemas.microsoft.com/office/drawing/2014/main" id="{CE746DB5-F635-214A-2E3B-AE93A2B4A926}"/>
                </a:ext>
              </a:extLst>
            </p:cNvPr>
            <p:cNvSpPr/>
            <p:nvPr/>
          </p:nvSpPr>
          <p:spPr>
            <a:xfrm>
              <a:off x="4008351"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5" name="Freeform 34">
              <a:extLst>
                <a:ext uri="{FF2B5EF4-FFF2-40B4-BE49-F238E27FC236}">
                  <a16:creationId xmlns:a16="http://schemas.microsoft.com/office/drawing/2014/main" id="{6FBE4B10-0952-9C6A-7218-5CEDEC6F1F2A}"/>
                </a:ext>
              </a:extLst>
            </p:cNvPr>
            <p:cNvSpPr/>
            <p:nvPr/>
          </p:nvSpPr>
          <p:spPr>
            <a:xfrm>
              <a:off x="3861257"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6" name="Freeform 35">
              <a:extLst>
                <a:ext uri="{FF2B5EF4-FFF2-40B4-BE49-F238E27FC236}">
                  <a16:creationId xmlns:a16="http://schemas.microsoft.com/office/drawing/2014/main" id="{FDFABB95-AE95-1F3D-BC61-015172F76DBF}"/>
                </a:ext>
              </a:extLst>
            </p:cNvPr>
            <p:cNvSpPr/>
            <p:nvPr/>
          </p:nvSpPr>
          <p:spPr>
            <a:xfrm>
              <a:off x="3829575" y="236776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7" name="Freeform 36">
              <a:extLst>
                <a:ext uri="{FF2B5EF4-FFF2-40B4-BE49-F238E27FC236}">
                  <a16:creationId xmlns:a16="http://schemas.microsoft.com/office/drawing/2014/main" id="{3CBF7014-0A81-F56D-9C39-3209EB418453}"/>
                </a:ext>
              </a:extLst>
            </p:cNvPr>
            <p:cNvSpPr/>
            <p:nvPr/>
          </p:nvSpPr>
          <p:spPr>
            <a:xfrm>
              <a:off x="3809693" y="22931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8" name="Freeform 37">
              <a:extLst>
                <a:ext uri="{FF2B5EF4-FFF2-40B4-BE49-F238E27FC236}">
                  <a16:creationId xmlns:a16="http://schemas.microsoft.com/office/drawing/2014/main" id="{F74790D0-4C74-B787-C46A-1E3E66A18477}"/>
                </a:ext>
              </a:extLst>
            </p:cNvPr>
            <p:cNvSpPr/>
            <p:nvPr/>
          </p:nvSpPr>
          <p:spPr>
            <a:xfrm>
              <a:off x="3607156" y="22633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9" name="Freeform 38">
              <a:extLst>
                <a:ext uri="{FF2B5EF4-FFF2-40B4-BE49-F238E27FC236}">
                  <a16:creationId xmlns:a16="http://schemas.microsoft.com/office/drawing/2014/main" id="{DA474F72-D1A0-DED7-E4EA-9912654434FB}"/>
                </a:ext>
              </a:extLst>
            </p:cNvPr>
            <p:cNvSpPr/>
            <p:nvPr/>
          </p:nvSpPr>
          <p:spPr>
            <a:xfrm>
              <a:off x="3352893" y="222804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0" name="Freeform 39">
              <a:extLst>
                <a:ext uri="{FF2B5EF4-FFF2-40B4-BE49-F238E27FC236}">
                  <a16:creationId xmlns:a16="http://schemas.microsoft.com/office/drawing/2014/main" id="{1A22BE24-CA5A-4FE9-97D8-A6DA3A95ABDD}"/>
                </a:ext>
              </a:extLst>
            </p:cNvPr>
            <p:cNvSpPr/>
            <p:nvPr/>
          </p:nvSpPr>
          <p:spPr>
            <a:xfrm>
              <a:off x="3335112" y="215751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1" name="Freeform 40">
              <a:extLst>
                <a:ext uri="{FF2B5EF4-FFF2-40B4-BE49-F238E27FC236}">
                  <a16:creationId xmlns:a16="http://schemas.microsoft.com/office/drawing/2014/main" id="{DFA1F23B-DC99-4D99-28C6-39105ACDFC5C}"/>
                </a:ext>
              </a:extLst>
            </p:cNvPr>
            <p:cNvSpPr/>
            <p:nvPr/>
          </p:nvSpPr>
          <p:spPr>
            <a:xfrm>
              <a:off x="3325090" y="2096595"/>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2" name="Freeform 41">
              <a:extLst>
                <a:ext uri="{FF2B5EF4-FFF2-40B4-BE49-F238E27FC236}">
                  <a16:creationId xmlns:a16="http://schemas.microsoft.com/office/drawing/2014/main" id="{3929651D-9234-3EB9-7491-957AB8EEF0B2}"/>
                </a:ext>
              </a:extLst>
            </p:cNvPr>
            <p:cNvSpPr/>
            <p:nvPr/>
          </p:nvSpPr>
          <p:spPr>
            <a:xfrm>
              <a:off x="3122553" y="203821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3" name="Freeform 42">
              <a:extLst>
                <a:ext uri="{FF2B5EF4-FFF2-40B4-BE49-F238E27FC236}">
                  <a16:creationId xmlns:a16="http://schemas.microsoft.com/office/drawing/2014/main" id="{0CF957A0-ABD0-1D29-FE5E-71F5AF74605D}"/>
                </a:ext>
              </a:extLst>
            </p:cNvPr>
            <p:cNvSpPr/>
            <p:nvPr/>
          </p:nvSpPr>
          <p:spPr>
            <a:xfrm>
              <a:off x="3094750" y="197993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4" name="Freeform 43">
              <a:extLst>
                <a:ext uri="{FF2B5EF4-FFF2-40B4-BE49-F238E27FC236}">
                  <a16:creationId xmlns:a16="http://schemas.microsoft.com/office/drawing/2014/main" id="{EAE769DF-E2DD-2938-F961-60ECD39EACD4}"/>
                </a:ext>
              </a:extLst>
            </p:cNvPr>
            <p:cNvSpPr/>
            <p:nvPr/>
          </p:nvSpPr>
          <p:spPr>
            <a:xfrm>
              <a:off x="2842589" y="1745406"/>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5" name="Freeform 44">
              <a:extLst>
                <a:ext uri="{FF2B5EF4-FFF2-40B4-BE49-F238E27FC236}">
                  <a16:creationId xmlns:a16="http://schemas.microsoft.com/office/drawing/2014/main" id="{3E3ECF82-1EA1-AB2B-5E2D-1397DFF90556}"/>
                </a:ext>
              </a:extLst>
            </p:cNvPr>
            <p:cNvSpPr/>
            <p:nvPr/>
          </p:nvSpPr>
          <p:spPr>
            <a:xfrm>
              <a:off x="2679815" y="165998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6" name="Freeform 45">
              <a:extLst>
                <a:ext uri="{FF2B5EF4-FFF2-40B4-BE49-F238E27FC236}">
                  <a16:creationId xmlns:a16="http://schemas.microsoft.com/office/drawing/2014/main" id="{54943893-8380-0C76-5ED7-87AEA090BC19}"/>
                </a:ext>
              </a:extLst>
            </p:cNvPr>
            <p:cNvSpPr/>
            <p:nvPr/>
          </p:nvSpPr>
          <p:spPr>
            <a:xfrm>
              <a:off x="6246286" y="287755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37" name="Freeform 46">
            <a:extLst>
              <a:ext uri="{FF2B5EF4-FFF2-40B4-BE49-F238E27FC236}">
                <a16:creationId xmlns:a16="http://schemas.microsoft.com/office/drawing/2014/main" id="{CE9F3916-EFBD-6A26-CB62-5482D297A3EB}"/>
              </a:ext>
            </a:extLst>
          </p:cNvPr>
          <p:cNvSpPr/>
          <p:nvPr/>
        </p:nvSpPr>
        <p:spPr>
          <a:xfrm>
            <a:off x="2640942" y="1291018"/>
            <a:ext cx="8432383" cy="2112095"/>
          </a:xfrm>
          <a:custGeom>
            <a:avLst/>
            <a:gdLst>
              <a:gd name="connsiteX0" fmla="*/ 0 w 8432382"/>
              <a:gd name="connsiteY0" fmla="*/ 0 h 2112095"/>
              <a:gd name="connsiteX1" fmla="*/ 233411 w 8432382"/>
              <a:gd name="connsiteY1" fmla="*/ 0 h 2112095"/>
              <a:gd name="connsiteX2" fmla="*/ 233411 w 8432382"/>
              <a:gd name="connsiteY2" fmla="*/ 136635 h 2112095"/>
              <a:gd name="connsiteX3" fmla="*/ 247312 w 8432382"/>
              <a:gd name="connsiteY3" fmla="*/ 136635 h 2112095"/>
              <a:gd name="connsiteX4" fmla="*/ 247312 w 8432382"/>
              <a:gd name="connsiteY4" fmla="*/ 764844 h 2112095"/>
              <a:gd name="connsiteX5" fmla="*/ 269457 w 8432382"/>
              <a:gd name="connsiteY5" fmla="*/ 764844 h 2112095"/>
              <a:gd name="connsiteX6" fmla="*/ 269457 w 8432382"/>
              <a:gd name="connsiteY6" fmla="*/ 808439 h 2112095"/>
              <a:gd name="connsiteX7" fmla="*/ 289016 w 8432382"/>
              <a:gd name="connsiteY7" fmla="*/ 808439 h 2112095"/>
              <a:gd name="connsiteX8" fmla="*/ 289016 w 8432382"/>
              <a:gd name="connsiteY8" fmla="*/ 846406 h 2112095"/>
              <a:gd name="connsiteX9" fmla="*/ 472480 w 8432382"/>
              <a:gd name="connsiteY9" fmla="*/ 846406 h 2112095"/>
              <a:gd name="connsiteX10" fmla="*/ 472480 w 8432382"/>
              <a:gd name="connsiteY10" fmla="*/ 965933 h 2112095"/>
              <a:gd name="connsiteX11" fmla="*/ 505778 w 8432382"/>
              <a:gd name="connsiteY11" fmla="*/ 965933 h 2112095"/>
              <a:gd name="connsiteX12" fmla="*/ 505778 w 8432382"/>
              <a:gd name="connsiteY12" fmla="*/ 1093076 h 2112095"/>
              <a:gd name="connsiteX13" fmla="*/ 530833 w 8432382"/>
              <a:gd name="connsiteY13" fmla="*/ 1093076 h 2112095"/>
              <a:gd name="connsiteX14" fmla="*/ 530833 w 8432382"/>
              <a:gd name="connsiteY14" fmla="*/ 1150026 h 2112095"/>
              <a:gd name="connsiteX15" fmla="*/ 714296 w 8432382"/>
              <a:gd name="connsiteY15" fmla="*/ 1150026 h 2112095"/>
              <a:gd name="connsiteX16" fmla="*/ 714296 w 8432382"/>
              <a:gd name="connsiteY16" fmla="*/ 1193621 h 2112095"/>
              <a:gd name="connsiteX17" fmla="*/ 750343 w 8432382"/>
              <a:gd name="connsiteY17" fmla="*/ 1193621 h 2112095"/>
              <a:gd name="connsiteX18" fmla="*/ 750343 w 8432382"/>
              <a:gd name="connsiteY18" fmla="*/ 1269553 h 2112095"/>
              <a:gd name="connsiteX19" fmla="*/ 1181119 w 8432382"/>
              <a:gd name="connsiteY19" fmla="*/ 1269553 h 2112095"/>
              <a:gd name="connsiteX20" fmla="*/ 1181119 w 8432382"/>
              <a:gd name="connsiteY20" fmla="*/ 1335994 h 2112095"/>
              <a:gd name="connsiteX21" fmla="*/ 1211669 w 8432382"/>
              <a:gd name="connsiteY21" fmla="*/ 1335994 h 2112095"/>
              <a:gd name="connsiteX22" fmla="*/ 1211669 w 8432382"/>
              <a:gd name="connsiteY22" fmla="*/ 1442278 h 2112095"/>
              <a:gd name="connsiteX23" fmla="*/ 1678653 w 8432382"/>
              <a:gd name="connsiteY23" fmla="*/ 1442278 h 2112095"/>
              <a:gd name="connsiteX24" fmla="*/ 1678653 w 8432382"/>
              <a:gd name="connsiteY24" fmla="*/ 1508719 h 2112095"/>
              <a:gd name="connsiteX25" fmla="*/ 2159538 w 8432382"/>
              <a:gd name="connsiteY25" fmla="*/ 1508719 h 2112095"/>
              <a:gd name="connsiteX26" fmla="*/ 2159538 w 8432382"/>
              <a:gd name="connsiteY26" fmla="*/ 1584541 h 2112095"/>
              <a:gd name="connsiteX27" fmla="*/ 2192837 w 8432382"/>
              <a:gd name="connsiteY27" fmla="*/ 1584541 h 2112095"/>
              <a:gd name="connsiteX28" fmla="*/ 2192837 w 8432382"/>
              <a:gd name="connsiteY28" fmla="*/ 1660473 h 2112095"/>
              <a:gd name="connsiteX29" fmla="*/ 2612459 w 8432382"/>
              <a:gd name="connsiteY29" fmla="*/ 1660473 h 2112095"/>
              <a:gd name="connsiteX30" fmla="*/ 2612459 w 8432382"/>
              <a:gd name="connsiteY30" fmla="*/ 1740159 h 2112095"/>
              <a:gd name="connsiteX31" fmla="*/ 3171094 w 8432382"/>
              <a:gd name="connsiteY31" fmla="*/ 1740159 h 2112095"/>
              <a:gd name="connsiteX32" fmla="*/ 3171094 w 8432382"/>
              <a:gd name="connsiteY32" fmla="*/ 1854057 h 2112095"/>
              <a:gd name="connsiteX33" fmla="*/ 3693683 w 8432382"/>
              <a:gd name="connsiteY33" fmla="*/ 1854057 h 2112095"/>
              <a:gd name="connsiteX34" fmla="*/ 3693683 w 8432382"/>
              <a:gd name="connsiteY34" fmla="*/ 1986939 h 2112095"/>
              <a:gd name="connsiteX35" fmla="*/ 4113306 w 8432382"/>
              <a:gd name="connsiteY35" fmla="*/ 1986939 h 2112095"/>
              <a:gd name="connsiteX36" fmla="*/ 4113306 w 8432382"/>
              <a:gd name="connsiteY36" fmla="*/ 2112096 h 2112095"/>
              <a:gd name="connsiteX37" fmla="*/ 8432382 w 8432382"/>
              <a:gd name="connsiteY37" fmla="*/ 2112096 h 211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32382" h="2112095">
                <a:moveTo>
                  <a:pt x="0" y="0"/>
                </a:moveTo>
                <a:lnTo>
                  <a:pt x="233411" y="0"/>
                </a:lnTo>
                <a:lnTo>
                  <a:pt x="233411" y="136635"/>
                </a:lnTo>
                <a:lnTo>
                  <a:pt x="247312" y="136635"/>
                </a:lnTo>
                <a:lnTo>
                  <a:pt x="247312" y="764844"/>
                </a:lnTo>
                <a:lnTo>
                  <a:pt x="269457" y="764844"/>
                </a:lnTo>
                <a:lnTo>
                  <a:pt x="269457" y="808439"/>
                </a:lnTo>
                <a:lnTo>
                  <a:pt x="289016" y="808439"/>
                </a:lnTo>
                <a:lnTo>
                  <a:pt x="289016" y="846406"/>
                </a:lnTo>
                <a:lnTo>
                  <a:pt x="472480" y="846406"/>
                </a:lnTo>
                <a:lnTo>
                  <a:pt x="472480" y="965933"/>
                </a:lnTo>
                <a:lnTo>
                  <a:pt x="505778" y="965933"/>
                </a:lnTo>
                <a:lnTo>
                  <a:pt x="505778" y="1093076"/>
                </a:lnTo>
                <a:lnTo>
                  <a:pt x="530833" y="1093076"/>
                </a:lnTo>
                <a:lnTo>
                  <a:pt x="530833" y="1150026"/>
                </a:lnTo>
                <a:lnTo>
                  <a:pt x="714296" y="1150026"/>
                </a:lnTo>
                <a:lnTo>
                  <a:pt x="714296" y="1193621"/>
                </a:lnTo>
                <a:lnTo>
                  <a:pt x="750343" y="1193621"/>
                </a:lnTo>
                <a:lnTo>
                  <a:pt x="750343" y="1269553"/>
                </a:lnTo>
                <a:lnTo>
                  <a:pt x="1181119" y="1269553"/>
                </a:lnTo>
                <a:lnTo>
                  <a:pt x="1181119" y="1335994"/>
                </a:lnTo>
                <a:lnTo>
                  <a:pt x="1211669" y="1335994"/>
                </a:lnTo>
                <a:lnTo>
                  <a:pt x="1211669" y="1442278"/>
                </a:lnTo>
                <a:lnTo>
                  <a:pt x="1678653" y="1442278"/>
                </a:lnTo>
                <a:lnTo>
                  <a:pt x="1678653" y="1508719"/>
                </a:lnTo>
                <a:lnTo>
                  <a:pt x="2159538" y="1508719"/>
                </a:lnTo>
                <a:lnTo>
                  <a:pt x="2159538" y="1584541"/>
                </a:lnTo>
                <a:lnTo>
                  <a:pt x="2192837" y="1584541"/>
                </a:lnTo>
                <a:lnTo>
                  <a:pt x="2192837" y="1660473"/>
                </a:lnTo>
                <a:lnTo>
                  <a:pt x="2612459" y="1660473"/>
                </a:lnTo>
                <a:lnTo>
                  <a:pt x="2612459" y="1740159"/>
                </a:lnTo>
                <a:lnTo>
                  <a:pt x="3171094" y="1740159"/>
                </a:lnTo>
                <a:lnTo>
                  <a:pt x="3171094" y="1854057"/>
                </a:lnTo>
                <a:lnTo>
                  <a:pt x="3693683" y="1854057"/>
                </a:lnTo>
                <a:lnTo>
                  <a:pt x="3693683" y="1986939"/>
                </a:lnTo>
                <a:lnTo>
                  <a:pt x="4113306" y="1986939"/>
                </a:lnTo>
                <a:lnTo>
                  <a:pt x="4113306" y="2112096"/>
                </a:lnTo>
                <a:lnTo>
                  <a:pt x="8432382" y="2112096"/>
                </a:lnTo>
              </a:path>
            </a:pathLst>
          </a:custGeom>
          <a:noFill/>
          <a:ln w="28575" cap="flat">
            <a:solidFill>
              <a:srgbClr val="1A2955"/>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38" name="Group 537">
            <a:extLst>
              <a:ext uri="{FF2B5EF4-FFF2-40B4-BE49-F238E27FC236}">
                <a16:creationId xmlns:a16="http://schemas.microsoft.com/office/drawing/2014/main" id="{0780E6AB-055C-D95A-27B4-3E5960C684D0}"/>
              </a:ext>
            </a:extLst>
          </p:cNvPr>
          <p:cNvGrpSpPr/>
          <p:nvPr/>
        </p:nvGrpSpPr>
        <p:grpSpPr>
          <a:xfrm>
            <a:off x="2833143" y="1571238"/>
            <a:ext cx="8266196" cy="1886783"/>
            <a:chOff x="2833134" y="1978612"/>
            <a:chExt cx="8268103" cy="1886782"/>
          </a:xfrm>
          <a:solidFill>
            <a:srgbClr val="1A2955"/>
          </a:solidFill>
        </p:grpSpPr>
        <p:sp>
          <p:nvSpPr>
            <p:cNvPr id="539" name="Freeform 48">
              <a:extLst>
                <a:ext uri="{FF2B5EF4-FFF2-40B4-BE49-F238E27FC236}">
                  <a16:creationId xmlns:a16="http://schemas.microsoft.com/office/drawing/2014/main" id="{C958DA64-DEC0-7755-385A-17A13113ABC5}"/>
                </a:ext>
              </a:extLst>
            </p:cNvPr>
            <p:cNvSpPr/>
            <p:nvPr/>
          </p:nvSpPr>
          <p:spPr>
            <a:xfrm>
              <a:off x="2833134" y="1978612"/>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0" name="Freeform 49">
              <a:extLst>
                <a:ext uri="{FF2B5EF4-FFF2-40B4-BE49-F238E27FC236}">
                  <a16:creationId xmlns:a16="http://schemas.microsoft.com/office/drawing/2014/main" id="{40309D65-47EC-D2EF-DDDD-B7C580D2EF94}"/>
                </a:ext>
              </a:extLst>
            </p:cNvPr>
            <p:cNvSpPr/>
            <p:nvPr/>
          </p:nvSpPr>
          <p:spPr>
            <a:xfrm>
              <a:off x="2833134" y="2367656"/>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1" name="Freeform 50">
              <a:extLst>
                <a:ext uri="{FF2B5EF4-FFF2-40B4-BE49-F238E27FC236}">
                  <a16:creationId xmlns:a16="http://schemas.microsoft.com/office/drawing/2014/main" id="{0338AF83-2B25-10ED-4B3B-B732F356A323}"/>
                </a:ext>
              </a:extLst>
            </p:cNvPr>
            <p:cNvSpPr/>
            <p:nvPr/>
          </p:nvSpPr>
          <p:spPr>
            <a:xfrm>
              <a:off x="3058301" y="2566538"/>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2" name="Freeform 51">
              <a:extLst>
                <a:ext uri="{FF2B5EF4-FFF2-40B4-BE49-F238E27FC236}">
                  <a16:creationId xmlns:a16="http://schemas.microsoft.com/office/drawing/2014/main" id="{30CCF2F1-8F5F-3BD3-459F-C77591A97FA5}"/>
                </a:ext>
              </a:extLst>
            </p:cNvPr>
            <p:cNvSpPr/>
            <p:nvPr/>
          </p:nvSpPr>
          <p:spPr>
            <a:xfrm>
              <a:off x="3079638" y="2640263"/>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3" name="Freeform 52">
              <a:extLst>
                <a:ext uri="{FF2B5EF4-FFF2-40B4-BE49-F238E27FC236}">
                  <a16:creationId xmlns:a16="http://schemas.microsoft.com/office/drawing/2014/main" id="{8078390B-9775-BAEF-334B-B310BF02D36D}"/>
                </a:ext>
              </a:extLst>
            </p:cNvPr>
            <p:cNvSpPr/>
            <p:nvPr/>
          </p:nvSpPr>
          <p:spPr>
            <a:xfrm>
              <a:off x="3094185" y="274566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4" name="Freeform 53">
              <a:extLst>
                <a:ext uri="{FF2B5EF4-FFF2-40B4-BE49-F238E27FC236}">
                  <a16:creationId xmlns:a16="http://schemas.microsoft.com/office/drawing/2014/main" id="{5265C78B-4E58-0F8D-9C6E-65810F2413C1}"/>
                </a:ext>
              </a:extLst>
            </p:cNvPr>
            <p:cNvSpPr/>
            <p:nvPr/>
          </p:nvSpPr>
          <p:spPr>
            <a:xfrm>
              <a:off x="3179532" y="280967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5" name="Freeform 54">
              <a:extLst>
                <a:ext uri="{FF2B5EF4-FFF2-40B4-BE49-F238E27FC236}">
                  <a16:creationId xmlns:a16="http://schemas.microsoft.com/office/drawing/2014/main" id="{DAE19666-5E33-52F1-3FF0-C3C0E270E873}"/>
                </a:ext>
              </a:extLst>
            </p:cNvPr>
            <p:cNvSpPr/>
            <p:nvPr/>
          </p:nvSpPr>
          <p:spPr>
            <a:xfrm>
              <a:off x="3298986" y="2809677"/>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6" name="Freeform 55">
              <a:extLst>
                <a:ext uri="{FF2B5EF4-FFF2-40B4-BE49-F238E27FC236}">
                  <a16:creationId xmlns:a16="http://schemas.microsoft.com/office/drawing/2014/main" id="{062C4B5A-41C6-216A-2266-F65A1F83FB86}"/>
                </a:ext>
              </a:extLst>
            </p:cNvPr>
            <p:cNvSpPr/>
            <p:nvPr/>
          </p:nvSpPr>
          <p:spPr>
            <a:xfrm>
              <a:off x="3314019" y="2845215"/>
              <a:ext cx="91440" cy="91440"/>
            </a:xfrm>
            <a:custGeom>
              <a:avLst/>
              <a:gdLst>
                <a:gd name="connsiteX0" fmla="*/ 109593 w 109593"/>
                <a:gd name="connsiteY0" fmla="*/ 37414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7" name="Freeform 56">
              <a:extLst>
                <a:ext uri="{FF2B5EF4-FFF2-40B4-BE49-F238E27FC236}">
                  <a16:creationId xmlns:a16="http://schemas.microsoft.com/office/drawing/2014/main" id="{ADD86199-91E1-4AC4-77D5-830FEA8307C8}"/>
                </a:ext>
              </a:extLst>
            </p:cNvPr>
            <p:cNvSpPr/>
            <p:nvPr/>
          </p:nvSpPr>
          <p:spPr>
            <a:xfrm>
              <a:off x="3332123" y="2877221"/>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8" name="Freeform 57">
              <a:extLst>
                <a:ext uri="{FF2B5EF4-FFF2-40B4-BE49-F238E27FC236}">
                  <a16:creationId xmlns:a16="http://schemas.microsoft.com/office/drawing/2014/main" id="{28877D02-C9DE-B45E-06D4-D43FDBD82B76}"/>
                </a:ext>
              </a:extLst>
            </p:cNvPr>
            <p:cNvSpPr/>
            <p:nvPr/>
          </p:nvSpPr>
          <p:spPr>
            <a:xfrm>
              <a:off x="3348448" y="293086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9" name="Freeform 58">
              <a:extLst>
                <a:ext uri="{FF2B5EF4-FFF2-40B4-BE49-F238E27FC236}">
                  <a16:creationId xmlns:a16="http://schemas.microsoft.com/office/drawing/2014/main" id="{924FC3B5-2B80-52B7-22C0-D8B87C22135A}"/>
                </a:ext>
              </a:extLst>
            </p:cNvPr>
            <p:cNvSpPr/>
            <p:nvPr/>
          </p:nvSpPr>
          <p:spPr>
            <a:xfrm>
              <a:off x="3748189" y="293086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0" name="Freeform 59">
              <a:extLst>
                <a:ext uri="{FF2B5EF4-FFF2-40B4-BE49-F238E27FC236}">
                  <a16:creationId xmlns:a16="http://schemas.microsoft.com/office/drawing/2014/main" id="{94208D2F-02C9-AFFD-DA6D-C6FC51497F0A}"/>
                </a:ext>
              </a:extLst>
            </p:cNvPr>
            <p:cNvSpPr/>
            <p:nvPr/>
          </p:nvSpPr>
          <p:spPr>
            <a:xfrm>
              <a:off x="3792318" y="3012200"/>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1" name="Freeform 60">
              <a:extLst>
                <a:ext uri="{FF2B5EF4-FFF2-40B4-BE49-F238E27FC236}">
                  <a16:creationId xmlns:a16="http://schemas.microsoft.com/office/drawing/2014/main" id="{E448A36D-AACC-F1B5-67C3-FCE4A00B8F87}"/>
                </a:ext>
              </a:extLst>
            </p:cNvPr>
            <p:cNvSpPr/>
            <p:nvPr/>
          </p:nvSpPr>
          <p:spPr>
            <a:xfrm>
              <a:off x="3797652"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2" name="Freeform 61">
              <a:extLst>
                <a:ext uri="{FF2B5EF4-FFF2-40B4-BE49-F238E27FC236}">
                  <a16:creationId xmlns:a16="http://schemas.microsoft.com/office/drawing/2014/main" id="{FC505772-1A94-E734-0F45-7B51C72FCF43}"/>
                </a:ext>
              </a:extLst>
            </p:cNvPr>
            <p:cNvSpPr/>
            <p:nvPr/>
          </p:nvSpPr>
          <p:spPr>
            <a:xfrm>
              <a:off x="3861177"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3" name="Freeform 62">
              <a:extLst>
                <a:ext uri="{FF2B5EF4-FFF2-40B4-BE49-F238E27FC236}">
                  <a16:creationId xmlns:a16="http://schemas.microsoft.com/office/drawing/2014/main" id="{8A04C462-6816-979A-2BC8-BF0B9E4B4841}"/>
                </a:ext>
              </a:extLst>
            </p:cNvPr>
            <p:cNvSpPr/>
            <p:nvPr/>
          </p:nvSpPr>
          <p:spPr>
            <a:xfrm>
              <a:off x="4046742"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4" name="Freeform 319">
              <a:extLst>
                <a:ext uri="{FF2B5EF4-FFF2-40B4-BE49-F238E27FC236}">
                  <a16:creationId xmlns:a16="http://schemas.microsoft.com/office/drawing/2014/main" id="{D39CCC31-5919-2C1D-435D-31DCFA219443}"/>
                </a:ext>
              </a:extLst>
            </p:cNvPr>
            <p:cNvSpPr/>
            <p:nvPr/>
          </p:nvSpPr>
          <p:spPr>
            <a:xfrm>
              <a:off x="4122067" y="3103695"/>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5" name="Freeform 320">
              <a:extLst>
                <a:ext uri="{FF2B5EF4-FFF2-40B4-BE49-F238E27FC236}">
                  <a16:creationId xmlns:a16="http://schemas.microsoft.com/office/drawing/2014/main" id="{3A9F10D6-2AFD-B573-7039-6EB6C17C6AC4}"/>
                </a:ext>
              </a:extLst>
            </p:cNvPr>
            <p:cNvSpPr/>
            <p:nvPr/>
          </p:nvSpPr>
          <p:spPr>
            <a:xfrm>
              <a:off x="4262373"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6" name="Freeform 321">
              <a:extLst>
                <a:ext uri="{FF2B5EF4-FFF2-40B4-BE49-F238E27FC236}">
                  <a16:creationId xmlns:a16="http://schemas.microsoft.com/office/drawing/2014/main" id="{E909B634-3A42-D78B-43CB-53AAAEB840DB}"/>
                </a:ext>
              </a:extLst>
            </p:cNvPr>
            <p:cNvSpPr/>
            <p:nvPr/>
          </p:nvSpPr>
          <p:spPr>
            <a:xfrm>
              <a:off x="4303753"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7" name="Freeform 322">
              <a:extLst>
                <a:ext uri="{FF2B5EF4-FFF2-40B4-BE49-F238E27FC236}">
                  <a16:creationId xmlns:a16="http://schemas.microsoft.com/office/drawing/2014/main" id="{5289D155-432B-1BBE-13AD-CA73174DF708}"/>
                </a:ext>
              </a:extLst>
            </p:cNvPr>
            <p:cNvSpPr/>
            <p:nvPr/>
          </p:nvSpPr>
          <p:spPr>
            <a:xfrm>
              <a:off x="4351114"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8" name="Freeform 323">
              <a:extLst>
                <a:ext uri="{FF2B5EF4-FFF2-40B4-BE49-F238E27FC236}">
                  <a16:creationId xmlns:a16="http://schemas.microsoft.com/office/drawing/2014/main" id="{985908AC-9FE5-E18C-4257-6F620CB22506}"/>
                </a:ext>
              </a:extLst>
            </p:cNvPr>
            <p:cNvSpPr/>
            <p:nvPr/>
          </p:nvSpPr>
          <p:spPr>
            <a:xfrm>
              <a:off x="4727094" y="3168259"/>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4" y="74829"/>
                    <a:pt x="0" y="58078"/>
                    <a:pt x="0" y="37414"/>
                  </a:cubicBezTo>
                  <a:cubicBezTo>
                    <a:pt x="0" y="16751"/>
                    <a:pt x="24534"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9" name="Freeform 324">
              <a:extLst>
                <a:ext uri="{FF2B5EF4-FFF2-40B4-BE49-F238E27FC236}">
                  <a16:creationId xmlns:a16="http://schemas.microsoft.com/office/drawing/2014/main" id="{EC9C4962-635A-2BA6-2E21-966956B1EC92}"/>
                </a:ext>
              </a:extLst>
            </p:cNvPr>
            <p:cNvSpPr/>
            <p:nvPr/>
          </p:nvSpPr>
          <p:spPr>
            <a:xfrm>
              <a:off x="4787063" y="3316703"/>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0" name="Freeform 325">
              <a:extLst>
                <a:ext uri="{FF2B5EF4-FFF2-40B4-BE49-F238E27FC236}">
                  <a16:creationId xmlns:a16="http://schemas.microsoft.com/office/drawing/2014/main" id="{CC42755E-A336-84A0-09FE-BD7AFA6528E3}"/>
                </a:ext>
              </a:extLst>
            </p:cNvPr>
            <p:cNvSpPr/>
            <p:nvPr/>
          </p:nvSpPr>
          <p:spPr>
            <a:xfrm>
              <a:off x="5196987"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1" name="Freeform 326">
              <a:extLst>
                <a:ext uri="{FF2B5EF4-FFF2-40B4-BE49-F238E27FC236}">
                  <a16:creationId xmlns:a16="http://schemas.microsoft.com/office/drawing/2014/main" id="{CE070625-727B-FEDA-88C2-2E119B149E8E}"/>
                </a:ext>
              </a:extLst>
            </p:cNvPr>
            <p:cNvSpPr/>
            <p:nvPr/>
          </p:nvSpPr>
          <p:spPr>
            <a:xfrm>
              <a:off x="5263907"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2" name="Freeform 327">
              <a:extLst>
                <a:ext uri="{FF2B5EF4-FFF2-40B4-BE49-F238E27FC236}">
                  <a16:creationId xmlns:a16="http://schemas.microsoft.com/office/drawing/2014/main" id="{E960A910-BC45-64B6-E2C6-A1B834BE47A8}"/>
                </a:ext>
              </a:extLst>
            </p:cNvPr>
            <p:cNvSpPr/>
            <p:nvPr/>
          </p:nvSpPr>
          <p:spPr>
            <a:xfrm>
              <a:off x="5742529" y="3400472"/>
              <a:ext cx="91440" cy="91440"/>
            </a:xfrm>
            <a:custGeom>
              <a:avLst/>
              <a:gdLst>
                <a:gd name="connsiteX0" fmla="*/ 109593 w 109593"/>
                <a:gd name="connsiteY0" fmla="*/ 37415 h 74828"/>
                <a:gd name="connsiteX1" fmla="*/ 54797 w 109593"/>
                <a:gd name="connsiteY1" fmla="*/ 74829 h 74828"/>
                <a:gd name="connsiteX2" fmla="*/ 0 w 109593"/>
                <a:gd name="connsiteY2" fmla="*/ 37415 h 74828"/>
                <a:gd name="connsiteX3" fmla="*/ 54797 w 109593"/>
                <a:gd name="connsiteY3" fmla="*/ 0 h 74828"/>
                <a:gd name="connsiteX4" fmla="*/ 109593 w 109593"/>
                <a:gd name="connsiteY4" fmla="*/ 37415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5"/>
                  </a:moveTo>
                  <a:cubicBezTo>
                    <a:pt x="109593" y="58078"/>
                    <a:pt x="85060" y="74829"/>
                    <a:pt x="54797" y="74829"/>
                  </a:cubicBezTo>
                  <a:cubicBezTo>
                    <a:pt x="24533" y="74829"/>
                    <a:pt x="0" y="58078"/>
                    <a:pt x="0" y="37415"/>
                  </a:cubicBezTo>
                  <a:cubicBezTo>
                    <a:pt x="0" y="16751"/>
                    <a:pt x="24533" y="0"/>
                    <a:pt x="54797" y="0"/>
                  </a:cubicBezTo>
                  <a:cubicBezTo>
                    <a:pt x="85060" y="0"/>
                    <a:pt x="109593" y="16751"/>
                    <a:pt x="109593" y="37415"/>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3" name="Freeform 328">
              <a:extLst>
                <a:ext uri="{FF2B5EF4-FFF2-40B4-BE49-F238E27FC236}">
                  <a16:creationId xmlns:a16="http://schemas.microsoft.com/office/drawing/2014/main" id="{78821971-C22E-9F7C-0495-5874A7926D64}"/>
                </a:ext>
              </a:extLst>
            </p:cNvPr>
            <p:cNvSpPr/>
            <p:nvPr/>
          </p:nvSpPr>
          <p:spPr>
            <a:xfrm>
              <a:off x="6203048" y="3517461"/>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4" name="Freeform 329">
              <a:extLst>
                <a:ext uri="{FF2B5EF4-FFF2-40B4-BE49-F238E27FC236}">
                  <a16:creationId xmlns:a16="http://schemas.microsoft.com/office/drawing/2014/main" id="{47B4D88B-0278-8EE2-B34D-0C4282F1D1C3}"/>
                </a:ext>
              </a:extLst>
            </p:cNvPr>
            <p:cNvSpPr/>
            <p:nvPr/>
          </p:nvSpPr>
          <p:spPr>
            <a:xfrm>
              <a:off x="6708502"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5" name="Freeform 330">
              <a:extLst>
                <a:ext uri="{FF2B5EF4-FFF2-40B4-BE49-F238E27FC236}">
                  <a16:creationId xmlns:a16="http://schemas.microsoft.com/office/drawing/2014/main" id="{D3E2AC68-26BF-51A1-1B39-3C8DDACFEADB}"/>
                </a:ext>
              </a:extLst>
            </p:cNvPr>
            <p:cNvSpPr/>
            <p:nvPr/>
          </p:nvSpPr>
          <p:spPr>
            <a:xfrm>
              <a:off x="6755217" y="377395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6" name="Freeform 331">
              <a:extLst>
                <a:ext uri="{FF2B5EF4-FFF2-40B4-BE49-F238E27FC236}">
                  <a16:creationId xmlns:a16="http://schemas.microsoft.com/office/drawing/2014/main" id="{C32B42EA-C688-E64E-461E-F8816D3C00C1}"/>
                </a:ext>
              </a:extLst>
            </p:cNvPr>
            <p:cNvSpPr/>
            <p:nvPr/>
          </p:nvSpPr>
          <p:spPr>
            <a:xfrm>
              <a:off x="7009965"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7" name="Freeform 332">
              <a:extLst>
                <a:ext uri="{FF2B5EF4-FFF2-40B4-BE49-F238E27FC236}">
                  <a16:creationId xmlns:a16="http://schemas.microsoft.com/office/drawing/2014/main" id="{CD00B842-B0F1-B6BA-8C31-B9D99FFDE30E}"/>
                </a:ext>
              </a:extLst>
            </p:cNvPr>
            <p:cNvSpPr/>
            <p:nvPr/>
          </p:nvSpPr>
          <p:spPr>
            <a:xfrm>
              <a:off x="7171769"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8" name="Freeform 333">
              <a:extLst>
                <a:ext uri="{FF2B5EF4-FFF2-40B4-BE49-F238E27FC236}">
                  <a16:creationId xmlns:a16="http://schemas.microsoft.com/office/drawing/2014/main" id="{8DAAC190-6900-10B8-4D13-B75EA4B379A3}"/>
                </a:ext>
              </a:extLst>
            </p:cNvPr>
            <p:cNvSpPr/>
            <p:nvPr/>
          </p:nvSpPr>
          <p:spPr>
            <a:xfrm>
              <a:off x="7232384" y="3773954"/>
              <a:ext cx="91440" cy="91440"/>
            </a:xfrm>
            <a:custGeom>
              <a:avLst/>
              <a:gdLst>
                <a:gd name="connsiteX0" fmla="*/ 109593 w 109593"/>
                <a:gd name="connsiteY0" fmla="*/ 37414 h 74828"/>
                <a:gd name="connsiteX1" fmla="*/ 54796 w 109593"/>
                <a:gd name="connsiteY1" fmla="*/ 74829 h 74828"/>
                <a:gd name="connsiteX2" fmla="*/ -1 w 109593"/>
                <a:gd name="connsiteY2" fmla="*/ 37414 h 74828"/>
                <a:gd name="connsiteX3" fmla="*/ 54796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6" y="74829"/>
                  </a:cubicBezTo>
                  <a:cubicBezTo>
                    <a:pt x="24533" y="74829"/>
                    <a:pt x="-1" y="58078"/>
                    <a:pt x="-1" y="37414"/>
                  </a:cubicBezTo>
                  <a:cubicBezTo>
                    <a:pt x="-1" y="16751"/>
                    <a:pt x="24533" y="0"/>
                    <a:pt x="54796"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9" name="Freeform 334">
              <a:extLst>
                <a:ext uri="{FF2B5EF4-FFF2-40B4-BE49-F238E27FC236}">
                  <a16:creationId xmlns:a16="http://schemas.microsoft.com/office/drawing/2014/main" id="{704D88E2-B42C-8551-9EEF-63B341682D9A}"/>
                </a:ext>
              </a:extLst>
            </p:cNvPr>
            <p:cNvSpPr/>
            <p:nvPr/>
          </p:nvSpPr>
          <p:spPr>
            <a:xfrm>
              <a:off x="8164574" y="3773954"/>
              <a:ext cx="91440" cy="91440"/>
            </a:xfrm>
            <a:custGeom>
              <a:avLst/>
              <a:gdLst>
                <a:gd name="connsiteX0" fmla="*/ 109593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3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3" y="37414"/>
                  </a:moveTo>
                  <a:cubicBezTo>
                    <a:pt x="109593" y="58078"/>
                    <a:pt x="85060" y="74829"/>
                    <a:pt x="54797" y="74829"/>
                  </a:cubicBezTo>
                  <a:cubicBezTo>
                    <a:pt x="24533" y="74829"/>
                    <a:pt x="0" y="58078"/>
                    <a:pt x="0" y="37414"/>
                  </a:cubicBezTo>
                  <a:cubicBezTo>
                    <a:pt x="0" y="16751"/>
                    <a:pt x="24533" y="0"/>
                    <a:pt x="54797" y="0"/>
                  </a:cubicBezTo>
                  <a:cubicBezTo>
                    <a:pt x="85060" y="0"/>
                    <a:pt x="109593" y="16751"/>
                    <a:pt x="109593"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0" name="Freeform 335">
              <a:extLst>
                <a:ext uri="{FF2B5EF4-FFF2-40B4-BE49-F238E27FC236}">
                  <a16:creationId xmlns:a16="http://schemas.microsoft.com/office/drawing/2014/main" id="{1B6C3EAA-0DE9-3C06-0370-090A15C064E9}"/>
                </a:ext>
              </a:extLst>
            </p:cNvPr>
            <p:cNvSpPr>
              <a:spLocks/>
            </p:cNvSpPr>
            <p:nvPr/>
          </p:nvSpPr>
          <p:spPr>
            <a:xfrm>
              <a:off x="11009797" y="3773954"/>
              <a:ext cx="91440" cy="91440"/>
            </a:xfrm>
            <a:custGeom>
              <a:avLst/>
              <a:gdLst>
                <a:gd name="connsiteX0" fmla="*/ 109594 w 109593"/>
                <a:gd name="connsiteY0" fmla="*/ 37414 h 74828"/>
                <a:gd name="connsiteX1" fmla="*/ 54797 w 109593"/>
                <a:gd name="connsiteY1" fmla="*/ 74829 h 74828"/>
                <a:gd name="connsiteX2" fmla="*/ 0 w 109593"/>
                <a:gd name="connsiteY2" fmla="*/ 37414 h 74828"/>
                <a:gd name="connsiteX3" fmla="*/ 54797 w 109593"/>
                <a:gd name="connsiteY3" fmla="*/ 0 h 74828"/>
                <a:gd name="connsiteX4" fmla="*/ 109594 w 109593"/>
                <a:gd name="connsiteY4" fmla="*/ 37414 h 7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93" h="74828">
                  <a:moveTo>
                    <a:pt x="109594" y="37414"/>
                  </a:moveTo>
                  <a:cubicBezTo>
                    <a:pt x="109594" y="58078"/>
                    <a:pt x="85060" y="74829"/>
                    <a:pt x="54797" y="74829"/>
                  </a:cubicBezTo>
                  <a:cubicBezTo>
                    <a:pt x="24533" y="74829"/>
                    <a:pt x="0" y="58078"/>
                    <a:pt x="0" y="37414"/>
                  </a:cubicBezTo>
                  <a:cubicBezTo>
                    <a:pt x="0" y="16751"/>
                    <a:pt x="24533" y="0"/>
                    <a:pt x="54797" y="0"/>
                  </a:cubicBezTo>
                  <a:cubicBezTo>
                    <a:pt x="85060" y="0"/>
                    <a:pt x="109594" y="16751"/>
                    <a:pt x="109594" y="37414"/>
                  </a:cubicBezTo>
                  <a:close/>
                </a:path>
              </a:pathLst>
            </a:custGeom>
            <a:grpFill/>
            <a:ln w="16152"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71" name="TextBox 570">
            <a:extLst>
              <a:ext uri="{FF2B5EF4-FFF2-40B4-BE49-F238E27FC236}">
                <a16:creationId xmlns:a16="http://schemas.microsoft.com/office/drawing/2014/main" id="{E6F90EDE-894A-30F3-B7BF-DDD12B8FE44F}"/>
              </a:ext>
            </a:extLst>
          </p:cNvPr>
          <p:cNvSpPr txBox="1"/>
          <p:nvPr/>
        </p:nvSpPr>
        <p:spPr>
          <a:xfrm>
            <a:off x="7062264" y="3551949"/>
            <a:ext cx="48533" cy="294690"/>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itchFamily="34" charset="0"/>
              <a:ea typeface="Heiti SC Light" charset="-122"/>
              <a:cs typeface="Arial" pitchFamily="34" charset="0"/>
              <a:sym typeface="Gill Sans" charset="0"/>
            </a:endParaRPr>
          </a:p>
        </p:txBody>
      </p:sp>
      <p:grpSp>
        <p:nvGrpSpPr>
          <p:cNvPr id="573" name="Group 572">
            <a:extLst>
              <a:ext uri="{FF2B5EF4-FFF2-40B4-BE49-F238E27FC236}">
                <a16:creationId xmlns:a16="http://schemas.microsoft.com/office/drawing/2014/main" id="{623C5521-2451-51E1-E1A9-F7089E95E855}"/>
              </a:ext>
            </a:extLst>
          </p:cNvPr>
          <p:cNvGrpSpPr/>
          <p:nvPr/>
        </p:nvGrpSpPr>
        <p:grpSpPr>
          <a:xfrm>
            <a:off x="1735717" y="1190983"/>
            <a:ext cx="895318" cy="3251012"/>
            <a:chOff x="1069197" y="1656079"/>
            <a:chExt cx="895317" cy="3251011"/>
          </a:xfrm>
        </p:grpSpPr>
        <p:sp>
          <p:nvSpPr>
            <p:cNvPr id="574" name="TextBox 573">
              <a:extLst>
                <a:ext uri="{FF2B5EF4-FFF2-40B4-BE49-F238E27FC236}">
                  <a16:creationId xmlns:a16="http://schemas.microsoft.com/office/drawing/2014/main" id="{499433AA-0DBB-2CA1-1650-CDA9C7FC9885}"/>
                </a:ext>
              </a:extLst>
            </p:cNvPr>
            <p:cNvSpPr txBox="1"/>
            <p:nvPr/>
          </p:nvSpPr>
          <p:spPr>
            <a:xfrm rot="16200000">
              <a:off x="142822" y="3129085"/>
              <a:ext cx="2085885" cy="233135"/>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Deterioration-free survival (%)</a:t>
              </a:r>
            </a:p>
          </p:txBody>
        </p:sp>
        <p:cxnSp>
          <p:nvCxnSpPr>
            <p:cNvPr id="575" name="Straight Connector 574">
              <a:extLst>
                <a:ext uri="{FF2B5EF4-FFF2-40B4-BE49-F238E27FC236}">
                  <a16:creationId xmlns:a16="http://schemas.microsoft.com/office/drawing/2014/main" id="{46B20EF4-77DB-9ACE-48F7-EF804A641A0A}"/>
                </a:ext>
              </a:extLst>
            </p:cNvPr>
            <p:cNvCxnSpPr/>
            <p:nvPr/>
          </p:nvCxnSpPr>
          <p:spPr bwMode="auto">
            <a:xfrm>
              <a:off x="1964514" y="1751712"/>
              <a:ext cx="0" cy="3092902"/>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nvGrpSpPr>
            <p:cNvPr id="576" name="Group 575">
              <a:extLst>
                <a:ext uri="{FF2B5EF4-FFF2-40B4-BE49-F238E27FC236}">
                  <a16:creationId xmlns:a16="http://schemas.microsoft.com/office/drawing/2014/main" id="{550F4EDF-A8FB-C2D1-8D5E-A3138C6E87FC}"/>
                </a:ext>
              </a:extLst>
            </p:cNvPr>
            <p:cNvGrpSpPr/>
            <p:nvPr/>
          </p:nvGrpSpPr>
          <p:grpSpPr>
            <a:xfrm>
              <a:off x="1888093" y="1755591"/>
              <a:ext cx="72007" cy="2728082"/>
              <a:chOff x="1888093" y="1755591"/>
              <a:chExt cx="72007" cy="2728082"/>
            </a:xfrm>
          </p:grpSpPr>
          <p:cxnSp>
            <p:nvCxnSpPr>
              <p:cNvPr id="588" name="Straight Connector 587">
                <a:extLst>
                  <a:ext uri="{FF2B5EF4-FFF2-40B4-BE49-F238E27FC236}">
                    <a16:creationId xmlns:a16="http://schemas.microsoft.com/office/drawing/2014/main" id="{47A83288-3E90-B200-BA22-AAF80562A254}"/>
                  </a:ext>
                </a:extLst>
              </p:cNvPr>
              <p:cNvCxnSpPr/>
              <p:nvPr/>
            </p:nvCxnSpPr>
            <p:spPr bwMode="auto">
              <a:xfrm rot="5400000">
                <a:off x="1924095" y="1719589"/>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89" name="Straight Connector 588">
                <a:extLst>
                  <a:ext uri="{FF2B5EF4-FFF2-40B4-BE49-F238E27FC236}">
                    <a16:creationId xmlns:a16="http://schemas.microsoft.com/office/drawing/2014/main" id="{37475091-4A6F-DC2F-87A1-EDFB2380649F}"/>
                  </a:ext>
                </a:extLst>
              </p:cNvPr>
              <p:cNvCxnSpPr/>
              <p:nvPr/>
            </p:nvCxnSpPr>
            <p:spPr bwMode="auto">
              <a:xfrm rot="5400000">
                <a:off x="1924098" y="202551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0" name="Straight Connector 589">
                <a:extLst>
                  <a:ext uri="{FF2B5EF4-FFF2-40B4-BE49-F238E27FC236}">
                    <a16:creationId xmlns:a16="http://schemas.microsoft.com/office/drawing/2014/main" id="{01D12B7B-F6E9-174E-BFF5-8684F4F32084}"/>
                  </a:ext>
                </a:extLst>
              </p:cNvPr>
              <p:cNvCxnSpPr/>
              <p:nvPr/>
            </p:nvCxnSpPr>
            <p:spPr bwMode="auto">
              <a:xfrm rot="5400000">
                <a:off x="1924095" y="232828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1" name="Straight Connector 590">
                <a:extLst>
                  <a:ext uri="{FF2B5EF4-FFF2-40B4-BE49-F238E27FC236}">
                    <a16:creationId xmlns:a16="http://schemas.microsoft.com/office/drawing/2014/main" id="{57BD5F6F-18A3-E182-6345-F85E1B97C61B}"/>
                  </a:ext>
                </a:extLst>
              </p:cNvPr>
              <p:cNvCxnSpPr/>
              <p:nvPr/>
            </p:nvCxnSpPr>
            <p:spPr bwMode="auto">
              <a:xfrm rot="5400000">
                <a:off x="1924095" y="263105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2" name="Straight Connector 591">
                <a:extLst>
                  <a:ext uri="{FF2B5EF4-FFF2-40B4-BE49-F238E27FC236}">
                    <a16:creationId xmlns:a16="http://schemas.microsoft.com/office/drawing/2014/main" id="{575BEA80-21CE-4D03-0332-9EDAB6ED0420}"/>
                  </a:ext>
                </a:extLst>
              </p:cNvPr>
              <p:cNvCxnSpPr/>
              <p:nvPr/>
            </p:nvCxnSpPr>
            <p:spPr bwMode="auto">
              <a:xfrm rot="5400000">
                <a:off x="1924095" y="293382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3" name="Straight Connector 592">
                <a:extLst>
                  <a:ext uri="{FF2B5EF4-FFF2-40B4-BE49-F238E27FC236}">
                    <a16:creationId xmlns:a16="http://schemas.microsoft.com/office/drawing/2014/main" id="{12E44934-77C3-F2B5-40AC-36B3FAF24FFF}"/>
                  </a:ext>
                </a:extLst>
              </p:cNvPr>
              <p:cNvCxnSpPr/>
              <p:nvPr/>
            </p:nvCxnSpPr>
            <p:spPr bwMode="auto">
              <a:xfrm rot="5400000">
                <a:off x="1924095" y="3236593"/>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4" name="Straight Connector 593">
                <a:extLst>
                  <a:ext uri="{FF2B5EF4-FFF2-40B4-BE49-F238E27FC236}">
                    <a16:creationId xmlns:a16="http://schemas.microsoft.com/office/drawing/2014/main" id="{086C109D-7BAA-32D7-6FD3-CE1D422EF1E9}"/>
                  </a:ext>
                </a:extLst>
              </p:cNvPr>
              <p:cNvCxnSpPr/>
              <p:nvPr/>
            </p:nvCxnSpPr>
            <p:spPr bwMode="auto">
              <a:xfrm rot="5400000">
                <a:off x="1924095" y="353936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5" name="Straight Connector 594">
                <a:extLst>
                  <a:ext uri="{FF2B5EF4-FFF2-40B4-BE49-F238E27FC236}">
                    <a16:creationId xmlns:a16="http://schemas.microsoft.com/office/drawing/2014/main" id="{50FC0FBA-E557-8286-8628-C996D16A705C}"/>
                  </a:ext>
                </a:extLst>
              </p:cNvPr>
              <p:cNvCxnSpPr/>
              <p:nvPr/>
            </p:nvCxnSpPr>
            <p:spPr bwMode="auto">
              <a:xfrm rot="5400000">
                <a:off x="1924095" y="3842132"/>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6" name="Straight Connector 595">
                <a:extLst>
                  <a:ext uri="{FF2B5EF4-FFF2-40B4-BE49-F238E27FC236}">
                    <a16:creationId xmlns:a16="http://schemas.microsoft.com/office/drawing/2014/main" id="{93F844F4-CC4B-0B65-8523-B9E46D2FC91A}"/>
                  </a:ext>
                </a:extLst>
              </p:cNvPr>
              <p:cNvCxnSpPr/>
              <p:nvPr/>
            </p:nvCxnSpPr>
            <p:spPr bwMode="auto">
              <a:xfrm rot="5400000">
                <a:off x="1924095" y="414490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597" name="Straight Connector 596">
                <a:extLst>
                  <a:ext uri="{FF2B5EF4-FFF2-40B4-BE49-F238E27FC236}">
                    <a16:creationId xmlns:a16="http://schemas.microsoft.com/office/drawing/2014/main" id="{BE046EED-8222-40E9-26E3-9E56AF240392}"/>
                  </a:ext>
                </a:extLst>
              </p:cNvPr>
              <p:cNvCxnSpPr/>
              <p:nvPr/>
            </p:nvCxnSpPr>
            <p:spPr bwMode="auto">
              <a:xfrm rot="5400000">
                <a:off x="1924095" y="4447671"/>
                <a:ext cx="0" cy="7200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577" name="TextBox 576">
              <a:extLst>
                <a:ext uri="{FF2B5EF4-FFF2-40B4-BE49-F238E27FC236}">
                  <a16:creationId xmlns:a16="http://schemas.microsoft.com/office/drawing/2014/main" id="{7EC26C50-BBB7-5A4F-E23B-5717EF0050F7}"/>
                </a:ext>
              </a:extLst>
            </p:cNvPr>
            <p:cNvSpPr txBox="1"/>
            <p:nvPr/>
          </p:nvSpPr>
          <p:spPr>
            <a:xfrm>
              <a:off x="1657234" y="4673955"/>
              <a:ext cx="133427" cy="233135"/>
            </a:xfrm>
            <a:prstGeom prst="rect">
              <a:avLst/>
            </a:prstGeom>
            <a:noFill/>
            <a:ln>
              <a:noFill/>
            </a:ln>
          </p:spPr>
          <p:txBody>
            <a:bodyPr wrap="none" lIns="24000" tIns="24000" rIns="24000" bIns="24000" rtlCol="0">
              <a:sp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0</a:t>
              </a:r>
            </a:p>
          </p:txBody>
        </p:sp>
        <p:sp>
          <p:nvSpPr>
            <p:cNvPr id="578" name="TextBox 577">
              <a:extLst>
                <a:ext uri="{FF2B5EF4-FFF2-40B4-BE49-F238E27FC236}">
                  <a16:creationId xmlns:a16="http://schemas.microsoft.com/office/drawing/2014/main" id="{A921CDEC-86EF-5464-C1D8-7C5005AD9BB9}"/>
                </a:ext>
              </a:extLst>
            </p:cNvPr>
            <p:cNvSpPr txBox="1"/>
            <p:nvPr/>
          </p:nvSpPr>
          <p:spPr>
            <a:xfrm>
              <a:off x="1586755" y="4386585"/>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a:t>
              </a:r>
            </a:p>
          </p:txBody>
        </p:sp>
        <p:sp>
          <p:nvSpPr>
            <p:cNvPr id="579" name="TextBox 578">
              <a:extLst>
                <a:ext uri="{FF2B5EF4-FFF2-40B4-BE49-F238E27FC236}">
                  <a16:creationId xmlns:a16="http://schemas.microsoft.com/office/drawing/2014/main" id="{20E59416-EFD9-8071-B41B-2E1A1EED475B}"/>
                </a:ext>
              </a:extLst>
            </p:cNvPr>
            <p:cNvSpPr txBox="1"/>
            <p:nvPr/>
          </p:nvSpPr>
          <p:spPr>
            <a:xfrm>
              <a:off x="1588575" y="407699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20</a:t>
              </a:r>
            </a:p>
          </p:txBody>
        </p:sp>
        <p:sp>
          <p:nvSpPr>
            <p:cNvPr id="580" name="TextBox 579">
              <a:extLst>
                <a:ext uri="{FF2B5EF4-FFF2-40B4-BE49-F238E27FC236}">
                  <a16:creationId xmlns:a16="http://schemas.microsoft.com/office/drawing/2014/main" id="{A2B079FC-6DFF-94CF-12D8-A3CF0DDEDA9E}"/>
                </a:ext>
              </a:extLst>
            </p:cNvPr>
            <p:cNvSpPr txBox="1"/>
            <p:nvPr/>
          </p:nvSpPr>
          <p:spPr>
            <a:xfrm>
              <a:off x="1588575" y="3769126"/>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30</a:t>
              </a:r>
            </a:p>
          </p:txBody>
        </p:sp>
        <p:sp>
          <p:nvSpPr>
            <p:cNvPr id="581" name="TextBox 580">
              <a:extLst>
                <a:ext uri="{FF2B5EF4-FFF2-40B4-BE49-F238E27FC236}">
                  <a16:creationId xmlns:a16="http://schemas.microsoft.com/office/drawing/2014/main" id="{FE2CF22E-AF31-CFBA-05FE-59904B56F933}"/>
                </a:ext>
              </a:extLst>
            </p:cNvPr>
            <p:cNvSpPr txBox="1"/>
            <p:nvPr/>
          </p:nvSpPr>
          <p:spPr>
            <a:xfrm>
              <a:off x="1588575" y="3468001"/>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40</a:t>
              </a:r>
            </a:p>
          </p:txBody>
        </p:sp>
        <p:sp>
          <p:nvSpPr>
            <p:cNvPr id="582" name="TextBox 581">
              <a:extLst>
                <a:ext uri="{FF2B5EF4-FFF2-40B4-BE49-F238E27FC236}">
                  <a16:creationId xmlns:a16="http://schemas.microsoft.com/office/drawing/2014/main" id="{670E1B99-0AEB-577C-8318-8209C0EEFAC3}"/>
                </a:ext>
              </a:extLst>
            </p:cNvPr>
            <p:cNvSpPr txBox="1"/>
            <p:nvPr/>
          </p:nvSpPr>
          <p:spPr>
            <a:xfrm>
              <a:off x="1588575" y="3159892"/>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50</a:t>
              </a:r>
            </a:p>
          </p:txBody>
        </p:sp>
        <p:sp>
          <p:nvSpPr>
            <p:cNvPr id="583" name="TextBox 582">
              <a:extLst>
                <a:ext uri="{FF2B5EF4-FFF2-40B4-BE49-F238E27FC236}">
                  <a16:creationId xmlns:a16="http://schemas.microsoft.com/office/drawing/2014/main" id="{319C685D-BCA0-2C40-C8A8-1FFD64E7996B}"/>
                </a:ext>
              </a:extLst>
            </p:cNvPr>
            <p:cNvSpPr txBox="1"/>
            <p:nvPr/>
          </p:nvSpPr>
          <p:spPr>
            <a:xfrm>
              <a:off x="1588575" y="285712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60</a:t>
              </a:r>
            </a:p>
          </p:txBody>
        </p:sp>
        <p:sp>
          <p:nvSpPr>
            <p:cNvPr id="584" name="TextBox 583">
              <a:extLst>
                <a:ext uri="{FF2B5EF4-FFF2-40B4-BE49-F238E27FC236}">
                  <a16:creationId xmlns:a16="http://schemas.microsoft.com/office/drawing/2014/main" id="{EC3AA3B9-5719-72BD-4586-C942183A66BC}"/>
                </a:ext>
              </a:extLst>
            </p:cNvPr>
            <p:cNvSpPr txBox="1"/>
            <p:nvPr/>
          </p:nvSpPr>
          <p:spPr>
            <a:xfrm>
              <a:off x="1588575" y="2561953"/>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70</a:t>
              </a:r>
            </a:p>
          </p:txBody>
        </p:sp>
        <p:sp>
          <p:nvSpPr>
            <p:cNvPr id="585" name="TextBox 584">
              <a:extLst>
                <a:ext uri="{FF2B5EF4-FFF2-40B4-BE49-F238E27FC236}">
                  <a16:creationId xmlns:a16="http://schemas.microsoft.com/office/drawing/2014/main" id="{99AF575E-5E9C-1228-5214-29083CB0F932}"/>
                </a:ext>
              </a:extLst>
            </p:cNvPr>
            <p:cNvSpPr txBox="1"/>
            <p:nvPr/>
          </p:nvSpPr>
          <p:spPr>
            <a:xfrm>
              <a:off x="1588575" y="2254036"/>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80</a:t>
              </a:r>
            </a:p>
          </p:txBody>
        </p:sp>
        <p:sp>
          <p:nvSpPr>
            <p:cNvPr id="586" name="TextBox 585">
              <a:extLst>
                <a:ext uri="{FF2B5EF4-FFF2-40B4-BE49-F238E27FC236}">
                  <a16:creationId xmlns:a16="http://schemas.microsoft.com/office/drawing/2014/main" id="{C7910051-286C-5771-C634-E01425E02BDC}"/>
                </a:ext>
              </a:extLst>
            </p:cNvPr>
            <p:cNvSpPr txBox="1"/>
            <p:nvPr/>
          </p:nvSpPr>
          <p:spPr>
            <a:xfrm>
              <a:off x="1588575" y="1945631"/>
              <a:ext cx="218387"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90</a:t>
              </a:r>
            </a:p>
          </p:txBody>
        </p:sp>
        <p:sp>
          <p:nvSpPr>
            <p:cNvPr id="587" name="TextBox 586">
              <a:extLst>
                <a:ext uri="{FF2B5EF4-FFF2-40B4-BE49-F238E27FC236}">
                  <a16:creationId xmlns:a16="http://schemas.microsoft.com/office/drawing/2014/main" id="{63785F78-9D82-341A-5694-D088953DB33D}"/>
                </a:ext>
              </a:extLst>
            </p:cNvPr>
            <p:cNvSpPr txBox="1"/>
            <p:nvPr/>
          </p:nvSpPr>
          <p:spPr>
            <a:xfrm>
              <a:off x="1503617" y="1656079"/>
              <a:ext cx="303346" cy="233135"/>
            </a:xfrm>
            <a:prstGeom prst="rect">
              <a:avLst/>
            </a:prstGeom>
            <a:noFill/>
            <a:ln>
              <a:noFill/>
            </a:ln>
          </p:spPr>
          <p:txBody>
            <a:bodyPr wrap="none" lIns="24000" tIns="24000" rIns="24000" bIns="24000" rtlCol="0">
              <a:spAutoFit/>
            </a:bodyPr>
            <a:lstStyle/>
            <a:p>
              <a:pPr marL="0" marR="0" lvl="0" indent="0" algn="r" defTabSz="121911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1A2955"/>
                  </a:solidFill>
                  <a:effectLst/>
                  <a:uLnTx/>
                  <a:uFillTx/>
                  <a:latin typeface="Arial" pitchFamily="34" charset="0"/>
                  <a:ea typeface="Heiti SC Light" charset="-122"/>
                  <a:cs typeface="Arial" pitchFamily="34" charset="0"/>
                  <a:sym typeface="Gill Sans" charset="0"/>
                </a:rPr>
                <a:t>100</a:t>
              </a:r>
            </a:p>
          </p:txBody>
        </p:sp>
      </p:grpSp>
      <p:grpSp>
        <p:nvGrpSpPr>
          <p:cNvPr id="598" name="Group 597">
            <a:extLst>
              <a:ext uri="{FF2B5EF4-FFF2-40B4-BE49-F238E27FC236}">
                <a16:creationId xmlns:a16="http://schemas.microsoft.com/office/drawing/2014/main" id="{98775819-C243-4F65-1CAC-B0A05EF2886A}"/>
              </a:ext>
            </a:extLst>
          </p:cNvPr>
          <p:cNvGrpSpPr/>
          <p:nvPr/>
        </p:nvGrpSpPr>
        <p:grpSpPr>
          <a:xfrm>
            <a:off x="2553005" y="4316454"/>
            <a:ext cx="8784651" cy="58175"/>
            <a:chOff x="2738201" y="4770128"/>
            <a:chExt cx="8784650" cy="58174"/>
          </a:xfrm>
        </p:grpSpPr>
        <p:cxnSp>
          <p:nvCxnSpPr>
            <p:cNvPr id="599" name="Straight Connector 598">
              <a:extLst>
                <a:ext uri="{FF2B5EF4-FFF2-40B4-BE49-F238E27FC236}">
                  <a16:creationId xmlns:a16="http://schemas.microsoft.com/office/drawing/2014/main" id="{F2F50EC6-6D6B-105B-C681-A4A256887985}"/>
                </a:ext>
              </a:extLst>
            </p:cNvPr>
            <p:cNvCxnSpPr>
              <a:cxnSpLocks/>
            </p:cNvCxnSpPr>
            <p:nvPr/>
          </p:nvCxnSpPr>
          <p:spPr bwMode="auto">
            <a:xfrm>
              <a:off x="2738201" y="4770128"/>
              <a:ext cx="8784650" cy="3"/>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0" name="Straight Connector 599">
              <a:extLst>
                <a:ext uri="{FF2B5EF4-FFF2-40B4-BE49-F238E27FC236}">
                  <a16:creationId xmlns:a16="http://schemas.microsoft.com/office/drawing/2014/main" id="{3FA01607-9BFC-B99F-4FBB-B5C0FF0968B1}"/>
                </a:ext>
              </a:extLst>
            </p:cNvPr>
            <p:cNvCxnSpPr>
              <a:cxnSpLocks/>
            </p:cNvCxnSpPr>
            <p:nvPr/>
          </p:nvCxnSpPr>
          <p:spPr bwMode="auto">
            <a:xfrm>
              <a:off x="281500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1" name="Straight Connector 600">
              <a:extLst>
                <a:ext uri="{FF2B5EF4-FFF2-40B4-BE49-F238E27FC236}">
                  <a16:creationId xmlns:a16="http://schemas.microsoft.com/office/drawing/2014/main" id="{BB3FF404-F364-3D77-C2F6-4647B21BDBD1}"/>
                </a:ext>
              </a:extLst>
            </p:cNvPr>
            <p:cNvCxnSpPr>
              <a:cxnSpLocks/>
            </p:cNvCxnSpPr>
            <p:nvPr/>
          </p:nvCxnSpPr>
          <p:spPr bwMode="auto">
            <a:xfrm>
              <a:off x="360662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2" name="Straight Connector 601">
              <a:extLst>
                <a:ext uri="{FF2B5EF4-FFF2-40B4-BE49-F238E27FC236}">
                  <a16:creationId xmlns:a16="http://schemas.microsoft.com/office/drawing/2014/main" id="{F3F48ECF-9FB2-B5AF-C7A0-C7A6F63966C1}"/>
                </a:ext>
              </a:extLst>
            </p:cNvPr>
            <p:cNvCxnSpPr>
              <a:cxnSpLocks/>
            </p:cNvCxnSpPr>
            <p:nvPr/>
          </p:nvCxnSpPr>
          <p:spPr bwMode="auto">
            <a:xfrm>
              <a:off x="439824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3" name="Straight Connector 602">
              <a:extLst>
                <a:ext uri="{FF2B5EF4-FFF2-40B4-BE49-F238E27FC236}">
                  <a16:creationId xmlns:a16="http://schemas.microsoft.com/office/drawing/2014/main" id="{AB0C5016-CD79-7363-B18B-2A54E66B78A4}"/>
                </a:ext>
              </a:extLst>
            </p:cNvPr>
            <p:cNvCxnSpPr>
              <a:cxnSpLocks/>
            </p:cNvCxnSpPr>
            <p:nvPr/>
          </p:nvCxnSpPr>
          <p:spPr bwMode="auto">
            <a:xfrm>
              <a:off x="518987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4" name="Straight Connector 603">
              <a:extLst>
                <a:ext uri="{FF2B5EF4-FFF2-40B4-BE49-F238E27FC236}">
                  <a16:creationId xmlns:a16="http://schemas.microsoft.com/office/drawing/2014/main" id="{EE1DB883-2C81-4D29-7EA7-29387786DCC3}"/>
                </a:ext>
              </a:extLst>
            </p:cNvPr>
            <p:cNvCxnSpPr>
              <a:cxnSpLocks/>
            </p:cNvCxnSpPr>
            <p:nvPr/>
          </p:nvCxnSpPr>
          <p:spPr bwMode="auto">
            <a:xfrm>
              <a:off x="677311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5" name="Straight Connector 604">
              <a:extLst>
                <a:ext uri="{FF2B5EF4-FFF2-40B4-BE49-F238E27FC236}">
                  <a16:creationId xmlns:a16="http://schemas.microsoft.com/office/drawing/2014/main" id="{5B0EA73B-A88F-EC48-6765-6A923C2F80B9}"/>
                </a:ext>
              </a:extLst>
            </p:cNvPr>
            <p:cNvCxnSpPr>
              <a:cxnSpLocks/>
            </p:cNvCxnSpPr>
            <p:nvPr/>
          </p:nvCxnSpPr>
          <p:spPr bwMode="auto">
            <a:xfrm>
              <a:off x="598149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6" name="Straight Connector 605">
              <a:extLst>
                <a:ext uri="{FF2B5EF4-FFF2-40B4-BE49-F238E27FC236}">
                  <a16:creationId xmlns:a16="http://schemas.microsoft.com/office/drawing/2014/main" id="{AF09D476-852A-1AA5-40A1-3AAFBE6C35A5}"/>
                </a:ext>
              </a:extLst>
            </p:cNvPr>
            <p:cNvCxnSpPr>
              <a:cxnSpLocks/>
            </p:cNvCxnSpPr>
            <p:nvPr/>
          </p:nvCxnSpPr>
          <p:spPr bwMode="auto">
            <a:xfrm>
              <a:off x="7564736"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7" name="Straight Connector 606">
              <a:extLst>
                <a:ext uri="{FF2B5EF4-FFF2-40B4-BE49-F238E27FC236}">
                  <a16:creationId xmlns:a16="http://schemas.microsoft.com/office/drawing/2014/main" id="{54E01456-EA4C-577A-A98B-88D44B648D06}"/>
                </a:ext>
              </a:extLst>
            </p:cNvPr>
            <p:cNvCxnSpPr>
              <a:cxnSpLocks/>
            </p:cNvCxnSpPr>
            <p:nvPr/>
          </p:nvCxnSpPr>
          <p:spPr bwMode="auto">
            <a:xfrm>
              <a:off x="9147980"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8" name="Straight Connector 607">
              <a:extLst>
                <a:ext uri="{FF2B5EF4-FFF2-40B4-BE49-F238E27FC236}">
                  <a16:creationId xmlns:a16="http://schemas.microsoft.com/office/drawing/2014/main" id="{A6864825-76FD-12E9-BE35-7CD93399297C}"/>
                </a:ext>
              </a:extLst>
            </p:cNvPr>
            <p:cNvCxnSpPr>
              <a:cxnSpLocks/>
            </p:cNvCxnSpPr>
            <p:nvPr/>
          </p:nvCxnSpPr>
          <p:spPr bwMode="auto">
            <a:xfrm>
              <a:off x="10731224"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09" name="Straight Connector 608">
              <a:extLst>
                <a:ext uri="{FF2B5EF4-FFF2-40B4-BE49-F238E27FC236}">
                  <a16:creationId xmlns:a16="http://schemas.microsoft.com/office/drawing/2014/main" id="{5B724EAA-0986-4C8C-B8CE-31AABE96C380}"/>
                </a:ext>
              </a:extLst>
            </p:cNvPr>
            <p:cNvCxnSpPr>
              <a:cxnSpLocks/>
            </p:cNvCxnSpPr>
            <p:nvPr/>
          </p:nvCxnSpPr>
          <p:spPr bwMode="auto">
            <a:xfrm>
              <a:off x="11522851"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10" name="Straight Connector 609">
              <a:extLst>
                <a:ext uri="{FF2B5EF4-FFF2-40B4-BE49-F238E27FC236}">
                  <a16:creationId xmlns:a16="http://schemas.microsoft.com/office/drawing/2014/main" id="{D9FCA65E-89E2-1432-C0A6-6DCB38202181}"/>
                </a:ext>
              </a:extLst>
            </p:cNvPr>
            <p:cNvCxnSpPr>
              <a:cxnSpLocks/>
            </p:cNvCxnSpPr>
            <p:nvPr/>
          </p:nvCxnSpPr>
          <p:spPr bwMode="auto">
            <a:xfrm>
              <a:off x="8356358"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611" name="Straight Connector 610">
              <a:extLst>
                <a:ext uri="{FF2B5EF4-FFF2-40B4-BE49-F238E27FC236}">
                  <a16:creationId xmlns:a16="http://schemas.microsoft.com/office/drawing/2014/main" id="{F2D37674-9EE6-57EF-4380-608261E3563B}"/>
                </a:ext>
              </a:extLst>
            </p:cNvPr>
            <p:cNvCxnSpPr>
              <a:cxnSpLocks/>
            </p:cNvCxnSpPr>
            <p:nvPr/>
          </p:nvCxnSpPr>
          <p:spPr bwMode="auto">
            <a:xfrm>
              <a:off x="9939602" y="4770131"/>
              <a:ext cx="0" cy="58171"/>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sp>
        <p:nvSpPr>
          <p:cNvPr id="434" name="Freeform 6">
            <a:extLst>
              <a:ext uri="{FF2B5EF4-FFF2-40B4-BE49-F238E27FC236}">
                <a16:creationId xmlns:a16="http://schemas.microsoft.com/office/drawing/2014/main" id="{322737B5-80E2-FF29-38A1-3CCC0FB9D7C1}"/>
              </a:ext>
            </a:extLst>
          </p:cNvPr>
          <p:cNvSpPr/>
          <p:nvPr/>
        </p:nvSpPr>
        <p:spPr>
          <a:xfrm>
            <a:off x="2649023" y="1290686"/>
            <a:ext cx="8474571" cy="1827569"/>
          </a:xfrm>
          <a:custGeom>
            <a:avLst/>
            <a:gdLst>
              <a:gd name="connsiteX0" fmla="*/ 0 w 8474570"/>
              <a:gd name="connsiteY0" fmla="*/ 0 h 1827569"/>
              <a:gd name="connsiteX1" fmla="*/ 180231 w 8474570"/>
              <a:gd name="connsiteY1" fmla="*/ 0 h 1827569"/>
              <a:gd name="connsiteX2" fmla="*/ 180231 w 8474570"/>
              <a:gd name="connsiteY2" fmla="*/ 35538 h 1827569"/>
              <a:gd name="connsiteX3" fmla="*/ 230502 w 8474570"/>
              <a:gd name="connsiteY3" fmla="*/ 35538 h 1827569"/>
              <a:gd name="connsiteX4" fmla="*/ 230502 w 8474570"/>
              <a:gd name="connsiteY4" fmla="*/ 131999 h 1827569"/>
              <a:gd name="connsiteX5" fmla="*/ 243433 w 8474570"/>
              <a:gd name="connsiteY5" fmla="*/ 131999 h 1827569"/>
              <a:gd name="connsiteX6" fmla="*/ 243433 w 8474570"/>
              <a:gd name="connsiteY6" fmla="*/ 252851 h 1827569"/>
              <a:gd name="connsiteX7" fmla="*/ 257981 w 8474570"/>
              <a:gd name="connsiteY7" fmla="*/ 252851 h 1827569"/>
              <a:gd name="connsiteX8" fmla="*/ 257981 w 8474570"/>
              <a:gd name="connsiteY8" fmla="*/ 290597 h 1827569"/>
              <a:gd name="connsiteX9" fmla="*/ 464236 w 8474570"/>
              <a:gd name="connsiteY9" fmla="*/ 290597 h 1827569"/>
              <a:gd name="connsiteX10" fmla="*/ 464236 w 8474570"/>
              <a:gd name="connsiteY10" fmla="*/ 322713 h 1827569"/>
              <a:gd name="connsiteX11" fmla="*/ 495110 w 8474570"/>
              <a:gd name="connsiteY11" fmla="*/ 322713 h 1827569"/>
              <a:gd name="connsiteX12" fmla="*/ 495110 w 8474570"/>
              <a:gd name="connsiteY12" fmla="*/ 377014 h 1827569"/>
              <a:gd name="connsiteX13" fmla="*/ 709447 w 8474570"/>
              <a:gd name="connsiteY13" fmla="*/ 377014 h 1827569"/>
              <a:gd name="connsiteX14" fmla="*/ 709447 w 8474570"/>
              <a:gd name="connsiteY14" fmla="*/ 503384 h 1827569"/>
              <a:gd name="connsiteX15" fmla="*/ 738704 w 8474570"/>
              <a:gd name="connsiteY15" fmla="*/ 503384 h 1827569"/>
              <a:gd name="connsiteX16" fmla="*/ 738704 w 8474570"/>
              <a:gd name="connsiteY16" fmla="*/ 569936 h 1827569"/>
              <a:gd name="connsiteX17" fmla="*/ 764729 w 8474570"/>
              <a:gd name="connsiteY17" fmla="*/ 569936 h 1827569"/>
              <a:gd name="connsiteX18" fmla="*/ 764729 w 8474570"/>
              <a:gd name="connsiteY18" fmla="*/ 600949 h 1827569"/>
              <a:gd name="connsiteX19" fmla="*/ 1185321 w 8474570"/>
              <a:gd name="connsiteY19" fmla="*/ 600949 h 1827569"/>
              <a:gd name="connsiteX20" fmla="*/ 1185321 w 8474570"/>
              <a:gd name="connsiteY20" fmla="*/ 635273 h 1827569"/>
              <a:gd name="connsiteX21" fmla="*/ 1206497 w 8474570"/>
              <a:gd name="connsiteY21" fmla="*/ 635273 h 1827569"/>
              <a:gd name="connsiteX22" fmla="*/ 1206497 w 8474570"/>
              <a:gd name="connsiteY22" fmla="*/ 701825 h 1827569"/>
              <a:gd name="connsiteX23" fmla="*/ 1638566 w 8474570"/>
              <a:gd name="connsiteY23" fmla="*/ 701825 h 1827569"/>
              <a:gd name="connsiteX24" fmla="*/ 1638566 w 8474570"/>
              <a:gd name="connsiteY24" fmla="*/ 740674 h 1827569"/>
              <a:gd name="connsiteX25" fmla="*/ 1693847 w 8474570"/>
              <a:gd name="connsiteY25" fmla="*/ 740674 h 1827569"/>
              <a:gd name="connsiteX26" fmla="*/ 1693847 w 8474570"/>
              <a:gd name="connsiteY26" fmla="*/ 782834 h 1827569"/>
              <a:gd name="connsiteX27" fmla="*/ 2148547 w 8474570"/>
              <a:gd name="connsiteY27" fmla="*/ 782834 h 1827569"/>
              <a:gd name="connsiteX28" fmla="*/ 2148547 w 8474570"/>
              <a:gd name="connsiteY28" fmla="*/ 828305 h 1827569"/>
              <a:gd name="connsiteX29" fmla="*/ 2171338 w 8474570"/>
              <a:gd name="connsiteY29" fmla="*/ 828305 h 1827569"/>
              <a:gd name="connsiteX30" fmla="*/ 2171338 w 8474570"/>
              <a:gd name="connsiteY30" fmla="*/ 910418 h 1827569"/>
              <a:gd name="connsiteX31" fmla="*/ 2213527 w 8474570"/>
              <a:gd name="connsiteY31" fmla="*/ 910418 h 1827569"/>
              <a:gd name="connsiteX32" fmla="*/ 2213527 w 8474570"/>
              <a:gd name="connsiteY32" fmla="*/ 964719 h 1827569"/>
              <a:gd name="connsiteX33" fmla="*/ 2226458 w 8474570"/>
              <a:gd name="connsiteY33" fmla="*/ 964719 h 1827569"/>
              <a:gd name="connsiteX34" fmla="*/ 2226458 w 8474570"/>
              <a:gd name="connsiteY34" fmla="*/ 1014605 h 1827569"/>
              <a:gd name="connsiteX35" fmla="*/ 2647051 w 8474570"/>
              <a:gd name="connsiteY35" fmla="*/ 1014605 h 1827569"/>
              <a:gd name="connsiteX36" fmla="*/ 2647051 w 8474570"/>
              <a:gd name="connsiteY36" fmla="*/ 1058973 h 1827569"/>
              <a:gd name="connsiteX37" fmla="*/ 2661599 w 8474570"/>
              <a:gd name="connsiteY37" fmla="*/ 1058973 h 1827569"/>
              <a:gd name="connsiteX38" fmla="*/ 2661599 w 8474570"/>
              <a:gd name="connsiteY38" fmla="*/ 1117798 h 1827569"/>
              <a:gd name="connsiteX39" fmla="*/ 3611731 w 8474570"/>
              <a:gd name="connsiteY39" fmla="*/ 1117798 h 1827569"/>
              <a:gd name="connsiteX40" fmla="*/ 3611731 w 8474570"/>
              <a:gd name="connsiteY40" fmla="*/ 1212052 h 1827569"/>
              <a:gd name="connsiteX41" fmla="*/ 3647454 w 8474570"/>
              <a:gd name="connsiteY41" fmla="*/ 1212052 h 1827569"/>
              <a:gd name="connsiteX42" fmla="*/ 3647454 w 8474570"/>
              <a:gd name="connsiteY42" fmla="*/ 1318556 h 1827569"/>
              <a:gd name="connsiteX43" fmla="*/ 4085989 w 8474570"/>
              <a:gd name="connsiteY43" fmla="*/ 1318556 h 1827569"/>
              <a:gd name="connsiteX44" fmla="*/ 4085989 w 8474570"/>
              <a:gd name="connsiteY44" fmla="*/ 1338533 h 1827569"/>
              <a:gd name="connsiteX45" fmla="*/ 4118478 w 8474570"/>
              <a:gd name="connsiteY45" fmla="*/ 1338533 h 1827569"/>
              <a:gd name="connsiteX46" fmla="*/ 4118478 w 8474570"/>
              <a:gd name="connsiteY46" fmla="*/ 1439408 h 1827569"/>
              <a:gd name="connsiteX47" fmla="*/ 6048000 w 8474570"/>
              <a:gd name="connsiteY47" fmla="*/ 1439408 h 1827569"/>
              <a:gd name="connsiteX48" fmla="*/ 6048000 w 8474570"/>
              <a:gd name="connsiteY48" fmla="*/ 1827569 h 1827569"/>
              <a:gd name="connsiteX49" fmla="*/ 8474571 w 8474570"/>
              <a:gd name="connsiteY49" fmla="*/ 1827569 h 182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474570" h="1827569">
                <a:moveTo>
                  <a:pt x="0" y="0"/>
                </a:moveTo>
                <a:lnTo>
                  <a:pt x="180231" y="0"/>
                </a:lnTo>
                <a:lnTo>
                  <a:pt x="180231" y="35538"/>
                </a:lnTo>
                <a:lnTo>
                  <a:pt x="230502" y="35538"/>
                </a:lnTo>
                <a:lnTo>
                  <a:pt x="230502" y="131999"/>
                </a:lnTo>
                <a:lnTo>
                  <a:pt x="243433" y="131999"/>
                </a:lnTo>
                <a:lnTo>
                  <a:pt x="243433" y="252851"/>
                </a:lnTo>
                <a:lnTo>
                  <a:pt x="257981" y="252851"/>
                </a:lnTo>
                <a:lnTo>
                  <a:pt x="257981" y="290597"/>
                </a:lnTo>
                <a:lnTo>
                  <a:pt x="464236" y="290597"/>
                </a:lnTo>
                <a:lnTo>
                  <a:pt x="464236" y="322713"/>
                </a:lnTo>
                <a:lnTo>
                  <a:pt x="495110" y="322713"/>
                </a:lnTo>
                <a:lnTo>
                  <a:pt x="495110" y="377014"/>
                </a:lnTo>
                <a:lnTo>
                  <a:pt x="709447" y="377014"/>
                </a:lnTo>
                <a:lnTo>
                  <a:pt x="709447" y="503384"/>
                </a:lnTo>
                <a:lnTo>
                  <a:pt x="738704" y="503384"/>
                </a:lnTo>
                <a:lnTo>
                  <a:pt x="738704" y="569936"/>
                </a:lnTo>
                <a:lnTo>
                  <a:pt x="764729" y="569936"/>
                </a:lnTo>
                <a:lnTo>
                  <a:pt x="764729" y="600949"/>
                </a:lnTo>
                <a:lnTo>
                  <a:pt x="1185321" y="600949"/>
                </a:lnTo>
                <a:lnTo>
                  <a:pt x="1185321" y="635273"/>
                </a:lnTo>
                <a:lnTo>
                  <a:pt x="1206497" y="635273"/>
                </a:lnTo>
                <a:lnTo>
                  <a:pt x="1206497" y="701825"/>
                </a:lnTo>
                <a:lnTo>
                  <a:pt x="1638566" y="701825"/>
                </a:lnTo>
                <a:lnTo>
                  <a:pt x="1638566" y="740674"/>
                </a:lnTo>
                <a:lnTo>
                  <a:pt x="1693847" y="740674"/>
                </a:lnTo>
                <a:lnTo>
                  <a:pt x="1693847" y="782834"/>
                </a:lnTo>
                <a:lnTo>
                  <a:pt x="2148547" y="782834"/>
                </a:lnTo>
                <a:lnTo>
                  <a:pt x="2148547" y="828305"/>
                </a:lnTo>
                <a:lnTo>
                  <a:pt x="2171338" y="828305"/>
                </a:lnTo>
                <a:lnTo>
                  <a:pt x="2171338" y="910418"/>
                </a:lnTo>
                <a:lnTo>
                  <a:pt x="2213527" y="910418"/>
                </a:lnTo>
                <a:lnTo>
                  <a:pt x="2213527" y="964719"/>
                </a:lnTo>
                <a:lnTo>
                  <a:pt x="2226458" y="964719"/>
                </a:lnTo>
                <a:cubicBezTo>
                  <a:pt x="2226458" y="964719"/>
                  <a:pt x="2219993" y="1014605"/>
                  <a:pt x="2226458" y="1014605"/>
                </a:cubicBezTo>
                <a:lnTo>
                  <a:pt x="2647051" y="1014605"/>
                </a:lnTo>
                <a:lnTo>
                  <a:pt x="2647051" y="1058973"/>
                </a:lnTo>
                <a:lnTo>
                  <a:pt x="2661599" y="1058973"/>
                </a:lnTo>
                <a:lnTo>
                  <a:pt x="2661599" y="1117798"/>
                </a:lnTo>
                <a:lnTo>
                  <a:pt x="3611731" y="1117798"/>
                </a:lnTo>
                <a:lnTo>
                  <a:pt x="3611731" y="1212052"/>
                </a:lnTo>
                <a:lnTo>
                  <a:pt x="3647454" y="1212052"/>
                </a:lnTo>
                <a:lnTo>
                  <a:pt x="3647454" y="1318556"/>
                </a:lnTo>
                <a:lnTo>
                  <a:pt x="4085989" y="1318556"/>
                </a:lnTo>
                <a:cubicBezTo>
                  <a:pt x="4085989" y="1318556"/>
                  <a:pt x="4084372" y="1338533"/>
                  <a:pt x="4085989" y="1338533"/>
                </a:cubicBezTo>
                <a:lnTo>
                  <a:pt x="4118478" y="1338533"/>
                </a:lnTo>
                <a:lnTo>
                  <a:pt x="4118478" y="1439408"/>
                </a:lnTo>
                <a:lnTo>
                  <a:pt x="6048000" y="1439408"/>
                </a:lnTo>
                <a:lnTo>
                  <a:pt x="6048000" y="1827569"/>
                </a:lnTo>
                <a:lnTo>
                  <a:pt x="8474571" y="1827569"/>
                </a:lnTo>
              </a:path>
            </a:pathLst>
          </a:custGeom>
          <a:noFill/>
          <a:ln w="28575" cap="flat">
            <a:solidFill>
              <a:srgbClr val="008764"/>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itle 6">
            <a:extLst>
              <a:ext uri="{FF2B5EF4-FFF2-40B4-BE49-F238E27FC236}">
                <a16:creationId xmlns:a16="http://schemas.microsoft.com/office/drawing/2014/main" id="{A688241C-671D-4F21-3A69-0AC686D11C92}"/>
              </a:ext>
            </a:extLst>
          </p:cNvPr>
          <p:cNvSpPr>
            <a:spLocks noGrp="1"/>
          </p:cNvSpPr>
          <p:nvPr>
            <p:ph type="title"/>
          </p:nvPr>
        </p:nvSpPr>
        <p:spPr>
          <a:xfrm>
            <a:off x="512763" y="119009"/>
            <a:ext cx="10972800" cy="1077218"/>
          </a:xfrm>
        </p:spPr>
        <p:txBody>
          <a:bodyPr/>
          <a:lstStyle/>
          <a:p>
            <a:r>
              <a:rPr lang="en-US" sz="3200" b="1" dirty="0">
                <a:solidFill>
                  <a:srgbClr val="800080"/>
                </a:solidFill>
                <a:latin typeface="+mn-lt"/>
                <a:ea typeface="+mn-ea"/>
                <a:cs typeface="+mn-cs"/>
              </a:rPr>
              <a:t>Time to deterioration in global health status/quality of life</a:t>
            </a:r>
            <a:br>
              <a:rPr lang="en-US" sz="3200" b="1" dirty="0">
                <a:solidFill>
                  <a:srgbClr val="800080"/>
                </a:solidFill>
                <a:latin typeface="+mn-lt"/>
                <a:ea typeface="+mn-ea"/>
                <a:cs typeface="+mn-cs"/>
              </a:rPr>
            </a:br>
            <a:r>
              <a:rPr lang="en-US" sz="3200" b="1" dirty="0">
                <a:solidFill>
                  <a:srgbClr val="800080"/>
                </a:solidFill>
                <a:latin typeface="+mn-lt"/>
                <a:ea typeface="+mn-ea"/>
                <a:cs typeface="+mn-cs"/>
              </a:rPr>
              <a:t>EORTC QLQ-C30</a:t>
            </a:r>
          </a:p>
        </p:txBody>
      </p:sp>
      <p:sp>
        <p:nvSpPr>
          <p:cNvPr id="9" name="Footer Placeholder 8">
            <a:extLst>
              <a:ext uri="{FF2B5EF4-FFF2-40B4-BE49-F238E27FC236}">
                <a16:creationId xmlns:a16="http://schemas.microsoft.com/office/drawing/2014/main" id="{B2672C1F-380C-CADC-D590-80BB9411733F}"/>
              </a:ext>
            </a:extLst>
          </p:cNvPr>
          <p:cNvSpPr>
            <a:spLocks noGrp="1"/>
          </p:cNvSpPr>
          <p:nvPr>
            <p:ph type="ftr" sz="quarter" idx="14"/>
          </p:nvPr>
        </p:nvSpPr>
        <p:spPr>
          <a:xfrm>
            <a:off x="263526" y="5770651"/>
            <a:ext cx="11664951" cy="467820"/>
          </a:xfrm>
        </p:spPr>
        <p:txBody>
          <a:bodyPr/>
          <a:lstStyle/>
          <a:p>
            <a:pPr marL="0" marR="0" lvl="0" indent="0" algn="l" defTabSz="914377" rtl="0" eaLnBrk="1" fontAlgn="auto" latinLnBrk="0" hangingPunct="1">
              <a:lnSpc>
                <a:spcPct val="95000"/>
              </a:lnSpc>
              <a:spcBef>
                <a:spcPts val="0"/>
              </a:spcBef>
              <a:spcAft>
                <a:spcPts val="300"/>
              </a:spcAft>
              <a:buClrTx/>
              <a:buSzTx/>
              <a:buFontTx/>
              <a:buNone/>
              <a:tabLst/>
              <a:defRPr/>
            </a:pPr>
            <a: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Assessments were conducted at baseline, weeks 4, 8 and 12 and then every 8 weeks until PFS2. </a:t>
            </a:r>
            <a:r>
              <a:rPr kumimoji="0" lang="en-US"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Analysis conducted in patients with a baseline score and at least one post-baseline assessment. TTD in </a:t>
            </a:r>
            <a: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global health status/quality of life</a:t>
            </a:r>
            <a:r>
              <a:rPr kumimoji="0" lang="en-US"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 an exploratory endpoint, was defined as the time from randomization to first deterioration that was confirmed at a subsequent timepoint measured using the </a:t>
            </a:r>
            <a: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European Organization for Research and Treatment of Cancer 30-item quality-of-life questionnaire </a:t>
            </a:r>
            <a:b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br>
            <a: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a:t>
            </a:r>
            <a:r>
              <a:rPr kumimoji="0" lang="en-GB" sz="800" b="1"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EORTC QLQ-30</a:t>
            </a:r>
            <a:r>
              <a:rPr kumimoji="0" lang="en-GB"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 Deterioration was defined as a decrease from baseline ≥16.6. HR was estimated using the Cox proportional hazard model stratified by time of </a:t>
            </a:r>
            <a:r>
              <a:rPr kumimoji="0" lang="en-US" sz="800" b="0" i="1" u="none" strike="noStrike" kern="1200" cap="none" spc="0" normalizeH="0" baseline="0" noProof="0" dirty="0">
                <a:ln>
                  <a:noFill/>
                </a:ln>
                <a:solidFill>
                  <a:prstClr val="black">
                    <a:tint val="75000"/>
                  </a:prstClr>
                </a:solidFill>
                <a:effectLst/>
                <a:uLnTx/>
                <a:uFillTx/>
                <a:latin typeface="Arial" panose="020B0604020202020204"/>
                <a:ea typeface="+mn-ea"/>
                <a:cs typeface="+mn-cs"/>
              </a:rPr>
              <a:t>ESR1</a:t>
            </a:r>
            <a:r>
              <a:rPr kumimoji="0" lang="en-US" sz="800" b="0" i="0" u="none" strike="noStrike" kern="1200" cap="none" spc="0" normalizeH="0" baseline="0" noProof="0" dirty="0">
                <a:ln>
                  <a:noFill/>
                </a:ln>
                <a:solidFill>
                  <a:prstClr val="black">
                    <a:tint val="75000"/>
                  </a:prstClr>
                </a:solidFill>
                <a:effectLst/>
                <a:uLnTx/>
                <a:uFillTx/>
                <a:latin typeface="Arial" panose="020B0604020202020204"/>
                <a:ea typeface="+mn-ea"/>
                <a:cs typeface="+mn-cs"/>
              </a:rPr>
              <a:t>m detection (one test vs more than one test), and time from initiation of AI + CDK4/6i to randomization (&lt;18 months vs. ≥18 months). NC, not calculable; TTD, time-to-deterioration. </a:t>
            </a:r>
          </a:p>
        </p:txBody>
      </p:sp>
      <p:sp>
        <p:nvSpPr>
          <p:cNvPr id="6" name="TextBox 5">
            <a:extLst>
              <a:ext uri="{FF2B5EF4-FFF2-40B4-BE49-F238E27FC236}">
                <a16:creationId xmlns:a16="http://schemas.microsoft.com/office/drawing/2014/main" id="{137697C0-E559-A559-BF61-D270193301A2}"/>
              </a:ext>
            </a:extLst>
          </p:cNvPr>
          <p:cNvSpPr txBox="1"/>
          <p:nvPr/>
        </p:nvSpPr>
        <p:spPr>
          <a:xfrm>
            <a:off x="261258" y="5460020"/>
            <a:ext cx="10067599" cy="279948"/>
          </a:xfrm>
          <a:prstGeom prst="rect">
            <a:avLst/>
          </a:prstGeom>
          <a:noFill/>
        </p:spPr>
        <p:txBody>
          <a:bodyPr wrap="square">
            <a:spAutoFit/>
          </a:bodyPr>
          <a:lstStyle/>
          <a:p>
            <a:pPr marL="285744" marR="0" lvl="0" indent="-285744" algn="l" defTabSz="609585" rtl="0" eaLnBrk="1" fontAlgn="auto" latinLnBrk="0" hangingPunct="1">
              <a:lnSpc>
                <a:spcPct val="107000"/>
              </a:lnSpc>
              <a:spcBef>
                <a:spcPts val="0"/>
              </a:spcBef>
              <a:spcAft>
                <a:spcPts val="800"/>
              </a:spcAft>
              <a:buClrTx/>
              <a:buSzTx/>
              <a:buFont typeface="Arial" panose="020B0604020202020204" pitchFamily="34" charset="0"/>
              <a:buChar char="•"/>
              <a:tabLst>
                <a:tab pos="228594" algn="l"/>
                <a:tab pos="457189" algn="l"/>
              </a:tabLst>
              <a:defRPr/>
            </a:pPr>
            <a:r>
              <a:rPr kumimoji="0" lang="en-US" sz="1200" b="0" i="0" u="none" strike="noStrike" kern="1200" cap="none" spc="0" normalizeH="0" baseline="0" noProof="0" dirty="0">
                <a:ln>
                  <a:noFill/>
                </a:ln>
                <a:solidFill>
                  <a:srgbClr val="1A2955"/>
                </a:solidFill>
                <a:effectLst/>
                <a:uLnTx/>
                <a:uFillTx/>
                <a:latin typeface="Arial" panose="020B0604020202020204" pitchFamily="34" charset="0"/>
                <a:ea typeface="Calibri" panose="020F0502020204030204" pitchFamily="34" charset="0"/>
                <a:cs typeface="Times New Roman" panose="02020603050405020304" pitchFamily="18" charset="0"/>
              </a:rPr>
              <a:t>Camizestrant + CDK4/6i also delayed the time to deterioration in pain compared with AI + CDK4/6i</a:t>
            </a:r>
            <a:endParaRPr kumimoji="0" lang="en-GB" sz="1200" b="0" i="0" u="none" strike="noStrike" kern="1200" cap="none" spc="0" normalizeH="0" baseline="0" noProof="0" dirty="0">
              <a:ln>
                <a:noFill/>
              </a:ln>
              <a:solidFill>
                <a:srgbClr val="1A2955"/>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TextBox 3">
            <a:extLst>
              <a:ext uri="{FF2B5EF4-FFF2-40B4-BE49-F238E27FC236}">
                <a16:creationId xmlns:a16="http://schemas.microsoft.com/office/drawing/2014/main" id="{12BB18ED-9DC1-0342-536F-20193232AEBA}"/>
              </a:ext>
            </a:extLst>
          </p:cNvPr>
          <p:cNvSpPr txBox="1"/>
          <p:nvPr/>
        </p:nvSpPr>
        <p:spPr>
          <a:xfrm>
            <a:off x="249936" y="6449568"/>
            <a:ext cx="2670924" cy="246221"/>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Turner N et al. ASCO 2025. Abstract LBA4.</a:t>
            </a:r>
          </a:p>
        </p:txBody>
      </p:sp>
    </p:spTree>
    <p:extLst>
      <p:ext uri="{BB962C8B-B14F-4D97-AF65-F5344CB8AC3E}">
        <p14:creationId xmlns:p14="http://schemas.microsoft.com/office/powerpoint/2010/main" val="42634081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E8F91D-CC0D-F03E-BE58-8D75EA01CBF7}"/>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A1000200-AE71-C162-F937-8055099CAD59}"/>
              </a:ext>
            </a:extLst>
          </p:cNvPr>
          <p:cNvSpPr>
            <a:spLocks noGrp="1"/>
          </p:cNvSpPr>
          <p:nvPr>
            <p:ph type="title"/>
          </p:nvPr>
        </p:nvSpPr>
        <p:spPr>
          <a:xfrm>
            <a:off x="609600" y="0"/>
            <a:ext cx="10972800" cy="1143000"/>
          </a:xfrm>
        </p:spPr>
        <p:txBody>
          <a:bodyPr/>
          <a:lstStyle/>
          <a:p>
            <a:pPr>
              <a:tabLst>
                <a:tab pos="2130372" algn="l"/>
              </a:tabLst>
            </a:pPr>
            <a:r>
              <a:rPr lang="en-GB" sz="3733" b="1" dirty="0">
                <a:solidFill>
                  <a:srgbClr val="800080"/>
                </a:solidFill>
                <a:latin typeface="+mn-lt"/>
                <a:ea typeface="+mn-ea"/>
                <a:cs typeface="+mn-cs"/>
              </a:rPr>
              <a:t>First-line SERD trials</a:t>
            </a:r>
          </a:p>
        </p:txBody>
      </p:sp>
      <p:sp>
        <p:nvSpPr>
          <p:cNvPr id="4" name="Oval 3">
            <a:extLst>
              <a:ext uri="{FF2B5EF4-FFF2-40B4-BE49-F238E27FC236}">
                <a16:creationId xmlns:a16="http://schemas.microsoft.com/office/drawing/2014/main" id="{8556BDE4-E8ED-AEC5-8F34-1384E136FA95}"/>
              </a:ext>
            </a:extLst>
          </p:cNvPr>
          <p:cNvSpPr>
            <a:spLocks noChangeAspect="1"/>
          </p:cNvSpPr>
          <p:nvPr/>
        </p:nvSpPr>
        <p:spPr>
          <a:xfrm>
            <a:off x="484399" y="3139894"/>
            <a:ext cx="503619" cy="504000"/>
          </a:xfrm>
          <a:prstGeom prst="ellipse">
            <a:avLst/>
          </a:prstGeom>
          <a:solidFill>
            <a:schemeClr val="tx1"/>
          </a:solidFill>
          <a:ln w="19050" cap="flat" cmpd="sng" algn="ctr">
            <a:solidFill>
              <a:schemeClr val="tx1"/>
            </a:solidFill>
            <a:prstDash val="solid"/>
          </a:ln>
          <a:effectLst/>
        </p:spPr>
        <p:txBody>
          <a:bodyPr lIns="60960" tIns="60960" rIns="60960" bIns="60960" rtlCol="0" anchor="ctr"/>
          <a:lstStyle/>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uLnTx/>
                <a:uFillTx/>
                <a:latin typeface="Arial"/>
                <a:ea typeface="+mn-ea"/>
                <a:cs typeface="+mn-cs"/>
              </a:rPr>
              <a:t>R</a:t>
            </a:r>
          </a:p>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white"/>
                </a:solidFill>
                <a:effectLst/>
                <a:uLnTx/>
                <a:uFillTx/>
                <a:latin typeface="Arial"/>
                <a:ea typeface="+mn-ea"/>
                <a:cs typeface="Arial"/>
              </a:rPr>
              <a:t>1:1</a:t>
            </a:r>
          </a:p>
        </p:txBody>
      </p:sp>
      <p:sp>
        <p:nvSpPr>
          <p:cNvPr id="6" name="Rounded Rectangle 23">
            <a:extLst>
              <a:ext uri="{FF2B5EF4-FFF2-40B4-BE49-F238E27FC236}">
                <a16:creationId xmlns:a16="http://schemas.microsoft.com/office/drawing/2014/main" id="{DBF6E2B2-1607-631E-FD06-8E7DA3BC130A}"/>
              </a:ext>
            </a:extLst>
          </p:cNvPr>
          <p:cNvSpPr/>
          <p:nvPr/>
        </p:nvSpPr>
        <p:spPr>
          <a:xfrm>
            <a:off x="1574256" y="3776379"/>
            <a:ext cx="3466516" cy="734496"/>
          </a:xfrm>
          <a:prstGeom prst="rect">
            <a:avLst/>
          </a:prstGeom>
          <a:solidFill>
            <a:schemeClr val="tx1">
              <a:lumMod val="40000"/>
              <a:lumOff val="60000"/>
            </a:schemeClr>
          </a:solidFill>
          <a:ln w="9525" cap="flat" cmpd="sng" algn="ctr">
            <a:solidFill>
              <a:schemeClr val="tx1">
                <a:lumMod val="40000"/>
                <a:lumOff val="60000"/>
              </a:schemeClr>
            </a:solidFill>
            <a:prstDash val="solid"/>
          </a:ln>
          <a:effectLst/>
        </p:spPr>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Letrozole + palbociclib + placebo</a:t>
            </a:r>
            <a:endParaRPr kumimoji="0" lang="en-GB" sz="1200" b="0" i="0" u="none" strike="noStrike" kern="0" cap="none" spc="0" normalizeH="0" baseline="0" noProof="0" dirty="0">
              <a:ln>
                <a:noFill/>
              </a:ln>
              <a:solidFill>
                <a:srgbClr val="FFFFFF"/>
              </a:solidFill>
              <a:effectLst/>
              <a:uLnTx/>
              <a:uFillTx/>
              <a:latin typeface="Arial"/>
              <a:ea typeface="+mn-ea"/>
              <a:cs typeface="+mn-cs"/>
            </a:endParaRPr>
          </a:p>
        </p:txBody>
      </p:sp>
      <p:sp>
        <p:nvSpPr>
          <p:cNvPr id="9" name="Rounded Rectangle 26">
            <a:extLst>
              <a:ext uri="{FF2B5EF4-FFF2-40B4-BE49-F238E27FC236}">
                <a16:creationId xmlns:a16="http://schemas.microsoft.com/office/drawing/2014/main" id="{B0C0158A-AC34-3B3B-C2BD-699622F58391}"/>
              </a:ext>
            </a:extLst>
          </p:cNvPr>
          <p:cNvSpPr/>
          <p:nvPr/>
        </p:nvSpPr>
        <p:spPr>
          <a:xfrm>
            <a:off x="1574256" y="2334274"/>
            <a:ext cx="3466516" cy="734496"/>
          </a:xfrm>
          <a:prstGeom prst="rect">
            <a:avLst/>
          </a:prstGeom>
          <a:solidFill>
            <a:schemeClr val="accent4"/>
          </a:solidFill>
          <a:ln w="9525" cap="flat" cmpd="sng" algn="ctr">
            <a:solidFill>
              <a:schemeClr val="accent4"/>
            </a:solidFill>
            <a:prstDash val="solid"/>
          </a:ln>
          <a:effectLst/>
        </p:spPr>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prstClr val="white"/>
                </a:solidFill>
                <a:effectLst/>
                <a:uLnTx/>
                <a:uFillTx/>
                <a:latin typeface="Arial"/>
                <a:ea typeface="+mn-ea"/>
                <a:cs typeface="+mn-cs"/>
              </a:rPr>
              <a:t>Giredestrant</a:t>
            </a:r>
            <a:r>
              <a:rPr kumimoji="0" lang="en-GB" sz="1400" b="1" i="0" u="none" strike="noStrike" kern="1200" cap="none" spc="0" normalizeH="0" baseline="0" noProof="0" dirty="0">
                <a:ln>
                  <a:noFill/>
                </a:ln>
                <a:solidFill>
                  <a:prstClr val="white"/>
                </a:solidFill>
                <a:effectLst/>
                <a:uLnTx/>
                <a:uFillTx/>
                <a:latin typeface="Arial"/>
                <a:ea typeface="+mn-ea"/>
                <a:cs typeface="+mn-cs"/>
              </a:rPr>
              <a:t> + palbociclib + placebo</a:t>
            </a:r>
            <a:endParaRPr kumimoji="0" lang="en-GB" sz="1400" b="0" i="0" u="none" strike="noStrike" kern="1200" cap="none" spc="0" normalizeH="0" baseline="0" noProof="0" dirty="0">
              <a:ln>
                <a:noFill/>
              </a:ln>
              <a:solidFill>
                <a:prstClr val="white"/>
              </a:solidFill>
              <a:effectLst/>
              <a:uLnTx/>
              <a:uFillTx/>
              <a:latin typeface="Arial"/>
              <a:ea typeface="+mn-ea"/>
              <a:cs typeface="+mn-cs"/>
            </a:endParaRPr>
          </a:p>
        </p:txBody>
      </p:sp>
      <p:cxnSp>
        <p:nvCxnSpPr>
          <p:cNvPr id="10" name="Connector: Elbow 37">
            <a:extLst>
              <a:ext uri="{FF2B5EF4-FFF2-40B4-BE49-F238E27FC236}">
                <a16:creationId xmlns:a16="http://schemas.microsoft.com/office/drawing/2014/main" id="{8A2942C9-4AF9-49DB-2D6E-44BFF8B8B83C}"/>
              </a:ext>
            </a:extLst>
          </p:cNvPr>
          <p:cNvCxnSpPr>
            <a:cxnSpLocks/>
            <a:stCxn id="4" idx="6"/>
            <a:endCxn id="9" idx="1"/>
          </p:cNvCxnSpPr>
          <p:nvPr/>
        </p:nvCxnSpPr>
        <p:spPr>
          <a:xfrm flipV="1">
            <a:off x="988018" y="2701522"/>
            <a:ext cx="586237" cy="690372"/>
          </a:xfrm>
          <a:prstGeom prst="bentConnector3">
            <a:avLst>
              <a:gd name="adj1" fmla="val 50000"/>
            </a:avLst>
          </a:prstGeom>
          <a:noFill/>
          <a:ln w="12700" cap="flat" cmpd="sng" algn="ctr">
            <a:solidFill>
              <a:schemeClr val="tx1"/>
            </a:solidFill>
            <a:prstDash val="solid"/>
            <a:tailEnd type="triangle"/>
          </a:ln>
          <a:effectLst/>
        </p:spPr>
      </p:cxnSp>
      <p:cxnSp>
        <p:nvCxnSpPr>
          <p:cNvPr id="11" name="Connector: Elbow 38">
            <a:extLst>
              <a:ext uri="{FF2B5EF4-FFF2-40B4-BE49-F238E27FC236}">
                <a16:creationId xmlns:a16="http://schemas.microsoft.com/office/drawing/2014/main" id="{65DF0D61-CD47-481F-DC3F-E37994733B8E}"/>
              </a:ext>
            </a:extLst>
          </p:cNvPr>
          <p:cNvCxnSpPr>
            <a:cxnSpLocks/>
            <a:stCxn id="4" idx="6"/>
            <a:endCxn id="6" idx="1"/>
          </p:cNvCxnSpPr>
          <p:nvPr/>
        </p:nvCxnSpPr>
        <p:spPr>
          <a:xfrm>
            <a:off x="988018" y="3391894"/>
            <a:ext cx="586237" cy="751733"/>
          </a:xfrm>
          <a:prstGeom prst="bentConnector3">
            <a:avLst>
              <a:gd name="adj1" fmla="val 50000"/>
            </a:avLst>
          </a:prstGeom>
          <a:noFill/>
          <a:ln w="12700" cap="flat" cmpd="sng" algn="ctr">
            <a:solidFill>
              <a:schemeClr val="tx1"/>
            </a:solidFill>
            <a:prstDash val="solid"/>
            <a:tailEnd type="triangle"/>
          </a:ln>
          <a:effectLst/>
        </p:spPr>
      </p:cxnSp>
      <p:sp>
        <p:nvSpPr>
          <p:cNvPr id="17" name="TextBox 16">
            <a:extLst>
              <a:ext uri="{FF2B5EF4-FFF2-40B4-BE49-F238E27FC236}">
                <a16:creationId xmlns:a16="http://schemas.microsoft.com/office/drawing/2014/main" id="{6902557A-5765-D633-15DF-C996C1D67C16}"/>
              </a:ext>
            </a:extLst>
          </p:cNvPr>
          <p:cNvSpPr txBox="1"/>
          <p:nvPr/>
        </p:nvSpPr>
        <p:spPr>
          <a:xfrm>
            <a:off x="420696" y="3632944"/>
            <a:ext cx="755200" cy="276999"/>
          </a:xfrm>
          <a:prstGeom prst="rect">
            <a:avLst/>
          </a:prstGeom>
          <a:noFill/>
        </p:spPr>
        <p:txBody>
          <a:bodyPr wrap="square" lIns="91440" tIns="45720" rIns="91440" bIns="45720" rtlCol="0" anchor="t">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a:ea typeface="+mn-ea"/>
                <a:cs typeface="Arial"/>
              </a:rPr>
              <a:t>N=992</a:t>
            </a:r>
          </a:p>
        </p:txBody>
      </p:sp>
      <p:sp>
        <p:nvSpPr>
          <p:cNvPr id="14" name="TextBox 13">
            <a:extLst>
              <a:ext uri="{FF2B5EF4-FFF2-40B4-BE49-F238E27FC236}">
                <a16:creationId xmlns:a16="http://schemas.microsoft.com/office/drawing/2014/main" id="{71FB7050-90B6-1AAC-2FFD-18E49BC3A061}"/>
              </a:ext>
            </a:extLst>
          </p:cNvPr>
          <p:cNvSpPr txBox="1"/>
          <p:nvPr/>
        </p:nvSpPr>
        <p:spPr>
          <a:xfrm>
            <a:off x="2558327" y="1485789"/>
            <a:ext cx="3803515" cy="387735"/>
          </a:xfrm>
          <a:prstGeom prst="rect">
            <a:avLst/>
          </a:prstGeom>
          <a:noFill/>
        </p:spPr>
        <p:txBody>
          <a:bodyPr wrap="square" rtlCol="0">
            <a:spAutoFit/>
          </a:bodyPr>
          <a:lstStyle/>
          <a:p>
            <a:pPr marL="0" marR="0" lvl="0" indent="0" algn="l" defTabSz="609585" rtl="0" eaLnBrk="1" fontAlgn="auto" latinLnBrk="0" hangingPunct="1">
              <a:lnSpc>
                <a:spcPct val="90000"/>
              </a:lnSpc>
              <a:spcBef>
                <a:spcPts val="0"/>
              </a:spcBef>
              <a:spcAft>
                <a:spcPts val="600"/>
              </a:spcAft>
              <a:buClrTx/>
              <a:buSzTx/>
              <a:buFontTx/>
              <a:buNone/>
              <a:tabLst/>
              <a:defRPr/>
            </a:pPr>
            <a:r>
              <a:rPr kumimoji="0" lang="en-GB" sz="2133" b="1" i="0" u="none" strike="noStrike" kern="1200" cap="none" spc="0" normalizeH="0" baseline="0" noProof="0" dirty="0" err="1">
                <a:ln>
                  <a:noFill/>
                </a:ln>
                <a:solidFill>
                  <a:srgbClr val="8064A2"/>
                </a:solidFill>
                <a:effectLst/>
                <a:uLnTx/>
                <a:uFillTx/>
                <a:latin typeface="Arial" panose="020B0604020202020204" pitchFamily="34" charset="0"/>
                <a:ea typeface="+mn-ea"/>
                <a:cs typeface="Arial" panose="020B0604020202020204" pitchFamily="34" charset="0"/>
              </a:rPr>
              <a:t>persevERA</a:t>
            </a:r>
            <a:endParaRPr kumimoji="0" lang="en-GB" sz="2133" b="1" i="0" u="none" strike="noStrike" kern="1200" cap="none" spc="0" normalizeH="0" baseline="30000" noProof="0" dirty="0">
              <a:ln>
                <a:noFill/>
              </a:ln>
              <a:solidFill>
                <a:srgbClr val="8064A2"/>
              </a:solidFill>
              <a:effectLst/>
              <a:uLnTx/>
              <a:uFillTx/>
              <a:latin typeface="Arial" panose="020B0604020202020204" pitchFamily="34" charset="0"/>
              <a:ea typeface="+mn-ea"/>
              <a:cs typeface="Arial" panose="020B0604020202020204" pitchFamily="34" charset="0"/>
            </a:endParaRPr>
          </a:p>
        </p:txBody>
      </p:sp>
      <p:grpSp>
        <p:nvGrpSpPr>
          <p:cNvPr id="18" name="Group 17">
            <a:extLst>
              <a:ext uri="{FF2B5EF4-FFF2-40B4-BE49-F238E27FC236}">
                <a16:creationId xmlns:a16="http://schemas.microsoft.com/office/drawing/2014/main" id="{326B45F2-7E2F-3DAA-205C-089FF8FE217D}"/>
              </a:ext>
            </a:extLst>
          </p:cNvPr>
          <p:cNvGrpSpPr/>
          <p:nvPr/>
        </p:nvGrpSpPr>
        <p:grpSpPr>
          <a:xfrm>
            <a:off x="6190085" y="2352181"/>
            <a:ext cx="4914743" cy="2158695"/>
            <a:chOff x="4438910" y="2682620"/>
            <a:chExt cx="4914742" cy="2158695"/>
          </a:xfrm>
        </p:grpSpPr>
        <p:sp>
          <p:nvSpPr>
            <p:cNvPr id="19" name="Rectangle: Rounded Corners 22">
              <a:extLst>
                <a:ext uri="{FF2B5EF4-FFF2-40B4-BE49-F238E27FC236}">
                  <a16:creationId xmlns:a16="http://schemas.microsoft.com/office/drawing/2014/main" id="{551B1D44-A4B7-25A7-4AAE-8592F2FE480C}"/>
                </a:ext>
              </a:extLst>
            </p:cNvPr>
            <p:cNvSpPr/>
            <p:nvPr/>
          </p:nvSpPr>
          <p:spPr>
            <a:xfrm>
              <a:off x="5874651" y="3888642"/>
              <a:ext cx="3479000" cy="952673"/>
            </a:xfrm>
            <a:prstGeom prst="rect">
              <a:avLst/>
            </a:prstGeom>
            <a:solidFill>
              <a:srgbClr val="B2B4B4"/>
            </a:solidFill>
            <a:ln w="12700" cap="flat" cmpd="sng" algn="ctr">
              <a:solidFill>
                <a:schemeClr val="tx1">
                  <a:lumMod val="20000"/>
                  <a:lumOff val="80000"/>
                </a:schemeClr>
              </a:solidFill>
              <a:prstDash val="solid"/>
              <a:miter lim="800000"/>
            </a:ln>
            <a:effectLst/>
          </p:spPr>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white"/>
                  </a:solidFill>
                  <a:effectLst/>
                  <a:uLnTx/>
                  <a:uFillTx/>
                  <a:latin typeface="Arial"/>
                  <a:ea typeface="+mn-ea"/>
                  <a:cs typeface="+mn-cs"/>
                </a:rPr>
                <a:t>Anastrozole + palbociclib + placebo</a:t>
              </a:r>
            </a:p>
          </p:txBody>
        </p:sp>
        <p:sp>
          <p:nvSpPr>
            <p:cNvPr id="20" name="Rectangle: Rounded Corners 23">
              <a:extLst>
                <a:ext uri="{FF2B5EF4-FFF2-40B4-BE49-F238E27FC236}">
                  <a16:creationId xmlns:a16="http://schemas.microsoft.com/office/drawing/2014/main" id="{4A0CB41C-A612-8F1E-732E-D1F58246E1E0}"/>
                </a:ext>
              </a:extLst>
            </p:cNvPr>
            <p:cNvSpPr/>
            <p:nvPr/>
          </p:nvSpPr>
          <p:spPr>
            <a:xfrm>
              <a:off x="5887135" y="2682620"/>
              <a:ext cx="3466517" cy="960837"/>
            </a:xfrm>
            <a:prstGeom prst="rect">
              <a:avLst/>
            </a:prstGeom>
            <a:solidFill>
              <a:schemeClr val="accent4"/>
            </a:solidFill>
            <a:ln w="12700" cap="flat" cmpd="sng" algn="ctr">
              <a:solidFill>
                <a:schemeClr val="accent4"/>
              </a:solidFill>
              <a:prstDash val="solid"/>
              <a:miter lim="800000"/>
            </a:ln>
            <a:effectLst/>
          </p:spPr>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uLnTx/>
                  <a:uFillTx/>
                  <a:latin typeface="Arial"/>
                  <a:ea typeface="+mn-ea"/>
                  <a:cs typeface="+mn-cs"/>
                </a:rPr>
                <a:t>Camizestrant + palbociclib + placebo</a:t>
              </a:r>
            </a:p>
          </p:txBody>
        </p:sp>
        <p:cxnSp>
          <p:nvCxnSpPr>
            <p:cNvPr id="25" name="Straight Connector 24">
              <a:extLst>
                <a:ext uri="{FF2B5EF4-FFF2-40B4-BE49-F238E27FC236}">
                  <a16:creationId xmlns:a16="http://schemas.microsoft.com/office/drawing/2014/main" id="{507701DB-34B4-6E8D-B69A-987232C3A9CB}"/>
                </a:ext>
              </a:extLst>
            </p:cNvPr>
            <p:cNvCxnSpPr>
              <a:cxnSpLocks/>
            </p:cNvCxnSpPr>
            <p:nvPr/>
          </p:nvCxnSpPr>
          <p:spPr>
            <a:xfrm flipH="1">
              <a:off x="5297684" y="3651975"/>
              <a:ext cx="290790" cy="0"/>
            </a:xfrm>
            <a:prstGeom prst="line">
              <a:avLst/>
            </a:prstGeom>
            <a:noFill/>
            <a:ln w="12700" cap="flat" cmpd="sng" algn="ctr">
              <a:solidFill>
                <a:schemeClr val="tx1"/>
              </a:solidFill>
              <a:prstDash val="solid"/>
              <a:miter lim="800000"/>
            </a:ln>
            <a:effectLst/>
          </p:spPr>
        </p:cxnSp>
        <p:sp>
          <p:nvSpPr>
            <p:cNvPr id="26" name="Oval 25">
              <a:extLst>
                <a:ext uri="{FF2B5EF4-FFF2-40B4-BE49-F238E27FC236}">
                  <a16:creationId xmlns:a16="http://schemas.microsoft.com/office/drawing/2014/main" id="{47C099C0-8E04-9E03-FF45-CBD08C60A85D}"/>
                </a:ext>
              </a:extLst>
            </p:cNvPr>
            <p:cNvSpPr/>
            <p:nvPr/>
          </p:nvSpPr>
          <p:spPr>
            <a:xfrm>
              <a:off x="5809076" y="3106812"/>
              <a:ext cx="112455" cy="112454"/>
            </a:xfrm>
            <a:prstGeom prst="ellipse">
              <a:avLst/>
            </a:prstGeom>
            <a:solidFill>
              <a:schemeClr val="tx1"/>
            </a:solidFill>
            <a:ln w="12700" cap="flat" cmpd="sng" algn="ctr">
              <a:solidFill>
                <a:schemeClr val="tx1"/>
              </a:solidFill>
              <a:prstDash val="solid"/>
              <a:miter lim="800000"/>
            </a:ln>
            <a:effectLst/>
          </p:spPr>
          <p:txBody>
            <a:bodyPr rtlCol="0" anchor="ctr">
              <a:noAutofit/>
            </a:bodyPr>
            <a:lstStyle/>
            <a:p>
              <a:pPr marL="0" marR="0" lvl="0" indent="0" algn="ctr" defTabSz="914377" rtl="0" eaLnBrk="1" fontAlgn="auto" latinLnBrk="0" hangingPunct="1">
                <a:lnSpc>
                  <a:spcPct val="90000"/>
                </a:lnSpc>
                <a:spcBef>
                  <a:spcPts val="0"/>
                </a:spcBef>
                <a:spcAft>
                  <a:spcPts val="600"/>
                </a:spcAft>
                <a:buClrTx/>
                <a:buSzTx/>
                <a:buFontTx/>
                <a:buNone/>
                <a:tabLst/>
                <a:defRPr/>
              </a:pPr>
              <a:endParaRPr kumimoji="0" lang="en-GB" sz="3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CC2F7102-7051-EAB4-9622-8EDCB8C607F9}"/>
                </a:ext>
              </a:extLst>
            </p:cNvPr>
            <p:cNvSpPr/>
            <p:nvPr/>
          </p:nvSpPr>
          <p:spPr>
            <a:xfrm>
              <a:off x="5809076" y="4308751"/>
              <a:ext cx="112455" cy="112454"/>
            </a:xfrm>
            <a:prstGeom prst="ellipse">
              <a:avLst/>
            </a:prstGeom>
            <a:solidFill>
              <a:schemeClr val="tx1"/>
            </a:solidFill>
            <a:ln w="12700" cap="flat" cmpd="sng" algn="ctr">
              <a:solidFill>
                <a:schemeClr val="tx1"/>
              </a:solidFill>
              <a:prstDash val="solid"/>
              <a:miter lim="800000"/>
            </a:ln>
            <a:effectLst/>
          </p:spPr>
          <p:txBody>
            <a:bodyPr rtlCol="0" anchor="ctr">
              <a:noAutofit/>
            </a:bodyPr>
            <a:lstStyle/>
            <a:p>
              <a:pPr marL="0" marR="0" lvl="0" indent="0" algn="ctr" defTabSz="914377" rtl="0" eaLnBrk="1" fontAlgn="auto" latinLnBrk="0" hangingPunct="1">
                <a:lnSpc>
                  <a:spcPct val="90000"/>
                </a:lnSpc>
                <a:spcBef>
                  <a:spcPts val="0"/>
                </a:spcBef>
                <a:spcAft>
                  <a:spcPts val="600"/>
                </a:spcAft>
                <a:buClrTx/>
                <a:buSzTx/>
                <a:buFontTx/>
                <a:buNone/>
                <a:tabLst/>
                <a:defRPr/>
              </a:pPr>
              <a:endParaRPr kumimoji="0" lang="en-GB" sz="300" b="0" i="0" u="none" strike="noStrike" kern="0" cap="none" spc="0" normalizeH="0" baseline="0" noProof="0">
                <a:ln>
                  <a:noFill/>
                </a:ln>
                <a:solidFill>
                  <a:prstClr val="white"/>
                </a:solidFill>
                <a:effectLst/>
                <a:uLnTx/>
                <a:uFillTx/>
                <a:latin typeface="Arial"/>
                <a:ea typeface="+mn-ea"/>
                <a:cs typeface="+mn-cs"/>
              </a:endParaRPr>
            </a:p>
          </p:txBody>
        </p:sp>
        <p:cxnSp>
          <p:nvCxnSpPr>
            <p:cNvPr id="28" name="Straight Connector 27">
              <a:extLst>
                <a:ext uri="{FF2B5EF4-FFF2-40B4-BE49-F238E27FC236}">
                  <a16:creationId xmlns:a16="http://schemas.microsoft.com/office/drawing/2014/main" id="{007030A2-D62C-E9EA-185E-4CB8A5FD5797}"/>
                </a:ext>
              </a:extLst>
            </p:cNvPr>
            <p:cNvCxnSpPr>
              <a:cxnSpLocks/>
            </p:cNvCxnSpPr>
            <p:nvPr/>
          </p:nvCxnSpPr>
          <p:spPr>
            <a:xfrm flipH="1" flipV="1">
              <a:off x="5593118" y="3163039"/>
              <a:ext cx="224973" cy="0"/>
            </a:xfrm>
            <a:prstGeom prst="line">
              <a:avLst/>
            </a:prstGeom>
            <a:noFill/>
            <a:ln w="12700" cap="flat" cmpd="sng" algn="ctr">
              <a:solidFill>
                <a:schemeClr val="tx1"/>
              </a:solidFill>
              <a:prstDash val="solid"/>
              <a:miter lim="800000"/>
            </a:ln>
            <a:effectLst/>
          </p:spPr>
        </p:cxnSp>
        <p:cxnSp>
          <p:nvCxnSpPr>
            <p:cNvPr id="29" name="Straight Connector 28">
              <a:extLst>
                <a:ext uri="{FF2B5EF4-FFF2-40B4-BE49-F238E27FC236}">
                  <a16:creationId xmlns:a16="http://schemas.microsoft.com/office/drawing/2014/main" id="{CEDD5DA0-28E8-B28A-202D-65568032F4AF}"/>
                </a:ext>
              </a:extLst>
            </p:cNvPr>
            <p:cNvCxnSpPr>
              <a:cxnSpLocks/>
            </p:cNvCxnSpPr>
            <p:nvPr/>
          </p:nvCxnSpPr>
          <p:spPr>
            <a:xfrm flipH="1" flipV="1">
              <a:off x="5588474" y="4364978"/>
              <a:ext cx="224973" cy="0"/>
            </a:xfrm>
            <a:prstGeom prst="line">
              <a:avLst/>
            </a:prstGeom>
            <a:noFill/>
            <a:ln w="12700" cap="flat" cmpd="sng" algn="ctr">
              <a:solidFill>
                <a:schemeClr val="tx1"/>
              </a:solidFill>
              <a:prstDash val="solid"/>
              <a:miter lim="800000"/>
            </a:ln>
            <a:effectLst/>
          </p:spPr>
        </p:cxnSp>
        <p:cxnSp>
          <p:nvCxnSpPr>
            <p:cNvPr id="30" name="Straight Connector 29">
              <a:extLst>
                <a:ext uri="{FF2B5EF4-FFF2-40B4-BE49-F238E27FC236}">
                  <a16:creationId xmlns:a16="http://schemas.microsoft.com/office/drawing/2014/main" id="{081BC598-CE82-201B-8FE1-1AC233748B32}"/>
                </a:ext>
              </a:extLst>
            </p:cNvPr>
            <p:cNvCxnSpPr>
              <a:cxnSpLocks/>
            </p:cNvCxnSpPr>
            <p:nvPr/>
          </p:nvCxnSpPr>
          <p:spPr>
            <a:xfrm flipV="1">
              <a:off x="5588474" y="3156606"/>
              <a:ext cx="0" cy="1213200"/>
            </a:xfrm>
            <a:prstGeom prst="line">
              <a:avLst/>
            </a:prstGeom>
            <a:noFill/>
            <a:ln w="12700" cap="flat" cmpd="sng" algn="ctr">
              <a:solidFill>
                <a:schemeClr val="tx1"/>
              </a:solidFill>
              <a:prstDash val="solid"/>
              <a:miter lim="800000"/>
            </a:ln>
            <a:effectLst/>
          </p:spPr>
        </p:cxnSp>
        <p:grpSp>
          <p:nvGrpSpPr>
            <p:cNvPr id="31" name="Group 30">
              <a:extLst>
                <a:ext uri="{FF2B5EF4-FFF2-40B4-BE49-F238E27FC236}">
                  <a16:creationId xmlns:a16="http://schemas.microsoft.com/office/drawing/2014/main" id="{785B75C5-B39F-D210-89F7-3D19B80B832A}"/>
                </a:ext>
              </a:extLst>
            </p:cNvPr>
            <p:cNvGrpSpPr/>
            <p:nvPr/>
          </p:nvGrpSpPr>
          <p:grpSpPr>
            <a:xfrm>
              <a:off x="4570158" y="3425664"/>
              <a:ext cx="1025548" cy="803853"/>
              <a:chOff x="1893493" y="2972976"/>
              <a:chExt cx="833902" cy="653636"/>
            </a:xfrm>
          </p:grpSpPr>
          <p:sp>
            <p:nvSpPr>
              <p:cNvPr id="33" name="TextBox 32">
                <a:extLst>
                  <a:ext uri="{FF2B5EF4-FFF2-40B4-BE49-F238E27FC236}">
                    <a16:creationId xmlns:a16="http://schemas.microsoft.com/office/drawing/2014/main" id="{6C72E255-2D53-319E-8175-82978559D8E6}"/>
                  </a:ext>
                </a:extLst>
              </p:cNvPr>
              <p:cNvSpPr txBox="1"/>
              <p:nvPr/>
            </p:nvSpPr>
            <p:spPr>
              <a:xfrm>
                <a:off x="1893493" y="3401376"/>
                <a:ext cx="833902" cy="225236"/>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0" cap="none" spc="0" normalizeH="0" baseline="0" noProof="0">
                    <a:ln>
                      <a:noFill/>
                    </a:ln>
                    <a:solidFill>
                      <a:srgbClr val="404041"/>
                    </a:solidFill>
                    <a:effectLst/>
                    <a:uLnTx/>
                    <a:uFillTx/>
                    <a:latin typeface="Arial"/>
                    <a:ea typeface="+mn-ea"/>
                    <a:cs typeface="+mn-cs"/>
                  </a:rPr>
                  <a:t>1:1</a:t>
                </a:r>
              </a:p>
            </p:txBody>
          </p:sp>
          <p:sp>
            <p:nvSpPr>
              <p:cNvPr id="34" name="Oval 33">
                <a:extLst>
                  <a:ext uri="{FF2B5EF4-FFF2-40B4-BE49-F238E27FC236}">
                    <a16:creationId xmlns:a16="http://schemas.microsoft.com/office/drawing/2014/main" id="{E3530201-6134-E431-9269-6A9A6D63F79B}"/>
                  </a:ext>
                </a:extLst>
              </p:cNvPr>
              <p:cNvSpPr/>
              <p:nvPr/>
            </p:nvSpPr>
            <p:spPr>
              <a:xfrm>
                <a:off x="2096259" y="2972976"/>
                <a:ext cx="428400" cy="428400"/>
              </a:xfrm>
              <a:prstGeom prst="ellipse">
                <a:avLst/>
              </a:prstGeom>
              <a:solidFill>
                <a:schemeClr val="tx1"/>
              </a:solidFill>
              <a:ln w="12700" cap="flat" cmpd="sng" algn="ctr">
                <a:solidFill>
                  <a:schemeClr val="tx1"/>
                </a:solidFill>
                <a:prstDash val="solid"/>
                <a:miter lim="800000"/>
              </a:ln>
              <a:effectLst/>
            </p:spPr>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0" cap="none" spc="0" normalizeH="0" baseline="0" noProof="0">
                    <a:ln>
                      <a:noFill/>
                    </a:ln>
                    <a:solidFill>
                      <a:prstClr val="white"/>
                    </a:solidFill>
                    <a:effectLst/>
                    <a:uLnTx/>
                    <a:uFillTx/>
                    <a:latin typeface="Arial"/>
                    <a:ea typeface="+mn-ea"/>
                    <a:cs typeface="+mn-cs"/>
                  </a:rPr>
                  <a:t>R</a:t>
                </a:r>
              </a:p>
            </p:txBody>
          </p:sp>
        </p:grpSp>
        <p:sp>
          <p:nvSpPr>
            <p:cNvPr id="32" name="TextBox 31">
              <a:extLst>
                <a:ext uri="{FF2B5EF4-FFF2-40B4-BE49-F238E27FC236}">
                  <a16:creationId xmlns:a16="http://schemas.microsoft.com/office/drawing/2014/main" id="{0431B018-F7BC-FE03-21DC-17DBAF45E659}"/>
                </a:ext>
              </a:extLst>
            </p:cNvPr>
            <p:cNvSpPr txBox="1"/>
            <p:nvPr/>
          </p:nvSpPr>
          <p:spPr>
            <a:xfrm>
              <a:off x="4438910" y="4208624"/>
              <a:ext cx="1156796" cy="2585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404041"/>
                  </a:solidFill>
                  <a:effectLst/>
                  <a:uLnTx/>
                  <a:uFillTx/>
                  <a:latin typeface="Arial"/>
                  <a:ea typeface="+mn-ea"/>
                  <a:cs typeface="Arial" panose="020B0604020202020204" pitchFamily="34" charset="0"/>
                </a:rPr>
                <a:t>N=1342</a:t>
              </a:r>
            </a:p>
          </p:txBody>
        </p:sp>
      </p:grpSp>
      <p:sp>
        <p:nvSpPr>
          <p:cNvPr id="36" name="TextBox 35">
            <a:extLst>
              <a:ext uri="{FF2B5EF4-FFF2-40B4-BE49-F238E27FC236}">
                <a16:creationId xmlns:a16="http://schemas.microsoft.com/office/drawing/2014/main" id="{59500D75-B5FB-5535-1419-58D6B9631A66}"/>
              </a:ext>
            </a:extLst>
          </p:cNvPr>
          <p:cNvSpPr txBox="1"/>
          <p:nvPr/>
        </p:nvSpPr>
        <p:spPr>
          <a:xfrm>
            <a:off x="8185285" y="1424631"/>
            <a:ext cx="2499648" cy="387735"/>
          </a:xfrm>
          <a:prstGeom prst="rect">
            <a:avLst/>
          </a:prstGeom>
          <a:noFill/>
        </p:spPr>
        <p:txBody>
          <a:bodyPr wrap="square" rtlCol="0">
            <a:spAutoFit/>
          </a:bodyPr>
          <a:lstStyle/>
          <a:p>
            <a:pPr marL="0" marR="0" lvl="0" indent="0" algn="l" defTabSz="609585" rtl="0" eaLnBrk="1" fontAlgn="auto" latinLnBrk="0" hangingPunct="1">
              <a:lnSpc>
                <a:spcPct val="90000"/>
              </a:lnSpc>
              <a:spcBef>
                <a:spcPts val="0"/>
              </a:spcBef>
              <a:spcAft>
                <a:spcPts val="600"/>
              </a:spcAft>
              <a:buClrTx/>
              <a:buSzTx/>
              <a:buFontTx/>
              <a:buNone/>
              <a:tabLst/>
              <a:defRPr/>
            </a:pPr>
            <a:r>
              <a:rPr kumimoji="0" lang="en-GB" sz="2133" b="1" i="0" u="none" strike="noStrike" kern="1200" cap="none" spc="0" normalizeH="0" baseline="0" noProof="0" dirty="0">
                <a:ln>
                  <a:noFill/>
                </a:ln>
                <a:solidFill>
                  <a:srgbClr val="8064A2"/>
                </a:solidFill>
                <a:effectLst/>
                <a:uLnTx/>
                <a:uFillTx/>
                <a:latin typeface="Arial" panose="020B0604020202020204" pitchFamily="34" charset="0"/>
                <a:ea typeface="+mn-ea"/>
                <a:cs typeface="Arial" panose="020B0604020202020204" pitchFamily="34" charset="0"/>
              </a:rPr>
              <a:t>SERENA-4</a:t>
            </a:r>
            <a:endParaRPr kumimoji="0" lang="en-GB" sz="2133" b="1" i="0" u="none" strike="noStrike" kern="1200" cap="none" spc="0" normalizeH="0" baseline="30000" noProof="0" dirty="0">
              <a:ln>
                <a:noFill/>
              </a:ln>
              <a:solidFill>
                <a:srgbClr val="8064A2"/>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FD747C05-03E9-3B4E-E241-B8814831FB2A}"/>
              </a:ext>
            </a:extLst>
          </p:cNvPr>
          <p:cNvSpPr txBox="1"/>
          <p:nvPr/>
        </p:nvSpPr>
        <p:spPr>
          <a:xfrm>
            <a:off x="420696" y="6201876"/>
            <a:ext cx="10036004" cy="707886"/>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b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Turner NC et al. ASCO 2021, Abstract TPS1103;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Im</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SA at al. ASCO 2021, Abstract TPS1101. https://</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www.gene.com</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/media/press-releases/15106/2026-03-08/</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genentech</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-provides-update-on-phase-iii-p. </a:t>
            </a:r>
          </a:p>
        </p:txBody>
      </p:sp>
    </p:spTree>
    <p:extLst>
      <p:ext uri="{BB962C8B-B14F-4D97-AF65-F5344CB8AC3E}">
        <p14:creationId xmlns:p14="http://schemas.microsoft.com/office/powerpoint/2010/main" val="40461810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Hurvitz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130199577"/>
              </p:ext>
            </p:extLst>
          </p:nvPr>
        </p:nvGraphicFramePr>
        <p:xfrm>
          <a:off x="1049230" y="1439965"/>
          <a:ext cx="10093540" cy="4542929"/>
        </p:xfrm>
        <a:graphic>
          <a:graphicData uri="http://schemas.openxmlformats.org/drawingml/2006/table">
            <a:tbl>
              <a:tblPr firstRow="1" bandRow="1">
                <a:tableStyleId>{F2DE63D5-997A-4646-A377-4702673A728D}</a:tableStyleId>
              </a:tblPr>
              <a:tblGrid>
                <a:gridCol w="2532957">
                  <a:extLst>
                    <a:ext uri="{9D8B030D-6E8A-4147-A177-3AD203B41FA5}">
                      <a16:colId xmlns:a16="http://schemas.microsoft.com/office/drawing/2014/main" val="20000"/>
                    </a:ext>
                  </a:extLst>
                </a:gridCol>
                <a:gridCol w="7560583">
                  <a:extLst>
                    <a:ext uri="{9D8B030D-6E8A-4147-A177-3AD203B41FA5}">
                      <a16:colId xmlns:a16="http://schemas.microsoft.com/office/drawing/2014/main" val="20001"/>
                    </a:ext>
                  </a:extLst>
                </a:gridCol>
              </a:tblGrid>
              <a:tr h="1094306">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Akari Therapeutics,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Boundless Bio, </a:t>
                      </a:r>
                      <a:r>
                        <a:rPr lang="en-US" sz="1800" b="0" kern="1200" dirty="0" err="1">
                          <a:solidFill>
                            <a:schemeClr val="tx1"/>
                          </a:solidFill>
                          <a:effectLst/>
                          <a:latin typeface="+mn-lt"/>
                          <a:ea typeface="+mn-ea"/>
                          <a:cs typeface="+mn-cs"/>
                        </a:rPr>
                        <a:t>BriaCell</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BridgeBio</a:t>
                      </a:r>
                      <a:r>
                        <a:rPr lang="en-US" sz="1800" b="0" kern="1200" dirty="0">
                          <a:solidFill>
                            <a:schemeClr val="tx1"/>
                          </a:solidFill>
                          <a:effectLst/>
                          <a:latin typeface="+mn-lt"/>
                          <a:ea typeface="+mn-ea"/>
                          <a:cs typeface="+mn-cs"/>
                        </a:rPr>
                        <a:t>, Bristol Myers Squibb, Daiichi Sankyo Inc, Gilead Sciences Inc, Jazz Pharmaceuticals Inc, Lilly, Luminate, Mersana Therapeutics Inc, Novartis, Prelude Therapeutics,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836822">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ALX Oncology, Bayer HealthCare Pharmaceuticals,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Blueprint Medicines, Ellipses Pharma, </a:t>
                      </a:r>
                      <a:r>
                        <a:rPr lang="en-US" sz="1800" b="0" kern="1200" dirty="0" err="1">
                          <a:solidFill>
                            <a:schemeClr val="tx1"/>
                          </a:solidFill>
                          <a:effectLst/>
                          <a:latin typeface="+mn-lt"/>
                          <a:ea typeface="+mn-ea"/>
                          <a:cs typeface="+mn-cs"/>
                        </a:rPr>
                        <a:t>EMBioSys</a:t>
                      </a:r>
                      <a:r>
                        <a:rPr lang="en-US" sz="1800" b="0" kern="1200" dirty="0">
                          <a:solidFill>
                            <a:schemeClr val="tx1"/>
                          </a:solidFill>
                          <a:effectLst/>
                          <a:latin typeface="+mn-lt"/>
                          <a:ea typeface="+mn-ea"/>
                          <a:cs typeface="+mn-cs"/>
                        </a:rPr>
                        <a:t>, Genentech, a member of the Roche Group, Jazz Pharmaceuticals Inc, </a:t>
                      </a:r>
                      <a:r>
                        <a:rPr lang="en-US" sz="1800" b="0" kern="1200" dirty="0" err="1">
                          <a:solidFill>
                            <a:schemeClr val="tx1"/>
                          </a:solidFill>
                          <a:effectLst/>
                          <a:latin typeface="+mn-lt"/>
                          <a:ea typeface="+mn-ea"/>
                          <a:cs typeface="+mn-cs"/>
                        </a:rPr>
                        <a:t>Myricx</a:t>
                      </a:r>
                      <a:r>
                        <a:rPr lang="en-US" sz="1800" b="0" kern="1200" dirty="0">
                          <a:solidFill>
                            <a:schemeClr val="tx1"/>
                          </a:solidFill>
                          <a:effectLst/>
                          <a:latin typeface="+mn-lt"/>
                          <a:ea typeface="+mn-ea"/>
                          <a:cs typeface="+mn-cs"/>
                        </a:rPr>
                        <a:t> Bio</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r h="652087">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Daiichi Sankyo Inc, Menarini Group, Novartis,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0903670"/>
                  </a:ext>
                </a:extLst>
              </a:tr>
              <a:tr h="941902">
                <a:tc>
                  <a:txBody>
                    <a:bodyPr/>
                    <a:lstStyle/>
                    <a:p>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Atossa Therapeutics (paid to institution), Roche Laboratories Inc (paid to UW)</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05149806"/>
                  </a:ext>
                </a:extLst>
              </a:tr>
              <a:tr h="579339">
                <a:tc>
                  <a:txBody>
                    <a:bodyPr/>
                    <a:lstStyle/>
                    <a:p>
                      <a:r>
                        <a:rPr lang="en-US" sz="18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Alliance for Clinical Trials in Oncology Foundation, InClin, Quantum Leap Healthcare Collaborative, </a:t>
                      </a:r>
                      <a:r>
                        <a:rPr lang="en-US" sz="1800" b="0" kern="1200" dirty="0" err="1">
                          <a:solidFill>
                            <a:schemeClr val="tx1"/>
                          </a:solidFill>
                          <a:effectLst/>
                          <a:latin typeface="+mn-lt"/>
                          <a:ea typeface="+mn-ea"/>
                          <a:cs typeface="+mn-cs"/>
                        </a:rPr>
                        <a:t>ROMTech</a:t>
                      </a:r>
                      <a:r>
                        <a:rPr lang="en-US" sz="1800" b="0" kern="1200" dirty="0">
                          <a:solidFill>
                            <a:schemeClr val="tx1"/>
                          </a:solidFill>
                          <a:effectLst/>
                          <a:latin typeface="+mn-lt"/>
                          <a:ea typeface="+mn-ea"/>
                          <a:cs typeface="+mn-cs"/>
                        </a:rPr>
                        <a:t> (Stocks for orthopedic device for postop pts; not cancer related)</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225286625"/>
                  </a:ext>
                </a:extLst>
              </a:tr>
            </a:tbl>
          </a:graphicData>
        </a:graphic>
      </p:graphicFrame>
    </p:spTree>
    <p:custDataLst>
      <p:tags r:id="rId1"/>
    </p:custDataLst>
    <p:extLst>
      <p:ext uri="{BB962C8B-B14F-4D97-AF65-F5344CB8AC3E}">
        <p14:creationId xmlns:p14="http://schemas.microsoft.com/office/powerpoint/2010/main" val="15838497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A0F0D-0AD6-184D-1CF9-547D6B947E9E}"/>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6480218-1DE0-316A-9F42-558C0ABC2B58}"/>
              </a:ext>
            </a:extLst>
          </p:cNvPr>
          <p:cNvSpPr>
            <a:spLocks noGrp="1"/>
          </p:cNvSpPr>
          <p:nvPr>
            <p:ph type="title"/>
          </p:nvPr>
        </p:nvSpPr>
        <p:spPr>
          <a:xfrm>
            <a:off x="609600" y="0"/>
            <a:ext cx="10972800" cy="1143000"/>
          </a:xfrm>
        </p:spPr>
        <p:txBody>
          <a:bodyPr/>
          <a:lstStyle/>
          <a:p>
            <a:pPr>
              <a:tabLst>
                <a:tab pos="2130372" algn="l"/>
              </a:tabLst>
            </a:pPr>
            <a:r>
              <a:rPr lang="en-GB" sz="3733" b="1" dirty="0">
                <a:solidFill>
                  <a:srgbClr val="800080"/>
                </a:solidFill>
                <a:latin typeface="+mn-lt"/>
                <a:ea typeface="+mn-ea"/>
                <a:cs typeface="+mn-cs"/>
              </a:rPr>
              <a:t>First-line SERD trials</a:t>
            </a:r>
          </a:p>
        </p:txBody>
      </p:sp>
      <p:sp>
        <p:nvSpPr>
          <p:cNvPr id="4" name="Oval 3">
            <a:extLst>
              <a:ext uri="{FF2B5EF4-FFF2-40B4-BE49-F238E27FC236}">
                <a16:creationId xmlns:a16="http://schemas.microsoft.com/office/drawing/2014/main" id="{C6E95D86-32B3-BCEE-5262-2E0D6A3D70E7}"/>
              </a:ext>
            </a:extLst>
          </p:cNvPr>
          <p:cNvSpPr>
            <a:spLocks noChangeAspect="1"/>
          </p:cNvSpPr>
          <p:nvPr/>
        </p:nvSpPr>
        <p:spPr>
          <a:xfrm>
            <a:off x="484399" y="3139894"/>
            <a:ext cx="503619" cy="504000"/>
          </a:xfrm>
          <a:prstGeom prst="ellipse">
            <a:avLst/>
          </a:prstGeom>
          <a:solidFill>
            <a:schemeClr val="tx1"/>
          </a:solidFill>
          <a:ln w="19050" cap="flat" cmpd="sng" algn="ctr">
            <a:solidFill>
              <a:schemeClr val="tx1"/>
            </a:solidFill>
            <a:prstDash val="solid"/>
          </a:ln>
          <a:effectLst/>
        </p:spPr>
        <p:txBody>
          <a:bodyPr lIns="60960" tIns="60960" rIns="60960" bIns="60960" rtlCol="0" anchor="ctr"/>
          <a:lstStyle/>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uLnTx/>
                <a:uFillTx/>
                <a:latin typeface="Arial"/>
                <a:ea typeface="+mn-ea"/>
                <a:cs typeface="+mn-cs"/>
              </a:rPr>
              <a:t>R</a:t>
            </a:r>
          </a:p>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white"/>
                </a:solidFill>
                <a:effectLst/>
                <a:uLnTx/>
                <a:uFillTx/>
                <a:latin typeface="Arial"/>
                <a:ea typeface="+mn-ea"/>
                <a:cs typeface="Arial"/>
              </a:rPr>
              <a:t>1:1</a:t>
            </a:r>
          </a:p>
        </p:txBody>
      </p:sp>
      <p:sp>
        <p:nvSpPr>
          <p:cNvPr id="6" name="Rounded Rectangle 23">
            <a:extLst>
              <a:ext uri="{FF2B5EF4-FFF2-40B4-BE49-F238E27FC236}">
                <a16:creationId xmlns:a16="http://schemas.microsoft.com/office/drawing/2014/main" id="{7B428D50-AA36-9D53-F4F9-D48FC236C097}"/>
              </a:ext>
            </a:extLst>
          </p:cNvPr>
          <p:cNvSpPr/>
          <p:nvPr/>
        </p:nvSpPr>
        <p:spPr>
          <a:xfrm>
            <a:off x="1574256" y="3776379"/>
            <a:ext cx="3466516" cy="734496"/>
          </a:xfrm>
          <a:prstGeom prst="rect">
            <a:avLst/>
          </a:prstGeom>
          <a:solidFill>
            <a:schemeClr val="tx1">
              <a:lumMod val="40000"/>
              <a:lumOff val="60000"/>
            </a:schemeClr>
          </a:solidFill>
          <a:ln w="9525" cap="flat" cmpd="sng" algn="ctr">
            <a:solidFill>
              <a:schemeClr val="tx1">
                <a:lumMod val="40000"/>
                <a:lumOff val="60000"/>
              </a:schemeClr>
            </a:solidFill>
            <a:prstDash val="solid"/>
          </a:ln>
          <a:effectLst/>
        </p:spPr>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Letrozole + palbociclib + placebo</a:t>
            </a:r>
            <a:endParaRPr kumimoji="0" lang="en-GB" sz="1200" b="0" i="0" u="none" strike="noStrike" kern="0" cap="none" spc="0" normalizeH="0" baseline="0" noProof="0" dirty="0">
              <a:ln>
                <a:noFill/>
              </a:ln>
              <a:solidFill>
                <a:srgbClr val="FFFFFF"/>
              </a:solidFill>
              <a:effectLst/>
              <a:uLnTx/>
              <a:uFillTx/>
              <a:latin typeface="Arial"/>
              <a:ea typeface="+mn-ea"/>
              <a:cs typeface="+mn-cs"/>
            </a:endParaRPr>
          </a:p>
        </p:txBody>
      </p:sp>
      <p:sp>
        <p:nvSpPr>
          <p:cNvPr id="9" name="Rounded Rectangle 26">
            <a:extLst>
              <a:ext uri="{FF2B5EF4-FFF2-40B4-BE49-F238E27FC236}">
                <a16:creationId xmlns:a16="http://schemas.microsoft.com/office/drawing/2014/main" id="{5D3F42ED-ECD3-BB63-B3B8-572C6FDF597E}"/>
              </a:ext>
            </a:extLst>
          </p:cNvPr>
          <p:cNvSpPr/>
          <p:nvPr/>
        </p:nvSpPr>
        <p:spPr>
          <a:xfrm>
            <a:off x="1574256" y="2334274"/>
            <a:ext cx="3466516" cy="734496"/>
          </a:xfrm>
          <a:prstGeom prst="rect">
            <a:avLst/>
          </a:prstGeom>
          <a:solidFill>
            <a:schemeClr val="accent4"/>
          </a:solidFill>
          <a:ln w="9525" cap="flat" cmpd="sng" algn="ctr">
            <a:solidFill>
              <a:schemeClr val="accent4"/>
            </a:solidFill>
            <a:prstDash val="solid"/>
          </a:ln>
          <a:effectLst/>
        </p:spPr>
        <p:txBody>
          <a:bodyPr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prstClr val="white"/>
                </a:solidFill>
                <a:effectLst/>
                <a:uLnTx/>
                <a:uFillTx/>
                <a:latin typeface="Arial"/>
                <a:ea typeface="+mn-ea"/>
                <a:cs typeface="+mn-cs"/>
              </a:rPr>
              <a:t>Giredestrant</a:t>
            </a:r>
            <a:r>
              <a:rPr kumimoji="0" lang="en-GB" sz="1400" b="1" i="0" u="none" strike="noStrike" kern="1200" cap="none" spc="0" normalizeH="0" baseline="0" noProof="0" dirty="0">
                <a:ln>
                  <a:noFill/>
                </a:ln>
                <a:solidFill>
                  <a:prstClr val="white"/>
                </a:solidFill>
                <a:effectLst/>
                <a:uLnTx/>
                <a:uFillTx/>
                <a:latin typeface="Arial"/>
                <a:ea typeface="+mn-ea"/>
                <a:cs typeface="+mn-cs"/>
              </a:rPr>
              <a:t> + palbociclib + placebo</a:t>
            </a:r>
            <a:endParaRPr kumimoji="0" lang="en-GB" sz="1400" b="0" i="0" u="none" strike="noStrike" kern="1200" cap="none" spc="0" normalizeH="0" baseline="0" noProof="0" dirty="0">
              <a:ln>
                <a:noFill/>
              </a:ln>
              <a:solidFill>
                <a:prstClr val="white"/>
              </a:solidFill>
              <a:effectLst/>
              <a:uLnTx/>
              <a:uFillTx/>
              <a:latin typeface="Arial"/>
              <a:ea typeface="+mn-ea"/>
              <a:cs typeface="+mn-cs"/>
            </a:endParaRPr>
          </a:p>
        </p:txBody>
      </p:sp>
      <p:cxnSp>
        <p:nvCxnSpPr>
          <p:cNvPr id="10" name="Connector: Elbow 37">
            <a:extLst>
              <a:ext uri="{FF2B5EF4-FFF2-40B4-BE49-F238E27FC236}">
                <a16:creationId xmlns:a16="http://schemas.microsoft.com/office/drawing/2014/main" id="{33B7D010-BA35-2BA0-84B0-DA10639E704D}"/>
              </a:ext>
            </a:extLst>
          </p:cNvPr>
          <p:cNvCxnSpPr>
            <a:cxnSpLocks/>
            <a:stCxn id="4" idx="6"/>
            <a:endCxn id="9" idx="1"/>
          </p:cNvCxnSpPr>
          <p:nvPr/>
        </p:nvCxnSpPr>
        <p:spPr>
          <a:xfrm flipV="1">
            <a:off x="988018" y="2701522"/>
            <a:ext cx="586237" cy="690372"/>
          </a:xfrm>
          <a:prstGeom prst="bentConnector3">
            <a:avLst>
              <a:gd name="adj1" fmla="val 50000"/>
            </a:avLst>
          </a:prstGeom>
          <a:noFill/>
          <a:ln w="12700" cap="flat" cmpd="sng" algn="ctr">
            <a:solidFill>
              <a:schemeClr val="tx1"/>
            </a:solidFill>
            <a:prstDash val="solid"/>
            <a:tailEnd type="triangle"/>
          </a:ln>
          <a:effectLst/>
        </p:spPr>
      </p:cxnSp>
      <p:cxnSp>
        <p:nvCxnSpPr>
          <p:cNvPr id="11" name="Connector: Elbow 38">
            <a:extLst>
              <a:ext uri="{FF2B5EF4-FFF2-40B4-BE49-F238E27FC236}">
                <a16:creationId xmlns:a16="http://schemas.microsoft.com/office/drawing/2014/main" id="{6BDB5981-4E2A-64F2-6F19-8A79F0773FC1}"/>
              </a:ext>
            </a:extLst>
          </p:cNvPr>
          <p:cNvCxnSpPr>
            <a:cxnSpLocks/>
            <a:stCxn id="4" idx="6"/>
            <a:endCxn id="6" idx="1"/>
          </p:cNvCxnSpPr>
          <p:nvPr/>
        </p:nvCxnSpPr>
        <p:spPr>
          <a:xfrm>
            <a:off x="988018" y="3391894"/>
            <a:ext cx="586237" cy="751733"/>
          </a:xfrm>
          <a:prstGeom prst="bentConnector3">
            <a:avLst>
              <a:gd name="adj1" fmla="val 50000"/>
            </a:avLst>
          </a:prstGeom>
          <a:noFill/>
          <a:ln w="12700" cap="flat" cmpd="sng" algn="ctr">
            <a:solidFill>
              <a:schemeClr val="tx1"/>
            </a:solidFill>
            <a:prstDash val="solid"/>
            <a:tailEnd type="triangle"/>
          </a:ln>
          <a:effectLst/>
        </p:spPr>
      </p:cxnSp>
      <p:sp>
        <p:nvSpPr>
          <p:cNvPr id="17" name="TextBox 16">
            <a:extLst>
              <a:ext uri="{FF2B5EF4-FFF2-40B4-BE49-F238E27FC236}">
                <a16:creationId xmlns:a16="http://schemas.microsoft.com/office/drawing/2014/main" id="{C276725A-B1CB-87D7-4F97-4151128F8344}"/>
              </a:ext>
            </a:extLst>
          </p:cNvPr>
          <p:cNvSpPr txBox="1"/>
          <p:nvPr/>
        </p:nvSpPr>
        <p:spPr>
          <a:xfrm>
            <a:off x="420696" y="3632944"/>
            <a:ext cx="755200" cy="276999"/>
          </a:xfrm>
          <a:prstGeom prst="rect">
            <a:avLst/>
          </a:prstGeom>
          <a:noFill/>
        </p:spPr>
        <p:txBody>
          <a:bodyPr wrap="square" lIns="91440" tIns="45720" rIns="91440" bIns="45720" rtlCol="0" anchor="t">
            <a:spAutoFit/>
          </a:bodyPr>
          <a:lstStyle/>
          <a:p>
            <a:pPr marL="0" marR="0" lvl="0" indent="0" algn="l" defTabSz="60955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404041"/>
                </a:solidFill>
                <a:effectLst/>
                <a:uLnTx/>
                <a:uFillTx/>
                <a:latin typeface="Arial"/>
                <a:ea typeface="+mn-ea"/>
                <a:cs typeface="Arial"/>
              </a:rPr>
              <a:t>N=992</a:t>
            </a:r>
          </a:p>
        </p:txBody>
      </p:sp>
      <p:sp>
        <p:nvSpPr>
          <p:cNvPr id="14" name="TextBox 13">
            <a:extLst>
              <a:ext uri="{FF2B5EF4-FFF2-40B4-BE49-F238E27FC236}">
                <a16:creationId xmlns:a16="http://schemas.microsoft.com/office/drawing/2014/main" id="{08F826AD-15AD-93FC-B774-D3026590A6A2}"/>
              </a:ext>
            </a:extLst>
          </p:cNvPr>
          <p:cNvSpPr txBox="1"/>
          <p:nvPr/>
        </p:nvSpPr>
        <p:spPr>
          <a:xfrm>
            <a:off x="2558327" y="1485789"/>
            <a:ext cx="3803515" cy="387735"/>
          </a:xfrm>
          <a:prstGeom prst="rect">
            <a:avLst/>
          </a:prstGeom>
          <a:noFill/>
        </p:spPr>
        <p:txBody>
          <a:bodyPr wrap="square" rtlCol="0">
            <a:spAutoFit/>
          </a:bodyPr>
          <a:lstStyle/>
          <a:p>
            <a:pPr marL="0" marR="0" lvl="0" indent="0" algn="l" defTabSz="609585" rtl="0" eaLnBrk="1" fontAlgn="auto" latinLnBrk="0" hangingPunct="1">
              <a:lnSpc>
                <a:spcPct val="90000"/>
              </a:lnSpc>
              <a:spcBef>
                <a:spcPts val="0"/>
              </a:spcBef>
              <a:spcAft>
                <a:spcPts val="600"/>
              </a:spcAft>
              <a:buClrTx/>
              <a:buSzTx/>
              <a:buFontTx/>
              <a:buNone/>
              <a:tabLst/>
              <a:defRPr/>
            </a:pPr>
            <a:r>
              <a:rPr kumimoji="0" lang="en-GB" sz="2133" b="1" i="0" u="none" strike="noStrike" kern="1200" cap="none" spc="0" normalizeH="0" baseline="0" noProof="0" dirty="0" err="1">
                <a:ln>
                  <a:noFill/>
                </a:ln>
                <a:solidFill>
                  <a:srgbClr val="8064A2"/>
                </a:solidFill>
                <a:effectLst/>
                <a:uLnTx/>
                <a:uFillTx/>
                <a:latin typeface="Arial" panose="020B0604020202020204" pitchFamily="34" charset="0"/>
                <a:ea typeface="+mn-ea"/>
                <a:cs typeface="Arial" panose="020B0604020202020204" pitchFamily="34" charset="0"/>
              </a:rPr>
              <a:t>persevERA</a:t>
            </a:r>
            <a:endParaRPr kumimoji="0" lang="en-GB" sz="2133" b="1" i="0" u="none" strike="noStrike" kern="1200" cap="none" spc="0" normalizeH="0" baseline="30000" noProof="0" dirty="0">
              <a:ln>
                <a:noFill/>
              </a:ln>
              <a:solidFill>
                <a:srgbClr val="8064A2"/>
              </a:solidFill>
              <a:effectLst/>
              <a:uLnTx/>
              <a:uFillTx/>
              <a:latin typeface="Arial" panose="020B0604020202020204" pitchFamily="34" charset="0"/>
              <a:ea typeface="+mn-ea"/>
              <a:cs typeface="Arial" panose="020B0604020202020204" pitchFamily="34" charset="0"/>
            </a:endParaRPr>
          </a:p>
        </p:txBody>
      </p:sp>
      <p:grpSp>
        <p:nvGrpSpPr>
          <p:cNvPr id="18" name="Group 17">
            <a:extLst>
              <a:ext uri="{FF2B5EF4-FFF2-40B4-BE49-F238E27FC236}">
                <a16:creationId xmlns:a16="http://schemas.microsoft.com/office/drawing/2014/main" id="{C0B3638D-6060-A819-C18C-A2601ADEBFC6}"/>
              </a:ext>
            </a:extLst>
          </p:cNvPr>
          <p:cNvGrpSpPr/>
          <p:nvPr/>
        </p:nvGrpSpPr>
        <p:grpSpPr>
          <a:xfrm>
            <a:off x="6190085" y="2352181"/>
            <a:ext cx="4914743" cy="2158695"/>
            <a:chOff x="4438910" y="2682620"/>
            <a:chExt cx="4914742" cy="2158695"/>
          </a:xfrm>
        </p:grpSpPr>
        <p:sp>
          <p:nvSpPr>
            <p:cNvPr id="19" name="Rectangle: Rounded Corners 22">
              <a:extLst>
                <a:ext uri="{FF2B5EF4-FFF2-40B4-BE49-F238E27FC236}">
                  <a16:creationId xmlns:a16="http://schemas.microsoft.com/office/drawing/2014/main" id="{0DC8DF9A-602F-B822-DFCB-3366B6645E78}"/>
                </a:ext>
              </a:extLst>
            </p:cNvPr>
            <p:cNvSpPr/>
            <p:nvPr/>
          </p:nvSpPr>
          <p:spPr>
            <a:xfrm>
              <a:off x="5874651" y="3888642"/>
              <a:ext cx="3479000" cy="952673"/>
            </a:xfrm>
            <a:prstGeom prst="rect">
              <a:avLst/>
            </a:prstGeom>
            <a:solidFill>
              <a:srgbClr val="B2B4B4"/>
            </a:solidFill>
            <a:ln w="12700" cap="flat" cmpd="sng" algn="ctr">
              <a:solidFill>
                <a:schemeClr val="tx1">
                  <a:lumMod val="20000"/>
                  <a:lumOff val="80000"/>
                </a:schemeClr>
              </a:solidFill>
              <a:prstDash val="solid"/>
              <a:miter lim="800000"/>
            </a:ln>
            <a:effectLst/>
          </p:spPr>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white"/>
                  </a:solidFill>
                  <a:effectLst/>
                  <a:uLnTx/>
                  <a:uFillTx/>
                  <a:latin typeface="Arial"/>
                  <a:ea typeface="+mn-ea"/>
                  <a:cs typeface="+mn-cs"/>
                </a:rPr>
                <a:t>Anastrozole + palbociclib + placebo</a:t>
              </a:r>
            </a:p>
          </p:txBody>
        </p:sp>
        <p:sp>
          <p:nvSpPr>
            <p:cNvPr id="20" name="Rectangle: Rounded Corners 23">
              <a:extLst>
                <a:ext uri="{FF2B5EF4-FFF2-40B4-BE49-F238E27FC236}">
                  <a16:creationId xmlns:a16="http://schemas.microsoft.com/office/drawing/2014/main" id="{32E92288-1036-7FAF-D403-0CB221302CE2}"/>
                </a:ext>
              </a:extLst>
            </p:cNvPr>
            <p:cNvSpPr/>
            <p:nvPr/>
          </p:nvSpPr>
          <p:spPr>
            <a:xfrm>
              <a:off x="5887135" y="2682620"/>
              <a:ext cx="3466517" cy="960837"/>
            </a:xfrm>
            <a:prstGeom prst="rect">
              <a:avLst/>
            </a:prstGeom>
            <a:solidFill>
              <a:schemeClr val="accent4"/>
            </a:solidFill>
            <a:ln w="12700" cap="flat" cmpd="sng" algn="ctr">
              <a:solidFill>
                <a:schemeClr val="accent4"/>
              </a:solidFill>
              <a:prstDash val="solid"/>
              <a:miter lim="800000"/>
            </a:ln>
            <a:effectLst/>
          </p:spPr>
          <p:txBody>
            <a:bodyPr rtlCol="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uLnTx/>
                  <a:uFillTx/>
                  <a:latin typeface="Arial"/>
                  <a:ea typeface="+mn-ea"/>
                  <a:cs typeface="+mn-cs"/>
                </a:rPr>
                <a:t>Camizestrant + palbociclib + placebo</a:t>
              </a:r>
            </a:p>
          </p:txBody>
        </p:sp>
        <p:cxnSp>
          <p:nvCxnSpPr>
            <p:cNvPr id="25" name="Straight Connector 24">
              <a:extLst>
                <a:ext uri="{FF2B5EF4-FFF2-40B4-BE49-F238E27FC236}">
                  <a16:creationId xmlns:a16="http://schemas.microsoft.com/office/drawing/2014/main" id="{AD5EE1D8-BEC3-3AC0-3693-F2DFCB1FB307}"/>
                </a:ext>
              </a:extLst>
            </p:cNvPr>
            <p:cNvCxnSpPr>
              <a:cxnSpLocks/>
            </p:cNvCxnSpPr>
            <p:nvPr/>
          </p:nvCxnSpPr>
          <p:spPr>
            <a:xfrm flipH="1">
              <a:off x="5297684" y="3651975"/>
              <a:ext cx="290790" cy="0"/>
            </a:xfrm>
            <a:prstGeom prst="line">
              <a:avLst/>
            </a:prstGeom>
            <a:noFill/>
            <a:ln w="12700" cap="flat" cmpd="sng" algn="ctr">
              <a:solidFill>
                <a:schemeClr val="tx1"/>
              </a:solidFill>
              <a:prstDash val="solid"/>
              <a:miter lim="800000"/>
            </a:ln>
            <a:effectLst/>
          </p:spPr>
        </p:cxnSp>
        <p:sp>
          <p:nvSpPr>
            <p:cNvPr id="26" name="Oval 25">
              <a:extLst>
                <a:ext uri="{FF2B5EF4-FFF2-40B4-BE49-F238E27FC236}">
                  <a16:creationId xmlns:a16="http://schemas.microsoft.com/office/drawing/2014/main" id="{6F4EB677-F922-7008-247A-5A259ED9F685}"/>
                </a:ext>
              </a:extLst>
            </p:cNvPr>
            <p:cNvSpPr/>
            <p:nvPr/>
          </p:nvSpPr>
          <p:spPr>
            <a:xfrm>
              <a:off x="5809076" y="3106812"/>
              <a:ext cx="112455" cy="112454"/>
            </a:xfrm>
            <a:prstGeom prst="ellipse">
              <a:avLst/>
            </a:prstGeom>
            <a:solidFill>
              <a:schemeClr val="tx1"/>
            </a:solidFill>
            <a:ln w="12700" cap="flat" cmpd="sng" algn="ctr">
              <a:solidFill>
                <a:schemeClr val="tx1"/>
              </a:solidFill>
              <a:prstDash val="solid"/>
              <a:miter lim="800000"/>
            </a:ln>
            <a:effectLst/>
          </p:spPr>
          <p:txBody>
            <a:bodyPr rtlCol="0" anchor="ctr">
              <a:noAutofit/>
            </a:bodyPr>
            <a:lstStyle/>
            <a:p>
              <a:pPr marL="0" marR="0" lvl="0" indent="0" algn="ctr" defTabSz="914377" rtl="0" eaLnBrk="1" fontAlgn="auto" latinLnBrk="0" hangingPunct="1">
                <a:lnSpc>
                  <a:spcPct val="90000"/>
                </a:lnSpc>
                <a:spcBef>
                  <a:spcPts val="0"/>
                </a:spcBef>
                <a:spcAft>
                  <a:spcPts val="600"/>
                </a:spcAft>
                <a:buClrTx/>
                <a:buSzTx/>
                <a:buFontTx/>
                <a:buNone/>
                <a:tabLst/>
                <a:defRPr/>
              </a:pPr>
              <a:endParaRPr kumimoji="0" lang="en-GB" sz="3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3EE6FB32-3353-8965-CA3B-78BB8DC13DF7}"/>
                </a:ext>
              </a:extLst>
            </p:cNvPr>
            <p:cNvSpPr/>
            <p:nvPr/>
          </p:nvSpPr>
          <p:spPr>
            <a:xfrm>
              <a:off x="5809076" y="4308751"/>
              <a:ext cx="112455" cy="112454"/>
            </a:xfrm>
            <a:prstGeom prst="ellipse">
              <a:avLst/>
            </a:prstGeom>
            <a:solidFill>
              <a:schemeClr val="tx1"/>
            </a:solidFill>
            <a:ln w="12700" cap="flat" cmpd="sng" algn="ctr">
              <a:solidFill>
                <a:schemeClr val="tx1"/>
              </a:solidFill>
              <a:prstDash val="solid"/>
              <a:miter lim="800000"/>
            </a:ln>
            <a:effectLst/>
          </p:spPr>
          <p:txBody>
            <a:bodyPr rtlCol="0" anchor="ctr">
              <a:noAutofit/>
            </a:bodyPr>
            <a:lstStyle/>
            <a:p>
              <a:pPr marL="0" marR="0" lvl="0" indent="0" algn="ctr" defTabSz="914377" rtl="0" eaLnBrk="1" fontAlgn="auto" latinLnBrk="0" hangingPunct="1">
                <a:lnSpc>
                  <a:spcPct val="90000"/>
                </a:lnSpc>
                <a:spcBef>
                  <a:spcPts val="0"/>
                </a:spcBef>
                <a:spcAft>
                  <a:spcPts val="600"/>
                </a:spcAft>
                <a:buClrTx/>
                <a:buSzTx/>
                <a:buFontTx/>
                <a:buNone/>
                <a:tabLst/>
                <a:defRPr/>
              </a:pPr>
              <a:endParaRPr kumimoji="0" lang="en-GB" sz="300" b="0" i="0" u="none" strike="noStrike" kern="0" cap="none" spc="0" normalizeH="0" baseline="0" noProof="0">
                <a:ln>
                  <a:noFill/>
                </a:ln>
                <a:solidFill>
                  <a:prstClr val="white"/>
                </a:solidFill>
                <a:effectLst/>
                <a:uLnTx/>
                <a:uFillTx/>
                <a:latin typeface="Arial"/>
                <a:ea typeface="+mn-ea"/>
                <a:cs typeface="+mn-cs"/>
              </a:endParaRPr>
            </a:p>
          </p:txBody>
        </p:sp>
        <p:cxnSp>
          <p:nvCxnSpPr>
            <p:cNvPr id="28" name="Straight Connector 27">
              <a:extLst>
                <a:ext uri="{FF2B5EF4-FFF2-40B4-BE49-F238E27FC236}">
                  <a16:creationId xmlns:a16="http://schemas.microsoft.com/office/drawing/2014/main" id="{6E7145A6-5BCD-0C91-F2D7-E6C063419544}"/>
                </a:ext>
              </a:extLst>
            </p:cNvPr>
            <p:cNvCxnSpPr>
              <a:cxnSpLocks/>
            </p:cNvCxnSpPr>
            <p:nvPr/>
          </p:nvCxnSpPr>
          <p:spPr>
            <a:xfrm flipH="1" flipV="1">
              <a:off x="5593118" y="3163039"/>
              <a:ext cx="224973" cy="0"/>
            </a:xfrm>
            <a:prstGeom prst="line">
              <a:avLst/>
            </a:prstGeom>
            <a:noFill/>
            <a:ln w="12700" cap="flat" cmpd="sng" algn="ctr">
              <a:solidFill>
                <a:schemeClr val="tx1"/>
              </a:solidFill>
              <a:prstDash val="solid"/>
              <a:miter lim="800000"/>
            </a:ln>
            <a:effectLst/>
          </p:spPr>
        </p:cxnSp>
        <p:cxnSp>
          <p:nvCxnSpPr>
            <p:cNvPr id="29" name="Straight Connector 28">
              <a:extLst>
                <a:ext uri="{FF2B5EF4-FFF2-40B4-BE49-F238E27FC236}">
                  <a16:creationId xmlns:a16="http://schemas.microsoft.com/office/drawing/2014/main" id="{647B4E4F-6769-48EE-67FD-A78D0F29223D}"/>
                </a:ext>
              </a:extLst>
            </p:cNvPr>
            <p:cNvCxnSpPr>
              <a:cxnSpLocks/>
            </p:cNvCxnSpPr>
            <p:nvPr/>
          </p:nvCxnSpPr>
          <p:spPr>
            <a:xfrm flipH="1" flipV="1">
              <a:off x="5588474" y="4364978"/>
              <a:ext cx="224973" cy="0"/>
            </a:xfrm>
            <a:prstGeom prst="line">
              <a:avLst/>
            </a:prstGeom>
            <a:noFill/>
            <a:ln w="12700" cap="flat" cmpd="sng" algn="ctr">
              <a:solidFill>
                <a:schemeClr val="tx1"/>
              </a:solidFill>
              <a:prstDash val="solid"/>
              <a:miter lim="800000"/>
            </a:ln>
            <a:effectLst/>
          </p:spPr>
        </p:cxnSp>
        <p:cxnSp>
          <p:nvCxnSpPr>
            <p:cNvPr id="30" name="Straight Connector 29">
              <a:extLst>
                <a:ext uri="{FF2B5EF4-FFF2-40B4-BE49-F238E27FC236}">
                  <a16:creationId xmlns:a16="http://schemas.microsoft.com/office/drawing/2014/main" id="{5FE19336-8765-51AA-C861-AB24F5BB0ECB}"/>
                </a:ext>
              </a:extLst>
            </p:cNvPr>
            <p:cNvCxnSpPr>
              <a:cxnSpLocks/>
            </p:cNvCxnSpPr>
            <p:nvPr/>
          </p:nvCxnSpPr>
          <p:spPr>
            <a:xfrm flipV="1">
              <a:off x="5588474" y="3156606"/>
              <a:ext cx="0" cy="1213200"/>
            </a:xfrm>
            <a:prstGeom prst="line">
              <a:avLst/>
            </a:prstGeom>
            <a:noFill/>
            <a:ln w="12700" cap="flat" cmpd="sng" algn="ctr">
              <a:solidFill>
                <a:schemeClr val="tx1"/>
              </a:solidFill>
              <a:prstDash val="solid"/>
              <a:miter lim="800000"/>
            </a:ln>
            <a:effectLst/>
          </p:spPr>
        </p:cxnSp>
        <p:grpSp>
          <p:nvGrpSpPr>
            <p:cNvPr id="31" name="Group 30">
              <a:extLst>
                <a:ext uri="{FF2B5EF4-FFF2-40B4-BE49-F238E27FC236}">
                  <a16:creationId xmlns:a16="http://schemas.microsoft.com/office/drawing/2014/main" id="{0BB63591-967B-D673-40FC-D84E7C1F290A}"/>
                </a:ext>
              </a:extLst>
            </p:cNvPr>
            <p:cNvGrpSpPr/>
            <p:nvPr/>
          </p:nvGrpSpPr>
          <p:grpSpPr>
            <a:xfrm>
              <a:off x="4570158" y="3425664"/>
              <a:ext cx="1025548" cy="803853"/>
              <a:chOff x="1893493" y="2972976"/>
              <a:chExt cx="833902" cy="653636"/>
            </a:xfrm>
          </p:grpSpPr>
          <p:sp>
            <p:nvSpPr>
              <p:cNvPr id="33" name="TextBox 32">
                <a:extLst>
                  <a:ext uri="{FF2B5EF4-FFF2-40B4-BE49-F238E27FC236}">
                    <a16:creationId xmlns:a16="http://schemas.microsoft.com/office/drawing/2014/main" id="{5F8F3FBC-A09D-863B-EAC4-F8EED543818D}"/>
                  </a:ext>
                </a:extLst>
              </p:cNvPr>
              <p:cNvSpPr txBox="1"/>
              <p:nvPr/>
            </p:nvSpPr>
            <p:spPr>
              <a:xfrm>
                <a:off x="1893493" y="3401376"/>
                <a:ext cx="833902" cy="225236"/>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200" b="0" i="0" u="none" strike="noStrike" kern="0" cap="none" spc="0" normalizeH="0" baseline="0" noProof="0">
                    <a:ln>
                      <a:noFill/>
                    </a:ln>
                    <a:solidFill>
                      <a:srgbClr val="404041"/>
                    </a:solidFill>
                    <a:effectLst/>
                    <a:uLnTx/>
                    <a:uFillTx/>
                    <a:latin typeface="Arial"/>
                    <a:ea typeface="+mn-ea"/>
                    <a:cs typeface="+mn-cs"/>
                  </a:rPr>
                  <a:t>1:1</a:t>
                </a:r>
              </a:p>
            </p:txBody>
          </p:sp>
          <p:sp>
            <p:nvSpPr>
              <p:cNvPr id="34" name="Oval 33">
                <a:extLst>
                  <a:ext uri="{FF2B5EF4-FFF2-40B4-BE49-F238E27FC236}">
                    <a16:creationId xmlns:a16="http://schemas.microsoft.com/office/drawing/2014/main" id="{0B642F4D-060F-068F-E3D6-9E1789D791AA}"/>
                  </a:ext>
                </a:extLst>
              </p:cNvPr>
              <p:cNvSpPr/>
              <p:nvPr/>
            </p:nvSpPr>
            <p:spPr>
              <a:xfrm>
                <a:off x="2096259" y="2972976"/>
                <a:ext cx="428400" cy="428400"/>
              </a:xfrm>
              <a:prstGeom prst="ellipse">
                <a:avLst/>
              </a:prstGeom>
              <a:solidFill>
                <a:schemeClr val="tx1"/>
              </a:solidFill>
              <a:ln w="12700" cap="flat" cmpd="sng" algn="ctr">
                <a:solidFill>
                  <a:schemeClr val="tx1"/>
                </a:solidFill>
                <a:prstDash val="solid"/>
                <a:miter lim="800000"/>
              </a:ln>
              <a:effectLst/>
            </p:spPr>
            <p:txBody>
              <a:bodyPr vert="horz" wrap="square" lIns="0" tIns="0" rIns="0" bIns="0" rtlCol="0" anchor="ctr">
                <a:normAutofit/>
              </a:bodyPr>
              <a:lstStyle/>
              <a:p>
                <a:pPr marL="0" marR="0" lvl="0" indent="0" algn="ctr" defTabSz="914377" rtl="0" eaLnBrk="1" fontAlgn="auto" latinLnBrk="0" hangingPunct="1">
                  <a:lnSpc>
                    <a:spcPct val="100000"/>
                  </a:lnSpc>
                  <a:spcBef>
                    <a:spcPts val="0"/>
                  </a:spcBef>
                  <a:spcAft>
                    <a:spcPts val="600"/>
                  </a:spcAft>
                  <a:buClrTx/>
                  <a:buSzTx/>
                  <a:buFontTx/>
                  <a:buNone/>
                  <a:tabLst/>
                  <a:defRPr/>
                </a:pPr>
                <a:r>
                  <a:rPr kumimoji="0" lang="en-GB" sz="1800" b="1" i="0" u="none" strike="noStrike" kern="0" cap="none" spc="0" normalizeH="0" baseline="0" noProof="0">
                    <a:ln>
                      <a:noFill/>
                    </a:ln>
                    <a:solidFill>
                      <a:prstClr val="white"/>
                    </a:solidFill>
                    <a:effectLst/>
                    <a:uLnTx/>
                    <a:uFillTx/>
                    <a:latin typeface="Arial"/>
                    <a:ea typeface="+mn-ea"/>
                    <a:cs typeface="+mn-cs"/>
                  </a:rPr>
                  <a:t>R</a:t>
                </a:r>
              </a:p>
            </p:txBody>
          </p:sp>
        </p:grpSp>
        <p:sp>
          <p:nvSpPr>
            <p:cNvPr id="32" name="TextBox 31">
              <a:extLst>
                <a:ext uri="{FF2B5EF4-FFF2-40B4-BE49-F238E27FC236}">
                  <a16:creationId xmlns:a16="http://schemas.microsoft.com/office/drawing/2014/main" id="{AC4091D9-47CF-2D67-E900-B7C225571D1E}"/>
                </a:ext>
              </a:extLst>
            </p:cNvPr>
            <p:cNvSpPr txBox="1"/>
            <p:nvPr/>
          </p:nvSpPr>
          <p:spPr>
            <a:xfrm>
              <a:off x="4438910" y="4208624"/>
              <a:ext cx="1156796" cy="258532"/>
            </a:xfrm>
            <a:prstGeom prst="rect">
              <a:avLst/>
            </a:prstGeom>
            <a:noFill/>
          </p:spPr>
          <p:txBody>
            <a:bodyPr wrap="square">
              <a:spAutoFit/>
            </a:bodyP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404041"/>
                  </a:solidFill>
                  <a:effectLst/>
                  <a:uLnTx/>
                  <a:uFillTx/>
                  <a:latin typeface="Arial"/>
                  <a:ea typeface="+mn-ea"/>
                  <a:cs typeface="Arial" panose="020B0604020202020204" pitchFamily="34" charset="0"/>
                </a:rPr>
                <a:t>N=1342</a:t>
              </a:r>
            </a:p>
          </p:txBody>
        </p:sp>
      </p:grpSp>
      <p:sp>
        <p:nvSpPr>
          <p:cNvPr id="36" name="TextBox 35">
            <a:extLst>
              <a:ext uri="{FF2B5EF4-FFF2-40B4-BE49-F238E27FC236}">
                <a16:creationId xmlns:a16="http://schemas.microsoft.com/office/drawing/2014/main" id="{01D0A776-9162-CF82-0C9B-DF474939FE3C}"/>
              </a:ext>
            </a:extLst>
          </p:cNvPr>
          <p:cNvSpPr txBox="1"/>
          <p:nvPr/>
        </p:nvSpPr>
        <p:spPr>
          <a:xfrm>
            <a:off x="8185285" y="1424631"/>
            <a:ext cx="2499648" cy="387735"/>
          </a:xfrm>
          <a:prstGeom prst="rect">
            <a:avLst/>
          </a:prstGeom>
          <a:noFill/>
        </p:spPr>
        <p:txBody>
          <a:bodyPr wrap="square" rtlCol="0">
            <a:spAutoFit/>
          </a:bodyPr>
          <a:lstStyle/>
          <a:p>
            <a:pPr marL="0" marR="0" lvl="0" indent="0" algn="l" defTabSz="609585" rtl="0" eaLnBrk="1" fontAlgn="auto" latinLnBrk="0" hangingPunct="1">
              <a:lnSpc>
                <a:spcPct val="90000"/>
              </a:lnSpc>
              <a:spcBef>
                <a:spcPts val="0"/>
              </a:spcBef>
              <a:spcAft>
                <a:spcPts val="600"/>
              </a:spcAft>
              <a:buClrTx/>
              <a:buSzTx/>
              <a:buFontTx/>
              <a:buNone/>
              <a:tabLst/>
              <a:defRPr/>
            </a:pPr>
            <a:r>
              <a:rPr kumimoji="0" lang="en-GB" sz="2133" b="1" i="0" u="none" strike="noStrike" kern="1200" cap="none" spc="0" normalizeH="0" baseline="0" noProof="0" dirty="0">
                <a:ln>
                  <a:noFill/>
                </a:ln>
                <a:solidFill>
                  <a:srgbClr val="8064A2"/>
                </a:solidFill>
                <a:effectLst/>
                <a:uLnTx/>
                <a:uFillTx/>
                <a:latin typeface="Arial" panose="020B0604020202020204" pitchFamily="34" charset="0"/>
                <a:ea typeface="+mn-ea"/>
                <a:cs typeface="Arial" panose="020B0604020202020204" pitchFamily="34" charset="0"/>
              </a:rPr>
              <a:t>SERENA-4</a:t>
            </a:r>
            <a:endParaRPr kumimoji="0" lang="en-GB" sz="2133" b="1" i="0" u="none" strike="noStrike" kern="1200" cap="none" spc="0" normalizeH="0" baseline="30000" noProof="0" dirty="0">
              <a:ln>
                <a:noFill/>
              </a:ln>
              <a:solidFill>
                <a:srgbClr val="8064A2"/>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0F3F3C0F-D498-574A-4B4B-C1171C54CD05}"/>
              </a:ext>
            </a:extLst>
          </p:cNvPr>
          <p:cNvSpPr txBox="1"/>
          <p:nvPr/>
        </p:nvSpPr>
        <p:spPr>
          <a:xfrm>
            <a:off x="851444" y="4680902"/>
            <a:ext cx="5244556" cy="1415772"/>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prstClr val="black"/>
                </a:solidFill>
                <a:effectLst/>
                <a:uLnTx/>
                <a:uFillTx/>
                <a:latin typeface="Calibri"/>
                <a:ea typeface="+mn-ea"/>
                <a:cs typeface="+mn-cs"/>
              </a:rPr>
              <a:t>Press release</a:t>
            </a:r>
            <a:r>
              <a:rPr kumimoji="0" lang="en-US" sz="1800" b="0" i="0" u="none" strike="noStrike" kern="1200" cap="none" spc="0" normalizeH="0" baseline="0" noProof="0" dirty="0">
                <a:ln>
                  <a:noFill/>
                </a:ln>
                <a:solidFill>
                  <a:prstClr val="black"/>
                </a:solidFill>
                <a:effectLst/>
                <a:uLnTx/>
                <a:uFillTx/>
                <a:latin typeface="Calibri"/>
                <a:ea typeface="+mn-ea"/>
                <a:cs typeface="+mn-cs"/>
              </a:rPr>
              <a:t>: This study did not meet the primary objective of a statistically significant improvement in PFS, but a numerical improvement was observed.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Results on Tuesday!</a:t>
            </a:r>
          </a:p>
        </p:txBody>
      </p:sp>
      <p:sp>
        <p:nvSpPr>
          <p:cNvPr id="38" name="TextBox 37">
            <a:extLst>
              <a:ext uri="{FF2B5EF4-FFF2-40B4-BE49-F238E27FC236}">
                <a16:creationId xmlns:a16="http://schemas.microsoft.com/office/drawing/2014/main" id="{9EDE5EAB-A5CF-09B3-E7AD-024F49789721}"/>
              </a:ext>
            </a:extLst>
          </p:cNvPr>
          <p:cNvSpPr txBox="1"/>
          <p:nvPr/>
        </p:nvSpPr>
        <p:spPr>
          <a:xfrm>
            <a:off x="663957" y="6032383"/>
            <a:ext cx="10676599" cy="430887"/>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Moving oral SERD into the first line setting the best option with</a:t>
            </a:r>
            <a:r>
              <a:rPr kumimoji="0" lang="en-US" sz="2200" b="0" i="1" u="none" strike="noStrike" kern="1200" cap="none" spc="0" normalizeH="0" baseline="0" noProof="0" dirty="0">
                <a:ln>
                  <a:noFill/>
                </a:ln>
                <a:solidFill>
                  <a:prstClr val="black"/>
                </a:solidFill>
                <a:effectLst/>
                <a:uLnTx/>
                <a:uFillTx/>
                <a:latin typeface="Calibri"/>
                <a:ea typeface="+mn-ea"/>
                <a:cs typeface="+mn-cs"/>
              </a:rPr>
              <a:t> ESR1 </a:t>
            </a:r>
            <a:r>
              <a:rPr kumimoji="0" lang="en-US" sz="2200" b="0" i="0" u="none" strike="noStrike" kern="1200" cap="none" spc="0" normalizeH="0" baseline="0" noProof="0" dirty="0">
                <a:ln>
                  <a:noFill/>
                </a:ln>
                <a:solidFill>
                  <a:prstClr val="black"/>
                </a:solidFill>
                <a:effectLst/>
                <a:uLnTx/>
                <a:uFillTx/>
                <a:latin typeface="Calibri"/>
                <a:ea typeface="+mn-ea"/>
                <a:cs typeface="+mn-cs"/>
              </a:rPr>
              <a:t>surveillance?</a:t>
            </a:r>
          </a:p>
        </p:txBody>
      </p:sp>
      <p:sp>
        <p:nvSpPr>
          <p:cNvPr id="2" name="TextBox 1">
            <a:extLst>
              <a:ext uri="{FF2B5EF4-FFF2-40B4-BE49-F238E27FC236}">
                <a16:creationId xmlns:a16="http://schemas.microsoft.com/office/drawing/2014/main" id="{8EA6179C-F7B4-4AE5-F0FB-A7A59559D148}"/>
              </a:ext>
            </a:extLst>
          </p:cNvPr>
          <p:cNvSpPr txBox="1"/>
          <p:nvPr/>
        </p:nvSpPr>
        <p:spPr>
          <a:xfrm>
            <a:off x="420696" y="6201876"/>
            <a:ext cx="10036004" cy="707886"/>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b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Turner NC et al. ASCO 2021, Abstract TPS1103;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Im</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SA at al. ASCO 2021, Abstract TPS1101. https://</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www.gene.com</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/media/press-releases/15106/2026-03-08/</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genentech</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-provides-update-on-phase-iii-p. </a:t>
            </a:r>
          </a:p>
        </p:txBody>
      </p:sp>
    </p:spTree>
    <p:extLst>
      <p:ext uri="{BB962C8B-B14F-4D97-AF65-F5344CB8AC3E}">
        <p14:creationId xmlns:p14="http://schemas.microsoft.com/office/powerpoint/2010/main" val="27752010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8FF3A9-E5B0-BD97-9548-EECD87687388}"/>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5680A76-F5AD-CF92-A1B3-684C5E1C983E}"/>
              </a:ext>
            </a:extLst>
          </p:cNvPr>
          <p:cNvSpPr>
            <a:spLocks noGrp="1"/>
          </p:cNvSpPr>
          <p:nvPr>
            <p:ph type="title"/>
          </p:nvPr>
        </p:nvSpPr>
        <p:spPr>
          <a:xfrm>
            <a:off x="609600" y="0"/>
            <a:ext cx="10972800" cy="1143000"/>
          </a:xfrm>
        </p:spPr>
        <p:txBody>
          <a:bodyPr/>
          <a:lstStyle/>
          <a:p>
            <a:r>
              <a:rPr lang="en-GB" sz="3733" b="1" dirty="0">
                <a:solidFill>
                  <a:srgbClr val="800080"/>
                </a:solidFill>
                <a:latin typeface="+mn-lt"/>
                <a:ea typeface="+mn-ea"/>
                <a:cs typeface="+mn-cs"/>
              </a:rPr>
              <a:t>Other first-line trials – AI sensitive</a:t>
            </a:r>
          </a:p>
        </p:txBody>
      </p:sp>
      <p:graphicFrame>
        <p:nvGraphicFramePr>
          <p:cNvPr id="17" name="Table 16">
            <a:extLst>
              <a:ext uri="{FF2B5EF4-FFF2-40B4-BE49-F238E27FC236}">
                <a16:creationId xmlns:a16="http://schemas.microsoft.com/office/drawing/2014/main" id="{6C3E73EC-13E1-1290-4067-6FA52876A76E}"/>
              </a:ext>
            </a:extLst>
          </p:cNvPr>
          <p:cNvGraphicFramePr>
            <a:graphicFrameLocks noGrp="1"/>
          </p:cNvGraphicFramePr>
          <p:nvPr/>
        </p:nvGraphicFramePr>
        <p:xfrm>
          <a:off x="1249362" y="1635831"/>
          <a:ext cx="8603412" cy="3870960"/>
        </p:xfrm>
        <a:graphic>
          <a:graphicData uri="http://schemas.openxmlformats.org/drawingml/2006/table">
            <a:tbl>
              <a:tblPr firstRow="1" bandRow="1">
                <a:tableStyleId>{5C22544A-7EE6-4342-B048-85BDC9FD1C3A}</a:tableStyleId>
              </a:tblPr>
              <a:tblGrid>
                <a:gridCol w="2867804">
                  <a:extLst>
                    <a:ext uri="{9D8B030D-6E8A-4147-A177-3AD203B41FA5}">
                      <a16:colId xmlns:a16="http://schemas.microsoft.com/office/drawing/2014/main" val="2408934480"/>
                    </a:ext>
                  </a:extLst>
                </a:gridCol>
                <a:gridCol w="2867804">
                  <a:extLst>
                    <a:ext uri="{9D8B030D-6E8A-4147-A177-3AD203B41FA5}">
                      <a16:colId xmlns:a16="http://schemas.microsoft.com/office/drawing/2014/main" val="2249406392"/>
                    </a:ext>
                  </a:extLst>
                </a:gridCol>
                <a:gridCol w="2867804">
                  <a:extLst>
                    <a:ext uri="{9D8B030D-6E8A-4147-A177-3AD203B41FA5}">
                      <a16:colId xmlns:a16="http://schemas.microsoft.com/office/drawing/2014/main" val="447721554"/>
                    </a:ext>
                  </a:extLst>
                </a:gridCol>
              </a:tblGrid>
              <a:tr h="579120">
                <a:tc>
                  <a:txBody>
                    <a:bodyPr/>
                    <a:lstStyle/>
                    <a:p>
                      <a:r>
                        <a:rPr lang="en-GB" sz="2400" dirty="0"/>
                        <a:t>Trial</a:t>
                      </a:r>
                    </a:p>
                  </a:txBody>
                  <a:tcPr anchor="ctr">
                    <a:solidFill>
                      <a:schemeClr val="accent5"/>
                    </a:solidFill>
                  </a:tcPr>
                </a:tc>
                <a:tc>
                  <a:txBody>
                    <a:bodyPr/>
                    <a:lstStyle/>
                    <a:p>
                      <a:r>
                        <a:rPr lang="en-GB" sz="2400" dirty="0"/>
                        <a:t>Investigational agent</a:t>
                      </a:r>
                    </a:p>
                  </a:txBody>
                  <a:tcPr anchor="ctr">
                    <a:solidFill>
                      <a:schemeClr val="accent5"/>
                    </a:solidFill>
                  </a:tcPr>
                </a:tc>
                <a:tc>
                  <a:txBody>
                    <a:bodyPr/>
                    <a:lstStyle/>
                    <a:p>
                      <a:r>
                        <a:rPr lang="en-GB" sz="2400" dirty="0"/>
                        <a:t>Randomisation</a:t>
                      </a:r>
                    </a:p>
                  </a:txBody>
                  <a:tcPr anchor="ctr">
                    <a:solidFill>
                      <a:schemeClr val="accent5"/>
                    </a:solidFill>
                  </a:tcPr>
                </a:tc>
                <a:extLst>
                  <a:ext uri="{0D108BD9-81ED-4DB2-BD59-A6C34878D82A}">
                    <a16:rowId xmlns:a16="http://schemas.microsoft.com/office/drawing/2014/main" val="1326269256"/>
                  </a:ext>
                </a:extLst>
              </a:tr>
              <a:tr h="822960">
                <a:tc>
                  <a:txBody>
                    <a:bodyPr/>
                    <a:lstStyle/>
                    <a:p>
                      <a:pPr algn="ctr"/>
                      <a:endParaRPr lang="en-GB" sz="3200" dirty="0"/>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a:t>Complete </a:t>
                      </a:r>
                      <a:r>
                        <a:rPr lang="en-GB" sz="1600" dirty="0" err="1"/>
                        <a:t>Estrogen</a:t>
                      </a:r>
                      <a:r>
                        <a:rPr lang="en-GB" sz="1600" dirty="0"/>
                        <a:t> Receptor Antagonists</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err="1">
                          <a:solidFill>
                            <a:schemeClr val="tx1"/>
                          </a:solidFill>
                        </a:rPr>
                        <a:t>Palazestrant</a:t>
                      </a:r>
                      <a:r>
                        <a:rPr lang="en-GB" sz="1600" dirty="0">
                          <a:solidFill>
                            <a:schemeClr val="tx1"/>
                          </a:solidFill>
                        </a:rPr>
                        <a:t> + </a:t>
                      </a:r>
                      <a:r>
                        <a:rPr lang="en-GB" sz="1600" dirty="0" err="1">
                          <a:solidFill>
                            <a:schemeClr val="tx1"/>
                          </a:solidFill>
                        </a:rPr>
                        <a:t>ribociclib</a:t>
                      </a:r>
                      <a:r>
                        <a:rPr lang="en-GB" sz="1600" dirty="0">
                          <a:solidFill>
                            <a:schemeClr val="tx1"/>
                          </a:solidFill>
                        </a:rPr>
                        <a:t> </a:t>
                      </a:r>
                      <a:br>
                        <a:rPr lang="en-GB" sz="1600" dirty="0">
                          <a:solidFill>
                            <a:schemeClr val="tx1"/>
                          </a:solidFill>
                        </a:rPr>
                      </a:br>
                      <a:r>
                        <a:rPr lang="en-GB" sz="1600" dirty="0">
                          <a:solidFill>
                            <a:schemeClr val="tx1"/>
                          </a:solidFill>
                        </a:rPr>
                        <a:t>vs. </a:t>
                      </a:r>
                      <a:br>
                        <a:rPr lang="en-GB" sz="1600" dirty="0">
                          <a:solidFill>
                            <a:schemeClr val="tx1"/>
                          </a:solidFill>
                        </a:rPr>
                      </a:br>
                      <a:r>
                        <a:rPr lang="en-GB" sz="1600" dirty="0">
                          <a:solidFill>
                            <a:schemeClr val="tx1"/>
                          </a:solidFill>
                        </a:rPr>
                        <a:t>letrozole + </a:t>
                      </a:r>
                      <a:r>
                        <a:rPr lang="en-GB" sz="1600" dirty="0" err="1">
                          <a:solidFill>
                            <a:schemeClr val="tx1"/>
                          </a:solidFill>
                        </a:rPr>
                        <a:t>ribociclib</a:t>
                      </a:r>
                      <a:endParaRPr lang="en-GB" sz="1600" dirty="0">
                        <a:solidFill>
                          <a:schemeClr val="tx1"/>
                        </a:solidFill>
                      </a:endParaRPr>
                    </a:p>
                  </a:txBody>
                  <a:tcPr anchor="ctr">
                    <a:solidFill>
                      <a:schemeClr val="bg1">
                        <a:lumMod val="95000"/>
                      </a:schemeClr>
                    </a:solidFill>
                  </a:tcPr>
                </a:tc>
                <a:extLst>
                  <a:ext uri="{0D108BD9-81ED-4DB2-BD59-A6C34878D82A}">
                    <a16:rowId xmlns:a16="http://schemas.microsoft.com/office/drawing/2014/main" val="180734972"/>
                  </a:ext>
                </a:extLst>
              </a:tr>
              <a:tr h="822960">
                <a:tc>
                  <a:txBody>
                    <a:bodyPr/>
                    <a:lstStyle/>
                    <a:p>
                      <a:pPr algn="ctr"/>
                      <a:endParaRPr lang="en-GB" sz="3200"/>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a:t>PARP1 inhibitor in </a:t>
                      </a:r>
                      <a:r>
                        <a:rPr lang="en-GB" sz="1600" i="1" dirty="0"/>
                        <a:t>BRCA1/2</a:t>
                      </a:r>
                      <a:r>
                        <a:rPr lang="en-GB" sz="1600" dirty="0"/>
                        <a:t> mutant</a:t>
                      </a:r>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err="1">
                          <a:solidFill>
                            <a:schemeClr val="tx1"/>
                          </a:solidFill>
                        </a:rPr>
                        <a:t>Saruparib</a:t>
                      </a:r>
                      <a:r>
                        <a:rPr lang="en-GB" sz="1600" dirty="0">
                          <a:solidFill>
                            <a:schemeClr val="tx1"/>
                          </a:solidFill>
                        </a:rPr>
                        <a:t> + </a:t>
                      </a:r>
                      <a:r>
                        <a:rPr lang="en-GB" sz="1600" dirty="0" err="1">
                          <a:solidFill>
                            <a:schemeClr val="tx1"/>
                          </a:solidFill>
                        </a:rPr>
                        <a:t>camizestrant</a:t>
                      </a:r>
                      <a:r>
                        <a:rPr lang="en-GB" sz="1600" dirty="0">
                          <a:solidFill>
                            <a:schemeClr val="tx1"/>
                          </a:solidFill>
                        </a:rPr>
                        <a:t> </a:t>
                      </a:r>
                      <a:br>
                        <a:rPr lang="en-GB" sz="1600" dirty="0">
                          <a:solidFill>
                            <a:schemeClr val="tx1"/>
                          </a:solidFill>
                        </a:rPr>
                      </a:br>
                      <a:r>
                        <a:rPr lang="en-GB" sz="1600" dirty="0">
                          <a:solidFill>
                            <a:schemeClr val="tx1"/>
                          </a:solidFill>
                        </a:rPr>
                        <a:t>vs. </a:t>
                      </a:r>
                      <a:br>
                        <a:rPr lang="en-GB" sz="1600" dirty="0">
                          <a:solidFill>
                            <a:schemeClr val="tx1"/>
                          </a:solidFill>
                        </a:rPr>
                      </a:br>
                      <a:r>
                        <a:rPr lang="en-GB" sz="1600" dirty="0">
                          <a:solidFill>
                            <a:schemeClr val="tx1"/>
                          </a:solidFill>
                        </a:rPr>
                        <a:t>CDK4/6i + ET or </a:t>
                      </a:r>
                      <a:r>
                        <a:rPr lang="en-GB" sz="1600" dirty="0" err="1">
                          <a:solidFill>
                            <a:schemeClr val="tx1"/>
                          </a:solidFill>
                        </a:rPr>
                        <a:t>camizestrant</a:t>
                      </a:r>
                      <a:endParaRPr lang="en-GB" sz="1600" dirty="0">
                        <a:solidFill>
                          <a:schemeClr val="tx1"/>
                        </a:solidFill>
                      </a:endParaRPr>
                    </a:p>
                  </a:txBody>
                  <a:tcPr anchor="ctr">
                    <a:solidFill>
                      <a:schemeClr val="bg1">
                        <a:lumMod val="95000"/>
                      </a:schemeClr>
                    </a:solidFill>
                  </a:tcPr>
                </a:tc>
                <a:extLst>
                  <a:ext uri="{0D108BD9-81ED-4DB2-BD59-A6C34878D82A}">
                    <a16:rowId xmlns:a16="http://schemas.microsoft.com/office/drawing/2014/main" val="1851187990"/>
                  </a:ext>
                </a:extLst>
              </a:tr>
              <a:tr h="822960">
                <a:tc>
                  <a:txBody>
                    <a:bodyPr/>
                    <a:lstStyle/>
                    <a:p>
                      <a:pPr algn="ctr"/>
                      <a:endParaRPr lang="en-GB" sz="3200"/>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a:t>Selective CDK4 inhibitor</a:t>
                      </a:r>
                    </a:p>
                  </a:txBody>
                  <a:tcPr anchor="ctr">
                    <a:solidFill>
                      <a:schemeClr val="bg1">
                        <a:lumMod val="95000"/>
                      </a:schemeClr>
                    </a:solidFill>
                  </a:tcPr>
                </a:tc>
                <a:tc>
                  <a:txBody>
                    <a:bodyPr/>
                    <a:lstStyle/>
                    <a:p>
                      <a:pPr algn="ctr"/>
                      <a:r>
                        <a:rPr lang="en-GB" sz="1600">
                          <a:solidFill>
                            <a:schemeClr val="tx1"/>
                          </a:solidFill>
                        </a:rPr>
                        <a:t>Atirmociclib + letrozole </a:t>
                      </a:r>
                      <a:br>
                        <a:rPr lang="en-GB" sz="1600">
                          <a:solidFill>
                            <a:schemeClr val="tx1"/>
                          </a:solidFill>
                        </a:rPr>
                      </a:br>
                      <a:r>
                        <a:rPr lang="en-GB" sz="1600">
                          <a:solidFill>
                            <a:schemeClr val="tx1"/>
                          </a:solidFill>
                        </a:rPr>
                        <a:t>vs. </a:t>
                      </a:r>
                      <a:br>
                        <a:rPr lang="en-GB" sz="1600">
                          <a:solidFill>
                            <a:schemeClr val="tx1"/>
                          </a:solidFill>
                        </a:rPr>
                      </a:br>
                      <a:r>
                        <a:rPr lang="en-GB" sz="1600">
                          <a:solidFill>
                            <a:schemeClr val="tx1"/>
                          </a:solidFill>
                        </a:rPr>
                        <a:t>CDK4/6i + letrozole</a:t>
                      </a:r>
                    </a:p>
                  </a:txBody>
                  <a:tcPr anchor="ctr">
                    <a:solidFill>
                      <a:schemeClr val="bg1">
                        <a:lumMod val="95000"/>
                      </a:schemeClr>
                    </a:solidFill>
                  </a:tcPr>
                </a:tc>
                <a:extLst>
                  <a:ext uri="{0D108BD9-81ED-4DB2-BD59-A6C34878D82A}">
                    <a16:rowId xmlns:a16="http://schemas.microsoft.com/office/drawing/2014/main" val="2993505993"/>
                  </a:ext>
                </a:extLst>
              </a:tr>
              <a:tr h="822960">
                <a:tc>
                  <a:txBody>
                    <a:bodyPr/>
                    <a:lstStyle/>
                    <a:p>
                      <a:pPr algn="ctr"/>
                      <a:endParaRPr lang="en-GB" sz="3200"/>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err="1"/>
                        <a:t>Inavolisib</a:t>
                      </a:r>
                      <a:endParaRPr lang="en-GB" sz="1600" dirty="0"/>
                    </a:p>
                  </a:txBody>
                  <a:tcPr anchor="c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err="1">
                          <a:solidFill>
                            <a:schemeClr val="tx1"/>
                          </a:solidFill>
                        </a:rPr>
                        <a:t>Inavolisib</a:t>
                      </a:r>
                      <a:r>
                        <a:rPr lang="en-GB" sz="1600" dirty="0">
                          <a:solidFill>
                            <a:schemeClr val="tx1"/>
                          </a:solidFill>
                        </a:rPr>
                        <a:t> + CDK4/6i + letrozole </a:t>
                      </a:r>
                      <a:br>
                        <a:rPr lang="en-GB" sz="1600" dirty="0">
                          <a:solidFill>
                            <a:schemeClr val="tx1"/>
                          </a:solidFill>
                        </a:rPr>
                      </a:br>
                      <a:r>
                        <a:rPr lang="en-GB" sz="1600" dirty="0">
                          <a:solidFill>
                            <a:schemeClr val="tx1"/>
                          </a:solidFill>
                        </a:rPr>
                        <a:t>vs. </a:t>
                      </a:r>
                      <a:br>
                        <a:rPr lang="en-GB" sz="1600" dirty="0">
                          <a:solidFill>
                            <a:schemeClr val="tx1"/>
                          </a:solidFill>
                        </a:rPr>
                      </a:br>
                      <a:r>
                        <a:rPr lang="en-GB" sz="1600" dirty="0">
                          <a:solidFill>
                            <a:schemeClr val="tx1"/>
                          </a:solidFill>
                        </a:rPr>
                        <a:t>CDK4/6i + letrozole</a:t>
                      </a:r>
                    </a:p>
                  </a:txBody>
                  <a:tcPr anchor="ctr">
                    <a:solidFill>
                      <a:schemeClr val="bg1">
                        <a:lumMod val="95000"/>
                      </a:schemeClr>
                    </a:solidFill>
                  </a:tcPr>
                </a:tc>
                <a:extLst>
                  <a:ext uri="{0D108BD9-81ED-4DB2-BD59-A6C34878D82A}">
                    <a16:rowId xmlns:a16="http://schemas.microsoft.com/office/drawing/2014/main" val="2088087347"/>
                  </a:ext>
                </a:extLst>
              </a:tr>
            </a:tbl>
          </a:graphicData>
        </a:graphic>
      </p:graphicFrame>
      <p:sp>
        <p:nvSpPr>
          <p:cNvPr id="9" name="Rectangle: Rounded Corners 8">
            <a:extLst>
              <a:ext uri="{FF2B5EF4-FFF2-40B4-BE49-F238E27FC236}">
                <a16:creationId xmlns:a16="http://schemas.microsoft.com/office/drawing/2014/main" id="{CAB54B3D-D6DF-1CCF-50F0-1D3190504851}"/>
              </a:ext>
            </a:extLst>
          </p:cNvPr>
          <p:cNvSpPr/>
          <p:nvPr/>
        </p:nvSpPr>
        <p:spPr>
          <a:xfrm>
            <a:off x="1524000" y="4871355"/>
            <a:ext cx="2142224" cy="513556"/>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prstClr val="white"/>
                </a:solidFill>
                <a:effectLst/>
                <a:uLnTx/>
                <a:uFillTx/>
                <a:latin typeface="Calibri"/>
                <a:ea typeface="+mn-ea"/>
                <a:cs typeface="+mn-cs"/>
              </a:rPr>
              <a:t>INAVO123</a:t>
            </a:r>
            <a:endParaRPr kumimoji="0" lang="en-GB" sz="1467" b="1" i="0" u="none" strike="noStrike" kern="1200" cap="none" spc="0" normalizeH="0" baseline="30000" noProof="0" dirty="0">
              <a:ln>
                <a:noFill/>
              </a:ln>
              <a:solidFill>
                <a:prstClr val="white"/>
              </a:solidFill>
              <a:effectLst/>
              <a:uLnTx/>
              <a:uFillTx/>
              <a:latin typeface="Calibri"/>
              <a:ea typeface="+mn-ea"/>
              <a:cs typeface="+mn-cs"/>
            </a:endParaRPr>
          </a:p>
        </p:txBody>
      </p:sp>
      <p:sp>
        <p:nvSpPr>
          <p:cNvPr id="10" name="Rectangle: Rounded Corners 9">
            <a:extLst>
              <a:ext uri="{FF2B5EF4-FFF2-40B4-BE49-F238E27FC236}">
                <a16:creationId xmlns:a16="http://schemas.microsoft.com/office/drawing/2014/main" id="{845C6336-43CD-EDD6-A44F-8F71E2DF5173}"/>
              </a:ext>
            </a:extLst>
          </p:cNvPr>
          <p:cNvSpPr/>
          <p:nvPr/>
        </p:nvSpPr>
        <p:spPr>
          <a:xfrm>
            <a:off x="1524000" y="3194037"/>
            <a:ext cx="2142224" cy="513556"/>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prstClr val="white"/>
                </a:solidFill>
                <a:effectLst/>
                <a:uLnTx/>
                <a:uFillTx/>
                <a:latin typeface="Calibri"/>
                <a:ea typeface="+mn-ea"/>
                <a:cs typeface="+mn-cs"/>
              </a:rPr>
              <a:t>EvoPAR-BR01</a:t>
            </a:r>
            <a:endParaRPr kumimoji="0" lang="en-GB" sz="1467" b="1" i="0" u="none" strike="noStrike" kern="1200" cap="none" spc="0" normalizeH="0" baseline="30000" noProof="0" dirty="0">
              <a:ln>
                <a:noFill/>
              </a:ln>
              <a:solidFill>
                <a:prstClr val="white"/>
              </a:solidFill>
              <a:effectLst/>
              <a:uLnTx/>
              <a:uFillTx/>
              <a:latin typeface="Calibri"/>
              <a:ea typeface="+mn-ea"/>
              <a:cs typeface="+mn-cs"/>
            </a:endParaRPr>
          </a:p>
        </p:txBody>
      </p:sp>
      <p:sp>
        <p:nvSpPr>
          <p:cNvPr id="11" name="Rectangle: Rounded Corners 10">
            <a:extLst>
              <a:ext uri="{FF2B5EF4-FFF2-40B4-BE49-F238E27FC236}">
                <a16:creationId xmlns:a16="http://schemas.microsoft.com/office/drawing/2014/main" id="{3D992EB5-7C88-BA8A-D4B0-B81D39E5833E}"/>
              </a:ext>
            </a:extLst>
          </p:cNvPr>
          <p:cNvSpPr/>
          <p:nvPr/>
        </p:nvSpPr>
        <p:spPr>
          <a:xfrm>
            <a:off x="1524000" y="4093635"/>
            <a:ext cx="2142224" cy="513556"/>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prstClr val="white"/>
                </a:solidFill>
                <a:effectLst/>
                <a:uLnTx/>
                <a:uFillTx/>
                <a:latin typeface="Calibri"/>
                <a:ea typeface="+mn-ea"/>
                <a:cs typeface="+mn-cs"/>
              </a:rPr>
              <a:t>FourLight-3</a:t>
            </a:r>
            <a:endParaRPr kumimoji="0" lang="en-GB" sz="1467"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Rounded Corners 12">
            <a:extLst>
              <a:ext uri="{FF2B5EF4-FFF2-40B4-BE49-F238E27FC236}">
                <a16:creationId xmlns:a16="http://schemas.microsoft.com/office/drawing/2014/main" id="{45CA8634-D76D-A3AA-8B64-D292EF94C6DE}"/>
              </a:ext>
            </a:extLst>
          </p:cNvPr>
          <p:cNvSpPr/>
          <p:nvPr/>
        </p:nvSpPr>
        <p:spPr>
          <a:xfrm>
            <a:off x="1524000" y="2410686"/>
            <a:ext cx="2142224" cy="513556"/>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prstClr val="white"/>
                </a:solidFill>
                <a:effectLst/>
                <a:uLnTx/>
                <a:uFillTx/>
                <a:latin typeface="Calibri"/>
                <a:ea typeface="+mn-ea"/>
                <a:cs typeface="+mn-cs"/>
              </a:rPr>
              <a:t>OPERA-02</a:t>
            </a:r>
            <a:endParaRPr kumimoji="0" lang="en-GB" sz="1467" b="1" i="0" u="none" strike="noStrike" kern="1200" cap="none" spc="0" normalizeH="0" baseline="30000" noProof="0" dirty="0">
              <a:ln>
                <a:noFill/>
              </a:ln>
              <a:solidFill>
                <a:prstClr val="white"/>
              </a:solidFill>
              <a:effectLst/>
              <a:uLnTx/>
              <a:uFillTx/>
              <a:latin typeface="Calibri"/>
              <a:ea typeface="+mn-ea"/>
              <a:cs typeface="+mn-cs"/>
            </a:endParaRPr>
          </a:p>
        </p:txBody>
      </p:sp>
      <p:sp>
        <p:nvSpPr>
          <p:cNvPr id="2" name="TextBox 1">
            <a:extLst>
              <a:ext uri="{FF2B5EF4-FFF2-40B4-BE49-F238E27FC236}">
                <a16:creationId xmlns:a16="http://schemas.microsoft.com/office/drawing/2014/main" id="{101CF172-92C6-ED0F-FA99-16D7CAE0FD36}"/>
              </a:ext>
            </a:extLst>
          </p:cNvPr>
          <p:cNvSpPr txBox="1"/>
          <p:nvPr/>
        </p:nvSpPr>
        <p:spPr>
          <a:xfrm>
            <a:off x="243841" y="6281646"/>
            <a:ext cx="11570207" cy="400110"/>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Tolaney</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SM et al. SABCS 2025, Abstract PS5-12-18; https://</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clinicaltrials.gov</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/study/NCT06380751; https://clinicaltrials.gov/study/NCT06760637; Cortés J et al. ESMO Breast Cancer 2025; Abstract 408TiP.</a:t>
            </a:r>
          </a:p>
        </p:txBody>
      </p:sp>
    </p:spTree>
    <p:extLst>
      <p:ext uri="{BB962C8B-B14F-4D97-AF65-F5344CB8AC3E}">
        <p14:creationId xmlns:p14="http://schemas.microsoft.com/office/powerpoint/2010/main" val="1712397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4B002B-6FC3-51D4-7B19-A3BC7315D346}"/>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0B20C4D8-0EF9-2BB3-CA3B-EF4829E6E2F6}"/>
              </a:ext>
            </a:extLst>
          </p:cNvPr>
          <p:cNvSpPr txBox="1">
            <a:spLocks/>
          </p:cNvSpPr>
          <p:nvPr/>
        </p:nvSpPr>
        <p:spPr>
          <a:xfrm>
            <a:off x="483200" y="217601"/>
            <a:ext cx="11523133" cy="1008000"/>
          </a:xfrm>
          <a:prstGeom prst="rect">
            <a:avLst/>
          </a:prstGeom>
        </p:spPr>
        <p:txBody>
          <a:bodyPr>
            <a:normAutofit/>
          </a:bodyPr>
          <a:lstStyle>
            <a:lvl1pPr algn="l" defTabSz="685800" rtl="0" eaLnBrk="1" latinLnBrk="0" hangingPunct="1">
              <a:lnSpc>
                <a:spcPct val="90000"/>
              </a:lnSpc>
              <a:spcBef>
                <a:spcPct val="0"/>
              </a:spcBef>
              <a:buNone/>
              <a:defRPr sz="2400" b="1" kern="1200" cap="all" baseline="0">
                <a:solidFill>
                  <a:schemeClr val="tx2"/>
                </a:solidFill>
                <a:latin typeface="Arial"/>
                <a:ea typeface="+mj-ea"/>
                <a:cs typeface="Arial"/>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800080"/>
                </a:solidFill>
                <a:effectLst/>
                <a:uLnTx/>
                <a:uFillTx/>
                <a:latin typeface="Arial"/>
                <a:ea typeface="+mj-ea"/>
                <a:cs typeface="Arial"/>
              </a:rPr>
              <a:t>Biomarker testing in metastatic breast cancer</a:t>
            </a:r>
          </a:p>
        </p:txBody>
      </p:sp>
      <p:sp>
        <p:nvSpPr>
          <p:cNvPr id="2" name="TextBox 1">
            <a:extLst>
              <a:ext uri="{FF2B5EF4-FFF2-40B4-BE49-F238E27FC236}">
                <a16:creationId xmlns:a16="http://schemas.microsoft.com/office/drawing/2014/main" id="{9467DD0E-FEE3-3DDE-D70F-0F8244306826}"/>
              </a:ext>
            </a:extLst>
          </p:cNvPr>
          <p:cNvSpPr txBox="1"/>
          <p:nvPr/>
        </p:nvSpPr>
        <p:spPr>
          <a:xfrm>
            <a:off x="2793996" y="1572243"/>
            <a:ext cx="4168211" cy="913199"/>
          </a:xfrm>
          <a:prstGeom prst="rect">
            <a:avLst/>
          </a:prstGeom>
          <a:noFill/>
          <a:ln>
            <a:solidFill>
              <a:schemeClr val="tx1"/>
            </a:solid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Fulvestrant + CDK4/6i</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 </a:t>
            </a:r>
            <a:r>
              <a:rPr kumimoji="0" lang="en-US" sz="2667" b="0" i="0" u="none" strike="noStrike" kern="1200" cap="none" spc="0" normalizeH="0" baseline="0" noProof="0" dirty="0" err="1">
                <a:ln>
                  <a:noFill/>
                </a:ln>
                <a:solidFill>
                  <a:prstClr val="black"/>
                </a:solidFill>
                <a:effectLst/>
                <a:uLnTx/>
                <a:uFillTx/>
                <a:latin typeface="Calibri"/>
                <a:ea typeface="+mn-ea"/>
                <a:cs typeface="+mn-cs"/>
              </a:rPr>
              <a:t>inavolisib</a:t>
            </a:r>
            <a:endParaRPr kumimoji="0" lang="en-US" sz="2667"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04AA708C-7515-3B7D-17E9-3FA17D219CEF}"/>
              </a:ext>
            </a:extLst>
          </p:cNvPr>
          <p:cNvSpPr txBox="1"/>
          <p:nvPr/>
        </p:nvSpPr>
        <p:spPr>
          <a:xfrm>
            <a:off x="631967" y="1346541"/>
            <a:ext cx="1769220" cy="1077218"/>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mn-cs"/>
              </a:rPr>
              <a:t>At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mn-cs"/>
              </a:rPr>
              <a:t>Relapse</a:t>
            </a:r>
          </a:p>
        </p:txBody>
      </p:sp>
      <p:sp>
        <p:nvSpPr>
          <p:cNvPr id="8" name="TextBox 7">
            <a:extLst>
              <a:ext uri="{FF2B5EF4-FFF2-40B4-BE49-F238E27FC236}">
                <a16:creationId xmlns:a16="http://schemas.microsoft.com/office/drawing/2014/main" id="{2B256398-12D8-1AB3-1870-F2B2B40E88BD}"/>
              </a:ext>
            </a:extLst>
          </p:cNvPr>
          <p:cNvSpPr txBox="1"/>
          <p:nvPr/>
        </p:nvSpPr>
        <p:spPr>
          <a:xfrm>
            <a:off x="7149525" y="1284985"/>
            <a:ext cx="2199039" cy="1077218"/>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mn-cs"/>
              </a:rPr>
              <a:t>At</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mn-cs"/>
              </a:rPr>
              <a:t>Progression</a:t>
            </a:r>
          </a:p>
        </p:txBody>
      </p:sp>
      <p:sp>
        <p:nvSpPr>
          <p:cNvPr id="9" name="TextBox 8">
            <a:extLst>
              <a:ext uri="{FF2B5EF4-FFF2-40B4-BE49-F238E27FC236}">
                <a16:creationId xmlns:a16="http://schemas.microsoft.com/office/drawing/2014/main" id="{D00F5596-80E6-8F32-D531-AA9720254474}"/>
              </a:ext>
            </a:extLst>
          </p:cNvPr>
          <p:cNvSpPr txBox="1"/>
          <p:nvPr/>
        </p:nvSpPr>
        <p:spPr>
          <a:xfrm>
            <a:off x="334434" y="2767239"/>
            <a:ext cx="5910333" cy="769441"/>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Somatic</a:t>
            </a:r>
            <a:r>
              <a:rPr kumimoji="0" lang="en-GB" sz="2200" b="0" i="0" u="none" strike="noStrike" kern="1200" cap="none" spc="0" normalizeH="0" baseline="0" noProof="0" dirty="0">
                <a:ln>
                  <a:noFill/>
                </a:ln>
                <a:solidFill>
                  <a:prstClr val="black"/>
                </a:solidFill>
                <a:effectLst/>
                <a:uLnTx/>
                <a:uFillTx/>
                <a:latin typeface="Calibri"/>
                <a:ea typeface="+mn-ea"/>
                <a:cs typeface="+mn-cs"/>
              </a:rPr>
              <a:t> 	tissue biopsy </a:t>
            </a:r>
            <a:r>
              <a:rPr kumimoji="0" lang="en-GB" sz="2200" b="0" i="1" u="none" strike="noStrike" kern="1200" cap="none" spc="0" normalizeH="0" baseline="0" noProof="0" dirty="0">
                <a:ln>
                  <a:noFill/>
                </a:ln>
                <a:solidFill>
                  <a:prstClr val="black"/>
                </a:solidFill>
                <a:effectLst/>
                <a:uLnTx/>
                <a:uFillTx/>
                <a:latin typeface="Calibri"/>
                <a:ea typeface="+mn-ea"/>
                <a:cs typeface="+mn-cs"/>
              </a:rPr>
              <a:t>PIK3CA/AKT1/PTEN</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0" i="1" u="none" strike="noStrike" kern="1200" cap="none" spc="0" normalizeH="0" baseline="0" noProof="0" dirty="0">
                <a:ln>
                  <a:noFill/>
                </a:ln>
                <a:solidFill>
                  <a:prstClr val="black"/>
                </a:solidFill>
                <a:effectLst/>
                <a:uLnTx/>
                <a:uFillTx/>
                <a:latin typeface="Calibri"/>
                <a:ea typeface="+mn-ea"/>
                <a:cs typeface="+mn-cs"/>
              </a:rPr>
              <a:t>		?liquid biopsy PIK3CA</a:t>
            </a:r>
          </a:p>
        </p:txBody>
      </p:sp>
      <p:sp>
        <p:nvSpPr>
          <p:cNvPr id="10" name="TextBox 9">
            <a:extLst>
              <a:ext uri="{FF2B5EF4-FFF2-40B4-BE49-F238E27FC236}">
                <a16:creationId xmlns:a16="http://schemas.microsoft.com/office/drawing/2014/main" id="{1331F335-BAB5-E504-C3BF-0B7C8C7CD3C3}"/>
              </a:ext>
            </a:extLst>
          </p:cNvPr>
          <p:cNvSpPr txBox="1"/>
          <p:nvPr/>
        </p:nvSpPr>
        <p:spPr>
          <a:xfrm>
            <a:off x="6962207" y="2767237"/>
            <a:ext cx="5373059" cy="769441"/>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Somatic </a:t>
            </a:r>
            <a:r>
              <a:rPr kumimoji="0" lang="en-GB" sz="2200" b="0" i="0" u="none" strike="noStrike" kern="1200" cap="none" spc="0" normalizeH="0" baseline="0" noProof="0" dirty="0">
                <a:ln>
                  <a:noFill/>
                </a:ln>
                <a:solidFill>
                  <a:prstClr val="black"/>
                </a:solidFill>
                <a:effectLst/>
                <a:uLnTx/>
                <a:uFillTx/>
                <a:latin typeface="Calibri"/>
                <a:ea typeface="+mn-ea"/>
                <a:cs typeface="+mn-cs"/>
              </a:rPr>
              <a:t>liquid biopsy </a:t>
            </a:r>
            <a:r>
              <a:rPr kumimoji="0" lang="en-GB" sz="2200" b="0" i="1" u="none" strike="noStrike" kern="1200" cap="none" spc="0" normalizeH="0" baseline="0" noProof="0" dirty="0">
                <a:ln>
                  <a:noFill/>
                </a:ln>
                <a:solidFill>
                  <a:prstClr val="black"/>
                </a:solidFill>
                <a:effectLst/>
                <a:uLnTx/>
                <a:uFillTx/>
                <a:latin typeface="Calibri"/>
                <a:ea typeface="+mn-ea"/>
                <a:cs typeface="+mn-cs"/>
              </a:rPr>
              <a:t>ESR1/PIK3CA/AKT1/PTEN</a:t>
            </a:r>
          </a:p>
        </p:txBody>
      </p:sp>
      <p:sp>
        <p:nvSpPr>
          <p:cNvPr id="5" name="TextBox 4">
            <a:extLst>
              <a:ext uri="{FF2B5EF4-FFF2-40B4-BE49-F238E27FC236}">
                <a16:creationId xmlns:a16="http://schemas.microsoft.com/office/drawing/2014/main" id="{E6C1A43E-5A84-FD47-D87C-5208BC1A51B0}"/>
              </a:ext>
            </a:extLst>
          </p:cNvPr>
          <p:cNvSpPr txBox="1"/>
          <p:nvPr/>
        </p:nvSpPr>
        <p:spPr>
          <a:xfrm>
            <a:off x="72567" y="6320741"/>
            <a:ext cx="6172200" cy="430887"/>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Germline</a:t>
            </a:r>
            <a:r>
              <a:rPr kumimoji="0" lang="en-GB" sz="2200" b="0" i="0" u="none" strike="noStrike" kern="1200" cap="none" spc="0" normalizeH="0" baseline="0" noProof="0" dirty="0">
                <a:ln>
                  <a:noFill/>
                </a:ln>
                <a:solidFill>
                  <a:prstClr val="black"/>
                </a:solidFill>
                <a:effectLst/>
                <a:uLnTx/>
                <a:uFillTx/>
                <a:latin typeface="Calibri"/>
                <a:ea typeface="+mn-ea"/>
                <a:cs typeface="+mn-cs"/>
              </a:rPr>
              <a:t> </a:t>
            </a:r>
            <a:r>
              <a:rPr kumimoji="0" lang="en-GB" sz="2200" b="0" i="1" u="none" strike="noStrike" kern="1200" cap="none" spc="0" normalizeH="0" baseline="0" noProof="0" dirty="0">
                <a:ln>
                  <a:noFill/>
                </a:ln>
                <a:solidFill>
                  <a:prstClr val="black"/>
                </a:solidFill>
                <a:effectLst/>
                <a:uLnTx/>
                <a:uFillTx/>
                <a:latin typeface="Calibri"/>
                <a:ea typeface="+mn-ea"/>
                <a:cs typeface="+mn-cs"/>
              </a:rPr>
              <a:t>testing BRCA1/BRCA2/PALB2</a:t>
            </a:r>
          </a:p>
        </p:txBody>
      </p:sp>
      <p:cxnSp>
        <p:nvCxnSpPr>
          <p:cNvPr id="12" name="Straight Connector 11">
            <a:extLst>
              <a:ext uri="{FF2B5EF4-FFF2-40B4-BE49-F238E27FC236}">
                <a16:creationId xmlns:a16="http://schemas.microsoft.com/office/drawing/2014/main" id="{5BFBA013-A7FC-F8AC-517F-62A4794BDB87}"/>
              </a:ext>
            </a:extLst>
          </p:cNvPr>
          <p:cNvCxnSpPr/>
          <p:nvPr/>
        </p:nvCxnSpPr>
        <p:spPr>
          <a:xfrm>
            <a:off x="50800" y="6203900"/>
            <a:ext cx="12006333"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1C4FD4C-ACCE-FA92-42F3-2B4984E76A45}"/>
              </a:ext>
            </a:extLst>
          </p:cNvPr>
          <p:cNvCxnSpPr/>
          <p:nvPr/>
        </p:nvCxnSpPr>
        <p:spPr>
          <a:xfrm>
            <a:off x="92834" y="3629012"/>
            <a:ext cx="12006333" cy="0"/>
          </a:xfrm>
          <a:prstGeom prst="line">
            <a:avLst/>
          </a:prstGeom>
        </p:spPr>
        <p:style>
          <a:lnRef idx="2">
            <a:schemeClr val="accent1"/>
          </a:lnRef>
          <a:fillRef idx="0">
            <a:schemeClr val="accent1"/>
          </a:fillRef>
          <a:effectRef idx="1">
            <a:schemeClr val="accent1"/>
          </a:effectRef>
          <a:fontRef idx="minor">
            <a:schemeClr val="tx1"/>
          </a:fontRef>
        </p:style>
      </p:cxnSp>
      <p:sp>
        <p:nvSpPr>
          <p:cNvPr id="17" name="TextBox 16">
            <a:extLst>
              <a:ext uri="{FF2B5EF4-FFF2-40B4-BE49-F238E27FC236}">
                <a16:creationId xmlns:a16="http://schemas.microsoft.com/office/drawing/2014/main" id="{C34CC0AE-9C20-07F4-1EEE-748E4F751ABB}"/>
              </a:ext>
            </a:extLst>
          </p:cNvPr>
          <p:cNvSpPr txBox="1"/>
          <p:nvPr/>
        </p:nvSpPr>
        <p:spPr>
          <a:xfrm>
            <a:off x="77884" y="732630"/>
            <a:ext cx="6166883" cy="58477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a:ea typeface="+mn-ea"/>
                <a:cs typeface="+mn-cs"/>
              </a:rPr>
              <a:t>Relapsing on ET</a:t>
            </a:r>
          </a:p>
        </p:txBody>
      </p:sp>
    </p:spTree>
    <p:extLst>
      <p:ext uri="{BB962C8B-B14F-4D97-AF65-F5344CB8AC3E}">
        <p14:creationId xmlns:p14="http://schemas.microsoft.com/office/powerpoint/2010/main" val="22982040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12558B-99BA-2220-8FA7-B1356FDA1580}"/>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1465B129-73E4-9378-6BAC-9CDDACCF73FE}"/>
              </a:ext>
            </a:extLst>
          </p:cNvPr>
          <p:cNvSpPr txBox="1"/>
          <p:nvPr/>
        </p:nvSpPr>
        <p:spPr>
          <a:xfrm>
            <a:off x="2793996" y="1572243"/>
            <a:ext cx="4168211" cy="913199"/>
          </a:xfrm>
          <a:prstGeom prst="rect">
            <a:avLst/>
          </a:prstGeom>
          <a:noFill/>
          <a:ln>
            <a:solidFill>
              <a:schemeClr val="tx1"/>
            </a:solid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white">
                    <a:lumMod val="65000"/>
                  </a:prstClr>
                </a:solidFill>
                <a:effectLst/>
                <a:uLnTx/>
                <a:uFillTx/>
                <a:latin typeface="Calibri"/>
                <a:ea typeface="+mn-ea"/>
                <a:cs typeface="+mn-cs"/>
              </a:rPr>
              <a:t>Fulvestrant + CDK4/6i</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white">
                    <a:lumMod val="65000"/>
                  </a:prstClr>
                </a:solidFill>
                <a:effectLst/>
                <a:uLnTx/>
                <a:uFillTx/>
                <a:latin typeface="Calibri"/>
                <a:ea typeface="+mn-ea"/>
                <a:cs typeface="+mn-cs"/>
              </a:rPr>
              <a:t>+/- </a:t>
            </a:r>
            <a:r>
              <a:rPr kumimoji="0" lang="en-US" sz="2667" b="0" i="0" u="none" strike="noStrike" kern="1200" cap="none" spc="0" normalizeH="0" baseline="0" noProof="0" dirty="0" err="1">
                <a:ln>
                  <a:noFill/>
                </a:ln>
                <a:solidFill>
                  <a:prstClr val="white">
                    <a:lumMod val="65000"/>
                  </a:prstClr>
                </a:solidFill>
                <a:effectLst/>
                <a:uLnTx/>
                <a:uFillTx/>
                <a:latin typeface="Calibri"/>
                <a:ea typeface="+mn-ea"/>
                <a:cs typeface="+mn-cs"/>
              </a:rPr>
              <a:t>inavolisib</a:t>
            </a:r>
            <a:endParaRPr kumimoji="0" lang="en-US" sz="2667" b="0" i="0" u="none" strike="noStrike" kern="1200" cap="none" spc="0" normalizeH="0" baseline="0" noProof="0" dirty="0">
              <a:ln>
                <a:noFill/>
              </a:ln>
              <a:solidFill>
                <a:prstClr val="white">
                  <a:lumMod val="65000"/>
                </a:prstClr>
              </a:solidFill>
              <a:effectLst/>
              <a:uLnTx/>
              <a:uFillTx/>
              <a:latin typeface="Calibri"/>
              <a:ea typeface="+mn-ea"/>
              <a:cs typeface="+mn-cs"/>
            </a:endParaRPr>
          </a:p>
        </p:txBody>
      </p:sp>
      <p:sp>
        <p:nvSpPr>
          <p:cNvPr id="7" name="TextBox 6">
            <a:extLst>
              <a:ext uri="{FF2B5EF4-FFF2-40B4-BE49-F238E27FC236}">
                <a16:creationId xmlns:a16="http://schemas.microsoft.com/office/drawing/2014/main" id="{374F7653-DEC4-B487-3C0E-24E50E24F2AD}"/>
              </a:ext>
            </a:extLst>
          </p:cNvPr>
          <p:cNvSpPr txBox="1"/>
          <p:nvPr/>
        </p:nvSpPr>
        <p:spPr>
          <a:xfrm>
            <a:off x="631967" y="1656653"/>
            <a:ext cx="1769220" cy="769441"/>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white">
                    <a:lumMod val="65000"/>
                  </a:prstClr>
                </a:solidFill>
                <a:effectLst/>
                <a:uLnTx/>
                <a:uFillTx/>
                <a:latin typeface="Calibri"/>
                <a:ea typeface="+mn-ea"/>
                <a:cs typeface="+mn-cs"/>
              </a:rPr>
              <a:t>At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white">
                    <a:lumMod val="65000"/>
                  </a:prstClr>
                </a:solidFill>
                <a:effectLst/>
                <a:uLnTx/>
                <a:uFillTx/>
                <a:latin typeface="Calibri"/>
                <a:ea typeface="+mn-ea"/>
                <a:cs typeface="+mn-cs"/>
              </a:rPr>
              <a:t>Relapse</a:t>
            </a:r>
          </a:p>
        </p:txBody>
      </p:sp>
      <p:sp>
        <p:nvSpPr>
          <p:cNvPr id="8" name="TextBox 7">
            <a:extLst>
              <a:ext uri="{FF2B5EF4-FFF2-40B4-BE49-F238E27FC236}">
                <a16:creationId xmlns:a16="http://schemas.microsoft.com/office/drawing/2014/main" id="{BB80C0A9-0726-5112-40AC-B2A4BF90900A}"/>
              </a:ext>
            </a:extLst>
          </p:cNvPr>
          <p:cNvSpPr txBox="1"/>
          <p:nvPr/>
        </p:nvSpPr>
        <p:spPr>
          <a:xfrm>
            <a:off x="7149525" y="1595097"/>
            <a:ext cx="2199039" cy="769441"/>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white">
                    <a:lumMod val="65000"/>
                  </a:prstClr>
                </a:solidFill>
                <a:effectLst/>
                <a:uLnTx/>
                <a:uFillTx/>
                <a:latin typeface="Calibri"/>
                <a:ea typeface="+mn-ea"/>
                <a:cs typeface="+mn-cs"/>
              </a:rPr>
              <a:t>At</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white">
                    <a:lumMod val="65000"/>
                  </a:prstClr>
                </a:solidFill>
                <a:effectLst/>
                <a:uLnTx/>
                <a:uFillTx/>
                <a:latin typeface="Calibri"/>
                <a:ea typeface="+mn-ea"/>
                <a:cs typeface="+mn-cs"/>
              </a:rPr>
              <a:t>Progression</a:t>
            </a:r>
          </a:p>
        </p:txBody>
      </p:sp>
      <p:sp>
        <p:nvSpPr>
          <p:cNvPr id="9" name="TextBox 8">
            <a:extLst>
              <a:ext uri="{FF2B5EF4-FFF2-40B4-BE49-F238E27FC236}">
                <a16:creationId xmlns:a16="http://schemas.microsoft.com/office/drawing/2014/main" id="{9F09A053-2537-6335-07ED-A64FDB2B82FA}"/>
              </a:ext>
            </a:extLst>
          </p:cNvPr>
          <p:cNvSpPr txBox="1"/>
          <p:nvPr/>
        </p:nvSpPr>
        <p:spPr>
          <a:xfrm>
            <a:off x="334434" y="2767239"/>
            <a:ext cx="5910333" cy="769441"/>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white">
                    <a:lumMod val="65000"/>
                  </a:prstClr>
                </a:solidFill>
                <a:effectLst/>
                <a:uLnTx/>
                <a:uFillTx/>
                <a:latin typeface="Calibri"/>
                <a:ea typeface="+mn-ea"/>
                <a:cs typeface="+mn-cs"/>
              </a:rPr>
              <a:t>Somatic</a:t>
            </a:r>
            <a:r>
              <a:rPr kumimoji="0" lang="en-GB" sz="2200" b="0" i="0" u="none" strike="noStrike" kern="1200" cap="none" spc="0" normalizeH="0" baseline="0" noProof="0" dirty="0">
                <a:ln>
                  <a:noFill/>
                </a:ln>
                <a:solidFill>
                  <a:prstClr val="white">
                    <a:lumMod val="65000"/>
                  </a:prstClr>
                </a:solidFill>
                <a:effectLst/>
                <a:uLnTx/>
                <a:uFillTx/>
                <a:latin typeface="Calibri"/>
                <a:ea typeface="+mn-ea"/>
                <a:cs typeface="+mn-cs"/>
              </a:rPr>
              <a:t> 	tissue biopsy </a:t>
            </a:r>
            <a:r>
              <a:rPr kumimoji="0" lang="en-GB" sz="2200" b="0" i="1" u="none" strike="noStrike" kern="1200" cap="none" spc="0" normalizeH="0" baseline="0" noProof="0" dirty="0">
                <a:ln>
                  <a:noFill/>
                </a:ln>
                <a:solidFill>
                  <a:prstClr val="white">
                    <a:lumMod val="65000"/>
                  </a:prstClr>
                </a:solidFill>
                <a:effectLst/>
                <a:uLnTx/>
                <a:uFillTx/>
                <a:latin typeface="Calibri"/>
                <a:ea typeface="+mn-ea"/>
                <a:cs typeface="+mn-cs"/>
              </a:rPr>
              <a:t>PIK3CA/AKT1/PTEN</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0" i="1" u="none" strike="noStrike" kern="1200" cap="none" spc="0" normalizeH="0" baseline="0" noProof="0" dirty="0">
                <a:ln>
                  <a:noFill/>
                </a:ln>
                <a:solidFill>
                  <a:prstClr val="white">
                    <a:lumMod val="65000"/>
                  </a:prstClr>
                </a:solidFill>
                <a:effectLst/>
                <a:uLnTx/>
                <a:uFillTx/>
                <a:latin typeface="Calibri"/>
                <a:ea typeface="+mn-ea"/>
                <a:cs typeface="+mn-cs"/>
              </a:rPr>
              <a:t>		?liquid biopsy PIK3CA</a:t>
            </a:r>
          </a:p>
        </p:txBody>
      </p:sp>
      <p:sp>
        <p:nvSpPr>
          <p:cNvPr id="10" name="TextBox 9">
            <a:extLst>
              <a:ext uri="{FF2B5EF4-FFF2-40B4-BE49-F238E27FC236}">
                <a16:creationId xmlns:a16="http://schemas.microsoft.com/office/drawing/2014/main" id="{463E12FF-25BB-33A0-A3DD-CD9CA16CF859}"/>
              </a:ext>
            </a:extLst>
          </p:cNvPr>
          <p:cNvSpPr txBox="1"/>
          <p:nvPr/>
        </p:nvSpPr>
        <p:spPr>
          <a:xfrm>
            <a:off x="6962207" y="2767237"/>
            <a:ext cx="5373059" cy="769441"/>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Somatic </a:t>
            </a:r>
            <a:r>
              <a:rPr kumimoji="0" lang="en-GB" sz="2200" b="0" i="0" u="none" strike="noStrike" kern="1200" cap="none" spc="0" normalizeH="0" baseline="0" noProof="0" dirty="0">
                <a:ln>
                  <a:noFill/>
                </a:ln>
                <a:solidFill>
                  <a:prstClr val="black"/>
                </a:solidFill>
                <a:effectLst/>
                <a:uLnTx/>
                <a:uFillTx/>
                <a:latin typeface="Calibri"/>
                <a:ea typeface="+mn-ea"/>
                <a:cs typeface="+mn-cs"/>
              </a:rPr>
              <a:t>liquid biopsy </a:t>
            </a:r>
            <a:r>
              <a:rPr kumimoji="0" lang="en-GB" sz="2200" b="0" i="1" u="none" strike="noStrike" kern="1200" cap="none" spc="0" normalizeH="0" baseline="0" noProof="0" dirty="0">
                <a:ln>
                  <a:noFill/>
                </a:ln>
                <a:solidFill>
                  <a:prstClr val="black"/>
                </a:solidFill>
                <a:effectLst/>
                <a:uLnTx/>
                <a:uFillTx/>
                <a:latin typeface="Calibri"/>
                <a:ea typeface="+mn-ea"/>
                <a:cs typeface="+mn-cs"/>
              </a:rPr>
              <a:t>ESR1/PIK3CA/AKT1/PTEN</a:t>
            </a:r>
          </a:p>
        </p:txBody>
      </p:sp>
      <p:sp>
        <p:nvSpPr>
          <p:cNvPr id="5" name="TextBox 4">
            <a:extLst>
              <a:ext uri="{FF2B5EF4-FFF2-40B4-BE49-F238E27FC236}">
                <a16:creationId xmlns:a16="http://schemas.microsoft.com/office/drawing/2014/main" id="{3496629E-3983-7000-A6AD-A3A83BCBDACA}"/>
              </a:ext>
            </a:extLst>
          </p:cNvPr>
          <p:cNvSpPr txBox="1"/>
          <p:nvPr/>
        </p:nvSpPr>
        <p:spPr>
          <a:xfrm>
            <a:off x="72567" y="6320741"/>
            <a:ext cx="6172200" cy="430887"/>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Germline</a:t>
            </a:r>
            <a:r>
              <a:rPr kumimoji="0" lang="en-GB" sz="2200" b="0" i="0" u="none" strike="noStrike" kern="1200" cap="none" spc="0" normalizeH="0" baseline="0" noProof="0" dirty="0">
                <a:ln>
                  <a:noFill/>
                </a:ln>
                <a:solidFill>
                  <a:prstClr val="black"/>
                </a:solidFill>
                <a:effectLst/>
                <a:uLnTx/>
                <a:uFillTx/>
                <a:latin typeface="Calibri"/>
                <a:ea typeface="+mn-ea"/>
                <a:cs typeface="+mn-cs"/>
              </a:rPr>
              <a:t> </a:t>
            </a:r>
            <a:r>
              <a:rPr kumimoji="0" lang="en-GB" sz="2200" b="0" i="1" u="none" strike="noStrike" kern="1200" cap="none" spc="0" normalizeH="0" baseline="0" noProof="0" dirty="0">
                <a:ln>
                  <a:noFill/>
                </a:ln>
                <a:solidFill>
                  <a:prstClr val="black"/>
                </a:solidFill>
                <a:effectLst/>
                <a:uLnTx/>
                <a:uFillTx/>
                <a:latin typeface="Calibri"/>
                <a:ea typeface="+mn-ea"/>
                <a:cs typeface="+mn-cs"/>
              </a:rPr>
              <a:t>testing BRCA1/BRCA2/PALB2</a:t>
            </a:r>
          </a:p>
        </p:txBody>
      </p:sp>
      <p:cxnSp>
        <p:nvCxnSpPr>
          <p:cNvPr id="12" name="Straight Connector 11">
            <a:extLst>
              <a:ext uri="{FF2B5EF4-FFF2-40B4-BE49-F238E27FC236}">
                <a16:creationId xmlns:a16="http://schemas.microsoft.com/office/drawing/2014/main" id="{D2087AEF-FA25-655E-2D26-CA2039608011}"/>
              </a:ext>
            </a:extLst>
          </p:cNvPr>
          <p:cNvCxnSpPr/>
          <p:nvPr/>
        </p:nvCxnSpPr>
        <p:spPr>
          <a:xfrm>
            <a:off x="50800" y="6203900"/>
            <a:ext cx="12006333"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98FDF6D-A709-6ED0-D27C-A006E6D1C662}"/>
              </a:ext>
            </a:extLst>
          </p:cNvPr>
          <p:cNvCxnSpPr/>
          <p:nvPr/>
        </p:nvCxnSpPr>
        <p:spPr>
          <a:xfrm>
            <a:off x="92834" y="3629012"/>
            <a:ext cx="12006333" cy="0"/>
          </a:xfrm>
          <a:prstGeom prst="line">
            <a:avLst/>
          </a:prstGeom>
        </p:spPr>
        <p:style>
          <a:lnRef idx="2">
            <a:schemeClr val="accent1"/>
          </a:lnRef>
          <a:fillRef idx="0">
            <a:schemeClr val="accent1"/>
          </a:fillRef>
          <a:effectRef idx="1">
            <a:schemeClr val="accent1"/>
          </a:effectRef>
          <a:fontRef idx="minor">
            <a:schemeClr val="tx1"/>
          </a:fontRef>
        </p:style>
      </p:cxnSp>
      <p:sp>
        <p:nvSpPr>
          <p:cNvPr id="17" name="TextBox 16">
            <a:extLst>
              <a:ext uri="{FF2B5EF4-FFF2-40B4-BE49-F238E27FC236}">
                <a16:creationId xmlns:a16="http://schemas.microsoft.com/office/drawing/2014/main" id="{262B8453-A950-D965-425A-D12B887AE9CD}"/>
              </a:ext>
            </a:extLst>
          </p:cNvPr>
          <p:cNvSpPr txBox="1"/>
          <p:nvPr/>
        </p:nvSpPr>
        <p:spPr>
          <a:xfrm>
            <a:off x="77884" y="732630"/>
            <a:ext cx="6166883" cy="58477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lumMod val="65000"/>
                  </a:prstClr>
                </a:solidFill>
                <a:effectLst/>
                <a:uLnTx/>
                <a:uFillTx/>
                <a:latin typeface="Calibri"/>
                <a:ea typeface="+mn-ea"/>
                <a:cs typeface="+mn-cs"/>
              </a:rPr>
              <a:t>Relapsing on ET</a:t>
            </a:r>
          </a:p>
        </p:txBody>
      </p:sp>
      <p:sp>
        <p:nvSpPr>
          <p:cNvPr id="18" name="TextBox 17">
            <a:extLst>
              <a:ext uri="{FF2B5EF4-FFF2-40B4-BE49-F238E27FC236}">
                <a16:creationId xmlns:a16="http://schemas.microsoft.com/office/drawing/2014/main" id="{49682598-BA7A-8186-F9AE-89C8157CD716}"/>
              </a:ext>
            </a:extLst>
          </p:cNvPr>
          <p:cNvSpPr txBox="1"/>
          <p:nvPr/>
        </p:nvSpPr>
        <p:spPr>
          <a:xfrm>
            <a:off x="50800" y="3658722"/>
            <a:ext cx="6166883" cy="58477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a:ea typeface="+mn-ea"/>
                <a:cs typeface="+mn-cs"/>
              </a:rPr>
              <a:t>AI sensitive</a:t>
            </a:r>
          </a:p>
        </p:txBody>
      </p:sp>
      <p:sp>
        <p:nvSpPr>
          <p:cNvPr id="19" name="TextBox 18">
            <a:extLst>
              <a:ext uri="{FF2B5EF4-FFF2-40B4-BE49-F238E27FC236}">
                <a16:creationId xmlns:a16="http://schemas.microsoft.com/office/drawing/2014/main" id="{F38F3985-D779-8F02-15CF-6789DB7AE8E3}"/>
              </a:ext>
            </a:extLst>
          </p:cNvPr>
          <p:cNvSpPr txBox="1"/>
          <p:nvPr/>
        </p:nvSpPr>
        <p:spPr>
          <a:xfrm>
            <a:off x="2793996" y="4571425"/>
            <a:ext cx="4168211" cy="502766"/>
          </a:xfrm>
          <a:prstGeom prst="rect">
            <a:avLst/>
          </a:prstGeom>
          <a:noFill/>
          <a:ln>
            <a:solidFill>
              <a:schemeClr val="tx1"/>
            </a:solid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a:ln>
                  <a:noFill/>
                </a:ln>
                <a:solidFill>
                  <a:prstClr val="black"/>
                </a:solidFill>
                <a:effectLst/>
                <a:uLnTx/>
                <a:uFillTx/>
                <a:latin typeface="Calibri"/>
                <a:ea typeface="+mn-ea"/>
                <a:cs typeface="+mn-cs"/>
              </a:rPr>
              <a:t>AI + CDK4/6i</a:t>
            </a:r>
          </a:p>
        </p:txBody>
      </p:sp>
      <p:sp>
        <p:nvSpPr>
          <p:cNvPr id="20" name="TextBox 19">
            <a:extLst>
              <a:ext uri="{FF2B5EF4-FFF2-40B4-BE49-F238E27FC236}">
                <a16:creationId xmlns:a16="http://schemas.microsoft.com/office/drawing/2014/main" id="{1EE6ADA8-BB21-082C-354C-DD28E57A3133}"/>
              </a:ext>
            </a:extLst>
          </p:cNvPr>
          <p:cNvSpPr txBox="1"/>
          <p:nvPr/>
        </p:nvSpPr>
        <p:spPr>
          <a:xfrm>
            <a:off x="631967" y="4398398"/>
            <a:ext cx="1769220" cy="769441"/>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black"/>
                </a:solidFill>
                <a:effectLst/>
                <a:uLnTx/>
                <a:uFillTx/>
                <a:latin typeface="Calibri"/>
                <a:ea typeface="+mn-ea"/>
                <a:cs typeface="+mn-cs"/>
              </a:rPr>
              <a:t>At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black"/>
                </a:solidFill>
                <a:effectLst/>
                <a:uLnTx/>
                <a:uFillTx/>
                <a:latin typeface="Calibri"/>
                <a:ea typeface="+mn-ea"/>
                <a:cs typeface="+mn-cs"/>
              </a:rPr>
              <a:t>Relapse</a:t>
            </a:r>
          </a:p>
        </p:txBody>
      </p:sp>
      <p:sp>
        <p:nvSpPr>
          <p:cNvPr id="21" name="TextBox 20">
            <a:extLst>
              <a:ext uri="{FF2B5EF4-FFF2-40B4-BE49-F238E27FC236}">
                <a16:creationId xmlns:a16="http://schemas.microsoft.com/office/drawing/2014/main" id="{A15B47FA-2F30-9A96-FBB5-B8044189AD49}"/>
              </a:ext>
            </a:extLst>
          </p:cNvPr>
          <p:cNvSpPr txBox="1"/>
          <p:nvPr/>
        </p:nvSpPr>
        <p:spPr>
          <a:xfrm>
            <a:off x="7149525" y="4336842"/>
            <a:ext cx="2199039" cy="769441"/>
          </a:xfrm>
          <a:prstGeom prst="rect">
            <a:avLst/>
          </a:prstGeom>
          <a:no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black"/>
                </a:solidFill>
                <a:effectLst/>
                <a:uLnTx/>
                <a:uFillTx/>
                <a:latin typeface="Calibri"/>
                <a:ea typeface="+mn-ea"/>
                <a:cs typeface="+mn-cs"/>
              </a:rPr>
              <a:t>At</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black"/>
                </a:solidFill>
                <a:effectLst/>
                <a:uLnTx/>
                <a:uFillTx/>
                <a:latin typeface="Calibri"/>
                <a:ea typeface="+mn-ea"/>
                <a:cs typeface="+mn-cs"/>
              </a:rPr>
              <a:t>Progression</a:t>
            </a:r>
          </a:p>
        </p:txBody>
      </p:sp>
      <p:sp>
        <p:nvSpPr>
          <p:cNvPr id="22" name="TextBox 21">
            <a:extLst>
              <a:ext uri="{FF2B5EF4-FFF2-40B4-BE49-F238E27FC236}">
                <a16:creationId xmlns:a16="http://schemas.microsoft.com/office/drawing/2014/main" id="{2BFC27D9-B733-EB39-11C3-20CF5705EB1C}"/>
              </a:ext>
            </a:extLst>
          </p:cNvPr>
          <p:cNvSpPr txBox="1"/>
          <p:nvPr/>
        </p:nvSpPr>
        <p:spPr>
          <a:xfrm>
            <a:off x="1" y="5323043"/>
            <a:ext cx="4451497" cy="1107996"/>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Somatic</a:t>
            </a:r>
            <a:r>
              <a:rPr kumimoji="0" lang="en-GB" sz="2200" b="0"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0" i="0" u="none" strike="noStrike" kern="1200" cap="none" spc="0" normalizeH="0" baseline="0" noProof="0" dirty="0">
                <a:ln>
                  <a:noFill/>
                </a:ln>
                <a:solidFill>
                  <a:prstClr val="black"/>
                </a:solidFill>
                <a:effectLst/>
                <a:uLnTx/>
                <a:uFillTx/>
                <a:latin typeface="Calibri"/>
                <a:ea typeface="+mn-ea"/>
                <a:cs typeface="+mn-cs"/>
              </a:rPr>
              <a:t>tissue biopsy </a:t>
            </a:r>
            <a:r>
              <a:rPr kumimoji="0" lang="en-GB" sz="2200" b="0" i="1" u="none" strike="noStrike" kern="1200" cap="none" spc="0" normalizeH="0" baseline="0" noProof="0" dirty="0">
                <a:ln>
                  <a:noFill/>
                </a:ln>
                <a:solidFill>
                  <a:prstClr val="black"/>
                </a:solidFill>
                <a:effectLst/>
                <a:uLnTx/>
                <a:uFillTx/>
                <a:latin typeface="Calibri"/>
                <a:ea typeface="+mn-ea"/>
                <a:cs typeface="+mn-cs"/>
              </a:rPr>
              <a:t>PIK3CA/AKT1/PTEN</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0" i="1" u="none" strike="noStrike" kern="1200" cap="none" spc="0" normalizeH="0" baseline="0" noProof="0" dirty="0">
                <a:ln>
                  <a:noFill/>
                </a:ln>
                <a:solidFill>
                  <a:prstClr val="black"/>
                </a:solidFill>
                <a:effectLst/>
                <a:uLnTx/>
                <a:uFillTx/>
                <a:latin typeface="Calibri"/>
                <a:ea typeface="+mn-ea"/>
                <a:cs typeface="+mn-cs"/>
              </a:rPr>
              <a:t>		</a:t>
            </a:r>
          </a:p>
        </p:txBody>
      </p:sp>
      <p:sp>
        <p:nvSpPr>
          <p:cNvPr id="23" name="TextBox 22">
            <a:extLst>
              <a:ext uri="{FF2B5EF4-FFF2-40B4-BE49-F238E27FC236}">
                <a16:creationId xmlns:a16="http://schemas.microsoft.com/office/drawing/2014/main" id="{A8073EEC-2C75-B36D-8032-56DACBAEDD53}"/>
              </a:ext>
            </a:extLst>
          </p:cNvPr>
          <p:cNvSpPr txBox="1"/>
          <p:nvPr/>
        </p:nvSpPr>
        <p:spPr>
          <a:xfrm>
            <a:off x="2982354" y="5183824"/>
            <a:ext cx="3758263" cy="43088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lumMod val="65000"/>
                  </a:prstClr>
                </a:solidFill>
                <a:effectLst/>
                <a:uLnTx/>
                <a:uFillTx/>
                <a:latin typeface="Calibri"/>
                <a:ea typeface="+mn-ea"/>
                <a:cs typeface="+mn-cs"/>
              </a:rPr>
              <a:t>ctDNA </a:t>
            </a:r>
            <a:r>
              <a:rPr kumimoji="0" lang="en-US" sz="2200" b="0" i="1" u="none" strike="noStrike" kern="1200" cap="none" spc="0" normalizeH="0" baseline="0" noProof="0" dirty="0">
                <a:ln>
                  <a:noFill/>
                </a:ln>
                <a:solidFill>
                  <a:prstClr val="white">
                    <a:lumMod val="65000"/>
                  </a:prstClr>
                </a:solidFill>
                <a:effectLst/>
                <a:uLnTx/>
                <a:uFillTx/>
                <a:latin typeface="Calibri"/>
                <a:ea typeface="+mn-ea"/>
                <a:cs typeface="+mn-cs"/>
              </a:rPr>
              <a:t>ESR1</a:t>
            </a:r>
            <a:r>
              <a:rPr kumimoji="0" lang="en-US" sz="2200" b="0" i="0" u="none" strike="noStrike" kern="1200" cap="none" spc="0" normalizeH="0" baseline="0" noProof="0" dirty="0">
                <a:ln>
                  <a:noFill/>
                </a:ln>
                <a:solidFill>
                  <a:prstClr val="white">
                    <a:lumMod val="65000"/>
                  </a:prstClr>
                </a:solidFill>
                <a:effectLst/>
                <a:uLnTx/>
                <a:uFillTx/>
                <a:latin typeface="Calibri"/>
                <a:ea typeface="+mn-ea"/>
                <a:cs typeface="+mn-cs"/>
              </a:rPr>
              <a:t> monitoring</a:t>
            </a:r>
          </a:p>
        </p:txBody>
      </p:sp>
      <p:sp>
        <p:nvSpPr>
          <p:cNvPr id="24" name="TextBox 23">
            <a:extLst>
              <a:ext uri="{FF2B5EF4-FFF2-40B4-BE49-F238E27FC236}">
                <a16:creationId xmlns:a16="http://schemas.microsoft.com/office/drawing/2014/main" id="{80A154FB-5247-2BB5-9B73-303342C89C71}"/>
              </a:ext>
            </a:extLst>
          </p:cNvPr>
          <p:cNvSpPr txBox="1"/>
          <p:nvPr/>
        </p:nvSpPr>
        <p:spPr>
          <a:xfrm>
            <a:off x="7084728" y="5355076"/>
            <a:ext cx="5373059" cy="769441"/>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dirty="0">
                <a:ln>
                  <a:noFill/>
                </a:ln>
                <a:solidFill>
                  <a:prstClr val="black"/>
                </a:solidFill>
                <a:effectLst/>
                <a:uLnTx/>
                <a:uFillTx/>
                <a:latin typeface="Calibri"/>
                <a:ea typeface="+mn-ea"/>
                <a:cs typeface="+mn-cs"/>
              </a:rPr>
              <a:t>Somatic </a:t>
            </a:r>
            <a:r>
              <a:rPr kumimoji="0" lang="en-GB" sz="2200" b="0" i="0" u="none" strike="noStrike" kern="1200" cap="none" spc="0" normalizeH="0" baseline="0" noProof="0" dirty="0">
                <a:ln>
                  <a:noFill/>
                </a:ln>
                <a:solidFill>
                  <a:prstClr val="black"/>
                </a:solidFill>
                <a:effectLst/>
                <a:uLnTx/>
                <a:uFillTx/>
                <a:latin typeface="Calibri"/>
                <a:ea typeface="+mn-ea"/>
                <a:cs typeface="+mn-cs"/>
              </a:rPr>
              <a:t>liquid biopsy </a:t>
            </a:r>
            <a:r>
              <a:rPr kumimoji="0" lang="en-GB" sz="2200" b="0" i="1" u="none" strike="noStrike" kern="1200" cap="none" spc="0" normalizeH="0" baseline="0" noProof="0" dirty="0">
                <a:ln>
                  <a:noFill/>
                </a:ln>
                <a:solidFill>
                  <a:prstClr val="black"/>
                </a:solidFill>
                <a:effectLst/>
                <a:uLnTx/>
                <a:uFillTx/>
                <a:latin typeface="Calibri"/>
                <a:ea typeface="+mn-ea"/>
                <a:cs typeface="+mn-cs"/>
              </a:rPr>
              <a:t>ESR1/PIK3CA/AKT1/PTEN</a:t>
            </a:r>
          </a:p>
        </p:txBody>
      </p:sp>
      <p:sp>
        <p:nvSpPr>
          <p:cNvPr id="4" name="Title 1">
            <a:extLst>
              <a:ext uri="{FF2B5EF4-FFF2-40B4-BE49-F238E27FC236}">
                <a16:creationId xmlns:a16="http://schemas.microsoft.com/office/drawing/2014/main" id="{C57DFD4F-603F-2048-D83A-65DE8763B24D}"/>
              </a:ext>
            </a:extLst>
          </p:cNvPr>
          <p:cNvSpPr txBox="1">
            <a:spLocks/>
          </p:cNvSpPr>
          <p:nvPr/>
        </p:nvSpPr>
        <p:spPr>
          <a:xfrm>
            <a:off x="483200" y="217601"/>
            <a:ext cx="11523133" cy="1008000"/>
          </a:xfrm>
          <a:prstGeom prst="rect">
            <a:avLst/>
          </a:prstGeom>
        </p:spPr>
        <p:txBody>
          <a:bodyPr>
            <a:normAutofit/>
          </a:bodyPr>
          <a:lstStyle>
            <a:lvl1pPr algn="l" defTabSz="685800" rtl="0" eaLnBrk="1" latinLnBrk="0" hangingPunct="1">
              <a:lnSpc>
                <a:spcPct val="90000"/>
              </a:lnSpc>
              <a:spcBef>
                <a:spcPct val="0"/>
              </a:spcBef>
              <a:buNone/>
              <a:defRPr sz="2400" b="1" kern="1200" cap="all" baseline="0">
                <a:solidFill>
                  <a:schemeClr val="tx2"/>
                </a:solidFill>
                <a:latin typeface="Arial"/>
                <a:ea typeface="+mj-ea"/>
                <a:cs typeface="Arial"/>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800080"/>
                </a:solidFill>
                <a:effectLst/>
                <a:uLnTx/>
                <a:uFillTx/>
                <a:latin typeface="Arial"/>
                <a:ea typeface="+mj-ea"/>
                <a:cs typeface="Arial"/>
              </a:rPr>
              <a:t>Biomarker testing first-line</a:t>
            </a:r>
          </a:p>
        </p:txBody>
      </p:sp>
    </p:spTree>
    <p:extLst>
      <p:ext uri="{BB962C8B-B14F-4D97-AF65-F5344CB8AC3E}">
        <p14:creationId xmlns:p14="http://schemas.microsoft.com/office/powerpoint/2010/main" val="6462220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8627779A-0773-87A9-8062-CC00101F14D4}"/>
              </a:ext>
            </a:extLst>
          </p:cNvPr>
          <p:cNvSpPr>
            <a:spLocks noGrp="1"/>
          </p:cNvSpPr>
          <p:nvPr>
            <p:ph idx="47"/>
          </p:nvPr>
        </p:nvSpPr>
        <p:spPr/>
        <p:txBody>
          <a:bodyPr/>
          <a:lstStyle/>
          <a:p>
            <a:r>
              <a:rPr lang="en-US" dirty="0"/>
              <a:t>At diagnosis of metastasis </a:t>
            </a:r>
          </a:p>
        </p:txBody>
      </p:sp>
      <p:sp>
        <p:nvSpPr>
          <p:cNvPr id="11" name="Content Placeholder 10">
            <a:extLst>
              <a:ext uri="{FF2B5EF4-FFF2-40B4-BE49-F238E27FC236}">
                <a16:creationId xmlns:a16="http://schemas.microsoft.com/office/drawing/2014/main" id="{EC9A64FD-3EC2-1B09-ED16-864305333DFA}"/>
              </a:ext>
            </a:extLst>
          </p:cNvPr>
          <p:cNvSpPr>
            <a:spLocks noGrp="1"/>
          </p:cNvSpPr>
          <p:nvPr>
            <p:ph idx="48"/>
          </p:nvPr>
        </p:nvSpPr>
        <p:spPr/>
        <p:txBody>
          <a:bodyPr/>
          <a:lstStyle/>
          <a:p>
            <a:r>
              <a:rPr lang="en-US" dirty="0"/>
              <a:t>At diagnosis of metastasis </a:t>
            </a:r>
          </a:p>
        </p:txBody>
      </p:sp>
      <p:sp>
        <p:nvSpPr>
          <p:cNvPr id="12" name="Content Placeholder 11">
            <a:extLst>
              <a:ext uri="{FF2B5EF4-FFF2-40B4-BE49-F238E27FC236}">
                <a16:creationId xmlns:a16="http://schemas.microsoft.com/office/drawing/2014/main" id="{024310C1-C532-9F56-B405-8052F328EAD4}"/>
              </a:ext>
            </a:extLst>
          </p:cNvPr>
          <p:cNvSpPr>
            <a:spLocks noGrp="1"/>
          </p:cNvSpPr>
          <p:nvPr>
            <p:ph idx="49"/>
          </p:nvPr>
        </p:nvSpPr>
        <p:spPr/>
        <p:txBody>
          <a:bodyPr/>
          <a:lstStyle/>
          <a:p>
            <a:r>
              <a:rPr lang="en-US" dirty="0"/>
              <a:t>At diagnosis of metastasis </a:t>
            </a:r>
          </a:p>
        </p:txBody>
      </p:sp>
      <p:sp>
        <p:nvSpPr>
          <p:cNvPr id="13" name="Content Placeholder 12">
            <a:extLst>
              <a:ext uri="{FF2B5EF4-FFF2-40B4-BE49-F238E27FC236}">
                <a16:creationId xmlns:a16="http://schemas.microsoft.com/office/drawing/2014/main" id="{A46EBBD3-AFE4-53A3-CC5F-E76A10CE4BE5}"/>
              </a:ext>
            </a:extLst>
          </p:cNvPr>
          <p:cNvSpPr>
            <a:spLocks noGrp="1"/>
          </p:cNvSpPr>
          <p:nvPr>
            <p:ph idx="50"/>
          </p:nvPr>
        </p:nvSpPr>
        <p:spPr/>
        <p:txBody>
          <a:bodyPr/>
          <a:lstStyle/>
          <a:p>
            <a:r>
              <a:rPr lang="en-US" dirty="0"/>
              <a:t>At diagnosis of metastasis </a:t>
            </a:r>
          </a:p>
        </p:txBody>
      </p:sp>
      <p:sp>
        <p:nvSpPr>
          <p:cNvPr id="14" name="Content Placeholder 13">
            <a:extLst>
              <a:ext uri="{FF2B5EF4-FFF2-40B4-BE49-F238E27FC236}">
                <a16:creationId xmlns:a16="http://schemas.microsoft.com/office/drawing/2014/main" id="{D8BA915D-4BB0-2872-D850-B2D8E0D94165}"/>
              </a:ext>
            </a:extLst>
          </p:cNvPr>
          <p:cNvSpPr>
            <a:spLocks noGrp="1"/>
          </p:cNvSpPr>
          <p:nvPr>
            <p:ph idx="58"/>
          </p:nvPr>
        </p:nvSpPr>
        <p:spPr/>
        <p:txBody>
          <a:bodyPr/>
          <a:lstStyle/>
          <a:p>
            <a:r>
              <a:rPr lang="en-US" dirty="0"/>
              <a:t>PIK3CA/AKT1/PTEN</a:t>
            </a:r>
          </a:p>
        </p:txBody>
      </p:sp>
      <p:sp>
        <p:nvSpPr>
          <p:cNvPr id="15" name="Content Placeholder 14">
            <a:extLst>
              <a:ext uri="{FF2B5EF4-FFF2-40B4-BE49-F238E27FC236}">
                <a16:creationId xmlns:a16="http://schemas.microsoft.com/office/drawing/2014/main" id="{1BE2F168-15C5-D63C-B068-6A1391117AA2}"/>
              </a:ext>
            </a:extLst>
          </p:cNvPr>
          <p:cNvSpPr>
            <a:spLocks noGrp="1"/>
          </p:cNvSpPr>
          <p:nvPr>
            <p:ph idx="71"/>
          </p:nvPr>
        </p:nvSpPr>
        <p:spPr/>
        <p:txBody>
          <a:bodyPr/>
          <a:lstStyle/>
          <a:p>
            <a:r>
              <a:rPr lang="en-US" dirty="0"/>
              <a:t>At diagnosis of metastasis </a:t>
            </a:r>
          </a:p>
        </p:txBody>
      </p:sp>
      <p:sp>
        <p:nvSpPr>
          <p:cNvPr id="9" name="Title 8">
            <a:extLst>
              <a:ext uri="{FF2B5EF4-FFF2-40B4-BE49-F238E27FC236}">
                <a16:creationId xmlns:a16="http://schemas.microsoft.com/office/drawing/2014/main" id="{F1ECA94D-852F-891B-195F-4A78A3E8D100}"/>
              </a:ext>
            </a:extLst>
          </p:cNvPr>
          <p:cNvSpPr>
            <a:spLocks noGrp="1"/>
          </p:cNvSpPr>
          <p:nvPr>
            <p:ph type="title"/>
          </p:nvPr>
        </p:nvSpPr>
        <p:spPr/>
        <p:txBody>
          <a:bodyPr/>
          <a:lstStyle/>
          <a:p>
            <a:r>
              <a:rPr lang="en-US" dirty="0"/>
              <a:t>At what point do you typically first assess for the following alterations in your patients with HR-positive, HER2-negative breast cancer? </a:t>
            </a:r>
          </a:p>
        </p:txBody>
      </p:sp>
      <p:sp>
        <p:nvSpPr>
          <p:cNvPr id="16" name="Content Placeholder 15">
            <a:extLst>
              <a:ext uri="{FF2B5EF4-FFF2-40B4-BE49-F238E27FC236}">
                <a16:creationId xmlns:a16="http://schemas.microsoft.com/office/drawing/2014/main" id="{81731091-2DC3-C432-8E0A-100D098D696B}"/>
              </a:ext>
            </a:extLst>
          </p:cNvPr>
          <p:cNvSpPr>
            <a:spLocks noGrp="1"/>
          </p:cNvSpPr>
          <p:nvPr>
            <p:ph idx="74"/>
          </p:nvPr>
        </p:nvSpPr>
        <p:spPr/>
        <p:txBody>
          <a:bodyPr/>
          <a:lstStyle/>
          <a:p>
            <a:r>
              <a:rPr lang="en-US" dirty="0"/>
              <a:t>At diagnosis of metastasis </a:t>
            </a:r>
          </a:p>
        </p:txBody>
      </p:sp>
      <p:sp>
        <p:nvSpPr>
          <p:cNvPr id="17" name="Content Placeholder 16">
            <a:extLst>
              <a:ext uri="{FF2B5EF4-FFF2-40B4-BE49-F238E27FC236}">
                <a16:creationId xmlns:a16="http://schemas.microsoft.com/office/drawing/2014/main" id="{2D501DE1-D5F3-925B-0851-E1E7D71B118D}"/>
              </a:ext>
            </a:extLst>
          </p:cNvPr>
          <p:cNvSpPr>
            <a:spLocks noGrp="1"/>
          </p:cNvSpPr>
          <p:nvPr>
            <p:ph idx="75"/>
          </p:nvPr>
        </p:nvSpPr>
        <p:spPr/>
        <p:txBody>
          <a:bodyPr/>
          <a:lstStyle/>
          <a:p>
            <a:r>
              <a:rPr lang="en-US" dirty="0"/>
              <a:t>At diagnosis of metastasis </a:t>
            </a:r>
          </a:p>
        </p:txBody>
      </p:sp>
      <p:sp>
        <p:nvSpPr>
          <p:cNvPr id="18" name="Content Placeholder 17">
            <a:extLst>
              <a:ext uri="{FF2B5EF4-FFF2-40B4-BE49-F238E27FC236}">
                <a16:creationId xmlns:a16="http://schemas.microsoft.com/office/drawing/2014/main" id="{FF0E6883-5B90-5EB7-2E66-916BA5FB3061}"/>
              </a:ext>
            </a:extLst>
          </p:cNvPr>
          <p:cNvSpPr>
            <a:spLocks noGrp="1"/>
          </p:cNvSpPr>
          <p:nvPr>
            <p:ph idx="76"/>
          </p:nvPr>
        </p:nvSpPr>
        <p:spPr/>
        <p:txBody>
          <a:bodyPr/>
          <a:lstStyle/>
          <a:p>
            <a:r>
              <a:rPr lang="en-US" dirty="0"/>
              <a:t>At diagnosis of metastasis </a:t>
            </a:r>
          </a:p>
        </p:txBody>
      </p:sp>
      <p:sp>
        <p:nvSpPr>
          <p:cNvPr id="19" name="Content Placeholder 18">
            <a:extLst>
              <a:ext uri="{FF2B5EF4-FFF2-40B4-BE49-F238E27FC236}">
                <a16:creationId xmlns:a16="http://schemas.microsoft.com/office/drawing/2014/main" id="{681A66A2-610A-F17B-0619-FB0B70FF708C}"/>
              </a:ext>
            </a:extLst>
          </p:cNvPr>
          <p:cNvSpPr>
            <a:spLocks noGrp="1"/>
          </p:cNvSpPr>
          <p:nvPr>
            <p:ph idx="77"/>
          </p:nvPr>
        </p:nvSpPr>
        <p:spPr/>
        <p:txBody>
          <a:bodyPr/>
          <a:lstStyle/>
          <a:p>
            <a:r>
              <a:rPr lang="en-US" dirty="0"/>
              <a:t>After disease progression on first-line therapy for metastatic disease </a:t>
            </a:r>
          </a:p>
        </p:txBody>
      </p:sp>
      <p:sp>
        <p:nvSpPr>
          <p:cNvPr id="20" name="Content Placeholder 19">
            <a:extLst>
              <a:ext uri="{FF2B5EF4-FFF2-40B4-BE49-F238E27FC236}">
                <a16:creationId xmlns:a16="http://schemas.microsoft.com/office/drawing/2014/main" id="{5361B9E8-7A97-63AE-F9FC-85543ED00510}"/>
              </a:ext>
            </a:extLst>
          </p:cNvPr>
          <p:cNvSpPr>
            <a:spLocks noGrp="1"/>
          </p:cNvSpPr>
          <p:nvPr>
            <p:ph idx="78"/>
          </p:nvPr>
        </p:nvSpPr>
        <p:spPr/>
        <p:txBody>
          <a:bodyPr/>
          <a:lstStyle/>
          <a:p>
            <a:r>
              <a:rPr lang="en-US" dirty="0"/>
              <a:t>ESR1</a:t>
            </a:r>
          </a:p>
        </p:txBody>
      </p:sp>
      <p:sp>
        <p:nvSpPr>
          <p:cNvPr id="21" name="Content Placeholder 20">
            <a:extLst>
              <a:ext uri="{FF2B5EF4-FFF2-40B4-BE49-F238E27FC236}">
                <a16:creationId xmlns:a16="http://schemas.microsoft.com/office/drawing/2014/main" id="{3F2E9494-55EB-1EAE-4D72-759F8591D5A6}"/>
              </a:ext>
            </a:extLst>
          </p:cNvPr>
          <p:cNvSpPr>
            <a:spLocks noGrp="1"/>
          </p:cNvSpPr>
          <p:nvPr>
            <p:ph idx="79"/>
          </p:nvPr>
        </p:nvSpPr>
        <p:spPr/>
        <p:txBody>
          <a:bodyPr/>
          <a:lstStyle/>
          <a:p>
            <a:r>
              <a:rPr lang="en-US" dirty="0"/>
              <a:t>After disease progression on first-line therapy for metastatic disease </a:t>
            </a:r>
          </a:p>
        </p:txBody>
      </p:sp>
      <p:sp>
        <p:nvSpPr>
          <p:cNvPr id="22" name="Content Placeholder 21">
            <a:extLst>
              <a:ext uri="{FF2B5EF4-FFF2-40B4-BE49-F238E27FC236}">
                <a16:creationId xmlns:a16="http://schemas.microsoft.com/office/drawing/2014/main" id="{86467814-18E3-3FC6-A7E6-7E3102058FC6}"/>
              </a:ext>
            </a:extLst>
          </p:cNvPr>
          <p:cNvSpPr>
            <a:spLocks noGrp="1"/>
          </p:cNvSpPr>
          <p:nvPr>
            <p:ph idx="80"/>
          </p:nvPr>
        </p:nvSpPr>
        <p:spPr/>
        <p:txBody>
          <a:bodyPr/>
          <a:lstStyle/>
          <a:p>
            <a:r>
              <a:rPr lang="en-US" sz="1800" dirty="0"/>
              <a:t>At diagnosis of metastasis and after PD on first-line therapy for metastatic disease</a:t>
            </a:r>
          </a:p>
        </p:txBody>
      </p:sp>
      <p:sp>
        <p:nvSpPr>
          <p:cNvPr id="23" name="Content Placeholder 22">
            <a:extLst>
              <a:ext uri="{FF2B5EF4-FFF2-40B4-BE49-F238E27FC236}">
                <a16:creationId xmlns:a16="http://schemas.microsoft.com/office/drawing/2014/main" id="{783A9F40-8F5B-8E48-5FB6-D875AA1BAD41}"/>
              </a:ext>
            </a:extLst>
          </p:cNvPr>
          <p:cNvSpPr>
            <a:spLocks noGrp="1"/>
          </p:cNvSpPr>
          <p:nvPr>
            <p:ph idx="81"/>
          </p:nvPr>
        </p:nvSpPr>
        <p:spPr/>
        <p:txBody>
          <a:bodyPr/>
          <a:lstStyle/>
          <a:p>
            <a:r>
              <a:rPr lang="en-US" dirty="0"/>
              <a:t>After disease progression on first-line therapy for metastatic disease </a:t>
            </a:r>
          </a:p>
        </p:txBody>
      </p:sp>
      <p:sp>
        <p:nvSpPr>
          <p:cNvPr id="3" name="TextBox 2">
            <a:extLst>
              <a:ext uri="{FF2B5EF4-FFF2-40B4-BE49-F238E27FC236}">
                <a16:creationId xmlns:a16="http://schemas.microsoft.com/office/drawing/2014/main" id="{A72623BA-85B3-70CC-87C2-1B00F05DC4EF}"/>
              </a:ext>
            </a:extLst>
          </p:cNvPr>
          <p:cNvSpPr txBox="1"/>
          <p:nvPr/>
        </p:nvSpPr>
        <p:spPr>
          <a:xfrm>
            <a:off x="407368" y="6406880"/>
            <a:ext cx="6099716" cy="323165"/>
          </a:xfrm>
          <a:prstGeom prst="rect">
            <a:avLst/>
          </a:prstGeom>
          <a:noFill/>
        </p:spPr>
        <p:txBody>
          <a:bodyPr wrap="square">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PD = disease progression; ctDNA = circulating tumor DNA</a:t>
            </a:r>
          </a:p>
        </p:txBody>
      </p:sp>
    </p:spTree>
    <p:extLst>
      <p:ext uri="{BB962C8B-B14F-4D97-AF65-F5344CB8AC3E}">
        <p14:creationId xmlns:p14="http://schemas.microsoft.com/office/powerpoint/2010/main" val="2726316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35CB723E-C8C5-0F4D-240B-E3B074A8E8ED}"/>
              </a:ext>
            </a:extLst>
          </p:cNvPr>
          <p:cNvSpPr>
            <a:spLocks noGrp="1"/>
          </p:cNvSpPr>
          <p:nvPr>
            <p:ph type="title"/>
          </p:nvPr>
        </p:nvSpPr>
        <p:spPr>
          <a:xfrm>
            <a:off x="912285" y="836712"/>
            <a:ext cx="9648211" cy="1143000"/>
          </a:xfrm>
        </p:spPr>
        <p:txBody>
          <a:bodyPr/>
          <a:lstStyle/>
          <a:p>
            <a:pPr algn="l"/>
            <a:r>
              <a:rPr lang="en-US" dirty="0"/>
              <a:t>Which first-line treatment would you recommend for a </a:t>
            </a:r>
            <a:br>
              <a:rPr lang="en-US" dirty="0"/>
            </a:br>
            <a:r>
              <a:rPr lang="en-US" dirty="0"/>
              <a:t>65-year-old woman (PS 0) with ER/PR-positive, HER2-low (IHC 1+) breast cancer who develops metastatic disease after 2 years of a planned 5 years of adjuvant aromatase inhibitor (AI) therapy?</a:t>
            </a:r>
          </a:p>
        </p:txBody>
      </p:sp>
      <p:sp>
        <p:nvSpPr>
          <p:cNvPr id="18" name="Content Placeholder 17">
            <a:extLst>
              <a:ext uri="{FF2B5EF4-FFF2-40B4-BE49-F238E27FC236}">
                <a16:creationId xmlns:a16="http://schemas.microsoft.com/office/drawing/2014/main" id="{2CDB79F2-E2D3-7502-41C1-82F48618F5B7}"/>
              </a:ext>
            </a:extLst>
          </p:cNvPr>
          <p:cNvSpPr>
            <a:spLocks noGrp="1"/>
          </p:cNvSpPr>
          <p:nvPr>
            <p:ph idx="1"/>
          </p:nvPr>
        </p:nvSpPr>
        <p:spPr>
          <a:xfrm>
            <a:off x="912285" y="2780928"/>
            <a:ext cx="10358967" cy="3506144"/>
          </a:xfrm>
        </p:spPr>
        <p:txBody>
          <a:bodyPr/>
          <a:lstStyle/>
          <a:p>
            <a:pPr marL="98425" indent="0">
              <a:buNone/>
            </a:pPr>
            <a:r>
              <a:rPr lang="en-US" dirty="0"/>
              <a:t>Her biomarker testing results are:</a:t>
            </a:r>
          </a:p>
          <a:p>
            <a:pPr lvl="0"/>
            <a:r>
              <a:rPr lang="en-US" dirty="0"/>
              <a:t>PIK3CA-positive</a:t>
            </a:r>
          </a:p>
          <a:p>
            <a:pPr lvl="0"/>
            <a:r>
              <a:rPr lang="en-US" dirty="0"/>
              <a:t>ESR1-negative</a:t>
            </a:r>
          </a:p>
          <a:p>
            <a:pPr lvl="0"/>
            <a:r>
              <a:rPr lang="en-US" dirty="0"/>
              <a:t>BRCA wild type</a:t>
            </a:r>
          </a:p>
          <a:p>
            <a:endParaRPr lang="en-US" dirty="0"/>
          </a:p>
        </p:txBody>
      </p:sp>
    </p:spTree>
    <p:extLst>
      <p:ext uri="{BB962C8B-B14F-4D97-AF65-F5344CB8AC3E}">
        <p14:creationId xmlns:p14="http://schemas.microsoft.com/office/powerpoint/2010/main" val="3010790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D424ED-1167-F36A-B8A8-869D91C27305}"/>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26396494-6D2D-0E86-5B63-2E60D950EE92}"/>
              </a:ext>
            </a:extLst>
          </p:cNvPr>
          <p:cNvSpPr>
            <a:spLocks noGrp="1"/>
          </p:cNvSpPr>
          <p:nvPr>
            <p:ph idx="47"/>
          </p:nvPr>
        </p:nvSpPr>
        <p:spPr/>
        <p:txBody>
          <a:bodyPr/>
          <a:lstStyle/>
          <a:p>
            <a:r>
              <a:rPr lang="en-US" dirty="0" err="1"/>
              <a:t>Inavolisib</a:t>
            </a:r>
            <a:r>
              <a:rPr lang="en-US" dirty="0"/>
              <a:t> + palbociclib + </a:t>
            </a:r>
            <a:r>
              <a:rPr lang="en-US" dirty="0" err="1"/>
              <a:t>fulvestrant</a:t>
            </a:r>
            <a:endParaRPr lang="en-US" dirty="0"/>
          </a:p>
        </p:txBody>
      </p:sp>
      <p:sp>
        <p:nvSpPr>
          <p:cNvPr id="11" name="Content Placeholder 10">
            <a:extLst>
              <a:ext uri="{FF2B5EF4-FFF2-40B4-BE49-F238E27FC236}">
                <a16:creationId xmlns:a16="http://schemas.microsoft.com/office/drawing/2014/main" id="{BA66D418-8467-93AB-CCAB-5E9EC82BF9A7}"/>
              </a:ext>
            </a:extLst>
          </p:cNvPr>
          <p:cNvSpPr>
            <a:spLocks noGrp="1"/>
          </p:cNvSpPr>
          <p:nvPr>
            <p:ph idx="48"/>
          </p:nvPr>
        </p:nvSpPr>
        <p:spPr/>
        <p:txBody>
          <a:bodyPr/>
          <a:lstStyle/>
          <a:p>
            <a:r>
              <a:rPr lang="en-US" dirty="0" err="1"/>
              <a:t>Inavolisib</a:t>
            </a:r>
            <a:r>
              <a:rPr lang="en-US" dirty="0"/>
              <a:t> + palbociclib + </a:t>
            </a:r>
            <a:r>
              <a:rPr lang="en-US" dirty="0" err="1"/>
              <a:t>fulvestrant</a:t>
            </a:r>
            <a:endParaRPr lang="en-US" dirty="0"/>
          </a:p>
        </p:txBody>
      </p:sp>
      <p:sp>
        <p:nvSpPr>
          <p:cNvPr id="12" name="Content Placeholder 11">
            <a:extLst>
              <a:ext uri="{FF2B5EF4-FFF2-40B4-BE49-F238E27FC236}">
                <a16:creationId xmlns:a16="http://schemas.microsoft.com/office/drawing/2014/main" id="{152ABCAC-1AF5-8C40-14C6-93F5AF6B5ED5}"/>
              </a:ext>
            </a:extLst>
          </p:cNvPr>
          <p:cNvSpPr>
            <a:spLocks noGrp="1"/>
          </p:cNvSpPr>
          <p:nvPr>
            <p:ph idx="49"/>
          </p:nvPr>
        </p:nvSpPr>
        <p:spPr/>
        <p:txBody>
          <a:bodyPr/>
          <a:lstStyle/>
          <a:p>
            <a:r>
              <a:rPr lang="en-US" dirty="0" err="1"/>
              <a:t>Inavolisib</a:t>
            </a:r>
            <a:r>
              <a:rPr lang="en-US" dirty="0"/>
              <a:t> + palbociclib + </a:t>
            </a:r>
            <a:r>
              <a:rPr lang="en-US" dirty="0" err="1"/>
              <a:t>fulvestrant</a:t>
            </a:r>
            <a:endParaRPr lang="en-US" dirty="0"/>
          </a:p>
        </p:txBody>
      </p:sp>
      <p:sp>
        <p:nvSpPr>
          <p:cNvPr id="13" name="Content Placeholder 12">
            <a:extLst>
              <a:ext uri="{FF2B5EF4-FFF2-40B4-BE49-F238E27FC236}">
                <a16:creationId xmlns:a16="http://schemas.microsoft.com/office/drawing/2014/main" id="{1171533B-FE4F-B53B-CE37-09791192D399}"/>
              </a:ext>
            </a:extLst>
          </p:cNvPr>
          <p:cNvSpPr>
            <a:spLocks noGrp="1"/>
          </p:cNvSpPr>
          <p:nvPr>
            <p:ph idx="50"/>
          </p:nvPr>
        </p:nvSpPr>
        <p:spPr/>
        <p:txBody>
          <a:bodyPr/>
          <a:lstStyle/>
          <a:p>
            <a:r>
              <a:rPr lang="en-US" dirty="0" err="1"/>
              <a:t>Inavolisib</a:t>
            </a:r>
            <a:r>
              <a:rPr lang="en-US" dirty="0"/>
              <a:t> + palbociclib + </a:t>
            </a:r>
            <a:r>
              <a:rPr lang="en-US" dirty="0" err="1"/>
              <a:t>fulvestrant</a:t>
            </a:r>
            <a:endParaRPr lang="en-US" dirty="0"/>
          </a:p>
        </p:txBody>
      </p:sp>
      <p:sp>
        <p:nvSpPr>
          <p:cNvPr id="14" name="Content Placeholder 13">
            <a:extLst>
              <a:ext uri="{FF2B5EF4-FFF2-40B4-BE49-F238E27FC236}">
                <a16:creationId xmlns:a16="http://schemas.microsoft.com/office/drawing/2014/main" id="{076483AB-2945-91D9-2A82-B143830B828C}"/>
              </a:ext>
            </a:extLst>
          </p:cNvPr>
          <p:cNvSpPr>
            <a:spLocks noGrp="1"/>
          </p:cNvSpPr>
          <p:nvPr>
            <p:ph idx="58"/>
          </p:nvPr>
        </p:nvSpPr>
        <p:spPr/>
        <p:txBody>
          <a:bodyPr/>
          <a:lstStyle/>
          <a:p>
            <a:r>
              <a:rPr lang="en-US" dirty="0"/>
              <a:t>Multiple minimally symptomatic bone metastases</a:t>
            </a:r>
          </a:p>
        </p:txBody>
      </p:sp>
      <p:sp>
        <p:nvSpPr>
          <p:cNvPr id="15" name="Content Placeholder 14">
            <a:extLst>
              <a:ext uri="{FF2B5EF4-FFF2-40B4-BE49-F238E27FC236}">
                <a16:creationId xmlns:a16="http://schemas.microsoft.com/office/drawing/2014/main" id="{ACB2888A-A4BE-5653-8EBF-D0D488BE2256}"/>
              </a:ext>
            </a:extLst>
          </p:cNvPr>
          <p:cNvSpPr>
            <a:spLocks noGrp="1"/>
          </p:cNvSpPr>
          <p:nvPr>
            <p:ph idx="71"/>
          </p:nvPr>
        </p:nvSpPr>
        <p:spPr/>
        <p:txBody>
          <a:bodyPr/>
          <a:lstStyle/>
          <a:p>
            <a:r>
              <a:rPr lang="en-US" dirty="0"/>
              <a:t>Inavolisib + palbociclib + fulvestrant</a:t>
            </a:r>
          </a:p>
        </p:txBody>
      </p:sp>
      <p:sp>
        <p:nvSpPr>
          <p:cNvPr id="16" name="Content Placeholder 15">
            <a:extLst>
              <a:ext uri="{FF2B5EF4-FFF2-40B4-BE49-F238E27FC236}">
                <a16:creationId xmlns:a16="http://schemas.microsoft.com/office/drawing/2014/main" id="{4135043B-28AA-2956-01A6-4D54DC60B071}"/>
              </a:ext>
            </a:extLst>
          </p:cNvPr>
          <p:cNvSpPr>
            <a:spLocks noGrp="1"/>
          </p:cNvSpPr>
          <p:nvPr>
            <p:ph idx="74"/>
          </p:nvPr>
        </p:nvSpPr>
        <p:spPr/>
        <p:txBody>
          <a:bodyPr/>
          <a:lstStyle/>
          <a:p>
            <a:r>
              <a:rPr lang="en-US" dirty="0" err="1"/>
              <a:t>Inavolisib</a:t>
            </a:r>
            <a:r>
              <a:rPr lang="en-US" dirty="0"/>
              <a:t> + palbociclib + </a:t>
            </a:r>
            <a:r>
              <a:rPr lang="en-US" dirty="0" err="1"/>
              <a:t>fulvestrant</a:t>
            </a:r>
            <a:endParaRPr lang="en-US" dirty="0"/>
          </a:p>
        </p:txBody>
      </p:sp>
      <p:sp>
        <p:nvSpPr>
          <p:cNvPr id="17" name="Content Placeholder 16">
            <a:extLst>
              <a:ext uri="{FF2B5EF4-FFF2-40B4-BE49-F238E27FC236}">
                <a16:creationId xmlns:a16="http://schemas.microsoft.com/office/drawing/2014/main" id="{6967C832-5E2C-A3CC-C329-30DCC4CB3D75}"/>
              </a:ext>
            </a:extLst>
          </p:cNvPr>
          <p:cNvSpPr>
            <a:spLocks noGrp="1"/>
          </p:cNvSpPr>
          <p:nvPr>
            <p:ph idx="75"/>
          </p:nvPr>
        </p:nvSpPr>
        <p:spPr/>
        <p:txBody>
          <a:bodyPr/>
          <a:lstStyle/>
          <a:p>
            <a:r>
              <a:rPr lang="en-US" dirty="0" err="1"/>
              <a:t>Inavolisib</a:t>
            </a:r>
            <a:r>
              <a:rPr lang="en-US" dirty="0"/>
              <a:t> + palbociclib + </a:t>
            </a:r>
            <a:r>
              <a:rPr lang="en-US" dirty="0" err="1"/>
              <a:t>fulvestrant</a:t>
            </a:r>
            <a:endParaRPr lang="en-US" dirty="0"/>
          </a:p>
        </p:txBody>
      </p:sp>
      <p:sp>
        <p:nvSpPr>
          <p:cNvPr id="18" name="Content Placeholder 17">
            <a:extLst>
              <a:ext uri="{FF2B5EF4-FFF2-40B4-BE49-F238E27FC236}">
                <a16:creationId xmlns:a16="http://schemas.microsoft.com/office/drawing/2014/main" id="{D21AC463-3F85-E4E0-B7A4-66CB52E81779}"/>
              </a:ext>
            </a:extLst>
          </p:cNvPr>
          <p:cNvSpPr>
            <a:spLocks noGrp="1"/>
          </p:cNvSpPr>
          <p:nvPr>
            <p:ph idx="76"/>
          </p:nvPr>
        </p:nvSpPr>
        <p:spPr/>
        <p:txBody>
          <a:bodyPr/>
          <a:lstStyle/>
          <a:p>
            <a:r>
              <a:rPr lang="en-US" dirty="0" err="1"/>
              <a:t>Inavolisib</a:t>
            </a:r>
            <a:r>
              <a:rPr lang="en-US" dirty="0"/>
              <a:t> + palbociclib + </a:t>
            </a:r>
            <a:r>
              <a:rPr lang="en-US" dirty="0" err="1"/>
              <a:t>fulvestrant</a:t>
            </a:r>
            <a:endParaRPr lang="en-US" dirty="0"/>
          </a:p>
        </p:txBody>
      </p:sp>
      <p:sp>
        <p:nvSpPr>
          <p:cNvPr id="19" name="Content Placeholder 18">
            <a:extLst>
              <a:ext uri="{FF2B5EF4-FFF2-40B4-BE49-F238E27FC236}">
                <a16:creationId xmlns:a16="http://schemas.microsoft.com/office/drawing/2014/main" id="{AD18D37C-7B1C-62B0-F7B5-B0819D10DF35}"/>
              </a:ext>
            </a:extLst>
          </p:cNvPr>
          <p:cNvSpPr>
            <a:spLocks noGrp="1"/>
          </p:cNvSpPr>
          <p:nvPr>
            <p:ph idx="77"/>
          </p:nvPr>
        </p:nvSpPr>
        <p:spPr/>
        <p:txBody>
          <a:bodyPr/>
          <a:lstStyle/>
          <a:p>
            <a:r>
              <a:rPr lang="en-US" dirty="0" err="1"/>
              <a:t>Inavolisib</a:t>
            </a:r>
            <a:r>
              <a:rPr lang="en-US" dirty="0"/>
              <a:t> + palbociclib + </a:t>
            </a:r>
            <a:r>
              <a:rPr lang="en-US" dirty="0" err="1"/>
              <a:t>fulvestrant</a:t>
            </a:r>
            <a:endParaRPr lang="en-US" dirty="0"/>
          </a:p>
        </p:txBody>
      </p:sp>
      <p:sp>
        <p:nvSpPr>
          <p:cNvPr id="20" name="Content Placeholder 19">
            <a:extLst>
              <a:ext uri="{FF2B5EF4-FFF2-40B4-BE49-F238E27FC236}">
                <a16:creationId xmlns:a16="http://schemas.microsoft.com/office/drawing/2014/main" id="{482A05D5-2208-2938-1983-3507AE8C6903}"/>
              </a:ext>
            </a:extLst>
          </p:cNvPr>
          <p:cNvSpPr>
            <a:spLocks noGrp="1"/>
          </p:cNvSpPr>
          <p:nvPr>
            <p:ph idx="78"/>
          </p:nvPr>
        </p:nvSpPr>
        <p:spPr/>
        <p:txBody>
          <a:bodyPr/>
          <a:lstStyle/>
          <a:p>
            <a:r>
              <a:rPr lang="en-US" dirty="0"/>
              <a:t>Multiple symptomatic visceral metastases and normal LFTs</a:t>
            </a:r>
          </a:p>
        </p:txBody>
      </p:sp>
      <p:sp>
        <p:nvSpPr>
          <p:cNvPr id="21" name="Content Placeholder 20">
            <a:extLst>
              <a:ext uri="{FF2B5EF4-FFF2-40B4-BE49-F238E27FC236}">
                <a16:creationId xmlns:a16="http://schemas.microsoft.com/office/drawing/2014/main" id="{4AC94D3B-FF3E-BB79-2668-25FB48890646}"/>
              </a:ext>
            </a:extLst>
          </p:cNvPr>
          <p:cNvSpPr>
            <a:spLocks noGrp="1"/>
          </p:cNvSpPr>
          <p:nvPr>
            <p:ph idx="79"/>
          </p:nvPr>
        </p:nvSpPr>
        <p:spPr/>
        <p:txBody>
          <a:bodyPr/>
          <a:lstStyle/>
          <a:p>
            <a:r>
              <a:rPr lang="en-US" dirty="0"/>
              <a:t>Inavolisib + palbociclib + fulvestrant</a:t>
            </a:r>
          </a:p>
        </p:txBody>
      </p:sp>
      <p:sp>
        <p:nvSpPr>
          <p:cNvPr id="22" name="Content Placeholder 21">
            <a:extLst>
              <a:ext uri="{FF2B5EF4-FFF2-40B4-BE49-F238E27FC236}">
                <a16:creationId xmlns:a16="http://schemas.microsoft.com/office/drawing/2014/main" id="{5ED5925E-C771-1752-C059-506D581062E6}"/>
              </a:ext>
            </a:extLst>
          </p:cNvPr>
          <p:cNvSpPr>
            <a:spLocks noGrp="1"/>
          </p:cNvSpPr>
          <p:nvPr>
            <p:ph idx="80"/>
          </p:nvPr>
        </p:nvSpPr>
        <p:spPr/>
        <p:txBody>
          <a:bodyPr/>
          <a:lstStyle/>
          <a:p>
            <a:r>
              <a:rPr lang="en-US" dirty="0" err="1"/>
              <a:t>Inavolisib</a:t>
            </a:r>
            <a:r>
              <a:rPr lang="en-US" dirty="0"/>
              <a:t> + palbociclib + </a:t>
            </a:r>
            <a:r>
              <a:rPr lang="en-US" dirty="0" err="1"/>
              <a:t>fulvestrant</a:t>
            </a:r>
            <a:endParaRPr lang="en-US" dirty="0"/>
          </a:p>
        </p:txBody>
      </p:sp>
      <p:sp>
        <p:nvSpPr>
          <p:cNvPr id="23" name="Content Placeholder 22">
            <a:extLst>
              <a:ext uri="{FF2B5EF4-FFF2-40B4-BE49-F238E27FC236}">
                <a16:creationId xmlns:a16="http://schemas.microsoft.com/office/drawing/2014/main" id="{05698B55-0137-0A0F-255E-2892DB516CC9}"/>
              </a:ext>
            </a:extLst>
          </p:cNvPr>
          <p:cNvSpPr>
            <a:spLocks noGrp="1"/>
          </p:cNvSpPr>
          <p:nvPr>
            <p:ph idx="81"/>
          </p:nvPr>
        </p:nvSpPr>
        <p:spPr/>
        <p:txBody>
          <a:bodyPr/>
          <a:lstStyle/>
          <a:p>
            <a:r>
              <a:rPr lang="en-US" dirty="0" err="1"/>
              <a:t>Inavolisib</a:t>
            </a:r>
            <a:r>
              <a:rPr lang="en-US" dirty="0"/>
              <a:t> + palbociclib + </a:t>
            </a:r>
            <a:r>
              <a:rPr lang="en-US" dirty="0" err="1"/>
              <a:t>fulvestrant</a:t>
            </a:r>
            <a:endParaRPr lang="en-US" dirty="0"/>
          </a:p>
        </p:txBody>
      </p:sp>
      <p:sp>
        <p:nvSpPr>
          <p:cNvPr id="2" name="Title 3">
            <a:extLst>
              <a:ext uri="{FF2B5EF4-FFF2-40B4-BE49-F238E27FC236}">
                <a16:creationId xmlns:a16="http://schemas.microsoft.com/office/drawing/2014/main" id="{6751DEFE-2C5B-E6DA-6554-644876212DF8}"/>
              </a:ext>
            </a:extLst>
          </p:cNvPr>
          <p:cNvSpPr>
            <a:spLocks noGrp="1"/>
          </p:cNvSpPr>
          <p:nvPr>
            <p:ph type="title"/>
          </p:nvPr>
        </p:nvSpPr>
        <p:spPr>
          <a:xfrm>
            <a:off x="551384" y="0"/>
            <a:ext cx="10441160" cy="1196752"/>
          </a:xfrm>
        </p:spPr>
        <p:txBody>
          <a:bodyPr/>
          <a:lstStyle/>
          <a:p>
            <a:r>
              <a:rPr lang="en-US" dirty="0"/>
              <a:t>Age 65, PS 0; develops metastatic disease after 2 years of a planned 5 years of adjuvant AI therapy</a:t>
            </a:r>
            <a:br>
              <a:rPr lang="en-US" sz="1000" dirty="0"/>
            </a:br>
            <a:r>
              <a:rPr lang="en-US" dirty="0">
                <a:solidFill>
                  <a:srgbClr val="002060"/>
                </a:solidFill>
              </a:rPr>
              <a:t>PIK3CA-positive, ESR1-negative, BRCA wild type</a:t>
            </a:r>
          </a:p>
        </p:txBody>
      </p:sp>
      <p:sp>
        <p:nvSpPr>
          <p:cNvPr id="3" name="TextBox 2">
            <a:extLst>
              <a:ext uri="{FF2B5EF4-FFF2-40B4-BE49-F238E27FC236}">
                <a16:creationId xmlns:a16="http://schemas.microsoft.com/office/drawing/2014/main" id="{B906497B-53BE-9845-1FB2-1056B1EABC4A}"/>
              </a:ext>
            </a:extLst>
          </p:cNvPr>
          <p:cNvSpPr txBox="1"/>
          <p:nvPr/>
        </p:nvSpPr>
        <p:spPr>
          <a:xfrm>
            <a:off x="407368" y="6453336"/>
            <a:ext cx="2139112" cy="323165"/>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LFTs = liver function tests</a:t>
            </a:r>
          </a:p>
        </p:txBody>
      </p:sp>
    </p:spTree>
    <p:extLst>
      <p:ext uri="{BB962C8B-B14F-4D97-AF65-F5344CB8AC3E}">
        <p14:creationId xmlns:p14="http://schemas.microsoft.com/office/powerpoint/2010/main" val="1226903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B9DAF8-8A9D-8655-B678-9A8D92F7C5A1}"/>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7B043A7C-D640-348B-954A-D069511F629E}"/>
              </a:ext>
            </a:extLst>
          </p:cNvPr>
          <p:cNvSpPr>
            <a:spLocks noGrp="1"/>
          </p:cNvSpPr>
          <p:nvPr>
            <p:ph type="title"/>
          </p:nvPr>
        </p:nvSpPr>
        <p:spPr>
          <a:xfrm>
            <a:off x="912285" y="930968"/>
            <a:ext cx="10358967" cy="1143000"/>
          </a:xfrm>
        </p:spPr>
        <p:txBody>
          <a:bodyPr/>
          <a:lstStyle/>
          <a:p>
            <a:pPr algn="l"/>
            <a:r>
              <a:rPr lang="en-US" dirty="0"/>
              <a:t>Which first-line treatment would you recommend for a 65-year-old woman (PS 0) with ER/PR-positive, HER2-low (IHC 1+) breast cancer who develops </a:t>
            </a:r>
            <a:r>
              <a:rPr lang="en-US" u="sng" dirty="0"/>
              <a:t>minimally symptomatic bone metastases</a:t>
            </a:r>
            <a:r>
              <a:rPr lang="en-US" dirty="0"/>
              <a:t> after 2 years of a planned 5 years of treatment with </a:t>
            </a:r>
            <a:r>
              <a:rPr lang="en-US" u="sng" dirty="0"/>
              <a:t>adjuvant AI and adjuvant abemaciclib</a:t>
            </a:r>
            <a:r>
              <a:rPr lang="en-US" dirty="0"/>
              <a:t>?</a:t>
            </a:r>
          </a:p>
        </p:txBody>
      </p:sp>
      <p:sp>
        <p:nvSpPr>
          <p:cNvPr id="18" name="Content Placeholder 17">
            <a:extLst>
              <a:ext uri="{FF2B5EF4-FFF2-40B4-BE49-F238E27FC236}">
                <a16:creationId xmlns:a16="http://schemas.microsoft.com/office/drawing/2014/main" id="{57F93C20-9EBF-557E-6797-3D7A6D6774EB}"/>
              </a:ext>
            </a:extLst>
          </p:cNvPr>
          <p:cNvSpPr>
            <a:spLocks noGrp="1"/>
          </p:cNvSpPr>
          <p:nvPr>
            <p:ph idx="1"/>
          </p:nvPr>
        </p:nvSpPr>
        <p:spPr>
          <a:xfrm>
            <a:off x="912285" y="2947192"/>
            <a:ext cx="10358967" cy="3506144"/>
          </a:xfrm>
        </p:spPr>
        <p:txBody>
          <a:bodyPr/>
          <a:lstStyle/>
          <a:p>
            <a:pPr marL="98425" indent="0">
              <a:buNone/>
            </a:pPr>
            <a:r>
              <a:rPr lang="en-US" dirty="0"/>
              <a:t>Her biomarker testing results are:</a:t>
            </a:r>
          </a:p>
          <a:p>
            <a:pPr lvl="0"/>
            <a:r>
              <a:rPr lang="en-US" dirty="0"/>
              <a:t>PIK3CA-positive</a:t>
            </a:r>
          </a:p>
          <a:p>
            <a:pPr lvl="0"/>
            <a:r>
              <a:rPr lang="en-US" dirty="0"/>
              <a:t>ESR1-negative</a:t>
            </a:r>
          </a:p>
          <a:p>
            <a:pPr lvl="0"/>
            <a:r>
              <a:rPr lang="en-US" dirty="0"/>
              <a:t>BRCA wild type</a:t>
            </a:r>
          </a:p>
          <a:p>
            <a:endParaRPr lang="en-US" dirty="0"/>
          </a:p>
        </p:txBody>
      </p:sp>
    </p:spTree>
    <p:extLst>
      <p:ext uri="{BB962C8B-B14F-4D97-AF65-F5344CB8AC3E}">
        <p14:creationId xmlns:p14="http://schemas.microsoft.com/office/powerpoint/2010/main" val="12248625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43749DC-2E8D-75D7-ABAA-558A09E0C7CB}"/>
              </a:ext>
            </a:extLst>
          </p:cNvPr>
          <p:cNvSpPr>
            <a:spLocks noGrp="1"/>
          </p:cNvSpPr>
          <p:nvPr>
            <p:ph idx="47"/>
          </p:nvPr>
        </p:nvSpPr>
        <p:spPr/>
        <p:txBody>
          <a:bodyPr/>
          <a:lstStyle/>
          <a:p>
            <a:r>
              <a:rPr lang="en-US" dirty="0" err="1"/>
              <a:t>Capivasertib</a:t>
            </a:r>
            <a:r>
              <a:rPr lang="en-US" dirty="0"/>
              <a:t>/</a:t>
            </a:r>
            <a:r>
              <a:rPr lang="en-US" dirty="0" err="1"/>
              <a:t>fulvestrant</a:t>
            </a:r>
            <a:endParaRPr lang="en-US" dirty="0"/>
          </a:p>
        </p:txBody>
      </p:sp>
      <p:sp>
        <p:nvSpPr>
          <p:cNvPr id="3" name="Content Placeholder 2">
            <a:extLst>
              <a:ext uri="{FF2B5EF4-FFF2-40B4-BE49-F238E27FC236}">
                <a16:creationId xmlns:a16="http://schemas.microsoft.com/office/drawing/2014/main" id="{59966AE6-B864-B368-BDAC-0C5BA46141FB}"/>
              </a:ext>
            </a:extLst>
          </p:cNvPr>
          <p:cNvSpPr>
            <a:spLocks noGrp="1"/>
          </p:cNvSpPr>
          <p:nvPr>
            <p:ph idx="48"/>
          </p:nvPr>
        </p:nvSpPr>
        <p:spPr/>
        <p:txBody>
          <a:bodyPr/>
          <a:lstStyle/>
          <a:p>
            <a:r>
              <a:rPr lang="en-US" dirty="0" err="1"/>
              <a:t>Inavolisib</a:t>
            </a:r>
            <a:r>
              <a:rPr lang="en-US" dirty="0"/>
              <a:t> + palbociclib + </a:t>
            </a:r>
            <a:r>
              <a:rPr lang="en-US" dirty="0" err="1"/>
              <a:t>fulvestrant</a:t>
            </a:r>
            <a:r>
              <a:rPr lang="en-US" dirty="0"/>
              <a:t> </a:t>
            </a:r>
          </a:p>
        </p:txBody>
      </p:sp>
      <p:sp>
        <p:nvSpPr>
          <p:cNvPr id="4" name="Content Placeholder 3">
            <a:extLst>
              <a:ext uri="{FF2B5EF4-FFF2-40B4-BE49-F238E27FC236}">
                <a16:creationId xmlns:a16="http://schemas.microsoft.com/office/drawing/2014/main" id="{6CC7CF87-2836-A6CA-9705-18D044D48FE2}"/>
              </a:ext>
            </a:extLst>
          </p:cNvPr>
          <p:cNvSpPr>
            <a:spLocks noGrp="1"/>
          </p:cNvSpPr>
          <p:nvPr>
            <p:ph idx="49"/>
          </p:nvPr>
        </p:nvSpPr>
        <p:spPr/>
        <p:txBody>
          <a:bodyPr/>
          <a:lstStyle/>
          <a:p>
            <a:r>
              <a:rPr lang="en-US" dirty="0" err="1"/>
              <a:t>Inavolisib</a:t>
            </a:r>
            <a:r>
              <a:rPr lang="en-US" dirty="0"/>
              <a:t> + palbociclib + </a:t>
            </a:r>
            <a:r>
              <a:rPr lang="en-US" dirty="0" err="1"/>
              <a:t>fulvestrant</a:t>
            </a:r>
            <a:r>
              <a:rPr lang="en-US" dirty="0"/>
              <a:t> </a:t>
            </a:r>
          </a:p>
        </p:txBody>
      </p:sp>
      <p:sp>
        <p:nvSpPr>
          <p:cNvPr id="5" name="Content Placeholder 4">
            <a:extLst>
              <a:ext uri="{FF2B5EF4-FFF2-40B4-BE49-F238E27FC236}">
                <a16:creationId xmlns:a16="http://schemas.microsoft.com/office/drawing/2014/main" id="{6980C6ED-134C-A808-9E89-2EA8A476D5B4}"/>
              </a:ext>
            </a:extLst>
          </p:cNvPr>
          <p:cNvSpPr>
            <a:spLocks noGrp="1"/>
          </p:cNvSpPr>
          <p:nvPr>
            <p:ph idx="50"/>
          </p:nvPr>
        </p:nvSpPr>
        <p:spPr/>
        <p:txBody>
          <a:bodyPr/>
          <a:lstStyle/>
          <a:p>
            <a:r>
              <a:rPr lang="en-US" dirty="0" err="1"/>
              <a:t>Inavolisib</a:t>
            </a:r>
            <a:r>
              <a:rPr lang="en-US" dirty="0"/>
              <a:t> + palbociclib + </a:t>
            </a:r>
            <a:r>
              <a:rPr lang="en-US" dirty="0" err="1"/>
              <a:t>fulvestrant</a:t>
            </a:r>
            <a:endParaRPr lang="en-US" dirty="0"/>
          </a:p>
        </p:txBody>
      </p:sp>
      <p:sp>
        <p:nvSpPr>
          <p:cNvPr id="6" name="Content Placeholder 5">
            <a:extLst>
              <a:ext uri="{FF2B5EF4-FFF2-40B4-BE49-F238E27FC236}">
                <a16:creationId xmlns:a16="http://schemas.microsoft.com/office/drawing/2014/main" id="{155C9573-D4CB-5A36-A1AC-8BB942A10F1C}"/>
              </a:ext>
            </a:extLst>
          </p:cNvPr>
          <p:cNvSpPr>
            <a:spLocks noGrp="1"/>
          </p:cNvSpPr>
          <p:nvPr>
            <p:ph idx="51"/>
          </p:nvPr>
        </p:nvSpPr>
        <p:spPr/>
        <p:txBody>
          <a:bodyPr/>
          <a:lstStyle/>
          <a:p>
            <a:r>
              <a:rPr lang="en-US" dirty="0"/>
              <a:t>Inavolisib + palbociclib + fulvestrant</a:t>
            </a:r>
          </a:p>
        </p:txBody>
      </p:sp>
      <p:sp>
        <p:nvSpPr>
          <p:cNvPr id="7" name="Title 6">
            <a:extLst>
              <a:ext uri="{FF2B5EF4-FFF2-40B4-BE49-F238E27FC236}">
                <a16:creationId xmlns:a16="http://schemas.microsoft.com/office/drawing/2014/main" id="{8ABD3162-E7B1-8913-35ED-91BC4F809F09}"/>
              </a:ext>
            </a:extLst>
          </p:cNvPr>
          <p:cNvSpPr>
            <a:spLocks noGrp="1"/>
          </p:cNvSpPr>
          <p:nvPr>
            <p:ph type="title"/>
          </p:nvPr>
        </p:nvSpPr>
        <p:spPr>
          <a:xfrm>
            <a:off x="551384" y="0"/>
            <a:ext cx="10369152" cy="1023414"/>
          </a:xfrm>
        </p:spPr>
        <p:txBody>
          <a:bodyPr/>
          <a:lstStyle/>
          <a:p>
            <a:r>
              <a:rPr lang="en-US" dirty="0"/>
              <a:t>Age 65, PS 0; minimally symptomatic bone metastases after 2 years of a planned 5 years of treatment with adjuvant AI and adjuvant abemaciclib </a:t>
            </a:r>
            <a:br>
              <a:rPr lang="en-US" sz="1000" dirty="0"/>
            </a:br>
            <a:r>
              <a:rPr lang="en-US" dirty="0">
                <a:solidFill>
                  <a:srgbClr val="002060"/>
                </a:solidFill>
              </a:rPr>
              <a:t>PIK3CA-positive, ESR1-negative, BRCA wild type</a:t>
            </a:r>
            <a:endParaRPr lang="en-US" dirty="0"/>
          </a:p>
        </p:txBody>
      </p:sp>
      <p:sp>
        <p:nvSpPr>
          <p:cNvPr id="8" name="Content Placeholder 7">
            <a:extLst>
              <a:ext uri="{FF2B5EF4-FFF2-40B4-BE49-F238E27FC236}">
                <a16:creationId xmlns:a16="http://schemas.microsoft.com/office/drawing/2014/main" id="{DA78CC48-5FE1-48AE-CB58-2AFFDA795746}"/>
              </a:ext>
            </a:extLst>
          </p:cNvPr>
          <p:cNvSpPr>
            <a:spLocks noGrp="1"/>
          </p:cNvSpPr>
          <p:nvPr>
            <p:ph idx="52"/>
          </p:nvPr>
        </p:nvSpPr>
        <p:spPr/>
        <p:txBody>
          <a:bodyPr/>
          <a:lstStyle/>
          <a:p>
            <a:r>
              <a:rPr lang="en-US" dirty="0" err="1"/>
              <a:t>Capivasertib</a:t>
            </a:r>
            <a:r>
              <a:rPr lang="en-US" dirty="0"/>
              <a:t>/</a:t>
            </a:r>
            <a:r>
              <a:rPr lang="en-US" dirty="0" err="1"/>
              <a:t>fulvestrant</a:t>
            </a:r>
            <a:endParaRPr lang="en-US" dirty="0"/>
          </a:p>
        </p:txBody>
      </p:sp>
    </p:spTree>
    <p:extLst>
      <p:ext uri="{BB962C8B-B14F-4D97-AF65-F5344CB8AC3E}">
        <p14:creationId xmlns:p14="http://schemas.microsoft.com/office/powerpoint/2010/main" val="1783832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B82D47-81BD-A5C4-0F76-3FAD93B7330C}"/>
              </a:ext>
            </a:extLst>
          </p:cNvPr>
          <p:cNvSpPr>
            <a:spLocks noGrp="1"/>
          </p:cNvSpPr>
          <p:nvPr>
            <p:ph idx="47"/>
          </p:nvPr>
        </p:nvSpPr>
        <p:spPr/>
        <p:txBody>
          <a:bodyPr/>
          <a:lstStyle/>
          <a:p>
            <a:r>
              <a:rPr lang="en-US" dirty="0"/>
              <a:t>No</a:t>
            </a:r>
          </a:p>
        </p:txBody>
      </p:sp>
      <p:sp>
        <p:nvSpPr>
          <p:cNvPr id="3" name="Content Placeholder 2">
            <a:extLst>
              <a:ext uri="{FF2B5EF4-FFF2-40B4-BE49-F238E27FC236}">
                <a16:creationId xmlns:a16="http://schemas.microsoft.com/office/drawing/2014/main" id="{7353254E-B8CE-DEE8-DBD3-D42051DF4B42}"/>
              </a:ext>
            </a:extLst>
          </p:cNvPr>
          <p:cNvSpPr>
            <a:spLocks noGrp="1"/>
          </p:cNvSpPr>
          <p:nvPr>
            <p:ph idx="48"/>
          </p:nvPr>
        </p:nvSpPr>
        <p:spPr/>
        <p:txBody>
          <a:bodyPr/>
          <a:lstStyle/>
          <a:p>
            <a:r>
              <a:rPr lang="en-US" dirty="0"/>
              <a:t>No</a:t>
            </a:r>
          </a:p>
        </p:txBody>
      </p:sp>
      <p:sp>
        <p:nvSpPr>
          <p:cNvPr id="4" name="Content Placeholder 3">
            <a:extLst>
              <a:ext uri="{FF2B5EF4-FFF2-40B4-BE49-F238E27FC236}">
                <a16:creationId xmlns:a16="http://schemas.microsoft.com/office/drawing/2014/main" id="{6898333A-218E-50F0-A69C-E61342260E5D}"/>
              </a:ext>
            </a:extLst>
          </p:cNvPr>
          <p:cNvSpPr>
            <a:spLocks noGrp="1"/>
          </p:cNvSpPr>
          <p:nvPr>
            <p:ph idx="49"/>
          </p:nvPr>
        </p:nvSpPr>
        <p:spPr/>
        <p:txBody>
          <a:bodyPr/>
          <a:lstStyle/>
          <a:p>
            <a:r>
              <a:rPr lang="en-US" dirty="0"/>
              <a:t>No</a:t>
            </a:r>
          </a:p>
        </p:txBody>
      </p:sp>
      <p:sp>
        <p:nvSpPr>
          <p:cNvPr id="5" name="Content Placeholder 4">
            <a:extLst>
              <a:ext uri="{FF2B5EF4-FFF2-40B4-BE49-F238E27FC236}">
                <a16:creationId xmlns:a16="http://schemas.microsoft.com/office/drawing/2014/main" id="{4E9E4DE4-EA6E-B52B-0E42-D6517B12B34A}"/>
              </a:ext>
            </a:extLst>
          </p:cNvPr>
          <p:cNvSpPr>
            <a:spLocks noGrp="1"/>
          </p:cNvSpPr>
          <p:nvPr>
            <p:ph idx="50"/>
          </p:nvPr>
        </p:nvSpPr>
        <p:spPr/>
        <p:txBody>
          <a:bodyPr/>
          <a:lstStyle/>
          <a:p>
            <a:r>
              <a:rPr lang="en-US" dirty="0"/>
              <a:t>No</a:t>
            </a:r>
          </a:p>
        </p:txBody>
      </p:sp>
      <p:sp>
        <p:nvSpPr>
          <p:cNvPr id="6" name="Content Placeholder 5">
            <a:extLst>
              <a:ext uri="{FF2B5EF4-FFF2-40B4-BE49-F238E27FC236}">
                <a16:creationId xmlns:a16="http://schemas.microsoft.com/office/drawing/2014/main" id="{A6F8A12A-8996-E8FB-4770-2CF4F36864D4}"/>
              </a:ext>
            </a:extLst>
          </p:cNvPr>
          <p:cNvSpPr>
            <a:spLocks noGrp="1"/>
          </p:cNvSpPr>
          <p:nvPr>
            <p:ph idx="51"/>
          </p:nvPr>
        </p:nvSpPr>
        <p:spPr/>
        <p:txBody>
          <a:bodyPr/>
          <a:lstStyle/>
          <a:p>
            <a:r>
              <a:rPr lang="en-US" dirty="0"/>
              <a:t>No</a:t>
            </a:r>
          </a:p>
        </p:txBody>
      </p:sp>
      <p:sp>
        <p:nvSpPr>
          <p:cNvPr id="7" name="Title 6">
            <a:extLst>
              <a:ext uri="{FF2B5EF4-FFF2-40B4-BE49-F238E27FC236}">
                <a16:creationId xmlns:a16="http://schemas.microsoft.com/office/drawing/2014/main" id="{5B9B228B-70A8-F1FB-9C0D-AFECCEE1E8EB}"/>
              </a:ext>
            </a:extLst>
          </p:cNvPr>
          <p:cNvSpPr>
            <a:spLocks noGrp="1"/>
          </p:cNvSpPr>
          <p:nvPr>
            <p:ph type="title"/>
          </p:nvPr>
        </p:nvSpPr>
        <p:spPr/>
        <p:txBody>
          <a:bodyPr/>
          <a:lstStyle/>
          <a:p>
            <a:r>
              <a:rPr lang="en-US" dirty="0"/>
              <a:t>Would you offer </a:t>
            </a:r>
            <a:r>
              <a:rPr lang="en-US" dirty="0" err="1"/>
              <a:t>inavolisib</a:t>
            </a:r>
            <a:r>
              <a:rPr lang="en-US" dirty="0"/>
              <a:t>/palbociclib/</a:t>
            </a:r>
            <a:r>
              <a:rPr lang="en-US" dirty="0" err="1"/>
              <a:t>fulvestrant</a:t>
            </a:r>
            <a:r>
              <a:rPr lang="en-US" dirty="0"/>
              <a:t> to a patient with de novo </a:t>
            </a:r>
            <a:br>
              <a:rPr lang="en-US" i="1" dirty="0"/>
            </a:br>
            <a:r>
              <a:rPr lang="en-US" dirty="0"/>
              <a:t>PIK3CA-mutated, HR-positive, HER2-negative </a:t>
            </a:r>
            <a:r>
              <a:rPr lang="en-US" dirty="0" err="1"/>
              <a:t>mBC</a:t>
            </a:r>
            <a:r>
              <a:rPr lang="en-US" dirty="0"/>
              <a:t> under any circumstances?</a:t>
            </a:r>
          </a:p>
        </p:txBody>
      </p:sp>
      <p:sp>
        <p:nvSpPr>
          <p:cNvPr id="8" name="Content Placeholder 7">
            <a:extLst>
              <a:ext uri="{FF2B5EF4-FFF2-40B4-BE49-F238E27FC236}">
                <a16:creationId xmlns:a16="http://schemas.microsoft.com/office/drawing/2014/main" id="{332B1481-C878-714D-AE47-D0F68BF481F7}"/>
              </a:ext>
            </a:extLst>
          </p:cNvPr>
          <p:cNvSpPr>
            <a:spLocks noGrp="1"/>
          </p:cNvSpPr>
          <p:nvPr>
            <p:ph idx="52"/>
          </p:nvPr>
        </p:nvSpPr>
        <p:spPr/>
        <p:txBody>
          <a:bodyPr/>
          <a:lstStyle/>
          <a:p>
            <a:r>
              <a:rPr lang="en-US" dirty="0"/>
              <a:t>No</a:t>
            </a:r>
          </a:p>
        </p:txBody>
      </p:sp>
    </p:spTree>
    <p:extLst>
      <p:ext uri="{BB962C8B-B14F-4D97-AF65-F5344CB8AC3E}">
        <p14:creationId xmlns:p14="http://schemas.microsoft.com/office/powerpoint/2010/main" val="37168513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Mayer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3669650027"/>
              </p:ext>
            </p:extLst>
          </p:nvPr>
        </p:nvGraphicFramePr>
        <p:xfrm>
          <a:off x="983432" y="1686501"/>
          <a:ext cx="10225136" cy="1670492"/>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560840">
                  <a:extLst>
                    <a:ext uri="{9D8B030D-6E8A-4147-A177-3AD203B41FA5}">
                      <a16:colId xmlns:a16="http://schemas.microsoft.com/office/drawing/2014/main" val="20001"/>
                    </a:ext>
                  </a:extLst>
                </a:gridCol>
              </a:tblGrid>
              <a:tr h="1670492">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Aktis</a:t>
                      </a:r>
                      <a:r>
                        <a:rPr lang="en-US" sz="1800" b="0" kern="1200" dirty="0">
                          <a:solidFill>
                            <a:schemeClr val="tx1"/>
                          </a:solidFill>
                          <a:effectLst/>
                          <a:latin typeface="+mn-lt"/>
                          <a:ea typeface="+mn-ea"/>
                          <a:cs typeface="+mn-cs"/>
                        </a:rPr>
                        <a:t> Oncology, AstraZeneca Pharmaceuticals LP, Genentech, a member of the Roche Group, Lilly,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7277313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844F19-801D-5BB8-1159-AF0F52008614}"/>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B931120B-9294-3311-2EB8-A508C21B6EA3}"/>
              </a:ext>
            </a:extLst>
          </p:cNvPr>
          <p:cNvSpPr>
            <a:spLocks noGrp="1"/>
          </p:cNvSpPr>
          <p:nvPr>
            <p:ph idx="47"/>
          </p:nvPr>
        </p:nvSpPr>
        <p:spPr/>
        <p:txBody>
          <a:bodyPr/>
          <a:lstStyle/>
          <a:p>
            <a:r>
              <a:rPr lang="en-US" dirty="0"/>
              <a:t>No</a:t>
            </a:r>
          </a:p>
        </p:txBody>
      </p:sp>
      <p:sp>
        <p:nvSpPr>
          <p:cNvPr id="3" name="Content Placeholder 2">
            <a:extLst>
              <a:ext uri="{FF2B5EF4-FFF2-40B4-BE49-F238E27FC236}">
                <a16:creationId xmlns:a16="http://schemas.microsoft.com/office/drawing/2014/main" id="{16E0879C-B57C-CFF2-7E0B-3DDCC6BDFE08}"/>
              </a:ext>
            </a:extLst>
          </p:cNvPr>
          <p:cNvSpPr>
            <a:spLocks noGrp="1"/>
          </p:cNvSpPr>
          <p:nvPr>
            <p:ph idx="48"/>
          </p:nvPr>
        </p:nvSpPr>
        <p:spPr/>
        <p:txBody>
          <a:bodyPr/>
          <a:lstStyle/>
          <a:p>
            <a:r>
              <a:rPr lang="en-US" dirty="0"/>
              <a:t>Yes; ctDNA analysis 4 times a year for years 1 to 4</a:t>
            </a:r>
          </a:p>
        </p:txBody>
      </p:sp>
      <p:sp>
        <p:nvSpPr>
          <p:cNvPr id="4" name="Content Placeholder 3">
            <a:extLst>
              <a:ext uri="{FF2B5EF4-FFF2-40B4-BE49-F238E27FC236}">
                <a16:creationId xmlns:a16="http://schemas.microsoft.com/office/drawing/2014/main" id="{4F1A9AC1-C72D-C85C-B8DC-37A62D1F9480}"/>
              </a:ext>
            </a:extLst>
          </p:cNvPr>
          <p:cNvSpPr>
            <a:spLocks noGrp="1"/>
          </p:cNvSpPr>
          <p:nvPr>
            <p:ph idx="49"/>
          </p:nvPr>
        </p:nvSpPr>
        <p:spPr/>
        <p:txBody>
          <a:bodyPr/>
          <a:lstStyle/>
          <a:p>
            <a:r>
              <a:rPr lang="en-US" dirty="0"/>
              <a:t>Yes, ctDNA analysis every 3 months</a:t>
            </a:r>
          </a:p>
        </p:txBody>
      </p:sp>
      <p:sp>
        <p:nvSpPr>
          <p:cNvPr id="5" name="Content Placeholder 4">
            <a:extLst>
              <a:ext uri="{FF2B5EF4-FFF2-40B4-BE49-F238E27FC236}">
                <a16:creationId xmlns:a16="http://schemas.microsoft.com/office/drawing/2014/main" id="{F25D242B-335D-7767-A3DE-B5D476FD46B6}"/>
              </a:ext>
            </a:extLst>
          </p:cNvPr>
          <p:cNvSpPr>
            <a:spLocks noGrp="1"/>
          </p:cNvSpPr>
          <p:nvPr>
            <p:ph idx="50"/>
          </p:nvPr>
        </p:nvSpPr>
        <p:spPr/>
        <p:txBody>
          <a:bodyPr/>
          <a:lstStyle/>
          <a:p>
            <a:r>
              <a:rPr lang="en-US" sz="2300" dirty="0"/>
              <a:t>Yes, ctDNA analysis every 2-3 months, but would start at month 12</a:t>
            </a:r>
          </a:p>
        </p:txBody>
      </p:sp>
      <p:sp>
        <p:nvSpPr>
          <p:cNvPr id="6" name="Content Placeholder 5">
            <a:extLst>
              <a:ext uri="{FF2B5EF4-FFF2-40B4-BE49-F238E27FC236}">
                <a16:creationId xmlns:a16="http://schemas.microsoft.com/office/drawing/2014/main" id="{9909ACF7-BEF3-B1D6-67A6-C80E39EF2386}"/>
              </a:ext>
            </a:extLst>
          </p:cNvPr>
          <p:cNvSpPr>
            <a:spLocks noGrp="1"/>
          </p:cNvSpPr>
          <p:nvPr>
            <p:ph idx="51"/>
          </p:nvPr>
        </p:nvSpPr>
        <p:spPr/>
        <p:txBody>
          <a:bodyPr/>
          <a:lstStyle/>
          <a:p>
            <a:r>
              <a:rPr lang="en-US" dirty="0"/>
              <a:t>No</a:t>
            </a:r>
          </a:p>
        </p:txBody>
      </p:sp>
      <p:sp>
        <p:nvSpPr>
          <p:cNvPr id="7" name="Title 6">
            <a:extLst>
              <a:ext uri="{FF2B5EF4-FFF2-40B4-BE49-F238E27FC236}">
                <a16:creationId xmlns:a16="http://schemas.microsoft.com/office/drawing/2014/main" id="{8C02BD11-E167-D54F-B200-4E5E5AFBB0C9}"/>
              </a:ext>
            </a:extLst>
          </p:cNvPr>
          <p:cNvSpPr>
            <a:spLocks noGrp="1"/>
          </p:cNvSpPr>
          <p:nvPr>
            <p:ph type="title"/>
          </p:nvPr>
        </p:nvSpPr>
        <p:spPr/>
        <p:txBody>
          <a:bodyPr/>
          <a:lstStyle/>
          <a:p>
            <a:r>
              <a:rPr lang="en-US" sz="2200" dirty="0"/>
              <a:t>Do you believe that the results from the SERENA-6 study justify the routine use of serial ctDNA monitoring for early detection of ESR1 mutations in patients with HR-positive, HER2-negative </a:t>
            </a:r>
            <a:r>
              <a:rPr lang="en-US" sz="2200" dirty="0" err="1"/>
              <a:t>mBC</a:t>
            </a:r>
            <a:r>
              <a:rPr lang="en-US" sz="2200" dirty="0"/>
              <a:t> receiving first-line therapy? If yes, how often would you conduct ctDNA analysis? </a:t>
            </a:r>
          </a:p>
        </p:txBody>
      </p:sp>
      <p:sp>
        <p:nvSpPr>
          <p:cNvPr id="8" name="Content Placeholder 7">
            <a:extLst>
              <a:ext uri="{FF2B5EF4-FFF2-40B4-BE49-F238E27FC236}">
                <a16:creationId xmlns:a16="http://schemas.microsoft.com/office/drawing/2014/main" id="{0D32561D-802C-A874-2939-E86F6BAE4CC3}"/>
              </a:ext>
            </a:extLst>
          </p:cNvPr>
          <p:cNvSpPr>
            <a:spLocks noGrp="1"/>
          </p:cNvSpPr>
          <p:nvPr>
            <p:ph idx="52"/>
          </p:nvPr>
        </p:nvSpPr>
        <p:spPr/>
        <p:txBody>
          <a:bodyPr/>
          <a:lstStyle/>
          <a:p>
            <a:r>
              <a:rPr lang="en-US" dirty="0"/>
              <a:t>Yes, ctDNA analysis every 3 months, starting at 6 months in</a:t>
            </a:r>
          </a:p>
        </p:txBody>
      </p:sp>
    </p:spTree>
    <p:extLst>
      <p:ext uri="{BB962C8B-B14F-4D97-AF65-F5344CB8AC3E}">
        <p14:creationId xmlns:p14="http://schemas.microsoft.com/office/powerpoint/2010/main" val="14575736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14B50F-3F7F-9832-0E37-8D81CE22A4B4}"/>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A5727AF-AB39-BE5B-D063-56CD3B3E8D9A}"/>
              </a:ext>
            </a:extLst>
          </p:cNvPr>
          <p:cNvSpPr>
            <a:spLocks noGrp="1"/>
          </p:cNvSpPr>
          <p:nvPr>
            <p:ph idx="47"/>
          </p:nvPr>
        </p:nvSpPr>
        <p:spPr/>
        <p:txBody>
          <a:bodyPr/>
          <a:lstStyle/>
          <a:p>
            <a:r>
              <a:rPr lang="en-US"/>
              <a:t>No</a:t>
            </a:r>
          </a:p>
        </p:txBody>
      </p:sp>
      <p:sp>
        <p:nvSpPr>
          <p:cNvPr id="3" name="Content Placeholder 2">
            <a:extLst>
              <a:ext uri="{FF2B5EF4-FFF2-40B4-BE49-F238E27FC236}">
                <a16:creationId xmlns:a16="http://schemas.microsoft.com/office/drawing/2014/main" id="{03E21037-82A0-3C18-74CC-4F06F8687F5E}"/>
              </a:ext>
            </a:extLst>
          </p:cNvPr>
          <p:cNvSpPr>
            <a:spLocks noGrp="1"/>
          </p:cNvSpPr>
          <p:nvPr>
            <p:ph idx="48"/>
          </p:nvPr>
        </p:nvSpPr>
        <p:spPr/>
        <p:txBody>
          <a:bodyPr/>
          <a:lstStyle/>
          <a:p>
            <a:r>
              <a:rPr lang="en-US" dirty="0"/>
              <a:t>Yes</a:t>
            </a:r>
          </a:p>
        </p:txBody>
      </p:sp>
      <p:sp>
        <p:nvSpPr>
          <p:cNvPr id="4" name="Content Placeholder 3">
            <a:extLst>
              <a:ext uri="{FF2B5EF4-FFF2-40B4-BE49-F238E27FC236}">
                <a16:creationId xmlns:a16="http://schemas.microsoft.com/office/drawing/2014/main" id="{5FDEF573-9E94-B9FE-C2B7-33140589F036}"/>
              </a:ext>
            </a:extLst>
          </p:cNvPr>
          <p:cNvSpPr>
            <a:spLocks noGrp="1"/>
          </p:cNvSpPr>
          <p:nvPr>
            <p:ph idx="49"/>
          </p:nvPr>
        </p:nvSpPr>
        <p:spPr/>
        <p:txBody>
          <a:bodyPr/>
          <a:lstStyle/>
          <a:p>
            <a:r>
              <a:rPr lang="en-US" dirty="0"/>
              <a:t>Yes</a:t>
            </a:r>
          </a:p>
        </p:txBody>
      </p:sp>
      <p:sp>
        <p:nvSpPr>
          <p:cNvPr id="5" name="Content Placeholder 4">
            <a:extLst>
              <a:ext uri="{FF2B5EF4-FFF2-40B4-BE49-F238E27FC236}">
                <a16:creationId xmlns:a16="http://schemas.microsoft.com/office/drawing/2014/main" id="{80811B07-5EE6-0CD3-A6FA-20E1498EA788}"/>
              </a:ext>
            </a:extLst>
          </p:cNvPr>
          <p:cNvSpPr>
            <a:spLocks noGrp="1"/>
          </p:cNvSpPr>
          <p:nvPr>
            <p:ph idx="50"/>
          </p:nvPr>
        </p:nvSpPr>
        <p:spPr/>
        <p:txBody>
          <a:bodyPr/>
          <a:lstStyle/>
          <a:p>
            <a:r>
              <a:rPr lang="en-US" dirty="0"/>
              <a:t>Yes</a:t>
            </a:r>
          </a:p>
        </p:txBody>
      </p:sp>
      <p:sp>
        <p:nvSpPr>
          <p:cNvPr id="6" name="Content Placeholder 5">
            <a:extLst>
              <a:ext uri="{FF2B5EF4-FFF2-40B4-BE49-F238E27FC236}">
                <a16:creationId xmlns:a16="http://schemas.microsoft.com/office/drawing/2014/main" id="{F5B42E42-9EAB-2383-72CD-E32A703D62D1}"/>
              </a:ext>
            </a:extLst>
          </p:cNvPr>
          <p:cNvSpPr>
            <a:spLocks noGrp="1"/>
          </p:cNvSpPr>
          <p:nvPr>
            <p:ph idx="51"/>
          </p:nvPr>
        </p:nvSpPr>
        <p:spPr/>
        <p:txBody>
          <a:bodyPr/>
          <a:lstStyle/>
          <a:p>
            <a:r>
              <a:rPr lang="en-US" dirty="0"/>
              <a:t>No</a:t>
            </a:r>
          </a:p>
        </p:txBody>
      </p:sp>
      <p:sp>
        <p:nvSpPr>
          <p:cNvPr id="7" name="Title 6">
            <a:extLst>
              <a:ext uri="{FF2B5EF4-FFF2-40B4-BE49-F238E27FC236}">
                <a16:creationId xmlns:a16="http://schemas.microsoft.com/office/drawing/2014/main" id="{D2952ED7-80E1-1976-792B-0907805554F8}"/>
              </a:ext>
            </a:extLst>
          </p:cNvPr>
          <p:cNvSpPr>
            <a:spLocks noGrp="1"/>
          </p:cNvSpPr>
          <p:nvPr>
            <p:ph type="title"/>
          </p:nvPr>
        </p:nvSpPr>
        <p:spPr>
          <a:xfrm>
            <a:off x="551384" y="29322"/>
            <a:ext cx="11155680" cy="1023414"/>
          </a:xfrm>
        </p:spPr>
        <p:txBody>
          <a:bodyPr/>
          <a:lstStyle/>
          <a:p>
            <a:pPr>
              <a:lnSpc>
                <a:spcPts val="2380"/>
              </a:lnSpc>
            </a:pPr>
            <a:r>
              <a:rPr lang="en-US" dirty="0"/>
              <a:t>Do you believe the results from the SERENA-6 study justify an early change in therapy for patients in whom an ESR1 mutation is identified on ctDNA without radiographic evidence of disease progression? </a:t>
            </a:r>
          </a:p>
        </p:txBody>
      </p:sp>
      <p:sp>
        <p:nvSpPr>
          <p:cNvPr id="8" name="Content Placeholder 7">
            <a:extLst>
              <a:ext uri="{FF2B5EF4-FFF2-40B4-BE49-F238E27FC236}">
                <a16:creationId xmlns:a16="http://schemas.microsoft.com/office/drawing/2014/main" id="{C33B22E4-53B9-FBBC-C017-22E9E204574F}"/>
              </a:ext>
            </a:extLst>
          </p:cNvPr>
          <p:cNvSpPr>
            <a:spLocks noGrp="1"/>
          </p:cNvSpPr>
          <p:nvPr>
            <p:ph idx="52"/>
          </p:nvPr>
        </p:nvSpPr>
        <p:spPr/>
        <p:txBody>
          <a:bodyPr/>
          <a:lstStyle/>
          <a:p>
            <a:r>
              <a:rPr lang="en-US" dirty="0"/>
              <a:t>Yes</a:t>
            </a:r>
          </a:p>
        </p:txBody>
      </p:sp>
    </p:spTree>
    <p:extLst>
      <p:ext uri="{BB962C8B-B14F-4D97-AF65-F5344CB8AC3E}">
        <p14:creationId xmlns:p14="http://schemas.microsoft.com/office/powerpoint/2010/main" val="15875260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4051E6-8D82-2B25-3B7D-36B3E25A0FEB}"/>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9ACE7D8-6254-2E33-0CE1-55104BC5A702}"/>
              </a:ext>
            </a:extLst>
          </p:cNvPr>
          <p:cNvSpPr>
            <a:spLocks noGrp="1"/>
          </p:cNvSpPr>
          <p:nvPr>
            <p:ph idx="47"/>
          </p:nvPr>
        </p:nvSpPr>
        <p:spPr/>
        <p:txBody>
          <a:bodyPr/>
          <a:lstStyle/>
          <a:p>
            <a:r>
              <a:rPr lang="en-US"/>
              <a:t>No</a:t>
            </a:r>
          </a:p>
        </p:txBody>
      </p:sp>
      <p:sp>
        <p:nvSpPr>
          <p:cNvPr id="3" name="Content Placeholder 2">
            <a:extLst>
              <a:ext uri="{FF2B5EF4-FFF2-40B4-BE49-F238E27FC236}">
                <a16:creationId xmlns:a16="http://schemas.microsoft.com/office/drawing/2014/main" id="{D74CDE8F-789C-DA86-3EC9-0885CC44A7C1}"/>
              </a:ext>
            </a:extLst>
          </p:cNvPr>
          <p:cNvSpPr>
            <a:spLocks noGrp="1"/>
          </p:cNvSpPr>
          <p:nvPr>
            <p:ph idx="48"/>
          </p:nvPr>
        </p:nvSpPr>
        <p:spPr/>
        <p:txBody>
          <a:bodyPr/>
          <a:lstStyle/>
          <a:p>
            <a:r>
              <a:rPr lang="en-US" dirty="0"/>
              <a:t>Yes</a:t>
            </a:r>
          </a:p>
        </p:txBody>
      </p:sp>
      <p:sp>
        <p:nvSpPr>
          <p:cNvPr id="4" name="Content Placeholder 3">
            <a:extLst>
              <a:ext uri="{FF2B5EF4-FFF2-40B4-BE49-F238E27FC236}">
                <a16:creationId xmlns:a16="http://schemas.microsoft.com/office/drawing/2014/main" id="{EB054C82-3F1B-6D5C-2FA7-4D54BAC99627}"/>
              </a:ext>
            </a:extLst>
          </p:cNvPr>
          <p:cNvSpPr>
            <a:spLocks noGrp="1"/>
          </p:cNvSpPr>
          <p:nvPr>
            <p:ph idx="49"/>
          </p:nvPr>
        </p:nvSpPr>
        <p:spPr/>
        <p:txBody>
          <a:bodyPr/>
          <a:lstStyle/>
          <a:p>
            <a:r>
              <a:rPr lang="en-US" dirty="0"/>
              <a:t>Yes</a:t>
            </a:r>
          </a:p>
        </p:txBody>
      </p:sp>
      <p:sp>
        <p:nvSpPr>
          <p:cNvPr id="5" name="Content Placeholder 4">
            <a:extLst>
              <a:ext uri="{FF2B5EF4-FFF2-40B4-BE49-F238E27FC236}">
                <a16:creationId xmlns:a16="http://schemas.microsoft.com/office/drawing/2014/main" id="{6C22CC68-2535-1DD2-75DC-96ED4B1EEB48}"/>
              </a:ext>
            </a:extLst>
          </p:cNvPr>
          <p:cNvSpPr>
            <a:spLocks noGrp="1"/>
          </p:cNvSpPr>
          <p:nvPr>
            <p:ph idx="50"/>
          </p:nvPr>
        </p:nvSpPr>
        <p:spPr/>
        <p:txBody>
          <a:bodyPr/>
          <a:lstStyle/>
          <a:p>
            <a:r>
              <a:rPr lang="en-US" dirty="0"/>
              <a:t>No</a:t>
            </a:r>
          </a:p>
        </p:txBody>
      </p:sp>
      <p:sp>
        <p:nvSpPr>
          <p:cNvPr id="6" name="Content Placeholder 5">
            <a:extLst>
              <a:ext uri="{FF2B5EF4-FFF2-40B4-BE49-F238E27FC236}">
                <a16:creationId xmlns:a16="http://schemas.microsoft.com/office/drawing/2014/main" id="{7181CF15-8860-CBE3-AE3C-AF9F38CF91A2}"/>
              </a:ext>
            </a:extLst>
          </p:cNvPr>
          <p:cNvSpPr>
            <a:spLocks noGrp="1"/>
          </p:cNvSpPr>
          <p:nvPr>
            <p:ph idx="51"/>
          </p:nvPr>
        </p:nvSpPr>
        <p:spPr/>
        <p:txBody>
          <a:bodyPr/>
          <a:lstStyle/>
          <a:p>
            <a:r>
              <a:rPr lang="en-US" dirty="0"/>
              <a:t>Yes</a:t>
            </a:r>
          </a:p>
        </p:txBody>
      </p:sp>
      <p:sp>
        <p:nvSpPr>
          <p:cNvPr id="7" name="Title 6">
            <a:extLst>
              <a:ext uri="{FF2B5EF4-FFF2-40B4-BE49-F238E27FC236}">
                <a16:creationId xmlns:a16="http://schemas.microsoft.com/office/drawing/2014/main" id="{899F7D9C-66C1-BAE9-753F-826DC69A1E90}"/>
              </a:ext>
            </a:extLst>
          </p:cNvPr>
          <p:cNvSpPr>
            <a:spLocks noGrp="1"/>
          </p:cNvSpPr>
          <p:nvPr>
            <p:ph type="title"/>
          </p:nvPr>
        </p:nvSpPr>
        <p:spPr/>
        <p:txBody>
          <a:bodyPr/>
          <a:lstStyle/>
          <a:p>
            <a:r>
              <a:rPr lang="en-US" dirty="0"/>
              <a:t>Do you anticipate that </a:t>
            </a:r>
            <a:r>
              <a:rPr lang="en-US" dirty="0" err="1"/>
              <a:t>camizestrant</a:t>
            </a:r>
            <a:r>
              <a:rPr lang="en-US" dirty="0"/>
              <a:t> will receive regulatory approval for use in the manner evaluated in the SERENA-6 study? </a:t>
            </a:r>
          </a:p>
        </p:txBody>
      </p:sp>
      <p:sp>
        <p:nvSpPr>
          <p:cNvPr id="8" name="Content Placeholder 7">
            <a:extLst>
              <a:ext uri="{FF2B5EF4-FFF2-40B4-BE49-F238E27FC236}">
                <a16:creationId xmlns:a16="http://schemas.microsoft.com/office/drawing/2014/main" id="{242EB814-60BB-3E65-3367-1B09816D2DF0}"/>
              </a:ext>
            </a:extLst>
          </p:cNvPr>
          <p:cNvSpPr>
            <a:spLocks noGrp="1"/>
          </p:cNvSpPr>
          <p:nvPr>
            <p:ph idx="52"/>
          </p:nvPr>
        </p:nvSpPr>
        <p:spPr/>
        <p:txBody>
          <a:bodyPr/>
          <a:lstStyle/>
          <a:p>
            <a:r>
              <a:rPr lang="en-US" dirty="0"/>
              <a:t>Yes</a:t>
            </a:r>
          </a:p>
        </p:txBody>
      </p:sp>
    </p:spTree>
    <p:extLst>
      <p:ext uri="{BB962C8B-B14F-4D97-AF65-F5344CB8AC3E}">
        <p14:creationId xmlns:p14="http://schemas.microsoft.com/office/powerpoint/2010/main" val="6747941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83389-B55C-4FA8-B796-C573A1AF19E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E257F3A-9DCF-A78B-B38A-B6576ECF3563}"/>
              </a:ext>
            </a:extLst>
          </p:cNvPr>
          <p:cNvSpPr/>
          <p:nvPr/>
        </p:nvSpPr>
        <p:spPr bwMode="auto">
          <a:xfrm>
            <a:off x="740128" y="2677104"/>
            <a:ext cx="10828480" cy="864096"/>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64553463-2AD5-8923-A5E4-194C59E9D372}"/>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32750AB1-16F8-1A9B-A6E0-DCB393AC7872}"/>
              </a:ext>
            </a:extLst>
          </p:cNvPr>
          <p:cNvSpPr>
            <a:spLocks noGrp="1"/>
          </p:cNvSpPr>
          <p:nvPr>
            <p:ph idx="1"/>
          </p:nvPr>
        </p:nvSpPr>
        <p:spPr>
          <a:xfrm>
            <a:off x="767408" y="1416053"/>
            <a:ext cx="10225136" cy="4799013"/>
          </a:xfrm>
        </p:spPr>
        <p:txBody>
          <a:bodyPr/>
          <a:lstStyle/>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1:</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Current and Future Roles of Agents Targeting the PI3K/AKT/mTOR Pathway and Oral SERDs in First-Line Therapy for </a:t>
            </a:r>
            <a:b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HR-Positive, HER2-Negative Metastatic Breast Cancer (mBC) — Dr Turner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2: Role of Oral SERD Monotherapy in the Treatment of Progressive HR-Positive, HER2-Negative mBC — Dr O’Shaughnessy</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3: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SERD-Containing Combination Regimens in Managing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Mayer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Clinical Utility of Agents Targeting the PI3K/AKT/mTOR Pathway for Patients with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Hurvitz</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SERDs for HR-Positive, HER2-Negative Localized BC — Dr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Tolaney</a:t>
            </a:r>
            <a:endPar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extLst>
      <p:ext uri="{BB962C8B-B14F-4D97-AF65-F5344CB8AC3E}">
        <p14:creationId xmlns:p14="http://schemas.microsoft.com/office/powerpoint/2010/main" val="2100483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F5752F-2FF6-259A-DE12-5AAC5AB76894}"/>
              </a:ext>
            </a:extLst>
          </p:cNvPr>
          <p:cNvSpPr>
            <a:spLocks noGrp="1"/>
          </p:cNvSpPr>
          <p:nvPr>
            <p:ph type="ctrTitle"/>
          </p:nvPr>
        </p:nvSpPr>
        <p:spPr/>
        <p:txBody>
          <a:bodyPr>
            <a:normAutofit fontScale="90000"/>
          </a:bodyPr>
          <a:lstStyle/>
          <a:p>
            <a:r>
              <a:rPr lang="en-US" dirty="0"/>
              <a:t>Role of Oral SERD Monotherapy for Progressive HR-Positive, HER2-Negative MBC  </a:t>
            </a:r>
          </a:p>
        </p:txBody>
      </p:sp>
      <p:sp>
        <p:nvSpPr>
          <p:cNvPr id="3" name="Subtitle 2">
            <a:extLst>
              <a:ext uri="{FF2B5EF4-FFF2-40B4-BE49-F238E27FC236}">
                <a16:creationId xmlns:a16="http://schemas.microsoft.com/office/drawing/2014/main" id="{260495A5-BC15-699C-84E9-A934D81D9C2B}"/>
              </a:ext>
            </a:extLst>
          </p:cNvPr>
          <p:cNvSpPr>
            <a:spLocks noGrp="1"/>
          </p:cNvSpPr>
          <p:nvPr>
            <p:ph type="subTitle" idx="1"/>
          </p:nvPr>
        </p:nvSpPr>
        <p:spPr>
          <a:xfrm>
            <a:off x="1524000" y="4079874"/>
            <a:ext cx="9144000" cy="2089571"/>
          </a:xfrm>
        </p:spPr>
        <p:txBody>
          <a:bodyPr>
            <a:normAutofit fontScale="92500" lnSpcReduction="10000"/>
          </a:bodyPr>
          <a:lstStyle/>
          <a:p>
            <a:r>
              <a:rPr lang="en-US" b="1" dirty="0"/>
              <a:t>Joyce O’Shaughnessy, MD</a:t>
            </a:r>
          </a:p>
          <a:p>
            <a:r>
              <a:rPr lang="en-US" dirty="0"/>
              <a:t>Baylor University Medical Center</a:t>
            </a:r>
          </a:p>
          <a:p>
            <a:r>
              <a:rPr lang="en-US" dirty="0"/>
              <a:t>Texas Oncology</a:t>
            </a:r>
          </a:p>
          <a:p>
            <a:r>
              <a:rPr lang="en-US" dirty="0"/>
              <a:t>Sarah Cannon Research Institute</a:t>
            </a:r>
          </a:p>
          <a:p>
            <a:r>
              <a:rPr lang="en-US" dirty="0"/>
              <a:t>Dallas TX</a:t>
            </a:r>
          </a:p>
        </p:txBody>
      </p:sp>
    </p:spTree>
    <p:extLst>
      <p:ext uri="{BB962C8B-B14F-4D97-AF65-F5344CB8AC3E}">
        <p14:creationId xmlns:p14="http://schemas.microsoft.com/office/powerpoint/2010/main" val="38482860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030A5-8B07-B394-4F5A-A1A1118D3112}"/>
            </a:ext>
          </a:extLst>
        </p:cNvPr>
        <p:cNvGrpSpPr/>
        <p:nvPr/>
      </p:nvGrpSpPr>
      <p:grpSpPr>
        <a:xfrm>
          <a:off x="0" y="0"/>
          <a:ext cx="0" cy="0"/>
          <a:chOff x="0" y="0"/>
          <a:chExt cx="0" cy="0"/>
        </a:xfrm>
      </p:grpSpPr>
      <p:sp>
        <p:nvSpPr>
          <p:cNvPr id="7" name="Content Placeholder 6">
            <a:extLst>
              <a:ext uri="{FF2B5EF4-FFF2-40B4-BE49-F238E27FC236}">
                <a16:creationId xmlns:a16="http://schemas.microsoft.com/office/drawing/2014/main" id="{DD6894CC-92D6-B1C0-67F1-B6FC87ECCBAC}"/>
              </a:ext>
            </a:extLst>
          </p:cNvPr>
          <p:cNvSpPr>
            <a:spLocks noGrp="1"/>
          </p:cNvSpPr>
          <p:nvPr>
            <p:ph sz="quarter" idx="11"/>
          </p:nvPr>
        </p:nvSpPr>
        <p:spPr>
          <a:xfrm>
            <a:off x="719668" y="1274618"/>
            <a:ext cx="10752667" cy="5065222"/>
          </a:xfrm>
        </p:spPr>
        <p:txBody>
          <a:bodyPr/>
          <a:lstStyle/>
          <a:p>
            <a:pPr lvl="0"/>
            <a:r>
              <a:rPr lang="en-US" sz="2800" dirty="0"/>
              <a:t>Key advantages</a:t>
            </a:r>
          </a:p>
          <a:p>
            <a:pPr lvl="1"/>
            <a:r>
              <a:rPr lang="en-US" sz="2400" dirty="0"/>
              <a:t>Oral formulation</a:t>
            </a:r>
          </a:p>
          <a:p>
            <a:pPr lvl="1"/>
            <a:endParaRPr lang="en-US" sz="2400" dirty="0"/>
          </a:p>
          <a:p>
            <a:pPr lvl="1"/>
            <a:r>
              <a:rPr lang="en-US" sz="2400" dirty="0"/>
              <a:t>Higher potency than fulvestrant </a:t>
            </a:r>
          </a:p>
          <a:p>
            <a:pPr lvl="1"/>
            <a:endParaRPr lang="en-US" sz="2400" dirty="0"/>
          </a:p>
          <a:p>
            <a:pPr lvl="1"/>
            <a:r>
              <a:rPr lang="en-US" sz="2400" dirty="0"/>
              <a:t>Activity in ESR1 mutant MBC</a:t>
            </a:r>
          </a:p>
          <a:p>
            <a:pPr lvl="1"/>
            <a:endParaRPr lang="en-US" sz="2400" dirty="0"/>
          </a:p>
          <a:p>
            <a:pPr lvl="1"/>
            <a:r>
              <a:rPr lang="en-US" sz="2400" dirty="0"/>
              <a:t>Activity in post-ET and CDK4/6i treated pts</a:t>
            </a:r>
          </a:p>
          <a:p>
            <a:endParaRPr lang="en-US" dirty="0"/>
          </a:p>
        </p:txBody>
      </p:sp>
      <p:sp>
        <p:nvSpPr>
          <p:cNvPr id="2" name="Title 1">
            <a:extLst>
              <a:ext uri="{FF2B5EF4-FFF2-40B4-BE49-F238E27FC236}">
                <a16:creationId xmlns:a16="http://schemas.microsoft.com/office/drawing/2014/main" id="{127BB552-BF70-6371-63E7-BA21A86D7955}"/>
              </a:ext>
            </a:extLst>
          </p:cNvPr>
          <p:cNvSpPr>
            <a:spLocks noGrp="1"/>
          </p:cNvSpPr>
          <p:nvPr>
            <p:ph type="title"/>
          </p:nvPr>
        </p:nvSpPr>
        <p:spPr>
          <a:xfrm>
            <a:off x="719668" y="132515"/>
            <a:ext cx="10752667" cy="828675"/>
          </a:xfrm>
        </p:spPr>
        <p:txBody>
          <a:bodyPr/>
          <a:lstStyle/>
          <a:p>
            <a:r>
              <a:rPr lang="en-US"/>
              <a:t>SERD</a:t>
            </a:r>
            <a:br>
              <a:rPr lang="en-US"/>
            </a:br>
            <a:r>
              <a:rPr lang="en-US" sz="2800"/>
              <a:t>Selective Estrogen Receptor Degrader</a:t>
            </a:r>
            <a:endParaRPr lang="en-US"/>
          </a:p>
        </p:txBody>
      </p:sp>
    </p:spTree>
    <p:extLst>
      <p:ext uri="{BB962C8B-B14F-4D97-AF65-F5344CB8AC3E}">
        <p14:creationId xmlns:p14="http://schemas.microsoft.com/office/powerpoint/2010/main" val="12003496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FBC8A2-637C-3C5D-B756-74B30ED879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C1627E2-4C52-9727-7AB2-3BA755E03A4D}"/>
              </a:ext>
            </a:extLst>
          </p:cNvPr>
          <p:cNvSpPr>
            <a:spLocks noGrp="1"/>
          </p:cNvSpPr>
          <p:nvPr>
            <p:ph type="title"/>
          </p:nvPr>
        </p:nvSpPr>
        <p:spPr/>
        <p:txBody>
          <a:bodyPr/>
          <a:lstStyle/>
          <a:p>
            <a:r>
              <a:rPr lang="en-GB" i="1">
                <a:latin typeface="Arial" panose="020B0604020202020204" pitchFamily="34" charset="0"/>
                <a:cs typeface="Arial" panose="020B0604020202020204" pitchFamily="34" charset="0"/>
              </a:rPr>
              <a:t>ESR1</a:t>
            </a:r>
            <a:r>
              <a:rPr lang="en-GB">
                <a:latin typeface="Arial" panose="020B0604020202020204" pitchFamily="34" charset="0"/>
                <a:cs typeface="Arial" panose="020B0604020202020204" pitchFamily="34" charset="0"/>
              </a:rPr>
              <a:t> Gene Mutations and Mechanisms of Resistance</a:t>
            </a:r>
            <a:endParaRPr lang="en-US">
              <a:latin typeface="Arial" panose="020B0604020202020204" pitchFamily="34" charset="0"/>
              <a:cs typeface="Arial" panose="020B0604020202020204" pitchFamily="34" charset="0"/>
            </a:endParaRPr>
          </a:p>
        </p:txBody>
      </p:sp>
      <p:sp>
        <p:nvSpPr>
          <p:cNvPr id="3" name="Text Placeholder 2">
            <a:extLst>
              <a:ext uri="{FF2B5EF4-FFF2-40B4-BE49-F238E27FC236}">
                <a16:creationId xmlns:a16="http://schemas.microsoft.com/office/drawing/2014/main" id="{AA412B6C-9F72-0CD6-3AC6-09948CD23D7B}"/>
              </a:ext>
            </a:extLst>
          </p:cNvPr>
          <p:cNvSpPr>
            <a:spLocks noGrp="1"/>
          </p:cNvSpPr>
          <p:nvPr>
            <p:ph type="body" sz="quarter" idx="14"/>
          </p:nvPr>
        </p:nvSpPr>
        <p:spPr/>
        <p:txBody>
          <a:bodyPr/>
          <a:lstStyle/>
          <a:p>
            <a:r>
              <a:rPr lang="en-US" dirty="0"/>
              <a:t>1. Khan A, et al. Front Mol </a:t>
            </a:r>
            <a:r>
              <a:rPr lang="en-US" dirty="0" err="1"/>
              <a:t>Biosci</a:t>
            </a:r>
            <a:r>
              <a:rPr lang="en-US" dirty="0"/>
              <a:t>. 2020;6:159; 2. Brett JO, et al. Breast Cancer Res. 2021;23:85.</a:t>
            </a:r>
          </a:p>
        </p:txBody>
      </p:sp>
      <p:sp>
        <p:nvSpPr>
          <p:cNvPr id="17" name="TextBox 16">
            <a:extLst>
              <a:ext uri="{FF2B5EF4-FFF2-40B4-BE49-F238E27FC236}">
                <a16:creationId xmlns:a16="http://schemas.microsoft.com/office/drawing/2014/main" id="{8034389E-CED5-0A2A-EA7C-A25A5F8D581A}"/>
              </a:ext>
            </a:extLst>
          </p:cNvPr>
          <p:cNvSpPr txBox="1"/>
          <p:nvPr/>
        </p:nvSpPr>
        <p:spPr>
          <a:xfrm>
            <a:off x="-1" y="1088308"/>
            <a:ext cx="3360763" cy="5133918"/>
          </a:xfrm>
          <a:prstGeom prst="rect">
            <a:avLst/>
          </a:prstGeom>
          <a:solidFill>
            <a:schemeClr val="accent4">
              <a:lumMod val="20000"/>
              <a:lumOff val="80000"/>
            </a:schemeClr>
          </a:solidFill>
        </p:spPr>
        <p:txBody>
          <a:bodyPr wrap="square" lIns="288000" rIns="28800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Almost all </a:t>
            </a:r>
            <a:r>
              <a:rPr kumimoji="0" lang="en-GB" sz="2000" b="1" i="1"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ESR1</a:t>
            </a:r>
            <a:br>
              <a:rPr kumimoji="0" lang="en-GB" sz="2000" b="1" i="1"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br>
            <a:r>
              <a:rPr kumimoji="0" lang="en-GB" sz="2000" b="1"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mutations occur in the ligand binding domain (LBD) coding region and result in constitutively active ER protein</a:t>
            </a:r>
            <a:br>
              <a:rPr kumimoji="0" lang="en-GB" sz="2000" b="1"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br>
            <a:br>
              <a:rPr kumimoji="0" lang="en-GB" sz="2000" b="1"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br>
            <a:r>
              <a:rPr kumimoji="0" lang="en-GB" sz="2000" b="0"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a:t>
            </a:r>
            <a:r>
              <a:rPr kumimoji="0" lang="en-GB" sz="2000" b="0" i="0" u="none" strike="noStrike" kern="1200" cap="none" spc="0" normalizeH="0" baseline="0" noProof="0" dirty="0" err="1">
                <a:ln>
                  <a:noFill/>
                </a:ln>
                <a:solidFill>
                  <a:srgbClr val="6A6C6D">
                    <a:lumMod val="75000"/>
                  </a:srgbClr>
                </a:solidFill>
                <a:effectLst/>
                <a:uLnTx/>
                <a:uFillTx/>
                <a:latin typeface="Arial" panose="020B0604020202020204" pitchFamily="34" charset="0"/>
                <a:ea typeface="+mn-ea"/>
                <a:cs typeface="Arial" panose="020B0604020202020204" pitchFamily="34" charset="0"/>
              </a:rPr>
              <a:t>ie</a:t>
            </a:r>
            <a:r>
              <a:rPr kumimoji="0" lang="en-GB" sz="2000" b="0"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 the ER is always </a:t>
            </a:r>
            <a:br>
              <a:rPr kumimoji="0" lang="en-GB" sz="2000" b="0"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br>
            <a:r>
              <a:rPr kumimoji="0" lang="en-GB" sz="2000" b="0"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rPr>
              <a:t>“switched on”)</a:t>
            </a:r>
            <a:endParaRPr kumimoji="0" lang="en-US" sz="2000" b="0" i="0" u="none" strike="noStrike" kern="1200" cap="none" spc="0" normalizeH="0" baseline="0" noProof="0" dirty="0">
              <a:ln>
                <a:noFill/>
              </a:ln>
              <a:solidFill>
                <a:srgbClr val="6A6C6D">
                  <a:lumMod val="75000"/>
                </a:srgbClr>
              </a:solidFill>
              <a:effectLst/>
              <a:uLnTx/>
              <a:uFillTx/>
              <a:latin typeface="Arial" panose="020B0604020202020204" pitchFamily="34" charset="0"/>
              <a:ea typeface="+mn-ea"/>
              <a:cs typeface="Arial" panose="020B0604020202020204" pitchFamily="34" charset="0"/>
            </a:endParaRPr>
          </a:p>
        </p:txBody>
      </p:sp>
      <p:cxnSp>
        <p:nvCxnSpPr>
          <p:cNvPr id="25" name="Straight Connector 24">
            <a:extLst>
              <a:ext uri="{FF2B5EF4-FFF2-40B4-BE49-F238E27FC236}">
                <a16:creationId xmlns:a16="http://schemas.microsoft.com/office/drawing/2014/main" id="{DF5847F6-7EAE-2E22-D0DC-C690C6B05614}"/>
              </a:ext>
            </a:extLst>
          </p:cNvPr>
          <p:cNvCxnSpPr/>
          <p:nvPr/>
        </p:nvCxnSpPr>
        <p:spPr>
          <a:xfrm>
            <a:off x="3520467" y="3180569"/>
            <a:ext cx="8404063" cy="0"/>
          </a:xfrm>
          <a:prstGeom prst="line">
            <a:avLst/>
          </a:prstGeom>
          <a:ln w="6350">
            <a:solidFill>
              <a:schemeClr val="tx1">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B91F9804-9A7E-E60B-7A43-6EED8935F171}"/>
              </a:ext>
            </a:extLst>
          </p:cNvPr>
          <p:cNvGrpSpPr/>
          <p:nvPr/>
        </p:nvGrpSpPr>
        <p:grpSpPr>
          <a:xfrm>
            <a:off x="6980083" y="5695676"/>
            <a:ext cx="4026736" cy="851984"/>
            <a:chOff x="7408240" y="5644751"/>
            <a:chExt cx="4017196" cy="860492"/>
          </a:xfrm>
        </p:grpSpPr>
        <p:sp>
          <p:nvSpPr>
            <p:cNvPr id="32" name="Rectangle 31">
              <a:extLst>
                <a:ext uri="{FF2B5EF4-FFF2-40B4-BE49-F238E27FC236}">
                  <a16:creationId xmlns:a16="http://schemas.microsoft.com/office/drawing/2014/main" id="{3DDE8E70-850E-8DBA-7A01-68D3E9FE44C5}"/>
                </a:ext>
              </a:extLst>
            </p:cNvPr>
            <p:cNvSpPr/>
            <p:nvPr/>
          </p:nvSpPr>
          <p:spPr>
            <a:xfrm>
              <a:off x="7408240" y="5644751"/>
              <a:ext cx="3846059" cy="860492"/>
            </a:xfrm>
            <a:prstGeom prst="rect">
              <a:avLst/>
            </a:prstGeom>
            <a:solidFill>
              <a:schemeClr val="accent4">
                <a:lumMod val="20000"/>
                <a:lumOff val="80000"/>
              </a:schemeClr>
            </a:solidFill>
          </p:spPr>
          <p:txBody>
            <a:bodyPr wrap="non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Constitutively active conformation</a:t>
              </a:r>
              <a:b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Basal </a:t>
              </a:r>
              <a:r>
                <a:rPr kumimoji="0" lang="en-GB" sz="1200" b="0" i="0" u="none" strike="noStrike" kern="1200" cap="none" spc="0" normalizeH="0" baseline="0" noProof="0" dirty="0" err="1">
                  <a:ln>
                    <a:noFill/>
                  </a:ln>
                  <a:solidFill>
                    <a:srgbClr val="6A6C6D"/>
                  </a:solidFill>
                  <a:effectLst/>
                  <a:uLnTx/>
                  <a:uFillTx/>
                  <a:latin typeface="Arial" panose="020B0604020202020204" pitchFamily="34" charset="0"/>
                  <a:ea typeface="+mn-ea"/>
                  <a:cs typeface="Arial" panose="020B0604020202020204" pitchFamily="34" charset="0"/>
                </a:rPr>
                <a:t>transactivator</a:t>
              </a: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 function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Affinity for E2, SERM, SERD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Proteolytic stability</a:t>
              </a:r>
              <a:endParaRPr kumimoji="0" lang="en-US"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F05CFA0C-735F-E2DB-66E9-2D0FB9D10FF5}"/>
                </a:ext>
              </a:extLst>
            </p:cNvPr>
            <p:cNvSpPr/>
            <p:nvPr/>
          </p:nvSpPr>
          <p:spPr>
            <a:xfrm>
              <a:off x="9838638" y="5665948"/>
              <a:ext cx="1586798" cy="83929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rPr>
                <a:t>Proliferation</a:t>
              </a:r>
            </a:p>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á"/>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Survival</a:t>
              </a:r>
            </a:p>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á"/>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Migration</a:t>
              </a:r>
            </a:p>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á"/>
                <a:tabLst/>
                <a:defRPr/>
              </a:pPr>
              <a:r>
                <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sym typeface="Wingdings" panose="05000000000000000000" pitchFamily="2" charset="2"/>
                </a:rPr>
                <a:t>AI resistance</a:t>
              </a:r>
              <a:endParaRPr kumimoji="0" lang="en-GB" sz="1200" b="0" i="0" u="none" strike="noStrike" kern="1200" cap="none" spc="0" normalizeH="0" baseline="0" noProof="0" dirty="0">
                <a:ln>
                  <a:noFill/>
                </a:ln>
                <a:solidFill>
                  <a:srgbClr val="6A6C6D"/>
                </a:solidFill>
                <a:effectLst/>
                <a:uLnTx/>
                <a:uFillTx/>
                <a:latin typeface="Arial" panose="020B0604020202020204" pitchFamily="34" charset="0"/>
                <a:ea typeface="+mn-ea"/>
                <a:cs typeface="Arial" panose="020B0604020202020204" pitchFamily="34" charset="0"/>
              </a:endParaRPr>
            </a:p>
          </p:txBody>
        </p:sp>
      </p:grpSp>
      <p:pic>
        <p:nvPicPr>
          <p:cNvPr id="5" name="Picture 4">
            <a:extLst>
              <a:ext uri="{FF2B5EF4-FFF2-40B4-BE49-F238E27FC236}">
                <a16:creationId xmlns:a16="http://schemas.microsoft.com/office/drawing/2014/main" id="{ACE12B58-3D02-D7F2-EEED-CCE15AF04BBF}"/>
              </a:ext>
            </a:extLst>
          </p:cNvPr>
          <p:cNvPicPr>
            <a:picLocks noChangeAspect="1"/>
          </p:cNvPicPr>
          <p:nvPr/>
        </p:nvPicPr>
        <p:blipFill>
          <a:blip r:embed="rId3"/>
          <a:srcRect t="548" b="-1"/>
          <a:stretch>
            <a:fillRect/>
          </a:stretch>
        </p:blipFill>
        <p:spPr>
          <a:xfrm>
            <a:off x="3839569" y="1218202"/>
            <a:ext cx="7530806" cy="1872378"/>
          </a:xfrm>
          <a:prstGeom prst="rect">
            <a:avLst/>
          </a:prstGeom>
        </p:spPr>
      </p:pic>
      <p:sp>
        <p:nvSpPr>
          <p:cNvPr id="6" name="Rectangle 5">
            <a:extLst>
              <a:ext uri="{FF2B5EF4-FFF2-40B4-BE49-F238E27FC236}">
                <a16:creationId xmlns:a16="http://schemas.microsoft.com/office/drawing/2014/main" id="{EB7788BC-BADB-7CF3-0BE4-BBD984EFAEB3}"/>
              </a:ext>
            </a:extLst>
          </p:cNvPr>
          <p:cNvSpPr/>
          <p:nvPr/>
        </p:nvSpPr>
        <p:spPr>
          <a:xfrm>
            <a:off x="3839569" y="1592494"/>
            <a:ext cx="324448" cy="2671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8" name="Picture 7">
            <a:extLst>
              <a:ext uri="{FF2B5EF4-FFF2-40B4-BE49-F238E27FC236}">
                <a16:creationId xmlns:a16="http://schemas.microsoft.com/office/drawing/2014/main" id="{855F4F04-DA5C-A3D3-20B0-2A21A8A649C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5205700" y="3312269"/>
            <a:ext cx="5033596" cy="2272694"/>
          </a:xfrm>
          <a:prstGeom prst="rect">
            <a:avLst/>
          </a:prstGeom>
        </p:spPr>
      </p:pic>
    </p:spTree>
    <p:extLst>
      <p:ext uri="{BB962C8B-B14F-4D97-AF65-F5344CB8AC3E}">
        <p14:creationId xmlns:p14="http://schemas.microsoft.com/office/powerpoint/2010/main" val="39430065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13795" t="43269" r="14735" b="17170"/>
          <a:stretch/>
        </p:blipFill>
        <p:spPr>
          <a:xfrm>
            <a:off x="0" y="1066800"/>
            <a:ext cx="11328479" cy="3769895"/>
          </a:xfrm>
          <a:prstGeom prst="rect">
            <a:avLst/>
          </a:prstGeom>
        </p:spPr>
      </p:pic>
      <p:sp>
        <p:nvSpPr>
          <p:cNvPr id="5" name="TextBox 4">
            <a:extLst>
              <a:ext uri="{FF2B5EF4-FFF2-40B4-BE49-F238E27FC236}">
                <a16:creationId xmlns:a16="http://schemas.microsoft.com/office/drawing/2014/main" id="{E6A2B3C8-4BE8-670B-F93B-EDC4530DA49A}"/>
              </a:ext>
            </a:extLst>
          </p:cNvPr>
          <p:cNvSpPr txBox="1"/>
          <p:nvPr/>
        </p:nvSpPr>
        <p:spPr>
          <a:xfrm>
            <a:off x="419434" y="271790"/>
            <a:ext cx="108959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a:ea typeface="ＭＳ Ｐゴシック"/>
              </a:rPr>
              <a:t>EMERALD: Ph 3 Trial of </a:t>
            </a:r>
            <a:r>
              <a:rPr kumimoji="0" lang="en-US" sz="2800" b="1" i="0" u="none" strike="noStrike" kern="1200" cap="none" spc="0" normalizeH="0" baseline="0" noProof="0" dirty="0" err="1">
                <a:ln>
                  <a:noFill/>
                </a:ln>
                <a:solidFill>
                  <a:srgbClr val="000000"/>
                </a:solidFill>
                <a:effectLst/>
                <a:uLnTx/>
                <a:uFillTx/>
                <a:latin typeface="Arial"/>
                <a:ea typeface="ＭＳ Ｐゴシック"/>
              </a:rPr>
              <a:t>Elacestrant</a:t>
            </a:r>
            <a:r>
              <a:rPr kumimoji="0" lang="en-US" sz="2800" b="1" i="0" u="none" strike="noStrike" kern="1200" cap="none" spc="0" normalizeH="0" baseline="0" noProof="0" dirty="0">
                <a:ln>
                  <a:noFill/>
                </a:ln>
                <a:solidFill>
                  <a:srgbClr val="000000"/>
                </a:solidFill>
                <a:effectLst/>
                <a:uLnTx/>
                <a:uFillTx/>
                <a:latin typeface="Arial"/>
                <a:ea typeface="ＭＳ Ｐゴシック"/>
              </a:rPr>
              <a:t> vs SOC in HR+/HER2- MBC</a:t>
            </a:r>
          </a:p>
        </p:txBody>
      </p:sp>
      <p:sp>
        <p:nvSpPr>
          <p:cNvPr id="3" name="TextBox 2">
            <a:extLst>
              <a:ext uri="{FF2B5EF4-FFF2-40B4-BE49-F238E27FC236}">
                <a16:creationId xmlns:a16="http://schemas.microsoft.com/office/drawing/2014/main" id="{BF887951-0378-B218-5B98-41411676CBB9}"/>
              </a:ext>
            </a:extLst>
          </p:cNvPr>
          <p:cNvSpPr txBox="1"/>
          <p:nvPr/>
        </p:nvSpPr>
        <p:spPr>
          <a:xfrm>
            <a:off x="4419600" y="4495800"/>
            <a:ext cx="4917396" cy="2014210"/>
          </a:xfrm>
          <a:prstGeom prst="rect">
            <a:avLst/>
          </a:prstGeom>
          <a:ln w="3175">
            <a:solidFill>
              <a:srgbClr val="000000"/>
            </a:solidFill>
          </a:ln>
        </p:spPr>
        <p:txBody>
          <a:bodyPr vert="horz" wrap="none" lIns="91440" tIns="45720" rIns="91440" bIns="45720" rtlCol="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Patient population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600" b="1"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1"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                                      </a:t>
            </a:r>
            <a:r>
              <a:rPr kumimoji="0" lang="en-US" sz="1600" b="1" i="0" u="none" strike="noStrike" kern="0" cap="none" spc="0" normalizeH="0" baseline="0" noProof="0" dirty="0" err="1">
                <a:ln>
                  <a:noFill/>
                </a:ln>
                <a:solidFill>
                  <a:srgbClr val="000000"/>
                </a:solidFill>
                <a:effectLst/>
                <a:uLnTx/>
                <a:uFillTx/>
                <a:latin typeface="Arial"/>
                <a:ea typeface="ＭＳ Ｐゴシック"/>
                <a:cs typeface="Arial" panose="020B0604020202020204" pitchFamily="34" charset="0"/>
                <a:sym typeface="Arial"/>
              </a:rPr>
              <a:t>Elacestrant</a:t>
            </a:r>
            <a:r>
              <a:rPr kumimoji="0" lang="en-US" sz="1600" b="1"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             SOC</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5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1"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ESR1</a:t>
            </a:r>
            <a:r>
              <a:rPr kumimoji="0" lang="en-US" sz="16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-mutant                     48%                      47%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Visceral mets                     68%                      71%</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2 prior lines of ET              46%                       41%</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Prior chemo                       20%                       24%</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a:cs typeface="Arial" panose="020B0604020202020204" pitchFamily="34" charset="0"/>
                <a:sym typeface="Arial"/>
              </a:rPr>
              <a:t>Prior CDK4/6i	          100%	       100%</a:t>
            </a:r>
          </a:p>
        </p:txBody>
      </p:sp>
      <p:sp>
        <p:nvSpPr>
          <p:cNvPr id="6" name="TextBox 5">
            <a:extLst>
              <a:ext uri="{FF2B5EF4-FFF2-40B4-BE49-F238E27FC236}">
                <a16:creationId xmlns:a16="http://schemas.microsoft.com/office/drawing/2014/main" id="{667179FE-75E6-6FAE-3E15-435CA03D139D}"/>
              </a:ext>
            </a:extLst>
          </p:cNvPr>
          <p:cNvSpPr txBox="1"/>
          <p:nvPr/>
        </p:nvSpPr>
        <p:spPr>
          <a:xfrm>
            <a:off x="685800" y="882134"/>
            <a:ext cx="22108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a:ea typeface="ＭＳ Ｐゴシック"/>
              </a:rPr>
              <a:t>SERD: </a:t>
            </a:r>
            <a:r>
              <a:rPr kumimoji="0" lang="en-US" sz="1800" b="1" i="0" u="none" strike="noStrike" kern="1200" cap="none" spc="0" normalizeH="0" baseline="0" noProof="0" dirty="0" err="1">
                <a:ln>
                  <a:noFill/>
                </a:ln>
                <a:solidFill>
                  <a:srgbClr val="0000FF"/>
                </a:solidFill>
                <a:effectLst/>
                <a:uLnTx/>
                <a:uFillTx/>
                <a:latin typeface="Arial"/>
                <a:ea typeface="ＭＳ Ｐゴシック"/>
              </a:rPr>
              <a:t>Elacestrant</a:t>
            </a:r>
            <a:endParaRPr kumimoji="0" lang="en-US" sz="1800" b="1" i="0" u="none" strike="noStrike" kern="1200" cap="none" spc="0" normalizeH="0" baseline="0" noProof="0" dirty="0">
              <a:ln>
                <a:noFill/>
              </a:ln>
              <a:solidFill>
                <a:srgbClr val="0000FF"/>
              </a:solidFill>
              <a:effectLst/>
              <a:uLnTx/>
              <a:uFillTx/>
              <a:latin typeface="Arial"/>
              <a:ea typeface="ＭＳ Ｐゴシック"/>
            </a:endParaRPr>
          </a:p>
        </p:txBody>
      </p:sp>
      <p:sp>
        <p:nvSpPr>
          <p:cNvPr id="4" name="TextBox 3">
            <a:extLst>
              <a:ext uri="{FF2B5EF4-FFF2-40B4-BE49-F238E27FC236}">
                <a16:creationId xmlns:a16="http://schemas.microsoft.com/office/drawing/2014/main" id="{4CFA9088-CF64-13DA-9BD4-F36E3183063E}"/>
              </a:ext>
            </a:extLst>
          </p:cNvPr>
          <p:cNvSpPr txBox="1"/>
          <p:nvPr/>
        </p:nvSpPr>
        <p:spPr>
          <a:xfrm>
            <a:off x="97872" y="6541487"/>
            <a:ext cx="586410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ＭＳ Ｐゴシック"/>
              </a:rPr>
              <a:t>Bardia A et al. SABCS 2022. Abstract GS3-01; Bidard FC et al. </a:t>
            </a:r>
            <a:r>
              <a:rPr kumimoji="0" lang="en-US" sz="1000" b="0" i="1" u="none" strike="noStrike" kern="1200" cap="none" spc="0" normalizeH="0" baseline="0" noProof="0" dirty="0">
                <a:ln>
                  <a:noFill/>
                </a:ln>
                <a:solidFill>
                  <a:srgbClr val="000000"/>
                </a:solidFill>
                <a:effectLst/>
                <a:uLnTx/>
                <a:uFillTx/>
                <a:latin typeface="Arial"/>
                <a:ea typeface="ＭＳ Ｐゴシック"/>
              </a:rPr>
              <a:t>J Clin Oncol </a:t>
            </a:r>
            <a:r>
              <a:rPr kumimoji="0" lang="en-US" sz="1000" b="0" i="0" u="none" strike="noStrike" kern="1200" cap="none" spc="0" normalizeH="0" baseline="0" noProof="0" dirty="0">
                <a:ln>
                  <a:noFill/>
                </a:ln>
                <a:solidFill>
                  <a:srgbClr val="000000"/>
                </a:solidFill>
                <a:effectLst/>
                <a:uLnTx/>
                <a:uFillTx/>
                <a:latin typeface="Arial"/>
                <a:ea typeface="ＭＳ Ｐゴシック"/>
              </a:rPr>
              <a:t>2022; 40(28):3246-3256.</a:t>
            </a:r>
          </a:p>
        </p:txBody>
      </p:sp>
    </p:spTree>
    <p:extLst>
      <p:ext uri="{BB962C8B-B14F-4D97-AF65-F5344CB8AC3E}">
        <p14:creationId xmlns:p14="http://schemas.microsoft.com/office/powerpoint/2010/main" val="15317620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AD7FD84B-4E5B-5841-7575-9254E484AF28}"/>
            </a:ext>
          </a:extLst>
        </p:cNvPr>
        <p:cNvGrpSpPr/>
        <p:nvPr/>
      </p:nvGrpSpPr>
      <p:grpSpPr>
        <a:xfrm>
          <a:off x="0" y="0"/>
          <a:ext cx="0" cy="0"/>
          <a:chOff x="0" y="0"/>
          <a:chExt cx="0" cy="0"/>
        </a:xfrm>
      </p:grpSpPr>
      <p:sp>
        <p:nvSpPr>
          <p:cNvPr id="38" name="TextShape 1">
            <a:extLst>
              <a:ext uri="{FF2B5EF4-FFF2-40B4-BE49-F238E27FC236}">
                <a16:creationId xmlns:a16="http://schemas.microsoft.com/office/drawing/2014/main" id="{240C4598-B3CF-393F-97B8-B56112D75240}"/>
              </a:ext>
            </a:extLst>
          </p:cNvPr>
          <p:cNvSpPr txBox="1"/>
          <p:nvPr/>
        </p:nvSpPr>
        <p:spPr>
          <a:xfrm>
            <a:off x="1113185" y="280757"/>
            <a:ext cx="9955248" cy="446003"/>
          </a:xfrm>
          <a:prstGeom prst="rect">
            <a:avLst/>
          </a:prstGeom>
          <a:noFill/>
          <a:ln>
            <a:noFill/>
          </a:ln>
        </p:spPr>
        <p:txBody>
          <a:bodyPr lIns="89917" tIns="46757" rIns="89917" bIns="46757"/>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1" normalizeH="0" baseline="0" noProof="0" dirty="0">
                <a:ln>
                  <a:noFill/>
                </a:ln>
                <a:solidFill>
                  <a:srgbClr val="000000"/>
                </a:solidFill>
                <a:effectLst/>
                <a:uLnTx/>
                <a:uFillTx/>
                <a:latin typeface="Arial"/>
                <a:ea typeface="ＭＳ Ｐゴシック"/>
              </a:rPr>
              <a:t>EMERALD: PFS (Primary Endpoint): </a:t>
            </a:r>
            <a:r>
              <a:rPr kumimoji="0" lang="en-US" sz="2800" b="1" i="0" u="none" strike="noStrike" kern="1200" cap="none" spc="-1" normalizeH="0" baseline="0" noProof="0" dirty="0" err="1">
                <a:ln>
                  <a:noFill/>
                </a:ln>
                <a:solidFill>
                  <a:srgbClr val="000000"/>
                </a:solidFill>
                <a:effectLst/>
                <a:uLnTx/>
                <a:uFillTx/>
                <a:latin typeface="Arial"/>
                <a:ea typeface="ＭＳ Ｐゴシック"/>
              </a:rPr>
              <a:t>Elacestrant</a:t>
            </a:r>
            <a:r>
              <a:rPr kumimoji="0" lang="en-US" sz="2800" b="1" i="0" u="none" strike="noStrike" kern="1200" cap="none" spc="-1" normalizeH="0" baseline="0" noProof="0" dirty="0">
                <a:ln>
                  <a:noFill/>
                </a:ln>
                <a:solidFill>
                  <a:srgbClr val="000000"/>
                </a:solidFill>
                <a:effectLst/>
                <a:uLnTx/>
                <a:uFillTx/>
                <a:latin typeface="Arial"/>
                <a:ea typeface="ＭＳ Ｐゴシック"/>
              </a:rPr>
              <a:t> vs. SOC</a:t>
            </a:r>
          </a:p>
        </p:txBody>
      </p:sp>
      <p:pic>
        <p:nvPicPr>
          <p:cNvPr id="40" name="Main graphic">
            <a:extLst>
              <a:ext uri="{FF2B5EF4-FFF2-40B4-BE49-F238E27FC236}">
                <a16:creationId xmlns:a16="http://schemas.microsoft.com/office/drawing/2014/main" id="{A1479A58-CB56-2135-0D47-275472EA378E}"/>
              </a:ext>
            </a:extLst>
          </p:cNvPr>
          <p:cNvPicPr/>
          <p:nvPr/>
        </p:nvPicPr>
        <p:blipFill rotWithShape="1">
          <a:blip r:embed="rId3"/>
          <a:srcRect l="849" t="24765" r="849" b="50952"/>
          <a:stretch/>
        </p:blipFill>
        <p:spPr>
          <a:xfrm>
            <a:off x="6286733" y="737375"/>
            <a:ext cx="5895880" cy="2661334"/>
          </a:xfrm>
          <a:prstGeom prst="rect">
            <a:avLst/>
          </a:prstGeom>
          <a:ln>
            <a:noFill/>
          </a:ln>
        </p:spPr>
      </p:pic>
      <p:sp>
        <p:nvSpPr>
          <p:cNvPr id="3" name="TextBox 2">
            <a:extLst>
              <a:ext uri="{FF2B5EF4-FFF2-40B4-BE49-F238E27FC236}">
                <a16:creationId xmlns:a16="http://schemas.microsoft.com/office/drawing/2014/main" id="{9A22E4E6-BA59-AFD6-A72C-72D76A9597A2}"/>
              </a:ext>
            </a:extLst>
          </p:cNvPr>
          <p:cNvSpPr txBox="1"/>
          <p:nvPr/>
        </p:nvSpPr>
        <p:spPr>
          <a:xfrm>
            <a:off x="1883764" y="984054"/>
            <a:ext cx="1268874" cy="369012"/>
          </a:xfrm>
          <a:prstGeom prst="rect">
            <a:avLst/>
          </a:prstGeom>
          <a:noFill/>
        </p:spPr>
        <p:txBody>
          <a:bodyPr wrap="non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798" b="1" i="0" u="none" strike="noStrike" kern="1200" cap="none" spc="0" normalizeH="0" baseline="0" noProof="0" dirty="0">
                <a:ln>
                  <a:noFill/>
                </a:ln>
                <a:solidFill>
                  <a:prstClr val="black"/>
                </a:solidFill>
                <a:effectLst/>
                <a:uLnTx/>
                <a:uFillTx/>
                <a:latin typeface="Calibri" panose="020F0502020204030204"/>
                <a:ea typeface="ＭＳ Ｐゴシック"/>
              </a:rPr>
              <a:t>All patients</a:t>
            </a:r>
          </a:p>
        </p:txBody>
      </p:sp>
      <p:pic>
        <p:nvPicPr>
          <p:cNvPr id="7" name="Picture 6">
            <a:extLst>
              <a:ext uri="{FF2B5EF4-FFF2-40B4-BE49-F238E27FC236}">
                <a16:creationId xmlns:a16="http://schemas.microsoft.com/office/drawing/2014/main" id="{3BFD34B8-B8D9-7781-30C9-A1FB8064ABE3}"/>
              </a:ext>
            </a:extLst>
          </p:cNvPr>
          <p:cNvPicPr>
            <a:picLocks noChangeAspect="1"/>
          </p:cNvPicPr>
          <p:nvPr/>
        </p:nvPicPr>
        <p:blipFill rotWithShape="1">
          <a:blip r:embed="rId4"/>
          <a:srcRect l="909" t="933" r="909" b="50187"/>
          <a:stretch/>
        </p:blipFill>
        <p:spPr>
          <a:xfrm>
            <a:off x="170710" y="762294"/>
            <a:ext cx="5916351" cy="2671570"/>
          </a:xfrm>
          <a:prstGeom prst="rect">
            <a:avLst/>
          </a:prstGeom>
        </p:spPr>
      </p:pic>
      <p:sp>
        <p:nvSpPr>
          <p:cNvPr id="11" name="Rectangle 10">
            <a:extLst>
              <a:ext uri="{FF2B5EF4-FFF2-40B4-BE49-F238E27FC236}">
                <a16:creationId xmlns:a16="http://schemas.microsoft.com/office/drawing/2014/main" id="{A6C41B3B-E2D3-35EB-F090-E0C1CFA6E953}"/>
              </a:ext>
            </a:extLst>
          </p:cNvPr>
          <p:cNvSpPr/>
          <p:nvPr/>
        </p:nvSpPr>
        <p:spPr>
          <a:xfrm>
            <a:off x="3475521" y="984054"/>
            <a:ext cx="2599919" cy="124737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FFFFFF"/>
              </a:solidFill>
              <a:effectLst/>
              <a:uLnTx/>
              <a:uFillTx/>
              <a:latin typeface="Arial"/>
              <a:ea typeface="ＭＳ Ｐゴシック"/>
            </a:endParaRPr>
          </a:p>
        </p:txBody>
      </p:sp>
      <p:sp>
        <p:nvSpPr>
          <p:cNvPr id="16" name="Rectangle 15">
            <a:extLst>
              <a:ext uri="{FF2B5EF4-FFF2-40B4-BE49-F238E27FC236}">
                <a16:creationId xmlns:a16="http://schemas.microsoft.com/office/drawing/2014/main" id="{B27F834C-CD29-07AD-9691-BC710AAD97B7}"/>
              </a:ext>
            </a:extLst>
          </p:cNvPr>
          <p:cNvSpPr/>
          <p:nvPr/>
        </p:nvSpPr>
        <p:spPr>
          <a:xfrm>
            <a:off x="9582694" y="862164"/>
            <a:ext cx="2599919" cy="124737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FFFFFF"/>
              </a:solidFill>
              <a:effectLst/>
              <a:uLnTx/>
              <a:uFillTx/>
              <a:latin typeface="Arial"/>
              <a:ea typeface="ＭＳ Ｐゴシック"/>
            </a:endParaRPr>
          </a:p>
        </p:txBody>
      </p:sp>
      <p:graphicFrame>
        <p:nvGraphicFramePr>
          <p:cNvPr id="4" name="Table 3">
            <a:extLst>
              <a:ext uri="{FF2B5EF4-FFF2-40B4-BE49-F238E27FC236}">
                <a16:creationId xmlns:a16="http://schemas.microsoft.com/office/drawing/2014/main" id="{524E82C9-9795-7051-8AB2-C6647B09259F}"/>
              </a:ext>
            </a:extLst>
          </p:cNvPr>
          <p:cNvGraphicFramePr>
            <a:graphicFrameLocks noGrp="1"/>
          </p:cNvGraphicFramePr>
          <p:nvPr/>
        </p:nvGraphicFramePr>
        <p:xfrm>
          <a:off x="1825770" y="876139"/>
          <a:ext cx="3503842" cy="1074216"/>
        </p:xfrm>
        <a:graphic>
          <a:graphicData uri="http://schemas.openxmlformats.org/drawingml/2006/table">
            <a:tbl>
              <a:tblPr>
                <a:tableStyleId>{BC89EF96-8CEA-46FF-86C4-4CE0E7609802}</a:tableStyleId>
              </a:tblPr>
              <a:tblGrid>
                <a:gridCol w="1499119">
                  <a:extLst>
                    <a:ext uri="{9D8B030D-6E8A-4147-A177-3AD203B41FA5}">
                      <a16:colId xmlns:a16="http://schemas.microsoft.com/office/drawing/2014/main" val="4138371954"/>
                    </a:ext>
                  </a:extLst>
                </a:gridCol>
                <a:gridCol w="1130234">
                  <a:extLst>
                    <a:ext uri="{9D8B030D-6E8A-4147-A177-3AD203B41FA5}">
                      <a16:colId xmlns:a16="http://schemas.microsoft.com/office/drawing/2014/main" val="1139113862"/>
                    </a:ext>
                  </a:extLst>
                </a:gridCol>
                <a:gridCol w="874489">
                  <a:extLst>
                    <a:ext uri="{9D8B030D-6E8A-4147-A177-3AD203B41FA5}">
                      <a16:colId xmlns:a16="http://schemas.microsoft.com/office/drawing/2014/main" val="2383831894"/>
                    </a:ext>
                  </a:extLst>
                </a:gridCol>
              </a:tblGrid>
              <a:tr h="161776">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rgbClr val="0000FF"/>
                          </a:solidFill>
                          <a:effectLst/>
                          <a:latin typeface="+mj-lt"/>
                          <a:cs typeface="Arial" panose="020B0604020202020204" pitchFamily="34" charset="0"/>
                        </a:rPr>
                        <a:t>All Patients</a:t>
                      </a:r>
                    </a:p>
                  </a:txBody>
                  <a:tcPr marL="121586" marR="121586" marT="45686" marB="45686" anchor="ctr" horzOverflow="overflow"/>
                </a:tc>
                <a:tc>
                  <a:txBody>
                    <a:bodyPr/>
                    <a:lstStyle/>
                    <a:p>
                      <a:pPr algn="ctr"/>
                      <a:r>
                        <a:rPr kumimoji="0" lang="en-US" sz="1050" b="1" u="none" strike="noStrike" cap="none" normalizeH="0" baseline="0" dirty="0" err="1">
                          <a:ln>
                            <a:noFill/>
                          </a:ln>
                          <a:solidFill>
                            <a:schemeClr val="tx1"/>
                          </a:solidFill>
                          <a:effectLst/>
                          <a:latin typeface="+mj-lt"/>
                          <a:cs typeface="Arial" panose="020B0604020202020204" pitchFamily="34" charset="0"/>
                        </a:rPr>
                        <a:t>Elacestrant</a:t>
                      </a:r>
                      <a:r>
                        <a:rPr kumimoji="0" lang="en-US" sz="1050" b="1" u="none" strike="noStrike" cap="none" normalizeH="0" baseline="0" dirty="0">
                          <a:ln>
                            <a:noFill/>
                          </a:ln>
                          <a:solidFill>
                            <a:schemeClr val="tx1"/>
                          </a:solidFill>
                          <a:effectLst/>
                          <a:latin typeface="+mj-lt"/>
                          <a:cs typeface="Arial" panose="020B0604020202020204" pitchFamily="34" charset="0"/>
                        </a:rPr>
                        <a:t> </a:t>
                      </a:r>
                      <a:br>
                        <a:rPr kumimoji="0" lang="en-US" sz="1050" b="1" u="none" strike="noStrike" cap="none" normalizeH="0" baseline="0" dirty="0">
                          <a:ln>
                            <a:noFill/>
                          </a:ln>
                          <a:solidFill>
                            <a:schemeClr val="tx1"/>
                          </a:solidFill>
                          <a:effectLst/>
                          <a:latin typeface="+mj-lt"/>
                          <a:cs typeface="Arial" panose="020B0604020202020204" pitchFamily="34" charset="0"/>
                        </a:rPr>
                      </a:br>
                      <a:r>
                        <a:rPr kumimoji="0" lang="en-US" sz="1050" b="1" u="none" strike="noStrike" cap="none" normalizeH="0" baseline="0" dirty="0">
                          <a:ln>
                            <a:noFill/>
                          </a:ln>
                          <a:solidFill>
                            <a:schemeClr val="tx1"/>
                          </a:solidFill>
                          <a:effectLst/>
                          <a:latin typeface="+mj-lt"/>
                          <a:cs typeface="Arial" panose="020B0604020202020204" pitchFamily="34" charset="0"/>
                        </a:rPr>
                        <a:t>(n = 239)</a:t>
                      </a:r>
                      <a:endParaRPr lang="en-US" b="1" dirty="0"/>
                    </a:p>
                  </a:txBody>
                  <a:tcPr marL="121586" marR="121586" marT="45686" marB="45686" anchor="ctr" horzOverflow="overflow"/>
                </a:tc>
                <a:tc>
                  <a:txBody>
                    <a:bodyPr/>
                    <a:lstStyle/>
                    <a:p>
                      <a:pPr algn="ctr"/>
                      <a:r>
                        <a:rPr kumimoji="0" lang="en-US" sz="1050" b="1" u="none" strike="noStrike" cap="none" normalizeH="0" baseline="0" dirty="0">
                          <a:ln>
                            <a:noFill/>
                          </a:ln>
                          <a:solidFill>
                            <a:schemeClr val="tx1"/>
                          </a:solidFill>
                          <a:effectLst/>
                          <a:latin typeface="+mj-lt"/>
                          <a:cs typeface="Arial" panose="020B0604020202020204" pitchFamily="34" charset="0"/>
                        </a:rPr>
                        <a:t>SoC </a:t>
                      </a:r>
                      <a:br>
                        <a:rPr kumimoji="0" lang="en-US" sz="1050" b="1" u="none" strike="noStrike" cap="none" normalizeH="0" baseline="0" dirty="0">
                          <a:ln>
                            <a:noFill/>
                          </a:ln>
                          <a:solidFill>
                            <a:schemeClr val="tx1"/>
                          </a:solidFill>
                          <a:effectLst/>
                          <a:latin typeface="+mj-lt"/>
                          <a:cs typeface="Arial" panose="020B0604020202020204" pitchFamily="34" charset="0"/>
                        </a:rPr>
                      </a:br>
                      <a:r>
                        <a:rPr kumimoji="0" lang="en-US" sz="1050" b="1" u="none" strike="noStrike" cap="none" normalizeH="0" baseline="0" dirty="0">
                          <a:ln>
                            <a:noFill/>
                          </a:ln>
                          <a:solidFill>
                            <a:schemeClr val="tx1"/>
                          </a:solidFill>
                          <a:effectLst/>
                          <a:latin typeface="+mj-lt"/>
                          <a:cs typeface="Arial" panose="020B0604020202020204" pitchFamily="34" charset="0"/>
                        </a:rPr>
                        <a:t>(n = 238)</a:t>
                      </a:r>
                      <a:endParaRPr lang="en-US" b="1" dirty="0"/>
                    </a:p>
                  </a:txBody>
                  <a:tcPr marL="121586" marR="121586" marT="45686" marB="45686" anchor="ctr" horzOverflow="overflow"/>
                </a:tc>
                <a:extLst>
                  <a:ext uri="{0D108BD9-81ED-4DB2-BD59-A6C34878D82A}">
                    <a16:rowId xmlns:a16="http://schemas.microsoft.com/office/drawing/2014/main" val="1807185969"/>
                  </a:ext>
                </a:extLst>
              </a:tr>
              <a:tr h="0">
                <a:tc>
                  <a:txBody>
                    <a:bodyPr/>
                    <a:lstStyle/>
                    <a:p>
                      <a:pPr marL="112713" marR="0" lvl="0" indent="0" algn="ctr" defTabSz="914400" rtl="0" eaLnBrk="1" fontAlgn="base" latinLnBrk="0" hangingPunct="1">
                        <a:lnSpc>
                          <a:spcPct val="100000"/>
                        </a:lnSpc>
                        <a:spcBef>
                          <a:spcPct val="0"/>
                        </a:spcBef>
                        <a:spcAft>
                          <a:spcPct val="0"/>
                        </a:spcAft>
                        <a:buClr>
                          <a:srgbClr val="000000"/>
                        </a:buClr>
                        <a:buSzTx/>
                        <a:buFont typeface="Wingdings" pitchFamily="2" charset="2"/>
                        <a:buNone/>
                        <a:tabLst/>
                        <a:defRPr/>
                      </a:pPr>
                      <a:r>
                        <a:rPr kumimoji="0" lang="en-US" sz="1050" b="1" u="none" strike="noStrike" cap="none" normalizeH="0" baseline="0" dirty="0" err="1">
                          <a:ln>
                            <a:noFill/>
                          </a:ln>
                          <a:solidFill>
                            <a:schemeClr val="tx1"/>
                          </a:solidFill>
                          <a:effectLst/>
                          <a:latin typeface="+mj-lt"/>
                          <a:cs typeface="Arial" panose="020B0604020202020204" pitchFamily="34" charset="0"/>
                        </a:rPr>
                        <a:t>mPFS</a:t>
                      </a:r>
                      <a:r>
                        <a:rPr kumimoji="0" lang="en-US" sz="1050" b="1" u="none" strike="noStrike" cap="none" normalizeH="0" baseline="0" dirty="0">
                          <a:ln>
                            <a:noFill/>
                          </a:ln>
                          <a:solidFill>
                            <a:schemeClr val="tx1"/>
                          </a:solidFill>
                          <a:effectLst/>
                          <a:latin typeface="+mj-lt"/>
                          <a:cs typeface="Arial" panose="020B0604020202020204" pitchFamily="34" charset="0"/>
                        </a:rPr>
                        <a:t>, mo</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050" b="1" u="none" strike="noStrike" cap="none" normalizeH="0" baseline="0" dirty="0">
                          <a:ln>
                            <a:noFill/>
                          </a:ln>
                          <a:solidFill>
                            <a:schemeClr val="tx1"/>
                          </a:solidFill>
                          <a:effectLst/>
                          <a:latin typeface="+mj-lt"/>
                          <a:cs typeface="Arial" panose="020B0604020202020204" pitchFamily="34" charset="0"/>
                        </a:rPr>
                        <a:t>2.79</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b="1" u="none" strike="noStrike" cap="none" normalizeH="0" baseline="0" dirty="0">
                          <a:ln>
                            <a:noFill/>
                          </a:ln>
                          <a:solidFill>
                            <a:schemeClr val="tx1"/>
                          </a:solidFill>
                          <a:effectLst/>
                          <a:latin typeface="+mj-lt"/>
                          <a:cs typeface="Arial" panose="020B0604020202020204" pitchFamily="34" charset="0"/>
                        </a:rPr>
                        <a:t>1.91</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extLst>
                  <a:ext uri="{0D108BD9-81ED-4DB2-BD59-A6C34878D82A}">
                    <a16:rowId xmlns:a16="http://schemas.microsoft.com/office/drawing/2014/main" val="4049373568"/>
                  </a:ext>
                </a:extLst>
              </a:tr>
              <a:tr h="171913">
                <a:tc>
                  <a:txBody>
                    <a:bodyPr/>
                    <a:lstStyle/>
                    <a:p>
                      <a:pPr marL="112713" marR="0" lvl="0" indent="0" algn="ctr" defTabSz="914400" rtl="0" eaLnBrk="1" fontAlgn="base" latinLnBrk="0" hangingPunct="1">
                        <a:lnSpc>
                          <a:spcPct val="100000"/>
                        </a:lnSpc>
                        <a:spcBef>
                          <a:spcPct val="0"/>
                        </a:spcBef>
                        <a:spcAft>
                          <a:spcPct val="0"/>
                        </a:spcAft>
                        <a:buClr>
                          <a:srgbClr val="000000"/>
                        </a:buClr>
                        <a:buSzTx/>
                        <a:buFont typeface="Wingdings" pitchFamily="2" charset="2"/>
                        <a:buNone/>
                        <a:tabLst/>
                      </a:pPr>
                      <a:endParaRPr kumimoji="0" lang="en-US" sz="1050" b="0" i="1"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HR: 0.697 (0.552-0.880)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p = .0018</a:t>
                      </a:r>
                      <a:endParaRPr kumimoji="0" lang="en-US" sz="1050" b="0"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39102498"/>
                  </a:ext>
                </a:extLst>
              </a:tr>
            </a:tbl>
          </a:graphicData>
        </a:graphic>
      </p:graphicFrame>
      <p:graphicFrame>
        <p:nvGraphicFramePr>
          <p:cNvPr id="5" name="Table 4">
            <a:extLst>
              <a:ext uri="{FF2B5EF4-FFF2-40B4-BE49-F238E27FC236}">
                <a16:creationId xmlns:a16="http://schemas.microsoft.com/office/drawing/2014/main" id="{44AB9E19-4743-4AE8-6738-893ED69DA811}"/>
              </a:ext>
            </a:extLst>
          </p:cNvPr>
          <p:cNvGraphicFramePr>
            <a:graphicFrameLocks noGrp="1"/>
          </p:cNvGraphicFramePr>
          <p:nvPr/>
        </p:nvGraphicFramePr>
        <p:xfrm>
          <a:off x="8149652" y="838470"/>
          <a:ext cx="3503842" cy="1074216"/>
        </p:xfrm>
        <a:graphic>
          <a:graphicData uri="http://schemas.openxmlformats.org/drawingml/2006/table">
            <a:tbl>
              <a:tblPr>
                <a:tableStyleId>{BC89EF96-8CEA-46FF-86C4-4CE0E7609802}</a:tableStyleId>
              </a:tblPr>
              <a:tblGrid>
                <a:gridCol w="1499119">
                  <a:extLst>
                    <a:ext uri="{9D8B030D-6E8A-4147-A177-3AD203B41FA5}">
                      <a16:colId xmlns:a16="http://schemas.microsoft.com/office/drawing/2014/main" val="4138371954"/>
                    </a:ext>
                  </a:extLst>
                </a:gridCol>
                <a:gridCol w="1130234">
                  <a:extLst>
                    <a:ext uri="{9D8B030D-6E8A-4147-A177-3AD203B41FA5}">
                      <a16:colId xmlns:a16="http://schemas.microsoft.com/office/drawing/2014/main" val="1139113862"/>
                    </a:ext>
                  </a:extLst>
                </a:gridCol>
                <a:gridCol w="874489">
                  <a:extLst>
                    <a:ext uri="{9D8B030D-6E8A-4147-A177-3AD203B41FA5}">
                      <a16:colId xmlns:a16="http://schemas.microsoft.com/office/drawing/2014/main" val="2383831894"/>
                    </a:ext>
                  </a:extLst>
                </a:gridCol>
              </a:tblGrid>
              <a:tr h="161776">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rgbClr val="0000FF"/>
                          </a:solidFill>
                          <a:effectLst/>
                          <a:latin typeface="+mj-lt"/>
                          <a:cs typeface="Arial" panose="020B0604020202020204" pitchFamily="34" charset="0"/>
                        </a:rPr>
                        <a:t>ESR1 mut</a:t>
                      </a:r>
                    </a:p>
                  </a:txBody>
                  <a:tcPr marL="121586" marR="121586" marT="45686" marB="45686" anchor="ctr" horzOverflow="overflow"/>
                </a:tc>
                <a:tc>
                  <a:txBody>
                    <a:bodyPr/>
                    <a:lstStyle/>
                    <a:p>
                      <a:pPr algn="ctr"/>
                      <a:r>
                        <a:rPr kumimoji="0" lang="en-US" sz="1050" b="1" u="none" strike="noStrike" cap="none" normalizeH="0" baseline="0" dirty="0" err="1">
                          <a:ln>
                            <a:noFill/>
                          </a:ln>
                          <a:solidFill>
                            <a:schemeClr val="tx1"/>
                          </a:solidFill>
                          <a:effectLst/>
                          <a:latin typeface="+mj-lt"/>
                          <a:cs typeface="Arial" panose="020B0604020202020204" pitchFamily="34" charset="0"/>
                        </a:rPr>
                        <a:t>Elacestrant</a:t>
                      </a:r>
                      <a:r>
                        <a:rPr kumimoji="0" lang="en-US" sz="1050" b="1" u="none" strike="noStrike" cap="none" normalizeH="0" baseline="0" dirty="0">
                          <a:ln>
                            <a:noFill/>
                          </a:ln>
                          <a:solidFill>
                            <a:schemeClr val="tx1"/>
                          </a:solidFill>
                          <a:effectLst/>
                          <a:latin typeface="+mj-lt"/>
                          <a:cs typeface="Arial" panose="020B0604020202020204" pitchFamily="34" charset="0"/>
                        </a:rPr>
                        <a:t> </a:t>
                      </a:r>
                      <a:br>
                        <a:rPr kumimoji="0" lang="en-US" sz="1050" b="1" u="none" strike="noStrike" cap="none" normalizeH="0" baseline="0" dirty="0">
                          <a:ln>
                            <a:noFill/>
                          </a:ln>
                          <a:solidFill>
                            <a:schemeClr val="tx1"/>
                          </a:solidFill>
                          <a:effectLst/>
                          <a:latin typeface="+mj-lt"/>
                          <a:cs typeface="Arial" panose="020B0604020202020204" pitchFamily="34" charset="0"/>
                        </a:rPr>
                      </a:br>
                      <a:r>
                        <a:rPr kumimoji="0" lang="en-US" sz="1050" b="1" u="none" strike="noStrike" cap="none" normalizeH="0" baseline="0" dirty="0">
                          <a:ln>
                            <a:noFill/>
                          </a:ln>
                          <a:solidFill>
                            <a:schemeClr val="tx1"/>
                          </a:solidFill>
                          <a:effectLst/>
                          <a:latin typeface="+mj-lt"/>
                          <a:cs typeface="Arial" panose="020B0604020202020204" pitchFamily="34" charset="0"/>
                        </a:rPr>
                        <a:t>(n = 115)</a:t>
                      </a:r>
                      <a:endParaRPr lang="en-US" b="1" dirty="0"/>
                    </a:p>
                  </a:txBody>
                  <a:tcPr marL="121586" marR="121586" marT="45686" marB="45686" anchor="ctr" horzOverflow="overflow"/>
                </a:tc>
                <a:tc>
                  <a:txBody>
                    <a:bodyPr/>
                    <a:lstStyle/>
                    <a:p>
                      <a:pPr algn="ctr"/>
                      <a:r>
                        <a:rPr kumimoji="0" lang="en-US" sz="1050" b="1" u="none" strike="noStrike" cap="none" normalizeH="0" baseline="0" dirty="0">
                          <a:ln>
                            <a:noFill/>
                          </a:ln>
                          <a:solidFill>
                            <a:schemeClr val="tx1"/>
                          </a:solidFill>
                          <a:effectLst/>
                          <a:latin typeface="+mj-lt"/>
                          <a:cs typeface="Arial" panose="020B0604020202020204" pitchFamily="34" charset="0"/>
                        </a:rPr>
                        <a:t>SoC </a:t>
                      </a:r>
                      <a:br>
                        <a:rPr kumimoji="0" lang="en-US" sz="1050" b="1" u="none" strike="noStrike" cap="none" normalizeH="0" baseline="0" dirty="0">
                          <a:ln>
                            <a:noFill/>
                          </a:ln>
                          <a:solidFill>
                            <a:schemeClr val="tx1"/>
                          </a:solidFill>
                          <a:effectLst/>
                          <a:latin typeface="+mj-lt"/>
                          <a:cs typeface="Arial" panose="020B0604020202020204" pitchFamily="34" charset="0"/>
                        </a:rPr>
                      </a:br>
                      <a:r>
                        <a:rPr kumimoji="0" lang="en-US" sz="1050" b="1" u="none" strike="noStrike" cap="none" normalizeH="0" baseline="0" dirty="0">
                          <a:ln>
                            <a:noFill/>
                          </a:ln>
                          <a:solidFill>
                            <a:schemeClr val="tx1"/>
                          </a:solidFill>
                          <a:effectLst/>
                          <a:latin typeface="+mj-lt"/>
                          <a:cs typeface="Arial" panose="020B0604020202020204" pitchFamily="34" charset="0"/>
                        </a:rPr>
                        <a:t>(n = 113)</a:t>
                      </a:r>
                      <a:endParaRPr lang="en-US" b="1" dirty="0"/>
                    </a:p>
                  </a:txBody>
                  <a:tcPr marL="121586" marR="121586" marT="45686" marB="45686" anchor="ctr" horzOverflow="overflow"/>
                </a:tc>
                <a:extLst>
                  <a:ext uri="{0D108BD9-81ED-4DB2-BD59-A6C34878D82A}">
                    <a16:rowId xmlns:a16="http://schemas.microsoft.com/office/drawing/2014/main" val="1807185969"/>
                  </a:ext>
                </a:extLst>
              </a:tr>
              <a:tr h="0">
                <a:tc>
                  <a:txBody>
                    <a:bodyPr/>
                    <a:lstStyle/>
                    <a:p>
                      <a:pPr marL="112713" marR="0" lvl="0" indent="0" algn="ctr" defTabSz="914400" rtl="0" eaLnBrk="1" fontAlgn="base" latinLnBrk="0" hangingPunct="1">
                        <a:lnSpc>
                          <a:spcPct val="100000"/>
                        </a:lnSpc>
                        <a:spcBef>
                          <a:spcPct val="0"/>
                        </a:spcBef>
                        <a:spcAft>
                          <a:spcPct val="0"/>
                        </a:spcAft>
                        <a:buClr>
                          <a:srgbClr val="000000"/>
                        </a:buClr>
                        <a:buSzTx/>
                        <a:buFont typeface="Wingdings" pitchFamily="2" charset="2"/>
                        <a:buNone/>
                        <a:tabLst/>
                        <a:defRPr/>
                      </a:pPr>
                      <a:r>
                        <a:rPr kumimoji="0" lang="en-US" sz="1050" b="1" u="none" strike="noStrike" cap="none" normalizeH="0" baseline="0" dirty="0" err="1">
                          <a:ln>
                            <a:noFill/>
                          </a:ln>
                          <a:solidFill>
                            <a:schemeClr val="tx1"/>
                          </a:solidFill>
                          <a:effectLst/>
                          <a:latin typeface="+mj-lt"/>
                          <a:cs typeface="Arial" panose="020B0604020202020204" pitchFamily="34" charset="0"/>
                        </a:rPr>
                        <a:t>mPFS</a:t>
                      </a:r>
                      <a:r>
                        <a:rPr kumimoji="0" lang="en-US" sz="1050" b="1" u="none" strike="noStrike" cap="none" normalizeH="0" baseline="0" dirty="0">
                          <a:ln>
                            <a:noFill/>
                          </a:ln>
                          <a:solidFill>
                            <a:schemeClr val="tx1"/>
                          </a:solidFill>
                          <a:effectLst/>
                          <a:latin typeface="+mj-lt"/>
                          <a:cs typeface="Arial" panose="020B0604020202020204" pitchFamily="34" charset="0"/>
                        </a:rPr>
                        <a:t>, mo</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050" b="1" u="none" strike="noStrike" cap="none" normalizeH="0" baseline="0" dirty="0">
                          <a:ln>
                            <a:noFill/>
                          </a:ln>
                          <a:solidFill>
                            <a:schemeClr val="tx1"/>
                          </a:solidFill>
                          <a:effectLst/>
                          <a:latin typeface="+mj-lt"/>
                          <a:cs typeface="Arial" panose="020B0604020202020204" pitchFamily="34" charset="0"/>
                        </a:rPr>
                        <a:t>3.78</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b="1" u="none" strike="noStrike" cap="none" normalizeH="0" baseline="0" dirty="0">
                          <a:ln>
                            <a:noFill/>
                          </a:ln>
                          <a:solidFill>
                            <a:schemeClr val="tx1"/>
                          </a:solidFill>
                          <a:effectLst/>
                          <a:latin typeface="+mj-lt"/>
                          <a:cs typeface="Arial" panose="020B0604020202020204" pitchFamily="34" charset="0"/>
                        </a:rPr>
                        <a:t>1.87</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extLst>
                  <a:ext uri="{0D108BD9-81ED-4DB2-BD59-A6C34878D82A}">
                    <a16:rowId xmlns:a16="http://schemas.microsoft.com/office/drawing/2014/main" val="4049373568"/>
                  </a:ext>
                </a:extLst>
              </a:tr>
              <a:tr h="171913">
                <a:tc>
                  <a:txBody>
                    <a:bodyPr/>
                    <a:lstStyle/>
                    <a:p>
                      <a:pPr marL="112713" marR="0" lvl="0" indent="0" algn="ctr" defTabSz="914400" rtl="0" eaLnBrk="1" fontAlgn="base" latinLnBrk="0" hangingPunct="1">
                        <a:lnSpc>
                          <a:spcPct val="100000"/>
                        </a:lnSpc>
                        <a:spcBef>
                          <a:spcPct val="0"/>
                        </a:spcBef>
                        <a:spcAft>
                          <a:spcPct val="0"/>
                        </a:spcAft>
                        <a:buClr>
                          <a:srgbClr val="000000"/>
                        </a:buClr>
                        <a:buSzTx/>
                        <a:buFont typeface="Wingdings" pitchFamily="2" charset="2"/>
                        <a:buNone/>
                        <a:tabLst/>
                      </a:pPr>
                      <a:endParaRPr kumimoji="0" lang="en-US" sz="1050" b="0" i="1"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HR: 0.546 (0.387-0.768)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p = .0005</a:t>
                      </a:r>
                      <a:endParaRPr kumimoji="0" lang="en-US" sz="1050" b="0"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39102498"/>
                  </a:ext>
                </a:extLst>
              </a:tr>
            </a:tbl>
          </a:graphicData>
        </a:graphic>
      </p:graphicFrame>
      <p:pic>
        <p:nvPicPr>
          <p:cNvPr id="6" name="Picture 2">
            <a:extLst>
              <a:ext uri="{FF2B5EF4-FFF2-40B4-BE49-F238E27FC236}">
                <a16:creationId xmlns:a16="http://schemas.microsoft.com/office/drawing/2014/main" id="{33F11216-7A48-3E91-7A6A-AD6394807373}"/>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rcRect l="1258" t="20635" b="37753"/>
          <a:stretch/>
        </p:blipFill>
        <p:spPr bwMode="auto">
          <a:xfrm>
            <a:off x="363570" y="3835722"/>
            <a:ext cx="11270226" cy="2671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a:extLst>
              <a:ext uri="{FF2B5EF4-FFF2-40B4-BE49-F238E27FC236}">
                <a16:creationId xmlns:a16="http://schemas.microsoft.com/office/drawing/2014/main" id="{B044AF70-8A6C-121F-A41D-703845B2096B}"/>
              </a:ext>
            </a:extLst>
          </p:cNvPr>
          <p:cNvSpPr/>
          <p:nvPr/>
        </p:nvSpPr>
        <p:spPr>
          <a:xfrm>
            <a:off x="9206253" y="6495270"/>
            <a:ext cx="3352800"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800" b="0" i="0" u="none" strike="noStrike" kern="1200" cap="none" spc="0" normalizeH="0" baseline="0" noProof="0" dirty="0">
                <a:ln>
                  <a:noFill/>
                </a:ln>
                <a:solidFill>
                  <a:srgbClr val="FFFFFF"/>
                </a:solidFill>
                <a:effectLst/>
                <a:uLnTx/>
                <a:uFillTx/>
                <a:latin typeface="Arial"/>
                <a:ea typeface="ＭＳ Ｐゴシック"/>
              </a:rPr>
              <a:t>Bardia A, et al. JCO 2021, Kaklamani V et al. SABCS 2022</a:t>
            </a:r>
            <a:endParaRPr kumimoji="0" lang="en-US" sz="800" b="0" i="0" u="none" strike="noStrike" kern="1200" cap="none" spc="0" normalizeH="0" baseline="0" noProof="0" dirty="0">
              <a:ln>
                <a:noFill/>
              </a:ln>
              <a:solidFill>
                <a:srgbClr val="FFFFFF"/>
              </a:solidFill>
              <a:effectLst/>
              <a:uLnTx/>
              <a:uFillTx/>
              <a:latin typeface="Arial"/>
              <a:ea typeface="ＭＳ Ｐゴシック"/>
            </a:endParaRPr>
          </a:p>
        </p:txBody>
      </p:sp>
      <p:graphicFrame>
        <p:nvGraphicFramePr>
          <p:cNvPr id="10" name="Table 9">
            <a:extLst>
              <a:ext uri="{FF2B5EF4-FFF2-40B4-BE49-F238E27FC236}">
                <a16:creationId xmlns:a16="http://schemas.microsoft.com/office/drawing/2014/main" id="{51467C81-FB64-5089-0E95-E8978C2F3260}"/>
              </a:ext>
            </a:extLst>
          </p:cNvPr>
          <p:cNvGraphicFramePr>
            <a:graphicFrameLocks noGrp="1"/>
          </p:cNvGraphicFramePr>
          <p:nvPr/>
        </p:nvGraphicFramePr>
        <p:xfrm>
          <a:off x="1656586" y="4304571"/>
          <a:ext cx="2004723" cy="754176"/>
        </p:xfrm>
        <a:graphic>
          <a:graphicData uri="http://schemas.openxmlformats.org/drawingml/2006/table">
            <a:tbl>
              <a:tblPr>
                <a:tableStyleId>{BC89EF96-8CEA-46FF-86C4-4CE0E7609802}</a:tableStyleId>
              </a:tblPr>
              <a:tblGrid>
                <a:gridCol w="1130234">
                  <a:extLst>
                    <a:ext uri="{9D8B030D-6E8A-4147-A177-3AD203B41FA5}">
                      <a16:colId xmlns:a16="http://schemas.microsoft.com/office/drawing/2014/main" val="1139113862"/>
                    </a:ext>
                  </a:extLst>
                </a:gridCol>
                <a:gridCol w="874489">
                  <a:extLst>
                    <a:ext uri="{9D8B030D-6E8A-4147-A177-3AD203B41FA5}">
                      <a16:colId xmlns:a16="http://schemas.microsoft.com/office/drawing/2014/main" val="2383831894"/>
                    </a:ext>
                  </a:extLst>
                </a:gridCol>
              </a:tblGrid>
              <a:tr h="161776">
                <a:tc>
                  <a:txBody>
                    <a:bodyPr/>
                    <a:lstStyle/>
                    <a:p>
                      <a:pPr algn="ctr"/>
                      <a:r>
                        <a:rPr kumimoji="0" lang="en-US" sz="1050" b="1" u="none" strike="noStrike" cap="none" normalizeH="0" baseline="0" dirty="0" err="1">
                          <a:ln>
                            <a:noFill/>
                          </a:ln>
                          <a:solidFill>
                            <a:schemeClr val="tx1"/>
                          </a:solidFill>
                          <a:effectLst/>
                          <a:latin typeface="+mj-lt"/>
                          <a:cs typeface="Arial" panose="020B0604020202020204" pitchFamily="34" charset="0"/>
                        </a:rPr>
                        <a:t>Elacestrant</a:t>
                      </a:r>
                      <a:r>
                        <a:rPr kumimoji="0" lang="en-US" sz="1050" b="1" u="none" strike="noStrike" cap="none" normalizeH="0" baseline="0" dirty="0">
                          <a:ln>
                            <a:noFill/>
                          </a:ln>
                          <a:solidFill>
                            <a:schemeClr val="tx1"/>
                          </a:solidFill>
                          <a:effectLst/>
                          <a:latin typeface="+mj-lt"/>
                          <a:cs typeface="Arial" panose="020B0604020202020204" pitchFamily="34" charset="0"/>
                        </a:rPr>
                        <a:t> </a:t>
                      </a:r>
                      <a:endParaRPr lang="en-US" b="1" dirty="0"/>
                    </a:p>
                  </a:txBody>
                  <a:tcPr marL="121586" marR="121586" marT="45686" marB="45686" anchor="ctr" horzOverflow="overflow"/>
                </a:tc>
                <a:tc>
                  <a:txBody>
                    <a:bodyPr/>
                    <a:lstStyle/>
                    <a:p>
                      <a:pPr algn="ctr"/>
                      <a:r>
                        <a:rPr kumimoji="0" lang="en-US" sz="1050" b="1" u="none" strike="noStrike" cap="none" normalizeH="0" baseline="0" dirty="0">
                          <a:ln>
                            <a:noFill/>
                          </a:ln>
                          <a:solidFill>
                            <a:schemeClr val="tx1"/>
                          </a:solidFill>
                          <a:effectLst/>
                          <a:latin typeface="+mj-lt"/>
                          <a:cs typeface="Arial" panose="020B0604020202020204" pitchFamily="34" charset="0"/>
                        </a:rPr>
                        <a:t>SoC </a:t>
                      </a:r>
                      <a:endParaRPr lang="en-US" b="1" dirty="0"/>
                    </a:p>
                  </a:txBody>
                  <a:tcPr marL="121586" marR="121586" marT="45686" marB="45686" anchor="ctr" horzOverflow="overflow"/>
                </a:tc>
                <a:extLst>
                  <a:ext uri="{0D108BD9-81ED-4DB2-BD59-A6C34878D82A}">
                    <a16:rowId xmlns:a16="http://schemas.microsoft.com/office/drawing/2014/main" val="1807185969"/>
                  </a:ext>
                </a:extLst>
              </a:tr>
              <a:tr h="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050" b="1" u="none" strike="noStrike" cap="none" normalizeH="0" baseline="0" dirty="0">
                          <a:ln>
                            <a:noFill/>
                          </a:ln>
                          <a:solidFill>
                            <a:schemeClr val="tx1"/>
                          </a:solidFill>
                          <a:effectLst/>
                          <a:latin typeface="+mj-lt"/>
                          <a:cs typeface="Arial" panose="020B0604020202020204" pitchFamily="34" charset="0"/>
                        </a:rPr>
                        <a:t>4.14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b="1" u="none" strike="noStrike" cap="none" normalizeH="0" baseline="0" dirty="0">
                          <a:ln>
                            <a:noFill/>
                          </a:ln>
                          <a:solidFill>
                            <a:schemeClr val="tx1"/>
                          </a:solidFill>
                          <a:effectLst/>
                          <a:latin typeface="+mj-lt"/>
                          <a:cs typeface="Arial" panose="020B0604020202020204" pitchFamily="34" charset="0"/>
                        </a:rPr>
                        <a:t>1.87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extLst>
                  <a:ext uri="{0D108BD9-81ED-4DB2-BD59-A6C34878D82A}">
                    <a16:rowId xmlns:a16="http://schemas.microsoft.com/office/drawing/2014/main" val="4049373568"/>
                  </a:ext>
                </a:extLst>
              </a:tr>
              <a:tr h="171913">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HR: 0.517 (0.361 – 0.783)</a:t>
                      </a:r>
                    </a:p>
                  </a:txBody>
                  <a:tcPr marL="121586" marR="121586" marT="45686" marB="45686" anchor="ctr" horzOverflow="overflow"/>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39102498"/>
                  </a:ext>
                </a:extLst>
              </a:tr>
            </a:tbl>
          </a:graphicData>
        </a:graphic>
      </p:graphicFrame>
      <p:graphicFrame>
        <p:nvGraphicFramePr>
          <p:cNvPr id="13" name="Table 12">
            <a:extLst>
              <a:ext uri="{FF2B5EF4-FFF2-40B4-BE49-F238E27FC236}">
                <a16:creationId xmlns:a16="http://schemas.microsoft.com/office/drawing/2014/main" id="{510179C9-8524-897D-E444-8A4C05B19BE7}"/>
              </a:ext>
            </a:extLst>
          </p:cNvPr>
          <p:cNvGraphicFramePr>
            <a:graphicFrameLocks noGrp="1"/>
          </p:cNvGraphicFramePr>
          <p:nvPr/>
        </p:nvGraphicFramePr>
        <p:xfrm>
          <a:off x="5531897" y="4285532"/>
          <a:ext cx="2004723" cy="754176"/>
        </p:xfrm>
        <a:graphic>
          <a:graphicData uri="http://schemas.openxmlformats.org/drawingml/2006/table">
            <a:tbl>
              <a:tblPr>
                <a:tableStyleId>{BC89EF96-8CEA-46FF-86C4-4CE0E7609802}</a:tableStyleId>
              </a:tblPr>
              <a:tblGrid>
                <a:gridCol w="1130234">
                  <a:extLst>
                    <a:ext uri="{9D8B030D-6E8A-4147-A177-3AD203B41FA5}">
                      <a16:colId xmlns:a16="http://schemas.microsoft.com/office/drawing/2014/main" val="1139113862"/>
                    </a:ext>
                  </a:extLst>
                </a:gridCol>
                <a:gridCol w="874489">
                  <a:extLst>
                    <a:ext uri="{9D8B030D-6E8A-4147-A177-3AD203B41FA5}">
                      <a16:colId xmlns:a16="http://schemas.microsoft.com/office/drawing/2014/main" val="2383831894"/>
                    </a:ext>
                  </a:extLst>
                </a:gridCol>
              </a:tblGrid>
              <a:tr h="161776">
                <a:tc>
                  <a:txBody>
                    <a:bodyPr/>
                    <a:lstStyle/>
                    <a:p>
                      <a:pPr algn="ctr"/>
                      <a:r>
                        <a:rPr kumimoji="0" lang="en-US" sz="1050" b="1" u="none" strike="noStrike" cap="none" normalizeH="0" baseline="0" dirty="0" err="1">
                          <a:ln>
                            <a:noFill/>
                          </a:ln>
                          <a:solidFill>
                            <a:schemeClr val="tx1"/>
                          </a:solidFill>
                          <a:effectLst/>
                          <a:latin typeface="+mj-lt"/>
                          <a:cs typeface="Arial" panose="020B0604020202020204" pitchFamily="34" charset="0"/>
                        </a:rPr>
                        <a:t>Elacestrant</a:t>
                      </a:r>
                      <a:r>
                        <a:rPr kumimoji="0" lang="en-US" sz="1050" b="1" u="none" strike="noStrike" cap="none" normalizeH="0" baseline="0" dirty="0">
                          <a:ln>
                            <a:noFill/>
                          </a:ln>
                          <a:solidFill>
                            <a:schemeClr val="tx1"/>
                          </a:solidFill>
                          <a:effectLst/>
                          <a:latin typeface="+mj-lt"/>
                          <a:cs typeface="Arial" panose="020B0604020202020204" pitchFamily="34" charset="0"/>
                        </a:rPr>
                        <a:t> </a:t>
                      </a:r>
                      <a:endParaRPr lang="en-US" b="1" dirty="0"/>
                    </a:p>
                  </a:txBody>
                  <a:tcPr marL="121586" marR="121586" marT="45686" marB="45686" anchor="ctr" horzOverflow="overflow"/>
                </a:tc>
                <a:tc>
                  <a:txBody>
                    <a:bodyPr/>
                    <a:lstStyle/>
                    <a:p>
                      <a:pPr algn="ctr"/>
                      <a:r>
                        <a:rPr kumimoji="0" lang="en-US" sz="1050" b="1" u="none" strike="noStrike" cap="none" normalizeH="0" baseline="0" dirty="0">
                          <a:ln>
                            <a:noFill/>
                          </a:ln>
                          <a:solidFill>
                            <a:schemeClr val="tx1"/>
                          </a:solidFill>
                          <a:effectLst/>
                          <a:latin typeface="+mj-lt"/>
                          <a:cs typeface="Arial" panose="020B0604020202020204" pitchFamily="34" charset="0"/>
                        </a:rPr>
                        <a:t>SoC </a:t>
                      </a:r>
                      <a:endParaRPr lang="en-US" b="1" dirty="0"/>
                    </a:p>
                  </a:txBody>
                  <a:tcPr marL="121586" marR="121586" marT="45686" marB="45686" anchor="ctr" horzOverflow="overflow"/>
                </a:tc>
                <a:extLst>
                  <a:ext uri="{0D108BD9-81ED-4DB2-BD59-A6C34878D82A}">
                    <a16:rowId xmlns:a16="http://schemas.microsoft.com/office/drawing/2014/main" val="1807185969"/>
                  </a:ext>
                </a:extLst>
              </a:tr>
              <a:tr h="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050" b="1" u="none" strike="noStrike" cap="none" normalizeH="0" baseline="0" dirty="0">
                          <a:ln>
                            <a:noFill/>
                          </a:ln>
                          <a:solidFill>
                            <a:schemeClr val="tx1"/>
                          </a:solidFill>
                          <a:effectLst/>
                          <a:latin typeface="+mj-lt"/>
                          <a:cs typeface="Arial" panose="020B0604020202020204" pitchFamily="34" charset="0"/>
                        </a:rPr>
                        <a:t>8.61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b="1" u="none" strike="noStrike" cap="none" normalizeH="0" baseline="0" dirty="0">
                          <a:ln>
                            <a:noFill/>
                          </a:ln>
                          <a:solidFill>
                            <a:schemeClr val="tx1"/>
                          </a:solidFill>
                          <a:effectLst/>
                          <a:latin typeface="+mj-lt"/>
                          <a:cs typeface="Arial" panose="020B0604020202020204" pitchFamily="34" charset="0"/>
                        </a:rPr>
                        <a:t>1.91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extLst>
                  <a:ext uri="{0D108BD9-81ED-4DB2-BD59-A6C34878D82A}">
                    <a16:rowId xmlns:a16="http://schemas.microsoft.com/office/drawing/2014/main" val="4049373568"/>
                  </a:ext>
                </a:extLst>
              </a:tr>
              <a:tr h="171913">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HR: 0.410 (0.62 – 0.634)</a:t>
                      </a:r>
                    </a:p>
                  </a:txBody>
                  <a:tcPr marL="121586" marR="121586" marT="45686" marB="45686" anchor="ctr" horzOverflow="overflow"/>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39102498"/>
                  </a:ext>
                </a:extLst>
              </a:tr>
            </a:tbl>
          </a:graphicData>
        </a:graphic>
      </p:graphicFrame>
      <p:graphicFrame>
        <p:nvGraphicFramePr>
          <p:cNvPr id="15" name="Table 14">
            <a:extLst>
              <a:ext uri="{FF2B5EF4-FFF2-40B4-BE49-F238E27FC236}">
                <a16:creationId xmlns:a16="http://schemas.microsoft.com/office/drawing/2014/main" id="{9122811E-E391-C24F-A847-AB259218E058}"/>
              </a:ext>
            </a:extLst>
          </p:cNvPr>
          <p:cNvGraphicFramePr>
            <a:graphicFrameLocks noGrp="1"/>
          </p:cNvGraphicFramePr>
          <p:nvPr/>
        </p:nvGraphicFramePr>
        <p:xfrm>
          <a:off x="9284220" y="4222767"/>
          <a:ext cx="2004723" cy="754176"/>
        </p:xfrm>
        <a:graphic>
          <a:graphicData uri="http://schemas.openxmlformats.org/drawingml/2006/table">
            <a:tbl>
              <a:tblPr>
                <a:tableStyleId>{BC89EF96-8CEA-46FF-86C4-4CE0E7609802}</a:tableStyleId>
              </a:tblPr>
              <a:tblGrid>
                <a:gridCol w="1130234">
                  <a:extLst>
                    <a:ext uri="{9D8B030D-6E8A-4147-A177-3AD203B41FA5}">
                      <a16:colId xmlns:a16="http://schemas.microsoft.com/office/drawing/2014/main" val="1139113862"/>
                    </a:ext>
                  </a:extLst>
                </a:gridCol>
                <a:gridCol w="874489">
                  <a:extLst>
                    <a:ext uri="{9D8B030D-6E8A-4147-A177-3AD203B41FA5}">
                      <a16:colId xmlns:a16="http://schemas.microsoft.com/office/drawing/2014/main" val="2383831894"/>
                    </a:ext>
                  </a:extLst>
                </a:gridCol>
              </a:tblGrid>
              <a:tr h="161776">
                <a:tc>
                  <a:txBody>
                    <a:bodyPr/>
                    <a:lstStyle/>
                    <a:p>
                      <a:pPr algn="ctr"/>
                      <a:r>
                        <a:rPr kumimoji="0" lang="en-US" sz="1050" b="1" u="none" strike="noStrike" cap="none" normalizeH="0" baseline="0" dirty="0" err="1">
                          <a:ln>
                            <a:noFill/>
                          </a:ln>
                          <a:solidFill>
                            <a:schemeClr val="tx1"/>
                          </a:solidFill>
                          <a:effectLst/>
                          <a:latin typeface="+mj-lt"/>
                          <a:cs typeface="Arial" panose="020B0604020202020204" pitchFamily="34" charset="0"/>
                        </a:rPr>
                        <a:t>Elacestrant</a:t>
                      </a:r>
                      <a:r>
                        <a:rPr kumimoji="0" lang="en-US" sz="1050" b="1" u="none" strike="noStrike" cap="none" normalizeH="0" baseline="0" dirty="0">
                          <a:ln>
                            <a:noFill/>
                          </a:ln>
                          <a:solidFill>
                            <a:schemeClr val="tx1"/>
                          </a:solidFill>
                          <a:effectLst/>
                          <a:latin typeface="+mj-lt"/>
                          <a:cs typeface="Arial" panose="020B0604020202020204" pitchFamily="34" charset="0"/>
                        </a:rPr>
                        <a:t> </a:t>
                      </a:r>
                      <a:endParaRPr lang="en-US" b="1" dirty="0"/>
                    </a:p>
                  </a:txBody>
                  <a:tcPr marL="121586" marR="121586" marT="45686" marB="45686" anchor="ctr" horzOverflow="overflow"/>
                </a:tc>
                <a:tc>
                  <a:txBody>
                    <a:bodyPr/>
                    <a:lstStyle/>
                    <a:p>
                      <a:pPr algn="ctr"/>
                      <a:r>
                        <a:rPr kumimoji="0" lang="en-US" sz="1050" b="1" u="none" strike="noStrike" cap="none" normalizeH="0" baseline="0" dirty="0">
                          <a:ln>
                            <a:noFill/>
                          </a:ln>
                          <a:solidFill>
                            <a:schemeClr val="tx1"/>
                          </a:solidFill>
                          <a:effectLst/>
                          <a:latin typeface="+mj-lt"/>
                          <a:cs typeface="Arial" panose="020B0604020202020204" pitchFamily="34" charset="0"/>
                        </a:rPr>
                        <a:t>SoC </a:t>
                      </a:r>
                      <a:endParaRPr lang="en-US" b="1" dirty="0"/>
                    </a:p>
                  </a:txBody>
                  <a:tcPr marL="121586" marR="121586" marT="45686" marB="45686" anchor="ctr" horzOverflow="overflow"/>
                </a:tc>
                <a:extLst>
                  <a:ext uri="{0D108BD9-81ED-4DB2-BD59-A6C34878D82A}">
                    <a16:rowId xmlns:a16="http://schemas.microsoft.com/office/drawing/2014/main" val="1807185969"/>
                  </a:ext>
                </a:extLst>
              </a:tr>
              <a:tr h="0">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050" b="1" u="none" strike="noStrike" cap="none" normalizeH="0" baseline="0" dirty="0">
                          <a:ln>
                            <a:noFill/>
                          </a:ln>
                          <a:solidFill>
                            <a:schemeClr val="tx1"/>
                          </a:solidFill>
                          <a:effectLst/>
                          <a:latin typeface="+mj-lt"/>
                          <a:cs typeface="Arial" panose="020B0604020202020204" pitchFamily="34" charset="0"/>
                        </a:rPr>
                        <a:t>8.61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b="1" u="none" strike="noStrike" cap="none" normalizeH="0" baseline="0" dirty="0">
                          <a:ln>
                            <a:noFill/>
                          </a:ln>
                          <a:solidFill>
                            <a:schemeClr val="tx1"/>
                          </a:solidFill>
                          <a:effectLst/>
                          <a:latin typeface="+mj-lt"/>
                          <a:cs typeface="Arial" panose="020B0604020202020204" pitchFamily="34" charset="0"/>
                        </a:rPr>
                        <a:t>2.1 m</a:t>
                      </a:r>
                      <a:endParaRPr kumimoji="0" lang="en-US" sz="1050" b="1" i="0" u="none" strike="noStrike" cap="none" normalizeH="0" baseline="0" dirty="0">
                        <a:ln>
                          <a:noFill/>
                        </a:ln>
                        <a:solidFill>
                          <a:schemeClr val="tx1"/>
                        </a:solidFill>
                        <a:effectLst/>
                        <a:latin typeface="+mj-lt"/>
                        <a:cs typeface="Arial" panose="020B0604020202020204" pitchFamily="34" charset="0"/>
                      </a:endParaRPr>
                    </a:p>
                  </a:txBody>
                  <a:tcPr marL="121586" marR="121586" marT="45686" marB="45686" anchor="ctr" horzOverflow="overflow"/>
                </a:tc>
                <a:extLst>
                  <a:ext uri="{0D108BD9-81ED-4DB2-BD59-A6C34878D82A}">
                    <a16:rowId xmlns:a16="http://schemas.microsoft.com/office/drawing/2014/main" val="4049373568"/>
                  </a:ext>
                </a:extLst>
              </a:tr>
              <a:tr h="171913">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050" u="none" strike="noStrike" cap="none" normalizeH="0" baseline="0" dirty="0">
                          <a:ln>
                            <a:noFill/>
                          </a:ln>
                          <a:solidFill>
                            <a:schemeClr val="tx1"/>
                          </a:solidFill>
                          <a:effectLst/>
                          <a:latin typeface="+mj-lt"/>
                          <a:cs typeface="Arial" panose="020B0604020202020204" pitchFamily="34" charset="0"/>
                        </a:rPr>
                        <a:t>HR: 0.466 (0.270 – 0.791)</a:t>
                      </a:r>
                    </a:p>
                  </a:txBody>
                  <a:tcPr marL="121586" marR="121586" marT="45686" marB="45686" anchor="ctr" horzOverflow="overflow"/>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39102498"/>
                  </a:ext>
                </a:extLst>
              </a:tr>
            </a:tbl>
          </a:graphicData>
        </a:graphic>
      </p:graphicFrame>
      <p:sp>
        <p:nvSpPr>
          <p:cNvPr id="19" name="TextBox 18">
            <a:extLst>
              <a:ext uri="{FF2B5EF4-FFF2-40B4-BE49-F238E27FC236}">
                <a16:creationId xmlns:a16="http://schemas.microsoft.com/office/drawing/2014/main" id="{6DFC6FD3-B331-40C5-8928-361BD8365D43}"/>
              </a:ext>
            </a:extLst>
          </p:cNvPr>
          <p:cNvSpPr txBox="1"/>
          <p:nvPr/>
        </p:nvSpPr>
        <p:spPr>
          <a:xfrm>
            <a:off x="-439135" y="4006341"/>
            <a:ext cx="6277706" cy="338554"/>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333399"/>
              </a:buClr>
              <a:buSzTx/>
              <a:buFont typeface="Wingdings" pitchFamily="2" charset="2"/>
              <a:buNone/>
              <a:tabLst/>
              <a:defRPr/>
            </a:pPr>
            <a:r>
              <a:rPr kumimoji="0" lang="en-GB" sz="1600" b="1" i="0" u="none" strike="noStrike" kern="1200" cap="none" spc="0" normalizeH="0" baseline="0" noProof="0" dirty="0">
                <a:ln>
                  <a:noFill/>
                </a:ln>
                <a:solidFill>
                  <a:srgbClr val="0000FF"/>
                </a:solidFill>
                <a:effectLst/>
                <a:uLnTx/>
                <a:uFillTx/>
                <a:latin typeface="Arial"/>
                <a:ea typeface="ＭＳ Ｐゴシック"/>
                <a:cs typeface="Arial" panose="020B0604020202020204" pitchFamily="34" charset="0"/>
              </a:rPr>
              <a:t>ESR1 mut</a:t>
            </a:r>
          </a:p>
        </p:txBody>
      </p:sp>
      <p:pic>
        <p:nvPicPr>
          <p:cNvPr id="20" name="Picture 2">
            <a:extLst>
              <a:ext uri="{FF2B5EF4-FFF2-40B4-BE49-F238E27FC236}">
                <a16:creationId xmlns:a16="http://schemas.microsoft.com/office/drawing/2014/main" id="{9B6A4C4A-1254-0BE0-D12D-DB66E0BF1388}"/>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1258" t="14447" b="80975"/>
          <a:stretch/>
        </p:blipFill>
        <p:spPr bwMode="auto">
          <a:xfrm>
            <a:off x="340124" y="3594167"/>
            <a:ext cx="11270226" cy="293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TextBox 20">
            <a:extLst>
              <a:ext uri="{FF2B5EF4-FFF2-40B4-BE49-F238E27FC236}">
                <a16:creationId xmlns:a16="http://schemas.microsoft.com/office/drawing/2014/main" id="{E9C4FAA2-FF84-03E2-1520-99C3D910B77C}"/>
              </a:ext>
            </a:extLst>
          </p:cNvPr>
          <p:cNvSpPr txBox="1"/>
          <p:nvPr/>
        </p:nvSpPr>
        <p:spPr>
          <a:xfrm>
            <a:off x="3395406" y="3946978"/>
            <a:ext cx="6277706" cy="338554"/>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333399"/>
              </a:buClr>
              <a:buSzTx/>
              <a:buFont typeface="Wingdings" pitchFamily="2" charset="2"/>
              <a:buNone/>
              <a:tabLst/>
              <a:defRPr/>
            </a:pPr>
            <a:r>
              <a:rPr kumimoji="0" lang="en-GB" sz="1600" b="1" i="0" u="none" strike="noStrike" kern="1200" cap="none" spc="0" normalizeH="0" baseline="0" noProof="0" dirty="0">
                <a:ln>
                  <a:noFill/>
                </a:ln>
                <a:solidFill>
                  <a:srgbClr val="0000FF"/>
                </a:solidFill>
                <a:effectLst/>
                <a:uLnTx/>
                <a:uFillTx/>
                <a:latin typeface="Arial"/>
                <a:ea typeface="ＭＳ Ｐゴシック"/>
                <a:cs typeface="Arial" panose="020B0604020202020204" pitchFamily="34" charset="0"/>
              </a:rPr>
              <a:t>ESR1 mut</a:t>
            </a:r>
          </a:p>
        </p:txBody>
      </p:sp>
      <p:sp>
        <p:nvSpPr>
          <p:cNvPr id="22" name="TextBox 21">
            <a:extLst>
              <a:ext uri="{FF2B5EF4-FFF2-40B4-BE49-F238E27FC236}">
                <a16:creationId xmlns:a16="http://schemas.microsoft.com/office/drawing/2014/main" id="{B050AD6D-5210-517D-84D9-F9997D20983B}"/>
              </a:ext>
            </a:extLst>
          </p:cNvPr>
          <p:cNvSpPr txBox="1"/>
          <p:nvPr/>
        </p:nvSpPr>
        <p:spPr>
          <a:xfrm>
            <a:off x="7148800" y="3946978"/>
            <a:ext cx="6277706" cy="338554"/>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333399"/>
              </a:buClr>
              <a:buSzTx/>
              <a:buFont typeface="Wingdings" pitchFamily="2" charset="2"/>
              <a:buNone/>
              <a:tabLst/>
              <a:defRPr/>
            </a:pPr>
            <a:r>
              <a:rPr kumimoji="0" lang="en-GB" sz="1600" b="1" i="0" u="none" strike="noStrike" kern="1200" cap="none" spc="0" normalizeH="0" baseline="0" noProof="0" dirty="0">
                <a:ln>
                  <a:noFill/>
                </a:ln>
                <a:solidFill>
                  <a:srgbClr val="0000FF"/>
                </a:solidFill>
                <a:effectLst/>
                <a:uLnTx/>
                <a:uFillTx/>
                <a:latin typeface="Arial"/>
                <a:ea typeface="ＭＳ Ｐゴシック"/>
                <a:cs typeface="Arial" panose="020B0604020202020204" pitchFamily="34" charset="0"/>
              </a:rPr>
              <a:t>ESR1 mut</a:t>
            </a:r>
          </a:p>
        </p:txBody>
      </p:sp>
      <p:sp>
        <p:nvSpPr>
          <p:cNvPr id="2" name="TextBox 1">
            <a:extLst>
              <a:ext uri="{FF2B5EF4-FFF2-40B4-BE49-F238E27FC236}">
                <a16:creationId xmlns:a16="http://schemas.microsoft.com/office/drawing/2014/main" id="{DBBE5B2D-D3E1-1D10-D175-52BF4E916A98}"/>
              </a:ext>
            </a:extLst>
          </p:cNvPr>
          <p:cNvSpPr txBox="1"/>
          <p:nvPr/>
        </p:nvSpPr>
        <p:spPr>
          <a:xfrm>
            <a:off x="97872" y="6541487"/>
            <a:ext cx="612699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ＭＳ Ｐゴシック"/>
              </a:rPr>
              <a:t>Bidard FC et al. </a:t>
            </a:r>
            <a:r>
              <a:rPr kumimoji="0" lang="en-US" sz="1000" b="0" i="1" u="none" strike="noStrike" kern="1200" cap="none" spc="0" normalizeH="0" baseline="0" noProof="0" dirty="0">
                <a:ln>
                  <a:noFill/>
                </a:ln>
                <a:solidFill>
                  <a:srgbClr val="000000"/>
                </a:solidFill>
                <a:effectLst/>
                <a:uLnTx/>
                <a:uFillTx/>
                <a:latin typeface="Arial"/>
                <a:ea typeface="ＭＳ Ｐゴシック"/>
              </a:rPr>
              <a:t>J Clin Oncol </a:t>
            </a:r>
            <a:r>
              <a:rPr kumimoji="0" lang="en-US" sz="1000" b="0" i="0" u="none" strike="noStrike" kern="1200" cap="none" spc="0" normalizeH="0" baseline="0" noProof="0" dirty="0">
                <a:ln>
                  <a:noFill/>
                </a:ln>
                <a:solidFill>
                  <a:srgbClr val="000000"/>
                </a:solidFill>
                <a:effectLst/>
                <a:uLnTx/>
                <a:uFillTx/>
                <a:latin typeface="Arial"/>
                <a:ea typeface="ＭＳ Ｐゴシック"/>
              </a:rPr>
              <a:t>2022; 40(28):3246-3256; </a:t>
            </a:r>
            <a:r>
              <a:rPr kumimoji="0" lang="en-US" sz="1000" b="0" i="0" u="none" strike="noStrike" kern="1200" cap="none" spc="0" normalizeH="0" baseline="0" noProof="0" dirty="0" err="1">
                <a:ln>
                  <a:noFill/>
                </a:ln>
                <a:solidFill>
                  <a:srgbClr val="000000"/>
                </a:solidFill>
                <a:effectLst/>
                <a:uLnTx/>
                <a:uFillTx/>
                <a:latin typeface="Arial"/>
                <a:ea typeface="ＭＳ Ｐゴシック"/>
              </a:rPr>
              <a:t>Kaklamani</a:t>
            </a:r>
            <a:r>
              <a:rPr kumimoji="0" lang="en-US" sz="1000" b="0" i="0" u="none" strike="noStrike" kern="1200" cap="none" spc="0" normalizeH="0" baseline="0" noProof="0" dirty="0">
                <a:ln>
                  <a:noFill/>
                </a:ln>
                <a:solidFill>
                  <a:srgbClr val="000000"/>
                </a:solidFill>
                <a:effectLst/>
                <a:uLnTx/>
                <a:uFillTx/>
                <a:latin typeface="Arial"/>
                <a:ea typeface="ＭＳ Ｐゴシック"/>
              </a:rPr>
              <a:t> V et al. SABCS 2022. Abstract GS3-01.</a:t>
            </a:r>
          </a:p>
        </p:txBody>
      </p:sp>
    </p:spTree>
    <p:extLst>
      <p:ext uri="{BB962C8B-B14F-4D97-AF65-F5344CB8AC3E}">
        <p14:creationId xmlns:p14="http://schemas.microsoft.com/office/powerpoint/2010/main" val="24028677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2" grpId="0"/>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C1E11D-3F9F-1840-9FBE-9B32674A459A}"/>
              </a:ext>
            </a:extLst>
          </p:cNvPr>
          <p:cNvSpPr>
            <a:spLocks noGrp="1"/>
          </p:cNvSpPr>
          <p:nvPr>
            <p:ph type="title"/>
          </p:nvPr>
        </p:nvSpPr>
        <p:spPr>
          <a:xfrm>
            <a:off x="457200" y="838200"/>
            <a:ext cx="10972800" cy="1143000"/>
          </a:xfrm>
        </p:spPr>
        <p:txBody>
          <a:bodyPr/>
          <a:lstStyle/>
          <a:p>
            <a:r>
              <a:rPr lang="en-US" sz="2400" b="1" dirty="0">
                <a:latin typeface="+mn-lt"/>
                <a:cs typeface="Calibri" panose="020F0502020204030204" pitchFamily="34" charset="0"/>
              </a:rPr>
              <a:t>EMERALD Subgroup Analysis: PFS by Subgroup in </a:t>
            </a:r>
            <a:r>
              <a:rPr lang="en-US" sz="2400" b="1" i="1" dirty="0">
                <a:latin typeface="+mn-lt"/>
                <a:cs typeface="Calibri" panose="020F0502020204030204" pitchFamily="34" charset="0"/>
              </a:rPr>
              <a:t>ESR1m</a:t>
            </a:r>
            <a:r>
              <a:rPr lang="en-US" sz="2400" b="1" dirty="0">
                <a:latin typeface="+mn-lt"/>
                <a:cs typeface="Calibri" panose="020F0502020204030204" pitchFamily="34" charset="0"/>
              </a:rPr>
              <a:t> Patients With ≥12 Months of CDK4/6i</a:t>
            </a:r>
            <a:endParaRPr lang="en-US" sz="2000" dirty="0"/>
          </a:p>
        </p:txBody>
      </p:sp>
      <p:graphicFrame>
        <p:nvGraphicFramePr>
          <p:cNvPr id="7" name="Table 5">
            <a:extLst>
              <a:ext uri="{FF2B5EF4-FFF2-40B4-BE49-F238E27FC236}">
                <a16:creationId xmlns:a16="http://schemas.microsoft.com/office/drawing/2014/main" id="{32BAFB5E-846D-3AFD-B367-731931C8C53E}"/>
              </a:ext>
            </a:extLst>
          </p:cNvPr>
          <p:cNvGraphicFramePr>
            <a:graphicFrameLocks noGrp="1"/>
          </p:cNvGraphicFramePr>
          <p:nvPr>
            <p:ph idx="1"/>
          </p:nvPr>
        </p:nvGraphicFramePr>
        <p:xfrm>
          <a:off x="342900" y="2148840"/>
          <a:ext cx="11506199" cy="2560320"/>
        </p:xfrm>
        <a:graphic>
          <a:graphicData uri="http://schemas.openxmlformats.org/drawingml/2006/table">
            <a:tbl>
              <a:tblPr firstRow="1" bandRow="1">
                <a:tableStyleId>{8A107856-5554-42FB-B03E-39F5DBC370BA}</a:tableStyleId>
              </a:tblPr>
              <a:tblGrid>
                <a:gridCol w="4191000">
                  <a:extLst>
                    <a:ext uri="{9D8B030D-6E8A-4147-A177-3AD203B41FA5}">
                      <a16:colId xmlns:a16="http://schemas.microsoft.com/office/drawing/2014/main" val="4214976257"/>
                    </a:ext>
                  </a:extLst>
                </a:gridCol>
                <a:gridCol w="1600200">
                  <a:extLst>
                    <a:ext uri="{9D8B030D-6E8A-4147-A177-3AD203B41FA5}">
                      <a16:colId xmlns:a16="http://schemas.microsoft.com/office/drawing/2014/main" val="2553341205"/>
                    </a:ext>
                  </a:extLst>
                </a:gridCol>
                <a:gridCol w="1905000">
                  <a:extLst>
                    <a:ext uri="{9D8B030D-6E8A-4147-A177-3AD203B41FA5}">
                      <a16:colId xmlns:a16="http://schemas.microsoft.com/office/drawing/2014/main" val="1368105836"/>
                    </a:ext>
                  </a:extLst>
                </a:gridCol>
                <a:gridCol w="1295400">
                  <a:extLst>
                    <a:ext uri="{9D8B030D-6E8A-4147-A177-3AD203B41FA5}">
                      <a16:colId xmlns:a16="http://schemas.microsoft.com/office/drawing/2014/main" val="1856363865"/>
                    </a:ext>
                  </a:extLst>
                </a:gridCol>
                <a:gridCol w="2514599">
                  <a:extLst>
                    <a:ext uri="{9D8B030D-6E8A-4147-A177-3AD203B41FA5}">
                      <a16:colId xmlns:a16="http://schemas.microsoft.com/office/drawing/2014/main" val="557793829"/>
                    </a:ext>
                  </a:extLst>
                </a:gridCol>
              </a:tblGrid>
              <a:tr h="0">
                <a:tc rowSpan="2">
                  <a:txBody>
                    <a:bodyPr/>
                    <a:lstStyle/>
                    <a:p>
                      <a:r>
                        <a:rPr lang="en-US" sz="1800" dirty="0">
                          <a:solidFill>
                            <a:schemeClr val="tx1"/>
                          </a:solidFill>
                        </a:rPr>
                        <a:t>Subgroup</a:t>
                      </a:r>
                    </a:p>
                  </a:txBody>
                  <a:tcPr anchor="ctr"/>
                </a:tc>
                <a:tc rowSpan="2">
                  <a:txBody>
                    <a:bodyPr/>
                    <a:lstStyle/>
                    <a:p>
                      <a:pPr algn="ctr"/>
                      <a:r>
                        <a:rPr lang="en-US" sz="1800" dirty="0">
                          <a:solidFill>
                            <a:schemeClr val="tx1"/>
                          </a:solidFill>
                        </a:rPr>
                        <a:t>N (%)</a:t>
                      </a:r>
                    </a:p>
                  </a:txBody>
                  <a:tcPr anchor="ctr"/>
                </a:tc>
                <a:tc gridSpan="2">
                  <a:txBody>
                    <a:bodyPr/>
                    <a:lstStyle/>
                    <a:p>
                      <a:pPr algn="ctr"/>
                      <a:r>
                        <a:rPr lang="en-US" sz="1800" dirty="0">
                          <a:solidFill>
                            <a:schemeClr val="tx1"/>
                          </a:solidFill>
                        </a:rPr>
                        <a:t>Median PFS, mo (95% CI)</a:t>
                      </a:r>
                    </a:p>
                  </a:txBody>
                  <a:tcPr anchor="ctr"/>
                </a:tc>
                <a:tc hMerge="1">
                  <a:txBody>
                    <a:bodyPr/>
                    <a:lstStyle/>
                    <a:p>
                      <a:endParaRPr lang="en-US" dirty="0"/>
                    </a:p>
                  </a:txBody>
                  <a:tcPr>
                    <a:solidFill>
                      <a:schemeClr val="accent3"/>
                    </a:solidFill>
                  </a:tcPr>
                </a:tc>
                <a:tc rowSpan="2">
                  <a:txBody>
                    <a:bodyPr/>
                    <a:lstStyle/>
                    <a:p>
                      <a:pPr algn="ctr"/>
                      <a:r>
                        <a:rPr lang="en-US" sz="1800" dirty="0">
                          <a:solidFill>
                            <a:schemeClr val="tx1"/>
                          </a:solidFill>
                        </a:rPr>
                        <a:t>HR (95% CI)</a:t>
                      </a:r>
                    </a:p>
                  </a:txBody>
                  <a:tcPr anchor="ctr"/>
                </a:tc>
                <a:extLst>
                  <a:ext uri="{0D108BD9-81ED-4DB2-BD59-A6C34878D82A}">
                    <a16:rowId xmlns:a16="http://schemas.microsoft.com/office/drawing/2014/main" val="2249004145"/>
                  </a:ext>
                </a:extLst>
              </a:tr>
              <a:tr h="0">
                <a:tc vMerge="1">
                  <a:txBody>
                    <a:bodyPr/>
                    <a:lstStyle/>
                    <a:p>
                      <a:endParaRPr lang="en-US" sz="1800" dirty="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tc vMerge="1">
                  <a:txBody>
                    <a:bodyPr/>
                    <a:lstStyle/>
                    <a:p>
                      <a:pPr algn="ctr"/>
                      <a:endParaRPr lang="en-US" sz="1800" dirty="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tc>
                  <a:txBody>
                    <a:bodyPr/>
                    <a:lstStyle/>
                    <a:p>
                      <a:pPr marL="0" algn="ctr" defTabSz="914400" rtl="0" eaLnBrk="1" latinLnBrk="0" hangingPunct="1"/>
                      <a:r>
                        <a:rPr lang="en-US" sz="1800" b="1" kern="1200" dirty="0">
                          <a:solidFill>
                            <a:schemeClr val="tx1"/>
                          </a:solidFill>
                        </a:rPr>
                        <a:t>Elacestrant</a:t>
                      </a:r>
                      <a:endParaRPr lang="en-US" sz="1800" b="1" kern="1200" dirty="0">
                        <a:solidFill>
                          <a:schemeClr val="tx1"/>
                        </a:solidFill>
                        <a:latin typeface="+mn-lt"/>
                        <a:ea typeface="+mn-ea"/>
                        <a:cs typeface="+mn-cs"/>
                      </a:endParaRPr>
                    </a:p>
                  </a:txBody>
                  <a:tcPr anchor="ctr"/>
                </a:tc>
                <a:tc>
                  <a:txBody>
                    <a:bodyPr/>
                    <a:lstStyle/>
                    <a:p>
                      <a:pPr marL="0" algn="ctr" defTabSz="914400" rtl="0" eaLnBrk="1" latinLnBrk="0" hangingPunct="1"/>
                      <a:r>
                        <a:rPr lang="en-US" sz="1800" b="1" kern="1200" dirty="0">
                          <a:solidFill>
                            <a:schemeClr val="tx1"/>
                          </a:solidFill>
                        </a:rPr>
                        <a:t>SoC</a:t>
                      </a:r>
                      <a:endParaRPr lang="en-US" sz="1800" b="1" kern="1200" dirty="0">
                        <a:solidFill>
                          <a:schemeClr val="tx1"/>
                        </a:solidFill>
                        <a:latin typeface="+mn-lt"/>
                        <a:ea typeface="+mn-ea"/>
                        <a:cs typeface="+mn-cs"/>
                      </a:endParaRPr>
                    </a:p>
                  </a:txBody>
                  <a:tcPr anchor="ctr"/>
                </a:tc>
                <a:tc vMerge="1">
                  <a:txBody>
                    <a:bodyPr/>
                    <a:lstStyle/>
                    <a:p>
                      <a:pPr algn="ctr"/>
                      <a:endParaRPr lang="en-US" sz="1800" dirty="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612422739"/>
                  </a:ext>
                </a:extLst>
              </a:tr>
              <a:tr h="163505">
                <a:tc>
                  <a:txBody>
                    <a:bodyPr/>
                    <a:lstStyle/>
                    <a:p>
                      <a:r>
                        <a:rPr lang="en-US" sz="1800" b="1" dirty="0">
                          <a:solidFill>
                            <a:schemeClr val="tx1"/>
                          </a:solidFill>
                        </a:rPr>
                        <a:t>All </a:t>
                      </a:r>
                      <a:r>
                        <a:rPr lang="en-US" sz="1800" b="1" i="1" dirty="0">
                          <a:solidFill>
                            <a:schemeClr val="tx1"/>
                          </a:solidFill>
                        </a:rPr>
                        <a:t>ESR1m</a:t>
                      </a:r>
                    </a:p>
                  </a:txBody>
                  <a:tcPr anchor="ctr"/>
                </a:tc>
                <a:tc>
                  <a:txBody>
                    <a:bodyPr/>
                    <a:lstStyle/>
                    <a:p>
                      <a:pPr algn="ctr"/>
                      <a:r>
                        <a:rPr lang="en-US" sz="1800" dirty="0">
                          <a:solidFill>
                            <a:schemeClr val="tx1"/>
                          </a:solidFill>
                        </a:rPr>
                        <a:t>159 (100)</a:t>
                      </a:r>
                    </a:p>
                  </a:txBody>
                  <a:tcPr anchor="ctr"/>
                </a:tc>
                <a:tc>
                  <a:txBody>
                    <a:bodyPr/>
                    <a:lstStyle/>
                    <a:p>
                      <a:pPr algn="ctr"/>
                      <a:r>
                        <a:rPr lang="en-US" sz="1800" b="1" dirty="0">
                          <a:solidFill>
                            <a:schemeClr val="tx1"/>
                          </a:solidFill>
                        </a:rPr>
                        <a:t>8.6</a:t>
                      </a:r>
                    </a:p>
                  </a:txBody>
                  <a:tcPr anchor="ctr"/>
                </a:tc>
                <a:tc>
                  <a:txBody>
                    <a:bodyPr/>
                    <a:lstStyle/>
                    <a:p>
                      <a:pPr algn="ctr"/>
                      <a:r>
                        <a:rPr lang="en-US" sz="1800" dirty="0">
                          <a:solidFill>
                            <a:schemeClr val="tx1"/>
                          </a:solidFill>
                        </a:rPr>
                        <a:t>1.9</a:t>
                      </a:r>
                    </a:p>
                  </a:txBody>
                  <a:tcPr anchor="ctr"/>
                </a:tc>
                <a:tc>
                  <a:txBody>
                    <a:bodyPr/>
                    <a:lstStyle/>
                    <a:p>
                      <a:pPr algn="ctr"/>
                      <a:r>
                        <a:rPr lang="en-US" sz="1800" dirty="0">
                          <a:solidFill>
                            <a:schemeClr val="tx1"/>
                          </a:solidFill>
                        </a:rPr>
                        <a:t>0.41 (0.26-0.63)</a:t>
                      </a:r>
                    </a:p>
                  </a:txBody>
                  <a:tcPr anchor="ctr"/>
                </a:tc>
                <a:extLst>
                  <a:ext uri="{0D108BD9-81ED-4DB2-BD59-A6C34878D82A}">
                    <a16:rowId xmlns:a16="http://schemas.microsoft.com/office/drawing/2014/main" val="2597592547"/>
                  </a:ext>
                </a:extLst>
              </a:tr>
              <a:tr h="163505">
                <a:tc>
                  <a:txBody>
                    <a:bodyPr/>
                    <a:lstStyle/>
                    <a:p>
                      <a:r>
                        <a:rPr lang="en-US" sz="1800" b="1" i="1" dirty="0">
                          <a:solidFill>
                            <a:schemeClr val="tx1"/>
                          </a:solidFill>
                        </a:rPr>
                        <a:t>ESR1m </a:t>
                      </a:r>
                      <a:r>
                        <a:rPr lang="en-US" sz="1800" b="1" dirty="0">
                          <a:solidFill>
                            <a:schemeClr val="tx1"/>
                          </a:solidFill>
                        </a:rPr>
                        <a:t>with liver and/or lung </a:t>
                      </a:r>
                      <a:r>
                        <a:rPr lang="en-US" sz="1800" b="1" dirty="0" err="1">
                          <a:solidFill>
                            <a:schemeClr val="tx1"/>
                          </a:solidFill>
                        </a:rPr>
                        <a:t>mets</a:t>
                      </a:r>
                      <a:endParaRPr lang="en-US" sz="1800" b="1" dirty="0">
                        <a:solidFill>
                          <a:schemeClr val="tx1"/>
                        </a:solidFill>
                      </a:endParaRPr>
                    </a:p>
                  </a:txBody>
                  <a:tcPr anchor="ctr"/>
                </a:tc>
                <a:tc>
                  <a:txBody>
                    <a:bodyPr/>
                    <a:lstStyle/>
                    <a:p>
                      <a:pPr algn="ctr"/>
                      <a:r>
                        <a:rPr lang="en-US" sz="1800" dirty="0">
                          <a:solidFill>
                            <a:schemeClr val="tx1"/>
                          </a:solidFill>
                        </a:rPr>
                        <a:t>113 (71)</a:t>
                      </a:r>
                    </a:p>
                  </a:txBody>
                  <a:tcPr anchor="ctr"/>
                </a:tc>
                <a:tc>
                  <a:txBody>
                    <a:bodyPr/>
                    <a:lstStyle/>
                    <a:p>
                      <a:pPr algn="ctr"/>
                      <a:r>
                        <a:rPr lang="en-US" sz="1800" b="1" dirty="0">
                          <a:solidFill>
                            <a:schemeClr val="tx1"/>
                          </a:solidFill>
                        </a:rPr>
                        <a:t>7.3</a:t>
                      </a:r>
                    </a:p>
                  </a:txBody>
                  <a:tcPr anchor="ctr"/>
                </a:tc>
                <a:tc>
                  <a:txBody>
                    <a:bodyPr/>
                    <a:lstStyle/>
                    <a:p>
                      <a:pPr algn="ctr"/>
                      <a:r>
                        <a:rPr lang="en-US" sz="1800" dirty="0">
                          <a:solidFill>
                            <a:schemeClr val="tx1"/>
                          </a:solidFill>
                        </a:rPr>
                        <a:t>1.9</a:t>
                      </a:r>
                    </a:p>
                  </a:txBody>
                  <a:tcPr anchor="ctr"/>
                </a:tc>
                <a:tc>
                  <a:txBody>
                    <a:bodyPr/>
                    <a:lstStyle/>
                    <a:p>
                      <a:pPr algn="ctr"/>
                      <a:r>
                        <a:rPr lang="en-US" sz="1800" dirty="0">
                          <a:solidFill>
                            <a:schemeClr val="tx1"/>
                          </a:solidFill>
                        </a:rPr>
                        <a:t>0.35 (0.21-0.59)</a:t>
                      </a:r>
                    </a:p>
                  </a:txBody>
                  <a:tcPr anchor="ctr"/>
                </a:tc>
                <a:extLst>
                  <a:ext uri="{0D108BD9-81ED-4DB2-BD59-A6C34878D82A}">
                    <a16:rowId xmlns:a16="http://schemas.microsoft.com/office/drawing/2014/main" val="2149928261"/>
                  </a:ext>
                </a:extLst>
              </a:tr>
              <a:tr h="163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i="1" dirty="0">
                          <a:solidFill>
                            <a:schemeClr val="tx1"/>
                          </a:solidFill>
                        </a:rPr>
                        <a:t>ESR1m </a:t>
                      </a:r>
                      <a:r>
                        <a:rPr lang="en-US" sz="1800" b="1" dirty="0">
                          <a:solidFill>
                            <a:schemeClr val="tx1"/>
                          </a:solidFill>
                        </a:rPr>
                        <a:t>and </a:t>
                      </a:r>
                      <a:r>
                        <a:rPr lang="en-US" sz="1800" b="1" i="1" dirty="0">
                          <a:solidFill>
                            <a:schemeClr val="tx1"/>
                          </a:solidFill>
                        </a:rPr>
                        <a:t>PIK3CAm</a:t>
                      </a:r>
                    </a:p>
                  </a:txBody>
                  <a:tcPr anchor="ctr"/>
                </a:tc>
                <a:tc>
                  <a:txBody>
                    <a:bodyPr/>
                    <a:lstStyle/>
                    <a:p>
                      <a:pPr algn="ctr"/>
                      <a:r>
                        <a:rPr lang="en-US" sz="1800" dirty="0">
                          <a:solidFill>
                            <a:schemeClr val="tx1"/>
                          </a:solidFill>
                        </a:rPr>
                        <a:t>62 (39)</a:t>
                      </a:r>
                    </a:p>
                  </a:txBody>
                  <a:tcPr anchor="ctr"/>
                </a:tc>
                <a:tc>
                  <a:txBody>
                    <a:bodyPr/>
                    <a:lstStyle/>
                    <a:p>
                      <a:pPr algn="ctr"/>
                      <a:r>
                        <a:rPr lang="en-US" sz="1800" b="1" dirty="0">
                          <a:solidFill>
                            <a:schemeClr val="tx1"/>
                          </a:solidFill>
                        </a:rPr>
                        <a:t>5.5</a:t>
                      </a:r>
                    </a:p>
                  </a:txBody>
                  <a:tcPr anchor="ctr"/>
                </a:tc>
                <a:tc>
                  <a:txBody>
                    <a:bodyPr/>
                    <a:lstStyle/>
                    <a:p>
                      <a:pPr algn="ctr"/>
                      <a:r>
                        <a:rPr lang="en-US" sz="1800" dirty="0">
                          <a:solidFill>
                            <a:schemeClr val="tx1"/>
                          </a:solidFill>
                        </a:rPr>
                        <a:t>1.9</a:t>
                      </a:r>
                    </a:p>
                  </a:txBody>
                  <a:tcPr anchor="ctr"/>
                </a:tc>
                <a:tc>
                  <a:txBody>
                    <a:bodyPr/>
                    <a:lstStyle/>
                    <a:p>
                      <a:pPr algn="ctr"/>
                      <a:r>
                        <a:rPr lang="en-US" sz="1800" dirty="0">
                          <a:solidFill>
                            <a:schemeClr val="tx1"/>
                          </a:solidFill>
                        </a:rPr>
                        <a:t>0.42 (0.18-0.94)</a:t>
                      </a:r>
                    </a:p>
                  </a:txBody>
                  <a:tcPr anchor="ctr"/>
                </a:tc>
                <a:extLst>
                  <a:ext uri="{0D108BD9-81ED-4DB2-BD59-A6C34878D82A}">
                    <a16:rowId xmlns:a16="http://schemas.microsoft.com/office/drawing/2014/main" val="79937401"/>
                  </a:ext>
                </a:extLst>
              </a:tr>
              <a:tr h="163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i="1" dirty="0">
                          <a:solidFill>
                            <a:schemeClr val="tx1"/>
                          </a:solidFill>
                        </a:rPr>
                        <a:t>ESR1m</a:t>
                      </a:r>
                      <a:r>
                        <a:rPr lang="en-US" sz="1800" b="1" dirty="0">
                          <a:solidFill>
                            <a:schemeClr val="tx1"/>
                          </a:solidFill>
                        </a:rPr>
                        <a:t> and </a:t>
                      </a:r>
                      <a:r>
                        <a:rPr lang="en-US" sz="1800" b="1" i="1" dirty="0">
                          <a:solidFill>
                            <a:schemeClr val="tx1"/>
                          </a:solidFill>
                        </a:rPr>
                        <a:t>TP53m</a:t>
                      </a:r>
                    </a:p>
                  </a:txBody>
                  <a:tcPr anchor="ctr"/>
                </a:tc>
                <a:tc>
                  <a:txBody>
                    <a:bodyPr/>
                    <a:lstStyle/>
                    <a:p>
                      <a:pPr algn="ctr"/>
                      <a:r>
                        <a:rPr lang="en-US" sz="1800" dirty="0">
                          <a:solidFill>
                            <a:schemeClr val="tx1"/>
                          </a:solidFill>
                        </a:rPr>
                        <a:t>61 (38)</a:t>
                      </a:r>
                    </a:p>
                  </a:txBody>
                  <a:tcPr anchor="ctr"/>
                </a:tc>
                <a:tc>
                  <a:txBody>
                    <a:bodyPr/>
                    <a:lstStyle/>
                    <a:p>
                      <a:pPr algn="ctr"/>
                      <a:r>
                        <a:rPr lang="en-US" sz="1800" b="1" dirty="0">
                          <a:solidFill>
                            <a:schemeClr val="tx1"/>
                          </a:solidFill>
                        </a:rPr>
                        <a:t>8.6</a:t>
                      </a:r>
                    </a:p>
                  </a:txBody>
                  <a:tcPr anchor="ctr"/>
                </a:tc>
                <a:tc>
                  <a:txBody>
                    <a:bodyPr/>
                    <a:lstStyle/>
                    <a:p>
                      <a:pPr algn="ctr"/>
                      <a:r>
                        <a:rPr lang="en-US" sz="1800" dirty="0">
                          <a:solidFill>
                            <a:schemeClr val="tx1"/>
                          </a:solidFill>
                        </a:rPr>
                        <a:t>1.9</a:t>
                      </a:r>
                    </a:p>
                  </a:txBody>
                  <a:tcPr anchor="ctr"/>
                </a:tc>
                <a:tc>
                  <a:txBody>
                    <a:bodyPr/>
                    <a:lstStyle/>
                    <a:p>
                      <a:pPr algn="ctr"/>
                      <a:r>
                        <a:rPr lang="en-US" sz="1800" dirty="0">
                          <a:solidFill>
                            <a:schemeClr val="tx1"/>
                          </a:solidFill>
                        </a:rPr>
                        <a:t>0.30 (0.13-0.64)</a:t>
                      </a:r>
                    </a:p>
                  </a:txBody>
                  <a:tcPr anchor="ctr"/>
                </a:tc>
                <a:extLst>
                  <a:ext uri="{0D108BD9-81ED-4DB2-BD59-A6C34878D82A}">
                    <a16:rowId xmlns:a16="http://schemas.microsoft.com/office/drawing/2014/main" val="2468489989"/>
                  </a:ext>
                </a:extLst>
              </a:tr>
              <a:tr h="163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i="1" dirty="0">
                          <a:solidFill>
                            <a:schemeClr val="tx1"/>
                          </a:solidFill>
                        </a:rPr>
                        <a:t>ESR1m</a:t>
                      </a:r>
                      <a:r>
                        <a:rPr lang="en-US" sz="1800" b="1" dirty="0">
                          <a:solidFill>
                            <a:schemeClr val="tx1"/>
                          </a:solidFill>
                        </a:rPr>
                        <a:t> and </a:t>
                      </a:r>
                      <a:r>
                        <a:rPr lang="en-US" sz="1800" b="1" i="1" dirty="0">
                          <a:solidFill>
                            <a:schemeClr val="tx1"/>
                          </a:solidFill>
                        </a:rPr>
                        <a:t>HER2-low</a:t>
                      </a:r>
                    </a:p>
                  </a:txBody>
                  <a:tcPr anchor="ctr"/>
                </a:tc>
                <a:tc>
                  <a:txBody>
                    <a:bodyPr/>
                    <a:lstStyle/>
                    <a:p>
                      <a:pPr algn="ctr"/>
                      <a:r>
                        <a:rPr lang="en-US" sz="1800" dirty="0">
                          <a:solidFill>
                            <a:schemeClr val="tx1"/>
                          </a:solidFill>
                        </a:rPr>
                        <a:t>77 (48)</a:t>
                      </a:r>
                    </a:p>
                  </a:txBody>
                  <a:tcPr anchor="ctr"/>
                </a:tc>
                <a:tc>
                  <a:txBody>
                    <a:bodyPr/>
                    <a:lstStyle/>
                    <a:p>
                      <a:pPr algn="ctr"/>
                      <a:r>
                        <a:rPr lang="en-US" sz="1800" b="1" dirty="0">
                          <a:solidFill>
                            <a:schemeClr val="tx1"/>
                          </a:solidFill>
                        </a:rPr>
                        <a:t>9.0</a:t>
                      </a:r>
                    </a:p>
                  </a:txBody>
                  <a:tcPr anchor="ctr"/>
                </a:tc>
                <a:tc>
                  <a:txBody>
                    <a:bodyPr/>
                    <a:lstStyle/>
                    <a:p>
                      <a:pPr algn="ctr"/>
                      <a:r>
                        <a:rPr lang="en-US" sz="1800" dirty="0">
                          <a:solidFill>
                            <a:schemeClr val="tx1"/>
                          </a:solidFill>
                        </a:rPr>
                        <a:t>1.9</a:t>
                      </a:r>
                    </a:p>
                  </a:txBody>
                  <a:tcPr anchor="ctr"/>
                </a:tc>
                <a:tc>
                  <a:txBody>
                    <a:bodyPr/>
                    <a:lstStyle/>
                    <a:p>
                      <a:pPr algn="ctr"/>
                      <a:r>
                        <a:rPr lang="en-US" sz="1800" dirty="0">
                          <a:solidFill>
                            <a:schemeClr val="tx1"/>
                          </a:solidFill>
                        </a:rPr>
                        <a:t>0.30 (0.14-0.60)</a:t>
                      </a:r>
                    </a:p>
                  </a:txBody>
                  <a:tcPr anchor="ctr"/>
                </a:tc>
                <a:extLst>
                  <a:ext uri="{0D108BD9-81ED-4DB2-BD59-A6C34878D82A}">
                    <a16:rowId xmlns:a16="http://schemas.microsoft.com/office/drawing/2014/main" val="1043499928"/>
                  </a:ext>
                </a:extLst>
              </a:tr>
            </a:tbl>
          </a:graphicData>
        </a:graphic>
      </p:graphicFrame>
      <p:sp>
        <p:nvSpPr>
          <p:cNvPr id="5" name="Text Box 11">
            <a:extLst>
              <a:ext uri="{FF2B5EF4-FFF2-40B4-BE49-F238E27FC236}">
                <a16:creationId xmlns:a16="http://schemas.microsoft.com/office/drawing/2014/main" id="{FBDA7E5B-445E-CE31-A73D-A3B96C89E586}"/>
              </a:ext>
            </a:extLst>
          </p:cNvPr>
          <p:cNvSpPr txBox="1">
            <a:spLocks noChangeArrowheads="1"/>
          </p:cNvSpPr>
          <p:nvPr/>
        </p:nvSpPr>
        <p:spPr bwMode="auto">
          <a:xfrm>
            <a:off x="609600" y="6096000"/>
            <a:ext cx="80105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400" b="0" i="1" u="none" strike="noStrike" kern="1200" cap="none" spc="0" normalizeH="0" baseline="0" noProof="0" dirty="0">
                <a:ln>
                  <a:noFill/>
                </a:ln>
                <a:solidFill>
                  <a:srgbClr val="000000"/>
                </a:solidFill>
                <a:effectLst/>
                <a:uLnTx/>
                <a:uFillTx/>
                <a:latin typeface="Arial"/>
                <a:ea typeface="ＭＳ Ｐゴシック"/>
                <a:cs typeface="Calibri"/>
              </a:rPr>
              <a:t>NCT03778931. Bardia et al. Clin Cancer Res. 2024;30:4299.</a:t>
            </a:r>
          </a:p>
        </p:txBody>
      </p:sp>
    </p:spTree>
    <p:extLst>
      <p:ext uri="{BB962C8B-B14F-4D97-AF65-F5344CB8AC3E}">
        <p14:creationId xmlns:p14="http://schemas.microsoft.com/office/powerpoint/2010/main" val="1380553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O’Shaughnessy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916516" y="1484784"/>
          <a:ext cx="10369152" cy="2736304"/>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704856">
                  <a:extLst>
                    <a:ext uri="{9D8B030D-6E8A-4147-A177-3AD203B41FA5}">
                      <a16:colId xmlns:a16="http://schemas.microsoft.com/office/drawing/2014/main" val="20001"/>
                    </a:ext>
                  </a:extLst>
                </a:gridCol>
              </a:tblGrid>
              <a:tr h="2736304">
                <a:tc>
                  <a:txBody>
                    <a:bodyPr/>
                    <a:lstStyle/>
                    <a:p>
                      <a:r>
                        <a:rPr lang="en-US" sz="18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Aadi Bioscience, </a:t>
                      </a:r>
                      <a:r>
                        <a:rPr lang="en-US" sz="1800" b="0" kern="1200" dirty="0" err="1">
                          <a:solidFill>
                            <a:schemeClr val="tx1"/>
                          </a:solidFill>
                          <a:effectLst/>
                          <a:latin typeface="+mn-lt"/>
                          <a:ea typeface="+mn-ea"/>
                          <a:cs typeface="+mn-cs"/>
                        </a:rPr>
                        <a:t>Agendia</a:t>
                      </a:r>
                      <a:r>
                        <a:rPr lang="en-US" sz="1800" b="0" kern="1200" dirty="0">
                          <a:solidFill>
                            <a:schemeClr val="tx1"/>
                          </a:solidFill>
                          <a:effectLst/>
                          <a:latin typeface="+mn-lt"/>
                          <a:ea typeface="+mn-ea"/>
                          <a:cs typeface="+mn-cs"/>
                        </a:rPr>
                        <a:t> Inc, Amgen Inc, Aptitude Health, AstraZeneca Pharmaceuticals LP, BioNTech SE, Bristol Myers Squibb, Daiichi Sankyo Inc, Duality Biologics, Eisai Inc, Ellipses Pharma, Exact Sciences Corporation, G1 Therapeutics Inc, Genentech, a member of the Roche Group, Gilead Sciences Inc, Guardant Health, </a:t>
                      </a:r>
                      <a:r>
                        <a:rPr lang="en-US" sz="1800" b="0" kern="1200" dirty="0" err="1">
                          <a:solidFill>
                            <a:schemeClr val="tx1"/>
                          </a:solidFill>
                          <a:effectLst/>
                          <a:latin typeface="+mn-lt"/>
                          <a:ea typeface="+mn-ea"/>
                          <a:cs typeface="+mn-cs"/>
                        </a:rPr>
                        <a:t>HiberCell</a:t>
                      </a:r>
                      <a:r>
                        <a:rPr lang="en-US" sz="1800" b="0" kern="1200" dirty="0">
                          <a:solidFill>
                            <a:schemeClr val="tx1"/>
                          </a:solidFill>
                          <a:effectLst/>
                          <a:latin typeface="+mn-lt"/>
                          <a:ea typeface="+mn-ea"/>
                          <a:cs typeface="+mn-cs"/>
                        </a:rPr>
                        <a:t>, Jazz Pharmaceuticals Inc, Johnson &amp; Johnson, Lilly, Menarini Group, Merck, Mersana Therapeutics Inc, Natera Inc, Novartis, Pfizer Inc, Pierre Fabre, Puma Biotechnology Inc, </a:t>
                      </a:r>
                      <a:r>
                        <a:rPr lang="en-US" sz="1800" b="0" kern="1200" dirty="0" err="1">
                          <a:solidFill>
                            <a:schemeClr val="tx1"/>
                          </a:solidFill>
                          <a:effectLst/>
                          <a:latin typeface="+mn-lt"/>
                          <a:ea typeface="+mn-ea"/>
                          <a:cs typeface="+mn-cs"/>
                        </a:rPr>
                        <a:t>RayzeBio</a:t>
                      </a:r>
                      <a:r>
                        <a:rPr lang="en-US" sz="1800" b="0" kern="1200" dirty="0">
                          <a:solidFill>
                            <a:schemeClr val="tx1"/>
                          </a:solidFill>
                          <a:effectLst/>
                          <a:latin typeface="+mn-lt"/>
                          <a:ea typeface="+mn-ea"/>
                          <a:cs typeface="+mn-cs"/>
                        </a:rPr>
                        <a:t>, Roche Laboratories Inc, Sanofi,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 Summit Therapeutics, Tempus, </a:t>
                      </a:r>
                      <a:r>
                        <a:rPr lang="en-US" sz="1800" b="0" kern="1200" dirty="0" err="1">
                          <a:solidFill>
                            <a:schemeClr val="tx1"/>
                          </a:solidFill>
                          <a:effectLst/>
                          <a:latin typeface="+mn-lt"/>
                          <a:ea typeface="+mn-ea"/>
                          <a:cs typeface="+mn-cs"/>
                        </a:rPr>
                        <a:t>TerSera</a:t>
                      </a:r>
                      <a:r>
                        <a:rPr lang="en-US" sz="1800" b="0" kern="1200" dirty="0">
                          <a:solidFill>
                            <a:schemeClr val="tx1"/>
                          </a:solidFill>
                          <a:effectLst/>
                          <a:latin typeface="+mn-lt"/>
                          <a:ea typeface="+mn-ea"/>
                          <a:cs typeface="+mn-cs"/>
                        </a:rPr>
                        <a:t> Therapeutics LLC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2834494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Shape 3188"/>
        <p:cNvGrpSpPr/>
        <p:nvPr/>
      </p:nvGrpSpPr>
      <p:grpSpPr>
        <a:xfrm>
          <a:off x="0" y="0"/>
          <a:ext cx="0" cy="0"/>
          <a:chOff x="0" y="0"/>
          <a:chExt cx="0" cy="0"/>
        </a:xfrm>
      </p:grpSpPr>
      <p:sp>
        <p:nvSpPr>
          <p:cNvPr id="3189" name="Google Shape;3189;p39"/>
          <p:cNvSpPr txBox="1">
            <a:spLocks noGrp="1"/>
          </p:cNvSpPr>
          <p:nvPr>
            <p:ph type="title"/>
          </p:nvPr>
        </p:nvSpPr>
        <p:spPr>
          <a:xfrm>
            <a:off x="477908" y="374121"/>
            <a:ext cx="11236184" cy="1034756"/>
          </a:xfrm>
          <a:prstGeom prst="rect">
            <a:avLst/>
          </a:prstGeom>
          <a:noFill/>
          <a:ln>
            <a:noFill/>
          </a:ln>
        </p:spPr>
        <p:txBody>
          <a:bodyPr spcFirstLastPara="1" wrap="square" lIns="0" tIns="0" rIns="0" bIns="0" anchor="t" anchorCtr="0">
            <a:noAutofit/>
          </a:bodyPr>
          <a:lstStyle/>
          <a:p>
            <a:r>
              <a:rPr lang="en-US" dirty="0">
                <a:solidFill>
                  <a:srgbClr val="003767"/>
                </a:solidFill>
              </a:rPr>
              <a:t>Impact of prior treatment, </a:t>
            </a:r>
            <a:r>
              <a:rPr lang="en-US" i="1" dirty="0">
                <a:solidFill>
                  <a:srgbClr val="003767"/>
                </a:solidFill>
              </a:rPr>
              <a:t>ESR1</a:t>
            </a:r>
            <a:r>
              <a:rPr lang="en-US" dirty="0">
                <a:solidFill>
                  <a:srgbClr val="003767"/>
                </a:solidFill>
              </a:rPr>
              <a:t> mutational landscape, and co-occurring </a:t>
            </a:r>
            <a:r>
              <a:rPr lang="en-US" i="1" dirty="0">
                <a:solidFill>
                  <a:srgbClr val="003767"/>
                </a:solidFill>
              </a:rPr>
              <a:t>PI3K</a:t>
            </a:r>
            <a:r>
              <a:rPr lang="en-US" dirty="0">
                <a:solidFill>
                  <a:srgbClr val="003767"/>
                </a:solidFill>
              </a:rPr>
              <a:t> pathway status on real-world </a:t>
            </a:r>
            <a:r>
              <a:rPr lang="en-US" dirty="0" err="1">
                <a:solidFill>
                  <a:srgbClr val="003767"/>
                </a:solidFill>
              </a:rPr>
              <a:t>elacestrant</a:t>
            </a:r>
            <a:r>
              <a:rPr lang="en-US" dirty="0">
                <a:solidFill>
                  <a:srgbClr val="003767"/>
                </a:solidFill>
              </a:rPr>
              <a:t> outcomes in patients with HER2− advanced breast cancer</a:t>
            </a:r>
            <a:br>
              <a:rPr lang="en-US" sz="1213" dirty="0">
                <a:solidFill>
                  <a:srgbClr val="003767"/>
                </a:solidFill>
              </a:rPr>
            </a:br>
            <a:endParaRPr sz="1213" dirty="0">
              <a:solidFill>
                <a:schemeClr val="dk2"/>
              </a:solidFill>
            </a:endParaRPr>
          </a:p>
        </p:txBody>
      </p:sp>
      <p:sp>
        <p:nvSpPr>
          <p:cNvPr id="3191" name="Google Shape;3191;p39"/>
          <p:cNvSpPr/>
          <p:nvPr/>
        </p:nvSpPr>
        <p:spPr>
          <a:xfrm>
            <a:off x="6485451" y="2288852"/>
            <a:ext cx="5422068" cy="2753007"/>
          </a:xfrm>
          <a:prstGeom prst="roundRect">
            <a:avLst>
              <a:gd name="adj" fmla="val 2854"/>
            </a:avLst>
          </a:prstGeom>
          <a:solidFill>
            <a:srgbClr val="F2F2F2"/>
          </a:solidFill>
          <a:ln>
            <a:noFill/>
          </a:ln>
        </p:spPr>
        <p:txBody>
          <a:bodyPr spcFirstLastPara="1" wrap="square" lIns="110896" tIns="360414" rIns="110896" bIns="166336" anchor="t" anchorCtr="0">
            <a:noAutofit/>
          </a:bodyPr>
          <a:lstStyle/>
          <a:p>
            <a:pPr marL="0" marR="0" lvl="1" indent="0" algn="ctr" defTabSz="554492" rtl="0" eaLnBrk="1" fontAlgn="auto" latinLnBrk="0" hangingPunct="1">
              <a:lnSpc>
                <a:spcPct val="110000"/>
              </a:lnSpc>
              <a:spcBef>
                <a:spcPts val="0"/>
              </a:spcBef>
              <a:spcAft>
                <a:spcPts val="0"/>
              </a:spcAft>
              <a:buClr>
                <a:srgbClr val="000000"/>
              </a:buClr>
              <a:buSzPts val="2800"/>
              <a:buFontTx/>
              <a:buNone/>
              <a:tabLst/>
              <a:defRPr/>
            </a:pPr>
            <a:r>
              <a:rPr kumimoji="0" lang="en-US" sz="1698" b="1" i="0" u="none" strike="noStrike" kern="0" cap="none" spc="0" normalizeH="0" baseline="0" noProof="0" dirty="0">
                <a:ln>
                  <a:noFill/>
                </a:ln>
                <a:solidFill>
                  <a:srgbClr val="000000"/>
                </a:solidFill>
                <a:effectLst/>
                <a:uLnTx/>
                <a:uFillTx/>
                <a:latin typeface="Arial"/>
                <a:ea typeface="Arial"/>
                <a:cs typeface="Arial"/>
                <a:sym typeface="Arial"/>
              </a:rPr>
              <a:t>Patients</a:t>
            </a:r>
            <a:endParaRPr kumimoji="0" sz="1698" b="1" i="0" u="none" strike="noStrike" kern="0" cap="none" spc="0" normalizeH="0" baseline="30000" noProof="0" dirty="0">
              <a:ln>
                <a:noFill/>
              </a:ln>
              <a:solidFill>
                <a:srgbClr val="000000"/>
              </a:solidFill>
              <a:effectLst/>
              <a:uLnTx/>
              <a:uFillTx/>
              <a:latin typeface="Arial"/>
              <a:ea typeface="Arial"/>
              <a:cs typeface="Arial"/>
              <a:sym typeface="Arial"/>
            </a:endParaRPr>
          </a:p>
          <a:p>
            <a:pPr marL="173279" marR="0" lvl="0" indent="-173279" algn="l" defTabSz="554492" rtl="0" eaLnBrk="1" fontAlgn="auto" latinLnBrk="0" hangingPunct="1">
              <a:lnSpc>
                <a:spcPct val="100000"/>
              </a:lnSpc>
              <a:spcBef>
                <a:spcPts val="546"/>
              </a:spcBef>
              <a:spcAft>
                <a:spcPts val="0"/>
              </a:spcAft>
              <a:buClr>
                <a:srgbClr val="003767"/>
              </a:buClr>
              <a:buSzPts val="2000"/>
              <a:buFont typeface="Arial"/>
              <a:buChar char="•"/>
              <a:tabLst/>
              <a:defRPr/>
            </a:pP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HR+/HER2−aBC identified via the </a:t>
            </a:r>
            <a:r>
              <a:rPr kumimoji="0" lang="en-US" sz="1698" b="0" i="0" u="none" strike="noStrike" kern="0" cap="none" spc="0" normalizeH="0" baseline="0" noProof="0" dirty="0" err="1">
                <a:ln>
                  <a:noFill/>
                </a:ln>
                <a:solidFill>
                  <a:srgbClr val="000000"/>
                </a:solidFill>
                <a:effectLst/>
                <a:uLnTx/>
                <a:uFillTx/>
                <a:latin typeface="Arial"/>
                <a:ea typeface="Arial"/>
                <a:cs typeface="Arial"/>
                <a:sym typeface="Arial"/>
              </a:rPr>
              <a:t>GuardantINFORM</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 database</a:t>
            </a: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173279" marR="0" lvl="0" indent="-173279" algn="l" defTabSz="554492" rtl="0" eaLnBrk="1" fontAlgn="auto" latinLnBrk="0" hangingPunct="1">
              <a:lnSpc>
                <a:spcPct val="100000"/>
              </a:lnSpc>
              <a:spcBef>
                <a:spcPts val="728"/>
              </a:spcBef>
              <a:spcAft>
                <a:spcPts val="0"/>
              </a:spcAft>
              <a:buClr>
                <a:srgbClr val="003767"/>
              </a:buClr>
              <a:buSzPts val="2000"/>
              <a:buFont typeface="Arial"/>
              <a:buChar char="•"/>
              <a:tabLst/>
              <a:defRPr/>
            </a:pPr>
            <a:r>
              <a:rPr kumimoji="0" lang="en-US" sz="1698" b="0" i="1" u="none" strike="noStrike" kern="0" cap="none" spc="0" normalizeH="0" baseline="0" noProof="0" dirty="0">
                <a:ln>
                  <a:noFill/>
                </a:ln>
                <a:solidFill>
                  <a:srgbClr val="000000"/>
                </a:solidFill>
                <a:effectLst/>
                <a:uLnTx/>
                <a:uFillTx/>
                <a:latin typeface="Arial"/>
                <a:ea typeface="Arial"/>
                <a:cs typeface="Arial"/>
                <a:sym typeface="Arial"/>
              </a:rPr>
              <a:t>ESR1</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-mut detected on ctDNA within 6 months prior to </a:t>
            </a:r>
            <a:r>
              <a:rPr kumimoji="0" lang="en-US" sz="1698" b="0" i="0" u="none" strike="noStrike" kern="0" cap="none" spc="0" normalizeH="0" baseline="0" noProof="0" dirty="0" err="1">
                <a:ln>
                  <a:noFill/>
                </a:ln>
                <a:solidFill>
                  <a:srgbClr val="000000"/>
                </a:solidFill>
                <a:effectLst/>
                <a:uLnTx/>
                <a:uFillTx/>
                <a:latin typeface="Arial"/>
                <a:ea typeface="Arial"/>
                <a:cs typeface="Arial"/>
                <a:sym typeface="Arial"/>
              </a:rPr>
              <a:t>elacestrant</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 start and treated with </a:t>
            </a:r>
            <a:r>
              <a:rPr kumimoji="0" lang="en-US" sz="1698" b="0" i="0" u="none" strike="noStrike" kern="0" cap="none" spc="0" normalizeH="0" baseline="0" noProof="0" dirty="0" err="1">
                <a:ln>
                  <a:noFill/>
                </a:ln>
                <a:solidFill>
                  <a:srgbClr val="000000"/>
                </a:solidFill>
                <a:effectLst/>
                <a:uLnTx/>
                <a:uFillTx/>
                <a:latin typeface="Arial"/>
                <a:ea typeface="Arial"/>
                <a:cs typeface="Arial"/>
                <a:sym typeface="Arial"/>
              </a:rPr>
              <a:t>elacestrant</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 after FDA approval in January 2023</a:t>
            </a:r>
            <a:endParaRPr kumimoji="0" sz="1455" b="0" i="0" u="none" strike="noStrike" kern="0" cap="none" spc="0" normalizeH="0" baseline="0" noProof="0" dirty="0">
              <a:ln>
                <a:noFill/>
              </a:ln>
              <a:solidFill>
                <a:srgbClr val="000000"/>
              </a:solidFill>
              <a:effectLst/>
              <a:uLnTx/>
              <a:uFillTx/>
              <a:latin typeface="Arial"/>
              <a:ea typeface="Arial"/>
              <a:cs typeface="Arial"/>
              <a:sym typeface="Arial"/>
            </a:endParaRPr>
          </a:p>
          <a:p>
            <a:pPr marL="137661" marR="0" lvl="2" indent="-68349" algn="l" defTabSz="554492" rtl="0" eaLnBrk="1" fontAlgn="auto" latinLnBrk="0" hangingPunct="1">
              <a:lnSpc>
                <a:spcPct val="110000"/>
              </a:lnSpc>
              <a:spcBef>
                <a:spcPts val="728"/>
              </a:spcBef>
              <a:spcAft>
                <a:spcPts val="0"/>
              </a:spcAft>
              <a:buClr>
                <a:srgbClr val="F5333F"/>
              </a:buClr>
              <a:buSzPts val="1800"/>
              <a:buFontTx/>
              <a:buNone/>
              <a:tabLst/>
              <a:defRPr/>
            </a:pP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2" indent="0" algn="l" defTabSz="554492" rtl="0" eaLnBrk="1" fontAlgn="auto" latinLnBrk="0" hangingPunct="1">
              <a:lnSpc>
                <a:spcPct val="110000"/>
              </a:lnSpc>
              <a:spcBef>
                <a:spcPts val="364"/>
              </a:spcBef>
              <a:spcAft>
                <a:spcPts val="0"/>
              </a:spcAft>
              <a:buClr>
                <a:srgbClr val="F5333F"/>
              </a:buClr>
              <a:buSzPts val="1800"/>
              <a:buFontTx/>
              <a:buNone/>
              <a:tabLst/>
              <a:defRPr/>
            </a:pP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192" name="Google Shape;3192;p39"/>
          <p:cNvSpPr/>
          <p:nvPr/>
        </p:nvSpPr>
        <p:spPr>
          <a:xfrm>
            <a:off x="9016674" y="2011213"/>
            <a:ext cx="576238" cy="576238"/>
          </a:xfrm>
          <a:prstGeom prst="ellipse">
            <a:avLst/>
          </a:prstGeom>
          <a:solidFill>
            <a:srgbClr val="003767"/>
          </a:solid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00000"/>
              </a:lnSpc>
              <a:spcBef>
                <a:spcPts val="0"/>
              </a:spcBef>
              <a:spcAft>
                <a:spcPts val="0"/>
              </a:spcAft>
              <a:buClr>
                <a:srgbClr val="000000"/>
              </a:buClr>
              <a:buSzPts val="1800"/>
              <a:buFontTx/>
              <a:buNone/>
              <a:tabLst/>
              <a:defRPr/>
            </a:pPr>
            <a:endParaRPr kumimoji="0" sz="1092" b="0" i="0" u="none" strike="noStrike" kern="0" cap="none" spc="0" normalizeH="0" baseline="0" noProof="0">
              <a:ln>
                <a:noFill/>
              </a:ln>
              <a:solidFill>
                <a:srgbClr val="EF3340"/>
              </a:solidFill>
              <a:effectLst/>
              <a:uLnTx/>
              <a:uFillTx/>
              <a:latin typeface="Arial"/>
              <a:ea typeface="Arial"/>
              <a:cs typeface="Arial"/>
              <a:sym typeface="Arial"/>
            </a:endParaRPr>
          </a:p>
        </p:txBody>
      </p:sp>
      <p:sp>
        <p:nvSpPr>
          <p:cNvPr id="3193" name="Google Shape;3193;p39"/>
          <p:cNvSpPr/>
          <p:nvPr/>
        </p:nvSpPr>
        <p:spPr>
          <a:xfrm>
            <a:off x="477908" y="2288852"/>
            <a:ext cx="5422069" cy="2749781"/>
          </a:xfrm>
          <a:prstGeom prst="roundRect">
            <a:avLst>
              <a:gd name="adj" fmla="val 2854"/>
            </a:avLst>
          </a:prstGeom>
          <a:solidFill>
            <a:srgbClr val="F2F2F2"/>
          </a:solidFill>
          <a:ln>
            <a:noFill/>
          </a:ln>
        </p:spPr>
        <p:txBody>
          <a:bodyPr spcFirstLastPara="1" wrap="square" lIns="110896" tIns="360414" rIns="110896" bIns="166336" anchor="t" anchorCtr="0">
            <a:noAutofit/>
          </a:bodyPr>
          <a:lstStyle/>
          <a:p>
            <a:pPr marL="0" marR="0" lvl="1" indent="0" algn="ctr" defTabSz="554492" rtl="0" eaLnBrk="1" fontAlgn="auto" latinLnBrk="0" hangingPunct="1">
              <a:lnSpc>
                <a:spcPct val="110000"/>
              </a:lnSpc>
              <a:spcBef>
                <a:spcPts val="0"/>
              </a:spcBef>
              <a:spcAft>
                <a:spcPts val="0"/>
              </a:spcAft>
              <a:buClr>
                <a:srgbClr val="000000"/>
              </a:buClr>
              <a:buSzPts val="2800"/>
              <a:buFontTx/>
              <a:buNone/>
              <a:tabLst/>
              <a:defRPr/>
            </a:pPr>
            <a:r>
              <a:rPr kumimoji="0" lang="en-US" sz="1698" b="1" i="0" u="none" strike="noStrike" kern="0" cap="none" spc="0" normalizeH="0" baseline="0" noProof="0" dirty="0">
                <a:ln>
                  <a:noFill/>
                </a:ln>
                <a:solidFill>
                  <a:srgbClr val="000000"/>
                </a:solidFill>
                <a:effectLst/>
                <a:uLnTx/>
                <a:uFillTx/>
                <a:latin typeface="Arial"/>
                <a:ea typeface="Arial"/>
                <a:cs typeface="Arial"/>
                <a:sym typeface="Arial"/>
              </a:rPr>
              <a:t>Objective</a:t>
            </a:r>
            <a:endParaRPr kumimoji="0" sz="1698" b="1" i="0" u="none" strike="noStrike" kern="0" cap="none" spc="0" normalizeH="0" baseline="30000" noProof="0" dirty="0">
              <a:ln>
                <a:noFill/>
              </a:ln>
              <a:solidFill>
                <a:srgbClr val="000000"/>
              </a:solidFill>
              <a:effectLst/>
              <a:uLnTx/>
              <a:uFillTx/>
              <a:latin typeface="Arial"/>
              <a:ea typeface="Arial"/>
              <a:cs typeface="Arial"/>
              <a:sym typeface="Arial"/>
            </a:endParaRPr>
          </a:p>
          <a:p>
            <a:pPr marL="173279" marR="0" lvl="0" indent="-173279" algn="l" defTabSz="554492" rtl="0" eaLnBrk="1" fontAlgn="auto" latinLnBrk="0" hangingPunct="1">
              <a:lnSpc>
                <a:spcPct val="100000"/>
              </a:lnSpc>
              <a:spcBef>
                <a:spcPts val="546"/>
              </a:spcBef>
              <a:spcAft>
                <a:spcPts val="0"/>
              </a:spcAft>
              <a:buClr>
                <a:srgbClr val="003767"/>
              </a:buClr>
              <a:buSzPts val="2000"/>
              <a:buFont typeface="Arial"/>
              <a:buChar char="•"/>
              <a:tabLst/>
              <a:defRPr/>
            </a:pP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The study used a large clinical-genomic database to assess the real-world use of </a:t>
            </a:r>
            <a:r>
              <a:rPr kumimoji="0" lang="en-US" sz="1698" b="0" i="0" u="none" strike="noStrike" kern="0" cap="none" spc="0" normalizeH="0" baseline="0" noProof="0" dirty="0" err="1">
                <a:ln>
                  <a:noFill/>
                </a:ln>
                <a:solidFill>
                  <a:srgbClr val="000000"/>
                </a:solidFill>
                <a:effectLst/>
                <a:uLnTx/>
                <a:uFillTx/>
                <a:latin typeface="Arial"/>
                <a:ea typeface="Arial"/>
                <a:cs typeface="Arial"/>
                <a:sym typeface="Arial"/>
              </a:rPr>
              <a:t>elacestrant</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 and </a:t>
            </a:r>
            <a:r>
              <a:rPr kumimoji="0" lang="en-US" sz="1698" b="0" i="0" u="none" strike="noStrike" kern="0" cap="none" spc="0" normalizeH="0" baseline="0" noProof="0" dirty="0" err="1">
                <a:ln>
                  <a:noFill/>
                </a:ln>
                <a:solidFill>
                  <a:srgbClr val="000000"/>
                </a:solidFill>
                <a:effectLst/>
                <a:uLnTx/>
                <a:uFillTx/>
                <a:latin typeface="Arial"/>
                <a:ea typeface="Arial"/>
                <a:cs typeface="Arial"/>
                <a:sym typeface="Arial"/>
              </a:rPr>
              <a:t>examine</a:t>
            </a:r>
            <a:r>
              <a:rPr kumimoji="0" lang="en-US" sz="1698" b="0" i="0" u="none" strike="noStrike" kern="0" cap="none" spc="0" normalizeH="0" baseline="30000" noProof="0" dirty="0" err="1">
                <a:ln>
                  <a:noFill/>
                </a:ln>
                <a:solidFill>
                  <a:srgbClr val="000000"/>
                </a:solidFill>
                <a:effectLst/>
                <a:uLnTx/>
                <a:uFillTx/>
                <a:latin typeface="Arial"/>
                <a:ea typeface="Arial"/>
                <a:cs typeface="Arial"/>
                <a:sym typeface="Arial"/>
              </a:rPr>
              <a:t>a</a:t>
            </a:r>
            <a:r>
              <a:rPr kumimoji="0" lang="en-US" sz="1698" b="0" i="0" u="none" strike="noStrike" kern="0" cap="none" spc="0" normalizeH="0" baseline="0" noProof="0" dirty="0">
                <a:ln>
                  <a:noFill/>
                </a:ln>
                <a:solidFill>
                  <a:srgbClr val="000000"/>
                </a:solidFill>
                <a:effectLst/>
                <a:uLnTx/>
                <a:uFillTx/>
                <a:latin typeface="Arial"/>
                <a:ea typeface="Arial"/>
                <a:cs typeface="Arial"/>
                <a:sym typeface="Arial"/>
              </a:rPr>
              <a:t>:</a:t>
            </a: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367351" marR="0" lvl="0" indent="-207935" algn="l" defTabSz="554492" rtl="0" eaLnBrk="1" fontAlgn="auto" latinLnBrk="0" hangingPunct="1">
              <a:lnSpc>
                <a:spcPct val="100000"/>
              </a:lnSpc>
              <a:spcBef>
                <a:spcPts val="728"/>
              </a:spcBef>
              <a:spcAft>
                <a:spcPts val="0"/>
              </a:spcAft>
              <a:buClr>
                <a:srgbClr val="003767"/>
              </a:buClr>
              <a:buSzPts val="1800"/>
              <a:buFont typeface="Arial"/>
              <a:buChar char="–"/>
              <a:tabLst/>
              <a:defRPr/>
            </a:pPr>
            <a:r>
              <a:rPr kumimoji="0" lang="en-US" sz="1455" b="0" i="0" u="none" strike="noStrike" kern="0" cap="none" spc="0" normalizeH="0" baseline="0" noProof="0" dirty="0">
                <a:ln>
                  <a:noFill/>
                </a:ln>
                <a:solidFill>
                  <a:srgbClr val="000000"/>
                </a:solidFill>
                <a:effectLst/>
                <a:uLnTx/>
                <a:uFillTx/>
                <a:latin typeface="Arial"/>
                <a:ea typeface="Arial"/>
                <a:cs typeface="Arial"/>
                <a:sym typeface="Arial"/>
              </a:rPr>
              <a:t>impact of prior treatments,</a:t>
            </a: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367351" marR="0" lvl="0" indent="-207935" algn="l" defTabSz="554492" rtl="0" eaLnBrk="1" fontAlgn="auto" latinLnBrk="0" hangingPunct="1">
              <a:lnSpc>
                <a:spcPct val="100000"/>
              </a:lnSpc>
              <a:spcBef>
                <a:spcPts val="728"/>
              </a:spcBef>
              <a:spcAft>
                <a:spcPts val="0"/>
              </a:spcAft>
              <a:buClr>
                <a:srgbClr val="003767"/>
              </a:buClr>
              <a:buSzPts val="1800"/>
              <a:buFont typeface="Arial"/>
              <a:buChar char="–"/>
              <a:tabLst/>
              <a:defRPr/>
            </a:pPr>
            <a:r>
              <a:rPr kumimoji="0" lang="en-US" sz="1455" b="0" i="0" u="none" strike="noStrike" kern="0" cap="none" spc="0" normalizeH="0" baseline="0" noProof="0" dirty="0">
                <a:ln>
                  <a:noFill/>
                </a:ln>
                <a:solidFill>
                  <a:srgbClr val="000000"/>
                </a:solidFill>
                <a:effectLst/>
                <a:uLnTx/>
                <a:uFillTx/>
                <a:latin typeface="Arial"/>
                <a:ea typeface="Arial"/>
                <a:cs typeface="Arial"/>
                <a:sym typeface="Arial"/>
              </a:rPr>
              <a:t>type/number of </a:t>
            </a:r>
            <a:r>
              <a:rPr kumimoji="0" lang="en-US" sz="1455" b="0" i="1" u="none" strike="noStrike" kern="0" cap="none" spc="0" normalizeH="0" baseline="0" noProof="0" dirty="0">
                <a:ln>
                  <a:noFill/>
                </a:ln>
                <a:solidFill>
                  <a:srgbClr val="000000"/>
                </a:solidFill>
                <a:effectLst/>
                <a:uLnTx/>
                <a:uFillTx/>
                <a:latin typeface="Arial"/>
                <a:ea typeface="Arial"/>
                <a:cs typeface="Arial"/>
                <a:sym typeface="Arial"/>
              </a:rPr>
              <a:t>ESR1</a:t>
            </a:r>
            <a:r>
              <a:rPr kumimoji="0" lang="en-US" sz="1455" b="0" i="0" u="none" strike="noStrike" kern="0" cap="none" spc="0" normalizeH="0" baseline="0" noProof="0" dirty="0">
                <a:ln>
                  <a:noFill/>
                </a:ln>
                <a:solidFill>
                  <a:srgbClr val="000000"/>
                </a:solidFill>
                <a:effectLst/>
                <a:uLnTx/>
                <a:uFillTx/>
                <a:latin typeface="Arial"/>
                <a:ea typeface="Arial"/>
                <a:cs typeface="Arial"/>
                <a:sym typeface="Arial"/>
              </a:rPr>
              <a:t>-mut, and</a:t>
            </a: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367351" marR="0" lvl="0" indent="-207935" algn="l" defTabSz="554492" rtl="0" eaLnBrk="1" fontAlgn="auto" latinLnBrk="0" hangingPunct="1">
              <a:lnSpc>
                <a:spcPct val="100000"/>
              </a:lnSpc>
              <a:spcBef>
                <a:spcPts val="728"/>
              </a:spcBef>
              <a:spcAft>
                <a:spcPts val="0"/>
              </a:spcAft>
              <a:buClr>
                <a:srgbClr val="003767"/>
              </a:buClr>
              <a:buSzPts val="1800"/>
              <a:buFont typeface="Arial"/>
              <a:buChar char="–"/>
              <a:tabLst/>
              <a:defRPr/>
            </a:pPr>
            <a:r>
              <a:rPr kumimoji="0" lang="en-US" sz="1455" b="0" i="0" u="none" strike="noStrike" kern="0" cap="none" spc="0" normalizeH="0" baseline="0" noProof="0" dirty="0">
                <a:ln>
                  <a:noFill/>
                </a:ln>
                <a:solidFill>
                  <a:srgbClr val="000000"/>
                </a:solidFill>
                <a:effectLst/>
                <a:uLnTx/>
                <a:uFillTx/>
                <a:latin typeface="Arial"/>
                <a:ea typeface="Arial"/>
                <a:cs typeface="Arial"/>
                <a:sym typeface="Arial"/>
              </a:rPr>
              <a:t>co-occurring PI3K-pathway alterations on clinical outcomes.</a:t>
            </a: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2" indent="0" algn="l" defTabSz="554492" rtl="0" eaLnBrk="1" fontAlgn="auto" latinLnBrk="0" hangingPunct="1">
              <a:lnSpc>
                <a:spcPct val="110000"/>
              </a:lnSpc>
              <a:spcBef>
                <a:spcPts val="364"/>
              </a:spcBef>
              <a:spcAft>
                <a:spcPts val="0"/>
              </a:spcAft>
              <a:buClr>
                <a:srgbClr val="F5333F"/>
              </a:buClr>
              <a:buSzPts val="1800"/>
              <a:buFontTx/>
              <a:buNone/>
              <a:tabLst/>
              <a:defRPr/>
            </a:pPr>
            <a:endParaRPr kumimoji="0" sz="1092"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194" name="Google Shape;3194;p39"/>
          <p:cNvSpPr/>
          <p:nvPr/>
        </p:nvSpPr>
        <p:spPr>
          <a:xfrm>
            <a:off x="2892870" y="2011213"/>
            <a:ext cx="576238" cy="576238"/>
          </a:xfrm>
          <a:prstGeom prst="ellipse">
            <a:avLst/>
          </a:prstGeom>
          <a:solidFill>
            <a:srgbClr val="003767"/>
          </a:solid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00000"/>
              </a:lnSpc>
              <a:spcBef>
                <a:spcPts val="0"/>
              </a:spcBef>
              <a:spcAft>
                <a:spcPts val="0"/>
              </a:spcAft>
              <a:buClr>
                <a:srgbClr val="000000"/>
              </a:buClr>
              <a:buSzPts val="1800"/>
              <a:buFontTx/>
              <a:buNone/>
              <a:tabLst/>
              <a:defRPr/>
            </a:pPr>
            <a:endParaRPr kumimoji="0" sz="1092" b="0" i="0" u="none" strike="noStrike" kern="0" cap="none" spc="0" normalizeH="0" baseline="0" noProof="0">
              <a:ln>
                <a:noFill/>
              </a:ln>
              <a:solidFill>
                <a:srgbClr val="EF3340"/>
              </a:solidFill>
              <a:effectLst/>
              <a:uLnTx/>
              <a:uFillTx/>
              <a:latin typeface="Arial"/>
              <a:ea typeface="Arial"/>
              <a:cs typeface="Arial"/>
              <a:sym typeface="Arial"/>
            </a:endParaRPr>
          </a:p>
        </p:txBody>
      </p:sp>
      <p:pic>
        <p:nvPicPr>
          <p:cNvPr id="3195" name="Google Shape;3195;p39"/>
          <p:cNvPicPr preferRelativeResize="0"/>
          <p:nvPr/>
        </p:nvPicPr>
        <p:blipFill rotWithShape="1">
          <a:blip r:embed="rId3">
            <a:alphaModFix/>
          </a:blip>
          <a:srcRect/>
          <a:stretch/>
        </p:blipFill>
        <p:spPr>
          <a:xfrm>
            <a:off x="2939997" y="2039907"/>
            <a:ext cx="497889" cy="497889"/>
          </a:xfrm>
          <a:prstGeom prst="rect">
            <a:avLst/>
          </a:prstGeom>
          <a:noFill/>
          <a:ln>
            <a:noFill/>
          </a:ln>
        </p:spPr>
      </p:pic>
      <p:pic>
        <p:nvPicPr>
          <p:cNvPr id="3196" name="Google Shape;3196;p39"/>
          <p:cNvPicPr preferRelativeResize="0"/>
          <p:nvPr/>
        </p:nvPicPr>
        <p:blipFill rotWithShape="1">
          <a:blip r:embed="rId4">
            <a:alphaModFix/>
          </a:blip>
          <a:srcRect/>
          <a:stretch/>
        </p:blipFill>
        <p:spPr>
          <a:xfrm>
            <a:off x="9083763" y="2072575"/>
            <a:ext cx="430734" cy="430734"/>
          </a:xfrm>
          <a:prstGeom prst="rect">
            <a:avLst/>
          </a:prstGeom>
          <a:noFill/>
          <a:ln>
            <a:noFill/>
          </a:ln>
        </p:spPr>
      </p:pic>
      <p:sp>
        <p:nvSpPr>
          <p:cNvPr id="2" name="Google Shape;3190;p39">
            <a:extLst>
              <a:ext uri="{FF2B5EF4-FFF2-40B4-BE49-F238E27FC236}">
                <a16:creationId xmlns:a16="http://schemas.microsoft.com/office/drawing/2014/main" id="{9D234206-5537-3786-7AB1-31E8BB138003}"/>
              </a:ext>
            </a:extLst>
          </p:cNvPr>
          <p:cNvSpPr txBox="1"/>
          <p:nvPr/>
        </p:nvSpPr>
        <p:spPr>
          <a:xfrm>
            <a:off x="904259" y="6199474"/>
            <a:ext cx="9149592" cy="568810"/>
          </a:xfrm>
          <a:prstGeom prst="rect">
            <a:avLst/>
          </a:prstGeom>
          <a:noFill/>
          <a:ln>
            <a:noFill/>
          </a:ln>
        </p:spPr>
        <p:txBody>
          <a:bodyPr spcFirstLastPara="1" wrap="square" lIns="0" tIns="0" rIns="0" bIns="0" anchor="b" anchorCtr="0">
            <a:spAutoFit/>
          </a:bodyPr>
          <a:lstStyle/>
          <a:p>
            <a:pPr marL="0" marR="0" lvl="0" indent="0" algn="l" defTabSz="554492" rtl="0" eaLnBrk="1" fontAlgn="auto" latinLnBrk="0" hangingPunct="1">
              <a:lnSpc>
                <a:spcPct val="100000"/>
              </a:lnSpc>
              <a:spcBef>
                <a:spcPts val="0"/>
              </a:spcBef>
              <a:spcAft>
                <a:spcPts val="0"/>
              </a:spcAft>
              <a:buClr>
                <a:srgbClr val="000000"/>
              </a:buClr>
              <a:buSzPts val="1000"/>
              <a:buFontTx/>
              <a:buNone/>
              <a:tabLst/>
              <a:defRPr/>
            </a:pPr>
            <a:endParaRPr kumimoji="0" sz="606"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554492" rtl="0" eaLnBrk="1" fontAlgn="auto" latinLnBrk="0" hangingPunct="1">
              <a:lnSpc>
                <a:spcPct val="100000"/>
              </a:lnSpc>
              <a:spcBef>
                <a:spcPts val="0"/>
              </a:spcBef>
              <a:spcAft>
                <a:spcPts val="0"/>
              </a:spcAft>
              <a:buClr>
                <a:srgbClr val="000000"/>
              </a:buClr>
              <a:buSzTx/>
              <a:buFontTx/>
              <a:buNone/>
              <a:tabLst/>
              <a:defRPr/>
            </a:pP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ctDNA, circulating tumor DNA; HER2–, HER2-negative; HR+, hormone receptor–positive; mut, mutated/mutation; </a:t>
            </a:r>
            <a:r>
              <a:rPr kumimoji="0" lang="en-US" sz="606" b="0" i="0" u="none" strike="noStrike" kern="0" cap="none" spc="0" normalizeH="0" baseline="0" noProof="0" dirty="0" err="1">
                <a:ln>
                  <a:noFill/>
                </a:ln>
                <a:solidFill>
                  <a:srgbClr val="000000"/>
                </a:solidFill>
                <a:effectLst/>
                <a:uLnTx/>
                <a:uFillTx/>
                <a:latin typeface="Arial"/>
                <a:ea typeface="Arial"/>
                <a:cs typeface="Arial"/>
                <a:sym typeface="Arial"/>
              </a:rPr>
              <a:t>mBC</a:t>
            </a: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 metastatic breast cancer; PFS, progression-free survival.</a:t>
            </a:r>
            <a:endParaRPr kumimoji="0" sz="606"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554492" rtl="0" eaLnBrk="1" fontAlgn="auto" latinLnBrk="0" hangingPunct="1">
              <a:lnSpc>
                <a:spcPct val="100000"/>
              </a:lnSpc>
              <a:spcBef>
                <a:spcPts val="0"/>
              </a:spcBef>
              <a:spcAft>
                <a:spcPts val="0"/>
              </a:spcAft>
              <a:buClr>
                <a:srgbClr val="000000"/>
              </a:buClr>
              <a:buSzTx/>
              <a:buFontTx/>
              <a:buNone/>
              <a:tabLst/>
              <a:defRPr/>
            </a:pPr>
            <a:r>
              <a:rPr kumimoji="0" lang="en-US" sz="606" b="1" i="0" u="none" strike="noStrike" kern="0" cap="none" spc="0" normalizeH="0" baseline="30000" noProof="0" dirty="0" err="1">
                <a:ln>
                  <a:noFill/>
                </a:ln>
                <a:solidFill>
                  <a:srgbClr val="000000"/>
                </a:solidFill>
                <a:effectLst/>
                <a:uLnTx/>
                <a:uFillTx/>
                <a:latin typeface="Arial"/>
                <a:ea typeface="Arial"/>
                <a:cs typeface="Arial"/>
                <a:sym typeface="Arial"/>
              </a:rPr>
              <a:t>a</a:t>
            </a:r>
            <a:r>
              <a:rPr kumimoji="0" lang="en-US" sz="606" b="0" i="0" u="none" strike="noStrike" kern="0" cap="none" spc="0" normalizeH="0" baseline="0" noProof="0" dirty="0" err="1">
                <a:ln>
                  <a:noFill/>
                </a:ln>
                <a:solidFill>
                  <a:srgbClr val="000000"/>
                </a:solidFill>
                <a:effectLst/>
                <a:uLnTx/>
                <a:uFillTx/>
                <a:latin typeface="Arial"/>
                <a:ea typeface="Arial"/>
                <a:cs typeface="Arial"/>
                <a:sym typeface="Arial"/>
              </a:rPr>
              <a:t>Real</a:t>
            </a: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-world time to next treatment was analyzed as a proxy outcome for PFS. Patients were required to have &gt;28 days of follow-up after the first </a:t>
            </a:r>
            <a:r>
              <a:rPr kumimoji="0" lang="en-US" sz="606" b="0" i="0" u="none" strike="noStrike" kern="0" cap="none" spc="0" normalizeH="0" baseline="0" noProof="0" dirty="0" err="1">
                <a:ln>
                  <a:noFill/>
                </a:ln>
                <a:solidFill>
                  <a:srgbClr val="000000"/>
                </a:solidFill>
                <a:effectLst/>
                <a:uLnTx/>
                <a:uFillTx/>
                <a:latin typeface="Arial"/>
                <a:ea typeface="Arial"/>
                <a:cs typeface="Arial"/>
                <a:sym typeface="Arial"/>
              </a:rPr>
              <a:t>elacestrant</a:t>
            </a: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 claim to be included in outcomes analysis. Non-adjusted Kaplan-Meier curves were generated with 95% CI and Cox-regression hazard ratios adjusted for patient age, gender, year of ctDNA result, and line of therapy were used. Oncogenic alterations in </a:t>
            </a:r>
            <a:r>
              <a:rPr kumimoji="0" lang="en-US" sz="606" b="0" i="1" u="none" strike="noStrike" kern="0" cap="none" spc="0" normalizeH="0" baseline="0" noProof="0" dirty="0">
                <a:ln>
                  <a:noFill/>
                </a:ln>
                <a:solidFill>
                  <a:srgbClr val="000000"/>
                </a:solidFill>
                <a:effectLst/>
                <a:uLnTx/>
                <a:uFillTx/>
                <a:latin typeface="Arial"/>
                <a:ea typeface="Arial"/>
                <a:cs typeface="Arial"/>
                <a:sym typeface="Arial"/>
              </a:rPr>
              <a:t>AKT1, PTEN, and PIK3CA </a:t>
            </a: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with an FDA-approved targeted therapeutic indication were included as PI3K-pathway alterations. </a:t>
            </a:r>
            <a:endParaRPr kumimoji="0" sz="849"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554492" rtl="0" eaLnBrk="1" fontAlgn="auto" latinLnBrk="0" hangingPunct="1">
              <a:lnSpc>
                <a:spcPct val="100000"/>
              </a:lnSpc>
              <a:spcBef>
                <a:spcPts val="0"/>
              </a:spcBef>
              <a:spcAft>
                <a:spcPts val="0"/>
              </a:spcAft>
              <a:buClr>
                <a:srgbClr val="000000"/>
              </a:buClr>
              <a:buSzTx/>
              <a:buFontTx/>
              <a:buNone/>
              <a:tabLst/>
              <a:defRPr/>
            </a:pPr>
            <a:r>
              <a:rPr kumimoji="0" lang="en-US" sz="606" b="1" i="0" u="none" strike="noStrike" kern="0" cap="none" spc="0" normalizeH="0" baseline="0" noProof="0" dirty="0">
                <a:ln>
                  <a:noFill/>
                </a:ln>
                <a:solidFill>
                  <a:srgbClr val="000000"/>
                </a:solidFill>
                <a:effectLst/>
                <a:uLnTx/>
                <a:uFillTx/>
                <a:latin typeface="Arial"/>
                <a:ea typeface="Arial"/>
                <a:cs typeface="Arial"/>
                <a:sym typeface="Arial"/>
              </a:rPr>
              <a:t>1. </a:t>
            </a:r>
            <a:r>
              <a:rPr kumimoji="0" lang="en-US" sz="606" b="0" i="0" u="none" strike="noStrike" kern="0" cap="none" spc="0" normalizeH="0" baseline="0" noProof="0" dirty="0">
                <a:ln>
                  <a:noFill/>
                </a:ln>
                <a:solidFill>
                  <a:srgbClr val="000000"/>
                </a:solidFill>
                <a:effectLst/>
                <a:uLnTx/>
                <a:uFillTx/>
                <a:latin typeface="Arial"/>
                <a:ea typeface="Arial"/>
                <a:cs typeface="Arial"/>
                <a:sym typeface="Arial"/>
              </a:rPr>
              <a:t>Lloyd M et al. SABCS 2024. Poster PS7-05.</a:t>
            </a:r>
            <a:endParaRPr kumimoji="0" sz="606"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554492" rtl="0" eaLnBrk="1" fontAlgn="auto" latinLnBrk="0" hangingPunct="1">
              <a:lnSpc>
                <a:spcPct val="100000"/>
              </a:lnSpc>
              <a:spcBef>
                <a:spcPts val="0"/>
              </a:spcBef>
              <a:spcAft>
                <a:spcPts val="0"/>
              </a:spcAft>
              <a:buClr>
                <a:srgbClr val="000000"/>
              </a:buClr>
              <a:buSzPts val="1100"/>
              <a:buFontTx/>
              <a:buNone/>
              <a:tabLst/>
              <a:defRPr/>
            </a:pPr>
            <a:endParaRPr kumimoji="0" sz="667"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424720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Shape 3211"/>
        <p:cNvGrpSpPr/>
        <p:nvPr/>
      </p:nvGrpSpPr>
      <p:grpSpPr>
        <a:xfrm>
          <a:off x="0" y="0"/>
          <a:ext cx="0" cy="0"/>
          <a:chOff x="0" y="0"/>
          <a:chExt cx="0" cy="0"/>
        </a:xfrm>
      </p:grpSpPr>
      <p:sp>
        <p:nvSpPr>
          <p:cNvPr id="3217" name="Google Shape;3217;p41"/>
          <p:cNvSpPr txBox="1">
            <a:spLocks noGrp="1"/>
          </p:cNvSpPr>
          <p:nvPr>
            <p:ph type="title"/>
          </p:nvPr>
        </p:nvSpPr>
        <p:spPr>
          <a:xfrm>
            <a:off x="496934" y="235754"/>
            <a:ext cx="11236184" cy="371447"/>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rwTTNT</a:t>
            </a:r>
            <a:r>
              <a:rPr lang="en-US" dirty="0">
                <a:solidFill>
                  <a:srgbClr val="003767"/>
                </a:solidFill>
              </a:rPr>
              <a:t> Since </a:t>
            </a:r>
            <a:r>
              <a:rPr lang="en-US" dirty="0" err="1">
                <a:solidFill>
                  <a:srgbClr val="003767"/>
                </a:solidFill>
              </a:rPr>
              <a:t>Elacestrant</a:t>
            </a:r>
            <a:r>
              <a:rPr lang="en-US" dirty="0">
                <a:solidFill>
                  <a:srgbClr val="003767"/>
                </a:solidFill>
              </a:rPr>
              <a:t> Initiation by Line of Treatment</a:t>
            </a:r>
            <a:endParaRPr dirty="0">
              <a:solidFill>
                <a:srgbClr val="003767"/>
              </a:solidFill>
            </a:endParaRPr>
          </a:p>
        </p:txBody>
      </p:sp>
      <p:sp>
        <p:nvSpPr>
          <p:cNvPr id="3218" name="Google Shape;3218;p41"/>
          <p:cNvSpPr txBox="1"/>
          <p:nvPr/>
        </p:nvSpPr>
        <p:spPr>
          <a:xfrm>
            <a:off x="4175079" y="6295951"/>
            <a:ext cx="3841843" cy="93231"/>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0000"/>
              </a:lnSpc>
              <a:spcBef>
                <a:spcPts val="0"/>
              </a:spcBef>
              <a:spcAft>
                <a:spcPts val="0"/>
              </a:spcAft>
              <a:buClr>
                <a:srgbClr val="000000"/>
              </a:buClr>
              <a:buSzPts val="1000"/>
              <a:buFontTx/>
              <a:buNone/>
              <a:tabLst/>
              <a:defRPr/>
            </a:pPr>
            <a:r>
              <a:rPr kumimoji="0" lang="da-DK" sz="606" b="0" i="0" u="none" strike="noStrike" kern="0" cap="none" spc="0" normalizeH="0" baseline="0" noProof="0" dirty="0">
                <a:ln>
                  <a:noFill/>
                </a:ln>
                <a:solidFill>
                  <a:srgbClr val="000000"/>
                </a:solidFill>
                <a:effectLst/>
                <a:uLnTx/>
                <a:uFillTx/>
                <a:latin typeface="Arial"/>
                <a:ea typeface="Arial"/>
                <a:cs typeface="Arial"/>
                <a:sym typeface="Arial"/>
              </a:rPr>
              <a:t>Lloyd M et al. CCR 2026</a:t>
            </a:r>
          </a:p>
        </p:txBody>
      </p:sp>
      <p:sp>
        <p:nvSpPr>
          <p:cNvPr id="3219" name="Google Shape;3219;p41"/>
          <p:cNvSpPr/>
          <p:nvPr/>
        </p:nvSpPr>
        <p:spPr>
          <a:xfrm flipH="1">
            <a:off x="496934" y="5296261"/>
            <a:ext cx="11217158" cy="554493"/>
          </a:xfrm>
          <a:prstGeom prst="roundRect">
            <a:avLst>
              <a:gd name="adj" fmla="val 14572"/>
            </a:avLst>
          </a:prstGeom>
          <a:solidFill>
            <a:srgbClr val="ECF4FC"/>
          </a:solidFill>
          <a:ln>
            <a:noFill/>
          </a:ln>
          <a:effectLst>
            <a:outerShdw blurRad="38100" dist="12700" dir="2700000" algn="tl" rotWithShape="0">
              <a:srgbClr val="000000">
                <a:alpha val="40000"/>
              </a:srgbClr>
            </a:outerShdw>
          </a:effectLst>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200"/>
              <a:buFontTx/>
              <a:buNone/>
              <a:tabLst/>
              <a:defRPr/>
            </a:pPr>
            <a:r>
              <a:rPr kumimoji="0" lang="en-US" sz="1334" b="1" i="0" u="none" strike="noStrike" kern="0" cap="none" spc="0" normalizeH="0" baseline="0" noProof="0">
                <a:ln>
                  <a:noFill/>
                </a:ln>
                <a:solidFill>
                  <a:srgbClr val="003767"/>
                </a:solidFill>
                <a:effectLst/>
                <a:uLnTx/>
                <a:uFillTx/>
                <a:latin typeface="Arial"/>
                <a:ea typeface="Arial"/>
                <a:cs typeface="Arial"/>
                <a:sym typeface="Arial"/>
              </a:rPr>
              <a:t>Patient treated in earlier lines (ie, 2L) seemed to have a longer rwTTNT.</a:t>
            </a:r>
            <a:endParaRPr kumimoji="0" sz="849" b="0" i="0" u="none" strike="noStrike" kern="0" cap="none" spc="0" normalizeH="0" baseline="0" noProof="0">
              <a:ln>
                <a:noFill/>
              </a:ln>
              <a:solidFill>
                <a:srgbClr val="003767"/>
              </a:solidFill>
              <a:effectLst/>
              <a:uLnTx/>
              <a:uFillTx/>
              <a:latin typeface="Arial"/>
              <a:ea typeface="Arial"/>
              <a:cs typeface="Arial"/>
              <a:sym typeface="Arial"/>
            </a:endParaRPr>
          </a:p>
        </p:txBody>
      </p:sp>
      <p:sp>
        <p:nvSpPr>
          <p:cNvPr id="3267" name="Google Shape;3267;p41"/>
          <p:cNvSpPr/>
          <p:nvPr/>
        </p:nvSpPr>
        <p:spPr>
          <a:xfrm flipH="1">
            <a:off x="496934" y="5877584"/>
            <a:ext cx="11217158" cy="287208"/>
          </a:xfrm>
          <a:prstGeom prst="roundRect">
            <a:avLst>
              <a:gd name="adj" fmla="val 14572"/>
            </a:avLst>
          </a:prstGeom>
          <a:no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000"/>
              <a:buFontTx/>
              <a:buNone/>
              <a:tabLst/>
              <a:defRPr/>
            </a:pPr>
            <a:r>
              <a:rPr kumimoji="0" lang="en-US" sz="1213" b="1" i="0" u="none" strike="noStrike" kern="0" cap="none" spc="0" normalizeH="0" baseline="0" noProof="0">
                <a:ln>
                  <a:noFill/>
                </a:ln>
                <a:solidFill>
                  <a:srgbClr val="003767"/>
                </a:solidFill>
                <a:effectLst/>
                <a:uLnTx/>
                <a:uFillTx/>
                <a:latin typeface="Arial"/>
                <a:ea typeface="Arial"/>
                <a:cs typeface="Arial"/>
                <a:sym typeface="Arial"/>
              </a:rPr>
              <a:t>Observational retrospective analyses are not intended for direct comparisons with clinical trials. </a:t>
            </a:r>
            <a:endParaRPr kumimoji="0" sz="1213" b="0" i="0" u="none" strike="noStrike" kern="0" cap="none" spc="0" normalizeH="0" baseline="0" noProof="0">
              <a:ln>
                <a:noFill/>
              </a:ln>
              <a:solidFill>
                <a:srgbClr val="003767"/>
              </a:solidFill>
              <a:effectLst/>
              <a:uLnTx/>
              <a:uFillTx/>
              <a:latin typeface="Arial"/>
              <a:ea typeface="Arial"/>
              <a:cs typeface="Arial"/>
              <a:sym typeface="Arial"/>
            </a:endParaRPr>
          </a:p>
        </p:txBody>
      </p:sp>
      <p:pic>
        <p:nvPicPr>
          <p:cNvPr id="6" name="Picture 5">
            <a:extLst>
              <a:ext uri="{FF2B5EF4-FFF2-40B4-BE49-F238E27FC236}">
                <a16:creationId xmlns:a16="http://schemas.microsoft.com/office/drawing/2014/main" id="{4FB86769-E866-3FB7-EB71-FF89FEDE5ABD}"/>
              </a:ext>
            </a:extLst>
          </p:cNvPr>
          <p:cNvPicPr>
            <a:picLocks noChangeAspect="1"/>
          </p:cNvPicPr>
          <p:nvPr/>
        </p:nvPicPr>
        <p:blipFill>
          <a:blip r:embed="rId3"/>
          <a:stretch>
            <a:fillRect/>
          </a:stretch>
        </p:blipFill>
        <p:spPr>
          <a:xfrm>
            <a:off x="3661820" y="881516"/>
            <a:ext cx="4868359" cy="4252111"/>
          </a:xfrm>
          <a:prstGeom prst="rect">
            <a:avLst/>
          </a:prstGeom>
        </p:spPr>
      </p:pic>
    </p:spTree>
    <p:extLst>
      <p:ext uri="{BB962C8B-B14F-4D97-AF65-F5344CB8AC3E}">
        <p14:creationId xmlns:p14="http://schemas.microsoft.com/office/powerpoint/2010/main" val="40527442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Shape 3273"/>
        <p:cNvGrpSpPr/>
        <p:nvPr/>
      </p:nvGrpSpPr>
      <p:grpSpPr>
        <a:xfrm>
          <a:off x="0" y="0"/>
          <a:ext cx="0" cy="0"/>
          <a:chOff x="0" y="0"/>
          <a:chExt cx="0" cy="0"/>
        </a:xfrm>
      </p:grpSpPr>
      <p:sp>
        <p:nvSpPr>
          <p:cNvPr id="3278" name="Google Shape;3278;p42"/>
          <p:cNvSpPr txBox="1">
            <a:spLocks noGrp="1"/>
          </p:cNvSpPr>
          <p:nvPr>
            <p:ph type="title"/>
          </p:nvPr>
        </p:nvSpPr>
        <p:spPr>
          <a:xfrm>
            <a:off x="477907" y="122862"/>
            <a:ext cx="11236184" cy="371447"/>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rwTTNT</a:t>
            </a:r>
            <a:r>
              <a:rPr lang="en-US" dirty="0">
                <a:solidFill>
                  <a:srgbClr val="003767"/>
                </a:solidFill>
              </a:rPr>
              <a:t> Since </a:t>
            </a:r>
            <a:r>
              <a:rPr lang="en-US" dirty="0" err="1">
                <a:solidFill>
                  <a:srgbClr val="003767"/>
                </a:solidFill>
              </a:rPr>
              <a:t>Elacestrant</a:t>
            </a:r>
            <a:r>
              <a:rPr lang="en-US" dirty="0">
                <a:solidFill>
                  <a:srgbClr val="003767"/>
                </a:solidFill>
              </a:rPr>
              <a:t> Initiation by Baseline PI3K Pathway Status</a:t>
            </a:r>
            <a:endParaRPr dirty="0">
              <a:solidFill>
                <a:srgbClr val="003767"/>
              </a:solidFill>
            </a:endParaRPr>
          </a:p>
        </p:txBody>
      </p:sp>
      <p:sp>
        <p:nvSpPr>
          <p:cNvPr id="3280" name="Google Shape;3280;p42"/>
          <p:cNvSpPr/>
          <p:nvPr/>
        </p:nvSpPr>
        <p:spPr>
          <a:xfrm flipH="1">
            <a:off x="172166" y="5250605"/>
            <a:ext cx="11847667" cy="554493"/>
          </a:xfrm>
          <a:prstGeom prst="roundRect">
            <a:avLst>
              <a:gd name="adj" fmla="val 14572"/>
            </a:avLst>
          </a:prstGeom>
          <a:solidFill>
            <a:srgbClr val="ECF4FC"/>
          </a:solidFill>
          <a:ln>
            <a:noFill/>
          </a:ln>
          <a:effectLst>
            <a:outerShdw blurRad="38100" dist="12700" dir="2700000" algn="tl" rotWithShape="0">
              <a:srgbClr val="000000">
                <a:alpha val="40000"/>
              </a:srgbClr>
            </a:outerShdw>
          </a:effectLst>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200"/>
              <a:buFontTx/>
              <a:buNone/>
              <a:tabLst/>
              <a:defRPr/>
            </a:pPr>
            <a:r>
              <a:rPr kumimoji="0" lang="en-US" sz="1334" b="1" i="0" u="none" strike="noStrike" kern="0" cap="none" spc="0" normalizeH="0" baseline="0" noProof="0" dirty="0">
                <a:ln>
                  <a:noFill/>
                </a:ln>
                <a:solidFill>
                  <a:srgbClr val="003767"/>
                </a:solidFill>
                <a:effectLst/>
                <a:uLnTx/>
                <a:uFillTx/>
                <a:latin typeface="Arial"/>
                <a:ea typeface="Arial"/>
                <a:cs typeface="Arial"/>
                <a:sym typeface="Arial"/>
              </a:rPr>
              <a:t>Patients without oncogenic PI3K pathway alterations showed to have a longer </a:t>
            </a:r>
            <a:r>
              <a:rPr kumimoji="0" lang="en-US" sz="1334" b="1" i="0" u="none" strike="noStrike" kern="0" cap="none" spc="0" normalizeH="0" baseline="0" noProof="0" dirty="0" err="1">
                <a:ln>
                  <a:noFill/>
                </a:ln>
                <a:solidFill>
                  <a:srgbClr val="003767"/>
                </a:solidFill>
                <a:effectLst/>
                <a:uLnTx/>
                <a:uFillTx/>
                <a:latin typeface="Arial"/>
                <a:ea typeface="Arial"/>
                <a:cs typeface="Arial"/>
                <a:sym typeface="Arial"/>
              </a:rPr>
              <a:t>rwTTNT</a:t>
            </a:r>
            <a:r>
              <a:rPr kumimoji="0" lang="en-US" sz="1334" b="1" i="0" u="none" strike="noStrike" kern="0" cap="none" spc="0" normalizeH="0" baseline="0" noProof="0" dirty="0">
                <a:ln>
                  <a:noFill/>
                </a:ln>
                <a:solidFill>
                  <a:srgbClr val="003767"/>
                </a:solidFill>
                <a:effectLst/>
                <a:uLnTx/>
                <a:uFillTx/>
                <a:latin typeface="Arial"/>
                <a:ea typeface="Arial"/>
                <a:cs typeface="Arial"/>
                <a:sym typeface="Arial"/>
              </a:rPr>
              <a:t> (8.0 </a:t>
            </a:r>
            <a:r>
              <a:rPr kumimoji="0" lang="en-US" sz="1334" b="1" i="0" u="none" strike="noStrike" kern="0" cap="none" spc="0" normalizeH="0" baseline="0" noProof="0" dirty="0" err="1">
                <a:ln>
                  <a:noFill/>
                </a:ln>
                <a:solidFill>
                  <a:srgbClr val="003767"/>
                </a:solidFill>
                <a:effectLst/>
                <a:uLnTx/>
                <a:uFillTx/>
                <a:latin typeface="Arial"/>
                <a:ea typeface="Arial"/>
                <a:cs typeface="Arial"/>
                <a:sym typeface="Arial"/>
              </a:rPr>
              <a:t>mo</a:t>
            </a:r>
            <a:r>
              <a:rPr kumimoji="0" lang="en-US" sz="1334" b="1" i="0" u="none" strike="noStrike" kern="0" cap="none" spc="0" normalizeH="0" baseline="0" noProof="0" dirty="0">
                <a:ln>
                  <a:noFill/>
                </a:ln>
                <a:solidFill>
                  <a:srgbClr val="003767"/>
                </a:solidFill>
                <a:effectLst/>
                <a:uLnTx/>
                <a:uFillTx/>
                <a:latin typeface="Arial"/>
                <a:ea typeface="Arial"/>
                <a:cs typeface="Arial"/>
                <a:sym typeface="Arial"/>
              </a:rPr>
              <a:t> vs 5.2 </a:t>
            </a:r>
            <a:r>
              <a:rPr kumimoji="0" lang="en-US" sz="1334" b="1" i="0" u="none" strike="noStrike" kern="0" cap="none" spc="0" normalizeH="0" baseline="0" noProof="0" dirty="0" err="1">
                <a:ln>
                  <a:noFill/>
                </a:ln>
                <a:solidFill>
                  <a:srgbClr val="003767"/>
                </a:solidFill>
                <a:effectLst/>
                <a:uLnTx/>
                <a:uFillTx/>
                <a:latin typeface="Arial"/>
                <a:ea typeface="Arial"/>
                <a:cs typeface="Arial"/>
                <a:sym typeface="Arial"/>
              </a:rPr>
              <a:t>mo</a:t>
            </a:r>
            <a:r>
              <a:rPr kumimoji="0" lang="en-US" sz="1334" b="1" i="0" u="none" strike="noStrike" kern="0" cap="none" spc="0" normalizeH="0" baseline="0" noProof="0" dirty="0">
                <a:ln>
                  <a:noFill/>
                </a:ln>
                <a:solidFill>
                  <a:srgbClr val="003767"/>
                </a:solidFill>
                <a:effectLst/>
                <a:uLnTx/>
                <a:uFillTx/>
                <a:latin typeface="Arial"/>
                <a:ea typeface="Arial"/>
                <a:cs typeface="Arial"/>
                <a:sym typeface="Arial"/>
              </a:rPr>
              <a:t>)</a:t>
            </a:r>
            <a:endParaRPr kumimoji="0" sz="849"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ctr" defTabSz="554492" rtl="0" eaLnBrk="1" fontAlgn="auto" latinLnBrk="0" hangingPunct="1">
              <a:lnSpc>
                <a:spcPct val="110000"/>
              </a:lnSpc>
              <a:spcBef>
                <a:spcPts val="0"/>
              </a:spcBef>
              <a:spcAft>
                <a:spcPts val="0"/>
              </a:spcAft>
              <a:buClr>
                <a:srgbClr val="000000"/>
              </a:buClr>
              <a:buSzPts val="2200"/>
              <a:buFontTx/>
              <a:buNone/>
              <a:tabLst/>
              <a:defRPr/>
            </a:pPr>
            <a:r>
              <a:rPr kumimoji="0" lang="en-US" sz="1334" b="1" i="0" u="none" strike="noStrike" kern="0" cap="none" spc="0" normalizeH="0" baseline="0" noProof="0" dirty="0">
                <a:ln>
                  <a:noFill/>
                </a:ln>
                <a:solidFill>
                  <a:srgbClr val="003767"/>
                </a:solidFill>
                <a:effectLst/>
                <a:uLnTx/>
                <a:uFillTx/>
                <a:latin typeface="Arial"/>
                <a:ea typeface="Arial"/>
                <a:cs typeface="Arial"/>
                <a:sym typeface="Arial"/>
              </a:rPr>
              <a:t>compared to those having an alteration in this pathway. </a:t>
            </a:r>
            <a:endParaRPr kumimoji="0" sz="849" b="0" i="0" u="none" strike="noStrike" kern="0" cap="none" spc="0" normalizeH="0" baseline="0" noProof="0" dirty="0">
              <a:ln>
                <a:noFill/>
              </a:ln>
              <a:solidFill>
                <a:srgbClr val="003767"/>
              </a:solidFill>
              <a:effectLst/>
              <a:uLnTx/>
              <a:uFillTx/>
              <a:latin typeface="Arial"/>
              <a:ea typeface="Arial"/>
              <a:cs typeface="Arial"/>
              <a:sym typeface="Arial"/>
            </a:endParaRPr>
          </a:p>
        </p:txBody>
      </p:sp>
      <p:sp>
        <p:nvSpPr>
          <p:cNvPr id="3327" name="Google Shape;3327;p42"/>
          <p:cNvSpPr/>
          <p:nvPr/>
        </p:nvSpPr>
        <p:spPr>
          <a:xfrm flipH="1">
            <a:off x="496934" y="5877584"/>
            <a:ext cx="11217158" cy="166763"/>
          </a:xfrm>
          <a:prstGeom prst="roundRect">
            <a:avLst>
              <a:gd name="adj" fmla="val 14572"/>
            </a:avLst>
          </a:prstGeom>
          <a:no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000"/>
              <a:buFontTx/>
              <a:buNone/>
              <a:tabLst/>
              <a:defRPr/>
            </a:pPr>
            <a:r>
              <a:rPr kumimoji="0" lang="en-US" sz="1213" b="1" i="0" u="none" strike="noStrike" kern="0" cap="none" spc="0" normalizeH="0" baseline="0" noProof="0">
                <a:ln>
                  <a:noFill/>
                </a:ln>
                <a:solidFill>
                  <a:srgbClr val="1C3F8C"/>
                </a:solidFill>
                <a:effectLst/>
                <a:uLnTx/>
                <a:uFillTx/>
                <a:latin typeface="Arial"/>
                <a:ea typeface="Arial"/>
                <a:cs typeface="Arial"/>
                <a:sym typeface="Arial"/>
              </a:rPr>
              <a:t>Observational retrospective analyses are not intended for direct comparisons with clinical trials. </a:t>
            </a:r>
            <a:endParaRPr kumimoji="0" sz="1213"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A7F4678F-17E5-D804-DF64-F31497029732}"/>
              </a:ext>
            </a:extLst>
          </p:cNvPr>
          <p:cNvPicPr>
            <a:picLocks noChangeAspect="1"/>
          </p:cNvPicPr>
          <p:nvPr/>
        </p:nvPicPr>
        <p:blipFill>
          <a:blip r:embed="rId3"/>
          <a:stretch>
            <a:fillRect/>
          </a:stretch>
        </p:blipFill>
        <p:spPr>
          <a:xfrm>
            <a:off x="3127852" y="608091"/>
            <a:ext cx="5607742" cy="4528732"/>
          </a:xfrm>
          <a:prstGeom prst="rect">
            <a:avLst/>
          </a:prstGeom>
        </p:spPr>
      </p:pic>
      <p:sp>
        <p:nvSpPr>
          <p:cNvPr id="5" name="Google Shape;3218;p41">
            <a:extLst>
              <a:ext uri="{FF2B5EF4-FFF2-40B4-BE49-F238E27FC236}">
                <a16:creationId xmlns:a16="http://schemas.microsoft.com/office/drawing/2014/main" id="{5B47F790-1DB4-65DD-E840-91C2EF22647C}"/>
              </a:ext>
            </a:extLst>
          </p:cNvPr>
          <p:cNvSpPr txBox="1"/>
          <p:nvPr/>
        </p:nvSpPr>
        <p:spPr>
          <a:xfrm>
            <a:off x="4175079" y="6295951"/>
            <a:ext cx="3841843" cy="93231"/>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0000"/>
              </a:lnSpc>
              <a:spcBef>
                <a:spcPts val="0"/>
              </a:spcBef>
              <a:spcAft>
                <a:spcPts val="0"/>
              </a:spcAft>
              <a:buClr>
                <a:srgbClr val="000000"/>
              </a:buClr>
              <a:buSzPts val="1000"/>
              <a:buFontTx/>
              <a:buNone/>
              <a:tabLst/>
              <a:defRPr/>
            </a:pPr>
            <a:r>
              <a:rPr kumimoji="0" lang="da-DK" sz="606" b="0" i="0" u="none" strike="noStrike" kern="0" cap="none" spc="0" normalizeH="0" baseline="0" noProof="0" dirty="0">
                <a:ln>
                  <a:noFill/>
                </a:ln>
                <a:solidFill>
                  <a:srgbClr val="000000"/>
                </a:solidFill>
                <a:effectLst/>
                <a:uLnTx/>
                <a:uFillTx/>
                <a:latin typeface="Arial"/>
                <a:ea typeface="Arial"/>
                <a:cs typeface="Arial"/>
                <a:sym typeface="Arial"/>
              </a:rPr>
              <a:t>Lloyd M et al. CCR 2026</a:t>
            </a:r>
          </a:p>
        </p:txBody>
      </p:sp>
    </p:spTree>
    <p:extLst>
      <p:ext uri="{BB962C8B-B14F-4D97-AF65-F5344CB8AC3E}">
        <p14:creationId xmlns:p14="http://schemas.microsoft.com/office/powerpoint/2010/main" val="38934470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Shape 3333"/>
        <p:cNvGrpSpPr/>
        <p:nvPr/>
      </p:nvGrpSpPr>
      <p:grpSpPr>
        <a:xfrm>
          <a:off x="0" y="0"/>
          <a:ext cx="0" cy="0"/>
          <a:chOff x="0" y="0"/>
          <a:chExt cx="0" cy="0"/>
        </a:xfrm>
      </p:grpSpPr>
      <p:sp>
        <p:nvSpPr>
          <p:cNvPr id="3338" name="Google Shape;3338;p43"/>
          <p:cNvSpPr txBox="1">
            <a:spLocks noGrp="1"/>
          </p:cNvSpPr>
          <p:nvPr>
            <p:ph type="title"/>
          </p:nvPr>
        </p:nvSpPr>
        <p:spPr>
          <a:xfrm>
            <a:off x="487421" y="98401"/>
            <a:ext cx="11236184" cy="371447"/>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rwTTNT</a:t>
            </a:r>
            <a:r>
              <a:rPr lang="en-US" dirty="0">
                <a:solidFill>
                  <a:srgbClr val="003767"/>
                </a:solidFill>
              </a:rPr>
              <a:t> Since </a:t>
            </a:r>
            <a:r>
              <a:rPr lang="en-US" dirty="0" err="1">
                <a:solidFill>
                  <a:srgbClr val="003767"/>
                </a:solidFill>
              </a:rPr>
              <a:t>Elacestrant</a:t>
            </a:r>
            <a:r>
              <a:rPr lang="en-US" dirty="0">
                <a:solidFill>
                  <a:srgbClr val="003767"/>
                </a:solidFill>
              </a:rPr>
              <a:t> Initiation by Prior Fulvestrant</a:t>
            </a:r>
            <a:endParaRPr dirty="0">
              <a:solidFill>
                <a:srgbClr val="003767"/>
              </a:solidFill>
            </a:endParaRPr>
          </a:p>
        </p:txBody>
      </p:sp>
      <p:sp>
        <p:nvSpPr>
          <p:cNvPr id="3340" name="Google Shape;3340;p43"/>
          <p:cNvSpPr/>
          <p:nvPr/>
        </p:nvSpPr>
        <p:spPr>
          <a:xfrm flipH="1">
            <a:off x="496934" y="5296261"/>
            <a:ext cx="11217158" cy="554493"/>
          </a:xfrm>
          <a:prstGeom prst="roundRect">
            <a:avLst>
              <a:gd name="adj" fmla="val 14572"/>
            </a:avLst>
          </a:prstGeom>
          <a:solidFill>
            <a:srgbClr val="ECF4FC"/>
          </a:solidFill>
          <a:ln>
            <a:noFill/>
          </a:ln>
          <a:effectLst>
            <a:outerShdw blurRad="38100" dist="12700" dir="2700000" algn="tl" rotWithShape="0">
              <a:srgbClr val="000000">
                <a:alpha val="40000"/>
              </a:srgbClr>
            </a:outerShdw>
          </a:effectLst>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200"/>
              <a:buFontTx/>
              <a:buNone/>
              <a:tabLst/>
              <a:defRPr/>
            </a:pPr>
            <a:r>
              <a:rPr kumimoji="0" lang="en-US" sz="1334" b="1" i="0" u="none" strike="noStrike" kern="0" cap="none" spc="0" normalizeH="0" baseline="0" noProof="0">
                <a:ln>
                  <a:noFill/>
                </a:ln>
                <a:solidFill>
                  <a:srgbClr val="003767"/>
                </a:solidFill>
                <a:effectLst/>
                <a:uLnTx/>
                <a:uFillTx/>
                <a:latin typeface="Arial"/>
                <a:ea typeface="Arial"/>
                <a:cs typeface="Arial"/>
                <a:sym typeface="Arial"/>
              </a:rPr>
              <a:t>Patients without prior fulvestrant versus those with previous fulvestrant exposure trended toward better rwTTNT on elacestrant.</a:t>
            </a:r>
            <a:endParaRPr kumimoji="0" sz="849" b="0" i="0" u="none" strike="noStrike" kern="0" cap="none" spc="0" normalizeH="0" baseline="0" noProof="0">
              <a:ln>
                <a:noFill/>
              </a:ln>
              <a:solidFill>
                <a:srgbClr val="003767"/>
              </a:solidFill>
              <a:effectLst/>
              <a:uLnTx/>
              <a:uFillTx/>
              <a:latin typeface="Arial"/>
              <a:ea typeface="Arial"/>
              <a:cs typeface="Arial"/>
              <a:sym typeface="Arial"/>
            </a:endParaRPr>
          </a:p>
        </p:txBody>
      </p:sp>
      <p:sp>
        <p:nvSpPr>
          <p:cNvPr id="3387" name="Google Shape;3387;p43"/>
          <p:cNvSpPr/>
          <p:nvPr/>
        </p:nvSpPr>
        <p:spPr>
          <a:xfrm flipH="1">
            <a:off x="496934" y="5877583"/>
            <a:ext cx="11217158" cy="371447"/>
          </a:xfrm>
          <a:prstGeom prst="roundRect">
            <a:avLst>
              <a:gd name="adj" fmla="val 14572"/>
            </a:avLst>
          </a:prstGeom>
          <a:no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000"/>
              <a:buFontTx/>
              <a:buNone/>
              <a:tabLst/>
              <a:defRPr/>
            </a:pPr>
            <a:r>
              <a:rPr kumimoji="0" lang="en-US" sz="1213" b="1" i="0" u="none" strike="noStrike" kern="0" cap="none" spc="0" normalizeH="0" baseline="0" noProof="0">
                <a:ln>
                  <a:noFill/>
                </a:ln>
                <a:solidFill>
                  <a:srgbClr val="003767"/>
                </a:solidFill>
                <a:effectLst/>
                <a:uLnTx/>
                <a:uFillTx/>
                <a:latin typeface="Arial"/>
                <a:ea typeface="Arial"/>
                <a:cs typeface="Arial"/>
                <a:sym typeface="Arial"/>
              </a:rPr>
              <a:t>Observational retrospective analyses are not intended for direct comparisons with clinical trials. </a:t>
            </a:r>
            <a:endParaRPr kumimoji="0" sz="1213" b="0" i="0" u="none" strike="noStrike" kern="0" cap="none" spc="0" normalizeH="0" baseline="0" noProof="0">
              <a:ln>
                <a:noFill/>
              </a:ln>
              <a:solidFill>
                <a:srgbClr val="003767"/>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1128D570-FABA-C93E-A6A6-2413B495DF1C}"/>
              </a:ext>
            </a:extLst>
          </p:cNvPr>
          <p:cNvPicPr>
            <a:picLocks noChangeAspect="1"/>
          </p:cNvPicPr>
          <p:nvPr/>
        </p:nvPicPr>
        <p:blipFill>
          <a:blip r:embed="rId3"/>
          <a:stretch>
            <a:fillRect/>
          </a:stretch>
        </p:blipFill>
        <p:spPr>
          <a:xfrm>
            <a:off x="3461262" y="463077"/>
            <a:ext cx="5269476" cy="4809723"/>
          </a:xfrm>
          <a:prstGeom prst="rect">
            <a:avLst/>
          </a:prstGeom>
        </p:spPr>
      </p:pic>
      <p:sp>
        <p:nvSpPr>
          <p:cNvPr id="4" name="Google Shape;3218;p41">
            <a:extLst>
              <a:ext uri="{FF2B5EF4-FFF2-40B4-BE49-F238E27FC236}">
                <a16:creationId xmlns:a16="http://schemas.microsoft.com/office/drawing/2014/main" id="{5E61D0ED-B62E-343B-5ACC-4ACAF59B8AA6}"/>
              </a:ext>
            </a:extLst>
          </p:cNvPr>
          <p:cNvSpPr txBox="1"/>
          <p:nvPr/>
        </p:nvSpPr>
        <p:spPr>
          <a:xfrm>
            <a:off x="4175079" y="6295951"/>
            <a:ext cx="3841843" cy="93231"/>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0000"/>
              </a:lnSpc>
              <a:spcBef>
                <a:spcPts val="0"/>
              </a:spcBef>
              <a:spcAft>
                <a:spcPts val="0"/>
              </a:spcAft>
              <a:buClr>
                <a:srgbClr val="000000"/>
              </a:buClr>
              <a:buSzPts val="1000"/>
              <a:buFontTx/>
              <a:buNone/>
              <a:tabLst/>
              <a:defRPr/>
            </a:pPr>
            <a:r>
              <a:rPr kumimoji="0" lang="da-DK" sz="606" b="0" i="0" u="none" strike="noStrike" kern="0" cap="none" spc="0" normalizeH="0" baseline="0" noProof="0" dirty="0">
                <a:ln>
                  <a:noFill/>
                </a:ln>
                <a:solidFill>
                  <a:srgbClr val="000000"/>
                </a:solidFill>
                <a:effectLst/>
                <a:uLnTx/>
                <a:uFillTx/>
                <a:latin typeface="Arial"/>
                <a:ea typeface="Arial"/>
                <a:cs typeface="Arial"/>
                <a:sym typeface="Arial"/>
              </a:rPr>
              <a:t>Lloyd M et al. CCR 2026</a:t>
            </a:r>
          </a:p>
        </p:txBody>
      </p:sp>
    </p:spTree>
    <p:extLst>
      <p:ext uri="{BB962C8B-B14F-4D97-AF65-F5344CB8AC3E}">
        <p14:creationId xmlns:p14="http://schemas.microsoft.com/office/powerpoint/2010/main" val="25270100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Shape 3456"/>
        <p:cNvGrpSpPr/>
        <p:nvPr/>
      </p:nvGrpSpPr>
      <p:grpSpPr>
        <a:xfrm>
          <a:off x="0" y="0"/>
          <a:ext cx="0" cy="0"/>
          <a:chOff x="0" y="0"/>
          <a:chExt cx="0" cy="0"/>
        </a:xfrm>
      </p:grpSpPr>
      <p:sp>
        <p:nvSpPr>
          <p:cNvPr id="3457" name="Google Shape;3457;p45"/>
          <p:cNvSpPr txBox="1">
            <a:spLocks noGrp="1"/>
          </p:cNvSpPr>
          <p:nvPr>
            <p:ph type="title"/>
          </p:nvPr>
        </p:nvSpPr>
        <p:spPr>
          <a:xfrm>
            <a:off x="485609" y="409108"/>
            <a:ext cx="11347405" cy="1377629"/>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Elacestrant</a:t>
            </a:r>
            <a:r>
              <a:rPr lang="en-US" dirty="0">
                <a:solidFill>
                  <a:srgbClr val="003767"/>
                </a:solidFill>
              </a:rPr>
              <a:t> real-world progression-free survival (</a:t>
            </a:r>
            <a:r>
              <a:rPr lang="en-US" dirty="0" err="1">
                <a:solidFill>
                  <a:srgbClr val="003767"/>
                </a:solidFill>
              </a:rPr>
              <a:t>rwPFS</a:t>
            </a:r>
            <a:r>
              <a:rPr lang="en-US" dirty="0">
                <a:solidFill>
                  <a:srgbClr val="003767"/>
                </a:solidFill>
              </a:rPr>
              <a:t>) of adult patients with ER+/HER2−, advanced breast cancer: A retrospective analysis using insurance claims in the United States</a:t>
            </a:r>
            <a:br>
              <a:rPr lang="en-US" sz="1152" dirty="0">
                <a:solidFill>
                  <a:schemeClr val="dk2"/>
                </a:solidFill>
              </a:rPr>
            </a:br>
            <a:br>
              <a:rPr lang="en-US" sz="1152" dirty="0">
                <a:solidFill>
                  <a:schemeClr val="dk2"/>
                </a:solidFill>
              </a:rPr>
            </a:br>
            <a:br>
              <a:rPr lang="en-US" sz="1152" dirty="0">
                <a:solidFill>
                  <a:schemeClr val="dk2"/>
                </a:solidFill>
              </a:rPr>
            </a:br>
            <a:br>
              <a:rPr lang="en-US" dirty="0">
                <a:solidFill>
                  <a:schemeClr val="dk2"/>
                </a:solidFill>
              </a:rPr>
            </a:br>
            <a:endParaRPr dirty="0">
              <a:solidFill>
                <a:schemeClr val="dk2"/>
              </a:solidFill>
            </a:endParaRPr>
          </a:p>
        </p:txBody>
      </p:sp>
      <p:sp>
        <p:nvSpPr>
          <p:cNvPr id="3458" name="Google Shape;3458;p45"/>
          <p:cNvSpPr txBox="1"/>
          <p:nvPr/>
        </p:nvSpPr>
        <p:spPr>
          <a:xfrm>
            <a:off x="649704" y="6397563"/>
            <a:ext cx="7932436" cy="205313"/>
          </a:xfrm>
          <a:prstGeom prst="rect">
            <a:avLst/>
          </a:prstGeom>
          <a:noFill/>
          <a:ln>
            <a:noFill/>
          </a:ln>
        </p:spPr>
        <p:txBody>
          <a:bodyPr spcFirstLastPara="1" wrap="square" lIns="0" tIns="0" rIns="0" bIns="0" anchor="b" anchorCtr="0">
            <a:spAutoFit/>
          </a:bodyPr>
          <a:lstStyle/>
          <a:p>
            <a:pPr marL="0" marR="0" lvl="0" indent="0" algn="l" defTabSz="554492" rtl="0" eaLnBrk="1" fontAlgn="auto" latinLnBrk="0" hangingPunct="1">
              <a:lnSpc>
                <a:spcPct val="100000"/>
              </a:lnSpc>
              <a:spcBef>
                <a:spcPts val="0"/>
              </a:spcBef>
              <a:spcAft>
                <a:spcPts val="0"/>
              </a:spcAft>
              <a:buClr>
                <a:srgbClr val="000000"/>
              </a:buClr>
              <a:buSzPts val="1100"/>
              <a:buFontTx/>
              <a:buNone/>
              <a:tabLst/>
              <a:defRPr/>
            </a:pPr>
            <a:r>
              <a:rPr kumimoji="0" lang="en-US" sz="667" b="0" i="0" u="none" strike="noStrike" kern="0" cap="none" spc="0" normalizeH="0" baseline="0" noProof="0" dirty="0" err="1">
                <a:ln>
                  <a:noFill/>
                </a:ln>
                <a:solidFill>
                  <a:srgbClr val="000000"/>
                </a:solidFill>
                <a:effectLst/>
                <a:uLnTx/>
                <a:uFillTx/>
                <a:latin typeface="Arial"/>
                <a:ea typeface="Arial"/>
                <a:cs typeface="Arial"/>
                <a:sym typeface="Arial"/>
              </a:rPr>
              <a:t>aBC</a:t>
            </a: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 advanced breast cancer; ER+, estrogen receptor–positive; ET, endocrine therapy; HER2–, HER2-negative; </a:t>
            </a:r>
            <a:r>
              <a:rPr kumimoji="0" lang="en-US" sz="667" b="0" i="0" u="none" strike="noStrike" kern="0" cap="none" spc="0" normalizeH="0" baseline="0" noProof="0" dirty="0" err="1">
                <a:ln>
                  <a:noFill/>
                </a:ln>
                <a:solidFill>
                  <a:srgbClr val="000000"/>
                </a:solidFill>
                <a:effectLst/>
                <a:uLnTx/>
                <a:uFillTx/>
                <a:latin typeface="Arial"/>
                <a:ea typeface="Arial"/>
                <a:cs typeface="Arial"/>
                <a:sym typeface="Arial"/>
              </a:rPr>
              <a:t>mBC</a:t>
            </a: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 metastatic breast cancer; mut, mutated/mutation.</a:t>
            </a:r>
            <a:endParaRPr kumimoji="0" lang="en-US" sz="849"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554492" rtl="0" eaLnBrk="1" fontAlgn="auto" latinLnBrk="0" hangingPunct="1">
              <a:lnSpc>
                <a:spcPct val="100000"/>
              </a:lnSpc>
              <a:spcBef>
                <a:spcPts val="0"/>
              </a:spcBef>
              <a:spcAft>
                <a:spcPts val="0"/>
              </a:spcAft>
              <a:buClr>
                <a:srgbClr val="000000"/>
              </a:buClr>
              <a:buSzPts val="1100"/>
              <a:buFontTx/>
              <a:buNone/>
              <a:tabLst/>
              <a:defRPr/>
            </a:pP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Swallow E et al. SABCS 2024. Poster P3-10-08; Rugo H et al. </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CCR 2026 </a:t>
            </a:r>
            <a:endParaRPr kumimoji="0" sz="66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459" name="Google Shape;3459;p45"/>
          <p:cNvSpPr/>
          <p:nvPr/>
        </p:nvSpPr>
        <p:spPr>
          <a:xfrm>
            <a:off x="2485460" y="2126029"/>
            <a:ext cx="9228630" cy="343727"/>
          </a:xfrm>
          <a:prstGeom prst="round2SameRect">
            <a:avLst>
              <a:gd name="adj1" fmla="val 16667"/>
              <a:gd name="adj2" fmla="val 0"/>
            </a:avLst>
          </a:prstGeom>
          <a:solidFill>
            <a:srgbClr val="003767"/>
          </a:solid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00000"/>
              </a:lnSpc>
              <a:spcBef>
                <a:spcPts val="0"/>
              </a:spcBef>
              <a:spcAft>
                <a:spcPts val="0"/>
              </a:spcAft>
              <a:buClr>
                <a:srgbClr val="000000"/>
              </a:buClr>
              <a:buSzTx/>
              <a:buFontTx/>
              <a:buNone/>
              <a:tabLst/>
              <a:defRPr/>
            </a:pPr>
            <a:endParaRPr kumimoji="0" sz="1092" b="1" i="0" u="none" strike="noStrike" kern="0" cap="none" spc="0" normalizeH="0" baseline="0" noProof="0">
              <a:ln>
                <a:noFill/>
              </a:ln>
              <a:solidFill>
                <a:srgbClr val="FFFFFF"/>
              </a:solidFill>
              <a:effectLst/>
              <a:uLnTx/>
              <a:uFillTx/>
              <a:latin typeface="Arial"/>
              <a:ea typeface="Arial"/>
              <a:cs typeface="Arial"/>
              <a:sym typeface="Arial"/>
            </a:endParaRPr>
          </a:p>
          <a:p>
            <a:pPr marL="0" marR="0" lvl="0" indent="0" algn="ctr" defTabSz="554492" rtl="0" eaLnBrk="1" fontAlgn="auto" latinLnBrk="0" hangingPunct="1">
              <a:lnSpc>
                <a:spcPct val="100000"/>
              </a:lnSpc>
              <a:spcBef>
                <a:spcPts val="0"/>
              </a:spcBef>
              <a:spcAft>
                <a:spcPts val="0"/>
              </a:spcAft>
              <a:buClr>
                <a:srgbClr val="000000"/>
              </a:buClr>
              <a:buSzTx/>
              <a:buFontTx/>
              <a:buNone/>
              <a:tabLst/>
              <a:defRPr/>
            </a:pPr>
            <a:r>
              <a:rPr kumimoji="0" lang="en-US" sz="1092" b="1" i="0" u="none" strike="noStrike" kern="0" cap="none" spc="0" normalizeH="0" baseline="0" noProof="0">
                <a:ln>
                  <a:noFill/>
                </a:ln>
                <a:solidFill>
                  <a:srgbClr val="FFFFFF"/>
                </a:solidFill>
                <a:effectLst/>
                <a:uLnTx/>
                <a:uFillTx/>
                <a:latin typeface="Arial"/>
                <a:ea typeface="Arial"/>
                <a:cs typeface="Arial"/>
                <a:sym typeface="Arial"/>
              </a:rPr>
              <a:t>Komodo Research Database</a:t>
            </a:r>
            <a:endParaRPr kumimoji="0" sz="1092" b="0" i="0" u="none" strike="noStrike" kern="0" cap="none" spc="0" normalizeH="0" baseline="0" noProof="0">
              <a:ln>
                <a:noFill/>
              </a:ln>
              <a:solidFill>
                <a:srgbClr val="224870"/>
              </a:solidFill>
              <a:effectLst/>
              <a:uLnTx/>
              <a:uFillTx/>
              <a:latin typeface="Arial"/>
              <a:ea typeface="Arial"/>
              <a:cs typeface="Arial"/>
              <a:sym typeface="Arial"/>
            </a:endParaRPr>
          </a:p>
          <a:p>
            <a:pPr marL="0" marR="0" lvl="0" indent="0" algn="ctr" defTabSz="554492" rtl="0" eaLnBrk="1" fontAlgn="auto" latinLnBrk="0" hangingPunct="1">
              <a:lnSpc>
                <a:spcPct val="100000"/>
              </a:lnSpc>
              <a:spcBef>
                <a:spcPts val="0"/>
              </a:spcBef>
              <a:spcAft>
                <a:spcPts val="0"/>
              </a:spcAft>
              <a:buClr>
                <a:srgbClr val="224870"/>
              </a:buClr>
              <a:buSzPts val="1800"/>
              <a:buFontTx/>
              <a:buNone/>
              <a:tabLst/>
              <a:defRPr/>
            </a:pPr>
            <a:endParaRPr kumimoji="0" sz="1092" b="0" i="0" u="none" strike="noStrike" kern="0" cap="none" spc="0" normalizeH="0" baseline="0" noProof="0">
              <a:ln>
                <a:noFill/>
              </a:ln>
              <a:solidFill>
                <a:srgbClr val="FFFFFF"/>
              </a:solidFill>
              <a:effectLst/>
              <a:uLnTx/>
              <a:uFillTx/>
              <a:latin typeface="Tahoma"/>
              <a:ea typeface="Tahoma"/>
              <a:cs typeface="Tahoma"/>
              <a:sym typeface="Tahoma"/>
            </a:endParaRPr>
          </a:p>
        </p:txBody>
      </p:sp>
      <p:sp>
        <p:nvSpPr>
          <p:cNvPr id="3460" name="Google Shape;3460;p45"/>
          <p:cNvSpPr/>
          <p:nvPr/>
        </p:nvSpPr>
        <p:spPr>
          <a:xfrm>
            <a:off x="2478356" y="2460974"/>
            <a:ext cx="9228032" cy="27720"/>
          </a:xfrm>
          <a:prstGeom prst="rect">
            <a:avLst/>
          </a:prstGeom>
          <a:solidFill>
            <a:srgbClr val="1F6BB7"/>
          </a:solid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77976"/>
              </a:lnSpc>
              <a:spcBef>
                <a:spcPts val="0"/>
              </a:spcBef>
              <a:spcAft>
                <a:spcPts val="0"/>
              </a:spcAft>
              <a:buClr>
                <a:srgbClr val="224870"/>
              </a:buClr>
              <a:buSzPts val="1050"/>
              <a:buFontTx/>
              <a:buNone/>
              <a:tabLst/>
              <a:defRPr/>
            </a:pPr>
            <a:endParaRPr kumimoji="0" sz="637" b="1" i="0" u="none" strike="noStrike" kern="0" cap="none" spc="0" normalizeH="0" baseline="0" noProof="0">
              <a:ln>
                <a:noFill/>
              </a:ln>
              <a:solidFill>
                <a:srgbClr val="FFFFFF"/>
              </a:solidFill>
              <a:effectLst/>
              <a:uLnTx/>
              <a:uFillTx/>
              <a:latin typeface="Tahoma"/>
              <a:ea typeface="Tahoma"/>
              <a:cs typeface="Tahoma"/>
              <a:sym typeface="Tahoma"/>
            </a:endParaRPr>
          </a:p>
        </p:txBody>
      </p:sp>
      <p:graphicFrame>
        <p:nvGraphicFramePr>
          <p:cNvPr id="3461" name="Google Shape;3461;p45"/>
          <p:cNvGraphicFramePr/>
          <p:nvPr/>
        </p:nvGraphicFramePr>
        <p:xfrm>
          <a:off x="485609" y="2500284"/>
          <a:ext cx="11220782" cy="3631399"/>
        </p:xfrm>
        <a:graphic>
          <a:graphicData uri="http://schemas.openxmlformats.org/drawingml/2006/table">
            <a:tbl>
              <a:tblPr>
                <a:noFill/>
              </a:tblPr>
              <a:tblGrid>
                <a:gridCol w="2001093">
                  <a:extLst>
                    <a:ext uri="{9D8B030D-6E8A-4147-A177-3AD203B41FA5}">
                      <a16:colId xmlns:a16="http://schemas.microsoft.com/office/drawing/2014/main" val="20000"/>
                    </a:ext>
                  </a:extLst>
                </a:gridCol>
                <a:gridCol w="9219689">
                  <a:extLst>
                    <a:ext uri="{9D8B030D-6E8A-4147-A177-3AD203B41FA5}">
                      <a16:colId xmlns:a16="http://schemas.microsoft.com/office/drawing/2014/main" val="20001"/>
                    </a:ext>
                  </a:extLst>
                </a:gridCol>
              </a:tblGrid>
              <a:tr h="260980">
                <a:tc>
                  <a:txBody>
                    <a:bodyPr/>
                    <a:lstStyle/>
                    <a:p>
                      <a:pPr marL="0" marR="0" lvl="0" indent="0" algn="ctr" rtl="0">
                        <a:spcBef>
                          <a:spcPts val="0"/>
                        </a:spcBef>
                        <a:spcAft>
                          <a:spcPts val="0"/>
                        </a:spcAft>
                        <a:buSzPts val="1600"/>
                        <a:buFont typeface="Arial"/>
                        <a:buNone/>
                      </a:pPr>
                      <a:endParaRPr sz="1000" b="1" i="0" u="none" strike="noStrike" cap="none">
                        <a:solidFill>
                          <a:schemeClr val="lt2"/>
                        </a:solidFill>
                        <a:latin typeface="Arial"/>
                        <a:ea typeface="Arial"/>
                        <a:cs typeface="Arial"/>
                        <a:sym typeface="Arial"/>
                      </a:endParaRPr>
                    </a:p>
                  </a:txBody>
                  <a:tcPr marL="55455" marR="55455" marT="55455" marB="5545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SzPts val="1800"/>
                        <a:buFont typeface="Arial"/>
                        <a:buNone/>
                      </a:pPr>
                      <a:endParaRPr sz="1100"/>
                    </a:p>
                  </a:txBody>
                  <a:tcPr marL="55455" marR="55455" marT="0" marB="5545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646921">
                <a:tc>
                  <a:txBody>
                    <a:bodyPr/>
                    <a:lstStyle/>
                    <a:p>
                      <a:pPr marL="0" marR="0" lvl="0" indent="0"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Study population</a:t>
                      </a:r>
                      <a:endParaRPr sz="1100"/>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F2F2F2"/>
                      </a:solidFill>
                      <a:prstDash val="solid"/>
                      <a:round/>
                      <a:headEnd type="none" w="sm" len="sm"/>
                      <a:tailEnd type="none" w="sm" len="sm"/>
                    </a:lnB>
                    <a:solidFill>
                      <a:srgbClr val="F2F2F2"/>
                    </a:solidFill>
                  </a:tcPr>
                </a:tc>
                <a:tc>
                  <a:txBody>
                    <a:bodyPr/>
                    <a:lstStyle/>
                    <a:p>
                      <a:pPr marL="342900" marR="0" lvl="0" indent="-342900" algn="l" rtl="0">
                        <a:spcBef>
                          <a:spcPts val="0"/>
                        </a:spcBef>
                        <a:spcAft>
                          <a:spcPts val="0"/>
                        </a:spcAft>
                        <a:buClr>
                          <a:srgbClr val="003767"/>
                        </a:buClr>
                        <a:buSzPts val="1600"/>
                        <a:buFont typeface="Arial"/>
                        <a:buChar char="•"/>
                      </a:pPr>
                      <a:r>
                        <a:rPr lang="en-US" sz="1000" b="0" u="none" strike="noStrike" cap="none" dirty="0">
                          <a:solidFill>
                            <a:schemeClr val="dk2"/>
                          </a:solidFill>
                          <a:latin typeface="Arial"/>
                          <a:ea typeface="Arial"/>
                          <a:cs typeface="Arial"/>
                          <a:sym typeface="Arial"/>
                        </a:rPr>
                        <a:t>Adults with diagnosed ER+/HER2</a:t>
                      </a:r>
                      <a:r>
                        <a:rPr lang="en-US" sz="1000" b="0" u="none" strike="noStrike" cap="none" dirty="0">
                          <a:solidFill>
                            <a:schemeClr val="dk2"/>
                          </a:solidFill>
                        </a:rPr>
                        <a:t>−</a:t>
                      </a:r>
                      <a:r>
                        <a:rPr lang="en-US" sz="1000" b="0" u="none" strike="noStrike" cap="none" dirty="0">
                          <a:solidFill>
                            <a:schemeClr val="dk2"/>
                          </a:solidFill>
                          <a:latin typeface="Arial"/>
                          <a:ea typeface="Arial"/>
                          <a:cs typeface="Arial"/>
                          <a:sym typeface="Arial"/>
                        </a:rPr>
                        <a:t> </a:t>
                      </a:r>
                      <a:r>
                        <a:rPr lang="en-US" sz="1000" b="0" u="none" strike="noStrike" cap="none" dirty="0" err="1">
                          <a:solidFill>
                            <a:schemeClr val="dk2"/>
                          </a:solidFill>
                          <a:latin typeface="Arial"/>
                          <a:ea typeface="Arial"/>
                          <a:cs typeface="Arial"/>
                          <a:sym typeface="Arial"/>
                        </a:rPr>
                        <a:t>mBC</a:t>
                      </a:r>
                      <a:r>
                        <a:rPr lang="en-US" sz="1000" b="0" u="none" strike="noStrike" cap="none" dirty="0">
                          <a:solidFill>
                            <a:schemeClr val="dk2"/>
                          </a:solidFill>
                          <a:latin typeface="Arial"/>
                          <a:ea typeface="Arial"/>
                          <a:cs typeface="Arial"/>
                          <a:sym typeface="Arial"/>
                        </a:rPr>
                        <a:t> who initiated </a:t>
                      </a:r>
                      <a:r>
                        <a:rPr lang="en-US" sz="1000" b="0" u="none" strike="noStrike" cap="none" dirty="0" err="1">
                          <a:solidFill>
                            <a:schemeClr val="dk2"/>
                          </a:solidFill>
                          <a:latin typeface="Arial"/>
                          <a:ea typeface="Arial"/>
                          <a:cs typeface="Arial"/>
                          <a:sym typeface="Arial"/>
                        </a:rPr>
                        <a:t>elacestrant</a:t>
                      </a:r>
                      <a:r>
                        <a:rPr lang="en-US" sz="1000" b="0" u="none" strike="noStrike" cap="none" dirty="0">
                          <a:solidFill>
                            <a:schemeClr val="dk2"/>
                          </a:solidFill>
                          <a:latin typeface="Arial"/>
                          <a:ea typeface="Arial"/>
                          <a:cs typeface="Arial"/>
                          <a:sym typeface="Arial"/>
                        </a:rPr>
                        <a:t> in a real-world setting were identified between January 2023 and February 2025.</a:t>
                      </a:r>
                      <a:endParaRPr sz="1100" dirty="0"/>
                    </a:p>
                    <a:p>
                      <a:pPr marL="342900" marR="0" lvl="0" indent="-342900" algn="l" rtl="0">
                        <a:spcBef>
                          <a:spcPts val="1200"/>
                        </a:spcBef>
                        <a:spcAft>
                          <a:spcPts val="0"/>
                        </a:spcAft>
                        <a:buClr>
                          <a:srgbClr val="003767"/>
                        </a:buClr>
                        <a:buSzPts val="1600"/>
                        <a:buFont typeface="Arial"/>
                        <a:buChar char="•"/>
                      </a:pPr>
                      <a:r>
                        <a:rPr lang="en-US" sz="1000" b="0" u="none" strike="noStrike" cap="none" dirty="0" err="1">
                          <a:solidFill>
                            <a:schemeClr val="dk2"/>
                          </a:solidFill>
                          <a:latin typeface="Arial"/>
                          <a:ea typeface="Arial"/>
                          <a:cs typeface="Arial"/>
                          <a:sym typeface="Arial"/>
                        </a:rPr>
                        <a:t>Elacestrant</a:t>
                      </a:r>
                      <a:r>
                        <a:rPr lang="en-US" sz="1000" b="0" u="none" strike="noStrike" cap="none" dirty="0">
                          <a:solidFill>
                            <a:schemeClr val="dk2"/>
                          </a:solidFill>
                          <a:latin typeface="Arial"/>
                          <a:ea typeface="Arial"/>
                          <a:cs typeface="Arial"/>
                          <a:sym typeface="Arial"/>
                        </a:rPr>
                        <a:t> is indicated for the treatment of postmenopausal women and men with ER+/HER2</a:t>
                      </a:r>
                      <a:r>
                        <a:rPr lang="en-US" sz="1000" b="0" u="none" strike="noStrike" cap="none" dirty="0">
                          <a:solidFill>
                            <a:schemeClr val="dk2"/>
                          </a:solidFill>
                        </a:rPr>
                        <a:t>−,</a:t>
                      </a:r>
                      <a:r>
                        <a:rPr lang="en-US" sz="1000" b="0" u="none" strike="noStrike" cap="none" dirty="0">
                          <a:solidFill>
                            <a:schemeClr val="dk2"/>
                          </a:solidFill>
                          <a:latin typeface="Arial"/>
                          <a:ea typeface="Arial"/>
                          <a:cs typeface="Arial"/>
                          <a:sym typeface="Arial"/>
                        </a:rPr>
                        <a:t> </a:t>
                      </a:r>
                      <a:r>
                        <a:rPr lang="en-US" sz="1000" b="0" i="1" u="none" strike="noStrike" cap="none" dirty="0">
                          <a:solidFill>
                            <a:schemeClr val="dk2"/>
                          </a:solidFill>
                          <a:latin typeface="Arial"/>
                          <a:ea typeface="Arial"/>
                          <a:cs typeface="Arial"/>
                          <a:sym typeface="Arial"/>
                        </a:rPr>
                        <a:t>ESR1</a:t>
                      </a:r>
                      <a:r>
                        <a:rPr lang="en-US" sz="1000" b="0" u="none" strike="noStrike" cap="none" dirty="0">
                          <a:solidFill>
                            <a:schemeClr val="dk2"/>
                          </a:solidFill>
                          <a:latin typeface="Arial"/>
                          <a:ea typeface="Arial"/>
                          <a:cs typeface="Arial"/>
                          <a:sym typeface="Arial"/>
                        </a:rPr>
                        <a:t>-mut, </a:t>
                      </a:r>
                      <a:r>
                        <a:rPr lang="en-US" sz="1000" b="0" u="none" strike="noStrike" cap="none" dirty="0" err="1">
                          <a:solidFill>
                            <a:schemeClr val="dk2"/>
                          </a:solidFill>
                          <a:latin typeface="Arial"/>
                          <a:ea typeface="Arial"/>
                          <a:cs typeface="Arial"/>
                          <a:sym typeface="Arial"/>
                        </a:rPr>
                        <a:t>aBC</a:t>
                      </a:r>
                      <a:r>
                        <a:rPr lang="en-US" sz="1000" b="0" u="none" strike="noStrike" cap="none" dirty="0">
                          <a:solidFill>
                            <a:schemeClr val="dk2"/>
                          </a:solidFill>
                          <a:latin typeface="Arial"/>
                          <a:ea typeface="Arial"/>
                          <a:cs typeface="Arial"/>
                          <a:sym typeface="Arial"/>
                        </a:rPr>
                        <a:t> or </a:t>
                      </a:r>
                      <a:r>
                        <a:rPr lang="en-US" sz="1000" b="0" u="none" strike="noStrike" cap="none" dirty="0" err="1">
                          <a:solidFill>
                            <a:schemeClr val="dk2"/>
                          </a:solidFill>
                          <a:latin typeface="Arial"/>
                          <a:ea typeface="Arial"/>
                          <a:cs typeface="Arial"/>
                          <a:sym typeface="Arial"/>
                        </a:rPr>
                        <a:t>mBC</a:t>
                      </a:r>
                      <a:r>
                        <a:rPr lang="en-US" sz="1000" b="0" u="none" strike="noStrike" cap="none" dirty="0">
                          <a:solidFill>
                            <a:schemeClr val="dk2"/>
                          </a:solidFill>
                          <a:latin typeface="Arial"/>
                          <a:ea typeface="Arial"/>
                          <a:cs typeface="Arial"/>
                          <a:sym typeface="Arial"/>
                        </a:rPr>
                        <a:t> with disease progression following at least 1 line of ET.</a:t>
                      </a:r>
                      <a:endParaRPr sz="1100" dirty="0"/>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72113">
                <a:tc>
                  <a:txBody>
                    <a:bodyPr/>
                    <a:lstStyle/>
                    <a:p>
                      <a:pPr marL="0" marR="0" lvl="0" indent="0" algn="r" rtl="0">
                        <a:lnSpc>
                          <a:spcPct val="100000"/>
                        </a:lnSpc>
                        <a:spcBef>
                          <a:spcPts val="0"/>
                        </a:spcBef>
                        <a:spcAft>
                          <a:spcPts val="0"/>
                        </a:spcAft>
                        <a:buClr>
                          <a:srgbClr val="000000"/>
                        </a:buClr>
                        <a:buSzPts val="1600"/>
                        <a:buFont typeface="Arial"/>
                        <a:buNone/>
                      </a:pPr>
                      <a:r>
                        <a:rPr lang="en-US" sz="1000" b="1" i="0" u="none" strike="noStrike" cap="none">
                          <a:solidFill>
                            <a:srgbClr val="000000"/>
                          </a:solidFill>
                          <a:latin typeface="Arial"/>
                          <a:ea typeface="Arial"/>
                          <a:cs typeface="Arial"/>
                          <a:sym typeface="Arial"/>
                        </a:rPr>
                        <a:t>Genomic data</a:t>
                      </a:r>
                      <a:endParaRPr sz="800" b="0" i="0" u="none" strike="noStrike" cap="none">
                        <a:solidFill>
                          <a:srgbClr val="000000"/>
                        </a:solidFill>
                        <a:latin typeface="Arial"/>
                        <a:ea typeface="Arial"/>
                        <a:cs typeface="Arial"/>
                        <a:sym typeface="Arial"/>
                      </a:endParaRPr>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2F2F2"/>
                    </a:solidFill>
                  </a:tcPr>
                </a:tc>
                <a:tc>
                  <a:txBody>
                    <a:bodyPr/>
                    <a:lstStyle/>
                    <a:p>
                      <a:pPr marL="342900" marR="0" lvl="0" indent="-342900" algn="l" rtl="0">
                        <a:lnSpc>
                          <a:spcPct val="100000"/>
                        </a:lnSpc>
                        <a:spcBef>
                          <a:spcPts val="0"/>
                        </a:spcBef>
                        <a:spcAft>
                          <a:spcPts val="0"/>
                        </a:spcAft>
                        <a:buClr>
                          <a:srgbClr val="003767"/>
                        </a:buClr>
                        <a:buSzPts val="1600"/>
                        <a:buFont typeface="Arial"/>
                        <a:buChar char="•"/>
                      </a:pPr>
                      <a:r>
                        <a:rPr lang="en-US" sz="1000" b="0" i="1" u="none" strike="noStrike" cap="none">
                          <a:solidFill>
                            <a:schemeClr val="dk2"/>
                          </a:solidFill>
                          <a:latin typeface="Arial"/>
                          <a:ea typeface="Arial"/>
                          <a:cs typeface="Arial"/>
                          <a:sym typeface="Arial"/>
                        </a:rPr>
                        <a:t>ESR1</a:t>
                      </a:r>
                      <a:r>
                        <a:rPr lang="en-US" sz="1000" b="0" u="none" strike="noStrike" cap="none">
                          <a:solidFill>
                            <a:schemeClr val="dk2"/>
                          </a:solidFill>
                          <a:latin typeface="Arial"/>
                          <a:ea typeface="Arial"/>
                          <a:cs typeface="Arial"/>
                          <a:sym typeface="Arial"/>
                        </a:rPr>
                        <a:t>-mut status was not available in the Komodo Research Database at the time of analysis, but it was assumed patients received treatments according to their approved use.</a:t>
                      </a:r>
                      <a:endParaRPr sz="1000"/>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r h="314201">
                <a:tc>
                  <a:txBody>
                    <a:bodyPr/>
                    <a:lstStyle/>
                    <a:p>
                      <a:pPr marL="9525" marR="0" lvl="0" indent="0"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Index date</a:t>
                      </a:r>
                      <a:r>
                        <a:rPr lang="en-US" sz="1000" b="0" u="none" strike="noStrike" cap="none">
                          <a:solidFill>
                            <a:schemeClr val="dk2"/>
                          </a:solidFill>
                          <a:latin typeface="Arial"/>
                          <a:ea typeface="Arial"/>
                          <a:cs typeface="Arial"/>
                          <a:sym typeface="Arial"/>
                        </a:rPr>
                        <a:t>        </a:t>
                      </a:r>
                      <a:endParaRPr sz="1100"/>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2F2F2"/>
                    </a:solidFill>
                  </a:tcPr>
                </a:tc>
                <a:tc>
                  <a:txBody>
                    <a:bodyPr/>
                    <a:lstStyle/>
                    <a:p>
                      <a:pPr marL="285750" marR="0" lvl="0" indent="-285750" algn="l" rtl="0">
                        <a:spcBef>
                          <a:spcPts val="0"/>
                        </a:spcBef>
                        <a:spcAft>
                          <a:spcPts val="0"/>
                        </a:spcAft>
                        <a:buClr>
                          <a:srgbClr val="003767"/>
                        </a:buClr>
                        <a:buSzPts val="1600"/>
                        <a:buFont typeface="Arial"/>
                        <a:buChar char="•"/>
                      </a:pPr>
                      <a:r>
                        <a:rPr lang="en-US" sz="1000" u="none" strike="noStrike" cap="none">
                          <a:solidFill>
                            <a:schemeClr val="dk2"/>
                          </a:solidFill>
                          <a:latin typeface="Arial"/>
                          <a:ea typeface="Arial"/>
                          <a:cs typeface="Arial"/>
                          <a:sym typeface="Arial"/>
                        </a:rPr>
                        <a:t>Time of first administration of elacestrant</a:t>
                      </a:r>
                      <a:endParaRPr sz="1100"/>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499056">
                <a:tc>
                  <a:txBody>
                    <a:bodyPr/>
                    <a:lstStyle/>
                    <a:p>
                      <a:pPr marL="0" marR="0" lvl="0" indent="0"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Demographic information </a:t>
                      </a:r>
                      <a:endParaRPr sz="1100"/>
                    </a:p>
                    <a:p>
                      <a:pPr marL="0" marR="0" lvl="0" indent="0"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at index date</a:t>
                      </a:r>
                      <a:endParaRPr sz="1100"/>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2F2F2"/>
                    </a:solidFill>
                  </a:tcPr>
                </a:tc>
                <a:tc>
                  <a:txBody>
                    <a:bodyPr/>
                    <a:lstStyle/>
                    <a:p>
                      <a:pPr marL="342900" marR="0" lvl="1" indent="-342900" algn="l" rtl="0">
                        <a:spcBef>
                          <a:spcPts val="0"/>
                        </a:spcBef>
                        <a:spcAft>
                          <a:spcPts val="0"/>
                        </a:spcAft>
                        <a:buClr>
                          <a:srgbClr val="003767"/>
                        </a:buClr>
                        <a:buSzPts val="1600"/>
                        <a:buFont typeface="Arial"/>
                        <a:buChar char="•"/>
                      </a:pPr>
                      <a:r>
                        <a:rPr lang="en-US" sz="1000" b="0" u="none" strike="noStrike" cap="none">
                          <a:solidFill>
                            <a:schemeClr val="dk2"/>
                          </a:solidFill>
                          <a:latin typeface="Arial"/>
                          <a:ea typeface="Arial"/>
                          <a:cs typeface="Arial"/>
                          <a:sym typeface="Arial"/>
                        </a:rPr>
                        <a:t>Metastatic sites identified during the 6-month baseline period prior to the index date</a:t>
                      </a:r>
                      <a:endParaRPr sz="1100" u="none" strike="noStrike" cap="none"/>
                    </a:p>
                    <a:p>
                      <a:pPr marL="342900" marR="0" lvl="1" indent="-342900" algn="l" rtl="0">
                        <a:spcBef>
                          <a:spcPts val="1200"/>
                        </a:spcBef>
                        <a:spcAft>
                          <a:spcPts val="0"/>
                        </a:spcAft>
                        <a:buClr>
                          <a:srgbClr val="003767"/>
                        </a:buClr>
                        <a:buSzPts val="1600"/>
                        <a:buFont typeface="Arial"/>
                        <a:buChar char="•"/>
                      </a:pPr>
                      <a:r>
                        <a:rPr lang="en-US" sz="1000" b="0" u="none" strike="noStrike" cap="none">
                          <a:solidFill>
                            <a:schemeClr val="dk2"/>
                          </a:solidFill>
                          <a:latin typeface="Arial"/>
                          <a:ea typeface="Arial"/>
                          <a:cs typeface="Arial"/>
                          <a:sym typeface="Arial"/>
                        </a:rPr>
                        <a:t>Prior treatments received in the mBC setting</a:t>
                      </a:r>
                      <a:endParaRPr sz="1000" b="0" u="none" strike="sngStrike" cap="none">
                        <a:solidFill>
                          <a:schemeClr val="dk2"/>
                        </a:solidFill>
                        <a:latin typeface="Arial"/>
                        <a:ea typeface="Arial"/>
                        <a:cs typeface="Arial"/>
                        <a:sym typeface="Arial"/>
                      </a:endParaRPr>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406640">
                <a:tc>
                  <a:txBody>
                    <a:bodyPr/>
                    <a:lstStyle/>
                    <a:p>
                      <a:pPr marL="0" marR="0" lvl="0" indent="0"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Definition of rwPFS</a:t>
                      </a:r>
                      <a:endParaRPr sz="1000" b="1" u="none" strike="noStrike" cap="none">
                        <a:solidFill>
                          <a:schemeClr val="dk2"/>
                        </a:solidFill>
                        <a:latin typeface="Arial"/>
                        <a:ea typeface="Arial"/>
                        <a:cs typeface="Arial"/>
                        <a:sym typeface="Arial"/>
                      </a:endParaRPr>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2F2F2"/>
                    </a:solidFill>
                  </a:tcPr>
                </a:tc>
                <a:tc>
                  <a:txBody>
                    <a:bodyPr/>
                    <a:lstStyle/>
                    <a:p>
                      <a:pPr marL="285750" marR="0" lvl="0" indent="-285750" algn="l" rtl="0">
                        <a:spcBef>
                          <a:spcPts val="0"/>
                        </a:spcBef>
                        <a:spcAft>
                          <a:spcPts val="0"/>
                        </a:spcAft>
                        <a:buClr>
                          <a:srgbClr val="003767"/>
                        </a:buClr>
                        <a:buSzPts val="1600"/>
                        <a:buFont typeface="Arial"/>
                        <a:buChar char="•"/>
                      </a:pPr>
                      <a:r>
                        <a:rPr lang="en-US" sz="1000" u="none" strike="noStrike" cap="none">
                          <a:solidFill>
                            <a:schemeClr val="dk2"/>
                          </a:solidFill>
                          <a:latin typeface="Arial"/>
                          <a:ea typeface="Arial"/>
                          <a:cs typeface="Arial"/>
                          <a:sym typeface="Arial"/>
                        </a:rPr>
                        <a:t>Time from index date until earliest outcome (start of next line of therapy for mBC to disease progression or death) was assessed using time-to-event and</a:t>
                      </a:r>
                      <a:br>
                        <a:rPr lang="en-US" sz="1000" u="none" strike="noStrike" cap="none">
                          <a:solidFill>
                            <a:schemeClr val="dk2"/>
                          </a:solidFill>
                          <a:latin typeface="Arial"/>
                          <a:ea typeface="Arial"/>
                          <a:cs typeface="Arial"/>
                          <a:sym typeface="Arial"/>
                        </a:rPr>
                      </a:br>
                      <a:r>
                        <a:rPr lang="en-US" sz="1000" u="none" strike="noStrike" cap="none">
                          <a:solidFill>
                            <a:schemeClr val="dk2"/>
                          </a:solidFill>
                          <a:latin typeface="Arial"/>
                          <a:ea typeface="Arial"/>
                          <a:cs typeface="Arial"/>
                          <a:sym typeface="Arial"/>
                        </a:rPr>
                        <a:t>Kaplan-Meier methods.</a:t>
                      </a:r>
                      <a:endParaRPr sz="1100"/>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F2F2F2"/>
                      </a:solidFill>
                      <a:prstDash val="solid"/>
                      <a:round/>
                      <a:headEnd type="none" w="sm" len="sm"/>
                      <a:tailEnd type="none" w="sm" len="sm"/>
                    </a:lnB>
                    <a:solidFill>
                      <a:srgbClr val="FFFFFF"/>
                    </a:solidFill>
                  </a:tcPr>
                </a:tc>
                <a:extLst>
                  <a:ext uri="{0D108BD9-81ED-4DB2-BD59-A6C34878D82A}">
                    <a16:rowId xmlns:a16="http://schemas.microsoft.com/office/drawing/2014/main" val="10005"/>
                  </a:ext>
                </a:extLst>
              </a:tr>
              <a:tr h="739336">
                <a:tc>
                  <a:txBody>
                    <a:bodyPr/>
                    <a:lstStyle/>
                    <a:p>
                      <a:pPr marL="0" marR="0" lvl="0" indent="9525" algn="r" rtl="0">
                        <a:lnSpc>
                          <a:spcPct val="100000"/>
                        </a:lnSpc>
                        <a:spcBef>
                          <a:spcPts val="0"/>
                        </a:spcBef>
                        <a:spcAft>
                          <a:spcPts val="0"/>
                        </a:spcAft>
                        <a:buClr>
                          <a:schemeClr val="dk2"/>
                        </a:buClr>
                        <a:buSzPts val="1600"/>
                        <a:buFont typeface="Arial"/>
                        <a:buNone/>
                      </a:pPr>
                      <a:r>
                        <a:rPr lang="en-US" sz="1000" b="1" u="none" strike="noStrike" cap="none">
                          <a:solidFill>
                            <a:schemeClr val="dk2"/>
                          </a:solidFill>
                          <a:latin typeface="Arial"/>
                          <a:ea typeface="Arial"/>
                          <a:cs typeface="Arial"/>
                          <a:sym typeface="Arial"/>
                        </a:rPr>
                        <a:t>Censoring rule</a:t>
                      </a:r>
                      <a:endParaRPr sz="1100"/>
                    </a:p>
                  </a:txBody>
                  <a:tcPr marL="55455" marR="45723" marT="83168" marB="83168" anchor="ctr">
                    <a:lnL w="9525" cap="flat" cmpd="sng">
                      <a:solidFill>
                        <a:srgbClr val="000000">
                          <a:alpha val="0"/>
                        </a:srgbClr>
                      </a:solidFill>
                      <a:prstDash val="solid"/>
                      <a:round/>
                      <a:headEnd type="none" w="sm" len="sm"/>
                      <a:tailEnd type="none" w="sm" len="sm"/>
                    </a:lnL>
                    <a:lnR w="12700" cap="flat" cmpd="sng">
                      <a:solidFill>
                        <a:srgbClr val="F2F2F2"/>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1C3F8B"/>
                      </a:solidFill>
                      <a:prstDash val="solid"/>
                      <a:round/>
                      <a:headEnd type="none" w="sm" len="sm"/>
                      <a:tailEnd type="none" w="sm" len="sm"/>
                    </a:lnB>
                    <a:solidFill>
                      <a:srgbClr val="F2F2F2"/>
                    </a:solidFill>
                  </a:tcPr>
                </a:tc>
                <a:tc>
                  <a:txBody>
                    <a:bodyPr/>
                    <a:lstStyle/>
                    <a:p>
                      <a:pPr marL="285750" marR="0" lvl="0" indent="-285750" algn="l" rtl="0">
                        <a:spcBef>
                          <a:spcPts val="0"/>
                        </a:spcBef>
                        <a:spcAft>
                          <a:spcPts val="0"/>
                        </a:spcAft>
                        <a:buClr>
                          <a:srgbClr val="003767"/>
                        </a:buClr>
                        <a:buSzPts val="1600"/>
                        <a:buFont typeface="Arial"/>
                        <a:buChar char="•"/>
                      </a:pPr>
                      <a:r>
                        <a:rPr lang="en-US" sz="1000" u="none" strike="noStrike" cap="none" dirty="0">
                          <a:solidFill>
                            <a:schemeClr val="dk2"/>
                          </a:solidFill>
                          <a:latin typeface="Arial"/>
                          <a:ea typeface="Arial"/>
                          <a:cs typeface="Arial"/>
                          <a:sym typeface="Arial"/>
                        </a:rPr>
                        <a:t>Patients were censored at first occurrence of:</a:t>
                      </a:r>
                      <a:endParaRPr sz="1100" dirty="0"/>
                    </a:p>
                    <a:p>
                      <a:pPr marL="566738" marR="0" lvl="0" indent="-284163" algn="l" rtl="0">
                        <a:spcBef>
                          <a:spcPts val="1200"/>
                        </a:spcBef>
                        <a:spcAft>
                          <a:spcPts val="0"/>
                        </a:spcAft>
                        <a:buClr>
                          <a:srgbClr val="003767"/>
                        </a:buClr>
                        <a:buSzPts val="1600"/>
                        <a:buFont typeface="Arial"/>
                        <a:buChar char="–"/>
                      </a:pPr>
                      <a:r>
                        <a:rPr lang="en-US" sz="1000" u="none" strike="noStrike" cap="none" dirty="0">
                          <a:solidFill>
                            <a:schemeClr val="dk2"/>
                          </a:solidFill>
                          <a:latin typeface="Arial"/>
                          <a:ea typeface="Arial"/>
                          <a:cs typeface="Arial"/>
                          <a:sym typeface="Arial"/>
                        </a:rPr>
                        <a:t>end of data availability, </a:t>
                      </a:r>
                      <a:r>
                        <a:rPr lang="en-US" sz="1000" b="1" u="none" strike="noStrike" cap="none" dirty="0">
                          <a:solidFill>
                            <a:schemeClr val="dk2"/>
                          </a:solidFill>
                          <a:latin typeface="Arial"/>
                          <a:ea typeface="Arial"/>
                          <a:cs typeface="Arial"/>
                          <a:sym typeface="Arial"/>
                        </a:rPr>
                        <a:t>OR </a:t>
                      </a:r>
                      <a:endParaRPr sz="1100" dirty="0"/>
                    </a:p>
                    <a:p>
                      <a:pPr marL="566738" marR="0" lvl="0" indent="-284163" algn="l" rtl="0">
                        <a:spcBef>
                          <a:spcPts val="1200"/>
                        </a:spcBef>
                        <a:spcAft>
                          <a:spcPts val="0"/>
                        </a:spcAft>
                        <a:buClr>
                          <a:srgbClr val="003767"/>
                        </a:buClr>
                        <a:buSzPts val="1600"/>
                        <a:buFont typeface="Arial"/>
                        <a:buChar char="–"/>
                      </a:pPr>
                      <a:r>
                        <a:rPr lang="en-US" sz="1000" u="none" strike="noStrike" cap="none" dirty="0">
                          <a:solidFill>
                            <a:schemeClr val="dk2"/>
                          </a:solidFill>
                          <a:latin typeface="Arial"/>
                          <a:ea typeface="Arial"/>
                          <a:cs typeface="Arial"/>
                          <a:sym typeface="Arial"/>
                        </a:rPr>
                        <a:t>end of health plan enrollment.</a:t>
                      </a:r>
                      <a:endParaRPr sz="1100" dirty="0"/>
                    </a:p>
                  </a:txBody>
                  <a:tcPr marL="110896" marR="55455" marT="55455" marB="55455" anchor="ctr">
                    <a:lnL w="12700" cap="flat" cmpd="sng">
                      <a:solidFill>
                        <a:srgbClr val="F2F2F2"/>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rgbClr val="F2F2F2"/>
                      </a:solidFill>
                      <a:prstDash val="solid"/>
                      <a:round/>
                      <a:headEnd type="none" w="sm" len="sm"/>
                      <a:tailEnd type="none" w="sm" len="sm"/>
                    </a:lnT>
                    <a:lnB w="12700" cap="flat" cmpd="sng">
                      <a:solidFill>
                        <a:srgbClr val="1C3F8B"/>
                      </a:solidFill>
                      <a:prstDash val="solid"/>
                      <a:round/>
                      <a:headEnd type="none" w="sm" len="sm"/>
                      <a:tailEnd type="none" w="sm" len="sm"/>
                    </a:lnB>
                    <a:solidFill>
                      <a:srgbClr val="FFFFFF"/>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8726760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Shape 3466"/>
        <p:cNvGrpSpPr/>
        <p:nvPr/>
      </p:nvGrpSpPr>
      <p:grpSpPr>
        <a:xfrm>
          <a:off x="0" y="0"/>
          <a:ext cx="0" cy="0"/>
          <a:chOff x="0" y="0"/>
          <a:chExt cx="0" cy="0"/>
        </a:xfrm>
      </p:grpSpPr>
      <p:sp>
        <p:nvSpPr>
          <p:cNvPr id="3470" name="Google Shape;3470;p46"/>
          <p:cNvSpPr txBox="1">
            <a:spLocks noGrp="1"/>
          </p:cNvSpPr>
          <p:nvPr>
            <p:ph type="title"/>
          </p:nvPr>
        </p:nvSpPr>
        <p:spPr>
          <a:xfrm>
            <a:off x="492455" y="9860"/>
            <a:ext cx="4783880" cy="1855674"/>
          </a:xfrm>
          <a:prstGeom prst="rect">
            <a:avLst/>
          </a:prstGeom>
          <a:noFill/>
          <a:ln>
            <a:noFill/>
          </a:ln>
        </p:spPr>
        <p:txBody>
          <a:bodyPr spcFirstLastPara="1" wrap="square" lIns="0" tIns="0" rIns="0" bIns="0" anchor="t" anchorCtr="0">
            <a:noAutofit/>
          </a:bodyPr>
          <a:lstStyle/>
          <a:p>
            <a:pPr>
              <a:buClr>
                <a:srgbClr val="003767"/>
              </a:buClr>
              <a:buSzPts val="4000"/>
            </a:pPr>
            <a:r>
              <a:rPr lang="en-US" dirty="0">
                <a:solidFill>
                  <a:srgbClr val="003767"/>
                </a:solidFill>
              </a:rPr>
              <a:t>Results: Overall Demographics and Clinical Characteristics </a:t>
            </a:r>
            <a:endParaRPr dirty="0">
              <a:solidFill>
                <a:srgbClr val="003767"/>
              </a:solidFill>
            </a:endParaRPr>
          </a:p>
        </p:txBody>
      </p:sp>
      <p:sp>
        <p:nvSpPr>
          <p:cNvPr id="3474" name="Google Shape;3474;p46"/>
          <p:cNvSpPr/>
          <p:nvPr/>
        </p:nvSpPr>
        <p:spPr>
          <a:xfrm flipH="1">
            <a:off x="500693" y="5474049"/>
            <a:ext cx="5778109" cy="657060"/>
          </a:xfrm>
          <a:prstGeom prst="roundRect">
            <a:avLst>
              <a:gd name="adj" fmla="val 14572"/>
            </a:avLst>
          </a:prstGeom>
          <a:no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000"/>
              <a:buFontTx/>
              <a:buNone/>
              <a:tabLst/>
              <a:defRPr/>
            </a:pPr>
            <a:r>
              <a:rPr kumimoji="0" lang="en-US" sz="1213" b="1" i="0" u="none" strike="noStrike" kern="0" cap="none" spc="0" normalizeH="0" baseline="0" noProof="0" dirty="0">
                <a:ln>
                  <a:noFill/>
                </a:ln>
                <a:solidFill>
                  <a:srgbClr val="003767"/>
                </a:solidFill>
                <a:effectLst/>
                <a:uLnTx/>
                <a:uFillTx/>
                <a:latin typeface="Arial"/>
                <a:ea typeface="Arial"/>
                <a:cs typeface="Arial"/>
                <a:sym typeface="Arial"/>
              </a:rPr>
              <a:t>Observational retrospective analyses are not intended for direct comparisons with clinical trials. </a:t>
            </a:r>
            <a:endParaRPr kumimoji="0" sz="1213" b="0" i="0" u="none" strike="noStrike" kern="0" cap="none" spc="0" normalizeH="0" baseline="0" noProof="0" dirty="0">
              <a:ln>
                <a:noFill/>
              </a:ln>
              <a:solidFill>
                <a:srgbClr val="003767"/>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9B0E9F42-A585-FD0D-E1EE-31ECFEC8801F}"/>
              </a:ext>
            </a:extLst>
          </p:cNvPr>
          <p:cNvPicPr>
            <a:picLocks noChangeAspect="1"/>
          </p:cNvPicPr>
          <p:nvPr/>
        </p:nvPicPr>
        <p:blipFill>
          <a:blip r:embed="rId3"/>
          <a:stretch>
            <a:fillRect/>
          </a:stretch>
        </p:blipFill>
        <p:spPr>
          <a:xfrm>
            <a:off x="6426891" y="0"/>
            <a:ext cx="4150493" cy="6858000"/>
          </a:xfrm>
          <a:prstGeom prst="rect">
            <a:avLst/>
          </a:prstGeom>
        </p:spPr>
      </p:pic>
      <p:sp>
        <p:nvSpPr>
          <p:cNvPr id="4" name="Google Shape;3481;p47">
            <a:extLst>
              <a:ext uri="{FF2B5EF4-FFF2-40B4-BE49-F238E27FC236}">
                <a16:creationId xmlns:a16="http://schemas.microsoft.com/office/drawing/2014/main" id="{0C96C0D3-4AE3-321C-C2AE-8A58AFC66EF6}"/>
              </a:ext>
            </a:extLst>
          </p:cNvPr>
          <p:cNvSpPr txBox="1"/>
          <p:nvPr/>
        </p:nvSpPr>
        <p:spPr>
          <a:xfrm>
            <a:off x="1014414" y="6131109"/>
            <a:ext cx="3739961" cy="111890"/>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9090"/>
              </a:lnSpc>
              <a:spcBef>
                <a:spcPts val="0"/>
              </a:spcBef>
              <a:spcAft>
                <a:spcPts val="0"/>
              </a:spcAft>
              <a:buClr>
                <a:srgbClr val="000000"/>
              </a:buClr>
              <a:buSzPts val="1100"/>
              <a:buFontTx/>
              <a:buNone/>
              <a:tabLst/>
              <a:defRPr/>
            </a:pP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Rugo HS et al. CCR 2026</a:t>
            </a:r>
            <a:endParaRPr kumimoji="0" sz="849"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3369582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Shape 3479"/>
        <p:cNvGrpSpPr/>
        <p:nvPr/>
      </p:nvGrpSpPr>
      <p:grpSpPr>
        <a:xfrm>
          <a:off x="0" y="0"/>
          <a:ext cx="0" cy="0"/>
          <a:chOff x="0" y="0"/>
          <a:chExt cx="0" cy="0"/>
        </a:xfrm>
      </p:grpSpPr>
      <p:sp>
        <p:nvSpPr>
          <p:cNvPr id="3480" name="Google Shape;3480;p47"/>
          <p:cNvSpPr txBox="1">
            <a:spLocks noGrp="1"/>
          </p:cNvSpPr>
          <p:nvPr>
            <p:ph type="title"/>
          </p:nvPr>
        </p:nvSpPr>
        <p:spPr>
          <a:xfrm>
            <a:off x="477908" y="346940"/>
            <a:ext cx="11236184" cy="371447"/>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mmTTNT</a:t>
            </a:r>
            <a:r>
              <a:rPr lang="en-US" dirty="0">
                <a:solidFill>
                  <a:srgbClr val="003767"/>
                </a:solidFill>
              </a:rPr>
              <a:t> Benefit in the Overall Population by Number of Prior Lines of ET</a:t>
            </a:r>
            <a:endParaRPr dirty="0">
              <a:solidFill>
                <a:srgbClr val="003767"/>
              </a:solidFill>
            </a:endParaRPr>
          </a:p>
        </p:txBody>
      </p:sp>
      <p:sp>
        <p:nvSpPr>
          <p:cNvPr id="3481" name="Google Shape;3481;p47"/>
          <p:cNvSpPr txBox="1"/>
          <p:nvPr/>
        </p:nvSpPr>
        <p:spPr>
          <a:xfrm>
            <a:off x="4226020" y="6353682"/>
            <a:ext cx="3739961" cy="111890"/>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9090"/>
              </a:lnSpc>
              <a:spcBef>
                <a:spcPts val="0"/>
              </a:spcBef>
              <a:spcAft>
                <a:spcPts val="0"/>
              </a:spcAft>
              <a:buClr>
                <a:srgbClr val="000000"/>
              </a:buClr>
              <a:buSzPts val="1100"/>
              <a:buFontTx/>
              <a:buNone/>
              <a:tabLst/>
              <a:defRPr/>
            </a:pP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Rugo HS et al. CCR 2026</a:t>
            </a:r>
            <a:endParaRPr kumimoji="0" sz="849"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81" name="Google Shape;3581;p47"/>
          <p:cNvSpPr/>
          <p:nvPr/>
        </p:nvSpPr>
        <p:spPr>
          <a:xfrm flipH="1">
            <a:off x="496934" y="5877583"/>
            <a:ext cx="11217158" cy="371447"/>
          </a:xfrm>
          <a:prstGeom prst="roundRect">
            <a:avLst>
              <a:gd name="adj" fmla="val 14572"/>
            </a:avLst>
          </a:prstGeom>
          <a:noFill/>
          <a:ln>
            <a:noFill/>
          </a:ln>
        </p:spPr>
        <p:txBody>
          <a:bodyPr spcFirstLastPara="1" wrap="square" lIns="55440" tIns="27713" rIns="55440" bIns="27713" anchor="ctr" anchorCtr="0">
            <a:noAutofit/>
          </a:bodyPr>
          <a:lstStyle/>
          <a:p>
            <a:pPr marL="0" marR="0" lvl="0" indent="0" algn="ctr" defTabSz="554492" rtl="0" eaLnBrk="1" fontAlgn="auto" latinLnBrk="0" hangingPunct="1">
              <a:lnSpc>
                <a:spcPct val="110000"/>
              </a:lnSpc>
              <a:spcBef>
                <a:spcPts val="0"/>
              </a:spcBef>
              <a:spcAft>
                <a:spcPts val="0"/>
              </a:spcAft>
              <a:buClr>
                <a:srgbClr val="000000"/>
              </a:buClr>
              <a:buSzPts val="2000"/>
              <a:buFontTx/>
              <a:buNone/>
              <a:tabLst/>
              <a:defRPr/>
            </a:pPr>
            <a:r>
              <a:rPr kumimoji="0" lang="en-US" sz="1213" b="1" i="0" u="none" strike="noStrike" kern="0" cap="none" spc="0" normalizeH="0" baseline="0" noProof="0">
                <a:ln>
                  <a:noFill/>
                </a:ln>
                <a:solidFill>
                  <a:srgbClr val="003767"/>
                </a:solidFill>
                <a:effectLst/>
                <a:uLnTx/>
                <a:uFillTx/>
                <a:latin typeface="Arial"/>
                <a:ea typeface="Arial"/>
                <a:cs typeface="Arial"/>
                <a:sym typeface="Arial"/>
              </a:rPr>
              <a:t>Observational retrospective analyses are not intended for direct comparisons with clinical trials.</a:t>
            </a:r>
            <a:endParaRPr kumimoji="0" sz="1213" b="0" i="0" u="none" strike="noStrike" kern="0" cap="none" spc="0" normalizeH="0" baseline="0" noProof="0">
              <a:ln>
                <a:noFill/>
              </a:ln>
              <a:solidFill>
                <a:srgbClr val="003767"/>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0C8E65D3-2295-0FE9-E383-D2F3779BD41C}"/>
              </a:ext>
            </a:extLst>
          </p:cNvPr>
          <p:cNvPicPr>
            <a:picLocks noChangeAspect="1"/>
          </p:cNvPicPr>
          <p:nvPr/>
        </p:nvPicPr>
        <p:blipFill>
          <a:blip r:embed="rId3"/>
          <a:stretch>
            <a:fillRect/>
          </a:stretch>
        </p:blipFill>
        <p:spPr>
          <a:xfrm>
            <a:off x="1194858" y="845265"/>
            <a:ext cx="4567698" cy="4962358"/>
          </a:xfrm>
          <a:prstGeom prst="rect">
            <a:avLst/>
          </a:prstGeom>
        </p:spPr>
      </p:pic>
      <p:pic>
        <p:nvPicPr>
          <p:cNvPr id="5" name="Picture 4">
            <a:extLst>
              <a:ext uri="{FF2B5EF4-FFF2-40B4-BE49-F238E27FC236}">
                <a16:creationId xmlns:a16="http://schemas.microsoft.com/office/drawing/2014/main" id="{62B7A53A-A108-6FA3-3BDA-00538FE07EE9}"/>
              </a:ext>
            </a:extLst>
          </p:cNvPr>
          <p:cNvPicPr>
            <a:picLocks noChangeAspect="1"/>
          </p:cNvPicPr>
          <p:nvPr/>
        </p:nvPicPr>
        <p:blipFill>
          <a:blip r:embed="rId4"/>
          <a:stretch>
            <a:fillRect/>
          </a:stretch>
        </p:blipFill>
        <p:spPr>
          <a:xfrm>
            <a:off x="5762556" y="923350"/>
            <a:ext cx="4406850" cy="4814312"/>
          </a:xfrm>
          <a:prstGeom prst="rect">
            <a:avLst/>
          </a:prstGeom>
        </p:spPr>
      </p:pic>
      <p:sp>
        <p:nvSpPr>
          <p:cNvPr id="7" name="Rectangle 6">
            <a:extLst>
              <a:ext uri="{FF2B5EF4-FFF2-40B4-BE49-F238E27FC236}">
                <a16:creationId xmlns:a16="http://schemas.microsoft.com/office/drawing/2014/main" id="{454403C4-59F5-F934-ED51-99B91FE0C5A2}"/>
              </a:ext>
            </a:extLst>
          </p:cNvPr>
          <p:cNvSpPr/>
          <p:nvPr/>
        </p:nvSpPr>
        <p:spPr>
          <a:xfrm>
            <a:off x="1194858" y="845265"/>
            <a:ext cx="495046" cy="37144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F3340"/>
              </a:solidFill>
              <a:effectLst/>
              <a:uLnTx/>
              <a:uFillTx/>
              <a:latin typeface="Arial"/>
              <a:ea typeface="+mn-ea"/>
              <a:cs typeface="+mn-cs"/>
            </a:endParaRPr>
          </a:p>
        </p:txBody>
      </p:sp>
      <p:sp>
        <p:nvSpPr>
          <p:cNvPr id="8" name="Rectangle 7">
            <a:extLst>
              <a:ext uri="{FF2B5EF4-FFF2-40B4-BE49-F238E27FC236}">
                <a16:creationId xmlns:a16="http://schemas.microsoft.com/office/drawing/2014/main" id="{65E6AEE1-DDF8-E2B5-DC2E-D1AA440689EA}"/>
              </a:ext>
            </a:extLst>
          </p:cNvPr>
          <p:cNvSpPr/>
          <p:nvPr/>
        </p:nvSpPr>
        <p:spPr>
          <a:xfrm>
            <a:off x="5857990" y="997664"/>
            <a:ext cx="495046" cy="37144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F3340"/>
              </a:solidFill>
              <a:effectLst/>
              <a:uLnTx/>
              <a:uFillTx/>
              <a:latin typeface="Arial"/>
              <a:ea typeface="+mn-ea"/>
              <a:cs typeface="+mn-cs"/>
            </a:endParaRPr>
          </a:p>
        </p:txBody>
      </p:sp>
    </p:spTree>
    <p:extLst>
      <p:ext uri="{BB962C8B-B14F-4D97-AF65-F5344CB8AC3E}">
        <p14:creationId xmlns:p14="http://schemas.microsoft.com/office/powerpoint/2010/main" val="41177273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Shape 3645"/>
        <p:cNvGrpSpPr/>
        <p:nvPr/>
      </p:nvGrpSpPr>
      <p:grpSpPr>
        <a:xfrm>
          <a:off x="0" y="0"/>
          <a:ext cx="0" cy="0"/>
          <a:chOff x="0" y="0"/>
          <a:chExt cx="0" cy="0"/>
        </a:xfrm>
      </p:grpSpPr>
      <p:pic>
        <p:nvPicPr>
          <p:cNvPr id="4" name="Picture 3">
            <a:extLst>
              <a:ext uri="{FF2B5EF4-FFF2-40B4-BE49-F238E27FC236}">
                <a16:creationId xmlns:a16="http://schemas.microsoft.com/office/drawing/2014/main" id="{63D06AA9-1D89-9537-B252-08C5B6C8A45D}"/>
              </a:ext>
            </a:extLst>
          </p:cNvPr>
          <p:cNvPicPr>
            <a:picLocks noChangeAspect="1"/>
          </p:cNvPicPr>
          <p:nvPr/>
        </p:nvPicPr>
        <p:blipFill>
          <a:blip r:embed="rId3"/>
          <a:stretch>
            <a:fillRect/>
          </a:stretch>
        </p:blipFill>
        <p:spPr>
          <a:xfrm>
            <a:off x="434583" y="1795975"/>
            <a:ext cx="11322833" cy="3646026"/>
          </a:xfrm>
          <a:prstGeom prst="rect">
            <a:avLst/>
          </a:prstGeom>
        </p:spPr>
      </p:pic>
      <p:sp>
        <p:nvSpPr>
          <p:cNvPr id="5" name="Google Shape;3480;p47">
            <a:extLst>
              <a:ext uri="{FF2B5EF4-FFF2-40B4-BE49-F238E27FC236}">
                <a16:creationId xmlns:a16="http://schemas.microsoft.com/office/drawing/2014/main" id="{FB43CBE1-FA0A-F4BA-E5B4-AE4B0B39FE69}"/>
              </a:ext>
            </a:extLst>
          </p:cNvPr>
          <p:cNvSpPr txBox="1">
            <a:spLocks noGrp="1"/>
          </p:cNvSpPr>
          <p:nvPr>
            <p:ph type="title"/>
          </p:nvPr>
        </p:nvSpPr>
        <p:spPr>
          <a:xfrm>
            <a:off x="477908" y="346940"/>
            <a:ext cx="11236184" cy="371447"/>
          </a:xfrm>
          <a:prstGeom prst="rect">
            <a:avLst/>
          </a:prstGeom>
          <a:noFill/>
          <a:ln>
            <a:noFill/>
          </a:ln>
        </p:spPr>
        <p:txBody>
          <a:bodyPr spcFirstLastPara="1" wrap="square" lIns="0" tIns="0" rIns="0" bIns="0" anchor="t" anchorCtr="0">
            <a:noAutofit/>
          </a:bodyPr>
          <a:lstStyle/>
          <a:p>
            <a:pPr>
              <a:buClr>
                <a:srgbClr val="003767"/>
              </a:buClr>
              <a:buSzPts val="4000"/>
            </a:pPr>
            <a:r>
              <a:rPr lang="en-US" dirty="0" err="1">
                <a:solidFill>
                  <a:srgbClr val="003767"/>
                </a:solidFill>
              </a:rPr>
              <a:t>mmTTNT</a:t>
            </a:r>
            <a:r>
              <a:rPr lang="en-US" dirty="0">
                <a:solidFill>
                  <a:srgbClr val="003767"/>
                </a:solidFill>
              </a:rPr>
              <a:t> Benefit in Relevant Subgroups</a:t>
            </a:r>
            <a:endParaRPr dirty="0">
              <a:solidFill>
                <a:srgbClr val="003767"/>
              </a:solidFill>
            </a:endParaRPr>
          </a:p>
        </p:txBody>
      </p:sp>
      <p:sp>
        <p:nvSpPr>
          <p:cNvPr id="6" name="Google Shape;3481;p47">
            <a:extLst>
              <a:ext uri="{FF2B5EF4-FFF2-40B4-BE49-F238E27FC236}">
                <a16:creationId xmlns:a16="http://schemas.microsoft.com/office/drawing/2014/main" id="{1ADFA2FC-FA79-0184-BB3E-860402001B0C}"/>
              </a:ext>
            </a:extLst>
          </p:cNvPr>
          <p:cNvSpPr txBox="1"/>
          <p:nvPr/>
        </p:nvSpPr>
        <p:spPr>
          <a:xfrm>
            <a:off x="4226020" y="6353682"/>
            <a:ext cx="3739961" cy="111890"/>
          </a:xfrm>
          <a:prstGeom prst="rect">
            <a:avLst/>
          </a:prstGeom>
          <a:noFill/>
          <a:ln>
            <a:noFill/>
          </a:ln>
        </p:spPr>
        <p:txBody>
          <a:bodyPr spcFirstLastPara="1" wrap="square" lIns="0" tIns="0" rIns="0" bIns="0" anchor="b" anchorCtr="0">
            <a:spAutoFit/>
          </a:bodyPr>
          <a:lstStyle/>
          <a:p>
            <a:pPr marL="0" marR="0" lvl="0" indent="0" algn="ctr" defTabSz="554492" rtl="0" eaLnBrk="1" fontAlgn="auto" latinLnBrk="0" hangingPunct="1">
              <a:lnSpc>
                <a:spcPct val="109090"/>
              </a:lnSpc>
              <a:spcBef>
                <a:spcPts val="0"/>
              </a:spcBef>
              <a:spcAft>
                <a:spcPts val="0"/>
              </a:spcAft>
              <a:buClr>
                <a:srgbClr val="000000"/>
              </a:buClr>
              <a:buSzPts val="1100"/>
              <a:buFontTx/>
              <a:buNone/>
              <a:tabLst/>
              <a:defRPr/>
            </a:pPr>
            <a:r>
              <a:rPr kumimoji="0" lang="en-US" sz="667" b="0" i="0" u="none" strike="noStrike" kern="0" cap="none" spc="0" normalizeH="0" baseline="0" noProof="0" dirty="0">
                <a:ln>
                  <a:noFill/>
                </a:ln>
                <a:solidFill>
                  <a:srgbClr val="000000"/>
                </a:solidFill>
                <a:effectLst/>
                <a:uLnTx/>
                <a:uFillTx/>
                <a:latin typeface="Arial"/>
                <a:ea typeface="Arial"/>
                <a:cs typeface="Arial"/>
                <a:sym typeface="Arial"/>
              </a:rPr>
              <a:t>Rugo HS et al. CCR 2026</a:t>
            </a:r>
            <a:endParaRPr kumimoji="0" sz="849"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3901135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D200227-0B3D-DE30-7CBA-89CD9BCF082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93836" y="2098679"/>
            <a:ext cx="9659864" cy="3662995"/>
          </a:xfrm>
          <a:prstGeom prst="rect">
            <a:avLst/>
          </a:prstGeom>
        </p:spPr>
      </p:pic>
      <p:sp>
        <p:nvSpPr>
          <p:cNvPr id="4" name="TextBox 3">
            <a:extLst>
              <a:ext uri="{FF2B5EF4-FFF2-40B4-BE49-F238E27FC236}">
                <a16:creationId xmlns:a16="http://schemas.microsoft.com/office/drawing/2014/main" id="{18EC8133-8A63-391E-E367-6AA42949C349}"/>
              </a:ext>
            </a:extLst>
          </p:cNvPr>
          <p:cNvSpPr txBox="1"/>
          <p:nvPr/>
        </p:nvSpPr>
        <p:spPr>
          <a:xfrm>
            <a:off x="236882" y="323285"/>
            <a:ext cx="11718235"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a:ea typeface="ＭＳ Ｐゴシック"/>
              </a:rPr>
              <a:t>EMBER-3: PH 3 Trial </a:t>
            </a:r>
            <a:r>
              <a:rPr kumimoji="0" lang="en-US" sz="2800" b="1" i="0" u="none" strike="noStrike" kern="1200" cap="none" spc="0" normalizeH="0" baseline="0" noProof="0" dirty="0" err="1">
                <a:ln>
                  <a:noFill/>
                </a:ln>
                <a:solidFill>
                  <a:srgbClr val="000000"/>
                </a:solidFill>
                <a:effectLst/>
                <a:uLnTx/>
                <a:uFillTx/>
                <a:latin typeface="Arial"/>
                <a:ea typeface="ＭＳ Ｐゴシック"/>
              </a:rPr>
              <a:t>Fulvestrant</a:t>
            </a:r>
            <a:r>
              <a:rPr kumimoji="0" lang="en-US" sz="2800" b="1" i="0" u="none" strike="noStrike" kern="1200" cap="none" spc="0" normalizeH="0" baseline="0" noProof="0" dirty="0">
                <a:ln>
                  <a:noFill/>
                </a:ln>
                <a:solidFill>
                  <a:srgbClr val="000000"/>
                </a:solidFill>
                <a:effectLst/>
                <a:uLnTx/>
                <a:uFillTx/>
                <a:latin typeface="Arial"/>
                <a:ea typeface="ＭＳ Ｐゴシック"/>
              </a:rPr>
              <a:t> vs </a:t>
            </a:r>
            <a:r>
              <a:rPr kumimoji="0" lang="en-US" sz="2800" b="1" i="0" u="none" strike="noStrike" kern="1200" cap="none" spc="0" normalizeH="0" baseline="0" noProof="0" dirty="0" err="1">
                <a:ln>
                  <a:noFill/>
                </a:ln>
                <a:solidFill>
                  <a:srgbClr val="000000"/>
                </a:solidFill>
                <a:effectLst/>
                <a:uLnTx/>
                <a:uFillTx/>
                <a:latin typeface="Arial"/>
                <a:ea typeface="ＭＳ Ｐゴシック"/>
              </a:rPr>
              <a:t>Imlunestrant</a:t>
            </a:r>
            <a:r>
              <a:rPr kumimoji="0" lang="en-US" sz="2800" b="1" i="0" u="none" strike="noStrike" kern="1200" cap="none" spc="0" normalizeH="0" baseline="0" noProof="0" dirty="0">
                <a:ln>
                  <a:noFill/>
                </a:ln>
                <a:solidFill>
                  <a:srgbClr val="000000"/>
                </a:solidFill>
                <a:effectLst/>
                <a:uLnTx/>
                <a:uFillTx/>
                <a:latin typeface="Arial"/>
                <a:ea typeface="ＭＳ Ｐゴシック"/>
              </a:rPr>
              <a:t> +/- </a:t>
            </a:r>
            <a:r>
              <a:rPr kumimoji="0" lang="en-US" sz="2800" b="1" i="0" u="none" strike="noStrike" kern="1200" cap="none" spc="0" normalizeH="0" baseline="0" noProof="0" dirty="0" err="1">
                <a:ln>
                  <a:noFill/>
                </a:ln>
                <a:solidFill>
                  <a:srgbClr val="000000"/>
                </a:solidFill>
                <a:effectLst/>
                <a:uLnTx/>
                <a:uFillTx/>
                <a:latin typeface="Arial"/>
                <a:ea typeface="ＭＳ Ｐゴシック"/>
              </a:rPr>
              <a:t>Abemaciclib</a:t>
            </a:r>
            <a:endParaRPr kumimoji="0" lang="en-US" sz="2800" b="1" i="0" u="none" strike="noStrike" kern="1200" cap="none" spc="0" normalizeH="0" baseline="0" noProof="0" dirty="0">
              <a:ln>
                <a:noFill/>
              </a:ln>
              <a:solidFill>
                <a:srgbClr val="000000"/>
              </a:solidFill>
              <a:effectLst/>
              <a:uLnTx/>
              <a:uFillTx/>
              <a:latin typeface="Arial"/>
              <a:ea typeface="ＭＳ Ｐゴシック"/>
            </a:endParaRPr>
          </a:p>
        </p:txBody>
      </p:sp>
      <p:sp>
        <p:nvSpPr>
          <p:cNvPr id="6" name="TextBox 5">
            <a:extLst>
              <a:ext uri="{FF2B5EF4-FFF2-40B4-BE49-F238E27FC236}">
                <a16:creationId xmlns:a16="http://schemas.microsoft.com/office/drawing/2014/main" id="{8D3C7EC2-8F03-4E65-08EA-2FEAEDDF378F}"/>
              </a:ext>
            </a:extLst>
          </p:cNvPr>
          <p:cNvSpPr txBox="1"/>
          <p:nvPr/>
        </p:nvSpPr>
        <p:spPr>
          <a:xfrm>
            <a:off x="5555608" y="6403910"/>
            <a:ext cx="639950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ＭＳ Ｐゴシック"/>
              </a:rPr>
              <a:t>Jhaveri et al. SABCS 2024. Abstract GS1-01; Jhaveri et al. </a:t>
            </a:r>
            <a:r>
              <a:rPr kumimoji="0" lang="pt-BR" sz="1100" b="0" i="1" u="none" strike="noStrike" kern="1200" cap="none" spc="0" normalizeH="0" baseline="0" noProof="0" dirty="0">
                <a:ln>
                  <a:noFill/>
                </a:ln>
                <a:solidFill>
                  <a:srgbClr val="000000"/>
                </a:solidFill>
                <a:effectLst/>
                <a:uLnTx/>
                <a:uFillTx/>
                <a:latin typeface="Arial"/>
                <a:ea typeface="ＭＳ Ｐゴシック"/>
              </a:rPr>
              <a:t>N Engl J Med </a:t>
            </a:r>
            <a:r>
              <a:rPr kumimoji="0" lang="pt-BR" sz="1100" b="0" i="0" u="none" strike="noStrike" kern="1200" cap="none" spc="0" normalizeH="0" baseline="0" noProof="0" dirty="0">
                <a:ln>
                  <a:noFill/>
                </a:ln>
                <a:solidFill>
                  <a:srgbClr val="000000"/>
                </a:solidFill>
                <a:effectLst/>
                <a:uLnTx/>
                <a:uFillTx/>
                <a:latin typeface="Arial"/>
                <a:ea typeface="ＭＳ Ｐゴシック"/>
              </a:rPr>
              <a:t>2025;392(12):1189-1202.</a:t>
            </a:r>
            <a:endParaRPr kumimoji="0" lang="en-US" sz="1100" b="0" i="0" u="none" strike="noStrike" kern="1200" cap="none" spc="0" normalizeH="0" baseline="0" noProof="0" dirty="0">
              <a:ln>
                <a:noFill/>
              </a:ln>
              <a:solidFill>
                <a:srgbClr val="000000"/>
              </a:solidFill>
              <a:effectLst/>
              <a:uLnTx/>
              <a:uFillTx/>
              <a:latin typeface="Arial"/>
              <a:ea typeface="ＭＳ Ｐゴシック"/>
            </a:endParaRPr>
          </a:p>
        </p:txBody>
      </p:sp>
      <p:sp>
        <p:nvSpPr>
          <p:cNvPr id="2" name="TextBox 1">
            <a:extLst>
              <a:ext uri="{FF2B5EF4-FFF2-40B4-BE49-F238E27FC236}">
                <a16:creationId xmlns:a16="http://schemas.microsoft.com/office/drawing/2014/main" id="{21784211-D076-6904-EF1B-0F0D8701787F}"/>
              </a:ext>
            </a:extLst>
          </p:cNvPr>
          <p:cNvSpPr txBox="1"/>
          <p:nvPr/>
        </p:nvSpPr>
        <p:spPr>
          <a:xfrm>
            <a:off x="394447" y="1461683"/>
            <a:ext cx="23519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a:ea typeface="ＭＳ Ｐゴシック"/>
              </a:rPr>
              <a:t>SERD: </a:t>
            </a:r>
            <a:r>
              <a:rPr kumimoji="0" lang="en-US" sz="1800" b="1" i="0" u="none" strike="noStrike" kern="1200" cap="none" spc="0" normalizeH="0" baseline="0" noProof="0" dirty="0" err="1">
                <a:ln>
                  <a:noFill/>
                </a:ln>
                <a:solidFill>
                  <a:srgbClr val="0000FF"/>
                </a:solidFill>
                <a:effectLst/>
                <a:uLnTx/>
                <a:uFillTx/>
                <a:latin typeface="Arial"/>
                <a:ea typeface="ＭＳ Ｐゴシック"/>
              </a:rPr>
              <a:t>Imlunestrant</a:t>
            </a:r>
            <a:endParaRPr kumimoji="0" lang="en-US" sz="1800" b="1" i="0" u="none" strike="noStrike" kern="1200" cap="none" spc="0" normalizeH="0" baseline="0" noProof="0" dirty="0">
              <a:ln>
                <a:noFill/>
              </a:ln>
              <a:solidFill>
                <a:srgbClr val="0000FF"/>
              </a:solidFill>
              <a:effectLst/>
              <a:uLnTx/>
              <a:uFillTx/>
              <a:latin typeface="Arial"/>
              <a:ea typeface="ＭＳ Ｐゴシック"/>
            </a:endParaRPr>
          </a:p>
        </p:txBody>
      </p:sp>
    </p:spTree>
    <p:extLst>
      <p:ext uri="{BB962C8B-B14F-4D97-AF65-F5344CB8AC3E}">
        <p14:creationId xmlns:p14="http://schemas.microsoft.com/office/powerpoint/2010/main" val="40363976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B33417-4882-D620-98BD-B552B974D29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t="17983" b="20199"/>
          <a:stretch/>
        </p:blipFill>
        <p:spPr>
          <a:xfrm>
            <a:off x="0" y="1523999"/>
            <a:ext cx="12192000" cy="4191001"/>
          </a:xfrm>
          <a:prstGeom prst="rect">
            <a:avLst/>
          </a:prstGeom>
        </p:spPr>
      </p:pic>
      <p:sp>
        <p:nvSpPr>
          <p:cNvPr id="2" name="Rectangle 1">
            <a:extLst>
              <a:ext uri="{FF2B5EF4-FFF2-40B4-BE49-F238E27FC236}">
                <a16:creationId xmlns:a16="http://schemas.microsoft.com/office/drawing/2014/main" id="{DDB92427-6396-71BF-6843-D575D1BD6C73}"/>
              </a:ext>
            </a:extLst>
          </p:cNvPr>
          <p:cNvSpPr/>
          <p:nvPr/>
        </p:nvSpPr>
        <p:spPr bwMode="auto">
          <a:xfrm>
            <a:off x="5956852" y="4277139"/>
            <a:ext cx="6019800" cy="533400"/>
          </a:xfrm>
          <a:prstGeom prst="rect">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 charset="-128"/>
              <a:cs typeface="ＭＳ Ｐゴシック" pitchFamily="1" charset="-128"/>
            </a:endParaRPr>
          </a:p>
        </p:txBody>
      </p:sp>
      <p:sp>
        <p:nvSpPr>
          <p:cNvPr id="4" name="TextBox 3">
            <a:extLst>
              <a:ext uri="{FF2B5EF4-FFF2-40B4-BE49-F238E27FC236}">
                <a16:creationId xmlns:a16="http://schemas.microsoft.com/office/drawing/2014/main" id="{6766B9DB-4692-C108-49C1-C2A542CF8078}"/>
              </a:ext>
            </a:extLst>
          </p:cNvPr>
          <p:cNvSpPr txBox="1"/>
          <p:nvPr/>
        </p:nvSpPr>
        <p:spPr>
          <a:xfrm>
            <a:off x="381000" y="912167"/>
            <a:ext cx="10685536"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a:rPr>
              <a:t>EMBER-3: Baseline Patient Characteristics</a:t>
            </a:r>
          </a:p>
        </p:txBody>
      </p:sp>
      <p:sp>
        <p:nvSpPr>
          <p:cNvPr id="6" name="TextBox 5">
            <a:extLst>
              <a:ext uri="{FF2B5EF4-FFF2-40B4-BE49-F238E27FC236}">
                <a16:creationId xmlns:a16="http://schemas.microsoft.com/office/drawing/2014/main" id="{27B6EAC7-EC03-B4C7-1941-F9CF23B49456}"/>
              </a:ext>
            </a:extLst>
          </p:cNvPr>
          <p:cNvSpPr txBox="1"/>
          <p:nvPr/>
        </p:nvSpPr>
        <p:spPr>
          <a:xfrm>
            <a:off x="5555608" y="6403910"/>
            <a:ext cx="639950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ＭＳ Ｐゴシック"/>
              </a:rPr>
              <a:t>Jhaveri et al. SABCS 2024. Abstract GS1-01; Jhaveri et al. </a:t>
            </a:r>
            <a:r>
              <a:rPr kumimoji="0" lang="pt-BR" sz="1100" b="0" i="1" u="none" strike="noStrike" kern="1200" cap="none" spc="0" normalizeH="0" baseline="0" noProof="0" dirty="0">
                <a:ln>
                  <a:noFill/>
                </a:ln>
                <a:solidFill>
                  <a:srgbClr val="000000"/>
                </a:solidFill>
                <a:effectLst/>
                <a:uLnTx/>
                <a:uFillTx/>
                <a:latin typeface="Arial"/>
                <a:ea typeface="ＭＳ Ｐゴシック"/>
              </a:rPr>
              <a:t>N Engl J Med </a:t>
            </a:r>
            <a:r>
              <a:rPr kumimoji="0" lang="pt-BR" sz="1100" b="0" i="0" u="none" strike="noStrike" kern="1200" cap="none" spc="0" normalizeH="0" baseline="0" noProof="0" dirty="0">
                <a:ln>
                  <a:noFill/>
                </a:ln>
                <a:solidFill>
                  <a:srgbClr val="000000"/>
                </a:solidFill>
                <a:effectLst/>
                <a:uLnTx/>
                <a:uFillTx/>
                <a:latin typeface="Arial"/>
                <a:ea typeface="ＭＳ Ｐゴシック"/>
              </a:rPr>
              <a:t>2025;392(12):1189-1202.</a:t>
            </a:r>
            <a:endParaRPr kumimoji="0" lang="en-US" sz="1100" b="0" i="0" u="none" strike="noStrike" kern="1200" cap="none" spc="0" normalizeH="0" baseline="0" noProof="0" dirty="0">
              <a:ln>
                <a:noFill/>
              </a:ln>
              <a:solidFill>
                <a:srgbClr val="000000"/>
              </a:solidFill>
              <a:effectLst/>
              <a:uLnTx/>
              <a:uFillTx/>
              <a:latin typeface="Arial"/>
              <a:ea typeface="ＭＳ Ｐゴシック"/>
            </a:endParaRPr>
          </a:p>
        </p:txBody>
      </p:sp>
    </p:spTree>
    <p:extLst>
      <p:ext uri="{BB962C8B-B14F-4D97-AF65-F5344CB8AC3E}">
        <p14:creationId xmlns:p14="http://schemas.microsoft.com/office/powerpoint/2010/main" val="21187583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Turner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278231555"/>
              </p:ext>
            </p:extLst>
          </p:nvPr>
        </p:nvGraphicFramePr>
        <p:xfrm>
          <a:off x="1055440" y="1844824"/>
          <a:ext cx="9860004" cy="2592288"/>
        </p:xfrm>
        <a:graphic>
          <a:graphicData uri="http://schemas.openxmlformats.org/drawingml/2006/table">
            <a:tbl>
              <a:tblPr firstRow="1" bandRow="1">
                <a:tableStyleId>{F2DE63D5-997A-4646-A377-4702673A728D}</a:tableStyleId>
              </a:tblPr>
              <a:tblGrid>
                <a:gridCol w="2533473">
                  <a:extLst>
                    <a:ext uri="{9D8B030D-6E8A-4147-A177-3AD203B41FA5}">
                      <a16:colId xmlns:a16="http://schemas.microsoft.com/office/drawing/2014/main" val="20000"/>
                    </a:ext>
                  </a:extLst>
                </a:gridCol>
                <a:gridCol w="7326531">
                  <a:extLst>
                    <a:ext uri="{9D8B030D-6E8A-4147-A177-3AD203B41FA5}">
                      <a16:colId xmlns:a16="http://schemas.microsoft.com/office/drawing/2014/main" val="20001"/>
                    </a:ext>
                  </a:extLst>
                </a:gridCol>
              </a:tblGrid>
              <a:tr h="1296144">
                <a:tc>
                  <a:txBody>
                    <a:bodyPr/>
                    <a:lstStyle/>
                    <a:p>
                      <a:r>
                        <a:rPr lang="en-US" sz="1800" b="1" kern="1200" dirty="0">
                          <a:solidFill>
                            <a:schemeClr val="tx1"/>
                          </a:solidFill>
                          <a:effectLst/>
                          <a:latin typeface="+mn-lt"/>
                          <a:ea typeface="+mn-ea"/>
                          <a:cs typeface="+mn-cs"/>
                        </a:rPr>
                        <a:t>Consultant/Advisory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Exact Sciences Corporation, Genentech, a member of the Roche Group, GSK, Guardant Health, </a:t>
                      </a:r>
                      <a:r>
                        <a:rPr lang="en-US" sz="1800" b="0" kern="1200" dirty="0" err="1">
                          <a:solidFill>
                            <a:schemeClr val="tx1"/>
                          </a:solidFill>
                          <a:effectLst/>
                          <a:latin typeface="+mn-lt"/>
                          <a:ea typeface="+mn-ea"/>
                          <a:cs typeface="+mn-cs"/>
                        </a:rPr>
                        <a:t>Inivata</a:t>
                      </a:r>
                      <a:r>
                        <a:rPr lang="en-US" sz="1800" b="0" kern="1200" dirty="0">
                          <a:solidFill>
                            <a:schemeClr val="tx1"/>
                          </a:solidFill>
                          <a:effectLst/>
                          <a:latin typeface="+mn-lt"/>
                          <a:ea typeface="+mn-ea"/>
                          <a:cs typeface="+mn-cs"/>
                        </a:rPr>
                        <a:t>, Lilly, Novartis, Pfizer Inc, </a:t>
                      </a:r>
                      <a:r>
                        <a:rPr lang="en-US" sz="1800" b="0" kern="1200" dirty="0" err="1">
                          <a:solidFill>
                            <a:schemeClr val="tx1"/>
                          </a:solidFill>
                          <a:effectLst/>
                          <a:latin typeface="+mn-lt"/>
                          <a:ea typeface="+mn-ea"/>
                          <a:cs typeface="+mn-cs"/>
                        </a:rPr>
                        <a:t>Repare</a:t>
                      </a:r>
                      <a:r>
                        <a:rPr lang="en-US" sz="1800" b="0" kern="1200" dirty="0">
                          <a:solidFill>
                            <a:schemeClr val="tx1"/>
                          </a:solidFill>
                          <a:effectLst/>
                          <a:latin typeface="+mn-lt"/>
                          <a:ea typeface="+mn-ea"/>
                          <a:cs typeface="+mn-cs"/>
                        </a:rPr>
                        <a:t>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96144">
                <a:tc>
                  <a:txBody>
                    <a:bodyPr/>
                    <a:lstStyle/>
                    <a:p>
                      <a:r>
                        <a:rPr lang="en-US" sz="1800" b="1" kern="1200" dirty="0">
                          <a:solidFill>
                            <a:schemeClr val="tx1"/>
                          </a:solidFill>
                          <a:effectLst/>
                          <a:latin typeface="+mn-lt"/>
                          <a:ea typeface="+mn-ea"/>
                          <a:cs typeface="+mn-cs"/>
                        </a:rPr>
                        <a:t> Research Funding</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Genentech, a member of the Roche Group, Guardant Health, </a:t>
                      </a:r>
                      <a:r>
                        <a:rPr lang="en-US" sz="1800" b="0" kern="1200" dirty="0" err="1">
                          <a:solidFill>
                            <a:schemeClr val="tx1"/>
                          </a:solidFill>
                          <a:effectLst/>
                          <a:latin typeface="+mn-lt"/>
                          <a:ea typeface="+mn-ea"/>
                          <a:cs typeface="+mn-cs"/>
                        </a:rPr>
                        <a:t>Inivata</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Invitae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Labcorp</a:t>
                      </a:r>
                      <a:r>
                        <a:rPr lang="en-US" sz="1800" b="0" kern="1200" dirty="0">
                          <a:solidFill>
                            <a:schemeClr val="tx1"/>
                          </a:solidFill>
                          <a:effectLst/>
                          <a:latin typeface="+mn-lt"/>
                          <a:ea typeface="+mn-ea"/>
                          <a:cs typeface="+mn-cs"/>
                        </a:rPr>
                        <a:t>, MSD, Natera Inc, </a:t>
                      </a:r>
                      <a:r>
                        <a:rPr lang="en-US" sz="1800" b="0" kern="1200" dirty="0" err="1">
                          <a:solidFill>
                            <a:schemeClr val="tx1"/>
                          </a:solidFill>
                          <a:effectLst/>
                          <a:latin typeface="+mn-lt"/>
                          <a:ea typeface="+mn-ea"/>
                          <a:cs typeface="+mn-cs"/>
                        </a:rPr>
                        <a:t>Personalis</a:t>
                      </a:r>
                      <a:r>
                        <a:rPr lang="en-US" sz="1800" b="0" kern="1200" dirty="0">
                          <a:solidFill>
                            <a:schemeClr val="tx1"/>
                          </a:solidFill>
                          <a:effectLst/>
                          <a:latin typeface="+mn-lt"/>
                          <a:ea typeface="+mn-ea"/>
                          <a:cs typeface="+mn-cs"/>
                        </a:rPr>
                        <a:t>,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92951636"/>
                  </a:ext>
                </a:extLst>
              </a:tr>
            </a:tbl>
          </a:graphicData>
        </a:graphic>
      </p:graphicFrame>
    </p:spTree>
    <p:custDataLst>
      <p:tags r:id="rId1"/>
    </p:custDataLst>
    <p:extLst>
      <p:ext uri="{BB962C8B-B14F-4D97-AF65-F5344CB8AC3E}">
        <p14:creationId xmlns:p14="http://schemas.microsoft.com/office/powerpoint/2010/main" val="25606311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6FAF5790-364B-817D-8127-F160399CC6C1}"/>
            </a:ext>
          </a:extLst>
        </p:cNvPr>
        <p:cNvGrpSpPr/>
        <p:nvPr/>
      </p:nvGrpSpPr>
      <p:grpSpPr>
        <a:xfrm>
          <a:off x="0" y="0"/>
          <a:ext cx="0" cy="0"/>
          <a:chOff x="0" y="0"/>
          <a:chExt cx="0" cy="0"/>
        </a:xfrm>
      </p:grpSpPr>
      <p:grpSp>
        <p:nvGrpSpPr>
          <p:cNvPr id="10282" name="Group 10281">
            <a:extLst>
              <a:ext uri="{FF2B5EF4-FFF2-40B4-BE49-F238E27FC236}">
                <a16:creationId xmlns:a16="http://schemas.microsoft.com/office/drawing/2014/main" id="{ECBE7C8C-3E38-B79C-F53A-A56BB5C92219}"/>
              </a:ext>
            </a:extLst>
          </p:cNvPr>
          <p:cNvGrpSpPr/>
          <p:nvPr/>
        </p:nvGrpSpPr>
        <p:grpSpPr>
          <a:xfrm>
            <a:off x="2917938" y="1693939"/>
            <a:ext cx="2890387" cy="2321979"/>
            <a:chOff x="1234911" y="1679133"/>
            <a:chExt cx="2890387" cy="2321979"/>
          </a:xfrm>
        </p:grpSpPr>
        <p:cxnSp>
          <p:nvCxnSpPr>
            <p:cNvPr id="10267" name="Straight Connector 10266">
              <a:extLst>
                <a:ext uri="{FF2B5EF4-FFF2-40B4-BE49-F238E27FC236}">
                  <a16:creationId xmlns:a16="http://schemas.microsoft.com/office/drawing/2014/main" id="{C74FEB10-6F09-02FF-78E8-559E5F613A6B}"/>
                </a:ext>
              </a:extLst>
            </p:cNvPr>
            <p:cNvCxnSpPr>
              <a:cxnSpLocks/>
            </p:cNvCxnSpPr>
            <p:nvPr/>
          </p:nvCxnSpPr>
          <p:spPr>
            <a:xfrm>
              <a:off x="1234911" y="1679133"/>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69" name="Straight Connector 10268">
              <a:extLst>
                <a:ext uri="{FF2B5EF4-FFF2-40B4-BE49-F238E27FC236}">
                  <a16:creationId xmlns:a16="http://schemas.microsoft.com/office/drawing/2014/main" id="{70E5A1C3-8AC8-3DED-B3A6-671554E39877}"/>
                </a:ext>
              </a:extLst>
            </p:cNvPr>
            <p:cNvCxnSpPr>
              <a:cxnSpLocks/>
            </p:cNvCxnSpPr>
            <p:nvPr/>
          </p:nvCxnSpPr>
          <p:spPr>
            <a:xfrm>
              <a:off x="1528714" y="2480411"/>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0" name="Straight Connector 10269">
              <a:extLst>
                <a:ext uri="{FF2B5EF4-FFF2-40B4-BE49-F238E27FC236}">
                  <a16:creationId xmlns:a16="http://schemas.microsoft.com/office/drawing/2014/main" id="{D9F867AC-D0AC-5583-C5CE-8618ED4DF888}"/>
                </a:ext>
              </a:extLst>
            </p:cNvPr>
            <p:cNvCxnSpPr>
              <a:cxnSpLocks/>
            </p:cNvCxnSpPr>
            <p:nvPr/>
          </p:nvCxnSpPr>
          <p:spPr>
            <a:xfrm flipH="1">
              <a:off x="1487292" y="2628099"/>
              <a:ext cx="9327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1" name="Straight Connector 10270">
              <a:extLst>
                <a:ext uri="{FF2B5EF4-FFF2-40B4-BE49-F238E27FC236}">
                  <a16:creationId xmlns:a16="http://schemas.microsoft.com/office/drawing/2014/main" id="{55315D38-CF37-9B1C-A51D-7F4A4067FBB9}"/>
                </a:ext>
              </a:extLst>
            </p:cNvPr>
            <p:cNvCxnSpPr>
              <a:cxnSpLocks/>
            </p:cNvCxnSpPr>
            <p:nvPr/>
          </p:nvCxnSpPr>
          <p:spPr>
            <a:xfrm>
              <a:off x="1835085" y="2995422"/>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2" name="Straight Connector 10271">
              <a:extLst>
                <a:ext uri="{FF2B5EF4-FFF2-40B4-BE49-F238E27FC236}">
                  <a16:creationId xmlns:a16="http://schemas.microsoft.com/office/drawing/2014/main" id="{90E1764A-87F0-DB29-A0F1-ECED1A1570BA}"/>
                </a:ext>
              </a:extLst>
            </p:cNvPr>
            <p:cNvCxnSpPr>
              <a:cxnSpLocks/>
            </p:cNvCxnSpPr>
            <p:nvPr/>
          </p:nvCxnSpPr>
          <p:spPr>
            <a:xfrm>
              <a:off x="1911778" y="3004848"/>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3" name="Straight Connector 10272">
              <a:extLst>
                <a:ext uri="{FF2B5EF4-FFF2-40B4-BE49-F238E27FC236}">
                  <a16:creationId xmlns:a16="http://schemas.microsoft.com/office/drawing/2014/main" id="{D0491E63-B1B6-F37A-25F8-00CAB315BEB8}"/>
                </a:ext>
              </a:extLst>
            </p:cNvPr>
            <p:cNvCxnSpPr>
              <a:cxnSpLocks/>
            </p:cNvCxnSpPr>
            <p:nvPr/>
          </p:nvCxnSpPr>
          <p:spPr>
            <a:xfrm>
              <a:off x="2114247" y="3051572"/>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5" name="Straight Connector 10274">
              <a:extLst>
                <a:ext uri="{FF2B5EF4-FFF2-40B4-BE49-F238E27FC236}">
                  <a16:creationId xmlns:a16="http://schemas.microsoft.com/office/drawing/2014/main" id="{714AFA8C-7FD6-7EAC-A9B3-EBDB8F2D4CCA}"/>
                </a:ext>
              </a:extLst>
            </p:cNvPr>
            <p:cNvCxnSpPr>
              <a:cxnSpLocks/>
            </p:cNvCxnSpPr>
            <p:nvPr/>
          </p:nvCxnSpPr>
          <p:spPr>
            <a:xfrm flipH="1">
              <a:off x="1493577" y="2670520"/>
              <a:ext cx="9327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6" name="Straight Connector 10275">
              <a:extLst>
                <a:ext uri="{FF2B5EF4-FFF2-40B4-BE49-F238E27FC236}">
                  <a16:creationId xmlns:a16="http://schemas.microsoft.com/office/drawing/2014/main" id="{B812BFC0-37CF-6872-E586-BA4E85FD47B6}"/>
                </a:ext>
              </a:extLst>
            </p:cNvPr>
            <p:cNvCxnSpPr>
              <a:cxnSpLocks/>
            </p:cNvCxnSpPr>
            <p:nvPr/>
          </p:nvCxnSpPr>
          <p:spPr>
            <a:xfrm flipH="1">
              <a:off x="1682685" y="2956466"/>
              <a:ext cx="9327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8" name="Straight Connector 10277">
              <a:extLst>
                <a:ext uri="{FF2B5EF4-FFF2-40B4-BE49-F238E27FC236}">
                  <a16:creationId xmlns:a16="http://schemas.microsoft.com/office/drawing/2014/main" id="{450B9762-4DB6-B6BA-6D9C-99CA5CBDF2A3}"/>
                </a:ext>
              </a:extLst>
            </p:cNvPr>
            <p:cNvCxnSpPr>
              <a:cxnSpLocks/>
            </p:cNvCxnSpPr>
            <p:nvPr/>
          </p:nvCxnSpPr>
          <p:spPr>
            <a:xfrm>
              <a:off x="2314645" y="3222827"/>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79" name="Straight Connector 10278">
              <a:extLst>
                <a:ext uri="{FF2B5EF4-FFF2-40B4-BE49-F238E27FC236}">
                  <a16:creationId xmlns:a16="http://schemas.microsoft.com/office/drawing/2014/main" id="{4E8EAFD7-95F7-2D12-87B4-CBAB6A71F4B5}"/>
                </a:ext>
              </a:extLst>
            </p:cNvPr>
            <p:cNvCxnSpPr>
              <a:cxnSpLocks/>
            </p:cNvCxnSpPr>
            <p:nvPr/>
          </p:nvCxnSpPr>
          <p:spPr>
            <a:xfrm>
              <a:off x="3238106" y="3771590"/>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80" name="Straight Connector 10279">
              <a:extLst>
                <a:ext uri="{FF2B5EF4-FFF2-40B4-BE49-F238E27FC236}">
                  <a16:creationId xmlns:a16="http://schemas.microsoft.com/office/drawing/2014/main" id="{D30CC407-0F20-B4DF-83A0-582170130FD0}"/>
                </a:ext>
              </a:extLst>
            </p:cNvPr>
            <p:cNvCxnSpPr>
              <a:cxnSpLocks/>
            </p:cNvCxnSpPr>
            <p:nvPr/>
          </p:nvCxnSpPr>
          <p:spPr>
            <a:xfrm>
              <a:off x="3834639" y="3847005"/>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81" name="Straight Connector 10280">
              <a:extLst>
                <a:ext uri="{FF2B5EF4-FFF2-40B4-BE49-F238E27FC236}">
                  <a16:creationId xmlns:a16="http://schemas.microsoft.com/office/drawing/2014/main" id="{CFCBE8E0-4676-0745-1A5E-0CF944C58823}"/>
                </a:ext>
              </a:extLst>
            </p:cNvPr>
            <p:cNvCxnSpPr>
              <a:cxnSpLocks/>
            </p:cNvCxnSpPr>
            <p:nvPr/>
          </p:nvCxnSpPr>
          <p:spPr>
            <a:xfrm>
              <a:off x="4125298" y="3922555"/>
              <a:ext cx="0" cy="7855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265" name="Group 10264">
            <a:extLst>
              <a:ext uri="{FF2B5EF4-FFF2-40B4-BE49-F238E27FC236}">
                <a16:creationId xmlns:a16="http://schemas.microsoft.com/office/drawing/2014/main" id="{B4F09FB3-FA20-B7E1-EDAF-DC38915ACE66}"/>
              </a:ext>
            </a:extLst>
          </p:cNvPr>
          <p:cNvGrpSpPr/>
          <p:nvPr/>
        </p:nvGrpSpPr>
        <p:grpSpPr>
          <a:xfrm>
            <a:off x="3461751" y="2783144"/>
            <a:ext cx="650593" cy="1272619"/>
            <a:chOff x="1778724" y="2768338"/>
            <a:chExt cx="650593" cy="1272619"/>
          </a:xfrm>
        </p:grpSpPr>
        <p:cxnSp>
          <p:nvCxnSpPr>
            <p:cNvPr id="10262" name="Straight Connector 10261">
              <a:extLst>
                <a:ext uri="{FF2B5EF4-FFF2-40B4-BE49-F238E27FC236}">
                  <a16:creationId xmlns:a16="http://schemas.microsoft.com/office/drawing/2014/main" id="{F2F051B0-9C11-9F9D-00F4-0EEAEC998FFE}"/>
                </a:ext>
              </a:extLst>
            </p:cNvPr>
            <p:cNvCxnSpPr/>
            <p:nvPr/>
          </p:nvCxnSpPr>
          <p:spPr>
            <a:xfrm>
              <a:off x="1778724" y="2768338"/>
              <a:ext cx="0" cy="1272619"/>
            </a:xfrm>
            <a:prstGeom prst="line">
              <a:avLst/>
            </a:prstGeom>
            <a:ln w="12700">
              <a:solidFill>
                <a:schemeClr val="tx1">
                  <a:lumMod val="25000"/>
                  <a:lumOff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63" name="Straight Connector 10262">
              <a:extLst>
                <a:ext uri="{FF2B5EF4-FFF2-40B4-BE49-F238E27FC236}">
                  <a16:creationId xmlns:a16="http://schemas.microsoft.com/office/drawing/2014/main" id="{62A0680D-37C4-AFCC-3BA3-1FDC89C5DA79}"/>
                </a:ext>
              </a:extLst>
            </p:cNvPr>
            <p:cNvCxnSpPr>
              <a:cxnSpLocks/>
            </p:cNvCxnSpPr>
            <p:nvPr/>
          </p:nvCxnSpPr>
          <p:spPr>
            <a:xfrm>
              <a:off x="2429317" y="3355943"/>
              <a:ext cx="0" cy="683267"/>
            </a:xfrm>
            <a:prstGeom prst="line">
              <a:avLst/>
            </a:prstGeom>
            <a:ln w="12700">
              <a:solidFill>
                <a:schemeClr val="tx1">
                  <a:lumMod val="25000"/>
                  <a:lumOff val="7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10259" name="Freeform: Shape 10258">
            <a:extLst>
              <a:ext uri="{FF2B5EF4-FFF2-40B4-BE49-F238E27FC236}">
                <a16:creationId xmlns:a16="http://schemas.microsoft.com/office/drawing/2014/main" id="{802ED767-D68B-9091-1332-87A82E1B1B5E}"/>
              </a:ext>
            </a:extLst>
          </p:cNvPr>
          <p:cNvSpPr/>
          <p:nvPr/>
        </p:nvSpPr>
        <p:spPr>
          <a:xfrm>
            <a:off x="2804817" y="1717915"/>
            <a:ext cx="3886985" cy="2337848"/>
          </a:xfrm>
          <a:custGeom>
            <a:avLst/>
            <a:gdLst>
              <a:gd name="csX0" fmla="*/ 0 w 3886985"/>
              <a:gd name="csY0" fmla="*/ 0 h 2337848"/>
              <a:gd name="csX1" fmla="*/ 65987 w 3886985"/>
              <a:gd name="csY1" fmla="*/ 0 h 2337848"/>
              <a:gd name="csX2" fmla="*/ 65987 w 3886985"/>
              <a:gd name="csY2" fmla="*/ 12569 h 2337848"/>
              <a:gd name="csX3" fmla="*/ 119406 w 3886985"/>
              <a:gd name="csY3" fmla="*/ 12569 h 2337848"/>
              <a:gd name="csX4" fmla="*/ 119406 w 3886985"/>
              <a:gd name="csY4" fmla="*/ 34565 h 2337848"/>
              <a:gd name="csX5" fmla="*/ 141402 w 3886985"/>
              <a:gd name="csY5" fmla="*/ 34565 h 2337848"/>
              <a:gd name="csX6" fmla="*/ 141402 w 3886985"/>
              <a:gd name="csY6" fmla="*/ 50277 h 2337848"/>
              <a:gd name="csX7" fmla="*/ 160255 w 3886985"/>
              <a:gd name="csY7" fmla="*/ 50277 h 2337848"/>
              <a:gd name="csX8" fmla="*/ 160255 w 3886985"/>
              <a:gd name="csY8" fmla="*/ 100553 h 2337848"/>
              <a:gd name="csX9" fmla="*/ 191678 w 3886985"/>
              <a:gd name="csY9" fmla="*/ 100553 h 2337848"/>
              <a:gd name="csX10" fmla="*/ 191678 w 3886985"/>
              <a:gd name="csY10" fmla="*/ 257666 h 2337848"/>
              <a:gd name="csX11" fmla="*/ 210532 w 3886985"/>
              <a:gd name="csY11" fmla="*/ 257666 h 2337848"/>
              <a:gd name="csX12" fmla="*/ 210532 w 3886985"/>
              <a:gd name="csY12" fmla="*/ 556182 h 2337848"/>
              <a:gd name="csX13" fmla="*/ 207390 w 3886985"/>
              <a:gd name="csY13" fmla="*/ 559324 h 2337848"/>
              <a:gd name="csX14" fmla="*/ 207390 w 3886985"/>
              <a:gd name="csY14" fmla="*/ 666161 h 2337848"/>
              <a:gd name="csX15" fmla="*/ 213675 w 3886985"/>
              <a:gd name="csY15" fmla="*/ 672446 h 2337848"/>
              <a:gd name="csX16" fmla="*/ 213675 w 3886985"/>
              <a:gd name="csY16" fmla="*/ 716437 h 2337848"/>
              <a:gd name="csX17" fmla="*/ 235670 w 3886985"/>
              <a:gd name="csY17" fmla="*/ 716437 h 2337848"/>
              <a:gd name="csX18" fmla="*/ 235670 w 3886985"/>
              <a:gd name="csY18" fmla="*/ 735291 h 2337848"/>
              <a:gd name="csX19" fmla="*/ 339365 w 3886985"/>
              <a:gd name="csY19" fmla="*/ 735291 h 2337848"/>
              <a:gd name="csX20" fmla="*/ 339365 w 3886985"/>
              <a:gd name="csY20" fmla="*/ 769856 h 2337848"/>
              <a:gd name="csX21" fmla="*/ 392783 w 3886985"/>
              <a:gd name="csY21" fmla="*/ 769856 h 2337848"/>
              <a:gd name="csX22" fmla="*/ 392783 w 3886985"/>
              <a:gd name="csY22" fmla="*/ 832701 h 2337848"/>
              <a:gd name="csX23" fmla="*/ 402210 w 3886985"/>
              <a:gd name="csY23" fmla="*/ 832701 h 2337848"/>
              <a:gd name="csX24" fmla="*/ 402210 w 3886985"/>
              <a:gd name="csY24" fmla="*/ 936396 h 2337848"/>
              <a:gd name="csX25" fmla="*/ 427348 w 3886985"/>
              <a:gd name="csY25" fmla="*/ 936396 h 2337848"/>
              <a:gd name="csX26" fmla="*/ 427348 w 3886985"/>
              <a:gd name="csY26" fmla="*/ 1002384 h 2337848"/>
              <a:gd name="csX27" fmla="*/ 468198 w 3886985"/>
              <a:gd name="csY27" fmla="*/ 1002384 h 2337848"/>
              <a:gd name="csX28" fmla="*/ 468198 w 3886985"/>
              <a:gd name="csY28" fmla="*/ 1024380 h 2337848"/>
              <a:gd name="csX29" fmla="*/ 502763 w 3886985"/>
              <a:gd name="csY29" fmla="*/ 1024380 h 2337848"/>
              <a:gd name="csX30" fmla="*/ 502763 w 3886985"/>
              <a:gd name="csY30" fmla="*/ 1040091 h 2337848"/>
              <a:gd name="csX31" fmla="*/ 531043 w 3886985"/>
              <a:gd name="csY31" fmla="*/ 1040091 h 2337848"/>
              <a:gd name="csX32" fmla="*/ 531043 w 3886985"/>
              <a:gd name="csY32" fmla="*/ 1055802 h 2337848"/>
              <a:gd name="csX33" fmla="*/ 593888 w 3886985"/>
              <a:gd name="csY33" fmla="*/ 1055802 h 2337848"/>
              <a:gd name="csX34" fmla="*/ 593888 w 3886985"/>
              <a:gd name="csY34" fmla="*/ 1200347 h 2337848"/>
              <a:gd name="csX35" fmla="*/ 612742 w 3886985"/>
              <a:gd name="csY35" fmla="*/ 1200347 h 2337848"/>
              <a:gd name="csX36" fmla="*/ 612742 w 3886985"/>
              <a:gd name="csY36" fmla="*/ 1291472 h 2337848"/>
              <a:gd name="csX37" fmla="*/ 628453 w 3886985"/>
              <a:gd name="csY37" fmla="*/ 1291472 h 2337848"/>
              <a:gd name="csX38" fmla="*/ 628453 w 3886985"/>
              <a:gd name="csY38" fmla="*/ 1316611 h 2337848"/>
              <a:gd name="csX39" fmla="*/ 691299 w 3886985"/>
              <a:gd name="csY39" fmla="*/ 1316611 h 2337848"/>
              <a:gd name="csX40" fmla="*/ 691299 w 3886985"/>
              <a:gd name="csY40" fmla="*/ 1335464 h 2337848"/>
              <a:gd name="csX41" fmla="*/ 794994 w 3886985"/>
              <a:gd name="csY41" fmla="*/ 1335464 h 2337848"/>
              <a:gd name="csX42" fmla="*/ 794994 w 3886985"/>
              <a:gd name="csY42" fmla="*/ 1354318 h 2337848"/>
              <a:gd name="csX43" fmla="*/ 823274 w 3886985"/>
              <a:gd name="csY43" fmla="*/ 1354318 h 2337848"/>
              <a:gd name="csX44" fmla="*/ 823274 w 3886985"/>
              <a:gd name="csY44" fmla="*/ 1385740 h 2337848"/>
              <a:gd name="csX45" fmla="*/ 992956 w 3886985"/>
              <a:gd name="csY45" fmla="*/ 1385740 h 2337848"/>
              <a:gd name="csX46" fmla="*/ 992956 w 3886985"/>
              <a:gd name="csY46" fmla="*/ 1423448 h 2337848"/>
              <a:gd name="csX47" fmla="*/ 1014952 w 3886985"/>
              <a:gd name="csY47" fmla="*/ 1423448 h 2337848"/>
              <a:gd name="csX48" fmla="*/ 1014952 w 3886985"/>
              <a:gd name="csY48" fmla="*/ 1508289 h 2337848"/>
              <a:gd name="csX49" fmla="*/ 1024379 w 3886985"/>
              <a:gd name="csY49" fmla="*/ 1508289 h 2337848"/>
              <a:gd name="csX50" fmla="*/ 1024379 w 3886985"/>
              <a:gd name="csY50" fmla="*/ 1527143 h 2337848"/>
              <a:gd name="csX51" fmla="*/ 1124932 w 3886985"/>
              <a:gd name="csY51" fmla="*/ 1527143 h 2337848"/>
              <a:gd name="csX52" fmla="*/ 1124932 w 3886985"/>
              <a:gd name="csY52" fmla="*/ 1536569 h 2337848"/>
              <a:gd name="csX53" fmla="*/ 1200346 w 3886985"/>
              <a:gd name="csY53" fmla="*/ 1536569 h 2337848"/>
              <a:gd name="csX54" fmla="*/ 1200346 w 3886985"/>
              <a:gd name="csY54" fmla="*/ 1665402 h 2337848"/>
              <a:gd name="csX55" fmla="*/ 1206631 w 3886985"/>
              <a:gd name="csY55" fmla="*/ 1665402 h 2337848"/>
              <a:gd name="csX56" fmla="*/ 1206631 w 3886985"/>
              <a:gd name="csY56" fmla="*/ 1731390 h 2337848"/>
              <a:gd name="csX57" fmla="*/ 1231769 w 3886985"/>
              <a:gd name="csY57" fmla="*/ 1731390 h 2337848"/>
              <a:gd name="csX58" fmla="*/ 1231769 w 3886985"/>
              <a:gd name="csY58" fmla="*/ 1753386 h 2337848"/>
              <a:gd name="csX59" fmla="*/ 1404594 w 3886985"/>
              <a:gd name="csY59" fmla="*/ 1753386 h 2337848"/>
              <a:gd name="csX60" fmla="*/ 1404594 w 3886985"/>
              <a:gd name="csY60" fmla="*/ 1778524 h 2337848"/>
              <a:gd name="csX61" fmla="*/ 1458012 w 3886985"/>
              <a:gd name="csY61" fmla="*/ 1778524 h 2337848"/>
              <a:gd name="csX62" fmla="*/ 1458012 w 3886985"/>
              <a:gd name="csY62" fmla="*/ 1800520 h 2337848"/>
              <a:gd name="csX63" fmla="*/ 1495719 w 3886985"/>
              <a:gd name="csY63" fmla="*/ 1800520 h 2337848"/>
              <a:gd name="csX64" fmla="*/ 1495719 w 3886985"/>
              <a:gd name="csY64" fmla="*/ 1847654 h 2337848"/>
              <a:gd name="csX65" fmla="*/ 1643406 w 3886985"/>
              <a:gd name="csY65" fmla="*/ 1847654 h 2337848"/>
              <a:gd name="csX66" fmla="*/ 1643406 w 3886985"/>
              <a:gd name="csY66" fmla="*/ 1875934 h 2337848"/>
              <a:gd name="csX67" fmla="*/ 1784808 w 3886985"/>
              <a:gd name="csY67" fmla="*/ 1875934 h 2337848"/>
              <a:gd name="csX68" fmla="*/ 1784808 w 3886985"/>
              <a:gd name="csY68" fmla="*/ 1919926 h 2337848"/>
              <a:gd name="csX69" fmla="*/ 1803662 w 3886985"/>
              <a:gd name="csY69" fmla="*/ 1919926 h 2337848"/>
              <a:gd name="csX70" fmla="*/ 1803662 w 3886985"/>
              <a:gd name="csY70" fmla="*/ 1992198 h 2337848"/>
              <a:gd name="csX71" fmla="*/ 1828800 w 3886985"/>
              <a:gd name="csY71" fmla="*/ 1992198 h 2337848"/>
              <a:gd name="csX72" fmla="*/ 1828800 w 3886985"/>
              <a:gd name="csY72" fmla="*/ 2014194 h 2337848"/>
              <a:gd name="csX73" fmla="*/ 1901072 w 3886985"/>
              <a:gd name="csY73" fmla="*/ 2014194 h 2337848"/>
              <a:gd name="csX74" fmla="*/ 1901072 w 3886985"/>
              <a:gd name="csY74" fmla="*/ 2029905 h 2337848"/>
              <a:gd name="csX75" fmla="*/ 2023620 w 3886985"/>
              <a:gd name="csY75" fmla="*/ 2029905 h 2337848"/>
              <a:gd name="csX76" fmla="*/ 2023620 w 3886985"/>
              <a:gd name="csY76" fmla="*/ 2045617 h 2337848"/>
              <a:gd name="csX77" fmla="*/ 2067612 w 3886985"/>
              <a:gd name="csY77" fmla="*/ 2045617 h 2337848"/>
              <a:gd name="csX78" fmla="*/ 2067612 w 3886985"/>
              <a:gd name="csY78" fmla="*/ 2073897 h 2337848"/>
              <a:gd name="csX79" fmla="*/ 2080181 w 3886985"/>
              <a:gd name="csY79" fmla="*/ 2073897 h 2337848"/>
              <a:gd name="csX80" fmla="*/ 2108462 w 3886985"/>
              <a:gd name="csY80" fmla="*/ 2073897 h 2337848"/>
              <a:gd name="csX81" fmla="*/ 2108462 w 3886985"/>
              <a:gd name="csY81" fmla="*/ 2105320 h 2337848"/>
              <a:gd name="csX82" fmla="*/ 2187018 w 3886985"/>
              <a:gd name="csY82" fmla="*/ 2105320 h 2337848"/>
              <a:gd name="csX83" fmla="*/ 2187018 w 3886985"/>
              <a:gd name="csY83" fmla="*/ 2139885 h 2337848"/>
              <a:gd name="csX84" fmla="*/ 2240437 w 3886985"/>
              <a:gd name="csY84" fmla="*/ 2139885 h 2337848"/>
              <a:gd name="csX85" fmla="*/ 2240437 w 3886985"/>
              <a:gd name="csY85" fmla="*/ 2168165 h 2337848"/>
              <a:gd name="csX86" fmla="*/ 2303282 w 3886985"/>
              <a:gd name="csY86" fmla="*/ 2168165 h 2337848"/>
              <a:gd name="csX87" fmla="*/ 2303282 w 3886985"/>
              <a:gd name="csY87" fmla="*/ 2183877 h 2337848"/>
              <a:gd name="csX88" fmla="*/ 2768338 w 3886985"/>
              <a:gd name="csY88" fmla="*/ 2183877 h 2337848"/>
              <a:gd name="csX89" fmla="*/ 2768338 w 3886985"/>
              <a:gd name="csY89" fmla="*/ 2212157 h 2337848"/>
              <a:gd name="csX90" fmla="*/ 2834325 w 3886985"/>
              <a:gd name="csY90" fmla="*/ 2212157 h 2337848"/>
              <a:gd name="csX91" fmla="*/ 2834325 w 3886985"/>
              <a:gd name="csY91" fmla="*/ 2246722 h 2337848"/>
              <a:gd name="csX92" fmla="*/ 2994581 w 3886985"/>
              <a:gd name="csY92" fmla="*/ 2246722 h 2337848"/>
              <a:gd name="csX93" fmla="*/ 2994581 w 3886985"/>
              <a:gd name="csY93" fmla="*/ 2265576 h 2337848"/>
              <a:gd name="csX94" fmla="*/ 3315092 w 3886985"/>
              <a:gd name="csY94" fmla="*/ 2265576 h 2337848"/>
              <a:gd name="csX95" fmla="*/ 3315092 w 3886985"/>
              <a:gd name="csY95" fmla="*/ 2309567 h 2337848"/>
              <a:gd name="csX96" fmla="*/ 3886985 w 3886985"/>
              <a:gd name="csY96" fmla="*/ 2309567 h 2337848"/>
              <a:gd name="csX97" fmla="*/ 3886985 w 3886985"/>
              <a:gd name="csY97" fmla="*/ 2337848 h 233784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Lst>
            <a:rect l="l" t="t" r="r" b="b"/>
            <a:pathLst>
              <a:path w="3886985" h="2337848">
                <a:moveTo>
                  <a:pt x="0" y="0"/>
                </a:moveTo>
                <a:lnTo>
                  <a:pt x="65987" y="0"/>
                </a:lnTo>
                <a:lnTo>
                  <a:pt x="65987" y="12569"/>
                </a:lnTo>
                <a:lnTo>
                  <a:pt x="119406" y="12569"/>
                </a:lnTo>
                <a:lnTo>
                  <a:pt x="119406" y="34565"/>
                </a:lnTo>
                <a:lnTo>
                  <a:pt x="141402" y="34565"/>
                </a:lnTo>
                <a:lnTo>
                  <a:pt x="141402" y="50277"/>
                </a:lnTo>
                <a:lnTo>
                  <a:pt x="160255" y="50277"/>
                </a:lnTo>
                <a:lnTo>
                  <a:pt x="160255" y="100553"/>
                </a:lnTo>
                <a:lnTo>
                  <a:pt x="191678" y="100553"/>
                </a:lnTo>
                <a:lnTo>
                  <a:pt x="191678" y="257666"/>
                </a:lnTo>
                <a:lnTo>
                  <a:pt x="210532" y="257666"/>
                </a:lnTo>
                <a:lnTo>
                  <a:pt x="210532" y="556182"/>
                </a:lnTo>
                <a:lnTo>
                  <a:pt x="207390" y="559324"/>
                </a:lnTo>
                <a:lnTo>
                  <a:pt x="207390" y="666161"/>
                </a:lnTo>
                <a:lnTo>
                  <a:pt x="213675" y="672446"/>
                </a:lnTo>
                <a:lnTo>
                  <a:pt x="213675" y="716437"/>
                </a:lnTo>
                <a:lnTo>
                  <a:pt x="235670" y="716437"/>
                </a:lnTo>
                <a:lnTo>
                  <a:pt x="235670" y="735291"/>
                </a:lnTo>
                <a:lnTo>
                  <a:pt x="339365" y="735291"/>
                </a:lnTo>
                <a:lnTo>
                  <a:pt x="339365" y="769856"/>
                </a:lnTo>
                <a:lnTo>
                  <a:pt x="392783" y="769856"/>
                </a:lnTo>
                <a:lnTo>
                  <a:pt x="392783" y="832701"/>
                </a:lnTo>
                <a:lnTo>
                  <a:pt x="402210" y="832701"/>
                </a:lnTo>
                <a:lnTo>
                  <a:pt x="402210" y="936396"/>
                </a:lnTo>
                <a:lnTo>
                  <a:pt x="427348" y="936396"/>
                </a:lnTo>
                <a:lnTo>
                  <a:pt x="427348" y="1002384"/>
                </a:lnTo>
                <a:lnTo>
                  <a:pt x="468198" y="1002384"/>
                </a:lnTo>
                <a:lnTo>
                  <a:pt x="468198" y="1024380"/>
                </a:lnTo>
                <a:lnTo>
                  <a:pt x="502763" y="1024380"/>
                </a:lnTo>
                <a:lnTo>
                  <a:pt x="502763" y="1040091"/>
                </a:lnTo>
                <a:lnTo>
                  <a:pt x="531043" y="1040091"/>
                </a:lnTo>
                <a:lnTo>
                  <a:pt x="531043" y="1055802"/>
                </a:lnTo>
                <a:lnTo>
                  <a:pt x="593888" y="1055802"/>
                </a:lnTo>
                <a:lnTo>
                  <a:pt x="593888" y="1200347"/>
                </a:lnTo>
                <a:lnTo>
                  <a:pt x="612742" y="1200347"/>
                </a:lnTo>
                <a:lnTo>
                  <a:pt x="612742" y="1291472"/>
                </a:lnTo>
                <a:lnTo>
                  <a:pt x="628453" y="1291472"/>
                </a:lnTo>
                <a:lnTo>
                  <a:pt x="628453" y="1316611"/>
                </a:lnTo>
                <a:lnTo>
                  <a:pt x="691299" y="1316611"/>
                </a:lnTo>
                <a:lnTo>
                  <a:pt x="691299" y="1335464"/>
                </a:lnTo>
                <a:lnTo>
                  <a:pt x="794994" y="1335464"/>
                </a:lnTo>
                <a:lnTo>
                  <a:pt x="794994" y="1354318"/>
                </a:lnTo>
                <a:lnTo>
                  <a:pt x="823274" y="1354318"/>
                </a:lnTo>
                <a:lnTo>
                  <a:pt x="823274" y="1385740"/>
                </a:lnTo>
                <a:lnTo>
                  <a:pt x="992956" y="1385740"/>
                </a:lnTo>
                <a:lnTo>
                  <a:pt x="992956" y="1423448"/>
                </a:lnTo>
                <a:lnTo>
                  <a:pt x="1014952" y="1423448"/>
                </a:lnTo>
                <a:lnTo>
                  <a:pt x="1014952" y="1508289"/>
                </a:lnTo>
                <a:lnTo>
                  <a:pt x="1024379" y="1508289"/>
                </a:lnTo>
                <a:lnTo>
                  <a:pt x="1024379" y="1527143"/>
                </a:lnTo>
                <a:lnTo>
                  <a:pt x="1124932" y="1527143"/>
                </a:lnTo>
                <a:lnTo>
                  <a:pt x="1124932" y="1536569"/>
                </a:lnTo>
                <a:lnTo>
                  <a:pt x="1200346" y="1536569"/>
                </a:lnTo>
                <a:lnTo>
                  <a:pt x="1200346" y="1665402"/>
                </a:lnTo>
                <a:lnTo>
                  <a:pt x="1206631" y="1665402"/>
                </a:lnTo>
                <a:lnTo>
                  <a:pt x="1206631" y="1731390"/>
                </a:lnTo>
                <a:lnTo>
                  <a:pt x="1231769" y="1731390"/>
                </a:lnTo>
                <a:lnTo>
                  <a:pt x="1231769" y="1753386"/>
                </a:lnTo>
                <a:lnTo>
                  <a:pt x="1404594" y="1753386"/>
                </a:lnTo>
                <a:lnTo>
                  <a:pt x="1404594" y="1778524"/>
                </a:lnTo>
                <a:lnTo>
                  <a:pt x="1458012" y="1778524"/>
                </a:lnTo>
                <a:lnTo>
                  <a:pt x="1458012" y="1800520"/>
                </a:lnTo>
                <a:lnTo>
                  <a:pt x="1495719" y="1800520"/>
                </a:lnTo>
                <a:lnTo>
                  <a:pt x="1495719" y="1847654"/>
                </a:lnTo>
                <a:lnTo>
                  <a:pt x="1643406" y="1847654"/>
                </a:lnTo>
                <a:lnTo>
                  <a:pt x="1643406" y="1875934"/>
                </a:lnTo>
                <a:lnTo>
                  <a:pt x="1784808" y="1875934"/>
                </a:lnTo>
                <a:lnTo>
                  <a:pt x="1784808" y="1919926"/>
                </a:lnTo>
                <a:lnTo>
                  <a:pt x="1803662" y="1919926"/>
                </a:lnTo>
                <a:lnTo>
                  <a:pt x="1803662" y="1992198"/>
                </a:lnTo>
                <a:lnTo>
                  <a:pt x="1828800" y="1992198"/>
                </a:lnTo>
                <a:lnTo>
                  <a:pt x="1828800" y="2014194"/>
                </a:lnTo>
                <a:lnTo>
                  <a:pt x="1901072" y="2014194"/>
                </a:lnTo>
                <a:lnTo>
                  <a:pt x="1901072" y="2029905"/>
                </a:lnTo>
                <a:lnTo>
                  <a:pt x="2023620" y="2029905"/>
                </a:lnTo>
                <a:lnTo>
                  <a:pt x="2023620" y="2045617"/>
                </a:lnTo>
                <a:lnTo>
                  <a:pt x="2067612" y="2045617"/>
                </a:lnTo>
                <a:lnTo>
                  <a:pt x="2067612" y="2073897"/>
                </a:lnTo>
                <a:lnTo>
                  <a:pt x="2080181" y="2073897"/>
                </a:lnTo>
                <a:lnTo>
                  <a:pt x="2108462" y="2073897"/>
                </a:lnTo>
                <a:lnTo>
                  <a:pt x="2108462" y="2105320"/>
                </a:lnTo>
                <a:lnTo>
                  <a:pt x="2187018" y="2105320"/>
                </a:lnTo>
                <a:lnTo>
                  <a:pt x="2187018" y="2139885"/>
                </a:lnTo>
                <a:lnTo>
                  <a:pt x="2240437" y="2139885"/>
                </a:lnTo>
                <a:lnTo>
                  <a:pt x="2240437" y="2168165"/>
                </a:lnTo>
                <a:lnTo>
                  <a:pt x="2303282" y="2168165"/>
                </a:lnTo>
                <a:lnTo>
                  <a:pt x="2303282" y="2183877"/>
                </a:lnTo>
                <a:lnTo>
                  <a:pt x="2768338" y="2183877"/>
                </a:lnTo>
                <a:lnTo>
                  <a:pt x="2768338" y="2212157"/>
                </a:lnTo>
                <a:lnTo>
                  <a:pt x="2834325" y="2212157"/>
                </a:lnTo>
                <a:lnTo>
                  <a:pt x="2834325" y="2246722"/>
                </a:lnTo>
                <a:lnTo>
                  <a:pt x="2994581" y="2246722"/>
                </a:lnTo>
                <a:lnTo>
                  <a:pt x="2994581" y="2265576"/>
                </a:lnTo>
                <a:lnTo>
                  <a:pt x="3315092" y="2265576"/>
                </a:lnTo>
                <a:lnTo>
                  <a:pt x="3315092" y="2309567"/>
                </a:lnTo>
                <a:lnTo>
                  <a:pt x="3886985" y="2309567"/>
                </a:lnTo>
                <a:lnTo>
                  <a:pt x="3886985" y="2337848"/>
                </a:lnTo>
              </a:path>
            </a:pathLst>
          </a:cu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Poppins"/>
              <a:ea typeface="+mn-ea"/>
              <a:cs typeface="+mn-cs"/>
            </a:endParaRPr>
          </a:p>
        </p:txBody>
      </p:sp>
      <p:sp>
        <p:nvSpPr>
          <p:cNvPr id="10243" name="Rectangle 4">
            <a:extLst>
              <a:ext uri="{FF2B5EF4-FFF2-40B4-BE49-F238E27FC236}">
                <a16:creationId xmlns:a16="http://schemas.microsoft.com/office/drawing/2014/main" id="{01668FAB-2BB0-38AC-5933-E0A607E1DB05}"/>
              </a:ext>
            </a:extLst>
          </p:cNvPr>
          <p:cNvSpPr>
            <a:spLocks noGrp="1" noChangeArrowheads="1"/>
          </p:cNvSpPr>
          <p:nvPr>
            <p:ph type="title"/>
          </p:nvPr>
        </p:nvSpPr>
        <p:spPr>
          <a:xfrm>
            <a:off x="231078" y="241553"/>
            <a:ext cx="11740260" cy="502445"/>
          </a:xfrm>
        </p:spPr>
        <p:txBody>
          <a:bodyPr/>
          <a:lstStyle/>
          <a:p>
            <a:r>
              <a:rPr lang="en-US" altLang="en-US" dirty="0"/>
              <a:t>EMBER-3 Update: PFS (Primary Endpoint)</a:t>
            </a:r>
          </a:p>
        </p:txBody>
      </p:sp>
      <p:sp>
        <p:nvSpPr>
          <p:cNvPr id="5" name="Content Placeholder 12">
            <a:extLst>
              <a:ext uri="{FF2B5EF4-FFF2-40B4-BE49-F238E27FC236}">
                <a16:creationId xmlns:a16="http://schemas.microsoft.com/office/drawing/2014/main" id="{27D3596D-5085-16A5-AA00-31E279F03F83}"/>
              </a:ext>
            </a:extLst>
          </p:cNvPr>
          <p:cNvSpPr>
            <a:spLocks noGrp="1"/>
          </p:cNvSpPr>
          <p:nvPr>
            <p:ph idx="1"/>
          </p:nvPr>
        </p:nvSpPr>
        <p:spPr>
          <a:xfrm>
            <a:off x="1914105" y="5589184"/>
            <a:ext cx="5768906" cy="412288"/>
          </a:xfrm>
        </p:spPr>
        <p:txBody>
          <a:bodyPr/>
          <a:lstStyle/>
          <a:p>
            <a:pPr marL="0" indent="0">
              <a:buNone/>
            </a:pPr>
            <a:r>
              <a:rPr lang="en-US" altLang="en-US" sz="1800" b="1" i="1" dirty="0"/>
              <a:t>ESR1</a:t>
            </a:r>
            <a:r>
              <a:rPr lang="en-US" altLang="en-US" sz="1800" b="1" dirty="0"/>
              <a:t>m: </a:t>
            </a:r>
            <a:r>
              <a:rPr lang="en-US" altLang="en-US" sz="1800" dirty="0"/>
              <a:t>PFS benefit sustained with </a:t>
            </a:r>
            <a:r>
              <a:rPr lang="en-US" altLang="en-US" sz="1800" dirty="0" err="1"/>
              <a:t>imlunestrant</a:t>
            </a:r>
            <a:r>
              <a:rPr lang="en-US" altLang="en-US" sz="1800" dirty="0"/>
              <a:t> at median follow-up of 27.6 mo</a:t>
            </a:r>
          </a:p>
        </p:txBody>
      </p:sp>
      <p:sp>
        <p:nvSpPr>
          <p:cNvPr id="9" name="Content Placeholder 8">
            <a:extLst>
              <a:ext uri="{FF2B5EF4-FFF2-40B4-BE49-F238E27FC236}">
                <a16:creationId xmlns:a16="http://schemas.microsoft.com/office/drawing/2014/main" id="{43794786-A684-118B-1920-9ECE965E1C96}"/>
              </a:ext>
            </a:extLst>
          </p:cNvPr>
          <p:cNvSpPr>
            <a:spLocks noGrp="1"/>
          </p:cNvSpPr>
          <p:nvPr>
            <p:ph sz="quarter" idx="10"/>
          </p:nvPr>
        </p:nvSpPr>
        <p:spPr/>
        <p:txBody>
          <a:bodyPr/>
          <a:lstStyle/>
          <a:p>
            <a:pPr algn="ctr"/>
            <a:r>
              <a:rPr lang="en-US" dirty="0"/>
              <a:t>Jhaveri KL et al. SABCS 2025. </a:t>
            </a:r>
            <a:r>
              <a:rPr lang="en-US" dirty="0" err="1"/>
              <a:t>Abstr</a:t>
            </a:r>
            <a:r>
              <a:rPr lang="en-US" dirty="0"/>
              <a:t> GS3-08; Jhaveri KL et al. Ann Oncol 2026; 37(4):532-543. </a:t>
            </a:r>
          </a:p>
        </p:txBody>
      </p:sp>
      <p:sp>
        <p:nvSpPr>
          <p:cNvPr id="6" name="Content Placeholder 12">
            <a:extLst>
              <a:ext uri="{FF2B5EF4-FFF2-40B4-BE49-F238E27FC236}">
                <a16:creationId xmlns:a16="http://schemas.microsoft.com/office/drawing/2014/main" id="{7F93ADA9-8207-276D-11BF-65176D892E13}"/>
              </a:ext>
            </a:extLst>
          </p:cNvPr>
          <p:cNvSpPr txBox="1">
            <a:spLocks/>
          </p:cNvSpPr>
          <p:nvPr/>
        </p:nvSpPr>
        <p:spPr>
          <a:xfrm>
            <a:off x="3024969" y="1044901"/>
            <a:ext cx="4191299" cy="897625"/>
          </a:xfrm>
          <a:prstGeom prst="rect">
            <a:avLst/>
          </a:prstGeom>
        </p:spPr>
        <p:txBody>
          <a:bodyPr vert="horz" lIns="0" tIns="0" rIns="0" bIns="0" rtlCol="0">
            <a:noAutofit/>
          </a:bodyPr>
          <a:lstStyle>
            <a:lvl1pPr marL="0" indent="0" algn="l" defTabSz="914400" rtl="0" eaLnBrk="1" latinLnBrk="0" hangingPunct="1">
              <a:lnSpc>
                <a:spcPct val="100000"/>
              </a:lnSpc>
              <a:spcBef>
                <a:spcPts val="1600"/>
              </a:spcBef>
              <a:buFont typeface="Arial" panose="020B0604020202020204" pitchFamily="34" charset="0"/>
              <a:buNone/>
              <a:defRPr lang="en-US" sz="2400" kern="1200">
                <a:solidFill>
                  <a:schemeClr val="tx1"/>
                </a:solidFill>
                <a:latin typeface="Poppins" pitchFamily="2" charset="77"/>
                <a:ea typeface="+mn-ea"/>
                <a:cs typeface="Poppins" pitchFamily="2" charset="77"/>
              </a:defRPr>
            </a:lvl1pPr>
            <a:lvl2pPr marL="231775" indent="-231775" algn="l" defTabSz="914400" rtl="0" eaLnBrk="1" latinLnBrk="0" hangingPunct="1">
              <a:lnSpc>
                <a:spcPct val="110000"/>
              </a:lnSpc>
              <a:spcBef>
                <a:spcPts val="1600"/>
              </a:spcBef>
              <a:buFont typeface="Poppins" panose="00000500000000000000" pitchFamily="2" charset="0"/>
              <a:buChar char="•"/>
              <a:defRPr sz="2000" kern="1200">
                <a:solidFill>
                  <a:schemeClr val="tx1"/>
                </a:solidFill>
                <a:latin typeface="Poppins" pitchFamily="2" charset="77"/>
                <a:ea typeface="+mn-ea"/>
                <a:cs typeface="Poppins" pitchFamily="2" charset="77"/>
              </a:defRPr>
            </a:lvl2pPr>
            <a:lvl3pPr marL="457200" indent="-228600" algn="l" defTabSz="914400" rtl="0" eaLnBrk="1" latinLnBrk="0" hangingPunct="1">
              <a:lnSpc>
                <a:spcPct val="110000"/>
              </a:lnSpc>
              <a:spcBef>
                <a:spcPts val="1600"/>
              </a:spcBef>
              <a:buFont typeface="Poppins" panose="00000500000000000000" pitchFamily="2" charset="0"/>
              <a:buChar char="–"/>
              <a:defRPr sz="1800" kern="1200">
                <a:solidFill>
                  <a:schemeClr val="tx1"/>
                </a:solidFill>
                <a:latin typeface="Poppins" pitchFamily="2" charset="77"/>
                <a:ea typeface="+mn-ea"/>
                <a:cs typeface="Poppins" pitchFamily="2" charset="77"/>
              </a:defRPr>
            </a:lvl3pPr>
            <a:lvl4pPr marL="685800" indent="-228600" algn="l" defTabSz="914400" rtl="0" eaLnBrk="1" latinLnBrk="0" hangingPunct="1">
              <a:lnSpc>
                <a:spcPct val="110000"/>
              </a:lnSpc>
              <a:spcBef>
                <a:spcPts val="1600"/>
              </a:spcBef>
              <a:buFont typeface="Arial" panose="020B0604020202020204" pitchFamily="34" charset="0"/>
              <a:buChar char="•"/>
              <a:defRPr lang="en-US" sz="1600" kern="1200">
                <a:solidFill>
                  <a:schemeClr val="tx1"/>
                </a:solidFill>
                <a:latin typeface="Poppins" pitchFamily="2" charset="77"/>
                <a:ea typeface="+mn-ea"/>
                <a:cs typeface="Poppins" pitchFamily="2" charset="77"/>
              </a:defRPr>
            </a:lvl4pPr>
            <a:lvl5pPr marL="914400" indent="-228600" algn="l" defTabSz="914400" rtl="0" eaLnBrk="1" latinLnBrk="0" hangingPunct="1">
              <a:lnSpc>
                <a:spcPct val="110000"/>
              </a:lnSpc>
              <a:spcBef>
                <a:spcPts val="1600"/>
              </a:spcBef>
              <a:buFont typeface="Poppins" panose="00000500000000000000" pitchFamily="2" charset="0"/>
              <a:buChar char="–"/>
              <a:defRPr sz="1600" kern="1200">
                <a:solidFill>
                  <a:schemeClr val="tx1"/>
                </a:solidFill>
                <a:latin typeface="Poppins" pitchFamily="2" charset="77"/>
                <a:ea typeface="+mn-ea"/>
                <a:cs typeface="Poppins" pitchFamily="2" charset="77"/>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2000" b="1" i="0" u="none" strike="noStrike" kern="1200" cap="none" spc="0" normalizeH="0" baseline="0" noProof="0" dirty="0">
                <a:ln>
                  <a:noFill/>
                </a:ln>
                <a:solidFill>
                  <a:srgbClr val="161616"/>
                </a:solidFill>
                <a:effectLst/>
                <a:uLnTx/>
                <a:uFillTx/>
                <a:latin typeface="Poppins" pitchFamily="2" charset="77"/>
                <a:ea typeface="+mn-ea"/>
                <a:cs typeface="Poppins" pitchFamily="2" charset="77"/>
              </a:rPr>
              <a:t>PFS in </a:t>
            </a:r>
            <a:r>
              <a:rPr kumimoji="0" lang="en-US" altLang="en-US" sz="2000" b="1" i="1" u="none" strike="noStrike" kern="1200" cap="none" spc="0" normalizeH="0" baseline="0" noProof="0" dirty="0">
                <a:ln>
                  <a:noFill/>
                </a:ln>
                <a:solidFill>
                  <a:srgbClr val="161616"/>
                </a:solidFill>
                <a:effectLst/>
                <a:uLnTx/>
                <a:uFillTx/>
                <a:latin typeface="Poppins" pitchFamily="2" charset="77"/>
                <a:ea typeface="+mn-ea"/>
                <a:cs typeface="Poppins" pitchFamily="2" charset="77"/>
              </a:rPr>
              <a:t>ESR1</a:t>
            </a:r>
            <a:r>
              <a:rPr kumimoji="0" lang="en-US" altLang="en-US" sz="2000" b="1" i="0" u="none" strike="noStrike" kern="1200" cap="none" spc="0" normalizeH="0" baseline="0" noProof="0" dirty="0">
                <a:ln>
                  <a:noFill/>
                </a:ln>
                <a:solidFill>
                  <a:srgbClr val="161616"/>
                </a:solidFill>
                <a:effectLst/>
                <a:uLnTx/>
                <a:uFillTx/>
                <a:latin typeface="Poppins" pitchFamily="2" charset="77"/>
                <a:ea typeface="+mn-ea"/>
                <a:cs typeface="Poppins" pitchFamily="2" charset="77"/>
              </a:rPr>
              <a:t>m Population</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600" b="0" i="0" u="none" strike="noStrike" kern="1200" cap="none" spc="0" normalizeH="0" baseline="0" noProof="0" dirty="0">
                <a:ln>
                  <a:noFill/>
                </a:ln>
                <a:solidFill>
                  <a:srgbClr val="161616"/>
                </a:solidFill>
                <a:effectLst/>
                <a:uLnTx/>
                <a:uFillTx/>
                <a:latin typeface="Poppins" pitchFamily="2" charset="77"/>
                <a:ea typeface="+mn-ea"/>
                <a:cs typeface="Poppins" pitchFamily="2" charset="77"/>
              </a:rPr>
              <a:t>Imlunestrant vs SOC</a:t>
            </a:r>
          </a:p>
        </p:txBody>
      </p:sp>
      <p:sp>
        <p:nvSpPr>
          <p:cNvPr id="10" name="Freeform: Shape 9">
            <a:extLst>
              <a:ext uri="{FF2B5EF4-FFF2-40B4-BE49-F238E27FC236}">
                <a16:creationId xmlns:a16="http://schemas.microsoft.com/office/drawing/2014/main" id="{D665BFC4-F78C-824E-0651-0DC162A77AF9}"/>
              </a:ext>
            </a:extLst>
          </p:cNvPr>
          <p:cNvSpPr/>
          <p:nvPr/>
        </p:nvSpPr>
        <p:spPr>
          <a:xfrm>
            <a:off x="2813799" y="1696198"/>
            <a:ext cx="3908476" cy="2370386"/>
          </a:xfrm>
          <a:custGeom>
            <a:avLst/>
            <a:gdLst>
              <a:gd name="csX0" fmla="*/ 0 w 3639220"/>
              <a:gd name="csY0" fmla="*/ 0 h 2090713"/>
              <a:gd name="csX1" fmla="*/ 0 w 3639220"/>
              <a:gd name="csY1" fmla="*/ 2090713 h 2090713"/>
              <a:gd name="csX2" fmla="*/ 3639220 w 3639220"/>
              <a:gd name="csY2" fmla="*/ 2090713 h 2090713"/>
            </a:gdLst>
            <a:ahLst/>
            <a:cxnLst>
              <a:cxn ang="0">
                <a:pos x="csX0" y="csY0"/>
              </a:cxn>
              <a:cxn ang="0">
                <a:pos x="csX1" y="csY1"/>
              </a:cxn>
              <a:cxn ang="0">
                <a:pos x="csX2" y="csY2"/>
              </a:cxn>
            </a:cxnLst>
            <a:rect l="l" t="t" r="r" b="b"/>
            <a:pathLst>
              <a:path w="3639220" h="2090713">
                <a:moveTo>
                  <a:pt x="0" y="0"/>
                </a:moveTo>
                <a:lnTo>
                  <a:pt x="0" y="2090713"/>
                </a:lnTo>
                <a:lnTo>
                  <a:pt x="3639220" y="2090713"/>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Poppins"/>
              <a:ea typeface="+mn-ea"/>
              <a:cs typeface="+mn-cs"/>
            </a:endParaRPr>
          </a:p>
        </p:txBody>
      </p:sp>
      <p:grpSp>
        <p:nvGrpSpPr>
          <p:cNvPr id="21" name="Group 20">
            <a:extLst>
              <a:ext uri="{FF2B5EF4-FFF2-40B4-BE49-F238E27FC236}">
                <a16:creationId xmlns:a16="http://schemas.microsoft.com/office/drawing/2014/main" id="{FA3CA944-D7E3-A9A2-7F17-00ED1D1320CC}"/>
              </a:ext>
            </a:extLst>
          </p:cNvPr>
          <p:cNvGrpSpPr/>
          <p:nvPr/>
        </p:nvGrpSpPr>
        <p:grpSpPr>
          <a:xfrm>
            <a:off x="2758200" y="1706246"/>
            <a:ext cx="55599" cy="2362014"/>
            <a:chOff x="1055077" y="1979526"/>
            <a:chExt cx="75695" cy="2362014"/>
          </a:xfrm>
        </p:grpSpPr>
        <p:cxnSp>
          <p:nvCxnSpPr>
            <p:cNvPr id="13" name="Straight Connector 12">
              <a:extLst>
                <a:ext uri="{FF2B5EF4-FFF2-40B4-BE49-F238E27FC236}">
                  <a16:creationId xmlns:a16="http://schemas.microsoft.com/office/drawing/2014/main" id="{F61FE1E8-90DA-60BE-8DA5-74B6BFBB2E63}"/>
                </a:ext>
              </a:extLst>
            </p:cNvPr>
            <p:cNvCxnSpPr>
              <a:cxnSpLocks/>
            </p:cNvCxnSpPr>
            <p:nvPr/>
          </p:nvCxnSpPr>
          <p:spPr>
            <a:xfrm>
              <a:off x="1055077" y="197952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568BABC-1DCF-4911-D55B-F28A826615C0}"/>
                </a:ext>
              </a:extLst>
            </p:cNvPr>
            <p:cNvCxnSpPr>
              <a:cxnSpLocks/>
            </p:cNvCxnSpPr>
            <p:nvPr/>
          </p:nvCxnSpPr>
          <p:spPr>
            <a:xfrm>
              <a:off x="1055077" y="257003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EE41AA8-5B22-0FB4-F2FE-D272225C3FA4}"/>
                </a:ext>
              </a:extLst>
            </p:cNvPr>
            <p:cNvCxnSpPr>
              <a:cxnSpLocks/>
            </p:cNvCxnSpPr>
            <p:nvPr/>
          </p:nvCxnSpPr>
          <p:spPr>
            <a:xfrm>
              <a:off x="1055077" y="3160533"/>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DC0419-C264-2294-BC72-2DEF96383D43}"/>
                </a:ext>
              </a:extLst>
            </p:cNvPr>
            <p:cNvCxnSpPr>
              <a:cxnSpLocks/>
            </p:cNvCxnSpPr>
            <p:nvPr/>
          </p:nvCxnSpPr>
          <p:spPr>
            <a:xfrm>
              <a:off x="1055077" y="375103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B9BB480-1E1D-5A3F-EECD-E68957681099}"/>
                </a:ext>
              </a:extLst>
            </p:cNvPr>
            <p:cNvCxnSpPr>
              <a:cxnSpLocks/>
            </p:cNvCxnSpPr>
            <p:nvPr/>
          </p:nvCxnSpPr>
          <p:spPr>
            <a:xfrm>
              <a:off x="1055077" y="434154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0C38FF71-5026-54D0-9406-72672B646C7C}"/>
              </a:ext>
            </a:extLst>
          </p:cNvPr>
          <p:cNvGrpSpPr/>
          <p:nvPr/>
        </p:nvGrpSpPr>
        <p:grpSpPr>
          <a:xfrm>
            <a:off x="2813799" y="4071609"/>
            <a:ext cx="3903449" cy="45720"/>
            <a:chOff x="1130772" y="4344889"/>
            <a:chExt cx="3903449" cy="45720"/>
          </a:xfrm>
        </p:grpSpPr>
        <p:grpSp>
          <p:nvGrpSpPr>
            <p:cNvPr id="22" name="Group 21">
              <a:extLst>
                <a:ext uri="{FF2B5EF4-FFF2-40B4-BE49-F238E27FC236}">
                  <a16:creationId xmlns:a16="http://schemas.microsoft.com/office/drawing/2014/main" id="{CF786718-9A31-051B-49D5-73FE72E8AD94}"/>
                </a:ext>
              </a:extLst>
            </p:cNvPr>
            <p:cNvGrpSpPr/>
            <p:nvPr/>
          </p:nvGrpSpPr>
          <p:grpSpPr>
            <a:xfrm rot="5400000">
              <a:off x="1755865" y="3719796"/>
              <a:ext cx="45719" cy="1295905"/>
              <a:chOff x="1055077" y="1979526"/>
              <a:chExt cx="75695" cy="2362014"/>
            </a:xfrm>
          </p:grpSpPr>
          <p:cxnSp>
            <p:nvCxnSpPr>
              <p:cNvPr id="23" name="Straight Connector 22">
                <a:extLst>
                  <a:ext uri="{FF2B5EF4-FFF2-40B4-BE49-F238E27FC236}">
                    <a16:creationId xmlns:a16="http://schemas.microsoft.com/office/drawing/2014/main" id="{EA36D1B6-C2A4-C944-1B09-97E9DBF49F6A}"/>
                  </a:ext>
                </a:extLst>
              </p:cNvPr>
              <p:cNvCxnSpPr>
                <a:cxnSpLocks/>
              </p:cNvCxnSpPr>
              <p:nvPr/>
            </p:nvCxnSpPr>
            <p:spPr>
              <a:xfrm>
                <a:off x="1055077" y="197952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F20AFAC-8B77-1ADD-E150-9E7F3470B1D7}"/>
                  </a:ext>
                </a:extLst>
              </p:cNvPr>
              <p:cNvCxnSpPr>
                <a:cxnSpLocks/>
              </p:cNvCxnSpPr>
              <p:nvPr/>
            </p:nvCxnSpPr>
            <p:spPr>
              <a:xfrm>
                <a:off x="1055077" y="257003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DFC5116-21D0-FE10-3B49-6AA002511992}"/>
                  </a:ext>
                </a:extLst>
              </p:cNvPr>
              <p:cNvCxnSpPr>
                <a:cxnSpLocks/>
              </p:cNvCxnSpPr>
              <p:nvPr/>
            </p:nvCxnSpPr>
            <p:spPr>
              <a:xfrm>
                <a:off x="1055077" y="3160533"/>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B62912D-FE76-21F0-64E1-D66168AB2071}"/>
                  </a:ext>
                </a:extLst>
              </p:cNvPr>
              <p:cNvCxnSpPr>
                <a:cxnSpLocks/>
              </p:cNvCxnSpPr>
              <p:nvPr/>
            </p:nvCxnSpPr>
            <p:spPr>
              <a:xfrm>
                <a:off x="1055077" y="375103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68E3F4C-E16E-94E5-378B-91EAF5FBFD00}"/>
                  </a:ext>
                </a:extLst>
              </p:cNvPr>
              <p:cNvCxnSpPr>
                <a:cxnSpLocks/>
              </p:cNvCxnSpPr>
              <p:nvPr/>
            </p:nvCxnSpPr>
            <p:spPr>
              <a:xfrm>
                <a:off x="1055077" y="434154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FFA919C-2DD9-3513-BC62-C51E3A4D102B}"/>
                </a:ext>
              </a:extLst>
            </p:cNvPr>
            <p:cNvGrpSpPr/>
            <p:nvPr/>
          </p:nvGrpSpPr>
          <p:grpSpPr>
            <a:xfrm rot="5400000">
              <a:off x="3386126" y="3719797"/>
              <a:ext cx="45719" cy="1295905"/>
              <a:chOff x="1055077" y="1979526"/>
              <a:chExt cx="75695" cy="2362014"/>
            </a:xfrm>
          </p:grpSpPr>
          <p:cxnSp>
            <p:nvCxnSpPr>
              <p:cNvPr id="29" name="Straight Connector 28">
                <a:extLst>
                  <a:ext uri="{FF2B5EF4-FFF2-40B4-BE49-F238E27FC236}">
                    <a16:creationId xmlns:a16="http://schemas.microsoft.com/office/drawing/2014/main" id="{D220E12F-6944-102C-D1EA-E7B8F0446F13}"/>
                  </a:ext>
                </a:extLst>
              </p:cNvPr>
              <p:cNvCxnSpPr>
                <a:cxnSpLocks/>
              </p:cNvCxnSpPr>
              <p:nvPr/>
            </p:nvCxnSpPr>
            <p:spPr>
              <a:xfrm>
                <a:off x="1055077" y="197952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0361818-9DB9-46CA-FDA5-C09992E455D1}"/>
                  </a:ext>
                </a:extLst>
              </p:cNvPr>
              <p:cNvCxnSpPr>
                <a:cxnSpLocks/>
              </p:cNvCxnSpPr>
              <p:nvPr/>
            </p:nvCxnSpPr>
            <p:spPr>
              <a:xfrm>
                <a:off x="1055077" y="257003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F86C89F-2607-1A66-00F9-8ACE6FE4465E}"/>
                  </a:ext>
                </a:extLst>
              </p:cNvPr>
              <p:cNvCxnSpPr>
                <a:cxnSpLocks/>
              </p:cNvCxnSpPr>
              <p:nvPr/>
            </p:nvCxnSpPr>
            <p:spPr>
              <a:xfrm>
                <a:off x="1055077" y="3160533"/>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A51BF5B-4E88-DD98-5132-4BE9F38ED7C8}"/>
                  </a:ext>
                </a:extLst>
              </p:cNvPr>
              <p:cNvCxnSpPr>
                <a:cxnSpLocks/>
              </p:cNvCxnSpPr>
              <p:nvPr/>
            </p:nvCxnSpPr>
            <p:spPr>
              <a:xfrm>
                <a:off x="1055077" y="375103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7FB5E65-415E-D6A6-8946-C3CEA32234D5}"/>
                  </a:ext>
                </a:extLst>
              </p:cNvPr>
              <p:cNvCxnSpPr>
                <a:cxnSpLocks/>
              </p:cNvCxnSpPr>
              <p:nvPr/>
            </p:nvCxnSpPr>
            <p:spPr>
              <a:xfrm>
                <a:off x="1055077" y="434154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06567AF9-D785-7594-B706-4BB21515864B}"/>
                </a:ext>
              </a:extLst>
            </p:cNvPr>
            <p:cNvGrpSpPr/>
            <p:nvPr/>
          </p:nvGrpSpPr>
          <p:grpSpPr>
            <a:xfrm rot="5400000">
              <a:off x="4687385" y="4043773"/>
              <a:ext cx="45719" cy="647953"/>
              <a:chOff x="1055077" y="3160533"/>
              <a:chExt cx="75695" cy="1181007"/>
            </a:xfrm>
          </p:grpSpPr>
          <p:cxnSp>
            <p:nvCxnSpPr>
              <p:cNvPr id="37" name="Straight Connector 36">
                <a:extLst>
                  <a:ext uri="{FF2B5EF4-FFF2-40B4-BE49-F238E27FC236}">
                    <a16:creationId xmlns:a16="http://schemas.microsoft.com/office/drawing/2014/main" id="{0B8C02C2-6B7E-1E6D-2BFE-B844256DAC89}"/>
                  </a:ext>
                </a:extLst>
              </p:cNvPr>
              <p:cNvCxnSpPr>
                <a:cxnSpLocks/>
              </p:cNvCxnSpPr>
              <p:nvPr/>
            </p:nvCxnSpPr>
            <p:spPr>
              <a:xfrm>
                <a:off x="1055077" y="3160533"/>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243DBA1F-938A-73FC-D2EF-4E0643AAE819}"/>
                  </a:ext>
                </a:extLst>
              </p:cNvPr>
              <p:cNvCxnSpPr>
                <a:cxnSpLocks/>
              </p:cNvCxnSpPr>
              <p:nvPr/>
            </p:nvCxnSpPr>
            <p:spPr>
              <a:xfrm>
                <a:off x="1055077" y="3751036"/>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26B5C48-0B1F-5091-62EA-DDD426117B89}"/>
                  </a:ext>
                </a:extLst>
              </p:cNvPr>
              <p:cNvCxnSpPr>
                <a:cxnSpLocks/>
              </p:cNvCxnSpPr>
              <p:nvPr/>
            </p:nvCxnSpPr>
            <p:spPr>
              <a:xfrm>
                <a:off x="1055077" y="4341540"/>
                <a:ext cx="7569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1" name="TextBox 40">
            <a:extLst>
              <a:ext uri="{FF2B5EF4-FFF2-40B4-BE49-F238E27FC236}">
                <a16:creationId xmlns:a16="http://schemas.microsoft.com/office/drawing/2014/main" id="{31E0134C-6393-8332-AEB9-B1B5DB90C307}"/>
              </a:ext>
            </a:extLst>
          </p:cNvPr>
          <p:cNvSpPr txBox="1"/>
          <p:nvPr/>
        </p:nvSpPr>
        <p:spPr>
          <a:xfrm>
            <a:off x="2250946" y="1622462"/>
            <a:ext cx="477297" cy="231112"/>
          </a:xfrm>
          <a:prstGeom prst="rect">
            <a:avLst/>
          </a:prstGeom>
        </p:spPr>
        <p:txBody>
          <a:bodyPr vert="horz"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100</a:t>
            </a:r>
          </a:p>
        </p:txBody>
      </p:sp>
      <p:sp>
        <p:nvSpPr>
          <p:cNvPr id="42" name="TextBox 41">
            <a:extLst>
              <a:ext uri="{FF2B5EF4-FFF2-40B4-BE49-F238E27FC236}">
                <a16:creationId xmlns:a16="http://schemas.microsoft.com/office/drawing/2014/main" id="{AFDB714F-837A-C028-04FD-1D107C2E51EA}"/>
              </a:ext>
            </a:extLst>
          </p:cNvPr>
          <p:cNvSpPr txBox="1"/>
          <p:nvPr/>
        </p:nvSpPr>
        <p:spPr>
          <a:xfrm>
            <a:off x="2248599" y="2216851"/>
            <a:ext cx="477297" cy="231112"/>
          </a:xfrm>
          <a:prstGeom prst="rect">
            <a:avLst/>
          </a:prstGeom>
        </p:spPr>
        <p:txBody>
          <a:bodyPr vert="horz"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75</a:t>
            </a:r>
          </a:p>
        </p:txBody>
      </p:sp>
      <p:sp>
        <p:nvSpPr>
          <p:cNvPr id="43" name="TextBox 42">
            <a:extLst>
              <a:ext uri="{FF2B5EF4-FFF2-40B4-BE49-F238E27FC236}">
                <a16:creationId xmlns:a16="http://schemas.microsoft.com/office/drawing/2014/main" id="{7B626B28-447A-8585-99EB-815480E9E3C3}"/>
              </a:ext>
            </a:extLst>
          </p:cNvPr>
          <p:cNvSpPr txBox="1"/>
          <p:nvPr/>
        </p:nvSpPr>
        <p:spPr>
          <a:xfrm>
            <a:off x="2247201" y="2815253"/>
            <a:ext cx="477297" cy="231112"/>
          </a:xfrm>
          <a:prstGeom prst="rect">
            <a:avLst/>
          </a:prstGeom>
        </p:spPr>
        <p:txBody>
          <a:bodyPr vert="horz"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50</a:t>
            </a:r>
          </a:p>
        </p:txBody>
      </p:sp>
      <p:sp>
        <p:nvSpPr>
          <p:cNvPr id="44" name="TextBox 43">
            <a:extLst>
              <a:ext uri="{FF2B5EF4-FFF2-40B4-BE49-F238E27FC236}">
                <a16:creationId xmlns:a16="http://schemas.microsoft.com/office/drawing/2014/main" id="{6237ACBE-537A-0980-E070-BAEA0526403D}"/>
              </a:ext>
            </a:extLst>
          </p:cNvPr>
          <p:cNvSpPr txBox="1"/>
          <p:nvPr/>
        </p:nvSpPr>
        <p:spPr>
          <a:xfrm>
            <a:off x="2244854" y="3409642"/>
            <a:ext cx="477297" cy="231112"/>
          </a:xfrm>
          <a:prstGeom prst="rect">
            <a:avLst/>
          </a:prstGeom>
        </p:spPr>
        <p:txBody>
          <a:bodyPr vert="horz"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25</a:t>
            </a:r>
          </a:p>
        </p:txBody>
      </p:sp>
      <p:sp>
        <p:nvSpPr>
          <p:cNvPr id="45" name="TextBox 44">
            <a:extLst>
              <a:ext uri="{FF2B5EF4-FFF2-40B4-BE49-F238E27FC236}">
                <a16:creationId xmlns:a16="http://schemas.microsoft.com/office/drawing/2014/main" id="{9F2AF58B-27DA-B4E8-4EA6-6F241563A7B4}"/>
              </a:ext>
            </a:extLst>
          </p:cNvPr>
          <p:cNvSpPr txBox="1"/>
          <p:nvPr/>
        </p:nvSpPr>
        <p:spPr>
          <a:xfrm>
            <a:off x="2244853" y="3978913"/>
            <a:ext cx="477297" cy="231112"/>
          </a:xfrm>
          <a:prstGeom prst="rect">
            <a:avLst/>
          </a:prstGeom>
        </p:spPr>
        <p:txBody>
          <a:bodyPr vert="horz"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p:txBody>
      </p:sp>
      <p:sp>
        <p:nvSpPr>
          <p:cNvPr id="46" name="TextBox 45">
            <a:extLst>
              <a:ext uri="{FF2B5EF4-FFF2-40B4-BE49-F238E27FC236}">
                <a16:creationId xmlns:a16="http://schemas.microsoft.com/office/drawing/2014/main" id="{05184458-1951-A540-4549-069C23267128}"/>
              </a:ext>
            </a:extLst>
          </p:cNvPr>
          <p:cNvSpPr txBox="1"/>
          <p:nvPr/>
        </p:nvSpPr>
        <p:spPr>
          <a:xfrm rot="16200000">
            <a:off x="1657863" y="2753061"/>
            <a:ext cx="1164495"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lumMod val="75000"/>
                    <a:lumOff val="25000"/>
                  </a:srgbClr>
                </a:solidFill>
                <a:effectLst/>
                <a:uLnTx/>
                <a:uFillTx/>
                <a:latin typeface="Poppins Medium" panose="00000600000000000000" pitchFamily="2" charset="0"/>
                <a:ea typeface="+mn-ea"/>
                <a:cs typeface="Poppins Medium" panose="00000600000000000000" pitchFamily="2" charset="0"/>
              </a:rPr>
              <a:t>PFS (%)</a:t>
            </a:r>
          </a:p>
        </p:txBody>
      </p:sp>
      <p:sp>
        <p:nvSpPr>
          <p:cNvPr id="47" name="TextBox 46">
            <a:extLst>
              <a:ext uri="{FF2B5EF4-FFF2-40B4-BE49-F238E27FC236}">
                <a16:creationId xmlns:a16="http://schemas.microsoft.com/office/drawing/2014/main" id="{E1C40910-2BEF-7429-8E00-710716E099D9}"/>
              </a:ext>
            </a:extLst>
          </p:cNvPr>
          <p:cNvSpPr txBox="1"/>
          <p:nvPr/>
        </p:nvSpPr>
        <p:spPr>
          <a:xfrm>
            <a:off x="4236753" y="4410598"/>
            <a:ext cx="1164495"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lumMod val="75000"/>
                    <a:lumOff val="25000"/>
                  </a:srgbClr>
                </a:solidFill>
                <a:effectLst/>
                <a:uLnTx/>
                <a:uFillTx/>
                <a:latin typeface="Poppins Medium" panose="00000600000000000000" pitchFamily="2" charset="0"/>
                <a:ea typeface="+mn-ea"/>
                <a:cs typeface="Poppins Medium" panose="00000600000000000000" pitchFamily="2" charset="0"/>
              </a:rPr>
              <a:t>Time (Mo)</a:t>
            </a:r>
          </a:p>
        </p:txBody>
      </p:sp>
      <p:sp>
        <p:nvSpPr>
          <p:cNvPr id="48" name="TextBox 47">
            <a:extLst>
              <a:ext uri="{FF2B5EF4-FFF2-40B4-BE49-F238E27FC236}">
                <a16:creationId xmlns:a16="http://schemas.microsoft.com/office/drawing/2014/main" id="{06277BEF-6684-7B51-2236-15A2D0641802}"/>
              </a:ext>
            </a:extLst>
          </p:cNvPr>
          <p:cNvSpPr txBox="1"/>
          <p:nvPr/>
        </p:nvSpPr>
        <p:spPr>
          <a:xfrm>
            <a:off x="2633325"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p:txBody>
      </p:sp>
      <p:sp>
        <p:nvSpPr>
          <p:cNvPr id="49" name="TextBox 48">
            <a:extLst>
              <a:ext uri="{FF2B5EF4-FFF2-40B4-BE49-F238E27FC236}">
                <a16:creationId xmlns:a16="http://schemas.microsoft.com/office/drawing/2014/main" id="{1CA7DD29-FB07-9FC9-8A3A-B2B173D70D22}"/>
              </a:ext>
            </a:extLst>
          </p:cNvPr>
          <p:cNvSpPr txBox="1"/>
          <p:nvPr/>
        </p:nvSpPr>
        <p:spPr>
          <a:xfrm>
            <a:off x="2961973"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a:t>
            </a:r>
          </a:p>
        </p:txBody>
      </p:sp>
      <p:sp>
        <p:nvSpPr>
          <p:cNvPr id="50" name="TextBox 49">
            <a:extLst>
              <a:ext uri="{FF2B5EF4-FFF2-40B4-BE49-F238E27FC236}">
                <a16:creationId xmlns:a16="http://schemas.microsoft.com/office/drawing/2014/main" id="{DA75AD6B-013B-8FBD-43EA-7EF984D1E3EA}"/>
              </a:ext>
            </a:extLst>
          </p:cNvPr>
          <p:cNvSpPr txBox="1"/>
          <p:nvPr/>
        </p:nvSpPr>
        <p:spPr>
          <a:xfrm>
            <a:off x="3294437"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6</a:t>
            </a:r>
          </a:p>
        </p:txBody>
      </p:sp>
      <p:sp>
        <p:nvSpPr>
          <p:cNvPr id="51" name="TextBox 50">
            <a:extLst>
              <a:ext uri="{FF2B5EF4-FFF2-40B4-BE49-F238E27FC236}">
                <a16:creationId xmlns:a16="http://schemas.microsoft.com/office/drawing/2014/main" id="{B54BA7F0-255B-2159-4798-1F2F3D5F71F4}"/>
              </a:ext>
            </a:extLst>
          </p:cNvPr>
          <p:cNvSpPr txBox="1"/>
          <p:nvPr/>
        </p:nvSpPr>
        <p:spPr>
          <a:xfrm>
            <a:off x="3623085"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9</a:t>
            </a:r>
          </a:p>
        </p:txBody>
      </p:sp>
      <p:sp>
        <p:nvSpPr>
          <p:cNvPr id="57" name="TextBox 56">
            <a:extLst>
              <a:ext uri="{FF2B5EF4-FFF2-40B4-BE49-F238E27FC236}">
                <a16:creationId xmlns:a16="http://schemas.microsoft.com/office/drawing/2014/main" id="{064429B9-A4C7-DE4B-9962-4E9AE73AE3A6}"/>
              </a:ext>
            </a:extLst>
          </p:cNvPr>
          <p:cNvSpPr txBox="1"/>
          <p:nvPr/>
        </p:nvSpPr>
        <p:spPr>
          <a:xfrm>
            <a:off x="3928729"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p:txBody>
      </p:sp>
      <p:sp>
        <p:nvSpPr>
          <p:cNvPr id="58" name="TextBox 57">
            <a:extLst>
              <a:ext uri="{FF2B5EF4-FFF2-40B4-BE49-F238E27FC236}">
                <a16:creationId xmlns:a16="http://schemas.microsoft.com/office/drawing/2014/main" id="{11BC1C5E-5D7D-356A-6949-34C1A2F5AC45}"/>
              </a:ext>
            </a:extLst>
          </p:cNvPr>
          <p:cNvSpPr txBox="1"/>
          <p:nvPr/>
        </p:nvSpPr>
        <p:spPr>
          <a:xfrm>
            <a:off x="4257377"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59" name="TextBox 58">
            <a:extLst>
              <a:ext uri="{FF2B5EF4-FFF2-40B4-BE49-F238E27FC236}">
                <a16:creationId xmlns:a16="http://schemas.microsoft.com/office/drawing/2014/main" id="{90BFE3C5-579C-CB5E-4525-54CC818362B9}"/>
              </a:ext>
            </a:extLst>
          </p:cNvPr>
          <p:cNvSpPr txBox="1"/>
          <p:nvPr/>
        </p:nvSpPr>
        <p:spPr>
          <a:xfrm>
            <a:off x="4589841"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18</a:t>
            </a:r>
          </a:p>
        </p:txBody>
      </p:sp>
      <p:sp>
        <p:nvSpPr>
          <p:cNvPr id="60" name="TextBox 59">
            <a:extLst>
              <a:ext uri="{FF2B5EF4-FFF2-40B4-BE49-F238E27FC236}">
                <a16:creationId xmlns:a16="http://schemas.microsoft.com/office/drawing/2014/main" id="{75FF000A-793E-4760-DC21-349EF06BBD5C}"/>
              </a:ext>
            </a:extLst>
          </p:cNvPr>
          <p:cNvSpPr txBox="1"/>
          <p:nvPr/>
        </p:nvSpPr>
        <p:spPr>
          <a:xfrm>
            <a:off x="4918489"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21</a:t>
            </a:r>
          </a:p>
        </p:txBody>
      </p:sp>
      <p:sp>
        <p:nvSpPr>
          <p:cNvPr id="61" name="TextBox 60">
            <a:extLst>
              <a:ext uri="{FF2B5EF4-FFF2-40B4-BE49-F238E27FC236}">
                <a16:creationId xmlns:a16="http://schemas.microsoft.com/office/drawing/2014/main" id="{A461CFE3-B8E7-DEB3-3FCA-3C0B1E4276B0}"/>
              </a:ext>
            </a:extLst>
          </p:cNvPr>
          <p:cNvSpPr txBox="1"/>
          <p:nvPr/>
        </p:nvSpPr>
        <p:spPr>
          <a:xfrm>
            <a:off x="5236368"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24</a:t>
            </a:r>
          </a:p>
        </p:txBody>
      </p:sp>
      <p:sp>
        <p:nvSpPr>
          <p:cNvPr id="62" name="TextBox 61">
            <a:extLst>
              <a:ext uri="{FF2B5EF4-FFF2-40B4-BE49-F238E27FC236}">
                <a16:creationId xmlns:a16="http://schemas.microsoft.com/office/drawing/2014/main" id="{8895B20A-41C4-D18B-CB0C-21A102A386CE}"/>
              </a:ext>
            </a:extLst>
          </p:cNvPr>
          <p:cNvSpPr txBox="1"/>
          <p:nvPr/>
        </p:nvSpPr>
        <p:spPr>
          <a:xfrm>
            <a:off x="5565016"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27</a:t>
            </a:r>
          </a:p>
        </p:txBody>
      </p:sp>
      <p:sp>
        <p:nvSpPr>
          <p:cNvPr id="63" name="TextBox 62">
            <a:extLst>
              <a:ext uri="{FF2B5EF4-FFF2-40B4-BE49-F238E27FC236}">
                <a16:creationId xmlns:a16="http://schemas.microsoft.com/office/drawing/2014/main" id="{65FB246D-3FB5-4B16-FBE6-8595D9CFBF31}"/>
              </a:ext>
            </a:extLst>
          </p:cNvPr>
          <p:cNvSpPr txBox="1"/>
          <p:nvPr/>
        </p:nvSpPr>
        <p:spPr>
          <a:xfrm>
            <a:off x="5897480"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30</a:t>
            </a:r>
          </a:p>
        </p:txBody>
      </p:sp>
      <p:sp>
        <p:nvSpPr>
          <p:cNvPr id="10240" name="TextBox 10239">
            <a:extLst>
              <a:ext uri="{FF2B5EF4-FFF2-40B4-BE49-F238E27FC236}">
                <a16:creationId xmlns:a16="http://schemas.microsoft.com/office/drawing/2014/main" id="{2E68CAF6-D2B9-C4C7-2C98-DF157AC23B7E}"/>
              </a:ext>
            </a:extLst>
          </p:cNvPr>
          <p:cNvSpPr txBox="1"/>
          <p:nvPr/>
        </p:nvSpPr>
        <p:spPr>
          <a:xfrm>
            <a:off x="6226128"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33</a:t>
            </a:r>
          </a:p>
        </p:txBody>
      </p:sp>
      <p:sp>
        <p:nvSpPr>
          <p:cNvPr id="10241" name="TextBox 10240">
            <a:extLst>
              <a:ext uri="{FF2B5EF4-FFF2-40B4-BE49-F238E27FC236}">
                <a16:creationId xmlns:a16="http://schemas.microsoft.com/office/drawing/2014/main" id="{750771F0-19DF-38FF-5367-C08984E0CB86}"/>
              </a:ext>
            </a:extLst>
          </p:cNvPr>
          <p:cNvSpPr txBox="1"/>
          <p:nvPr/>
        </p:nvSpPr>
        <p:spPr>
          <a:xfrm>
            <a:off x="6554776" y="4140161"/>
            <a:ext cx="36094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36</a:t>
            </a:r>
          </a:p>
        </p:txBody>
      </p:sp>
      <p:sp>
        <p:nvSpPr>
          <p:cNvPr id="10242" name="TextBox 10241">
            <a:extLst>
              <a:ext uri="{FF2B5EF4-FFF2-40B4-BE49-F238E27FC236}">
                <a16:creationId xmlns:a16="http://schemas.microsoft.com/office/drawing/2014/main" id="{270845E1-21A9-22B3-DE8F-566FD30541D6}"/>
              </a:ext>
            </a:extLst>
          </p:cNvPr>
          <p:cNvSpPr txBox="1"/>
          <p:nvPr/>
        </p:nvSpPr>
        <p:spPr>
          <a:xfrm>
            <a:off x="2633325"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138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118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p:txBody>
      </p:sp>
      <p:sp>
        <p:nvSpPr>
          <p:cNvPr id="10244" name="TextBox 10243">
            <a:extLst>
              <a:ext uri="{FF2B5EF4-FFF2-40B4-BE49-F238E27FC236}">
                <a16:creationId xmlns:a16="http://schemas.microsoft.com/office/drawing/2014/main" id="{5A3A1C25-2C64-F668-A902-D2D42A8C384D}"/>
              </a:ext>
            </a:extLst>
          </p:cNvPr>
          <p:cNvSpPr txBox="1"/>
          <p:nvPr/>
        </p:nvSpPr>
        <p:spPr>
          <a:xfrm>
            <a:off x="2961973"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92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70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(9)</a:t>
            </a:r>
          </a:p>
        </p:txBody>
      </p:sp>
      <p:sp>
        <p:nvSpPr>
          <p:cNvPr id="10245" name="TextBox 10244">
            <a:extLst>
              <a:ext uri="{FF2B5EF4-FFF2-40B4-BE49-F238E27FC236}">
                <a16:creationId xmlns:a16="http://schemas.microsoft.com/office/drawing/2014/main" id="{7B586CF9-74AA-D372-57C4-59954FFE1197}"/>
              </a:ext>
            </a:extLst>
          </p:cNvPr>
          <p:cNvSpPr txBox="1"/>
          <p:nvPr/>
        </p:nvSpPr>
        <p:spPr>
          <a:xfrm>
            <a:off x="3294437"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56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33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p:txBody>
      </p:sp>
      <p:sp>
        <p:nvSpPr>
          <p:cNvPr id="10246" name="TextBox 10245">
            <a:extLst>
              <a:ext uri="{FF2B5EF4-FFF2-40B4-BE49-F238E27FC236}">
                <a16:creationId xmlns:a16="http://schemas.microsoft.com/office/drawing/2014/main" id="{E06D800D-C73A-6ABB-6368-379F00828DAA}"/>
              </a:ext>
            </a:extLst>
          </p:cNvPr>
          <p:cNvSpPr txBox="1"/>
          <p:nvPr/>
        </p:nvSpPr>
        <p:spPr>
          <a:xfrm>
            <a:off x="3623085"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18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p:txBody>
      </p:sp>
      <p:sp>
        <p:nvSpPr>
          <p:cNvPr id="10247" name="TextBox 10246">
            <a:extLst>
              <a:ext uri="{FF2B5EF4-FFF2-40B4-BE49-F238E27FC236}">
                <a16:creationId xmlns:a16="http://schemas.microsoft.com/office/drawing/2014/main" id="{BFC99AD5-64F3-BE79-5785-5F0B78196637}"/>
              </a:ext>
            </a:extLst>
          </p:cNvPr>
          <p:cNvSpPr txBox="1"/>
          <p:nvPr/>
        </p:nvSpPr>
        <p:spPr>
          <a:xfrm>
            <a:off x="3928729"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6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(14)</a:t>
            </a:r>
          </a:p>
        </p:txBody>
      </p:sp>
      <p:sp>
        <p:nvSpPr>
          <p:cNvPr id="10248" name="TextBox 10247">
            <a:extLst>
              <a:ext uri="{FF2B5EF4-FFF2-40B4-BE49-F238E27FC236}">
                <a16:creationId xmlns:a16="http://schemas.microsoft.com/office/drawing/2014/main" id="{6A1F90F9-8080-B03A-0E20-88ADE6B72F64}"/>
              </a:ext>
            </a:extLst>
          </p:cNvPr>
          <p:cNvSpPr txBox="1"/>
          <p:nvPr/>
        </p:nvSpPr>
        <p:spPr>
          <a:xfrm>
            <a:off x="4257377"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(14)</a:t>
            </a:r>
          </a:p>
        </p:txBody>
      </p:sp>
      <p:sp>
        <p:nvSpPr>
          <p:cNvPr id="10249" name="TextBox 10248">
            <a:extLst>
              <a:ext uri="{FF2B5EF4-FFF2-40B4-BE49-F238E27FC236}">
                <a16:creationId xmlns:a16="http://schemas.microsoft.com/office/drawing/2014/main" id="{0C8B5032-E0B1-CB8B-9F9C-4AE6BCBE46A6}"/>
              </a:ext>
            </a:extLst>
          </p:cNvPr>
          <p:cNvSpPr txBox="1"/>
          <p:nvPr/>
        </p:nvSpPr>
        <p:spPr>
          <a:xfrm>
            <a:off x="4589841"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0" name="TextBox 10249">
            <a:extLst>
              <a:ext uri="{FF2B5EF4-FFF2-40B4-BE49-F238E27FC236}">
                <a16:creationId xmlns:a16="http://schemas.microsoft.com/office/drawing/2014/main" id="{46A64082-9D3A-0501-0664-8EED712C95EA}"/>
              </a:ext>
            </a:extLst>
          </p:cNvPr>
          <p:cNvSpPr txBox="1"/>
          <p:nvPr/>
        </p:nvSpPr>
        <p:spPr>
          <a:xfrm>
            <a:off x="4918489"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1" name="TextBox 10250">
            <a:extLst>
              <a:ext uri="{FF2B5EF4-FFF2-40B4-BE49-F238E27FC236}">
                <a16:creationId xmlns:a16="http://schemas.microsoft.com/office/drawing/2014/main" id="{0C92DFFD-74E0-95FF-CB7D-5D36C3B5873E}"/>
              </a:ext>
            </a:extLst>
          </p:cNvPr>
          <p:cNvSpPr txBox="1"/>
          <p:nvPr/>
        </p:nvSpPr>
        <p:spPr>
          <a:xfrm>
            <a:off x="5236368"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2" name="TextBox 10251">
            <a:extLst>
              <a:ext uri="{FF2B5EF4-FFF2-40B4-BE49-F238E27FC236}">
                <a16:creationId xmlns:a16="http://schemas.microsoft.com/office/drawing/2014/main" id="{B9E3BDDD-3FCE-569D-030B-EE334E9421E7}"/>
              </a:ext>
            </a:extLst>
          </p:cNvPr>
          <p:cNvSpPr txBox="1"/>
          <p:nvPr/>
        </p:nvSpPr>
        <p:spPr>
          <a:xfrm>
            <a:off x="5565016"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3" name="TextBox 10252">
            <a:extLst>
              <a:ext uri="{FF2B5EF4-FFF2-40B4-BE49-F238E27FC236}">
                <a16:creationId xmlns:a16="http://schemas.microsoft.com/office/drawing/2014/main" id="{07AFA383-0AE7-92AD-B2A3-590ADC1B3830}"/>
              </a:ext>
            </a:extLst>
          </p:cNvPr>
          <p:cNvSpPr txBox="1"/>
          <p:nvPr/>
        </p:nvSpPr>
        <p:spPr>
          <a:xfrm>
            <a:off x="5897480"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4" name="TextBox 10253">
            <a:extLst>
              <a:ext uri="{FF2B5EF4-FFF2-40B4-BE49-F238E27FC236}">
                <a16:creationId xmlns:a16="http://schemas.microsoft.com/office/drawing/2014/main" id="{350081B7-57DB-0284-F6F0-99A9FC897D77}"/>
              </a:ext>
            </a:extLst>
          </p:cNvPr>
          <p:cNvSpPr txBox="1"/>
          <p:nvPr/>
        </p:nvSpPr>
        <p:spPr>
          <a:xfrm>
            <a:off x="6226128"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sp>
        <p:nvSpPr>
          <p:cNvPr id="10255" name="TextBox 10254">
            <a:extLst>
              <a:ext uri="{FF2B5EF4-FFF2-40B4-BE49-F238E27FC236}">
                <a16:creationId xmlns:a16="http://schemas.microsoft.com/office/drawing/2014/main" id="{1BA36440-95E0-C0C6-F7EF-884B8ADCE3F2}"/>
              </a:ext>
            </a:extLst>
          </p:cNvPr>
          <p:cNvSpPr txBox="1"/>
          <p:nvPr/>
        </p:nvSpPr>
        <p:spPr>
          <a:xfrm>
            <a:off x="6554776" y="4655475"/>
            <a:ext cx="360947" cy="742591"/>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(15)</a:t>
            </a:r>
          </a:p>
        </p:txBody>
      </p:sp>
      <p:cxnSp>
        <p:nvCxnSpPr>
          <p:cNvPr id="10257" name="Straight Connector 10256">
            <a:extLst>
              <a:ext uri="{FF2B5EF4-FFF2-40B4-BE49-F238E27FC236}">
                <a16:creationId xmlns:a16="http://schemas.microsoft.com/office/drawing/2014/main" id="{D0B39330-6936-C1BD-5530-71B2431DB506}"/>
              </a:ext>
            </a:extLst>
          </p:cNvPr>
          <p:cNvCxnSpPr/>
          <p:nvPr/>
        </p:nvCxnSpPr>
        <p:spPr>
          <a:xfrm>
            <a:off x="2355667" y="4750936"/>
            <a:ext cx="25623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58" name="Straight Connector 10257">
            <a:extLst>
              <a:ext uri="{FF2B5EF4-FFF2-40B4-BE49-F238E27FC236}">
                <a16:creationId xmlns:a16="http://schemas.microsoft.com/office/drawing/2014/main" id="{AB04226D-0B07-5C23-7839-8C064D536C59}"/>
              </a:ext>
            </a:extLst>
          </p:cNvPr>
          <p:cNvCxnSpPr/>
          <p:nvPr/>
        </p:nvCxnSpPr>
        <p:spPr>
          <a:xfrm>
            <a:off x="2355667" y="5114350"/>
            <a:ext cx="256233"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260" name="Freeform: Shape 10259">
            <a:extLst>
              <a:ext uri="{FF2B5EF4-FFF2-40B4-BE49-F238E27FC236}">
                <a16:creationId xmlns:a16="http://schemas.microsoft.com/office/drawing/2014/main" id="{B617B2F0-A578-E165-ADA5-14C1D231485C}"/>
              </a:ext>
            </a:extLst>
          </p:cNvPr>
          <p:cNvSpPr/>
          <p:nvPr/>
        </p:nvSpPr>
        <p:spPr>
          <a:xfrm>
            <a:off x="2814243" y="1717915"/>
            <a:ext cx="2086466" cy="2344132"/>
          </a:xfrm>
          <a:custGeom>
            <a:avLst/>
            <a:gdLst>
              <a:gd name="csX0" fmla="*/ 0 w 2086466"/>
              <a:gd name="csY0" fmla="*/ 0 h 2344132"/>
              <a:gd name="csX1" fmla="*/ 78557 w 2086466"/>
              <a:gd name="csY1" fmla="*/ 0 h 2344132"/>
              <a:gd name="csX2" fmla="*/ 78557 w 2086466"/>
              <a:gd name="csY2" fmla="*/ 15712 h 2344132"/>
              <a:gd name="csX3" fmla="*/ 135118 w 2086466"/>
              <a:gd name="csY3" fmla="*/ 15712 h 2344132"/>
              <a:gd name="csX4" fmla="*/ 135118 w 2086466"/>
              <a:gd name="csY4" fmla="*/ 59703 h 2344132"/>
              <a:gd name="csX5" fmla="*/ 182252 w 2086466"/>
              <a:gd name="csY5" fmla="*/ 59703 h 2344132"/>
              <a:gd name="csX6" fmla="*/ 182252 w 2086466"/>
              <a:gd name="csY6" fmla="*/ 248239 h 2344132"/>
              <a:gd name="csX7" fmla="*/ 197963 w 2086466"/>
              <a:gd name="csY7" fmla="*/ 248239 h 2344132"/>
              <a:gd name="csX8" fmla="*/ 197963 w 2086466"/>
              <a:gd name="csY8" fmla="*/ 650450 h 2344132"/>
              <a:gd name="csX9" fmla="*/ 210532 w 2086466"/>
              <a:gd name="csY9" fmla="*/ 650450 h 2344132"/>
              <a:gd name="csX10" fmla="*/ 210532 w 2086466"/>
              <a:gd name="csY10" fmla="*/ 769856 h 2344132"/>
              <a:gd name="csX11" fmla="*/ 229386 w 2086466"/>
              <a:gd name="csY11" fmla="*/ 769856 h 2344132"/>
              <a:gd name="csX12" fmla="*/ 229386 w 2086466"/>
              <a:gd name="csY12" fmla="*/ 785567 h 2344132"/>
              <a:gd name="csX13" fmla="*/ 257666 w 2086466"/>
              <a:gd name="csY13" fmla="*/ 785567 h 2344132"/>
              <a:gd name="csX14" fmla="*/ 257666 w 2086466"/>
              <a:gd name="csY14" fmla="*/ 807563 h 2344132"/>
              <a:gd name="csX15" fmla="*/ 298516 w 2086466"/>
              <a:gd name="csY15" fmla="*/ 807563 h 2344132"/>
              <a:gd name="csX16" fmla="*/ 298516 w 2086466"/>
              <a:gd name="csY16" fmla="*/ 826417 h 2344132"/>
              <a:gd name="csX17" fmla="*/ 351935 w 2086466"/>
              <a:gd name="csY17" fmla="*/ 826417 h 2344132"/>
              <a:gd name="csX18" fmla="*/ 351935 w 2086466"/>
              <a:gd name="csY18" fmla="*/ 851555 h 2344132"/>
              <a:gd name="csX19" fmla="*/ 395926 w 2086466"/>
              <a:gd name="csY19" fmla="*/ 851555 h 2344132"/>
              <a:gd name="csX20" fmla="*/ 395926 w 2086466"/>
              <a:gd name="csY20" fmla="*/ 1093510 h 2344132"/>
              <a:gd name="csX21" fmla="*/ 411638 w 2086466"/>
              <a:gd name="csY21" fmla="*/ 1093510 h 2344132"/>
              <a:gd name="csX22" fmla="*/ 411638 w 2086466"/>
              <a:gd name="csY22" fmla="*/ 1187778 h 2344132"/>
              <a:gd name="csX23" fmla="*/ 493337 w 2086466"/>
              <a:gd name="csY23" fmla="*/ 1187778 h 2344132"/>
              <a:gd name="csX24" fmla="*/ 493337 w 2086466"/>
              <a:gd name="csY24" fmla="*/ 1228627 h 2344132"/>
              <a:gd name="csX25" fmla="*/ 521617 w 2086466"/>
              <a:gd name="csY25" fmla="*/ 1228627 h 2344132"/>
              <a:gd name="csX26" fmla="*/ 521617 w 2086466"/>
              <a:gd name="csY26" fmla="*/ 1278903 h 2344132"/>
              <a:gd name="csX27" fmla="*/ 559324 w 2086466"/>
              <a:gd name="csY27" fmla="*/ 1278903 h 2344132"/>
              <a:gd name="csX28" fmla="*/ 559324 w 2086466"/>
              <a:gd name="csY28" fmla="*/ 1313468 h 2344132"/>
              <a:gd name="csX29" fmla="*/ 581320 w 2086466"/>
              <a:gd name="csY29" fmla="*/ 1313468 h 2344132"/>
              <a:gd name="csX30" fmla="*/ 581320 w 2086466"/>
              <a:gd name="csY30" fmla="*/ 1373171 h 2344132"/>
              <a:gd name="csX31" fmla="*/ 590747 w 2086466"/>
              <a:gd name="csY31" fmla="*/ 1373171 h 2344132"/>
              <a:gd name="csX32" fmla="*/ 590747 w 2086466"/>
              <a:gd name="csY32" fmla="*/ 1561707 h 2344132"/>
              <a:gd name="csX33" fmla="*/ 619027 w 2086466"/>
              <a:gd name="csY33" fmla="*/ 1561707 h 2344132"/>
              <a:gd name="csX34" fmla="*/ 619027 w 2086466"/>
              <a:gd name="csY34" fmla="*/ 1602557 h 2344132"/>
              <a:gd name="csX35" fmla="*/ 716438 w 2086466"/>
              <a:gd name="csY35" fmla="*/ 1602557 h 2344132"/>
              <a:gd name="csX36" fmla="*/ 716438 w 2086466"/>
              <a:gd name="csY36" fmla="*/ 1637122 h 2344132"/>
              <a:gd name="csX37" fmla="*/ 738433 w 2086466"/>
              <a:gd name="csY37" fmla="*/ 1637122 h 2344132"/>
              <a:gd name="csX38" fmla="*/ 738433 w 2086466"/>
              <a:gd name="csY38" fmla="*/ 1668545 h 2344132"/>
              <a:gd name="csX39" fmla="*/ 776141 w 2086466"/>
              <a:gd name="csY39" fmla="*/ 1668545 h 2344132"/>
              <a:gd name="csX40" fmla="*/ 776141 w 2086466"/>
              <a:gd name="csY40" fmla="*/ 1734532 h 2344132"/>
              <a:gd name="csX41" fmla="*/ 791852 w 2086466"/>
              <a:gd name="csY41" fmla="*/ 1734532 h 2344132"/>
              <a:gd name="csX42" fmla="*/ 791852 w 2086466"/>
              <a:gd name="csY42" fmla="*/ 1913642 h 2344132"/>
              <a:gd name="csX43" fmla="*/ 936396 w 2086466"/>
              <a:gd name="csY43" fmla="*/ 1913642 h 2344132"/>
              <a:gd name="csX44" fmla="*/ 936396 w 2086466"/>
              <a:gd name="csY44" fmla="*/ 1945064 h 2344132"/>
              <a:gd name="csX45" fmla="*/ 980388 w 2086466"/>
              <a:gd name="csY45" fmla="*/ 1945064 h 2344132"/>
              <a:gd name="csX46" fmla="*/ 980388 w 2086466"/>
              <a:gd name="csY46" fmla="*/ 1982771 h 2344132"/>
              <a:gd name="csX47" fmla="*/ 999242 w 2086466"/>
              <a:gd name="csY47" fmla="*/ 1982771 h 2344132"/>
              <a:gd name="csX48" fmla="*/ 999242 w 2086466"/>
              <a:gd name="csY48" fmla="*/ 2073897 h 2344132"/>
              <a:gd name="csX49" fmla="*/ 1024380 w 2086466"/>
              <a:gd name="csY49" fmla="*/ 2073897 h 2344132"/>
              <a:gd name="csX50" fmla="*/ 1024380 w 2086466"/>
              <a:gd name="csY50" fmla="*/ 2124173 h 2344132"/>
              <a:gd name="csX51" fmla="*/ 1190920 w 2086466"/>
              <a:gd name="csY51" fmla="*/ 2124173 h 2344132"/>
              <a:gd name="csX52" fmla="*/ 1190920 w 2086466"/>
              <a:gd name="csY52" fmla="*/ 2161881 h 2344132"/>
              <a:gd name="csX53" fmla="*/ 1190920 w 2086466"/>
              <a:gd name="csY53" fmla="*/ 2161881 h 2344132"/>
              <a:gd name="csX54" fmla="*/ 1190920 w 2086466"/>
              <a:gd name="csY54" fmla="*/ 2196446 h 2344132"/>
              <a:gd name="csX55" fmla="*/ 1480009 w 2086466"/>
              <a:gd name="csY55" fmla="*/ 2196446 h 2344132"/>
              <a:gd name="csX56" fmla="*/ 1498862 w 2086466"/>
              <a:gd name="csY56" fmla="*/ 2215299 h 2344132"/>
              <a:gd name="csX57" fmla="*/ 1649691 w 2086466"/>
              <a:gd name="csY57" fmla="*/ 2215299 h 2344132"/>
              <a:gd name="csX58" fmla="*/ 1649691 w 2086466"/>
              <a:gd name="csY58" fmla="*/ 2237295 h 2344132"/>
              <a:gd name="csX59" fmla="*/ 1791093 w 2086466"/>
              <a:gd name="csY59" fmla="*/ 2237295 h 2344132"/>
              <a:gd name="csX60" fmla="*/ 1791093 w 2086466"/>
              <a:gd name="csY60" fmla="*/ 2271860 h 2344132"/>
              <a:gd name="csX61" fmla="*/ 1894788 w 2086466"/>
              <a:gd name="csY61" fmla="*/ 2271860 h 2344132"/>
              <a:gd name="csX62" fmla="*/ 1894788 w 2086466"/>
              <a:gd name="csY62" fmla="*/ 2303283 h 2344132"/>
              <a:gd name="csX63" fmla="*/ 2086466 w 2086466"/>
              <a:gd name="csY63" fmla="*/ 2303283 h 2344132"/>
              <a:gd name="csX64" fmla="*/ 2086466 w 2086466"/>
              <a:gd name="csY64" fmla="*/ 2344132 h 234413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Lst>
            <a:rect l="l" t="t" r="r" b="b"/>
            <a:pathLst>
              <a:path w="2086466" h="2344132">
                <a:moveTo>
                  <a:pt x="0" y="0"/>
                </a:moveTo>
                <a:lnTo>
                  <a:pt x="78557" y="0"/>
                </a:lnTo>
                <a:lnTo>
                  <a:pt x="78557" y="15712"/>
                </a:lnTo>
                <a:lnTo>
                  <a:pt x="135118" y="15712"/>
                </a:lnTo>
                <a:lnTo>
                  <a:pt x="135118" y="59703"/>
                </a:lnTo>
                <a:lnTo>
                  <a:pt x="182252" y="59703"/>
                </a:lnTo>
                <a:lnTo>
                  <a:pt x="182252" y="248239"/>
                </a:lnTo>
                <a:lnTo>
                  <a:pt x="197963" y="248239"/>
                </a:lnTo>
                <a:lnTo>
                  <a:pt x="197963" y="650450"/>
                </a:lnTo>
                <a:lnTo>
                  <a:pt x="210532" y="650450"/>
                </a:lnTo>
                <a:lnTo>
                  <a:pt x="210532" y="769856"/>
                </a:lnTo>
                <a:lnTo>
                  <a:pt x="229386" y="769856"/>
                </a:lnTo>
                <a:lnTo>
                  <a:pt x="229386" y="785567"/>
                </a:lnTo>
                <a:lnTo>
                  <a:pt x="257666" y="785567"/>
                </a:lnTo>
                <a:lnTo>
                  <a:pt x="257666" y="807563"/>
                </a:lnTo>
                <a:lnTo>
                  <a:pt x="298516" y="807563"/>
                </a:lnTo>
                <a:lnTo>
                  <a:pt x="298516" y="826417"/>
                </a:lnTo>
                <a:lnTo>
                  <a:pt x="351935" y="826417"/>
                </a:lnTo>
                <a:lnTo>
                  <a:pt x="351935" y="851555"/>
                </a:lnTo>
                <a:lnTo>
                  <a:pt x="395926" y="851555"/>
                </a:lnTo>
                <a:lnTo>
                  <a:pt x="395926" y="1093510"/>
                </a:lnTo>
                <a:lnTo>
                  <a:pt x="411638" y="1093510"/>
                </a:lnTo>
                <a:lnTo>
                  <a:pt x="411638" y="1187778"/>
                </a:lnTo>
                <a:lnTo>
                  <a:pt x="493337" y="1187778"/>
                </a:lnTo>
                <a:lnTo>
                  <a:pt x="493337" y="1228627"/>
                </a:lnTo>
                <a:lnTo>
                  <a:pt x="521617" y="1228627"/>
                </a:lnTo>
                <a:lnTo>
                  <a:pt x="521617" y="1278903"/>
                </a:lnTo>
                <a:lnTo>
                  <a:pt x="559324" y="1278903"/>
                </a:lnTo>
                <a:lnTo>
                  <a:pt x="559324" y="1313468"/>
                </a:lnTo>
                <a:lnTo>
                  <a:pt x="581320" y="1313468"/>
                </a:lnTo>
                <a:lnTo>
                  <a:pt x="581320" y="1373171"/>
                </a:lnTo>
                <a:lnTo>
                  <a:pt x="590747" y="1373171"/>
                </a:lnTo>
                <a:lnTo>
                  <a:pt x="590747" y="1561707"/>
                </a:lnTo>
                <a:lnTo>
                  <a:pt x="619027" y="1561707"/>
                </a:lnTo>
                <a:lnTo>
                  <a:pt x="619027" y="1602557"/>
                </a:lnTo>
                <a:lnTo>
                  <a:pt x="716438" y="1602557"/>
                </a:lnTo>
                <a:lnTo>
                  <a:pt x="716438" y="1637122"/>
                </a:lnTo>
                <a:lnTo>
                  <a:pt x="738433" y="1637122"/>
                </a:lnTo>
                <a:lnTo>
                  <a:pt x="738433" y="1668545"/>
                </a:lnTo>
                <a:lnTo>
                  <a:pt x="776141" y="1668545"/>
                </a:lnTo>
                <a:lnTo>
                  <a:pt x="776141" y="1734532"/>
                </a:lnTo>
                <a:lnTo>
                  <a:pt x="791852" y="1734532"/>
                </a:lnTo>
                <a:lnTo>
                  <a:pt x="791852" y="1913642"/>
                </a:lnTo>
                <a:lnTo>
                  <a:pt x="936396" y="1913642"/>
                </a:lnTo>
                <a:lnTo>
                  <a:pt x="936396" y="1945064"/>
                </a:lnTo>
                <a:lnTo>
                  <a:pt x="980388" y="1945064"/>
                </a:lnTo>
                <a:lnTo>
                  <a:pt x="980388" y="1982771"/>
                </a:lnTo>
                <a:lnTo>
                  <a:pt x="999242" y="1982771"/>
                </a:lnTo>
                <a:lnTo>
                  <a:pt x="999242" y="2073897"/>
                </a:lnTo>
                <a:lnTo>
                  <a:pt x="1024380" y="2073897"/>
                </a:lnTo>
                <a:lnTo>
                  <a:pt x="1024380" y="2124173"/>
                </a:lnTo>
                <a:lnTo>
                  <a:pt x="1190920" y="2124173"/>
                </a:lnTo>
                <a:lnTo>
                  <a:pt x="1190920" y="2161881"/>
                </a:lnTo>
                <a:lnTo>
                  <a:pt x="1190920" y="2161881"/>
                </a:lnTo>
                <a:lnTo>
                  <a:pt x="1190920" y="2196446"/>
                </a:lnTo>
                <a:lnTo>
                  <a:pt x="1480009" y="2196446"/>
                </a:lnTo>
                <a:lnTo>
                  <a:pt x="1498862" y="2215299"/>
                </a:lnTo>
                <a:lnTo>
                  <a:pt x="1649691" y="2215299"/>
                </a:lnTo>
                <a:lnTo>
                  <a:pt x="1649691" y="2237295"/>
                </a:lnTo>
                <a:lnTo>
                  <a:pt x="1791093" y="2237295"/>
                </a:lnTo>
                <a:lnTo>
                  <a:pt x="1791093" y="2271860"/>
                </a:lnTo>
                <a:lnTo>
                  <a:pt x="1894788" y="2271860"/>
                </a:lnTo>
                <a:lnTo>
                  <a:pt x="1894788" y="2303283"/>
                </a:lnTo>
                <a:lnTo>
                  <a:pt x="2086466" y="2303283"/>
                </a:lnTo>
                <a:lnTo>
                  <a:pt x="2086466" y="2344132"/>
                </a:lnTo>
              </a:path>
            </a:pathLst>
          </a:custGeom>
          <a:noFill/>
          <a:ln w="28575">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Poppins"/>
              <a:ea typeface="+mn-ea"/>
              <a:cs typeface="+mn-cs"/>
            </a:endParaRPr>
          </a:p>
        </p:txBody>
      </p:sp>
      <p:grpSp>
        <p:nvGrpSpPr>
          <p:cNvPr id="10298" name="Group 10297">
            <a:extLst>
              <a:ext uri="{FF2B5EF4-FFF2-40B4-BE49-F238E27FC236}">
                <a16:creationId xmlns:a16="http://schemas.microsoft.com/office/drawing/2014/main" id="{A755094B-E9E6-C2B4-930E-6F0F606191FF}"/>
              </a:ext>
            </a:extLst>
          </p:cNvPr>
          <p:cNvGrpSpPr/>
          <p:nvPr/>
        </p:nvGrpSpPr>
        <p:grpSpPr>
          <a:xfrm>
            <a:off x="2813458" y="1666542"/>
            <a:ext cx="1792298" cy="2351649"/>
            <a:chOff x="1130431" y="1651736"/>
            <a:chExt cx="1792298" cy="2351649"/>
          </a:xfrm>
        </p:grpSpPr>
        <p:cxnSp>
          <p:nvCxnSpPr>
            <p:cNvPr id="10284" name="Straight Connector 10283">
              <a:extLst>
                <a:ext uri="{FF2B5EF4-FFF2-40B4-BE49-F238E27FC236}">
                  <a16:creationId xmlns:a16="http://schemas.microsoft.com/office/drawing/2014/main" id="{1DE55BAA-F94C-7AAE-DE71-0A8C5DC74086}"/>
                </a:ext>
              </a:extLst>
            </p:cNvPr>
            <p:cNvCxnSpPr>
              <a:cxnSpLocks/>
            </p:cNvCxnSpPr>
            <p:nvPr/>
          </p:nvCxnSpPr>
          <p:spPr>
            <a:xfrm>
              <a:off x="1130431" y="1651736"/>
              <a:ext cx="0" cy="7855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85" name="Straight Connector 10284">
              <a:extLst>
                <a:ext uri="{FF2B5EF4-FFF2-40B4-BE49-F238E27FC236}">
                  <a16:creationId xmlns:a16="http://schemas.microsoft.com/office/drawing/2014/main" id="{086CA6E4-A8E3-AFC5-0AC6-4984DC08D368}"/>
                </a:ext>
              </a:extLst>
            </p:cNvPr>
            <p:cNvCxnSpPr>
              <a:cxnSpLocks/>
            </p:cNvCxnSpPr>
            <p:nvPr/>
          </p:nvCxnSpPr>
          <p:spPr>
            <a:xfrm>
              <a:off x="1491222" y="2516547"/>
              <a:ext cx="0" cy="7855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86" name="Straight Connector 10285">
              <a:extLst>
                <a:ext uri="{FF2B5EF4-FFF2-40B4-BE49-F238E27FC236}">
                  <a16:creationId xmlns:a16="http://schemas.microsoft.com/office/drawing/2014/main" id="{66C5E8CE-09B0-1043-25C0-FD37E00C59DC}"/>
                </a:ext>
              </a:extLst>
            </p:cNvPr>
            <p:cNvCxnSpPr>
              <a:cxnSpLocks/>
            </p:cNvCxnSpPr>
            <p:nvPr/>
          </p:nvCxnSpPr>
          <p:spPr>
            <a:xfrm flipH="1">
              <a:off x="1273027" y="1864790"/>
              <a:ext cx="9327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87" name="Straight Connector 10286">
              <a:extLst>
                <a:ext uri="{FF2B5EF4-FFF2-40B4-BE49-F238E27FC236}">
                  <a16:creationId xmlns:a16="http://schemas.microsoft.com/office/drawing/2014/main" id="{5E25EC17-1499-A09B-F3B5-08D625323B6C}"/>
                </a:ext>
              </a:extLst>
            </p:cNvPr>
            <p:cNvCxnSpPr>
              <a:cxnSpLocks/>
            </p:cNvCxnSpPr>
            <p:nvPr/>
          </p:nvCxnSpPr>
          <p:spPr>
            <a:xfrm>
              <a:off x="2148809" y="3751635"/>
              <a:ext cx="0" cy="7855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88" name="Straight Connector 10287">
              <a:extLst>
                <a:ext uri="{FF2B5EF4-FFF2-40B4-BE49-F238E27FC236}">
                  <a16:creationId xmlns:a16="http://schemas.microsoft.com/office/drawing/2014/main" id="{B2481CA6-CF60-C143-064B-317ABCB157C2}"/>
                </a:ext>
              </a:extLst>
            </p:cNvPr>
            <p:cNvCxnSpPr>
              <a:cxnSpLocks/>
            </p:cNvCxnSpPr>
            <p:nvPr/>
          </p:nvCxnSpPr>
          <p:spPr>
            <a:xfrm>
              <a:off x="2922729" y="3924828"/>
              <a:ext cx="0" cy="7855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90" name="Straight Connector 10289">
              <a:extLst>
                <a:ext uri="{FF2B5EF4-FFF2-40B4-BE49-F238E27FC236}">
                  <a16:creationId xmlns:a16="http://schemas.microsoft.com/office/drawing/2014/main" id="{167058B5-39B7-75AF-80CC-585921878394}"/>
                </a:ext>
              </a:extLst>
            </p:cNvPr>
            <p:cNvCxnSpPr>
              <a:cxnSpLocks/>
            </p:cNvCxnSpPr>
            <p:nvPr/>
          </p:nvCxnSpPr>
          <p:spPr>
            <a:xfrm flipH="1">
              <a:off x="1287955" y="2284401"/>
              <a:ext cx="9327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91" name="Straight Connector 10290">
              <a:extLst>
                <a:ext uri="{FF2B5EF4-FFF2-40B4-BE49-F238E27FC236}">
                  <a16:creationId xmlns:a16="http://schemas.microsoft.com/office/drawing/2014/main" id="{A1036AA7-9EBF-9FB0-F316-291823023ABD}"/>
                </a:ext>
              </a:extLst>
            </p:cNvPr>
            <p:cNvCxnSpPr>
              <a:cxnSpLocks/>
            </p:cNvCxnSpPr>
            <p:nvPr/>
          </p:nvCxnSpPr>
          <p:spPr>
            <a:xfrm flipH="1">
              <a:off x="1292453" y="2433157"/>
              <a:ext cx="9327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96" name="Straight Connector 10295">
              <a:extLst>
                <a:ext uri="{FF2B5EF4-FFF2-40B4-BE49-F238E27FC236}">
                  <a16:creationId xmlns:a16="http://schemas.microsoft.com/office/drawing/2014/main" id="{0566CEF7-1E3A-3002-EA0F-775B06A50A40}"/>
                </a:ext>
              </a:extLst>
            </p:cNvPr>
            <p:cNvCxnSpPr>
              <a:cxnSpLocks/>
            </p:cNvCxnSpPr>
            <p:nvPr/>
          </p:nvCxnSpPr>
          <p:spPr>
            <a:xfrm flipH="1">
              <a:off x="1497699" y="2840713"/>
              <a:ext cx="9327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0299" name="TextBox 10298">
            <a:extLst>
              <a:ext uri="{FF2B5EF4-FFF2-40B4-BE49-F238E27FC236}">
                <a16:creationId xmlns:a16="http://schemas.microsoft.com/office/drawing/2014/main" id="{AC6D7D74-C779-C1E3-1AE7-9F05C1583A3D}"/>
              </a:ext>
            </a:extLst>
          </p:cNvPr>
          <p:cNvSpPr txBox="1"/>
          <p:nvPr/>
        </p:nvSpPr>
        <p:spPr>
          <a:xfrm>
            <a:off x="3294561" y="2583082"/>
            <a:ext cx="47729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4507"/>
                </a:solidFill>
                <a:effectLst/>
                <a:uLnTx/>
                <a:uFillTx/>
                <a:latin typeface="Poppins"/>
                <a:ea typeface="+mn-ea"/>
                <a:cs typeface="Arial" panose="020B0604020202020204" pitchFamily="34" charset="0"/>
              </a:rPr>
              <a:t>44%</a:t>
            </a:r>
          </a:p>
        </p:txBody>
      </p:sp>
      <p:sp>
        <p:nvSpPr>
          <p:cNvPr id="10300" name="TextBox 10299">
            <a:extLst>
              <a:ext uri="{FF2B5EF4-FFF2-40B4-BE49-F238E27FC236}">
                <a16:creationId xmlns:a16="http://schemas.microsoft.com/office/drawing/2014/main" id="{CBF4BD3B-5D8B-BEC8-ED40-8DCAA37BDEB8}"/>
              </a:ext>
            </a:extLst>
          </p:cNvPr>
          <p:cNvSpPr txBox="1"/>
          <p:nvPr/>
        </p:nvSpPr>
        <p:spPr>
          <a:xfrm>
            <a:off x="3986397" y="3189633"/>
            <a:ext cx="47729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4507"/>
                </a:solidFill>
                <a:effectLst/>
                <a:uLnTx/>
                <a:uFillTx/>
                <a:latin typeface="Poppins"/>
                <a:ea typeface="+mn-ea"/>
                <a:cs typeface="Arial" panose="020B0604020202020204" pitchFamily="34" charset="0"/>
              </a:rPr>
              <a:t>26%</a:t>
            </a:r>
          </a:p>
        </p:txBody>
      </p:sp>
      <p:sp>
        <p:nvSpPr>
          <p:cNvPr id="10301" name="TextBox 10300">
            <a:extLst>
              <a:ext uri="{FF2B5EF4-FFF2-40B4-BE49-F238E27FC236}">
                <a16:creationId xmlns:a16="http://schemas.microsoft.com/office/drawing/2014/main" id="{516CE9AB-1674-8E1F-EACE-7C78E01A7692}"/>
              </a:ext>
            </a:extLst>
          </p:cNvPr>
          <p:cNvSpPr txBox="1"/>
          <p:nvPr/>
        </p:nvSpPr>
        <p:spPr>
          <a:xfrm>
            <a:off x="3018827" y="3319179"/>
            <a:ext cx="47729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Poppins"/>
                <a:ea typeface="+mn-ea"/>
                <a:cs typeface="Arial" panose="020B0604020202020204" pitchFamily="34" charset="0"/>
              </a:rPr>
              <a:t>32%</a:t>
            </a:r>
          </a:p>
        </p:txBody>
      </p:sp>
      <p:sp>
        <p:nvSpPr>
          <p:cNvPr id="10302" name="TextBox 10301">
            <a:extLst>
              <a:ext uri="{FF2B5EF4-FFF2-40B4-BE49-F238E27FC236}">
                <a16:creationId xmlns:a16="http://schemas.microsoft.com/office/drawing/2014/main" id="{631892AF-5736-6C6A-D577-EF1CBA658DF1}"/>
              </a:ext>
            </a:extLst>
          </p:cNvPr>
          <p:cNvSpPr txBox="1"/>
          <p:nvPr/>
        </p:nvSpPr>
        <p:spPr>
          <a:xfrm>
            <a:off x="3626990" y="3888655"/>
            <a:ext cx="477297" cy="231112"/>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Poppins"/>
                <a:ea typeface="+mn-ea"/>
                <a:cs typeface="Arial" panose="020B0604020202020204" pitchFamily="34" charset="0"/>
              </a:rPr>
              <a:t>7%</a:t>
            </a:r>
          </a:p>
        </p:txBody>
      </p:sp>
      <p:grpSp>
        <p:nvGrpSpPr>
          <p:cNvPr id="10307" name="Group 10306">
            <a:extLst>
              <a:ext uri="{FF2B5EF4-FFF2-40B4-BE49-F238E27FC236}">
                <a16:creationId xmlns:a16="http://schemas.microsoft.com/office/drawing/2014/main" id="{EE9378D7-92FC-97C6-6824-D9EA1CCF82F7}"/>
              </a:ext>
            </a:extLst>
          </p:cNvPr>
          <p:cNvGrpSpPr/>
          <p:nvPr/>
        </p:nvGrpSpPr>
        <p:grpSpPr>
          <a:xfrm>
            <a:off x="3777751" y="2111541"/>
            <a:ext cx="1469699" cy="364650"/>
            <a:chOff x="2524434" y="1838768"/>
            <a:chExt cx="1469699" cy="364650"/>
          </a:xfrm>
        </p:grpSpPr>
        <p:sp>
          <p:nvSpPr>
            <p:cNvPr id="10303" name="TextBox 10302">
              <a:extLst>
                <a:ext uri="{FF2B5EF4-FFF2-40B4-BE49-F238E27FC236}">
                  <a16:creationId xmlns:a16="http://schemas.microsoft.com/office/drawing/2014/main" id="{CAEB0513-C869-0781-1196-6A4C2DE6210D}"/>
                </a:ext>
              </a:extLst>
            </p:cNvPr>
            <p:cNvSpPr txBox="1"/>
            <p:nvPr/>
          </p:nvSpPr>
          <p:spPr>
            <a:xfrm>
              <a:off x="2837736" y="1838768"/>
              <a:ext cx="1156397" cy="364650"/>
            </a:xfrm>
            <a:prstGeom prst="rect">
              <a:avLst/>
            </a:prstGeom>
          </p:spPr>
          <p:txBody>
            <a:bodyPr vert="horz"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Imlunestrant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SOC</a:t>
              </a:r>
            </a:p>
          </p:txBody>
        </p:sp>
        <p:cxnSp>
          <p:nvCxnSpPr>
            <p:cNvPr id="10304" name="Straight Connector 10303">
              <a:extLst>
                <a:ext uri="{FF2B5EF4-FFF2-40B4-BE49-F238E27FC236}">
                  <a16:creationId xmlns:a16="http://schemas.microsoft.com/office/drawing/2014/main" id="{F79DB862-A79A-7B1C-8B96-C81E381935B0}"/>
                </a:ext>
              </a:extLst>
            </p:cNvPr>
            <p:cNvCxnSpPr/>
            <p:nvPr/>
          </p:nvCxnSpPr>
          <p:spPr>
            <a:xfrm>
              <a:off x="2524434" y="1926417"/>
              <a:ext cx="25623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05" name="Straight Connector 10304">
              <a:extLst>
                <a:ext uri="{FF2B5EF4-FFF2-40B4-BE49-F238E27FC236}">
                  <a16:creationId xmlns:a16="http://schemas.microsoft.com/office/drawing/2014/main" id="{C7B853A4-791C-BE50-59B5-A6885D9A45A4}"/>
                </a:ext>
              </a:extLst>
            </p:cNvPr>
            <p:cNvCxnSpPr/>
            <p:nvPr/>
          </p:nvCxnSpPr>
          <p:spPr>
            <a:xfrm>
              <a:off x="2524434" y="2110626"/>
              <a:ext cx="256233"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0306" name="TextBox 10305">
            <a:extLst>
              <a:ext uri="{FF2B5EF4-FFF2-40B4-BE49-F238E27FC236}">
                <a16:creationId xmlns:a16="http://schemas.microsoft.com/office/drawing/2014/main" id="{63714F19-C37B-05F4-AAFA-F5E6F01EBB22}"/>
              </a:ext>
            </a:extLst>
          </p:cNvPr>
          <p:cNvSpPr txBox="1"/>
          <p:nvPr/>
        </p:nvSpPr>
        <p:spPr>
          <a:xfrm>
            <a:off x="5025738" y="1736360"/>
            <a:ext cx="809881" cy="701986"/>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No. of </a:t>
            </a:r>
            <a:b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b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Patients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138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118</a:t>
            </a:r>
          </a:p>
        </p:txBody>
      </p:sp>
      <p:sp>
        <p:nvSpPr>
          <p:cNvPr id="10308" name="TextBox 10307">
            <a:extLst>
              <a:ext uri="{FF2B5EF4-FFF2-40B4-BE49-F238E27FC236}">
                <a16:creationId xmlns:a16="http://schemas.microsoft.com/office/drawing/2014/main" id="{39E63E0F-597D-0C63-2D83-CD39AB51CD3A}"/>
              </a:ext>
            </a:extLst>
          </p:cNvPr>
          <p:cNvSpPr txBox="1"/>
          <p:nvPr/>
        </p:nvSpPr>
        <p:spPr>
          <a:xfrm>
            <a:off x="5677675" y="1736946"/>
            <a:ext cx="809881" cy="701986"/>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No. of </a:t>
            </a:r>
            <a:b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b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Events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103</a:t>
            </a:r>
          </a:p>
        </p:txBody>
      </p:sp>
      <p:sp>
        <p:nvSpPr>
          <p:cNvPr id="10309" name="TextBox 10308">
            <a:extLst>
              <a:ext uri="{FF2B5EF4-FFF2-40B4-BE49-F238E27FC236}">
                <a16:creationId xmlns:a16="http://schemas.microsoft.com/office/drawing/2014/main" id="{E8B95351-CE70-C37A-171E-DE79D5D1E9D1}"/>
              </a:ext>
            </a:extLst>
          </p:cNvPr>
          <p:cNvSpPr txBox="1"/>
          <p:nvPr/>
        </p:nvSpPr>
        <p:spPr>
          <a:xfrm>
            <a:off x="6383165" y="1743310"/>
            <a:ext cx="1038725" cy="701986"/>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Median </a:t>
            </a:r>
            <a:b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br>
            <a:r>
              <a:rPr kumimoji="0" lang="en-US" sz="1200" b="1"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PFS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5.5 (3.9-7.4)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3.8 (3.7-5.5)</a:t>
            </a:r>
          </a:p>
        </p:txBody>
      </p:sp>
      <p:sp>
        <p:nvSpPr>
          <p:cNvPr id="10310" name="TextBox 10309">
            <a:extLst>
              <a:ext uri="{FF2B5EF4-FFF2-40B4-BE49-F238E27FC236}">
                <a16:creationId xmlns:a16="http://schemas.microsoft.com/office/drawing/2014/main" id="{D682FDCA-2FB4-B3D0-83DE-A8C3EAB61C6F}"/>
              </a:ext>
            </a:extLst>
          </p:cNvPr>
          <p:cNvSpPr txBox="1"/>
          <p:nvPr/>
        </p:nvSpPr>
        <p:spPr>
          <a:xfrm>
            <a:off x="4710824" y="2503898"/>
            <a:ext cx="2821676" cy="412287"/>
          </a:xfrm>
          <a:prstGeom prst="rect">
            <a:avLst/>
          </a:prstGeom>
        </p:spPr>
        <p:txBody>
          <a:bodyPr vert="horz"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HR, 0.62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(95% CI, 0.47-0.82); Nominal </a:t>
            </a:r>
            <a:r>
              <a:rPr kumimoji="0" lang="en-US" sz="1200" b="0" i="1"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P </a:t>
            </a:r>
            <a:r>
              <a:rPr kumimoji="0" lang="en-US" sz="1200" b="0" i="0" u="none" strike="noStrike" kern="1200" cap="none" spc="0" normalizeH="0" baseline="0" noProof="0" dirty="0">
                <a:ln>
                  <a:noFill/>
                </a:ln>
                <a:solidFill>
                  <a:srgbClr val="161616"/>
                </a:solidFill>
                <a:effectLst/>
                <a:uLnTx/>
                <a:uFillTx/>
                <a:latin typeface="Poppins"/>
                <a:ea typeface="+mn-ea"/>
                <a:cs typeface="Arial" panose="020B0604020202020204" pitchFamily="34" charset="0"/>
              </a:rPr>
              <a:t>=.007</a:t>
            </a:r>
          </a:p>
        </p:txBody>
      </p:sp>
    </p:spTree>
    <p:extLst>
      <p:ext uri="{BB962C8B-B14F-4D97-AF65-F5344CB8AC3E}">
        <p14:creationId xmlns:p14="http://schemas.microsoft.com/office/powerpoint/2010/main" val="17533002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8EDD0544-5134-5263-BFE0-64468F16407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EECF914-6A81-4E45-EFB0-BD5B01F03E9E}"/>
              </a:ext>
            </a:extLst>
          </p:cNvPr>
          <p:cNvSpPr>
            <a:spLocks noGrp="1"/>
          </p:cNvSpPr>
          <p:nvPr>
            <p:ph type="title"/>
          </p:nvPr>
        </p:nvSpPr>
        <p:spPr>
          <a:xfrm>
            <a:off x="611999" y="169992"/>
            <a:ext cx="9488603" cy="831600"/>
          </a:xfrm>
        </p:spPr>
        <p:txBody>
          <a:bodyPr/>
          <a:lstStyle/>
          <a:p>
            <a:r>
              <a:rPr kumimoji="0" lang="en-GB" sz="2600" b="1" i="0" u="none" strike="noStrike" kern="0" cap="none" spc="0" normalizeH="0" baseline="0" noProof="0" dirty="0">
                <a:ln>
                  <a:noFill/>
                </a:ln>
                <a:solidFill>
                  <a:schemeClr val="tx1"/>
                </a:solidFill>
                <a:effectLst/>
                <a:uLnTx/>
                <a:uFillTx/>
                <a:latin typeface="Calibri" panose="020F0502020204030204"/>
                <a:ea typeface="+mj-ea"/>
                <a:cs typeface="+mj-cs"/>
              </a:rPr>
              <a:t>EMBER-3: Posthoc exploratory analysis, </a:t>
            </a:r>
            <a:r>
              <a:rPr lang="en-GB" sz="2600" dirty="0">
                <a:solidFill>
                  <a:schemeClr val="tx1"/>
                </a:solidFill>
                <a:latin typeface="Calibri" panose="020F0502020204030204"/>
              </a:rPr>
              <a:t>i</a:t>
            </a:r>
            <a:r>
              <a:rPr kumimoji="0" lang="en-GB" sz="2600" b="1" i="0" u="none" strike="noStrike" kern="0" cap="none" spc="0" normalizeH="0" baseline="0" noProof="0" dirty="0" err="1">
                <a:ln>
                  <a:noFill/>
                </a:ln>
                <a:solidFill>
                  <a:schemeClr val="tx1"/>
                </a:solidFill>
                <a:effectLst/>
                <a:uLnTx/>
                <a:uFillTx/>
                <a:latin typeface="Calibri" panose="020F0502020204030204"/>
                <a:ea typeface="+mj-ea"/>
                <a:cs typeface="+mj-cs"/>
              </a:rPr>
              <a:t>mlunestrant</a:t>
            </a:r>
            <a:r>
              <a:rPr kumimoji="0" lang="en-GB" sz="2600" b="1" i="0" u="none" strike="noStrike" kern="0" cap="none" spc="0" normalizeH="0" baseline="0" noProof="0" dirty="0">
                <a:ln>
                  <a:noFill/>
                </a:ln>
                <a:solidFill>
                  <a:schemeClr val="tx1"/>
                </a:solidFill>
                <a:effectLst/>
                <a:uLnTx/>
                <a:uFillTx/>
                <a:latin typeface="Calibri" panose="020F0502020204030204"/>
                <a:ea typeface="+mj-ea"/>
                <a:cs typeface="+mj-cs"/>
              </a:rPr>
              <a:t> vs SOC ET cumulative incidence rates of CNS progression  </a:t>
            </a:r>
            <a:endParaRPr lang="en-US" sz="2600" dirty="0">
              <a:solidFill>
                <a:schemeClr val="tx1"/>
              </a:solidFill>
            </a:endParaRPr>
          </a:p>
        </p:txBody>
      </p:sp>
      <p:sp>
        <p:nvSpPr>
          <p:cNvPr id="4" name="Text Placeholder 3">
            <a:extLst>
              <a:ext uri="{FF2B5EF4-FFF2-40B4-BE49-F238E27FC236}">
                <a16:creationId xmlns:a16="http://schemas.microsoft.com/office/drawing/2014/main" id="{BA4BE934-977F-0773-E286-D5F3D13642EF}"/>
              </a:ext>
            </a:extLst>
          </p:cNvPr>
          <p:cNvSpPr>
            <a:spLocks noGrp="1"/>
          </p:cNvSpPr>
          <p:nvPr>
            <p:ph type="body" sz="quarter" idx="10"/>
          </p:nvPr>
        </p:nvSpPr>
        <p:spPr>
          <a:xfrm>
            <a:off x="616903" y="6401953"/>
            <a:ext cx="11176168" cy="231923"/>
          </a:xfrm>
        </p:spPr>
        <p:txBody>
          <a:bodyPr/>
          <a:lstStyle/>
          <a:p>
            <a:r>
              <a:rPr lang="en-GB" dirty="0"/>
              <a:t>Jhaveri K, et al. SABCS 2024. Abstract GS1-01. </a:t>
            </a:r>
          </a:p>
        </p:txBody>
      </p:sp>
      <p:pic>
        <p:nvPicPr>
          <p:cNvPr id="6" name="Picture 5">
            <a:extLst>
              <a:ext uri="{FF2B5EF4-FFF2-40B4-BE49-F238E27FC236}">
                <a16:creationId xmlns:a16="http://schemas.microsoft.com/office/drawing/2014/main" id="{7FA0CB7A-65DA-3CE5-7DFB-0EDD8774A208}"/>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66794" y="1605564"/>
            <a:ext cx="5601482" cy="3858163"/>
          </a:xfrm>
          <a:prstGeom prst="rect">
            <a:avLst/>
          </a:prstGeom>
        </p:spPr>
      </p:pic>
      <p:pic>
        <p:nvPicPr>
          <p:cNvPr id="8" name="Picture 7">
            <a:extLst>
              <a:ext uri="{FF2B5EF4-FFF2-40B4-BE49-F238E27FC236}">
                <a16:creationId xmlns:a16="http://schemas.microsoft.com/office/drawing/2014/main" id="{3A76E550-3F49-B513-547B-274583942E2D}"/>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6296379" y="1624616"/>
            <a:ext cx="5496692" cy="3839111"/>
          </a:xfrm>
          <a:prstGeom prst="rect">
            <a:avLst/>
          </a:prstGeom>
        </p:spPr>
      </p:pic>
      <p:sp>
        <p:nvSpPr>
          <p:cNvPr id="11" name="Rectangle 10">
            <a:extLst>
              <a:ext uri="{FF2B5EF4-FFF2-40B4-BE49-F238E27FC236}">
                <a16:creationId xmlns:a16="http://schemas.microsoft.com/office/drawing/2014/main" id="{8C70731C-E42B-95AD-08C1-5927087E8F70}"/>
              </a:ext>
            </a:extLst>
          </p:cNvPr>
          <p:cNvSpPr/>
          <p:nvPr/>
        </p:nvSpPr>
        <p:spPr>
          <a:xfrm>
            <a:off x="1939904" y="1848023"/>
            <a:ext cx="4228372" cy="14444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10" name="Table 9">
            <a:extLst>
              <a:ext uri="{FF2B5EF4-FFF2-40B4-BE49-F238E27FC236}">
                <a16:creationId xmlns:a16="http://schemas.microsoft.com/office/drawing/2014/main" id="{AAAF350C-5762-DEAA-67C1-CEEDA32606AB}"/>
              </a:ext>
            </a:extLst>
          </p:cNvPr>
          <p:cNvGraphicFramePr>
            <a:graphicFrameLocks noGrp="1"/>
          </p:cNvGraphicFramePr>
          <p:nvPr/>
        </p:nvGraphicFramePr>
        <p:xfrm>
          <a:off x="2342830" y="2052065"/>
          <a:ext cx="3329391" cy="1036320"/>
        </p:xfrm>
        <a:graphic>
          <a:graphicData uri="http://schemas.openxmlformats.org/drawingml/2006/table">
            <a:tbl>
              <a:tblPr firstRow="1" bandRow="1">
                <a:tableStyleId>{5C22544A-7EE6-4342-B048-85BDC9FD1C3A}</a:tableStyleId>
              </a:tblPr>
              <a:tblGrid>
                <a:gridCol w="1426309">
                  <a:extLst>
                    <a:ext uri="{9D8B030D-6E8A-4147-A177-3AD203B41FA5}">
                      <a16:colId xmlns:a16="http://schemas.microsoft.com/office/drawing/2014/main" val="1482591070"/>
                    </a:ext>
                  </a:extLst>
                </a:gridCol>
                <a:gridCol w="1030764">
                  <a:extLst>
                    <a:ext uri="{9D8B030D-6E8A-4147-A177-3AD203B41FA5}">
                      <a16:colId xmlns:a16="http://schemas.microsoft.com/office/drawing/2014/main" val="2424698606"/>
                    </a:ext>
                  </a:extLst>
                </a:gridCol>
                <a:gridCol w="872318">
                  <a:extLst>
                    <a:ext uri="{9D8B030D-6E8A-4147-A177-3AD203B41FA5}">
                      <a16:colId xmlns:a16="http://schemas.microsoft.com/office/drawing/2014/main" val="71781859"/>
                    </a:ext>
                  </a:extLst>
                </a:gridCol>
              </a:tblGrid>
              <a:tr h="192983">
                <a:tc>
                  <a:txBody>
                    <a:bodyPr/>
                    <a:lstStyle/>
                    <a:p>
                      <a:endParaRPr lang="en-US" sz="1000" dirty="0">
                        <a:solidFill>
                          <a:schemeClr val="tx1"/>
                        </a:solidFill>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rgbClr val="6987E9"/>
                          </a:solidFill>
                        </a:rPr>
                        <a:t>Imlunestrant</a:t>
                      </a:r>
                    </a:p>
                    <a:p>
                      <a:pPr algn="ctr"/>
                      <a:r>
                        <a:rPr lang="en-US" sz="1000" dirty="0">
                          <a:solidFill>
                            <a:srgbClr val="6987E9"/>
                          </a:solidFill>
                        </a:rPr>
                        <a:t>n=138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rgbClr val="5F5F5F"/>
                          </a:solidFill>
                        </a:rPr>
                        <a:t>SOC ET</a:t>
                      </a:r>
                    </a:p>
                    <a:p>
                      <a:pPr algn="ctr"/>
                      <a:r>
                        <a:rPr lang="en-US" sz="1000" dirty="0">
                          <a:solidFill>
                            <a:srgbClr val="5F5F5F"/>
                          </a:solidFill>
                        </a:rPr>
                        <a:t>n=118</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2528443"/>
                  </a:ext>
                </a:extLst>
              </a:tr>
              <a:tr h="192983">
                <a:tc>
                  <a:txBody>
                    <a:bodyPr/>
                    <a:lstStyle/>
                    <a:p>
                      <a:r>
                        <a:rPr lang="en-US" sz="1000" dirty="0">
                          <a:solidFill>
                            <a:schemeClr val="tx1"/>
                          </a:solidFill>
                        </a:rPr>
                        <a:t>No. of CNS events</a:t>
                      </a: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rPr>
                        <a:t>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rPr>
                        <a:t>7</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6904415"/>
                  </a:ext>
                </a:extLst>
              </a:tr>
              <a:tr h="192983">
                <a:tc>
                  <a:txBody>
                    <a:bodyPr/>
                    <a:lstStyle/>
                    <a:p>
                      <a:r>
                        <a:rPr lang="en-US" sz="1000" dirty="0">
                          <a:solidFill>
                            <a:schemeClr val="tx1"/>
                          </a:solidFill>
                        </a:rPr>
                        <a:t>Cause-specific hazard ratio (95% CI)</a:t>
                      </a:r>
                      <a:endParaRPr lang="en-US" sz="1000" baseline="30000" dirty="0">
                        <a:solidFill>
                          <a:schemeClr val="tx1"/>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ctr"/>
                      <a:r>
                        <a:rPr lang="en-US" sz="1000" dirty="0">
                          <a:solidFill>
                            <a:schemeClr val="tx1"/>
                          </a:solidFill>
                        </a:rPr>
                        <a:t>0.18 (0.04, 0.90)</a:t>
                      </a:r>
                      <a:endParaRPr lang="en-US" sz="1000" i="1" baseline="0" dirty="0">
                        <a:solidFill>
                          <a:schemeClr val="tx1"/>
                        </a:solidFill>
                      </a:endParaRP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endParaRPr lang="en-US" dirty="0"/>
                    </a:p>
                  </a:txBody>
                  <a:tcPr/>
                </a:tc>
                <a:extLst>
                  <a:ext uri="{0D108BD9-81ED-4DB2-BD59-A6C34878D82A}">
                    <a16:rowId xmlns:a16="http://schemas.microsoft.com/office/drawing/2014/main" val="3799608316"/>
                  </a:ext>
                </a:extLst>
              </a:tr>
            </a:tbl>
          </a:graphicData>
        </a:graphic>
      </p:graphicFrame>
      <p:sp>
        <p:nvSpPr>
          <p:cNvPr id="13" name="Rectangle 12">
            <a:extLst>
              <a:ext uri="{FF2B5EF4-FFF2-40B4-BE49-F238E27FC236}">
                <a16:creationId xmlns:a16="http://schemas.microsoft.com/office/drawing/2014/main" id="{F188FD38-24E2-C848-2860-F3B8615941AA}"/>
              </a:ext>
            </a:extLst>
          </p:cNvPr>
          <p:cNvSpPr/>
          <p:nvPr/>
        </p:nvSpPr>
        <p:spPr>
          <a:xfrm>
            <a:off x="7495499" y="1901706"/>
            <a:ext cx="4425675" cy="1647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12" name="Table 11">
            <a:extLst>
              <a:ext uri="{FF2B5EF4-FFF2-40B4-BE49-F238E27FC236}">
                <a16:creationId xmlns:a16="http://schemas.microsoft.com/office/drawing/2014/main" id="{8D575DD6-C065-050C-8EB5-18D96E76B5C0}"/>
              </a:ext>
            </a:extLst>
          </p:cNvPr>
          <p:cNvGraphicFramePr>
            <a:graphicFrameLocks noGrp="1"/>
          </p:cNvGraphicFramePr>
          <p:nvPr/>
        </p:nvGraphicFramePr>
        <p:xfrm>
          <a:off x="7495499" y="1996422"/>
          <a:ext cx="3329391" cy="1036320"/>
        </p:xfrm>
        <a:graphic>
          <a:graphicData uri="http://schemas.openxmlformats.org/drawingml/2006/table">
            <a:tbl>
              <a:tblPr firstRow="1" bandRow="1">
                <a:tableStyleId>{5C22544A-7EE6-4342-B048-85BDC9FD1C3A}</a:tableStyleId>
              </a:tblPr>
              <a:tblGrid>
                <a:gridCol w="1426309">
                  <a:extLst>
                    <a:ext uri="{9D8B030D-6E8A-4147-A177-3AD203B41FA5}">
                      <a16:colId xmlns:a16="http://schemas.microsoft.com/office/drawing/2014/main" val="1482591070"/>
                    </a:ext>
                  </a:extLst>
                </a:gridCol>
                <a:gridCol w="1030764">
                  <a:extLst>
                    <a:ext uri="{9D8B030D-6E8A-4147-A177-3AD203B41FA5}">
                      <a16:colId xmlns:a16="http://schemas.microsoft.com/office/drawing/2014/main" val="2424698606"/>
                    </a:ext>
                  </a:extLst>
                </a:gridCol>
                <a:gridCol w="872318">
                  <a:extLst>
                    <a:ext uri="{9D8B030D-6E8A-4147-A177-3AD203B41FA5}">
                      <a16:colId xmlns:a16="http://schemas.microsoft.com/office/drawing/2014/main" val="71781859"/>
                    </a:ext>
                  </a:extLst>
                </a:gridCol>
              </a:tblGrid>
              <a:tr h="192983">
                <a:tc>
                  <a:txBody>
                    <a:bodyPr/>
                    <a:lstStyle/>
                    <a:p>
                      <a:endParaRPr lang="en-US" sz="1000" dirty="0">
                        <a:solidFill>
                          <a:schemeClr val="tx1"/>
                        </a:solidFill>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rgbClr val="6987E9"/>
                          </a:solidFill>
                        </a:rPr>
                        <a:t>Imlunestrant</a:t>
                      </a:r>
                    </a:p>
                    <a:p>
                      <a:pPr algn="ctr"/>
                      <a:r>
                        <a:rPr lang="en-US" sz="1000" dirty="0">
                          <a:solidFill>
                            <a:srgbClr val="6987E9"/>
                          </a:solidFill>
                        </a:rPr>
                        <a:t>n=331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rgbClr val="5F5F5F"/>
                          </a:solidFill>
                        </a:rPr>
                        <a:t>SOC ET</a:t>
                      </a:r>
                    </a:p>
                    <a:p>
                      <a:pPr algn="ctr"/>
                      <a:r>
                        <a:rPr lang="en-US" sz="1000" dirty="0">
                          <a:solidFill>
                            <a:srgbClr val="5F5F5F"/>
                          </a:solidFill>
                        </a:rPr>
                        <a:t>n=330</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2528443"/>
                  </a:ext>
                </a:extLst>
              </a:tr>
              <a:tr h="192983">
                <a:tc>
                  <a:txBody>
                    <a:bodyPr/>
                    <a:lstStyle/>
                    <a:p>
                      <a:r>
                        <a:rPr lang="en-US" sz="1000" dirty="0">
                          <a:solidFill>
                            <a:schemeClr val="tx1"/>
                          </a:solidFill>
                        </a:rPr>
                        <a:t>No. of CNS events</a:t>
                      </a: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rPr>
                        <a:t>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dirty="0">
                          <a:solidFill>
                            <a:schemeClr val="tx1"/>
                          </a:solidFill>
                        </a:rPr>
                        <a:t>10</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6904415"/>
                  </a:ext>
                </a:extLst>
              </a:tr>
              <a:tr h="192983">
                <a:tc>
                  <a:txBody>
                    <a:bodyPr/>
                    <a:lstStyle/>
                    <a:p>
                      <a:r>
                        <a:rPr lang="en-US" sz="1000" dirty="0">
                          <a:solidFill>
                            <a:schemeClr val="tx1"/>
                          </a:solidFill>
                        </a:rPr>
                        <a:t>Cause-specific hazard ratio (95% CI)</a:t>
                      </a:r>
                      <a:endParaRPr lang="en-US" sz="1000" baseline="30000" dirty="0">
                        <a:solidFill>
                          <a:schemeClr val="tx1"/>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ctr"/>
                      <a:r>
                        <a:rPr lang="en-US" sz="1000" dirty="0">
                          <a:solidFill>
                            <a:schemeClr val="tx1"/>
                          </a:solidFill>
                        </a:rPr>
                        <a:t>0.47 (0.16, 1.38)</a:t>
                      </a:r>
                      <a:endParaRPr lang="en-US" sz="1000" i="1" baseline="0" dirty="0">
                        <a:solidFill>
                          <a:schemeClr val="tx1"/>
                        </a:solidFill>
                      </a:endParaRP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endParaRPr lang="en-US" dirty="0"/>
                    </a:p>
                  </a:txBody>
                  <a:tcPr/>
                </a:tc>
                <a:extLst>
                  <a:ext uri="{0D108BD9-81ED-4DB2-BD59-A6C34878D82A}">
                    <a16:rowId xmlns:a16="http://schemas.microsoft.com/office/drawing/2014/main" val="3799608316"/>
                  </a:ext>
                </a:extLst>
              </a:tr>
            </a:tbl>
          </a:graphicData>
        </a:graphic>
      </p:graphicFrame>
    </p:spTree>
    <p:extLst>
      <p:ext uri="{BB962C8B-B14F-4D97-AF65-F5344CB8AC3E}">
        <p14:creationId xmlns:p14="http://schemas.microsoft.com/office/powerpoint/2010/main" val="8365000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0C73BA77-7796-73AB-8216-F167181A2CA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B0DA41-17D4-E79D-D3B2-63EA982A06EF}"/>
              </a:ext>
            </a:extLst>
          </p:cNvPr>
          <p:cNvSpPr>
            <a:spLocks noGrp="1"/>
          </p:cNvSpPr>
          <p:nvPr>
            <p:ph type="title"/>
          </p:nvPr>
        </p:nvSpPr>
        <p:spPr>
          <a:xfrm>
            <a:off x="231078" y="531006"/>
            <a:ext cx="11740260" cy="502445"/>
          </a:xfrm>
        </p:spPr>
        <p:txBody>
          <a:bodyPr/>
          <a:lstStyle/>
          <a:p>
            <a:r>
              <a:rPr lang="en-US" b="1" dirty="0"/>
              <a:t>EMBER-3 Subgroup Analysis: PFS by Subgroup</a:t>
            </a:r>
            <a:endParaRPr lang="en-US" sz="2800" dirty="0"/>
          </a:p>
        </p:txBody>
      </p:sp>
      <p:graphicFrame>
        <p:nvGraphicFramePr>
          <p:cNvPr id="7" name="Table 5">
            <a:extLst>
              <a:ext uri="{FF2B5EF4-FFF2-40B4-BE49-F238E27FC236}">
                <a16:creationId xmlns:a16="http://schemas.microsoft.com/office/drawing/2014/main" id="{6559BF66-D860-8471-9CE3-25CDFC9C9F24}"/>
              </a:ext>
            </a:extLst>
          </p:cNvPr>
          <p:cNvGraphicFramePr>
            <a:graphicFrameLocks noGrp="1"/>
          </p:cNvGraphicFramePr>
          <p:nvPr>
            <p:ph idx="1"/>
          </p:nvPr>
        </p:nvGraphicFramePr>
        <p:xfrm>
          <a:off x="231775" y="1504694"/>
          <a:ext cx="11739560" cy="4206240"/>
        </p:xfrm>
        <a:graphic>
          <a:graphicData uri="http://schemas.openxmlformats.org/drawingml/2006/table">
            <a:tbl>
              <a:tblPr firstRow="1" bandRow="1">
                <a:tableStyleId>{F5AB1C69-6EDB-4FF4-983F-18BD219EF322}</a:tableStyleId>
              </a:tblPr>
              <a:tblGrid>
                <a:gridCol w="2347912">
                  <a:extLst>
                    <a:ext uri="{9D8B030D-6E8A-4147-A177-3AD203B41FA5}">
                      <a16:colId xmlns:a16="http://schemas.microsoft.com/office/drawing/2014/main" val="4214976257"/>
                    </a:ext>
                  </a:extLst>
                </a:gridCol>
                <a:gridCol w="2347912">
                  <a:extLst>
                    <a:ext uri="{9D8B030D-6E8A-4147-A177-3AD203B41FA5}">
                      <a16:colId xmlns:a16="http://schemas.microsoft.com/office/drawing/2014/main" val="2553341205"/>
                    </a:ext>
                  </a:extLst>
                </a:gridCol>
                <a:gridCol w="2347912">
                  <a:extLst>
                    <a:ext uri="{9D8B030D-6E8A-4147-A177-3AD203B41FA5}">
                      <a16:colId xmlns:a16="http://schemas.microsoft.com/office/drawing/2014/main" val="1368105836"/>
                    </a:ext>
                  </a:extLst>
                </a:gridCol>
                <a:gridCol w="2347912">
                  <a:extLst>
                    <a:ext uri="{9D8B030D-6E8A-4147-A177-3AD203B41FA5}">
                      <a16:colId xmlns:a16="http://schemas.microsoft.com/office/drawing/2014/main" val="1856363865"/>
                    </a:ext>
                  </a:extLst>
                </a:gridCol>
                <a:gridCol w="2347912">
                  <a:extLst>
                    <a:ext uri="{9D8B030D-6E8A-4147-A177-3AD203B41FA5}">
                      <a16:colId xmlns:a16="http://schemas.microsoft.com/office/drawing/2014/main" val="557793829"/>
                    </a:ext>
                  </a:extLst>
                </a:gridCol>
              </a:tblGrid>
              <a:tr h="132517">
                <a:tc rowSpan="2">
                  <a:txBody>
                    <a:bodyPr/>
                    <a:lstStyle/>
                    <a:p>
                      <a:r>
                        <a:rPr lang="en-US" sz="1800" dirty="0">
                          <a:solidFill>
                            <a:schemeClr val="bg2"/>
                          </a:solidFill>
                        </a:rPr>
                        <a:t>Subgroup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50000"/>
                      </a:schemeClr>
                    </a:solidFill>
                  </a:tcPr>
                </a:tc>
                <a:tc rowSpan="2">
                  <a:txBody>
                    <a:bodyPr/>
                    <a:lstStyle/>
                    <a:p>
                      <a:pPr algn="ctr"/>
                      <a:r>
                        <a:rPr lang="en-US" sz="1800" dirty="0">
                          <a:solidFill>
                            <a:schemeClr val="bg2"/>
                          </a:solidFill>
                        </a:rPr>
                        <a:t>Patients, n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50000"/>
                      </a:schemeClr>
                    </a:solidFill>
                  </a:tcPr>
                </a:tc>
                <a:tc gridSpan="2">
                  <a:txBody>
                    <a:bodyPr/>
                    <a:lstStyle/>
                    <a:p>
                      <a:pPr algn="ctr"/>
                      <a:r>
                        <a:rPr lang="en-US" sz="1800" dirty="0">
                          <a:solidFill>
                            <a:schemeClr val="bg2"/>
                          </a:solidFill>
                        </a:rPr>
                        <a:t>Median PFS, Mo (95% CI)</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solidFill>
                      <a:schemeClr val="accent3"/>
                    </a:solidFill>
                  </a:tcPr>
                </a:tc>
                <a:tc rowSpan="2">
                  <a:txBody>
                    <a:bodyPr/>
                    <a:lstStyle/>
                    <a:p>
                      <a:pPr algn="ctr"/>
                      <a:r>
                        <a:rPr lang="en-US" sz="1800" dirty="0">
                          <a:solidFill>
                            <a:schemeClr val="bg2"/>
                          </a:solidFill>
                        </a:rPr>
                        <a:t>HR </a:t>
                      </a:r>
                      <a:br>
                        <a:rPr lang="en-US" sz="1800" dirty="0">
                          <a:solidFill>
                            <a:schemeClr val="bg2"/>
                          </a:solidFill>
                        </a:rPr>
                      </a:br>
                      <a:r>
                        <a:rPr lang="en-US" sz="1800" dirty="0">
                          <a:solidFill>
                            <a:schemeClr val="bg2"/>
                          </a:solidFill>
                        </a:rPr>
                        <a:t>(95% CI)</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249004145"/>
                  </a:ext>
                </a:extLst>
              </a:tr>
              <a:tr h="0">
                <a:tc vMerge="1">
                  <a:txBody>
                    <a:bodyPr/>
                    <a:lstStyle/>
                    <a:p>
                      <a:endParaRPr lang="en-US" sz="180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tc vMerge="1">
                  <a:txBody>
                    <a:bodyPr/>
                    <a:lstStyle/>
                    <a:p>
                      <a:pPr algn="ctr"/>
                      <a:endParaRPr lang="en-US" sz="180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tc>
                  <a:txBody>
                    <a:bodyPr/>
                    <a:lstStyle/>
                    <a:p>
                      <a:pPr marL="0" algn="ctr" defTabSz="914400" rtl="0" eaLnBrk="1" latinLnBrk="0" hangingPunct="1"/>
                      <a:r>
                        <a:rPr lang="en-US" sz="1800" b="1" kern="1200" dirty="0" err="1">
                          <a:solidFill>
                            <a:schemeClr val="bg2"/>
                          </a:solidFill>
                          <a:latin typeface="+mn-lt"/>
                          <a:ea typeface="+mn-ea"/>
                          <a:cs typeface="+mn-cs"/>
                        </a:rPr>
                        <a:t>Imlunestrant</a:t>
                      </a:r>
                      <a:r>
                        <a:rPr lang="en-US" sz="1800" b="1" kern="1200" dirty="0">
                          <a:solidFill>
                            <a:schemeClr val="bg2"/>
                          </a:solidFill>
                          <a:latin typeface="+mn-lt"/>
                          <a:ea typeface="+mn-ea"/>
                          <a:cs typeface="+mn-cs"/>
                        </a:rPr>
                        <a:t>-abemaciclib</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tc>
                  <a:txBody>
                    <a:bodyPr/>
                    <a:lstStyle/>
                    <a:p>
                      <a:pPr marL="0" algn="ctr" defTabSz="914400" rtl="0" eaLnBrk="1" latinLnBrk="0" hangingPunct="1"/>
                      <a:r>
                        <a:rPr lang="en-US" sz="1800" b="1" kern="1200" dirty="0" err="1">
                          <a:solidFill>
                            <a:schemeClr val="bg2"/>
                          </a:solidFill>
                          <a:latin typeface="+mn-lt"/>
                          <a:ea typeface="+mn-ea"/>
                          <a:cs typeface="+mn-cs"/>
                        </a:rPr>
                        <a:t>Imlunestrant</a:t>
                      </a:r>
                      <a:endParaRPr lang="en-US" sz="1800" b="1" kern="1200" dirty="0">
                        <a:solidFill>
                          <a:schemeClr val="bg2"/>
                        </a:solidFill>
                        <a:latin typeface="+mn-lt"/>
                        <a:ea typeface="+mn-ea"/>
                        <a:cs typeface="+mn-cs"/>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solidFill>
                  </a:tcPr>
                </a:tc>
                <a:tc vMerge="1">
                  <a:txBody>
                    <a:bodyPr/>
                    <a:lstStyle/>
                    <a:p>
                      <a:pPr algn="ctr"/>
                      <a:endParaRPr lang="en-US" sz="1800"/>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612422739"/>
                  </a:ext>
                </a:extLst>
              </a:tr>
              <a:tr h="0">
                <a:tc>
                  <a:txBody>
                    <a:bodyPr/>
                    <a:lstStyle/>
                    <a:p>
                      <a:r>
                        <a:rPr lang="en-US" sz="1800" dirty="0">
                          <a:solidFill>
                            <a:schemeClr val="tx1"/>
                          </a:solidFill>
                        </a:rPr>
                        <a:t>With </a:t>
                      </a:r>
                      <a:r>
                        <a:rPr lang="en-US" sz="1800" i="1" dirty="0">
                          <a:solidFill>
                            <a:schemeClr val="tx1"/>
                          </a:solidFill>
                        </a:rPr>
                        <a:t>ESR1</a:t>
                      </a:r>
                      <a:r>
                        <a:rPr lang="en-US" sz="1800" dirty="0">
                          <a:solidFill>
                            <a:schemeClr val="tx1"/>
                          </a:solidFill>
                        </a:rPr>
                        <a:t>m</a:t>
                      </a:r>
                      <a:endParaRPr lang="en-US" sz="1800" i="0" dirty="0">
                        <a:solidFill>
                          <a:schemeClr val="tx1"/>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159</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11.1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5.5</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0.49 </a:t>
                      </a:r>
                    </a:p>
                    <a:p>
                      <a:pPr algn="ctr"/>
                      <a:r>
                        <a:rPr lang="en-US" sz="1800" dirty="0">
                          <a:solidFill>
                            <a:schemeClr val="tx1"/>
                          </a:solidFill>
                        </a:rPr>
                        <a:t>(0.33-0.71)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597592547"/>
                  </a:ext>
                </a:extLst>
              </a:tr>
              <a:tr h="0">
                <a:tc>
                  <a:txBody>
                    <a:bodyPr/>
                    <a:lstStyle/>
                    <a:p>
                      <a:r>
                        <a:rPr lang="en-US" sz="1800" i="0" dirty="0">
                          <a:solidFill>
                            <a:schemeClr val="tx1"/>
                          </a:solidFill>
                        </a:rPr>
                        <a:t>Without </a:t>
                      </a:r>
                      <a:r>
                        <a:rPr lang="en-US" sz="1800" i="1" dirty="0">
                          <a:solidFill>
                            <a:schemeClr val="tx1"/>
                          </a:solidFill>
                        </a:rPr>
                        <a:t>ESR1</a:t>
                      </a:r>
                      <a:r>
                        <a:rPr lang="en-US" sz="1800" i="0" dirty="0">
                          <a:solidFill>
                            <a:schemeClr val="tx1"/>
                          </a:solidFill>
                        </a:rPr>
                        <a:t>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267</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9.2</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5.5</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0.59 </a:t>
                      </a:r>
                    </a:p>
                    <a:p>
                      <a:pPr algn="ctr"/>
                      <a:r>
                        <a:rPr lang="en-US" sz="1800" dirty="0">
                          <a:solidFill>
                            <a:schemeClr val="tx1"/>
                          </a:solidFill>
                        </a:rPr>
                        <a:t>(0.47-0.85)</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4992826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a:solidFill>
                            <a:schemeClr val="tx1"/>
                          </a:solidFill>
                        </a:rPr>
                        <a:t>With PIK3CA</a:t>
                      </a:r>
                      <a:r>
                        <a:rPr lang="en-US" sz="1800" i="0" dirty="0">
                          <a:solidFill>
                            <a:schemeClr val="tx1"/>
                          </a:solidFill>
                        </a:rPr>
                        <a:t>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172</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7.6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3.8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0.57 </a:t>
                      </a:r>
                    </a:p>
                    <a:p>
                      <a:pPr algn="ctr"/>
                      <a:r>
                        <a:rPr lang="en-US" sz="1800" dirty="0">
                          <a:solidFill>
                            <a:schemeClr val="tx1"/>
                          </a:solidFill>
                        </a:rPr>
                        <a:t>(0.41-0.80)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7993740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0" dirty="0">
                          <a:solidFill>
                            <a:schemeClr val="tx1"/>
                          </a:solidFill>
                        </a:rPr>
                        <a:t>Without PIK3CAm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221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11.3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5.6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US" sz="1800" dirty="0">
                          <a:solidFill>
                            <a:schemeClr val="tx1"/>
                          </a:solidFill>
                        </a:rPr>
                        <a:t>0.59 </a:t>
                      </a:r>
                    </a:p>
                    <a:p>
                      <a:pPr algn="ctr"/>
                      <a:r>
                        <a:rPr lang="en-US" sz="1800" dirty="0">
                          <a:solidFill>
                            <a:schemeClr val="tx1"/>
                          </a:solidFill>
                        </a:rPr>
                        <a:t>(0.43-0.81)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684899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a:solidFill>
                            <a:schemeClr val="tx1"/>
                          </a:solidFill>
                        </a:rPr>
                        <a:t>ESR1</a:t>
                      </a:r>
                      <a:r>
                        <a:rPr lang="en-US" sz="1800" i="0" dirty="0">
                          <a:solidFill>
                            <a:schemeClr val="tx1"/>
                          </a:solidFill>
                        </a:rPr>
                        <a:t>m and PI3Km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68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16.4</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3.8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en-US" sz="1800" dirty="0">
                          <a:solidFill>
                            <a:schemeClr val="tx1"/>
                          </a:solidFill>
                        </a:rPr>
                        <a:t>0.29</a:t>
                      </a:r>
                    </a:p>
                    <a:p>
                      <a:pPr algn="ctr"/>
                      <a:r>
                        <a:rPr lang="en-US" sz="1800" dirty="0">
                          <a:solidFill>
                            <a:schemeClr val="tx1"/>
                          </a:solidFill>
                        </a:rPr>
                        <a:t>(0.15-0.53)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226418743"/>
                  </a:ext>
                </a:extLst>
              </a:tr>
            </a:tbl>
          </a:graphicData>
        </a:graphic>
      </p:graphicFrame>
      <p:sp>
        <p:nvSpPr>
          <p:cNvPr id="4" name="Content Placeholder 3">
            <a:extLst>
              <a:ext uri="{FF2B5EF4-FFF2-40B4-BE49-F238E27FC236}">
                <a16:creationId xmlns:a16="http://schemas.microsoft.com/office/drawing/2014/main" id="{2681C41F-8438-F010-56FC-227077E7377B}"/>
              </a:ext>
            </a:extLst>
          </p:cNvPr>
          <p:cNvSpPr>
            <a:spLocks noGrp="1"/>
          </p:cNvSpPr>
          <p:nvPr>
            <p:ph sz="quarter" idx="10"/>
          </p:nvPr>
        </p:nvSpPr>
        <p:spPr/>
        <p:txBody>
          <a:bodyPr/>
          <a:lstStyle/>
          <a:p>
            <a:pPr algn="ctr"/>
            <a:r>
              <a:rPr lang="en-US" dirty="0"/>
              <a:t>Jhaveri KL et al. Ann Oncol 2026; 37(4):532-543.</a:t>
            </a:r>
            <a:endParaRPr lang="it-IT" dirty="0"/>
          </a:p>
        </p:txBody>
      </p:sp>
      <p:sp>
        <p:nvSpPr>
          <p:cNvPr id="3" name="Rectangle 2">
            <a:extLst>
              <a:ext uri="{FF2B5EF4-FFF2-40B4-BE49-F238E27FC236}">
                <a16:creationId xmlns:a16="http://schemas.microsoft.com/office/drawing/2014/main" id="{AF81AEE8-42C5-A332-740C-32F3C8200A2A}"/>
              </a:ext>
            </a:extLst>
          </p:cNvPr>
          <p:cNvSpPr/>
          <p:nvPr/>
        </p:nvSpPr>
        <p:spPr>
          <a:xfrm>
            <a:off x="7368209" y="1908313"/>
            <a:ext cx="2156280" cy="3802621"/>
          </a:xfrm>
          <a:prstGeom prst="rect">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Poppins"/>
              <a:ea typeface="+mn-ea"/>
              <a:cs typeface="+mn-cs"/>
            </a:endParaRPr>
          </a:p>
        </p:txBody>
      </p:sp>
    </p:spTree>
    <p:extLst>
      <p:ext uri="{BB962C8B-B14F-4D97-AF65-F5344CB8AC3E}">
        <p14:creationId xmlns:p14="http://schemas.microsoft.com/office/powerpoint/2010/main" val="23288822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19B9F1-1B87-B9FC-4010-A1BBBA833013}"/>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BA9C553-7475-73F2-C7B2-5B61340875F6}"/>
              </a:ext>
            </a:extLst>
          </p:cNvPr>
          <p:cNvSpPr txBox="1"/>
          <p:nvPr/>
        </p:nvSpPr>
        <p:spPr>
          <a:xfrm>
            <a:off x="541419" y="397042"/>
            <a:ext cx="89274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EMBER-3: Updated OS </a:t>
            </a:r>
          </a:p>
        </p:txBody>
      </p:sp>
      <p:pic>
        <p:nvPicPr>
          <p:cNvPr id="4" name="Picture 3">
            <a:extLst>
              <a:ext uri="{FF2B5EF4-FFF2-40B4-BE49-F238E27FC236}">
                <a16:creationId xmlns:a16="http://schemas.microsoft.com/office/drawing/2014/main" id="{1E7B0A85-06D5-65C3-7571-8F22E9AE3CDA}"/>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541419" y="1672390"/>
            <a:ext cx="5518070" cy="3880222"/>
          </a:xfrm>
          <a:prstGeom prst="rect">
            <a:avLst/>
          </a:prstGeom>
        </p:spPr>
      </p:pic>
      <p:pic>
        <p:nvPicPr>
          <p:cNvPr id="6" name="Picture 5">
            <a:extLst>
              <a:ext uri="{FF2B5EF4-FFF2-40B4-BE49-F238E27FC236}">
                <a16:creationId xmlns:a16="http://schemas.microsoft.com/office/drawing/2014/main" id="{1B22A054-A1F1-0F13-83E3-77ED442EB4CC}"/>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6497124" y="1792705"/>
            <a:ext cx="5461760" cy="3759907"/>
          </a:xfrm>
          <a:prstGeom prst="rect">
            <a:avLst/>
          </a:prstGeom>
        </p:spPr>
      </p:pic>
      <p:sp>
        <p:nvSpPr>
          <p:cNvPr id="7" name="TextBox 6">
            <a:extLst>
              <a:ext uri="{FF2B5EF4-FFF2-40B4-BE49-F238E27FC236}">
                <a16:creationId xmlns:a16="http://schemas.microsoft.com/office/drawing/2014/main" id="{C1B33044-1188-BCCF-CF90-DBE6423E70E8}"/>
              </a:ext>
            </a:extLst>
          </p:cNvPr>
          <p:cNvSpPr txBox="1"/>
          <p:nvPr/>
        </p:nvSpPr>
        <p:spPr>
          <a:xfrm>
            <a:off x="2372377" y="1202595"/>
            <a:ext cx="22306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S PGothic" charset="0"/>
                <a:cs typeface="+mn-cs"/>
              </a:rPr>
              <a:t>Patients </a:t>
            </a:r>
            <a:r>
              <a:rPr kumimoji="0" lang="en-US" sz="1800" b="0" i="0" u="none" strike="noStrike" kern="1200" cap="none" spc="0" normalizeH="0" baseline="0" noProof="0">
                <a:ln>
                  <a:noFill/>
                </a:ln>
                <a:solidFill>
                  <a:prstClr val="black"/>
                </a:solidFill>
                <a:effectLst/>
                <a:uLnTx/>
                <a:uFillTx/>
                <a:latin typeface="Aptos" panose="02110004020202020204"/>
                <a:ea typeface="MS PGothic" charset="0"/>
                <a:cs typeface="+mn-cs"/>
              </a:rPr>
              <a:t>with </a:t>
            </a:r>
            <a:r>
              <a:rPr kumimoji="0" lang="en-US" sz="1800" b="0" i="1" u="none" strike="noStrike" kern="1200" cap="none" spc="0" normalizeH="0" baseline="0" noProof="0">
                <a:ln>
                  <a:noFill/>
                </a:ln>
                <a:solidFill>
                  <a:prstClr val="black"/>
                </a:solidFill>
                <a:effectLst/>
                <a:uLnTx/>
                <a:uFillTx/>
                <a:latin typeface="Aptos" panose="02110004020202020204"/>
                <a:ea typeface="MS PGothic" charset="0"/>
                <a:cs typeface="+mn-cs"/>
              </a:rPr>
              <a:t>ESR1m</a:t>
            </a:r>
            <a:endParaRPr kumimoji="0" lang="en-US" sz="1800" b="0" i="1" u="none" strike="noStrike" kern="1200" cap="none" spc="0" normalizeH="0" baseline="0" noProof="0" dirty="0">
              <a:ln>
                <a:noFill/>
              </a:ln>
              <a:solidFill>
                <a:prstClr val="black"/>
              </a:solidFill>
              <a:effectLst/>
              <a:uLnTx/>
              <a:uFillTx/>
              <a:latin typeface="Aptos" panose="02110004020202020204"/>
              <a:ea typeface="MS PGothic" charset="0"/>
              <a:cs typeface="+mn-cs"/>
            </a:endParaRPr>
          </a:p>
        </p:txBody>
      </p:sp>
      <p:sp>
        <p:nvSpPr>
          <p:cNvPr id="8" name="TextBox 7">
            <a:extLst>
              <a:ext uri="{FF2B5EF4-FFF2-40B4-BE49-F238E27FC236}">
                <a16:creationId xmlns:a16="http://schemas.microsoft.com/office/drawing/2014/main" id="{D0D629F6-600C-6DDD-F0A7-8E6A86659A74}"/>
              </a:ext>
            </a:extLst>
          </p:cNvPr>
          <p:cNvSpPr txBox="1"/>
          <p:nvPr/>
        </p:nvSpPr>
        <p:spPr>
          <a:xfrm>
            <a:off x="8576896" y="1202595"/>
            <a:ext cx="13022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S PGothic" charset="0"/>
                <a:cs typeface="+mn-cs"/>
              </a:rPr>
              <a:t>All patients</a:t>
            </a:r>
            <a:endParaRPr kumimoji="0" lang="en-US" sz="1800" b="0" i="1" u="none" strike="noStrike" kern="1200" cap="none" spc="0" normalizeH="0" baseline="0" noProof="0" dirty="0">
              <a:ln>
                <a:noFill/>
              </a:ln>
              <a:solidFill>
                <a:prstClr val="black"/>
              </a:solidFill>
              <a:effectLst/>
              <a:uLnTx/>
              <a:uFillTx/>
              <a:latin typeface="Aptos" panose="02110004020202020204"/>
              <a:ea typeface="MS PGothic" charset="0"/>
              <a:cs typeface="+mn-cs"/>
            </a:endParaRPr>
          </a:p>
        </p:txBody>
      </p:sp>
      <p:sp>
        <p:nvSpPr>
          <p:cNvPr id="9" name="TextBox 8">
            <a:extLst>
              <a:ext uri="{FF2B5EF4-FFF2-40B4-BE49-F238E27FC236}">
                <a16:creationId xmlns:a16="http://schemas.microsoft.com/office/drawing/2014/main" id="{DC6F032F-3992-0870-FBE6-457A64EED213}"/>
              </a:ext>
            </a:extLst>
          </p:cNvPr>
          <p:cNvSpPr txBox="1"/>
          <p:nvPr/>
        </p:nvSpPr>
        <p:spPr>
          <a:xfrm>
            <a:off x="673768" y="5787190"/>
            <a:ext cx="34447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S PGothic" charset="0"/>
                <a:cs typeface="+mn-cs"/>
              </a:rPr>
              <a:t>Median follow-up of 29.5 months</a:t>
            </a:r>
          </a:p>
        </p:txBody>
      </p:sp>
      <p:sp>
        <p:nvSpPr>
          <p:cNvPr id="10" name="TextBox 9">
            <a:extLst>
              <a:ext uri="{FF2B5EF4-FFF2-40B4-BE49-F238E27FC236}">
                <a16:creationId xmlns:a16="http://schemas.microsoft.com/office/drawing/2014/main" id="{3798E5B9-99ED-07F6-6C1F-41362A3ED568}"/>
              </a:ext>
            </a:extLst>
          </p:cNvPr>
          <p:cNvSpPr txBox="1"/>
          <p:nvPr/>
        </p:nvSpPr>
        <p:spPr>
          <a:xfrm>
            <a:off x="172476" y="6483172"/>
            <a:ext cx="4007379"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ptos" panose="02110004020202020204"/>
                <a:ea typeface="MS PGothic" charset="0"/>
                <a:cs typeface="+mn-cs"/>
              </a:rPr>
              <a:t>Jhaveri K et al. </a:t>
            </a:r>
            <a:r>
              <a:rPr kumimoji="0" lang="en-US" sz="1500" b="0" i="1" u="none" strike="noStrike" kern="1200" cap="none" spc="0" normalizeH="0" baseline="0" noProof="0" dirty="0">
                <a:ln>
                  <a:noFill/>
                </a:ln>
                <a:solidFill>
                  <a:prstClr val="black"/>
                </a:solidFill>
                <a:effectLst/>
                <a:uLnTx/>
                <a:uFillTx/>
                <a:latin typeface="Aptos" panose="02110004020202020204"/>
                <a:ea typeface="MS PGothic" charset="0"/>
                <a:cs typeface="+mn-cs"/>
              </a:rPr>
              <a:t>Ann Oncol </a:t>
            </a:r>
            <a:r>
              <a:rPr kumimoji="0" lang="en-US" sz="1500" b="0" i="0" u="none" strike="noStrike" kern="1200" cap="none" spc="0" normalizeH="0" baseline="0" noProof="0" dirty="0">
                <a:ln>
                  <a:noFill/>
                </a:ln>
                <a:solidFill>
                  <a:prstClr val="black"/>
                </a:solidFill>
                <a:effectLst/>
                <a:uLnTx/>
                <a:uFillTx/>
                <a:latin typeface="Aptos" panose="02110004020202020204"/>
                <a:ea typeface="MS PGothic" charset="0"/>
                <a:cs typeface="+mn-cs"/>
              </a:rPr>
              <a:t>2026;37(4):532-543. </a:t>
            </a:r>
          </a:p>
        </p:txBody>
      </p:sp>
    </p:spTree>
    <p:extLst>
      <p:ext uri="{BB962C8B-B14F-4D97-AF65-F5344CB8AC3E}">
        <p14:creationId xmlns:p14="http://schemas.microsoft.com/office/powerpoint/2010/main" val="38782407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9936DD0A-B24F-29BF-9B69-CE3F4750EF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65FAB9D-6232-5B00-5115-89DBFD5B4543}"/>
              </a:ext>
            </a:extLst>
          </p:cNvPr>
          <p:cNvSpPr>
            <a:spLocks noGrp="1"/>
          </p:cNvSpPr>
          <p:nvPr>
            <p:ph type="title"/>
          </p:nvPr>
        </p:nvSpPr>
        <p:spPr>
          <a:xfrm>
            <a:off x="291357" y="225721"/>
            <a:ext cx="11344835" cy="704257"/>
          </a:xfrm>
        </p:spPr>
        <p:txBody>
          <a:bodyPr/>
          <a:lstStyle/>
          <a:p>
            <a:r>
              <a:rPr lang="en-US" sz="3200" dirty="0" err="1"/>
              <a:t>Vepdegestrant</a:t>
            </a:r>
            <a:r>
              <a:rPr lang="en-US" sz="3200" dirty="0"/>
              <a:t> – PROTAC ER degrader</a:t>
            </a:r>
          </a:p>
        </p:txBody>
      </p:sp>
      <p:sp>
        <p:nvSpPr>
          <p:cNvPr id="11" name="TextBox 10">
            <a:extLst>
              <a:ext uri="{FF2B5EF4-FFF2-40B4-BE49-F238E27FC236}">
                <a16:creationId xmlns:a16="http://schemas.microsoft.com/office/drawing/2014/main" id="{DE8BC5D8-ED1F-C99C-0C00-40B81BC9AF1E}"/>
              </a:ext>
            </a:extLst>
          </p:cNvPr>
          <p:cNvSpPr txBox="1"/>
          <p:nvPr/>
        </p:nvSpPr>
        <p:spPr>
          <a:xfrm>
            <a:off x="9429903" y="6562320"/>
            <a:ext cx="259718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C2340"/>
                </a:solidFill>
                <a:effectLst/>
                <a:uLnTx/>
                <a:uFillTx/>
                <a:latin typeface="Arial" panose="020B0604020202020204"/>
                <a:ea typeface="+mn-ea"/>
                <a:cs typeface="+mn-cs"/>
              </a:rPr>
              <a:t>Hamilton E et al. ASCO 2025. LBA1000.</a:t>
            </a:r>
          </a:p>
        </p:txBody>
      </p:sp>
      <p:grpSp>
        <p:nvGrpSpPr>
          <p:cNvPr id="13" name="Group 12">
            <a:extLst>
              <a:ext uri="{FF2B5EF4-FFF2-40B4-BE49-F238E27FC236}">
                <a16:creationId xmlns:a16="http://schemas.microsoft.com/office/drawing/2014/main" id="{6A8E94C1-D20F-B323-EB1F-108CF1CE3BAA}"/>
              </a:ext>
            </a:extLst>
          </p:cNvPr>
          <p:cNvGrpSpPr/>
          <p:nvPr/>
        </p:nvGrpSpPr>
        <p:grpSpPr>
          <a:xfrm>
            <a:off x="6228226" y="838586"/>
            <a:ext cx="5798863" cy="5020143"/>
            <a:chOff x="146304" y="1088136"/>
            <a:chExt cx="5798863" cy="5020143"/>
          </a:xfrm>
        </p:grpSpPr>
        <p:pic>
          <p:nvPicPr>
            <p:cNvPr id="6" name="Picture 5">
              <a:extLst>
                <a:ext uri="{FF2B5EF4-FFF2-40B4-BE49-F238E27FC236}">
                  <a16:creationId xmlns:a16="http://schemas.microsoft.com/office/drawing/2014/main" id="{E34E6406-6136-C120-4CF7-C01FC14797A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373" t="7059"/>
            <a:stretch/>
          </p:blipFill>
          <p:spPr>
            <a:xfrm>
              <a:off x="146304" y="1088136"/>
              <a:ext cx="5798863" cy="5020143"/>
            </a:xfrm>
            <a:prstGeom prst="rect">
              <a:avLst/>
            </a:prstGeom>
          </p:spPr>
        </p:pic>
        <p:sp>
          <p:nvSpPr>
            <p:cNvPr id="7" name="Rectangle 6">
              <a:extLst>
                <a:ext uri="{FF2B5EF4-FFF2-40B4-BE49-F238E27FC236}">
                  <a16:creationId xmlns:a16="http://schemas.microsoft.com/office/drawing/2014/main" id="{1AA62C97-5287-856D-58DC-A4F3002FAC6B}"/>
                </a:ext>
              </a:extLst>
            </p:cNvPr>
            <p:cNvSpPr/>
            <p:nvPr/>
          </p:nvSpPr>
          <p:spPr>
            <a:xfrm>
              <a:off x="146304" y="3081528"/>
              <a:ext cx="126446" cy="283464"/>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5698"/>
                </a:solidFill>
                <a:effectLst/>
                <a:uLnTx/>
                <a:uFillTx/>
                <a:latin typeface="Arial" panose="020B0604020202020204"/>
                <a:ea typeface="+mn-ea"/>
                <a:cs typeface="+mn-cs"/>
              </a:endParaRPr>
            </a:p>
          </p:txBody>
        </p:sp>
      </p:grpSp>
      <p:sp>
        <p:nvSpPr>
          <p:cNvPr id="14" name="TextBox 13">
            <a:extLst>
              <a:ext uri="{FF2B5EF4-FFF2-40B4-BE49-F238E27FC236}">
                <a16:creationId xmlns:a16="http://schemas.microsoft.com/office/drawing/2014/main" id="{75877BA4-5DCE-7C4B-7280-36B6C586B538}"/>
              </a:ext>
            </a:extLst>
          </p:cNvPr>
          <p:cNvSpPr txBox="1"/>
          <p:nvPr/>
        </p:nvSpPr>
        <p:spPr>
          <a:xfrm>
            <a:off x="179678" y="1708825"/>
            <a:ext cx="6160228" cy="2677656"/>
          </a:xfrm>
          <a:prstGeom prst="rect">
            <a:avLst/>
          </a:prstGeom>
          <a:solidFill>
            <a:schemeClr val="accent2">
              <a:lumMod val="20000"/>
              <a:lumOff val="80000"/>
            </a:schemeClr>
          </a:solid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There is a need for effective ET based treatment for HR+/HER2- MBC after progression on 1L ET+ CDK 4/6i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C2340"/>
                </a:solidFill>
                <a:effectLst/>
                <a:uLnTx/>
                <a:uFillTx/>
                <a:latin typeface="Arial" panose="020B0604020202020204"/>
                <a:ea typeface="+mn-ea"/>
                <a:cs typeface="+mn-cs"/>
              </a:rPr>
              <a:t>Fulvestrant</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a selective ER degrader (SERD) has limited PFS benefit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as 2L therapy (</a:t>
            </a:r>
            <a:r>
              <a:rPr kumimoji="0" lang="en-US" sz="1400" b="0" i="0" u="none" strike="noStrike" kern="1200" cap="none" spc="0" normalizeH="0" baseline="0" noProof="0" dirty="0" err="1">
                <a:ln>
                  <a:noFill/>
                </a:ln>
                <a:solidFill>
                  <a:srgbClr val="0C2340"/>
                </a:solidFill>
                <a:effectLst/>
                <a:uLnTx/>
                <a:uFillTx/>
                <a:latin typeface="Arial" panose="020B0604020202020204"/>
                <a:ea typeface="+mn-ea"/>
                <a:cs typeface="+mn-cs"/>
              </a:rPr>
              <a:t>mPFS</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1.8 months) and has to be administered IM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err="1">
                <a:ln>
                  <a:noFill/>
                </a:ln>
                <a:solidFill>
                  <a:srgbClr val="0C2340"/>
                </a:solidFill>
                <a:effectLst/>
                <a:uLnTx/>
                <a:uFillTx/>
                <a:latin typeface="Arial" panose="020B0604020202020204"/>
                <a:ea typeface="+mn-ea"/>
                <a:cs typeface="+mn-cs"/>
              </a:rPr>
              <a:t>Vepdegestrant</a:t>
            </a: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is a selective oral PROTAC ER degrader that targets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rPr>
              <a:t>      WT and mutant 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C23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119862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14213D68-26F6-2C4E-097E-E1E4E4D26BE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0D90F2-52B2-39B0-521B-89C098B590D2}"/>
              </a:ext>
            </a:extLst>
          </p:cNvPr>
          <p:cNvSpPr>
            <a:spLocks noGrp="1"/>
          </p:cNvSpPr>
          <p:nvPr>
            <p:ph type="title"/>
          </p:nvPr>
        </p:nvSpPr>
        <p:spPr>
          <a:xfrm>
            <a:off x="221464" y="253388"/>
            <a:ext cx="11501144" cy="526692"/>
          </a:xfrm>
        </p:spPr>
        <p:txBody>
          <a:bodyPr/>
          <a:lstStyle/>
          <a:p>
            <a:r>
              <a:rPr lang="en-US" sz="3200" dirty="0"/>
              <a:t>VERITAC-2: Ph 3 trial of </a:t>
            </a:r>
            <a:r>
              <a:rPr lang="en-US" sz="3200" dirty="0" err="1"/>
              <a:t>Vepdeg</a:t>
            </a:r>
            <a:r>
              <a:rPr lang="en-US" sz="3200" dirty="0"/>
              <a:t> vs </a:t>
            </a:r>
            <a:r>
              <a:rPr lang="en-US" sz="3200" dirty="0" err="1"/>
              <a:t>Fulv</a:t>
            </a:r>
            <a:r>
              <a:rPr lang="en-US" sz="3200" dirty="0"/>
              <a:t> post CDK4/6i + ET</a:t>
            </a:r>
          </a:p>
        </p:txBody>
      </p:sp>
      <p:pic>
        <p:nvPicPr>
          <p:cNvPr id="5" name="Picture 4">
            <a:extLst>
              <a:ext uri="{FF2B5EF4-FFF2-40B4-BE49-F238E27FC236}">
                <a16:creationId xmlns:a16="http://schemas.microsoft.com/office/drawing/2014/main" id="{6BEBB6C4-2F7A-277C-BA13-967DFD2A09F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41132" y="846582"/>
            <a:ext cx="9420994" cy="3557406"/>
          </a:xfrm>
          <a:prstGeom prst="rect">
            <a:avLst/>
          </a:prstGeom>
        </p:spPr>
      </p:pic>
      <p:graphicFrame>
        <p:nvGraphicFramePr>
          <p:cNvPr id="6" name="Table 5">
            <a:extLst>
              <a:ext uri="{FF2B5EF4-FFF2-40B4-BE49-F238E27FC236}">
                <a16:creationId xmlns:a16="http://schemas.microsoft.com/office/drawing/2014/main" id="{4625E5A2-D36D-1010-BA23-F914083D7E79}"/>
              </a:ext>
            </a:extLst>
          </p:cNvPr>
          <p:cNvGraphicFramePr>
            <a:graphicFrameLocks noGrp="1"/>
          </p:cNvGraphicFramePr>
          <p:nvPr/>
        </p:nvGraphicFramePr>
        <p:xfrm>
          <a:off x="6544020" y="4954181"/>
          <a:ext cx="4940835" cy="1354455"/>
        </p:xfrm>
        <a:graphic>
          <a:graphicData uri="http://schemas.openxmlformats.org/drawingml/2006/table">
            <a:tbl>
              <a:tblPr/>
              <a:tblGrid>
                <a:gridCol w="1526437">
                  <a:extLst>
                    <a:ext uri="{9D8B030D-6E8A-4147-A177-3AD203B41FA5}">
                      <a16:colId xmlns:a16="http://schemas.microsoft.com/office/drawing/2014/main" val="145576817"/>
                    </a:ext>
                  </a:extLst>
                </a:gridCol>
                <a:gridCol w="923896">
                  <a:extLst>
                    <a:ext uri="{9D8B030D-6E8A-4147-A177-3AD203B41FA5}">
                      <a16:colId xmlns:a16="http://schemas.microsoft.com/office/drawing/2014/main" val="1138516999"/>
                    </a:ext>
                  </a:extLst>
                </a:gridCol>
                <a:gridCol w="863642">
                  <a:extLst>
                    <a:ext uri="{9D8B030D-6E8A-4147-A177-3AD203B41FA5}">
                      <a16:colId xmlns:a16="http://schemas.microsoft.com/office/drawing/2014/main" val="3271459104"/>
                    </a:ext>
                  </a:extLst>
                </a:gridCol>
                <a:gridCol w="823473">
                  <a:extLst>
                    <a:ext uri="{9D8B030D-6E8A-4147-A177-3AD203B41FA5}">
                      <a16:colId xmlns:a16="http://schemas.microsoft.com/office/drawing/2014/main" val="3347150593"/>
                    </a:ext>
                  </a:extLst>
                </a:gridCol>
                <a:gridCol w="803387">
                  <a:extLst>
                    <a:ext uri="{9D8B030D-6E8A-4147-A177-3AD203B41FA5}">
                      <a16:colId xmlns:a16="http://schemas.microsoft.com/office/drawing/2014/main" val="2737540848"/>
                    </a:ext>
                  </a:extLst>
                </a:gridCol>
              </a:tblGrid>
              <a:tr h="200025">
                <a:tc>
                  <a:txBody>
                    <a:bodyPr/>
                    <a:lstStyle/>
                    <a:p>
                      <a:pPr algn="l" fontAlgn="b"/>
                      <a:endParaRPr lang="en-US" sz="1200" b="0" i="0" u="none" strike="noStrike" dirty="0">
                        <a:solidFill>
                          <a:srgbClr val="000000"/>
                        </a:solidFill>
                        <a:effectLst/>
                        <a:latin typeface="Aptos Narrow" panose="020B0004020202020204" pitchFamily="34" charset="0"/>
                      </a:endParaRPr>
                    </a:p>
                  </a:txBody>
                  <a:tcPr marL="9525" marR="9525" marT="9525"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noFill/>
                  </a:tcPr>
                </a:tc>
                <a:tc gridSpan="2">
                  <a:txBody>
                    <a:bodyPr/>
                    <a:lstStyle/>
                    <a:p>
                      <a:pPr algn="ctr" fontAlgn="b"/>
                      <a:r>
                        <a:rPr lang="en-US" sz="1200" b="1" i="0" u="none" strike="noStrike" dirty="0">
                          <a:solidFill>
                            <a:srgbClr val="000000"/>
                          </a:solidFill>
                          <a:effectLst/>
                          <a:latin typeface="Aptos Narrow" panose="020B0004020202020204" pitchFamily="34" charset="0"/>
                        </a:rPr>
                        <a:t>Pts with ESR1 mutations</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solidFill>
                      <a:schemeClr val="accent2">
                        <a:lumMod val="20000"/>
                        <a:lumOff val="80000"/>
                      </a:schemeClr>
                    </a:solidFill>
                  </a:tcPr>
                </a:tc>
                <a:tc hMerge="1">
                  <a:txBody>
                    <a:bodyPr/>
                    <a:lstStyle/>
                    <a:p>
                      <a:endParaRPr lang="en-US"/>
                    </a:p>
                  </a:txBody>
                  <a:tcPr/>
                </a:tc>
                <a:tc gridSpan="2">
                  <a:txBody>
                    <a:bodyPr/>
                    <a:lstStyle/>
                    <a:p>
                      <a:pPr algn="ctr" fontAlgn="b"/>
                      <a:r>
                        <a:rPr lang="en-US" sz="1200" b="1" i="0" u="none" strike="noStrike" dirty="0">
                          <a:solidFill>
                            <a:srgbClr val="000000"/>
                          </a:solidFill>
                          <a:effectLst/>
                          <a:latin typeface="Aptos Narrow" panose="020B0004020202020204" pitchFamily="34" charset="0"/>
                        </a:rPr>
                        <a:t>All patients</a:t>
                      </a:r>
                    </a:p>
                  </a:txBody>
                  <a:tcPr marL="9525" marR="9525" marT="9525"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3">
                        <a:lumMod val="20000"/>
                        <a:lumOff val="80000"/>
                      </a:schemeClr>
                    </a:solidFill>
                  </a:tcPr>
                </a:tc>
                <a:tc hMerge="1">
                  <a:txBody>
                    <a:bodyPr/>
                    <a:lstStyle/>
                    <a:p>
                      <a:endParaRPr lang="en-US"/>
                    </a:p>
                  </a:txBody>
                  <a:tcPr/>
                </a:tc>
                <a:extLst>
                  <a:ext uri="{0D108BD9-81ED-4DB2-BD59-A6C34878D82A}">
                    <a16:rowId xmlns:a16="http://schemas.microsoft.com/office/drawing/2014/main" val="1019264194"/>
                  </a:ext>
                </a:extLst>
              </a:tr>
              <a:tr h="190500">
                <a:tc>
                  <a:txBody>
                    <a:bodyPr/>
                    <a:lstStyle/>
                    <a:p>
                      <a:pPr algn="l" fontAlgn="b"/>
                      <a:endParaRPr lang="en-US" sz="1200" b="0" i="0" u="none" strike="noStrike" dirty="0">
                        <a:solidFill>
                          <a:srgbClr val="000000"/>
                        </a:solidFill>
                        <a:effectLst/>
                        <a:latin typeface="Aptos Narrow" panose="020B0004020202020204" pitchFamily="34" charset="0"/>
                      </a:endParaRP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b"/>
                      <a:r>
                        <a:rPr lang="en-US" sz="1200" b="1" i="0" u="none" strike="noStrike" dirty="0" err="1">
                          <a:solidFill>
                            <a:srgbClr val="000000"/>
                          </a:solidFill>
                          <a:effectLst/>
                          <a:latin typeface="Aptos Narrow" panose="020B0004020202020204" pitchFamily="34" charset="0"/>
                        </a:rPr>
                        <a:t>Vepdeg</a:t>
                      </a:r>
                      <a:endParaRPr lang="en-US" sz="1200" b="1" i="0" u="none" strike="noStrike" dirty="0">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1" i="0" u="none" strike="noStrike" dirty="0" err="1">
                          <a:solidFill>
                            <a:srgbClr val="000000"/>
                          </a:solidFill>
                          <a:effectLst/>
                          <a:latin typeface="Aptos Narrow" panose="020B0004020202020204" pitchFamily="34" charset="0"/>
                        </a:rPr>
                        <a:t>Fulv</a:t>
                      </a:r>
                      <a:endParaRPr lang="en-US" sz="1200" b="1" i="0" u="none" strike="noStrike" dirty="0">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1" i="0" u="none" strike="noStrike" dirty="0" err="1">
                          <a:solidFill>
                            <a:srgbClr val="000000"/>
                          </a:solidFill>
                          <a:effectLst/>
                          <a:latin typeface="Aptos Narrow" panose="020B0004020202020204" pitchFamily="34" charset="0"/>
                        </a:rPr>
                        <a:t>Vepdeg</a:t>
                      </a:r>
                      <a:endParaRPr lang="en-US" sz="1200" b="1" i="0" u="none" strike="noStrike" dirty="0">
                        <a:solidFill>
                          <a:srgbClr val="000000"/>
                        </a:solidFill>
                        <a:effectLst/>
                        <a:latin typeface="Aptos Narrow" panose="020B0004020202020204" pitchFamily="34" charset="0"/>
                      </a:endParaRPr>
                    </a:p>
                  </a:txBody>
                  <a:tcPr marL="9525" marR="9525" marT="9525" marB="0" anchor="b">
                    <a:lnL>
                      <a:noFill/>
                    </a:lnL>
                    <a:lnR>
                      <a:noFill/>
                    </a:lnR>
                    <a:lnT>
                      <a:noFill/>
                    </a:lnT>
                    <a:lnB>
                      <a:noFill/>
                    </a:lnB>
                    <a:solidFill>
                      <a:schemeClr val="accent3">
                        <a:lumMod val="20000"/>
                        <a:lumOff val="80000"/>
                      </a:schemeClr>
                    </a:solidFill>
                  </a:tcPr>
                </a:tc>
                <a:tc>
                  <a:txBody>
                    <a:bodyPr/>
                    <a:lstStyle/>
                    <a:p>
                      <a:pPr algn="ctr" fontAlgn="b"/>
                      <a:r>
                        <a:rPr lang="en-US" sz="1200" b="1" i="0" u="none" strike="noStrike" dirty="0" err="1">
                          <a:solidFill>
                            <a:srgbClr val="000000"/>
                          </a:solidFill>
                          <a:effectLst/>
                          <a:latin typeface="Aptos Narrow" panose="020B0004020202020204" pitchFamily="34" charset="0"/>
                        </a:rPr>
                        <a:t>Fulv</a:t>
                      </a:r>
                      <a:endParaRPr lang="en-US" sz="1200" b="1" i="0" u="none" strike="noStrike" dirty="0">
                        <a:solidFill>
                          <a:srgbClr val="000000"/>
                        </a:solidFill>
                        <a:effectLst/>
                        <a:latin typeface="Aptos Narrow" panose="020B0004020202020204" pitchFamily="34" charset="0"/>
                      </a:endParaRP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extLst>
                  <a:ext uri="{0D108BD9-81ED-4DB2-BD59-A6C34878D82A}">
                    <a16:rowId xmlns:a16="http://schemas.microsoft.com/office/drawing/2014/main" val="2108355685"/>
                  </a:ext>
                </a:extLst>
              </a:tr>
              <a:tr h="190500">
                <a:tc>
                  <a:txBody>
                    <a:bodyPr/>
                    <a:lstStyle/>
                    <a:p>
                      <a:pPr algn="l" fontAlgn="b"/>
                      <a:r>
                        <a:rPr lang="en-US" sz="1200" b="0" i="0" u="none" strike="noStrike">
                          <a:solidFill>
                            <a:srgbClr val="000000"/>
                          </a:solidFill>
                          <a:effectLst/>
                          <a:latin typeface="Aptos Narrow" panose="020B0004020202020204" pitchFamily="34" charset="0"/>
                        </a:rPr>
                        <a:t>ESR1 mutant (%)</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b"/>
                      <a:r>
                        <a:rPr lang="en-US" sz="1200" b="0" i="0" u="none" strike="noStrike" dirty="0">
                          <a:solidFill>
                            <a:schemeClr val="tx2">
                              <a:lumMod val="50000"/>
                            </a:schemeClr>
                          </a:solidFill>
                          <a:effectLst/>
                          <a:latin typeface="Aptos Narrow" panose="020B0004020202020204" pitchFamily="34" charset="0"/>
                        </a:rPr>
                        <a:t>100</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chemeClr val="tx2">
                              <a:lumMod val="50000"/>
                            </a:schemeClr>
                          </a:solidFill>
                          <a:effectLst/>
                          <a:latin typeface="Aptos Narrow" panose="020B0004020202020204" pitchFamily="34" charset="0"/>
                        </a:rPr>
                        <a:t>100</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43</a:t>
                      </a:r>
                    </a:p>
                  </a:txBody>
                  <a:tcPr marL="9525" marR="9525" marT="9525" marB="0" anchor="b">
                    <a:lnL>
                      <a:noFill/>
                    </a:lnL>
                    <a:lnR>
                      <a:noFill/>
                    </a:lnR>
                    <a:lnT>
                      <a:noFill/>
                    </a:lnT>
                    <a:lnB>
                      <a:noFill/>
                    </a:lnB>
                    <a:solidFill>
                      <a:schemeClr val="accent3">
                        <a:lumMod val="20000"/>
                        <a:lumOff val="80000"/>
                      </a:schemeClr>
                    </a:solidFill>
                  </a:tcPr>
                </a:tc>
                <a:tc>
                  <a:txBody>
                    <a:bodyPr/>
                    <a:lstStyle/>
                    <a:p>
                      <a:pPr algn="ctr" fontAlgn="b"/>
                      <a:r>
                        <a:rPr lang="en-US" sz="1200" b="0" i="0" u="none" strike="noStrike">
                          <a:solidFill>
                            <a:srgbClr val="000000"/>
                          </a:solidFill>
                          <a:effectLst/>
                          <a:latin typeface="Aptos Narrow" panose="020B0004020202020204" pitchFamily="34" charset="0"/>
                        </a:rPr>
                        <a:t>43</a:t>
                      </a: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extLst>
                  <a:ext uri="{0D108BD9-81ED-4DB2-BD59-A6C34878D82A}">
                    <a16:rowId xmlns:a16="http://schemas.microsoft.com/office/drawing/2014/main" val="2846908115"/>
                  </a:ext>
                </a:extLst>
              </a:tr>
              <a:tr h="190500">
                <a:tc>
                  <a:txBody>
                    <a:bodyPr/>
                    <a:lstStyle/>
                    <a:p>
                      <a:pPr algn="l" fontAlgn="b"/>
                      <a:r>
                        <a:rPr lang="en-US" sz="1200" b="0" i="0" u="none" strike="noStrike" dirty="0">
                          <a:solidFill>
                            <a:srgbClr val="000000"/>
                          </a:solidFill>
                          <a:effectLst/>
                          <a:latin typeface="Aptos Narrow" panose="020B0004020202020204" pitchFamily="34" charset="0"/>
                        </a:rPr>
                        <a:t>Visceral </a:t>
                      </a:r>
                      <a:r>
                        <a:rPr lang="en-US" sz="1200" b="0" i="0" u="none" strike="noStrike" dirty="0" err="1">
                          <a:solidFill>
                            <a:srgbClr val="000000"/>
                          </a:solidFill>
                          <a:effectLst/>
                          <a:latin typeface="Aptos Narrow" panose="020B0004020202020204" pitchFamily="34" charset="0"/>
                        </a:rPr>
                        <a:t>mets</a:t>
                      </a:r>
                      <a:r>
                        <a:rPr lang="en-US" sz="1200" b="0" i="0" u="none" strike="noStrike" dirty="0">
                          <a:solidFill>
                            <a:srgbClr val="000000"/>
                          </a:solidFill>
                          <a:effectLst/>
                          <a:latin typeface="Aptos Narrow" panose="020B0004020202020204" pitchFamily="34" charset="0"/>
                        </a:rPr>
                        <a:t> (%)</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b"/>
                      <a:r>
                        <a:rPr lang="en-US" sz="1200" b="0" i="0" u="none" strike="noStrike" dirty="0">
                          <a:solidFill>
                            <a:srgbClr val="000000"/>
                          </a:solidFill>
                          <a:effectLst/>
                          <a:latin typeface="Aptos Narrow" panose="020B0004020202020204" pitchFamily="34" charset="0"/>
                        </a:rPr>
                        <a:t>68</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68</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63</a:t>
                      </a:r>
                    </a:p>
                  </a:txBody>
                  <a:tcPr marL="9525" marR="9525" marT="9525" marB="0" anchor="b">
                    <a:lnL>
                      <a:noFill/>
                    </a:lnL>
                    <a:lnR>
                      <a:noFill/>
                    </a:lnR>
                    <a:lnT>
                      <a:noFill/>
                    </a:lnT>
                    <a:lnB>
                      <a:noFill/>
                    </a:lnB>
                    <a:solidFill>
                      <a:schemeClr val="accent3">
                        <a:lumMod val="20000"/>
                        <a:lumOff val="80000"/>
                      </a:schemeClr>
                    </a:solidFill>
                  </a:tcPr>
                </a:tc>
                <a:tc>
                  <a:txBody>
                    <a:bodyPr/>
                    <a:lstStyle/>
                    <a:p>
                      <a:pPr algn="ctr" fontAlgn="b"/>
                      <a:r>
                        <a:rPr lang="en-US" sz="1200" b="0" i="0" u="none" strike="noStrike">
                          <a:solidFill>
                            <a:srgbClr val="000000"/>
                          </a:solidFill>
                          <a:effectLst/>
                          <a:latin typeface="Aptos Narrow" panose="020B0004020202020204" pitchFamily="34" charset="0"/>
                        </a:rPr>
                        <a:t>63</a:t>
                      </a: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extLst>
                  <a:ext uri="{0D108BD9-81ED-4DB2-BD59-A6C34878D82A}">
                    <a16:rowId xmlns:a16="http://schemas.microsoft.com/office/drawing/2014/main" val="2874605524"/>
                  </a:ext>
                </a:extLst>
              </a:tr>
              <a:tr h="190500">
                <a:tc>
                  <a:txBody>
                    <a:bodyPr/>
                    <a:lstStyle/>
                    <a:p>
                      <a:pPr algn="l" fontAlgn="b"/>
                      <a:r>
                        <a:rPr lang="en-US" sz="1200" b="0" i="0" u="none" strike="noStrike">
                          <a:solidFill>
                            <a:srgbClr val="000000"/>
                          </a:solidFill>
                          <a:effectLst/>
                          <a:latin typeface="Aptos Narrow" panose="020B0004020202020204" pitchFamily="34" charset="0"/>
                        </a:rPr>
                        <a:t>1 prior line for MBC (%)</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b"/>
                      <a:r>
                        <a:rPr lang="en-US" sz="1200" b="0" i="0" u="none" strike="noStrike" dirty="0">
                          <a:solidFill>
                            <a:srgbClr val="000000"/>
                          </a:solidFill>
                          <a:effectLst/>
                          <a:latin typeface="Aptos Narrow" panose="020B0004020202020204" pitchFamily="34" charset="0"/>
                        </a:rPr>
                        <a:t>82</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80</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82</a:t>
                      </a:r>
                    </a:p>
                  </a:txBody>
                  <a:tcPr marL="9525" marR="9525" marT="9525" marB="0" anchor="b">
                    <a:lnL>
                      <a:noFill/>
                    </a:lnL>
                    <a:lnR>
                      <a:noFill/>
                    </a:lnR>
                    <a:lnT>
                      <a:noFill/>
                    </a:lnT>
                    <a:lnB>
                      <a:noFill/>
                    </a:lnB>
                    <a:solidFill>
                      <a:schemeClr val="accent3">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76</a:t>
                      </a: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extLst>
                  <a:ext uri="{0D108BD9-81ED-4DB2-BD59-A6C34878D82A}">
                    <a16:rowId xmlns:a16="http://schemas.microsoft.com/office/drawing/2014/main" val="2287326379"/>
                  </a:ext>
                </a:extLst>
              </a:tr>
              <a:tr h="190500">
                <a:tc>
                  <a:txBody>
                    <a:bodyPr/>
                    <a:lstStyle/>
                    <a:p>
                      <a:pPr algn="l" fontAlgn="b"/>
                      <a:r>
                        <a:rPr lang="en-US" sz="1200" b="0" i="0" u="none" strike="noStrike" dirty="0">
                          <a:solidFill>
                            <a:srgbClr val="000000"/>
                          </a:solidFill>
                          <a:effectLst/>
                          <a:latin typeface="Aptos Narrow" panose="020B0004020202020204" pitchFamily="34" charset="0"/>
                        </a:rPr>
                        <a:t>2 prior lines for MBC (%)</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b"/>
                      <a:r>
                        <a:rPr lang="en-US" sz="1200" b="0" i="0" u="none" strike="noStrike" dirty="0">
                          <a:solidFill>
                            <a:srgbClr val="000000"/>
                          </a:solidFill>
                          <a:effectLst/>
                          <a:latin typeface="Aptos Narrow" panose="020B0004020202020204" pitchFamily="34" charset="0"/>
                        </a:rPr>
                        <a:t>18</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20</a:t>
                      </a:r>
                    </a:p>
                  </a:txBody>
                  <a:tcPr marL="9525" marR="9525" marT="9525" marB="0" anchor="b">
                    <a:lnL>
                      <a:noFill/>
                    </a:lnL>
                    <a:lnR>
                      <a:noFill/>
                    </a:lnR>
                    <a:lnT>
                      <a:noFill/>
                    </a:lnT>
                    <a:lnB>
                      <a:noFill/>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18</a:t>
                      </a:r>
                    </a:p>
                  </a:txBody>
                  <a:tcPr marL="9525" marR="9525" marT="9525" marB="0" anchor="b">
                    <a:lnL>
                      <a:noFill/>
                    </a:lnL>
                    <a:lnR>
                      <a:noFill/>
                    </a:lnR>
                    <a:lnT>
                      <a:noFill/>
                    </a:lnT>
                    <a:lnB>
                      <a:noFill/>
                    </a:lnB>
                    <a:solidFill>
                      <a:schemeClr val="accent3">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23</a:t>
                      </a: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extLst>
                  <a:ext uri="{0D108BD9-81ED-4DB2-BD59-A6C34878D82A}">
                    <a16:rowId xmlns:a16="http://schemas.microsoft.com/office/drawing/2014/main" val="2920791613"/>
                  </a:ext>
                </a:extLst>
              </a:tr>
              <a:tr h="190500">
                <a:tc>
                  <a:txBody>
                    <a:bodyPr/>
                    <a:lstStyle/>
                    <a:p>
                      <a:pPr algn="l" fontAlgn="b"/>
                      <a:r>
                        <a:rPr lang="en-US" sz="1200" b="0" i="0" u="none" strike="noStrike">
                          <a:solidFill>
                            <a:srgbClr val="000000"/>
                          </a:solidFill>
                          <a:effectLst/>
                          <a:latin typeface="Aptos Narrow" panose="020B0004020202020204" pitchFamily="34" charset="0"/>
                        </a:rPr>
                        <a:t>Prior CDK 4/6i (%)</a:t>
                      </a:r>
                    </a:p>
                  </a:txBody>
                  <a:tcPr marL="9525" marR="9525" marT="9525" marB="0"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rgbClr val="000000"/>
                          </a:solidFill>
                          <a:effectLst/>
                          <a:latin typeface="Aptos Narrow" panose="020B0004020202020204" pitchFamily="34" charset="0"/>
                        </a:rPr>
                        <a:t>100</a:t>
                      </a: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100</a:t>
                      </a: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b"/>
                      <a:r>
                        <a:rPr lang="en-US" sz="1200" b="0" i="0" u="none" strike="noStrike">
                          <a:solidFill>
                            <a:srgbClr val="000000"/>
                          </a:solidFill>
                          <a:effectLst/>
                          <a:latin typeface="Aptos Narrow" panose="020B0004020202020204" pitchFamily="34" charset="0"/>
                        </a:rPr>
                        <a:t>100</a:t>
                      </a: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rgbClr val="000000"/>
                          </a:solidFill>
                          <a:effectLst/>
                          <a:latin typeface="Aptos Narrow" panose="020B0004020202020204" pitchFamily="34" charset="0"/>
                        </a:rPr>
                        <a:t>100</a:t>
                      </a:r>
                    </a:p>
                  </a:txBody>
                  <a:tcPr marL="9525" marR="9525" marT="9525" marB="0"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659721850"/>
                  </a:ext>
                </a:extLst>
              </a:tr>
            </a:tbl>
          </a:graphicData>
        </a:graphic>
      </p:graphicFrame>
      <p:sp>
        <p:nvSpPr>
          <p:cNvPr id="7" name="TextBox 6">
            <a:extLst>
              <a:ext uri="{FF2B5EF4-FFF2-40B4-BE49-F238E27FC236}">
                <a16:creationId xmlns:a16="http://schemas.microsoft.com/office/drawing/2014/main" id="{A3247BBD-DD18-722E-E5D8-DEE3E6AB945D}"/>
              </a:ext>
            </a:extLst>
          </p:cNvPr>
          <p:cNvSpPr txBox="1"/>
          <p:nvPr/>
        </p:nvSpPr>
        <p:spPr>
          <a:xfrm>
            <a:off x="8372476" y="4579902"/>
            <a:ext cx="1742785" cy="307777"/>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340"/>
                </a:solidFill>
                <a:effectLst/>
                <a:uLnTx/>
                <a:uFillTx/>
                <a:latin typeface="Arial" panose="020B0604020202020204"/>
                <a:ea typeface="+mn-ea"/>
                <a:cs typeface="+mn-cs"/>
              </a:rPr>
              <a:t>Patient population</a:t>
            </a:r>
          </a:p>
        </p:txBody>
      </p:sp>
      <p:sp>
        <p:nvSpPr>
          <p:cNvPr id="4" name="TextBox 3">
            <a:extLst>
              <a:ext uri="{FF2B5EF4-FFF2-40B4-BE49-F238E27FC236}">
                <a16:creationId xmlns:a16="http://schemas.microsoft.com/office/drawing/2014/main" id="{59DC6A77-AE8E-1DF0-0345-895F9C6ABA36}"/>
              </a:ext>
            </a:extLst>
          </p:cNvPr>
          <p:cNvSpPr txBox="1"/>
          <p:nvPr/>
        </p:nvSpPr>
        <p:spPr>
          <a:xfrm>
            <a:off x="9429903" y="6562320"/>
            <a:ext cx="259718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C2340"/>
                </a:solidFill>
                <a:effectLst/>
                <a:uLnTx/>
                <a:uFillTx/>
                <a:latin typeface="Arial" panose="020B0604020202020204"/>
                <a:ea typeface="+mn-ea"/>
                <a:cs typeface="+mn-cs"/>
              </a:rPr>
              <a:t>Hamilton E et al. ASCO 2025. LBA1000.</a:t>
            </a:r>
          </a:p>
        </p:txBody>
      </p:sp>
    </p:spTree>
    <p:extLst>
      <p:ext uri="{BB962C8B-B14F-4D97-AF65-F5344CB8AC3E}">
        <p14:creationId xmlns:p14="http://schemas.microsoft.com/office/powerpoint/2010/main" val="35981992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B252EBED-1DCC-FF34-9391-0E9C42E3DD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93CA6B4-AB7F-1DFC-67EF-94216F64AB0A}"/>
              </a:ext>
            </a:extLst>
          </p:cNvPr>
          <p:cNvSpPr>
            <a:spLocks noGrp="1"/>
          </p:cNvSpPr>
          <p:nvPr>
            <p:ph type="title"/>
          </p:nvPr>
        </p:nvSpPr>
        <p:spPr>
          <a:xfrm>
            <a:off x="221464" y="75823"/>
            <a:ext cx="11501144" cy="704257"/>
          </a:xfrm>
        </p:spPr>
        <p:txBody>
          <a:bodyPr/>
          <a:lstStyle/>
          <a:p>
            <a:r>
              <a:rPr lang="en-US" sz="3200" dirty="0"/>
              <a:t>VERITAC-2: Ph 3 trial of </a:t>
            </a:r>
            <a:r>
              <a:rPr lang="en-US" sz="3200" dirty="0" err="1"/>
              <a:t>Vepdeg</a:t>
            </a:r>
            <a:r>
              <a:rPr lang="en-US" sz="3200" dirty="0"/>
              <a:t> vs </a:t>
            </a:r>
            <a:r>
              <a:rPr lang="en-US" sz="3200" dirty="0" err="1"/>
              <a:t>Fulv</a:t>
            </a:r>
            <a:r>
              <a:rPr lang="en-US" sz="3200" dirty="0"/>
              <a:t> post CDK4/6i + ET</a:t>
            </a:r>
          </a:p>
        </p:txBody>
      </p:sp>
      <p:pic>
        <p:nvPicPr>
          <p:cNvPr id="8" name="Picture 7">
            <a:extLst>
              <a:ext uri="{FF2B5EF4-FFF2-40B4-BE49-F238E27FC236}">
                <a16:creationId xmlns:a16="http://schemas.microsoft.com/office/drawing/2014/main" id="{B9BD3555-CDC5-6A32-FAD0-D56F74431E1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21464" y="1009918"/>
            <a:ext cx="6343928" cy="2719699"/>
          </a:xfrm>
          <a:prstGeom prst="rect">
            <a:avLst/>
          </a:prstGeom>
          <a:ln w="12700">
            <a:solidFill>
              <a:schemeClr val="tx1"/>
            </a:solidFill>
          </a:ln>
        </p:spPr>
      </p:pic>
      <p:pic>
        <p:nvPicPr>
          <p:cNvPr id="10" name="Picture 9">
            <a:extLst>
              <a:ext uri="{FF2B5EF4-FFF2-40B4-BE49-F238E27FC236}">
                <a16:creationId xmlns:a16="http://schemas.microsoft.com/office/drawing/2014/main" id="{730072CE-35BC-F999-509B-911EA5BCD1B2}"/>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rcRect l="1714"/>
          <a:stretch/>
        </p:blipFill>
        <p:spPr>
          <a:xfrm>
            <a:off x="5803231" y="3842620"/>
            <a:ext cx="6185591" cy="2719700"/>
          </a:xfrm>
          <a:prstGeom prst="rect">
            <a:avLst/>
          </a:prstGeom>
          <a:ln w="12700">
            <a:solidFill>
              <a:schemeClr val="tx1"/>
            </a:solidFill>
          </a:ln>
        </p:spPr>
      </p:pic>
      <p:sp>
        <p:nvSpPr>
          <p:cNvPr id="12" name="TextBox 11">
            <a:extLst>
              <a:ext uri="{FF2B5EF4-FFF2-40B4-BE49-F238E27FC236}">
                <a16:creationId xmlns:a16="http://schemas.microsoft.com/office/drawing/2014/main" id="{34A130CC-A13C-16AC-4496-6ED1E7B48AC8}"/>
              </a:ext>
            </a:extLst>
          </p:cNvPr>
          <p:cNvSpPr txBox="1"/>
          <p:nvPr/>
        </p:nvSpPr>
        <p:spPr>
          <a:xfrm>
            <a:off x="1762212" y="635366"/>
            <a:ext cx="3262432" cy="338554"/>
          </a:xfrm>
          <a:prstGeom prst="rect">
            <a:avLst/>
          </a:prstGeom>
          <a:solidFill>
            <a:schemeClr val="accent2">
              <a:lumMod val="60000"/>
              <a:lumOff val="4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637592">
                    <a:lumMod val="50000"/>
                  </a:srgbClr>
                </a:solidFill>
                <a:effectLst/>
                <a:uLnTx/>
                <a:uFillTx/>
                <a:latin typeface="Arial" panose="020B0604020202020204"/>
                <a:ea typeface="+mn-ea"/>
                <a:cs typeface="+mn-cs"/>
              </a:rPr>
              <a:t>PFS in </a:t>
            </a:r>
            <a:r>
              <a:rPr kumimoji="0" lang="en-US" sz="1600" b="1" i="1" u="none" strike="noStrike" kern="1200" cap="none" spc="0" normalizeH="0" baseline="0" noProof="0" dirty="0">
                <a:ln>
                  <a:noFill/>
                </a:ln>
                <a:solidFill>
                  <a:srgbClr val="637592">
                    <a:lumMod val="50000"/>
                  </a:srgbClr>
                </a:solidFill>
                <a:effectLst/>
                <a:uLnTx/>
                <a:uFillTx/>
                <a:latin typeface="Arial" panose="020B0604020202020204"/>
                <a:ea typeface="+mn-ea"/>
                <a:cs typeface="+mn-cs"/>
              </a:rPr>
              <a:t>ESR1</a:t>
            </a:r>
            <a:r>
              <a:rPr kumimoji="0" lang="en-US" sz="1600" b="1" i="0" u="none" strike="noStrike" kern="1200" cap="none" spc="0" normalizeH="0" baseline="0" noProof="0" dirty="0">
                <a:ln>
                  <a:noFill/>
                </a:ln>
                <a:solidFill>
                  <a:srgbClr val="637592">
                    <a:lumMod val="50000"/>
                  </a:srgbClr>
                </a:solidFill>
                <a:effectLst/>
                <a:uLnTx/>
                <a:uFillTx/>
                <a:latin typeface="Arial" panose="020B0604020202020204"/>
                <a:ea typeface="+mn-ea"/>
                <a:cs typeface="+mn-cs"/>
              </a:rPr>
              <a:t> mutant population</a:t>
            </a:r>
          </a:p>
        </p:txBody>
      </p:sp>
      <p:sp>
        <p:nvSpPr>
          <p:cNvPr id="13" name="TextBox 12">
            <a:extLst>
              <a:ext uri="{FF2B5EF4-FFF2-40B4-BE49-F238E27FC236}">
                <a16:creationId xmlns:a16="http://schemas.microsoft.com/office/drawing/2014/main" id="{C649A4DC-987E-7927-4FF3-A717F9147466}"/>
              </a:ext>
            </a:extLst>
          </p:cNvPr>
          <p:cNvSpPr txBox="1"/>
          <p:nvPr/>
        </p:nvSpPr>
        <p:spPr>
          <a:xfrm>
            <a:off x="2478024" y="2329032"/>
            <a:ext cx="109196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C00000"/>
                </a:solidFill>
                <a:effectLst/>
                <a:highlight>
                  <a:srgbClr val="FFFF00"/>
                </a:highlight>
                <a:uLnTx/>
                <a:uFillTx/>
                <a:latin typeface="Symbol" panose="05050102010706020507" pitchFamily="18" charset="2"/>
                <a:ea typeface="+mn-ea"/>
                <a:cs typeface="+mn-cs"/>
              </a:rPr>
              <a:t>D</a:t>
            </a:r>
            <a:r>
              <a:rPr kumimoji="0" lang="en-US" sz="1200" b="1" i="0" u="none" strike="noStrike" kern="1200" cap="none" spc="0" normalizeH="0" baseline="0" noProof="0" dirty="0">
                <a:ln>
                  <a:noFill/>
                </a:ln>
                <a:solidFill>
                  <a:srgbClr val="C00000"/>
                </a:solidFill>
                <a:effectLst/>
                <a:highlight>
                  <a:srgbClr val="FFFF00"/>
                </a:highlight>
                <a:uLnTx/>
                <a:uFillTx/>
                <a:latin typeface="Arial" panose="020B0604020202020204"/>
                <a:ea typeface="+mn-ea"/>
                <a:cs typeface="+mn-cs"/>
              </a:rPr>
              <a:t>2.9 months</a:t>
            </a:r>
          </a:p>
        </p:txBody>
      </p:sp>
      <p:sp>
        <p:nvSpPr>
          <p:cNvPr id="14" name="TextBox 13">
            <a:extLst>
              <a:ext uri="{FF2B5EF4-FFF2-40B4-BE49-F238E27FC236}">
                <a16:creationId xmlns:a16="http://schemas.microsoft.com/office/drawing/2014/main" id="{4F443D70-E83B-B670-6663-0717135B0DAA}"/>
              </a:ext>
            </a:extLst>
          </p:cNvPr>
          <p:cNvSpPr txBox="1"/>
          <p:nvPr/>
        </p:nvSpPr>
        <p:spPr>
          <a:xfrm>
            <a:off x="8035846" y="3453486"/>
            <a:ext cx="1954381" cy="338554"/>
          </a:xfrm>
          <a:prstGeom prst="rect">
            <a:avLst/>
          </a:prstGeom>
          <a:solidFill>
            <a:schemeClr val="accent2">
              <a:lumMod val="60000"/>
              <a:lumOff val="4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637592">
                    <a:lumMod val="50000"/>
                  </a:srgbClr>
                </a:solidFill>
                <a:effectLst/>
                <a:uLnTx/>
                <a:uFillTx/>
                <a:latin typeface="Arial" panose="020B0604020202020204"/>
                <a:ea typeface="+mn-ea"/>
                <a:cs typeface="+mn-cs"/>
              </a:rPr>
              <a:t>PFS in all patients</a:t>
            </a:r>
          </a:p>
        </p:txBody>
      </p:sp>
      <p:sp>
        <p:nvSpPr>
          <p:cNvPr id="4" name="TextBox 3">
            <a:extLst>
              <a:ext uri="{FF2B5EF4-FFF2-40B4-BE49-F238E27FC236}">
                <a16:creationId xmlns:a16="http://schemas.microsoft.com/office/drawing/2014/main" id="{A897E27C-D958-FCD1-FA11-115C49C27636}"/>
              </a:ext>
            </a:extLst>
          </p:cNvPr>
          <p:cNvSpPr txBox="1"/>
          <p:nvPr/>
        </p:nvSpPr>
        <p:spPr>
          <a:xfrm>
            <a:off x="6685652" y="1913533"/>
            <a:ext cx="5036956" cy="830997"/>
          </a:xfrm>
          <a:prstGeom prst="rect">
            <a:avLst/>
          </a:prstGeom>
          <a:solidFill>
            <a:schemeClr val="accent3">
              <a:lumMod val="40000"/>
              <a:lumOff val="6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0C2340"/>
                </a:solidFill>
                <a:effectLst/>
                <a:uLnTx/>
                <a:uFillTx/>
                <a:latin typeface="Arial" panose="020B0604020202020204"/>
                <a:ea typeface="+mn-ea"/>
                <a:cs typeface="+mn-cs"/>
              </a:rPr>
              <a:t>Vepdeg</a:t>
            </a:r>
            <a:r>
              <a:rPr kumimoji="0" lang="en-US" sz="1600" b="1" i="0" u="none" strike="noStrike" kern="1200" cap="none" spc="0" normalizeH="0" baseline="0" noProof="0" dirty="0">
                <a:ln>
                  <a:noFill/>
                </a:ln>
                <a:solidFill>
                  <a:srgbClr val="0C2340"/>
                </a:solidFill>
                <a:effectLst/>
                <a:uLnTx/>
                <a:uFillTx/>
                <a:latin typeface="Arial" panose="020B0604020202020204"/>
                <a:ea typeface="+mn-ea"/>
                <a:cs typeface="+mn-cs"/>
              </a:rPr>
              <a:t> treatment results in clinically meaningful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340"/>
                </a:solidFill>
                <a:effectLst/>
                <a:uLnTx/>
                <a:uFillTx/>
                <a:latin typeface="Arial" panose="020B0604020202020204"/>
                <a:ea typeface="+mn-ea"/>
                <a:cs typeface="+mn-cs"/>
              </a:rPr>
              <a:t>and statistically significant improvement in </a:t>
            </a:r>
            <a:r>
              <a:rPr kumimoji="0" lang="en-US" sz="1600" b="1" i="0" u="none" strike="noStrike" kern="1200" cap="none" spc="0" normalizeH="0" baseline="0" noProof="0" dirty="0" err="1">
                <a:ln>
                  <a:noFill/>
                </a:ln>
                <a:solidFill>
                  <a:srgbClr val="0C2340"/>
                </a:solidFill>
                <a:effectLst/>
                <a:uLnTx/>
                <a:uFillTx/>
                <a:latin typeface="Arial" panose="020B0604020202020204"/>
                <a:ea typeface="+mn-ea"/>
                <a:cs typeface="+mn-cs"/>
              </a:rPr>
              <a:t>mPFS</a:t>
            </a:r>
            <a:endParaRPr kumimoji="0" lang="en-US" sz="1600" b="1" i="0" u="none" strike="noStrike" kern="1200" cap="none" spc="0" normalizeH="0" baseline="0" noProof="0" dirty="0">
              <a:ln>
                <a:noFill/>
              </a:ln>
              <a:solidFill>
                <a:srgbClr val="0C234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340"/>
                </a:solidFill>
                <a:effectLst/>
                <a:uLnTx/>
                <a:uFillTx/>
                <a:latin typeface="Arial" panose="020B0604020202020204"/>
                <a:ea typeface="+mn-ea"/>
                <a:cs typeface="+mn-cs"/>
              </a:rPr>
              <a:t>in the </a:t>
            </a:r>
            <a:r>
              <a:rPr kumimoji="0" lang="en-US" sz="1600" b="1" i="1" u="none" strike="noStrike" kern="1200" cap="none" spc="0" normalizeH="0" baseline="0" noProof="0" dirty="0">
                <a:ln>
                  <a:noFill/>
                </a:ln>
                <a:solidFill>
                  <a:srgbClr val="0C2340"/>
                </a:solidFill>
                <a:effectLst/>
                <a:uLnTx/>
                <a:uFillTx/>
                <a:latin typeface="Arial" panose="020B0604020202020204"/>
                <a:ea typeface="+mn-ea"/>
                <a:cs typeface="+mn-cs"/>
              </a:rPr>
              <a:t>ESR1m</a:t>
            </a:r>
            <a:r>
              <a:rPr kumimoji="0" lang="en-US" sz="1600" b="1" i="0" u="none" strike="noStrike" kern="1200" cap="none" spc="0" normalizeH="0" baseline="0" noProof="0" dirty="0">
                <a:ln>
                  <a:noFill/>
                </a:ln>
                <a:solidFill>
                  <a:srgbClr val="0C2340"/>
                </a:solidFill>
                <a:effectLst/>
                <a:uLnTx/>
                <a:uFillTx/>
                <a:latin typeface="Arial" panose="020B0604020202020204"/>
                <a:ea typeface="+mn-ea"/>
                <a:cs typeface="+mn-cs"/>
              </a:rPr>
              <a:t> HR+/HER2- MBC</a:t>
            </a:r>
          </a:p>
        </p:txBody>
      </p:sp>
      <p:sp>
        <p:nvSpPr>
          <p:cNvPr id="5" name="TextBox 4">
            <a:extLst>
              <a:ext uri="{FF2B5EF4-FFF2-40B4-BE49-F238E27FC236}">
                <a16:creationId xmlns:a16="http://schemas.microsoft.com/office/drawing/2014/main" id="{AE37FCDC-598A-E7F7-C2AE-248B7CE1AA13}"/>
              </a:ext>
            </a:extLst>
          </p:cNvPr>
          <p:cNvSpPr txBox="1"/>
          <p:nvPr/>
        </p:nvSpPr>
        <p:spPr>
          <a:xfrm>
            <a:off x="596767" y="4269567"/>
            <a:ext cx="4854479" cy="1600438"/>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340"/>
                </a:solidFill>
                <a:effectLst/>
                <a:uLnTx/>
                <a:uFillTx/>
                <a:latin typeface="Arial" panose="020B0604020202020204"/>
                <a:ea typeface="+mn-ea"/>
                <a:cs typeface="+mn-cs"/>
              </a:rPr>
              <a:t>Safety: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C2340"/>
                </a:solidFill>
                <a:effectLst/>
                <a:uLnTx/>
                <a:uFillTx/>
                <a:latin typeface="Arial" panose="020B0604020202020204"/>
                <a:ea typeface="+mn-ea"/>
                <a:cs typeface="+mn-cs"/>
              </a:rPr>
              <a:t>Most common AE was fatigue (27% all grade) Vomiting and diarrhea any grade=6%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C234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C2340"/>
                </a:solidFill>
                <a:effectLst/>
                <a:uLnTx/>
                <a:uFillTx/>
                <a:latin typeface="Arial" panose="020B0604020202020204"/>
                <a:ea typeface="+mn-ea"/>
                <a:cs typeface="+mn-cs"/>
              </a:rPr>
              <a:t>Very low rates of dose reductions and treatment discontinuations</a:t>
            </a:r>
          </a:p>
        </p:txBody>
      </p:sp>
      <p:sp>
        <p:nvSpPr>
          <p:cNvPr id="6" name="TextBox 5">
            <a:extLst>
              <a:ext uri="{FF2B5EF4-FFF2-40B4-BE49-F238E27FC236}">
                <a16:creationId xmlns:a16="http://schemas.microsoft.com/office/drawing/2014/main" id="{D959210B-DD8D-6043-A033-848CEC63FD4C}"/>
              </a:ext>
            </a:extLst>
          </p:cNvPr>
          <p:cNvSpPr txBox="1"/>
          <p:nvPr/>
        </p:nvSpPr>
        <p:spPr>
          <a:xfrm>
            <a:off x="346839" y="6515496"/>
            <a:ext cx="5873724"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C2340"/>
                </a:solidFill>
                <a:effectLst/>
                <a:uLnTx/>
                <a:uFillTx/>
                <a:latin typeface="Arial" panose="020B0604020202020204"/>
                <a:ea typeface="+mn-ea"/>
                <a:cs typeface="+mn-cs"/>
              </a:rPr>
              <a:t>Hamilton E et al. ASCO 2025. LBA1000; </a:t>
            </a:r>
            <a:r>
              <a:rPr kumimoji="0" lang="en-US" sz="1050" b="0" i="0" u="none" strike="noStrike" kern="1200" cap="none" spc="0" normalizeH="0" baseline="0" noProof="0" dirty="0" err="1">
                <a:ln>
                  <a:noFill/>
                </a:ln>
                <a:solidFill>
                  <a:srgbClr val="0C2340"/>
                </a:solidFill>
                <a:effectLst/>
                <a:uLnTx/>
                <a:uFillTx/>
                <a:latin typeface="Arial" panose="020B0604020202020204"/>
                <a:ea typeface="+mn-ea"/>
                <a:cs typeface="+mn-cs"/>
              </a:rPr>
              <a:t>Campone</a:t>
            </a:r>
            <a:r>
              <a:rPr kumimoji="0" lang="en-US" sz="1050" b="0" i="0" u="none" strike="noStrike" kern="1200" cap="none" spc="0" normalizeH="0" baseline="0" noProof="0" dirty="0">
                <a:ln>
                  <a:noFill/>
                </a:ln>
                <a:solidFill>
                  <a:srgbClr val="0C2340"/>
                </a:solidFill>
                <a:effectLst/>
                <a:uLnTx/>
                <a:uFillTx/>
                <a:latin typeface="Arial" panose="020B0604020202020204"/>
                <a:ea typeface="+mn-ea"/>
                <a:cs typeface="+mn-cs"/>
              </a:rPr>
              <a:t> M et al. </a:t>
            </a:r>
            <a:r>
              <a:rPr kumimoji="0" lang="en-US" sz="1050" b="0" i="1" u="none" strike="noStrike" kern="1200" cap="none" spc="0" normalizeH="0" baseline="0" noProof="0" dirty="0">
                <a:ln>
                  <a:noFill/>
                </a:ln>
                <a:solidFill>
                  <a:srgbClr val="0C2340"/>
                </a:solidFill>
                <a:effectLst/>
                <a:uLnTx/>
                <a:uFillTx/>
                <a:latin typeface="Arial" panose="020B0604020202020204"/>
                <a:ea typeface="+mn-ea"/>
                <a:cs typeface="+mn-cs"/>
              </a:rPr>
              <a:t>N Engl J Med </a:t>
            </a:r>
            <a:r>
              <a:rPr kumimoji="0" lang="en-US" sz="1050" b="0" i="0" u="none" strike="noStrike" kern="1200" cap="none" spc="0" normalizeH="0" baseline="0" noProof="0" dirty="0">
                <a:ln>
                  <a:noFill/>
                </a:ln>
                <a:solidFill>
                  <a:srgbClr val="0C2340"/>
                </a:solidFill>
                <a:effectLst/>
                <a:uLnTx/>
                <a:uFillTx/>
                <a:latin typeface="Arial" panose="020B0604020202020204"/>
                <a:ea typeface="+mn-ea"/>
                <a:cs typeface="+mn-cs"/>
              </a:rPr>
              <a:t>2025; 393(6):556-568.</a:t>
            </a:r>
          </a:p>
        </p:txBody>
      </p:sp>
    </p:spTree>
    <p:extLst>
      <p:ext uri="{BB962C8B-B14F-4D97-AF65-F5344CB8AC3E}">
        <p14:creationId xmlns:p14="http://schemas.microsoft.com/office/powerpoint/2010/main" val="3224763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2C9D3CF-589C-4E5F-036D-F5BF75238C05}"/>
              </a:ext>
            </a:extLst>
          </p:cNvPr>
          <p:cNvSpPr txBox="1">
            <a:spLocks/>
          </p:cNvSpPr>
          <p:nvPr/>
        </p:nvSpPr>
        <p:spPr>
          <a:xfrm>
            <a:off x="221464" y="75823"/>
            <a:ext cx="11501144" cy="704257"/>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VERITAC-2: Subgroup analysis in ESR1</a:t>
            </a:r>
            <a:r>
              <a:rPr kumimoji="0" lang="en-US" sz="3200" b="1" i="1" u="none" strike="noStrike" kern="1200" cap="none" spc="0" normalizeH="0" baseline="-25000" noProof="0" dirty="0">
                <a:ln>
                  <a:noFill/>
                </a:ln>
                <a:solidFill>
                  <a:prstClr val="black"/>
                </a:solidFill>
                <a:effectLst/>
                <a:uLnTx/>
                <a:uFillTx/>
                <a:latin typeface="Arial" panose="020B0604020202020204" pitchFamily="34" charset="0"/>
                <a:ea typeface="+mj-ea"/>
                <a:cs typeface="Arial" panose="020B0604020202020204" pitchFamily="34" charset="0"/>
              </a:rPr>
              <a:t>mut</a:t>
            </a: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 HR+/HER2- </a:t>
            </a:r>
            <a:r>
              <a:rPr kumimoji="0" lang="en-US" sz="3200" b="1" i="0" u="none" strike="noStrike" kern="1200" cap="none" spc="0" normalizeH="0" baseline="0" noProof="0" dirty="0" err="1">
                <a:ln>
                  <a:noFill/>
                </a:ln>
                <a:solidFill>
                  <a:prstClr val="black"/>
                </a:solidFill>
                <a:effectLst/>
                <a:uLnTx/>
                <a:uFillTx/>
                <a:latin typeface="Arial" panose="020B0604020202020204" pitchFamily="34" charset="0"/>
                <a:ea typeface="+mj-ea"/>
                <a:cs typeface="Arial" panose="020B0604020202020204" pitchFamily="34" charset="0"/>
              </a:rPr>
              <a:t>mBC</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p:txBody>
      </p:sp>
      <p:pic>
        <p:nvPicPr>
          <p:cNvPr id="6" name="Picture 5">
            <a:extLst>
              <a:ext uri="{FF2B5EF4-FFF2-40B4-BE49-F238E27FC236}">
                <a16:creationId xmlns:a16="http://schemas.microsoft.com/office/drawing/2014/main" id="{A9C3E9F5-1A17-E4AF-5EAB-B35DAE767679}"/>
              </a:ext>
            </a:extLst>
          </p:cNvPr>
          <p:cNvPicPr>
            <a:picLocks noChangeAspect="1"/>
          </p:cNvPicPr>
          <p:nvPr/>
        </p:nvPicPr>
        <p:blipFill>
          <a:blip r:embed="rId2"/>
          <a:stretch>
            <a:fillRect/>
          </a:stretch>
        </p:blipFill>
        <p:spPr>
          <a:xfrm>
            <a:off x="441236" y="1441766"/>
            <a:ext cx="11309528" cy="2395944"/>
          </a:xfrm>
          <a:prstGeom prst="rect">
            <a:avLst/>
          </a:prstGeom>
        </p:spPr>
      </p:pic>
      <p:sp>
        <p:nvSpPr>
          <p:cNvPr id="7" name="TextBox 6">
            <a:extLst>
              <a:ext uri="{FF2B5EF4-FFF2-40B4-BE49-F238E27FC236}">
                <a16:creationId xmlns:a16="http://schemas.microsoft.com/office/drawing/2014/main" id="{B52DDCB5-515A-352D-A007-00C6DCFA454C}"/>
              </a:ext>
            </a:extLst>
          </p:cNvPr>
          <p:cNvSpPr txBox="1"/>
          <p:nvPr/>
        </p:nvSpPr>
        <p:spPr>
          <a:xfrm>
            <a:off x="4633817" y="941005"/>
            <a:ext cx="28164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Duration of prior CDK4/6i</a:t>
            </a:r>
          </a:p>
        </p:txBody>
      </p:sp>
      <p:pic>
        <p:nvPicPr>
          <p:cNvPr id="9" name="Picture 8">
            <a:extLst>
              <a:ext uri="{FF2B5EF4-FFF2-40B4-BE49-F238E27FC236}">
                <a16:creationId xmlns:a16="http://schemas.microsoft.com/office/drawing/2014/main" id="{3E1B4125-A69E-E772-A853-DB677AC11E22}"/>
              </a:ext>
            </a:extLst>
          </p:cNvPr>
          <p:cNvPicPr>
            <a:picLocks noChangeAspect="1"/>
          </p:cNvPicPr>
          <p:nvPr/>
        </p:nvPicPr>
        <p:blipFill>
          <a:blip r:embed="rId3"/>
          <a:stretch>
            <a:fillRect/>
          </a:stretch>
        </p:blipFill>
        <p:spPr>
          <a:xfrm>
            <a:off x="1248120" y="4353219"/>
            <a:ext cx="10001771" cy="2084643"/>
          </a:xfrm>
          <a:prstGeom prst="rect">
            <a:avLst/>
          </a:prstGeom>
        </p:spPr>
      </p:pic>
      <p:sp>
        <p:nvSpPr>
          <p:cNvPr id="10" name="TextBox 9">
            <a:extLst>
              <a:ext uri="{FF2B5EF4-FFF2-40B4-BE49-F238E27FC236}">
                <a16:creationId xmlns:a16="http://schemas.microsoft.com/office/drawing/2014/main" id="{9085E15F-FF7E-4A3B-5DE8-E97B373E2019}"/>
              </a:ext>
            </a:extLst>
          </p:cNvPr>
          <p:cNvSpPr txBox="1"/>
          <p:nvPr/>
        </p:nvSpPr>
        <p:spPr>
          <a:xfrm>
            <a:off x="4827781" y="3983887"/>
            <a:ext cx="25064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Presence of liver </a:t>
            </a:r>
            <a:r>
              <a:rPr kumimoji="0" lang="en-US" sz="1800" b="1" i="0" u="none" strike="noStrike" kern="1200" cap="none" spc="0" normalizeH="0" baseline="0" noProof="0" dirty="0" err="1">
                <a:ln>
                  <a:noFill/>
                </a:ln>
                <a:solidFill>
                  <a:prstClr val="black"/>
                </a:solidFill>
                <a:effectLst/>
                <a:uLnTx/>
                <a:uFillTx/>
                <a:latin typeface="Aptos" panose="02110004020202020204"/>
                <a:ea typeface="+mn-ea"/>
                <a:cs typeface="+mn-cs"/>
              </a:rPr>
              <a:t>mets</a:t>
            </a:r>
            <a:endPar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1" name="TextBox 10">
            <a:extLst>
              <a:ext uri="{FF2B5EF4-FFF2-40B4-BE49-F238E27FC236}">
                <a16:creationId xmlns:a16="http://schemas.microsoft.com/office/drawing/2014/main" id="{AB79BC76-8C97-AFCB-EB90-B47C934CFC22}"/>
              </a:ext>
            </a:extLst>
          </p:cNvPr>
          <p:cNvSpPr txBox="1"/>
          <p:nvPr/>
        </p:nvSpPr>
        <p:spPr>
          <a:xfrm>
            <a:off x="221464" y="6529153"/>
            <a:ext cx="298671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rPr>
              <a:t>Hamilton EP et al. SABCS 2025. Abstract PD10-03. </a:t>
            </a:r>
          </a:p>
        </p:txBody>
      </p:sp>
      <p:sp>
        <p:nvSpPr>
          <p:cNvPr id="12" name="Rectangle 11">
            <a:extLst>
              <a:ext uri="{FF2B5EF4-FFF2-40B4-BE49-F238E27FC236}">
                <a16:creationId xmlns:a16="http://schemas.microsoft.com/office/drawing/2014/main" id="{8E998D58-E5C7-586D-6482-BE4AE93BAF0F}"/>
              </a:ext>
            </a:extLst>
          </p:cNvPr>
          <p:cNvSpPr/>
          <p:nvPr/>
        </p:nvSpPr>
        <p:spPr>
          <a:xfrm>
            <a:off x="2660073" y="2272145"/>
            <a:ext cx="1496291" cy="24938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8975660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DA26C174-A6A8-6BEE-878D-3EE97620545B}"/>
              </a:ext>
            </a:extLst>
          </p:cNvPr>
          <p:cNvGraphicFramePr>
            <a:graphicFrameLocks noGrp="1"/>
          </p:cNvGraphicFramePr>
          <p:nvPr/>
        </p:nvGraphicFramePr>
        <p:xfrm>
          <a:off x="761999" y="1060173"/>
          <a:ext cx="10767391" cy="4969563"/>
        </p:xfrm>
        <a:graphic>
          <a:graphicData uri="http://schemas.openxmlformats.org/drawingml/2006/table">
            <a:tbl>
              <a:tblPr>
                <a:tableStyleId>{5940675A-B579-460E-94D1-54222C63F5DA}</a:tableStyleId>
              </a:tblPr>
              <a:tblGrid>
                <a:gridCol w="2820031">
                  <a:extLst>
                    <a:ext uri="{9D8B030D-6E8A-4147-A177-3AD203B41FA5}">
                      <a16:colId xmlns:a16="http://schemas.microsoft.com/office/drawing/2014/main" val="16177824"/>
                    </a:ext>
                  </a:extLst>
                </a:gridCol>
                <a:gridCol w="7947360">
                  <a:extLst>
                    <a:ext uri="{9D8B030D-6E8A-4147-A177-3AD203B41FA5}">
                      <a16:colId xmlns:a16="http://schemas.microsoft.com/office/drawing/2014/main" val="965714951"/>
                    </a:ext>
                  </a:extLst>
                </a:gridCol>
              </a:tblGrid>
              <a:tr h="452288">
                <a:tc>
                  <a:txBody>
                    <a:bodyPr/>
                    <a:lstStyle/>
                    <a:p>
                      <a:r>
                        <a:rPr lang="en-US" sz="1700" b="1" dirty="0"/>
                        <a:t>Drug</a:t>
                      </a:r>
                    </a:p>
                  </a:txBody>
                  <a:tcPr marL="88803" marR="88803" marT="44401" marB="44401" anchor="ctr"/>
                </a:tc>
                <a:tc>
                  <a:txBody>
                    <a:bodyPr/>
                    <a:lstStyle/>
                    <a:p>
                      <a:r>
                        <a:rPr lang="en-US" sz="1700" b="1" dirty="0"/>
                        <a:t>Common AEs (all grades)</a:t>
                      </a:r>
                    </a:p>
                  </a:txBody>
                  <a:tcPr marL="88803" marR="88803" marT="44401" marB="44401" anchor="ctr"/>
                </a:tc>
                <a:extLst>
                  <a:ext uri="{0D108BD9-81ED-4DB2-BD59-A6C34878D82A}">
                    <a16:rowId xmlns:a16="http://schemas.microsoft.com/office/drawing/2014/main" val="4274252997"/>
                  </a:ext>
                </a:extLst>
              </a:tr>
              <a:tr h="748209">
                <a:tc>
                  <a:txBody>
                    <a:bodyPr/>
                    <a:lstStyle/>
                    <a:p>
                      <a:r>
                        <a:rPr lang="en-US" sz="1700" b="1"/>
                        <a:t>Elacestrant</a:t>
                      </a:r>
                      <a:endParaRPr lang="en-US" sz="1700"/>
                    </a:p>
                  </a:txBody>
                  <a:tcPr marL="88803" marR="88803" marT="44401" marB="44401" anchor="ctr"/>
                </a:tc>
                <a:tc>
                  <a:txBody>
                    <a:bodyPr/>
                    <a:lstStyle/>
                    <a:p>
                      <a:r>
                        <a:rPr lang="en-US" sz="1700" b="1" dirty="0"/>
                        <a:t>Nausea</a:t>
                      </a:r>
                      <a:r>
                        <a:rPr lang="en-US" sz="1700" dirty="0"/>
                        <a:t>, vomiting, fatigue, dyspepsia, arthralgia, metabolic effect</a:t>
                      </a:r>
                    </a:p>
                  </a:txBody>
                  <a:tcPr marL="88803" marR="88803" marT="44401" marB="44401" anchor="ctr"/>
                </a:tc>
                <a:extLst>
                  <a:ext uri="{0D108BD9-81ED-4DB2-BD59-A6C34878D82A}">
                    <a16:rowId xmlns:a16="http://schemas.microsoft.com/office/drawing/2014/main" val="1389639220"/>
                  </a:ext>
                </a:extLst>
              </a:tr>
              <a:tr h="715372">
                <a:tc>
                  <a:txBody>
                    <a:bodyPr/>
                    <a:lstStyle/>
                    <a:p>
                      <a:r>
                        <a:rPr lang="en-US" sz="1700" b="1" dirty="0" err="1"/>
                        <a:t>Imlunestrant</a:t>
                      </a:r>
                      <a:endParaRPr lang="en-US" sz="1700" dirty="0"/>
                    </a:p>
                  </a:txBody>
                  <a:tcPr marL="88803" marR="88803" marT="44401" marB="44401" anchor="ctr"/>
                </a:tc>
                <a:tc>
                  <a:txBody>
                    <a:bodyPr/>
                    <a:lstStyle/>
                    <a:p>
                      <a:r>
                        <a:rPr lang="en-US" sz="1700" dirty="0"/>
                        <a:t>Nausea, fatigue, </a:t>
                      </a:r>
                      <a:r>
                        <a:rPr lang="en-US" sz="1700" b="1" dirty="0"/>
                        <a:t>diarrhea</a:t>
                      </a:r>
                      <a:r>
                        <a:rPr lang="en-US" sz="1700" dirty="0"/>
                        <a:t>, arthralgia</a:t>
                      </a:r>
                    </a:p>
                  </a:txBody>
                  <a:tcPr marL="88803" marR="88803" marT="44401" marB="44401" anchor="ctr"/>
                </a:tc>
                <a:extLst>
                  <a:ext uri="{0D108BD9-81ED-4DB2-BD59-A6C34878D82A}">
                    <a16:rowId xmlns:a16="http://schemas.microsoft.com/office/drawing/2014/main" val="3178815742"/>
                  </a:ext>
                </a:extLst>
              </a:tr>
              <a:tr h="679176">
                <a:tc>
                  <a:txBody>
                    <a:bodyPr/>
                    <a:lstStyle/>
                    <a:p>
                      <a:r>
                        <a:rPr lang="en-US" sz="1700" b="1" dirty="0" err="1"/>
                        <a:t>Camizestrant</a:t>
                      </a:r>
                      <a:endParaRPr lang="en-US" sz="1700" dirty="0"/>
                    </a:p>
                  </a:txBody>
                  <a:tcPr marL="88803" marR="88803" marT="44401" marB="44401" anchor="ctr"/>
                </a:tc>
                <a:tc>
                  <a:txBody>
                    <a:bodyPr/>
                    <a:lstStyle/>
                    <a:p>
                      <a:r>
                        <a:rPr lang="pt-BR" sz="1700" b="1" dirty="0"/>
                        <a:t>Visual changes</a:t>
                      </a:r>
                      <a:r>
                        <a:rPr lang="pt-BR" sz="1700" dirty="0"/>
                        <a:t>, </a:t>
                      </a:r>
                      <a:r>
                        <a:rPr lang="pt-BR" sz="1700" b="1" dirty="0"/>
                        <a:t>bradycardia</a:t>
                      </a:r>
                      <a:r>
                        <a:rPr lang="pt-BR" sz="1700" dirty="0"/>
                        <a:t>, nausea, fatigue</a:t>
                      </a:r>
                    </a:p>
                  </a:txBody>
                  <a:tcPr marL="88803" marR="88803" marT="44401" marB="44401" anchor="ctr"/>
                </a:tc>
                <a:extLst>
                  <a:ext uri="{0D108BD9-81ED-4DB2-BD59-A6C34878D82A}">
                    <a16:rowId xmlns:a16="http://schemas.microsoft.com/office/drawing/2014/main" val="135648303"/>
                  </a:ext>
                </a:extLst>
              </a:tr>
              <a:tr h="791506">
                <a:tc>
                  <a:txBody>
                    <a:bodyPr/>
                    <a:lstStyle/>
                    <a:p>
                      <a:r>
                        <a:rPr lang="en-US" sz="1700" b="1" dirty="0" err="1"/>
                        <a:t>Giredestrant</a:t>
                      </a:r>
                      <a:endParaRPr lang="en-US" sz="1700" dirty="0"/>
                    </a:p>
                  </a:txBody>
                  <a:tcPr marL="88803" marR="88803" marT="44401" marB="44401" anchor="ctr"/>
                </a:tc>
                <a:tc>
                  <a:txBody>
                    <a:bodyPr/>
                    <a:lstStyle/>
                    <a:p>
                      <a:r>
                        <a:rPr lang="en-US" sz="1700" dirty="0"/>
                        <a:t>Fatigue, arthralgia, nausea, </a:t>
                      </a:r>
                      <a:r>
                        <a:rPr lang="en-US" sz="1700" b="1" dirty="0"/>
                        <a:t>bradycardia</a:t>
                      </a:r>
                    </a:p>
                  </a:txBody>
                  <a:tcPr marL="88803" marR="88803" marT="44401" marB="44401" anchor="ctr"/>
                </a:tc>
                <a:extLst>
                  <a:ext uri="{0D108BD9-81ED-4DB2-BD59-A6C34878D82A}">
                    <a16:rowId xmlns:a16="http://schemas.microsoft.com/office/drawing/2014/main" val="1135345207"/>
                  </a:ext>
                </a:extLst>
              </a:tr>
              <a:tr h="791506">
                <a:tc>
                  <a:txBody>
                    <a:bodyPr/>
                    <a:lstStyle/>
                    <a:p>
                      <a:r>
                        <a:rPr lang="en-US" sz="1700" b="1" dirty="0" err="1"/>
                        <a:t>Vepdegestrant</a:t>
                      </a:r>
                      <a:endParaRPr lang="en-US" sz="1700" dirty="0"/>
                    </a:p>
                  </a:txBody>
                  <a:tcPr marL="88803" marR="88803" marT="44401" marB="44401" anchor="ctr"/>
                </a:tc>
                <a:tc>
                  <a:txBody>
                    <a:bodyPr/>
                    <a:lstStyle/>
                    <a:p>
                      <a:r>
                        <a:rPr lang="en-US" sz="1700" dirty="0"/>
                        <a:t>Nausea, fatigue, vomiting</a:t>
                      </a:r>
                    </a:p>
                  </a:txBody>
                  <a:tcPr marL="88803" marR="88803" marT="44401" marB="44401" anchor="ctr"/>
                </a:tc>
                <a:extLst>
                  <a:ext uri="{0D108BD9-81ED-4DB2-BD59-A6C34878D82A}">
                    <a16:rowId xmlns:a16="http://schemas.microsoft.com/office/drawing/2014/main" val="427026091"/>
                  </a:ext>
                </a:extLst>
              </a:tr>
              <a:tr h="791506">
                <a:tc>
                  <a:txBody>
                    <a:bodyPr/>
                    <a:lstStyle/>
                    <a:p>
                      <a:r>
                        <a:rPr lang="en-US" sz="1700" b="1" dirty="0" err="1"/>
                        <a:t>Palazestrant</a:t>
                      </a:r>
                      <a:endParaRPr lang="en-US" sz="1700" dirty="0"/>
                    </a:p>
                  </a:txBody>
                  <a:tcPr marL="88803" marR="88803" marT="44401" marB="44401" anchor="ctr"/>
                </a:tc>
                <a:tc>
                  <a:txBody>
                    <a:bodyPr/>
                    <a:lstStyle/>
                    <a:p>
                      <a:r>
                        <a:rPr lang="en-US" sz="1700" dirty="0"/>
                        <a:t>Nausea, fatigue, vomiting, constipation, </a:t>
                      </a:r>
                      <a:r>
                        <a:rPr lang="en-US" sz="1700" b="1" dirty="0"/>
                        <a:t>neutropenia </a:t>
                      </a:r>
                    </a:p>
                  </a:txBody>
                  <a:tcPr marL="88803" marR="88803" marT="44401" marB="44401" anchor="ctr"/>
                </a:tc>
                <a:extLst>
                  <a:ext uri="{0D108BD9-81ED-4DB2-BD59-A6C34878D82A}">
                    <a16:rowId xmlns:a16="http://schemas.microsoft.com/office/drawing/2014/main" val="414621526"/>
                  </a:ext>
                </a:extLst>
              </a:tr>
            </a:tbl>
          </a:graphicData>
        </a:graphic>
      </p:graphicFrame>
      <p:sp>
        <p:nvSpPr>
          <p:cNvPr id="2" name="Title 1">
            <a:extLst>
              <a:ext uri="{FF2B5EF4-FFF2-40B4-BE49-F238E27FC236}">
                <a16:creationId xmlns:a16="http://schemas.microsoft.com/office/drawing/2014/main" id="{22C66BCA-EEEB-EA0E-FA52-5A2198E24665}"/>
              </a:ext>
            </a:extLst>
          </p:cNvPr>
          <p:cNvSpPr txBox="1">
            <a:spLocks/>
          </p:cNvSpPr>
          <p:nvPr/>
        </p:nvSpPr>
        <p:spPr>
          <a:xfrm>
            <a:off x="221464" y="75823"/>
            <a:ext cx="11501144" cy="7042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Summary of toxicity profiles </a:t>
            </a:r>
          </a:p>
        </p:txBody>
      </p:sp>
      <p:sp>
        <p:nvSpPr>
          <p:cNvPr id="3" name="TextBox 2">
            <a:extLst>
              <a:ext uri="{FF2B5EF4-FFF2-40B4-BE49-F238E27FC236}">
                <a16:creationId xmlns:a16="http://schemas.microsoft.com/office/drawing/2014/main" id="{FE24EBC4-2A8E-7BAD-0EAD-3DB1895215A2}"/>
              </a:ext>
            </a:extLst>
          </p:cNvPr>
          <p:cNvSpPr txBox="1"/>
          <p:nvPr/>
        </p:nvSpPr>
        <p:spPr>
          <a:xfrm>
            <a:off x="279842" y="6443623"/>
            <a:ext cx="1124954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ＭＳ Ｐゴシック"/>
              </a:rPr>
              <a:t>Bidard FC et al. </a:t>
            </a:r>
            <a:r>
              <a:rPr kumimoji="0" lang="en-US" sz="800" b="0" i="1" u="none" strike="noStrike" kern="1200" cap="none" spc="0" normalizeH="0" baseline="0" noProof="0" dirty="0">
                <a:ln>
                  <a:noFill/>
                </a:ln>
                <a:solidFill>
                  <a:srgbClr val="000000"/>
                </a:solidFill>
                <a:effectLst/>
                <a:uLnTx/>
                <a:uFillTx/>
                <a:latin typeface="Arial"/>
                <a:ea typeface="ＭＳ Ｐゴシック"/>
              </a:rPr>
              <a:t>J Clin Oncol </a:t>
            </a:r>
            <a:r>
              <a:rPr kumimoji="0" lang="en-US" sz="800" b="0" i="0" u="none" strike="noStrike" kern="1200" cap="none" spc="0" normalizeH="0" baseline="0" noProof="0" dirty="0">
                <a:ln>
                  <a:noFill/>
                </a:ln>
                <a:solidFill>
                  <a:srgbClr val="000000"/>
                </a:solidFill>
                <a:effectLst/>
                <a:uLnTx/>
                <a:uFillTx/>
                <a:latin typeface="Arial"/>
                <a:ea typeface="ＭＳ Ｐゴシック"/>
              </a:rPr>
              <a:t>2022; 40(28):3246-3256; Jhaveri K et al. </a:t>
            </a:r>
            <a:r>
              <a:rPr kumimoji="0" lang="en-US" sz="800" b="0" i="1" u="none" strike="noStrike" kern="1200" cap="none" spc="0" normalizeH="0" baseline="0" noProof="0" dirty="0">
                <a:ln>
                  <a:noFill/>
                </a:ln>
                <a:solidFill>
                  <a:srgbClr val="000000"/>
                </a:solidFill>
                <a:effectLst/>
                <a:uLnTx/>
                <a:uFillTx/>
                <a:latin typeface="Arial"/>
                <a:ea typeface="ＭＳ Ｐゴシック"/>
              </a:rPr>
              <a:t>N Engl J Med </a:t>
            </a:r>
            <a:r>
              <a:rPr kumimoji="0" lang="en-US" sz="800" b="0" i="0" u="none" strike="noStrike" kern="1200" cap="none" spc="0" normalizeH="0" baseline="0" noProof="0" dirty="0">
                <a:ln>
                  <a:noFill/>
                </a:ln>
                <a:solidFill>
                  <a:srgbClr val="000000"/>
                </a:solidFill>
                <a:effectLst/>
                <a:uLnTx/>
                <a:uFillTx/>
                <a:latin typeface="Arial"/>
                <a:ea typeface="ＭＳ Ｐゴシック"/>
              </a:rPr>
              <a:t>2025;392(12):1189-1202; Bidard FC et al. </a:t>
            </a:r>
            <a:r>
              <a:rPr kumimoji="0" lang="en-US" sz="800" b="0" i="1" u="none" strike="noStrike" kern="1200" cap="none" spc="0" normalizeH="0" baseline="0" noProof="0" dirty="0">
                <a:ln>
                  <a:noFill/>
                </a:ln>
                <a:solidFill>
                  <a:srgbClr val="000000"/>
                </a:solidFill>
                <a:effectLst/>
                <a:uLnTx/>
                <a:uFillTx/>
                <a:latin typeface="Arial"/>
                <a:ea typeface="ＭＳ Ｐゴシック"/>
              </a:rPr>
              <a:t>N Engl J Med </a:t>
            </a:r>
            <a:r>
              <a:rPr kumimoji="0" lang="en-US" sz="800" b="0" i="0" u="none" strike="noStrike" kern="1200" cap="none" spc="0" normalizeH="0" baseline="0" noProof="0" dirty="0">
                <a:ln>
                  <a:noFill/>
                </a:ln>
                <a:solidFill>
                  <a:srgbClr val="000000"/>
                </a:solidFill>
                <a:effectLst/>
                <a:uLnTx/>
                <a:uFillTx/>
                <a:latin typeface="Arial"/>
                <a:ea typeface="ＭＳ Ｐゴシック"/>
              </a:rPr>
              <a:t>2025; 393(3):569-580; Martin M et al. </a:t>
            </a:r>
            <a:r>
              <a:rPr kumimoji="0" lang="en-US" sz="800" b="0" i="1" u="none" strike="noStrike" kern="1200" cap="none" spc="0" normalizeH="0" baseline="0" noProof="0" dirty="0">
                <a:ln>
                  <a:noFill/>
                </a:ln>
                <a:solidFill>
                  <a:srgbClr val="000000"/>
                </a:solidFill>
                <a:effectLst/>
                <a:uLnTx/>
                <a:uFillTx/>
                <a:latin typeface="Arial"/>
                <a:ea typeface="ＭＳ Ｐゴシック"/>
              </a:rPr>
              <a:t>J Clin Oncol </a:t>
            </a:r>
            <a:r>
              <a:rPr kumimoji="0" lang="en-US" sz="800" b="0" i="0" u="none" strike="noStrike" kern="1200" cap="none" spc="0" normalizeH="0" baseline="0" noProof="0" dirty="0">
                <a:ln>
                  <a:noFill/>
                </a:ln>
                <a:solidFill>
                  <a:srgbClr val="000000"/>
                </a:solidFill>
                <a:effectLst/>
                <a:uLnTx/>
                <a:uFillTx/>
                <a:latin typeface="Arial"/>
                <a:ea typeface="ＭＳ Ｐゴシック"/>
              </a:rPr>
              <a:t>2024;42(18):2149-2160; </a:t>
            </a:r>
            <a:r>
              <a:rPr kumimoji="0" lang="en-US" sz="800" b="0" i="0" u="none" strike="noStrike" kern="1200" cap="none" spc="0" normalizeH="0" baseline="0" noProof="0" dirty="0" err="1">
                <a:ln>
                  <a:noFill/>
                </a:ln>
                <a:solidFill>
                  <a:srgbClr val="000000"/>
                </a:solidFill>
                <a:effectLst/>
                <a:uLnTx/>
                <a:uFillTx/>
                <a:latin typeface="Arial"/>
                <a:ea typeface="ＭＳ Ｐゴシック"/>
              </a:rPr>
              <a:t>Campone</a:t>
            </a:r>
            <a:r>
              <a:rPr kumimoji="0" lang="en-US" sz="800" b="0" i="0" u="none" strike="noStrike" kern="1200" cap="none" spc="0" normalizeH="0" baseline="0" noProof="0" dirty="0">
                <a:ln>
                  <a:noFill/>
                </a:ln>
                <a:solidFill>
                  <a:srgbClr val="000000"/>
                </a:solidFill>
                <a:effectLst/>
                <a:uLnTx/>
                <a:uFillTx/>
                <a:latin typeface="Arial"/>
                <a:ea typeface="ＭＳ Ｐゴシック"/>
              </a:rPr>
              <a:t> M et al. </a:t>
            </a:r>
            <a:r>
              <a:rPr kumimoji="0" lang="en-US" sz="800" b="0" i="1" u="none" strike="noStrike" kern="1200" cap="none" spc="0" normalizeH="0" baseline="0" noProof="0" dirty="0">
                <a:ln>
                  <a:noFill/>
                </a:ln>
                <a:solidFill>
                  <a:srgbClr val="000000"/>
                </a:solidFill>
                <a:effectLst/>
                <a:uLnTx/>
                <a:uFillTx/>
                <a:latin typeface="Arial"/>
                <a:ea typeface="ＭＳ Ｐゴシック"/>
              </a:rPr>
              <a:t>N Engl J Med </a:t>
            </a:r>
            <a:r>
              <a:rPr kumimoji="0" lang="en-US" sz="800" b="0" i="0" u="none" strike="noStrike" kern="1200" cap="none" spc="0" normalizeH="0" baseline="0" noProof="0" dirty="0">
                <a:ln>
                  <a:noFill/>
                </a:ln>
                <a:solidFill>
                  <a:srgbClr val="000000"/>
                </a:solidFill>
                <a:effectLst/>
                <a:uLnTx/>
                <a:uFillTx/>
                <a:latin typeface="Arial"/>
                <a:ea typeface="ＭＳ Ｐゴシック"/>
              </a:rPr>
              <a:t>2025;393(6):556-568; Hamilton E et al. Breast Cancer Res 2025;27(1):119.</a:t>
            </a:r>
          </a:p>
        </p:txBody>
      </p:sp>
    </p:spTree>
    <p:extLst>
      <p:ext uri="{BB962C8B-B14F-4D97-AF65-F5344CB8AC3E}">
        <p14:creationId xmlns:p14="http://schemas.microsoft.com/office/powerpoint/2010/main" val="24575617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1BA5EF08-C152-3873-C009-7E43C34ADEFB}"/>
              </a:ext>
            </a:extLst>
          </p:cNvPr>
          <p:cNvGraphicFramePr>
            <a:graphicFrameLocks noGrp="1"/>
          </p:cNvGraphicFramePr>
          <p:nvPr/>
        </p:nvGraphicFramePr>
        <p:xfrm>
          <a:off x="618169" y="1041632"/>
          <a:ext cx="10955660" cy="5514867"/>
        </p:xfrm>
        <a:graphic>
          <a:graphicData uri="http://schemas.openxmlformats.org/drawingml/2006/table">
            <a:tbl>
              <a:tblPr firstRow="1" bandRow="1">
                <a:tableStyleId>{21E4AEA4-8DFA-4A89-87EB-49C32662AFE0}</a:tableStyleId>
              </a:tblPr>
              <a:tblGrid>
                <a:gridCol w="2738915">
                  <a:extLst>
                    <a:ext uri="{9D8B030D-6E8A-4147-A177-3AD203B41FA5}">
                      <a16:colId xmlns:a16="http://schemas.microsoft.com/office/drawing/2014/main" val="2117395398"/>
                    </a:ext>
                  </a:extLst>
                </a:gridCol>
                <a:gridCol w="2738915">
                  <a:extLst>
                    <a:ext uri="{9D8B030D-6E8A-4147-A177-3AD203B41FA5}">
                      <a16:colId xmlns:a16="http://schemas.microsoft.com/office/drawing/2014/main" val="630654321"/>
                    </a:ext>
                  </a:extLst>
                </a:gridCol>
                <a:gridCol w="2738915">
                  <a:extLst>
                    <a:ext uri="{9D8B030D-6E8A-4147-A177-3AD203B41FA5}">
                      <a16:colId xmlns:a16="http://schemas.microsoft.com/office/drawing/2014/main" val="160605267"/>
                    </a:ext>
                  </a:extLst>
                </a:gridCol>
                <a:gridCol w="2738915">
                  <a:extLst>
                    <a:ext uri="{9D8B030D-6E8A-4147-A177-3AD203B41FA5}">
                      <a16:colId xmlns:a16="http://schemas.microsoft.com/office/drawing/2014/main" val="3559485173"/>
                    </a:ext>
                  </a:extLst>
                </a:gridCol>
              </a:tblGrid>
              <a:tr h="365048">
                <a:tc>
                  <a:txBody>
                    <a:bodyPr/>
                    <a:lstStyle/>
                    <a:p>
                      <a:endParaRPr lang="en-US" sz="1400" dirty="0">
                        <a:solidFill>
                          <a:schemeClr val="tx1"/>
                        </a:solidFill>
                        <a:latin typeface="Arial" panose="020B0604020202020204" pitchFamily="34" charset="0"/>
                        <a:cs typeface="Arial" panose="020B0604020202020204" pitchFamily="34" charset="0"/>
                      </a:endParaRPr>
                    </a:p>
                  </a:txBody>
                  <a:tcPr marL="91416" marR="91416" marT="45708" marB="45708"/>
                </a:tc>
                <a:tc>
                  <a:txBody>
                    <a:bodyPr/>
                    <a:lstStyle/>
                    <a:p>
                      <a:pPr algn="ctr"/>
                      <a:r>
                        <a:rPr lang="en-US" sz="1400" dirty="0" err="1">
                          <a:solidFill>
                            <a:schemeClr val="bg1"/>
                          </a:solidFill>
                          <a:latin typeface="Arial" panose="020B0604020202020204" pitchFamily="34" charset="0"/>
                          <a:cs typeface="Arial" panose="020B0604020202020204" pitchFamily="34" charset="0"/>
                        </a:rPr>
                        <a:t>Elacestrant</a:t>
                      </a:r>
                      <a:endParaRPr lang="en-US" sz="1400" dirty="0">
                        <a:solidFill>
                          <a:schemeClr val="bg1"/>
                        </a:solidFill>
                        <a:latin typeface="Arial" panose="020B0604020202020204" pitchFamily="34" charset="0"/>
                        <a:cs typeface="Arial" panose="020B0604020202020204" pitchFamily="34" charset="0"/>
                      </a:endParaRPr>
                    </a:p>
                  </a:txBody>
                  <a:tcPr marL="91416" marR="91416" marT="45708" marB="45708"/>
                </a:tc>
                <a:tc>
                  <a:txBody>
                    <a:bodyPr/>
                    <a:lstStyle/>
                    <a:p>
                      <a:pPr algn="ctr"/>
                      <a:r>
                        <a:rPr lang="en-US" sz="1400" dirty="0">
                          <a:solidFill>
                            <a:schemeClr val="bg1"/>
                          </a:solidFill>
                          <a:latin typeface="Arial" panose="020B0604020202020204" pitchFamily="34" charset="0"/>
                          <a:cs typeface="Arial" panose="020B0604020202020204" pitchFamily="34" charset="0"/>
                        </a:rPr>
                        <a:t>Imlunestrant</a:t>
                      </a:r>
                    </a:p>
                  </a:txBody>
                  <a:tcPr marL="91416" marR="91416" marT="45708" marB="45708"/>
                </a:tc>
                <a:tc>
                  <a:txBody>
                    <a:bodyPr/>
                    <a:lstStyle/>
                    <a:p>
                      <a:pPr algn="ctr"/>
                      <a:r>
                        <a:rPr lang="en-US" sz="1400" dirty="0">
                          <a:solidFill>
                            <a:schemeClr val="bg1"/>
                          </a:solidFill>
                          <a:latin typeface="Arial" panose="020B0604020202020204" pitchFamily="34" charset="0"/>
                          <a:cs typeface="Arial" panose="020B0604020202020204" pitchFamily="34" charset="0"/>
                        </a:rPr>
                        <a:t>Vepdegestrant</a:t>
                      </a:r>
                    </a:p>
                  </a:txBody>
                  <a:tcPr marL="91416" marR="91416" marT="45708" marB="45708"/>
                </a:tc>
                <a:extLst>
                  <a:ext uri="{0D108BD9-81ED-4DB2-BD59-A6C34878D82A}">
                    <a16:rowId xmlns:a16="http://schemas.microsoft.com/office/drawing/2014/main" val="1804382427"/>
                  </a:ext>
                </a:extLst>
              </a:tr>
              <a:tr h="365048">
                <a:tc>
                  <a:txBody>
                    <a:bodyPr/>
                    <a:lstStyle/>
                    <a:p>
                      <a:pPr algn="ctr"/>
                      <a:r>
                        <a:rPr lang="en-US" sz="1400" dirty="0">
                          <a:solidFill>
                            <a:schemeClr val="tx1"/>
                          </a:solidFill>
                          <a:latin typeface="Arial" panose="020B0604020202020204" pitchFamily="34" charset="0"/>
                          <a:cs typeface="Arial" panose="020B0604020202020204" pitchFamily="34" charset="0"/>
                        </a:rPr>
                        <a:t>Study name</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EMERALD</a:t>
                      </a:r>
                      <a:endParaRPr lang="en-US" sz="1400" baseline="30000" dirty="0">
                        <a:solidFill>
                          <a:schemeClr val="tx1"/>
                        </a:solidFill>
                        <a:latin typeface="Arial" panose="020B0604020202020204" pitchFamily="34" charset="0"/>
                        <a:cs typeface="Arial" panose="020B0604020202020204" pitchFamily="34" charset="0"/>
                      </a:endParaRP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EMBER-3</a:t>
                      </a:r>
                      <a:endParaRPr lang="en-US" sz="1400" baseline="30000" dirty="0">
                        <a:solidFill>
                          <a:schemeClr val="tx1"/>
                        </a:solidFill>
                        <a:latin typeface="Arial" panose="020B0604020202020204" pitchFamily="34" charset="0"/>
                        <a:cs typeface="Arial" panose="020B0604020202020204" pitchFamily="34" charset="0"/>
                      </a:endParaRP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VERITAC-2</a:t>
                      </a:r>
                      <a:endParaRPr lang="en-US" sz="1400" baseline="30000" dirty="0">
                        <a:solidFill>
                          <a:schemeClr val="tx1"/>
                        </a:solidFill>
                        <a:latin typeface="Arial" panose="020B0604020202020204" pitchFamily="34" charset="0"/>
                        <a:cs typeface="Arial" panose="020B0604020202020204" pitchFamily="34" charset="0"/>
                      </a:endParaRPr>
                    </a:p>
                  </a:txBody>
                  <a:tcPr marL="91416" marR="91416" marT="45708" marB="45708" anchor="ctr"/>
                </a:tc>
                <a:extLst>
                  <a:ext uri="{0D108BD9-81ED-4DB2-BD59-A6C34878D82A}">
                    <a16:rowId xmlns:a16="http://schemas.microsoft.com/office/drawing/2014/main" val="573517677"/>
                  </a:ext>
                </a:extLst>
              </a:tr>
              <a:tr h="365048">
                <a:tc>
                  <a:txBody>
                    <a:bodyPr/>
                    <a:lstStyle/>
                    <a:p>
                      <a:pPr algn="ctr"/>
                      <a:r>
                        <a:rPr lang="en-US" sz="1400" dirty="0">
                          <a:solidFill>
                            <a:schemeClr val="tx1"/>
                          </a:solidFill>
                          <a:latin typeface="Arial" panose="020B0604020202020204" pitchFamily="34" charset="0"/>
                          <a:cs typeface="Arial" panose="020B0604020202020204" pitchFamily="34" charset="0"/>
                        </a:rPr>
                        <a:t>Total n </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477</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834</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634</a:t>
                      </a:r>
                    </a:p>
                  </a:txBody>
                  <a:tcPr marL="91416" marR="91416" marT="45708" marB="45708" anchor="ctr"/>
                </a:tc>
                <a:extLst>
                  <a:ext uri="{0D108BD9-81ED-4DB2-BD59-A6C34878D82A}">
                    <a16:rowId xmlns:a16="http://schemas.microsoft.com/office/drawing/2014/main" val="905413737"/>
                  </a:ext>
                </a:extLst>
              </a:tr>
              <a:tr h="365048">
                <a:tc>
                  <a:txBody>
                    <a:bodyPr/>
                    <a:lstStyle/>
                    <a:p>
                      <a:pPr algn="ctr"/>
                      <a:r>
                        <a:rPr lang="en-US" sz="1400" dirty="0">
                          <a:solidFill>
                            <a:schemeClr val="tx1"/>
                          </a:solidFill>
                          <a:latin typeface="Arial" panose="020B0604020202020204" pitchFamily="34" charset="0"/>
                          <a:cs typeface="Arial" panose="020B0604020202020204" pitchFamily="34" charset="0"/>
                        </a:rPr>
                        <a:t>Post-CDK </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100%</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60%</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100%</a:t>
                      </a:r>
                    </a:p>
                  </a:txBody>
                  <a:tcPr marL="91416" marR="91416" marT="45708" marB="45708" anchor="ctr"/>
                </a:tc>
                <a:extLst>
                  <a:ext uri="{0D108BD9-81ED-4DB2-BD59-A6C34878D82A}">
                    <a16:rowId xmlns:a16="http://schemas.microsoft.com/office/drawing/2014/main" val="481990569"/>
                  </a:ext>
                </a:extLst>
              </a:tr>
              <a:tr h="642483">
                <a:tc>
                  <a:txBody>
                    <a:bodyPr/>
                    <a:lstStyle/>
                    <a:p>
                      <a:pPr algn="ctr"/>
                      <a:r>
                        <a:rPr lang="en-US" sz="1400" dirty="0">
                          <a:solidFill>
                            <a:schemeClr val="tx1"/>
                          </a:solidFill>
                          <a:latin typeface="Arial" panose="020B0604020202020204" pitchFamily="34" charset="0"/>
                          <a:cs typeface="Arial" panose="020B0604020202020204" pitchFamily="34" charset="0"/>
                        </a:rPr>
                        <a:t>Prior SERD</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30.4%</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a:t>
                      </a:r>
                    </a:p>
                  </a:txBody>
                  <a:tcPr marL="91416" marR="91416" marT="45708" marB="45708" anchor="ctr"/>
                </a:tc>
                <a:extLst>
                  <a:ext uri="{0D108BD9-81ED-4DB2-BD59-A6C34878D82A}">
                    <a16:rowId xmlns:a16="http://schemas.microsoft.com/office/drawing/2014/main" val="1953025889"/>
                  </a:ext>
                </a:extLst>
              </a:tr>
              <a:tr h="365048">
                <a:tc>
                  <a:txBody>
                    <a:bodyPr/>
                    <a:lstStyle/>
                    <a:p>
                      <a:pPr algn="ctr"/>
                      <a:r>
                        <a:rPr lang="en-US" sz="1400" dirty="0">
                          <a:solidFill>
                            <a:schemeClr val="tx1"/>
                          </a:solidFill>
                          <a:latin typeface="Arial" panose="020B0604020202020204" pitchFamily="34" charset="0"/>
                          <a:cs typeface="Arial" panose="020B0604020202020204" pitchFamily="34" charset="0"/>
                        </a:rPr>
                        <a:t>Prior chemo</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22%</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a:t>
                      </a:r>
                    </a:p>
                  </a:txBody>
                  <a:tcPr marL="91416" marR="91416" marT="45708" marB="45708" anchor="ctr"/>
                </a:tc>
                <a:extLst>
                  <a:ext uri="{0D108BD9-81ED-4DB2-BD59-A6C34878D82A}">
                    <a16:rowId xmlns:a16="http://schemas.microsoft.com/office/drawing/2014/main" val="3355425653"/>
                  </a:ext>
                </a:extLst>
              </a:tr>
              <a:tr h="292091">
                <a:tc gridSpan="4">
                  <a:txBody>
                    <a:bodyPr/>
                    <a:lstStyle/>
                    <a:p>
                      <a:pPr algn="ctr"/>
                      <a:endParaRPr lang="en-US" sz="1400" i="1" dirty="0">
                        <a:solidFill>
                          <a:schemeClr val="tx1"/>
                        </a:solidFill>
                        <a:latin typeface="Arial" panose="020B0604020202020204" pitchFamily="34" charset="0"/>
                        <a:cs typeface="Arial" panose="020B0604020202020204" pitchFamily="34" charset="0"/>
                      </a:endParaRPr>
                    </a:p>
                  </a:txBody>
                  <a:tcPr marL="91416" marR="91416" marT="45708" marB="45708" anchor="ctr"/>
                </a:tc>
                <a:tc hMerge="1">
                  <a:txBody>
                    <a:bodyPr/>
                    <a:lstStyle/>
                    <a:p>
                      <a:pPr algn="ctr"/>
                      <a:endParaRPr lang="en-US" sz="1100" dirty="0">
                        <a:solidFill>
                          <a:schemeClr val="tx1"/>
                        </a:solidFill>
                      </a:endParaRPr>
                    </a:p>
                  </a:txBody>
                  <a:tcPr marL="91416" marR="91416" marT="45708" marB="45708"/>
                </a:tc>
                <a:tc hMerge="1">
                  <a:txBody>
                    <a:bodyPr/>
                    <a:lstStyle/>
                    <a:p>
                      <a:pPr algn="ctr"/>
                      <a:endParaRPr lang="en-US" sz="600" dirty="0">
                        <a:solidFill>
                          <a:schemeClr val="tx1"/>
                        </a:solidFill>
                      </a:endParaRPr>
                    </a:p>
                  </a:txBody>
                  <a:tcPr marL="91416" marR="91416" marT="45708" marB="45708"/>
                </a:tc>
                <a:tc hMerge="1">
                  <a:txBody>
                    <a:bodyPr/>
                    <a:lstStyle/>
                    <a:p>
                      <a:pPr algn="ctr"/>
                      <a:endParaRPr lang="en-US" sz="1100" dirty="0">
                        <a:solidFill>
                          <a:schemeClr val="tx1"/>
                        </a:solidFill>
                      </a:endParaRPr>
                    </a:p>
                  </a:txBody>
                  <a:tcPr marL="91416" marR="91416" marT="45708" marB="45708"/>
                </a:tc>
                <a:extLst>
                  <a:ext uri="{0D108BD9-81ED-4DB2-BD59-A6C34878D82A}">
                    <a16:rowId xmlns:a16="http://schemas.microsoft.com/office/drawing/2014/main" val="1681011346"/>
                  </a:ext>
                </a:extLst>
              </a:tr>
              <a:tr h="496571">
                <a:tc>
                  <a:txBody>
                    <a:bodyPr/>
                    <a:lstStyle/>
                    <a:p>
                      <a:pPr algn="ctr"/>
                      <a:r>
                        <a:rPr lang="en-US" sz="1400" i="1" dirty="0">
                          <a:solidFill>
                            <a:schemeClr val="tx1"/>
                          </a:solidFill>
                          <a:latin typeface="Arial" panose="020B0604020202020204" pitchFamily="34" charset="0"/>
                          <a:cs typeface="Arial" panose="020B0604020202020204" pitchFamily="34" charset="0"/>
                        </a:rPr>
                        <a:t>ESR1mut</a:t>
                      </a:r>
                      <a:r>
                        <a:rPr lang="en-US" sz="1400" i="0" dirty="0">
                          <a:solidFill>
                            <a:schemeClr val="tx1"/>
                          </a:solidFill>
                          <a:latin typeface="Arial" panose="020B0604020202020204" pitchFamily="34" charset="0"/>
                          <a:cs typeface="Arial" panose="020B0604020202020204" pitchFamily="34" charset="0"/>
                        </a:rPr>
                        <a:t> PFS</a:t>
                      </a:r>
                      <a:endParaRPr lang="en-US" sz="1400" i="1" dirty="0">
                        <a:solidFill>
                          <a:schemeClr val="tx1"/>
                        </a:solidFill>
                        <a:latin typeface="Arial" panose="020B0604020202020204" pitchFamily="34" charset="0"/>
                        <a:cs typeface="Arial" panose="020B0604020202020204" pitchFamily="34" charset="0"/>
                      </a:endParaRP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3.8 mo elacestrant vs </a:t>
                      </a:r>
                    </a:p>
                    <a:p>
                      <a:pPr algn="ctr"/>
                      <a:r>
                        <a:rPr lang="en-US" sz="1400" dirty="0">
                          <a:solidFill>
                            <a:schemeClr val="tx1"/>
                          </a:solidFill>
                          <a:latin typeface="Arial" panose="020B0604020202020204" pitchFamily="34" charset="0"/>
                          <a:cs typeface="Arial" panose="020B0604020202020204" pitchFamily="34" charset="0"/>
                        </a:rPr>
                        <a:t>1.9 mo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5.5 mo imlunestrant vs</a:t>
                      </a:r>
                    </a:p>
                    <a:p>
                      <a:pPr algn="ctr"/>
                      <a:r>
                        <a:rPr lang="en-US" sz="1400" dirty="0">
                          <a:solidFill>
                            <a:schemeClr val="tx1"/>
                          </a:solidFill>
                          <a:latin typeface="Arial" panose="020B0604020202020204" pitchFamily="34" charset="0"/>
                          <a:cs typeface="Arial" panose="020B0604020202020204" pitchFamily="34" charset="0"/>
                        </a:rPr>
                        <a:t>3.8 mo SOC ET</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5.0 mo </a:t>
                      </a:r>
                      <a:r>
                        <a:rPr lang="en-US" sz="1400" dirty="0" err="1">
                          <a:solidFill>
                            <a:schemeClr val="tx1"/>
                          </a:solidFill>
                          <a:latin typeface="Arial" panose="020B0604020202020204" pitchFamily="34" charset="0"/>
                          <a:cs typeface="Arial" panose="020B0604020202020204" pitchFamily="34" charset="0"/>
                        </a:rPr>
                        <a:t>vepdeg</a:t>
                      </a:r>
                      <a:r>
                        <a:rPr lang="en-US" sz="1400" dirty="0">
                          <a:solidFill>
                            <a:schemeClr val="tx1"/>
                          </a:solidFill>
                          <a:latin typeface="Arial" panose="020B0604020202020204" pitchFamily="34" charset="0"/>
                          <a:cs typeface="Arial" panose="020B0604020202020204" pitchFamily="34" charset="0"/>
                        </a:rPr>
                        <a:t> vs </a:t>
                      </a:r>
                    </a:p>
                    <a:p>
                      <a:pPr algn="ctr"/>
                      <a:r>
                        <a:rPr lang="en-US" sz="1400" dirty="0">
                          <a:solidFill>
                            <a:schemeClr val="tx1"/>
                          </a:solidFill>
                          <a:latin typeface="Arial" panose="020B0604020202020204" pitchFamily="34" charset="0"/>
                          <a:cs typeface="Arial" panose="020B0604020202020204" pitchFamily="34" charset="0"/>
                        </a:rPr>
                        <a:t>2.1 mo SOC ET</a:t>
                      </a:r>
                    </a:p>
                  </a:txBody>
                  <a:tcPr marL="91416" marR="91416" marT="45708" marB="45708" anchor="ctr"/>
                </a:tc>
                <a:extLst>
                  <a:ext uri="{0D108BD9-81ED-4DB2-BD59-A6C34878D82A}">
                    <a16:rowId xmlns:a16="http://schemas.microsoft.com/office/drawing/2014/main" val="2969347026"/>
                  </a:ext>
                </a:extLst>
              </a:tr>
              <a:tr h="365048">
                <a:tc>
                  <a:txBody>
                    <a:bodyPr/>
                    <a:lstStyle/>
                    <a:p>
                      <a:pPr algn="ctr"/>
                      <a:r>
                        <a:rPr lang="en-US" sz="1400" dirty="0">
                          <a:solidFill>
                            <a:schemeClr val="tx1"/>
                          </a:solidFill>
                          <a:latin typeface="Arial" panose="020B0604020202020204" pitchFamily="34" charset="0"/>
                          <a:cs typeface="Arial" panose="020B0604020202020204" pitchFamily="34" charset="0"/>
                        </a:rPr>
                        <a:t>Hazard Ratio</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0.55</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0.62</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0.57</a:t>
                      </a:r>
                    </a:p>
                  </a:txBody>
                  <a:tcPr marL="91416" marR="91416" marT="45708" marB="45708" anchor="ctr"/>
                </a:tc>
                <a:extLst>
                  <a:ext uri="{0D108BD9-81ED-4DB2-BD59-A6C34878D82A}">
                    <a16:rowId xmlns:a16="http://schemas.microsoft.com/office/drawing/2014/main" val="1062057792"/>
                  </a:ext>
                </a:extLst>
              </a:tr>
              <a:tr h="292091">
                <a:tc gridSpan="4">
                  <a:txBody>
                    <a:bodyPr/>
                    <a:lstStyle/>
                    <a:p>
                      <a:pPr algn="ctr"/>
                      <a:endParaRPr lang="en-US" sz="1400" dirty="0">
                        <a:solidFill>
                          <a:schemeClr val="tx1"/>
                        </a:solidFill>
                        <a:latin typeface="Arial" panose="020B0604020202020204" pitchFamily="34" charset="0"/>
                        <a:cs typeface="Arial" panose="020B0604020202020204" pitchFamily="34" charset="0"/>
                      </a:endParaRPr>
                    </a:p>
                  </a:txBody>
                  <a:tcPr marL="91416" marR="91416" marT="45708" marB="45708" anchor="ctr"/>
                </a:tc>
                <a:tc hMerge="1">
                  <a:txBody>
                    <a:bodyPr/>
                    <a:lstStyle/>
                    <a:p>
                      <a:pPr algn="ctr"/>
                      <a:endParaRPr lang="en-US" sz="1900" dirty="0">
                        <a:solidFill>
                          <a:schemeClr val="tx1"/>
                        </a:solidFill>
                      </a:endParaRPr>
                    </a:p>
                  </a:txBody>
                  <a:tcPr marL="91416" marR="91416" marT="45708" marB="45708"/>
                </a:tc>
                <a:tc hMerge="1">
                  <a:txBody>
                    <a:bodyPr/>
                    <a:lstStyle/>
                    <a:p>
                      <a:pPr algn="ctr"/>
                      <a:endParaRPr lang="en-US" sz="1900" dirty="0">
                        <a:solidFill>
                          <a:schemeClr val="tx1"/>
                        </a:solidFill>
                      </a:endParaRPr>
                    </a:p>
                  </a:txBody>
                  <a:tcPr marL="91416" marR="91416" marT="45708" marB="45708"/>
                </a:tc>
                <a:tc hMerge="1">
                  <a:txBody>
                    <a:bodyPr/>
                    <a:lstStyle/>
                    <a:p>
                      <a:pPr algn="ctr"/>
                      <a:endParaRPr lang="en-US" sz="1900" dirty="0">
                        <a:solidFill>
                          <a:schemeClr val="tx1"/>
                        </a:solidFill>
                      </a:endParaRPr>
                    </a:p>
                  </a:txBody>
                  <a:tcPr marL="91416" marR="91416" marT="45708" marB="45708"/>
                </a:tc>
                <a:extLst>
                  <a:ext uri="{0D108BD9-81ED-4DB2-BD59-A6C34878D82A}">
                    <a16:rowId xmlns:a16="http://schemas.microsoft.com/office/drawing/2014/main" val="629747068"/>
                  </a:ext>
                </a:extLst>
              </a:tr>
              <a:tr h="496571">
                <a:tc>
                  <a:txBody>
                    <a:bodyPr/>
                    <a:lstStyle/>
                    <a:p>
                      <a:pPr algn="ctr"/>
                      <a:r>
                        <a:rPr lang="en-US" sz="1400" dirty="0">
                          <a:solidFill>
                            <a:schemeClr val="tx1"/>
                          </a:solidFill>
                          <a:latin typeface="Arial" panose="020B0604020202020204" pitchFamily="34" charset="0"/>
                          <a:cs typeface="Arial" panose="020B0604020202020204" pitchFamily="34" charset="0"/>
                        </a:rPr>
                        <a:t>G3/4 AEs</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27% elacestrant vs </a:t>
                      </a:r>
                    </a:p>
                    <a:p>
                      <a:pPr algn="ctr"/>
                      <a:r>
                        <a:rPr lang="en-US" sz="1400" dirty="0">
                          <a:solidFill>
                            <a:schemeClr val="tx1"/>
                          </a:solidFill>
                          <a:latin typeface="Arial" panose="020B0604020202020204" pitchFamily="34" charset="0"/>
                          <a:cs typeface="Arial" panose="020B0604020202020204" pitchFamily="34" charset="0"/>
                        </a:rPr>
                        <a:t>20.5 %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17.1% imlunestrant vs</a:t>
                      </a:r>
                    </a:p>
                    <a:p>
                      <a:pPr algn="ctr"/>
                      <a:r>
                        <a:rPr lang="en-US" sz="1400" dirty="0">
                          <a:solidFill>
                            <a:schemeClr val="tx1"/>
                          </a:solidFill>
                          <a:latin typeface="Arial" panose="020B0604020202020204" pitchFamily="34" charset="0"/>
                          <a:cs typeface="Arial" panose="020B0604020202020204" pitchFamily="34" charset="0"/>
                        </a:rPr>
                        <a:t>20.7%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23% vepdegestrant vs 18% SOC</a:t>
                      </a:r>
                    </a:p>
                  </a:txBody>
                  <a:tcPr marL="91416" marR="91416" marT="45708" marB="45708" anchor="ctr"/>
                </a:tc>
                <a:extLst>
                  <a:ext uri="{0D108BD9-81ED-4DB2-BD59-A6C34878D82A}">
                    <a16:rowId xmlns:a16="http://schemas.microsoft.com/office/drawing/2014/main" val="311124229"/>
                  </a:ext>
                </a:extLst>
              </a:tr>
              <a:tr h="496571">
                <a:tc>
                  <a:txBody>
                    <a:bodyPr/>
                    <a:lstStyle/>
                    <a:p>
                      <a:pPr algn="ctr"/>
                      <a:r>
                        <a:rPr lang="en-US" sz="1400" dirty="0">
                          <a:solidFill>
                            <a:schemeClr val="tx1"/>
                          </a:solidFill>
                          <a:latin typeface="Arial" panose="020B0604020202020204" pitchFamily="34" charset="0"/>
                          <a:cs typeface="Arial" panose="020B0604020202020204" pitchFamily="34" charset="0"/>
                        </a:rPr>
                        <a:t>Dose reductions</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3.0% elacestrant vs </a:t>
                      </a:r>
                    </a:p>
                    <a:p>
                      <a:pPr algn="ctr"/>
                      <a:r>
                        <a:rPr lang="en-US" sz="1400" dirty="0">
                          <a:solidFill>
                            <a:schemeClr val="tx1"/>
                          </a:solidFill>
                          <a:latin typeface="Arial" panose="020B0604020202020204" pitchFamily="34" charset="0"/>
                          <a:cs typeface="Arial" panose="020B0604020202020204" pitchFamily="34" charset="0"/>
                        </a:rPr>
                        <a:t>NA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2.4% imlunestrant vs</a:t>
                      </a:r>
                    </a:p>
                    <a:p>
                      <a:pPr algn="ctr"/>
                      <a:r>
                        <a:rPr lang="en-US" sz="1400" dirty="0">
                          <a:solidFill>
                            <a:schemeClr val="tx1"/>
                          </a:solidFill>
                          <a:latin typeface="Arial" panose="020B0604020202020204" pitchFamily="34" charset="0"/>
                          <a:cs typeface="Arial" panose="020B0604020202020204" pitchFamily="34" charset="0"/>
                        </a:rPr>
                        <a:t>NA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2% vepdegestrant vs</a:t>
                      </a:r>
                    </a:p>
                    <a:p>
                      <a:pPr algn="ctr"/>
                      <a:r>
                        <a:rPr lang="en-US" sz="1400" dirty="0">
                          <a:solidFill>
                            <a:schemeClr val="tx1"/>
                          </a:solidFill>
                          <a:latin typeface="Arial" panose="020B0604020202020204" pitchFamily="34" charset="0"/>
                          <a:cs typeface="Arial" panose="020B0604020202020204" pitchFamily="34" charset="0"/>
                        </a:rPr>
                        <a:t>NA SOC</a:t>
                      </a:r>
                    </a:p>
                  </a:txBody>
                  <a:tcPr marL="91416" marR="91416" marT="45708" marB="45708" anchor="ctr"/>
                </a:tc>
                <a:extLst>
                  <a:ext uri="{0D108BD9-81ED-4DB2-BD59-A6C34878D82A}">
                    <a16:rowId xmlns:a16="http://schemas.microsoft.com/office/drawing/2014/main" val="3032156628"/>
                  </a:ext>
                </a:extLst>
              </a:tr>
              <a:tr h="496571">
                <a:tc>
                  <a:txBody>
                    <a:bodyPr/>
                    <a:lstStyle/>
                    <a:p>
                      <a:pPr algn="ctr"/>
                      <a:r>
                        <a:rPr lang="en-US" sz="1400" dirty="0">
                          <a:solidFill>
                            <a:schemeClr val="tx1"/>
                          </a:solidFill>
                          <a:latin typeface="Arial" panose="020B0604020202020204" pitchFamily="34" charset="0"/>
                          <a:cs typeface="Arial" panose="020B0604020202020204" pitchFamily="34" charset="0"/>
                        </a:rPr>
                        <a:t>Dose discontinuations</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6.3% elacestrant vs</a:t>
                      </a:r>
                    </a:p>
                    <a:p>
                      <a:pPr algn="ctr"/>
                      <a:r>
                        <a:rPr lang="en-US" sz="1400" dirty="0">
                          <a:solidFill>
                            <a:schemeClr val="tx1"/>
                          </a:solidFill>
                          <a:latin typeface="Arial" panose="020B0604020202020204" pitchFamily="34" charset="0"/>
                          <a:cs typeface="Arial" panose="020B0604020202020204" pitchFamily="34" charset="0"/>
                        </a:rPr>
                        <a:t>4.4%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4.3% imlunestrant vs</a:t>
                      </a:r>
                    </a:p>
                    <a:p>
                      <a:pPr algn="ctr"/>
                      <a:r>
                        <a:rPr lang="en-US" sz="1400" dirty="0">
                          <a:solidFill>
                            <a:schemeClr val="tx1"/>
                          </a:solidFill>
                          <a:latin typeface="Arial" panose="020B0604020202020204" pitchFamily="34" charset="0"/>
                          <a:cs typeface="Arial" panose="020B0604020202020204" pitchFamily="34" charset="0"/>
                        </a:rPr>
                        <a:t>1.2% SOC</a:t>
                      </a:r>
                    </a:p>
                  </a:txBody>
                  <a:tcPr marL="91416" marR="91416" marT="45708" marB="45708" anchor="ctr"/>
                </a:tc>
                <a:tc>
                  <a:txBody>
                    <a:bodyPr/>
                    <a:lstStyle/>
                    <a:p>
                      <a:pPr algn="ctr"/>
                      <a:r>
                        <a:rPr lang="en-US" sz="1400" dirty="0">
                          <a:solidFill>
                            <a:schemeClr val="tx1"/>
                          </a:solidFill>
                          <a:latin typeface="Arial" panose="020B0604020202020204" pitchFamily="34" charset="0"/>
                          <a:cs typeface="Arial" panose="020B0604020202020204" pitchFamily="34" charset="0"/>
                        </a:rPr>
                        <a:t>3% vepdegestrant vs</a:t>
                      </a:r>
                    </a:p>
                    <a:p>
                      <a:pPr algn="ctr"/>
                      <a:r>
                        <a:rPr lang="en-US" sz="1400" dirty="0">
                          <a:solidFill>
                            <a:schemeClr val="tx1"/>
                          </a:solidFill>
                          <a:latin typeface="Arial" panose="020B0604020202020204" pitchFamily="34" charset="0"/>
                          <a:cs typeface="Arial" panose="020B0604020202020204" pitchFamily="34" charset="0"/>
                        </a:rPr>
                        <a:t>1% SOC</a:t>
                      </a:r>
                    </a:p>
                  </a:txBody>
                  <a:tcPr marL="91416" marR="91416" marT="45708" marB="45708" anchor="ctr"/>
                </a:tc>
                <a:extLst>
                  <a:ext uri="{0D108BD9-81ED-4DB2-BD59-A6C34878D82A}">
                    <a16:rowId xmlns:a16="http://schemas.microsoft.com/office/drawing/2014/main" val="2114254448"/>
                  </a:ext>
                </a:extLst>
              </a:tr>
            </a:tbl>
          </a:graphicData>
        </a:graphic>
      </p:graphicFrame>
      <p:sp>
        <p:nvSpPr>
          <p:cNvPr id="5" name="Rectangle 4">
            <a:extLst>
              <a:ext uri="{FF2B5EF4-FFF2-40B4-BE49-F238E27FC236}">
                <a16:creationId xmlns:a16="http://schemas.microsoft.com/office/drawing/2014/main" id="{3EF8AAFD-35C8-EE0C-3B83-8E095DB1B761}"/>
              </a:ext>
            </a:extLst>
          </p:cNvPr>
          <p:cNvSpPr/>
          <p:nvPr/>
        </p:nvSpPr>
        <p:spPr>
          <a:xfrm>
            <a:off x="618169" y="1750331"/>
            <a:ext cx="10955660" cy="140709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6" name="Rectangle 5">
            <a:extLst>
              <a:ext uri="{FF2B5EF4-FFF2-40B4-BE49-F238E27FC236}">
                <a16:creationId xmlns:a16="http://schemas.microsoft.com/office/drawing/2014/main" id="{7E724E53-70A5-1C7D-896E-DE3D4718CACA}"/>
              </a:ext>
            </a:extLst>
          </p:cNvPr>
          <p:cNvSpPr/>
          <p:nvPr/>
        </p:nvSpPr>
        <p:spPr>
          <a:xfrm>
            <a:off x="618169" y="3157430"/>
            <a:ext cx="10955660" cy="1172199"/>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3" name="object 4">
            <a:extLst>
              <a:ext uri="{FF2B5EF4-FFF2-40B4-BE49-F238E27FC236}">
                <a16:creationId xmlns:a16="http://schemas.microsoft.com/office/drawing/2014/main" id="{6349816C-B2E7-24E4-B0FC-FA29801BBA18}"/>
              </a:ext>
            </a:extLst>
          </p:cNvPr>
          <p:cNvSpPr txBox="1">
            <a:spLocks/>
          </p:cNvSpPr>
          <p:nvPr/>
        </p:nvSpPr>
        <p:spPr>
          <a:xfrm>
            <a:off x="264556" y="-42862"/>
            <a:ext cx="11662885" cy="1030666"/>
          </a:xfrm>
          <a:prstGeom prst="rect">
            <a:avLst/>
          </a:prstGeom>
          <a:solidFill>
            <a:srgbClr val="0099B0"/>
          </a:solidFill>
        </p:spPr>
        <p:txBody>
          <a:bodyPr vert="horz" wrap="square" lIns="0" tIns="472058" rIns="0" bIns="0" rtlCol="0" anchor="b" anchorCtr="0">
            <a:spAutoFit/>
          </a:bodyPr>
          <a:lstStyle>
            <a:lvl1pPr algn="l" defTabSz="914400" rtl="0" eaLnBrk="1" latinLnBrk="0" hangingPunct="1">
              <a:lnSpc>
                <a:spcPct val="90000"/>
              </a:lnSpc>
              <a:spcBef>
                <a:spcPct val="0"/>
              </a:spcBef>
              <a:buNone/>
              <a:defRPr sz="3200" b="0" kern="1200" spc="0" baseline="0">
                <a:solidFill>
                  <a:schemeClr val="tx1"/>
                </a:solidFill>
                <a:latin typeface="+mj-lt"/>
                <a:ea typeface="+mj-ea"/>
                <a:cs typeface="+mj-cs"/>
              </a:defRPr>
            </a:lvl1pPr>
          </a:lstStyle>
          <a:p>
            <a:pPr marL="570230" marR="0" lvl="0" indent="0" algn="ctr" defTabSz="914400" rtl="0" eaLnBrk="1" fontAlgn="auto" latinLnBrk="0" hangingPunct="1">
              <a:lnSpc>
                <a:spcPct val="100000"/>
              </a:lnSpc>
              <a:spcBef>
                <a:spcPts val="13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panose="020F0502020204030204" pitchFamily="34" charset="0"/>
                <a:ea typeface="+mj-ea"/>
                <a:cs typeface="Calibri" panose="020F0502020204030204" pitchFamily="34" charset="0"/>
              </a:rPr>
              <a:t>PHASE 3 oral SERD/PROTAC studies</a:t>
            </a:r>
            <a:endParaRPr kumimoji="0" lang="en-US" sz="3600" b="1" i="0" u="none" strike="noStrike" kern="1200" cap="none" spc="-10" normalizeH="0" baseline="0" noProof="0" dirty="0">
              <a:ln>
                <a:noFill/>
              </a:ln>
              <a:solidFill>
                <a:srgbClr val="FFFFFF"/>
              </a:solidFill>
              <a:effectLst/>
              <a:uLnTx/>
              <a:uFillTx/>
              <a:latin typeface="Calibri" panose="020F0502020204030204" pitchFamily="34" charset="0"/>
              <a:ea typeface="+mj-ea"/>
              <a:cs typeface="Calibri" panose="020F0502020204030204" pitchFamily="34" charset="0"/>
            </a:endParaRPr>
          </a:p>
        </p:txBody>
      </p:sp>
      <p:sp>
        <p:nvSpPr>
          <p:cNvPr id="7" name="TextBox 6">
            <a:extLst>
              <a:ext uri="{FF2B5EF4-FFF2-40B4-BE49-F238E27FC236}">
                <a16:creationId xmlns:a16="http://schemas.microsoft.com/office/drawing/2014/main" id="{72C5152A-5C6F-A9A1-6C58-74A2CAF9319A}"/>
              </a:ext>
            </a:extLst>
          </p:cNvPr>
          <p:cNvSpPr txBox="1"/>
          <p:nvPr/>
        </p:nvSpPr>
        <p:spPr>
          <a:xfrm>
            <a:off x="132208" y="6604252"/>
            <a:ext cx="7195024"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4145C"/>
                </a:solidFill>
                <a:effectLst/>
                <a:uLnTx/>
                <a:uFillTx/>
                <a:latin typeface="Arial" panose="020B0604020202020204" pitchFamily="34" charset="0"/>
                <a:ea typeface="+mn-ea"/>
                <a:cs typeface="Arial" panose="020B0604020202020204" pitchFamily="34" charset="0"/>
              </a:rPr>
              <a:t>Bidard FC et al. </a:t>
            </a:r>
            <a:r>
              <a:rPr kumimoji="0" lang="en-US" sz="800" b="0" i="1" u="none" strike="noStrike" kern="1200" cap="none" spc="0" normalizeH="0" baseline="0" noProof="0" dirty="0">
                <a:ln>
                  <a:noFill/>
                </a:ln>
                <a:solidFill>
                  <a:srgbClr val="14145C"/>
                </a:solidFill>
                <a:effectLst/>
                <a:uLnTx/>
                <a:uFillTx/>
                <a:latin typeface="Arial" panose="020B0604020202020204" pitchFamily="34" charset="0"/>
                <a:ea typeface="+mn-ea"/>
                <a:cs typeface="Arial" panose="020B0604020202020204" pitchFamily="34" charset="0"/>
              </a:rPr>
              <a:t>J Clin Oncol </a:t>
            </a:r>
            <a:r>
              <a:rPr kumimoji="0" lang="en-US" sz="800" b="0" i="0" u="none" strike="noStrike" kern="1200" cap="none" spc="0" normalizeH="0" baseline="0" noProof="0" dirty="0">
                <a:ln>
                  <a:noFill/>
                </a:ln>
                <a:solidFill>
                  <a:srgbClr val="14145C"/>
                </a:solidFill>
                <a:effectLst/>
                <a:uLnTx/>
                <a:uFillTx/>
                <a:latin typeface="Arial" panose="020B0604020202020204" pitchFamily="34" charset="0"/>
                <a:ea typeface="+mn-ea"/>
                <a:cs typeface="Arial" panose="020B0604020202020204" pitchFamily="34" charset="0"/>
              </a:rPr>
              <a:t>2022; 40(28):3246-3256; </a:t>
            </a:r>
            <a:r>
              <a:rPr kumimoji="0" lang="en-US" sz="800" b="0" i="0" u="none" strike="noStrike" kern="1200" cap="none" spc="0" normalizeH="0" baseline="0" noProof="0" dirty="0">
                <a:ln>
                  <a:noFill/>
                </a:ln>
                <a:solidFill>
                  <a:srgbClr val="14145C"/>
                </a:solidFill>
                <a:effectLst/>
                <a:uLnTx/>
                <a:uFillTx/>
                <a:latin typeface="Franklin Gothic Book" panose="020B0503020102020204"/>
                <a:ea typeface="+mn-ea"/>
                <a:cs typeface="+mn-cs"/>
              </a:rPr>
              <a:t>Jhaveri K et al. </a:t>
            </a:r>
            <a:r>
              <a:rPr kumimoji="0" lang="en-US" sz="800" b="0" i="1" u="none" strike="noStrike" kern="1200" cap="none" spc="0" normalizeH="0" baseline="0" noProof="0" dirty="0">
                <a:ln>
                  <a:noFill/>
                </a:ln>
                <a:solidFill>
                  <a:srgbClr val="14145C"/>
                </a:solidFill>
                <a:effectLst/>
                <a:uLnTx/>
                <a:uFillTx/>
                <a:latin typeface="Franklin Gothic Book" panose="020B0503020102020204"/>
                <a:ea typeface="+mn-ea"/>
                <a:cs typeface="+mn-cs"/>
              </a:rPr>
              <a:t>N Engl J Med </a:t>
            </a:r>
            <a:r>
              <a:rPr kumimoji="0" lang="en-US" sz="800" b="0" i="0" u="none" strike="noStrike" kern="1200" cap="none" spc="0" normalizeH="0" baseline="0" noProof="0" dirty="0">
                <a:ln>
                  <a:noFill/>
                </a:ln>
                <a:solidFill>
                  <a:srgbClr val="14145C"/>
                </a:solidFill>
                <a:effectLst/>
                <a:uLnTx/>
                <a:uFillTx/>
                <a:latin typeface="Franklin Gothic Book" panose="020B0503020102020204"/>
                <a:ea typeface="+mn-ea"/>
                <a:cs typeface="+mn-cs"/>
              </a:rPr>
              <a:t>2025;392(12):1189-1202;</a:t>
            </a:r>
            <a:r>
              <a:rPr kumimoji="0" lang="en-US" sz="800" b="0" i="0" u="none" strike="noStrike" kern="1200" cap="none" spc="0" normalizeH="0" baseline="0" noProof="0" dirty="0">
                <a:ln>
                  <a:noFill/>
                </a:ln>
                <a:solidFill>
                  <a:srgbClr val="0C2340"/>
                </a:solidFill>
                <a:effectLst/>
                <a:uLnTx/>
                <a:uFillTx/>
                <a:latin typeface="Arial" panose="020B0604020202020204"/>
                <a:ea typeface="+mn-ea"/>
                <a:cs typeface="+mn-cs"/>
              </a:rPr>
              <a:t> Hamilton E et al. ASCO 2025. LBA1000.</a:t>
            </a:r>
            <a:r>
              <a:rPr kumimoji="0" lang="en-US" sz="800" b="0" i="0" u="none" strike="noStrike" kern="1200" cap="none" spc="0" normalizeH="0" baseline="0" noProof="0" dirty="0">
                <a:ln>
                  <a:noFill/>
                </a:ln>
                <a:solidFill>
                  <a:srgbClr val="14145C"/>
                </a:solidFill>
                <a:effectLst/>
                <a:uLnTx/>
                <a:uFillTx/>
                <a:latin typeface="Franklin Gothic Book" panose="020B0503020102020204"/>
                <a:ea typeface="+mn-ea"/>
                <a:cs typeface="+mn-cs"/>
              </a:rPr>
              <a:t> </a:t>
            </a:r>
            <a:r>
              <a:rPr kumimoji="0" lang="en-US" sz="800" b="0" i="0" u="none" strike="noStrike" kern="1200" cap="none" spc="0" normalizeH="0" baseline="0" noProof="0" dirty="0">
                <a:ln>
                  <a:noFill/>
                </a:ln>
                <a:solidFill>
                  <a:srgbClr val="14145C"/>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40335834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DA6D8-6BEC-330D-7005-154CB618C0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D136D2-BF3A-9E83-E26C-522F98AEB807}"/>
              </a:ext>
            </a:extLst>
          </p:cNvPr>
          <p:cNvSpPr>
            <a:spLocks noGrp="1"/>
          </p:cNvSpPr>
          <p:nvPr>
            <p:ph type="title"/>
          </p:nvPr>
        </p:nvSpPr>
        <p:spPr>
          <a:xfrm>
            <a:off x="916516" y="29760"/>
            <a:ext cx="10358967" cy="1383015"/>
          </a:xfrm>
        </p:spPr>
        <p:txBody>
          <a:bodyPr/>
          <a:lstStyle/>
          <a:p>
            <a:r>
              <a:rPr lang="en-US" sz="3200" dirty="0">
                <a:solidFill>
                  <a:srgbClr val="0432FF"/>
                </a:solidFill>
              </a:rPr>
              <a:t>Dr </a:t>
            </a:r>
            <a:r>
              <a:rPr lang="en-US" sz="3200" dirty="0" err="1">
                <a:solidFill>
                  <a:srgbClr val="0432FF"/>
                </a:solidFill>
              </a:rPr>
              <a:t>Tolaney</a:t>
            </a:r>
            <a:r>
              <a:rPr lang="en-US" sz="3200" dirty="0">
                <a:solidFill>
                  <a:srgbClr val="0432FF"/>
                </a:solidFill>
              </a:rPr>
              <a:t> — Disclosures</a:t>
            </a:r>
            <a:br>
              <a:rPr lang="en-US" sz="3200" dirty="0">
                <a:solidFill>
                  <a:srgbClr val="0432FF"/>
                </a:solidFill>
              </a:rPr>
            </a:br>
            <a:r>
              <a:rPr lang="en-US" sz="3200" dirty="0">
                <a:solidFill>
                  <a:srgbClr val="0432FF"/>
                </a:solidFill>
              </a:rPr>
              <a:t>Moderator</a:t>
            </a:r>
          </a:p>
        </p:txBody>
      </p:sp>
      <p:graphicFrame>
        <p:nvGraphicFramePr>
          <p:cNvPr id="5" name="Content Placeholder 3">
            <a:extLst>
              <a:ext uri="{FF2B5EF4-FFF2-40B4-BE49-F238E27FC236}">
                <a16:creationId xmlns:a16="http://schemas.microsoft.com/office/drawing/2014/main" id="{DC378007-8BE1-6265-B4E8-4F8F24532136}"/>
              </a:ext>
            </a:extLst>
          </p:cNvPr>
          <p:cNvGraphicFramePr>
            <a:graphicFrameLocks/>
          </p:cNvGraphicFramePr>
          <p:nvPr>
            <p:extLst>
              <p:ext uri="{D42A27DB-BD31-4B8C-83A1-F6EECF244321}">
                <p14:modId xmlns:p14="http://schemas.microsoft.com/office/powerpoint/2010/main" val="1153307848"/>
              </p:ext>
            </p:extLst>
          </p:nvPr>
        </p:nvGraphicFramePr>
        <p:xfrm>
          <a:off x="767408" y="1340768"/>
          <a:ext cx="10358966" cy="5220976"/>
        </p:xfrm>
        <a:graphic>
          <a:graphicData uri="http://schemas.openxmlformats.org/drawingml/2006/table">
            <a:tbl>
              <a:tblPr firstRow="1" bandRow="1">
                <a:tableStyleId>{F2DE63D5-997A-4646-A377-4702673A728D}</a:tableStyleId>
              </a:tblPr>
              <a:tblGrid>
                <a:gridCol w="2480316">
                  <a:extLst>
                    <a:ext uri="{9D8B030D-6E8A-4147-A177-3AD203B41FA5}">
                      <a16:colId xmlns:a16="http://schemas.microsoft.com/office/drawing/2014/main" val="20000"/>
                    </a:ext>
                  </a:extLst>
                </a:gridCol>
                <a:gridCol w="7878650">
                  <a:extLst>
                    <a:ext uri="{9D8B030D-6E8A-4147-A177-3AD203B41FA5}">
                      <a16:colId xmlns:a16="http://schemas.microsoft.com/office/drawing/2014/main" val="20001"/>
                    </a:ext>
                  </a:extLst>
                </a:gridCol>
              </a:tblGrid>
              <a:tr h="2638410">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Aadi Bioscience, </a:t>
                      </a:r>
                      <a:r>
                        <a:rPr lang="en-US" sz="1800" b="0" kern="1200" dirty="0" err="1">
                          <a:solidFill>
                            <a:schemeClr val="tx1"/>
                          </a:solidFill>
                          <a:effectLst/>
                          <a:latin typeface="+mn-lt"/>
                          <a:ea typeface="+mn-ea"/>
                          <a:cs typeface="+mn-cs"/>
                        </a:rPr>
                        <a:t>Aktis</a:t>
                      </a:r>
                      <a:r>
                        <a:rPr lang="en-US" sz="1800" b="0" kern="1200" dirty="0">
                          <a:solidFill>
                            <a:schemeClr val="tx1"/>
                          </a:solidFill>
                          <a:effectLst/>
                          <a:latin typeface="+mn-lt"/>
                          <a:ea typeface="+mn-ea"/>
                          <a:cs typeface="+mn-cs"/>
                        </a:rPr>
                        <a:t> Oncology, </a:t>
                      </a:r>
                      <a:r>
                        <a:rPr lang="en-US" sz="1800" b="0" kern="1200" dirty="0" err="1">
                          <a:solidFill>
                            <a:schemeClr val="tx1"/>
                          </a:solidFill>
                          <a:effectLst/>
                          <a:latin typeface="+mn-lt"/>
                          <a:ea typeface="+mn-ea"/>
                          <a:cs typeface="+mn-cs"/>
                        </a:rPr>
                        <a:t>Ambrx</a:t>
                      </a:r>
                      <a:r>
                        <a:rPr lang="en-US" sz="1800" b="0" kern="1200" dirty="0">
                          <a:solidFill>
                            <a:schemeClr val="tx1"/>
                          </a:solidFill>
                          <a:effectLst/>
                          <a:latin typeface="+mn-lt"/>
                          <a:ea typeface="+mn-ea"/>
                          <a:cs typeface="+mn-cs"/>
                        </a:rPr>
                        <a:t>, Artios Pharma Limited, </a:t>
                      </a:r>
                      <a:r>
                        <a:rPr lang="en-US" sz="1800" b="0" kern="1200" dirty="0" err="1">
                          <a:solidFill>
                            <a:schemeClr val="tx1"/>
                          </a:solidFill>
                          <a:effectLst/>
                          <a:latin typeface="+mn-lt"/>
                          <a:ea typeface="+mn-ea"/>
                          <a:cs typeface="+mn-cs"/>
                        </a:rPr>
                        <a:t>Arvinas</a:t>
                      </a:r>
                      <a:r>
                        <a:rPr lang="en-US" sz="1800" b="0" kern="1200" dirty="0">
                          <a:solidFill>
                            <a:schemeClr val="tx1"/>
                          </a:solidFill>
                          <a:effectLst/>
                          <a:latin typeface="+mn-lt"/>
                          <a:ea typeface="+mn-ea"/>
                          <a:cs typeface="+mn-cs"/>
                        </a:rPr>
                        <a:t>, AstraZeneca Pharmaceuticals LP, </a:t>
                      </a:r>
                      <a:r>
                        <a:rPr lang="en-US" sz="1800" b="0" kern="1200" dirty="0" err="1">
                          <a:solidFill>
                            <a:schemeClr val="tx1"/>
                          </a:solidFill>
                          <a:effectLst/>
                          <a:latin typeface="+mn-lt"/>
                          <a:ea typeface="+mn-ea"/>
                          <a:cs typeface="+mn-cs"/>
                        </a:rPr>
                        <a:t>Avenzo</a:t>
                      </a:r>
                      <a:r>
                        <a:rPr lang="en-US" sz="1800" b="0" kern="1200" dirty="0">
                          <a:solidFill>
                            <a:schemeClr val="tx1"/>
                          </a:solidFill>
                          <a:effectLst/>
                          <a:latin typeface="+mn-lt"/>
                          <a:ea typeface="+mn-ea"/>
                          <a:cs typeface="+mn-cs"/>
                        </a:rPr>
                        <a:t> Therapeutics, Bayer HealthCare Pharmaceuticals,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Bicycle Therapeutics, BioNTech SE, Blueprint Medicines, Boehringer Ingelheim Pharmaceuticals Inc, Boundless Bio, Bristol Myers Squibb, </a:t>
                      </a:r>
                      <a:r>
                        <a:rPr lang="en-US" sz="1800" b="0" kern="1200" dirty="0" err="1">
                          <a:solidFill>
                            <a:schemeClr val="tx1"/>
                          </a:solidFill>
                          <a:effectLst/>
                          <a:latin typeface="+mn-lt"/>
                          <a:ea typeface="+mn-ea"/>
                          <a:cs typeface="+mn-cs"/>
                        </a:rPr>
                        <a:t>Celcuity</a:t>
                      </a:r>
                      <a:r>
                        <a:rPr lang="en-US" sz="1800" b="0" kern="1200" dirty="0">
                          <a:solidFill>
                            <a:schemeClr val="tx1"/>
                          </a:solidFill>
                          <a:effectLst/>
                          <a:latin typeface="+mn-lt"/>
                          <a:ea typeface="+mn-ea"/>
                          <a:cs typeface="+mn-cs"/>
                        </a:rPr>
                        <a:t>, Circle Pharma, Cullinan Therapeutics, Daiichi Sankyo Inc, Denali Therapeutics, </a:t>
                      </a:r>
                      <a:r>
                        <a:rPr lang="en-US" sz="1800" b="0" kern="1200" dirty="0" err="1">
                          <a:solidFill>
                            <a:schemeClr val="tx1"/>
                          </a:solidFill>
                          <a:effectLst/>
                          <a:latin typeface="+mn-lt"/>
                          <a:ea typeface="+mn-ea"/>
                          <a:cs typeface="+mn-cs"/>
                        </a:rPr>
                        <a:t>eFFECTOR</a:t>
                      </a:r>
                      <a:r>
                        <a:rPr lang="en-US" sz="1800" b="0" kern="1200" dirty="0">
                          <a:solidFill>
                            <a:schemeClr val="tx1"/>
                          </a:solidFill>
                          <a:effectLst/>
                          <a:latin typeface="+mn-lt"/>
                          <a:ea typeface="+mn-ea"/>
                          <a:cs typeface="+mn-cs"/>
                        </a:rPr>
                        <a:t> Therapeutics Inc, Eisai Inc, Genentech, a member of the Roche Group, Gilead Sciences Inc, </a:t>
                      </a:r>
                      <a:r>
                        <a:rPr lang="en-US" sz="1800" b="0" kern="1200" dirty="0" err="1">
                          <a:solidFill>
                            <a:schemeClr val="tx1"/>
                          </a:solidFill>
                          <a:effectLst/>
                          <a:latin typeface="+mn-lt"/>
                          <a:ea typeface="+mn-ea"/>
                          <a:cs typeface="+mn-cs"/>
                        </a:rPr>
                        <a:t>Hengrui</a:t>
                      </a:r>
                      <a:r>
                        <a:rPr lang="en-US" sz="1800" b="0" kern="1200" dirty="0">
                          <a:solidFill>
                            <a:schemeClr val="tx1"/>
                          </a:solidFill>
                          <a:effectLst/>
                          <a:latin typeface="+mn-lt"/>
                          <a:ea typeface="+mn-ea"/>
                          <a:cs typeface="+mn-cs"/>
                        </a:rPr>
                        <a:t> Therapeutics Inc, Jazz Pharmaceuticals Inc, Johnson &amp; Johnson, Launch Therapeutics, Lilly, Menarini Group, Merck, Mersana Therapeutics Inc, Natera Inc, Novartis, Olema Oncology, Pfizer Inc, Reveal Genomics, Samsung </a:t>
                      </a:r>
                      <a:r>
                        <a:rPr lang="en-US" sz="1800" b="0" kern="1200" dirty="0" err="1">
                          <a:solidFill>
                            <a:schemeClr val="tx1"/>
                          </a:solidFill>
                          <a:effectLst/>
                          <a:latin typeface="+mn-lt"/>
                          <a:ea typeface="+mn-ea"/>
                          <a:cs typeface="+mn-cs"/>
                        </a:rPr>
                        <a:t>Bioepis</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 </a:t>
                      </a:r>
                      <a:r>
                        <a:rPr lang="en-US" sz="1800" b="0" kern="1200" dirty="0" err="1">
                          <a:solidFill>
                            <a:schemeClr val="tx1"/>
                          </a:solidFill>
                          <a:effectLst/>
                          <a:latin typeface="+mn-lt"/>
                          <a:ea typeface="+mn-ea"/>
                          <a:cs typeface="+mn-cs"/>
                        </a:rPr>
                        <a:t>Sumitovant</a:t>
                      </a:r>
                      <a:r>
                        <a:rPr lang="en-US" sz="1800" b="0" kern="1200" dirty="0">
                          <a:solidFill>
                            <a:schemeClr val="tx1"/>
                          </a:solidFill>
                          <a:effectLst/>
                          <a:latin typeface="+mn-lt"/>
                          <a:ea typeface="+mn-ea"/>
                          <a:cs typeface="+mn-cs"/>
                        </a:rPr>
                        <a:t> Biopharma, Summit Therapeutics, </a:t>
                      </a:r>
                      <a:r>
                        <a:rPr lang="en-US" sz="1800" b="0" kern="1200" dirty="0" err="1">
                          <a:solidFill>
                            <a:schemeClr val="tx1"/>
                          </a:solidFill>
                          <a:effectLst/>
                          <a:latin typeface="+mn-lt"/>
                          <a:ea typeface="+mn-ea"/>
                          <a:cs typeface="+mn-cs"/>
                        </a:rPr>
                        <a:t>SystImmune</a:t>
                      </a:r>
                      <a:r>
                        <a:rPr lang="en-US" sz="1800" b="0" kern="1200" dirty="0">
                          <a:solidFill>
                            <a:schemeClr val="tx1"/>
                          </a:solidFill>
                          <a:effectLst/>
                          <a:latin typeface="+mn-lt"/>
                          <a:ea typeface="+mn-ea"/>
                          <a:cs typeface="+mn-cs"/>
                        </a:rPr>
                        <a:t> Inc, Tango Therapeutics, Tempus, </a:t>
                      </a:r>
                      <a:r>
                        <a:rPr lang="en-US" sz="1800" b="0" kern="1200" dirty="0" err="1">
                          <a:solidFill>
                            <a:schemeClr val="tx1"/>
                          </a:solidFill>
                          <a:effectLst/>
                          <a:latin typeface="+mn-lt"/>
                          <a:ea typeface="+mn-ea"/>
                          <a:cs typeface="+mn-cs"/>
                        </a:rPr>
                        <a:t>Zuellig</a:t>
                      </a:r>
                      <a:r>
                        <a:rPr lang="en-US" sz="1800" b="0" kern="1200" dirty="0">
                          <a:solidFill>
                            <a:schemeClr val="tx1"/>
                          </a:solidFill>
                          <a:effectLst/>
                          <a:latin typeface="+mn-lt"/>
                          <a:ea typeface="+mn-ea"/>
                          <a:cs typeface="+mn-cs"/>
                        </a:rPr>
                        <a:t> Pharma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15367">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Bristol Myers Squibb, Daiichi Sankyo Inc, Exelixis Inc, Genentech, a member of the Roche Group, Gilead Sciences Inc, Jazz Pharmaceuticals Inc, Lilly, Menarini Group, Merck, </a:t>
                      </a:r>
                      <a:r>
                        <a:rPr lang="en-US" sz="1800" b="0" kern="1200" dirty="0" err="1">
                          <a:solidFill>
                            <a:schemeClr val="tx1"/>
                          </a:solidFill>
                          <a:effectLst/>
                          <a:latin typeface="+mn-lt"/>
                          <a:ea typeface="+mn-ea"/>
                          <a:cs typeface="+mn-cs"/>
                        </a:rPr>
                        <a:t>NanoString</a:t>
                      </a:r>
                      <a:r>
                        <a:rPr lang="en-US" sz="1800" b="0" kern="1200" dirty="0">
                          <a:solidFill>
                            <a:schemeClr val="tx1"/>
                          </a:solidFill>
                          <a:effectLst/>
                          <a:latin typeface="+mn-lt"/>
                          <a:ea typeface="+mn-ea"/>
                          <a:cs typeface="+mn-cs"/>
                        </a:rPr>
                        <a:t> Technologies, Novartis, </a:t>
                      </a:r>
                      <a:r>
                        <a:rPr lang="en-US" sz="1800" b="0" kern="1200" dirty="0" err="1">
                          <a:solidFill>
                            <a:schemeClr val="tx1"/>
                          </a:solidFill>
                          <a:effectLst/>
                          <a:latin typeface="+mn-lt"/>
                          <a:ea typeface="+mn-ea"/>
                          <a:cs typeface="+mn-cs"/>
                        </a:rPr>
                        <a:t>OncoPep</a:t>
                      </a:r>
                      <a:r>
                        <a:rPr lang="en-US" sz="1800" b="0" kern="1200" dirty="0">
                          <a:solidFill>
                            <a:schemeClr val="tx1"/>
                          </a:solidFill>
                          <a:effectLst/>
                          <a:latin typeface="+mn-lt"/>
                          <a:ea typeface="+mn-ea"/>
                          <a:cs typeface="+mn-cs"/>
                        </a:rPr>
                        <a:t>, Pfizer Inc, </a:t>
                      </a:r>
                      <a:r>
                        <a:rPr lang="en-US" sz="1800" b="0" kern="1200" dirty="0" err="1">
                          <a:solidFill>
                            <a:schemeClr val="tx1"/>
                          </a:solidFill>
                          <a:effectLst/>
                          <a:latin typeface="+mn-lt"/>
                          <a:ea typeface="+mn-ea"/>
                          <a:cs typeface="+mn-cs"/>
                        </a:rPr>
                        <a:t>Seagen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Stemline</a:t>
                      </a:r>
                      <a:r>
                        <a:rPr lang="en-US" sz="18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54698226"/>
                  </a:ext>
                </a:extLst>
              </a:tr>
              <a:tr h="694696">
                <a:tc>
                  <a:txBody>
                    <a:bodyPr/>
                    <a:lstStyle/>
                    <a:p>
                      <a:r>
                        <a:rPr lang="en-US" sz="1800" b="1" kern="1200" dirty="0">
                          <a:solidFill>
                            <a:schemeClr val="tx1"/>
                          </a:solidFill>
                          <a:effectLst/>
                          <a:latin typeface="+mn-lt"/>
                          <a:ea typeface="+mn-ea"/>
                          <a:cs typeface="+mn-cs"/>
                        </a:rPr>
                        <a:t>Travel</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Arvinas</a:t>
                      </a:r>
                      <a:r>
                        <a:rPr lang="en-US" sz="1800" b="0" kern="1200" dirty="0">
                          <a:solidFill>
                            <a:schemeClr val="tx1"/>
                          </a:solidFill>
                          <a:effectLst/>
                          <a:latin typeface="+mn-lt"/>
                          <a:ea typeface="+mn-ea"/>
                          <a:cs typeface="+mn-cs"/>
                        </a:rPr>
                        <a:t>, AstraZeneca Pharmaceuticals LP, Gilead Sciences Inc, Jazz Pharmaceuticals Inc, Lilly, Pfizer Inc,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344373"/>
                  </a:ext>
                </a:extLst>
              </a:tr>
            </a:tbl>
          </a:graphicData>
        </a:graphic>
      </p:graphicFrame>
    </p:spTree>
    <p:custDataLst>
      <p:tags r:id="rId1"/>
    </p:custDataLst>
    <p:extLst>
      <p:ext uri="{BB962C8B-B14F-4D97-AF65-F5344CB8AC3E}">
        <p14:creationId xmlns:p14="http://schemas.microsoft.com/office/powerpoint/2010/main" val="28313271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9FBAF2-5BAF-18BB-09AB-1AEE4825DDB4}"/>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A7CB9AF8-1517-FC2C-784A-658716ED1E32}"/>
              </a:ext>
            </a:extLst>
          </p:cNvPr>
          <p:cNvSpPr>
            <a:spLocks noGrp="1"/>
          </p:cNvSpPr>
          <p:nvPr>
            <p:ph type="title"/>
          </p:nvPr>
        </p:nvSpPr>
        <p:spPr>
          <a:xfrm>
            <a:off x="912285" y="1241248"/>
            <a:ext cx="9648211" cy="1143000"/>
          </a:xfrm>
        </p:spPr>
        <p:txBody>
          <a:bodyPr/>
          <a:lstStyle/>
          <a:p>
            <a:pPr algn="l"/>
            <a:r>
              <a:rPr lang="en-US" dirty="0"/>
              <a:t>Which treatment would you recommend next for a 65-year-old woman (PS 0) with ER/PR-positive, HER2-low (IHC 1+) mBC who develops multiple minimally symptomatic bone metastases after receiving ribociclib/letrozole?</a:t>
            </a:r>
          </a:p>
        </p:txBody>
      </p:sp>
      <p:sp>
        <p:nvSpPr>
          <p:cNvPr id="18" name="Content Placeholder 17">
            <a:extLst>
              <a:ext uri="{FF2B5EF4-FFF2-40B4-BE49-F238E27FC236}">
                <a16:creationId xmlns:a16="http://schemas.microsoft.com/office/drawing/2014/main" id="{E4664ADB-F2CC-0E2D-5319-31E248D04F97}"/>
              </a:ext>
            </a:extLst>
          </p:cNvPr>
          <p:cNvSpPr>
            <a:spLocks noGrp="1"/>
          </p:cNvSpPr>
          <p:nvPr>
            <p:ph idx="1"/>
          </p:nvPr>
        </p:nvSpPr>
        <p:spPr>
          <a:xfrm>
            <a:off x="912285" y="3140968"/>
            <a:ext cx="10358967" cy="3506144"/>
          </a:xfrm>
        </p:spPr>
        <p:txBody>
          <a:bodyPr/>
          <a:lstStyle/>
          <a:p>
            <a:pPr marL="98425" indent="0">
              <a:buNone/>
            </a:pPr>
            <a:r>
              <a:rPr lang="en-US" dirty="0"/>
              <a:t>Her biomarker testing results are:</a:t>
            </a:r>
          </a:p>
          <a:p>
            <a:r>
              <a:rPr lang="en-US" dirty="0"/>
              <a:t>PIK3CA/AKT1/PTEN-negative </a:t>
            </a:r>
          </a:p>
          <a:p>
            <a:r>
              <a:rPr lang="en-US" dirty="0"/>
              <a:t>ESR1-positive</a:t>
            </a:r>
          </a:p>
          <a:p>
            <a:pPr lvl="0"/>
            <a:r>
              <a:rPr lang="en-US" dirty="0"/>
              <a:t>BRCA wild type</a:t>
            </a:r>
          </a:p>
          <a:p>
            <a:endParaRPr lang="en-US" dirty="0"/>
          </a:p>
        </p:txBody>
      </p:sp>
    </p:spTree>
    <p:extLst>
      <p:ext uri="{BB962C8B-B14F-4D97-AF65-F5344CB8AC3E}">
        <p14:creationId xmlns:p14="http://schemas.microsoft.com/office/powerpoint/2010/main" val="14176914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ACE23F-B6A5-B0FD-68B7-189FA891E965}"/>
            </a:ext>
          </a:extLst>
        </p:cNvPr>
        <p:cNvGrpSpPr/>
        <p:nvPr/>
      </p:nvGrpSpPr>
      <p:grpSpPr>
        <a:xfrm>
          <a:off x="0" y="0"/>
          <a:ext cx="0" cy="0"/>
          <a:chOff x="0" y="0"/>
          <a:chExt cx="0" cy="0"/>
        </a:xfrm>
      </p:grpSpPr>
      <p:sp>
        <p:nvSpPr>
          <p:cNvPr id="10" name="Content Placeholder 9">
            <a:extLst>
              <a:ext uri="{FF2B5EF4-FFF2-40B4-BE49-F238E27FC236}">
                <a16:creationId xmlns:a16="http://schemas.microsoft.com/office/drawing/2014/main" id="{F786D026-5141-786F-FC6A-AA311C1E7E13}"/>
              </a:ext>
            </a:extLst>
          </p:cNvPr>
          <p:cNvSpPr>
            <a:spLocks noGrp="1"/>
          </p:cNvSpPr>
          <p:nvPr>
            <p:ph idx="47"/>
          </p:nvPr>
        </p:nvSpPr>
        <p:spPr/>
        <p:txBody>
          <a:bodyPr/>
          <a:lstStyle/>
          <a:p>
            <a:r>
              <a:rPr lang="en-US" dirty="0" err="1"/>
              <a:t>Elacestrant</a:t>
            </a:r>
            <a:r>
              <a:rPr lang="en-US" dirty="0"/>
              <a:t>, </a:t>
            </a:r>
            <a:r>
              <a:rPr lang="en-US" dirty="0" err="1"/>
              <a:t>imlunestrant</a:t>
            </a:r>
            <a:r>
              <a:rPr lang="en-US" dirty="0"/>
              <a:t> or </a:t>
            </a:r>
            <a:r>
              <a:rPr lang="en-US" dirty="0" err="1"/>
              <a:t>vepdegestrant</a:t>
            </a:r>
            <a:r>
              <a:rPr lang="en-US" dirty="0"/>
              <a:t> — no preference</a:t>
            </a:r>
          </a:p>
        </p:txBody>
      </p:sp>
      <p:sp>
        <p:nvSpPr>
          <p:cNvPr id="11" name="Content Placeholder 10">
            <a:extLst>
              <a:ext uri="{FF2B5EF4-FFF2-40B4-BE49-F238E27FC236}">
                <a16:creationId xmlns:a16="http://schemas.microsoft.com/office/drawing/2014/main" id="{97DDED84-0457-C878-66CA-1630250F50F9}"/>
              </a:ext>
            </a:extLst>
          </p:cNvPr>
          <p:cNvSpPr>
            <a:spLocks noGrp="1"/>
          </p:cNvSpPr>
          <p:nvPr>
            <p:ph idx="48"/>
          </p:nvPr>
        </p:nvSpPr>
        <p:spPr/>
        <p:txBody>
          <a:bodyPr/>
          <a:lstStyle/>
          <a:p>
            <a:r>
              <a:rPr lang="en-US" dirty="0" err="1"/>
              <a:t>Elacestrant</a:t>
            </a:r>
            <a:r>
              <a:rPr lang="en-US" dirty="0"/>
              <a:t>, </a:t>
            </a:r>
            <a:r>
              <a:rPr lang="en-US" dirty="0" err="1"/>
              <a:t>imlunestrant</a:t>
            </a:r>
            <a:r>
              <a:rPr lang="en-US" dirty="0"/>
              <a:t> or </a:t>
            </a:r>
            <a:r>
              <a:rPr lang="en-US" dirty="0" err="1"/>
              <a:t>vepdegestrant</a:t>
            </a:r>
            <a:endParaRPr lang="en-US" dirty="0"/>
          </a:p>
        </p:txBody>
      </p:sp>
      <p:sp>
        <p:nvSpPr>
          <p:cNvPr id="12" name="Content Placeholder 11">
            <a:extLst>
              <a:ext uri="{FF2B5EF4-FFF2-40B4-BE49-F238E27FC236}">
                <a16:creationId xmlns:a16="http://schemas.microsoft.com/office/drawing/2014/main" id="{84B27094-B506-0BD8-1714-C683BE08A1B6}"/>
              </a:ext>
            </a:extLst>
          </p:cNvPr>
          <p:cNvSpPr>
            <a:spLocks noGrp="1"/>
          </p:cNvSpPr>
          <p:nvPr>
            <p:ph idx="49"/>
          </p:nvPr>
        </p:nvSpPr>
        <p:spPr/>
        <p:txBody>
          <a:bodyPr/>
          <a:lstStyle/>
          <a:p>
            <a:r>
              <a:rPr lang="en-US" dirty="0" err="1"/>
              <a:t>Elacestrant</a:t>
            </a:r>
            <a:endParaRPr lang="en-US" dirty="0"/>
          </a:p>
        </p:txBody>
      </p:sp>
      <p:sp>
        <p:nvSpPr>
          <p:cNvPr id="13" name="Content Placeholder 12">
            <a:extLst>
              <a:ext uri="{FF2B5EF4-FFF2-40B4-BE49-F238E27FC236}">
                <a16:creationId xmlns:a16="http://schemas.microsoft.com/office/drawing/2014/main" id="{FDA6635B-35AF-9B52-967A-B3F8E31ADBD6}"/>
              </a:ext>
            </a:extLst>
          </p:cNvPr>
          <p:cNvSpPr>
            <a:spLocks noGrp="1"/>
          </p:cNvSpPr>
          <p:nvPr>
            <p:ph idx="50"/>
          </p:nvPr>
        </p:nvSpPr>
        <p:spPr/>
        <p:txBody>
          <a:bodyPr/>
          <a:lstStyle/>
          <a:p>
            <a:r>
              <a:rPr lang="en-US" dirty="0" err="1"/>
              <a:t>Elacestrant</a:t>
            </a:r>
            <a:r>
              <a:rPr lang="en-US" dirty="0"/>
              <a:t>, </a:t>
            </a:r>
            <a:r>
              <a:rPr lang="en-US" dirty="0" err="1"/>
              <a:t>imlunestrant</a:t>
            </a:r>
            <a:r>
              <a:rPr lang="en-US" dirty="0"/>
              <a:t> or </a:t>
            </a:r>
            <a:r>
              <a:rPr lang="en-US" dirty="0" err="1"/>
              <a:t>vepdegestrant</a:t>
            </a:r>
            <a:r>
              <a:rPr lang="en-US" dirty="0"/>
              <a:t> — no preference</a:t>
            </a:r>
          </a:p>
        </p:txBody>
      </p:sp>
      <p:sp>
        <p:nvSpPr>
          <p:cNvPr id="14" name="Content Placeholder 13">
            <a:extLst>
              <a:ext uri="{FF2B5EF4-FFF2-40B4-BE49-F238E27FC236}">
                <a16:creationId xmlns:a16="http://schemas.microsoft.com/office/drawing/2014/main" id="{D1A31145-A7A5-CB1F-CDC8-336FFB18D430}"/>
              </a:ext>
            </a:extLst>
          </p:cNvPr>
          <p:cNvSpPr>
            <a:spLocks noGrp="1"/>
          </p:cNvSpPr>
          <p:nvPr>
            <p:ph idx="58"/>
          </p:nvPr>
        </p:nvSpPr>
        <p:spPr/>
        <p:txBody>
          <a:bodyPr/>
          <a:lstStyle/>
          <a:p>
            <a:r>
              <a:rPr lang="en-US" dirty="0"/>
              <a:t>After receiving </a:t>
            </a:r>
            <a:r>
              <a:rPr lang="en-US" dirty="0" err="1"/>
              <a:t>ribociclib</a:t>
            </a:r>
            <a:r>
              <a:rPr lang="en-US" dirty="0"/>
              <a:t>/letrozole for 2 years</a:t>
            </a:r>
          </a:p>
        </p:txBody>
      </p:sp>
      <p:sp>
        <p:nvSpPr>
          <p:cNvPr id="15" name="Content Placeholder 14">
            <a:extLst>
              <a:ext uri="{FF2B5EF4-FFF2-40B4-BE49-F238E27FC236}">
                <a16:creationId xmlns:a16="http://schemas.microsoft.com/office/drawing/2014/main" id="{02D3E9BF-4FDF-A925-6117-C4C833ADE488}"/>
              </a:ext>
            </a:extLst>
          </p:cNvPr>
          <p:cNvSpPr>
            <a:spLocks noGrp="1"/>
          </p:cNvSpPr>
          <p:nvPr>
            <p:ph idx="71"/>
          </p:nvPr>
        </p:nvSpPr>
        <p:spPr/>
        <p:txBody>
          <a:bodyPr/>
          <a:lstStyle/>
          <a:p>
            <a:r>
              <a:rPr lang="en-US" dirty="0"/>
              <a:t>Elacestrant</a:t>
            </a:r>
          </a:p>
        </p:txBody>
      </p:sp>
      <p:sp>
        <p:nvSpPr>
          <p:cNvPr id="16" name="Content Placeholder 15">
            <a:extLst>
              <a:ext uri="{FF2B5EF4-FFF2-40B4-BE49-F238E27FC236}">
                <a16:creationId xmlns:a16="http://schemas.microsoft.com/office/drawing/2014/main" id="{773099B5-73E6-0130-521F-40E09B95B175}"/>
              </a:ext>
            </a:extLst>
          </p:cNvPr>
          <p:cNvSpPr>
            <a:spLocks noGrp="1"/>
          </p:cNvSpPr>
          <p:nvPr>
            <p:ph idx="74"/>
          </p:nvPr>
        </p:nvSpPr>
        <p:spPr/>
        <p:txBody>
          <a:bodyPr/>
          <a:lstStyle/>
          <a:p>
            <a:r>
              <a:rPr lang="en-US" dirty="0" err="1"/>
              <a:t>Everolimus</a:t>
            </a:r>
            <a:r>
              <a:rPr lang="en-US" dirty="0"/>
              <a:t> + </a:t>
            </a:r>
            <a:r>
              <a:rPr lang="en-US" dirty="0" err="1"/>
              <a:t>fulvestrant</a:t>
            </a:r>
            <a:endParaRPr lang="en-US" dirty="0"/>
          </a:p>
        </p:txBody>
      </p:sp>
      <p:sp>
        <p:nvSpPr>
          <p:cNvPr id="17" name="Content Placeholder 16">
            <a:extLst>
              <a:ext uri="{FF2B5EF4-FFF2-40B4-BE49-F238E27FC236}">
                <a16:creationId xmlns:a16="http://schemas.microsoft.com/office/drawing/2014/main" id="{9BA14544-F902-1B4F-44C3-94F6AF2247B9}"/>
              </a:ext>
            </a:extLst>
          </p:cNvPr>
          <p:cNvSpPr>
            <a:spLocks noGrp="1"/>
          </p:cNvSpPr>
          <p:nvPr>
            <p:ph idx="75"/>
          </p:nvPr>
        </p:nvSpPr>
        <p:spPr/>
        <p:txBody>
          <a:bodyPr/>
          <a:lstStyle/>
          <a:p>
            <a:r>
              <a:rPr lang="en-US" dirty="0" err="1"/>
              <a:t>Imlunestrant</a:t>
            </a:r>
            <a:r>
              <a:rPr lang="en-US" dirty="0"/>
              <a:t> + </a:t>
            </a:r>
            <a:r>
              <a:rPr lang="en-US" dirty="0" err="1"/>
              <a:t>abemaciclib</a:t>
            </a:r>
            <a:endParaRPr lang="en-US" dirty="0"/>
          </a:p>
        </p:txBody>
      </p:sp>
      <p:sp>
        <p:nvSpPr>
          <p:cNvPr id="18" name="Content Placeholder 17">
            <a:extLst>
              <a:ext uri="{FF2B5EF4-FFF2-40B4-BE49-F238E27FC236}">
                <a16:creationId xmlns:a16="http://schemas.microsoft.com/office/drawing/2014/main" id="{0E3F7B6C-B7E3-5537-63F3-038AA2DBCF13}"/>
              </a:ext>
            </a:extLst>
          </p:cNvPr>
          <p:cNvSpPr>
            <a:spLocks noGrp="1"/>
          </p:cNvSpPr>
          <p:nvPr>
            <p:ph idx="76"/>
          </p:nvPr>
        </p:nvSpPr>
        <p:spPr/>
        <p:txBody>
          <a:bodyPr/>
          <a:lstStyle/>
          <a:p>
            <a:r>
              <a:rPr lang="en-US" sz="1900" dirty="0" err="1"/>
              <a:t>Imlunestrant</a:t>
            </a:r>
            <a:r>
              <a:rPr lang="en-US" sz="1900" dirty="0"/>
              <a:t> + </a:t>
            </a:r>
            <a:r>
              <a:rPr lang="en-US" sz="1900" dirty="0" err="1"/>
              <a:t>abemaciclib</a:t>
            </a:r>
            <a:r>
              <a:rPr lang="en-US" sz="1900" dirty="0"/>
              <a:t> but </a:t>
            </a:r>
            <a:r>
              <a:rPr lang="en-US" sz="1900" dirty="0" err="1"/>
              <a:t>imlunestrant</a:t>
            </a:r>
            <a:r>
              <a:rPr lang="en-US" sz="1900" dirty="0"/>
              <a:t> if need to choose </a:t>
            </a:r>
            <a:r>
              <a:rPr lang="en-US" sz="1900" dirty="0" err="1"/>
              <a:t>monoRx</a:t>
            </a:r>
            <a:endParaRPr lang="en-US" sz="1900" dirty="0"/>
          </a:p>
        </p:txBody>
      </p:sp>
      <p:sp>
        <p:nvSpPr>
          <p:cNvPr id="19" name="Content Placeholder 18">
            <a:extLst>
              <a:ext uri="{FF2B5EF4-FFF2-40B4-BE49-F238E27FC236}">
                <a16:creationId xmlns:a16="http://schemas.microsoft.com/office/drawing/2014/main" id="{BFD72389-F7FB-ED59-745C-981A05852DD2}"/>
              </a:ext>
            </a:extLst>
          </p:cNvPr>
          <p:cNvSpPr>
            <a:spLocks noGrp="1"/>
          </p:cNvSpPr>
          <p:nvPr>
            <p:ph idx="77"/>
          </p:nvPr>
        </p:nvSpPr>
        <p:spPr/>
        <p:txBody>
          <a:bodyPr/>
          <a:lstStyle/>
          <a:p>
            <a:r>
              <a:rPr lang="en-US" dirty="0" err="1"/>
              <a:t>Imlunestrant</a:t>
            </a:r>
            <a:r>
              <a:rPr lang="en-US" dirty="0"/>
              <a:t> + </a:t>
            </a:r>
            <a:r>
              <a:rPr lang="en-US" dirty="0" err="1"/>
              <a:t>abemaciclib</a:t>
            </a:r>
            <a:endParaRPr lang="en-US" dirty="0"/>
          </a:p>
        </p:txBody>
      </p:sp>
      <p:sp>
        <p:nvSpPr>
          <p:cNvPr id="20" name="Content Placeholder 19">
            <a:extLst>
              <a:ext uri="{FF2B5EF4-FFF2-40B4-BE49-F238E27FC236}">
                <a16:creationId xmlns:a16="http://schemas.microsoft.com/office/drawing/2014/main" id="{58312788-10A3-A8F9-51B5-EFB4914EC406}"/>
              </a:ext>
            </a:extLst>
          </p:cNvPr>
          <p:cNvSpPr>
            <a:spLocks noGrp="1"/>
          </p:cNvSpPr>
          <p:nvPr>
            <p:ph idx="78"/>
          </p:nvPr>
        </p:nvSpPr>
        <p:spPr/>
        <p:txBody>
          <a:bodyPr/>
          <a:lstStyle/>
          <a:p>
            <a:r>
              <a:rPr lang="en-US" dirty="0"/>
              <a:t>After receiving </a:t>
            </a:r>
            <a:r>
              <a:rPr lang="en-US" dirty="0" err="1"/>
              <a:t>ribociclib</a:t>
            </a:r>
            <a:r>
              <a:rPr lang="en-US" dirty="0"/>
              <a:t>/letrozole for 10 months</a:t>
            </a:r>
          </a:p>
        </p:txBody>
      </p:sp>
      <p:sp>
        <p:nvSpPr>
          <p:cNvPr id="21" name="Content Placeholder 20">
            <a:extLst>
              <a:ext uri="{FF2B5EF4-FFF2-40B4-BE49-F238E27FC236}">
                <a16:creationId xmlns:a16="http://schemas.microsoft.com/office/drawing/2014/main" id="{FC6D923B-CB41-6B0E-BB54-3C550A4C7DB7}"/>
              </a:ext>
            </a:extLst>
          </p:cNvPr>
          <p:cNvSpPr>
            <a:spLocks noGrp="1"/>
          </p:cNvSpPr>
          <p:nvPr>
            <p:ph idx="79"/>
          </p:nvPr>
        </p:nvSpPr>
        <p:spPr/>
        <p:txBody>
          <a:bodyPr/>
          <a:lstStyle/>
          <a:p>
            <a:r>
              <a:rPr lang="en-US" dirty="0"/>
              <a:t>Imlunestrant + abemaciclib</a:t>
            </a:r>
          </a:p>
        </p:txBody>
      </p:sp>
      <p:sp>
        <p:nvSpPr>
          <p:cNvPr id="22" name="Content Placeholder 21">
            <a:extLst>
              <a:ext uri="{FF2B5EF4-FFF2-40B4-BE49-F238E27FC236}">
                <a16:creationId xmlns:a16="http://schemas.microsoft.com/office/drawing/2014/main" id="{A5258204-D676-16B1-B2FD-A41D887CE46C}"/>
              </a:ext>
            </a:extLst>
          </p:cNvPr>
          <p:cNvSpPr>
            <a:spLocks noGrp="1"/>
          </p:cNvSpPr>
          <p:nvPr>
            <p:ph idx="80"/>
          </p:nvPr>
        </p:nvSpPr>
        <p:spPr/>
        <p:txBody>
          <a:bodyPr/>
          <a:lstStyle/>
          <a:p>
            <a:r>
              <a:rPr lang="en-US" dirty="0" err="1"/>
              <a:t>Elacestrant</a:t>
            </a:r>
            <a:endParaRPr lang="en-US" dirty="0"/>
          </a:p>
        </p:txBody>
      </p:sp>
      <p:sp>
        <p:nvSpPr>
          <p:cNvPr id="23" name="Content Placeholder 22">
            <a:extLst>
              <a:ext uri="{FF2B5EF4-FFF2-40B4-BE49-F238E27FC236}">
                <a16:creationId xmlns:a16="http://schemas.microsoft.com/office/drawing/2014/main" id="{103F4780-6E9D-1D34-1B85-FA21D61E5EC3}"/>
              </a:ext>
            </a:extLst>
          </p:cNvPr>
          <p:cNvSpPr>
            <a:spLocks noGrp="1"/>
          </p:cNvSpPr>
          <p:nvPr>
            <p:ph idx="81"/>
          </p:nvPr>
        </p:nvSpPr>
        <p:spPr/>
        <p:txBody>
          <a:bodyPr/>
          <a:lstStyle/>
          <a:p>
            <a:r>
              <a:rPr lang="en-US" dirty="0" err="1"/>
              <a:t>Everolimus</a:t>
            </a:r>
            <a:r>
              <a:rPr lang="en-US" dirty="0"/>
              <a:t> + </a:t>
            </a:r>
            <a:r>
              <a:rPr lang="en-US" dirty="0" err="1"/>
              <a:t>fulvestrant</a:t>
            </a:r>
            <a:endParaRPr lang="en-US" dirty="0"/>
          </a:p>
        </p:txBody>
      </p:sp>
      <p:sp>
        <p:nvSpPr>
          <p:cNvPr id="2" name="Title 3">
            <a:extLst>
              <a:ext uri="{FF2B5EF4-FFF2-40B4-BE49-F238E27FC236}">
                <a16:creationId xmlns:a16="http://schemas.microsoft.com/office/drawing/2014/main" id="{B48100E9-3A28-A2CF-1A66-7F1644B02C81}"/>
              </a:ext>
            </a:extLst>
          </p:cNvPr>
          <p:cNvSpPr>
            <a:spLocks noGrp="1"/>
          </p:cNvSpPr>
          <p:nvPr>
            <p:ph type="title"/>
          </p:nvPr>
        </p:nvSpPr>
        <p:spPr>
          <a:xfrm>
            <a:off x="551384" y="0"/>
            <a:ext cx="11233248" cy="1196752"/>
          </a:xfrm>
        </p:spPr>
        <p:txBody>
          <a:bodyPr/>
          <a:lstStyle/>
          <a:p>
            <a:r>
              <a:rPr lang="en-US" dirty="0"/>
              <a:t>Age 65, PS 0; HER2-low (IHC 1+) BRCA wild-type </a:t>
            </a:r>
            <a:r>
              <a:rPr lang="en-US" dirty="0" err="1"/>
              <a:t>mBC</a:t>
            </a:r>
            <a:r>
              <a:rPr lang="en-US" dirty="0"/>
              <a:t> </a:t>
            </a:r>
            <a:br>
              <a:rPr lang="en-US" dirty="0"/>
            </a:br>
            <a:r>
              <a:rPr lang="en-US" dirty="0"/>
              <a:t>Multiple minimally symptomatic bone metastases</a:t>
            </a:r>
            <a:br>
              <a:rPr lang="en-US" sz="1000" dirty="0"/>
            </a:br>
            <a:r>
              <a:rPr lang="en-US" dirty="0">
                <a:solidFill>
                  <a:srgbClr val="002060"/>
                </a:solidFill>
              </a:rPr>
              <a:t>PIK3CA/AKT1/PTEN-negative, ESR1-positive</a:t>
            </a:r>
          </a:p>
        </p:txBody>
      </p:sp>
    </p:spTree>
    <p:extLst>
      <p:ext uri="{BB962C8B-B14F-4D97-AF65-F5344CB8AC3E}">
        <p14:creationId xmlns:p14="http://schemas.microsoft.com/office/powerpoint/2010/main" val="16159069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64CF14-884D-C95D-AACA-A2CC94E106F1}"/>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9CE40E5C-114B-A0F6-989B-1B634C50A841}"/>
              </a:ext>
            </a:extLst>
          </p:cNvPr>
          <p:cNvSpPr>
            <a:spLocks noGrp="1"/>
          </p:cNvSpPr>
          <p:nvPr>
            <p:ph type="title"/>
          </p:nvPr>
        </p:nvSpPr>
        <p:spPr>
          <a:xfrm>
            <a:off x="912285" y="1241248"/>
            <a:ext cx="9936243" cy="1143000"/>
          </a:xfrm>
        </p:spPr>
        <p:txBody>
          <a:bodyPr/>
          <a:lstStyle/>
          <a:p>
            <a:pPr algn="l"/>
            <a:r>
              <a:rPr lang="en-US" dirty="0"/>
              <a:t>Which treatment would you recommend next for an 80-year-old woman (PS 2) with ER/PR-positive, HER2-low (IHC 1+) mBC who develops multiple minimally symptomatic bone metastases after receiving ribociclib/letrozole for 2 years? </a:t>
            </a:r>
          </a:p>
        </p:txBody>
      </p:sp>
      <p:sp>
        <p:nvSpPr>
          <p:cNvPr id="18" name="Content Placeholder 17">
            <a:extLst>
              <a:ext uri="{FF2B5EF4-FFF2-40B4-BE49-F238E27FC236}">
                <a16:creationId xmlns:a16="http://schemas.microsoft.com/office/drawing/2014/main" id="{C3856283-FC66-EB1E-C0E8-1F4ADAAC813E}"/>
              </a:ext>
            </a:extLst>
          </p:cNvPr>
          <p:cNvSpPr>
            <a:spLocks noGrp="1"/>
          </p:cNvSpPr>
          <p:nvPr>
            <p:ph idx="1"/>
          </p:nvPr>
        </p:nvSpPr>
        <p:spPr>
          <a:xfrm>
            <a:off x="912285" y="3019200"/>
            <a:ext cx="10358967" cy="3506144"/>
          </a:xfrm>
        </p:spPr>
        <p:txBody>
          <a:bodyPr/>
          <a:lstStyle/>
          <a:p>
            <a:pPr marL="98425" indent="0">
              <a:buNone/>
            </a:pPr>
            <a:r>
              <a:rPr lang="en-US" dirty="0"/>
              <a:t>Her biomarker testing results are:</a:t>
            </a:r>
          </a:p>
          <a:p>
            <a:r>
              <a:rPr lang="en-US" dirty="0"/>
              <a:t>PIK3CA-positive </a:t>
            </a:r>
          </a:p>
          <a:p>
            <a:r>
              <a:rPr lang="en-US" dirty="0"/>
              <a:t>ESR1-positive</a:t>
            </a:r>
          </a:p>
          <a:p>
            <a:pPr lvl="0"/>
            <a:r>
              <a:rPr lang="en-US" dirty="0"/>
              <a:t>BRCA wild type</a:t>
            </a:r>
          </a:p>
          <a:p>
            <a:endParaRPr lang="en-US" dirty="0"/>
          </a:p>
        </p:txBody>
      </p:sp>
    </p:spTree>
    <p:extLst>
      <p:ext uri="{BB962C8B-B14F-4D97-AF65-F5344CB8AC3E}">
        <p14:creationId xmlns:p14="http://schemas.microsoft.com/office/powerpoint/2010/main" val="5724162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AD291-08AE-0485-FD8C-CD6C0553E30F}"/>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A5F65F9-BF2D-3E48-C29A-B7131624006A}"/>
              </a:ext>
            </a:extLst>
          </p:cNvPr>
          <p:cNvSpPr>
            <a:spLocks noGrp="1"/>
          </p:cNvSpPr>
          <p:nvPr>
            <p:ph idx="47"/>
          </p:nvPr>
        </p:nvSpPr>
        <p:spPr/>
        <p:txBody>
          <a:bodyPr/>
          <a:lstStyle/>
          <a:p>
            <a:r>
              <a:rPr lang="en-US" dirty="0" err="1"/>
              <a:t>Elacestrant</a:t>
            </a:r>
            <a:endParaRPr lang="en-US" dirty="0"/>
          </a:p>
        </p:txBody>
      </p:sp>
      <p:sp>
        <p:nvSpPr>
          <p:cNvPr id="3" name="Content Placeholder 2">
            <a:extLst>
              <a:ext uri="{FF2B5EF4-FFF2-40B4-BE49-F238E27FC236}">
                <a16:creationId xmlns:a16="http://schemas.microsoft.com/office/drawing/2014/main" id="{F099DF53-B56D-22A4-7DD8-09FC517536AA}"/>
              </a:ext>
            </a:extLst>
          </p:cNvPr>
          <p:cNvSpPr>
            <a:spLocks noGrp="1"/>
          </p:cNvSpPr>
          <p:nvPr>
            <p:ph idx="48"/>
          </p:nvPr>
        </p:nvSpPr>
        <p:spPr/>
        <p:txBody>
          <a:bodyPr/>
          <a:lstStyle/>
          <a:p>
            <a:r>
              <a:rPr lang="en-US" dirty="0" err="1"/>
              <a:t>Elacestrant</a:t>
            </a:r>
            <a:endParaRPr lang="en-US" dirty="0"/>
          </a:p>
        </p:txBody>
      </p:sp>
      <p:sp>
        <p:nvSpPr>
          <p:cNvPr id="4" name="Content Placeholder 3">
            <a:extLst>
              <a:ext uri="{FF2B5EF4-FFF2-40B4-BE49-F238E27FC236}">
                <a16:creationId xmlns:a16="http://schemas.microsoft.com/office/drawing/2014/main" id="{B14562FD-92BC-3C75-A8C1-370B89429AAA}"/>
              </a:ext>
            </a:extLst>
          </p:cNvPr>
          <p:cNvSpPr>
            <a:spLocks noGrp="1"/>
          </p:cNvSpPr>
          <p:nvPr>
            <p:ph idx="49"/>
          </p:nvPr>
        </p:nvSpPr>
        <p:spPr/>
        <p:txBody>
          <a:bodyPr/>
          <a:lstStyle/>
          <a:p>
            <a:r>
              <a:rPr lang="en-US" dirty="0" err="1"/>
              <a:t>Elacestrant</a:t>
            </a:r>
            <a:endParaRPr lang="en-US" dirty="0"/>
          </a:p>
        </p:txBody>
      </p:sp>
      <p:sp>
        <p:nvSpPr>
          <p:cNvPr id="5" name="Content Placeholder 4">
            <a:extLst>
              <a:ext uri="{FF2B5EF4-FFF2-40B4-BE49-F238E27FC236}">
                <a16:creationId xmlns:a16="http://schemas.microsoft.com/office/drawing/2014/main" id="{247856E2-FFA9-ED43-7107-D889CA5D4475}"/>
              </a:ext>
            </a:extLst>
          </p:cNvPr>
          <p:cNvSpPr>
            <a:spLocks noGrp="1"/>
          </p:cNvSpPr>
          <p:nvPr>
            <p:ph idx="50"/>
          </p:nvPr>
        </p:nvSpPr>
        <p:spPr/>
        <p:txBody>
          <a:bodyPr/>
          <a:lstStyle/>
          <a:p>
            <a:r>
              <a:rPr lang="en-US" dirty="0" err="1"/>
              <a:t>Elacestrant</a:t>
            </a:r>
            <a:endParaRPr lang="en-US" dirty="0"/>
          </a:p>
        </p:txBody>
      </p:sp>
      <p:sp>
        <p:nvSpPr>
          <p:cNvPr id="6" name="Content Placeholder 5">
            <a:extLst>
              <a:ext uri="{FF2B5EF4-FFF2-40B4-BE49-F238E27FC236}">
                <a16:creationId xmlns:a16="http://schemas.microsoft.com/office/drawing/2014/main" id="{65B76ED9-BBD3-60F4-7F44-ECF00F7B1E32}"/>
              </a:ext>
            </a:extLst>
          </p:cNvPr>
          <p:cNvSpPr>
            <a:spLocks noGrp="1"/>
          </p:cNvSpPr>
          <p:nvPr>
            <p:ph idx="51"/>
          </p:nvPr>
        </p:nvSpPr>
        <p:spPr/>
        <p:txBody>
          <a:bodyPr/>
          <a:lstStyle/>
          <a:p>
            <a:r>
              <a:rPr lang="en-US" dirty="0"/>
              <a:t>Elacestrant</a:t>
            </a:r>
          </a:p>
        </p:txBody>
      </p:sp>
      <p:sp>
        <p:nvSpPr>
          <p:cNvPr id="7" name="Title 6">
            <a:extLst>
              <a:ext uri="{FF2B5EF4-FFF2-40B4-BE49-F238E27FC236}">
                <a16:creationId xmlns:a16="http://schemas.microsoft.com/office/drawing/2014/main" id="{43C0D8A4-9B6B-A16B-C5E7-0B3B182EC871}"/>
              </a:ext>
            </a:extLst>
          </p:cNvPr>
          <p:cNvSpPr>
            <a:spLocks noGrp="1"/>
          </p:cNvSpPr>
          <p:nvPr>
            <p:ph type="title"/>
          </p:nvPr>
        </p:nvSpPr>
        <p:spPr>
          <a:xfrm>
            <a:off x="479376" y="45809"/>
            <a:ext cx="11640616" cy="1023414"/>
          </a:xfrm>
        </p:spPr>
        <p:txBody>
          <a:bodyPr/>
          <a:lstStyle/>
          <a:p>
            <a:r>
              <a:rPr lang="en-US" dirty="0"/>
              <a:t>Age 80, PS 2; HER2 IHC 1+, BRCA wild-type </a:t>
            </a:r>
            <a:r>
              <a:rPr lang="en-US" dirty="0" err="1"/>
              <a:t>mBC</a:t>
            </a:r>
            <a:br>
              <a:rPr lang="en-US" dirty="0"/>
            </a:br>
            <a:r>
              <a:rPr lang="en-US" dirty="0"/>
              <a:t>Received </a:t>
            </a:r>
            <a:r>
              <a:rPr lang="en-US" dirty="0" err="1"/>
              <a:t>ribociclib</a:t>
            </a:r>
            <a:r>
              <a:rPr lang="en-US" dirty="0"/>
              <a:t>/letrozole for 2 years; multiple minimally symptomatic bone metastases</a:t>
            </a:r>
            <a:br>
              <a:rPr lang="en-US" sz="800" dirty="0"/>
            </a:br>
            <a:r>
              <a:rPr lang="en-US" dirty="0">
                <a:solidFill>
                  <a:srgbClr val="002060"/>
                </a:solidFill>
              </a:rPr>
              <a:t>PIK3CA/AKT1/PTEN-positive, ESR1-positive</a:t>
            </a:r>
            <a:endParaRPr lang="en-US" dirty="0"/>
          </a:p>
        </p:txBody>
      </p:sp>
      <p:sp>
        <p:nvSpPr>
          <p:cNvPr id="8" name="Content Placeholder 7">
            <a:extLst>
              <a:ext uri="{FF2B5EF4-FFF2-40B4-BE49-F238E27FC236}">
                <a16:creationId xmlns:a16="http://schemas.microsoft.com/office/drawing/2014/main" id="{47C0A48B-0D54-E615-55EB-5FE9CF3F6C6B}"/>
              </a:ext>
            </a:extLst>
          </p:cNvPr>
          <p:cNvSpPr>
            <a:spLocks noGrp="1"/>
          </p:cNvSpPr>
          <p:nvPr>
            <p:ph idx="52"/>
          </p:nvPr>
        </p:nvSpPr>
        <p:spPr/>
        <p:txBody>
          <a:bodyPr/>
          <a:lstStyle/>
          <a:p>
            <a:r>
              <a:rPr lang="en-US" dirty="0" err="1"/>
              <a:t>Elacestrant</a:t>
            </a:r>
            <a:endParaRPr lang="en-US" dirty="0"/>
          </a:p>
        </p:txBody>
      </p:sp>
    </p:spTree>
    <p:extLst>
      <p:ext uri="{BB962C8B-B14F-4D97-AF65-F5344CB8AC3E}">
        <p14:creationId xmlns:p14="http://schemas.microsoft.com/office/powerpoint/2010/main" val="38281912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1C6DC3-B536-87F9-0964-82DFBDC64A9B}"/>
            </a:ext>
          </a:extLst>
        </p:cNvPr>
        <p:cNvGrpSpPr/>
        <p:nvPr/>
      </p:nvGrpSpPr>
      <p:grpSpPr>
        <a:xfrm>
          <a:off x="0" y="0"/>
          <a:ext cx="0" cy="0"/>
          <a:chOff x="0" y="0"/>
          <a:chExt cx="0" cy="0"/>
        </a:xfrm>
      </p:grpSpPr>
      <p:sp>
        <p:nvSpPr>
          <p:cNvPr id="2" name="Title 16">
            <a:extLst>
              <a:ext uri="{FF2B5EF4-FFF2-40B4-BE49-F238E27FC236}">
                <a16:creationId xmlns:a16="http://schemas.microsoft.com/office/drawing/2014/main" id="{E04AF891-2F37-B2A4-0A81-439AA395B725}"/>
              </a:ext>
            </a:extLst>
          </p:cNvPr>
          <p:cNvSpPr txBox="1">
            <a:spLocks/>
          </p:cNvSpPr>
          <p:nvPr/>
        </p:nvSpPr>
        <p:spPr bwMode="auto">
          <a:xfrm>
            <a:off x="916516" y="2857500"/>
            <a:ext cx="10004020"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l"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A 65-year-old woman presents with de novo ER/PR-positive, HER2 IHC 1+, BRCA wild-type </a:t>
            </a:r>
            <a:r>
              <a:rPr kumimoji="0" lang="en-US" sz="3000" b="1" i="0" u="none" strike="noStrike" kern="1200" cap="none" spc="0" normalizeH="0" baseline="0" noProof="0" dirty="0" err="1">
                <a:ln>
                  <a:noFill/>
                </a:ln>
                <a:solidFill>
                  <a:srgbClr val="3333FF"/>
                </a:solidFill>
                <a:effectLst/>
                <a:uLnTx/>
                <a:uFillTx/>
                <a:latin typeface="Calibri"/>
                <a:ea typeface="MS PGothic" pitchFamily="34" charset="-128"/>
                <a:cs typeface="Calibri"/>
              </a:rPr>
              <a:t>mBC</a:t>
            </a: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 receives </a:t>
            </a:r>
            <a:r>
              <a:rPr kumimoji="0" lang="en-US" sz="3000" b="1" i="0" u="none" strike="noStrike" kern="1200" cap="none" spc="0" normalizeH="0" baseline="0" noProof="0" dirty="0" err="1">
                <a:ln>
                  <a:noFill/>
                </a:ln>
                <a:solidFill>
                  <a:srgbClr val="3333FF"/>
                </a:solidFill>
                <a:effectLst/>
                <a:uLnTx/>
                <a:uFillTx/>
                <a:latin typeface="Calibri"/>
                <a:ea typeface="MS PGothic" pitchFamily="34" charset="-128"/>
                <a:cs typeface="Calibri"/>
              </a:rPr>
              <a:t>ribociclib</a:t>
            </a: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 with letrozole and initially responds but then experiences disease progression 18 months later. Biomarker evalu­ation is negative for ESR1 mutations and PIK3CA/AKT1/PTEN alterations. She then receives </a:t>
            </a:r>
            <a:r>
              <a:rPr kumimoji="0" lang="en-US" sz="3000" b="1" i="0" u="none" strike="noStrike" kern="1200" cap="none" spc="0" normalizeH="0" baseline="0" noProof="0" dirty="0" err="1">
                <a:ln>
                  <a:noFill/>
                </a:ln>
                <a:solidFill>
                  <a:srgbClr val="3333FF"/>
                </a:solidFill>
                <a:effectLst/>
                <a:uLnTx/>
                <a:uFillTx/>
                <a:latin typeface="Calibri"/>
                <a:ea typeface="MS PGothic" pitchFamily="34" charset="-128"/>
                <a:cs typeface="Calibri"/>
              </a:rPr>
              <a:t>abemaciclib</a:t>
            </a: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 with </a:t>
            </a:r>
            <a:r>
              <a:rPr kumimoji="0" lang="en-US" sz="3000" b="1" i="0" u="none" strike="noStrike" kern="1200" cap="none" spc="0" normalizeH="0" baseline="0" noProof="0" dirty="0" err="1">
                <a:ln>
                  <a:noFill/>
                </a:ln>
                <a:solidFill>
                  <a:srgbClr val="3333FF"/>
                </a:solidFill>
                <a:effectLst/>
                <a:uLnTx/>
                <a:uFillTx/>
                <a:latin typeface="Calibri"/>
                <a:ea typeface="MS PGothic" pitchFamily="34" charset="-128"/>
                <a:cs typeface="Calibri"/>
              </a:rPr>
              <a:t>ful­vestrant</a:t>
            </a: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 with response followed by disease progression 8 months later. Repeat biomarker evaluation reveals an ESR1 mutation and is negative for PIK3CA/AKT1/PTEN alterations. </a:t>
            </a:r>
          </a:p>
          <a:p>
            <a:pPr marL="0" marR="0" lvl="0" indent="0" algn="l"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endPar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endParaRPr>
          </a:p>
          <a:p>
            <a:pPr marL="0" marR="0" lvl="0" indent="0" algn="l"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rPr>
              <a:t>What treatment would you most likely recom­mend next? </a:t>
            </a:r>
          </a:p>
          <a:p>
            <a:pPr marL="0" marR="0" lvl="0" indent="0" algn="l"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endParaRPr kumimoji="0" lang="en-US" sz="3000" b="1" i="0" u="none" strike="noStrike" kern="1200" cap="none" spc="0" normalizeH="0" baseline="0" noProof="0" dirty="0">
              <a:ln>
                <a:noFill/>
              </a:ln>
              <a:solidFill>
                <a:srgbClr val="3333FF"/>
              </a:solidFill>
              <a:effectLst/>
              <a:uLnTx/>
              <a:uFillTx/>
              <a:latin typeface="Calibri"/>
              <a:ea typeface="MS PGothic" pitchFamily="34" charset="-128"/>
              <a:cs typeface="Calibri"/>
            </a:endParaRPr>
          </a:p>
        </p:txBody>
      </p:sp>
    </p:spTree>
    <p:extLst>
      <p:ext uri="{BB962C8B-B14F-4D97-AF65-F5344CB8AC3E}">
        <p14:creationId xmlns:p14="http://schemas.microsoft.com/office/powerpoint/2010/main" val="25895203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0FCD5C-AA03-7EB8-E9E4-3F61F52B408C}"/>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2B3B6ACF-6D8B-989F-3A38-B6A318F6B0C3}"/>
              </a:ext>
            </a:extLst>
          </p:cNvPr>
          <p:cNvSpPr>
            <a:spLocks noGrp="1"/>
          </p:cNvSpPr>
          <p:nvPr>
            <p:ph idx="47"/>
          </p:nvPr>
        </p:nvSpPr>
        <p:spPr/>
        <p:txBody>
          <a:bodyPr/>
          <a:lstStyle/>
          <a:p>
            <a:r>
              <a:rPr lang="en-US" dirty="0" err="1"/>
              <a:t>Elacestrant</a:t>
            </a:r>
            <a:r>
              <a:rPr lang="en-US" dirty="0"/>
              <a:t>, </a:t>
            </a:r>
            <a:r>
              <a:rPr lang="en-US" dirty="0" err="1"/>
              <a:t>imlunestrant</a:t>
            </a:r>
            <a:r>
              <a:rPr lang="en-US" dirty="0"/>
              <a:t> or </a:t>
            </a:r>
            <a:r>
              <a:rPr lang="en-US" dirty="0" err="1"/>
              <a:t>vepdegestrant</a:t>
            </a:r>
            <a:r>
              <a:rPr lang="en-US" dirty="0"/>
              <a:t> — no preference</a:t>
            </a:r>
          </a:p>
        </p:txBody>
      </p:sp>
      <p:sp>
        <p:nvSpPr>
          <p:cNvPr id="3" name="Content Placeholder 2">
            <a:extLst>
              <a:ext uri="{FF2B5EF4-FFF2-40B4-BE49-F238E27FC236}">
                <a16:creationId xmlns:a16="http://schemas.microsoft.com/office/drawing/2014/main" id="{13EBD2AD-63E0-05D4-78F3-62690BB5350A}"/>
              </a:ext>
            </a:extLst>
          </p:cNvPr>
          <p:cNvSpPr>
            <a:spLocks noGrp="1"/>
          </p:cNvSpPr>
          <p:nvPr>
            <p:ph idx="48"/>
          </p:nvPr>
        </p:nvSpPr>
        <p:spPr/>
        <p:txBody>
          <a:bodyPr/>
          <a:lstStyle/>
          <a:p>
            <a:r>
              <a:rPr lang="en-US" dirty="0" err="1"/>
              <a:t>Elacestrant</a:t>
            </a:r>
            <a:r>
              <a:rPr lang="en-US" dirty="0"/>
              <a:t>, </a:t>
            </a:r>
            <a:r>
              <a:rPr lang="en-US" dirty="0" err="1"/>
              <a:t>imlunestrant</a:t>
            </a:r>
            <a:r>
              <a:rPr lang="en-US" dirty="0"/>
              <a:t> or </a:t>
            </a:r>
            <a:r>
              <a:rPr lang="en-US" dirty="0" err="1"/>
              <a:t>vepdegestrant</a:t>
            </a:r>
            <a:endParaRPr lang="en-US" dirty="0"/>
          </a:p>
        </p:txBody>
      </p:sp>
      <p:sp>
        <p:nvSpPr>
          <p:cNvPr id="4" name="Content Placeholder 3">
            <a:extLst>
              <a:ext uri="{FF2B5EF4-FFF2-40B4-BE49-F238E27FC236}">
                <a16:creationId xmlns:a16="http://schemas.microsoft.com/office/drawing/2014/main" id="{A096CFF7-3753-50E9-A612-7BE47BF00C37}"/>
              </a:ext>
            </a:extLst>
          </p:cNvPr>
          <p:cNvSpPr>
            <a:spLocks noGrp="1"/>
          </p:cNvSpPr>
          <p:nvPr>
            <p:ph idx="49"/>
          </p:nvPr>
        </p:nvSpPr>
        <p:spPr/>
        <p:txBody>
          <a:bodyPr/>
          <a:lstStyle/>
          <a:p>
            <a:r>
              <a:rPr lang="en-US" dirty="0" err="1"/>
              <a:t>Imlunestrant</a:t>
            </a:r>
            <a:endParaRPr lang="en-US" dirty="0"/>
          </a:p>
        </p:txBody>
      </p:sp>
      <p:sp>
        <p:nvSpPr>
          <p:cNvPr id="5" name="Content Placeholder 4">
            <a:extLst>
              <a:ext uri="{FF2B5EF4-FFF2-40B4-BE49-F238E27FC236}">
                <a16:creationId xmlns:a16="http://schemas.microsoft.com/office/drawing/2014/main" id="{21F2CB3F-2CDC-8B4A-3042-D08DD595DE6A}"/>
              </a:ext>
            </a:extLst>
          </p:cNvPr>
          <p:cNvSpPr>
            <a:spLocks noGrp="1"/>
          </p:cNvSpPr>
          <p:nvPr>
            <p:ph idx="50"/>
          </p:nvPr>
        </p:nvSpPr>
        <p:spPr/>
        <p:txBody>
          <a:bodyPr/>
          <a:lstStyle/>
          <a:p>
            <a:r>
              <a:rPr lang="en-US" dirty="0" err="1"/>
              <a:t>Elacestrant</a:t>
            </a:r>
            <a:r>
              <a:rPr lang="en-US" dirty="0"/>
              <a:t>, </a:t>
            </a:r>
            <a:r>
              <a:rPr lang="en-US" dirty="0" err="1"/>
              <a:t>imlunestrant</a:t>
            </a:r>
            <a:r>
              <a:rPr lang="en-US" dirty="0"/>
              <a:t> or </a:t>
            </a:r>
            <a:r>
              <a:rPr lang="en-US" dirty="0" err="1"/>
              <a:t>vepdegestrant</a:t>
            </a:r>
            <a:endParaRPr lang="en-US" dirty="0"/>
          </a:p>
        </p:txBody>
      </p:sp>
      <p:sp>
        <p:nvSpPr>
          <p:cNvPr id="6" name="Content Placeholder 5">
            <a:extLst>
              <a:ext uri="{FF2B5EF4-FFF2-40B4-BE49-F238E27FC236}">
                <a16:creationId xmlns:a16="http://schemas.microsoft.com/office/drawing/2014/main" id="{CB28C33A-635D-9BC4-74B9-737D654F6118}"/>
              </a:ext>
            </a:extLst>
          </p:cNvPr>
          <p:cNvSpPr>
            <a:spLocks noGrp="1"/>
          </p:cNvSpPr>
          <p:nvPr>
            <p:ph idx="51"/>
          </p:nvPr>
        </p:nvSpPr>
        <p:spPr/>
        <p:txBody>
          <a:bodyPr/>
          <a:lstStyle/>
          <a:p>
            <a:r>
              <a:rPr lang="en-US" dirty="0"/>
              <a:t>Elacestrant</a:t>
            </a:r>
          </a:p>
        </p:txBody>
      </p:sp>
      <p:sp>
        <p:nvSpPr>
          <p:cNvPr id="7" name="Title 6">
            <a:extLst>
              <a:ext uri="{FF2B5EF4-FFF2-40B4-BE49-F238E27FC236}">
                <a16:creationId xmlns:a16="http://schemas.microsoft.com/office/drawing/2014/main" id="{91D67870-74EA-CF80-10E7-C6E480D95170}"/>
              </a:ext>
            </a:extLst>
          </p:cNvPr>
          <p:cNvSpPr>
            <a:spLocks noGrp="1"/>
          </p:cNvSpPr>
          <p:nvPr>
            <p:ph type="title"/>
          </p:nvPr>
        </p:nvSpPr>
        <p:spPr>
          <a:xfrm>
            <a:off x="551384" y="29322"/>
            <a:ext cx="11233248" cy="1023414"/>
          </a:xfrm>
        </p:spPr>
        <p:txBody>
          <a:bodyPr/>
          <a:lstStyle/>
          <a:p>
            <a:r>
              <a:rPr lang="en-US" dirty="0"/>
              <a:t>Age 65, PS 0; first-line </a:t>
            </a:r>
            <a:r>
              <a:rPr lang="en-US" dirty="0" err="1"/>
              <a:t>ribociclib</a:t>
            </a:r>
            <a:r>
              <a:rPr lang="en-US" dirty="0"/>
              <a:t>/letrozole, PD 18 months later; </a:t>
            </a:r>
            <a:r>
              <a:rPr lang="en-US" dirty="0" err="1"/>
              <a:t>abemaciclib</a:t>
            </a:r>
            <a:r>
              <a:rPr lang="en-US" dirty="0"/>
              <a:t> and </a:t>
            </a:r>
            <a:r>
              <a:rPr lang="en-US" dirty="0" err="1"/>
              <a:t>fulvestrant</a:t>
            </a:r>
            <a:r>
              <a:rPr lang="en-US" dirty="0"/>
              <a:t>, PD 8 months later, new ESR1 mutation detected</a:t>
            </a:r>
            <a:br>
              <a:rPr lang="en-US" dirty="0"/>
            </a:br>
            <a:r>
              <a:rPr lang="en-US" dirty="0">
                <a:solidFill>
                  <a:srgbClr val="002060"/>
                </a:solidFill>
              </a:rPr>
              <a:t>PIK3CA/AKT1/PTEN-negative, BRCA wild type</a:t>
            </a:r>
            <a:endParaRPr lang="en-US" dirty="0"/>
          </a:p>
        </p:txBody>
      </p:sp>
      <p:sp>
        <p:nvSpPr>
          <p:cNvPr id="8" name="Content Placeholder 7">
            <a:extLst>
              <a:ext uri="{FF2B5EF4-FFF2-40B4-BE49-F238E27FC236}">
                <a16:creationId xmlns:a16="http://schemas.microsoft.com/office/drawing/2014/main" id="{F8E72F41-332E-E12D-2612-330BE75222CE}"/>
              </a:ext>
            </a:extLst>
          </p:cNvPr>
          <p:cNvSpPr>
            <a:spLocks noGrp="1"/>
          </p:cNvSpPr>
          <p:nvPr>
            <p:ph idx="52"/>
          </p:nvPr>
        </p:nvSpPr>
        <p:spPr/>
        <p:txBody>
          <a:bodyPr/>
          <a:lstStyle/>
          <a:p>
            <a:r>
              <a:rPr lang="en-US" dirty="0" err="1"/>
              <a:t>Elacestrant</a:t>
            </a:r>
            <a:endParaRPr lang="en-US" dirty="0"/>
          </a:p>
        </p:txBody>
      </p:sp>
    </p:spTree>
    <p:extLst>
      <p:ext uri="{BB962C8B-B14F-4D97-AF65-F5344CB8AC3E}">
        <p14:creationId xmlns:p14="http://schemas.microsoft.com/office/powerpoint/2010/main" val="27949490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E5F66B-7833-793D-F6EB-364AC3901262}"/>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2B22847-4C2F-54C9-DE06-1F358BA933FC}"/>
              </a:ext>
            </a:extLst>
          </p:cNvPr>
          <p:cNvSpPr>
            <a:spLocks noGrp="1"/>
          </p:cNvSpPr>
          <p:nvPr>
            <p:ph idx="47"/>
          </p:nvPr>
        </p:nvSpPr>
        <p:spPr/>
        <p:txBody>
          <a:bodyPr/>
          <a:lstStyle/>
          <a:p>
            <a:r>
              <a:rPr lang="en-US" dirty="0"/>
              <a:t>Oral SERD monotherapy</a:t>
            </a:r>
          </a:p>
        </p:txBody>
      </p:sp>
      <p:sp>
        <p:nvSpPr>
          <p:cNvPr id="3" name="Content Placeholder 2">
            <a:extLst>
              <a:ext uri="{FF2B5EF4-FFF2-40B4-BE49-F238E27FC236}">
                <a16:creationId xmlns:a16="http://schemas.microsoft.com/office/drawing/2014/main" id="{5F39F27F-610C-5B13-DACF-248D755C8D38}"/>
              </a:ext>
            </a:extLst>
          </p:cNvPr>
          <p:cNvSpPr>
            <a:spLocks noGrp="1"/>
          </p:cNvSpPr>
          <p:nvPr>
            <p:ph idx="48"/>
          </p:nvPr>
        </p:nvSpPr>
        <p:spPr/>
        <p:txBody>
          <a:bodyPr/>
          <a:lstStyle/>
          <a:p>
            <a:r>
              <a:rPr lang="en-US" dirty="0"/>
              <a:t>Oral SERD monotherapy</a:t>
            </a:r>
          </a:p>
        </p:txBody>
      </p:sp>
      <p:sp>
        <p:nvSpPr>
          <p:cNvPr id="4" name="Content Placeholder 3">
            <a:extLst>
              <a:ext uri="{FF2B5EF4-FFF2-40B4-BE49-F238E27FC236}">
                <a16:creationId xmlns:a16="http://schemas.microsoft.com/office/drawing/2014/main" id="{7C5A9DB9-B22F-3297-A225-D539E67DEDFE}"/>
              </a:ext>
            </a:extLst>
          </p:cNvPr>
          <p:cNvSpPr>
            <a:spLocks noGrp="1"/>
          </p:cNvSpPr>
          <p:nvPr>
            <p:ph idx="49"/>
          </p:nvPr>
        </p:nvSpPr>
        <p:spPr/>
        <p:txBody>
          <a:bodyPr/>
          <a:lstStyle/>
          <a:p>
            <a:r>
              <a:rPr lang="en-US" dirty="0"/>
              <a:t>Oral SERD monotherapy</a:t>
            </a:r>
          </a:p>
        </p:txBody>
      </p:sp>
      <p:sp>
        <p:nvSpPr>
          <p:cNvPr id="5" name="Content Placeholder 4">
            <a:extLst>
              <a:ext uri="{FF2B5EF4-FFF2-40B4-BE49-F238E27FC236}">
                <a16:creationId xmlns:a16="http://schemas.microsoft.com/office/drawing/2014/main" id="{914A6616-DCB1-FA57-F748-FC6F3A77E078}"/>
              </a:ext>
            </a:extLst>
          </p:cNvPr>
          <p:cNvSpPr>
            <a:spLocks noGrp="1"/>
          </p:cNvSpPr>
          <p:nvPr>
            <p:ph idx="50"/>
          </p:nvPr>
        </p:nvSpPr>
        <p:spPr/>
        <p:txBody>
          <a:bodyPr/>
          <a:lstStyle/>
          <a:p>
            <a:r>
              <a:rPr lang="en-US" dirty="0"/>
              <a:t>Oral SERD monotherapy</a:t>
            </a:r>
          </a:p>
        </p:txBody>
      </p:sp>
      <p:sp>
        <p:nvSpPr>
          <p:cNvPr id="6" name="Content Placeholder 5">
            <a:extLst>
              <a:ext uri="{FF2B5EF4-FFF2-40B4-BE49-F238E27FC236}">
                <a16:creationId xmlns:a16="http://schemas.microsoft.com/office/drawing/2014/main" id="{0DDD477C-5F25-9E97-6CBD-C36078214C6D}"/>
              </a:ext>
            </a:extLst>
          </p:cNvPr>
          <p:cNvSpPr>
            <a:spLocks noGrp="1"/>
          </p:cNvSpPr>
          <p:nvPr>
            <p:ph idx="51"/>
          </p:nvPr>
        </p:nvSpPr>
        <p:spPr/>
        <p:txBody>
          <a:bodyPr/>
          <a:lstStyle/>
          <a:p>
            <a:r>
              <a:rPr lang="en-US" dirty="0"/>
              <a:t>Oral SERD monotherapy</a:t>
            </a:r>
          </a:p>
        </p:txBody>
      </p:sp>
      <p:sp>
        <p:nvSpPr>
          <p:cNvPr id="7" name="Title 6">
            <a:extLst>
              <a:ext uri="{FF2B5EF4-FFF2-40B4-BE49-F238E27FC236}">
                <a16:creationId xmlns:a16="http://schemas.microsoft.com/office/drawing/2014/main" id="{02DA0862-4C69-9563-7530-4A813BBFEF7D}"/>
              </a:ext>
            </a:extLst>
          </p:cNvPr>
          <p:cNvSpPr>
            <a:spLocks noGrp="1"/>
          </p:cNvSpPr>
          <p:nvPr>
            <p:ph type="title"/>
          </p:nvPr>
        </p:nvSpPr>
        <p:spPr/>
        <p:txBody>
          <a:bodyPr/>
          <a:lstStyle/>
          <a:p>
            <a:r>
              <a:rPr lang="en-US" dirty="0"/>
              <a:t>Will you use oral SERD monotherapy or vepdegestrant first for your patients with </a:t>
            </a:r>
            <a:br>
              <a:rPr lang="en-US" dirty="0"/>
            </a:br>
            <a:r>
              <a:rPr lang="en-US" dirty="0"/>
              <a:t>HR-positive, HER2-negative mBC and an ESR1 mutation?</a:t>
            </a:r>
          </a:p>
        </p:txBody>
      </p:sp>
      <p:sp>
        <p:nvSpPr>
          <p:cNvPr id="8" name="Content Placeholder 7">
            <a:extLst>
              <a:ext uri="{FF2B5EF4-FFF2-40B4-BE49-F238E27FC236}">
                <a16:creationId xmlns:a16="http://schemas.microsoft.com/office/drawing/2014/main" id="{A74CD674-E4FF-E08D-C1FA-DFC833210294}"/>
              </a:ext>
            </a:extLst>
          </p:cNvPr>
          <p:cNvSpPr>
            <a:spLocks noGrp="1"/>
          </p:cNvSpPr>
          <p:nvPr>
            <p:ph idx="52"/>
          </p:nvPr>
        </p:nvSpPr>
        <p:spPr/>
        <p:txBody>
          <a:bodyPr/>
          <a:lstStyle/>
          <a:p>
            <a:r>
              <a:rPr lang="en-US" dirty="0"/>
              <a:t>Oral SERD monotherapy</a:t>
            </a:r>
          </a:p>
        </p:txBody>
      </p:sp>
    </p:spTree>
    <p:extLst>
      <p:ext uri="{BB962C8B-B14F-4D97-AF65-F5344CB8AC3E}">
        <p14:creationId xmlns:p14="http://schemas.microsoft.com/office/powerpoint/2010/main" val="42440291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2E0876-AF16-6E0C-2ECB-C8269B11EC22}"/>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2CFE3889-0EDF-18D8-93EC-1937181D194B}"/>
              </a:ext>
            </a:extLst>
          </p:cNvPr>
          <p:cNvSpPr>
            <a:spLocks noGrp="1"/>
          </p:cNvSpPr>
          <p:nvPr>
            <p:ph idx="47"/>
          </p:nvPr>
        </p:nvSpPr>
        <p:spPr/>
        <p:txBody>
          <a:bodyPr/>
          <a:lstStyle/>
          <a:p>
            <a:r>
              <a:rPr lang="en-US" dirty="0"/>
              <a:t>About the same</a:t>
            </a:r>
          </a:p>
        </p:txBody>
      </p:sp>
      <p:sp>
        <p:nvSpPr>
          <p:cNvPr id="3" name="Content Placeholder 2">
            <a:extLst>
              <a:ext uri="{FF2B5EF4-FFF2-40B4-BE49-F238E27FC236}">
                <a16:creationId xmlns:a16="http://schemas.microsoft.com/office/drawing/2014/main" id="{561FF020-7872-06C8-B8A1-89A4971E9F20}"/>
              </a:ext>
            </a:extLst>
          </p:cNvPr>
          <p:cNvSpPr>
            <a:spLocks noGrp="1"/>
          </p:cNvSpPr>
          <p:nvPr>
            <p:ph idx="48"/>
          </p:nvPr>
        </p:nvSpPr>
        <p:spPr/>
        <p:txBody>
          <a:bodyPr/>
          <a:lstStyle/>
          <a:p>
            <a:r>
              <a:rPr lang="en-US" dirty="0"/>
              <a:t>About the same</a:t>
            </a:r>
          </a:p>
        </p:txBody>
      </p:sp>
      <p:sp>
        <p:nvSpPr>
          <p:cNvPr id="4" name="Content Placeholder 3">
            <a:extLst>
              <a:ext uri="{FF2B5EF4-FFF2-40B4-BE49-F238E27FC236}">
                <a16:creationId xmlns:a16="http://schemas.microsoft.com/office/drawing/2014/main" id="{55ED894F-6FD3-E307-C736-F69D67EF0922}"/>
              </a:ext>
            </a:extLst>
          </p:cNvPr>
          <p:cNvSpPr>
            <a:spLocks noGrp="1"/>
          </p:cNvSpPr>
          <p:nvPr>
            <p:ph idx="49"/>
          </p:nvPr>
        </p:nvSpPr>
        <p:spPr/>
        <p:txBody>
          <a:bodyPr/>
          <a:lstStyle/>
          <a:p>
            <a:r>
              <a:rPr lang="en-US" dirty="0" err="1"/>
              <a:t>Imlunestrant</a:t>
            </a:r>
            <a:r>
              <a:rPr lang="en-US" dirty="0"/>
              <a:t> is more efficacious </a:t>
            </a:r>
          </a:p>
        </p:txBody>
      </p:sp>
      <p:sp>
        <p:nvSpPr>
          <p:cNvPr id="5" name="Content Placeholder 4">
            <a:extLst>
              <a:ext uri="{FF2B5EF4-FFF2-40B4-BE49-F238E27FC236}">
                <a16:creationId xmlns:a16="http://schemas.microsoft.com/office/drawing/2014/main" id="{9094965A-2662-96AC-D714-328820FACBFB}"/>
              </a:ext>
            </a:extLst>
          </p:cNvPr>
          <p:cNvSpPr>
            <a:spLocks noGrp="1"/>
          </p:cNvSpPr>
          <p:nvPr>
            <p:ph idx="50"/>
          </p:nvPr>
        </p:nvSpPr>
        <p:spPr/>
        <p:txBody>
          <a:bodyPr/>
          <a:lstStyle/>
          <a:p>
            <a:r>
              <a:rPr lang="en-US" dirty="0"/>
              <a:t>About the same</a:t>
            </a:r>
          </a:p>
        </p:txBody>
      </p:sp>
      <p:sp>
        <p:nvSpPr>
          <p:cNvPr id="6" name="Content Placeholder 5">
            <a:extLst>
              <a:ext uri="{FF2B5EF4-FFF2-40B4-BE49-F238E27FC236}">
                <a16:creationId xmlns:a16="http://schemas.microsoft.com/office/drawing/2014/main" id="{20FC3733-8251-F4DC-F92C-C10A517DBCAF}"/>
              </a:ext>
            </a:extLst>
          </p:cNvPr>
          <p:cNvSpPr>
            <a:spLocks noGrp="1"/>
          </p:cNvSpPr>
          <p:nvPr>
            <p:ph idx="51"/>
          </p:nvPr>
        </p:nvSpPr>
        <p:spPr/>
        <p:txBody>
          <a:bodyPr/>
          <a:lstStyle/>
          <a:p>
            <a:r>
              <a:rPr lang="en-US" dirty="0"/>
              <a:t>About the same</a:t>
            </a:r>
          </a:p>
        </p:txBody>
      </p:sp>
      <p:sp>
        <p:nvSpPr>
          <p:cNvPr id="7" name="Title 6">
            <a:extLst>
              <a:ext uri="{FF2B5EF4-FFF2-40B4-BE49-F238E27FC236}">
                <a16:creationId xmlns:a16="http://schemas.microsoft.com/office/drawing/2014/main" id="{BDD24629-593C-A01B-35C5-B9D67DFB0731}"/>
              </a:ext>
            </a:extLst>
          </p:cNvPr>
          <p:cNvSpPr>
            <a:spLocks noGrp="1"/>
          </p:cNvSpPr>
          <p:nvPr>
            <p:ph type="title"/>
          </p:nvPr>
        </p:nvSpPr>
        <p:spPr/>
        <p:txBody>
          <a:bodyPr/>
          <a:lstStyle/>
          <a:p>
            <a:r>
              <a:rPr lang="en-US" dirty="0"/>
              <a:t>How would you indirectly compare the global efficacy of </a:t>
            </a:r>
            <a:r>
              <a:rPr lang="en-US" dirty="0" err="1"/>
              <a:t>elacestrant</a:t>
            </a:r>
            <a:r>
              <a:rPr lang="en-US" dirty="0"/>
              <a:t> and </a:t>
            </a:r>
            <a:r>
              <a:rPr lang="en-US" dirty="0" err="1"/>
              <a:t>imlunestrant</a:t>
            </a:r>
            <a:r>
              <a:rPr lang="en-US" dirty="0"/>
              <a:t> when employed as monotherapy for patients with endocrine therapy-pretreated, HR-positive, HER2-negative </a:t>
            </a:r>
            <a:r>
              <a:rPr lang="en-US" dirty="0" err="1"/>
              <a:t>mBC</a:t>
            </a:r>
            <a:r>
              <a:rPr lang="en-US" dirty="0"/>
              <a:t> with an ESR1 mutation?</a:t>
            </a:r>
          </a:p>
        </p:txBody>
      </p:sp>
      <p:sp>
        <p:nvSpPr>
          <p:cNvPr id="8" name="Content Placeholder 7">
            <a:extLst>
              <a:ext uri="{FF2B5EF4-FFF2-40B4-BE49-F238E27FC236}">
                <a16:creationId xmlns:a16="http://schemas.microsoft.com/office/drawing/2014/main" id="{E79ED17D-1F41-1CDA-21EF-B05BEBEA3FD7}"/>
              </a:ext>
            </a:extLst>
          </p:cNvPr>
          <p:cNvSpPr>
            <a:spLocks noGrp="1"/>
          </p:cNvSpPr>
          <p:nvPr>
            <p:ph idx="52"/>
          </p:nvPr>
        </p:nvSpPr>
        <p:spPr/>
        <p:txBody>
          <a:bodyPr/>
          <a:lstStyle/>
          <a:p>
            <a:r>
              <a:rPr lang="en-US" dirty="0"/>
              <a:t>About the same</a:t>
            </a:r>
          </a:p>
        </p:txBody>
      </p:sp>
    </p:spTree>
    <p:extLst>
      <p:ext uri="{BB962C8B-B14F-4D97-AF65-F5344CB8AC3E}">
        <p14:creationId xmlns:p14="http://schemas.microsoft.com/office/powerpoint/2010/main" val="2762726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06A62D-FD88-AC09-D967-7995F29E475E}"/>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34EBF6F-09D3-39FE-BA06-DB32AC612EAD}"/>
              </a:ext>
            </a:extLst>
          </p:cNvPr>
          <p:cNvSpPr/>
          <p:nvPr/>
        </p:nvSpPr>
        <p:spPr bwMode="auto">
          <a:xfrm>
            <a:off x="740128" y="3551229"/>
            <a:ext cx="10828480"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1F493BEA-E842-7151-5EA7-0A68F3172E65}"/>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B7DC6EC0-736D-4DB2-8C2E-368BF7F0AF2C}"/>
              </a:ext>
            </a:extLst>
          </p:cNvPr>
          <p:cNvSpPr>
            <a:spLocks noGrp="1"/>
          </p:cNvSpPr>
          <p:nvPr>
            <p:ph idx="1"/>
          </p:nvPr>
        </p:nvSpPr>
        <p:spPr>
          <a:xfrm>
            <a:off x="767408" y="1416053"/>
            <a:ext cx="10225136" cy="4799013"/>
          </a:xfrm>
        </p:spPr>
        <p:txBody>
          <a:bodyPr/>
          <a:lstStyle/>
          <a:p>
            <a:pPr marL="98425" lvl="0" indent="0">
              <a:lnSpc>
                <a:spcPct val="100000"/>
              </a:lnSpc>
              <a:spcBef>
                <a:spcPts val="1200"/>
              </a:spcBef>
              <a:spcAft>
                <a:spcPts val="0"/>
              </a:spcAft>
              <a:buNone/>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1:</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a:t>
            </a:r>
            <a:r>
              <a:rPr lang="en-US" sz="2500" dirty="0"/>
              <a:t>Current and Future Roles of Agents Targeting the PI3K/AKT/mTOR Pathway and Oral SERDs in First-Line Therapy for </a:t>
            </a:r>
            <a:br>
              <a:rPr lang="en-US" sz="2500" dirty="0"/>
            </a:br>
            <a:r>
              <a:rPr lang="en-US" sz="2500" dirty="0"/>
              <a:t>HR-Positive, HER2-Negative Metastatic Breast Cancer (mBC) — Dr Turner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2: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Role of Oral SERD Monotherapy in the Treatment of Progressive HR-Positive, HER2-Negative mBC — Dr O’Shaughnessy</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Module 3: Potential Use of Oral SERD-Containing Combination Regimens in Managing Progressive HR-Positive, HER2-Negative </a:t>
            </a:r>
            <a:r>
              <a:rPr kumimoji="0" lang="en-US" sz="2500" b="1" i="0" u="none" strike="noStrike" kern="0" cap="none" spc="0" normalizeH="0" baseline="0" noProof="0" dirty="0" err="1">
                <a:ln>
                  <a:noFill/>
                </a:ln>
                <a:solidFill>
                  <a:schemeClr val="bg1"/>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chemeClr val="bg1"/>
                </a:solidFill>
                <a:effectLst/>
                <a:uLnTx/>
                <a:uFillTx/>
                <a:latin typeface="Calibri" charset="0"/>
                <a:ea typeface="MS PGothic" pitchFamily="34" charset="-128"/>
              </a:rPr>
              <a:t> — Dr Mayer</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4: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Clinical Utility of Agents Targeting the PI3K/AKT/mTOR Pathway for Patients with Progressive HR-Positive, HER2-Negative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mBC</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 — Dr Hurvitz</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500" b="1" i="0" u="none" strike="noStrike" kern="0" cap="none" spc="0" normalizeH="0" baseline="0" noProof="0" dirty="0">
                <a:ln>
                  <a:noFill/>
                </a:ln>
                <a:solidFill>
                  <a:srgbClr val="0432FF"/>
                </a:solidFill>
                <a:effectLst/>
                <a:uLnTx/>
                <a:uFillTx/>
                <a:latin typeface="Calibri" charset="0"/>
                <a:ea typeface="MS PGothic" pitchFamily="34" charset="-128"/>
              </a:rPr>
              <a:t>Module 5: </a:t>
            </a:r>
            <a:r>
              <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rPr>
              <a:t>Potential Use of Oral SERDs for HR-Positive, HER2-Negative Localized BC — Dr </a:t>
            </a:r>
            <a:r>
              <a:rPr kumimoji="0" lang="en-US" sz="2500" b="1" i="0" u="none" strike="noStrike" kern="0" cap="none" spc="0" normalizeH="0" baseline="0" noProof="0" dirty="0" err="1">
                <a:ln>
                  <a:noFill/>
                </a:ln>
                <a:solidFill>
                  <a:srgbClr val="000000"/>
                </a:solidFill>
                <a:effectLst/>
                <a:uLnTx/>
                <a:uFillTx/>
                <a:latin typeface="Calibri" charset="0"/>
                <a:ea typeface="MS PGothic" pitchFamily="34" charset="-128"/>
              </a:rPr>
              <a:t>Tolaney</a:t>
            </a:r>
            <a:endParaRPr kumimoji="0" lang="en-US" sz="2500" b="1"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extLst>
      <p:ext uri="{BB962C8B-B14F-4D97-AF65-F5344CB8AC3E}">
        <p14:creationId xmlns:p14="http://schemas.microsoft.com/office/powerpoint/2010/main" val="4435228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2ED3545B-F379-37FE-7DDA-697EE9B14FAC}"/>
              </a:ext>
            </a:extLst>
          </p:cNvPr>
          <p:cNvSpPr txBox="1">
            <a:spLocks/>
          </p:cNvSpPr>
          <p:nvPr/>
        </p:nvSpPr>
        <p:spPr>
          <a:xfrm>
            <a:off x="0" y="0"/>
            <a:ext cx="12192000" cy="6858000"/>
          </a:xfrm>
          <a:prstGeom prst="rect">
            <a:avLst/>
          </a:prstGeom>
          <a:solidFill>
            <a:srgbClr val="003353"/>
          </a:solidFill>
        </p:spPr>
        <p:txBody>
          <a:bodyPr wrap="square" lIns="182880" tIns="274320" rIns="274320" bIns="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3354"/>
              </a:solidFill>
              <a:effectLst/>
              <a:uLnTx/>
              <a:uFillTx/>
              <a:latin typeface="Arial" panose="020B0604020202020204" pitchFamily="34" charset="0"/>
              <a:ea typeface="+mn-ea"/>
              <a:cs typeface="Arial" panose="020B0604020202020204" pitchFamily="34" charset="0"/>
            </a:endParaRPr>
          </a:p>
        </p:txBody>
      </p:sp>
      <p:grpSp>
        <p:nvGrpSpPr>
          <p:cNvPr id="5" name="Group 4">
            <a:extLst>
              <a:ext uri="{FF2B5EF4-FFF2-40B4-BE49-F238E27FC236}">
                <a16:creationId xmlns:a16="http://schemas.microsoft.com/office/drawing/2014/main" id="{EB224B83-456C-F451-FEB1-19C503EE6FD9}"/>
              </a:ext>
            </a:extLst>
          </p:cNvPr>
          <p:cNvGrpSpPr/>
          <p:nvPr/>
        </p:nvGrpSpPr>
        <p:grpSpPr>
          <a:xfrm>
            <a:off x="441660" y="815342"/>
            <a:ext cx="11127824" cy="4751055"/>
            <a:chOff x="-1297717" y="-1396598"/>
            <a:chExt cx="11127824" cy="4751055"/>
          </a:xfrm>
        </p:grpSpPr>
        <p:sp>
          <p:nvSpPr>
            <p:cNvPr id="6" name="TextBox 5">
              <a:extLst>
                <a:ext uri="{FF2B5EF4-FFF2-40B4-BE49-F238E27FC236}">
                  <a16:creationId xmlns:a16="http://schemas.microsoft.com/office/drawing/2014/main" id="{4DC499D0-DE2E-943B-7CDD-84893BB96BFA}"/>
                </a:ext>
              </a:extLst>
            </p:cNvPr>
            <p:cNvSpPr txBox="1"/>
            <p:nvPr/>
          </p:nvSpPr>
          <p:spPr>
            <a:xfrm>
              <a:off x="-1235040" y="-934145"/>
              <a:ext cx="11065147" cy="2123658"/>
            </a:xfrm>
            <a:prstGeom prst="rect">
              <a:avLst/>
            </a:prstGeom>
            <a:noFill/>
            <a:ln>
              <a:noFill/>
            </a:ln>
          </p:spPr>
          <p:txBody>
            <a:bodyPr wrap="square" lIns="0" rtlCol="0">
              <a:spAutoFit/>
            </a:bodyPr>
            <a:lstStyle/>
            <a:p>
              <a:pPr marL="0" marR="0" lvl="0" indent="0" algn="l" defTabSz="914400" rtl="0" eaLnBrk="1" fontAlgn="auto" latinLnBrk="0" hangingPunct="1">
                <a:lnSpc>
                  <a:spcPct val="100000"/>
                </a:lnSpc>
                <a:spcBef>
                  <a:spcPts val="0"/>
                </a:spcBef>
                <a:spcAft>
                  <a:spcPts val="45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Potential Use of Oral SERD-Containing Combination Regimens in Progressive HR-Positive, HER2-Negative </a:t>
              </a:r>
              <a:r>
                <a:rPr kumimoji="0" lang="en-US" sz="44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mBC</a:t>
              </a:r>
              <a:endParaRPr kumimoji="0" lang="en-US" sz="4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011FF1E4-7E90-E5A4-85DD-39FB7478B1F0}"/>
                </a:ext>
              </a:extLst>
            </p:cNvPr>
            <p:cNvSpPr txBox="1"/>
            <p:nvPr/>
          </p:nvSpPr>
          <p:spPr>
            <a:xfrm>
              <a:off x="-1235039" y="2156302"/>
              <a:ext cx="6403575" cy="338553"/>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Division of Breast Oncology </a:t>
              </a:r>
              <a:br>
                <a:rPr kumimoji="0" lang="en-US" sz="17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r>
                <a:rPr kumimoji="0" lang="en-US" sz="17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Dana-Farber Cancer Institute </a:t>
              </a:r>
            </a:p>
          </p:txBody>
        </p:sp>
        <p:sp>
          <p:nvSpPr>
            <p:cNvPr id="8" name="TextBox 7">
              <a:extLst>
                <a:ext uri="{FF2B5EF4-FFF2-40B4-BE49-F238E27FC236}">
                  <a16:creationId xmlns:a16="http://schemas.microsoft.com/office/drawing/2014/main" id="{45009DCB-3DF0-7093-4E34-B9BD56C91EC2}"/>
                </a:ext>
              </a:extLst>
            </p:cNvPr>
            <p:cNvSpPr txBox="1"/>
            <p:nvPr/>
          </p:nvSpPr>
          <p:spPr>
            <a:xfrm>
              <a:off x="-1235039" y="1651966"/>
              <a:ext cx="5138420" cy="490285"/>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sz="2800" b="1" i="0" u="none" strike="noStrike" kern="1200" cap="none" spc="0" normalizeH="0" baseline="0" noProof="0" dirty="0">
                  <a:ln>
                    <a:noFill/>
                  </a:ln>
                  <a:solidFill>
                    <a:srgbClr val="41B7E6"/>
                  </a:solidFill>
                  <a:effectLst/>
                  <a:uLnTx/>
                  <a:uFillTx/>
                  <a:latin typeface="Arial" panose="020B0604020202020204" pitchFamily="34" charset="0"/>
                  <a:ea typeface="ＭＳ Ｐゴシック" charset="0"/>
                  <a:cs typeface="+mn-cs"/>
                </a:rPr>
                <a:t>Erica L. Mayer MD, MPH</a:t>
              </a:r>
            </a:p>
          </p:txBody>
        </p:sp>
        <p:pic>
          <p:nvPicPr>
            <p:cNvPr id="9" name="Picture 8">
              <a:extLst>
                <a:ext uri="{FF2B5EF4-FFF2-40B4-BE49-F238E27FC236}">
                  <a16:creationId xmlns:a16="http://schemas.microsoft.com/office/drawing/2014/main" id="{4082166B-E33A-AE8C-E30E-05F079B34143}"/>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612675" y="2945480"/>
              <a:ext cx="1406701" cy="408977"/>
            </a:xfrm>
            <a:prstGeom prst="rect">
              <a:avLst/>
            </a:prstGeom>
          </p:spPr>
        </p:pic>
        <p:pic>
          <p:nvPicPr>
            <p:cNvPr id="10" name="Picture 9">
              <a:extLst>
                <a:ext uri="{FF2B5EF4-FFF2-40B4-BE49-F238E27FC236}">
                  <a16:creationId xmlns:a16="http://schemas.microsoft.com/office/drawing/2014/main" id="{A9BA4F33-FFFE-3254-8125-238B5E6AFA10}"/>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1297717" y="2922457"/>
              <a:ext cx="1468733" cy="399194"/>
            </a:xfrm>
            <a:prstGeom prst="rect">
              <a:avLst/>
            </a:prstGeom>
          </p:spPr>
        </p:pic>
        <p:sp>
          <p:nvSpPr>
            <p:cNvPr id="11" name="TextBox 10">
              <a:extLst>
                <a:ext uri="{FF2B5EF4-FFF2-40B4-BE49-F238E27FC236}">
                  <a16:creationId xmlns:a16="http://schemas.microsoft.com/office/drawing/2014/main" id="{B97B0B0C-1F89-D338-CA30-A8E6F123F3FF}"/>
                </a:ext>
              </a:extLst>
            </p:cNvPr>
            <p:cNvSpPr txBox="1"/>
            <p:nvPr/>
          </p:nvSpPr>
          <p:spPr>
            <a:xfrm>
              <a:off x="-1235039" y="-1396598"/>
              <a:ext cx="5138420" cy="490285"/>
            </a:xfrm>
            <a:prstGeom prst="rect">
              <a:avLst/>
            </a:prstGeom>
            <a:noFill/>
            <a:ln>
              <a:noFill/>
            </a:ln>
          </p:spPr>
          <p:txBody>
            <a:bodyPr wrap="square" lIns="0" rtlCol="0">
              <a:no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sz="2000" b="1" i="0" u="none" strike="noStrike" kern="1200" cap="none" spc="0" normalizeH="0" baseline="0" noProof="0" dirty="0">
                  <a:ln>
                    <a:noFill/>
                  </a:ln>
                  <a:solidFill>
                    <a:srgbClr val="6CC5B2"/>
                  </a:solidFill>
                  <a:effectLst/>
                  <a:uLnTx/>
                  <a:uFillTx/>
                  <a:latin typeface="Arial" panose="020B0604020202020204" pitchFamily="34" charset="0"/>
                  <a:ea typeface="ＭＳ Ｐゴシック" charset="0"/>
                  <a:cs typeface="+mn-cs"/>
                </a:rPr>
                <a:t>May 2026</a:t>
              </a:r>
            </a:p>
          </p:txBody>
        </p:sp>
      </p:grpSp>
      <p:pic>
        <p:nvPicPr>
          <p:cNvPr id="3" name="Picture 2">
            <a:extLst>
              <a:ext uri="{FF2B5EF4-FFF2-40B4-BE49-F238E27FC236}">
                <a16:creationId xmlns:a16="http://schemas.microsoft.com/office/drawing/2014/main" id="{65172F8E-FFFD-34E9-4884-9D0B4B2D1B72}"/>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7766079" y="3429000"/>
            <a:ext cx="4147737" cy="3182855"/>
          </a:xfrm>
          <a:prstGeom prst="rect">
            <a:avLst/>
          </a:prstGeom>
        </p:spPr>
      </p:pic>
      <p:cxnSp>
        <p:nvCxnSpPr>
          <p:cNvPr id="13" name="Straight Connector 12">
            <a:extLst>
              <a:ext uri="{FF2B5EF4-FFF2-40B4-BE49-F238E27FC236}">
                <a16:creationId xmlns:a16="http://schemas.microsoft.com/office/drawing/2014/main" id="{32A643C3-3CF0-E642-00AD-3CA52F78B574}"/>
              </a:ext>
            </a:extLst>
          </p:cNvPr>
          <p:cNvCxnSpPr>
            <a:cxnSpLocks/>
          </p:cNvCxnSpPr>
          <p:nvPr/>
        </p:nvCxnSpPr>
        <p:spPr>
          <a:xfrm>
            <a:off x="504337" y="3572359"/>
            <a:ext cx="7980985" cy="0"/>
          </a:xfrm>
          <a:prstGeom prst="line">
            <a:avLst/>
          </a:prstGeom>
          <a:ln cap="rnd">
            <a:solidFill>
              <a:srgbClr val="FFA3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007182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CA8169-0684-12BA-8B2A-19A1E3BB8C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F5D46F-59EE-3148-0C40-C3D1BB209D66}"/>
              </a:ext>
            </a:extLst>
          </p:cNvPr>
          <p:cNvSpPr>
            <a:spLocks noGrp="1"/>
          </p:cNvSpPr>
          <p:nvPr>
            <p:ph type="title"/>
          </p:nvPr>
        </p:nvSpPr>
        <p:spPr>
          <a:xfrm>
            <a:off x="916516" y="29760"/>
            <a:ext cx="10358967" cy="1383015"/>
          </a:xfrm>
        </p:spPr>
        <p:txBody>
          <a:bodyPr/>
          <a:lstStyle/>
          <a:p>
            <a:r>
              <a:rPr lang="en-US" sz="3200" dirty="0">
                <a:solidFill>
                  <a:srgbClr val="0432FF"/>
                </a:solidFill>
              </a:rPr>
              <a:t>Dr </a:t>
            </a:r>
            <a:r>
              <a:rPr lang="en-US" sz="3200" dirty="0" err="1">
                <a:solidFill>
                  <a:srgbClr val="0432FF"/>
                </a:solidFill>
              </a:rPr>
              <a:t>Kaklamani</a:t>
            </a:r>
            <a:r>
              <a:rPr lang="en-US" sz="3200" dirty="0">
                <a:solidFill>
                  <a:srgbClr val="0432FF"/>
                </a:solidFill>
              </a:rPr>
              <a:t> — Disclosures</a:t>
            </a:r>
            <a:br>
              <a:rPr lang="en-US" sz="3200" dirty="0">
                <a:solidFill>
                  <a:srgbClr val="0432FF"/>
                </a:solidFill>
              </a:rPr>
            </a:br>
            <a:r>
              <a:rPr lang="en-US" sz="3200" dirty="0">
                <a:solidFill>
                  <a:srgbClr val="0432FF"/>
                </a:solidFill>
              </a:rPr>
              <a:t>Contributing Clinical Investigators</a:t>
            </a:r>
          </a:p>
        </p:txBody>
      </p:sp>
      <p:graphicFrame>
        <p:nvGraphicFramePr>
          <p:cNvPr id="5" name="Content Placeholder 3">
            <a:extLst>
              <a:ext uri="{FF2B5EF4-FFF2-40B4-BE49-F238E27FC236}">
                <a16:creationId xmlns:a16="http://schemas.microsoft.com/office/drawing/2014/main" id="{E48297D9-2BA7-01B4-2ED5-D3C98CD8BE23}"/>
              </a:ext>
            </a:extLst>
          </p:cNvPr>
          <p:cNvGraphicFramePr>
            <a:graphicFrameLocks/>
          </p:cNvGraphicFramePr>
          <p:nvPr/>
        </p:nvGraphicFramePr>
        <p:xfrm>
          <a:off x="1045620" y="1916832"/>
          <a:ext cx="10225136" cy="2578968"/>
        </p:xfrm>
        <a:graphic>
          <a:graphicData uri="http://schemas.openxmlformats.org/drawingml/2006/table">
            <a:tbl>
              <a:tblPr firstRow="1" bandRow="1">
                <a:tableStyleId>{F2DE63D5-997A-4646-A377-4702673A728D}</a:tableStyleId>
              </a:tblPr>
              <a:tblGrid>
                <a:gridCol w="302433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1448242">
                <a:tc>
                  <a:txBody>
                    <a:bodyPr/>
                    <a:lstStyle/>
                    <a:p>
                      <a:r>
                        <a:rPr lang="en-US" sz="1800" b="1" kern="1200" dirty="0">
                          <a:solidFill>
                            <a:srgbClr val="000000"/>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rgbClr val="000000"/>
                          </a:solidFill>
                          <a:effectLst/>
                          <a:latin typeface="+mn-lt"/>
                          <a:ea typeface="+mn-ea"/>
                          <a:cs typeface="+mn-cs"/>
                        </a:rPr>
                        <a:t>AstraZeneca Pharmaceuticals LP, Daiichi Sankyo Inc, Genentech, a member of the Roche Group, Gilead Sciences Inc, Lilly, Menarini Group,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30726">
                <a:tc>
                  <a:txBody>
                    <a:bodyPr/>
                    <a:lstStyle/>
                    <a:p>
                      <a:r>
                        <a:rPr lang="en-US" sz="1800" b="1" kern="1200" dirty="0">
                          <a:solidFill>
                            <a:srgbClr val="000000"/>
                          </a:solidFill>
                          <a:effectLst/>
                          <a:latin typeface="+mn-lt"/>
                          <a:ea typeface="+mn-ea"/>
                          <a:cs typeface="+mn-cs"/>
                        </a:rPr>
                        <a:t>Speakers Bureaus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rgbClr val="000000"/>
                          </a:solidFill>
                          <a:effectLst/>
                          <a:latin typeface="+mn-lt"/>
                          <a:ea typeface="+mn-ea"/>
                          <a:cs typeface="+mn-cs"/>
                        </a:rPr>
                        <a:t>AstraZeneca Pharmaceuticals LP, Gilead Sciences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11819884"/>
                  </a:ext>
                </a:extLst>
              </a:tr>
            </a:tbl>
          </a:graphicData>
        </a:graphic>
      </p:graphicFrame>
    </p:spTree>
    <p:custDataLst>
      <p:tags r:id="rId1"/>
    </p:custDataLst>
    <p:extLst>
      <p:ext uri="{BB962C8B-B14F-4D97-AF65-F5344CB8AC3E}">
        <p14:creationId xmlns:p14="http://schemas.microsoft.com/office/powerpoint/2010/main" val="34034240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 Placeholder 9">
            <a:extLst>
              <a:ext uri="{FF2B5EF4-FFF2-40B4-BE49-F238E27FC236}">
                <a16:creationId xmlns:a16="http://schemas.microsoft.com/office/drawing/2014/main" id="{C918CA3E-1A8C-7401-7180-E5A6BA85013E}"/>
              </a:ext>
            </a:extLst>
          </p:cNvPr>
          <p:cNvSpPr txBox="1">
            <a:spLocks/>
          </p:cNvSpPr>
          <p:nvPr/>
        </p:nvSpPr>
        <p:spPr>
          <a:xfrm>
            <a:off x="0" y="3138406"/>
            <a:ext cx="12192000" cy="3719594"/>
          </a:xfrm>
          <a:prstGeom prst="rect">
            <a:avLst/>
          </a:prstGeom>
          <a:solidFill>
            <a:schemeClr val="bg1">
              <a:lumMod val="95000"/>
              <a:alpha val="80148"/>
            </a:schemeClr>
          </a:solidFill>
        </p:spPr>
        <p:txBody>
          <a:bodyPr wrap="square" lIns="182880" tIns="274320" rIns="274320" bIns="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3354"/>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66885BA9-C7E7-E318-80F9-223EA057C11D}"/>
              </a:ext>
            </a:extLst>
          </p:cNvPr>
          <p:cNvSpPr>
            <a:spLocks noGrp="1"/>
          </p:cNvSpPr>
          <p:nvPr>
            <p:ph type="ctrTitle"/>
          </p:nvPr>
        </p:nvSpPr>
        <p:spPr>
          <a:xfrm>
            <a:off x="366530" y="303193"/>
            <a:ext cx="11660155" cy="611207"/>
          </a:xfrm>
        </p:spPr>
        <p:txBody>
          <a:bodyPr/>
          <a:lstStyle/>
          <a:p>
            <a:r>
              <a:rPr lang="en-US" sz="4000" dirty="0"/>
              <a:t>Why Consider Oral SERD Combinations?</a:t>
            </a:r>
          </a:p>
        </p:txBody>
      </p:sp>
      <p:sp>
        <p:nvSpPr>
          <p:cNvPr id="5" name="Content Placeholder 2">
            <a:extLst>
              <a:ext uri="{FF2B5EF4-FFF2-40B4-BE49-F238E27FC236}">
                <a16:creationId xmlns:a16="http://schemas.microsoft.com/office/drawing/2014/main" id="{DFA6F916-CD5D-CB24-6B9A-FDEA5A191946}"/>
              </a:ext>
            </a:extLst>
          </p:cNvPr>
          <p:cNvSpPr txBox="1">
            <a:spLocks/>
          </p:cNvSpPr>
          <p:nvPr/>
        </p:nvSpPr>
        <p:spPr>
          <a:xfrm>
            <a:off x="303256" y="1154635"/>
            <a:ext cx="11786702" cy="20342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9000"/>
              </a:lnSpc>
              <a:spcBef>
                <a:spcPts val="300"/>
              </a:spcBef>
              <a:spcAft>
                <a:spcPts val="300"/>
              </a:spcAft>
              <a:buClr>
                <a:srgbClr val="41B7E6"/>
              </a:buClr>
              <a:buSzTx/>
              <a:buFont typeface="Arial" panose="020B0604020202020204" pitchFamily="34" charset="0"/>
              <a:buChar char="•"/>
              <a:tabLst/>
              <a:defRPr/>
            </a:pPr>
            <a:r>
              <a:rPr kumimoji="0" lang="en-GB" sz="19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Multiple </a:t>
            </a:r>
            <a:r>
              <a:rPr kumimoji="0" lang="en-GB" sz="1900" b="1" i="0" u="none" strike="noStrike" kern="1200" cap="none" spc="0" normalizeH="0" baseline="0" noProof="0" dirty="0" err="1">
                <a:ln>
                  <a:noFill/>
                </a:ln>
                <a:solidFill>
                  <a:srgbClr val="003353"/>
                </a:solidFill>
                <a:effectLst/>
                <a:uLnTx/>
                <a:uFillTx/>
                <a:latin typeface="Arial" panose="020B0604020202020204" pitchFamily="34" charset="0"/>
                <a:ea typeface="+mn-ea"/>
                <a:cs typeface="Arial" panose="020B0604020202020204" pitchFamily="34" charset="0"/>
              </a:rPr>
              <a:t>signaling</a:t>
            </a:r>
            <a:r>
              <a:rPr kumimoji="0" lang="en-GB" sz="19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pathways are active in the setting of endocrine resistance </a:t>
            </a:r>
            <a:r>
              <a:rPr kumimoji="0" lang="en-GB" sz="19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in ER+ HER2- breast cancer, including ER, CDK4/6, and PIK3CA/AKT/mTOR.</a:t>
            </a:r>
          </a:p>
          <a:p>
            <a:pPr marL="228600" marR="0" lvl="0" indent="-228600" algn="l" defTabSz="914400" rtl="0" eaLnBrk="1" fontAlgn="auto" latinLnBrk="0" hangingPunct="1">
              <a:lnSpc>
                <a:spcPct val="99000"/>
              </a:lnSpc>
              <a:spcBef>
                <a:spcPts val="300"/>
              </a:spcBef>
              <a:spcAft>
                <a:spcPts val="300"/>
              </a:spcAft>
              <a:buClr>
                <a:srgbClr val="41B7E6"/>
              </a:buClr>
              <a:buSzTx/>
              <a:buFont typeface="Arial" panose="020B0604020202020204" pitchFamily="34" charset="0"/>
              <a:buChar char="•"/>
              <a:tabLst/>
              <a:defRPr/>
            </a:pPr>
            <a:r>
              <a:rPr kumimoji="0" lang="en-US" sz="19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Continued and comprehensive </a:t>
            </a:r>
            <a:r>
              <a:rPr kumimoji="0" lang="en-US" sz="19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suppression of signaling pathways beyond progression </a:t>
            </a:r>
            <a:r>
              <a:rPr kumimoji="0" lang="en-US" sz="19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on CDK4/6i + ET may improve patient outcomes.</a:t>
            </a:r>
            <a:endParaRPr kumimoji="0" lang="en-US" sz="1900" b="0" i="0" u="none" strike="noStrike" kern="1200" cap="none" spc="0" normalizeH="0" baseline="0" noProof="0" dirty="0">
              <a:ln>
                <a:noFill/>
              </a:ln>
              <a:solidFill>
                <a:srgbClr val="003353"/>
              </a:solidFill>
              <a:effectLst/>
              <a:uLnTx/>
              <a:uFillTx/>
              <a:latin typeface="Arial" panose="020B0604020202020204" pitchFamily="34" charset="0"/>
              <a:ea typeface="SimSun"/>
              <a:cs typeface="Arial" panose="020B0604020202020204" pitchFamily="34" charset="0"/>
            </a:endParaRPr>
          </a:p>
          <a:p>
            <a:pPr marL="228600" marR="0" lvl="0" indent="-228600" algn="l" defTabSz="914400" rtl="0" eaLnBrk="1" fontAlgn="auto" latinLnBrk="0" hangingPunct="1">
              <a:lnSpc>
                <a:spcPct val="99000"/>
              </a:lnSpc>
              <a:spcBef>
                <a:spcPts val="300"/>
              </a:spcBef>
              <a:spcAft>
                <a:spcPts val="300"/>
              </a:spcAft>
              <a:buClr>
                <a:srgbClr val="41B7E6"/>
              </a:buClr>
              <a:buSzTx/>
              <a:buFont typeface="Arial" panose="020B0604020202020204" pitchFamily="34" charset="0"/>
              <a:buChar char="•"/>
              <a:tabLst/>
              <a:defRPr/>
            </a:pPr>
            <a:r>
              <a:rPr kumimoji="0" lang="en-GB" sz="19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Co-targeting with oral SERD and targeted partner </a:t>
            </a:r>
            <a:r>
              <a:rPr kumimoji="0" lang="en-GB" sz="19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may provide synergistic activity and overcome resistance.</a:t>
            </a:r>
            <a:endParaRPr kumimoji="0" lang="en-GB" sz="1900" b="0" i="0" u="none" strike="noStrike" kern="1200" cap="none" spc="0" normalizeH="0" baseline="3000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657F4DFD-CF9A-9A2E-D2E7-467A0CC1810C}"/>
              </a:ext>
            </a:extLst>
          </p:cNvPr>
          <p:cNvSpPr txBox="1"/>
          <p:nvPr/>
        </p:nvSpPr>
        <p:spPr>
          <a:xfrm>
            <a:off x="6256209" y="3225698"/>
            <a:ext cx="5535741" cy="29238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IE" sz="13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In Vivo Efficacy Imlunestrant in CTG-1260 </a:t>
            </a:r>
            <a:r>
              <a:rPr kumimoji="0" lang="en-IE" sz="1300" b="1" i="1"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ESR1</a:t>
            </a:r>
            <a:r>
              <a:rPr kumimoji="0" lang="en-IE" sz="13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 </a:t>
            </a:r>
            <a:r>
              <a:rPr kumimoji="0" lang="en-IE" sz="1300" b="1" i="1"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D538G </a:t>
            </a:r>
            <a:r>
              <a:rPr kumimoji="0" lang="en-IE" sz="1300"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Model</a:t>
            </a:r>
            <a:endParaRPr kumimoji="0" lang="en-IE" sz="1300" b="1" i="0" u="none" strike="noStrike" kern="1200" cap="none" spc="0" normalizeH="0" baseline="30000" noProof="0" dirty="0">
              <a:ln>
                <a:noFill/>
              </a:ln>
              <a:solidFill>
                <a:srgbClr val="41B7E6"/>
              </a:solidFill>
              <a:effectLst/>
              <a:uLnTx/>
              <a:uFillTx/>
              <a:latin typeface="Arial" panose="020B0604020202020204" pitchFamily="34" charset="0"/>
              <a:ea typeface="+mn-ea"/>
              <a:cs typeface="Arial" panose="020B0604020202020204" pitchFamily="34" charset="0"/>
            </a:endParaRPr>
          </a:p>
        </p:txBody>
      </p:sp>
      <p:pic>
        <p:nvPicPr>
          <p:cNvPr id="7" name="Graphic 6">
            <a:extLst>
              <a:ext uri="{FF2B5EF4-FFF2-40B4-BE49-F238E27FC236}">
                <a16:creationId xmlns:a16="http://schemas.microsoft.com/office/drawing/2014/main" id="{F1B1337E-1D5F-C0AC-4333-DF5577BC5D5E}"/>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402968" y="3742504"/>
            <a:ext cx="6551493" cy="2534067"/>
          </a:xfrm>
          <a:prstGeom prst="rect">
            <a:avLst/>
          </a:prstGeom>
        </p:spPr>
      </p:pic>
      <p:sp>
        <p:nvSpPr>
          <p:cNvPr id="8" name="TextBox 7">
            <a:extLst>
              <a:ext uri="{FF2B5EF4-FFF2-40B4-BE49-F238E27FC236}">
                <a16:creationId xmlns:a16="http://schemas.microsoft.com/office/drawing/2014/main" id="{B185B569-D69D-4946-37AF-3B9A1ED80529}"/>
              </a:ext>
            </a:extLst>
          </p:cNvPr>
          <p:cNvSpPr txBox="1"/>
          <p:nvPr/>
        </p:nvSpPr>
        <p:spPr>
          <a:xfrm>
            <a:off x="913679" y="3224831"/>
            <a:ext cx="4487958" cy="297454"/>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41B7E6"/>
                </a:solidFill>
                <a:effectLst/>
                <a:uLnTx/>
                <a:uFillTx/>
                <a:latin typeface="Arial" panose="020B0604020202020204" pitchFamily="34" charset="0"/>
                <a:ea typeface="+mn-ea"/>
                <a:cs typeface="Arial" panose="020B0604020202020204" pitchFamily="34" charset="0"/>
              </a:rPr>
              <a:t>Giredestrant + everolimus mechanism of action</a:t>
            </a:r>
          </a:p>
        </p:txBody>
      </p:sp>
      <p:grpSp>
        <p:nvGrpSpPr>
          <p:cNvPr id="9" name="Group 8">
            <a:extLst>
              <a:ext uri="{FF2B5EF4-FFF2-40B4-BE49-F238E27FC236}">
                <a16:creationId xmlns:a16="http://schemas.microsoft.com/office/drawing/2014/main" id="{D401DF7C-E8AE-2534-5065-D54530918D13}"/>
              </a:ext>
            </a:extLst>
          </p:cNvPr>
          <p:cNvGrpSpPr/>
          <p:nvPr/>
        </p:nvGrpSpPr>
        <p:grpSpPr>
          <a:xfrm>
            <a:off x="606056" y="3548282"/>
            <a:ext cx="5103627" cy="2852154"/>
            <a:chOff x="4132249" y="951073"/>
            <a:chExt cx="4625640" cy="3139988"/>
          </a:xfrm>
        </p:grpSpPr>
        <p:grpSp>
          <p:nvGrpSpPr>
            <p:cNvPr id="10" name="Group 9">
              <a:extLst>
                <a:ext uri="{FF2B5EF4-FFF2-40B4-BE49-F238E27FC236}">
                  <a16:creationId xmlns:a16="http://schemas.microsoft.com/office/drawing/2014/main" id="{F2CA5342-E30A-9041-5D4B-6C71CF68DA92}"/>
                </a:ext>
              </a:extLst>
            </p:cNvPr>
            <p:cNvGrpSpPr/>
            <p:nvPr/>
          </p:nvGrpSpPr>
          <p:grpSpPr>
            <a:xfrm>
              <a:off x="4411062" y="951073"/>
              <a:ext cx="4067759" cy="3139988"/>
              <a:chOff x="4411062" y="951073"/>
              <a:chExt cx="4067759" cy="3139988"/>
            </a:xfrm>
          </p:grpSpPr>
          <p:grpSp>
            <p:nvGrpSpPr>
              <p:cNvPr id="21" name="Graphic 5">
                <a:extLst>
                  <a:ext uri="{FF2B5EF4-FFF2-40B4-BE49-F238E27FC236}">
                    <a16:creationId xmlns:a16="http://schemas.microsoft.com/office/drawing/2014/main" id="{31297BB7-F803-FFCD-EFA4-8254A2711A32}"/>
                  </a:ext>
                </a:extLst>
              </p:cNvPr>
              <p:cNvGrpSpPr/>
              <p:nvPr/>
            </p:nvGrpSpPr>
            <p:grpSpPr>
              <a:xfrm>
                <a:off x="4411062" y="951073"/>
                <a:ext cx="4067759" cy="3137576"/>
                <a:chOff x="4411062" y="951073"/>
                <a:chExt cx="4067759" cy="3137576"/>
              </a:xfrm>
            </p:grpSpPr>
            <p:sp>
              <p:nvSpPr>
                <p:cNvPr id="71" name="Freeform: Shape 1229">
                  <a:extLst>
                    <a:ext uri="{FF2B5EF4-FFF2-40B4-BE49-F238E27FC236}">
                      <a16:creationId xmlns:a16="http://schemas.microsoft.com/office/drawing/2014/main" id="{923AA233-4721-7525-1327-6E4B46651ECA}"/>
                    </a:ext>
                  </a:extLst>
                </p:cNvPr>
                <p:cNvSpPr/>
                <p:nvPr/>
              </p:nvSpPr>
              <p:spPr>
                <a:xfrm>
                  <a:off x="4411189" y="951073"/>
                  <a:ext cx="4067632" cy="3137575"/>
                </a:xfrm>
                <a:custGeom>
                  <a:avLst/>
                  <a:gdLst>
                    <a:gd name="connsiteX0" fmla="*/ 0 w 4067632"/>
                    <a:gd name="connsiteY0" fmla="*/ 0 h 3137575"/>
                    <a:gd name="connsiteX1" fmla="*/ 4067633 w 4067632"/>
                    <a:gd name="connsiteY1" fmla="*/ 0 h 3137575"/>
                    <a:gd name="connsiteX2" fmla="*/ 4067633 w 4067632"/>
                    <a:gd name="connsiteY2" fmla="*/ 3137576 h 3137575"/>
                    <a:gd name="connsiteX3" fmla="*/ 0 w 4067632"/>
                    <a:gd name="connsiteY3" fmla="*/ 3137576 h 3137575"/>
                  </a:gdLst>
                  <a:ahLst/>
                  <a:cxnLst>
                    <a:cxn ang="0">
                      <a:pos x="connsiteX0" y="connsiteY0"/>
                    </a:cxn>
                    <a:cxn ang="0">
                      <a:pos x="connsiteX1" y="connsiteY1"/>
                    </a:cxn>
                    <a:cxn ang="0">
                      <a:pos x="connsiteX2" y="connsiteY2"/>
                    </a:cxn>
                    <a:cxn ang="0">
                      <a:pos x="connsiteX3" y="connsiteY3"/>
                    </a:cxn>
                  </a:cxnLst>
                  <a:rect l="l" t="t" r="r" b="b"/>
                  <a:pathLst>
                    <a:path w="4067632" h="3137575">
                      <a:moveTo>
                        <a:pt x="0" y="0"/>
                      </a:moveTo>
                      <a:lnTo>
                        <a:pt x="4067633" y="0"/>
                      </a:lnTo>
                      <a:lnTo>
                        <a:pt x="4067633" y="3137576"/>
                      </a:lnTo>
                      <a:lnTo>
                        <a:pt x="0" y="3137576"/>
                      </a:lnTo>
                      <a:close/>
                    </a:path>
                  </a:pathLst>
                </a:custGeom>
                <a:gradFill>
                  <a:gsLst>
                    <a:gs pos="0">
                      <a:srgbClr val="F2F4F7"/>
                    </a:gs>
                    <a:gs pos="100000">
                      <a:srgbClr val="D9DEE8"/>
                    </a:gs>
                  </a:gsLst>
                  <a:lin ang="5400012" scaled="0"/>
                </a:gra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2" name="Freeform: Shape 1230">
                  <a:extLst>
                    <a:ext uri="{FF2B5EF4-FFF2-40B4-BE49-F238E27FC236}">
                      <a16:creationId xmlns:a16="http://schemas.microsoft.com/office/drawing/2014/main" id="{FC37E0C2-758A-350E-885D-3B2369D34B6B}"/>
                    </a:ext>
                  </a:extLst>
                </p:cNvPr>
                <p:cNvSpPr/>
                <p:nvPr/>
              </p:nvSpPr>
              <p:spPr>
                <a:xfrm>
                  <a:off x="4411062" y="1693772"/>
                  <a:ext cx="4067632" cy="2394877"/>
                </a:xfrm>
                <a:custGeom>
                  <a:avLst/>
                  <a:gdLst>
                    <a:gd name="connsiteX0" fmla="*/ 3315534 w 4067632"/>
                    <a:gd name="connsiteY0" fmla="*/ 176434 h 2394877"/>
                    <a:gd name="connsiteX1" fmla="*/ 3315026 w 4067632"/>
                    <a:gd name="connsiteY1" fmla="*/ 176434 h 2394877"/>
                    <a:gd name="connsiteX2" fmla="*/ 3314518 w 4067632"/>
                    <a:gd name="connsiteY2" fmla="*/ 176180 h 2394877"/>
                    <a:gd name="connsiteX3" fmla="*/ 2044042 w 4067632"/>
                    <a:gd name="connsiteY3" fmla="*/ 0 h 2394877"/>
                    <a:gd name="connsiteX4" fmla="*/ 773692 w 4067632"/>
                    <a:gd name="connsiteY4" fmla="*/ 176180 h 2394877"/>
                    <a:gd name="connsiteX5" fmla="*/ 0 w 4067632"/>
                    <a:gd name="connsiteY5" fmla="*/ 486368 h 2394877"/>
                    <a:gd name="connsiteX6" fmla="*/ 0 w 4067632"/>
                    <a:gd name="connsiteY6" fmla="*/ 2394877 h 2394877"/>
                    <a:gd name="connsiteX7" fmla="*/ 4067633 w 4067632"/>
                    <a:gd name="connsiteY7" fmla="*/ 2394877 h 2394877"/>
                    <a:gd name="connsiteX8" fmla="*/ 4067633 w 4067632"/>
                    <a:gd name="connsiteY8" fmla="*/ 475952 h 2394877"/>
                    <a:gd name="connsiteX9" fmla="*/ 3315408 w 4067632"/>
                    <a:gd name="connsiteY9" fmla="*/ 176434 h 239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7632" h="2394877">
                      <a:moveTo>
                        <a:pt x="3315534" y="176434"/>
                      </a:moveTo>
                      <a:lnTo>
                        <a:pt x="3315026" y="176434"/>
                      </a:lnTo>
                      <a:cubicBezTo>
                        <a:pt x="3315026" y="176434"/>
                        <a:pt x="3314518" y="176180"/>
                        <a:pt x="3314518" y="176180"/>
                      </a:cubicBezTo>
                      <a:cubicBezTo>
                        <a:pt x="2909190" y="59319"/>
                        <a:pt x="2481634" y="0"/>
                        <a:pt x="2044042" y="0"/>
                      </a:cubicBezTo>
                      <a:cubicBezTo>
                        <a:pt x="1606450" y="0"/>
                        <a:pt x="1179148" y="59319"/>
                        <a:pt x="773692" y="176180"/>
                      </a:cubicBezTo>
                      <a:cubicBezTo>
                        <a:pt x="499451" y="255188"/>
                        <a:pt x="240072" y="359600"/>
                        <a:pt x="0" y="486368"/>
                      </a:cubicBezTo>
                      <a:lnTo>
                        <a:pt x="0" y="2394877"/>
                      </a:lnTo>
                      <a:lnTo>
                        <a:pt x="4067633" y="2394877"/>
                      </a:lnTo>
                      <a:lnTo>
                        <a:pt x="4067633" y="475952"/>
                      </a:lnTo>
                      <a:cubicBezTo>
                        <a:pt x="3834420" y="354519"/>
                        <a:pt x="3582535" y="253790"/>
                        <a:pt x="3315408" y="176434"/>
                      </a:cubicBezTo>
                      <a:close/>
                    </a:path>
                  </a:pathLst>
                </a:custGeom>
                <a:solidFill>
                  <a:srgbClr val="C2CFF2"/>
                </a:soli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3" name="Freeform: Shape 1231">
                  <a:extLst>
                    <a:ext uri="{FF2B5EF4-FFF2-40B4-BE49-F238E27FC236}">
                      <a16:creationId xmlns:a16="http://schemas.microsoft.com/office/drawing/2014/main" id="{70D8FDFB-13D1-D104-A200-A983AF3F3FA6}"/>
                    </a:ext>
                  </a:extLst>
                </p:cNvPr>
                <p:cNvSpPr/>
                <p:nvPr/>
              </p:nvSpPr>
              <p:spPr>
                <a:xfrm>
                  <a:off x="4411189" y="1820794"/>
                  <a:ext cx="4067632" cy="2267854"/>
                </a:xfrm>
                <a:custGeom>
                  <a:avLst/>
                  <a:gdLst>
                    <a:gd name="connsiteX0" fmla="*/ 3276030 w 4067632"/>
                    <a:gd name="connsiteY0" fmla="*/ 171480 h 2267854"/>
                    <a:gd name="connsiteX1" fmla="*/ 3275649 w 4067632"/>
                    <a:gd name="connsiteY1" fmla="*/ 171480 h 2267854"/>
                    <a:gd name="connsiteX2" fmla="*/ 3275268 w 4067632"/>
                    <a:gd name="connsiteY2" fmla="*/ 171226 h 2267854"/>
                    <a:gd name="connsiteX3" fmla="*/ 2039977 w 4067632"/>
                    <a:gd name="connsiteY3" fmla="*/ 0 h 2267854"/>
                    <a:gd name="connsiteX4" fmla="*/ 804813 w 4067632"/>
                    <a:gd name="connsiteY4" fmla="*/ 171099 h 2267854"/>
                    <a:gd name="connsiteX5" fmla="*/ 0 w 4067632"/>
                    <a:gd name="connsiteY5" fmla="*/ 501357 h 2267854"/>
                    <a:gd name="connsiteX6" fmla="*/ 0 w 4067632"/>
                    <a:gd name="connsiteY6" fmla="*/ 2267855 h 2267854"/>
                    <a:gd name="connsiteX7" fmla="*/ 4067633 w 4067632"/>
                    <a:gd name="connsiteY7" fmla="*/ 2267855 h 2267854"/>
                    <a:gd name="connsiteX8" fmla="*/ 4067633 w 4067632"/>
                    <a:gd name="connsiteY8" fmla="*/ 494878 h 2267854"/>
                    <a:gd name="connsiteX9" fmla="*/ 3276030 w 4067632"/>
                    <a:gd name="connsiteY9" fmla="*/ 171353 h 226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7632" h="2267854">
                      <a:moveTo>
                        <a:pt x="3276030" y="171480"/>
                      </a:moveTo>
                      <a:lnTo>
                        <a:pt x="3275649" y="171480"/>
                      </a:lnTo>
                      <a:cubicBezTo>
                        <a:pt x="3275649" y="171480"/>
                        <a:pt x="3275268" y="171226"/>
                        <a:pt x="3275268" y="171226"/>
                      </a:cubicBezTo>
                      <a:cubicBezTo>
                        <a:pt x="2881372" y="57668"/>
                        <a:pt x="2465756" y="0"/>
                        <a:pt x="2039977" y="0"/>
                      </a:cubicBezTo>
                      <a:cubicBezTo>
                        <a:pt x="1614199" y="0"/>
                        <a:pt x="1198836" y="57541"/>
                        <a:pt x="804813" y="171099"/>
                      </a:cubicBezTo>
                      <a:cubicBezTo>
                        <a:pt x="517743" y="253790"/>
                        <a:pt x="247566" y="365062"/>
                        <a:pt x="0" y="501357"/>
                      </a:cubicBezTo>
                      <a:lnTo>
                        <a:pt x="0" y="2267855"/>
                      </a:lnTo>
                      <a:lnTo>
                        <a:pt x="4067633" y="2267855"/>
                      </a:lnTo>
                      <a:lnTo>
                        <a:pt x="4067633" y="494878"/>
                      </a:lnTo>
                      <a:cubicBezTo>
                        <a:pt x="3824639" y="362267"/>
                        <a:pt x="3559417" y="253282"/>
                        <a:pt x="3276030" y="171353"/>
                      </a:cubicBezTo>
                      <a:close/>
                    </a:path>
                  </a:pathLst>
                </a:custGeom>
                <a:gradFill>
                  <a:gsLst>
                    <a:gs pos="0">
                      <a:srgbClr val="B3BDD1"/>
                    </a:gs>
                    <a:gs pos="100000">
                      <a:srgbClr val="8091B2"/>
                    </a:gs>
                  </a:gsLst>
                  <a:lin ang="5400012" scaled="0"/>
                </a:gra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4" name="Freeform: Shape 1232">
                  <a:extLst>
                    <a:ext uri="{FF2B5EF4-FFF2-40B4-BE49-F238E27FC236}">
                      <a16:creationId xmlns:a16="http://schemas.microsoft.com/office/drawing/2014/main" id="{B6E25BB3-9E73-36B0-AE33-F9050D62FDB6}"/>
                    </a:ext>
                  </a:extLst>
                </p:cNvPr>
                <p:cNvSpPr/>
                <p:nvPr/>
              </p:nvSpPr>
              <p:spPr>
                <a:xfrm>
                  <a:off x="4795685" y="3091016"/>
                  <a:ext cx="3298512" cy="994710"/>
                </a:xfrm>
                <a:custGeom>
                  <a:avLst/>
                  <a:gdLst>
                    <a:gd name="connsiteX0" fmla="*/ 966766 w 3298512"/>
                    <a:gd name="connsiteY0" fmla="*/ 118512 h 994710"/>
                    <a:gd name="connsiteX1" fmla="*/ 194344 w 3298512"/>
                    <a:gd name="connsiteY1" fmla="*/ 666486 h 994710"/>
                    <a:gd name="connsiteX2" fmla="*/ 32772 w 3298512"/>
                    <a:gd name="connsiteY2" fmla="*/ 922944 h 994710"/>
                    <a:gd name="connsiteX3" fmla="*/ 635 w 3298512"/>
                    <a:gd name="connsiteY3" fmla="*/ 993187 h 994710"/>
                    <a:gd name="connsiteX4" fmla="*/ 0 w 3298512"/>
                    <a:gd name="connsiteY4" fmla="*/ 994711 h 994710"/>
                    <a:gd name="connsiteX5" fmla="*/ 3298513 w 3298512"/>
                    <a:gd name="connsiteY5" fmla="*/ 994711 h 994710"/>
                    <a:gd name="connsiteX6" fmla="*/ 3297878 w 3298512"/>
                    <a:gd name="connsiteY6" fmla="*/ 993187 h 994710"/>
                    <a:gd name="connsiteX7" fmla="*/ 3265742 w 3298512"/>
                    <a:gd name="connsiteY7" fmla="*/ 922944 h 994710"/>
                    <a:gd name="connsiteX8" fmla="*/ 2331747 w 3298512"/>
                    <a:gd name="connsiteY8" fmla="*/ 118512 h 994710"/>
                    <a:gd name="connsiteX9" fmla="*/ 1649130 w 3298512"/>
                    <a:gd name="connsiteY9" fmla="*/ 0 h 994710"/>
                    <a:gd name="connsiteX10" fmla="*/ 966512 w 3298512"/>
                    <a:gd name="connsiteY10" fmla="*/ 118512 h 99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8512" h="994710">
                      <a:moveTo>
                        <a:pt x="966766" y="118512"/>
                      </a:moveTo>
                      <a:cubicBezTo>
                        <a:pt x="653148" y="233086"/>
                        <a:pt x="384878" y="423365"/>
                        <a:pt x="194344" y="666486"/>
                      </a:cubicBezTo>
                      <a:cubicBezTo>
                        <a:pt x="130960" y="747272"/>
                        <a:pt x="76849" y="833139"/>
                        <a:pt x="32772" y="922944"/>
                      </a:cubicBezTo>
                      <a:cubicBezTo>
                        <a:pt x="21340" y="946188"/>
                        <a:pt x="10670" y="969560"/>
                        <a:pt x="635" y="993187"/>
                      </a:cubicBezTo>
                      <a:lnTo>
                        <a:pt x="0" y="994711"/>
                      </a:lnTo>
                      <a:lnTo>
                        <a:pt x="3298513" y="994711"/>
                      </a:lnTo>
                      <a:lnTo>
                        <a:pt x="3297878" y="993187"/>
                      </a:lnTo>
                      <a:cubicBezTo>
                        <a:pt x="3287844" y="969560"/>
                        <a:pt x="3277173" y="946188"/>
                        <a:pt x="3265742" y="922944"/>
                      </a:cubicBezTo>
                      <a:cubicBezTo>
                        <a:pt x="3087402" y="560549"/>
                        <a:pt x="2752445" y="272209"/>
                        <a:pt x="2331747" y="118512"/>
                      </a:cubicBezTo>
                      <a:cubicBezTo>
                        <a:pt x="2115937" y="39885"/>
                        <a:pt x="1886153" y="0"/>
                        <a:pt x="1649130" y="0"/>
                      </a:cubicBezTo>
                      <a:cubicBezTo>
                        <a:pt x="1412106" y="0"/>
                        <a:pt x="1182323" y="39885"/>
                        <a:pt x="966512" y="118512"/>
                      </a:cubicBezTo>
                    </a:path>
                  </a:pathLst>
                </a:custGeom>
                <a:gradFill>
                  <a:gsLst>
                    <a:gs pos="0">
                      <a:srgbClr val="E6E9F0"/>
                    </a:gs>
                    <a:gs pos="100000">
                      <a:srgbClr val="CCD3E0"/>
                    </a:gs>
                  </a:gsLst>
                  <a:lin ang="5400012" scaled="0"/>
                </a:gra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22" name="Graphic 5">
                <a:extLst>
                  <a:ext uri="{FF2B5EF4-FFF2-40B4-BE49-F238E27FC236}">
                    <a16:creationId xmlns:a16="http://schemas.microsoft.com/office/drawing/2014/main" id="{7BF15538-50C8-3E43-7BA4-643E18F6804E}"/>
                  </a:ext>
                </a:extLst>
              </p:cNvPr>
              <p:cNvGrpSpPr/>
              <p:nvPr/>
            </p:nvGrpSpPr>
            <p:grpSpPr>
              <a:xfrm>
                <a:off x="5483638" y="3430039"/>
                <a:ext cx="1921592" cy="657974"/>
                <a:chOff x="5483638" y="3430039"/>
                <a:chExt cx="1921592" cy="657974"/>
              </a:xfrm>
            </p:grpSpPr>
            <p:sp>
              <p:nvSpPr>
                <p:cNvPr id="69" name="Freeform: Shape 1227">
                  <a:extLst>
                    <a:ext uri="{FF2B5EF4-FFF2-40B4-BE49-F238E27FC236}">
                      <a16:creationId xmlns:a16="http://schemas.microsoft.com/office/drawing/2014/main" id="{913876D5-C482-4368-66B1-9BF5506F1AE9}"/>
                    </a:ext>
                  </a:extLst>
                </p:cNvPr>
                <p:cNvSpPr/>
                <p:nvPr/>
              </p:nvSpPr>
              <p:spPr>
                <a:xfrm>
                  <a:off x="5483638" y="3430039"/>
                  <a:ext cx="1921592" cy="657974"/>
                </a:xfrm>
                <a:custGeom>
                  <a:avLst/>
                  <a:gdLst>
                    <a:gd name="connsiteX0" fmla="*/ 1757225 w 1921592"/>
                    <a:gd name="connsiteY0" fmla="*/ 599418 h 657974"/>
                    <a:gd name="connsiteX1" fmla="*/ 1756972 w 1921592"/>
                    <a:gd name="connsiteY1" fmla="*/ 599672 h 657974"/>
                    <a:gd name="connsiteX2" fmla="*/ 1733218 w 1921592"/>
                    <a:gd name="connsiteY2" fmla="*/ 597767 h 657974"/>
                    <a:gd name="connsiteX3" fmla="*/ 1707306 w 1921592"/>
                    <a:gd name="connsiteY3" fmla="*/ 596369 h 657974"/>
                    <a:gd name="connsiteX4" fmla="*/ 1619534 w 1921592"/>
                    <a:gd name="connsiteY4" fmla="*/ 595734 h 657974"/>
                    <a:gd name="connsiteX5" fmla="*/ 1658403 w 1921592"/>
                    <a:gd name="connsiteY5" fmla="*/ 538574 h 657974"/>
                    <a:gd name="connsiteX6" fmla="*/ 1659672 w 1921592"/>
                    <a:gd name="connsiteY6" fmla="*/ 536796 h 657974"/>
                    <a:gd name="connsiteX7" fmla="*/ 1650781 w 1921592"/>
                    <a:gd name="connsiteY7" fmla="*/ 526380 h 657974"/>
                    <a:gd name="connsiteX8" fmla="*/ 1638714 w 1921592"/>
                    <a:gd name="connsiteY8" fmla="*/ 520537 h 657974"/>
                    <a:gd name="connsiteX9" fmla="*/ 1637571 w 1921592"/>
                    <a:gd name="connsiteY9" fmla="*/ 522315 h 657974"/>
                    <a:gd name="connsiteX10" fmla="*/ 1587651 w 1921592"/>
                    <a:gd name="connsiteY10" fmla="*/ 595607 h 657974"/>
                    <a:gd name="connsiteX11" fmla="*/ 1569487 w 1921592"/>
                    <a:gd name="connsiteY11" fmla="*/ 595099 h 657974"/>
                    <a:gd name="connsiteX12" fmla="*/ 1512962 w 1921592"/>
                    <a:gd name="connsiteY12" fmla="*/ 589002 h 657974"/>
                    <a:gd name="connsiteX13" fmla="*/ 1584476 w 1921592"/>
                    <a:gd name="connsiteY13" fmla="*/ 484082 h 657974"/>
                    <a:gd name="connsiteX14" fmla="*/ 1586127 w 1921592"/>
                    <a:gd name="connsiteY14" fmla="*/ 481541 h 657974"/>
                    <a:gd name="connsiteX15" fmla="*/ 1577870 w 1921592"/>
                    <a:gd name="connsiteY15" fmla="*/ 470109 h 657974"/>
                    <a:gd name="connsiteX16" fmla="*/ 1565168 w 1921592"/>
                    <a:gd name="connsiteY16" fmla="*/ 465282 h 657974"/>
                    <a:gd name="connsiteX17" fmla="*/ 1563517 w 1921592"/>
                    <a:gd name="connsiteY17" fmla="*/ 467823 h 657974"/>
                    <a:gd name="connsiteX18" fmla="*/ 1485779 w 1921592"/>
                    <a:gd name="connsiteY18" fmla="*/ 581889 h 657974"/>
                    <a:gd name="connsiteX19" fmla="*/ 1427095 w 1921592"/>
                    <a:gd name="connsiteY19" fmla="*/ 551657 h 657974"/>
                    <a:gd name="connsiteX20" fmla="*/ 1511565 w 1921592"/>
                    <a:gd name="connsiteY20" fmla="*/ 427811 h 657974"/>
                    <a:gd name="connsiteX21" fmla="*/ 1513343 w 1921592"/>
                    <a:gd name="connsiteY21" fmla="*/ 425143 h 657974"/>
                    <a:gd name="connsiteX22" fmla="*/ 1505214 w 1921592"/>
                    <a:gd name="connsiteY22" fmla="*/ 413584 h 657974"/>
                    <a:gd name="connsiteX23" fmla="*/ 1492384 w 1921592"/>
                    <a:gd name="connsiteY23" fmla="*/ 408885 h 657974"/>
                    <a:gd name="connsiteX24" fmla="*/ 1490606 w 1921592"/>
                    <a:gd name="connsiteY24" fmla="*/ 411552 h 657974"/>
                    <a:gd name="connsiteX25" fmla="*/ 1407279 w 1921592"/>
                    <a:gd name="connsiteY25" fmla="*/ 533747 h 657974"/>
                    <a:gd name="connsiteX26" fmla="*/ 1366505 w 1921592"/>
                    <a:gd name="connsiteY26" fmla="*/ 476460 h 657974"/>
                    <a:gd name="connsiteX27" fmla="*/ 1438400 w 1921592"/>
                    <a:gd name="connsiteY27" fmla="*/ 371032 h 657974"/>
                    <a:gd name="connsiteX28" fmla="*/ 1440178 w 1921592"/>
                    <a:gd name="connsiteY28" fmla="*/ 368364 h 657974"/>
                    <a:gd name="connsiteX29" fmla="*/ 1432049 w 1921592"/>
                    <a:gd name="connsiteY29" fmla="*/ 356805 h 657974"/>
                    <a:gd name="connsiteX30" fmla="*/ 1419219 w 1921592"/>
                    <a:gd name="connsiteY30" fmla="*/ 352106 h 657974"/>
                    <a:gd name="connsiteX31" fmla="*/ 1417441 w 1921592"/>
                    <a:gd name="connsiteY31" fmla="*/ 354773 h 657974"/>
                    <a:gd name="connsiteX32" fmla="*/ 1353676 w 1921592"/>
                    <a:gd name="connsiteY32" fmla="*/ 448388 h 657974"/>
                    <a:gd name="connsiteX33" fmla="*/ 1346690 w 1921592"/>
                    <a:gd name="connsiteY33" fmla="*/ 430224 h 657974"/>
                    <a:gd name="connsiteX34" fmla="*/ 1327636 w 1921592"/>
                    <a:gd name="connsiteY34" fmla="*/ 370270 h 657974"/>
                    <a:gd name="connsiteX35" fmla="*/ 1366886 w 1921592"/>
                    <a:gd name="connsiteY35" fmla="*/ 312729 h 657974"/>
                    <a:gd name="connsiteX36" fmla="*/ 1368156 w 1921592"/>
                    <a:gd name="connsiteY36" fmla="*/ 310950 h 657974"/>
                    <a:gd name="connsiteX37" fmla="*/ 1359265 w 1921592"/>
                    <a:gd name="connsiteY37" fmla="*/ 300535 h 657974"/>
                    <a:gd name="connsiteX38" fmla="*/ 1347071 w 1921592"/>
                    <a:gd name="connsiteY38" fmla="*/ 294691 h 657974"/>
                    <a:gd name="connsiteX39" fmla="*/ 1345800 w 1921592"/>
                    <a:gd name="connsiteY39" fmla="*/ 296470 h 657974"/>
                    <a:gd name="connsiteX40" fmla="*/ 1318110 w 1921592"/>
                    <a:gd name="connsiteY40" fmla="*/ 336990 h 657974"/>
                    <a:gd name="connsiteX41" fmla="*/ 1299183 w 1921592"/>
                    <a:gd name="connsiteY41" fmla="*/ 274114 h 657974"/>
                    <a:gd name="connsiteX42" fmla="*/ 1290292 w 1921592"/>
                    <a:gd name="connsiteY42" fmla="*/ 248074 h 657974"/>
                    <a:gd name="connsiteX43" fmla="*/ 1281781 w 1921592"/>
                    <a:gd name="connsiteY43" fmla="*/ 224194 h 657974"/>
                    <a:gd name="connsiteX44" fmla="*/ 1276319 w 1921592"/>
                    <a:gd name="connsiteY44" fmla="*/ 210984 h 657974"/>
                    <a:gd name="connsiteX45" fmla="*/ 1276319 w 1921592"/>
                    <a:gd name="connsiteY45" fmla="*/ 210730 h 657974"/>
                    <a:gd name="connsiteX46" fmla="*/ 1184101 w 1921592"/>
                    <a:gd name="connsiteY46" fmla="*/ 76086 h 657974"/>
                    <a:gd name="connsiteX47" fmla="*/ 1099378 w 1921592"/>
                    <a:gd name="connsiteY47" fmla="*/ 23626 h 657974"/>
                    <a:gd name="connsiteX48" fmla="*/ 984422 w 1921592"/>
                    <a:gd name="connsiteY48" fmla="*/ 254 h 657974"/>
                    <a:gd name="connsiteX49" fmla="*/ 984422 w 1921592"/>
                    <a:gd name="connsiteY49" fmla="*/ 0 h 657974"/>
                    <a:gd name="connsiteX50" fmla="*/ 976293 w 1921592"/>
                    <a:gd name="connsiteY50" fmla="*/ 0 h 657974"/>
                    <a:gd name="connsiteX51" fmla="*/ 908082 w 1921592"/>
                    <a:gd name="connsiteY51" fmla="*/ 6859 h 657974"/>
                    <a:gd name="connsiteX52" fmla="*/ 751718 w 1921592"/>
                    <a:gd name="connsiteY52" fmla="*/ 89042 h 657974"/>
                    <a:gd name="connsiteX53" fmla="*/ 668899 w 1921592"/>
                    <a:gd name="connsiteY53" fmla="*/ 219875 h 657974"/>
                    <a:gd name="connsiteX54" fmla="*/ 668899 w 1921592"/>
                    <a:gd name="connsiteY54" fmla="*/ 220256 h 657974"/>
                    <a:gd name="connsiteX55" fmla="*/ 659881 w 1921592"/>
                    <a:gd name="connsiteY55" fmla="*/ 243756 h 657974"/>
                    <a:gd name="connsiteX56" fmla="*/ 650608 w 1921592"/>
                    <a:gd name="connsiteY56" fmla="*/ 269668 h 657974"/>
                    <a:gd name="connsiteX57" fmla="*/ 624696 w 1921592"/>
                    <a:gd name="connsiteY57" fmla="*/ 352994 h 657974"/>
                    <a:gd name="connsiteX58" fmla="*/ 576427 w 1921592"/>
                    <a:gd name="connsiteY58" fmla="*/ 282370 h 657974"/>
                    <a:gd name="connsiteX59" fmla="*/ 575157 w 1921592"/>
                    <a:gd name="connsiteY59" fmla="*/ 280592 h 657974"/>
                    <a:gd name="connsiteX60" fmla="*/ 562963 w 1921592"/>
                    <a:gd name="connsiteY60" fmla="*/ 286308 h 657974"/>
                    <a:gd name="connsiteX61" fmla="*/ 554071 w 1921592"/>
                    <a:gd name="connsiteY61" fmla="*/ 296851 h 657974"/>
                    <a:gd name="connsiteX62" fmla="*/ 555341 w 1921592"/>
                    <a:gd name="connsiteY62" fmla="*/ 298756 h 657974"/>
                    <a:gd name="connsiteX63" fmla="*/ 614661 w 1921592"/>
                    <a:gd name="connsiteY63" fmla="*/ 385639 h 657974"/>
                    <a:gd name="connsiteX64" fmla="*/ 609326 w 1921592"/>
                    <a:gd name="connsiteY64" fmla="*/ 401898 h 657974"/>
                    <a:gd name="connsiteX65" fmla="*/ 586335 w 1921592"/>
                    <a:gd name="connsiteY65" fmla="*/ 460201 h 657974"/>
                    <a:gd name="connsiteX66" fmla="*/ 504913 w 1921592"/>
                    <a:gd name="connsiteY66" fmla="*/ 340800 h 657974"/>
                    <a:gd name="connsiteX67" fmla="*/ 503135 w 1921592"/>
                    <a:gd name="connsiteY67" fmla="*/ 338133 h 657974"/>
                    <a:gd name="connsiteX68" fmla="*/ 490179 w 1921592"/>
                    <a:gd name="connsiteY68" fmla="*/ 342706 h 657974"/>
                    <a:gd name="connsiteX69" fmla="*/ 482050 w 1921592"/>
                    <a:gd name="connsiteY69" fmla="*/ 354392 h 657974"/>
                    <a:gd name="connsiteX70" fmla="*/ 483828 w 1921592"/>
                    <a:gd name="connsiteY70" fmla="*/ 357059 h 657974"/>
                    <a:gd name="connsiteX71" fmla="*/ 571854 w 1921592"/>
                    <a:gd name="connsiteY71" fmla="*/ 486368 h 657974"/>
                    <a:gd name="connsiteX72" fmla="*/ 554071 w 1921592"/>
                    <a:gd name="connsiteY72" fmla="*/ 511646 h 657974"/>
                    <a:gd name="connsiteX73" fmla="*/ 527650 w 1921592"/>
                    <a:gd name="connsiteY73" fmla="*/ 537812 h 657974"/>
                    <a:gd name="connsiteX74" fmla="*/ 526507 w 1921592"/>
                    <a:gd name="connsiteY74" fmla="*/ 536034 h 657974"/>
                    <a:gd name="connsiteX75" fmla="*/ 432257 w 1921592"/>
                    <a:gd name="connsiteY75" fmla="*/ 397834 h 657974"/>
                    <a:gd name="connsiteX76" fmla="*/ 430351 w 1921592"/>
                    <a:gd name="connsiteY76" fmla="*/ 395039 h 657974"/>
                    <a:gd name="connsiteX77" fmla="*/ 417268 w 1921592"/>
                    <a:gd name="connsiteY77" fmla="*/ 399485 h 657974"/>
                    <a:gd name="connsiteX78" fmla="*/ 409266 w 1921592"/>
                    <a:gd name="connsiteY78" fmla="*/ 411298 h 657974"/>
                    <a:gd name="connsiteX79" fmla="*/ 411171 w 1921592"/>
                    <a:gd name="connsiteY79" fmla="*/ 414093 h 657974"/>
                    <a:gd name="connsiteX80" fmla="*/ 505422 w 1921592"/>
                    <a:gd name="connsiteY80" fmla="*/ 552292 h 657974"/>
                    <a:gd name="connsiteX81" fmla="*/ 505930 w 1921592"/>
                    <a:gd name="connsiteY81" fmla="*/ 553055 h 657974"/>
                    <a:gd name="connsiteX82" fmla="*/ 443054 w 1921592"/>
                    <a:gd name="connsiteY82" fmla="*/ 577951 h 657974"/>
                    <a:gd name="connsiteX83" fmla="*/ 358711 w 1921592"/>
                    <a:gd name="connsiteY83" fmla="*/ 454104 h 657974"/>
                    <a:gd name="connsiteX84" fmla="*/ 356933 w 1921592"/>
                    <a:gd name="connsiteY84" fmla="*/ 451437 h 657974"/>
                    <a:gd name="connsiteX85" fmla="*/ 343976 w 1921592"/>
                    <a:gd name="connsiteY85" fmla="*/ 456010 h 657974"/>
                    <a:gd name="connsiteX86" fmla="*/ 335847 w 1921592"/>
                    <a:gd name="connsiteY86" fmla="*/ 467569 h 657974"/>
                    <a:gd name="connsiteX87" fmla="*/ 337625 w 1921592"/>
                    <a:gd name="connsiteY87" fmla="*/ 470236 h 657974"/>
                    <a:gd name="connsiteX88" fmla="*/ 414347 w 1921592"/>
                    <a:gd name="connsiteY88" fmla="*/ 582651 h 657974"/>
                    <a:gd name="connsiteX89" fmla="*/ 390467 w 1921592"/>
                    <a:gd name="connsiteY89" fmla="*/ 584683 h 657974"/>
                    <a:gd name="connsiteX90" fmla="*/ 336863 w 1921592"/>
                    <a:gd name="connsiteY90" fmla="*/ 585318 h 657974"/>
                    <a:gd name="connsiteX91" fmla="*/ 284403 w 1921592"/>
                    <a:gd name="connsiteY91" fmla="*/ 508343 h 657974"/>
                    <a:gd name="connsiteX92" fmla="*/ 283133 w 1921592"/>
                    <a:gd name="connsiteY92" fmla="*/ 506438 h 657974"/>
                    <a:gd name="connsiteX93" fmla="*/ 270939 w 1921592"/>
                    <a:gd name="connsiteY93" fmla="*/ 512154 h 657974"/>
                    <a:gd name="connsiteX94" fmla="*/ 262047 w 1921592"/>
                    <a:gd name="connsiteY94" fmla="*/ 522696 h 657974"/>
                    <a:gd name="connsiteX95" fmla="*/ 263317 w 1921592"/>
                    <a:gd name="connsiteY95" fmla="*/ 524602 h 657974"/>
                    <a:gd name="connsiteX96" fmla="*/ 304218 w 1921592"/>
                    <a:gd name="connsiteY96" fmla="*/ 584556 h 657974"/>
                    <a:gd name="connsiteX97" fmla="*/ 236516 w 1921592"/>
                    <a:gd name="connsiteY97" fmla="*/ 584048 h 657974"/>
                    <a:gd name="connsiteX98" fmla="*/ 210476 w 1921592"/>
                    <a:gd name="connsiteY98" fmla="*/ 585064 h 657974"/>
                    <a:gd name="connsiteX99" fmla="*/ 186723 w 1921592"/>
                    <a:gd name="connsiteY99" fmla="*/ 586589 h 657974"/>
                    <a:gd name="connsiteX100" fmla="*/ 186469 w 1921592"/>
                    <a:gd name="connsiteY100" fmla="*/ 586335 h 657974"/>
                    <a:gd name="connsiteX101" fmla="*/ 24007 w 1921592"/>
                    <a:gd name="connsiteY101" fmla="*/ 639811 h 657974"/>
                    <a:gd name="connsiteX102" fmla="*/ 0 w 1921592"/>
                    <a:gd name="connsiteY102" fmla="*/ 657975 h 657974"/>
                    <a:gd name="connsiteX103" fmla="*/ 151792 w 1921592"/>
                    <a:gd name="connsiteY103" fmla="*/ 657975 h 657974"/>
                    <a:gd name="connsiteX104" fmla="*/ 179737 w 1921592"/>
                    <a:gd name="connsiteY104" fmla="*/ 653783 h 657974"/>
                    <a:gd name="connsiteX105" fmla="*/ 198282 w 1921592"/>
                    <a:gd name="connsiteY105" fmla="*/ 651624 h 657974"/>
                    <a:gd name="connsiteX106" fmla="*/ 223813 w 1921592"/>
                    <a:gd name="connsiteY106" fmla="*/ 649338 h 657974"/>
                    <a:gd name="connsiteX107" fmla="*/ 247058 w 1921592"/>
                    <a:gd name="connsiteY107" fmla="*/ 648067 h 657974"/>
                    <a:gd name="connsiteX108" fmla="*/ 247312 w 1921592"/>
                    <a:gd name="connsiteY108" fmla="*/ 648067 h 657974"/>
                    <a:gd name="connsiteX109" fmla="*/ 398723 w 1921592"/>
                    <a:gd name="connsiteY109" fmla="*/ 635238 h 657974"/>
                    <a:gd name="connsiteX110" fmla="*/ 468839 w 1921592"/>
                    <a:gd name="connsiteY110" fmla="*/ 615041 h 657974"/>
                    <a:gd name="connsiteX111" fmla="*/ 537431 w 1921592"/>
                    <a:gd name="connsiteY111" fmla="*/ 575665 h 657974"/>
                    <a:gd name="connsiteX112" fmla="*/ 538320 w 1921592"/>
                    <a:gd name="connsiteY112" fmla="*/ 574902 h 657974"/>
                    <a:gd name="connsiteX113" fmla="*/ 540099 w 1921592"/>
                    <a:gd name="connsiteY113" fmla="*/ 573505 h 657974"/>
                    <a:gd name="connsiteX114" fmla="*/ 541750 w 1921592"/>
                    <a:gd name="connsiteY114" fmla="*/ 572362 h 657974"/>
                    <a:gd name="connsiteX115" fmla="*/ 542639 w 1921592"/>
                    <a:gd name="connsiteY115" fmla="*/ 571727 h 657974"/>
                    <a:gd name="connsiteX116" fmla="*/ 606277 w 1921592"/>
                    <a:gd name="connsiteY116" fmla="*/ 506946 h 657974"/>
                    <a:gd name="connsiteX117" fmla="*/ 608691 w 1921592"/>
                    <a:gd name="connsiteY117" fmla="*/ 503770 h 657974"/>
                    <a:gd name="connsiteX118" fmla="*/ 610088 w 1921592"/>
                    <a:gd name="connsiteY118" fmla="*/ 501865 h 657974"/>
                    <a:gd name="connsiteX119" fmla="*/ 665470 w 1921592"/>
                    <a:gd name="connsiteY119" fmla="*/ 397960 h 657974"/>
                    <a:gd name="connsiteX120" fmla="*/ 665978 w 1921592"/>
                    <a:gd name="connsiteY120" fmla="*/ 396563 h 657974"/>
                    <a:gd name="connsiteX121" fmla="*/ 667629 w 1921592"/>
                    <a:gd name="connsiteY121" fmla="*/ 392371 h 657974"/>
                    <a:gd name="connsiteX122" fmla="*/ 697987 w 1921592"/>
                    <a:gd name="connsiteY122" fmla="*/ 313364 h 657974"/>
                    <a:gd name="connsiteX123" fmla="*/ 697987 w 1921592"/>
                    <a:gd name="connsiteY123" fmla="*/ 312856 h 657974"/>
                    <a:gd name="connsiteX124" fmla="*/ 703068 w 1921592"/>
                    <a:gd name="connsiteY124" fmla="*/ 299391 h 657974"/>
                    <a:gd name="connsiteX125" fmla="*/ 712722 w 1921592"/>
                    <a:gd name="connsiteY125" fmla="*/ 273987 h 657974"/>
                    <a:gd name="connsiteX126" fmla="*/ 728219 w 1921592"/>
                    <a:gd name="connsiteY126" fmla="*/ 236261 h 657974"/>
                    <a:gd name="connsiteX127" fmla="*/ 776995 w 1921592"/>
                    <a:gd name="connsiteY127" fmla="*/ 147600 h 657974"/>
                    <a:gd name="connsiteX128" fmla="*/ 776995 w 1921592"/>
                    <a:gd name="connsiteY128" fmla="*/ 204760 h 657974"/>
                    <a:gd name="connsiteX129" fmla="*/ 789951 w 1921592"/>
                    <a:gd name="connsiteY129" fmla="*/ 207808 h 657974"/>
                    <a:gd name="connsiteX130" fmla="*/ 802908 w 1921592"/>
                    <a:gd name="connsiteY130" fmla="*/ 204760 h 657974"/>
                    <a:gd name="connsiteX131" fmla="*/ 802908 w 1921592"/>
                    <a:gd name="connsiteY131" fmla="*/ 114955 h 657974"/>
                    <a:gd name="connsiteX132" fmla="*/ 867054 w 1921592"/>
                    <a:gd name="connsiteY132" fmla="*/ 63892 h 657974"/>
                    <a:gd name="connsiteX133" fmla="*/ 867054 w 1921592"/>
                    <a:gd name="connsiteY133" fmla="*/ 203362 h 657974"/>
                    <a:gd name="connsiteX134" fmla="*/ 880010 w 1921592"/>
                    <a:gd name="connsiteY134" fmla="*/ 207554 h 657974"/>
                    <a:gd name="connsiteX135" fmla="*/ 892966 w 1921592"/>
                    <a:gd name="connsiteY135" fmla="*/ 203362 h 657974"/>
                    <a:gd name="connsiteX136" fmla="*/ 892966 w 1921592"/>
                    <a:gd name="connsiteY136" fmla="*/ 51825 h 657974"/>
                    <a:gd name="connsiteX137" fmla="*/ 914052 w 1921592"/>
                    <a:gd name="connsiteY137" fmla="*/ 44712 h 657974"/>
                    <a:gd name="connsiteX138" fmla="*/ 919133 w 1921592"/>
                    <a:gd name="connsiteY138" fmla="*/ 43441 h 657974"/>
                    <a:gd name="connsiteX139" fmla="*/ 920911 w 1921592"/>
                    <a:gd name="connsiteY139" fmla="*/ 43060 h 657974"/>
                    <a:gd name="connsiteX140" fmla="*/ 957113 w 1921592"/>
                    <a:gd name="connsiteY140" fmla="*/ 37726 h 657974"/>
                    <a:gd name="connsiteX141" fmla="*/ 957113 w 1921592"/>
                    <a:gd name="connsiteY141" fmla="*/ 203108 h 657974"/>
                    <a:gd name="connsiteX142" fmla="*/ 970069 w 1921592"/>
                    <a:gd name="connsiteY142" fmla="*/ 207681 h 657974"/>
                    <a:gd name="connsiteX143" fmla="*/ 983025 w 1921592"/>
                    <a:gd name="connsiteY143" fmla="*/ 203108 h 657974"/>
                    <a:gd name="connsiteX144" fmla="*/ 983025 w 1921592"/>
                    <a:gd name="connsiteY144" fmla="*/ 37471 h 657974"/>
                    <a:gd name="connsiteX145" fmla="*/ 1047679 w 1921592"/>
                    <a:gd name="connsiteY145" fmla="*/ 50047 h 657974"/>
                    <a:gd name="connsiteX146" fmla="*/ 1047679 w 1921592"/>
                    <a:gd name="connsiteY146" fmla="*/ 203489 h 657974"/>
                    <a:gd name="connsiteX147" fmla="*/ 1060636 w 1921592"/>
                    <a:gd name="connsiteY147" fmla="*/ 207681 h 657974"/>
                    <a:gd name="connsiteX148" fmla="*/ 1073592 w 1921592"/>
                    <a:gd name="connsiteY148" fmla="*/ 203489 h 657974"/>
                    <a:gd name="connsiteX149" fmla="*/ 1073592 w 1921592"/>
                    <a:gd name="connsiteY149" fmla="*/ 61098 h 657974"/>
                    <a:gd name="connsiteX150" fmla="*/ 1137611 w 1921592"/>
                    <a:gd name="connsiteY150" fmla="*/ 108477 h 657974"/>
                    <a:gd name="connsiteX151" fmla="*/ 1137611 w 1921592"/>
                    <a:gd name="connsiteY151" fmla="*/ 204760 h 657974"/>
                    <a:gd name="connsiteX152" fmla="*/ 1150567 w 1921592"/>
                    <a:gd name="connsiteY152" fmla="*/ 207808 h 657974"/>
                    <a:gd name="connsiteX153" fmla="*/ 1163524 w 1921592"/>
                    <a:gd name="connsiteY153" fmla="*/ 204760 h 657974"/>
                    <a:gd name="connsiteX154" fmla="*/ 1163524 w 1921592"/>
                    <a:gd name="connsiteY154" fmla="*/ 139089 h 657974"/>
                    <a:gd name="connsiteX155" fmla="*/ 1221319 w 1921592"/>
                    <a:gd name="connsiteY155" fmla="*/ 244518 h 657974"/>
                    <a:gd name="connsiteX156" fmla="*/ 1226273 w 1921592"/>
                    <a:gd name="connsiteY156" fmla="*/ 256204 h 657974"/>
                    <a:gd name="connsiteX157" fmla="*/ 1236181 w 1921592"/>
                    <a:gd name="connsiteY157" fmla="*/ 281481 h 657974"/>
                    <a:gd name="connsiteX158" fmla="*/ 1244691 w 1921592"/>
                    <a:gd name="connsiteY158" fmla="*/ 304980 h 657974"/>
                    <a:gd name="connsiteX159" fmla="*/ 1301089 w 1921592"/>
                    <a:gd name="connsiteY159" fmla="*/ 450167 h 657974"/>
                    <a:gd name="connsiteX160" fmla="*/ 1390894 w 1921592"/>
                    <a:gd name="connsiteY160" fmla="*/ 569440 h 657974"/>
                    <a:gd name="connsiteX161" fmla="*/ 1398896 w 1921592"/>
                    <a:gd name="connsiteY161" fmla="*/ 576173 h 657974"/>
                    <a:gd name="connsiteX162" fmla="*/ 1399658 w 1921592"/>
                    <a:gd name="connsiteY162" fmla="*/ 576681 h 657974"/>
                    <a:gd name="connsiteX163" fmla="*/ 1401945 w 1921592"/>
                    <a:gd name="connsiteY163" fmla="*/ 578332 h 657974"/>
                    <a:gd name="connsiteX164" fmla="*/ 1403850 w 1921592"/>
                    <a:gd name="connsiteY164" fmla="*/ 579984 h 657974"/>
                    <a:gd name="connsiteX165" fmla="*/ 1535445 w 1921592"/>
                    <a:gd name="connsiteY165" fmla="*/ 641335 h 657974"/>
                    <a:gd name="connsiteX166" fmla="*/ 1673264 w 1921592"/>
                    <a:gd name="connsiteY166" fmla="*/ 657721 h 657974"/>
                    <a:gd name="connsiteX167" fmla="*/ 1921592 w 1921592"/>
                    <a:gd name="connsiteY167" fmla="*/ 657721 h 657974"/>
                    <a:gd name="connsiteX168" fmla="*/ 1917909 w 1921592"/>
                    <a:gd name="connsiteY168" fmla="*/ 655054 h 657974"/>
                    <a:gd name="connsiteX169" fmla="*/ 1756336 w 1921592"/>
                    <a:gd name="connsiteY169" fmla="*/ 599418 h 65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21592" h="657974">
                      <a:moveTo>
                        <a:pt x="1757225" y="599418"/>
                      </a:moveTo>
                      <a:lnTo>
                        <a:pt x="1756972" y="599672"/>
                      </a:lnTo>
                      <a:cubicBezTo>
                        <a:pt x="1748969" y="598910"/>
                        <a:pt x="1741094" y="598275"/>
                        <a:pt x="1733218" y="597767"/>
                      </a:cubicBezTo>
                      <a:cubicBezTo>
                        <a:pt x="1724581" y="597131"/>
                        <a:pt x="1715816" y="596750"/>
                        <a:pt x="1707306" y="596369"/>
                      </a:cubicBezTo>
                      <a:cubicBezTo>
                        <a:pt x="1677456" y="595099"/>
                        <a:pt x="1647987" y="595607"/>
                        <a:pt x="1619534" y="595734"/>
                      </a:cubicBezTo>
                      <a:lnTo>
                        <a:pt x="1658403" y="538574"/>
                      </a:lnTo>
                      <a:lnTo>
                        <a:pt x="1659672" y="536796"/>
                      </a:lnTo>
                      <a:cubicBezTo>
                        <a:pt x="1660562" y="535526"/>
                        <a:pt x="1656624" y="530699"/>
                        <a:pt x="1650781" y="526380"/>
                      </a:cubicBezTo>
                      <a:cubicBezTo>
                        <a:pt x="1644938" y="521934"/>
                        <a:pt x="1639603" y="519267"/>
                        <a:pt x="1638714" y="520537"/>
                      </a:cubicBezTo>
                      <a:lnTo>
                        <a:pt x="1637571" y="522315"/>
                      </a:lnTo>
                      <a:lnTo>
                        <a:pt x="1587651" y="595607"/>
                      </a:lnTo>
                      <a:cubicBezTo>
                        <a:pt x="1581554" y="595607"/>
                        <a:pt x="1575457" y="595353"/>
                        <a:pt x="1569487" y="595099"/>
                      </a:cubicBezTo>
                      <a:cubicBezTo>
                        <a:pt x="1550561" y="594464"/>
                        <a:pt x="1531634" y="592431"/>
                        <a:pt x="1512962" y="589002"/>
                      </a:cubicBezTo>
                      <a:lnTo>
                        <a:pt x="1584476" y="484082"/>
                      </a:lnTo>
                      <a:lnTo>
                        <a:pt x="1586127" y="481541"/>
                      </a:lnTo>
                      <a:cubicBezTo>
                        <a:pt x="1587397" y="479763"/>
                        <a:pt x="1583586" y="474682"/>
                        <a:pt x="1577870" y="470109"/>
                      </a:cubicBezTo>
                      <a:cubicBezTo>
                        <a:pt x="1572028" y="465536"/>
                        <a:pt x="1566565" y="463504"/>
                        <a:pt x="1565168" y="465282"/>
                      </a:cubicBezTo>
                      <a:lnTo>
                        <a:pt x="1563517" y="467823"/>
                      </a:lnTo>
                      <a:lnTo>
                        <a:pt x="1485779" y="581889"/>
                      </a:lnTo>
                      <a:cubicBezTo>
                        <a:pt x="1464694" y="575538"/>
                        <a:pt x="1444878" y="565249"/>
                        <a:pt x="1427095" y="551657"/>
                      </a:cubicBezTo>
                      <a:lnTo>
                        <a:pt x="1511565" y="427811"/>
                      </a:lnTo>
                      <a:lnTo>
                        <a:pt x="1513343" y="425143"/>
                      </a:lnTo>
                      <a:cubicBezTo>
                        <a:pt x="1514613" y="423238"/>
                        <a:pt x="1510929" y="418030"/>
                        <a:pt x="1505214" y="413584"/>
                      </a:cubicBezTo>
                      <a:cubicBezTo>
                        <a:pt x="1499370" y="409138"/>
                        <a:pt x="1493654" y="406979"/>
                        <a:pt x="1492384" y="408885"/>
                      </a:cubicBezTo>
                      <a:lnTo>
                        <a:pt x="1490606" y="411552"/>
                      </a:lnTo>
                      <a:lnTo>
                        <a:pt x="1407279" y="533747"/>
                      </a:lnTo>
                      <a:cubicBezTo>
                        <a:pt x="1391021" y="516980"/>
                        <a:pt x="1377302" y="497673"/>
                        <a:pt x="1366505" y="476460"/>
                      </a:cubicBezTo>
                      <a:lnTo>
                        <a:pt x="1438400" y="371032"/>
                      </a:lnTo>
                      <a:lnTo>
                        <a:pt x="1440178" y="368364"/>
                      </a:lnTo>
                      <a:cubicBezTo>
                        <a:pt x="1441448" y="366459"/>
                        <a:pt x="1437765" y="361378"/>
                        <a:pt x="1432049" y="356805"/>
                      </a:cubicBezTo>
                      <a:cubicBezTo>
                        <a:pt x="1426206" y="352360"/>
                        <a:pt x="1420489" y="350200"/>
                        <a:pt x="1419219" y="352106"/>
                      </a:cubicBezTo>
                      <a:lnTo>
                        <a:pt x="1417441" y="354773"/>
                      </a:lnTo>
                      <a:lnTo>
                        <a:pt x="1353676" y="448388"/>
                      </a:lnTo>
                      <a:cubicBezTo>
                        <a:pt x="1351263" y="442291"/>
                        <a:pt x="1348976" y="436321"/>
                        <a:pt x="1346690" y="430224"/>
                      </a:cubicBezTo>
                      <a:cubicBezTo>
                        <a:pt x="1339703" y="411171"/>
                        <a:pt x="1333607" y="390847"/>
                        <a:pt x="1327636" y="370270"/>
                      </a:cubicBezTo>
                      <a:lnTo>
                        <a:pt x="1366886" y="312729"/>
                      </a:lnTo>
                      <a:lnTo>
                        <a:pt x="1368156" y="310950"/>
                      </a:lnTo>
                      <a:cubicBezTo>
                        <a:pt x="1369046" y="309680"/>
                        <a:pt x="1365108" y="304853"/>
                        <a:pt x="1359265" y="300535"/>
                      </a:cubicBezTo>
                      <a:cubicBezTo>
                        <a:pt x="1353422" y="296089"/>
                        <a:pt x="1347960" y="293548"/>
                        <a:pt x="1347071" y="294691"/>
                      </a:cubicBezTo>
                      <a:lnTo>
                        <a:pt x="1345800" y="296470"/>
                      </a:lnTo>
                      <a:lnTo>
                        <a:pt x="1318110" y="336990"/>
                      </a:lnTo>
                      <a:cubicBezTo>
                        <a:pt x="1312267" y="316285"/>
                        <a:pt x="1306043" y="295072"/>
                        <a:pt x="1299183" y="274114"/>
                      </a:cubicBezTo>
                      <a:cubicBezTo>
                        <a:pt x="1296389" y="265349"/>
                        <a:pt x="1293341" y="256712"/>
                        <a:pt x="1290292" y="248074"/>
                      </a:cubicBezTo>
                      <a:lnTo>
                        <a:pt x="1281781" y="224194"/>
                      </a:lnTo>
                      <a:cubicBezTo>
                        <a:pt x="1280003" y="219748"/>
                        <a:pt x="1278225" y="215430"/>
                        <a:pt x="1276319" y="210984"/>
                      </a:cubicBezTo>
                      <a:lnTo>
                        <a:pt x="1276319" y="210730"/>
                      </a:lnTo>
                      <a:cubicBezTo>
                        <a:pt x="1255488" y="161953"/>
                        <a:pt x="1227289" y="114574"/>
                        <a:pt x="1184101" y="76086"/>
                      </a:cubicBezTo>
                      <a:cubicBezTo>
                        <a:pt x="1158824" y="53730"/>
                        <a:pt x="1130117" y="35947"/>
                        <a:pt x="1099378" y="23626"/>
                      </a:cubicBezTo>
                      <a:cubicBezTo>
                        <a:pt x="1062541" y="9018"/>
                        <a:pt x="1023672" y="1143"/>
                        <a:pt x="984422" y="254"/>
                      </a:cubicBezTo>
                      <a:lnTo>
                        <a:pt x="984422" y="0"/>
                      </a:lnTo>
                      <a:lnTo>
                        <a:pt x="976293" y="0"/>
                      </a:lnTo>
                      <a:cubicBezTo>
                        <a:pt x="953429" y="0"/>
                        <a:pt x="930565" y="2413"/>
                        <a:pt x="908082" y="6859"/>
                      </a:cubicBezTo>
                      <a:cubicBezTo>
                        <a:pt x="840633" y="19688"/>
                        <a:pt x="789570" y="50809"/>
                        <a:pt x="751718" y="89042"/>
                      </a:cubicBezTo>
                      <a:cubicBezTo>
                        <a:pt x="713738" y="127276"/>
                        <a:pt x="688207" y="173385"/>
                        <a:pt x="668899" y="219875"/>
                      </a:cubicBezTo>
                      <a:lnTo>
                        <a:pt x="668899" y="220256"/>
                      </a:lnTo>
                      <a:cubicBezTo>
                        <a:pt x="665724" y="228005"/>
                        <a:pt x="662802" y="235880"/>
                        <a:pt x="659881" y="243756"/>
                      </a:cubicBezTo>
                      <a:cubicBezTo>
                        <a:pt x="656705" y="252393"/>
                        <a:pt x="653657" y="261031"/>
                        <a:pt x="650608" y="269668"/>
                      </a:cubicBezTo>
                      <a:cubicBezTo>
                        <a:pt x="640954" y="297613"/>
                        <a:pt x="632825" y="325812"/>
                        <a:pt x="624696" y="352994"/>
                      </a:cubicBezTo>
                      <a:lnTo>
                        <a:pt x="576427" y="282370"/>
                      </a:lnTo>
                      <a:lnTo>
                        <a:pt x="575157" y="280592"/>
                      </a:lnTo>
                      <a:cubicBezTo>
                        <a:pt x="574268" y="279195"/>
                        <a:pt x="568806" y="281862"/>
                        <a:pt x="562963" y="286308"/>
                      </a:cubicBezTo>
                      <a:cubicBezTo>
                        <a:pt x="557120" y="290754"/>
                        <a:pt x="553182" y="295453"/>
                        <a:pt x="554071" y="296851"/>
                      </a:cubicBezTo>
                      <a:lnTo>
                        <a:pt x="555341" y="298756"/>
                      </a:lnTo>
                      <a:lnTo>
                        <a:pt x="614661" y="385639"/>
                      </a:lnTo>
                      <a:cubicBezTo>
                        <a:pt x="612882" y="391101"/>
                        <a:pt x="611231" y="396563"/>
                        <a:pt x="609326" y="401898"/>
                      </a:cubicBezTo>
                      <a:cubicBezTo>
                        <a:pt x="602975" y="421841"/>
                        <a:pt x="595226" y="441275"/>
                        <a:pt x="586335" y="460201"/>
                      </a:cubicBezTo>
                      <a:lnTo>
                        <a:pt x="504913" y="340800"/>
                      </a:lnTo>
                      <a:lnTo>
                        <a:pt x="503135" y="338133"/>
                      </a:lnTo>
                      <a:cubicBezTo>
                        <a:pt x="501738" y="336228"/>
                        <a:pt x="496022" y="338133"/>
                        <a:pt x="490179" y="342706"/>
                      </a:cubicBezTo>
                      <a:cubicBezTo>
                        <a:pt x="484336" y="347279"/>
                        <a:pt x="480779" y="352360"/>
                        <a:pt x="482050" y="354392"/>
                      </a:cubicBezTo>
                      <a:lnTo>
                        <a:pt x="483828" y="357059"/>
                      </a:lnTo>
                      <a:lnTo>
                        <a:pt x="571854" y="486368"/>
                      </a:lnTo>
                      <a:cubicBezTo>
                        <a:pt x="566519" y="495260"/>
                        <a:pt x="560549" y="503643"/>
                        <a:pt x="554071" y="511646"/>
                      </a:cubicBezTo>
                      <a:cubicBezTo>
                        <a:pt x="545942" y="521172"/>
                        <a:pt x="537177" y="529937"/>
                        <a:pt x="527650" y="537812"/>
                      </a:cubicBezTo>
                      <a:lnTo>
                        <a:pt x="526507" y="536034"/>
                      </a:lnTo>
                      <a:lnTo>
                        <a:pt x="432257" y="397834"/>
                      </a:lnTo>
                      <a:lnTo>
                        <a:pt x="430351" y="395039"/>
                      </a:lnTo>
                      <a:cubicBezTo>
                        <a:pt x="428954" y="393007"/>
                        <a:pt x="423111" y="395039"/>
                        <a:pt x="417268" y="399485"/>
                      </a:cubicBezTo>
                      <a:cubicBezTo>
                        <a:pt x="411425" y="403931"/>
                        <a:pt x="407869" y="409266"/>
                        <a:pt x="409266" y="411298"/>
                      </a:cubicBezTo>
                      <a:lnTo>
                        <a:pt x="411171" y="414093"/>
                      </a:lnTo>
                      <a:lnTo>
                        <a:pt x="505422" y="552292"/>
                      </a:lnTo>
                      <a:lnTo>
                        <a:pt x="505930" y="553055"/>
                      </a:lnTo>
                      <a:cubicBezTo>
                        <a:pt x="486368" y="564741"/>
                        <a:pt x="465156" y="573124"/>
                        <a:pt x="443054" y="577951"/>
                      </a:cubicBezTo>
                      <a:lnTo>
                        <a:pt x="358711" y="454104"/>
                      </a:lnTo>
                      <a:lnTo>
                        <a:pt x="356933" y="451437"/>
                      </a:lnTo>
                      <a:cubicBezTo>
                        <a:pt x="355535" y="449531"/>
                        <a:pt x="349819" y="451437"/>
                        <a:pt x="343976" y="456010"/>
                      </a:cubicBezTo>
                      <a:cubicBezTo>
                        <a:pt x="338133" y="460582"/>
                        <a:pt x="334577" y="465664"/>
                        <a:pt x="335847" y="467569"/>
                      </a:cubicBezTo>
                      <a:lnTo>
                        <a:pt x="337625" y="470236"/>
                      </a:lnTo>
                      <a:lnTo>
                        <a:pt x="414347" y="582651"/>
                      </a:lnTo>
                      <a:cubicBezTo>
                        <a:pt x="406471" y="583540"/>
                        <a:pt x="398596" y="584302"/>
                        <a:pt x="390467" y="584683"/>
                      </a:cubicBezTo>
                      <a:cubicBezTo>
                        <a:pt x="373191" y="585573"/>
                        <a:pt x="355281" y="585699"/>
                        <a:pt x="336863" y="585318"/>
                      </a:cubicBezTo>
                      <a:lnTo>
                        <a:pt x="284403" y="508343"/>
                      </a:lnTo>
                      <a:lnTo>
                        <a:pt x="283133" y="506438"/>
                      </a:lnTo>
                      <a:cubicBezTo>
                        <a:pt x="282243" y="505040"/>
                        <a:pt x="276782" y="507708"/>
                        <a:pt x="270939" y="512154"/>
                      </a:cubicBezTo>
                      <a:cubicBezTo>
                        <a:pt x="265096" y="516599"/>
                        <a:pt x="261158" y="521172"/>
                        <a:pt x="262047" y="522696"/>
                      </a:cubicBezTo>
                      <a:lnTo>
                        <a:pt x="263317" y="524602"/>
                      </a:lnTo>
                      <a:lnTo>
                        <a:pt x="304218" y="584556"/>
                      </a:lnTo>
                      <a:cubicBezTo>
                        <a:pt x="282117" y="584048"/>
                        <a:pt x="259507" y="583540"/>
                        <a:pt x="236516" y="584048"/>
                      </a:cubicBezTo>
                      <a:cubicBezTo>
                        <a:pt x="228005" y="584302"/>
                        <a:pt x="219240" y="584556"/>
                        <a:pt x="210476" y="585064"/>
                      </a:cubicBezTo>
                      <a:cubicBezTo>
                        <a:pt x="202601" y="585445"/>
                        <a:pt x="194725" y="585954"/>
                        <a:pt x="186723" y="586589"/>
                      </a:cubicBezTo>
                      <a:lnTo>
                        <a:pt x="186469" y="586335"/>
                      </a:lnTo>
                      <a:cubicBezTo>
                        <a:pt x="132103" y="591415"/>
                        <a:pt x="76087" y="605007"/>
                        <a:pt x="24007" y="639811"/>
                      </a:cubicBezTo>
                      <a:cubicBezTo>
                        <a:pt x="15878" y="645273"/>
                        <a:pt x="7876" y="651370"/>
                        <a:pt x="0" y="657975"/>
                      </a:cubicBezTo>
                      <a:lnTo>
                        <a:pt x="151792" y="657975"/>
                      </a:lnTo>
                      <a:cubicBezTo>
                        <a:pt x="161064" y="656324"/>
                        <a:pt x="170464" y="654927"/>
                        <a:pt x="179737" y="653783"/>
                      </a:cubicBezTo>
                      <a:cubicBezTo>
                        <a:pt x="185961" y="653021"/>
                        <a:pt x="192185" y="652259"/>
                        <a:pt x="198282" y="651624"/>
                      </a:cubicBezTo>
                      <a:cubicBezTo>
                        <a:pt x="206792" y="650735"/>
                        <a:pt x="215303" y="649973"/>
                        <a:pt x="223813" y="649338"/>
                      </a:cubicBezTo>
                      <a:cubicBezTo>
                        <a:pt x="231562" y="648829"/>
                        <a:pt x="239310" y="648321"/>
                        <a:pt x="247058" y="648067"/>
                      </a:cubicBezTo>
                      <a:lnTo>
                        <a:pt x="247312" y="648067"/>
                      </a:lnTo>
                      <a:cubicBezTo>
                        <a:pt x="299900" y="645019"/>
                        <a:pt x="350962" y="644002"/>
                        <a:pt x="398723" y="635238"/>
                      </a:cubicBezTo>
                      <a:cubicBezTo>
                        <a:pt x="422603" y="631046"/>
                        <a:pt x="446102" y="624314"/>
                        <a:pt x="468839" y="615041"/>
                      </a:cubicBezTo>
                      <a:cubicBezTo>
                        <a:pt x="493100" y="604880"/>
                        <a:pt x="516091" y="591669"/>
                        <a:pt x="537431" y="575665"/>
                      </a:cubicBezTo>
                      <a:lnTo>
                        <a:pt x="538320" y="574902"/>
                      </a:lnTo>
                      <a:lnTo>
                        <a:pt x="540099" y="573505"/>
                      </a:lnTo>
                      <a:lnTo>
                        <a:pt x="541750" y="572362"/>
                      </a:lnTo>
                      <a:lnTo>
                        <a:pt x="542639" y="571727"/>
                      </a:lnTo>
                      <a:cubicBezTo>
                        <a:pt x="566519" y="553182"/>
                        <a:pt x="587859" y="531461"/>
                        <a:pt x="606277" y="506946"/>
                      </a:cubicBezTo>
                      <a:lnTo>
                        <a:pt x="608691" y="503770"/>
                      </a:lnTo>
                      <a:lnTo>
                        <a:pt x="610088" y="501865"/>
                      </a:lnTo>
                      <a:cubicBezTo>
                        <a:pt x="632952" y="470490"/>
                        <a:pt x="650100" y="435559"/>
                        <a:pt x="665470" y="397960"/>
                      </a:cubicBezTo>
                      <a:lnTo>
                        <a:pt x="665978" y="396563"/>
                      </a:lnTo>
                      <a:lnTo>
                        <a:pt x="667629" y="392371"/>
                      </a:lnTo>
                      <a:cubicBezTo>
                        <a:pt x="677918" y="367094"/>
                        <a:pt x="687699" y="340547"/>
                        <a:pt x="697987" y="313364"/>
                      </a:cubicBezTo>
                      <a:lnTo>
                        <a:pt x="697987" y="312856"/>
                      </a:lnTo>
                      <a:lnTo>
                        <a:pt x="703068" y="299391"/>
                      </a:lnTo>
                      <a:cubicBezTo>
                        <a:pt x="706117" y="290881"/>
                        <a:pt x="709419" y="282497"/>
                        <a:pt x="712722" y="273987"/>
                      </a:cubicBezTo>
                      <a:cubicBezTo>
                        <a:pt x="717676" y="261539"/>
                        <a:pt x="722757" y="248836"/>
                        <a:pt x="728219" y="236261"/>
                      </a:cubicBezTo>
                      <a:cubicBezTo>
                        <a:pt x="741683" y="205014"/>
                        <a:pt x="758069" y="175291"/>
                        <a:pt x="776995" y="147600"/>
                      </a:cubicBezTo>
                      <a:lnTo>
                        <a:pt x="776995" y="204760"/>
                      </a:lnTo>
                      <a:cubicBezTo>
                        <a:pt x="776995" y="206411"/>
                        <a:pt x="782838" y="207808"/>
                        <a:pt x="789951" y="207808"/>
                      </a:cubicBezTo>
                      <a:cubicBezTo>
                        <a:pt x="797064" y="207808"/>
                        <a:pt x="802908" y="206538"/>
                        <a:pt x="802908" y="204760"/>
                      </a:cubicBezTo>
                      <a:lnTo>
                        <a:pt x="802908" y="114955"/>
                      </a:lnTo>
                      <a:cubicBezTo>
                        <a:pt x="821453" y="94377"/>
                        <a:pt x="843174" y="77103"/>
                        <a:pt x="867054" y="63892"/>
                      </a:cubicBezTo>
                      <a:lnTo>
                        <a:pt x="867054" y="203362"/>
                      </a:lnTo>
                      <a:cubicBezTo>
                        <a:pt x="867054" y="205649"/>
                        <a:pt x="872897" y="207554"/>
                        <a:pt x="880010" y="207554"/>
                      </a:cubicBezTo>
                      <a:cubicBezTo>
                        <a:pt x="887123" y="207554"/>
                        <a:pt x="892966" y="205649"/>
                        <a:pt x="892966" y="203362"/>
                      </a:cubicBezTo>
                      <a:lnTo>
                        <a:pt x="892966" y="51825"/>
                      </a:lnTo>
                      <a:cubicBezTo>
                        <a:pt x="899825" y="49158"/>
                        <a:pt x="906812" y="46744"/>
                        <a:pt x="914052" y="44712"/>
                      </a:cubicBezTo>
                      <a:lnTo>
                        <a:pt x="919133" y="43441"/>
                      </a:lnTo>
                      <a:lnTo>
                        <a:pt x="920911" y="43060"/>
                      </a:lnTo>
                      <a:cubicBezTo>
                        <a:pt x="932851" y="40266"/>
                        <a:pt x="944919" y="38488"/>
                        <a:pt x="957113" y="37726"/>
                      </a:cubicBezTo>
                      <a:lnTo>
                        <a:pt x="957113" y="203108"/>
                      </a:lnTo>
                      <a:cubicBezTo>
                        <a:pt x="957113" y="205649"/>
                        <a:pt x="962829" y="207681"/>
                        <a:pt x="970069" y="207681"/>
                      </a:cubicBezTo>
                      <a:cubicBezTo>
                        <a:pt x="977309" y="207681"/>
                        <a:pt x="983025" y="205649"/>
                        <a:pt x="983025" y="203108"/>
                      </a:cubicBezTo>
                      <a:lnTo>
                        <a:pt x="983025" y="37471"/>
                      </a:lnTo>
                      <a:cubicBezTo>
                        <a:pt x="1005000" y="38614"/>
                        <a:pt x="1026720" y="42806"/>
                        <a:pt x="1047679" y="50047"/>
                      </a:cubicBezTo>
                      <a:lnTo>
                        <a:pt x="1047679" y="203489"/>
                      </a:lnTo>
                      <a:cubicBezTo>
                        <a:pt x="1047679" y="205776"/>
                        <a:pt x="1053523" y="207681"/>
                        <a:pt x="1060636" y="207681"/>
                      </a:cubicBezTo>
                      <a:cubicBezTo>
                        <a:pt x="1067749" y="207681"/>
                        <a:pt x="1073592" y="205776"/>
                        <a:pt x="1073592" y="203489"/>
                      </a:cubicBezTo>
                      <a:lnTo>
                        <a:pt x="1073592" y="61098"/>
                      </a:lnTo>
                      <a:cubicBezTo>
                        <a:pt x="1097218" y="73038"/>
                        <a:pt x="1118812" y="89042"/>
                        <a:pt x="1137611" y="108477"/>
                      </a:cubicBezTo>
                      <a:lnTo>
                        <a:pt x="1137611" y="204760"/>
                      </a:lnTo>
                      <a:cubicBezTo>
                        <a:pt x="1137611" y="206411"/>
                        <a:pt x="1143454" y="207808"/>
                        <a:pt x="1150567" y="207808"/>
                      </a:cubicBezTo>
                      <a:cubicBezTo>
                        <a:pt x="1157680" y="207808"/>
                        <a:pt x="1163524" y="206538"/>
                        <a:pt x="1163524" y="204760"/>
                      </a:cubicBezTo>
                      <a:lnTo>
                        <a:pt x="1163524" y="139089"/>
                      </a:lnTo>
                      <a:cubicBezTo>
                        <a:pt x="1187531" y="171353"/>
                        <a:pt x="1205695" y="207808"/>
                        <a:pt x="1221319" y="244518"/>
                      </a:cubicBezTo>
                      <a:cubicBezTo>
                        <a:pt x="1222970" y="248328"/>
                        <a:pt x="1224621" y="252266"/>
                        <a:pt x="1226273" y="256204"/>
                      </a:cubicBezTo>
                      <a:cubicBezTo>
                        <a:pt x="1229703" y="264587"/>
                        <a:pt x="1233005" y="272971"/>
                        <a:pt x="1236181" y="281481"/>
                      </a:cubicBezTo>
                      <a:cubicBezTo>
                        <a:pt x="1239102" y="289229"/>
                        <a:pt x="1242023" y="297105"/>
                        <a:pt x="1244691" y="304980"/>
                      </a:cubicBezTo>
                      <a:cubicBezTo>
                        <a:pt x="1263109" y="355662"/>
                        <a:pt x="1279495" y="405582"/>
                        <a:pt x="1301089" y="450167"/>
                      </a:cubicBezTo>
                      <a:cubicBezTo>
                        <a:pt x="1322683" y="494878"/>
                        <a:pt x="1349484" y="534255"/>
                        <a:pt x="1390894" y="569440"/>
                      </a:cubicBezTo>
                      <a:lnTo>
                        <a:pt x="1398896" y="576173"/>
                      </a:lnTo>
                      <a:lnTo>
                        <a:pt x="1399658" y="576681"/>
                      </a:lnTo>
                      <a:lnTo>
                        <a:pt x="1401945" y="578332"/>
                      </a:lnTo>
                      <a:lnTo>
                        <a:pt x="1403850" y="579984"/>
                      </a:lnTo>
                      <a:cubicBezTo>
                        <a:pt x="1443100" y="610342"/>
                        <a:pt x="1487938" y="631300"/>
                        <a:pt x="1535445" y="641335"/>
                      </a:cubicBezTo>
                      <a:cubicBezTo>
                        <a:pt x="1578632" y="650989"/>
                        <a:pt x="1624741" y="654164"/>
                        <a:pt x="1673264" y="657721"/>
                      </a:cubicBezTo>
                      <a:lnTo>
                        <a:pt x="1921592" y="657721"/>
                      </a:lnTo>
                      <a:cubicBezTo>
                        <a:pt x="1920322" y="656832"/>
                        <a:pt x="1919179" y="655943"/>
                        <a:pt x="1917909" y="655054"/>
                      </a:cubicBezTo>
                      <a:cubicBezTo>
                        <a:pt x="1866338" y="619487"/>
                        <a:pt x="1810575" y="605261"/>
                        <a:pt x="1756336" y="599418"/>
                      </a:cubicBezTo>
                      <a:close/>
                    </a:path>
                  </a:pathLst>
                </a:custGeom>
                <a:solidFill>
                  <a:srgbClr val="C2B9B5"/>
                </a:soli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0" name="Freeform: Shape 1228">
                  <a:extLst>
                    <a:ext uri="{FF2B5EF4-FFF2-40B4-BE49-F238E27FC236}">
                      <a16:creationId xmlns:a16="http://schemas.microsoft.com/office/drawing/2014/main" id="{5148C217-B633-D1BE-F97D-BB259450A9A8}"/>
                    </a:ext>
                  </a:extLst>
                </p:cNvPr>
                <p:cNvSpPr/>
                <p:nvPr/>
              </p:nvSpPr>
              <p:spPr>
                <a:xfrm>
                  <a:off x="5639769" y="3589047"/>
                  <a:ext cx="1603307" cy="498585"/>
                </a:xfrm>
                <a:custGeom>
                  <a:avLst/>
                  <a:gdLst>
                    <a:gd name="connsiteX0" fmla="*/ 1554223 w 1603307"/>
                    <a:gd name="connsiteY0" fmla="*/ 175695 h 498585"/>
                    <a:gd name="connsiteX1" fmla="*/ 1473945 w 1603307"/>
                    <a:gd name="connsiteY1" fmla="*/ 84620 h 498585"/>
                    <a:gd name="connsiteX2" fmla="*/ 1470389 w 1603307"/>
                    <a:gd name="connsiteY2" fmla="*/ 81953 h 498585"/>
                    <a:gd name="connsiteX3" fmla="*/ 1470134 w 1603307"/>
                    <a:gd name="connsiteY3" fmla="*/ 81699 h 498585"/>
                    <a:gd name="connsiteX4" fmla="*/ 1469245 w 1603307"/>
                    <a:gd name="connsiteY4" fmla="*/ 80936 h 498585"/>
                    <a:gd name="connsiteX5" fmla="*/ 1466197 w 1603307"/>
                    <a:gd name="connsiteY5" fmla="*/ 78523 h 498585"/>
                    <a:gd name="connsiteX6" fmla="*/ 1365088 w 1603307"/>
                    <a:gd name="connsiteY6" fmla="*/ 23650 h 498585"/>
                    <a:gd name="connsiteX7" fmla="*/ 1270583 w 1603307"/>
                    <a:gd name="connsiteY7" fmla="*/ 8534 h 498585"/>
                    <a:gd name="connsiteX8" fmla="*/ 1109772 w 1603307"/>
                    <a:gd name="connsiteY8" fmla="*/ 57310 h 498585"/>
                    <a:gd name="connsiteX9" fmla="*/ 1109772 w 1603307"/>
                    <a:gd name="connsiteY9" fmla="*/ 56929 h 498585"/>
                    <a:gd name="connsiteX10" fmla="*/ 1097197 w 1603307"/>
                    <a:gd name="connsiteY10" fmla="*/ 64678 h 498585"/>
                    <a:gd name="connsiteX11" fmla="*/ 1074714 w 1603307"/>
                    <a:gd name="connsiteY11" fmla="*/ 79412 h 498585"/>
                    <a:gd name="connsiteX12" fmla="*/ 1008282 w 1603307"/>
                    <a:gd name="connsiteY12" fmla="*/ 129459 h 498585"/>
                    <a:gd name="connsiteX13" fmla="*/ 1008282 w 1603307"/>
                    <a:gd name="connsiteY13" fmla="*/ 56802 h 498585"/>
                    <a:gd name="connsiteX14" fmla="*/ 995325 w 1603307"/>
                    <a:gd name="connsiteY14" fmla="*/ 53754 h 498585"/>
                    <a:gd name="connsiteX15" fmla="*/ 982369 w 1603307"/>
                    <a:gd name="connsiteY15" fmla="*/ 56802 h 498585"/>
                    <a:gd name="connsiteX16" fmla="*/ 982369 w 1603307"/>
                    <a:gd name="connsiteY16" fmla="*/ 150037 h 498585"/>
                    <a:gd name="connsiteX17" fmla="*/ 940579 w 1603307"/>
                    <a:gd name="connsiteY17" fmla="*/ 181538 h 498585"/>
                    <a:gd name="connsiteX18" fmla="*/ 918350 w 1603307"/>
                    <a:gd name="connsiteY18" fmla="*/ 196273 h 498585"/>
                    <a:gd name="connsiteX19" fmla="*/ 918350 w 1603307"/>
                    <a:gd name="connsiteY19" fmla="*/ 58326 h 498585"/>
                    <a:gd name="connsiteX20" fmla="*/ 905394 w 1603307"/>
                    <a:gd name="connsiteY20" fmla="*/ 53881 h 498585"/>
                    <a:gd name="connsiteX21" fmla="*/ 892438 w 1603307"/>
                    <a:gd name="connsiteY21" fmla="*/ 58326 h 498585"/>
                    <a:gd name="connsiteX22" fmla="*/ 892438 w 1603307"/>
                    <a:gd name="connsiteY22" fmla="*/ 210880 h 498585"/>
                    <a:gd name="connsiteX23" fmla="*/ 874654 w 1603307"/>
                    <a:gd name="connsiteY23" fmla="*/ 218756 h 498585"/>
                    <a:gd name="connsiteX24" fmla="*/ 828291 w 1603307"/>
                    <a:gd name="connsiteY24" fmla="*/ 231077 h 498585"/>
                    <a:gd name="connsiteX25" fmla="*/ 828291 w 1603307"/>
                    <a:gd name="connsiteY25" fmla="*/ 58581 h 498585"/>
                    <a:gd name="connsiteX26" fmla="*/ 815335 w 1603307"/>
                    <a:gd name="connsiteY26" fmla="*/ 53754 h 498585"/>
                    <a:gd name="connsiteX27" fmla="*/ 802379 w 1603307"/>
                    <a:gd name="connsiteY27" fmla="*/ 58581 h 498585"/>
                    <a:gd name="connsiteX28" fmla="*/ 802379 w 1603307"/>
                    <a:gd name="connsiteY28" fmla="*/ 232855 h 498585"/>
                    <a:gd name="connsiteX29" fmla="*/ 801362 w 1603307"/>
                    <a:gd name="connsiteY29" fmla="*/ 232855 h 498585"/>
                    <a:gd name="connsiteX30" fmla="*/ 737851 w 1603307"/>
                    <a:gd name="connsiteY30" fmla="*/ 221042 h 498585"/>
                    <a:gd name="connsiteX31" fmla="*/ 737851 w 1603307"/>
                    <a:gd name="connsiteY31" fmla="*/ 58326 h 498585"/>
                    <a:gd name="connsiteX32" fmla="*/ 724895 w 1603307"/>
                    <a:gd name="connsiteY32" fmla="*/ 53881 h 498585"/>
                    <a:gd name="connsiteX33" fmla="*/ 711939 w 1603307"/>
                    <a:gd name="connsiteY33" fmla="*/ 58326 h 498585"/>
                    <a:gd name="connsiteX34" fmla="*/ 711939 w 1603307"/>
                    <a:gd name="connsiteY34" fmla="*/ 210118 h 498585"/>
                    <a:gd name="connsiteX35" fmla="*/ 670656 w 1603307"/>
                    <a:gd name="connsiteY35" fmla="*/ 185349 h 498585"/>
                    <a:gd name="connsiteX36" fmla="*/ 647920 w 1603307"/>
                    <a:gd name="connsiteY36" fmla="*/ 168836 h 498585"/>
                    <a:gd name="connsiteX37" fmla="*/ 647920 w 1603307"/>
                    <a:gd name="connsiteY37" fmla="*/ 56929 h 498585"/>
                    <a:gd name="connsiteX38" fmla="*/ 634963 w 1603307"/>
                    <a:gd name="connsiteY38" fmla="*/ 53881 h 498585"/>
                    <a:gd name="connsiteX39" fmla="*/ 622007 w 1603307"/>
                    <a:gd name="connsiteY39" fmla="*/ 56929 h 498585"/>
                    <a:gd name="connsiteX40" fmla="*/ 622007 w 1603307"/>
                    <a:gd name="connsiteY40" fmla="*/ 148258 h 498585"/>
                    <a:gd name="connsiteX41" fmla="*/ 546175 w 1603307"/>
                    <a:gd name="connsiteY41" fmla="*/ 88431 h 498585"/>
                    <a:gd name="connsiteX42" fmla="*/ 524581 w 1603307"/>
                    <a:gd name="connsiteY42" fmla="*/ 72934 h 498585"/>
                    <a:gd name="connsiteX43" fmla="*/ 504512 w 1603307"/>
                    <a:gd name="connsiteY43" fmla="*/ 59343 h 498585"/>
                    <a:gd name="connsiteX44" fmla="*/ 504512 w 1603307"/>
                    <a:gd name="connsiteY44" fmla="*/ 58962 h 498585"/>
                    <a:gd name="connsiteX45" fmla="*/ 343447 w 1603307"/>
                    <a:gd name="connsiteY45" fmla="*/ 659 h 498585"/>
                    <a:gd name="connsiteX46" fmla="*/ 246021 w 1603307"/>
                    <a:gd name="connsiteY46" fmla="*/ 11455 h 498585"/>
                    <a:gd name="connsiteX47" fmla="*/ 140466 w 1603307"/>
                    <a:gd name="connsiteY47" fmla="*/ 64805 h 498585"/>
                    <a:gd name="connsiteX48" fmla="*/ 133099 w 1603307"/>
                    <a:gd name="connsiteY48" fmla="*/ 70267 h 498585"/>
                    <a:gd name="connsiteX49" fmla="*/ 51931 w 1603307"/>
                    <a:gd name="connsiteY49" fmla="*/ 159817 h 498585"/>
                    <a:gd name="connsiteX50" fmla="*/ 10649 w 1603307"/>
                    <a:gd name="connsiteY50" fmla="*/ 254322 h 498585"/>
                    <a:gd name="connsiteX51" fmla="*/ 10014 w 1603307"/>
                    <a:gd name="connsiteY51" fmla="*/ 435455 h 498585"/>
                    <a:gd name="connsiteX52" fmla="*/ 10268 w 1603307"/>
                    <a:gd name="connsiteY52" fmla="*/ 435710 h 498585"/>
                    <a:gd name="connsiteX53" fmla="*/ 15730 w 1603307"/>
                    <a:gd name="connsiteY53" fmla="*/ 460352 h 498585"/>
                    <a:gd name="connsiteX54" fmla="*/ 22462 w 1603307"/>
                    <a:gd name="connsiteY54" fmla="*/ 487154 h 498585"/>
                    <a:gd name="connsiteX55" fmla="*/ 25638 w 1603307"/>
                    <a:gd name="connsiteY55" fmla="*/ 498586 h 498585"/>
                    <a:gd name="connsiteX56" fmla="*/ 85719 w 1603307"/>
                    <a:gd name="connsiteY56" fmla="*/ 498586 h 498585"/>
                    <a:gd name="connsiteX57" fmla="*/ 84703 w 1603307"/>
                    <a:gd name="connsiteY57" fmla="*/ 494013 h 498585"/>
                    <a:gd name="connsiteX58" fmla="*/ 84703 w 1603307"/>
                    <a:gd name="connsiteY58" fmla="*/ 493505 h 498585"/>
                    <a:gd name="connsiteX59" fmla="*/ 81273 w 1603307"/>
                    <a:gd name="connsiteY59" fmla="*/ 479659 h 498585"/>
                    <a:gd name="connsiteX60" fmla="*/ 75177 w 1603307"/>
                    <a:gd name="connsiteY60" fmla="*/ 452985 h 498585"/>
                    <a:gd name="connsiteX61" fmla="*/ 57774 w 1603307"/>
                    <a:gd name="connsiteY61" fmla="*/ 291793 h 498585"/>
                    <a:gd name="connsiteX62" fmla="*/ 99184 w 1603307"/>
                    <a:gd name="connsiteY62" fmla="*/ 352256 h 498585"/>
                    <a:gd name="connsiteX63" fmla="*/ 100581 w 1603307"/>
                    <a:gd name="connsiteY63" fmla="*/ 354161 h 498585"/>
                    <a:gd name="connsiteX64" fmla="*/ 112775 w 1603307"/>
                    <a:gd name="connsiteY64" fmla="*/ 348572 h 498585"/>
                    <a:gd name="connsiteX65" fmla="*/ 121540 w 1603307"/>
                    <a:gd name="connsiteY65" fmla="*/ 337903 h 498585"/>
                    <a:gd name="connsiteX66" fmla="*/ 120142 w 1603307"/>
                    <a:gd name="connsiteY66" fmla="*/ 335997 h 498585"/>
                    <a:gd name="connsiteX67" fmla="*/ 62601 w 1603307"/>
                    <a:gd name="connsiteY67" fmla="*/ 251909 h 498585"/>
                    <a:gd name="connsiteX68" fmla="*/ 87879 w 1603307"/>
                    <a:gd name="connsiteY68" fmla="*/ 179252 h 498585"/>
                    <a:gd name="connsiteX69" fmla="*/ 89784 w 1603307"/>
                    <a:gd name="connsiteY69" fmla="*/ 175695 h 498585"/>
                    <a:gd name="connsiteX70" fmla="*/ 170697 w 1603307"/>
                    <a:gd name="connsiteY70" fmla="*/ 294207 h 498585"/>
                    <a:gd name="connsiteX71" fmla="*/ 172602 w 1603307"/>
                    <a:gd name="connsiteY71" fmla="*/ 296874 h 498585"/>
                    <a:gd name="connsiteX72" fmla="*/ 185559 w 1603307"/>
                    <a:gd name="connsiteY72" fmla="*/ 292302 h 498585"/>
                    <a:gd name="connsiteX73" fmla="*/ 193688 w 1603307"/>
                    <a:gd name="connsiteY73" fmla="*/ 280615 h 498585"/>
                    <a:gd name="connsiteX74" fmla="*/ 191783 w 1603307"/>
                    <a:gd name="connsiteY74" fmla="*/ 277948 h 498585"/>
                    <a:gd name="connsiteX75" fmla="*/ 105281 w 1603307"/>
                    <a:gd name="connsiteY75" fmla="*/ 150926 h 498585"/>
                    <a:gd name="connsiteX76" fmla="*/ 150882 w 1603307"/>
                    <a:gd name="connsiteY76" fmla="*/ 101514 h 498585"/>
                    <a:gd name="connsiteX77" fmla="*/ 243354 w 1603307"/>
                    <a:gd name="connsiteY77" fmla="*/ 237047 h 498585"/>
                    <a:gd name="connsiteX78" fmla="*/ 245386 w 1603307"/>
                    <a:gd name="connsiteY78" fmla="*/ 240095 h 498585"/>
                    <a:gd name="connsiteX79" fmla="*/ 258470 w 1603307"/>
                    <a:gd name="connsiteY79" fmla="*/ 235777 h 498585"/>
                    <a:gd name="connsiteX80" fmla="*/ 266345 w 1603307"/>
                    <a:gd name="connsiteY80" fmla="*/ 223836 h 498585"/>
                    <a:gd name="connsiteX81" fmla="*/ 264312 w 1603307"/>
                    <a:gd name="connsiteY81" fmla="*/ 220788 h 498585"/>
                    <a:gd name="connsiteX82" fmla="*/ 172349 w 1603307"/>
                    <a:gd name="connsiteY82" fmla="*/ 86017 h 498585"/>
                    <a:gd name="connsiteX83" fmla="*/ 233192 w 1603307"/>
                    <a:gd name="connsiteY83" fmla="*/ 58200 h 498585"/>
                    <a:gd name="connsiteX84" fmla="*/ 316773 w 1603307"/>
                    <a:gd name="connsiteY84" fmla="*/ 180649 h 498585"/>
                    <a:gd name="connsiteX85" fmla="*/ 318678 w 1603307"/>
                    <a:gd name="connsiteY85" fmla="*/ 183443 h 498585"/>
                    <a:gd name="connsiteX86" fmla="*/ 331634 w 1603307"/>
                    <a:gd name="connsiteY86" fmla="*/ 178998 h 498585"/>
                    <a:gd name="connsiteX87" fmla="*/ 339637 w 1603307"/>
                    <a:gd name="connsiteY87" fmla="*/ 167185 h 498585"/>
                    <a:gd name="connsiteX88" fmla="*/ 337731 w 1603307"/>
                    <a:gd name="connsiteY88" fmla="*/ 164390 h 498585"/>
                    <a:gd name="connsiteX89" fmla="*/ 261010 w 1603307"/>
                    <a:gd name="connsiteY89" fmla="*/ 51975 h 498585"/>
                    <a:gd name="connsiteX90" fmla="*/ 342177 w 1603307"/>
                    <a:gd name="connsiteY90" fmla="*/ 55024 h 498585"/>
                    <a:gd name="connsiteX91" fmla="*/ 390827 w 1603307"/>
                    <a:gd name="connsiteY91" fmla="*/ 126283 h 498585"/>
                    <a:gd name="connsiteX92" fmla="*/ 392097 w 1603307"/>
                    <a:gd name="connsiteY92" fmla="*/ 128189 h 498585"/>
                    <a:gd name="connsiteX93" fmla="*/ 404291 w 1603307"/>
                    <a:gd name="connsiteY93" fmla="*/ 122600 h 498585"/>
                    <a:gd name="connsiteX94" fmla="*/ 413055 w 1603307"/>
                    <a:gd name="connsiteY94" fmla="*/ 111930 h 498585"/>
                    <a:gd name="connsiteX95" fmla="*/ 411658 w 1603307"/>
                    <a:gd name="connsiteY95" fmla="*/ 110025 h 498585"/>
                    <a:gd name="connsiteX96" fmla="*/ 382189 w 1603307"/>
                    <a:gd name="connsiteY96" fmla="*/ 66583 h 498585"/>
                    <a:gd name="connsiteX97" fmla="*/ 498669 w 1603307"/>
                    <a:gd name="connsiteY97" fmla="*/ 129840 h 498585"/>
                    <a:gd name="connsiteX98" fmla="*/ 520389 w 1603307"/>
                    <a:gd name="connsiteY98" fmla="*/ 144702 h 498585"/>
                    <a:gd name="connsiteX99" fmla="*/ 531567 w 1603307"/>
                    <a:gd name="connsiteY99" fmla="*/ 152577 h 498585"/>
                    <a:gd name="connsiteX100" fmla="*/ 531948 w 1603307"/>
                    <a:gd name="connsiteY100" fmla="*/ 152577 h 498585"/>
                    <a:gd name="connsiteX101" fmla="*/ 540840 w 1603307"/>
                    <a:gd name="connsiteY101" fmla="*/ 158674 h 498585"/>
                    <a:gd name="connsiteX102" fmla="*/ 658590 w 1603307"/>
                    <a:gd name="connsiteY102" fmla="*/ 232855 h 498585"/>
                    <a:gd name="connsiteX103" fmla="*/ 798949 w 1603307"/>
                    <a:gd name="connsiteY103" fmla="*/ 268802 h 498585"/>
                    <a:gd name="connsiteX104" fmla="*/ 804284 w 1603307"/>
                    <a:gd name="connsiteY104" fmla="*/ 268802 h 498585"/>
                    <a:gd name="connsiteX105" fmla="*/ 949852 w 1603307"/>
                    <a:gd name="connsiteY105" fmla="*/ 232347 h 498585"/>
                    <a:gd name="connsiteX106" fmla="*/ 1080812 w 1603307"/>
                    <a:gd name="connsiteY106" fmla="*/ 149910 h 498585"/>
                    <a:gd name="connsiteX107" fmla="*/ 1100881 w 1603307"/>
                    <a:gd name="connsiteY107" fmla="*/ 136445 h 498585"/>
                    <a:gd name="connsiteX108" fmla="*/ 1122982 w 1603307"/>
                    <a:gd name="connsiteY108" fmla="*/ 122473 h 498585"/>
                    <a:gd name="connsiteX109" fmla="*/ 1235778 w 1603307"/>
                    <a:gd name="connsiteY109" fmla="*/ 69632 h 498585"/>
                    <a:gd name="connsiteX110" fmla="*/ 1198688 w 1603307"/>
                    <a:gd name="connsiteY110" fmla="*/ 124124 h 498585"/>
                    <a:gd name="connsiteX111" fmla="*/ 1197418 w 1603307"/>
                    <a:gd name="connsiteY111" fmla="*/ 126030 h 498585"/>
                    <a:gd name="connsiteX112" fmla="*/ 1206310 w 1603307"/>
                    <a:gd name="connsiteY112" fmla="*/ 136572 h 498585"/>
                    <a:gd name="connsiteX113" fmla="*/ 1218503 w 1603307"/>
                    <a:gd name="connsiteY113" fmla="*/ 142288 h 498585"/>
                    <a:gd name="connsiteX114" fmla="*/ 1219774 w 1603307"/>
                    <a:gd name="connsiteY114" fmla="*/ 140510 h 498585"/>
                    <a:gd name="connsiteX115" fmla="*/ 1273504 w 1603307"/>
                    <a:gd name="connsiteY115" fmla="*/ 61502 h 498585"/>
                    <a:gd name="connsiteX116" fmla="*/ 1275283 w 1603307"/>
                    <a:gd name="connsiteY116" fmla="*/ 61248 h 498585"/>
                    <a:gd name="connsiteX117" fmla="*/ 1351622 w 1603307"/>
                    <a:gd name="connsiteY117" fmla="*/ 63281 h 498585"/>
                    <a:gd name="connsiteX118" fmla="*/ 1272869 w 1603307"/>
                    <a:gd name="connsiteY118" fmla="*/ 178871 h 498585"/>
                    <a:gd name="connsiteX119" fmla="*/ 1271091 w 1603307"/>
                    <a:gd name="connsiteY119" fmla="*/ 181538 h 498585"/>
                    <a:gd name="connsiteX120" fmla="*/ 1279220 w 1603307"/>
                    <a:gd name="connsiteY120" fmla="*/ 193224 h 498585"/>
                    <a:gd name="connsiteX121" fmla="*/ 1292176 w 1603307"/>
                    <a:gd name="connsiteY121" fmla="*/ 197797 h 498585"/>
                    <a:gd name="connsiteX122" fmla="*/ 1294082 w 1603307"/>
                    <a:gd name="connsiteY122" fmla="*/ 195130 h 498585"/>
                    <a:gd name="connsiteX123" fmla="*/ 1378805 w 1603307"/>
                    <a:gd name="connsiteY123" fmla="*/ 70648 h 498585"/>
                    <a:gd name="connsiteX124" fmla="*/ 1437617 w 1603307"/>
                    <a:gd name="connsiteY124" fmla="*/ 100625 h 498585"/>
                    <a:gd name="connsiteX125" fmla="*/ 1346161 w 1603307"/>
                    <a:gd name="connsiteY125" fmla="*/ 234761 h 498585"/>
                    <a:gd name="connsiteX126" fmla="*/ 1344129 w 1603307"/>
                    <a:gd name="connsiteY126" fmla="*/ 237809 h 498585"/>
                    <a:gd name="connsiteX127" fmla="*/ 1352004 w 1603307"/>
                    <a:gd name="connsiteY127" fmla="*/ 249876 h 498585"/>
                    <a:gd name="connsiteX128" fmla="*/ 1365088 w 1603307"/>
                    <a:gd name="connsiteY128" fmla="*/ 254068 h 498585"/>
                    <a:gd name="connsiteX129" fmla="*/ 1367120 w 1603307"/>
                    <a:gd name="connsiteY129" fmla="*/ 251019 h 498585"/>
                    <a:gd name="connsiteX130" fmla="*/ 1458576 w 1603307"/>
                    <a:gd name="connsiteY130" fmla="*/ 116884 h 498585"/>
                    <a:gd name="connsiteX131" fmla="*/ 1503414 w 1603307"/>
                    <a:gd name="connsiteY131" fmla="*/ 168201 h 498585"/>
                    <a:gd name="connsiteX132" fmla="*/ 1419072 w 1603307"/>
                    <a:gd name="connsiteY132" fmla="*/ 292047 h 498585"/>
                    <a:gd name="connsiteX133" fmla="*/ 1417293 w 1603307"/>
                    <a:gd name="connsiteY133" fmla="*/ 294715 h 498585"/>
                    <a:gd name="connsiteX134" fmla="*/ 1425423 w 1603307"/>
                    <a:gd name="connsiteY134" fmla="*/ 306401 h 498585"/>
                    <a:gd name="connsiteX135" fmla="*/ 1438379 w 1603307"/>
                    <a:gd name="connsiteY135" fmla="*/ 310974 h 498585"/>
                    <a:gd name="connsiteX136" fmla="*/ 1440284 w 1603307"/>
                    <a:gd name="connsiteY136" fmla="*/ 308306 h 498585"/>
                    <a:gd name="connsiteX137" fmla="*/ 1518403 w 1603307"/>
                    <a:gd name="connsiteY137" fmla="*/ 193732 h 498585"/>
                    <a:gd name="connsiteX138" fmla="*/ 1543045 w 1603307"/>
                    <a:gd name="connsiteY138" fmla="*/ 273883 h 498585"/>
                    <a:gd name="connsiteX139" fmla="*/ 1490839 w 1603307"/>
                    <a:gd name="connsiteY139" fmla="*/ 350478 h 498585"/>
                    <a:gd name="connsiteX140" fmla="*/ 1489569 w 1603307"/>
                    <a:gd name="connsiteY140" fmla="*/ 352383 h 498585"/>
                    <a:gd name="connsiteX141" fmla="*/ 1498461 w 1603307"/>
                    <a:gd name="connsiteY141" fmla="*/ 362926 h 498585"/>
                    <a:gd name="connsiteX142" fmla="*/ 1510655 w 1603307"/>
                    <a:gd name="connsiteY142" fmla="*/ 368642 h 498585"/>
                    <a:gd name="connsiteX143" fmla="*/ 1511925 w 1603307"/>
                    <a:gd name="connsiteY143" fmla="*/ 366736 h 498585"/>
                    <a:gd name="connsiteX144" fmla="*/ 1546348 w 1603307"/>
                    <a:gd name="connsiteY144" fmla="*/ 316182 h 498585"/>
                    <a:gd name="connsiteX145" fmla="*/ 1532121 w 1603307"/>
                    <a:gd name="connsiteY145" fmla="*/ 437488 h 498585"/>
                    <a:gd name="connsiteX146" fmla="*/ 1529327 w 1603307"/>
                    <a:gd name="connsiteY146" fmla="*/ 450063 h 498585"/>
                    <a:gd name="connsiteX147" fmla="*/ 1528565 w 1603307"/>
                    <a:gd name="connsiteY147" fmla="*/ 453366 h 498585"/>
                    <a:gd name="connsiteX148" fmla="*/ 1525390 w 1603307"/>
                    <a:gd name="connsiteY148" fmla="*/ 466830 h 498585"/>
                    <a:gd name="connsiteX149" fmla="*/ 1518784 w 1603307"/>
                    <a:gd name="connsiteY149" fmla="*/ 493378 h 498585"/>
                    <a:gd name="connsiteX150" fmla="*/ 1517514 w 1603307"/>
                    <a:gd name="connsiteY150" fmla="*/ 498332 h 498585"/>
                    <a:gd name="connsiteX151" fmla="*/ 1579374 w 1603307"/>
                    <a:gd name="connsiteY151" fmla="*/ 498332 h 498585"/>
                    <a:gd name="connsiteX152" fmla="*/ 1585216 w 1603307"/>
                    <a:gd name="connsiteY152" fmla="*/ 476484 h 498585"/>
                    <a:gd name="connsiteX153" fmla="*/ 1591187 w 1603307"/>
                    <a:gd name="connsiteY153" fmla="*/ 451969 h 498585"/>
                    <a:gd name="connsiteX154" fmla="*/ 1591440 w 1603307"/>
                    <a:gd name="connsiteY154" fmla="*/ 451714 h 498585"/>
                    <a:gd name="connsiteX155" fmla="*/ 1594235 w 1603307"/>
                    <a:gd name="connsiteY155" fmla="*/ 270708 h 498585"/>
                    <a:gd name="connsiteX156" fmla="*/ 1555239 w 1603307"/>
                    <a:gd name="connsiteY156" fmla="*/ 175060 h 49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03307" h="498585">
                      <a:moveTo>
                        <a:pt x="1554223" y="175695"/>
                      </a:moveTo>
                      <a:cubicBezTo>
                        <a:pt x="1532756" y="140510"/>
                        <a:pt x="1505320" y="109897"/>
                        <a:pt x="1473945" y="84620"/>
                      </a:cubicBezTo>
                      <a:lnTo>
                        <a:pt x="1470389" y="81953"/>
                      </a:lnTo>
                      <a:lnTo>
                        <a:pt x="1470134" y="81699"/>
                      </a:lnTo>
                      <a:lnTo>
                        <a:pt x="1469245" y="80936"/>
                      </a:lnTo>
                      <a:lnTo>
                        <a:pt x="1466197" y="78523"/>
                      </a:lnTo>
                      <a:cubicBezTo>
                        <a:pt x="1435458" y="54643"/>
                        <a:pt x="1401289" y="36098"/>
                        <a:pt x="1365088" y="23650"/>
                      </a:cubicBezTo>
                      <a:cubicBezTo>
                        <a:pt x="1334602" y="13234"/>
                        <a:pt x="1302592" y="8153"/>
                        <a:pt x="1270583" y="8534"/>
                      </a:cubicBezTo>
                      <a:cubicBezTo>
                        <a:pt x="1210628" y="9423"/>
                        <a:pt x="1157533" y="29746"/>
                        <a:pt x="1109772" y="57310"/>
                      </a:cubicBezTo>
                      <a:lnTo>
                        <a:pt x="1109772" y="56929"/>
                      </a:lnTo>
                      <a:cubicBezTo>
                        <a:pt x="1105580" y="59470"/>
                        <a:pt x="1101262" y="62010"/>
                        <a:pt x="1097197" y="64678"/>
                      </a:cubicBezTo>
                      <a:cubicBezTo>
                        <a:pt x="1089576" y="69504"/>
                        <a:pt x="1082082" y="74459"/>
                        <a:pt x="1074714" y="79412"/>
                      </a:cubicBezTo>
                      <a:cubicBezTo>
                        <a:pt x="1051723" y="95163"/>
                        <a:pt x="1029749" y="112438"/>
                        <a:pt x="1008282" y="129459"/>
                      </a:cubicBezTo>
                      <a:lnTo>
                        <a:pt x="1008282" y="56802"/>
                      </a:lnTo>
                      <a:cubicBezTo>
                        <a:pt x="1008282" y="55151"/>
                        <a:pt x="1002566" y="53754"/>
                        <a:pt x="995325" y="53754"/>
                      </a:cubicBezTo>
                      <a:cubicBezTo>
                        <a:pt x="988085" y="53754"/>
                        <a:pt x="982369" y="55151"/>
                        <a:pt x="982369" y="56802"/>
                      </a:cubicBezTo>
                      <a:lnTo>
                        <a:pt x="982369" y="150037"/>
                      </a:lnTo>
                      <a:cubicBezTo>
                        <a:pt x="968269" y="161087"/>
                        <a:pt x="954424" y="171757"/>
                        <a:pt x="940579" y="181538"/>
                      </a:cubicBezTo>
                      <a:cubicBezTo>
                        <a:pt x="933212" y="186746"/>
                        <a:pt x="925717" y="191700"/>
                        <a:pt x="918350" y="196273"/>
                      </a:cubicBezTo>
                      <a:lnTo>
                        <a:pt x="918350" y="58326"/>
                      </a:lnTo>
                      <a:cubicBezTo>
                        <a:pt x="918350" y="55913"/>
                        <a:pt x="912507" y="53881"/>
                        <a:pt x="905394" y="53881"/>
                      </a:cubicBezTo>
                      <a:cubicBezTo>
                        <a:pt x="898281" y="53881"/>
                        <a:pt x="892438" y="55786"/>
                        <a:pt x="892438" y="58326"/>
                      </a:cubicBezTo>
                      <a:lnTo>
                        <a:pt x="892438" y="210880"/>
                      </a:lnTo>
                      <a:cubicBezTo>
                        <a:pt x="886594" y="213929"/>
                        <a:pt x="880625" y="216469"/>
                        <a:pt x="874654" y="218756"/>
                      </a:cubicBezTo>
                      <a:cubicBezTo>
                        <a:pt x="859666" y="224726"/>
                        <a:pt x="844169" y="228917"/>
                        <a:pt x="828291" y="231077"/>
                      </a:cubicBezTo>
                      <a:lnTo>
                        <a:pt x="828291" y="58581"/>
                      </a:lnTo>
                      <a:cubicBezTo>
                        <a:pt x="828291" y="55913"/>
                        <a:pt x="822575" y="53754"/>
                        <a:pt x="815335" y="53754"/>
                      </a:cubicBezTo>
                      <a:cubicBezTo>
                        <a:pt x="808095" y="53754"/>
                        <a:pt x="802379" y="55913"/>
                        <a:pt x="802379" y="58581"/>
                      </a:cubicBezTo>
                      <a:lnTo>
                        <a:pt x="802379" y="232855"/>
                      </a:lnTo>
                      <a:lnTo>
                        <a:pt x="801362" y="232855"/>
                      </a:lnTo>
                      <a:cubicBezTo>
                        <a:pt x="779769" y="232474"/>
                        <a:pt x="758302" y="228409"/>
                        <a:pt x="737851" y="221042"/>
                      </a:cubicBezTo>
                      <a:lnTo>
                        <a:pt x="737851" y="58326"/>
                      </a:lnTo>
                      <a:cubicBezTo>
                        <a:pt x="737851" y="55913"/>
                        <a:pt x="732008" y="53881"/>
                        <a:pt x="724895" y="53881"/>
                      </a:cubicBezTo>
                      <a:cubicBezTo>
                        <a:pt x="717782" y="53881"/>
                        <a:pt x="711939" y="55786"/>
                        <a:pt x="711939" y="58326"/>
                      </a:cubicBezTo>
                      <a:lnTo>
                        <a:pt x="711939" y="210118"/>
                      </a:lnTo>
                      <a:cubicBezTo>
                        <a:pt x="697712" y="202878"/>
                        <a:pt x="683867" y="194494"/>
                        <a:pt x="670656" y="185349"/>
                      </a:cubicBezTo>
                      <a:cubicBezTo>
                        <a:pt x="663035" y="180141"/>
                        <a:pt x="655414" y="174552"/>
                        <a:pt x="647920" y="168836"/>
                      </a:cubicBezTo>
                      <a:lnTo>
                        <a:pt x="647920" y="56929"/>
                      </a:lnTo>
                      <a:cubicBezTo>
                        <a:pt x="647920" y="55278"/>
                        <a:pt x="642076" y="53881"/>
                        <a:pt x="634963" y="53881"/>
                      </a:cubicBezTo>
                      <a:cubicBezTo>
                        <a:pt x="627850" y="53881"/>
                        <a:pt x="622007" y="55278"/>
                        <a:pt x="622007" y="56929"/>
                      </a:cubicBezTo>
                      <a:lnTo>
                        <a:pt x="622007" y="148258"/>
                      </a:lnTo>
                      <a:cubicBezTo>
                        <a:pt x="597619" y="128697"/>
                        <a:pt x="572722" y="107865"/>
                        <a:pt x="546175" y="88431"/>
                      </a:cubicBezTo>
                      <a:cubicBezTo>
                        <a:pt x="539062" y="83223"/>
                        <a:pt x="531948" y="78015"/>
                        <a:pt x="524581" y="72934"/>
                      </a:cubicBezTo>
                      <a:cubicBezTo>
                        <a:pt x="517976" y="68234"/>
                        <a:pt x="511244" y="63788"/>
                        <a:pt x="504512" y="59343"/>
                      </a:cubicBezTo>
                      <a:lnTo>
                        <a:pt x="504512" y="58962"/>
                      </a:lnTo>
                      <a:cubicBezTo>
                        <a:pt x="457640" y="29112"/>
                        <a:pt x="404799" y="4977"/>
                        <a:pt x="343447" y="659"/>
                      </a:cubicBezTo>
                      <a:cubicBezTo>
                        <a:pt x="310676" y="-1628"/>
                        <a:pt x="277777" y="2056"/>
                        <a:pt x="246021" y="11455"/>
                      </a:cubicBezTo>
                      <a:cubicBezTo>
                        <a:pt x="208296" y="22760"/>
                        <a:pt x="172602" y="40797"/>
                        <a:pt x="140466" y="64805"/>
                      </a:cubicBezTo>
                      <a:lnTo>
                        <a:pt x="133099" y="70267"/>
                      </a:lnTo>
                      <a:cubicBezTo>
                        <a:pt x="101597" y="95036"/>
                        <a:pt x="74160" y="125394"/>
                        <a:pt x="51931" y="159817"/>
                      </a:cubicBezTo>
                      <a:cubicBezTo>
                        <a:pt x="33259" y="188651"/>
                        <a:pt x="19414" y="220661"/>
                        <a:pt x="10649" y="254322"/>
                      </a:cubicBezTo>
                      <a:cubicBezTo>
                        <a:pt x="-5483" y="317452"/>
                        <a:pt x="-1291" y="378550"/>
                        <a:pt x="10014" y="435455"/>
                      </a:cubicBezTo>
                      <a:lnTo>
                        <a:pt x="10268" y="435710"/>
                      </a:lnTo>
                      <a:cubicBezTo>
                        <a:pt x="12047" y="443966"/>
                        <a:pt x="13825" y="452223"/>
                        <a:pt x="15730" y="460352"/>
                      </a:cubicBezTo>
                      <a:cubicBezTo>
                        <a:pt x="17889" y="469497"/>
                        <a:pt x="20176" y="478262"/>
                        <a:pt x="22462" y="487154"/>
                      </a:cubicBezTo>
                      <a:cubicBezTo>
                        <a:pt x="23478" y="490964"/>
                        <a:pt x="24494" y="494775"/>
                        <a:pt x="25638" y="498586"/>
                      </a:cubicBezTo>
                      <a:lnTo>
                        <a:pt x="85719" y="498586"/>
                      </a:lnTo>
                      <a:cubicBezTo>
                        <a:pt x="85338" y="497061"/>
                        <a:pt x="84957" y="495537"/>
                        <a:pt x="84703" y="494013"/>
                      </a:cubicBezTo>
                      <a:lnTo>
                        <a:pt x="84703" y="493505"/>
                      </a:lnTo>
                      <a:lnTo>
                        <a:pt x="81273" y="479659"/>
                      </a:lnTo>
                      <a:cubicBezTo>
                        <a:pt x="79114" y="470768"/>
                        <a:pt x="77082" y="462003"/>
                        <a:pt x="75177" y="452985"/>
                      </a:cubicBezTo>
                      <a:cubicBezTo>
                        <a:pt x="64125" y="401795"/>
                        <a:pt x="54218" y="347048"/>
                        <a:pt x="57774" y="291793"/>
                      </a:cubicBezTo>
                      <a:lnTo>
                        <a:pt x="99184" y="352256"/>
                      </a:lnTo>
                      <a:lnTo>
                        <a:pt x="100581" y="354161"/>
                      </a:lnTo>
                      <a:cubicBezTo>
                        <a:pt x="101597" y="355558"/>
                        <a:pt x="107059" y="353018"/>
                        <a:pt x="112775" y="348572"/>
                      </a:cubicBezTo>
                      <a:cubicBezTo>
                        <a:pt x="118618" y="344126"/>
                        <a:pt x="122429" y="339300"/>
                        <a:pt x="121540" y="337903"/>
                      </a:cubicBezTo>
                      <a:lnTo>
                        <a:pt x="120142" y="335997"/>
                      </a:lnTo>
                      <a:lnTo>
                        <a:pt x="62601" y="251909"/>
                      </a:lnTo>
                      <a:cubicBezTo>
                        <a:pt x="67428" y="226377"/>
                        <a:pt x="75939" y="201989"/>
                        <a:pt x="87879" y="179252"/>
                      </a:cubicBezTo>
                      <a:lnTo>
                        <a:pt x="89784" y="175695"/>
                      </a:lnTo>
                      <a:lnTo>
                        <a:pt x="170697" y="294207"/>
                      </a:lnTo>
                      <a:lnTo>
                        <a:pt x="172602" y="296874"/>
                      </a:lnTo>
                      <a:cubicBezTo>
                        <a:pt x="174000" y="298779"/>
                        <a:pt x="179716" y="296874"/>
                        <a:pt x="185559" y="292302"/>
                      </a:cubicBezTo>
                      <a:cubicBezTo>
                        <a:pt x="191402" y="287729"/>
                        <a:pt x="194958" y="282648"/>
                        <a:pt x="193688" y="280615"/>
                      </a:cubicBezTo>
                      <a:lnTo>
                        <a:pt x="191783" y="277948"/>
                      </a:lnTo>
                      <a:lnTo>
                        <a:pt x="105281" y="150926"/>
                      </a:lnTo>
                      <a:cubicBezTo>
                        <a:pt x="118364" y="132381"/>
                        <a:pt x="133734" y="115741"/>
                        <a:pt x="150882" y="101514"/>
                      </a:cubicBezTo>
                      <a:lnTo>
                        <a:pt x="243354" y="237047"/>
                      </a:lnTo>
                      <a:lnTo>
                        <a:pt x="245386" y="240095"/>
                      </a:lnTo>
                      <a:cubicBezTo>
                        <a:pt x="246783" y="242255"/>
                        <a:pt x="252627" y="240350"/>
                        <a:pt x="258470" y="235777"/>
                      </a:cubicBezTo>
                      <a:cubicBezTo>
                        <a:pt x="264312" y="231204"/>
                        <a:pt x="267742" y="225996"/>
                        <a:pt x="266345" y="223836"/>
                      </a:cubicBezTo>
                      <a:lnTo>
                        <a:pt x="264312" y="220788"/>
                      </a:lnTo>
                      <a:lnTo>
                        <a:pt x="172349" y="86017"/>
                      </a:lnTo>
                      <a:cubicBezTo>
                        <a:pt x="191275" y="73823"/>
                        <a:pt x="211725" y="64424"/>
                        <a:pt x="233192" y="58200"/>
                      </a:cubicBezTo>
                      <a:lnTo>
                        <a:pt x="316773" y="180649"/>
                      </a:lnTo>
                      <a:lnTo>
                        <a:pt x="318678" y="183443"/>
                      </a:lnTo>
                      <a:cubicBezTo>
                        <a:pt x="320075" y="185476"/>
                        <a:pt x="325918" y="183443"/>
                        <a:pt x="331634" y="178998"/>
                      </a:cubicBezTo>
                      <a:cubicBezTo>
                        <a:pt x="337477" y="174552"/>
                        <a:pt x="341034" y="169217"/>
                        <a:pt x="339637" y="167185"/>
                      </a:cubicBezTo>
                      <a:lnTo>
                        <a:pt x="337731" y="164390"/>
                      </a:lnTo>
                      <a:lnTo>
                        <a:pt x="261010" y="51975"/>
                      </a:lnTo>
                      <a:cubicBezTo>
                        <a:pt x="288066" y="48165"/>
                        <a:pt x="315502" y="49181"/>
                        <a:pt x="342177" y="55024"/>
                      </a:cubicBezTo>
                      <a:lnTo>
                        <a:pt x="390827" y="126283"/>
                      </a:lnTo>
                      <a:lnTo>
                        <a:pt x="392097" y="128189"/>
                      </a:lnTo>
                      <a:cubicBezTo>
                        <a:pt x="393113" y="129586"/>
                        <a:pt x="398575" y="127173"/>
                        <a:pt x="404291" y="122600"/>
                      </a:cubicBezTo>
                      <a:cubicBezTo>
                        <a:pt x="410134" y="118154"/>
                        <a:pt x="413945" y="113327"/>
                        <a:pt x="413055" y="111930"/>
                      </a:cubicBezTo>
                      <a:lnTo>
                        <a:pt x="411658" y="110025"/>
                      </a:lnTo>
                      <a:lnTo>
                        <a:pt x="382189" y="66583"/>
                      </a:lnTo>
                      <a:cubicBezTo>
                        <a:pt x="424107" y="82080"/>
                        <a:pt x="462848" y="105960"/>
                        <a:pt x="498669" y="129840"/>
                      </a:cubicBezTo>
                      <a:cubicBezTo>
                        <a:pt x="506036" y="134794"/>
                        <a:pt x="513149" y="139621"/>
                        <a:pt x="520389" y="144702"/>
                      </a:cubicBezTo>
                      <a:lnTo>
                        <a:pt x="531567" y="152577"/>
                      </a:lnTo>
                      <a:lnTo>
                        <a:pt x="531948" y="152577"/>
                      </a:lnTo>
                      <a:lnTo>
                        <a:pt x="540840" y="158674"/>
                      </a:lnTo>
                      <a:cubicBezTo>
                        <a:pt x="581106" y="186619"/>
                        <a:pt x="619213" y="213167"/>
                        <a:pt x="658590" y="232855"/>
                      </a:cubicBezTo>
                      <a:cubicBezTo>
                        <a:pt x="702412" y="255592"/>
                        <a:pt x="750300" y="267786"/>
                        <a:pt x="798949" y="268802"/>
                      </a:cubicBezTo>
                      <a:lnTo>
                        <a:pt x="804284" y="268802"/>
                      </a:lnTo>
                      <a:cubicBezTo>
                        <a:pt x="860428" y="268421"/>
                        <a:pt x="905648" y="254703"/>
                        <a:pt x="949852" y="232347"/>
                      </a:cubicBezTo>
                      <a:cubicBezTo>
                        <a:pt x="994055" y="209864"/>
                        <a:pt x="1036100" y="179633"/>
                        <a:pt x="1080812" y="149910"/>
                      </a:cubicBezTo>
                      <a:cubicBezTo>
                        <a:pt x="1087416" y="145337"/>
                        <a:pt x="1094149" y="140764"/>
                        <a:pt x="1100881" y="136445"/>
                      </a:cubicBezTo>
                      <a:cubicBezTo>
                        <a:pt x="1108121" y="131745"/>
                        <a:pt x="1115489" y="127046"/>
                        <a:pt x="1122982" y="122473"/>
                      </a:cubicBezTo>
                      <a:cubicBezTo>
                        <a:pt x="1158295" y="101260"/>
                        <a:pt x="1195640" y="81445"/>
                        <a:pt x="1235778" y="69632"/>
                      </a:cubicBezTo>
                      <a:lnTo>
                        <a:pt x="1198688" y="124124"/>
                      </a:lnTo>
                      <a:lnTo>
                        <a:pt x="1197418" y="126030"/>
                      </a:lnTo>
                      <a:cubicBezTo>
                        <a:pt x="1196529" y="127427"/>
                        <a:pt x="1200466" y="132126"/>
                        <a:pt x="1206310" y="136572"/>
                      </a:cubicBezTo>
                      <a:cubicBezTo>
                        <a:pt x="1212152" y="141145"/>
                        <a:pt x="1217614" y="143685"/>
                        <a:pt x="1218503" y="142288"/>
                      </a:cubicBezTo>
                      <a:lnTo>
                        <a:pt x="1219774" y="140510"/>
                      </a:lnTo>
                      <a:lnTo>
                        <a:pt x="1273504" y="61502"/>
                      </a:lnTo>
                      <a:lnTo>
                        <a:pt x="1275283" y="61248"/>
                      </a:lnTo>
                      <a:cubicBezTo>
                        <a:pt x="1300687" y="57564"/>
                        <a:pt x="1326472" y="58326"/>
                        <a:pt x="1351622" y="63281"/>
                      </a:cubicBezTo>
                      <a:lnTo>
                        <a:pt x="1272869" y="178871"/>
                      </a:lnTo>
                      <a:lnTo>
                        <a:pt x="1271091" y="181538"/>
                      </a:lnTo>
                      <a:cubicBezTo>
                        <a:pt x="1269694" y="183443"/>
                        <a:pt x="1273377" y="188779"/>
                        <a:pt x="1279220" y="193224"/>
                      </a:cubicBezTo>
                      <a:cubicBezTo>
                        <a:pt x="1285063" y="197670"/>
                        <a:pt x="1290779" y="199702"/>
                        <a:pt x="1292176" y="197797"/>
                      </a:cubicBezTo>
                      <a:lnTo>
                        <a:pt x="1294082" y="195130"/>
                      </a:lnTo>
                      <a:lnTo>
                        <a:pt x="1378805" y="70648"/>
                      </a:lnTo>
                      <a:cubicBezTo>
                        <a:pt x="1399637" y="77761"/>
                        <a:pt x="1419326" y="87923"/>
                        <a:pt x="1437617" y="100625"/>
                      </a:cubicBezTo>
                      <a:lnTo>
                        <a:pt x="1346161" y="234761"/>
                      </a:lnTo>
                      <a:lnTo>
                        <a:pt x="1344129" y="237809"/>
                      </a:lnTo>
                      <a:cubicBezTo>
                        <a:pt x="1342604" y="239968"/>
                        <a:pt x="1346161" y="245303"/>
                        <a:pt x="1352004" y="249876"/>
                      </a:cubicBezTo>
                      <a:cubicBezTo>
                        <a:pt x="1357847" y="254449"/>
                        <a:pt x="1363690" y="256227"/>
                        <a:pt x="1365088" y="254068"/>
                      </a:cubicBezTo>
                      <a:lnTo>
                        <a:pt x="1367120" y="251019"/>
                      </a:lnTo>
                      <a:lnTo>
                        <a:pt x="1458576" y="116884"/>
                      </a:lnTo>
                      <a:cubicBezTo>
                        <a:pt x="1475596" y="131745"/>
                        <a:pt x="1490712" y="149021"/>
                        <a:pt x="1503414" y="168201"/>
                      </a:cubicBezTo>
                      <a:lnTo>
                        <a:pt x="1419072" y="292047"/>
                      </a:lnTo>
                      <a:lnTo>
                        <a:pt x="1417293" y="294715"/>
                      </a:lnTo>
                      <a:cubicBezTo>
                        <a:pt x="1415896" y="296747"/>
                        <a:pt x="1419580" y="301955"/>
                        <a:pt x="1425423" y="306401"/>
                      </a:cubicBezTo>
                      <a:cubicBezTo>
                        <a:pt x="1431138" y="310847"/>
                        <a:pt x="1436982" y="312879"/>
                        <a:pt x="1438379" y="310974"/>
                      </a:cubicBezTo>
                      <a:lnTo>
                        <a:pt x="1440284" y="308306"/>
                      </a:lnTo>
                      <a:lnTo>
                        <a:pt x="1518403" y="193732"/>
                      </a:lnTo>
                      <a:cubicBezTo>
                        <a:pt x="1530851" y="218756"/>
                        <a:pt x="1539107" y="245811"/>
                        <a:pt x="1543045" y="273883"/>
                      </a:cubicBezTo>
                      <a:lnTo>
                        <a:pt x="1490839" y="350478"/>
                      </a:lnTo>
                      <a:lnTo>
                        <a:pt x="1489569" y="352383"/>
                      </a:lnTo>
                      <a:cubicBezTo>
                        <a:pt x="1488680" y="353780"/>
                        <a:pt x="1492618" y="358480"/>
                        <a:pt x="1498461" y="362926"/>
                      </a:cubicBezTo>
                      <a:cubicBezTo>
                        <a:pt x="1504303" y="367499"/>
                        <a:pt x="1509765" y="369912"/>
                        <a:pt x="1510655" y="368642"/>
                      </a:cubicBezTo>
                      <a:lnTo>
                        <a:pt x="1511925" y="366736"/>
                      </a:lnTo>
                      <a:lnTo>
                        <a:pt x="1546348" y="316182"/>
                      </a:lnTo>
                      <a:cubicBezTo>
                        <a:pt x="1546983" y="357591"/>
                        <a:pt x="1540505" y="398365"/>
                        <a:pt x="1532121" y="437488"/>
                      </a:cubicBezTo>
                      <a:cubicBezTo>
                        <a:pt x="1531232" y="441679"/>
                        <a:pt x="1530343" y="445871"/>
                        <a:pt x="1529327" y="450063"/>
                      </a:cubicBezTo>
                      <a:cubicBezTo>
                        <a:pt x="1529073" y="451206"/>
                        <a:pt x="1528819" y="452223"/>
                        <a:pt x="1528565" y="453366"/>
                      </a:cubicBezTo>
                      <a:cubicBezTo>
                        <a:pt x="1527549" y="457939"/>
                        <a:pt x="1526532" y="462511"/>
                        <a:pt x="1525390" y="466830"/>
                      </a:cubicBezTo>
                      <a:cubicBezTo>
                        <a:pt x="1523230" y="475848"/>
                        <a:pt x="1521070" y="484613"/>
                        <a:pt x="1518784" y="493378"/>
                      </a:cubicBezTo>
                      <a:lnTo>
                        <a:pt x="1517514" y="498332"/>
                      </a:lnTo>
                      <a:lnTo>
                        <a:pt x="1579374" y="498332"/>
                      </a:lnTo>
                      <a:cubicBezTo>
                        <a:pt x="1581406" y="491091"/>
                        <a:pt x="1583438" y="483724"/>
                        <a:pt x="1585216" y="476484"/>
                      </a:cubicBezTo>
                      <a:cubicBezTo>
                        <a:pt x="1587249" y="468354"/>
                        <a:pt x="1589281" y="460225"/>
                        <a:pt x="1591187" y="451969"/>
                      </a:cubicBezTo>
                      <a:lnTo>
                        <a:pt x="1591440" y="451714"/>
                      </a:lnTo>
                      <a:cubicBezTo>
                        <a:pt x="1603762" y="395063"/>
                        <a:pt x="1609224" y="334219"/>
                        <a:pt x="1594235" y="270708"/>
                      </a:cubicBezTo>
                      <a:cubicBezTo>
                        <a:pt x="1586360" y="236666"/>
                        <a:pt x="1573149" y="204402"/>
                        <a:pt x="1555239" y="175060"/>
                      </a:cubicBezTo>
                      <a:close/>
                    </a:path>
                  </a:pathLst>
                </a:custGeom>
                <a:solidFill>
                  <a:srgbClr val="544F4E"/>
                </a:solidFill>
                <a:ln w="12700" cap="flat">
                  <a:no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sp>
            <p:nvSpPr>
              <p:cNvPr id="23" name="Freeform: Shape 1180">
                <a:extLst>
                  <a:ext uri="{FF2B5EF4-FFF2-40B4-BE49-F238E27FC236}">
                    <a16:creationId xmlns:a16="http://schemas.microsoft.com/office/drawing/2014/main" id="{BEDA1D17-DB15-C9BB-0D78-4FB2A3183358}"/>
                  </a:ext>
                </a:extLst>
              </p:cNvPr>
              <p:cNvSpPr/>
              <p:nvPr/>
            </p:nvSpPr>
            <p:spPr>
              <a:xfrm>
                <a:off x="5746955" y="1414704"/>
                <a:ext cx="148361" cy="159920"/>
              </a:xfrm>
              <a:custGeom>
                <a:avLst/>
                <a:gdLst>
                  <a:gd name="connsiteX0" fmla="*/ 0 w 148361"/>
                  <a:gd name="connsiteY0" fmla="*/ 55255 h 159920"/>
                  <a:gd name="connsiteX1" fmla="*/ 17910 w 148361"/>
                  <a:gd name="connsiteY1" fmla="*/ 37980 h 159920"/>
                  <a:gd name="connsiteX2" fmla="*/ 28326 w 148361"/>
                  <a:gd name="connsiteY2" fmla="*/ 15243 h 159920"/>
                  <a:gd name="connsiteX3" fmla="*/ 52714 w 148361"/>
                  <a:gd name="connsiteY3" fmla="*/ 12194 h 159920"/>
                  <a:gd name="connsiteX4" fmla="*/ 74181 w 148361"/>
                  <a:gd name="connsiteY4" fmla="*/ 0 h 159920"/>
                  <a:gd name="connsiteX5" fmla="*/ 95648 w 148361"/>
                  <a:gd name="connsiteY5" fmla="*/ 12194 h 159920"/>
                  <a:gd name="connsiteX6" fmla="*/ 120036 w 148361"/>
                  <a:gd name="connsiteY6" fmla="*/ 15243 h 159920"/>
                  <a:gd name="connsiteX7" fmla="*/ 130452 w 148361"/>
                  <a:gd name="connsiteY7" fmla="*/ 37980 h 159920"/>
                  <a:gd name="connsiteX8" fmla="*/ 148362 w 148361"/>
                  <a:gd name="connsiteY8" fmla="*/ 55255 h 159920"/>
                  <a:gd name="connsiteX9" fmla="*/ 143789 w 148361"/>
                  <a:gd name="connsiteY9" fmla="*/ 79897 h 159920"/>
                  <a:gd name="connsiteX10" fmla="*/ 148362 w 148361"/>
                  <a:gd name="connsiteY10" fmla="*/ 104666 h 159920"/>
                  <a:gd name="connsiteX11" fmla="*/ 130452 w 148361"/>
                  <a:gd name="connsiteY11" fmla="*/ 121814 h 159920"/>
                  <a:gd name="connsiteX12" fmla="*/ 120036 w 148361"/>
                  <a:gd name="connsiteY12" fmla="*/ 144551 h 159920"/>
                  <a:gd name="connsiteX13" fmla="*/ 95648 w 148361"/>
                  <a:gd name="connsiteY13" fmla="*/ 147727 h 159920"/>
                  <a:gd name="connsiteX14" fmla="*/ 74181 w 148361"/>
                  <a:gd name="connsiteY14" fmla="*/ 159921 h 159920"/>
                  <a:gd name="connsiteX15" fmla="*/ 52714 w 148361"/>
                  <a:gd name="connsiteY15" fmla="*/ 147727 h 159920"/>
                  <a:gd name="connsiteX16" fmla="*/ 28326 w 148361"/>
                  <a:gd name="connsiteY16" fmla="*/ 144551 h 159920"/>
                  <a:gd name="connsiteX17" fmla="*/ 17910 w 148361"/>
                  <a:gd name="connsiteY17" fmla="*/ 121814 h 159920"/>
                  <a:gd name="connsiteX18" fmla="*/ 0 w 148361"/>
                  <a:gd name="connsiteY18" fmla="*/ 104666 h 159920"/>
                  <a:gd name="connsiteX19" fmla="*/ 4573 w 148361"/>
                  <a:gd name="connsiteY19" fmla="*/ 79897 h 159920"/>
                  <a:gd name="connsiteX20" fmla="*/ 0 w 148361"/>
                  <a:gd name="connsiteY20" fmla="*/ 55255 h 15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361" h="159920">
                    <a:moveTo>
                      <a:pt x="0" y="55255"/>
                    </a:moveTo>
                    <a:lnTo>
                      <a:pt x="17910" y="37980"/>
                    </a:lnTo>
                    <a:lnTo>
                      <a:pt x="28326" y="15243"/>
                    </a:lnTo>
                    <a:lnTo>
                      <a:pt x="52714" y="12194"/>
                    </a:lnTo>
                    <a:lnTo>
                      <a:pt x="74181" y="0"/>
                    </a:lnTo>
                    <a:lnTo>
                      <a:pt x="95648" y="12194"/>
                    </a:lnTo>
                    <a:lnTo>
                      <a:pt x="120036" y="15243"/>
                    </a:lnTo>
                    <a:lnTo>
                      <a:pt x="130452" y="37980"/>
                    </a:lnTo>
                    <a:lnTo>
                      <a:pt x="148362" y="55255"/>
                    </a:lnTo>
                    <a:lnTo>
                      <a:pt x="143789" y="79897"/>
                    </a:lnTo>
                    <a:lnTo>
                      <a:pt x="148362" y="104666"/>
                    </a:lnTo>
                    <a:lnTo>
                      <a:pt x="130452" y="121814"/>
                    </a:lnTo>
                    <a:lnTo>
                      <a:pt x="120036" y="144551"/>
                    </a:lnTo>
                    <a:lnTo>
                      <a:pt x="95648" y="147727"/>
                    </a:lnTo>
                    <a:lnTo>
                      <a:pt x="74181" y="159921"/>
                    </a:lnTo>
                    <a:lnTo>
                      <a:pt x="52714" y="147727"/>
                    </a:lnTo>
                    <a:lnTo>
                      <a:pt x="28326" y="144551"/>
                    </a:lnTo>
                    <a:lnTo>
                      <a:pt x="17910" y="121814"/>
                    </a:lnTo>
                    <a:lnTo>
                      <a:pt x="0" y="104666"/>
                    </a:lnTo>
                    <a:lnTo>
                      <a:pt x="4573" y="79897"/>
                    </a:lnTo>
                    <a:lnTo>
                      <a:pt x="0" y="55255"/>
                    </a:lnTo>
                    <a:close/>
                  </a:path>
                </a:pathLst>
              </a:custGeom>
              <a:gradFill>
                <a:gsLst>
                  <a:gs pos="0">
                    <a:srgbClr val="BDE3FF"/>
                  </a:gs>
                  <a:gs pos="100000">
                    <a:srgbClr val="89C0FC"/>
                  </a:gs>
                </a:gsLst>
                <a:lin ang="2700000" scaled="0"/>
              </a:gradFill>
              <a:ln w="6350" cap="flat">
                <a:solidFill>
                  <a:srgbClr val="000000"/>
                </a:solidFill>
                <a:prstDash val="solid"/>
                <a:round/>
              </a:ln>
              <a:effectLst>
                <a:outerShdw blurRad="25400" dist="25400" dir="2700000" algn="ctr" rotWithShape="0">
                  <a:srgbClr val="000000">
                    <a:alpha val="22000"/>
                  </a:srgbClr>
                </a:outerShdw>
              </a:effectLst>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nvGrpSpPr>
              <p:cNvPr id="24" name="Group 23">
                <a:extLst>
                  <a:ext uri="{FF2B5EF4-FFF2-40B4-BE49-F238E27FC236}">
                    <a16:creationId xmlns:a16="http://schemas.microsoft.com/office/drawing/2014/main" id="{C3CAFB69-C56D-221C-1E19-7BEDBE937B9A}"/>
                  </a:ext>
                </a:extLst>
              </p:cNvPr>
              <p:cNvGrpSpPr/>
              <p:nvPr/>
            </p:nvGrpSpPr>
            <p:grpSpPr>
              <a:xfrm>
                <a:off x="5078354" y="2937319"/>
                <a:ext cx="306288" cy="265683"/>
                <a:chOff x="5078354" y="2937319"/>
                <a:chExt cx="306288" cy="265683"/>
              </a:xfrm>
              <a:effectLst>
                <a:outerShdw blurRad="25400" dist="25400" dir="2700000" algn="ctr" rotWithShape="0">
                  <a:srgbClr val="000000">
                    <a:alpha val="22000"/>
                  </a:srgbClr>
                </a:outerShdw>
              </a:effectLst>
            </p:grpSpPr>
            <p:sp>
              <p:nvSpPr>
                <p:cNvPr id="64" name="Freeform: Shape 1222">
                  <a:extLst>
                    <a:ext uri="{FF2B5EF4-FFF2-40B4-BE49-F238E27FC236}">
                      <a16:creationId xmlns:a16="http://schemas.microsoft.com/office/drawing/2014/main" id="{4A0CF5EE-BA5C-B417-8C91-81EE34062BDB}"/>
                    </a:ext>
                  </a:extLst>
                </p:cNvPr>
                <p:cNvSpPr/>
                <p:nvPr/>
              </p:nvSpPr>
              <p:spPr>
                <a:xfrm>
                  <a:off x="5078354" y="3002461"/>
                  <a:ext cx="76379" cy="85507"/>
                </a:xfrm>
                <a:custGeom>
                  <a:avLst/>
                  <a:gdLst>
                    <a:gd name="connsiteX0" fmla="*/ 38189 w 76379"/>
                    <a:gd name="connsiteY0" fmla="*/ 21 h 85507"/>
                    <a:gd name="connsiteX1" fmla="*/ 5037 w 76379"/>
                    <a:gd name="connsiteY1" fmla="*/ 32666 h 85507"/>
                    <a:gd name="connsiteX2" fmla="*/ 2623 w 76379"/>
                    <a:gd name="connsiteY2" fmla="*/ 60738 h 85507"/>
                    <a:gd name="connsiteX3" fmla="*/ 38189 w 76379"/>
                    <a:gd name="connsiteY3" fmla="*/ 85507 h 85507"/>
                    <a:gd name="connsiteX4" fmla="*/ 73756 w 76379"/>
                    <a:gd name="connsiteY4" fmla="*/ 60738 h 85507"/>
                    <a:gd name="connsiteX5" fmla="*/ 71342 w 76379"/>
                    <a:gd name="connsiteY5" fmla="*/ 32666 h 85507"/>
                    <a:gd name="connsiteX6" fmla="*/ 39079 w 76379"/>
                    <a:gd name="connsiteY6" fmla="*/ 21 h 85507"/>
                    <a:gd name="connsiteX7" fmla="*/ 38189 w 76379"/>
                    <a:gd name="connsiteY7" fmla="*/ 21 h 8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79" h="85507">
                      <a:moveTo>
                        <a:pt x="38189" y="21"/>
                      </a:moveTo>
                      <a:cubicBezTo>
                        <a:pt x="22693" y="-741"/>
                        <a:pt x="11007" y="19075"/>
                        <a:pt x="5037" y="32666"/>
                      </a:cubicBezTo>
                      <a:cubicBezTo>
                        <a:pt x="-1060" y="47401"/>
                        <a:pt x="-1314" y="56038"/>
                        <a:pt x="2623" y="60738"/>
                      </a:cubicBezTo>
                      <a:cubicBezTo>
                        <a:pt x="12277" y="70137"/>
                        <a:pt x="23455" y="85507"/>
                        <a:pt x="38189" y="85507"/>
                      </a:cubicBezTo>
                      <a:cubicBezTo>
                        <a:pt x="52924" y="85507"/>
                        <a:pt x="64102" y="70137"/>
                        <a:pt x="73756" y="60738"/>
                      </a:cubicBezTo>
                      <a:cubicBezTo>
                        <a:pt x="77693" y="55911"/>
                        <a:pt x="77439" y="47401"/>
                        <a:pt x="71342" y="32666"/>
                      </a:cubicBezTo>
                      <a:cubicBezTo>
                        <a:pt x="65499" y="19329"/>
                        <a:pt x="54194" y="21"/>
                        <a:pt x="39079" y="21"/>
                      </a:cubicBezTo>
                      <a:cubicBezTo>
                        <a:pt x="38825" y="21"/>
                        <a:pt x="38570" y="21"/>
                        <a:pt x="38189" y="21"/>
                      </a:cubicBezTo>
                    </a:path>
                  </a:pathLst>
                </a:custGeom>
                <a:gradFill>
                  <a:gsLst>
                    <a:gs pos="0">
                      <a:srgbClr val="FF8782"/>
                    </a:gs>
                    <a:gs pos="100000">
                      <a:srgbClr val="C40000"/>
                    </a:gs>
                  </a:gsLst>
                  <a:lin ang="0" scaled="0"/>
                </a:gradFill>
                <a:ln w="9525" cap="flat">
                  <a:no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 name="Freeform: Shape 1223">
                  <a:extLst>
                    <a:ext uri="{FF2B5EF4-FFF2-40B4-BE49-F238E27FC236}">
                      <a16:creationId xmlns:a16="http://schemas.microsoft.com/office/drawing/2014/main" id="{39515AC6-F1DC-AA13-82E2-E8423CDE8437}"/>
                    </a:ext>
                  </a:extLst>
                </p:cNvPr>
                <p:cNvSpPr/>
                <p:nvPr/>
              </p:nvSpPr>
              <p:spPr>
                <a:xfrm>
                  <a:off x="5103969" y="3127472"/>
                  <a:ext cx="60804" cy="75530"/>
                </a:xfrm>
                <a:custGeom>
                  <a:avLst/>
                  <a:gdLst>
                    <a:gd name="connsiteX0" fmla="*/ 16767 w 60804"/>
                    <a:gd name="connsiteY0" fmla="*/ 16132 h 75530"/>
                    <a:gd name="connsiteX1" fmla="*/ 0 w 60804"/>
                    <a:gd name="connsiteY1" fmla="*/ 38742 h 75530"/>
                    <a:gd name="connsiteX2" fmla="*/ 8129 w 60804"/>
                    <a:gd name="connsiteY2" fmla="*/ 73546 h 75530"/>
                    <a:gd name="connsiteX3" fmla="*/ 43187 w 60804"/>
                    <a:gd name="connsiteY3" fmla="*/ 66687 h 75530"/>
                    <a:gd name="connsiteX4" fmla="*/ 56906 w 60804"/>
                    <a:gd name="connsiteY4" fmla="*/ 42171 h 75530"/>
                    <a:gd name="connsiteX5" fmla="*/ 54493 w 60804"/>
                    <a:gd name="connsiteY5" fmla="*/ 1905 h 75530"/>
                    <a:gd name="connsiteX6" fmla="*/ 48014 w 60804"/>
                    <a:gd name="connsiteY6" fmla="*/ 0 h 75530"/>
                    <a:gd name="connsiteX7" fmla="*/ 16640 w 60804"/>
                    <a:gd name="connsiteY7" fmla="*/ 16259 h 7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04" h="75530">
                      <a:moveTo>
                        <a:pt x="16767" y="16132"/>
                      </a:moveTo>
                      <a:cubicBezTo>
                        <a:pt x="5081" y="26167"/>
                        <a:pt x="254" y="33153"/>
                        <a:pt x="0" y="38742"/>
                      </a:cubicBezTo>
                      <a:cubicBezTo>
                        <a:pt x="762" y="50428"/>
                        <a:pt x="-762" y="67703"/>
                        <a:pt x="8129" y="73546"/>
                      </a:cubicBezTo>
                      <a:cubicBezTo>
                        <a:pt x="17021" y="79389"/>
                        <a:pt x="32264" y="70878"/>
                        <a:pt x="43187" y="66687"/>
                      </a:cubicBezTo>
                      <a:cubicBezTo>
                        <a:pt x="48142" y="64273"/>
                        <a:pt x="52587" y="56906"/>
                        <a:pt x="56906" y="42171"/>
                      </a:cubicBezTo>
                      <a:cubicBezTo>
                        <a:pt x="60717" y="28453"/>
                        <a:pt x="64273" y="7367"/>
                        <a:pt x="54493" y="1905"/>
                      </a:cubicBezTo>
                      <a:cubicBezTo>
                        <a:pt x="52714" y="508"/>
                        <a:pt x="50428" y="0"/>
                        <a:pt x="48014" y="0"/>
                      </a:cubicBezTo>
                      <a:cubicBezTo>
                        <a:pt x="38488" y="0"/>
                        <a:pt x="25404" y="9019"/>
                        <a:pt x="16640" y="16259"/>
                      </a:cubicBezTo>
                    </a:path>
                  </a:pathLst>
                </a:custGeom>
                <a:gradFill>
                  <a:gsLst>
                    <a:gs pos="0">
                      <a:srgbClr val="FF8782"/>
                    </a:gs>
                    <a:gs pos="100000">
                      <a:srgbClr val="C40000"/>
                    </a:gs>
                  </a:gsLst>
                  <a:lin ang="1200000" scaled="0"/>
                </a:gradFill>
                <a:ln w="9525" cap="flat">
                  <a:no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 name="Freeform: Shape 1224">
                  <a:extLst>
                    <a:ext uri="{FF2B5EF4-FFF2-40B4-BE49-F238E27FC236}">
                      <a16:creationId xmlns:a16="http://schemas.microsoft.com/office/drawing/2014/main" id="{12446924-0754-77EE-2AAF-C96E8A8AFF21}"/>
                    </a:ext>
                  </a:extLst>
                </p:cNvPr>
                <p:cNvSpPr/>
                <p:nvPr/>
              </p:nvSpPr>
              <p:spPr>
                <a:xfrm>
                  <a:off x="5308264" y="3014280"/>
                  <a:ext cx="76378" cy="85501"/>
                </a:xfrm>
                <a:custGeom>
                  <a:avLst/>
                  <a:gdLst>
                    <a:gd name="connsiteX0" fmla="*/ 5037 w 76378"/>
                    <a:gd name="connsiteY0" fmla="*/ 32660 h 85501"/>
                    <a:gd name="connsiteX1" fmla="*/ 2624 w 76378"/>
                    <a:gd name="connsiteY1" fmla="*/ 60732 h 85501"/>
                    <a:gd name="connsiteX2" fmla="*/ 38190 w 76378"/>
                    <a:gd name="connsiteY2" fmla="*/ 85501 h 85501"/>
                    <a:gd name="connsiteX3" fmla="*/ 73756 w 76378"/>
                    <a:gd name="connsiteY3" fmla="*/ 60732 h 85501"/>
                    <a:gd name="connsiteX4" fmla="*/ 71342 w 76378"/>
                    <a:gd name="connsiteY4" fmla="*/ 32660 h 85501"/>
                    <a:gd name="connsiteX5" fmla="*/ 38190 w 76378"/>
                    <a:gd name="connsiteY5" fmla="*/ 15 h 85501"/>
                    <a:gd name="connsiteX6" fmla="*/ 37300 w 76378"/>
                    <a:gd name="connsiteY6" fmla="*/ 15 h 85501"/>
                    <a:gd name="connsiteX7" fmla="*/ 5037 w 76378"/>
                    <a:gd name="connsiteY7" fmla="*/ 32660 h 8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378" h="85501">
                      <a:moveTo>
                        <a:pt x="5037" y="32660"/>
                      </a:moveTo>
                      <a:cubicBezTo>
                        <a:pt x="-1060" y="47394"/>
                        <a:pt x="-1315" y="56032"/>
                        <a:pt x="2624" y="60732"/>
                      </a:cubicBezTo>
                      <a:cubicBezTo>
                        <a:pt x="12277" y="70131"/>
                        <a:pt x="23455" y="85628"/>
                        <a:pt x="38190" y="85501"/>
                      </a:cubicBezTo>
                      <a:cubicBezTo>
                        <a:pt x="52924" y="85501"/>
                        <a:pt x="64102" y="70131"/>
                        <a:pt x="73756" y="60732"/>
                      </a:cubicBezTo>
                      <a:cubicBezTo>
                        <a:pt x="77693" y="55905"/>
                        <a:pt x="77439" y="47394"/>
                        <a:pt x="71342" y="32660"/>
                      </a:cubicBezTo>
                      <a:cubicBezTo>
                        <a:pt x="65372" y="19068"/>
                        <a:pt x="53686" y="-620"/>
                        <a:pt x="38190" y="15"/>
                      </a:cubicBezTo>
                      <a:cubicBezTo>
                        <a:pt x="37936" y="15"/>
                        <a:pt x="37681" y="15"/>
                        <a:pt x="37300" y="15"/>
                      </a:cubicBezTo>
                      <a:cubicBezTo>
                        <a:pt x="22312" y="15"/>
                        <a:pt x="10880" y="19322"/>
                        <a:pt x="5037" y="32660"/>
                      </a:cubicBezTo>
                    </a:path>
                  </a:pathLst>
                </a:custGeom>
                <a:gradFill>
                  <a:gsLst>
                    <a:gs pos="0">
                      <a:srgbClr val="FF8782"/>
                    </a:gs>
                    <a:gs pos="100000">
                      <a:srgbClr val="C40000"/>
                    </a:gs>
                  </a:gsLst>
                  <a:lin ang="0" scaled="0"/>
                </a:gradFill>
                <a:ln w="9525" cap="flat">
                  <a:no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 name="Freeform: Shape 1225">
                  <a:extLst>
                    <a:ext uri="{FF2B5EF4-FFF2-40B4-BE49-F238E27FC236}">
                      <a16:creationId xmlns:a16="http://schemas.microsoft.com/office/drawing/2014/main" id="{384BEC42-75DF-7545-D646-9E9BBD7F4190}"/>
                    </a:ext>
                  </a:extLst>
                </p:cNvPr>
                <p:cNvSpPr/>
                <p:nvPr/>
              </p:nvSpPr>
              <p:spPr>
                <a:xfrm>
                  <a:off x="5189448" y="2937319"/>
                  <a:ext cx="74659" cy="81029"/>
                </a:xfrm>
                <a:custGeom>
                  <a:avLst/>
                  <a:gdLst>
                    <a:gd name="connsiteX0" fmla="*/ 11057 w 74659"/>
                    <a:gd name="connsiteY0" fmla="*/ 8129 h 81029"/>
                    <a:gd name="connsiteX1" fmla="*/ 260 w 74659"/>
                    <a:gd name="connsiteY1" fmla="*/ 34169 h 81029"/>
                    <a:gd name="connsiteX2" fmla="*/ 14741 w 74659"/>
                    <a:gd name="connsiteY2" fmla="*/ 78500 h 81029"/>
                    <a:gd name="connsiteX3" fmla="*/ 59326 w 74659"/>
                    <a:gd name="connsiteY3" fmla="*/ 64908 h 81029"/>
                    <a:gd name="connsiteX4" fmla="*/ 74441 w 74659"/>
                    <a:gd name="connsiteY4" fmla="*/ 41155 h 81029"/>
                    <a:gd name="connsiteX5" fmla="*/ 54118 w 74659"/>
                    <a:gd name="connsiteY5" fmla="*/ 2668 h 81029"/>
                    <a:gd name="connsiteX6" fmla="*/ 42686 w 74659"/>
                    <a:gd name="connsiteY6" fmla="*/ 0 h 81029"/>
                    <a:gd name="connsiteX7" fmla="*/ 10930 w 74659"/>
                    <a:gd name="connsiteY7" fmla="*/ 8129 h 8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659" h="81029">
                      <a:moveTo>
                        <a:pt x="11057" y="8129"/>
                      </a:moveTo>
                      <a:cubicBezTo>
                        <a:pt x="5341" y="10543"/>
                        <a:pt x="1657" y="18291"/>
                        <a:pt x="260" y="34169"/>
                      </a:cubicBezTo>
                      <a:cubicBezTo>
                        <a:pt x="-756" y="48904"/>
                        <a:pt x="641" y="71895"/>
                        <a:pt x="14741" y="78500"/>
                      </a:cubicBezTo>
                      <a:cubicBezTo>
                        <a:pt x="28205" y="86375"/>
                        <a:pt x="47767" y="74181"/>
                        <a:pt x="59326" y="64908"/>
                      </a:cubicBezTo>
                      <a:cubicBezTo>
                        <a:pt x="71520" y="54620"/>
                        <a:pt x="75712" y="47125"/>
                        <a:pt x="74441" y="41155"/>
                      </a:cubicBezTo>
                      <a:cubicBezTo>
                        <a:pt x="70250" y="28326"/>
                        <a:pt x="67328" y="9527"/>
                        <a:pt x="54118" y="2668"/>
                      </a:cubicBezTo>
                      <a:cubicBezTo>
                        <a:pt x="50561" y="762"/>
                        <a:pt x="46751" y="0"/>
                        <a:pt x="42686" y="0"/>
                      </a:cubicBezTo>
                      <a:cubicBezTo>
                        <a:pt x="32016" y="0"/>
                        <a:pt x="20330" y="5335"/>
                        <a:pt x="10930" y="8129"/>
                      </a:cubicBezTo>
                    </a:path>
                  </a:pathLst>
                </a:custGeom>
                <a:gradFill>
                  <a:gsLst>
                    <a:gs pos="0">
                      <a:srgbClr val="FF8782"/>
                    </a:gs>
                    <a:gs pos="100000">
                      <a:srgbClr val="C40000"/>
                    </a:gs>
                  </a:gsLst>
                  <a:lin ang="1620000" scaled="0"/>
                </a:gradFill>
                <a:ln w="9525" cap="flat">
                  <a:no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 name="Freeform: Shape 1226">
                  <a:extLst>
                    <a:ext uri="{FF2B5EF4-FFF2-40B4-BE49-F238E27FC236}">
                      <a16:creationId xmlns:a16="http://schemas.microsoft.com/office/drawing/2014/main" id="{777BAA34-E8D4-AED5-B0D1-FAC35A9CDE0C}"/>
                    </a:ext>
                  </a:extLst>
                </p:cNvPr>
                <p:cNvSpPr/>
                <p:nvPr/>
              </p:nvSpPr>
              <p:spPr>
                <a:xfrm>
                  <a:off x="5201824" y="3070185"/>
                  <a:ext cx="77987" cy="75343"/>
                </a:xfrm>
                <a:custGeom>
                  <a:avLst/>
                  <a:gdLst>
                    <a:gd name="connsiteX0" fmla="*/ 4525 w 77987"/>
                    <a:gd name="connsiteY0" fmla="*/ 10162 h 75343"/>
                    <a:gd name="connsiteX1" fmla="*/ 10495 w 77987"/>
                    <a:gd name="connsiteY1" fmla="*/ 56652 h 75343"/>
                    <a:gd name="connsiteX2" fmla="*/ 31580 w 77987"/>
                    <a:gd name="connsiteY2" fmla="*/ 75324 h 75343"/>
                    <a:gd name="connsiteX3" fmla="*/ 72989 w 77987"/>
                    <a:gd name="connsiteY3" fmla="*/ 60844 h 75343"/>
                    <a:gd name="connsiteX4" fmla="*/ 74641 w 77987"/>
                    <a:gd name="connsiteY4" fmla="*/ 17021 h 75343"/>
                    <a:gd name="connsiteX5" fmla="*/ 50634 w 77987"/>
                    <a:gd name="connsiteY5" fmla="*/ 2413 h 75343"/>
                    <a:gd name="connsiteX6" fmla="*/ 30437 w 77987"/>
                    <a:gd name="connsiteY6" fmla="*/ 0 h 75343"/>
                    <a:gd name="connsiteX7" fmla="*/ 4398 w 77987"/>
                    <a:gd name="connsiteY7" fmla="*/ 10289 h 7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87" h="75343">
                      <a:moveTo>
                        <a:pt x="4525" y="10162"/>
                      </a:moveTo>
                      <a:cubicBezTo>
                        <a:pt x="-5510" y="22483"/>
                        <a:pt x="3254" y="43823"/>
                        <a:pt x="10495" y="56652"/>
                      </a:cubicBezTo>
                      <a:cubicBezTo>
                        <a:pt x="18624" y="70370"/>
                        <a:pt x="25356" y="75705"/>
                        <a:pt x="31580" y="75324"/>
                      </a:cubicBezTo>
                      <a:cubicBezTo>
                        <a:pt x="44918" y="73038"/>
                        <a:pt x="64098" y="72911"/>
                        <a:pt x="72989" y="60844"/>
                      </a:cubicBezTo>
                      <a:cubicBezTo>
                        <a:pt x="82008" y="48776"/>
                        <a:pt x="76419" y="30485"/>
                        <a:pt x="74641" y="17021"/>
                      </a:cubicBezTo>
                      <a:cubicBezTo>
                        <a:pt x="73244" y="10924"/>
                        <a:pt x="66131" y="6097"/>
                        <a:pt x="50634" y="2413"/>
                      </a:cubicBezTo>
                      <a:cubicBezTo>
                        <a:pt x="44791" y="1143"/>
                        <a:pt x="37551" y="0"/>
                        <a:pt x="30437" y="0"/>
                      </a:cubicBezTo>
                      <a:cubicBezTo>
                        <a:pt x="19894" y="0"/>
                        <a:pt x="9605" y="2413"/>
                        <a:pt x="4398" y="10289"/>
                      </a:cubicBezTo>
                    </a:path>
                  </a:pathLst>
                </a:custGeom>
                <a:gradFill>
                  <a:gsLst>
                    <a:gs pos="0">
                      <a:srgbClr val="FF8782"/>
                    </a:gs>
                    <a:gs pos="100000">
                      <a:srgbClr val="C40000"/>
                    </a:gs>
                  </a:gsLst>
                  <a:lin ang="18000000" scaled="0"/>
                </a:gradFill>
                <a:ln w="9525" cap="flat">
                  <a:no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25" name="Group 24">
                <a:extLst>
                  <a:ext uri="{FF2B5EF4-FFF2-40B4-BE49-F238E27FC236}">
                    <a16:creationId xmlns:a16="http://schemas.microsoft.com/office/drawing/2014/main" id="{13A01396-D795-6E9E-1218-1B9BF47787A5}"/>
                  </a:ext>
                </a:extLst>
              </p:cNvPr>
              <p:cNvGrpSpPr/>
              <p:nvPr/>
            </p:nvGrpSpPr>
            <p:grpSpPr>
              <a:xfrm>
                <a:off x="6538050" y="1127253"/>
                <a:ext cx="454484" cy="189644"/>
                <a:chOff x="6538050" y="1127253"/>
                <a:chExt cx="454484" cy="189644"/>
              </a:xfrm>
              <a:effectLst>
                <a:outerShdw blurRad="25400" dist="25400" dir="2700000" algn="ctr" rotWithShape="0">
                  <a:srgbClr val="000000">
                    <a:alpha val="22000"/>
                  </a:srgbClr>
                </a:outerShdw>
              </a:effectLst>
            </p:grpSpPr>
            <p:sp>
              <p:nvSpPr>
                <p:cNvPr id="61" name="Freeform: Shape 1219">
                  <a:extLst>
                    <a:ext uri="{FF2B5EF4-FFF2-40B4-BE49-F238E27FC236}">
                      <a16:creationId xmlns:a16="http://schemas.microsoft.com/office/drawing/2014/main" id="{031FA46B-2566-0103-FD8F-4EA4A5CD5BCC}"/>
                    </a:ext>
                  </a:extLst>
                </p:cNvPr>
                <p:cNvSpPr/>
                <p:nvPr/>
              </p:nvSpPr>
              <p:spPr>
                <a:xfrm>
                  <a:off x="6805812" y="1130047"/>
                  <a:ext cx="186722" cy="88153"/>
                </a:xfrm>
                <a:custGeom>
                  <a:avLst/>
                  <a:gdLst>
                    <a:gd name="connsiteX0" fmla="*/ 0 w 186722"/>
                    <a:gd name="connsiteY0" fmla="*/ 44077 h 88153"/>
                    <a:gd name="connsiteX1" fmla="*/ 93362 w 186722"/>
                    <a:gd name="connsiteY1" fmla="*/ 0 h 88153"/>
                    <a:gd name="connsiteX2" fmla="*/ 186723 w 186722"/>
                    <a:gd name="connsiteY2" fmla="*/ 44077 h 88153"/>
                    <a:gd name="connsiteX3" fmla="*/ 93362 w 186722"/>
                    <a:gd name="connsiteY3" fmla="*/ 88153 h 88153"/>
                    <a:gd name="connsiteX4" fmla="*/ 0 w 186722"/>
                    <a:gd name="connsiteY4" fmla="*/ 44077 h 88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22" h="88153">
                      <a:moveTo>
                        <a:pt x="0" y="44077"/>
                      </a:moveTo>
                      <a:cubicBezTo>
                        <a:pt x="0" y="19688"/>
                        <a:pt x="41791" y="0"/>
                        <a:pt x="93362" y="0"/>
                      </a:cubicBezTo>
                      <a:cubicBezTo>
                        <a:pt x="144933" y="0"/>
                        <a:pt x="186723" y="19688"/>
                        <a:pt x="186723" y="44077"/>
                      </a:cubicBezTo>
                      <a:cubicBezTo>
                        <a:pt x="186723" y="68465"/>
                        <a:pt x="144933" y="88153"/>
                        <a:pt x="93362" y="88153"/>
                      </a:cubicBezTo>
                      <a:cubicBezTo>
                        <a:pt x="41791" y="88153"/>
                        <a:pt x="0" y="68465"/>
                        <a:pt x="0" y="44077"/>
                      </a:cubicBezTo>
                    </a:path>
                  </a:pathLst>
                </a:custGeom>
                <a:gradFill>
                  <a:gsLst>
                    <a:gs pos="0">
                      <a:srgbClr val="FFF7F5"/>
                    </a:gs>
                    <a:gs pos="100000">
                      <a:srgbClr val="FAC9B5"/>
                    </a:gs>
                  </a:gsLst>
                  <a:lin ang="2700000" scaled="0"/>
                </a:gradFill>
                <a:ln w="6350" cap="flat">
                  <a:solidFill>
                    <a:srgbClr val="000000"/>
                  </a:solid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2" name="Freeform: Shape 1220">
                  <a:extLst>
                    <a:ext uri="{FF2B5EF4-FFF2-40B4-BE49-F238E27FC236}">
                      <a16:creationId xmlns:a16="http://schemas.microsoft.com/office/drawing/2014/main" id="{EA77A4FB-A3A6-E5E1-B7DE-6C49D21BC553}"/>
                    </a:ext>
                  </a:extLst>
                </p:cNvPr>
                <p:cNvSpPr/>
                <p:nvPr/>
              </p:nvSpPr>
              <p:spPr>
                <a:xfrm>
                  <a:off x="6538050" y="1127253"/>
                  <a:ext cx="186722" cy="88153"/>
                </a:xfrm>
                <a:custGeom>
                  <a:avLst/>
                  <a:gdLst>
                    <a:gd name="connsiteX0" fmla="*/ 0 w 186722"/>
                    <a:gd name="connsiteY0" fmla="*/ 44077 h 88153"/>
                    <a:gd name="connsiteX1" fmla="*/ 93361 w 186722"/>
                    <a:gd name="connsiteY1" fmla="*/ 0 h 88153"/>
                    <a:gd name="connsiteX2" fmla="*/ 186722 w 186722"/>
                    <a:gd name="connsiteY2" fmla="*/ 44077 h 88153"/>
                    <a:gd name="connsiteX3" fmla="*/ 93361 w 186722"/>
                    <a:gd name="connsiteY3" fmla="*/ 88153 h 88153"/>
                    <a:gd name="connsiteX4" fmla="*/ 0 w 186722"/>
                    <a:gd name="connsiteY4" fmla="*/ 44077 h 88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22" h="88153">
                      <a:moveTo>
                        <a:pt x="0" y="44077"/>
                      </a:moveTo>
                      <a:cubicBezTo>
                        <a:pt x="0" y="19688"/>
                        <a:pt x="41790" y="0"/>
                        <a:pt x="93361" y="0"/>
                      </a:cubicBezTo>
                      <a:cubicBezTo>
                        <a:pt x="144932" y="0"/>
                        <a:pt x="186722" y="19688"/>
                        <a:pt x="186722" y="44077"/>
                      </a:cubicBezTo>
                      <a:cubicBezTo>
                        <a:pt x="186722" y="68465"/>
                        <a:pt x="144932" y="88153"/>
                        <a:pt x="93361" y="88153"/>
                      </a:cubicBezTo>
                      <a:cubicBezTo>
                        <a:pt x="41790" y="88153"/>
                        <a:pt x="0" y="68465"/>
                        <a:pt x="0" y="44077"/>
                      </a:cubicBezTo>
                    </a:path>
                  </a:pathLst>
                </a:custGeom>
                <a:gradFill>
                  <a:gsLst>
                    <a:gs pos="0">
                      <a:srgbClr val="FFF7F5"/>
                    </a:gs>
                    <a:gs pos="100000">
                      <a:srgbClr val="FAC9B5"/>
                    </a:gs>
                  </a:gsLst>
                  <a:lin ang="2700000" scaled="0"/>
                </a:gradFill>
                <a:ln w="6350" cap="flat">
                  <a:solidFill>
                    <a:srgbClr val="000000"/>
                  </a:solid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3" name="Freeform: Shape 1221">
                  <a:extLst>
                    <a:ext uri="{FF2B5EF4-FFF2-40B4-BE49-F238E27FC236}">
                      <a16:creationId xmlns:a16="http://schemas.microsoft.com/office/drawing/2014/main" id="{53E38F95-2F17-D3FF-99D9-CE71E15E1FFC}"/>
                    </a:ext>
                  </a:extLst>
                </p:cNvPr>
                <p:cNvSpPr/>
                <p:nvPr/>
              </p:nvSpPr>
              <p:spPr>
                <a:xfrm>
                  <a:off x="6671931" y="1228744"/>
                  <a:ext cx="186722" cy="88153"/>
                </a:xfrm>
                <a:custGeom>
                  <a:avLst/>
                  <a:gdLst>
                    <a:gd name="connsiteX0" fmla="*/ 0 w 186722"/>
                    <a:gd name="connsiteY0" fmla="*/ 44077 h 88153"/>
                    <a:gd name="connsiteX1" fmla="*/ 93361 w 186722"/>
                    <a:gd name="connsiteY1" fmla="*/ 0 h 88153"/>
                    <a:gd name="connsiteX2" fmla="*/ 186723 w 186722"/>
                    <a:gd name="connsiteY2" fmla="*/ 44077 h 88153"/>
                    <a:gd name="connsiteX3" fmla="*/ 93361 w 186722"/>
                    <a:gd name="connsiteY3" fmla="*/ 88153 h 88153"/>
                    <a:gd name="connsiteX4" fmla="*/ 0 w 186722"/>
                    <a:gd name="connsiteY4" fmla="*/ 44077 h 88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22" h="88153">
                      <a:moveTo>
                        <a:pt x="0" y="44077"/>
                      </a:moveTo>
                      <a:cubicBezTo>
                        <a:pt x="0" y="19688"/>
                        <a:pt x="41790" y="0"/>
                        <a:pt x="93361" y="0"/>
                      </a:cubicBezTo>
                      <a:cubicBezTo>
                        <a:pt x="144932" y="0"/>
                        <a:pt x="186723" y="19688"/>
                        <a:pt x="186723" y="44077"/>
                      </a:cubicBezTo>
                      <a:cubicBezTo>
                        <a:pt x="186723" y="68465"/>
                        <a:pt x="144932" y="88153"/>
                        <a:pt x="93361" y="88153"/>
                      </a:cubicBezTo>
                      <a:cubicBezTo>
                        <a:pt x="41790" y="88153"/>
                        <a:pt x="0" y="68465"/>
                        <a:pt x="0" y="44077"/>
                      </a:cubicBezTo>
                    </a:path>
                  </a:pathLst>
                </a:custGeom>
                <a:gradFill>
                  <a:gsLst>
                    <a:gs pos="0">
                      <a:srgbClr val="FFF7F5"/>
                    </a:gs>
                    <a:gs pos="100000">
                      <a:srgbClr val="FAC9B5"/>
                    </a:gs>
                  </a:gsLst>
                  <a:lin ang="2700000" scaled="0"/>
                </a:gradFill>
                <a:ln w="6350" cap="flat">
                  <a:solidFill>
                    <a:srgbClr val="000000"/>
                  </a:solidFill>
                  <a:prstDash val="solid"/>
                  <a:round/>
                </a:ln>
              </p:spPr>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26" name="Graphic 5">
                <a:extLst>
                  <a:ext uri="{FF2B5EF4-FFF2-40B4-BE49-F238E27FC236}">
                    <a16:creationId xmlns:a16="http://schemas.microsoft.com/office/drawing/2014/main" id="{140FEB98-0EDF-5A45-E86E-64D39B9C1155}"/>
                  </a:ext>
                </a:extLst>
              </p:cNvPr>
              <p:cNvGrpSpPr/>
              <p:nvPr/>
            </p:nvGrpSpPr>
            <p:grpSpPr>
              <a:xfrm>
                <a:off x="6571956" y="1413428"/>
                <a:ext cx="386544" cy="729609"/>
                <a:chOff x="6571956" y="1413428"/>
                <a:chExt cx="386544" cy="729609"/>
              </a:xfrm>
              <a:solidFill>
                <a:srgbClr val="2354D2"/>
              </a:solidFill>
              <a:effectLst>
                <a:outerShdw blurRad="25400" dist="25400" dir="2700000" algn="ctr" rotWithShape="0">
                  <a:srgbClr val="000000">
                    <a:alpha val="22000"/>
                  </a:srgbClr>
                </a:outerShdw>
              </a:effectLst>
            </p:grpSpPr>
            <p:sp>
              <p:nvSpPr>
                <p:cNvPr id="59" name="Freeform: Shape 1217">
                  <a:extLst>
                    <a:ext uri="{FF2B5EF4-FFF2-40B4-BE49-F238E27FC236}">
                      <a16:creationId xmlns:a16="http://schemas.microsoft.com/office/drawing/2014/main" id="{A036118F-6ECD-20D7-75F4-E21BD065617A}"/>
                    </a:ext>
                  </a:extLst>
                </p:cNvPr>
                <p:cNvSpPr/>
                <p:nvPr/>
              </p:nvSpPr>
              <p:spPr>
                <a:xfrm>
                  <a:off x="6764529" y="1413428"/>
                  <a:ext cx="193971" cy="729609"/>
                </a:xfrm>
                <a:custGeom>
                  <a:avLst/>
                  <a:gdLst>
                    <a:gd name="connsiteX0" fmla="*/ 181897 w 193971"/>
                    <a:gd name="connsiteY0" fmla="*/ 695707 h 729609"/>
                    <a:gd name="connsiteX1" fmla="*/ 176054 w 193971"/>
                    <a:gd name="connsiteY1" fmla="*/ 609205 h 729609"/>
                    <a:gd name="connsiteX2" fmla="*/ 163098 w 193971"/>
                    <a:gd name="connsiteY2" fmla="*/ 569574 h 729609"/>
                    <a:gd name="connsiteX3" fmla="*/ 162589 w 193971"/>
                    <a:gd name="connsiteY3" fmla="*/ 549758 h 729609"/>
                    <a:gd name="connsiteX4" fmla="*/ 166146 w 193971"/>
                    <a:gd name="connsiteY4" fmla="*/ 526894 h 729609"/>
                    <a:gd name="connsiteX5" fmla="*/ 169322 w 193971"/>
                    <a:gd name="connsiteY5" fmla="*/ 521305 h 729609"/>
                    <a:gd name="connsiteX6" fmla="*/ 176054 w 193971"/>
                    <a:gd name="connsiteY6" fmla="*/ 512287 h 729609"/>
                    <a:gd name="connsiteX7" fmla="*/ 192567 w 193971"/>
                    <a:gd name="connsiteY7" fmla="*/ 480404 h 729609"/>
                    <a:gd name="connsiteX8" fmla="*/ 193075 w 193971"/>
                    <a:gd name="connsiteY8" fmla="*/ 458048 h 729609"/>
                    <a:gd name="connsiteX9" fmla="*/ 188630 w 193971"/>
                    <a:gd name="connsiteY9" fmla="*/ 443822 h 729609"/>
                    <a:gd name="connsiteX10" fmla="*/ 160050 w 193971"/>
                    <a:gd name="connsiteY10" fmla="*/ 405969 h 729609"/>
                    <a:gd name="connsiteX11" fmla="*/ 130961 w 193971"/>
                    <a:gd name="connsiteY11" fmla="*/ 380565 h 729609"/>
                    <a:gd name="connsiteX12" fmla="*/ 112670 w 193971"/>
                    <a:gd name="connsiteY12" fmla="*/ 360368 h 729609"/>
                    <a:gd name="connsiteX13" fmla="*/ 107717 w 193971"/>
                    <a:gd name="connsiteY13" fmla="*/ 339283 h 729609"/>
                    <a:gd name="connsiteX14" fmla="*/ 111781 w 193971"/>
                    <a:gd name="connsiteY14" fmla="*/ 323786 h 729609"/>
                    <a:gd name="connsiteX15" fmla="*/ 121562 w 193971"/>
                    <a:gd name="connsiteY15" fmla="*/ 295333 h 729609"/>
                    <a:gd name="connsiteX16" fmla="*/ 126008 w 193971"/>
                    <a:gd name="connsiteY16" fmla="*/ 271199 h 729609"/>
                    <a:gd name="connsiteX17" fmla="*/ 134009 w 193971"/>
                    <a:gd name="connsiteY17" fmla="*/ 264720 h 729609"/>
                    <a:gd name="connsiteX18" fmla="*/ 144298 w 193971"/>
                    <a:gd name="connsiteY18" fmla="*/ 43956 h 729609"/>
                    <a:gd name="connsiteX19" fmla="*/ 1 w 193971"/>
                    <a:gd name="connsiteY19" fmla="*/ 58563 h 729609"/>
                    <a:gd name="connsiteX20" fmla="*/ 10671 w 193971"/>
                    <a:gd name="connsiteY20" fmla="*/ 173010 h 729609"/>
                    <a:gd name="connsiteX21" fmla="*/ 59829 w 193971"/>
                    <a:gd name="connsiteY21" fmla="*/ 286568 h 729609"/>
                    <a:gd name="connsiteX22" fmla="*/ 45094 w 193971"/>
                    <a:gd name="connsiteY22" fmla="*/ 338266 h 729609"/>
                    <a:gd name="connsiteX23" fmla="*/ 58432 w 193971"/>
                    <a:gd name="connsiteY23" fmla="*/ 391235 h 729609"/>
                    <a:gd name="connsiteX24" fmla="*/ 88409 w 193971"/>
                    <a:gd name="connsiteY24" fmla="*/ 425658 h 729609"/>
                    <a:gd name="connsiteX25" fmla="*/ 116100 w 193971"/>
                    <a:gd name="connsiteY25" fmla="*/ 449284 h 729609"/>
                    <a:gd name="connsiteX26" fmla="*/ 131342 w 193971"/>
                    <a:gd name="connsiteY26" fmla="*/ 468591 h 729609"/>
                    <a:gd name="connsiteX27" fmla="*/ 131850 w 193971"/>
                    <a:gd name="connsiteY27" fmla="*/ 469480 h 729609"/>
                    <a:gd name="connsiteX28" fmla="*/ 125626 w 193971"/>
                    <a:gd name="connsiteY28" fmla="*/ 479007 h 729609"/>
                    <a:gd name="connsiteX29" fmla="*/ 117116 w 193971"/>
                    <a:gd name="connsiteY29" fmla="*/ 490566 h 729609"/>
                    <a:gd name="connsiteX30" fmla="*/ 108224 w 193971"/>
                    <a:gd name="connsiteY30" fmla="*/ 507333 h 729609"/>
                    <a:gd name="connsiteX31" fmla="*/ 101492 w 193971"/>
                    <a:gd name="connsiteY31" fmla="*/ 572749 h 729609"/>
                    <a:gd name="connsiteX32" fmla="*/ 92982 w 193971"/>
                    <a:gd name="connsiteY32" fmla="*/ 578719 h 729609"/>
                    <a:gd name="connsiteX33" fmla="*/ 82693 w 193971"/>
                    <a:gd name="connsiteY33" fmla="*/ 705615 h 729609"/>
                    <a:gd name="connsiteX34" fmla="*/ 181897 w 193971"/>
                    <a:gd name="connsiteY34" fmla="*/ 695326 h 72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3971" h="729609">
                      <a:moveTo>
                        <a:pt x="181897" y="695707"/>
                      </a:moveTo>
                      <a:cubicBezTo>
                        <a:pt x="184565" y="641977"/>
                        <a:pt x="176054" y="612253"/>
                        <a:pt x="176054" y="609205"/>
                      </a:cubicBezTo>
                      <a:cubicBezTo>
                        <a:pt x="177452" y="596248"/>
                        <a:pt x="173387" y="579990"/>
                        <a:pt x="163098" y="569574"/>
                      </a:cubicBezTo>
                      <a:cubicBezTo>
                        <a:pt x="162589" y="562715"/>
                        <a:pt x="162209" y="555855"/>
                        <a:pt x="162589" y="549758"/>
                      </a:cubicBezTo>
                      <a:cubicBezTo>
                        <a:pt x="163098" y="539469"/>
                        <a:pt x="164368" y="531721"/>
                        <a:pt x="166146" y="526894"/>
                      </a:cubicBezTo>
                      <a:cubicBezTo>
                        <a:pt x="166654" y="525624"/>
                        <a:pt x="167543" y="523846"/>
                        <a:pt x="169322" y="521305"/>
                      </a:cubicBezTo>
                      <a:cubicBezTo>
                        <a:pt x="171100" y="518765"/>
                        <a:pt x="172878" y="516097"/>
                        <a:pt x="176054" y="512287"/>
                      </a:cubicBezTo>
                      <a:cubicBezTo>
                        <a:pt x="180500" y="506698"/>
                        <a:pt x="189010" y="494631"/>
                        <a:pt x="192567" y="480404"/>
                      </a:cubicBezTo>
                      <a:cubicBezTo>
                        <a:pt x="194345" y="473545"/>
                        <a:pt x="194345" y="465797"/>
                        <a:pt x="193075" y="458048"/>
                      </a:cubicBezTo>
                      <a:cubicBezTo>
                        <a:pt x="192186" y="453348"/>
                        <a:pt x="190789" y="448649"/>
                        <a:pt x="188630" y="443822"/>
                      </a:cubicBezTo>
                      <a:cubicBezTo>
                        <a:pt x="181516" y="427944"/>
                        <a:pt x="170719" y="415877"/>
                        <a:pt x="160050" y="405969"/>
                      </a:cubicBezTo>
                      <a:cubicBezTo>
                        <a:pt x="150269" y="396951"/>
                        <a:pt x="139472" y="388313"/>
                        <a:pt x="130961" y="380565"/>
                      </a:cubicBezTo>
                      <a:cubicBezTo>
                        <a:pt x="122451" y="372816"/>
                        <a:pt x="116227" y="366846"/>
                        <a:pt x="112670" y="360368"/>
                      </a:cubicBezTo>
                      <a:cubicBezTo>
                        <a:pt x="109114" y="354779"/>
                        <a:pt x="107335" y="348301"/>
                        <a:pt x="107717" y="339283"/>
                      </a:cubicBezTo>
                      <a:cubicBezTo>
                        <a:pt x="107717" y="336234"/>
                        <a:pt x="108605" y="332423"/>
                        <a:pt x="111781" y="323786"/>
                      </a:cubicBezTo>
                      <a:cubicBezTo>
                        <a:pt x="114956" y="315656"/>
                        <a:pt x="118894" y="306130"/>
                        <a:pt x="121562" y="295333"/>
                      </a:cubicBezTo>
                      <a:cubicBezTo>
                        <a:pt x="123848" y="287965"/>
                        <a:pt x="125626" y="279836"/>
                        <a:pt x="126008" y="271199"/>
                      </a:cubicBezTo>
                      <a:cubicBezTo>
                        <a:pt x="128675" y="269039"/>
                        <a:pt x="131342" y="266880"/>
                        <a:pt x="134009" y="264720"/>
                      </a:cubicBezTo>
                      <a:cubicBezTo>
                        <a:pt x="189900" y="214420"/>
                        <a:pt x="189392" y="103402"/>
                        <a:pt x="144298" y="43956"/>
                      </a:cubicBezTo>
                      <a:cubicBezTo>
                        <a:pt x="94760" y="-19682"/>
                        <a:pt x="-380" y="-13712"/>
                        <a:pt x="1" y="58563"/>
                      </a:cubicBezTo>
                      <a:cubicBezTo>
                        <a:pt x="42045" y="149384"/>
                        <a:pt x="13847" y="169581"/>
                        <a:pt x="10671" y="173010"/>
                      </a:cubicBezTo>
                      <a:cubicBezTo>
                        <a:pt x="-15622" y="200066"/>
                        <a:pt x="12068" y="270690"/>
                        <a:pt x="59829" y="286568"/>
                      </a:cubicBezTo>
                      <a:cubicBezTo>
                        <a:pt x="54494" y="302446"/>
                        <a:pt x="45983" y="319340"/>
                        <a:pt x="45094" y="338266"/>
                      </a:cubicBezTo>
                      <a:cubicBezTo>
                        <a:pt x="44205" y="358971"/>
                        <a:pt x="49540" y="376119"/>
                        <a:pt x="58432" y="391235"/>
                      </a:cubicBezTo>
                      <a:cubicBezTo>
                        <a:pt x="66942" y="405461"/>
                        <a:pt x="78501" y="416639"/>
                        <a:pt x="88409" y="425658"/>
                      </a:cubicBezTo>
                      <a:cubicBezTo>
                        <a:pt x="98190" y="434295"/>
                        <a:pt x="108097" y="441535"/>
                        <a:pt x="116100" y="449284"/>
                      </a:cubicBezTo>
                      <a:cubicBezTo>
                        <a:pt x="123721" y="456651"/>
                        <a:pt x="128548" y="462621"/>
                        <a:pt x="131342" y="468591"/>
                      </a:cubicBezTo>
                      <a:lnTo>
                        <a:pt x="131850" y="469480"/>
                      </a:lnTo>
                      <a:cubicBezTo>
                        <a:pt x="131342" y="470369"/>
                        <a:pt x="130072" y="472910"/>
                        <a:pt x="125626" y="479007"/>
                      </a:cubicBezTo>
                      <a:cubicBezTo>
                        <a:pt x="123340" y="482055"/>
                        <a:pt x="120292" y="486374"/>
                        <a:pt x="117116" y="490566"/>
                      </a:cubicBezTo>
                      <a:cubicBezTo>
                        <a:pt x="113940" y="495266"/>
                        <a:pt x="110892" y="500855"/>
                        <a:pt x="108224" y="507333"/>
                      </a:cubicBezTo>
                      <a:cubicBezTo>
                        <a:pt x="100603" y="526640"/>
                        <a:pt x="100222" y="550774"/>
                        <a:pt x="101492" y="572749"/>
                      </a:cubicBezTo>
                      <a:cubicBezTo>
                        <a:pt x="98825" y="574528"/>
                        <a:pt x="95649" y="576560"/>
                        <a:pt x="92982" y="578719"/>
                      </a:cubicBezTo>
                      <a:cubicBezTo>
                        <a:pt x="54113" y="608443"/>
                        <a:pt x="52843" y="672081"/>
                        <a:pt x="82693" y="705615"/>
                      </a:cubicBezTo>
                      <a:cubicBezTo>
                        <a:pt x="115718" y="741308"/>
                        <a:pt x="181008" y="736608"/>
                        <a:pt x="181897" y="695326"/>
                      </a:cubicBezTo>
                      <a:close/>
                    </a:path>
                  </a:pathLst>
                </a:custGeom>
                <a:gradFill>
                  <a:gsLst>
                    <a:gs pos="0">
                      <a:srgbClr val="89C0FC"/>
                    </a:gs>
                    <a:gs pos="100000">
                      <a:srgbClr val="2354D2"/>
                    </a:gs>
                  </a:gsLst>
                  <a:lin ang="2700000" scaled="0"/>
                </a:gradFill>
                <a:ln w="6350" cap="flat">
                  <a:solidFill>
                    <a:srgbClr val="00000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0" name="Freeform: Shape 1218">
                  <a:extLst>
                    <a:ext uri="{FF2B5EF4-FFF2-40B4-BE49-F238E27FC236}">
                      <a16:creationId xmlns:a16="http://schemas.microsoft.com/office/drawing/2014/main" id="{2887175B-F2D0-F891-DE30-870EA733362A}"/>
                    </a:ext>
                  </a:extLst>
                </p:cNvPr>
                <p:cNvSpPr/>
                <p:nvPr/>
              </p:nvSpPr>
              <p:spPr>
                <a:xfrm>
                  <a:off x="6571956" y="1413428"/>
                  <a:ext cx="193971" cy="729609"/>
                </a:xfrm>
                <a:custGeom>
                  <a:avLst/>
                  <a:gdLst>
                    <a:gd name="connsiteX0" fmla="*/ 12076 w 193971"/>
                    <a:gd name="connsiteY0" fmla="*/ 695707 h 729609"/>
                    <a:gd name="connsiteX1" fmla="*/ 17918 w 193971"/>
                    <a:gd name="connsiteY1" fmla="*/ 609205 h 729609"/>
                    <a:gd name="connsiteX2" fmla="*/ 30875 w 193971"/>
                    <a:gd name="connsiteY2" fmla="*/ 569574 h 729609"/>
                    <a:gd name="connsiteX3" fmla="*/ 31382 w 193971"/>
                    <a:gd name="connsiteY3" fmla="*/ 549758 h 729609"/>
                    <a:gd name="connsiteX4" fmla="*/ 27826 w 193971"/>
                    <a:gd name="connsiteY4" fmla="*/ 526894 h 729609"/>
                    <a:gd name="connsiteX5" fmla="*/ 24651 w 193971"/>
                    <a:gd name="connsiteY5" fmla="*/ 521305 h 729609"/>
                    <a:gd name="connsiteX6" fmla="*/ 17918 w 193971"/>
                    <a:gd name="connsiteY6" fmla="*/ 512287 h 729609"/>
                    <a:gd name="connsiteX7" fmla="*/ 1405 w 193971"/>
                    <a:gd name="connsiteY7" fmla="*/ 480404 h 729609"/>
                    <a:gd name="connsiteX8" fmla="*/ 898 w 193971"/>
                    <a:gd name="connsiteY8" fmla="*/ 458048 h 729609"/>
                    <a:gd name="connsiteX9" fmla="*/ 5343 w 193971"/>
                    <a:gd name="connsiteY9" fmla="*/ 443822 h 729609"/>
                    <a:gd name="connsiteX10" fmla="*/ 33923 w 193971"/>
                    <a:gd name="connsiteY10" fmla="*/ 405969 h 729609"/>
                    <a:gd name="connsiteX11" fmla="*/ 63011 w 193971"/>
                    <a:gd name="connsiteY11" fmla="*/ 380565 h 729609"/>
                    <a:gd name="connsiteX12" fmla="*/ 81302 w 193971"/>
                    <a:gd name="connsiteY12" fmla="*/ 360368 h 729609"/>
                    <a:gd name="connsiteX13" fmla="*/ 86256 w 193971"/>
                    <a:gd name="connsiteY13" fmla="*/ 339283 h 729609"/>
                    <a:gd name="connsiteX14" fmla="*/ 82191 w 193971"/>
                    <a:gd name="connsiteY14" fmla="*/ 323786 h 729609"/>
                    <a:gd name="connsiteX15" fmla="*/ 72411 w 193971"/>
                    <a:gd name="connsiteY15" fmla="*/ 295333 h 729609"/>
                    <a:gd name="connsiteX16" fmla="*/ 67965 w 193971"/>
                    <a:gd name="connsiteY16" fmla="*/ 271199 h 729609"/>
                    <a:gd name="connsiteX17" fmla="*/ 59962 w 193971"/>
                    <a:gd name="connsiteY17" fmla="*/ 264720 h 729609"/>
                    <a:gd name="connsiteX18" fmla="*/ 49674 w 193971"/>
                    <a:gd name="connsiteY18" fmla="*/ 43956 h 729609"/>
                    <a:gd name="connsiteX19" fmla="*/ 193971 w 193971"/>
                    <a:gd name="connsiteY19" fmla="*/ 58563 h 729609"/>
                    <a:gd name="connsiteX20" fmla="*/ 183301 w 193971"/>
                    <a:gd name="connsiteY20" fmla="*/ 173010 h 729609"/>
                    <a:gd name="connsiteX21" fmla="*/ 134144 w 193971"/>
                    <a:gd name="connsiteY21" fmla="*/ 286568 h 729609"/>
                    <a:gd name="connsiteX22" fmla="*/ 148878 w 193971"/>
                    <a:gd name="connsiteY22" fmla="*/ 338266 h 729609"/>
                    <a:gd name="connsiteX23" fmla="*/ 135541 w 193971"/>
                    <a:gd name="connsiteY23" fmla="*/ 391235 h 729609"/>
                    <a:gd name="connsiteX24" fmla="*/ 105564 w 193971"/>
                    <a:gd name="connsiteY24" fmla="*/ 425658 h 729609"/>
                    <a:gd name="connsiteX25" fmla="*/ 77873 w 193971"/>
                    <a:gd name="connsiteY25" fmla="*/ 449284 h 729609"/>
                    <a:gd name="connsiteX26" fmla="*/ 62630 w 193971"/>
                    <a:gd name="connsiteY26" fmla="*/ 468591 h 729609"/>
                    <a:gd name="connsiteX27" fmla="*/ 62122 w 193971"/>
                    <a:gd name="connsiteY27" fmla="*/ 469480 h 729609"/>
                    <a:gd name="connsiteX28" fmla="*/ 68346 w 193971"/>
                    <a:gd name="connsiteY28" fmla="*/ 479007 h 729609"/>
                    <a:gd name="connsiteX29" fmla="*/ 76857 w 193971"/>
                    <a:gd name="connsiteY29" fmla="*/ 490566 h 729609"/>
                    <a:gd name="connsiteX30" fmla="*/ 85748 w 193971"/>
                    <a:gd name="connsiteY30" fmla="*/ 507333 h 729609"/>
                    <a:gd name="connsiteX31" fmla="*/ 92480 w 193971"/>
                    <a:gd name="connsiteY31" fmla="*/ 572749 h 729609"/>
                    <a:gd name="connsiteX32" fmla="*/ 100991 w 193971"/>
                    <a:gd name="connsiteY32" fmla="*/ 578719 h 729609"/>
                    <a:gd name="connsiteX33" fmla="*/ 111280 w 193971"/>
                    <a:gd name="connsiteY33" fmla="*/ 705615 h 729609"/>
                    <a:gd name="connsiteX34" fmla="*/ 12076 w 193971"/>
                    <a:gd name="connsiteY34" fmla="*/ 695326 h 72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3971" h="729609">
                      <a:moveTo>
                        <a:pt x="12076" y="695707"/>
                      </a:moveTo>
                      <a:cubicBezTo>
                        <a:pt x="9408" y="641977"/>
                        <a:pt x="17918" y="612253"/>
                        <a:pt x="17918" y="609205"/>
                      </a:cubicBezTo>
                      <a:cubicBezTo>
                        <a:pt x="16521" y="596248"/>
                        <a:pt x="20586" y="579990"/>
                        <a:pt x="30875" y="569574"/>
                      </a:cubicBezTo>
                      <a:cubicBezTo>
                        <a:pt x="31382" y="562715"/>
                        <a:pt x="31764" y="555855"/>
                        <a:pt x="31382" y="549758"/>
                      </a:cubicBezTo>
                      <a:cubicBezTo>
                        <a:pt x="30875" y="539469"/>
                        <a:pt x="29605" y="531721"/>
                        <a:pt x="27826" y="526894"/>
                      </a:cubicBezTo>
                      <a:cubicBezTo>
                        <a:pt x="27318" y="525624"/>
                        <a:pt x="26429" y="523846"/>
                        <a:pt x="24651" y="521305"/>
                      </a:cubicBezTo>
                      <a:cubicBezTo>
                        <a:pt x="22872" y="518765"/>
                        <a:pt x="21094" y="516097"/>
                        <a:pt x="17918" y="512287"/>
                      </a:cubicBezTo>
                      <a:cubicBezTo>
                        <a:pt x="13473" y="506698"/>
                        <a:pt x="4962" y="494631"/>
                        <a:pt x="1405" y="480404"/>
                      </a:cubicBezTo>
                      <a:cubicBezTo>
                        <a:pt x="-373" y="473545"/>
                        <a:pt x="-373" y="465797"/>
                        <a:pt x="898" y="458048"/>
                      </a:cubicBezTo>
                      <a:cubicBezTo>
                        <a:pt x="1787" y="453348"/>
                        <a:pt x="3184" y="448649"/>
                        <a:pt x="5343" y="443822"/>
                      </a:cubicBezTo>
                      <a:cubicBezTo>
                        <a:pt x="12456" y="427944"/>
                        <a:pt x="23254" y="415877"/>
                        <a:pt x="33923" y="405969"/>
                      </a:cubicBezTo>
                      <a:cubicBezTo>
                        <a:pt x="43704" y="396951"/>
                        <a:pt x="54501" y="388313"/>
                        <a:pt x="63011" y="380565"/>
                      </a:cubicBezTo>
                      <a:cubicBezTo>
                        <a:pt x="71522" y="372816"/>
                        <a:pt x="77746" y="366846"/>
                        <a:pt x="81302" y="360368"/>
                      </a:cubicBezTo>
                      <a:cubicBezTo>
                        <a:pt x="84859" y="354779"/>
                        <a:pt x="86638" y="348301"/>
                        <a:pt x="86256" y="339283"/>
                      </a:cubicBezTo>
                      <a:cubicBezTo>
                        <a:pt x="86256" y="336234"/>
                        <a:pt x="85367" y="332423"/>
                        <a:pt x="82191" y="323786"/>
                      </a:cubicBezTo>
                      <a:cubicBezTo>
                        <a:pt x="79016" y="315656"/>
                        <a:pt x="75078" y="306130"/>
                        <a:pt x="72411" y="295333"/>
                      </a:cubicBezTo>
                      <a:cubicBezTo>
                        <a:pt x="70124" y="287965"/>
                        <a:pt x="68346" y="279836"/>
                        <a:pt x="67965" y="271199"/>
                      </a:cubicBezTo>
                      <a:cubicBezTo>
                        <a:pt x="65298" y="269039"/>
                        <a:pt x="62630" y="266880"/>
                        <a:pt x="59962" y="264720"/>
                      </a:cubicBezTo>
                      <a:cubicBezTo>
                        <a:pt x="4073" y="214420"/>
                        <a:pt x="4581" y="103402"/>
                        <a:pt x="49674" y="43956"/>
                      </a:cubicBezTo>
                      <a:cubicBezTo>
                        <a:pt x="99213" y="-19682"/>
                        <a:pt x="194352" y="-13712"/>
                        <a:pt x="193971" y="58563"/>
                      </a:cubicBezTo>
                      <a:cubicBezTo>
                        <a:pt x="151926" y="149384"/>
                        <a:pt x="180126" y="169581"/>
                        <a:pt x="183301" y="173010"/>
                      </a:cubicBezTo>
                      <a:cubicBezTo>
                        <a:pt x="209595" y="200066"/>
                        <a:pt x="181904" y="270690"/>
                        <a:pt x="134144" y="286568"/>
                      </a:cubicBezTo>
                      <a:cubicBezTo>
                        <a:pt x="139478" y="302446"/>
                        <a:pt x="147989" y="319340"/>
                        <a:pt x="148878" y="338266"/>
                      </a:cubicBezTo>
                      <a:cubicBezTo>
                        <a:pt x="149767" y="358971"/>
                        <a:pt x="144432" y="376119"/>
                        <a:pt x="135541" y="391235"/>
                      </a:cubicBezTo>
                      <a:cubicBezTo>
                        <a:pt x="127030" y="405461"/>
                        <a:pt x="115471" y="416639"/>
                        <a:pt x="105564" y="425658"/>
                      </a:cubicBezTo>
                      <a:cubicBezTo>
                        <a:pt x="95783" y="434295"/>
                        <a:pt x="85875" y="441535"/>
                        <a:pt x="77873" y="449284"/>
                      </a:cubicBezTo>
                      <a:cubicBezTo>
                        <a:pt x="70251" y="456651"/>
                        <a:pt x="65424" y="462621"/>
                        <a:pt x="62630" y="468591"/>
                      </a:cubicBezTo>
                      <a:lnTo>
                        <a:pt x="62122" y="469480"/>
                      </a:lnTo>
                      <a:cubicBezTo>
                        <a:pt x="62630" y="470369"/>
                        <a:pt x="63900" y="472910"/>
                        <a:pt x="68346" y="479007"/>
                      </a:cubicBezTo>
                      <a:cubicBezTo>
                        <a:pt x="70633" y="482055"/>
                        <a:pt x="73681" y="486374"/>
                        <a:pt x="76857" y="490566"/>
                      </a:cubicBezTo>
                      <a:cubicBezTo>
                        <a:pt x="80032" y="495266"/>
                        <a:pt x="83081" y="500855"/>
                        <a:pt x="85748" y="507333"/>
                      </a:cubicBezTo>
                      <a:cubicBezTo>
                        <a:pt x="93369" y="526640"/>
                        <a:pt x="93751" y="550774"/>
                        <a:pt x="92480" y="572749"/>
                      </a:cubicBezTo>
                      <a:cubicBezTo>
                        <a:pt x="95148" y="574528"/>
                        <a:pt x="98323" y="576560"/>
                        <a:pt x="100991" y="578719"/>
                      </a:cubicBezTo>
                      <a:cubicBezTo>
                        <a:pt x="139860" y="608443"/>
                        <a:pt x="141130" y="672081"/>
                        <a:pt x="111280" y="705615"/>
                      </a:cubicBezTo>
                      <a:cubicBezTo>
                        <a:pt x="78254" y="741308"/>
                        <a:pt x="12964" y="736608"/>
                        <a:pt x="12076" y="695326"/>
                      </a:cubicBezTo>
                      <a:close/>
                    </a:path>
                  </a:pathLst>
                </a:custGeom>
                <a:gradFill>
                  <a:gsLst>
                    <a:gs pos="0">
                      <a:srgbClr val="89C0FC"/>
                    </a:gs>
                    <a:gs pos="100000">
                      <a:srgbClr val="2354D2"/>
                    </a:gs>
                  </a:gsLst>
                  <a:lin ang="2700000" scaled="0"/>
                </a:gradFill>
                <a:ln w="6350" cap="flat">
                  <a:solidFill>
                    <a:srgbClr val="00000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sp>
            <p:nvSpPr>
              <p:cNvPr id="27" name="Freeform: Shape 1184">
                <a:extLst>
                  <a:ext uri="{FF2B5EF4-FFF2-40B4-BE49-F238E27FC236}">
                    <a16:creationId xmlns:a16="http://schemas.microsoft.com/office/drawing/2014/main" id="{C640DCE2-E58E-567B-9615-87D214AD53EA}"/>
                  </a:ext>
                </a:extLst>
              </p:cNvPr>
              <p:cNvSpPr/>
              <p:nvPr/>
            </p:nvSpPr>
            <p:spPr>
              <a:xfrm>
                <a:off x="4411189" y="953486"/>
                <a:ext cx="4067632" cy="3137575"/>
              </a:xfrm>
              <a:custGeom>
                <a:avLst/>
                <a:gdLst>
                  <a:gd name="connsiteX0" fmla="*/ 0 w 4067632"/>
                  <a:gd name="connsiteY0" fmla="*/ 0 h 3137575"/>
                  <a:gd name="connsiteX1" fmla="*/ 4067633 w 4067632"/>
                  <a:gd name="connsiteY1" fmla="*/ 0 h 3137575"/>
                  <a:gd name="connsiteX2" fmla="*/ 4067633 w 4067632"/>
                  <a:gd name="connsiteY2" fmla="*/ 3137576 h 3137575"/>
                  <a:gd name="connsiteX3" fmla="*/ 0 w 4067632"/>
                  <a:gd name="connsiteY3" fmla="*/ 3137576 h 3137575"/>
                </a:gdLst>
                <a:ahLst/>
                <a:cxnLst>
                  <a:cxn ang="0">
                    <a:pos x="connsiteX0" y="connsiteY0"/>
                  </a:cxn>
                  <a:cxn ang="0">
                    <a:pos x="connsiteX1" y="connsiteY1"/>
                  </a:cxn>
                  <a:cxn ang="0">
                    <a:pos x="connsiteX2" y="connsiteY2"/>
                  </a:cxn>
                  <a:cxn ang="0">
                    <a:pos x="connsiteX3" y="connsiteY3"/>
                  </a:cxn>
                </a:cxnLst>
                <a:rect l="l" t="t" r="r" b="b"/>
                <a:pathLst>
                  <a:path w="4067632" h="3137575">
                    <a:moveTo>
                      <a:pt x="0" y="0"/>
                    </a:moveTo>
                    <a:lnTo>
                      <a:pt x="4067633" y="0"/>
                    </a:lnTo>
                    <a:lnTo>
                      <a:pt x="4067633" y="3137576"/>
                    </a:lnTo>
                    <a:lnTo>
                      <a:pt x="0" y="3137576"/>
                    </a:lnTo>
                    <a:close/>
                  </a:path>
                </a:pathLst>
              </a:custGeom>
              <a:noFill/>
              <a:ln w="25400" cap="flat">
                <a:solidFill>
                  <a:srgbClr val="022366"/>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 name="Freeform: Shape 1185">
                <a:extLst>
                  <a:ext uri="{FF2B5EF4-FFF2-40B4-BE49-F238E27FC236}">
                    <a16:creationId xmlns:a16="http://schemas.microsoft.com/office/drawing/2014/main" id="{CE9ABF63-82CD-751B-A064-8B9E4283E0F4}"/>
                  </a:ext>
                </a:extLst>
              </p:cNvPr>
              <p:cNvSpPr/>
              <p:nvPr/>
            </p:nvSpPr>
            <p:spPr>
              <a:xfrm>
                <a:off x="5879312" y="2622812"/>
                <a:ext cx="356043" cy="616565"/>
              </a:xfrm>
              <a:custGeom>
                <a:avLst/>
                <a:gdLst>
                  <a:gd name="connsiteX0" fmla="*/ 356043 w 356043"/>
                  <a:gd name="connsiteY0" fmla="*/ 616566 h 616565"/>
                  <a:gd name="connsiteX1" fmla="*/ 0 w 356043"/>
                  <a:gd name="connsiteY1" fmla="*/ 0 h 616565"/>
                </a:gdLst>
                <a:ahLst/>
                <a:cxnLst>
                  <a:cxn ang="0">
                    <a:pos x="connsiteX0" y="connsiteY0"/>
                  </a:cxn>
                  <a:cxn ang="0">
                    <a:pos x="connsiteX1" y="connsiteY1"/>
                  </a:cxn>
                </a:cxnLst>
                <a:rect l="l" t="t" r="r" b="b"/>
                <a:pathLst>
                  <a:path w="356043" h="616565">
                    <a:moveTo>
                      <a:pt x="356043" y="616566"/>
                    </a:moveTo>
                    <a:lnTo>
                      <a:pt x="0" y="0"/>
                    </a:lnTo>
                  </a:path>
                </a:pathLst>
              </a:custGeom>
              <a:ln w="12700" cap="flat">
                <a:solidFill>
                  <a:srgbClr val="000000"/>
                </a:solidFill>
                <a:prstDash val="solid"/>
                <a:miter/>
                <a:head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 name="Freeform: Shape 1186">
                <a:extLst>
                  <a:ext uri="{FF2B5EF4-FFF2-40B4-BE49-F238E27FC236}">
                    <a16:creationId xmlns:a16="http://schemas.microsoft.com/office/drawing/2014/main" id="{B3997C9E-11BD-BCA7-8001-CF28E3BD2961}"/>
                  </a:ext>
                </a:extLst>
              </p:cNvPr>
              <p:cNvSpPr/>
              <p:nvPr/>
            </p:nvSpPr>
            <p:spPr>
              <a:xfrm>
                <a:off x="5322574" y="2605029"/>
                <a:ext cx="395039" cy="364172"/>
              </a:xfrm>
              <a:custGeom>
                <a:avLst/>
                <a:gdLst>
                  <a:gd name="connsiteX0" fmla="*/ 0 w 395039"/>
                  <a:gd name="connsiteY0" fmla="*/ 364173 h 364172"/>
                  <a:gd name="connsiteX1" fmla="*/ 395039 w 395039"/>
                  <a:gd name="connsiteY1" fmla="*/ 0 h 364172"/>
                </a:gdLst>
                <a:ahLst/>
                <a:cxnLst>
                  <a:cxn ang="0">
                    <a:pos x="connsiteX0" y="connsiteY0"/>
                  </a:cxn>
                  <a:cxn ang="0">
                    <a:pos x="connsiteX1" y="connsiteY1"/>
                  </a:cxn>
                </a:cxnLst>
                <a:rect l="l" t="t" r="r" b="b"/>
                <a:pathLst>
                  <a:path w="395039" h="364172">
                    <a:moveTo>
                      <a:pt x="0" y="364173"/>
                    </a:moveTo>
                    <a:lnTo>
                      <a:pt x="395039" y="0"/>
                    </a:lnTo>
                  </a:path>
                </a:pathLst>
              </a:custGeom>
              <a:ln w="12700" cap="flat">
                <a:solidFill>
                  <a:srgbClr val="6E1E50"/>
                </a:solidFill>
                <a:prstDash val="solid"/>
                <a:miter/>
                <a:head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0" name="Freeform: Shape 1187">
                <a:extLst>
                  <a:ext uri="{FF2B5EF4-FFF2-40B4-BE49-F238E27FC236}">
                    <a16:creationId xmlns:a16="http://schemas.microsoft.com/office/drawing/2014/main" id="{29A7504F-D075-40F2-17CC-96DDFE32499D}"/>
                  </a:ext>
                </a:extLst>
              </p:cNvPr>
              <p:cNvSpPr/>
              <p:nvPr/>
            </p:nvSpPr>
            <p:spPr>
              <a:xfrm>
                <a:off x="5821136" y="1610953"/>
                <a:ext cx="186849" cy="610214"/>
              </a:xfrm>
              <a:custGeom>
                <a:avLst/>
                <a:gdLst>
                  <a:gd name="connsiteX0" fmla="*/ 186850 w 186849"/>
                  <a:gd name="connsiteY0" fmla="*/ 578205 h 610214"/>
                  <a:gd name="connsiteX1" fmla="*/ 109493 w 186849"/>
                  <a:gd name="connsiteY1" fmla="*/ 610215 h 610214"/>
                  <a:gd name="connsiteX2" fmla="*/ 109493 w 186849"/>
                  <a:gd name="connsiteY2" fmla="*/ 610215 h 610214"/>
                  <a:gd name="connsiteX3" fmla="*/ 0 w 186849"/>
                  <a:gd name="connsiteY3" fmla="*/ 500722 h 610214"/>
                  <a:gd name="connsiteX4" fmla="*/ 0 w 186849"/>
                  <a:gd name="connsiteY4" fmla="*/ 0 h 610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849" h="610214">
                    <a:moveTo>
                      <a:pt x="186850" y="578205"/>
                    </a:moveTo>
                    <a:cubicBezTo>
                      <a:pt x="167034" y="598021"/>
                      <a:pt x="139724" y="610215"/>
                      <a:pt x="109493" y="610215"/>
                    </a:cubicBezTo>
                    <a:lnTo>
                      <a:pt x="109493" y="610215"/>
                    </a:lnTo>
                    <a:cubicBezTo>
                      <a:pt x="49031" y="610215"/>
                      <a:pt x="0" y="561184"/>
                      <a:pt x="0" y="500722"/>
                    </a:cubicBezTo>
                    <a:lnTo>
                      <a:pt x="0" y="0"/>
                    </a:lnTo>
                  </a:path>
                </a:pathLst>
              </a:custGeom>
              <a:noFill/>
              <a:ln w="12700" cap="flat">
                <a:solidFill>
                  <a:srgbClr val="000000"/>
                </a:solidFill>
                <a:prstDash val="sysDot"/>
                <a:miter/>
                <a:head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1" name="Freeform: Shape 1188">
                <a:extLst>
                  <a:ext uri="{FF2B5EF4-FFF2-40B4-BE49-F238E27FC236}">
                    <a16:creationId xmlns:a16="http://schemas.microsoft.com/office/drawing/2014/main" id="{BF9F74E9-63FD-1F2F-025E-93ED8ECF64E2}"/>
                  </a:ext>
                </a:extLst>
              </p:cNvPr>
              <p:cNvSpPr/>
              <p:nvPr/>
            </p:nvSpPr>
            <p:spPr>
              <a:xfrm>
                <a:off x="7567692" y="2077379"/>
                <a:ext cx="378271" cy="406344"/>
              </a:xfrm>
              <a:custGeom>
                <a:avLst/>
                <a:gdLst>
                  <a:gd name="connsiteX0" fmla="*/ 261538 w 378271"/>
                  <a:gd name="connsiteY0" fmla="*/ 406344 h 406344"/>
                  <a:gd name="connsiteX1" fmla="*/ 378272 w 378271"/>
                  <a:gd name="connsiteY1" fmla="*/ 215049 h 406344"/>
                  <a:gd name="connsiteX2" fmla="*/ 163223 w 378271"/>
                  <a:gd name="connsiteY2" fmla="*/ 0 h 406344"/>
                  <a:gd name="connsiteX3" fmla="*/ 0 w 378271"/>
                  <a:gd name="connsiteY3" fmla="*/ 75070 h 406344"/>
                </a:gdLst>
                <a:ahLst/>
                <a:cxnLst>
                  <a:cxn ang="0">
                    <a:pos x="connsiteX0" y="connsiteY0"/>
                  </a:cxn>
                  <a:cxn ang="0">
                    <a:pos x="connsiteX1" y="connsiteY1"/>
                  </a:cxn>
                  <a:cxn ang="0">
                    <a:pos x="connsiteX2" y="connsiteY2"/>
                  </a:cxn>
                  <a:cxn ang="0">
                    <a:pos x="connsiteX3" y="connsiteY3"/>
                  </a:cxn>
                </a:cxnLst>
                <a:rect l="l" t="t" r="r" b="b"/>
                <a:pathLst>
                  <a:path w="378271" h="406344">
                    <a:moveTo>
                      <a:pt x="261538" y="406344"/>
                    </a:moveTo>
                    <a:cubicBezTo>
                      <a:pt x="330893" y="370651"/>
                      <a:pt x="378272" y="298375"/>
                      <a:pt x="378272" y="215049"/>
                    </a:cubicBezTo>
                    <a:cubicBezTo>
                      <a:pt x="378272" y="96283"/>
                      <a:pt x="281989" y="0"/>
                      <a:pt x="163223" y="0"/>
                    </a:cubicBezTo>
                    <a:cubicBezTo>
                      <a:pt x="97934" y="0"/>
                      <a:pt x="39377" y="29088"/>
                      <a:pt x="0" y="75070"/>
                    </a:cubicBezTo>
                  </a:path>
                </a:pathLst>
              </a:custGeom>
              <a:noFill/>
              <a:ln w="12700" cap="flat">
                <a:solidFill>
                  <a:srgbClr val="000000"/>
                </a:solidFill>
                <a:prstDash val="solid"/>
                <a:miter/>
                <a:head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2" name="Freeform: Shape 1189">
                <a:extLst>
                  <a:ext uri="{FF2B5EF4-FFF2-40B4-BE49-F238E27FC236}">
                    <a16:creationId xmlns:a16="http://schemas.microsoft.com/office/drawing/2014/main" id="{3E2113BB-8088-416C-0251-5601077A59BB}"/>
                  </a:ext>
                </a:extLst>
              </p:cNvPr>
              <p:cNvSpPr/>
              <p:nvPr/>
            </p:nvSpPr>
            <p:spPr>
              <a:xfrm>
                <a:off x="6773676" y="2143431"/>
                <a:ext cx="293675" cy="155094"/>
              </a:xfrm>
              <a:custGeom>
                <a:avLst/>
                <a:gdLst>
                  <a:gd name="connsiteX0" fmla="*/ 0 w 293675"/>
                  <a:gd name="connsiteY0" fmla="*/ 0 h 155094"/>
                  <a:gd name="connsiteX1" fmla="*/ 206538 w 293675"/>
                  <a:gd name="connsiteY1" fmla="*/ 155094 h 155094"/>
                  <a:gd name="connsiteX2" fmla="*/ 293675 w 293675"/>
                  <a:gd name="connsiteY2" fmla="*/ 136676 h 155094"/>
                </a:gdLst>
                <a:ahLst/>
                <a:cxnLst>
                  <a:cxn ang="0">
                    <a:pos x="connsiteX0" y="connsiteY0"/>
                  </a:cxn>
                  <a:cxn ang="0">
                    <a:pos x="connsiteX1" y="connsiteY1"/>
                  </a:cxn>
                  <a:cxn ang="0">
                    <a:pos x="connsiteX2" y="connsiteY2"/>
                  </a:cxn>
                </a:cxnLst>
                <a:rect l="l" t="t" r="r" b="b"/>
                <a:pathLst>
                  <a:path w="293675" h="155094">
                    <a:moveTo>
                      <a:pt x="0" y="0"/>
                    </a:moveTo>
                    <a:cubicBezTo>
                      <a:pt x="25912" y="89551"/>
                      <a:pt x="108604" y="155094"/>
                      <a:pt x="206538" y="155094"/>
                    </a:cubicBezTo>
                    <a:cubicBezTo>
                      <a:pt x="237532" y="155094"/>
                      <a:pt x="267000" y="148489"/>
                      <a:pt x="293675" y="136676"/>
                    </a:cubicBezTo>
                  </a:path>
                </a:pathLst>
              </a:custGeom>
              <a:noFill/>
              <a:ln w="12700" cap="flat">
                <a:solidFill>
                  <a:srgbClr val="000000"/>
                </a:solidFill>
                <a:prstDash val="solid"/>
                <a:miter/>
                <a:tail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3" name="Freeform: Shape 1190">
                <a:extLst>
                  <a:ext uri="{FF2B5EF4-FFF2-40B4-BE49-F238E27FC236}">
                    <a16:creationId xmlns:a16="http://schemas.microsoft.com/office/drawing/2014/main" id="{6439C9AA-7E48-188A-C261-8C1AAB1F274B}"/>
                  </a:ext>
                </a:extLst>
              </p:cNvPr>
              <p:cNvSpPr/>
              <p:nvPr/>
            </p:nvSpPr>
            <p:spPr>
              <a:xfrm>
                <a:off x="7000283" y="2509255"/>
                <a:ext cx="290626" cy="206792"/>
              </a:xfrm>
              <a:custGeom>
                <a:avLst/>
                <a:gdLst>
                  <a:gd name="connsiteX0" fmla="*/ 290627 w 290626"/>
                  <a:gd name="connsiteY0" fmla="*/ 0 h 206792"/>
                  <a:gd name="connsiteX1" fmla="*/ 0 w 290626"/>
                  <a:gd name="connsiteY1" fmla="*/ 206792 h 206792"/>
                </a:gdLst>
                <a:ahLst/>
                <a:cxnLst>
                  <a:cxn ang="0">
                    <a:pos x="connsiteX0" y="connsiteY0"/>
                  </a:cxn>
                  <a:cxn ang="0">
                    <a:pos x="connsiteX1" y="connsiteY1"/>
                  </a:cxn>
                </a:cxnLst>
                <a:rect l="l" t="t" r="r" b="b"/>
                <a:pathLst>
                  <a:path w="290626" h="206792">
                    <a:moveTo>
                      <a:pt x="290627" y="0"/>
                    </a:moveTo>
                    <a:cubicBezTo>
                      <a:pt x="136676" y="13337"/>
                      <a:pt x="15243" y="99204"/>
                      <a:pt x="0" y="206792"/>
                    </a:cubicBezTo>
                  </a:path>
                </a:pathLst>
              </a:custGeom>
              <a:noFill/>
              <a:ln w="12700" cap="flat">
                <a:solidFill>
                  <a:srgbClr val="000000"/>
                </a:solidFill>
                <a:prstDash val="solid"/>
                <a:miter/>
                <a:tailEnd type="triangle"/>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34" name="Freeform: Shape 1191">
                <a:extLst>
                  <a:ext uri="{FF2B5EF4-FFF2-40B4-BE49-F238E27FC236}">
                    <a16:creationId xmlns:a16="http://schemas.microsoft.com/office/drawing/2014/main" id="{01835254-0361-0CDE-FD78-AC883045408D}"/>
                  </a:ext>
                </a:extLst>
              </p:cNvPr>
              <p:cNvSpPr/>
              <p:nvPr/>
            </p:nvSpPr>
            <p:spPr>
              <a:xfrm>
                <a:off x="6654656" y="2933382"/>
                <a:ext cx="176687" cy="305996"/>
              </a:xfrm>
              <a:custGeom>
                <a:avLst/>
                <a:gdLst>
                  <a:gd name="connsiteX0" fmla="*/ 0 w 176687"/>
                  <a:gd name="connsiteY0" fmla="*/ 305997 h 305996"/>
                  <a:gd name="connsiteX1" fmla="*/ 176688 w 176687"/>
                  <a:gd name="connsiteY1" fmla="*/ 0 h 305996"/>
                </a:gdLst>
                <a:ahLst/>
                <a:cxnLst>
                  <a:cxn ang="0">
                    <a:pos x="connsiteX0" y="connsiteY0"/>
                  </a:cxn>
                  <a:cxn ang="0">
                    <a:pos x="connsiteX1" y="connsiteY1"/>
                  </a:cxn>
                </a:cxnLst>
                <a:rect l="l" t="t" r="r" b="b"/>
                <a:pathLst>
                  <a:path w="176687" h="305996">
                    <a:moveTo>
                      <a:pt x="0" y="305997"/>
                    </a:moveTo>
                    <a:lnTo>
                      <a:pt x="176688" y="0"/>
                    </a:lnTo>
                  </a:path>
                </a:pathLst>
              </a:custGeom>
              <a:ln w="12700" cap="flat">
                <a:solidFill>
                  <a:srgbClr val="000000"/>
                </a:solidFill>
                <a:prstDash val="solid"/>
                <a:miter/>
                <a:headEnd type="triangle" w="med" len="me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nvGrpSpPr>
              <p:cNvPr id="35" name="Group 34">
                <a:extLst>
                  <a:ext uri="{FF2B5EF4-FFF2-40B4-BE49-F238E27FC236}">
                    <a16:creationId xmlns:a16="http://schemas.microsoft.com/office/drawing/2014/main" id="{B0F9FB75-1803-C614-95A0-8746C6DE2D31}"/>
                  </a:ext>
                </a:extLst>
              </p:cNvPr>
              <p:cNvGrpSpPr/>
              <p:nvPr/>
            </p:nvGrpSpPr>
            <p:grpSpPr>
              <a:xfrm>
                <a:off x="6860305" y="2945195"/>
                <a:ext cx="157761" cy="157761"/>
                <a:chOff x="6860305" y="2945195"/>
                <a:chExt cx="157761" cy="157761"/>
              </a:xfrm>
            </p:grpSpPr>
            <p:sp>
              <p:nvSpPr>
                <p:cNvPr id="57" name="Freeform: Shape 1215">
                  <a:extLst>
                    <a:ext uri="{FF2B5EF4-FFF2-40B4-BE49-F238E27FC236}">
                      <a16:creationId xmlns:a16="http://schemas.microsoft.com/office/drawing/2014/main" id="{65A8E242-464A-4484-6DD4-7D1440320B31}"/>
                    </a:ext>
                  </a:extLst>
                </p:cNvPr>
                <p:cNvSpPr/>
                <p:nvPr/>
              </p:nvSpPr>
              <p:spPr>
                <a:xfrm>
                  <a:off x="6860305" y="2945195"/>
                  <a:ext cx="157761" cy="157761"/>
                </a:xfrm>
                <a:custGeom>
                  <a:avLst/>
                  <a:gdLst>
                    <a:gd name="connsiteX0" fmla="*/ 157762 w 157761"/>
                    <a:gd name="connsiteY0" fmla="*/ 78881 h 157761"/>
                    <a:gd name="connsiteX1" fmla="*/ 78881 w 157761"/>
                    <a:gd name="connsiteY1" fmla="*/ 157762 h 157761"/>
                    <a:gd name="connsiteX2" fmla="*/ 0 w 157761"/>
                    <a:gd name="connsiteY2" fmla="*/ 78881 h 157761"/>
                    <a:gd name="connsiteX3" fmla="*/ 78881 w 157761"/>
                    <a:gd name="connsiteY3" fmla="*/ 0 h 157761"/>
                    <a:gd name="connsiteX4" fmla="*/ 157762 w 157761"/>
                    <a:gd name="connsiteY4" fmla="*/ 78881 h 157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761" h="157761">
                      <a:moveTo>
                        <a:pt x="157762" y="78881"/>
                      </a:moveTo>
                      <a:cubicBezTo>
                        <a:pt x="157762" y="122445"/>
                        <a:pt x="122445" y="157762"/>
                        <a:pt x="78881" y="157762"/>
                      </a:cubicBezTo>
                      <a:cubicBezTo>
                        <a:pt x="35316" y="157762"/>
                        <a:pt x="0" y="122445"/>
                        <a:pt x="0" y="78881"/>
                      </a:cubicBezTo>
                      <a:cubicBezTo>
                        <a:pt x="0" y="35316"/>
                        <a:pt x="35316" y="0"/>
                        <a:pt x="78881" y="0"/>
                      </a:cubicBezTo>
                      <a:cubicBezTo>
                        <a:pt x="122445" y="0"/>
                        <a:pt x="157762" y="35316"/>
                        <a:pt x="157762" y="78881"/>
                      </a:cubicBezTo>
                      <a:close/>
                    </a:path>
                  </a:pathLst>
                </a:custGeom>
                <a:solidFill>
                  <a:srgbClr val="FF1F26"/>
                </a:solidFill>
                <a:ln w="12700" cap="flat">
                  <a:solidFill>
                    <a:srgbClr val="FFFFFF"/>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58" name="Straight Connector 57">
                  <a:extLst>
                    <a:ext uri="{FF2B5EF4-FFF2-40B4-BE49-F238E27FC236}">
                      <a16:creationId xmlns:a16="http://schemas.microsoft.com/office/drawing/2014/main" id="{7020E6DA-86D3-CA2B-B539-27EC839AB1B6}"/>
                    </a:ext>
                  </a:extLst>
                </p:cNvPr>
                <p:cNvCxnSpPr>
                  <a:cxnSpLocks/>
                </p:cNvCxnSpPr>
                <p:nvPr/>
              </p:nvCxnSpPr>
              <p:spPr>
                <a:xfrm>
                  <a:off x="6895985" y="3024075"/>
                  <a:ext cx="86400" cy="0"/>
                </a:xfrm>
                <a:prstGeom prst="line">
                  <a:avLst/>
                </a:prstGeom>
                <a:ln w="19050" cap="flat">
                  <a:solidFill>
                    <a:srgbClr val="FFFFFF"/>
                  </a:solidFill>
                  <a:prstDash val="solid"/>
                  <a:miter/>
                </a:ln>
              </p:spPr>
            </p:cxnSp>
          </p:grpSp>
          <p:grpSp>
            <p:nvGrpSpPr>
              <p:cNvPr id="36" name="Group 35">
                <a:extLst>
                  <a:ext uri="{FF2B5EF4-FFF2-40B4-BE49-F238E27FC236}">
                    <a16:creationId xmlns:a16="http://schemas.microsoft.com/office/drawing/2014/main" id="{C23D5304-DDCD-B584-D840-A6C03A619D5E}"/>
                  </a:ext>
                </a:extLst>
              </p:cNvPr>
              <p:cNvGrpSpPr/>
              <p:nvPr/>
            </p:nvGrpSpPr>
            <p:grpSpPr>
              <a:xfrm>
                <a:off x="5871945" y="2945195"/>
                <a:ext cx="157761" cy="157761"/>
                <a:chOff x="6860305" y="2945195"/>
                <a:chExt cx="157761" cy="157761"/>
              </a:xfrm>
            </p:grpSpPr>
            <p:sp>
              <p:nvSpPr>
                <p:cNvPr id="55" name="Freeform: Shape 1213">
                  <a:extLst>
                    <a:ext uri="{FF2B5EF4-FFF2-40B4-BE49-F238E27FC236}">
                      <a16:creationId xmlns:a16="http://schemas.microsoft.com/office/drawing/2014/main" id="{DC87898B-FCB1-054F-C921-6338E22E8565}"/>
                    </a:ext>
                  </a:extLst>
                </p:cNvPr>
                <p:cNvSpPr/>
                <p:nvPr/>
              </p:nvSpPr>
              <p:spPr>
                <a:xfrm>
                  <a:off x="6860305" y="2945195"/>
                  <a:ext cx="157761" cy="157761"/>
                </a:xfrm>
                <a:custGeom>
                  <a:avLst/>
                  <a:gdLst>
                    <a:gd name="connsiteX0" fmla="*/ 157762 w 157761"/>
                    <a:gd name="connsiteY0" fmla="*/ 78881 h 157761"/>
                    <a:gd name="connsiteX1" fmla="*/ 78881 w 157761"/>
                    <a:gd name="connsiteY1" fmla="*/ 157762 h 157761"/>
                    <a:gd name="connsiteX2" fmla="*/ 0 w 157761"/>
                    <a:gd name="connsiteY2" fmla="*/ 78881 h 157761"/>
                    <a:gd name="connsiteX3" fmla="*/ 78881 w 157761"/>
                    <a:gd name="connsiteY3" fmla="*/ 0 h 157761"/>
                    <a:gd name="connsiteX4" fmla="*/ 157762 w 157761"/>
                    <a:gd name="connsiteY4" fmla="*/ 78881 h 157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761" h="157761">
                      <a:moveTo>
                        <a:pt x="157762" y="78881"/>
                      </a:moveTo>
                      <a:cubicBezTo>
                        <a:pt x="157762" y="122445"/>
                        <a:pt x="122445" y="157762"/>
                        <a:pt x="78881" y="157762"/>
                      </a:cubicBezTo>
                      <a:cubicBezTo>
                        <a:pt x="35316" y="157762"/>
                        <a:pt x="0" y="122445"/>
                        <a:pt x="0" y="78881"/>
                      </a:cubicBezTo>
                      <a:cubicBezTo>
                        <a:pt x="0" y="35316"/>
                        <a:pt x="35316" y="0"/>
                        <a:pt x="78881" y="0"/>
                      </a:cubicBezTo>
                      <a:cubicBezTo>
                        <a:pt x="122445" y="0"/>
                        <a:pt x="157762" y="35316"/>
                        <a:pt x="157762" y="78881"/>
                      </a:cubicBezTo>
                      <a:close/>
                    </a:path>
                  </a:pathLst>
                </a:custGeom>
                <a:solidFill>
                  <a:srgbClr val="FF1F26"/>
                </a:solidFill>
                <a:ln w="12700" cap="flat">
                  <a:solidFill>
                    <a:srgbClr val="FFFFFF"/>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56" name="Straight Connector 55">
                  <a:extLst>
                    <a:ext uri="{FF2B5EF4-FFF2-40B4-BE49-F238E27FC236}">
                      <a16:creationId xmlns:a16="http://schemas.microsoft.com/office/drawing/2014/main" id="{A535E10A-43D8-0F36-27EF-1E874826B6F9}"/>
                    </a:ext>
                  </a:extLst>
                </p:cNvPr>
                <p:cNvCxnSpPr>
                  <a:cxnSpLocks/>
                </p:cNvCxnSpPr>
                <p:nvPr/>
              </p:nvCxnSpPr>
              <p:spPr>
                <a:xfrm>
                  <a:off x="6895985" y="3024075"/>
                  <a:ext cx="86400" cy="0"/>
                </a:xfrm>
                <a:prstGeom prst="line">
                  <a:avLst/>
                </a:prstGeom>
                <a:ln w="19050" cap="flat">
                  <a:solidFill>
                    <a:srgbClr val="FFFFFF"/>
                  </a:solidFill>
                  <a:prstDash val="solid"/>
                  <a:miter/>
                </a:ln>
              </p:spPr>
            </p:cxnSp>
          </p:grpSp>
          <p:sp>
            <p:nvSpPr>
              <p:cNvPr id="37" name="TextBox 36">
                <a:extLst>
                  <a:ext uri="{FF2B5EF4-FFF2-40B4-BE49-F238E27FC236}">
                    <a16:creationId xmlns:a16="http://schemas.microsoft.com/office/drawing/2014/main" id="{D2A80316-63EA-F6F2-CC11-9FF566ED34C0}"/>
                  </a:ext>
                </a:extLst>
              </p:cNvPr>
              <p:cNvSpPr txBox="1"/>
              <p:nvPr/>
            </p:nvSpPr>
            <p:spPr>
              <a:xfrm>
                <a:off x="5071584" y="1310265"/>
                <a:ext cx="677016" cy="126911"/>
              </a:xfrm>
              <a:prstGeom prst="rect">
                <a:avLst/>
              </a:prstGeom>
              <a:noFill/>
            </p:spPr>
            <p:txBody>
              <a:bodyPr wrap="square" lIns="0" tIns="0" rIns="0" bIns="0" rtlCol="0" anchor="ctr"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Oestrogen</a:t>
                </a:r>
              </a:p>
            </p:txBody>
          </p:sp>
          <p:sp>
            <p:nvSpPr>
              <p:cNvPr id="38" name="TextBox 37">
                <a:extLst>
                  <a:ext uri="{FF2B5EF4-FFF2-40B4-BE49-F238E27FC236}">
                    <a16:creationId xmlns:a16="http://schemas.microsoft.com/office/drawing/2014/main" id="{ECF2A693-1B81-A03D-2994-36D822C9FEB3}"/>
                  </a:ext>
                </a:extLst>
              </p:cNvPr>
              <p:cNvSpPr txBox="1"/>
              <p:nvPr/>
            </p:nvSpPr>
            <p:spPr>
              <a:xfrm>
                <a:off x="7039037" y="1164897"/>
                <a:ext cx="1030012" cy="126911"/>
              </a:xfrm>
              <a:prstGeom prst="rect">
                <a:avLst/>
              </a:prstGeom>
              <a:noFill/>
            </p:spPr>
            <p:txBody>
              <a:bodyPr wrap="square" lIns="0" tIns="0" rIns="0" bIns="0" rtlCol="0" anchor="ctr" anchorCtr="0">
                <a:sp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Growth factors</a:t>
                </a:r>
              </a:p>
            </p:txBody>
          </p:sp>
          <p:sp>
            <p:nvSpPr>
              <p:cNvPr id="39" name="TextBox 38">
                <a:extLst>
                  <a:ext uri="{FF2B5EF4-FFF2-40B4-BE49-F238E27FC236}">
                    <a16:creationId xmlns:a16="http://schemas.microsoft.com/office/drawing/2014/main" id="{272CE47F-464E-306B-F32E-F40CDF6D8658}"/>
                  </a:ext>
                </a:extLst>
              </p:cNvPr>
              <p:cNvSpPr txBox="1"/>
              <p:nvPr/>
            </p:nvSpPr>
            <p:spPr>
              <a:xfrm>
                <a:off x="5929999" y="3900350"/>
                <a:ext cx="1030012" cy="163244"/>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Nucleus</a:t>
                </a:r>
              </a:p>
            </p:txBody>
          </p:sp>
          <p:sp>
            <p:nvSpPr>
              <p:cNvPr id="40" name="TextBox 39">
                <a:extLst>
                  <a:ext uri="{FF2B5EF4-FFF2-40B4-BE49-F238E27FC236}">
                    <a16:creationId xmlns:a16="http://schemas.microsoft.com/office/drawing/2014/main" id="{2CAAD46A-0E22-2F4C-FA2E-DA47AEE3281C}"/>
                  </a:ext>
                </a:extLst>
              </p:cNvPr>
              <p:cNvSpPr txBox="1"/>
              <p:nvPr/>
            </p:nvSpPr>
            <p:spPr>
              <a:xfrm>
                <a:off x="5525280" y="3253576"/>
                <a:ext cx="1839450" cy="126911"/>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Genes for proliferation</a:t>
                </a:r>
              </a:p>
            </p:txBody>
          </p:sp>
          <p:sp>
            <p:nvSpPr>
              <p:cNvPr id="41" name="TextBox 40">
                <a:extLst>
                  <a:ext uri="{FF2B5EF4-FFF2-40B4-BE49-F238E27FC236}">
                    <a16:creationId xmlns:a16="http://schemas.microsoft.com/office/drawing/2014/main" id="{08DB5A1D-0D2E-02C0-B52E-E7C305B2383F}"/>
                  </a:ext>
                </a:extLst>
              </p:cNvPr>
              <p:cNvSpPr txBox="1"/>
              <p:nvPr/>
            </p:nvSpPr>
            <p:spPr>
              <a:xfrm>
                <a:off x="4486078" y="2840096"/>
                <a:ext cx="662928" cy="126911"/>
              </a:xfrm>
              <a:prstGeom prst="rect">
                <a:avLst/>
              </a:prstGeom>
              <a:noFill/>
            </p:spPr>
            <p:txBody>
              <a:bodyPr wrap="square" lIns="0" tIns="0" rIns="0" bIns="0" rtlCol="0" anchor="ctr"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Degradation</a:t>
                </a:r>
              </a:p>
            </p:txBody>
          </p:sp>
          <p:sp>
            <p:nvSpPr>
              <p:cNvPr id="42" name="TextBox 41">
                <a:extLst>
                  <a:ext uri="{FF2B5EF4-FFF2-40B4-BE49-F238E27FC236}">
                    <a16:creationId xmlns:a16="http://schemas.microsoft.com/office/drawing/2014/main" id="{0A97FCF1-8710-2608-612A-9B3442C5C098}"/>
                  </a:ext>
                </a:extLst>
              </p:cNvPr>
              <p:cNvSpPr txBox="1"/>
              <p:nvPr/>
            </p:nvSpPr>
            <p:spPr>
              <a:xfrm>
                <a:off x="5086853" y="2024642"/>
                <a:ext cx="662928" cy="253822"/>
              </a:xfrm>
              <a:prstGeom prst="rect">
                <a:avLst/>
              </a:prstGeom>
              <a:noFill/>
            </p:spPr>
            <p:txBody>
              <a:bodyPr wrap="square" lIns="0" tIns="0" rIns="0" bIns="0" rtlCol="0" anchor="ctr" anchorCtr="0">
                <a:spAutoFit/>
              </a:bodyPr>
              <a:lstStyle/>
              <a:p>
                <a:pPr marL="0" marR="0" lvl="0" indent="0" algn="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Complete antagonism</a:t>
                </a:r>
              </a:p>
            </p:txBody>
          </p:sp>
          <p:grpSp>
            <p:nvGrpSpPr>
              <p:cNvPr id="43" name="Group 42">
                <a:extLst>
                  <a:ext uri="{FF2B5EF4-FFF2-40B4-BE49-F238E27FC236}">
                    <a16:creationId xmlns:a16="http://schemas.microsoft.com/office/drawing/2014/main" id="{3DE409B7-7704-95DD-C548-CD86C2D6C7AA}"/>
                  </a:ext>
                </a:extLst>
              </p:cNvPr>
              <p:cNvGrpSpPr/>
              <p:nvPr/>
            </p:nvGrpSpPr>
            <p:grpSpPr>
              <a:xfrm>
                <a:off x="7087929" y="2149020"/>
                <a:ext cx="467314" cy="144297"/>
                <a:chOff x="7087929" y="2149020"/>
                <a:chExt cx="467314" cy="144297"/>
              </a:xfrm>
              <a:effectLst>
                <a:outerShdw blurRad="25400" dist="25400" dir="2700000" algn="ctr" rotWithShape="0">
                  <a:srgbClr val="000000">
                    <a:alpha val="22000"/>
                  </a:srgbClr>
                </a:outerShdw>
              </a:effectLst>
            </p:grpSpPr>
            <p:sp>
              <p:nvSpPr>
                <p:cNvPr id="53" name="Freeform: Shape 1211">
                  <a:extLst>
                    <a:ext uri="{FF2B5EF4-FFF2-40B4-BE49-F238E27FC236}">
                      <a16:creationId xmlns:a16="http://schemas.microsoft.com/office/drawing/2014/main" id="{331F482C-9489-4631-B1F5-7486C47D5A90}"/>
                    </a:ext>
                  </a:extLst>
                </p:cNvPr>
                <p:cNvSpPr/>
                <p:nvPr/>
              </p:nvSpPr>
              <p:spPr>
                <a:xfrm>
                  <a:off x="7087929" y="2149020"/>
                  <a:ext cx="467314" cy="144297"/>
                </a:xfrm>
                <a:custGeom>
                  <a:avLst/>
                  <a:gdLst>
                    <a:gd name="connsiteX0" fmla="*/ 0 w 467314"/>
                    <a:gd name="connsiteY0" fmla="*/ 72149 h 144297"/>
                    <a:gd name="connsiteX1" fmla="*/ 72149 w 467314"/>
                    <a:gd name="connsiteY1" fmla="*/ 0 h 144297"/>
                    <a:gd name="connsiteX2" fmla="*/ 395166 w 467314"/>
                    <a:gd name="connsiteY2" fmla="*/ 0 h 144297"/>
                    <a:gd name="connsiteX3" fmla="*/ 467314 w 467314"/>
                    <a:gd name="connsiteY3" fmla="*/ 72149 h 144297"/>
                    <a:gd name="connsiteX4" fmla="*/ 467314 w 467314"/>
                    <a:gd name="connsiteY4" fmla="*/ 72149 h 144297"/>
                    <a:gd name="connsiteX5" fmla="*/ 395166 w 467314"/>
                    <a:gd name="connsiteY5" fmla="*/ 144297 h 144297"/>
                    <a:gd name="connsiteX6" fmla="*/ 72149 w 467314"/>
                    <a:gd name="connsiteY6" fmla="*/ 144297 h 144297"/>
                    <a:gd name="connsiteX7" fmla="*/ 0 w 467314"/>
                    <a:gd name="connsiteY7" fmla="*/ 72149 h 14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14" h="144297">
                      <a:moveTo>
                        <a:pt x="0" y="72149"/>
                      </a:moveTo>
                      <a:cubicBezTo>
                        <a:pt x="0" y="32391"/>
                        <a:pt x="32263" y="0"/>
                        <a:pt x="72149" y="0"/>
                      </a:cubicBezTo>
                      <a:lnTo>
                        <a:pt x="395166" y="0"/>
                      </a:lnTo>
                      <a:cubicBezTo>
                        <a:pt x="434924" y="0"/>
                        <a:pt x="467314" y="32264"/>
                        <a:pt x="467314" y="72149"/>
                      </a:cubicBezTo>
                      <a:lnTo>
                        <a:pt x="467314" y="72149"/>
                      </a:lnTo>
                      <a:cubicBezTo>
                        <a:pt x="467314" y="111907"/>
                        <a:pt x="435051" y="144297"/>
                        <a:pt x="395166" y="144297"/>
                      </a:cubicBezTo>
                      <a:lnTo>
                        <a:pt x="72149" y="144297"/>
                      </a:lnTo>
                      <a:cubicBezTo>
                        <a:pt x="32391" y="144297"/>
                        <a:pt x="0" y="112034"/>
                        <a:pt x="0" y="72149"/>
                      </a:cubicBezTo>
                      <a:close/>
                    </a:path>
                  </a:pathLst>
                </a:custGeom>
                <a:gradFill>
                  <a:gsLst>
                    <a:gs pos="0">
                      <a:srgbClr val="FFD7A5"/>
                    </a:gs>
                    <a:gs pos="100000">
                      <a:srgbClr val="F4926E"/>
                    </a:gs>
                  </a:gsLst>
                  <a:lin ang="2700000" scaled="0"/>
                </a:gradFill>
                <a:ln w="9525" cap="flat">
                  <a:solidFill>
                    <a:srgbClr val="000000"/>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54" name="TextBox 53">
                  <a:extLst>
                    <a:ext uri="{FF2B5EF4-FFF2-40B4-BE49-F238E27FC236}">
                      <a16:creationId xmlns:a16="http://schemas.microsoft.com/office/drawing/2014/main" id="{99DB748C-4E60-7D14-38AE-372766B0843D}"/>
                    </a:ext>
                  </a:extLst>
                </p:cNvPr>
                <p:cNvSpPr txBox="1"/>
                <p:nvPr/>
              </p:nvSpPr>
              <p:spPr>
                <a:xfrm>
                  <a:off x="7159099" y="2165202"/>
                  <a:ext cx="324974" cy="126911"/>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PI3K</a:t>
                  </a:r>
                </a:p>
              </p:txBody>
            </p:sp>
          </p:grpSp>
          <p:grpSp>
            <p:nvGrpSpPr>
              <p:cNvPr id="44" name="Group 43">
                <a:extLst>
                  <a:ext uri="{FF2B5EF4-FFF2-40B4-BE49-F238E27FC236}">
                    <a16:creationId xmlns:a16="http://schemas.microsoft.com/office/drawing/2014/main" id="{A30B92D2-412E-33A7-3CDD-2DA7CF681C6E}"/>
                  </a:ext>
                </a:extLst>
              </p:cNvPr>
              <p:cNvGrpSpPr/>
              <p:nvPr/>
            </p:nvGrpSpPr>
            <p:grpSpPr>
              <a:xfrm>
                <a:off x="7327365" y="2435328"/>
                <a:ext cx="467315" cy="144297"/>
                <a:chOff x="7327365" y="2435328"/>
                <a:chExt cx="467315" cy="144297"/>
              </a:xfrm>
              <a:effectLst>
                <a:outerShdw blurRad="25400" dist="25400" dir="2700000" algn="ctr" rotWithShape="0">
                  <a:srgbClr val="000000">
                    <a:alpha val="22000"/>
                  </a:srgbClr>
                </a:outerShdw>
              </a:effectLst>
            </p:grpSpPr>
            <p:sp>
              <p:nvSpPr>
                <p:cNvPr id="51" name="Freeform: Shape 1209">
                  <a:extLst>
                    <a:ext uri="{FF2B5EF4-FFF2-40B4-BE49-F238E27FC236}">
                      <a16:creationId xmlns:a16="http://schemas.microsoft.com/office/drawing/2014/main" id="{8C40B765-1F20-A911-9A30-AF1001461A22}"/>
                    </a:ext>
                  </a:extLst>
                </p:cNvPr>
                <p:cNvSpPr/>
                <p:nvPr/>
              </p:nvSpPr>
              <p:spPr>
                <a:xfrm>
                  <a:off x="7327365" y="2435328"/>
                  <a:ext cx="467315" cy="144297"/>
                </a:xfrm>
                <a:custGeom>
                  <a:avLst/>
                  <a:gdLst>
                    <a:gd name="connsiteX0" fmla="*/ 0 w 467315"/>
                    <a:gd name="connsiteY0" fmla="*/ 72149 h 144297"/>
                    <a:gd name="connsiteX1" fmla="*/ 72149 w 467315"/>
                    <a:gd name="connsiteY1" fmla="*/ 0 h 144297"/>
                    <a:gd name="connsiteX2" fmla="*/ 395167 w 467315"/>
                    <a:gd name="connsiteY2" fmla="*/ 0 h 144297"/>
                    <a:gd name="connsiteX3" fmla="*/ 467315 w 467315"/>
                    <a:gd name="connsiteY3" fmla="*/ 72149 h 144297"/>
                    <a:gd name="connsiteX4" fmla="*/ 467315 w 467315"/>
                    <a:gd name="connsiteY4" fmla="*/ 72149 h 144297"/>
                    <a:gd name="connsiteX5" fmla="*/ 395167 w 467315"/>
                    <a:gd name="connsiteY5" fmla="*/ 144297 h 144297"/>
                    <a:gd name="connsiteX6" fmla="*/ 72149 w 467315"/>
                    <a:gd name="connsiteY6" fmla="*/ 144297 h 144297"/>
                    <a:gd name="connsiteX7" fmla="*/ 0 w 467315"/>
                    <a:gd name="connsiteY7" fmla="*/ 72149 h 14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15" h="144297">
                      <a:moveTo>
                        <a:pt x="0" y="72149"/>
                      </a:moveTo>
                      <a:cubicBezTo>
                        <a:pt x="0" y="32391"/>
                        <a:pt x="32264" y="0"/>
                        <a:pt x="72149" y="0"/>
                      </a:cubicBezTo>
                      <a:lnTo>
                        <a:pt x="395167" y="0"/>
                      </a:lnTo>
                      <a:cubicBezTo>
                        <a:pt x="434924" y="0"/>
                        <a:pt x="467315" y="32264"/>
                        <a:pt x="467315" y="72149"/>
                      </a:cubicBezTo>
                      <a:lnTo>
                        <a:pt x="467315" y="72149"/>
                      </a:lnTo>
                      <a:cubicBezTo>
                        <a:pt x="467315" y="111907"/>
                        <a:pt x="435051" y="144297"/>
                        <a:pt x="395167" y="144297"/>
                      </a:cubicBezTo>
                      <a:lnTo>
                        <a:pt x="72149" y="144297"/>
                      </a:lnTo>
                      <a:cubicBezTo>
                        <a:pt x="32391" y="144297"/>
                        <a:pt x="0" y="112034"/>
                        <a:pt x="0" y="72149"/>
                      </a:cubicBezTo>
                      <a:close/>
                    </a:path>
                  </a:pathLst>
                </a:custGeom>
                <a:gradFill>
                  <a:gsLst>
                    <a:gs pos="0">
                      <a:srgbClr val="FFBD69"/>
                    </a:gs>
                    <a:gs pos="100000">
                      <a:srgbClr val="ED4A0D"/>
                    </a:gs>
                  </a:gsLst>
                  <a:lin ang="2700000" scaled="0"/>
                </a:gradFill>
                <a:ln w="9525" cap="flat">
                  <a:solidFill>
                    <a:srgbClr val="000000"/>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52" name="TextBox 51">
                  <a:extLst>
                    <a:ext uri="{FF2B5EF4-FFF2-40B4-BE49-F238E27FC236}">
                      <a16:creationId xmlns:a16="http://schemas.microsoft.com/office/drawing/2014/main" id="{70272A6C-179B-1FA7-5500-533D1150F6FB}"/>
                    </a:ext>
                  </a:extLst>
                </p:cNvPr>
                <p:cNvSpPr txBox="1"/>
                <p:nvPr/>
              </p:nvSpPr>
              <p:spPr>
                <a:xfrm>
                  <a:off x="7398535" y="2451510"/>
                  <a:ext cx="324974" cy="126911"/>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AKT</a:t>
                  </a:r>
                </a:p>
              </p:txBody>
            </p:sp>
          </p:grpSp>
          <p:grpSp>
            <p:nvGrpSpPr>
              <p:cNvPr id="45" name="Group 44">
                <a:extLst>
                  <a:ext uri="{FF2B5EF4-FFF2-40B4-BE49-F238E27FC236}">
                    <a16:creationId xmlns:a16="http://schemas.microsoft.com/office/drawing/2014/main" id="{354B5C9F-0C4A-A107-6CF2-589688D917F9}"/>
                  </a:ext>
                </a:extLst>
              </p:cNvPr>
              <p:cNvGrpSpPr/>
              <p:nvPr/>
            </p:nvGrpSpPr>
            <p:grpSpPr>
              <a:xfrm>
                <a:off x="6765038" y="2752629"/>
                <a:ext cx="467314" cy="144297"/>
                <a:chOff x="6765038" y="2752629"/>
                <a:chExt cx="467314" cy="144297"/>
              </a:xfrm>
              <a:effectLst>
                <a:outerShdw blurRad="25400" dist="25400" dir="2700000" algn="ctr" rotWithShape="0">
                  <a:srgbClr val="000000">
                    <a:alpha val="22000"/>
                  </a:srgbClr>
                </a:outerShdw>
              </a:effectLst>
            </p:grpSpPr>
            <p:sp>
              <p:nvSpPr>
                <p:cNvPr id="49" name="Freeform: Shape 1207">
                  <a:extLst>
                    <a:ext uri="{FF2B5EF4-FFF2-40B4-BE49-F238E27FC236}">
                      <a16:creationId xmlns:a16="http://schemas.microsoft.com/office/drawing/2014/main" id="{040BEE2D-E142-7DC0-1FFB-9D3725853B90}"/>
                    </a:ext>
                  </a:extLst>
                </p:cNvPr>
                <p:cNvSpPr/>
                <p:nvPr/>
              </p:nvSpPr>
              <p:spPr>
                <a:xfrm>
                  <a:off x="6765038" y="2752629"/>
                  <a:ext cx="467314" cy="144297"/>
                </a:xfrm>
                <a:custGeom>
                  <a:avLst/>
                  <a:gdLst>
                    <a:gd name="connsiteX0" fmla="*/ 0 w 467314"/>
                    <a:gd name="connsiteY0" fmla="*/ 72149 h 144297"/>
                    <a:gd name="connsiteX1" fmla="*/ 72149 w 467314"/>
                    <a:gd name="connsiteY1" fmla="*/ 0 h 144297"/>
                    <a:gd name="connsiteX2" fmla="*/ 395166 w 467314"/>
                    <a:gd name="connsiteY2" fmla="*/ 0 h 144297"/>
                    <a:gd name="connsiteX3" fmla="*/ 467314 w 467314"/>
                    <a:gd name="connsiteY3" fmla="*/ 72149 h 144297"/>
                    <a:gd name="connsiteX4" fmla="*/ 467314 w 467314"/>
                    <a:gd name="connsiteY4" fmla="*/ 72149 h 144297"/>
                    <a:gd name="connsiteX5" fmla="*/ 395166 w 467314"/>
                    <a:gd name="connsiteY5" fmla="*/ 144297 h 144297"/>
                    <a:gd name="connsiteX6" fmla="*/ 72149 w 467314"/>
                    <a:gd name="connsiteY6" fmla="*/ 144297 h 144297"/>
                    <a:gd name="connsiteX7" fmla="*/ 0 w 467314"/>
                    <a:gd name="connsiteY7" fmla="*/ 72149 h 14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14" h="144297">
                      <a:moveTo>
                        <a:pt x="0" y="72149"/>
                      </a:moveTo>
                      <a:cubicBezTo>
                        <a:pt x="0" y="32391"/>
                        <a:pt x="32263" y="0"/>
                        <a:pt x="72149" y="0"/>
                      </a:cubicBezTo>
                      <a:lnTo>
                        <a:pt x="395166" y="0"/>
                      </a:lnTo>
                      <a:cubicBezTo>
                        <a:pt x="434924" y="0"/>
                        <a:pt x="467314" y="32264"/>
                        <a:pt x="467314" y="72149"/>
                      </a:cubicBezTo>
                      <a:lnTo>
                        <a:pt x="467314" y="72149"/>
                      </a:lnTo>
                      <a:cubicBezTo>
                        <a:pt x="467314" y="111907"/>
                        <a:pt x="435051" y="144297"/>
                        <a:pt x="395166" y="144297"/>
                      </a:cubicBezTo>
                      <a:lnTo>
                        <a:pt x="72149" y="144297"/>
                      </a:lnTo>
                      <a:cubicBezTo>
                        <a:pt x="32391" y="144297"/>
                        <a:pt x="0" y="112034"/>
                        <a:pt x="0" y="72149"/>
                      </a:cubicBezTo>
                      <a:close/>
                    </a:path>
                  </a:pathLst>
                </a:custGeom>
                <a:gradFill>
                  <a:gsLst>
                    <a:gs pos="0">
                      <a:srgbClr val="FF7D29"/>
                    </a:gs>
                    <a:gs pos="100000">
                      <a:srgbClr val="B22B0D"/>
                    </a:gs>
                  </a:gsLst>
                  <a:lin ang="2700000" scaled="0"/>
                </a:gradFill>
                <a:ln w="9525" cap="flat">
                  <a:solidFill>
                    <a:srgbClr val="000000"/>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50" name="TextBox 49">
                  <a:extLst>
                    <a:ext uri="{FF2B5EF4-FFF2-40B4-BE49-F238E27FC236}">
                      <a16:creationId xmlns:a16="http://schemas.microsoft.com/office/drawing/2014/main" id="{94E78747-4F23-7532-55E3-94145B5137D1}"/>
                    </a:ext>
                  </a:extLst>
                </p:cNvPr>
                <p:cNvSpPr txBox="1"/>
                <p:nvPr/>
              </p:nvSpPr>
              <p:spPr>
                <a:xfrm>
                  <a:off x="6836208" y="2768811"/>
                  <a:ext cx="324974" cy="126911"/>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mTOR</a:t>
                  </a:r>
                  <a:endPar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46" name="Group 45">
                <a:extLst>
                  <a:ext uri="{FF2B5EF4-FFF2-40B4-BE49-F238E27FC236}">
                    <a16:creationId xmlns:a16="http://schemas.microsoft.com/office/drawing/2014/main" id="{40EFB362-75DA-E406-7847-A4AE8F8ACF38}"/>
                  </a:ext>
                </a:extLst>
              </p:cNvPr>
              <p:cNvGrpSpPr/>
              <p:nvPr/>
            </p:nvGrpSpPr>
            <p:grpSpPr>
              <a:xfrm>
                <a:off x="5650906" y="2401241"/>
                <a:ext cx="340459" cy="194388"/>
                <a:chOff x="5650906" y="2401241"/>
                <a:chExt cx="340459" cy="194388"/>
              </a:xfrm>
              <a:effectLst>
                <a:outerShdw blurRad="25400" dist="25400" dir="2700000" algn="ctr" rotWithShape="0">
                  <a:srgbClr val="000000">
                    <a:alpha val="22000"/>
                  </a:srgbClr>
                </a:outerShdw>
              </a:effectLst>
            </p:grpSpPr>
            <p:sp>
              <p:nvSpPr>
                <p:cNvPr id="47" name="Freeform: Shape 1205">
                  <a:extLst>
                    <a:ext uri="{FF2B5EF4-FFF2-40B4-BE49-F238E27FC236}">
                      <a16:creationId xmlns:a16="http://schemas.microsoft.com/office/drawing/2014/main" id="{AA39E904-7A93-0620-C095-2B3254A1518E}"/>
                    </a:ext>
                  </a:extLst>
                </p:cNvPr>
                <p:cNvSpPr/>
                <p:nvPr/>
              </p:nvSpPr>
              <p:spPr>
                <a:xfrm>
                  <a:off x="5650906" y="2401241"/>
                  <a:ext cx="340459" cy="194388"/>
                </a:xfrm>
                <a:custGeom>
                  <a:avLst/>
                  <a:gdLst>
                    <a:gd name="connsiteX0" fmla="*/ 328880 w 340459"/>
                    <a:gd name="connsiteY0" fmla="*/ 137990 h 194388"/>
                    <a:gd name="connsiteX1" fmla="*/ 170230 w 340459"/>
                    <a:gd name="connsiteY1" fmla="*/ 194388 h 194388"/>
                    <a:gd name="connsiteX2" fmla="*/ 11579 w 340459"/>
                    <a:gd name="connsiteY2" fmla="*/ 137990 h 194388"/>
                    <a:gd name="connsiteX3" fmla="*/ 22503 w 340459"/>
                    <a:gd name="connsiteY3" fmla="*/ 74098 h 194388"/>
                    <a:gd name="connsiteX4" fmla="*/ 170230 w 340459"/>
                    <a:gd name="connsiteY4" fmla="*/ 44 h 194388"/>
                    <a:gd name="connsiteX5" fmla="*/ 317956 w 340459"/>
                    <a:gd name="connsiteY5" fmla="*/ 74098 h 194388"/>
                    <a:gd name="connsiteX6" fmla="*/ 328880 w 340459"/>
                    <a:gd name="connsiteY6" fmla="*/ 137990 h 19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59" h="194388">
                      <a:moveTo>
                        <a:pt x="328880" y="137990"/>
                      </a:moveTo>
                      <a:cubicBezTo>
                        <a:pt x="286074" y="159330"/>
                        <a:pt x="236154" y="194515"/>
                        <a:pt x="170230" y="194388"/>
                      </a:cubicBezTo>
                      <a:cubicBezTo>
                        <a:pt x="104432" y="194388"/>
                        <a:pt x="54513" y="159330"/>
                        <a:pt x="11579" y="137990"/>
                      </a:cubicBezTo>
                      <a:cubicBezTo>
                        <a:pt x="-5950" y="127066"/>
                        <a:pt x="-4553" y="107632"/>
                        <a:pt x="22503" y="74098"/>
                      </a:cubicBezTo>
                      <a:cubicBezTo>
                        <a:pt x="48924" y="43359"/>
                        <a:pt x="101257" y="-1607"/>
                        <a:pt x="170230" y="44"/>
                      </a:cubicBezTo>
                      <a:cubicBezTo>
                        <a:pt x="239203" y="-1607"/>
                        <a:pt x="291536" y="43359"/>
                        <a:pt x="317956" y="74098"/>
                      </a:cubicBezTo>
                      <a:cubicBezTo>
                        <a:pt x="345012" y="107632"/>
                        <a:pt x="346409" y="127193"/>
                        <a:pt x="328880" y="137990"/>
                      </a:cubicBezTo>
                      <a:close/>
                    </a:path>
                  </a:pathLst>
                </a:custGeom>
                <a:gradFill>
                  <a:gsLst>
                    <a:gs pos="0">
                      <a:srgbClr val="FF8782"/>
                    </a:gs>
                    <a:gs pos="100000">
                      <a:srgbClr val="C40000"/>
                    </a:gs>
                  </a:gsLst>
                  <a:lin ang="2700000" scaled="0"/>
                </a:gradFill>
                <a:ln w="9525" cap="flat">
                  <a:solidFill>
                    <a:srgbClr val="00000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48" name="TextBox 47">
                  <a:extLst>
                    <a:ext uri="{FF2B5EF4-FFF2-40B4-BE49-F238E27FC236}">
                      <a16:creationId xmlns:a16="http://schemas.microsoft.com/office/drawing/2014/main" id="{A4AA8DBF-FD78-F375-FD44-9C5C3867C898}"/>
                    </a:ext>
                  </a:extLst>
                </p:cNvPr>
                <p:cNvSpPr txBox="1"/>
                <p:nvPr/>
              </p:nvSpPr>
              <p:spPr>
                <a:xfrm>
                  <a:off x="5720109" y="2442470"/>
                  <a:ext cx="202052" cy="126911"/>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933"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ER</a:t>
                  </a:r>
                  <a:endParaRPr kumimoji="0" lang="en-GB" sz="933"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grpSp>
          <p:nvGrpSpPr>
            <p:cNvPr id="11" name="Group 10">
              <a:extLst>
                <a:ext uri="{FF2B5EF4-FFF2-40B4-BE49-F238E27FC236}">
                  <a16:creationId xmlns:a16="http://schemas.microsoft.com/office/drawing/2014/main" id="{F4E75299-C9F5-108E-98EE-5329874D6700}"/>
                </a:ext>
              </a:extLst>
            </p:cNvPr>
            <p:cNvGrpSpPr/>
            <p:nvPr/>
          </p:nvGrpSpPr>
          <p:grpSpPr>
            <a:xfrm>
              <a:off x="4132249" y="2323548"/>
              <a:ext cx="1481841" cy="312093"/>
              <a:chOff x="4132249" y="2323548"/>
              <a:chExt cx="1481841" cy="312093"/>
            </a:xfrm>
          </p:grpSpPr>
          <p:sp>
            <p:nvSpPr>
              <p:cNvPr id="17" name="Freeform: Shape 1174">
                <a:extLst>
                  <a:ext uri="{FF2B5EF4-FFF2-40B4-BE49-F238E27FC236}">
                    <a16:creationId xmlns:a16="http://schemas.microsoft.com/office/drawing/2014/main" id="{EF61AF4C-8F46-CF67-07ED-E2597D93B2FC}"/>
                  </a:ext>
                </a:extLst>
              </p:cNvPr>
              <p:cNvSpPr/>
              <p:nvPr/>
            </p:nvSpPr>
            <p:spPr>
              <a:xfrm rot="10800000">
                <a:off x="4132249" y="2323548"/>
                <a:ext cx="1167588" cy="312093"/>
              </a:xfrm>
              <a:custGeom>
                <a:avLst/>
                <a:gdLst>
                  <a:gd name="connsiteX0" fmla="*/ 1137738 w 1167588"/>
                  <a:gd name="connsiteY0" fmla="*/ 0 h 312093"/>
                  <a:gd name="connsiteX1" fmla="*/ 1167589 w 1167588"/>
                  <a:gd name="connsiteY1" fmla="*/ 29850 h 312093"/>
                  <a:gd name="connsiteX2" fmla="*/ 1167589 w 1167588"/>
                  <a:gd name="connsiteY2" fmla="*/ 282243 h 312093"/>
                  <a:gd name="connsiteX3" fmla="*/ 1137738 w 1167588"/>
                  <a:gd name="connsiteY3" fmla="*/ 312094 h 312093"/>
                  <a:gd name="connsiteX4" fmla="*/ 29850 w 1167588"/>
                  <a:gd name="connsiteY4" fmla="*/ 312094 h 312093"/>
                  <a:gd name="connsiteX5" fmla="*/ 0 w 1167588"/>
                  <a:gd name="connsiteY5" fmla="*/ 282243 h 312093"/>
                  <a:gd name="connsiteX6" fmla="*/ 0 w 1167588"/>
                  <a:gd name="connsiteY6" fmla="*/ 29850 h 312093"/>
                  <a:gd name="connsiteX7" fmla="*/ 29850 w 1167588"/>
                  <a:gd name="connsiteY7" fmla="*/ 0 h 31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7588" h="312093">
                    <a:moveTo>
                      <a:pt x="1137738" y="0"/>
                    </a:moveTo>
                    <a:cubicBezTo>
                      <a:pt x="1154224" y="0"/>
                      <a:pt x="1167589" y="13364"/>
                      <a:pt x="1167589" y="29850"/>
                    </a:cubicBezTo>
                    <a:lnTo>
                      <a:pt x="1167589" y="282243"/>
                    </a:lnTo>
                    <a:cubicBezTo>
                      <a:pt x="1167589" y="298729"/>
                      <a:pt x="1154224" y="312094"/>
                      <a:pt x="1137738" y="312094"/>
                    </a:cubicBezTo>
                    <a:lnTo>
                      <a:pt x="29850" y="312094"/>
                    </a:lnTo>
                    <a:cubicBezTo>
                      <a:pt x="13364" y="312094"/>
                      <a:pt x="0" y="298729"/>
                      <a:pt x="0" y="282243"/>
                    </a:cubicBezTo>
                    <a:lnTo>
                      <a:pt x="0" y="29850"/>
                    </a:lnTo>
                    <a:cubicBezTo>
                      <a:pt x="0" y="13365"/>
                      <a:pt x="13364" y="0"/>
                      <a:pt x="29850" y="0"/>
                    </a:cubicBezTo>
                    <a:close/>
                  </a:path>
                </a:pathLst>
              </a:custGeom>
              <a:solidFill>
                <a:srgbClr val="FFFFFF"/>
              </a:solidFill>
              <a:ln w="25400" cap="flat">
                <a:solidFill>
                  <a:srgbClr val="6E1E5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 name="Freeform: Shape 1175">
                <a:extLst>
                  <a:ext uri="{FF2B5EF4-FFF2-40B4-BE49-F238E27FC236}">
                    <a16:creationId xmlns:a16="http://schemas.microsoft.com/office/drawing/2014/main" id="{DCC729D5-FEF4-7D46-F7C5-056CBEA7722C}"/>
                  </a:ext>
                </a:extLst>
              </p:cNvPr>
              <p:cNvSpPr/>
              <p:nvPr/>
            </p:nvSpPr>
            <p:spPr>
              <a:xfrm>
                <a:off x="5299837" y="2479658"/>
                <a:ext cx="301550" cy="12702"/>
              </a:xfrm>
              <a:custGeom>
                <a:avLst/>
                <a:gdLst>
                  <a:gd name="connsiteX0" fmla="*/ 0 w 301550"/>
                  <a:gd name="connsiteY0" fmla="*/ 0 h 12702"/>
                  <a:gd name="connsiteX1" fmla="*/ 301551 w 301550"/>
                  <a:gd name="connsiteY1" fmla="*/ 0 h 12702"/>
                </a:gdLst>
                <a:ahLst/>
                <a:cxnLst>
                  <a:cxn ang="0">
                    <a:pos x="connsiteX0" y="connsiteY0"/>
                  </a:cxn>
                  <a:cxn ang="0">
                    <a:pos x="connsiteX1" y="connsiteY1"/>
                  </a:cxn>
                </a:cxnLst>
                <a:rect l="l" t="t" r="r" b="b"/>
                <a:pathLst>
                  <a:path w="301550" h="12702">
                    <a:moveTo>
                      <a:pt x="0" y="0"/>
                    </a:moveTo>
                    <a:lnTo>
                      <a:pt x="301551" y="0"/>
                    </a:lnTo>
                  </a:path>
                </a:pathLst>
              </a:custGeom>
              <a:ln w="25400" cap="rnd">
                <a:solidFill>
                  <a:srgbClr val="6E1E5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 name="Freeform: Shape 1176">
                <a:extLst>
                  <a:ext uri="{FF2B5EF4-FFF2-40B4-BE49-F238E27FC236}">
                    <a16:creationId xmlns:a16="http://schemas.microsoft.com/office/drawing/2014/main" id="{F8A4A429-281F-AD12-6474-EE6FAE859E16}"/>
                  </a:ext>
                </a:extLst>
              </p:cNvPr>
              <p:cNvSpPr/>
              <p:nvPr/>
            </p:nvSpPr>
            <p:spPr>
              <a:xfrm>
                <a:off x="5601388" y="2419704"/>
                <a:ext cx="12702" cy="119908"/>
              </a:xfrm>
              <a:custGeom>
                <a:avLst/>
                <a:gdLst>
                  <a:gd name="connsiteX0" fmla="*/ 0 w 12702"/>
                  <a:gd name="connsiteY0" fmla="*/ 119909 h 119908"/>
                  <a:gd name="connsiteX1" fmla="*/ 0 w 12702"/>
                  <a:gd name="connsiteY1" fmla="*/ 0 h 119908"/>
                </a:gdLst>
                <a:ahLst/>
                <a:cxnLst>
                  <a:cxn ang="0">
                    <a:pos x="connsiteX0" y="connsiteY0"/>
                  </a:cxn>
                  <a:cxn ang="0">
                    <a:pos x="connsiteX1" y="connsiteY1"/>
                  </a:cxn>
                </a:cxnLst>
                <a:rect l="l" t="t" r="r" b="b"/>
                <a:pathLst>
                  <a:path w="12702" h="119908">
                    <a:moveTo>
                      <a:pt x="0" y="119909"/>
                    </a:moveTo>
                    <a:lnTo>
                      <a:pt x="0" y="0"/>
                    </a:lnTo>
                  </a:path>
                </a:pathLst>
              </a:custGeom>
              <a:ln w="25400" cap="rnd">
                <a:solidFill>
                  <a:srgbClr val="6E1E50"/>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 name="TextBox 19">
                <a:extLst>
                  <a:ext uri="{FF2B5EF4-FFF2-40B4-BE49-F238E27FC236}">
                    <a16:creationId xmlns:a16="http://schemas.microsoft.com/office/drawing/2014/main" id="{5882D4EC-6E63-FC81-D464-8BBFD815C885}"/>
                  </a:ext>
                </a:extLst>
              </p:cNvPr>
              <p:cNvSpPr txBox="1"/>
              <p:nvPr/>
            </p:nvSpPr>
            <p:spPr>
              <a:xfrm>
                <a:off x="4175875" y="2396552"/>
                <a:ext cx="1080336" cy="181326"/>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1333" b="1" i="0" u="none" strike="noStrike" kern="0" cap="none" spc="0" normalizeH="0" baseline="0" noProof="0" dirty="0" err="1">
                    <a:ln>
                      <a:noFill/>
                    </a:ln>
                    <a:solidFill>
                      <a:srgbClr val="6E1E50"/>
                    </a:solidFill>
                    <a:effectLst/>
                    <a:uLnTx/>
                    <a:uFillTx/>
                    <a:latin typeface="Arial" panose="020B0604020202020204" pitchFamily="34" charset="0"/>
                    <a:ea typeface="+mn-ea"/>
                    <a:cs typeface="Arial" panose="020B0604020202020204" pitchFamily="34" charset="0"/>
                    <a:sym typeface="Arial"/>
                  </a:rPr>
                  <a:t>Giredestrant</a:t>
                </a:r>
                <a:endParaRPr kumimoji="0" lang="en-GB" sz="1333" b="1" i="0" u="none" strike="noStrike" kern="0" cap="none" spc="0" normalizeH="0" baseline="0" noProof="0" dirty="0">
                  <a:ln>
                    <a:noFill/>
                  </a:ln>
                  <a:solidFill>
                    <a:srgbClr val="6E1E50"/>
                  </a:solidFill>
                  <a:effectLst/>
                  <a:uLnTx/>
                  <a:uFillTx/>
                  <a:latin typeface="Arial" panose="020B0604020202020204" pitchFamily="34" charset="0"/>
                  <a:ea typeface="+mn-ea"/>
                  <a:cs typeface="Arial" panose="020B0604020202020204" pitchFamily="34" charset="0"/>
                  <a:sym typeface="Arial"/>
                </a:endParaRPr>
              </a:p>
            </p:txBody>
          </p:sp>
        </p:grpSp>
        <p:grpSp>
          <p:nvGrpSpPr>
            <p:cNvPr id="12" name="Group 11">
              <a:extLst>
                <a:ext uri="{FF2B5EF4-FFF2-40B4-BE49-F238E27FC236}">
                  <a16:creationId xmlns:a16="http://schemas.microsoft.com/office/drawing/2014/main" id="{AF2379D3-2B50-5FF4-665B-CB86233BD56C}"/>
                </a:ext>
              </a:extLst>
            </p:cNvPr>
            <p:cNvGrpSpPr/>
            <p:nvPr/>
          </p:nvGrpSpPr>
          <p:grpSpPr>
            <a:xfrm>
              <a:off x="7282146" y="2669303"/>
              <a:ext cx="1475743" cy="312093"/>
              <a:chOff x="7282146" y="2669303"/>
              <a:chExt cx="1475743" cy="312093"/>
            </a:xfrm>
          </p:grpSpPr>
          <p:sp>
            <p:nvSpPr>
              <p:cNvPr id="13" name="Freeform: Shape 1103">
                <a:extLst>
                  <a:ext uri="{FF2B5EF4-FFF2-40B4-BE49-F238E27FC236}">
                    <a16:creationId xmlns:a16="http://schemas.microsoft.com/office/drawing/2014/main" id="{7C6F8773-49AD-8FC5-1312-BE8ADBA16C07}"/>
                  </a:ext>
                </a:extLst>
              </p:cNvPr>
              <p:cNvSpPr/>
              <p:nvPr/>
            </p:nvSpPr>
            <p:spPr>
              <a:xfrm>
                <a:off x="7731423" y="2669303"/>
                <a:ext cx="1026466" cy="312093"/>
              </a:xfrm>
              <a:custGeom>
                <a:avLst/>
                <a:gdLst>
                  <a:gd name="connsiteX0" fmla="*/ 997379 w 1026466"/>
                  <a:gd name="connsiteY0" fmla="*/ 0 h 312093"/>
                  <a:gd name="connsiteX1" fmla="*/ 1026466 w 1026466"/>
                  <a:gd name="connsiteY1" fmla="*/ 29088 h 312093"/>
                  <a:gd name="connsiteX2" fmla="*/ 1026466 w 1026466"/>
                  <a:gd name="connsiteY2" fmla="*/ 283005 h 312093"/>
                  <a:gd name="connsiteX3" fmla="*/ 997379 w 1026466"/>
                  <a:gd name="connsiteY3" fmla="*/ 312093 h 312093"/>
                  <a:gd name="connsiteX4" fmla="*/ 29088 w 1026466"/>
                  <a:gd name="connsiteY4" fmla="*/ 312093 h 312093"/>
                  <a:gd name="connsiteX5" fmla="*/ 1 w 1026466"/>
                  <a:gd name="connsiteY5" fmla="*/ 283005 h 312093"/>
                  <a:gd name="connsiteX6" fmla="*/ 1 w 1026466"/>
                  <a:gd name="connsiteY6" fmla="*/ 29088 h 312093"/>
                  <a:gd name="connsiteX7" fmla="*/ 29088 w 1026466"/>
                  <a:gd name="connsiteY7" fmla="*/ 0 h 31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6466" h="312093">
                    <a:moveTo>
                      <a:pt x="997379" y="0"/>
                    </a:moveTo>
                    <a:cubicBezTo>
                      <a:pt x="1013443" y="0"/>
                      <a:pt x="1026466" y="13023"/>
                      <a:pt x="1026466" y="29088"/>
                    </a:cubicBezTo>
                    <a:lnTo>
                      <a:pt x="1026466" y="283005"/>
                    </a:lnTo>
                    <a:cubicBezTo>
                      <a:pt x="1026466" y="299070"/>
                      <a:pt x="1013443" y="312093"/>
                      <a:pt x="997379" y="312093"/>
                    </a:cubicBezTo>
                    <a:lnTo>
                      <a:pt x="29088" y="312093"/>
                    </a:lnTo>
                    <a:cubicBezTo>
                      <a:pt x="13024" y="312093"/>
                      <a:pt x="1" y="299070"/>
                      <a:pt x="1" y="283005"/>
                    </a:cubicBezTo>
                    <a:lnTo>
                      <a:pt x="1" y="29088"/>
                    </a:lnTo>
                    <a:cubicBezTo>
                      <a:pt x="1" y="13023"/>
                      <a:pt x="13024" y="0"/>
                      <a:pt x="29088" y="0"/>
                    </a:cubicBezTo>
                    <a:close/>
                  </a:path>
                </a:pathLst>
              </a:custGeom>
              <a:solidFill>
                <a:srgbClr val="FFFFFF"/>
              </a:solidFill>
              <a:ln w="25400" cap="flat">
                <a:solidFill>
                  <a:srgbClr val="0B41CD"/>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 name="Freeform: Shape 1171">
                <a:extLst>
                  <a:ext uri="{FF2B5EF4-FFF2-40B4-BE49-F238E27FC236}">
                    <a16:creationId xmlns:a16="http://schemas.microsoft.com/office/drawing/2014/main" id="{3D65F731-8113-A1AC-48D1-EB37A9EF23D1}"/>
                  </a:ext>
                </a:extLst>
              </p:cNvPr>
              <p:cNvSpPr/>
              <p:nvPr/>
            </p:nvSpPr>
            <p:spPr>
              <a:xfrm>
                <a:off x="7282146" y="2825286"/>
                <a:ext cx="449277" cy="12702"/>
              </a:xfrm>
              <a:custGeom>
                <a:avLst/>
                <a:gdLst>
                  <a:gd name="connsiteX0" fmla="*/ 449277 w 449277"/>
                  <a:gd name="connsiteY0" fmla="*/ 0 h 12702"/>
                  <a:gd name="connsiteX1" fmla="*/ 0 w 449277"/>
                  <a:gd name="connsiteY1" fmla="*/ 0 h 12702"/>
                </a:gdLst>
                <a:ahLst/>
                <a:cxnLst>
                  <a:cxn ang="0">
                    <a:pos x="connsiteX0" y="connsiteY0"/>
                  </a:cxn>
                  <a:cxn ang="0">
                    <a:pos x="connsiteX1" y="connsiteY1"/>
                  </a:cxn>
                </a:cxnLst>
                <a:rect l="l" t="t" r="r" b="b"/>
                <a:pathLst>
                  <a:path w="449277" h="12702">
                    <a:moveTo>
                      <a:pt x="449277" y="0"/>
                    </a:moveTo>
                    <a:lnTo>
                      <a:pt x="0" y="0"/>
                    </a:lnTo>
                  </a:path>
                </a:pathLst>
              </a:custGeom>
              <a:ln w="25400" cap="rnd">
                <a:solidFill>
                  <a:srgbClr val="0B41CD"/>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5" name="Freeform: Shape 1172">
                <a:extLst>
                  <a:ext uri="{FF2B5EF4-FFF2-40B4-BE49-F238E27FC236}">
                    <a16:creationId xmlns:a16="http://schemas.microsoft.com/office/drawing/2014/main" id="{C99E182D-E5A0-CC26-681C-D917712686FC}"/>
                  </a:ext>
                </a:extLst>
              </p:cNvPr>
              <p:cNvSpPr/>
              <p:nvPr/>
            </p:nvSpPr>
            <p:spPr>
              <a:xfrm>
                <a:off x="7282146" y="2765331"/>
                <a:ext cx="12702" cy="119908"/>
              </a:xfrm>
              <a:custGeom>
                <a:avLst/>
                <a:gdLst>
                  <a:gd name="connsiteX0" fmla="*/ 0 w 12702"/>
                  <a:gd name="connsiteY0" fmla="*/ 0 h 119908"/>
                  <a:gd name="connsiteX1" fmla="*/ 0 w 12702"/>
                  <a:gd name="connsiteY1" fmla="*/ 119909 h 119908"/>
                </a:gdLst>
                <a:ahLst/>
                <a:cxnLst>
                  <a:cxn ang="0">
                    <a:pos x="connsiteX0" y="connsiteY0"/>
                  </a:cxn>
                  <a:cxn ang="0">
                    <a:pos x="connsiteX1" y="connsiteY1"/>
                  </a:cxn>
                </a:cxnLst>
                <a:rect l="l" t="t" r="r" b="b"/>
                <a:pathLst>
                  <a:path w="12702" h="119908">
                    <a:moveTo>
                      <a:pt x="0" y="0"/>
                    </a:moveTo>
                    <a:lnTo>
                      <a:pt x="0" y="119909"/>
                    </a:lnTo>
                  </a:path>
                </a:pathLst>
              </a:custGeom>
              <a:ln w="25400" cap="rnd">
                <a:solidFill>
                  <a:srgbClr val="0B41CD"/>
                </a:solidFill>
                <a:prstDash val="solid"/>
                <a:round/>
              </a:ln>
            </p:spPr>
            <p:txBody>
              <a:bodyPr rtlCol="0" anchor="ct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endParaRPr kumimoji="0" lang="en-GB" sz="2133"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6" name="TextBox 15">
                <a:extLst>
                  <a:ext uri="{FF2B5EF4-FFF2-40B4-BE49-F238E27FC236}">
                    <a16:creationId xmlns:a16="http://schemas.microsoft.com/office/drawing/2014/main" id="{7A9D14D2-F420-B0E3-F807-4C4ECE8BE8BB}"/>
                  </a:ext>
                </a:extLst>
              </p:cNvPr>
              <p:cNvSpPr txBox="1"/>
              <p:nvPr/>
            </p:nvSpPr>
            <p:spPr>
              <a:xfrm>
                <a:off x="7800023" y="2743240"/>
                <a:ext cx="889266" cy="181326"/>
              </a:xfrm>
              <a:prstGeom prst="rect">
                <a:avLst/>
              </a:prstGeom>
              <a:noFill/>
            </p:spPr>
            <p:txBody>
              <a:bodyPr wrap="square" lIns="0" tIns="0" rIns="0" bIns="0" rtlCol="0" anchor="ctr" anchorCtr="0">
                <a:sp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1333" b="1" i="0" u="none" strike="noStrike" kern="0" cap="none" spc="0" normalizeH="0" baseline="0" noProof="0">
                    <a:ln>
                      <a:noFill/>
                    </a:ln>
                    <a:solidFill>
                      <a:srgbClr val="0B41CD"/>
                    </a:solidFill>
                    <a:effectLst/>
                    <a:uLnTx/>
                    <a:uFillTx/>
                    <a:latin typeface="Arial" panose="020B0604020202020204" pitchFamily="34" charset="0"/>
                    <a:ea typeface="+mn-ea"/>
                    <a:cs typeface="Arial" panose="020B0604020202020204" pitchFamily="34" charset="0"/>
                    <a:sym typeface="Arial"/>
                  </a:rPr>
                  <a:t>Everolimus</a:t>
                </a:r>
              </a:p>
            </p:txBody>
          </p:sp>
        </p:grpSp>
      </p:grpSp>
      <p:sp>
        <p:nvSpPr>
          <p:cNvPr id="75" name="TextBox 74">
            <a:extLst>
              <a:ext uri="{FF2B5EF4-FFF2-40B4-BE49-F238E27FC236}">
                <a16:creationId xmlns:a16="http://schemas.microsoft.com/office/drawing/2014/main" id="{522AED6D-C09E-E608-4045-86A21161EB94}"/>
              </a:ext>
            </a:extLst>
          </p:cNvPr>
          <p:cNvSpPr txBox="1"/>
          <p:nvPr/>
        </p:nvSpPr>
        <p:spPr>
          <a:xfrm>
            <a:off x="8996764" y="6257795"/>
            <a:ext cx="2845986"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Roboto" panose="02000000000000000000" pitchFamily="2" charset="0"/>
                <a:cs typeface="Arial" panose="020B0604020202020204" pitchFamily="34" charset="0"/>
              </a:rPr>
              <a:t>VandeKopple</a:t>
            </a: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Roboto" panose="02000000000000000000" pitchFamily="2" charset="0"/>
                <a:cs typeface="Arial" panose="020B0604020202020204" pitchFamily="34" charset="0"/>
              </a:rPr>
              <a:t> M, et al. ESMO Breast 2023. Abstract 41P. </a:t>
            </a:r>
            <a:endParaRPr kumimoji="0" lang="en-US" sz="800" b="0" i="0" u="none" strike="noStrike" kern="1200" cap="none" spc="0" normalizeH="0" baseline="0" noProof="0" dirty="0">
              <a:ln>
                <a:noFill/>
              </a:ln>
              <a:solidFill>
                <a:prstClr val="white">
                  <a:lumMod val="50000"/>
                </a:prstClr>
              </a:solidFill>
              <a:effectLst/>
              <a:uLnTx/>
              <a:uFillTx/>
              <a:latin typeface="Aptos" panose="02110004020202020204"/>
              <a:ea typeface="+mn-ea"/>
              <a:cs typeface="+mn-cs"/>
            </a:endParaRPr>
          </a:p>
        </p:txBody>
      </p:sp>
      <p:sp>
        <p:nvSpPr>
          <p:cNvPr id="77" name="Footer Placeholder 4">
            <a:extLst>
              <a:ext uri="{FF2B5EF4-FFF2-40B4-BE49-F238E27FC236}">
                <a16:creationId xmlns:a16="http://schemas.microsoft.com/office/drawing/2014/main" id="{7B6BEF00-A7F4-45C6-41AD-A8B312C331AA}"/>
              </a:ext>
            </a:extLst>
          </p:cNvPr>
          <p:cNvSpPr txBox="1">
            <a:spLocks/>
          </p:cNvSpPr>
          <p:nvPr/>
        </p:nvSpPr>
        <p:spPr>
          <a:xfrm>
            <a:off x="8323511" y="6366590"/>
            <a:ext cx="3030289" cy="365125"/>
          </a:xfrm>
          <a:prstGeom prst="rect">
            <a:avLst/>
          </a:prstGeom>
        </p:spPr>
        <p:txBody>
          <a:bodyPr vert="horz" lIns="91440" tIns="45720" rIns="91440" bIns="45720" rtlCol="0" anchor="ctr"/>
          <a:lstStyle>
            <a:defPPr>
              <a:defRPr lang="en-US"/>
            </a:defPPr>
            <a:lvl1pPr marL="0" algn="r" defTabSz="914400" rtl="0" eaLnBrk="1" latinLnBrk="0" hangingPunct="1">
              <a:defRPr sz="700" kern="1200">
                <a:solidFill>
                  <a:schemeClr val="bg1">
                    <a:lumMod val="5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Erica L. Mayer, MD, MPH   </a:t>
            </a:r>
            <a:r>
              <a:rPr kumimoji="0" lang="en-US" sz="800" b="1" i="0" u="none" strike="noStrike" kern="1200" cap="none" spc="0" normalizeH="0" baseline="0" noProof="0" dirty="0">
                <a:ln>
                  <a:noFill/>
                </a:ln>
                <a:solidFill>
                  <a:srgbClr val="41B6E6"/>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ASCO 2026</a:t>
            </a:r>
          </a:p>
        </p:txBody>
      </p:sp>
      <p:pic>
        <p:nvPicPr>
          <p:cNvPr id="78" name="Picture 77" descr="A black and red text&#10;&#10;AI-generated content may be incorrect.">
            <a:extLst>
              <a:ext uri="{FF2B5EF4-FFF2-40B4-BE49-F238E27FC236}">
                <a16:creationId xmlns:a16="http://schemas.microsoft.com/office/drawing/2014/main" id="{A16BC40E-2538-F51B-0933-7D8858D8800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24000" y="6438900"/>
            <a:ext cx="890223" cy="302216"/>
          </a:xfrm>
          <a:prstGeom prst="rect">
            <a:avLst/>
          </a:prstGeom>
        </p:spPr>
      </p:pic>
      <p:pic>
        <p:nvPicPr>
          <p:cNvPr id="79" name="Picture 78">
            <a:extLst>
              <a:ext uri="{FF2B5EF4-FFF2-40B4-BE49-F238E27FC236}">
                <a16:creationId xmlns:a16="http://schemas.microsoft.com/office/drawing/2014/main" id="{82947747-95E3-8B2D-4BF5-C2025CFC453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250" y="6465585"/>
            <a:ext cx="1009892" cy="261610"/>
          </a:xfrm>
          <a:prstGeom prst="rect">
            <a:avLst/>
          </a:prstGeom>
        </p:spPr>
      </p:pic>
    </p:spTree>
    <p:extLst>
      <p:ext uri="{BB962C8B-B14F-4D97-AF65-F5344CB8AC3E}">
        <p14:creationId xmlns:p14="http://schemas.microsoft.com/office/powerpoint/2010/main" val="33513365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2F677-8890-BFC5-1DDA-1C6F5B317E2D}"/>
              </a:ext>
            </a:extLst>
          </p:cNvPr>
          <p:cNvSpPr>
            <a:spLocks noGrp="1"/>
          </p:cNvSpPr>
          <p:nvPr>
            <p:ph type="ctrTitle"/>
          </p:nvPr>
        </p:nvSpPr>
        <p:spPr>
          <a:xfrm>
            <a:off x="366530" y="303193"/>
            <a:ext cx="11592859" cy="611207"/>
          </a:xfrm>
        </p:spPr>
        <p:txBody>
          <a:bodyPr/>
          <a:lstStyle/>
          <a:p>
            <a:r>
              <a:rPr lang="en-US" sz="3200" dirty="0"/>
              <a:t>Phase III Trials Evaluating Oral SERD Combinations in MBC</a:t>
            </a:r>
          </a:p>
        </p:txBody>
      </p:sp>
      <p:graphicFrame>
        <p:nvGraphicFramePr>
          <p:cNvPr id="3" name="Table 2">
            <a:extLst>
              <a:ext uri="{FF2B5EF4-FFF2-40B4-BE49-F238E27FC236}">
                <a16:creationId xmlns:a16="http://schemas.microsoft.com/office/drawing/2014/main" id="{A86BA3A0-6BE9-0BD3-8BAD-B0BAE65654D1}"/>
              </a:ext>
            </a:extLst>
          </p:cNvPr>
          <p:cNvGraphicFramePr>
            <a:graphicFrameLocks noGrp="1"/>
          </p:cNvGraphicFramePr>
          <p:nvPr/>
        </p:nvGraphicFramePr>
        <p:xfrm>
          <a:off x="380998" y="1261260"/>
          <a:ext cx="11289632" cy="4947032"/>
        </p:xfrm>
        <a:graphic>
          <a:graphicData uri="http://schemas.openxmlformats.org/drawingml/2006/table">
            <a:tbl>
              <a:tblPr firstRow="1" bandRow="1">
                <a:tableStyleId>{5C22544A-7EE6-4342-B048-85BDC9FD1C3A}</a:tableStyleId>
              </a:tblPr>
              <a:tblGrid>
                <a:gridCol w="1260325">
                  <a:extLst>
                    <a:ext uri="{9D8B030D-6E8A-4147-A177-3AD203B41FA5}">
                      <a16:colId xmlns:a16="http://schemas.microsoft.com/office/drawing/2014/main" val="323786601"/>
                    </a:ext>
                  </a:extLst>
                </a:gridCol>
                <a:gridCol w="1931197">
                  <a:extLst>
                    <a:ext uri="{9D8B030D-6E8A-4147-A177-3AD203B41FA5}">
                      <a16:colId xmlns:a16="http://schemas.microsoft.com/office/drawing/2014/main" val="1703781913"/>
                    </a:ext>
                  </a:extLst>
                </a:gridCol>
                <a:gridCol w="1569076">
                  <a:extLst>
                    <a:ext uri="{9D8B030D-6E8A-4147-A177-3AD203B41FA5}">
                      <a16:colId xmlns:a16="http://schemas.microsoft.com/office/drawing/2014/main" val="1369148185"/>
                    </a:ext>
                  </a:extLst>
                </a:gridCol>
                <a:gridCol w="4739250">
                  <a:extLst>
                    <a:ext uri="{9D8B030D-6E8A-4147-A177-3AD203B41FA5}">
                      <a16:colId xmlns:a16="http://schemas.microsoft.com/office/drawing/2014/main" val="1177447318"/>
                    </a:ext>
                  </a:extLst>
                </a:gridCol>
                <a:gridCol w="1789784">
                  <a:extLst>
                    <a:ext uri="{9D8B030D-6E8A-4147-A177-3AD203B41FA5}">
                      <a16:colId xmlns:a16="http://schemas.microsoft.com/office/drawing/2014/main" val="3581922759"/>
                    </a:ext>
                  </a:extLst>
                </a:gridCol>
              </a:tblGrid>
              <a:tr h="764592">
                <a:tc>
                  <a:txBody>
                    <a:bodyPr/>
                    <a:lstStyle/>
                    <a:p>
                      <a:pPr algn="ctr"/>
                      <a:r>
                        <a:rPr lang="en-US" sz="1600" dirty="0">
                          <a:latin typeface="Arial" panose="020B0604020202020204" pitchFamily="34" charset="0"/>
                          <a:cs typeface="Arial" panose="020B0604020202020204" pitchFamily="34" charset="0"/>
                        </a:rPr>
                        <a:t>Trials in MBC</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3353"/>
                    </a:solidFill>
                  </a:tcPr>
                </a:tc>
                <a:tc>
                  <a:txBody>
                    <a:bodyPr/>
                    <a:lstStyle/>
                    <a:p>
                      <a:pPr algn="ctr"/>
                      <a:r>
                        <a:rPr lang="en-US" sz="1600" b="1" dirty="0">
                          <a:latin typeface="Arial" panose="020B0604020202020204" pitchFamily="34" charset="0"/>
                          <a:cs typeface="Arial" panose="020B0604020202020204" pitchFamily="34" charset="0"/>
                        </a:rPr>
                        <a:t>Oral </a:t>
                      </a:r>
                      <a:br>
                        <a:rPr lang="en-US" sz="1600" b="1" dirty="0">
                          <a:latin typeface="Arial" panose="020B0604020202020204" pitchFamily="34" charset="0"/>
                          <a:cs typeface="Arial" panose="020B0604020202020204" pitchFamily="34" charset="0"/>
                        </a:rPr>
                      </a:br>
                      <a:r>
                        <a:rPr lang="en-US" sz="1600" b="1" dirty="0">
                          <a:latin typeface="Arial" panose="020B0604020202020204" pitchFamily="34" charset="0"/>
                          <a:cs typeface="Arial" panose="020B0604020202020204" pitchFamily="34" charset="0"/>
                        </a:rPr>
                        <a:t>SERD</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3353"/>
                    </a:solidFill>
                  </a:tcPr>
                </a:tc>
                <a:tc>
                  <a:txBody>
                    <a:bodyPr/>
                    <a:lstStyle/>
                    <a:p>
                      <a:pPr algn="ctr"/>
                      <a:r>
                        <a:rPr lang="en-US" sz="1600" dirty="0">
                          <a:latin typeface="Arial" panose="020B0604020202020204" pitchFamily="34" charset="0"/>
                          <a:cs typeface="Arial" panose="020B0604020202020204" pitchFamily="34" charset="0"/>
                        </a:rPr>
                        <a:t>Line of </a:t>
                      </a: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Therapy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3353"/>
                    </a:solidFill>
                  </a:tcPr>
                </a:tc>
                <a:tc>
                  <a:txBody>
                    <a:bodyPr/>
                    <a:lstStyle/>
                    <a:p>
                      <a:pPr algn="ctr"/>
                      <a:r>
                        <a:rPr lang="en-US" sz="1600" dirty="0">
                          <a:latin typeface="Arial" panose="020B0604020202020204" pitchFamily="34" charset="0"/>
                          <a:cs typeface="Arial" panose="020B0604020202020204" pitchFamily="34" charset="0"/>
                        </a:rPr>
                        <a:t>Trial </a:t>
                      </a: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Population</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3353"/>
                    </a:solidFill>
                  </a:tcPr>
                </a:tc>
                <a:tc>
                  <a:txBody>
                    <a:bodyPr/>
                    <a:lstStyle/>
                    <a:p>
                      <a:pPr algn="ctr"/>
                      <a:r>
                        <a:rPr lang="en-US" sz="1600" dirty="0">
                          <a:latin typeface="Arial" panose="020B0604020202020204" pitchFamily="34" charset="0"/>
                          <a:cs typeface="Arial" panose="020B0604020202020204" pitchFamily="34" charset="0"/>
                        </a:rPr>
                        <a:t>Therapy </a:t>
                      </a: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Partner</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03353"/>
                    </a:solidFill>
                  </a:tcPr>
                </a:tc>
                <a:extLst>
                  <a:ext uri="{0D108BD9-81ED-4DB2-BD59-A6C34878D82A}">
                    <a16:rowId xmlns:a16="http://schemas.microsoft.com/office/drawing/2014/main" val="2693527708"/>
                  </a:ext>
                </a:extLst>
              </a:tr>
              <a:tr h="673028">
                <a:tc>
                  <a:txBody>
                    <a:bodyPr/>
                    <a:lstStyle/>
                    <a:p>
                      <a:r>
                        <a:rPr lang="en-US" sz="1400" b="1" dirty="0">
                          <a:solidFill>
                            <a:srgbClr val="003353"/>
                          </a:solidFill>
                          <a:latin typeface="Arial" panose="020B0604020202020204" pitchFamily="34" charset="0"/>
                          <a:cs typeface="Arial" panose="020B0604020202020204" pitchFamily="34" charset="0"/>
                        </a:rPr>
                        <a:t>EMBER-3</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b="1" dirty="0">
                          <a:solidFill>
                            <a:srgbClr val="003353"/>
                          </a:solidFill>
                          <a:latin typeface="Arial" panose="020B0604020202020204" pitchFamily="34" charset="0"/>
                          <a:cs typeface="Arial" panose="020B0604020202020204" pitchFamily="34" charset="0"/>
                        </a:rPr>
                        <a:t>Imlunestrant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1L/2L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Endocrine resistant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Abemaciclib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extLst>
                  <a:ext uri="{0D108BD9-81ED-4DB2-BD59-A6C34878D82A}">
                    <a16:rowId xmlns:a16="http://schemas.microsoft.com/office/drawing/2014/main" val="3344960648"/>
                  </a:ext>
                </a:extLst>
              </a:tr>
              <a:tr h="673028">
                <a:tc>
                  <a:txBody>
                    <a:bodyPr/>
                    <a:lstStyle/>
                    <a:p>
                      <a:r>
                        <a:rPr lang="en-US" sz="1400" b="1" dirty="0" err="1">
                          <a:solidFill>
                            <a:srgbClr val="003353"/>
                          </a:solidFill>
                          <a:latin typeface="Arial" panose="020B0604020202020204" pitchFamily="34" charset="0"/>
                          <a:cs typeface="Arial" panose="020B0604020202020204" pitchFamily="34" charset="0"/>
                        </a:rPr>
                        <a:t>persevERA</a:t>
                      </a:r>
                      <a:endParaRPr lang="en-US" sz="1400" b="1" baseline="30000" dirty="0">
                        <a:solidFill>
                          <a:srgbClr val="003353"/>
                        </a:solidFill>
                        <a:latin typeface="Arial" panose="020B0604020202020204" pitchFamily="34" charset="0"/>
                        <a:cs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rowSpan="3">
                  <a:txBody>
                    <a:bodyPr/>
                    <a:lstStyle/>
                    <a:p>
                      <a:pPr algn="ctr"/>
                      <a:r>
                        <a:rPr lang="en-US" sz="1400" b="1" dirty="0">
                          <a:solidFill>
                            <a:srgbClr val="003353"/>
                          </a:solidFill>
                          <a:latin typeface="Arial" panose="020B0604020202020204" pitchFamily="34" charset="0"/>
                          <a:cs typeface="Arial" panose="020B0604020202020204" pitchFamily="34" charset="0"/>
                        </a:rPr>
                        <a:t>Giredestrant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DFEEF2"/>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1L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Endocrine sensitive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Palbociclib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extLst>
                  <a:ext uri="{0D108BD9-81ED-4DB2-BD59-A6C34878D82A}">
                    <a16:rowId xmlns:a16="http://schemas.microsoft.com/office/drawing/2014/main" val="2359637943"/>
                  </a:ext>
                </a:extLst>
              </a:tr>
              <a:tr h="673028">
                <a:tc>
                  <a:txBody>
                    <a:bodyPr/>
                    <a:lstStyle/>
                    <a:p>
                      <a:r>
                        <a:rPr lang="en-US" sz="1400" b="1" baseline="0" dirty="0" err="1">
                          <a:solidFill>
                            <a:srgbClr val="003353"/>
                          </a:solidFill>
                          <a:latin typeface="Arial" panose="020B0604020202020204" pitchFamily="34" charset="0"/>
                          <a:cs typeface="Arial" panose="020B0604020202020204" pitchFamily="34" charset="0"/>
                        </a:rPr>
                        <a:t>pionERA</a:t>
                      </a:r>
                      <a:endParaRPr lang="en-US" sz="1400" b="1" baseline="0" dirty="0">
                        <a:solidFill>
                          <a:srgbClr val="003353"/>
                        </a:solidFill>
                        <a:latin typeface="Arial" panose="020B0604020202020204" pitchFamily="34" charset="0"/>
                        <a:cs typeface="Arial" panose="020B0604020202020204"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vMerge="1">
                  <a:txBody>
                    <a:bodyPr/>
                    <a:lstStyle/>
                    <a:p>
                      <a:endParaRPr lang="en-US"/>
                    </a:p>
                  </a:txBody>
                  <a:tcPr/>
                </a:tc>
                <a:tc>
                  <a:txBody>
                    <a:bodyPr/>
                    <a:lstStyle/>
                    <a:p>
                      <a:pPr algn="ctr"/>
                      <a:r>
                        <a:rPr lang="en-US" sz="1400" dirty="0">
                          <a:solidFill>
                            <a:srgbClr val="003353"/>
                          </a:solidFill>
                          <a:latin typeface="Arial" panose="020B0604020202020204" pitchFamily="34" charset="0"/>
                          <a:cs typeface="Arial" panose="020B0604020202020204" pitchFamily="34" charset="0"/>
                        </a:rPr>
                        <a:t>1L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Endocrine resistant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CDK4/6i</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extLst>
                  <a:ext uri="{0D108BD9-81ED-4DB2-BD59-A6C34878D82A}">
                    <a16:rowId xmlns:a16="http://schemas.microsoft.com/office/drawing/2014/main" val="558106811"/>
                  </a:ext>
                </a:extLst>
              </a:tr>
              <a:tr h="6730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003353"/>
                          </a:solidFill>
                          <a:latin typeface="Arial" panose="020B0604020202020204" pitchFamily="34" charset="0"/>
                          <a:cs typeface="Arial" panose="020B0604020202020204" pitchFamily="34" charset="0"/>
                        </a:rPr>
                        <a:t>evERA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vMerge="1">
                  <a:txBody>
                    <a:bodyPr/>
                    <a:lstStyle/>
                    <a:p>
                      <a:endParaRPr lang="en-US"/>
                    </a:p>
                  </a:txBody>
                  <a:tcPr>
                    <a:solidFill>
                      <a:srgbClr val="CBDEE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2L+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Prior ET + CDK4/6i; endocrine resistant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Everolimus</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extLst>
                  <a:ext uri="{0D108BD9-81ED-4DB2-BD59-A6C34878D82A}">
                    <a16:rowId xmlns:a16="http://schemas.microsoft.com/office/drawing/2014/main" val="230342552"/>
                  </a:ext>
                </a:extLst>
              </a:tr>
              <a:tr h="7451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003353"/>
                          </a:solidFill>
                          <a:latin typeface="Arial" panose="020B0604020202020204" pitchFamily="34" charset="0"/>
                          <a:cs typeface="Arial" panose="020B0604020202020204" pitchFamily="34" charset="0"/>
                        </a:rPr>
                        <a:t>SERENA-4</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rowSpan="2">
                  <a:txBody>
                    <a:bodyPr/>
                    <a:lstStyle/>
                    <a:p>
                      <a:pPr algn="ctr"/>
                      <a:r>
                        <a:rPr lang="en-US" sz="1400" b="1" dirty="0">
                          <a:solidFill>
                            <a:srgbClr val="003353"/>
                          </a:solidFill>
                          <a:latin typeface="Arial" panose="020B0604020202020204" pitchFamily="34" charset="0"/>
                          <a:cs typeface="Arial" panose="020B0604020202020204" pitchFamily="34" charset="0"/>
                        </a:rPr>
                        <a:t>Camizestrant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DFEE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1L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De novo or recurrent stage IV disease; endocrine sensitive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Palbociclib</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F2FAFC"/>
                    </a:solidFill>
                  </a:tcPr>
                </a:tc>
                <a:extLst>
                  <a:ext uri="{0D108BD9-81ED-4DB2-BD59-A6C34878D82A}">
                    <a16:rowId xmlns:a16="http://schemas.microsoft.com/office/drawing/2014/main" val="3815960815"/>
                  </a:ext>
                </a:extLst>
              </a:tr>
              <a:tr h="7451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003353"/>
                          </a:solidFill>
                          <a:latin typeface="Arial" panose="020B0604020202020204" pitchFamily="34" charset="0"/>
                          <a:cs typeface="Arial" panose="020B0604020202020204" pitchFamily="34" charset="0"/>
                        </a:rPr>
                        <a:t>SERENA-6</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v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03353"/>
                          </a:solidFill>
                          <a:latin typeface="Arial" panose="020B0604020202020204" pitchFamily="34" charset="0"/>
                          <a:cs typeface="Arial" panose="020B0604020202020204" pitchFamily="34" charset="0"/>
                        </a:rPr>
                        <a:t>1.5L</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Patients currently receiving AI + CDK4/6i with </a:t>
                      </a:r>
                      <a:br>
                        <a:rPr lang="en-US" sz="1400" dirty="0">
                          <a:solidFill>
                            <a:srgbClr val="003353"/>
                          </a:solidFill>
                          <a:latin typeface="Arial" panose="020B0604020202020204" pitchFamily="34" charset="0"/>
                          <a:cs typeface="Arial" panose="020B0604020202020204" pitchFamily="34" charset="0"/>
                        </a:rPr>
                      </a:br>
                      <a:r>
                        <a:rPr lang="en-US" sz="1400" dirty="0">
                          <a:solidFill>
                            <a:srgbClr val="003353"/>
                          </a:solidFill>
                          <a:latin typeface="Arial" panose="020B0604020202020204" pitchFamily="34" charset="0"/>
                          <a:cs typeface="Arial" panose="020B0604020202020204" pitchFamily="34" charset="0"/>
                        </a:rPr>
                        <a:t>emergence of </a:t>
                      </a:r>
                      <a:r>
                        <a:rPr lang="en-US" sz="1400" i="1" dirty="0">
                          <a:solidFill>
                            <a:srgbClr val="003353"/>
                          </a:solidFill>
                          <a:latin typeface="Arial" panose="020B0604020202020204" pitchFamily="34" charset="0"/>
                          <a:cs typeface="Arial" panose="020B0604020202020204" pitchFamily="34" charset="0"/>
                        </a:rPr>
                        <a:t>ESR1</a:t>
                      </a:r>
                      <a:r>
                        <a:rPr lang="en-US" sz="1400" dirty="0">
                          <a:solidFill>
                            <a:srgbClr val="003353"/>
                          </a:solidFill>
                          <a:latin typeface="Arial" panose="020B0604020202020204" pitchFamily="34" charset="0"/>
                          <a:cs typeface="Arial" panose="020B0604020202020204" pitchFamily="34" charset="0"/>
                        </a:rPr>
                        <a:t>mut</a:t>
                      </a:r>
                    </a:p>
                  </a:txBody>
                  <a:tcPr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tc>
                  <a:txBody>
                    <a:bodyPr/>
                    <a:lstStyle/>
                    <a:p>
                      <a:pPr algn="ctr"/>
                      <a:r>
                        <a:rPr lang="en-US" sz="1400" dirty="0">
                          <a:solidFill>
                            <a:srgbClr val="003353"/>
                          </a:solidFill>
                          <a:latin typeface="Arial" panose="020B0604020202020204" pitchFamily="34" charset="0"/>
                          <a:cs typeface="Arial" panose="020B0604020202020204" pitchFamily="34" charset="0"/>
                        </a:rPr>
                        <a:t>+ CDK4/6i</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CEEAF4"/>
                    </a:solidFill>
                  </a:tcPr>
                </a:tc>
                <a:extLst>
                  <a:ext uri="{0D108BD9-81ED-4DB2-BD59-A6C34878D82A}">
                    <a16:rowId xmlns:a16="http://schemas.microsoft.com/office/drawing/2014/main" val="2732405217"/>
                  </a:ext>
                </a:extLst>
              </a:tr>
            </a:tbl>
          </a:graphicData>
        </a:graphic>
      </p:graphicFrame>
      <p:sp>
        <p:nvSpPr>
          <p:cNvPr id="4" name="TextBox 3">
            <a:extLst>
              <a:ext uri="{FF2B5EF4-FFF2-40B4-BE49-F238E27FC236}">
                <a16:creationId xmlns:a16="http://schemas.microsoft.com/office/drawing/2014/main" id="{25802A21-F683-D5E5-E6C2-BB49CA8A891B}"/>
              </a:ext>
            </a:extLst>
          </p:cNvPr>
          <p:cNvSpPr txBox="1"/>
          <p:nvPr/>
        </p:nvSpPr>
        <p:spPr>
          <a:xfrm>
            <a:off x="2546430" y="6385530"/>
            <a:ext cx="637866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https://clinicaltrials.gov/study/NCT04975308; https://clinicaltrials.gov/study/NCT04546009; https://clinicaltrials.gov/study/NCT06065748;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https://clinicaltrials.gov/study/NCT05306340; https://clinicaltrials.gov/study/NCT04711252; https://</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clinicaltrials.gov</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/study/NCT04964934.</a:t>
            </a:r>
          </a:p>
        </p:txBody>
      </p:sp>
    </p:spTree>
    <p:extLst>
      <p:ext uri="{BB962C8B-B14F-4D97-AF65-F5344CB8AC3E}">
        <p14:creationId xmlns:p14="http://schemas.microsoft.com/office/powerpoint/2010/main" val="19063089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78E832-F0E2-EFB1-1993-835FE0D094CC}"/>
            </a:ext>
          </a:extLst>
        </p:cNvPr>
        <p:cNvGrpSpPr/>
        <p:nvPr/>
      </p:nvGrpSpPr>
      <p:grpSpPr>
        <a:xfrm>
          <a:off x="0" y="0"/>
          <a:ext cx="0" cy="0"/>
          <a:chOff x="0" y="0"/>
          <a:chExt cx="0" cy="0"/>
        </a:xfrm>
      </p:grpSpPr>
      <p:grpSp>
        <p:nvGrpSpPr>
          <p:cNvPr id="26" name="Group 25">
            <a:extLst>
              <a:ext uri="{FF2B5EF4-FFF2-40B4-BE49-F238E27FC236}">
                <a16:creationId xmlns:a16="http://schemas.microsoft.com/office/drawing/2014/main" id="{0CF0CC33-E0D8-3765-7AC0-1B74F0AF5001}"/>
              </a:ext>
            </a:extLst>
          </p:cNvPr>
          <p:cNvGrpSpPr/>
          <p:nvPr/>
        </p:nvGrpSpPr>
        <p:grpSpPr>
          <a:xfrm>
            <a:off x="5910703" y="1657136"/>
            <a:ext cx="3690497" cy="1930614"/>
            <a:chOff x="5910703" y="1657136"/>
            <a:chExt cx="3690497" cy="1930614"/>
          </a:xfrm>
        </p:grpSpPr>
        <p:pic>
          <p:nvPicPr>
            <p:cNvPr id="20" name="Picture 19">
              <a:extLst>
                <a:ext uri="{FF2B5EF4-FFF2-40B4-BE49-F238E27FC236}">
                  <a16:creationId xmlns:a16="http://schemas.microsoft.com/office/drawing/2014/main" id="{0AE67CAA-0ED9-3C52-BF14-DB247A3F478E}"/>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5910703" y="1657136"/>
              <a:ext cx="3581400" cy="1930614"/>
            </a:xfrm>
            <a:custGeom>
              <a:avLst/>
              <a:gdLst>
                <a:gd name="connsiteX0" fmla="*/ 0 w 4396401"/>
                <a:gd name="connsiteY0" fmla="*/ 0 h 2595925"/>
                <a:gd name="connsiteX1" fmla="*/ 4396401 w 4396401"/>
                <a:gd name="connsiteY1" fmla="*/ 0 h 2595925"/>
                <a:gd name="connsiteX2" fmla="*/ 4396401 w 4396401"/>
                <a:gd name="connsiteY2" fmla="*/ 120802 h 2595925"/>
                <a:gd name="connsiteX3" fmla="*/ 3608783 w 4396401"/>
                <a:gd name="connsiteY3" fmla="*/ 120802 h 2595925"/>
                <a:gd name="connsiteX4" fmla="*/ 3608783 w 4396401"/>
                <a:gd name="connsiteY4" fmla="*/ 1297962 h 2595925"/>
                <a:gd name="connsiteX5" fmla="*/ 4396401 w 4396401"/>
                <a:gd name="connsiteY5" fmla="*/ 1297962 h 2595925"/>
                <a:gd name="connsiteX6" fmla="*/ 4396401 w 4396401"/>
                <a:gd name="connsiteY6" fmla="*/ 2595925 h 2595925"/>
                <a:gd name="connsiteX7" fmla="*/ 0 w 4396401"/>
                <a:gd name="connsiteY7" fmla="*/ 2595925 h 259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6401" h="2595925">
                  <a:moveTo>
                    <a:pt x="0" y="0"/>
                  </a:moveTo>
                  <a:lnTo>
                    <a:pt x="4396401" y="0"/>
                  </a:lnTo>
                  <a:lnTo>
                    <a:pt x="4396401" y="120802"/>
                  </a:lnTo>
                  <a:lnTo>
                    <a:pt x="3608783" y="120802"/>
                  </a:lnTo>
                  <a:lnTo>
                    <a:pt x="3608783" y="1297962"/>
                  </a:lnTo>
                  <a:lnTo>
                    <a:pt x="4396401" y="1297962"/>
                  </a:lnTo>
                  <a:lnTo>
                    <a:pt x="4396401" y="2595925"/>
                  </a:lnTo>
                  <a:lnTo>
                    <a:pt x="0" y="2595925"/>
                  </a:lnTo>
                  <a:close/>
                </a:path>
              </a:pathLst>
            </a:custGeom>
          </p:spPr>
        </p:pic>
        <p:sp>
          <p:nvSpPr>
            <p:cNvPr id="25" name="Rectangle 24">
              <a:extLst>
                <a:ext uri="{FF2B5EF4-FFF2-40B4-BE49-F238E27FC236}">
                  <a16:creationId xmlns:a16="http://schemas.microsoft.com/office/drawing/2014/main" id="{92EEBBDC-1A83-88BB-BF90-6836CCF8DC00}"/>
                </a:ext>
              </a:extLst>
            </p:cNvPr>
            <p:cNvSpPr/>
            <p:nvPr/>
          </p:nvSpPr>
          <p:spPr>
            <a:xfrm>
              <a:off x="9404131" y="2622443"/>
              <a:ext cx="197069" cy="1838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4" name="Text Placeholder 9">
            <a:extLst>
              <a:ext uri="{FF2B5EF4-FFF2-40B4-BE49-F238E27FC236}">
                <a16:creationId xmlns:a16="http://schemas.microsoft.com/office/drawing/2014/main" id="{73C34DEF-1424-CFD3-88F4-EDF78F0EE756}"/>
              </a:ext>
            </a:extLst>
          </p:cNvPr>
          <p:cNvSpPr txBox="1">
            <a:spLocks/>
          </p:cNvSpPr>
          <p:nvPr/>
        </p:nvSpPr>
        <p:spPr>
          <a:xfrm>
            <a:off x="381000" y="2678820"/>
            <a:ext cx="5287632" cy="3501263"/>
          </a:xfrm>
          <a:prstGeom prst="rect">
            <a:avLst/>
          </a:prstGeom>
          <a:solidFill>
            <a:schemeClr val="bg1">
              <a:lumMod val="95000"/>
              <a:alpha val="80148"/>
            </a:schemeClr>
          </a:solidFill>
        </p:spPr>
        <p:txBody>
          <a:bodyPr wrap="square" lIns="182880" tIns="274320" rIns="274320" bIns="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03354"/>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685D87C7-1A7C-4BCE-7E39-D1D23639F2D4}"/>
              </a:ext>
            </a:extLst>
          </p:cNvPr>
          <p:cNvSpPr>
            <a:spLocks noGrp="1"/>
          </p:cNvSpPr>
          <p:nvPr>
            <p:ph type="ctrTitle"/>
          </p:nvPr>
        </p:nvSpPr>
        <p:spPr/>
        <p:txBody>
          <a:bodyPr/>
          <a:lstStyle/>
          <a:p>
            <a:r>
              <a:rPr lang="en-US" sz="3200" dirty="0"/>
              <a:t>Oral SERDs as Monotherapy for Pretreated HR+/HER2- MBC: EMBER-3 Phase 3 Study</a:t>
            </a:r>
          </a:p>
        </p:txBody>
      </p:sp>
      <p:sp>
        <p:nvSpPr>
          <p:cNvPr id="3" name="Rectangle 2">
            <a:extLst>
              <a:ext uri="{FF2B5EF4-FFF2-40B4-BE49-F238E27FC236}">
                <a16:creationId xmlns:a16="http://schemas.microsoft.com/office/drawing/2014/main" id="{05EE7B25-944D-19A4-C92C-AB612D9BE59D}"/>
              </a:ext>
            </a:extLst>
          </p:cNvPr>
          <p:cNvSpPr/>
          <p:nvPr/>
        </p:nvSpPr>
        <p:spPr>
          <a:xfrm>
            <a:off x="9138400" y="3745509"/>
            <a:ext cx="1482596" cy="333171"/>
          </a:xfrm>
          <a:prstGeom prst="rect">
            <a:avLst/>
          </a:prstGeom>
          <a:solidFill>
            <a:srgbClr val="4F81B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Imlunestrant</a:t>
            </a:r>
            <a:b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n=138</a:t>
            </a:r>
          </a:p>
        </p:txBody>
      </p:sp>
      <p:sp>
        <p:nvSpPr>
          <p:cNvPr id="4" name="Rectangle 3">
            <a:extLst>
              <a:ext uri="{FF2B5EF4-FFF2-40B4-BE49-F238E27FC236}">
                <a16:creationId xmlns:a16="http://schemas.microsoft.com/office/drawing/2014/main" id="{C4C795AF-C1CB-F058-D92F-95C7C6266C58}"/>
              </a:ext>
            </a:extLst>
          </p:cNvPr>
          <p:cNvSpPr/>
          <p:nvPr/>
        </p:nvSpPr>
        <p:spPr>
          <a:xfrm>
            <a:off x="10620995" y="3745889"/>
            <a:ext cx="1482596" cy="333172"/>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SoC ET</a:t>
            </a:r>
            <a:b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n=118</a:t>
            </a:r>
          </a:p>
        </p:txBody>
      </p:sp>
      <p:sp>
        <p:nvSpPr>
          <p:cNvPr id="5" name="Text Placeholder 7">
            <a:extLst>
              <a:ext uri="{FF2B5EF4-FFF2-40B4-BE49-F238E27FC236}">
                <a16:creationId xmlns:a16="http://schemas.microsoft.com/office/drawing/2014/main" id="{89BBA4E0-FB0B-90F5-65CD-7AF5804587F0}"/>
              </a:ext>
            </a:extLst>
          </p:cNvPr>
          <p:cNvSpPr txBox="1">
            <a:spLocks/>
          </p:cNvSpPr>
          <p:nvPr/>
        </p:nvSpPr>
        <p:spPr>
          <a:xfrm>
            <a:off x="1184394" y="6515101"/>
            <a:ext cx="5006340" cy="328929"/>
          </a:xfrm>
          <a:prstGeom prst="rect">
            <a:avLst/>
          </a:prstGeom>
        </p:spPr>
        <p:txBody>
          <a:bodyPr vert="horz" lIns="91440" tIns="45720" rIns="9144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Arial Narrow" panose="020B0606020202030204" pitchFamily="34" charset="0"/>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Arial Narrow" panose="020B0606020202030204" pitchFamily="34" charset="0"/>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Arial Narrow" panose="020B0606020202030204" pitchFamily="34" charset="0"/>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Arial Narrow" panose="020B0606020202030204" pitchFamily="34" charset="0"/>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46"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B22205B6-3403-2109-E8E1-48BD8E6987E6}"/>
              </a:ext>
            </a:extLst>
          </p:cNvPr>
          <p:cNvSpPr txBox="1"/>
          <p:nvPr/>
        </p:nvSpPr>
        <p:spPr>
          <a:xfrm>
            <a:off x="5926724" y="1138237"/>
            <a:ext cx="1274006" cy="400110"/>
          </a:xfrm>
          <a:prstGeom prst="rect">
            <a:avLst/>
          </a:prstGeom>
          <a:solidFill>
            <a:srgbClr val="0064A0"/>
          </a:solidFill>
          <a:ln>
            <a:solidFill>
              <a:schemeClr val="tx1"/>
            </a:solidFill>
          </a:ln>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ptos" panose="02110004020202020204"/>
                <a:ea typeface="+mn-ea"/>
                <a:cs typeface="+mn-cs"/>
              </a:rPr>
              <a:t>ITT</a:t>
            </a:r>
          </a:p>
        </p:txBody>
      </p:sp>
      <p:sp>
        <p:nvSpPr>
          <p:cNvPr id="7" name="TextBox 6">
            <a:extLst>
              <a:ext uri="{FF2B5EF4-FFF2-40B4-BE49-F238E27FC236}">
                <a16:creationId xmlns:a16="http://schemas.microsoft.com/office/drawing/2014/main" id="{CDF0CF5E-F23E-DD42-BD51-686438231347}"/>
              </a:ext>
            </a:extLst>
          </p:cNvPr>
          <p:cNvSpPr txBox="1"/>
          <p:nvPr/>
        </p:nvSpPr>
        <p:spPr>
          <a:xfrm>
            <a:off x="5930188" y="3752776"/>
            <a:ext cx="1274006" cy="369332"/>
          </a:xfrm>
          <a:prstGeom prst="rect">
            <a:avLst/>
          </a:prstGeom>
          <a:solidFill>
            <a:srgbClr val="0064A0"/>
          </a:solidFill>
          <a:ln>
            <a:solidFill>
              <a:schemeClr val="tx1"/>
            </a:solidFill>
          </a:ln>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ptos" panose="02110004020202020204"/>
                <a:ea typeface="+mn-ea"/>
                <a:cs typeface="+mn-cs"/>
              </a:rPr>
              <a:t>ESR1m</a:t>
            </a:r>
          </a:p>
        </p:txBody>
      </p:sp>
      <p:sp>
        <p:nvSpPr>
          <p:cNvPr id="8" name="Subtitle 2">
            <a:extLst>
              <a:ext uri="{FF2B5EF4-FFF2-40B4-BE49-F238E27FC236}">
                <a16:creationId xmlns:a16="http://schemas.microsoft.com/office/drawing/2014/main" id="{09990E66-19AE-9B50-0E24-AFAF68A66532}"/>
              </a:ext>
            </a:extLst>
          </p:cNvPr>
          <p:cNvSpPr txBox="1">
            <a:spLocks/>
          </p:cNvSpPr>
          <p:nvPr/>
        </p:nvSpPr>
        <p:spPr>
          <a:xfrm>
            <a:off x="366530" y="1233018"/>
            <a:ext cx="4381500" cy="1655762"/>
          </a:xfrm>
          <a:prstGeom prst="rect">
            <a:avLst/>
          </a:prstGeom>
        </p:spPr>
        <p:txBody>
          <a:bodyPr lIns="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FFA300"/>
              </a:buClr>
              <a:buSzTx/>
              <a:buFont typeface="Arial" panose="020B0604020202020204" pitchFamily="34" charset="0"/>
              <a:buNone/>
              <a:tabLst/>
              <a:defRPr/>
            </a:pPr>
            <a:r>
              <a:rPr kumimoji="0" lang="en-US" sz="18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KEY ELIGIBILITY CRITERIA</a:t>
            </a:r>
          </a:p>
          <a:p>
            <a:pPr marL="285764" marR="0" lvl="0" indent="-166696" algn="l" defTabSz="914400" rtl="0" eaLnBrk="1" fontAlgn="auto" latinLnBrk="0" hangingPunct="1">
              <a:lnSpc>
                <a:spcPct val="103000"/>
              </a:lnSpc>
              <a:spcBef>
                <a:spcPts val="300"/>
              </a:spcBef>
              <a:spcAft>
                <a:spcPts val="300"/>
              </a:spcAft>
              <a:buClr>
                <a:srgbClr val="41B6E6"/>
              </a:buClr>
              <a:buSzPct val="85000"/>
              <a:buFont typeface="Arial" panose="020B0604020202020204" pitchFamily="34" charset="0"/>
              <a:buChar char="•"/>
              <a:tabLst/>
              <a:defRPr/>
            </a:pPr>
            <a:r>
              <a:rPr kumimoji="0" lang="en-US" sz="17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ER+/HER2– MBC</a:t>
            </a:r>
          </a:p>
          <a:p>
            <a:pPr marL="285764" marR="0" lvl="0" indent="-166696" algn="l" defTabSz="914400" rtl="0" eaLnBrk="1" fontAlgn="auto" latinLnBrk="0" hangingPunct="1">
              <a:lnSpc>
                <a:spcPct val="103000"/>
              </a:lnSpc>
              <a:spcBef>
                <a:spcPts val="300"/>
              </a:spcBef>
              <a:spcAft>
                <a:spcPts val="300"/>
              </a:spcAft>
              <a:buClr>
                <a:srgbClr val="41B6E6"/>
              </a:buClr>
              <a:buSzPct val="85000"/>
              <a:buFont typeface="Arial" panose="020B0604020202020204" pitchFamily="34" charset="0"/>
              <a:buChar char="•"/>
              <a:tabLst/>
              <a:defRPr/>
            </a:pPr>
            <a:r>
              <a:rPr kumimoji="0" lang="en-US" sz="17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1-2 prior lines of ET </a:t>
            </a:r>
            <a:r>
              <a:rPr kumimoji="0" lang="en-US" sz="17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 CDK4/6i (60%)</a:t>
            </a:r>
          </a:p>
          <a:p>
            <a:pPr marL="285764" marR="0" lvl="0" indent="-166696" algn="l" defTabSz="914400" rtl="0" eaLnBrk="1" fontAlgn="auto" latinLnBrk="0" hangingPunct="1">
              <a:lnSpc>
                <a:spcPct val="103000"/>
              </a:lnSpc>
              <a:spcBef>
                <a:spcPts val="300"/>
              </a:spcBef>
              <a:spcAft>
                <a:spcPts val="300"/>
              </a:spcAft>
              <a:buClr>
                <a:srgbClr val="41B6E6"/>
              </a:buClr>
              <a:buSzPct val="85000"/>
              <a:buFont typeface="Arial" panose="020B0604020202020204" pitchFamily="34" charset="0"/>
              <a:buChar char="•"/>
              <a:tabLst/>
              <a:defRPr/>
            </a:pPr>
            <a:r>
              <a:rPr kumimoji="0" lang="en-US" sz="17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≤1 line of chemotherapy </a:t>
            </a:r>
            <a:r>
              <a:rPr kumimoji="0" lang="en-US" sz="17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for MBC</a:t>
            </a:r>
          </a:p>
        </p:txBody>
      </p:sp>
      <p:sp>
        <p:nvSpPr>
          <p:cNvPr id="9" name="Rectangle 8">
            <a:extLst>
              <a:ext uri="{FF2B5EF4-FFF2-40B4-BE49-F238E27FC236}">
                <a16:creationId xmlns:a16="http://schemas.microsoft.com/office/drawing/2014/main" id="{AF18C11F-E9D8-75D5-CC6E-0048C98D21DE}"/>
              </a:ext>
            </a:extLst>
          </p:cNvPr>
          <p:cNvSpPr/>
          <p:nvPr/>
        </p:nvSpPr>
        <p:spPr>
          <a:xfrm>
            <a:off x="642556" y="4957824"/>
            <a:ext cx="4708188" cy="885088"/>
          </a:xfrm>
          <a:prstGeom prst="rect">
            <a:avLst/>
          </a:prstGeom>
          <a:solidFill>
            <a:srgbClr val="00335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Primary endpoints</a:t>
            </a:r>
            <a:r>
              <a:rPr kumimoji="0" lang="en-US" sz="14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c</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PFS </a:t>
            </a:r>
            <a:r>
              <a:rPr kumimoji="0" lang="en-US" sz="1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imlu</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vs SOC ITT, </a:t>
            </a:r>
            <a:r>
              <a:rPr kumimoji="0" lang="en-US" sz="1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Imlu</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vs SOC ESR1, </a:t>
            </a:r>
            <a:r>
              <a:rPr kumimoji="0" lang="en-US" sz="1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imlu</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 </a:t>
            </a:r>
            <a:r>
              <a:rPr kumimoji="0" lang="en-US" sz="1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abema</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vs </a:t>
            </a:r>
            <a:r>
              <a:rPr kumimoji="0" lang="en-US" sz="1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imlu</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ITT, </a:t>
            </a:r>
          </a:p>
          <a:p>
            <a:pPr marL="0" marR="0" lvl="0" indent="0" algn="l" defTabSz="914446" rtl="0" eaLnBrk="1" fontAlgn="auto" latinLnBrk="0" hangingPunct="1">
              <a:lnSpc>
                <a:spcPct val="10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Secondary endpoints: </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OS, safety</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389E1711-8321-8B64-EA4E-5A61D1BD0E61}"/>
              </a:ext>
            </a:extLst>
          </p:cNvPr>
          <p:cNvSpPr/>
          <p:nvPr/>
        </p:nvSpPr>
        <p:spPr>
          <a:xfrm>
            <a:off x="2163831" y="4305883"/>
            <a:ext cx="3186913" cy="574166"/>
          </a:xfrm>
          <a:prstGeom prst="rect">
            <a:avLst/>
          </a:prstGeom>
          <a:solidFill>
            <a:srgbClr val="B34D5A"/>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Imlunestrant + abemaciclib</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8F8C564D-6EA3-BC0F-9A38-AB3FDB21BCCE}"/>
              </a:ext>
            </a:extLst>
          </p:cNvPr>
          <p:cNvSpPr txBox="1"/>
          <p:nvPr/>
        </p:nvSpPr>
        <p:spPr>
          <a:xfrm>
            <a:off x="642556" y="2983444"/>
            <a:ext cx="324224" cy="1896605"/>
          </a:xfrm>
          <a:prstGeom prst="rect">
            <a:avLst/>
          </a:prstGeom>
          <a:solidFill>
            <a:srgbClr val="003353"/>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lIns="0" tIns="0" rIns="0" bIns="0" rtlCol="0" anchor="ctr" anchorCtr="0">
            <a:no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Z</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a:t>
            </a:r>
          </a:p>
        </p:txBody>
      </p:sp>
      <p:sp>
        <p:nvSpPr>
          <p:cNvPr id="12" name="Rectangle 11">
            <a:extLst>
              <a:ext uri="{FF2B5EF4-FFF2-40B4-BE49-F238E27FC236}">
                <a16:creationId xmlns:a16="http://schemas.microsoft.com/office/drawing/2014/main" id="{BB481FB2-F9D7-59EF-76F1-9FEBABE7C6A3}"/>
              </a:ext>
            </a:extLst>
          </p:cNvPr>
          <p:cNvSpPr/>
          <p:nvPr/>
        </p:nvSpPr>
        <p:spPr>
          <a:xfrm>
            <a:off x="1787556" y="2983444"/>
            <a:ext cx="3563188" cy="636639"/>
          </a:xfrm>
          <a:prstGeom prst="rect">
            <a:avLst/>
          </a:prstGeom>
          <a:solidFill>
            <a:srgbClr val="0074A8"/>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Imlunestrant </a:t>
            </a: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p>
        </p:txBody>
      </p:sp>
      <p:sp>
        <p:nvSpPr>
          <p:cNvPr id="13" name="TextBox 12">
            <a:extLst>
              <a:ext uri="{FF2B5EF4-FFF2-40B4-BE49-F238E27FC236}">
                <a16:creationId xmlns:a16="http://schemas.microsoft.com/office/drawing/2014/main" id="{2C3186E5-DCD7-2AA0-8E91-EEADCF9E4D28}"/>
              </a:ext>
            </a:extLst>
          </p:cNvPr>
          <p:cNvSpPr txBox="1"/>
          <p:nvPr/>
        </p:nvSpPr>
        <p:spPr>
          <a:xfrm>
            <a:off x="1035366" y="3810163"/>
            <a:ext cx="716864" cy="523220"/>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1:1:1</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rPr>
              <a:t>N=874</a:t>
            </a:r>
          </a:p>
        </p:txBody>
      </p:sp>
      <p:cxnSp>
        <p:nvCxnSpPr>
          <p:cNvPr id="14" name="Straight Arrow Connector 13">
            <a:extLst>
              <a:ext uri="{FF2B5EF4-FFF2-40B4-BE49-F238E27FC236}">
                <a16:creationId xmlns:a16="http://schemas.microsoft.com/office/drawing/2014/main" id="{8C08E2C2-29F4-E318-6037-EE1A9A3F0229}"/>
              </a:ext>
            </a:extLst>
          </p:cNvPr>
          <p:cNvCxnSpPr>
            <a:cxnSpLocks/>
          </p:cNvCxnSpPr>
          <p:nvPr/>
        </p:nvCxnSpPr>
        <p:spPr>
          <a:xfrm flipV="1">
            <a:off x="1139224" y="3585189"/>
            <a:ext cx="357728" cy="154098"/>
          </a:xfrm>
          <a:prstGeom prst="straightConnector1">
            <a:avLst/>
          </a:prstGeom>
          <a:ln w="41275" cap="rnd">
            <a:solidFill>
              <a:srgbClr val="41B7E6"/>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CADDED13-B77B-6970-2D66-7AECC1E37ED6}"/>
              </a:ext>
            </a:extLst>
          </p:cNvPr>
          <p:cNvCxnSpPr>
            <a:cxnSpLocks/>
          </p:cNvCxnSpPr>
          <p:nvPr/>
        </p:nvCxnSpPr>
        <p:spPr>
          <a:xfrm>
            <a:off x="1141553" y="4437839"/>
            <a:ext cx="403931" cy="186333"/>
          </a:xfrm>
          <a:prstGeom prst="straightConnector1">
            <a:avLst/>
          </a:prstGeom>
          <a:ln w="41275" cap="rnd">
            <a:solidFill>
              <a:srgbClr val="41B7E6"/>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DE3ACF27-7364-B323-471E-1141FB6DAB32}"/>
              </a:ext>
            </a:extLst>
          </p:cNvPr>
          <p:cNvSpPr/>
          <p:nvPr/>
        </p:nvSpPr>
        <p:spPr>
          <a:xfrm>
            <a:off x="1787555" y="3674777"/>
            <a:ext cx="3563190" cy="574166"/>
          </a:xfrm>
          <a:prstGeom prst="rect">
            <a:avLst/>
          </a:prstGeom>
          <a:solidFill>
            <a:schemeClr val="bg2">
              <a:lumMod val="7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SOC ET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179101F9-ABD3-7588-D070-783EAB7882B9}"/>
              </a:ext>
            </a:extLst>
          </p:cNvPr>
          <p:cNvSpPr/>
          <p:nvPr/>
        </p:nvSpPr>
        <p:spPr>
          <a:xfrm>
            <a:off x="9150609" y="1202149"/>
            <a:ext cx="1482596" cy="333171"/>
          </a:xfrm>
          <a:prstGeom prst="rect">
            <a:avLst/>
          </a:prstGeom>
          <a:solidFill>
            <a:srgbClr val="4F81B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Imlunestrant</a:t>
            </a:r>
            <a:br>
              <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n=331</a:t>
            </a:r>
          </a:p>
        </p:txBody>
      </p:sp>
      <p:sp>
        <p:nvSpPr>
          <p:cNvPr id="18" name="Rectangle 17">
            <a:extLst>
              <a:ext uri="{FF2B5EF4-FFF2-40B4-BE49-F238E27FC236}">
                <a16:creationId xmlns:a16="http://schemas.microsoft.com/office/drawing/2014/main" id="{3FC38F8F-EC61-39EA-1158-6096D12D42FF}"/>
              </a:ext>
            </a:extLst>
          </p:cNvPr>
          <p:cNvSpPr/>
          <p:nvPr/>
        </p:nvSpPr>
        <p:spPr>
          <a:xfrm>
            <a:off x="10633204" y="1202529"/>
            <a:ext cx="1482596" cy="333172"/>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SoC ET</a:t>
            </a:r>
            <a:br>
              <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n=330</a:t>
            </a:r>
          </a:p>
        </p:txBody>
      </p:sp>
      <p:sp>
        <p:nvSpPr>
          <p:cNvPr id="19" name="Text Placeholder 26">
            <a:extLst>
              <a:ext uri="{FF2B5EF4-FFF2-40B4-BE49-F238E27FC236}">
                <a16:creationId xmlns:a16="http://schemas.microsoft.com/office/drawing/2014/main" id="{87428760-BA51-38BB-B6E5-BD401DC9D42B}"/>
              </a:ext>
            </a:extLst>
          </p:cNvPr>
          <p:cNvSpPr txBox="1">
            <a:spLocks/>
          </p:cNvSpPr>
          <p:nvPr/>
        </p:nvSpPr>
        <p:spPr>
          <a:xfrm>
            <a:off x="2070971" y="6249580"/>
            <a:ext cx="9381281" cy="41395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46" rtl="0" eaLnBrk="1" fontAlgn="auto" latinLnBrk="0" hangingPunct="1">
              <a:lnSpc>
                <a:spcPct val="103000"/>
              </a:lnSpc>
              <a:spcBef>
                <a:spcPts val="1000"/>
              </a:spcBef>
              <a:spcAft>
                <a:spcPts val="0"/>
              </a:spcAft>
              <a:buClrTx/>
              <a:buSzTx/>
              <a:buFont typeface="Arial" panose="020B0604020202020204" pitchFamily="34" charset="0"/>
              <a:buNone/>
              <a:tabLst/>
              <a:defRPr/>
            </a:pP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DCO: 24 June 2024. *M</a:t>
            </a:r>
            <a:r>
              <a:rPr kumimoji="0" lang="en-US" sz="6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edian</a:t>
            </a:r>
            <a:r>
              <a:rPr kumimoji="0" lang="en-US"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follow-up for patients with </a:t>
            </a:r>
            <a:r>
              <a:rPr kumimoji="0" lang="en-US" sz="6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ESR1</a:t>
            </a:r>
            <a:r>
              <a:rPr kumimoji="0" lang="en-US"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 was </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16.7 months (</a:t>
            </a:r>
            <a:r>
              <a:rPr kumimoji="0" lang="en-GB" sz="6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imlunestrant</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group) and 13.8 months (SoC ET group); </a:t>
            </a:r>
            <a:r>
              <a:rPr kumimoji="0" lang="en-GB" sz="600" b="0" i="0" u="none" strike="noStrike" kern="1200" cap="none" spc="0" normalizeH="0" baseline="3000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Median follow-up for all patients was 16.6 months (</a:t>
            </a:r>
            <a:r>
              <a:rPr kumimoji="0" lang="en-GB" sz="6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imlunestrant</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group) and 16.8 months (SoC ET group); </a:t>
            </a:r>
            <a:r>
              <a:rPr kumimoji="0" lang="en-GB" sz="600" b="0" i="0" u="none" strike="noStrike" kern="1200" cap="none" spc="0" normalizeH="0" baseline="3000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a:r>
            <a:r>
              <a:rPr kumimoji="0" lang="en-US"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At full alpha after recycling. </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CI=confidence interval; DCO=data cutoff; </a:t>
            </a:r>
            <a:r>
              <a:rPr kumimoji="0" lang="en-US" sz="6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ESR1</a:t>
            </a:r>
            <a:r>
              <a:rPr kumimoji="0" lang="en-US"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m=estrogen receptor 1 mutation;</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ET=endocrine therapy; PFS=progression-free survival; SoC=standard of care. Jhaveri KL, et al. </a:t>
            </a:r>
            <a:r>
              <a:rPr kumimoji="0" lang="en-GB" sz="6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N Engl J Med </a:t>
            </a:r>
            <a:r>
              <a:rPr kumimoji="0" lang="en-GB"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2025; 392(12):1189-1202.</a:t>
            </a:r>
            <a:endParaRPr kumimoji="0" lang="en-US" sz="6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endParaRPr>
          </a:p>
        </p:txBody>
      </p:sp>
      <p:pic>
        <p:nvPicPr>
          <p:cNvPr id="21" name="Picture 20">
            <a:extLst>
              <a:ext uri="{FF2B5EF4-FFF2-40B4-BE49-F238E27FC236}">
                <a16:creationId xmlns:a16="http://schemas.microsoft.com/office/drawing/2014/main" id="{40A2E9AC-8330-AA9C-FA7B-5C4147BF0EFD}"/>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6080234" y="4367836"/>
            <a:ext cx="3505200" cy="1881809"/>
          </a:xfrm>
          <a:custGeom>
            <a:avLst/>
            <a:gdLst>
              <a:gd name="connsiteX0" fmla="*/ 0 w 4366324"/>
              <a:gd name="connsiteY0" fmla="*/ 0 h 2626418"/>
              <a:gd name="connsiteX1" fmla="*/ 4366324 w 4366324"/>
              <a:gd name="connsiteY1" fmla="*/ 0 h 2626418"/>
              <a:gd name="connsiteX2" fmla="*/ 4366324 w 4366324"/>
              <a:gd name="connsiteY2" fmla="*/ 243881 h 2626418"/>
              <a:gd name="connsiteX3" fmla="*/ 3235215 w 4366324"/>
              <a:gd name="connsiteY3" fmla="*/ 243881 h 2626418"/>
              <a:gd name="connsiteX4" fmla="*/ 3235215 w 4366324"/>
              <a:gd name="connsiteY4" fmla="*/ 1407967 h 2626418"/>
              <a:gd name="connsiteX5" fmla="*/ 4366324 w 4366324"/>
              <a:gd name="connsiteY5" fmla="*/ 1407967 h 2626418"/>
              <a:gd name="connsiteX6" fmla="*/ 4366324 w 4366324"/>
              <a:gd name="connsiteY6" fmla="*/ 2626418 h 2626418"/>
              <a:gd name="connsiteX7" fmla="*/ 0 w 4366324"/>
              <a:gd name="connsiteY7" fmla="*/ 2626418 h 262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6324" h="2626418">
                <a:moveTo>
                  <a:pt x="0" y="0"/>
                </a:moveTo>
                <a:lnTo>
                  <a:pt x="4366324" y="0"/>
                </a:lnTo>
                <a:lnTo>
                  <a:pt x="4366324" y="243881"/>
                </a:lnTo>
                <a:lnTo>
                  <a:pt x="3235215" y="243881"/>
                </a:lnTo>
                <a:lnTo>
                  <a:pt x="3235215" y="1407967"/>
                </a:lnTo>
                <a:lnTo>
                  <a:pt x="4366324" y="1407967"/>
                </a:lnTo>
                <a:lnTo>
                  <a:pt x="4366324" y="2626418"/>
                </a:lnTo>
                <a:lnTo>
                  <a:pt x="0" y="2626418"/>
                </a:lnTo>
                <a:close/>
              </a:path>
            </a:pathLst>
          </a:custGeom>
        </p:spPr>
      </p:pic>
      <p:graphicFrame>
        <p:nvGraphicFramePr>
          <p:cNvPr id="22" name="Table 21">
            <a:extLst>
              <a:ext uri="{FF2B5EF4-FFF2-40B4-BE49-F238E27FC236}">
                <a16:creationId xmlns:a16="http://schemas.microsoft.com/office/drawing/2014/main" id="{6F575A96-FDC9-E934-8DD8-66AD7C533835}"/>
              </a:ext>
            </a:extLst>
          </p:cNvPr>
          <p:cNvGraphicFramePr>
            <a:graphicFrameLocks noGrp="1"/>
          </p:cNvGraphicFramePr>
          <p:nvPr/>
        </p:nvGraphicFramePr>
        <p:xfrm>
          <a:off x="7473768" y="1533218"/>
          <a:ext cx="4642032" cy="937612"/>
        </p:xfrm>
        <a:graphic>
          <a:graphicData uri="http://schemas.openxmlformats.org/drawingml/2006/table">
            <a:tbl>
              <a:tblPr firstRow="1" bandRow="1"/>
              <a:tblGrid>
                <a:gridCol w="1816982">
                  <a:extLst>
                    <a:ext uri="{9D8B030D-6E8A-4147-A177-3AD203B41FA5}">
                      <a16:colId xmlns:a16="http://schemas.microsoft.com/office/drawing/2014/main" val="2353688602"/>
                    </a:ext>
                  </a:extLst>
                </a:gridCol>
                <a:gridCol w="1412525">
                  <a:extLst>
                    <a:ext uri="{9D8B030D-6E8A-4147-A177-3AD203B41FA5}">
                      <a16:colId xmlns:a16="http://schemas.microsoft.com/office/drawing/2014/main" val="1190256118"/>
                    </a:ext>
                  </a:extLst>
                </a:gridCol>
                <a:gridCol w="1412525">
                  <a:extLst>
                    <a:ext uri="{9D8B030D-6E8A-4147-A177-3AD203B41FA5}">
                      <a16:colId xmlns:a16="http://schemas.microsoft.com/office/drawing/2014/main" val="3472254599"/>
                    </a:ext>
                  </a:extLst>
                </a:gridCol>
              </a:tblGrid>
              <a:tr h="195018">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r"/>
                      <a:r>
                        <a:rPr lang="en-US" sz="1100" b="0" dirty="0">
                          <a:solidFill>
                            <a:srgbClr val="00416A"/>
                          </a:solidFill>
                          <a:latin typeface="Arial" panose="020B0604020202020204" pitchFamily="34" charset="0"/>
                          <a:cs typeface="Arial" panose="020B0604020202020204" pitchFamily="34" charset="0"/>
                        </a:rPr>
                        <a:t>No. of events</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ctr"/>
                      <a:r>
                        <a:rPr lang="en-US" sz="1100" b="0">
                          <a:solidFill>
                            <a:srgbClr val="00416A"/>
                          </a:solidFill>
                          <a:latin typeface="Arial" panose="020B0604020202020204" pitchFamily="34" charset="0"/>
                          <a:cs typeface="Arial" panose="020B0604020202020204" pitchFamily="34" charset="0"/>
                        </a:rPr>
                        <a:t>237</a:t>
                      </a:r>
                    </a:p>
                  </a:txBody>
                  <a:tcPr marL="55440" marR="55440" marT="9720" marB="9720">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ctr"/>
                      <a:r>
                        <a:rPr lang="en-US" sz="1100" b="0" dirty="0">
                          <a:solidFill>
                            <a:srgbClr val="00416A"/>
                          </a:solidFill>
                          <a:latin typeface="Arial" panose="020B0604020202020204" pitchFamily="34" charset="0"/>
                          <a:cs typeface="Arial" panose="020B0604020202020204" pitchFamily="34" charset="0"/>
                        </a:rPr>
                        <a:t>253</a:t>
                      </a:r>
                    </a:p>
                  </a:txBody>
                  <a:tcPr marL="55440" marR="55440" marT="9720" marB="9720">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0044705"/>
                  </a:ext>
                </a:extLst>
              </a:tr>
              <a:tr h="37129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en-US" sz="1100" b="0" dirty="0">
                          <a:solidFill>
                            <a:srgbClr val="00416A"/>
                          </a:solidFill>
                          <a:latin typeface="Arial" panose="020B0604020202020204" pitchFamily="34" charset="0"/>
                          <a:cs typeface="Arial" panose="020B0604020202020204" pitchFamily="34" charset="0"/>
                        </a:rPr>
                        <a:t>Median (95% CI); </a:t>
                      </a:r>
                      <a:br>
                        <a:rPr lang="en-US" sz="1100" b="0" dirty="0">
                          <a:solidFill>
                            <a:srgbClr val="00416A"/>
                          </a:solidFill>
                          <a:latin typeface="Arial" panose="020B0604020202020204" pitchFamily="34" charset="0"/>
                          <a:cs typeface="Arial" panose="020B0604020202020204" pitchFamily="34" charset="0"/>
                        </a:rPr>
                      </a:br>
                      <a:r>
                        <a:rPr lang="en-US" sz="1100" b="0" dirty="0">
                          <a:solidFill>
                            <a:srgbClr val="00416A"/>
                          </a:solidFill>
                          <a:latin typeface="Arial" panose="020B0604020202020204" pitchFamily="34" charset="0"/>
                          <a:cs typeface="Arial" panose="020B0604020202020204" pitchFamily="34" charset="0"/>
                        </a:rPr>
                        <a:t>months</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5.6 </a:t>
                      </a:r>
                      <a:br>
                        <a:rPr lang="en-US" sz="1100" dirty="0">
                          <a:solidFill>
                            <a:srgbClr val="00416A"/>
                          </a:solidFill>
                          <a:latin typeface="Arial" panose="020B0604020202020204" pitchFamily="34" charset="0"/>
                          <a:cs typeface="Arial" panose="020B0604020202020204" pitchFamily="34" charset="0"/>
                        </a:rPr>
                      </a:br>
                      <a:r>
                        <a:rPr lang="en-US" sz="1100" dirty="0">
                          <a:solidFill>
                            <a:srgbClr val="00416A"/>
                          </a:solidFill>
                          <a:latin typeface="Arial" panose="020B0604020202020204" pitchFamily="34" charset="0"/>
                          <a:cs typeface="Arial" panose="020B0604020202020204" pitchFamily="34" charset="0"/>
                        </a:rPr>
                        <a:t>(5.3–7.3)</a:t>
                      </a:r>
                    </a:p>
                  </a:txBody>
                  <a:tcPr marL="55440" marR="55440" marT="9720" marB="9720">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3865">
                        <a:lumMod val="50000"/>
                        <a:lumOff val="50000"/>
                        <a:alpha val="5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5.5</a:t>
                      </a:r>
                      <a:br>
                        <a:rPr lang="en-US" sz="1100" dirty="0">
                          <a:solidFill>
                            <a:srgbClr val="00416A"/>
                          </a:solidFill>
                          <a:latin typeface="Arial" panose="020B0604020202020204" pitchFamily="34" charset="0"/>
                          <a:cs typeface="Arial" panose="020B0604020202020204" pitchFamily="34" charset="0"/>
                        </a:rPr>
                      </a:br>
                      <a:r>
                        <a:rPr lang="en-US" sz="1100" dirty="0">
                          <a:solidFill>
                            <a:srgbClr val="00416A"/>
                          </a:solidFill>
                          <a:latin typeface="Arial" panose="020B0604020202020204" pitchFamily="34" charset="0"/>
                          <a:cs typeface="Arial" panose="020B0604020202020204" pitchFamily="34" charset="0"/>
                        </a:rPr>
                        <a:t>(4.6–5.6)</a:t>
                      </a:r>
                    </a:p>
                  </a:txBody>
                  <a:tcPr marL="55440" marR="55440" marT="9720" marB="9720">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4238413510"/>
                  </a:ext>
                </a:extLst>
              </a:tr>
              <a:tr h="37129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en-US" sz="1100" b="0" dirty="0">
                          <a:solidFill>
                            <a:srgbClr val="00416A"/>
                          </a:solidFill>
                          <a:latin typeface="Arial" panose="020B0604020202020204" pitchFamily="34" charset="0"/>
                          <a:cs typeface="Arial" panose="020B0604020202020204" pitchFamily="34" charset="0"/>
                        </a:rPr>
                        <a:t>Hazard ratio (95% CI)</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0.87 (0.72–1.04)</a:t>
                      </a:r>
                      <a:endParaRPr lang="en-US" sz="1100" b="1" baseline="30000" dirty="0">
                        <a:solidFill>
                          <a:srgbClr val="00416A"/>
                        </a:solidFill>
                        <a:latin typeface="Arial" panose="020B0604020202020204" pitchFamily="34" charset="0"/>
                        <a:cs typeface="Arial" panose="020B0604020202020204" pitchFamily="34" charset="0"/>
                      </a:endParaRPr>
                    </a:p>
                    <a:p>
                      <a:pPr algn="ctr"/>
                      <a:r>
                        <a:rPr lang="en-US" sz="1100" i="1" baseline="0" dirty="0">
                          <a:solidFill>
                            <a:srgbClr val="00416A"/>
                          </a:solidFill>
                          <a:latin typeface="Arial" panose="020B0604020202020204" pitchFamily="34" charset="0"/>
                          <a:cs typeface="Arial" panose="020B0604020202020204" pitchFamily="34" charset="0"/>
                        </a:rPr>
                        <a:t>p</a:t>
                      </a:r>
                      <a:r>
                        <a:rPr lang="en-US" sz="1100" baseline="0" dirty="0">
                          <a:solidFill>
                            <a:srgbClr val="00416A"/>
                          </a:solidFill>
                          <a:latin typeface="Arial" panose="020B0604020202020204" pitchFamily="34" charset="0"/>
                          <a:cs typeface="Arial" panose="020B0604020202020204" pitchFamily="34" charset="0"/>
                        </a:rPr>
                        <a:t>-value 0.12</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837482763"/>
                  </a:ext>
                </a:extLst>
              </a:tr>
            </a:tbl>
          </a:graphicData>
        </a:graphic>
      </p:graphicFrame>
      <p:graphicFrame>
        <p:nvGraphicFramePr>
          <p:cNvPr id="23" name="Table 22">
            <a:extLst>
              <a:ext uri="{FF2B5EF4-FFF2-40B4-BE49-F238E27FC236}">
                <a16:creationId xmlns:a16="http://schemas.microsoft.com/office/drawing/2014/main" id="{20586B4C-7659-57DC-2413-6827B7B617E6}"/>
              </a:ext>
            </a:extLst>
          </p:cNvPr>
          <p:cNvGraphicFramePr>
            <a:graphicFrameLocks noGrp="1"/>
          </p:cNvGraphicFramePr>
          <p:nvPr/>
        </p:nvGraphicFramePr>
        <p:xfrm>
          <a:off x="7473768" y="4096941"/>
          <a:ext cx="4642032" cy="921920"/>
        </p:xfrm>
        <a:graphic>
          <a:graphicData uri="http://schemas.openxmlformats.org/drawingml/2006/table">
            <a:tbl>
              <a:tblPr firstRow="1" bandRow="1"/>
              <a:tblGrid>
                <a:gridCol w="1816982">
                  <a:extLst>
                    <a:ext uri="{9D8B030D-6E8A-4147-A177-3AD203B41FA5}">
                      <a16:colId xmlns:a16="http://schemas.microsoft.com/office/drawing/2014/main" val="2353688602"/>
                    </a:ext>
                  </a:extLst>
                </a:gridCol>
                <a:gridCol w="1412525">
                  <a:extLst>
                    <a:ext uri="{9D8B030D-6E8A-4147-A177-3AD203B41FA5}">
                      <a16:colId xmlns:a16="http://schemas.microsoft.com/office/drawing/2014/main" val="1190256118"/>
                    </a:ext>
                  </a:extLst>
                </a:gridCol>
                <a:gridCol w="1412525">
                  <a:extLst>
                    <a:ext uri="{9D8B030D-6E8A-4147-A177-3AD203B41FA5}">
                      <a16:colId xmlns:a16="http://schemas.microsoft.com/office/drawing/2014/main" val="3472254599"/>
                    </a:ext>
                  </a:extLst>
                </a:gridCol>
              </a:tblGrid>
              <a:tr h="192160">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r"/>
                      <a:r>
                        <a:rPr lang="en-US" sz="1100" b="0" dirty="0">
                          <a:solidFill>
                            <a:srgbClr val="00416A"/>
                          </a:solidFill>
                          <a:latin typeface="Arial" panose="020B0604020202020204" pitchFamily="34" charset="0"/>
                          <a:cs typeface="Arial" panose="020B0604020202020204" pitchFamily="34" charset="0"/>
                        </a:rPr>
                        <a:t>No. of events</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ctr"/>
                      <a:r>
                        <a:rPr lang="en-US" sz="1100" b="0" dirty="0">
                          <a:solidFill>
                            <a:srgbClr val="00416A"/>
                          </a:solidFill>
                          <a:latin typeface="Arial" panose="020B0604020202020204" pitchFamily="34" charset="0"/>
                          <a:cs typeface="Arial" panose="020B0604020202020204" pitchFamily="34" charset="0"/>
                        </a:rPr>
                        <a:t>109</a:t>
                      </a:r>
                    </a:p>
                  </a:txBody>
                  <a:tcPr marL="55440" marR="55440" marT="9720" marB="9720">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bg1"/>
                          </a:solidFill>
                          <a:latin typeface="Calibri"/>
                        </a:defRPr>
                      </a:lvl1pPr>
                      <a:lvl2pPr marL="457200" algn="l" defTabSz="914400" rtl="0" eaLnBrk="1" latinLnBrk="0" hangingPunct="1">
                        <a:defRPr sz="1800" b="1" kern="1200">
                          <a:solidFill>
                            <a:schemeClr val="bg1"/>
                          </a:solidFill>
                          <a:latin typeface="Calibri"/>
                        </a:defRPr>
                      </a:lvl2pPr>
                      <a:lvl3pPr marL="914400" algn="l" defTabSz="914400" rtl="0" eaLnBrk="1" latinLnBrk="0" hangingPunct="1">
                        <a:defRPr sz="1800" b="1" kern="1200">
                          <a:solidFill>
                            <a:schemeClr val="bg1"/>
                          </a:solidFill>
                          <a:latin typeface="Calibri"/>
                        </a:defRPr>
                      </a:lvl3pPr>
                      <a:lvl4pPr marL="1371600" algn="l" defTabSz="914400" rtl="0" eaLnBrk="1" latinLnBrk="0" hangingPunct="1">
                        <a:defRPr sz="1800" b="1" kern="1200">
                          <a:solidFill>
                            <a:schemeClr val="bg1"/>
                          </a:solidFill>
                          <a:latin typeface="Calibri"/>
                        </a:defRPr>
                      </a:lvl4pPr>
                      <a:lvl5pPr marL="1828800" algn="l" defTabSz="914400" rtl="0" eaLnBrk="1" latinLnBrk="0" hangingPunct="1">
                        <a:defRPr sz="1800" b="1" kern="1200">
                          <a:solidFill>
                            <a:schemeClr val="bg1"/>
                          </a:solidFill>
                          <a:latin typeface="Calibri"/>
                        </a:defRPr>
                      </a:lvl5pPr>
                      <a:lvl6pPr marL="2286000" algn="l" defTabSz="914400" rtl="0" eaLnBrk="1" latinLnBrk="0" hangingPunct="1">
                        <a:defRPr sz="1800" b="1" kern="1200">
                          <a:solidFill>
                            <a:schemeClr val="bg1"/>
                          </a:solidFill>
                          <a:latin typeface="Calibri"/>
                        </a:defRPr>
                      </a:lvl6pPr>
                      <a:lvl7pPr marL="2743200" algn="l" defTabSz="914400" rtl="0" eaLnBrk="1" latinLnBrk="0" hangingPunct="1">
                        <a:defRPr sz="1800" b="1" kern="1200">
                          <a:solidFill>
                            <a:schemeClr val="bg1"/>
                          </a:solidFill>
                          <a:latin typeface="Calibri"/>
                        </a:defRPr>
                      </a:lvl7pPr>
                      <a:lvl8pPr marL="3200400" algn="l" defTabSz="914400" rtl="0" eaLnBrk="1" latinLnBrk="0" hangingPunct="1">
                        <a:defRPr sz="1800" b="1" kern="1200">
                          <a:solidFill>
                            <a:schemeClr val="bg1"/>
                          </a:solidFill>
                          <a:latin typeface="Calibri"/>
                        </a:defRPr>
                      </a:lvl8pPr>
                      <a:lvl9pPr marL="3657600" algn="l" defTabSz="914400" rtl="0" eaLnBrk="1" latinLnBrk="0" hangingPunct="1">
                        <a:defRPr sz="1800" b="1" kern="1200">
                          <a:solidFill>
                            <a:schemeClr val="bg1"/>
                          </a:solidFill>
                          <a:latin typeface="Calibri"/>
                        </a:defRPr>
                      </a:lvl9pPr>
                    </a:lstStyle>
                    <a:p>
                      <a:pPr algn="ctr"/>
                      <a:r>
                        <a:rPr lang="en-US" sz="1100" b="0" dirty="0">
                          <a:solidFill>
                            <a:srgbClr val="00416A"/>
                          </a:solidFill>
                          <a:latin typeface="Arial" panose="020B0604020202020204" pitchFamily="34" charset="0"/>
                          <a:cs typeface="Arial" panose="020B0604020202020204" pitchFamily="34" charset="0"/>
                        </a:rPr>
                        <a:t>102</a:t>
                      </a:r>
                    </a:p>
                  </a:txBody>
                  <a:tcPr marL="55440" marR="55440" marT="9720" marB="9720">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0044705"/>
                  </a:ext>
                </a:extLst>
              </a:tr>
              <a:tr h="36488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en-US" sz="1100" b="0" dirty="0">
                          <a:solidFill>
                            <a:srgbClr val="00416A"/>
                          </a:solidFill>
                          <a:latin typeface="Arial" panose="020B0604020202020204" pitchFamily="34" charset="0"/>
                          <a:cs typeface="Arial" panose="020B0604020202020204" pitchFamily="34" charset="0"/>
                        </a:rPr>
                        <a:t>Median (95% CI); </a:t>
                      </a:r>
                      <a:br>
                        <a:rPr lang="en-US" sz="1100" b="0" dirty="0">
                          <a:solidFill>
                            <a:srgbClr val="00416A"/>
                          </a:solidFill>
                          <a:latin typeface="Arial" panose="020B0604020202020204" pitchFamily="34" charset="0"/>
                          <a:cs typeface="Arial" panose="020B0604020202020204" pitchFamily="34" charset="0"/>
                        </a:rPr>
                      </a:br>
                      <a:r>
                        <a:rPr lang="en-US" sz="1100" b="0" dirty="0">
                          <a:solidFill>
                            <a:srgbClr val="00416A"/>
                          </a:solidFill>
                          <a:latin typeface="Arial" panose="020B0604020202020204" pitchFamily="34" charset="0"/>
                          <a:cs typeface="Arial" panose="020B0604020202020204" pitchFamily="34" charset="0"/>
                        </a:rPr>
                        <a:t>months</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5.5 </a:t>
                      </a:r>
                      <a:br>
                        <a:rPr lang="en-US" sz="1100" dirty="0">
                          <a:solidFill>
                            <a:srgbClr val="00416A"/>
                          </a:solidFill>
                          <a:latin typeface="Arial" panose="020B0604020202020204" pitchFamily="34" charset="0"/>
                          <a:cs typeface="Arial" panose="020B0604020202020204" pitchFamily="34" charset="0"/>
                        </a:rPr>
                      </a:br>
                      <a:r>
                        <a:rPr lang="en-US" sz="1100" dirty="0">
                          <a:solidFill>
                            <a:srgbClr val="00416A"/>
                          </a:solidFill>
                          <a:latin typeface="Arial" panose="020B0604020202020204" pitchFamily="34" charset="0"/>
                          <a:cs typeface="Arial" panose="020B0604020202020204" pitchFamily="34" charset="0"/>
                        </a:rPr>
                        <a:t>(3.9-7.4)</a:t>
                      </a:r>
                    </a:p>
                  </a:txBody>
                  <a:tcPr marL="55440" marR="55440" marT="9720" marB="9720">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3865">
                        <a:lumMod val="50000"/>
                        <a:lumOff val="50000"/>
                        <a:alpha val="5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3.8</a:t>
                      </a:r>
                      <a:br>
                        <a:rPr lang="en-US" sz="1100" dirty="0">
                          <a:solidFill>
                            <a:srgbClr val="00416A"/>
                          </a:solidFill>
                          <a:latin typeface="Arial" panose="020B0604020202020204" pitchFamily="34" charset="0"/>
                          <a:cs typeface="Arial" panose="020B0604020202020204" pitchFamily="34" charset="0"/>
                        </a:rPr>
                      </a:br>
                      <a:r>
                        <a:rPr lang="en-US" sz="1100" dirty="0">
                          <a:solidFill>
                            <a:srgbClr val="00416A"/>
                          </a:solidFill>
                          <a:latin typeface="Arial" panose="020B0604020202020204" pitchFamily="34" charset="0"/>
                          <a:cs typeface="Arial" panose="020B0604020202020204" pitchFamily="34" charset="0"/>
                        </a:rPr>
                        <a:t>(3.7-5.5)</a:t>
                      </a:r>
                    </a:p>
                  </a:txBody>
                  <a:tcPr marL="55440" marR="55440" marT="9720" marB="9720">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4238413510"/>
                  </a:ext>
                </a:extLst>
              </a:tr>
              <a:tr h="36488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en-US" sz="1100" b="0">
                          <a:solidFill>
                            <a:srgbClr val="00416A"/>
                          </a:solidFill>
                          <a:latin typeface="Arial" panose="020B0604020202020204" pitchFamily="34" charset="0"/>
                          <a:cs typeface="Arial" panose="020B0604020202020204" pitchFamily="34" charset="0"/>
                        </a:rPr>
                        <a:t>Hazard ratio (95% CI)</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100" b="1" dirty="0">
                          <a:solidFill>
                            <a:srgbClr val="00416A"/>
                          </a:solidFill>
                          <a:latin typeface="Arial" panose="020B0604020202020204" pitchFamily="34" charset="0"/>
                          <a:cs typeface="Arial" panose="020B0604020202020204" pitchFamily="34" charset="0"/>
                        </a:rPr>
                        <a:t>0.62 (0.46–0.82)</a:t>
                      </a:r>
                      <a:endParaRPr lang="en-US" sz="1100" b="1" baseline="30000" dirty="0">
                        <a:solidFill>
                          <a:srgbClr val="00416A"/>
                        </a:solidFill>
                        <a:latin typeface="Arial" panose="020B0604020202020204" pitchFamily="34" charset="0"/>
                        <a:cs typeface="Arial" panose="020B0604020202020204" pitchFamily="34" charset="0"/>
                      </a:endParaRPr>
                    </a:p>
                    <a:p>
                      <a:pPr algn="ctr"/>
                      <a:r>
                        <a:rPr lang="en-US" sz="1100" i="1" baseline="0" dirty="0">
                          <a:solidFill>
                            <a:srgbClr val="00416A"/>
                          </a:solidFill>
                          <a:latin typeface="Arial" panose="020B0604020202020204" pitchFamily="34" charset="0"/>
                          <a:cs typeface="Arial" panose="020B0604020202020204" pitchFamily="34" charset="0"/>
                        </a:rPr>
                        <a:t>p</a:t>
                      </a:r>
                      <a:r>
                        <a:rPr lang="en-US" sz="1100" baseline="0" dirty="0">
                          <a:solidFill>
                            <a:srgbClr val="00416A"/>
                          </a:solidFill>
                          <a:latin typeface="Arial" panose="020B0604020202020204" pitchFamily="34" charset="0"/>
                          <a:cs typeface="Arial" panose="020B0604020202020204" pitchFamily="34" charset="0"/>
                        </a:rPr>
                        <a:t>-value &lt;0.001</a:t>
                      </a:r>
                    </a:p>
                  </a:txBody>
                  <a:tcPr marL="55440" marR="55440" marT="9720" marB="972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837482763"/>
                  </a:ext>
                </a:extLst>
              </a:tr>
            </a:tbl>
          </a:graphicData>
        </a:graphic>
      </p:graphicFrame>
    </p:spTree>
    <p:extLst>
      <p:ext uri="{BB962C8B-B14F-4D97-AF65-F5344CB8AC3E}">
        <p14:creationId xmlns:p14="http://schemas.microsoft.com/office/powerpoint/2010/main" val="31525053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F9718E-4733-B915-01FA-07644A6218B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5CDF9A-65A7-1B77-E572-62DDDD49CFC3}"/>
              </a:ext>
            </a:extLst>
          </p:cNvPr>
          <p:cNvSpPr>
            <a:spLocks noGrp="1"/>
          </p:cNvSpPr>
          <p:nvPr>
            <p:ph type="ctrTitle"/>
          </p:nvPr>
        </p:nvSpPr>
        <p:spPr/>
        <p:txBody>
          <a:bodyPr/>
          <a:lstStyle/>
          <a:p>
            <a:pPr>
              <a:lnSpc>
                <a:spcPct val="85000"/>
              </a:lnSpc>
            </a:pPr>
            <a:r>
              <a:rPr lang="en-IE" sz="3200" dirty="0"/>
              <a:t>EMBER-3 Primary Endpoint: PFS of </a:t>
            </a:r>
            <a:r>
              <a:rPr lang="en-IE" sz="3200" dirty="0" err="1"/>
              <a:t>Imlunestrant</a:t>
            </a:r>
            <a:r>
              <a:rPr lang="en-IE" sz="3200" dirty="0"/>
              <a:t> + </a:t>
            </a:r>
            <a:r>
              <a:rPr lang="en-IE" sz="3200" dirty="0" err="1"/>
              <a:t>Abemaciclib</a:t>
            </a:r>
            <a:r>
              <a:rPr lang="en-IE" sz="3200" dirty="0"/>
              <a:t> vs </a:t>
            </a:r>
            <a:r>
              <a:rPr lang="en-IE" sz="3200" dirty="0" err="1"/>
              <a:t>Imlunestrant</a:t>
            </a:r>
            <a:r>
              <a:rPr lang="en-IE" sz="3200" dirty="0"/>
              <a:t> in All Patients</a:t>
            </a:r>
            <a:endParaRPr lang="en-US" sz="3200" dirty="0"/>
          </a:p>
        </p:txBody>
      </p:sp>
      <p:grpSp>
        <p:nvGrpSpPr>
          <p:cNvPr id="3" name="Group 2">
            <a:extLst>
              <a:ext uri="{FF2B5EF4-FFF2-40B4-BE49-F238E27FC236}">
                <a16:creationId xmlns:a16="http://schemas.microsoft.com/office/drawing/2014/main" id="{51B76F22-E818-D52E-5D07-BB79A4D68EA1}"/>
              </a:ext>
            </a:extLst>
          </p:cNvPr>
          <p:cNvGrpSpPr/>
          <p:nvPr/>
        </p:nvGrpSpPr>
        <p:grpSpPr>
          <a:xfrm>
            <a:off x="8432802" y="1401495"/>
            <a:ext cx="3406671" cy="773101"/>
            <a:chOff x="6874084" y="1011884"/>
            <a:chExt cx="1799383" cy="432540"/>
          </a:xfrm>
        </p:grpSpPr>
        <p:sp>
          <p:nvSpPr>
            <p:cNvPr id="4" name="Rectangle: Top Corners Rounded 21">
              <a:extLst>
                <a:ext uri="{FF2B5EF4-FFF2-40B4-BE49-F238E27FC236}">
                  <a16:creationId xmlns:a16="http://schemas.microsoft.com/office/drawing/2014/main" id="{8A725D83-7235-1FBF-4404-6DB4BBB12040}"/>
                </a:ext>
              </a:extLst>
            </p:cNvPr>
            <p:cNvSpPr/>
            <p:nvPr/>
          </p:nvSpPr>
          <p:spPr>
            <a:xfrm>
              <a:off x="6874084" y="1012424"/>
              <a:ext cx="893788" cy="432000"/>
            </a:xfrm>
            <a:prstGeom prst="round2SameRect">
              <a:avLst/>
            </a:prstGeom>
            <a:solidFill>
              <a:srgbClr val="C7095A"/>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600" b="1" i="0" u="none" strike="noStrike" kern="11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r>
                <a:rPr kumimoji="0" lang="en-US" sz="1600" b="1" i="0" u="none" strike="noStrike" kern="11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US" sz="1600" b="1" i="0" u="none" strike="noStrike" kern="11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abemaciclib</a:t>
              </a:r>
              <a:endParaRPr kumimoji="0" lang="en-US" sz="1600" b="1" i="0" u="none" strike="noStrike" kern="11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n=213</a:t>
              </a:r>
            </a:p>
          </p:txBody>
        </p:sp>
        <p:sp>
          <p:nvSpPr>
            <p:cNvPr id="5" name="Rectangle: Top Corners Rounded 22">
              <a:extLst>
                <a:ext uri="{FF2B5EF4-FFF2-40B4-BE49-F238E27FC236}">
                  <a16:creationId xmlns:a16="http://schemas.microsoft.com/office/drawing/2014/main" id="{5EE5245E-76DA-8DFF-42D9-C81A08A2FD4E}"/>
                </a:ext>
              </a:extLst>
            </p:cNvPr>
            <p:cNvSpPr/>
            <p:nvPr/>
          </p:nvSpPr>
          <p:spPr>
            <a:xfrm>
              <a:off x="7779680" y="1011884"/>
              <a:ext cx="893787" cy="432000"/>
            </a:xfrm>
            <a:prstGeom prst="round2SameRect">
              <a:avLst/>
            </a:prstGeom>
            <a:solidFill>
              <a:srgbClr val="F16549"/>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616" rtl="0" eaLnBrk="1" fontAlgn="auto" latinLnBrk="0" hangingPunct="1">
                <a:lnSpc>
                  <a:spcPct val="100000"/>
                </a:lnSpc>
                <a:spcBef>
                  <a:spcPts val="1600"/>
                </a:spcBef>
                <a:spcAft>
                  <a:spcPts val="0"/>
                </a:spcAft>
                <a:buClrTx/>
                <a:buSzTx/>
                <a:buFontTx/>
                <a:buNone/>
                <a:tabLst/>
                <a:defRPr/>
              </a:pP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n=213</a:t>
              </a:r>
              <a:r>
                <a:rPr kumimoji="0" lang="en-US" sz="16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a:t>
              </a:r>
            </a:p>
          </p:txBody>
        </p:sp>
      </p:grpSp>
      <p:graphicFrame>
        <p:nvGraphicFramePr>
          <p:cNvPr id="6" name="Table 5">
            <a:extLst>
              <a:ext uri="{FF2B5EF4-FFF2-40B4-BE49-F238E27FC236}">
                <a16:creationId xmlns:a16="http://schemas.microsoft.com/office/drawing/2014/main" id="{E0CE0332-A2A0-6749-43B6-F782A449C9CC}"/>
              </a:ext>
            </a:extLst>
          </p:cNvPr>
          <p:cNvGraphicFramePr>
            <a:graphicFrameLocks noGrp="1"/>
          </p:cNvGraphicFramePr>
          <p:nvPr/>
        </p:nvGraphicFramePr>
        <p:xfrm>
          <a:off x="6608230" y="2174875"/>
          <a:ext cx="5242560" cy="1588678"/>
        </p:xfrm>
        <a:graphic>
          <a:graphicData uri="http://schemas.openxmlformats.org/drawingml/2006/table">
            <a:tbl>
              <a:tblPr/>
              <a:tblGrid>
                <a:gridCol w="1727279">
                  <a:extLst>
                    <a:ext uri="{9D8B030D-6E8A-4147-A177-3AD203B41FA5}">
                      <a16:colId xmlns:a16="http://schemas.microsoft.com/office/drawing/2014/main" val="1772073433"/>
                    </a:ext>
                  </a:extLst>
                </a:gridCol>
                <a:gridCol w="111181">
                  <a:extLst>
                    <a:ext uri="{9D8B030D-6E8A-4147-A177-3AD203B41FA5}">
                      <a16:colId xmlns:a16="http://schemas.microsoft.com/office/drawing/2014/main" val="1455750138"/>
                    </a:ext>
                  </a:extLst>
                </a:gridCol>
                <a:gridCol w="1719244">
                  <a:extLst>
                    <a:ext uri="{9D8B030D-6E8A-4147-A177-3AD203B41FA5}">
                      <a16:colId xmlns:a16="http://schemas.microsoft.com/office/drawing/2014/main" val="482366381"/>
                    </a:ext>
                  </a:extLst>
                </a:gridCol>
                <a:gridCol w="1684856">
                  <a:extLst>
                    <a:ext uri="{9D8B030D-6E8A-4147-A177-3AD203B41FA5}">
                      <a16:colId xmlns:a16="http://schemas.microsoft.com/office/drawing/2014/main" val="3570004783"/>
                    </a:ext>
                  </a:extLst>
                </a:gridCol>
              </a:tblGrid>
              <a:tr h="335280">
                <a:tc>
                  <a:txBody>
                    <a:bodyPr/>
                    <a:lstStyle/>
                    <a:p>
                      <a:pPr algn="r" fontAlgn="ctr"/>
                      <a:r>
                        <a:rPr lang="en-US" sz="16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600">
                          <a:latin typeface="Arial" panose="020B0604020202020204" pitchFamily="34" charset="0"/>
                          <a:cs typeface="Arial" panose="020B0604020202020204" pitchFamily="34" charset="0"/>
                        </a:rPr>
                        <a:t>144</a:t>
                      </a:r>
                      <a:endParaRPr lang="en-US" sz="16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600">
                          <a:latin typeface="Arial" panose="020B0604020202020204" pitchFamily="34" charset="0"/>
                          <a:cs typeface="Arial" panose="020B0604020202020204" pitchFamily="34" charset="0"/>
                        </a:rPr>
                        <a:t>174</a:t>
                      </a:r>
                      <a:endParaRPr lang="en-US" sz="16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7867555"/>
                  </a:ext>
                </a:extLst>
              </a:tr>
              <a:tr h="579120">
                <a:tc>
                  <a:txBody>
                    <a:bodyPr/>
                    <a:lstStyle/>
                    <a:p>
                      <a:pPr algn="r" fontAlgn="ctr"/>
                      <a:r>
                        <a:rPr lang="en-US" sz="1600" b="0" i="0" u="none" strike="noStrike">
                          <a:solidFill>
                            <a:srgbClr val="000000"/>
                          </a:solidFill>
                          <a:effectLst/>
                          <a:latin typeface="Arial" panose="020B0604020202020204" pitchFamily="34" charset="0"/>
                        </a:rPr>
                        <a:t>Median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600" b="1">
                          <a:latin typeface="Arial" panose="020B0604020202020204" pitchFamily="34" charset="0"/>
                          <a:cs typeface="Arial" panose="020B0604020202020204" pitchFamily="34" charset="0"/>
                        </a:rPr>
                        <a:t>10.9 </a:t>
                      </a:r>
                    </a:p>
                    <a:p>
                      <a:pPr algn="ctr"/>
                      <a:r>
                        <a:rPr lang="en-IE" sz="1600" b="0">
                          <a:latin typeface="Arial" panose="020B0604020202020204" pitchFamily="34" charset="0"/>
                          <a:cs typeface="Arial" panose="020B0604020202020204" pitchFamily="34" charset="0"/>
                        </a:rPr>
                        <a:t>(7.5-12.5</a:t>
                      </a:r>
                      <a:r>
                        <a:rPr lang="en-IE" sz="1600">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7095A">
                        <a:alpha val="50196"/>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5.5</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 </a:t>
                      </a:r>
                      <a:r>
                        <a:rPr lang="en-IE" sz="1600">
                          <a:latin typeface="Arial" panose="020B0604020202020204" pitchFamily="34" charset="0"/>
                          <a:cs typeface="Arial" panose="020B0604020202020204" pitchFamily="34" charset="0"/>
                        </a:rPr>
                        <a:t>(3.8-5.6)</a:t>
                      </a:r>
                      <a:endParaRPr lang="en-US" sz="16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16549">
                        <a:alpha val="50000"/>
                      </a:srgbClr>
                    </a:solidFill>
                  </a:tcPr>
                </a:tc>
                <a:extLst>
                  <a:ext uri="{0D108BD9-81ED-4DB2-BD59-A6C34878D82A}">
                    <a16:rowId xmlns:a16="http://schemas.microsoft.com/office/drawing/2014/main" val="2009128691"/>
                  </a:ext>
                </a:extLst>
              </a:tr>
              <a:tr h="337139">
                <a:tc>
                  <a:txBody>
                    <a:bodyPr/>
                    <a:lstStyle/>
                    <a:p>
                      <a:pPr algn="r" fontAlgn="b"/>
                      <a:r>
                        <a:rPr lang="en-US" sz="16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0.59 (0.47-0.74)</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1268160579"/>
                  </a:ext>
                </a:extLst>
              </a:tr>
              <a:tr h="337139">
                <a:tc>
                  <a:txBody>
                    <a:bodyPr/>
                    <a:lstStyle/>
                    <a:p>
                      <a:pPr algn="r" fontAlgn="b"/>
                      <a:endParaRPr lang="en-US" sz="16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0">
                          <a:latin typeface="Arial" panose="020B0604020202020204" pitchFamily="34" charset="0"/>
                          <a:cs typeface="Arial" panose="020B0604020202020204" pitchFamily="34" charset="0"/>
                        </a:rPr>
                        <a:t>Nominal </a:t>
                      </a:r>
                      <a:r>
                        <a:rPr lang="en-IE" sz="1600" b="0" i="1">
                          <a:latin typeface="Arial" panose="020B0604020202020204" pitchFamily="34" charset="0"/>
                          <a:cs typeface="Arial" panose="020B0604020202020204" pitchFamily="34" charset="0"/>
                        </a:rPr>
                        <a:t>p</a:t>
                      </a:r>
                      <a:r>
                        <a:rPr lang="en-IE" sz="1600" b="0">
                          <a:latin typeface="Arial" panose="020B0604020202020204" pitchFamily="34" charset="0"/>
                          <a:cs typeface="Arial" panose="020B0604020202020204" pitchFamily="34" charset="0"/>
                        </a:rPr>
                        <a:t>-</a:t>
                      </a:r>
                      <a:r>
                        <a:rPr lang="en-IE" sz="1600" b="0" err="1">
                          <a:latin typeface="Arial" panose="020B0604020202020204" pitchFamily="34" charset="0"/>
                          <a:cs typeface="Arial" panose="020B0604020202020204" pitchFamily="34" charset="0"/>
                        </a:rPr>
                        <a:t>value</a:t>
                      </a:r>
                      <a:r>
                        <a:rPr lang="en-IE" sz="1600" b="1" baseline="30000" err="1">
                          <a:latin typeface="Arial" panose="020B0604020202020204" pitchFamily="34" charset="0"/>
                          <a:cs typeface="Arial" panose="020B0604020202020204" pitchFamily="34" charset="0"/>
                        </a:rPr>
                        <a:t>a</a:t>
                      </a:r>
                      <a:r>
                        <a:rPr lang="en-IE" sz="1600" b="0">
                          <a:latin typeface="Arial" panose="020B0604020202020204" pitchFamily="34" charset="0"/>
                          <a:cs typeface="Arial" panose="020B0604020202020204" pitchFamily="34" charset="0"/>
                        </a:rPr>
                        <a:t> &lt; 0.0001</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4182006537"/>
                  </a:ext>
                </a:extLst>
              </a:tr>
            </a:tbl>
          </a:graphicData>
        </a:graphic>
      </p:graphicFrame>
      <p:sp>
        <p:nvSpPr>
          <p:cNvPr id="8" name="Footer Placeholder 12">
            <a:extLst>
              <a:ext uri="{FF2B5EF4-FFF2-40B4-BE49-F238E27FC236}">
                <a16:creationId xmlns:a16="http://schemas.microsoft.com/office/drawing/2014/main" id="{B7A890EA-789B-CCD2-1FDE-6F34CF7A5FDD}"/>
              </a:ext>
            </a:extLst>
          </p:cNvPr>
          <p:cNvSpPr txBox="1">
            <a:spLocks/>
          </p:cNvSpPr>
          <p:nvPr/>
        </p:nvSpPr>
        <p:spPr>
          <a:xfrm>
            <a:off x="282902" y="6179660"/>
            <a:ext cx="11176035" cy="21544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616" rtl="0" eaLnBrk="1" fontAlgn="auto" latinLnBrk="0" hangingPunct="1">
              <a:lnSpc>
                <a:spcPct val="100000"/>
              </a:lnSpc>
              <a:spcBef>
                <a:spcPts val="0"/>
              </a:spcBef>
              <a:spcAft>
                <a:spcPts val="0"/>
              </a:spcAft>
              <a:buClrTx/>
              <a:buSzTx/>
              <a:buFontTx/>
              <a:buNone/>
              <a:tabLst/>
              <a:defRPr/>
            </a:pPr>
            <a:r>
              <a:rPr kumimoji="0" lang="en-US" sz="700" b="0" i="1" u="none" strike="noStrike" kern="0" cap="none" spc="0" normalizeH="0" baseline="30000" noProof="0" dirty="0" err="1">
                <a:ln>
                  <a:noFill/>
                </a:ln>
                <a:solidFill>
                  <a:prstClr val="white">
                    <a:lumMod val="50000"/>
                  </a:prstClr>
                </a:solidFill>
                <a:effectLst/>
                <a:uLnTx/>
                <a:uFillTx/>
                <a:latin typeface="Arial"/>
                <a:ea typeface="+mn-ea"/>
                <a:cs typeface="Arial"/>
                <a:sym typeface="Arial"/>
              </a:rPr>
              <a:t>a</a:t>
            </a:r>
            <a:r>
              <a:rPr kumimoji="0" lang="en-US" sz="700" b="0" i="0" u="none" strike="noStrike" kern="1200" cap="none" spc="0" normalizeH="0" baseline="0" noProof="0" dirty="0" err="1">
                <a:ln>
                  <a:noFill/>
                </a:ln>
                <a:solidFill>
                  <a:prstClr val="white">
                    <a:lumMod val="50000"/>
                  </a:prstClr>
                </a:solidFill>
                <a:effectLst/>
                <a:uLnTx/>
                <a:uFillTx/>
                <a:latin typeface="Arial"/>
                <a:ea typeface="Calibri"/>
                <a:cs typeface="Arial"/>
                <a:sym typeface="Arial"/>
              </a:rPr>
              <a:t>Reached</a:t>
            </a:r>
            <a:r>
              <a:rPr kumimoji="0" lang="en-US" sz="700" b="0" i="0" u="none" strike="noStrike" kern="1200" cap="none" spc="0" normalizeH="0" baseline="0" noProof="0" dirty="0">
                <a:ln>
                  <a:noFill/>
                </a:ln>
                <a:solidFill>
                  <a:prstClr val="white">
                    <a:lumMod val="50000"/>
                  </a:prstClr>
                </a:solidFill>
                <a:effectLst/>
                <a:uLnTx/>
                <a:uFillTx/>
                <a:latin typeface="Arial"/>
                <a:ea typeface="Calibri"/>
                <a:cs typeface="Arial"/>
                <a:sym typeface="Arial"/>
              </a:rPr>
              <a:t> formal statistical significance at primary PFS analysis. Notes: </a:t>
            </a:r>
            <a:r>
              <a:rPr kumimoji="0" lang="en-US" sz="700" b="0" i="0" u="none" strike="noStrike" kern="0" cap="none" spc="0" normalizeH="0" baseline="0" noProof="0" dirty="0">
                <a:ln>
                  <a:noFill/>
                </a:ln>
                <a:solidFill>
                  <a:prstClr val="white">
                    <a:lumMod val="50000"/>
                  </a:prstClr>
                </a:solidFill>
                <a:effectLst/>
                <a:uLnTx/>
                <a:uFillTx/>
                <a:latin typeface="Arial"/>
                <a:ea typeface="+mn-ea"/>
                <a:cs typeface="Arial"/>
              </a:rPr>
              <a:t>Efficacy analyses confined to the </a:t>
            </a:r>
            <a:r>
              <a:rPr kumimoji="0" lang="en-US" sz="700" b="0" i="0" u="none" strike="noStrike" kern="0" cap="none" spc="0" normalizeH="0" baseline="0" noProof="0" dirty="0" err="1">
                <a:ln>
                  <a:noFill/>
                </a:ln>
                <a:solidFill>
                  <a:prstClr val="white">
                    <a:lumMod val="50000"/>
                  </a:prstClr>
                </a:solidFill>
                <a:effectLst/>
                <a:uLnTx/>
                <a:uFillTx/>
                <a:latin typeface="Arial"/>
                <a:ea typeface="+mn-ea"/>
                <a:cs typeface="Arial"/>
              </a:rPr>
              <a:t>imlunestrant</a:t>
            </a:r>
            <a:r>
              <a:rPr kumimoji="0" lang="en-US" sz="700" b="0" i="0" u="none" strike="noStrike" kern="0" cap="none" spc="0" normalizeH="0" baseline="0" noProof="0" dirty="0">
                <a:ln>
                  <a:noFill/>
                </a:ln>
                <a:solidFill>
                  <a:prstClr val="white">
                    <a:lumMod val="50000"/>
                  </a:prstClr>
                </a:solidFill>
                <a:effectLst/>
                <a:uLnTx/>
                <a:uFillTx/>
                <a:latin typeface="Arial"/>
                <a:ea typeface="+mn-ea"/>
                <a:cs typeface="Arial"/>
              </a:rPr>
              <a:t> population concurrently randomized to </a:t>
            </a:r>
            <a:r>
              <a:rPr kumimoji="0" lang="en-US" sz="700" b="0" i="0" u="none" strike="noStrike" kern="0" cap="none" spc="0" normalizeH="0" baseline="0" noProof="0" dirty="0" err="1">
                <a:ln>
                  <a:noFill/>
                </a:ln>
                <a:solidFill>
                  <a:prstClr val="white">
                    <a:lumMod val="50000"/>
                  </a:prstClr>
                </a:solidFill>
                <a:effectLst/>
                <a:uLnTx/>
                <a:uFillTx/>
                <a:latin typeface="Arial"/>
                <a:ea typeface="+mn-ea"/>
                <a:cs typeface="Arial"/>
              </a:rPr>
              <a:t>imlunestrant</a:t>
            </a:r>
            <a:r>
              <a:rPr kumimoji="0" lang="en-US" sz="700" b="0" i="0" u="none" strike="noStrike" kern="0" cap="none" spc="0" normalizeH="0" baseline="0" noProof="0" dirty="0">
                <a:ln>
                  <a:noFill/>
                </a:ln>
                <a:solidFill>
                  <a:prstClr val="white">
                    <a:lumMod val="50000"/>
                  </a:prstClr>
                </a:solidFill>
                <a:effectLst/>
                <a:uLnTx/>
                <a:uFillTx/>
                <a:latin typeface="Arial"/>
                <a:ea typeface="+mn-ea"/>
                <a:cs typeface="Arial"/>
              </a:rPr>
              <a:t> + </a:t>
            </a:r>
            <a:r>
              <a:rPr kumimoji="0" lang="en-US" sz="700" b="0" i="0" u="none" strike="noStrike" kern="0" cap="none" spc="0" normalizeH="0" baseline="0" noProof="0" dirty="0" err="1">
                <a:ln>
                  <a:noFill/>
                </a:ln>
                <a:solidFill>
                  <a:prstClr val="white">
                    <a:lumMod val="50000"/>
                  </a:prstClr>
                </a:solidFill>
                <a:effectLst/>
                <a:uLnTx/>
                <a:uFillTx/>
                <a:latin typeface="Arial"/>
                <a:ea typeface="+mn-ea"/>
                <a:cs typeface="Arial"/>
              </a:rPr>
              <a:t>abemaciclib</a:t>
            </a:r>
            <a:r>
              <a:rPr kumimoji="0" lang="en-US" sz="700" b="0" i="0" u="none" strike="noStrike" kern="0" cap="none" spc="0" normalizeH="0" baseline="0" noProof="0" dirty="0">
                <a:ln>
                  <a:noFill/>
                </a:ln>
                <a:solidFill>
                  <a:prstClr val="white">
                    <a:lumMod val="50000"/>
                  </a:prstClr>
                </a:solidFill>
                <a:effectLst/>
                <a:uLnTx/>
                <a:uFillTx/>
                <a:latin typeface="Arial"/>
                <a:ea typeface="+mn-ea"/>
                <a:cs typeface="Arial"/>
              </a:rPr>
              <a:t> treatment arm. </a:t>
            </a: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Median follow-up was 25.2 months across both arms. </a:t>
            </a:r>
            <a:r>
              <a:rPr kumimoji="0" lang="en-US" sz="700" b="0" i="1" u="none" strike="noStrike" kern="1200" cap="none" spc="0" normalizeH="0" baseline="0" noProof="0" dirty="0">
                <a:ln>
                  <a:noFill/>
                </a:ln>
                <a:solidFill>
                  <a:prstClr val="white">
                    <a:lumMod val="50000"/>
                  </a:prstClr>
                </a:solidFill>
                <a:effectLst/>
                <a:uLnTx/>
                <a:uFillTx/>
                <a:latin typeface="Arial"/>
                <a:ea typeface="Calibri"/>
                <a:cs typeface="Arial"/>
                <a:sym typeface="Arial"/>
              </a:rPr>
              <a:t>CI, confidence interval; HR, hazard ratio; PFS, progression-free survival</a:t>
            </a:r>
            <a:r>
              <a:rPr kumimoji="0" lang="en-US" sz="700" b="0" i="1" u="none" strike="noStrike" kern="0" cap="none" spc="0" normalizeH="0" baseline="0" noProof="0" dirty="0">
                <a:ln>
                  <a:noFill/>
                </a:ln>
                <a:solidFill>
                  <a:prstClr val="white">
                    <a:lumMod val="50000"/>
                  </a:prstClr>
                </a:solidFill>
                <a:effectLst/>
                <a:uLnTx/>
                <a:uFillTx/>
                <a:latin typeface="Arial"/>
                <a:ea typeface="+mn-ea"/>
                <a:cs typeface="Arial"/>
              </a:rPr>
              <a:t>. </a:t>
            </a:r>
            <a:endPar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endParaRPr>
          </a:p>
        </p:txBody>
      </p:sp>
      <p:pic>
        <p:nvPicPr>
          <p:cNvPr id="9" name="Graphic 8">
            <a:extLst>
              <a:ext uri="{FF2B5EF4-FFF2-40B4-BE49-F238E27FC236}">
                <a16:creationId xmlns:a16="http://schemas.microsoft.com/office/drawing/2014/main" id="{61560048-B0F4-4A91-EA63-60972DB0196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235697" y="76200"/>
            <a:ext cx="11921067" cy="6705600"/>
          </a:xfrm>
          <a:prstGeom prst="rect">
            <a:avLst/>
          </a:prstGeom>
        </p:spPr>
      </p:pic>
      <p:sp>
        <p:nvSpPr>
          <p:cNvPr id="10" name="TextBox 9">
            <a:extLst>
              <a:ext uri="{FF2B5EF4-FFF2-40B4-BE49-F238E27FC236}">
                <a16:creationId xmlns:a16="http://schemas.microsoft.com/office/drawing/2014/main" id="{2633E5BA-2E0B-160B-9959-95A846F9446A}"/>
              </a:ext>
            </a:extLst>
          </p:cNvPr>
          <p:cNvSpPr txBox="1"/>
          <p:nvPr/>
        </p:nvSpPr>
        <p:spPr>
          <a:xfrm>
            <a:off x="2110357" y="6443146"/>
            <a:ext cx="7228960" cy="215444"/>
          </a:xfrm>
          <a:prstGeom prst="rect">
            <a:avLst/>
          </a:prstGeom>
          <a:noFill/>
        </p:spPr>
        <p:txBody>
          <a:bodyPr wrap="square">
            <a:spAutoFit/>
          </a:bodyPr>
          <a:lstStyle/>
          <a:p>
            <a:pPr marL="0" marR="0" lvl="0" indent="0" algn="r" defTabSz="609616"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Jhaveri K et al, SABCS 2025, Abstract GS3-08.</a:t>
            </a:r>
          </a:p>
        </p:txBody>
      </p:sp>
      <p:sp>
        <p:nvSpPr>
          <p:cNvPr id="11" name="Text Placeholder 9">
            <a:extLst>
              <a:ext uri="{FF2B5EF4-FFF2-40B4-BE49-F238E27FC236}">
                <a16:creationId xmlns:a16="http://schemas.microsoft.com/office/drawing/2014/main" id="{0207C9B5-48EB-39F9-2BB3-356A1DE276ED}"/>
              </a:ext>
            </a:extLst>
          </p:cNvPr>
          <p:cNvSpPr txBox="1">
            <a:spLocks/>
          </p:cNvSpPr>
          <p:nvPr/>
        </p:nvSpPr>
        <p:spPr>
          <a:xfrm>
            <a:off x="380999" y="5568455"/>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n-US" sz="1600" b="1" i="0" u="none" strike="noStrike" kern="0" cap="none" spc="0" normalizeH="0" baseline="0" noProof="0" dirty="0">
                <a:ln>
                  <a:noFill/>
                </a:ln>
                <a:solidFill>
                  <a:srgbClr val="003353"/>
                </a:solidFill>
                <a:effectLst/>
                <a:uLnTx/>
                <a:uFillTx/>
                <a:latin typeface="Arial"/>
                <a:ea typeface="+mn-ea"/>
                <a:cs typeface="+mn-cs"/>
              </a:rPr>
              <a:t>PFS benefit of </a:t>
            </a:r>
            <a:r>
              <a:rPr kumimoji="0" lang="en-US" sz="1600" b="1" i="0" u="none" strike="noStrike" kern="0" cap="none" spc="0" normalizeH="0" baseline="0" noProof="0" dirty="0" err="1">
                <a:ln>
                  <a:noFill/>
                </a:ln>
                <a:solidFill>
                  <a:srgbClr val="003353"/>
                </a:solidFill>
                <a:effectLst/>
                <a:uLnTx/>
                <a:uFillTx/>
                <a:latin typeface="Arial"/>
                <a:ea typeface="+mn-ea"/>
                <a:cs typeface="+mn-cs"/>
              </a:rPr>
              <a:t>imlunestrant</a:t>
            </a:r>
            <a:r>
              <a:rPr kumimoji="0" lang="en-US" sz="1600" b="1" i="0" u="none" strike="noStrike" kern="0" cap="none" spc="0" normalizeH="0" baseline="0" noProof="0" dirty="0">
                <a:ln>
                  <a:noFill/>
                </a:ln>
                <a:solidFill>
                  <a:srgbClr val="003353"/>
                </a:solidFill>
                <a:effectLst/>
                <a:uLnTx/>
                <a:uFillTx/>
                <a:latin typeface="Arial"/>
                <a:ea typeface="+mn-ea"/>
                <a:cs typeface="+mn-cs"/>
              </a:rPr>
              <a:t> + </a:t>
            </a:r>
            <a:r>
              <a:rPr kumimoji="0" lang="en-US" sz="1600" b="1" i="0" u="none" strike="noStrike" kern="0" cap="none" spc="0" normalizeH="0" baseline="0" noProof="0" dirty="0" err="1">
                <a:ln>
                  <a:noFill/>
                </a:ln>
                <a:solidFill>
                  <a:srgbClr val="003353"/>
                </a:solidFill>
                <a:effectLst/>
                <a:uLnTx/>
                <a:uFillTx/>
                <a:latin typeface="Arial"/>
                <a:ea typeface="+mn-ea"/>
                <a:cs typeface="+mn-cs"/>
              </a:rPr>
              <a:t>abemaciclib</a:t>
            </a:r>
            <a:r>
              <a:rPr kumimoji="0" lang="en-US" sz="1600" b="1" i="0" u="none" strike="noStrike" kern="0" cap="none" spc="0" normalizeH="0" baseline="0" noProof="0" dirty="0">
                <a:ln>
                  <a:noFill/>
                </a:ln>
                <a:solidFill>
                  <a:srgbClr val="003353"/>
                </a:solidFill>
                <a:effectLst/>
                <a:uLnTx/>
                <a:uFillTx/>
                <a:latin typeface="Arial"/>
                <a:ea typeface="+mn-ea"/>
                <a:cs typeface="+mn-cs"/>
              </a:rPr>
              <a:t> was maintained in all patients.</a:t>
            </a:r>
            <a:endParaRPr kumimoji="0" lang="en-US" sz="1600" b="0" i="0" u="none" strike="noStrike" kern="1200" cap="none" spc="0" normalizeH="0" baseline="0" noProof="0" dirty="0">
              <a:ln>
                <a:noFill/>
              </a:ln>
              <a:solidFill>
                <a:srgbClr val="00335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32372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22449D-D191-0A13-2010-C6A3F70696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DD62F2-6656-4578-6EDC-D6C04F69DD11}"/>
              </a:ext>
            </a:extLst>
          </p:cNvPr>
          <p:cNvSpPr>
            <a:spLocks noGrp="1"/>
          </p:cNvSpPr>
          <p:nvPr>
            <p:ph type="ctrTitle"/>
          </p:nvPr>
        </p:nvSpPr>
        <p:spPr/>
        <p:txBody>
          <a:bodyPr/>
          <a:lstStyle/>
          <a:p>
            <a:pPr>
              <a:lnSpc>
                <a:spcPct val="85000"/>
              </a:lnSpc>
            </a:pPr>
            <a:r>
              <a:rPr lang="en-IE" sz="3200" dirty="0"/>
              <a:t>Subgroup Analysis: PFS of </a:t>
            </a:r>
            <a:r>
              <a:rPr lang="en-US" sz="3200" dirty="0" err="1"/>
              <a:t>Imlunestrant</a:t>
            </a:r>
            <a:r>
              <a:rPr lang="en-US" sz="3200" dirty="0"/>
              <a:t> + </a:t>
            </a:r>
            <a:r>
              <a:rPr lang="en-US" sz="3200" dirty="0" err="1"/>
              <a:t>Abemaciclib</a:t>
            </a:r>
            <a:r>
              <a:rPr lang="en-US" sz="3200" dirty="0"/>
              <a:t> </a:t>
            </a:r>
            <a:br>
              <a:rPr lang="en-US" sz="3200" dirty="0"/>
            </a:br>
            <a:r>
              <a:rPr lang="en-US" sz="3200" dirty="0"/>
              <a:t>vs </a:t>
            </a:r>
            <a:r>
              <a:rPr lang="en-US" sz="3200" dirty="0" err="1"/>
              <a:t>Imlunestrant</a:t>
            </a:r>
            <a:r>
              <a:rPr lang="en-US" sz="3200" dirty="0"/>
              <a:t> in CDK4/6i Pretreated Patients</a:t>
            </a:r>
          </a:p>
        </p:txBody>
      </p:sp>
      <p:sp>
        <p:nvSpPr>
          <p:cNvPr id="8" name="Footer Placeholder 12">
            <a:extLst>
              <a:ext uri="{FF2B5EF4-FFF2-40B4-BE49-F238E27FC236}">
                <a16:creationId xmlns:a16="http://schemas.microsoft.com/office/drawing/2014/main" id="{638BA0E9-6D5B-9365-B937-2FD9C7680A1B}"/>
              </a:ext>
            </a:extLst>
          </p:cNvPr>
          <p:cNvSpPr txBox="1">
            <a:spLocks/>
          </p:cNvSpPr>
          <p:nvPr/>
        </p:nvSpPr>
        <p:spPr>
          <a:xfrm>
            <a:off x="282902" y="6179660"/>
            <a:ext cx="11176035" cy="21544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616" rtl="0" eaLnBrk="1" fontAlgn="auto" latinLnBrk="0" hangingPunct="1">
              <a:lnSpc>
                <a:spcPct val="100000"/>
              </a:lnSpc>
              <a:spcBef>
                <a:spcPts val="0"/>
              </a:spcBef>
              <a:spcAft>
                <a:spcPts val="0"/>
              </a:spcAft>
              <a:buClrTx/>
              <a:buSzTx/>
              <a:buFontTx/>
              <a:buNone/>
              <a:tabLst/>
              <a:defRPr/>
            </a:pP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CDK4/6i, cyclin-dependent kinase 4 and 6 inhibitor; CI, confidence interval; HR, hazard ratio; PFS, progression-free survival. </a:t>
            </a:r>
          </a:p>
        </p:txBody>
      </p:sp>
      <p:sp>
        <p:nvSpPr>
          <p:cNvPr id="10" name="TextBox 9">
            <a:extLst>
              <a:ext uri="{FF2B5EF4-FFF2-40B4-BE49-F238E27FC236}">
                <a16:creationId xmlns:a16="http://schemas.microsoft.com/office/drawing/2014/main" id="{2264A5E9-1245-8510-C5CE-EFDEC1F6C726}"/>
              </a:ext>
            </a:extLst>
          </p:cNvPr>
          <p:cNvSpPr txBox="1"/>
          <p:nvPr/>
        </p:nvSpPr>
        <p:spPr>
          <a:xfrm>
            <a:off x="2110357" y="6443146"/>
            <a:ext cx="7228960" cy="215444"/>
          </a:xfrm>
          <a:prstGeom prst="rect">
            <a:avLst/>
          </a:prstGeom>
          <a:noFill/>
        </p:spPr>
        <p:txBody>
          <a:bodyPr wrap="square">
            <a:spAutoFit/>
          </a:bodyPr>
          <a:lstStyle/>
          <a:p>
            <a:pPr marL="0" marR="0" lvl="0" indent="0" algn="r" defTabSz="609616"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Jhaveri K et al, SABCS 2025, Abstract GS3-08.</a:t>
            </a:r>
          </a:p>
        </p:txBody>
      </p:sp>
      <p:sp>
        <p:nvSpPr>
          <p:cNvPr id="11" name="Text Placeholder 9">
            <a:extLst>
              <a:ext uri="{FF2B5EF4-FFF2-40B4-BE49-F238E27FC236}">
                <a16:creationId xmlns:a16="http://schemas.microsoft.com/office/drawing/2014/main" id="{6C9A9A3A-2E96-12A5-BBFD-C02B14E2C9C3}"/>
              </a:ext>
            </a:extLst>
          </p:cNvPr>
          <p:cNvSpPr txBox="1">
            <a:spLocks/>
          </p:cNvSpPr>
          <p:nvPr/>
        </p:nvSpPr>
        <p:spPr>
          <a:xfrm>
            <a:off x="380999" y="5568455"/>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n-US" sz="1600" b="1" i="0" u="none" strike="noStrike" kern="0" cap="none" spc="0" normalizeH="0" baseline="0" noProof="0" dirty="0">
                <a:ln>
                  <a:noFill/>
                </a:ln>
                <a:solidFill>
                  <a:srgbClr val="003353"/>
                </a:solidFill>
                <a:effectLst/>
                <a:uLnTx/>
                <a:uFillTx/>
                <a:latin typeface="Arial"/>
                <a:ea typeface="+mn-ea"/>
                <a:cs typeface="+mn-cs"/>
              </a:rPr>
              <a:t>Consistent benefit of </a:t>
            </a:r>
            <a:r>
              <a:rPr kumimoji="0" lang="en-US" sz="1600" b="1" i="0" u="none" strike="noStrike" kern="0" cap="none" spc="0" normalizeH="0" baseline="0" noProof="0" dirty="0" err="1">
                <a:ln>
                  <a:noFill/>
                </a:ln>
                <a:solidFill>
                  <a:srgbClr val="003353"/>
                </a:solidFill>
                <a:effectLst/>
                <a:uLnTx/>
                <a:uFillTx/>
                <a:latin typeface="Arial"/>
                <a:ea typeface="+mn-ea"/>
                <a:cs typeface="+mn-cs"/>
              </a:rPr>
              <a:t>imlunestrant</a:t>
            </a:r>
            <a:r>
              <a:rPr kumimoji="0" lang="en-US" sz="1600" b="1" i="0" u="none" strike="noStrike" kern="0" cap="none" spc="0" normalizeH="0" baseline="0" noProof="0" dirty="0">
                <a:ln>
                  <a:noFill/>
                </a:ln>
                <a:solidFill>
                  <a:srgbClr val="003353"/>
                </a:solidFill>
                <a:effectLst/>
                <a:uLnTx/>
                <a:uFillTx/>
                <a:latin typeface="Arial"/>
                <a:ea typeface="+mn-ea"/>
                <a:cs typeface="+mn-cs"/>
              </a:rPr>
              <a:t> + </a:t>
            </a:r>
            <a:r>
              <a:rPr kumimoji="0" lang="en-US" sz="1600" b="1" i="0" u="none" strike="noStrike" kern="0" cap="none" spc="0" normalizeH="0" baseline="0" noProof="0" dirty="0" err="1">
                <a:ln>
                  <a:noFill/>
                </a:ln>
                <a:solidFill>
                  <a:srgbClr val="003353"/>
                </a:solidFill>
                <a:effectLst/>
                <a:uLnTx/>
                <a:uFillTx/>
                <a:latin typeface="Arial"/>
                <a:ea typeface="+mn-ea"/>
                <a:cs typeface="+mn-cs"/>
              </a:rPr>
              <a:t>abemaciclib</a:t>
            </a:r>
            <a:r>
              <a:rPr kumimoji="0" lang="en-US" sz="1600" b="1" i="0" u="none" strike="noStrike" kern="0" cap="none" spc="0" normalizeH="0" baseline="0" noProof="0" dirty="0">
                <a:ln>
                  <a:noFill/>
                </a:ln>
                <a:solidFill>
                  <a:srgbClr val="003353"/>
                </a:solidFill>
                <a:effectLst/>
                <a:uLnTx/>
                <a:uFillTx/>
                <a:latin typeface="Arial"/>
                <a:ea typeface="+mn-ea"/>
                <a:cs typeface="+mn-cs"/>
              </a:rPr>
              <a:t> maintained in patients previously treated with a CDK4/6i.</a:t>
            </a:r>
          </a:p>
        </p:txBody>
      </p:sp>
      <p:grpSp>
        <p:nvGrpSpPr>
          <p:cNvPr id="7" name="Group 6">
            <a:extLst>
              <a:ext uri="{FF2B5EF4-FFF2-40B4-BE49-F238E27FC236}">
                <a16:creationId xmlns:a16="http://schemas.microsoft.com/office/drawing/2014/main" id="{8F65C395-B544-5371-D81D-7F5468B1563B}"/>
              </a:ext>
            </a:extLst>
          </p:cNvPr>
          <p:cNvGrpSpPr/>
          <p:nvPr/>
        </p:nvGrpSpPr>
        <p:grpSpPr>
          <a:xfrm>
            <a:off x="8449351" y="1409700"/>
            <a:ext cx="3413759" cy="773101"/>
            <a:chOff x="6870340" y="1011884"/>
            <a:chExt cx="1803127" cy="432540"/>
          </a:xfrm>
        </p:grpSpPr>
        <p:sp>
          <p:nvSpPr>
            <p:cNvPr id="12" name="Rectangle: Top Corners Rounded 21">
              <a:extLst>
                <a:ext uri="{FF2B5EF4-FFF2-40B4-BE49-F238E27FC236}">
                  <a16:creationId xmlns:a16="http://schemas.microsoft.com/office/drawing/2014/main" id="{4F60DEC3-E730-9914-FECE-E2A24E37197D}"/>
                </a:ext>
              </a:extLst>
            </p:cNvPr>
            <p:cNvSpPr/>
            <p:nvPr/>
          </p:nvSpPr>
          <p:spPr>
            <a:xfrm>
              <a:off x="6870340" y="1012424"/>
              <a:ext cx="893788" cy="432000"/>
            </a:xfrm>
            <a:prstGeom prst="round2SameRect">
              <a:avLst/>
            </a:prstGeom>
            <a:solidFill>
              <a:srgbClr val="C7095A"/>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1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r>
                <a:rPr kumimoji="0" lang="en-US" sz="1600" b="1" i="0" u="none" strike="noStrike" kern="11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abemaciclib</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n=139</a:t>
              </a:r>
            </a:p>
          </p:txBody>
        </p:sp>
        <p:sp>
          <p:nvSpPr>
            <p:cNvPr id="13" name="Rectangle: Top Corners Rounded 22">
              <a:extLst>
                <a:ext uri="{FF2B5EF4-FFF2-40B4-BE49-F238E27FC236}">
                  <a16:creationId xmlns:a16="http://schemas.microsoft.com/office/drawing/2014/main" id="{3588A092-A41C-81FB-A1B6-F324083E1BC5}"/>
                </a:ext>
              </a:extLst>
            </p:cNvPr>
            <p:cNvSpPr/>
            <p:nvPr/>
          </p:nvSpPr>
          <p:spPr>
            <a:xfrm>
              <a:off x="7779680" y="1011884"/>
              <a:ext cx="893787" cy="432000"/>
            </a:xfrm>
            <a:prstGeom prst="round2SameRect">
              <a:avLst/>
            </a:prstGeom>
            <a:solidFill>
              <a:srgbClr val="F16549"/>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1200"/>
                </a:spcBef>
                <a:spcAft>
                  <a:spcPts val="0"/>
                </a:spcAft>
                <a:buClrTx/>
                <a:buSzTx/>
                <a:buFontTx/>
                <a:buNone/>
                <a:tabLst/>
                <a:defRPr/>
              </a:pP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n=140</a:t>
              </a:r>
            </a:p>
          </p:txBody>
        </p:sp>
      </p:grpSp>
      <p:graphicFrame>
        <p:nvGraphicFramePr>
          <p:cNvPr id="14" name="Table 13">
            <a:extLst>
              <a:ext uri="{FF2B5EF4-FFF2-40B4-BE49-F238E27FC236}">
                <a16:creationId xmlns:a16="http://schemas.microsoft.com/office/drawing/2014/main" id="{B9EF4235-1840-60D5-7204-445404FF0F26}"/>
              </a:ext>
            </a:extLst>
          </p:cNvPr>
          <p:cNvGraphicFramePr>
            <a:graphicFrameLocks noGrp="1"/>
          </p:cNvGraphicFramePr>
          <p:nvPr/>
        </p:nvGraphicFramePr>
        <p:xfrm>
          <a:off x="6620554" y="2182803"/>
          <a:ext cx="5242560" cy="1588678"/>
        </p:xfrm>
        <a:graphic>
          <a:graphicData uri="http://schemas.openxmlformats.org/drawingml/2006/table">
            <a:tbl>
              <a:tblPr/>
              <a:tblGrid>
                <a:gridCol w="1727279">
                  <a:extLst>
                    <a:ext uri="{9D8B030D-6E8A-4147-A177-3AD203B41FA5}">
                      <a16:colId xmlns:a16="http://schemas.microsoft.com/office/drawing/2014/main" val="1772073433"/>
                    </a:ext>
                  </a:extLst>
                </a:gridCol>
                <a:gridCol w="111181">
                  <a:extLst>
                    <a:ext uri="{9D8B030D-6E8A-4147-A177-3AD203B41FA5}">
                      <a16:colId xmlns:a16="http://schemas.microsoft.com/office/drawing/2014/main" val="1455750138"/>
                    </a:ext>
                  </a:extLst>
                </a:gridCol>
                <a:gridCol w="1719244">
                  <a:extLst>
                    <a:ext uri="{9D8B030D-6E8A-4147-A177-3AD203B41FA5}">
                      <a16:colId xmlns:a16="http://schemas.microsoft.com/office/drawing/2014/main" val="482366381"/>
                    </a:ext>
                  </a:extLst>
                </a:gridCol>
                <a:gridCol w="1684856">
                  <a:extLst>
                    <a:ext uri="{9D8B030D-6E8A-4147-A177-3AD203B41FA5}">
                      <a16:colId xmlns:a16="http://schemas.microsoft.com/office/drawing/2014/main" val="3570004783"/>
                    </a:ext>
                  </a:extLst>
                </a:gridCol>
              </a:tblGrid>
              <a:tr h="335280">
                <a:tc>
                  <a:txBody>
                    <a:bodyPr/>
                    <a:lstStyle/>
                    <a:p>
                      <a:pPr algn="r" fontAlgn="ctr"/>
                      <a:r>
                        <a:rPr lang="en-US" sz="16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600">
                          <a:latin typeface="Arial" panose="020B0604020202020204" pitchFamily="34" charset="0"/>
                          <a:cs typeface="Arial" panose="020B0604020202020204" pitchFamily="34" charset="0"/>
                        </a:rPr>
                        <a:t>97</a:t>
                      </a:r>
                      <a:endParaRPr lang="en-US" sz="16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600">
                          <a:latin typeface="Arial" panose="020B0604020202020204" pitchFamily="34" charset="0"/>
                          <a:cs typeface="Arial" panose="020B0604020202020204" pitchFamily="34" charset="0"/>
                        </a:rPr>
                        <a:t>120</a:t>
                      </a:r>
                      <a:endParaRPr lang="en-US" sz="16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7867555"/>
                  </a:ext>
                </a:extLst>
              </a:tr>
              <a:tr h="579120">
                <a:tc>
                  <a:txBody>
                    <a:bodyPr/>
                    <a:lstStyle/>
                    <a:p>
                      <a:pPr algn="r" fontAlgn="ctr"/>
                      <a:r>
                        <a:rPr lang="en-US" sz="1600" b="0" i="0" u="none" strike="noStrike">
                          <a:solidFill>
                            <a:srgbClr val="000000"/>
                          </a:solidFill>
                          <a:effectLst/>
                          <a:latin typeface="Arial" panose="020B0604020202020204" pitchFamily="34" charset="0"/>
                        </a:rPr>
                        <a:t>Median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600" b="1">
                          <a:latin typeface="Arial" panose="020B0604020202020204" pitchFamily="34" charset="0"/>
                          <a:cs typeface="Arial" panose="020B0604020202020204" pitchFamily="34" charset="0"/>
                        </a:rPr>
                        <a:t>9.1 </a:t>
                      </a:r>
                    </a:p>
                    <a:p>
                      <a:pPr algn="ctr"/>
                      <a:r>
                        <a:rPr lang="en-IE" sz="1600" b="0">
                          <a:latin typeface="Arial" panose="020B0604020202020204" pitchFamily="34" charset="0"/>
                          <a:cs typeface="Arial" panose="020B0604020202020204" pitchFamily="34" charset="0"/>
                        </a:rPr>
                        <a:t>(7.2-11.3</a:t>
                      </a:r>
                      <a:r>
                        <a:rPr lang="en-IE" sz="1600">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7095A">
                        <a:alpha val="50196"/>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3.7</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 </a:t>
                      </a:r>
                      <a:r>
                        <a:rPr lang="en-IE" sz="1600">
                          <a:latin typeface="Arial" panose="020B0604020202020204" pitchFamily="34" charset="0"/>
                          <a:cs typeface="Arial" panose="020B0604020202020204" pitchFamily="34" charset="0"/>
                        </a:rPr>
                        <a:t>(2.1-5.5)</a:t>
                      </a:r>
                      <a:endParaRPr lang="en-US" sz="16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16549">
                        <a:alpha val="50000"/>
                      </a:srgbClr>
                    </a:solidFill>
                  </a:tcPr>
                </a:tc>
                <a:extLst>
                  <a:ext uri="{0D108BD9-81ED-4DB2-BD59-A6C34878D82A}">
                    <a16:rowId xmlns:a16="http://schemas.microsoft.com/office/drawing/2014/main" val="2009128691"/>
                  </a:ext>
                </a:extLst>
              </a:tr>
              <a:tr h="337139">
                <a:tc>
                  <a:txBody>
                    <a:bodyPr/>
                    <a:lstStyle/>
                    <a:p>
                      <a:pPr algn="r" fontAlgn="b"/>
                      <a:r>
                        <a:rPr lang="en-US" sz="16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a:latin typeface="Arial" panose="020B0604020202020204" pitchFamily="34" charset="0"/>
                          <a:cs typeface="Arial" panose="020B0604020202020204" pitchFamily="34" charset="0"/>
                        </a:rPr>
                        <a:t>0.53 (0.40-0.69)</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1268160579"/>
                  </a:ext>
                </a:extLst>
              </a:tr>
              <a:tr h="337139">
                <a:tc>
                  <a:txBody>
                    <a:bodyPr/>
                    <a:lstStyle/>
                    <a:p>
                      <a:pPr algn="r" fontAlgn="b"/>
                      <a:endParaRPr lang="en-US" sz="16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0" i="0" dirty="0">
                          <a:latin typeface="Arial" panose="020B0604020202020204" pitchFamily="34" charset="0"/>
                          <a:cs typeface="Arial" panose="020B0604020202020204" pitchFamily="34" charset="0"/>
                        </a:rPr>
                        <a:t>Nominal</a:t>
                      </a:r>
                      <a:r>
                        <a:rPr lang="en-IE" sz="1600" b="0" i="1" dirty="0">
                          <a:latin typeface="Arial" panose="020B0604020202020204" pitchFamily="34" charset="0"/>
                          <a:cs typeface="Arial" panose="020B0604020202020204" pitchFamily="34" charset="0"/>
                        </a:rPr>
                        <a:t> p</a:t>
                      </a:r>
                      <a:r>
                        <a:rPr lang="en-IE" sz="1600" b="0" dirty="0">
                          <a:latin typeface="Arial" panose="020B0604020202020204" pitchFamily="34" charset="0"/>
                          <a:cs typeface="Arial" panose="020B0604020202020204" pitchFamily="34" charset="0"/>
                        </a:rPr>
                        <a:t>-value &lt; 0.0001</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4182006537"/>
                  </a:ext>
                </a:extLst>
              </a:tr>
            </a:tbl>
          </a:graphicData>
        </a:graphic>
      </p:graphicFrame>
      <p:pic>
        <p:nvPicPr>
          <p:cNvPr id="15" name="Graphic 14">
            <a:extLst>
              <a:ext uri="{FF2B5EF4-FFF2-40B4-BE49-F238E27FC236}">
                <a16:creationId xmlns:a16="http://schemas.microsoft.com/office/drawing/2014/main" id="{7F0D4019-04B7-7978-CE0F-9B260F8CDAEA}"/>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296757" y="0"/>
            <a:ext cx="11921067" cy="6705600"/>
          </a:xfrm>
          <a:prstGeom prst="rect">
            <a:avLst/>
          </a:prstGeom>
        </p:spPr>
      </p:pic>
    </p:spTree>
    <p:extLst>
      <p:ext uri="{BB962C8B-B14F-4D97-AF65-F5344CB8AC3E}">
        <p14:creationId xmlns:p14="http://schemas.microsoft.com/office/powerpoint/2010/main" val="37581234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C8DC34-FC21-3881-C8B4-140EF38103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BDC37A-A821-5DCC-6DB2-3EA887BF50D0}"/>
              </a:ext>
            </a:extLst>
          </p:cNvPr>
          <p:cNvSpPr>
            <a:spLocks noGrp="1"/>
          </p:cNvSpPr>
          <p:nvPr>
            <p:ph type="ctrTitle"/>
          </p:nvPr>
        </p:nvSpPr>
        <p:spPr/>
        <p:txBody>
          <a:bodyPr/>
          <a:lstStyle/>
          <a:p>
            <a:pPr>
              <a:lnSpc>
                <a:spcPct val="85000"/>
              </a:lnSpc>
            </a:pPr>
            <a:r>
              <a:rPr lang="en-GB" sz="3200" dirty="0"/>
              <a:t>EMBER-3 Subgroup Analysis: PFS of </a:t>
            </a:r>
            <a:r>
              <a:rPr lang="en-GB" sz="3200" dirty="0" err="1"/>
              <a:t>Imlunestrant</a:t>
            </a:r>
            <a:r>
              <a:rPr lang="en-GB" sz="3200" dirty="0"/>
              <a:t> + </a:t>
            </a:r>
            <a:r>
              <a:rPr lang="en-GB" sz="3200" dirty="0" err="1"/>
              <a:t>Abemaciclib</a:t>
            </a:r>
            <a:r>
              <a:rPr lang="en-GB" sz="3200" dirty="0"/>
              <a:t> vs </a:t>
            </a:r>
            <a:r>
              <a:rPr lang="en-GB" sz="3200" dirty="0" err="1"/>
              <a:t>Imlunestrant</a:t>
            </a:r>
            <a:r>
              <a:rPr lang="en-GB" sz="3200" dirty="0"/>
              <a:t> by </a:t>
            </a:r>
            <a:r>
              <a:rPr lang="en-GB" sz="3200" i="1" dirty="0"/>
              <a:t>ESR1</a:t>
            </a:r>
            <a:r>
              <a:rPr lang="en-GB" sz="3200" dirty="0"/>
              <a:t>m Status</a:t>
            </a:r>
            <a:endParaRPr lang="en-US" sz="3200" dirty="0"/>
          </a:p>
        </p:txBody>
      </p:sp>
      <p:sp>
        <p:nvSpPr>
          <p:cNvPr id="8" name="Footer Placeholder 12">
            <a:extLst>
              <a:ext uri="{FF2B5EF4-FFF2-40B4-BE49-F238E27FC236}">
                <a16:creationId xmlns:a16="http://schemas.microsoft.com/office/drawing/2014/main" id="{82D6DB39-FD9F-DC91-937D-A134EC8EF18A}"/>
              </a:ext>
            </a:extLst>
          </p:cNvPr>
          <p:cNvSpPr txBox="1">
            <a:spLocks/>
          </p:cNvSpPr>
          <p:nvPr/>
        </p:nvSpPr>
        <p:spPr>
          <a:xfrm>
            <a:off x="282902" y="6179660"/>
            <a:ext cx="11176035" cy="21544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616" rtl="0" eaLnBrk="1" fontAlgn="auto" latinLnBrk="0" hangingPunct="1">
              <a:lnSpc>
                <a:spcPct val="100000"/>
              </a:lnSpc>
              <a:spcBef>
                <a:spcPts val="0"/>
              </a:spcBef>
              <a:spcAft>
                <a:spcPts val="0"/>
              </a:spcAft>
              <a:buClrTx/>
              <a:buSzTx/>
              <a:buFontTx/>
              <a:buNone/>
              <a:tabLst/>
              <a:defRPr/>
            </a:pP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CI, confidence interval; ESR1m, </a:t>
            </a:r>
            <a:r>
              <a:rPr kumimoji="0" lang="en-IE"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estrogen</a:t>
            </a: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receptor 1 gene mutation; HR, hazard ratio; PFS, progression-free survival.</a:t>
            </a:r>
          </a:p>
        </p:txBody>
      </p:sp>
      <p:sp>
        <p:nvSpPr>
          <p:cNvPr id="10" name="TextBox 9">
            <a:extLst>
              <a:ext uri="{FF2B5EF4-FFF2-40B4-BE49-F238E27FC236}">
                <a16:creationId xmlns:a16="http://schemas.microsoft.com/office/drawing/2014/main" id="{615F1832-DDE4-69D7-C3ED-D1DA6DA51FAA}"/>
              </a:ext>
            </a:extLst>
          </p:cNvPr>
          <p:cNvSpPr txBox="1"/>
          <p:nvPr/>
        </p:nvSpPr>
        <p:spPr>
          <a:xfrm>
            <a:off x="2110357" y="6443146"/>
            <a:ext cx="7228960" cy="215444"/>
          </a:xfrm>
          <a:prstGeom prst="rect">
            <a:avLst/>
          </a:prstGeom>
          <a:noFill/>
        </p:spPr>
        <p:txBody>
          <a:bodyPr wrap="square">
            <a:spAutoFit/>
          </a:bodyPr>
          <a:lstStyle/>
          <a:p>
            <a:pPr marL="0" marR="0" lvl="0" indent="0" algn="r" defTabSz="609616"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Jhaveri K et al, SABCS 2025, Abstract GS3-08.</a:t>
            </a:r>
          </a:p>
        </p:txBody>
      </p:sp>
      <p:sp>
        <p:nvSpPr>
          <p:cNvPr id="11" name="Text Placeholder 9">
            <a:extLst>
              <a:ext uri="{FF2B5EF4-FFF2-40B4-BE49-F238E27FC236}">
                <a16:creationId xmlns:a16="http://schemas.microsoft.com/office/drawing/2014/main" id="{37C2E798-D766-605A-B3BA-2895CAE9D42E}"/>
              </a:ext>
            </a:extLst>
          </p:cNvPr>
          <p:cNvSpPr txBox="1">
            <a:spLocks/>
          </p:cNvSpPr>
          <p:nvPr/>
        </p:nvSpPr>
        <p:spPr>
          <a:xfrm>
            <a:off x="380999" y="5568455"/>
            <a:ext cx="11469791" cy="563164"/>
          </a:xfrm>
          <a:prstGeom prst="rect">
            <a:avLst/>
          </a:prstGeom>
          <a:solidFill>
            <a:schemeClr val="bg1">
              <a:lumMod val="95000"/>
              <a:alpha val="80148"/>
            </a:schemeClr>
          </a:solidFill>
        </p:spPr>
        <p:txBody>
          <a:bodyPr wrap="squar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n-US" sz="1400" b="1" i="0" u="none" strike="noStrike" kern="0" cap="none" spc="0" normalizeH="0" baseline="0" noProof="0" dirty="0">
                <a:ln>
                  <a:noFill/>
                </a:ln>
                <a:solidFill>
                  <a:srgbClr val="003353"/>
                </a:solidFill>
                <a:effectLst/>
                <a:uLnTx/>
                <a:uFillTx/>
                <a:latin typeface="Arial"/>
                <a:ea typeface="+mn-ea"/>
                <a:cs typeface="+mn-cs"/>
              </a:rPr>
              <a:t>Consistent benefit of </a:t>
            </a:r>
            <a:r>
              <a:rPr kumimoji="0" lang="en-US" sz="1400" b="1" i="0" u="none" strike="noStrike" kern="0" cap="none" spc="0" normalizeH="0" baseline="0" noProof="0" dirty="0" err="1">
                <a:ln>
                  <a:noFill/>
                </a:ln>
                <a:solidFill>
                  <a:srgbClr val="003353"/>
                </a:solidFill>
                <a:effectLst/>
                <a:uLnTx/>
                <a:uFillTx/>
                <a:latin typeface="Arial"/>
                <a:ea typeface="+mn-ea"/>
                <a:cs typeface="+mn-cs"/>
              </a:rPr>
              <a:t>imlunestrant</a:t>
            </a:r>
            <a:r>
              <a:rPr kumimoji="0" lang="en-US" sz="1400" b="1" i="0" u="none" strike="noStrike" kern="0" cap="none" spc="0" normalizeH="0" baseline="0" noProof="0" dirty="0">
                <a:ln>
                  <a:noFill/>
                </a:ln>
                <a:solidFill>
                  <a:srgbClr val="003353"/>
                </a:solidFill>
                <a:effectLst/>
                <a:uLnTx/>
                <a:uFillTx/>
                <a:latin typeface="Arial"/>
                <a:ea typeface="+mn-ea"/>
                <a:cs typeface="+mn-cs"/>
              </a:rPr>
              <a:t> + </a:t>
            </a:r>
            <a:r>
              <a:rPr kumimoji="0" lang="en-US" sz="1400" b="1" i="0" u="none" strike="noStrike" kern="0" cap="none" spc="0" normalizeH="0" baseline="0" noProof="0" dirty="0" err="1">
                <a:ln>
                  <a:noFill/>
                </a:ln>
                <a:solidFill>
                  <a:srgbClr val="003353"/>
                </a:solidFill>
                <a:effectLst/>
                <a:uLnTx/>
                <a:uFillTx/>
                <a:latin typeface="Arial"/>
                <a:ea typeface="+mn-ea"/>
                <a:cs typeface="+mn-cs"/>
              </a:rPr>
              <a:t>abemaciclib</a:t>
            </a:r>
            <a:r>
              <a:rPr kumimoji="0" lang="en-US" sz="1400" b="1" i="0" u="none" strike="noStrike" kern="0" cap="none" spc="0" normalizeH="0" baseline="0" noProof="0" dirty="0">
                <a:ln>
                  <a:noFill/>
                </a:ln>
                <a:solidFill>
                  <a:srgbClr val="003353"/>
                </a:solidFill>
                <a:effectLst/>
                <a:uLnTx/>
                <a:uFillTx/>
                <a:latin typeface="Arial"/>
                <a:ea typeface="+mn-ea"/>
                <a:cs typeface="+mn-cs"/>
              </a:rPr>
              <a:t> maintained regardless of </a:t>
            </a:r>
            <a:r>
              <a:rPr kumimoji="0" lang="en-US" sz="1400" b="1" i="1" u="none" strike="noStrike" kern="0" cap="none" spc="0" normalizeH="0" baseline="0" noProof="0" dirty="0">
                <a:ln>
                  <a:noFill/>
                </a:ln>
                <a:solidFill>
                  <a:srgbClr val="003353"/>
                </a:solidFill>
                <a:effectLst/>
                <a:uLnTx/>
                <a:uFillTx/>
                <a:latin typeface="Arial"/>
                <a:ea typeface="+mn-ea"/>
                <a:cs typeface="+mn-cs"/>
              </a:rPr>
              <a:t>ESR1m</a:t>
            </a:r>
            <a:r>
              <a:rPr kumimoji="0" lang="en-US" sz="1400" b="1" i="0" u="none" strike="noStrike" kern="0" cap="none" spc="0" normalizeH="0" baseline="0" noProof="0" dirty="0">
                <a:ln>
                  <a:noFill/>
                </a:ln>
                <a:solidFill>
                  <a:srgbClr val="003353"/>
                </a:solidFill>
                <a:effectLst/>
                <a:uLnTx/>
                <a:uFillTx/>
                <a:latin typeface="Arial"/>
                <a:ea typeface="+mn-ea"/>
                <a:cs typeface="+mn-cs"/>
              </a:rPr>
              <a:t> status. Combining a novel endocrine agent with targeting of cross-talk resistance pathway may increase efficacy and overcome dependence on </a:t>
            </a:r>
            <a:r>
              <a:rPr kumimoji="0" lang="en-US" sz="1400" b="1" i="1" u="none" strike="noStrike" kern="0" cap="none" spc="0" normalizeH="0" baseline="0" noProof="0" dirty="0">
                <a:ln>
                  <a:noFill/>
                </a:ln>
                <a:solidFill>
                  <a:srgbClr val="003353"/>
                </a:solidFill>
                <a:effectLst/>
                <a:uLnTx/>
                <a:uFillTx/>
                <a:latin typeface="Arial"/>
                <a:ea typeface="+mn-ea"/>
                <a:cs typeface="+mn-cs"/>
              </a:rPr>
              <a:t>ESR1m</a:t>
            </a:r>
            <a:r>
              <a:rPr kumimoji="0" lang="en-US" sz="1400" b="1" i="0" u="none" strike="noStrike" kern="0" cap="none" spc="0" normalizeH="0" baseline="0" noProof="0" dirty="0">
                <a:ln>
                  <a:noFill/>
                </a:ln>
                <a:solidFill>
                  <a:srgbClr val="003353"/>
                </a:solidFill>
                <a:effectLst/>
                <a:uLnTx/>
                <a:uFillTx/>
                <a:latin typeface="Arial"/>
                <a:ea typeface="+mn-ea"/>
                <a:cs typeface="+mn-cs"/>
              </a:rPr>
              <a:t>. </a:t>
            </a:r>
          </a:p>
        </p:txBody>
      </p:sp>
      <p:sp>
        <p:nvSpPr>
          <p:cNvPr id="3" name="TextBox 2">
            <a:extLst>
              <a:ext uri="{FF2B5EF4-FFF2-40B4-BE49-F238E27FC236}">
                <a16:creationId xmlns:a16="http://schemas.microsoft.com/office/drawing/2014/main" id="{7B6B472B-5208-4A72-82BE-FFD4D3C4F1AB}"/>
              </a:ext>
            </a:extLst>
          </p:cNvPr>
          <p:cNvSpPr txBox="1"/>
          <p:nvPr/>
        </p:nvSpPr>
        <p:spPr>
          <a:xfrm>
            <a:off x="931917" y="1152093"/>
            <a:ext cx="4560656" cy="338554"/>
          </a:xfrm>
          <a:prstGeom prst="rect">
            <a:avLst/>
          </a:prstGeom>
          <a:noFill/>
        </p:spPr>
        <p:txBody>
          <a:bodyPr wrap="square"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Patients With </a:t>
            </a:r>
            <a:r>
              <a:rPr kumimoji="0" lang="en-US" sz="16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t>
            </a:r>
          </a:p>
        </p:txBody>
      </p:sp>
      <p:sp>
        <p:nvSpPr>
          <p:cNvPr id="4" name="TextBox 3">
            <a:extLst>
              <a:ext uri="{FF2B5EF4-FFF2-40B4-BE49-F238E27FC236}">
                <a16:creationId xmlns:a16="http://schemas.microsoft.com/office/drawing/2014/main" id="{13816782-00BB-699B-4830-1FC91570EA85}"/>
              </a:ext>
            </a:extLst>
          </p:cNvPr>
          <p:cNvSpPr txBox="1"/>
          <p:nvPr/>
        </p:nvSpPr>
        <p:spPr>
          <a:xfrm>
            <a:off x="6711773" y="1141493"/>
            <a:ext cx="4636720" cy="338554"/>
          </a:xfrm>
          <a:prstGeom prst="rect">
            <a:avLst/>
          </a:prstGeom>
          <a:noFill/>
        </p:spPr>
        <p:txBody>
          <a:bodyPr wrap="square" rtlCol="0">
            <a:spAutoFit/>
          </a:bodyP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Patients Without </a:t>
            </a:r>
            <a:r>
              <a:rPr kumimoji="0" lang="en-US" sz="16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t>
            </a:r>
          </a:p>
        </p:txBody>
      </p:sp>
      <p:graphicFrame>
        <p:nvGraphicFramePr>
          <p:cNvPr id="5" name="Table 4">
            <a:extLst>
              <a:ext uri="{FF2B5EF4-FFF2-40B4-BE49-F238E27FC236}">
                <a16:creationId xmlns:a16="http://schemas.microsoft.com/office/drawing/2014/main" id="{159A6DA3-5142-257A-7BDA-10754E9C56F7}"/>
              </a:ext>
            </a:extLst>
          </p:cNvPr>
          <p:cNvGraphicFramePr>
            <a:graphicFrameLocks noGrp="1"/>
          </p:cNvGraphicFramePr>
          <p:nvPr/>
        </p:nvGraphicFramePr>
        <p:xfrm>
          <a:off x="2041726" y="2092231"/>
          <a:ext cx="3839999" cy="1280160"/>
        </p:xfrm>
        <a:graphic>
          <a:graphicData uri="http://schemas.openxmlformats.org/drawingml/2006/table">
            <a:tbl>
              <a:tblPr/>
              <a:tblGrid>
                <a:gridCol w="1384797">
                  <a:extLst>
                    <a:ext uri="{9D8B030D-6E8A-4147-A177-3AD203B41FA5}">
                      <a16:colId xmlns:a16="http://schemas.microsoft.com/office/drawing/2014/main" val="1772073433"/>
                    </a:ext>
                  </a:extLst>
                </a:gridCol>
                <a:gridCol w="71841">
                  <a:extLst>
                    <a:ext uri="{9D8B030D-6E8A-4147-A177-3AD203B41FA5}">
                      <a16:colId xmlns:a16="http://schemas.microsoft.com/office/drawing/2014/main" val="1269527834"/>
                    </a:ext>
                  </a:extLst>
                </a:gridCol>
                <a:gridCol w="1204340">
                  <a:extLst>
                    <a:ext uri="{9D8B030D-6E8A-4147-A177-3AD203B41FA5}">
                      <a16:colId xmlns:a16="http://schemas.microsoft.com/office/drawing/2014/main" val="482366381"/>
                    </a:ext>
                  </a:extLst>
                </a:gridCol>
                <a:gridCol w="1179021">
                  <a:extLst>
                    <a:ext uri="{9D8B030D-6E8A-4147-A177-3AD203B41FA5}">
                      <a16:colId xmlns:a16="http://schemas.microsoft.com/office/drawing/2014/main" val="3570004783"/>
                    </a:ext>
                  </a:extLst>
                </a:gridCol>
              </a:tblGrid>
              <a:tr h="274320">
                <a:tc>
                  <a:txBody>
                    <a:bodyPr/>
                    <a:lstStyle/>
                    <a:p>
                      <a:pPr algn="r" fontAlgn="ctr"/>
                      <a:r>
                        <a:rPr lang="en-US" sz="1200" b="0" i="0" u="none" strike="noStrike">
                          <a:solidFill>
                            <a:srgbClr val="000000"/>
                          </a:solidFill>
                          <a:effectLst/>
                          <a:latin typeface="Arial" panose="020B0604020202020204" pitchFamily="34" charset="0"/>
                        </a:rPr>
                        <a:t>No. of events </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200">
                          <a:latin typeface="Arial" panose="020B0604020202020204" pitchFamily="34" charset="0"/>
                          <a:cs typeface="Arial" panose="020B0604020202020204" pitchFamily="34" charset="0"/>
                        </a:rPr>
                        <a:t>48</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200">
                          <a:latin typeface="Arial" panose="020B0604020202020204" pitchFamily="34" charset="0"/>
                          <a:cs typeface="Arial" panose="020B0604020202020204" pitchFamily="34" charset="0"/>
                        </a:rPr>
                        <a:t>82</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7867555"/>
                  </a:ext>
                </a:extLst>
              </a:tr>
              <a:tr h="457200">
                <a:tc>
                  <a:txBody>
                    <a:bodyPr/>
                    <a:lstStyle/>
                    <a:p>
                      <a:pPr algn="r" fontAlgn="ctr"/>
                      <a:r>
                        <a:rPr lang="en-US" sz="1200" b="0" i="0" u="none" strike="noStrike">
                          <a:solidFill>
                            <a:srgbClr val="000000"/>
                          </a:solidFill>
                          <a:effectLst/>
                          <a:latin typeface="Arial" panose="020B0604020202020204" pitchFamily="34" charset="0"/>
                        </a:rPr>
                        <a:t>Median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200" b="1">
                          <a:latin typeface="Arial" panose="020B0604020202020204" pitchFamily="34" charset="0"/>
                          <a:cs typeface="Arial" panose="020B0604020202020204" pitchFamily="34" charset="0"/>
                        </a:rPr>
                        <a:t>11.1 </a:t>
                      </a:r>
                    </a:p>
                    <a:p>
                      <a:pPr algn="ctr"/>
                      <a:r>
                        <a:rPr lang="en-IE" sz="1200" b="0">
                          <a:latin typeface="Arial" panose="020B0604020202020204" pitchFamily="34" charset="0"/>
                          <a:cs typeface="Arial" panose="020B0604020202020204" pitchFamily="34" charset="0"/>
                        </a:rPr>
                        <a:t>(7.4-16.4</a:t>
                      </a:r>
                      <a:r>
                        <a:rPr lang="en-IE" sz="1200">
                          <a:latin typeface="Arial" panose="020B0604020202020204" pitchFamily="34" charset="0"/>
                          <a:cs typeface="Arial" panose="020B0604020202020204" pitchFamily="34" charset="0"/>
                        </a:rPr>
                        <a:t>)</a:t>
                      </a:r>
                      <a:endParaRPr lang="en-US" sz="1200">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7095A">
                        <a:alpha val="50196"/>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5.5</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 </a:t>
                      </a:r>
                      <a:r>
                        <a:rPr lang="en-IE" sz="1200">
                          <a:latin typeface="Arial" panose="020B0604020202020204" pitchFamily="34" charset="0"/>
                          <a:cs typeface="Arial" panose="020B0604020202020204" pitchFamily="34" charset="0"/>
                        </a:rPr>
                        <a:t>(3.8-7.2)</a:t>
                      </a:r>
                      <a:endParaRPr lang="en-US" sz="12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16549">
                        <a:alpha val="50196"/>
                      </a:srgbClr>
                    </a:solidFill>
                  </a:tcPr>
                </a:tc>
                <a:extLst>
                  <a:ext uri="{0D108BD9-81ED-4DB2-BD59-A6C34878D82A}">
                    <a16:rowId xmlns:a16="http://schemas.microsoft.com/office/drawing/2014/main" val="2009128691"/>
                  </a:ext>
                </a:extLst>
              </a:tr>
              <a:tr h="274320">
                <a:tc>
                  <a:txBody>
                    <a:bodyPr/>
                    <a:lstStyle/>
                    <a:p>
                      <a:pPr algn="r" fontAlgn="b"/>
                      <a:r>
                        <a:rPr lang="en-US" sz="12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b"/>
                      <a:endParaRPr lang="en-US" sz="12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0.49 (0.33-0.71)</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1268160579"/>
                  </a:ext>
                </a:extLst>
              </a:tr>
              <a:tr h="274320">
                <a:tc gridSpan="2">
                  <a:txBody>
                    <a:bodyPr/>
                    <a:lstStyle/>
                    <a:p>
                      <a:pPr algn="r" fontAlgn="b"/>
                      <a:endParaRPr lang="en-US" sz="12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0" i="0">
                          <a:latin typeface="Arial" panose="020B0604020202020204" pitchFamily="34" charset="0"/>
                          <a:cs typeface="Arial" panose="020B0604020202020204" pitchFamily="34" charset="0"/>
                        </a:rPr>
                        <a:t>Nominal</a:t>
                      </a:r>
                      <a:r>
                        <a:rPr lang="en-IE" sz="1200" b="0" i="1">
                          <a:latin typeface="Arial" panose="020B0604020202020204" pitchFamily="34" charset="0"/>
                          <a:cs typeface="Arial" panose="020B0604020202020204" pitchFamily="34" charset="0"/>
                        </a:rPr>
                        <a:t> p</a:t>
                      </a:r>
                      <a:r>
                        <a:rPr lang="en-IE" sz="1200" b="0">
                          <a:latin typeface="Arial" panose="020B0604020202020204" pitchFamily="34" charset="0"/>
                          <a:cs typeface="Arial" panose="020B0604020202020204" pitchFamily="34" charset="0"/>
                        </a:rPr>
                        <a:t>-value = 0.0002</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664920767"/>
                  </a:ext>
                </a:extLst>
              </a:tr>
            </a:tbl>
          </a:graphicData>
        </a:graphic>
      </p:graphicFrame>
      <p:grpSp>
        <p:nvGrpSpPr>
          <p:cNvPr id="6" name="Group 5">
            <a:extLst>
              <a:ext uri="{FF2B5EF4-FFF2-40B4-BE49-F238E27FC236}">
                <a16:creationId xmlns:a16="http://schemas.microsoft.com/office/drawing/2014/main" id="{B8911FEC-5862-CFB7-1739-35A1094D25D0}"/>
              </a:ext>
            </a:extLst>
          </p:cNvPr>
          <p:cNvGrpSpPr/>
          <p:nvPr/>
        </p:nvGrpSpPr>
        <p:grpSpPr>
          <a:xfrm>
            <a:off x="3505250" y="1464866"/>
            <a:ext cx="2376476" cy="625391"/>
            <a:chOff x="6884628" y="1012424"/>
            <a:chExt cx="1623772" cy="401962"/>
          </a:xfrm>
        </p:grpSpPr>
        <p:sp>
          <p:nvSpPr>
            <p:cNvPr id="9" name="Rectangle: Top Corners Rounded 21">
              <a:extLst>
                <a:ext uri="{FF2B5EF4-FFF2-40B4-BE49-F238E27FC236}">
                  <a16:creationId xmlns:a16="http://schemas.microsoft.com/office/drawing/2014/main" id="{EDC756B3-8695-B2B7-FAEC-57FB26ABF0BE}"/>
                </a:ext>
              </a:extLst>
            </p:cNvPr>
            <p:cNvSpPr/>
            <p:nvPr/>
          </p:nvSpPr>
          <p:spPr>
            <a:xfrm>
              <a:off x="6884628" y="1012424"/>
              <a:ext cx="807857" cy="401067"/>
            </a:xfrm>
            <a:prstGeom prst="round2SameRect">
              <a:avLst/>
            </a:prstGeom>
            <a:solidFill>
              <a:srgbClr val="C7095A"/>
            </a:solidFill>
            <a:ln>
              <a:noFill/>
            </a:ln>
          </p:spPr>
          <p:style>
            <a:lnRef idx="0">
              <a:scrgbClr r="0" g="0" b="0"/>
            </a:lnRef>
            <a:fillRef idx="0">
              <a:scrgbClr r="0" g="0" b="0"/>
            </a:fillRef>
            <a:effectRef idx="0">
              <a:scrgbClr r="0" g="0" b="0"/>
            </a:effectRef>
            <a:fontRef idx="minor">
              <a:schemeClr val="lt1"/>
            </a:fontRef>
          </p:style>
          <p:txBody>
            <a:bodyPr lIns="0" rIns="0" rtlCol="0" anchor="ct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 </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abemaciclib</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n=67</a:t>
              </a:r>
            </a:p>
          </p:txBody>
        </p:sp>
        <p:sp>
          <p:nvSpPr>
            <p:cNvPr id="16" name="Rectangle: Top Corners Rounded 22">
              <a:extLst>
                <a:ext uri="{FF2B5EF4-FFF2-40B4-BE49-F238E27FC236}">
                  <a16:creationId xmlns:a16="http://schemas.microsoft.com/office/drawing/2014/main" id="{720DE00F-A757-EAA6-92EE-9930C0FB7442}"/>
                </a:ext>
              </a:extLst>
            </p:cNvPr>
            <p:cNvSpPr/>
            <p:nvPr/>
          </p:nvSpPr>
          <p:spPr>
            <a:xfrm>
              <a:off x="7700543" y="1013318"/>
              <a:ext cx="807857" cy="401068"/>
            </a:xfrm>
            <a:prstGeom prst="round2SameRect">
              <a:avLst/>
            </a:prstGeom>
            <a:solidFill>
              <a:srgbClr val="F16549"/>
            </a:solidFill>
            <a:ln>
              <a:noFill/>
            </a:ln>
          </p:spPr>
          <p:style>
            <a:lnRef idx="0">
              <a:scrgbClr r="0" g="0" b="0"/>
            </a:lnRef>
            <a:fillRef idx="0">
              <a:scrgbClr r="0" g="0" b="0"/>
            </a:fillRef>
            <a:effectRef idx="0">
              <a:scrgbClr r="0" g="0" b="0"/>
            </a:effectRef>
            <a:fontRef idx="minor">
              <a:schemeClr val="lt1"/>
            </a:fontRef>
          </p:style>
          <p:txBody>
            <a:bodyPr lIns="0" rIns="0" rtlCol="0" anchor="ctr"/>
            <a:lstStyle/>
            <a:p>
              <a:pPr marL="0" marR="0" lvl="0" indent="0" algn="ctr" defTabSz="609616"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n=92</a:t>
              </a:r>
            </a:p>
          </p:txBody>
        </p:sp>
      </p:grpSp>
      <p:graphicFrame>
        <p:nvGraphicFramePr>
          <p:cNvPr id="17" name="Table 16">
            <a:extLst>
              <a:ext uri="{FF2B5EF4-FFF2-40B4-BE49-F238E27FC236}">
                <a16:creationId xmlns:a16="http://schemas.microsoft.com/office/drawing/2014/main" id="{B0C14836-54AA-0FBE-8EDB-2A7832B6B3D9}"/>
              </a:ext>
            </a:extLst>
          </p:cNvPr>
          <p:cNvGraphicFramePr>
            <a:graphicFrameLocks noGrp="1"/>
          </p:cNvGraphicFramePr>
          <p:nvPr/>
        </p:nvGraphicFramePr>
        <p:xfrm>
          <a:off x="8003291" y="2095633"/>
          <a:ext cx="3840000" cy="1280160"/>
        </p:xfrm>
        <a:graphic>
          <a:graphicData uri="http://schemas.openxmlformats.org/drawingml/2006/table">
            <a:tbl>
              <a:tblPr/>
              <a:tblGrid>
                <a:gridCol w="1387813">
                  <a:extLst>
                    <a:ext uri="{9D8B030D-6E8A-4147-A177-3AD203B41FA5}">
                      <a16:colId xmlns:a16="http://schemas.microsoft.com/office/drawing/2014/main" val="1772073433"/>
                    </a:ext>
                  </a:extLst>
                </a:gridCol>
                <a:gridCol w="68827">
                  <a:extLst>
                    <a:ext uri="{9D8B030D-6E8A-4147-A177-3AD203B41FA5}">
                      <a16:colId xmlns:a16="http://schemas.microsoft.com/office/drawing/2014/main" val="1719845623"/>
                    </a:ext>
                  </a:extLst>
                </a:gridCol>
                <a:gridCol w="1204339">
                  <a:extLst>
                    <a:ext uri="{9D8B030D-6E8A-4147-A177-3AD203B41FA5}">
                      <a16:colId xmlns:a16="http://schemas.microsoft.com/office/drawing/2014/main" val="482366381"/>
                    </a:ext>
                  </a:extLst>
                </a:gridCol>
                <a:gridCol w="1179021">
                  <a:extLst>
                    <a:ext uri="{9D8B030D-6E8A-4147-A177-3AD203B41FA5}">
                      <a16:colId xmlns:a16="http://schemas.microsoft.com/office/drawing/2014/main" val="3570004783"/>
                    </a:ext>
                  </a:extLst>
                </a:gridCol>
              </a:tblGrid>
              <a:tr h="274320">
                <a:tc>
                  <a:txBody>
                    <a:bodyPr/>
                    <a:lstStyle/>
                    <a:p>
                      <a:pPr algn="r" fontAlgn="ctr"/>
                      <a:r>
                        <a:rPr lang="en-US" sz="12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200">
                          <a:latin typeface="Arial" panose="020B0604020202020204" pitchFamily="34" charset="0"/>
                          <a:cs typeface="Arial" panose="020B0604020202020204" pitchFamily="34" charset="0"/>
                        </a:rPr>
                        <a:t>96</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IE" sz="1200">
                          <a:latin typeface="Arial" panose="020B0604020202020204" pitchFamily="34" charset="0"/>
                          <a:cs typeface="Arial" panose="020B0604020202020204" pitchFamily="34" charset="0"/>
                        </a:rPr>
                        <a:t>92</a:t>
                      </a:r>
                      <a:endParaRPr lang="en-US" sz="1200">
                        <a:latin typeface="Arial" panose="020B0604020202020204" pitchFamily="34" charset="0"/>
                        <a:cs typeface="Arial" panose="020B0604020202020204" pitchFamily="34" charset="0"/>
                      </a:endParaRP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7867555"/>
                  </a:ext>
                </a:extLst>
              </a:tr>
              <a:tr h="457200">
                <a:tc>
                  <a:txBody>
                    <a:bodyPr/>
                    <a:lstStyle/>
                    <a:p>
                      <a:pPr algn="r" fontAlgn="ctr"/>
                      <a:r>
                        <a:rPr lang="en-US" sz="1200" b="0" i="0" u="none" strike="noStrike">
                          <a:solidFill>
                            <a:srgbClr val="000000"/>
                          </a:solidFill>
                          <a:effectLst/>
                          <a:latin typeface="Arial" panose="020B0604020202020204" pitchFamily="34" charset="0"/>
                        </a:rPr>
                        <a:t>Median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2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IE" sz="1200" b="1">
                          <a:latin typeface="Arial" panose="020B0604020202020204" pitchFamily="34" charset="0"/>
                          <a:cs typeface="Arial" panose="020B0604020202020204" pitchFamily="34" charset="0"/>
                        </a:rPr>
                        <a:t>9.2</a:t>
                      </a:r>
                    </a:p>
                    <a:p>
                      <a:pPr algn="ctr"/>
                      <a:r>
                        <a:rPr lang="en-IE" sz="1200" b="0">
                          <a:latin typeface="Arial" panose="020B0604020202020204" pitchFamily="34" charset="0"/>
                          <a:cs typeface="Arial" panose="020B0604020202020204" pitchFamily="34" charset="0"/>
                        </a:rPr>
                        <a:t>(7.4-13.8</a:t>
                      </a:r>
                      <a:r>
                        <a:rPr lang="en-IE" sz="1200">
                          <a:latin typeface="Arial" panose="020B0604020202020204" pitchFamily="34" charset="0"/>
                          <a:cs typeface="Arial" panose="020B0604020202020204" pitchFamily="34" charset="0"/>
                        </a:rPr>
                        <a:t>)</a:t>
                      </a:r>
                      <a:endParaRPr lang="en-US" sz="1200">
                        <a:latin typeface="Arial" panose="020B0604020202020204" pitchFamily="34" charset="0"/>
                        <a:cs typeface="Arial" panose="020B0604020202020204" pitchFamily="34" charset="0"/>
                      </a:endParaRP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7095A">
                        <a:alpha val="50196"/>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5.5</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 </a:t>
                      </a:r>
                      <a:r>
                        <a:rPr lang="en-IE" sz="1200">
                          <a:latin typeface="Arial" panose="020B0604020202020204" pitchFamily="34" charset="0"/>
                          <a:cs typeface="Arial" panose="020B0604020202020204" pitchFamily="34" charset="0"/>
                        </a:rPr>
                        <a:t>(3.6-5.8)</a:t>
                      </a:r>
                      <a:endParaRPr lang="en-US" sz="12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16549">
                        <a:alpha val="50196"/>
                      </a:srgbClr>
                    </a:solidFill>
                  </a:tcPr>
                </a:tc>
                <a:extLst>
                  <a:ext uri="{0D108BD9-81ED-4DB2-BD59-A6C34878D82A}">
                    <a16:rowId xmlns:a16="http://schemas.microsoft.com/office/drawing/2014/main" val="2009128691"/>
                  </a:ext>
                </a:extLst>
              </a:tr>
              <a:tr h="274320">
                <a:tc>
                  <a:txBody>
                    <a:bodyPr/>
                    <a:lstStyle/>
                    <a:p>
                      <a:pPr algn="r" fontAlgn="b"/>
                      <a:r>
                        <a:rPr lang="en-US" sz="12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en-US" sz="12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1">
                          <a:latin typeface="Arial" panose="020B0604020202020204" pitchFamily="34" charset="0"/>
                          <a:cs typeface="Arial" panose="020B0604020202020204" pitchFamily="34" charset="0"/>
                        </a:rPr>
                        <a:t>0.64 (0.47-0.85)</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1268160579"/>
                  </a:ext>
                </a:extLst>
              </a:tr>
              <a:tr h="274320">
                <a:tc gridSpan="2">
                  <a:txBody>
                    <a:bodyPr/>
                    <a:lstStyle/>
                    <a:p>
                      <a:pPr algn="r" fontAlgn="b"/>
                      <a:endParaRPr lang="en-US" sz="12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200" b="0" i="0">
                          <a:latin typeface="Arial" panose="020B0604020202020204" pitchFamily="34" charset="0"/>
                          <a:cs typeface="Arial" panose="020B0604020202020204" pitchFamily="34" charset="0"/>
                        </a:rPr>
                        <a:t>Nominal</a:t>
                      </a:r>
                      <a:r>
                        <a:rPr lang="en-IE" sz="1200" b="0" i="1">
                          <a:latin typeface="Arial" panose="020B0604020202020204" pitchFamily="34" charset="0"/>
                          <a:cs typeface="Arial" panose="020B0604020202020204" pitchFamily="34" charset="0"/>
                        </a:rPr>
                        <a:t> p</a:t>
                      </a:r>
                      <a:r>
                        <a:rPr lang="en-IE" sz="1200" b="0">
                          <a:latin typeface="Arial" panose="020B0604020202020204" pitchFamily="34" charset="0"/>
                          <a:cs typeface="Arial" panose="020B0604020202020204" pitchFamily="34" charset="0"/>
                        </a:rPr>
                        <a:t>-value = 0.0023</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664920767"/>
                  </a:ext>
                </a:extLst>
              </a:tr>
            </a:tbl>
          </a:graphicData>
        </a:graphic>
      </p:graphicFrame>
      <p:grpSp>
        <p:nvGrpSpPr>
          <p:cNvPr id="18" name="Group 17">
            <a:extLst>
              <a:ext uri="{FF2B5EF4-FFF2-40B4-BE49-F238E27FC236}">
                <a16:creationId xmlns:a16="http://schemas.microsoft.com/office/drawing/2014/main" id="{5018B289-90BB-16C7-1DB6-0883CB1EF2F7}"/>
              </a:ext>
            </a:extLst>
          </p:cNvPr>
          <p:cNvGrpSpPr/>
          <p:nvPr/>
        </p:nvGrpSpPr>
        <p:grpSpPr>
          <a:xfrm>
            <a:off x="9433926" y="1466411"/>
            <a:ext cx="2416864" cy="625424"/>
            <a:chOff x="6882226" y="1012424"/>
            <a:chExt cx="1614449" cy="404854"/>
          </a:xfrm>
        </p:grpSpPr>
        <p:sp>
          <p:nvSpPr>
            <p:cNvPr id="19" name="Rectangle: Top Corners Rounded 21">
              <a:extLst>
                <a:ext uri="{FF2B5EF4-FFF2-40B4-BE49-F238E27FC236}">
                  <a16:creationId xmlns:a16="http://schemas.microsoft.com/office/drawing/2014/main" id="{16808E40-C7DD-DA94-83AB-C680B0BF7A6F}"/>
                </a:ext>
              </a:extLst>
            </p:cNvPr>
            <p:cNvSpPr/>
            <p:nvPr/>
          </p:nvSpPr>
          <p:spPr>
            <a:xfrm>
              <a:off x="6882226" y="1012424"/>
              <a:ext cx="801592" cy="403932"/>
            </a:xfrm>
            <a:prstGeom prst="round2SameRect">
              <a:avLst/>
            </a:prstGeom>
            <a:solidFill>
              <a:srgbClr val="C7095A"/>
            </a:solidFill>
            <a:ln>
              <a:noFill/>
            </a:ln>
          </p:spPr>
          <p:style>
            <a:lnRef idx="0">
              <a:scrgbClr r="0" g="0" b="0"/>
            </a:lnRef>
            <a:fillRef idx="0">
              <a:scrgbClr r="0" g="0" b="0"/>
            </a:fillRef>
            <a:effectRef idx="0">
              <a:scrgbClr r="0" g="0" b="0"/>
            </a:effectRef>
            <a:fontRef idx="minor">
              <a:schemeClr val="lt1"/>
            </a:fontRef>
          </p:style>
          <p:txBody>
            <a:bodyPr lIns="0" rIns="0" rtlCol="0" anchor="ctr"/>
            <a:lstStyle/>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Imlunestrant </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abemaciclib</a:t>
              </a: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n=146</a:t>
              </a:r>
            </a:p>
          </p:txBody>
        </p:sp>
        <p:sp>
          <p:nvSpPr>
            <p:cNvPr id="20" name="Rectangle: Top Corners Rounded 22">
              <a:extLst>
                <a:ext uri="{FF2B5EF4-FFF2-40B4-BE49-F238E27FC236}">
                  <a16:creationId xmlns:a16="http://schemas.microsoft.com/office/drawing/2014/main" id="{51FFDEF3-BC50-5CE3-F0D7-6AB5715994F2}"/>
                </a:ext>
              </a:extLst>
            </p:cNvPr>
            <p:cNvSpPr/>
            <p:nvPr/>
          </p:nvSpPr>
          <p:spPr>
            <a:xfrm>
              <a:off x="7695083" y="1013346"/>
              <a:ext cx="801592" cy="403932"/>
            </a:xfrm>
            <a:prstGeom prst="round2SameRect">
              <a:avLst/>
            </a:prstGeom>
            <a:solidFill>
              <a:srgbClr val="F16549"/>
            </a:solidFill>
            <a:ln>
              <a:noFill/>
            </a:ln>
          </p:spPr>
          <p:style>
            <a:lnRef idx="0">
              <a:scrgbClr r="0" g="0" b="0"/>
            </a:lnRef>
            <a:fillRef idx="0">
              <a:scrgbClr r="0" g="0" b="0"/>
            </a:fillRef>
            <a:effectRef idx="0">
              <a:scrgbClr r="0" g="0" b="0"/>
            </a:effectRef>
            <a:fontRef idx="minor">
              <a:schemeClr val="lt1"/>
            </a:fontRef>
          </p:style>
          <p:txBody>
            <a:bodyPr lIns="0" rIns="0" rtlCol="0" anchor="ctr"/>
            <a:lstStyle/>
            <a:p>
              <a:pPr marL="0" marR="0" lvl="0" indent="0" algn="ctr" defTabSz="609616"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endPar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61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n=121</a:t>
              </a:r>
            </a:p>
          </p:txBody>
        </p:sp>
      </p:grpSp>
      <p:pic>
        <p:nvPicPr>
          <p:cNvPr id="21" name="Graphic 20">
            <a:extLst>
              <a:ext uri="{FF2B5EF4-FFF2-40B4-BE49-F238E27FC236}">
                <a16:creationId xmlns:a16="http://schemas.microsoft.com/office/drawing/2014/main" id="{9B3644CE-D36A-008B-282F-D3E0341628E3}"/>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75282" y="-262454"/>
            <a:ext cx="11921067" cy="6705600"/>
          </a:xfrm>
          <a:prstGeom prst="rect">
            <a:avLst/>
          </a:prstGeom>
        </p:spPr>
      </p:pic>
    </p:spTree>
    <p:extLst>
      <p:ext uri="{BB962C8B-B14F-4D97-AF65-F5344CB8AC3E}">
        <p14:creationId xmlns:p14="http://schemas.microsoft.com/office/powerpoint/2010/main" val="34227914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4A89AC-C838-3317-62BF-6BF307C6829D}"/>
            </a:ext>
          </a:extLst>
        </p:cNvPr>
        <p:cNvGrpSpPr/>
        <p:nvPr/>
      </p:nvGrpSpPr>
      <p:grpSpPr>
        <a:xfrm>
          <a:off x="0" y="0"/>
          <a:ext cx="0" cy="0"/>
          <a:chOff x="0" y="0"/>
          <a:chExt cx="0" cy="0"/>
        </a:xfrm>
      </p:grpSpPr>
      <p:pic>
        <p:nvPicPr>
          <p:cNvPr id="7" name="Graphic 6">
            <a:extLst>
              <a:ext uri="{FF2B5EF4-FFF2-40B4-BE49-F238E27FC236}">
                <a16:creationId xmlns:a16="http://schemas.microsoft.com/office/drawing/2014/main" id="{03AC5609-A63F-B8BF-2DF4-E0C2721F9F34}"/>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235697" y="76200"/>
            <a:ext cx="11921067" cy="6705600"/>
          </a:xfrm>
          <a:prstGeom prst="rect">
            <a:avLst/>
          </a:prstGeom>
        </p:spPr>
      </p:pic>
      <p:sp>
        <p:nvSpPr>
          <p:cNvPr id="2" name="Title 1">
            <a:extLst>
              <a:ext uri="{FF2B5EF4-FFF2-40B4-BE49-F238E27FC236}">
                <a16:creationId xmlns:a16="http://schemas.microsoft.com/office/drawing/2014/main" id="{D16C9D9E-C5A7-FECE-8A24-FA5AC7006844}"/>
              </a:ext>
            </a:extLst>
          </p:cNvPr>
          <p:cNvSpPr>
            <a:spLocks noGrp="1"/>
          </p:cNvSpPr>
          <p:nvPr>
            <p:ph type="ctrTitle"/>
          </p:nvPr>
        </p:nvSpPr>
        <p:spPr>
          <a:xfrm>
            <a:off x="366530" y="303193"/>
            <a:ext cx="11678325" cy="611207"/>
          </a:xfrm>
        </p:spPr>
        <p:txBody>
          <a:bodyPr/>
          <a:lstStyle/>
          <a:p>
            <a:pPr>
              <a:lnSpc>
                <a:spcPct val="85000"/>
              </a:lnSpc>
            </a:pPr>
            <a:r>
              <a:rPr lang="en-GB" sz="2800" spc="-13" dirty="0"/>
              <a:t>EMBER-3 Subgroup Analysis: PFS of </a:t>
            </a:r>
            <a:r>
              <a:rPr lang="en-GB" sz="2800" spc="-13" dirty="0" err="1"/>
              <a:t>Imlunestrant</a:t>
            </a:r>
            <a:r>
              <a:rPr lang="en-GB" sz="2800" spc="-13" dirty="0"/>
              <a:t> +</a:t>
            </a:r>
            <a:r>
              <a:rPr lang="en-GB" sz="2800" spc="-13" dirty="0" err="1"/>
              <a:t>Abemaciclib</a:t>
            </a:r>
            <a:r>
              <a:rPr lang="en-GB" sz="2800" spc="-13" dirty="0"/>
              <a:t> vs </a:t>
            </a:r>
            <a:r>
              <a:rPr lang="en-GB" sz="2800" spc="-13" dirty="0" err="1"/>
              <a:t>Imlunestrant</a:t>
            </a:r>
            <a:r>
              <a:rPr lang="en-GB" sz="2800" spc="-13" dirty="0"/>
              <a:t> </a:t>
            </a:r>
            <a:r>
              <a:rPr lang="en-US" sz="2800" spc="-13" dirty="0"/>
              <a:t>in Patients With </a:t>
            </a:r>
            <a:r>
              <a:rPr lang="en-US" sz="2800" i="1" spc="-13" dirty="0"/>
              <a:t>ESR1</a:t>
            </a:r>
            <a:r>
              <a:rPr lang="en-US" sz="2800" spc="-13" dirty="0"/>
              <a:t>m and PI3K Pathway </a:t>
            </a:r>
            <a:r>
              <a:rPr lang="en-US" sz="2800" spc="-13" dirty="0" err="1"/>
              <a:t>Mutation</a:t>
            </a:r>
            <a:r>
              <a:rPr lang="en-US" sz="2800" spc="-13" baseline="30000" dirty="0" err="1"/>
              <a:t>a</a:t>
            </a:r>
            <a:r>
              <a:rPr lang="en-US" sz="2800" spc="-13" dirty="0"/>
              <a:t> </a:t>
            </a:r>
            <a:endParaRPr lang="en-US" sz="2800" dirty="0"/>
          </a:p>
        </p:txBody>
      </p:sp>
      <p:sp>
        <p:nvSpPr>
          <p:cNvPr id="8" name="Footer Placeholder 12">
            <a:extLst>
              <a:ext uri="{FF2B5EF4-FFF2-40B4-BE49-F238E27FC236}">
                <a16:creationId xmlns:a16="http://schemas.microsoft.com/office/drawing/2014/main" id="{5C20F3F9-6069-D259-60C6-C65FA94A406F}"/>
              </a:ext>
            </a:extLst>
          </p:cNvPr>
          <p:cNvSpPr txBox="1">
            <a:spLocks/>
          </p:cNvSpPr>
          <p:nvPr/>
        </p:nvSpPr>
        <p:spPr>
          <a:xfrm>
            <a:off x="282902" y="6179660"/>
            <a:ext cx="11176035" cy="21544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616" rtl="0" eaLnBrk="1" fontAlgn="auto" latinLnBrk="0" hangingPunct="1">
              <a:lnSpc>
                <a:spcPct val="100000"/>
              </a:lnSpc>
              <a:spcBef>
                <a:spcPts val="0"/>
              </a:spcBef>
              <a:spcAft>
                <a:spcPts val="0"/>
              </a:spcAft>
              <a:buClrTx/>
              <a:buSzTx/>
              <a:buFontTx/>
              <a:buNone/>
              <a:tabLst/>
              <a:defRPr/>
            </a:pPr>
            <a:r>
              <a:rPr kumimoji="0" lang="en-IE" sz="700" b="0" i="0" u="none" strike="noStrike" kern="1200" cap="none" spc="0" normalizeH="0" baseline="3000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a</a:t>
            </a:r>
            <a:r>
              <a:rPr kumimoji="0" lang="en-IE"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Includes</a:t>
            </a: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single nucleotide variants and insertions/deletions of PIK3CA, AKT1, or PTEN </a:t>
            </a:r>
            <a:r>
              <a:rPr kumimoji="0" lang="en-IE"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analyzed</a:t>
            </a: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by Guardant 360 ctDNA assay. </a:t>
            </a:r>
            <a:b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b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CI, confidence interval; ESR1m, </a:t>
            </a:r>
            <a:r>
              <a:rPr kumimoji="0" lang="en-IE"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estrogen</a:t>
            </a:r>
            <a:r>
              <a:rPr kumimoji="0" lang="en-IE"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receptor 1 gene mutation; HR, hazard ratio; PFS, progression-free survival; PI3K, phosphoinositide 3-kinase. </a:t>
            </a:r>
          </a:p>
        </p:txBody>
      </p:sp>
      <p:sp>
        <p:nvSpPr>
          <p:cNvPr id="11" name="Text Placeholder 9">
            <a:extLst>
              <a:ext uri="{FF2B5EF4-FFF2-40B4-BE49-F238E27FC236}">
                <a16:creationId xmlns:a16="http://schemas.microsoft.com/office/drawing/2014/main" id="{97561274-7E46-1F8B-3C71-9C776205DE64}"/>
              </a:ext>
            </a:extLst>
          </p:cNvPr>
          <p:cNvSpPr txBox="1">
            <a:spLocks/>
          </p:cNvSpPr>
          <p:nvPr/>
        </p:nvSpPr>
        <p:spPr>
          <a:xfrm>
            <a:off x="380999" y="5568455"/>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n-US" sz="1600" b="1" i="0" u="none" strike="noStrike" kern="0" cap="none" spc="0" normalizeH="0" baseline="0" noProof="0" dirty="0">
                <a:ln>
                  <a:noFill/>
                </a:ln>
                <a:solidFill>
                  <a:srgbClr val="003353"/>
                </a:solidFill>
                <a:effectLst/>
                <a:uLnTx/>
                <a:uFillTx/>
                <a:latin typeface="Arial"/>
                <a:ea typeface="+mn-ea"/>
                <a:cs typeface="+mn-cs"/>
              </a:rPr>
              <a:t>Consistent PFS benefit with </a:t>
            </a:r>
            <a:r>
              <a:rPr kumimoji="0" lang="en-US" sz="1600" b="1" i="0" u="none" strike="noStrike" kern="0" cap="none" spc="0" normalizeH="0" baseline="0" noProof="0" dirty="0" err="1">
                <a:ln>
                  <a:noFill/>
                </a:ln>
                <a:solidFill>
                  <a:srgbClr val="003353"/>
                </a:solidFill>
                <a:effectLst/>
                <a:uLnTx/>
                <a:uFillTx/>
                <a:latin typeface="Arial"/>
                <a:ea typeface="+mn-ea"/>
                <a:cs typeface="+mn-cs"/>
              </a:rPr>
              <a:t>imlunestrant</a:t>
            </a:r>
            <a:r>
              <a:rPr kumimoji="0" lang="en-US" sz="1600" b="1" i="0" u="none" strike="noStrike" kern="0" cap="none" spc="0" normalizeH="0" baseline="0" noProof="0" dirty="0">
                <a:ln>
                  <a:noFill/>
                </a:ln>
                <a:solidFill>
                  <a:srgbClr val="003353"/>
                </a:solidFill>
                <a:effectLst/>
                <a:uLnTx/>
                <a:uFillTx/>
                <a:latin typeface="Arial"/>
                <a:ea typeface="+mn-ea"/>
                <a:cs typeface="+mn-cs"/>
              </a:rPr>
              <a:t> + </a:t>
            </a:r>
            <a:r>
              <a:rPr kumimoji="0" lang="en-US" sz="1600" b="1" i="0" u="none" strike="noStrike" kern="0" cap="none" spc="0" normalizeH="0" baseline="0" noProof="0" dirty="0" err="1">
                <a:ln>
                  <a:noFill/>
                </a:ln>
                <a:solidFill>
                  <a:srgbClr val="003353"/>
                </a:solidFill>
                <a:effectLst/>
                <a:uLnTx/>
                <a:uFillTx/>
                <a:latin typeface="Arial"/>
                <a:ea typeface="+mn-ea"/>
                <a:cs typeface="+mn-cs"/>
              </a:rPr>
              <a:t>abemaciclib</a:t>
            </a:r>
            <a:r>
              <a:rPr kumimoji="0" lang="en-US" sz="1600" b="1" i="0" u="none" strike="noStrike" kern="0" cap="none" spc="0" normalizeH="0" baseline="0" noProof="0" dirty="0">
                <a:ln>
                  <a:noFill/>
                </a:ln>
                <a:solidFill>
                  <a:srgbClr val="003353"/>
                </a:solidFill>
                <a:effectLst/>
                <a:uLnTx/>
                <a:uFillTx/>
                <a:latin typeface="Arial"/>
                <a:ea typeface="+mn-ea"/>
                <a:cs typeface="+mn-cs"/>
              </a:rPr>
              <a:t> in patients with </a:t>
            </a:r>
            <a:r>
              <a:rPr kumimoji="0" lang="en-US" sz="1600" b="1" i="1" u="none" strike="noStrike" kern="0" cap="none" spc="0" normalizeH="0" baseline="0" noProof="0" dirty="0">
                <a:ln>
                  <a:noFill/>
                </a:ln>
                <a:solidFill>
                  <a:srgbClr val="003353"/>
                </a:solidFill>
                <a:effectLst/>
                <a:uLnTx/>
                <a:uFillTx/>
                <a:latin typeface="Arial"/>
                <a:ea typeface="+mn-ea"/>
                <a:cs typeface="+mn-cs"/>
              </a:rPr>
              <a:t>ESR1m </a:t>
            </a:r>
            <a:r>
              <a:rPr kumimoji="0" lang="en-US" sz="1600" b="1" i="0" u="none" strike="noStrike" kern="0" cap="none" spc="0" normalizeH="0" baseline="0" noProof="0" dirty="0">
                <a:ln>
                  <a:noFill/>
                </a:ln>
                <a:solidFill>
                  <a:srgbClr val="003353"/>
                </a:solidFill>
                <a:effectLst/>
                <a:uLnTx/>
                <a:uFillTx/>
                <a:latin typeface="Arial"/>
                <a:ea typeface="+mn-ea"/>
                <a:cs typeface="+mn-cs"/>
              </a:rPr>
              <a:t>and PI3K pathway mutation.</a:t>
            </a:r>
          </a:p>
        </p:txBody>
      </p:sp>
      <p:grpSp>
        <p:nvGrpSpPr>
          <p:cNvPr id="3" name="Group 2">
            <a:extLst>
              <a:ext uri="{FF2B5EF4-FFF2-40B4-BE49-F238E27FC236}">
                <a16:creationId xmlns:a16="http://schemas.microsoft.com/office/drawing/2014/main" id="{5ACF4F26-01B1-626D-4F99-62C2E910F21D}"/>
              </a:ext>
            </a:extLst>
          </p:cNvPr>
          <p:cNvGrpSpPr/>
          <p:nvPr/>
        </p:nvGrpSpPr>
        <p:grpSpPr>
          <a:xfrm>
            <a:off x="8446311" y="1402423"/>
            <a:ext cx="3401568" cy="773101"/>
            <a:chOff x="6870340" y="1011884"/>
            <a:chExt cx="1796688" cy="432540"/>
          </a:xfrm>
        </p:grpSpPr>
        <p:sp>
          <p:nvSpPr>
            <p:cNvPr id="4" name="Rectangle: Top Corners Rounded 21">
              <a:extLst>
                <a:ext uri="{FF2B5EF4-FFF2-40B4-BE49-F238E27FC236}">
                  <a16:creationId xmlns:a16="http://schemas.microsoft.com/office/drawing/2014/main" id="{EC7B7B4C-A373-D046-8566-67463850E75A}"/>
                </a:ext>
              </a:extLst>
            </p:cNvPr>
            <p:cNvSpPr/>
            <p:nvPr/>
          </p:nvSpPr>
          <p:spPr>
            <a:xfrm>
              <a:off x="6870340" y="1012424"/>
              <a:ext cx="893788" cy="432000"/>
            </a:xfrm>
            <a:prstGeom prst="round2SameRect">
              <a:avLst/>
            </a:prstGeom>
            <a:solidFill>
              <a:srgbClr val="C7095A"/>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1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r>
                <a:rPr kumimoji="0" lang="en-US" sz="1600" b="1" i="0" u="none" strike="noStrike" kern="11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US" sz="1600" b="1" i="0" u="none" strike="noStrike" kern="11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abemaciclib</a:t>
              </a:r>
              <a:endParaRPr kumimoji="0" lang="en-US" sz="1600" b="1" i="0" u="none" strike="noStrike" kern="11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n=40</a:t>
              </a:r>
            </a:p>
          </p:txBody>
        </p:sp>
        <p:sp>
          <p:nvSpPr>
            <p:cNvPr id="5" name="Rectangle: Top Corners Rounded 22">
              <a:extLst>
                <a:ext uri="{FF2B5EF4-FFF2-40B4-BE49-F238E27FC236}">
                  <a16:creationId xmlns:a16="http://schemas.microsoft.com/office/drawing/2014/main" id="{BAD4EC64-F31D-9BFA-1590-C034D14E7B2D}"/>
                </a:ext>
              </a:extLst>
            </p:cNvPr>
            <p:cNvSpPr/>
            <p:nvPr/>
          </p:nvSpPr>
          <p:spPr>
            <a:xfrm>
              <a:off x="7773241" y="1011884"/>
              <a:ext cx="893787" cy="432000"/>
            </a:xfrm>
            <a:prstGeom prst="round2SameRect">
              <a:avLst/>
            </a:prstGeom>
            <a:solidFill>
              <a:srgbClr val="F16549"/>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09585" rtl="0" eaLnBrk="1" fontAlgn="auto" latinLnBrk="0" hangingPunct="1">
                <a:lnSpc>
                  <a:spcPct val="100000"/>
                </a:lnSpc>
                <a:spcBef>
                  <a:spcPts val="1600"/>
                </a:spcBef>
                <a:spcAft>
                  <a:spcPts val="0"/>
                </a:spcAft>
                <a:buClrTx/>
                <a:buSzTx/>
                <a:buFontTx/>
                <a:buNone/>
                <a:tabLst/>
                <a:defRPr/>
              </a:pPr>
              <a:r>
                <a:rPr kumimoji="0" lang="en-US" sz="16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Imlunestrant</a:t>
              </a:r>
              <a:endPar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n=47</a:t>
              </a:r>
            </a:p>
          </p:txBody>
        </p:sp>
      </p:grpSp>
      <p:graphicFrame>
        <p:nvGraphicFramePr>
          <p:cNvPr id="6" name="Table 5">
            <a:extLst>
              <a:ext uri="{FF2B5EF4-FFF2-40B4-BE49-F238E27FC236}">
                <a16:creationId xmlns:a16="http://schemas.microsoft.com/office/drawing/2014/main" id="{8DC75B21-3EA7-BF5A-F46D-60B87DAB5F31}"/>
              </a:ext>
            </a:extLst>
          </p:cNvPr>
          <p:cNvGraphicFramePr>
            <a:graphicFrameLocks noGrp="1"/>
          </p:cNvGraphicFramePr>
          <p:nvPr/>
        </p:nvGraphicFramePr>
        <p:xfrm>
          <a:off x="6617515" y="2175525"/>
          <a:ext cx="5242560" cy="1830659"/>
        </p:xfrm>
        <a:graphic>
          <a:graphicData uri="http://schemas.openxmlformats.org/drawingml/2006/table">
            <a:tbl>
              <a:tblPr/>
              <a:tblGrid>
                <a:gridCol w="1727279">
                  <a:extLst>
                    <a:ext uri="{9D8B030D-6E8A-4147-A177-3AD203B41FA5}">
                      <a16:colId xmlns:a16="http://schemas.microsoft.com/office/drawing/2014/main" val="1772073433"/>
                    </a:ext>
                  </a:extLst>
                </a:gridCol>
                <a:gridCol w="111181">
                  <a:extLst>
                    <a:ext uri="{9D8B030D-6E8A-4147-A177-3AD203B41FA5}">
                      <a16:colId xmlns:a16="http://schemas.microsoft.com/office/drawing/2014/main" val="1455750138"/>
                    </a:ext>
                  </a:extLst>
                </a:gridCol>
                <a:gridCol w="1719244">
                  <a:extLst>
                    <a:ext uri="{9D8B030D-6E8A-4147-A177-3AD203B41FA5}">
                      <a16:colId xmlns:a16="http://schemas.microsoft.com/office/drawing/2014/main" val="482366381"/>
                    </a:ext>
                  </a:extLst>
                </a:gridCol>
                <a:gridCol w="1684856">
                  <a:extLst>
                    <a:ext uri="{9D8B030D-6E8A-4147-A177-3AD203B41FA5}">
                      <a16:colId xmlns:a16="http://schemas.microsoft.com/office/drawing/2014/main" val="3570004783"/>
                    </a:ext>
                  </a:extLst>
                </a:gridCol>
              </a:tblGrid>
              <a:tr h="335280">
                <a:tc>
                  <a:txBody>
                    <a:bodyPr/>
                    <a:lstStyle/>
                    <a:p>
                      <a:pPr algn="r" fontAlgn="ctr"/>
                      <a:r>
                        <a:rPr lang="en-US" sz="1600" b="0" i="0" u="none" strike="noStrike">
                          <a:solidFill>
                            <a:srgbClr val="000000"/>
                          </a:solidFill>
                          <a:effectLst/>
                          <a:latin typeface="Arial" panose="020B0604020202020204" pitchFamily="34" charset="0"/>
                        </a:rPr>
                        <a:t>No. of events</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600">
                          <a:latin typeface="Arial" panose="020B0604020202020204" pitchFamily="34" charset="0"/>
                          <a:cs typeface="Arial" panose="020B0604020202020204" pitchFamily="34" charset="0"/>
                        </a:rPr>
                        <a:t>29</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a:latin typeface="Arial" panose="020B0604020202020204" pitchFamily="34" charset="0"/>
                          <a:cs typeface="Arial" panose="020B0604020202020204" pitchFamily="34" charset="0"/>
                        </a:rPr>
                        <a:t>43</a:t>
                      </a:r>
                    </a:p>
                  </a:txBody>
                  <a:tcPr>
                    <a:lnL w="952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7867555"/>
                  </a:ext>
                </a:extLst>
              </a:tr>
              <a:tr h="579120">
                <a:tc>
                  <a:txBody>
                    <a:bodyPr/>
                    <a:lstStyle/>
                    <a:p>
                      <a:pPr algn="r" fontAlgn="ctr"/>
                      <a:r>
                        <a:rPr lang="en-US" sz="1600" b="0" i="0" u="none" strike="noStrike">
                          <a:solidFill>
                            <a:srgbClr val="000000"/>
                          </a:solidFill>
                          <a:effectLst/>
                          <a:latin typeface="Arial" panose="020B0604020202020204" pitchFamily="34" charset="0"/>
                        </a:rPr>
                        <a:t>Median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en-US" sz="1600" b="1"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600" b="1">
                          <a:latin typeface="Arial" panose="020B0604020202020204" pitchFamily="34" charset="0"/>
                          <a:cs typeface="Arial" panose="020B0604020202020204" pitchFamily="34" charset="0"/>
                        </a:rPr>
                        <a:t>12.0</a:t>
                      </a:r>
                    </a:p>
                    <a:p>
                      <a:pPr algn="ctr"/>
                      <a:r>
                        <a:rPr lang="en-US" sz="1600">
                          <a:latin typeface="Arial" panose="020B0604020202020204" pitchFamily="34" charset="0"/>
                          <a:cs typeface="Arial" panose="020B0604020202020204" pitchFamily="34" charset="0"/>
                        </a:rPr>
                        <a:t>(7.5-16.5)</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7095A">
                        <a:alpha val="50196"/>
                      </a:srgb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b="1">
                          <a:latin typeface="Arial" panose="020B0604020202020204" pitchFamily="34" charset="0"/>
                          <a:cs typeface="Arial" panose="020B0604020202020204" pitchFamily="34" charset="0"/>
                        </a:rPr>
                        <a:t>5.5</a:t>
                      </a:r>
                      <a:r>
                        <a:rPr lang="en-US" sz="1600">
                          <a:latin typeface="Arial" panose="020B060402020202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a:latin typeface="Arial" panose="020B0604020202020204" pitchFamily="34" charset="0"/>
                          <a:cs typeface="Arial" panose="020B0604020202020204" pitchFamily="34" charset="0"/>
                        </a:rPr>
                        <a:t>(3.5-6.3)</a:t>
                      </a:r>
                    </a:p>
                  </a:txBody>
                  <a:tcPr anchor="ctr">
                    <a:lnL w="12700" cap="flat" cmpd="sng" algn="ctr">
                      <a:solidFill>
                        <a:schemeClr val="bg1"/>
                      </a:solidFill>
                      <a:prstDash val="solid"/>
                      <a:round/>
                      <a:headEnd type="none" w="med" len="med"/>
                      <a:tailEnd type="none" w="med" len="med"/>
                    </a:lnL>
                    <a:lnR>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16549">
                        <a:alpha val="50000"/>
                      </a:srgbClr>
                    </a:solidFill>
                  </a:tcPr>
                </a:tc>
                <a:extLst>
                  <a:ext uri="{0D108BD9-81ED-4DB2-BD59-A6C34878D82A}">
                    <a16:rowId xmlns:a16="http://schemas.microsoft.com/office/drawing/2014/main" val="2009128691"/>
                  </a:ext>
                </a:extLst>
              </a:tr>
              <a:tr h="579120">
                <a:tc>
                  <a:txBody>
                    <a:bodyPr/>
                    <a:lstStyle/>
                    <a:p>
                      <a:pPr algn="r" fontAlgn="b"/>
                      <a:r>
                        <a:rPr lang="en-US" sz="1600" b="0" i="0" u="none" strike="noStrike" kern="1200">
                          <a:solidFill>
                            <a:srgbClr val="000000"/>
                          </a:solidFill>
                          <a:effectLst/>
                          <a:latin typeface="Arial" panose="020B0604020202020204" pitchFamily="34" charset="0"/>
                          <a:ea typeface="+mn-ea"/>
                          <a:cs typeface="+mn-cs"/>
                        </a:rPr>
                        <a:t>HR (95% CI)</a:t>
                      </a: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1" dirty="0">
                          <a:latin typeface="Arial" panose="020B0604020202020204" pitchFamily="34" charset="0"/>
                          <a:cs typeface="Arial" panose="020B0604020202020204" pitchFamily="34" charset="0"/>
                        </a:rPr>
                        <a:t>0.48 (0.29-0.77)</a:t>
                      </a:r>
                    </a:p>
                    <a:p>
                      <a:pPr marL="0" marR="0" lvl="0" indent="0" algn="ctr" defTabSz="457200" rtl="0" eaLnBrk="1" fontAlgn="auto" latinLnBrk="0" hangingPunct="1">
                        <a:lnSpc>
                          <a:spcPct val="100000"/>
                        </a:lnSpc>
                        <a:spcBef>
                          <a:spcPts val="0"/>
                        </a:spcBef>
                        <a:spcAft>
                          <a:spcPts val="0"/>
                        </a:spcAft>
                        <a:buClrTx/>
                        <a:buSzTx/>
                        <a:buFontTx/>
                        <a:buNone/>
                        <a:tabLst/>
                        <a:defRPr/>
                      </a:pPr>
                      <a:r>
                        <a:rPr lang="en-IE" sz="1600" b="0" i="0" dirty="0">
                          <a:latin typeface="Arial" panose="020B0604020202020204" pitchFamily="34" charset="0"/>
                          <a:cs typeface="Arial" panose="020B0604020202020204" pitchFamily="34" charset="0"/>
                        </a:rPr>
                        <a:t>Nominal</a:t>
                      </a:r>
                      <a:r>
                        <a:rPr lang="en-IE" sz="1600" b="0" i="1" dirty="0">
                          <a:latin typeface="Arial" panose="020B0604020202020204" pitchFamily="34" charset="0"/>
                          <a:cs typeface="Arial" panose="020B0604020202020204" pitchFamily="34" charset="0"/>
                        </a:rPr>
                        <a:t> p</a:t>
                      </a:r>
                      <a:r>
                        <a:rPr lang="en-IE" sz="1600" b="0" dirty="0">
                          <a:latin typeface="Arial" panose="020B0604020202020204" pitchFamily="34" charset="0"/>
                          <a:cs typeface="Arial" panose="020B0604020202020204" pitchFamily="34" charset="0"/>
                        </a:rPr>
                        <a:t>-value = 0.0022</a:t>
                      </a: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sz="1000">
                        <a:latin typeface="Arial" panose="020B0604020202020204" pitchFamily="34" charset="0"/>
                        <a:cs typeface="Arial" panose="020B0604020202020204" pitchFamily="34" charset="0"/>
                      </a:endParaRPr>
                    </a:p>
                  </a:txBody>
                  <a:tcP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5D2CA"/>
                    </a:solidFill>
                  </a:tcPr>
                </a:tc>
                <a:extLst>
                  <a:ext uri="{0D108BD9-81ED-4DB2-BD59-A6C34878D82A}">
                    <a16:rowId xmlns:a16="http://schemas.microsoft.com/office/drawing/2014/main" val="1268160579"/>
                  </a:ext>
                </a:extLst>
              </a:tr>
              <a:tr h="337139">
                <a:tc>
                  <a:txBody>
                    <a:bodyPr/>
                    <a:lstStyle/>
                    <a:p>
                      <a:pPr algn="r" fontAlgn="b"/>
                      <a:endParaRPr lang="en-US" sz="1600" b="0" i="0" u="none" strike="noStrike" kern="1200">
                        <a:solidFill>
                          <a:srgbClr val="000000"/>
                        </a:solidFill>
                        <a:effectLst/>
                        <a:latin typeface="Arial" panose="020B0604020202020204" pitchFamily="34" charset="0"/>
                        <a:ea typeface="+mn-ea"/>
                        <a:cs typeface="+mn-cs"/>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US" sz="1600" b="0" i="0" u="none" strike="noStrike">
                        <a:solidFill>
                          <a:srgbClr val="000000"/>
                        </a:solidFill>
                        <a:effectLst/>
                        <a:latin typeface="Arial" panose="020B0604020202020204" pitchFamily="34" charset="0"/>
                      </a:endParaRPr>
                    </a:p>
                  </a:txBody>
                  <a:tcPr marL="6351" marR="6351" marT="6351"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IE" sz="1600" b="0" dirty="0">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4182006537"/>
                  </a:ext>
                </a:extLst>
              </a:tr>
            </a:tbl>
          </a:graphicData>
        </a:graphic>
      </p:graphicFrame>
      <p:sp>
        <p:nvSpPr>
          <p:cNvPr id="10" name="TextBox 9">
            <a:extLst>
              <a:ext uri="{FF2B5EF4-FFF2-40B4-BE49-F238E27FC236}">
                <a16:creationId xmlns:a16="http://schemas.microsoft.com/office/drawing/2014/main" id="{709053BF-8744-C351-1BAD-823351170BBA}"/>
              </a:ext>
            </a:extLst>
          </p:cNvPr>
          <p:cNvSpPr txBox="1"/>
          <p:nvPr/>
        </p:nvSpPr>
        <p:spPr>
          <a:xfrm>
            <a:off x="2110357" y="6443146"/>
            <a:ext cx="7228960" cy="215444"/>
          </a:xfrm>
          <a:prstGeom prst="rect">
            <a:avLst/>
          </a:prstGeom>
          <a:noFill/>
        </p:spPr>
        <p:txBody>
          <a:bodyPr wrap="square">
            <a:spAutoFit/>
          </a:bodyPr>
          <a:lstStyle/>
          <a:p>
            <a:pPr marL="0" marR="0" lvl="0" indent="0" algn="r" defTabSz="609616"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Jhaveri K et al, SABCS 2025, Abstract GS3-08.</a:t>
            </a:r>
          </a:p>
        </p:txBody>
      </p:sp>
    </p:spTree>
    <p:extLst>
      <p:ext uri="{BB962C8B-B14F-4D97-AF65-F5344CB8AC3E}">
        <p14:creationId xmlns:p14="http://schemas.microsoft.com/office/powerpoint/2010/main" val="39373016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C75E8-85B1-6AAB-0BBC-694961F6A0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5E3D2F6-A483-D195-B0B1-9DAC4B69C22A}"/>
              </a:ext>
            </a:extLst>
          </p:cNvPr>
          <p:cNvSpPr>
            <a:spLocks noGrp="1"/>
          </p:cNvSpPr>
          <p:nvPr>
            <p:ph type="ctrTitle"/>
          </p:nvPr>
        </p:nvSpPr>
        <p:spPr/>
        <p:txBody>
          <a:bodyPr/>
          <a:lstStyle/>
          <a:p>
            <a:r>
              <a:rPr lang="en-US" sz="3200" dirty="0"/>
              <a:t>EMBER-3: Safety and Tolerability</a:t>
            </a:r>
          </a:p>
        </p:txBody>
      </p:sp>
      <p:sp>
        <p:nvSpPr>
          <p:cNvPr id="5" name="Text Placeholder 9">
            <a:extLst>
              <a:ext uri="{FF2B5EF4-FFF2-40B4-BE49-F238E27FC236}">
                <a16:creationId xmlns:a16="http://schemas.microsoft.com/office/drawing/2014/main" id="{A230E9DF-DAA3-21C0-F706-21F4CCC43F9F}"/>
              </a:ext>
            </a:extLst>
          </p:cNvPr>
          <p:cNvSpPr txBox="1">
            <a:spLocks/>
          </p:cNvSpPr>
          <p:nvPr/>
        </p:nvSpPr>
        <p:spPr>
          <a:xfrm>
            <a:off x="380999" y="5568455"/>
            <a:ext cx="11469791" cy="563164"/>
          </a:xfrm>
          <a:prstGeom prst="rect">
            <a:avLst/>
          </a:prstGeom>
          <a:solidFill>
            <a:schemeClr val="bg1">
              <a:lumMod val="95000"/>
              <a:alpha val="80148"/>
            </a:schemeClr>
          </a:solidFill>
        </p:spPr>
        <p:txBody>
          <a:bodyPr wrap="none" lIns="182880" tIns="0" rIns="274320" bIns="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121917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0" cap="none" spc="0" normalizeH="0" baseline="0" noProof="0" dirty="0">
                <a:ln>
                  <a:noFill/>
                </a:ln>
                <a:solidFill>
                  <a:srgbClr val="003353"/>
                </a:solidFill>
                <a:effectLst/>
                <a:uLnTx/>
                <a:uFillTx/>
                <a:latin typeface="Arial"/>
                <a:ea typeface="+mn-ea"/>
                <a:cs typeface="Arial"/>
              </a:rPr>
              <a:t>The safety profiles remained consistent with the known characteristics of </a:t>
            </a:r>
            <a:r>
              <a:rPr kumimoji="0" lang="en-US" sz="1800" b="1" i="0" u="none" strike="noStrike" kern="0" cap="none" spc="0" normalizeH="0" baseline="0" noProof="0" dirty="0" err="1">
                <a:ln>
                  <a:noFill/>
                </a:ln>
                <a:solidFill>
                  <a:srgbClr val="003353"/>
                </a:solidFill>
                <a:effectLst/>
                <a:uLnTx/>
                <a:uFillTx/>
                <a:latin typeface="Arial"/>
                <a:ea typeface="+mn-ea"/>
                <a:cs typeface="Arial"/>
              </a:rPr>
              <a:t>imlunestrant</a:t>
            </a:r>
            <a:r>
              <a:rPr kumimoji="0" lang="en-US" sz="1800" b="1" i="0" u="none" strike="noStrike" kern="0" cap="none" spc="0" normalizeH="0" baseline="0" noProof="0" dirty="0">
                <a:ln>
                  <a:noFill/>
                </a:ln>
                <a:solidFill>
                  <a:srgbClr val="003353"/>
                </a:solidFill>
                <a:effectLst/>
                <a:uLnTx/>
                <a:uFillTx/>
                <a:latin typeface="Arial"/>
                <a:ea typeface="+mn-ea"/>
                <a:cs typeface="Arial"/>
              </a:rPr>
              <a:t> and </a:t>
            </a:r>
            <a:r>
              <a:rPr kumimoji="0" lang="en-US" sz="1800" b="1" i="0" u="none" strike="noStrike" kern="0" cap="none" spc="0" normalizeH="0" baseline="0" noProof="0" dirty="0" err="1">
                <a:ln>
                  <a:noFill/>
                </a:ln>
                <a:solidFill>
                  <a:srgbClr val="003353"/>
                </a:solidFill>
                <a:effectLst/>
                <a:uLnTx/>
                <a:uFillTx/>
                <a:latin typeface="Arial"/>
                <a:ea typeface="+mn-ea"/>
                <a:cs typeface="Arial"/>
              </a:rPr>
              <a:t>abemaciclib</a:t>
            </a:r>
            <a:r>
              <a:rPr kumimoji="0" lang="en-US" sz="1800" b="1" i="0" u="none" strike="noStrike" kern="0" cap="none" spc="0" normalizeH="0" baseline="0" noProof="0" dirty="0">
                <a:ln>
                  <a:noFill/>
                </a:ln>
                <a:solidFill>
                  <a:srgbClr val="003353"/>
                </a:solidFill>
                <a:effectLst/>
                <a:uLnTx/>
                <a:uFillTx/>
                <a:latin typeface="Arial"/>
                <a:ea typeface="+mn-ea"/>
                <a:cs typeface="Arial"/>
              </a:rPr>
              <a:t>.</a:t>
            </a:r>
          </a:p>
        </p:txBody>
      </p:sp>
      <p:sp>
        <p:nvSpPr>
          <p:cNvPr id="6" name="Footer Placeholder 4">
            <a:extLst>
              <a:ext uri="{FF2B5EF4-FFF2-40B4-BE49-F238E27FC236}">
                <a16:creationId xmlns:a16="http://schemas.microsoft.com/office/drawing/2014/main" id="{BA1453AA-03FB-B2AA-8284-AC78A9B7E155}"/>
              </a:ext>
            </a:extLst>
          </p:cNvPr>
          <p:cNvSpPr txBox="1">
            <a:spLocks/>
          </p:cNvSpPr>
          <p:nvPr/>
        </p:nvSpPr>
        <p:spPr>
          <a:xfrm>
            <a:off x="341210" y="6131619"/>
            <a:ext cx="10378489" cy="36377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1" u="none" strike="noStrike" kern="0" cap="none" spc="0" normalizeH="0" baseline="0" noProof="0" dirty="0">
                <a:ln>
                  <a:noFill/>
                </a:ln>
                <a:solidFill>
                  <a:prstClr val="white">
                    <a:lumMod val="50000"/>
                  </a:prstClr>
                </a:solidFill>
                <a:effectLst/>
                <a:uLnTx/>
                <a:uFillTx/>
                <a:latin typeface="Arial"/>
                <a:ea typeface="+mn-ea"/>
                <a:cs typeface="Arial"/>
              </a:rPr>
              <a:t>SOC ET, standard of care endocrine therapy; TEAE, treatment-emergent adverse event</a:t>
            </a:r>
            <a:r>
              <a:rPr kumimoji="0" lang="en-US" sz="800" b="0" i="1" u="none" strike="noStrike" kern="100" cap="none" spc="0" normalizeH="0" baseline="0" noProof="0" dirty="0">
                <a:ln>
                  <a:noFill/>
                </a:ln>
                <a:solidFill>
                  <a:prstClr val="white">
                    <a:lumMod val="50000"/>
                  </a:prstClr>
                </a:solidFill>
                <a:effectLst/>
                <a:uLnTx/>
                <a:uFillTx/>
                <a:latin typeface="Arial"/>
                <a:ea typeface="Calibri"/>
                <a:cs typeface="Arial"/>
              </a:rPr>
              <a:t>. </a:t>
            </a:r>
            <a:endParaRPr kumimoji="0" lang="en-US" sz="800" b="0" i="0" u="none" strike="noStrike" kern="100" cap="none" spc="0" normalizeH="0" baseline="30000" noProof="0" dirty="0">
              <a:ln>
                <a:noFill/>
              </a:ln>
              <a:solidFill>
                <a:prstClr val="white">
                  <a:lumMod val="50000"/>
                </a:prstClr>
              </a:solidFill>
              <a:effectLst/>
              <a:uLnTx/>
              <a:uFillTx/>
              <a:latin typeface="Arial"/>
              <a:ea typeface="Calibri"/>
              <a:cs typeface="Arial"/>
            </a:endParaRPr>
          </a:p>
        </p:txBody>
      </p:sp>
      <p:graphicFrame>
        <p:nvGraphicFramePr>
          <p:cNvPr id="8" name="Table 7">
            <a:extLst>
              <a:ext uri="{FF2B5EF4-FFF2-40B4-BE49-F238E27FC236}">
                <a16:creationId xmlns:a16="http://schemas.microsoft.com/office/drawing/2014/main" id="{2DA6CF25-9A37-B399-3A5E-06E06365FF56}"/>
              </a:ext>
            </a:extLst>
          </p:cNvPr>
          <p:cNvGraphicFramePr>
            <a:graphicFrameLocks noGrp="1"/>
          </p:cNvGraphicFramePr>
          <p:nvPr/>
        </p:nvGraphicFramePr>
        <p:xfrm>
          <a:off x="355600" y="1176859"/>
          <a:ext cx="11480800" cy="4230841"/>
        </p:xfrm>
        <a:graphic>
          <a:graphicData uri="http://schemas.openxmlformats.org/drawingml/2006/table">
            <a:tbl>
              <a:tblPr/>
              <a:tblGrid>
                <a:gridCol w="3202373">
                  <a:extLst>
                    <a:ext uri="{9D8B030D-6E8A-4147-A177-3AD203B41FA5}">
                      <a16:colId xmlns:a16="http://schemas.microsoft.com/office/drawing/2014/main" val="50544133"/>
                    </a:ext>
                  </a:extLst>
                </a:gridCol>
                <a:gridCol w="1382287">
                  <a:extLst>
                    <a:ext uri="{9D8B030D-6E8A-4147-A177-3AD203B41FA5}">
                      <a16:colId xmlns:a16="http://schemas.microsoft.com/office/drawing/2014/main" val="3095223790"/>
                    </a:ext>
                  </a:extLst>
                </a:gridCol>
                <a:gridCol w="1379228">
                  <a:extLst>
                    <a:ext uri="{9D8B030D-6E8A-4147-A177-3AD203B41FA5}">
                      <a16:colId xmlns:a16="http://schemas.microsoft.com/office/drawing/2014/main" val="683335602"/>
                    </a:ext>
                  </a:extLst>
                </a:gridCol>
                <a:gridCol w="1379228">
                  <a:extLst>
                    <a:ext uri="{9D8B030D-6E8A-4147-A177-3AD203B41FA5}">
                      <a16:colId xmlns:a16="http://schemas.microsoft.com/office/drawing/2014/main" val="1620857034"/>
                    </a:ext>
                  </a:extLst>
                </a:gridCol>
                <a:gridCol w="1379228">
                  <a:extLst>
                    <a:ext uri="{9D8B030D-6E8A-4147-A177-3AD203B41FA5}">
                      <a16:colId xmlns:a16="http://schemas.microsoft.com/office/drawing/2014/main" val="2314680553"/>
                    </a:ext>
                  </a:extLst>
                </a:gridCol>
                <a:gridCol w="1379228">
                  <a:extLst>
                    <a:ext uri="{9D8B030D-6E8A-4147-A177-3AD203B41FA5}">
                      <a16:colId xmlns:a16="http://schemas.microsoft.com/office/drawing/2014/main" val="4141456435"/>
                    </a:ext>
                  </a:extLst>
                </a:gridCol>
                <a:gridCol w="1379228">
                  <a:extLst>
                    <a:ext uri="{9D8B030D-6E8A-4147-A177-3AD203B41FA5}">
                      <a16:colId xmlns:a16="http://schemas.microsoft.com/office/drawing/2014/main" val="715716875"/>
                    </a:ext>
                  </a:extLst>
                </a:gridCol>
              </a:tblGrid>
              <a:tr h="730808">
                <a:tc rowSpan="2">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marL="90000" marR="0" lvl="0" indent="0" algn="l" defTabSz="457200" rtl="0" eaLnBrk="1" fontAlgn="auto" latinLnBrk="0" hangingPunct="1">
                        <a:lnSpc>
                          <a:spcPct val="100000"/>
                        </a:lnSpc>
                        <a:spcBef>
                          <a:spcPts val="0"/>
                        </a:spcBef>
                        <a:spcAft>
                          <a:spcPts val="0"/>
                        </a:spcAft>
                        <a:buClrTx/>
                        <a:buSzTx/>
                        <a:buFontTx/>
                        <a:buNone/>
                        <a:tabLst/>
                        <a:defRPr/>
                      </a:pPr>
                      <a:r>
                        <a:rPr lang="en-US" sz="1500" b="1" kern="0" dirty="0">
                          <a:solidFill>
                            <a:schemeClr val="bg1"/>
                          </a:solidFill>
                          <a:effectLst/>
                          <a:latin typeface="Arial"/>
                          <a:cs typeface="Arial"/>
                        </a:rPr>
                        <a:t>TEAEs in</a:t>
                      </a:r>
                    </a:p>
                    <a:p>
                      <a:pPr marL="90000" marR="0" lvl="0" indent="0" algn="l" defTabSz="457200" rtl="0" eaLnBrk="1" fontAlgn="auto" latinLnBrk="0" hangingPunct="1">
                        <a:lnSpc>
                          <a:spcPct val="100000"/>
                        </a:lnSpc>
                        <a:spcBef>
                          <a:spcPts val="0"/>
                        </a:spcBef>
                        <a:spcAft>
                          <a:spcPts val="0"/>
                        </a:spcAft>
                        <a:buClrTx/>
                        <a:buSzTx/>
                        <a:buFontTx/>
                        <a:buNone/>
                        <a:tabLst/>
                        <a:defRPr/>
                      </a:pPr>
                      <a:r>
                        <a:rPr lang="en-US" sz="1500" b="1" kern="0" dirty="0">
                          <a:solidFill>
                            <a:schemeClr val="bg1"/>
                          </a:solidFill>
                          <a:effectLst/>
                          <a:latin typeface="Arial"/>
                          <a:cs typeface="Arial"/>
                        </a:rPr>
                        <a:t> ≥ 25% of Patients, %</a:t>
                      </a:r>
                      <a:endParaRPr lang="en-IE" sz="1500" b="1" i="0" dirty="0">
                        <a:solidFill>
                          <a:schemeClr val="bg1"/>
                        </a:solidFill>
                        <a:effectLst/>
                        <a:latin typeface="Arial"/>
                        <a:cs typeface="Arial"/>
                      </a:endParaRPr>
                    </a:p>
                  </a:txBody>
                  <a:tcPr marL="29767" marR="29767" marT="14884" marB="14884" anchor="ctr">
                    <a:lnL w="6985"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F7F7F"/>
                    </a:solidFill>
                  </a:tcPr>
                </a:tc>
                <a:tc gridSpan="2">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Imlunestrant </a:t>
                      </a:r>
                    </a:p>
                    <a:p>
                      <a:pPr algn="ctr" fontAlgn="base">
                        <a:lnSpc>
                          <a:spcPct val="100000"/>
                        </a:lnSpc>
                        <a:buNone/>
                      </a:pPr>
                      <a:r>
                        <a:rPr lang="en-IE" sz="1500" b="1" i="0">
                          <a:solidFill>
                            <a:schemeClr val="bg1"/>
                          </a:solidFill>
                          <a:effectLst/>
                          <a:latin typeface="Arial"/>
                        </a:rPr>
                        <a:t>+ abemaciclib</a:t>
                      </a:r>
                    </a:p>
                    <a:p>
                      <a:pPr algn="ctr" fontAlgn="base">
                        <a:lnSpc>
                          <a:spcPct val="100000"/>
                        </a:lnSpc>
                        <a:buNone/>
                      </a:pPr>
                      <a:r>
                        <a:rPr lang="en-IE" sz="1500" b="1" i="0">
                          <a:solidFill>
                            <a:schemeClr val="bg1"/>
                          </a:solidFill>
                          <a:effectLst/>
                          <a:latin typeface="Arial"/>
                        </a:rPr>
                        <a:t>n=208</a:t>
                      </a:r>
                    </a:p>
                  </a:txBody>
                  <a:tcPr marL="29767" marR="29767" marT="14884" marB="14884"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solidFill>
                      <a:srgbClr val="C7095A"/>
                    </a:solidFill>
                  </a:tcPr>
                </a:tc>
                <a:tc hMerge="1">
                  <a:txBody>
                    <a:bodyPr/>
                    <a:lstStyle/>
                    <a:p>
                      <a:endParaRPr lang="en-US"/>
                    </a:p>
                  </a:txBody>
                  <a:tcPr/>
                </a:tc>
                <a:tc gridSpan="2">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spcBef>
                          <a:spcPts val="0"/>
                        </a:spcBef>
                        <a:buNone/>
                      </a:pPr>
                      <a:r>
                        <a:rPr lang="en-IE" sz="1500" b="1" i="0">
                          <a:solidFill>
                            <a:schemeClr val="bg1"/>
                          </a:solidFill>
                          <a:effectLst/>
                          <a:latin typeface="Arial" panose="020B0604020202020204" pitchFamily="34" charset="0"/>
                        </a:rPr>
                        <a:t>Imlunestrant</a:t>
                      </a:r>
                      <a:endParaRPr lang="en-IE" sz="1500" b="1" i="0">
                        <a:solidFill>
                          <a:schemeClr val="bg1"/>
                        </a:solidFill>
                        <a:effectLst/>
                      </a:endParaRPr>
                    </a:p>
                    <a:p>
                      <a:pPr algn="ctr" fontAlgn="base">
                        <a:lnSpc>
                          <a:spcPct val="100000"/>
                        </a:lnSpc>
                        <a:spcBef>
                          <a:spcPts val="0"/>
                        </a:spcBef>
                        <a:buNone/>
                      </a:pPr>
                      <a:r>
                        <a:rPr lang="en-IE" sz="1500" b="1" i="0">
                          <a:solidFill>
                            <a:schemeClr val="bg1"/>
                          </a:solidFill>
                          <a:effectLst/>
                          <a:latin typeface="Arial"/>
                        </a:rPr>
                        <a:t>n=327</a:t>
                      </a:r>
                    </a:p>
                  </a:txBody>
                  <a:tcPr marL="29767" marR="29767" marT="14884" marB="14884"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solidFill>
                      <a:srgbClr val="F16549"/>
                    </a:solidFill>
                  </a:tcPr>
                </a:tc>
                <a:tc hMerge="1">
                  <a:txBody>
                    <a:bodyPr/>
                    <a:lstStyle/>
                    <a:p>
                      <a:endParaRPr lang="en-US"/>
                    </a:p>
                  </a:txBody>
                  <a:tcPr/>
                </a:tc>
                <a:tc gridSpan="2">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spcBef>
                          <a:spcPts val="0"/>
                        </a:spcBef>
                        <a:buNone/>
                      </a:pPr>
                      <a:r>
                        <a:rPr lang="en-IE" sz="1500" b="1" i="0">
                          <a:solidFill>
                            <a:schemeClr val="bg1"/>
                          </a:solidFill>
                          <a:effectLst/>
                          <a:latin typeface="Arial"/>
                        </a:rPr>
                        <a:t>SOC ​ET</a:t>
                      </a:r>
                    </a:p>
                    <a:p>
                      <a:pPr algn="ctr" fontAlgn="base">
                        <a:lnSpc>
                          <a:spcPct val="100000"/>
                        </a:lnSpc>
                        <a:spcBef>
                          <a:spcPts val="0"/>
                        </a:spcBef>
                        <a:buNone/>
                      </a:pPr>
                      <a:r>
                        <a:rPr lang="en-IE" sz="1500" b="1" i="0">
                          <a:solidFill>
                            <a:schemeClr val="bg1"/>
                          </a:solidFill>
                          <a:effectLst/>
                          <a:latin typeface="Arial"/>
                        </a:rPr>
                        <a:t>n=324 ​</a:t>
                      </a:r>
                    </a:p>
                  </a:txBody>
                  <a:tcPr marL="29767" marR="29767" marT="14884" marB="14884" anchor="ctr">
                    <a:lnL w="12700" cap="flat" cmpd="sng" algn="ctr">
                      <a:solidFill>
                        <a:sysClr val="window" lastClr="FFFFFF"/>
                      </a:solid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solidFill>
                      <a:srgbClr val="173F87"/>
                    </a:solidFill>
                  </a:tcPr>
                </a:tc>
                <a:tc hMerge="1">
                  <a:txBody>
                    <a:bodyPr/>
                    <a:lstStyle/>
                    <a:p>
                      <a:endParaRPr lang="en-US"/>
                    </a:p>
                  </a:txBody>
                  <a:tcPr/>
                </a:tc>
                <a:extLst>
                  <a:ext uri="{0D108BD9-81ED-4DB2-BD59-A6C34878D82A}">
                    <a16:rowId xmlns:a16="http://schemas.microsoft.com/office/drawing/2014/main" val="2143573090"/>
                  </a:ext>
                </a:extLst>
              </a:tr>
              <a:tr h="263448">
                <a:tc vMerge="1">
                  <a:txBody>
                    <a:bodyPr/>
                    <a:lstStyle/>
                    <a:p>
                      <a:endParaRPr/>
                    </a:p>
                  </a:txBody>
                  <a:tcPr marL="22325" marR="22325" marT="11163" marB="11163">
                    <a:lnL w="6985" cap="flat" cmpd="sng" algn="ctr">
                      <a:solidFill>
                        <a:srgbClr val="BFBFBF"/>
                      </a:solidFill>
                      <a:prstDash val="solid"/>
                      <a:round/>
                      <a:headEnd type="none" w="med" len="med"/>
                      <a:tailEnd type="none" w="med" len="med"/>
                    </a:lnL>
                    <a:lnR w="6985" cap="flat" cmpd="sng" algn="ctr">
                      <a:solidFill>
                        <a:srgbClr val="BFBFBF"/>
                      </a:solidFill>
                      <a:prstDash val="solid"/>
                      <a:round/>
                      <a:headEnd type="none" w="med" len="med"/>
                      <a:tailEnd type="none" w="med" len="med"/>
                    </a:lnR>
                    <a:lnT w="6985" cap="flat" cmpd="sng" algn="ctr">
                      <a:solidFill>
                        <a:srgbClr val="BFBFBF"/>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rgbClr val="7F7F7F"/>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Any Grade ​</a:t>
                      </a:r>
                    </a:p>
                  </a:txBody>
                  <a:tcPr marL="29767" marR="29767" marT="14884" marB="14884">
                    <a:lnL w="12700" cap="flat" cmpd="sng" algn="ctr">
                      <a:solidFill>
                        <a:sysClr val="window" lastClr="FFFFFF"/>
                      </a:solid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7095A"/>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Grade ≥3 ​</a:t>
                      </a:r>
                    </a:p>
                  </a:txBody>
                  <a:tcPr marL="29767" marR="29767" marT="14884" marB="14884">
                    <a:lnL w="6985"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7095A"/>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Any Grade ​</a:t>
                      </a:r>
                    </a:p>
                  </a:txBody>
                  <a:tcPr marL="29767" marR="29767" marT="14884" marB="14884">
                    <a:lnL w="12700" cap="flat" cmpd="sng" algn="ctr">
                      <a:solidFill>
                        <a:sysClr val="window" lastClr="FFFFFF"/>
                      </a:solid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16549"/>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Grade ≥3 ​</a:t>
                      </a:r>
                    </a:p>
                  </a:txBody>
                  <a:tcPr marL="29767" marR="29767" marT="14884" marB="14884">
                    <a:lnL w="6985"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16549"/>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Any Grade ​</a:t>
                      </a:r>
                    </a:p>
                  </a:txBody>
                  <a:tcPr marL="29767" marR="29767" marT="14884" marB="14884">
                    <a:lnL w="12700" cap="flat" cmpd="sng" algn="ctr">
                      <a:solidFill>
                        <a:sysClr val="window" lastClr="FFFFFF"/>
                      </a:solid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173F87"/>
                    </a:solid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1" i="0">
                          <a:solidFill>
                            <a:schemeClr val="bg1"/>
                          </a:solidFill>
                          <a:effectLst/>
                          <a:latin typeface="Arial"/>
                        </a:rPr>
                        <a:t>Grade ≥3 ​</a:t>
                      </a:r>
                    </a:p>
                  </a:txBody>
                  <a:tcPr marL="29767" marR="29767" marT="14884" marB="14884">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173F87"/>
                    </a:solidFill>
                  </a:tcPr>
                </a:tc>
                <a:extLst>
                  <a:ext uri="{0D108BD9-81ED-4DB2-BD59-A6C34878D82A}">
                    <a16:rowId xmlns:a16="http://schemas.microsoft.com/office/drawing/2014/main" val="3672837265"/>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marL="90000" algn="l" fontAlgn="base">
                        <a:lnSpc>
                          <a:spcPct val="100000"/>
                        </a:lnSpc>
                        <a:buNone/>
                      </a:pPr>
                      <a:r>
                        <a:rPr lang="en-IE" sz="1500" b="1" i="0">
                          <a:solidFill>
                            <a:srgbClr val="212121"/>
                          </a:solidFill>
                          <a:effectLst/>
                          <a:latin typeface="Arial"/>
                        </a:rPr>
                        <a:t>Patients with ≥1 TEAE</a:t>
                      </a:r>
                      <a:endParaRPr lang="en-IE" sz="1500" b="1" i="0" baseline="30000">
                        <a:solidFill>
                          <a:srgbClr val="212121"/>
                        </a:solidFill>
                        <a:effectLst/>
                        <a:latin typeface="Arial"/>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98</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54</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85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85​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4653294"/>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Diarrhea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86</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9</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23​</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381039"/>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Neutropenia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6</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3</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4468745"/>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Nausea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18</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14</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6467088"/>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Anemia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46</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10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13</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3</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115535"/>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Fatigue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41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24</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14</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8028157"/>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Vomiting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32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9</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5296565"/>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Leukopenia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29</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4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6</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698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8478450"/>
                  </a:ext>
                </a:extLst>
              </a:tr>
              <a:tr h="294235">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l" fontAlgn="base">
                        <a:lnSpc>
                          <a:spcPct val="100000"/>
                        </a:lnSpc>
                        <a:buNone/>
                      </a:pPr>
                      <a:r>
                        <a:rPr lang="en-IE" sz="1500" b="0" i="0">
                          <a:solidFill>
                            <a:srgbClr val="212121"/>
                          </a:solidFill>
                          <a:effectLst/>
                          <a:latin typeface="Arial"/>
                        </a:rPr>
                        <a:t>     Hypercreatininemia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25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4​</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&lt;1 ​</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3</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tx1"/>
                          </a:solidFill>
                          <a:latin typeface="Aptos" panose="02110004020202020204"/>
                        </a:defRPr>
                      </a:lvl1pPr>
                      <a:lvl2pPr marL="457200">
                        <a:defRPr>
                          <a:solidFill>
                            <a:schemeClr val="tx1"/>
                          </a:solidFill>
                          <a:latin typeface="Aptos" panose="02110004020202020204"/>
                        </a:defRPr>
                      </a:lvl2pPr>
                      <a:lvl3pPr marL="914400">
                        <a:defRPr>
                          <a:solidFill>
                            <a:schemeClr val="tx1"/>
                          </a:solidFill>
                          <a:latin typeface="Aptos" panose="02110004020202020204"/>
                        </a:defRPr>
                      </a:lvl3pPr>
                      <a:lvl4pPr marL="1371600">
                        <a:defRPr>
                          <a:solidFill>
                            <a:schemeClr val="tx1"/>
                          </a:solidFill>
                          <a:latin typeface="Aptos" panose="02110004020202020204"/>
                        </a:defRPr>
                      </a:lvl4pPr>
                      <a:lvl5pPr marL="1828800">
                        <a:defRPr>
                          <a:solidFill>
                            <a:schemeClr val="tx1"/>
                          </a:solidFill>
                          <a:latin typeface="Aptos" panose="02110004020202020204"/>
                        </a:defRPr>
                      </a:lvl5pPr>
                      <a:lvl6pPr marL="2286000">
                        <a:defRPr>
                          <a:solidFill>
                            <a:schemeClr val="tx1"/>
                          </a:solidFill>
                          <a:latin typeface="Aptos" panose="02110004020202020204"/>
                        </a:defRPr>
                      </a:lvl6pPr>
                      <a:lvl7pPr marL="2743200">
                        <a:defRPr>
                          <a:solidFill>
                            <a:schemeClr val="tx1"/>
                          </a:solidFill>
                          <a:latin typeface="Aptos" panose="02110004020202020204"/>
                        </a:defRPr>
                      </a:lvl7pPr>
                      <a:lvl8pPr marL="3200400">
                        <a:defRPr>
                          <a:solidFill>
                            <a:schemeClr val="tx1"/>
                          </a:solidFill>
                          <a:latin typeface="Aptos" panose="02110004020202020204"/>
                        </a:defRPr>
                      </a:lvl8pPr>
                      <a:lvl9pPr marL="3657600">
                        <a:defRPr>
                          <a:solidFill>
                            <a:schemeClr val="tx1"/>
                          </a:solidFill>
                          <a:latin typeface="Aptos" panose="02110004020202020204"/>
                        </a:defRPr>
                      </a:lvl9pPr>
                    </a:lstStyle>
                    <a:p>
                      <a:pPr algn="ctr" fontAlgn="base">
                        <a:lnSpc>
                          <a:spcPct val="100000"/>
                        </a:lnSpc>
                        <a:buNone/>
                      </a:pPr>
                      <a:r>
                        <a:rPr lang="en-IE" sz="1500" b="0" i="0">
                          <a:solidFill>
                            <a:srgbClr val="212121"/>
                          </a:solidFill>
                          <a:effectLst/>
                          <a:latin typeface="Arial"/>
                        </a:rPr>
                        <a:t>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698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598613"/>
                  </a:ext>
                </a:extLst>
              </a:tr>
              <a:tr h="294235">
                <a:tc>
                  <a:txBody>
                    <a:bodyPr/>
                    <a:lstStyle/>
                    <a:p>
                      <a:pPr marL="0" marR="0" indent="0" algn="l" defTabSz="914400" eaLnBrk="1" fontAlgn="base" latinLnBrk="0" hangingPunct="1">
                        <a:lnSpc>
                          <a:spcPct val="100000"/>
                        </a:lnSpc>
                        <a:spcBef>
                          <a:spcPts val="0"/>
                        </a:spcBef>
                        <a:spcAft>
                          <a:spcPts val="0"/>
                        </a:spcAft>
                        <a:buClrTx/>
                        <a:buSzTx/>
                        <a:buFontTx/>
                        <a:buNone/>
                        <a:tabLst/>
                        <a:defRPr/>
                      </a:pPr>
                      <a:r>
                        <a:rPr lang="en-IE" sz="1500" b="1" i="0">
                          <a:solidFill>
                            <a:srgbClr val="212121"/>
                          </a:solidFill>
                          <a:effectLst/>
                          <a:latin typeface="Arial"/>
                          <a:ea typeface="+mn-ea"/>
                          <a:cs typeface="+mn-cs"/>
                        </a:rPr>
                        <a:t>TEAEs leading to discontinuation</a:t>
                      </a:r>
                      <a:endParaRPr lang="en-IE" sz="1500" b="1" i="0" baseline="30000">
                        <a:solidFill>
                          <a:srgbClr val="212121"/>
                        </a:solidFill>
                        <a:effectLst/>
                        <a:latin typeface="Arial"/>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9</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1</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7633561"/>
                  </a:ext>
                </a:extLst>
              </a:tr>
              <a:tr h="294235">
                <a:tc>
                  <a:txBody>
                    <a:bodyPr/>
                    <a:lstStyle/>
                    <a:p>
                      <a:pPr marL="0" marR="0" indent="0" algn="l" defTabSz="914400" eaLnBrk="1" fontAlgn="base" latinLnBrk="0" hangingPunct="1">
                        <a:lnSpc>
                          <a:spcPct val="100000"/>
                        </a:lnSpc>
                        <a:spcBef>
                          <a:spcPts val="0"/>
                        </a:spcBef>
                        <a:spcAft>
                          <a:spcPts val="0"/>
                        </a:spcAft>
                        <a:buClrTx/>
                        <a:buSzTx/>
                        <a:buFontTx/>
                        <a:buNone/>
                        <a:tabLst/>
                        <a:defRPr/>
                      </a:pPr>
                      <a:r>
                        <a:rPr lang="en-IE" sz="1500" b="0" i="0">
                          <a:solidFill>
                            <a:srgbClr val="212121"/>
                          </a:solidFill>
                          <a:effectLst/>
                          <a:latin typeface="Arial"/>
                          <a:ea typeface="+mn-ea"/>
                          <a:cs typeface="+mn-cs"/>
                        </a:rPr>
                        <a:t>      Treatment-related</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5</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2</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ase">
                        <a:lnSpc>
                          <a:spcPct val="100000"/>
                        </a:lnSpc>
                        <a:buNone/>
                      </a:pPr>
                      <a:r>
                        <a:rPr lang="en-IE" sz="1500" b="0" i="0">
                          <a:solidFill>
                            <a:srgbClr val="212121"/>
                          </a:solidFill>
                          <a:effectLst/>
                          <a:latin typeface="Arial"/>
                          <a:ea typeface="+mn-ea"/>
                          <a:cs typeface="+mn-cs"/>
                        </a:rPr>
                        <a:t>0</a:t>
                      </a: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ase">
                        <a:lnSpc>
                          <a:spcPct val="100000"/>
                        </a:lnSpc>
                        <a:buNone/>
                      </a:pPr>
                      <a:endParaRPr lang="en-IE" sz="1500" b="0" i="0" dirty="0">
                        <a:solidFill>
                          <a:srgbClr val="212121"/>
                        </a:solidFill>
                        <a:effectLst/>
                        <a:latin typeface="Arial" panose="020B0604020202020204" pitchFamily="34" charset="0"/>
                        <a:ea typeface="+mn-ea"/>
                        <a:cs typeface="+mn-cs"/>
                      </a:endParaRPr>
                    </a:p>
                  </a:txBody>
                  <a:tcPr marL="29767" marR="29767" marT="14884" marB="14884" anchor="ctr">
                    <a:lnL w="6985" cap="flat" cmpd="sng" algn="ctr">
                      <a:noFill/>
                      <a:prstDash val="solid"/>
                      <a:round/>
                      <a:headEnd type="none" w="med" len="med"/>
                      <a:tailEnd type="none" w="med" len="med"/>
                    </a:lnL>
                    <a:lnR w="6985"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17121620"/>
                  </a:ext>
                </a:extLst>
              </a:tr>
            </a:tbl>
          </a:graphicData>
        </a:graphic>
      </p:graphicFrame>
      <p:sp>
        <p:nvSpPr>
          <p:cNvPr id="3" name="Rectangle 2">
            <a:extLst>
              <a:ext uri="{FF2B5EF4-FFF2-40B4-BE49-F238E27FC236}">
                <a16:creationId xmlns:a16="http://schemas.microsoft.com/office/drawing/2014/main" id="{E04FA8C7-EBAE-4B90-A013-8E5D184EC213}"/>
              </a:ext>
            </a:extLst>
          </p:cNvPr>
          <p:cNvSpPr/>
          <p:nvPr/>
        </p:nvSpPr>
        <p:spPr>
          <a:xfrm>
            <a:off x="380999" y="2479889"/>
            <a:ext cx="11469791" cy="563163"/>
          </a:xfrm>
          <a:prstGeom prst="rect">
            <a:avLst/>
          </a:prstGeom>
          <a:noFill/>
          <a:ln w="28575" cap="flat" cmpd="sng" algn="ctr">
            <a:solidFill>
              <a:srgbClr val="E1251B"/>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IE" sz="2400" b="0" i="0" u="none" strike="noStrike" kern="1200" cap="none" spc="0" normalizeH="0" baseline="0" noProof="0">
              <a:ln>
                <a:noFill/>
              </a:ln>
              <a:solidFill>
                <a:srgbClr val="C0504D"/>
              </a:solidFill>
              <a:effectLst/>
              <a:uLnTx/>
              <a:uFillTx/>
              <a:latin typeface="Calibri"/>
              <a:ea typeface="+mn-ea"/>
              <a:cs typeface="+mn-cs"/>
            </a:endParaRPr>
          </a:p>
        </p:txBody>
      </p:sp>
      <p:sp>
        <p:nvSpPr>
          <p:cNvPr id="4" name="Rectangle 3">
            <a:extLst>
              <a:ext uri="{FF2B5EF4-FFF2-40B4-BE49-F238E27FC236}">
                <a16:creationId xmlns:a16="http://schemas.microsoft.com/office/drawing/2014/main" id="{0C958A16-F989-1A49-4FD4-83C1E90716CA}"/>
              </a:ext>
            </a:extLst>
          </p:cNvPr>
          <p:cNvSpPr/>
          <p:nvPr/>
        </p:nvSpPr>
        <p:spPr>
          <a:xfrm>
            <a:off x="366530" y="5097094"/>
            <a:ext cx="11455401" cy="305840"/>
          </a:xfrm>
          <a:prstGeom prst="rect">
            <a:avLst/>
          </a:prstGeom>
          <a:noFill/>
          <a:ln w="28575" cap="flat" cmpd="sng" algn="ctr">
            <a:solidFill>
              <a:srgbClr val="E1251B"/>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IE" sz="2400" b="0" i="0" u="none" strike="noStrike" kern="1200" cap="none" spc="0" normalizeH="0" baseline="0" noProof="0">
              <a:ln>
                <a:noFill/>
              </a:ln>
              <a:solidFill>
                <a:srgbClr val="C0504D"/>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12AD9E6A-B08E-4E9F-073D-30B74E7ECFB4}"/>
              </a:ext>
            </a:extLst>
          </p:cNvPr>
          <p:cNvSpPr/>
          <p:nvPr/>
        </p:nvSpPr>
        <p:spPr>
          <a:xfrm>
            <a:off x="380998" y="3627322"/>
            <a:ext cx="11455401" cy="305840"/>
          </a:xfrm>
          <a:prstGeom prst="rect">
            <a:avLst/>
          </a:prstGeom>
          <a:noFill/>
          <a:ln w="28575" cap="flat" cmpd="sng" algn="ctr">
            <a:solidFill>
              <a:srgbClr val="E1251B"/>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IE" sz="2400" b="0" i="0" u="none" strike="noStrike" kern="1200" cap="none" spc="0" normalizeH="0" baseline="0" noProof="0">
              <a:ln>
                <a:noFill/>
              </a:ln>
              <a:solidFill>
                <a:srgbClr val="C0504D"/>
              </a:solidFill>
              <a:effectLst/>
              <a:uLnTx/>
              <a:uFillTx/>
              <a:latin typeface="Calibri"/>
              <a:ea typeface="+mn-ea"/>
              <a:cs typeface="+mn-cs"/>
            </a:endParaRPr>
          </a:p>
        </p:txBody>
      </p:sp>
      <p:sp>
        <p:nvSpPr>
          <p:cNvPr id="10" name="TextBox 9">
            <a:extLst>
              <a:ext uri="{FF2B5EF4-FFF2-40B4-BE49-F238E27FC236}">
                <a16:creationId xmlns:a16="http://schemas.microsoft.com/office/drawing/2014/main" id="{D0C11D0E-7651-ACB0-E7F5-BB396308EC38}"/>
              </a:ext>
            </a:extLst>
          </p:cNvPr>
          <p:cNvSpPr txBox="1"/>
          <p:nvPr/>
        </p:nvSpPr>
        <p:spPr>
          <a:xfrm>
            <a:off x="2110357" y="6443146"/>
            <a:ext cx="7228960" cy="215444"/>
          </a:xfrm>
          <a:prstGeom prst="rect">
            <a:avLst/>
          </a:prstGeom>
          <a:noFill/>
        </p:spPr>
        <p:txBody>
          <a:bodyPr wrap="square">
            <a:spAutoFit/>
          </a:bodyPr>
          <a:lstStyle/>
          <a:p>
            <a:pPr marL="0" marR="0" lvl="0" indent="0" algn="r" defTabSz="609616"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Jhaveri K et al, SABCS 2025, Abstract GS3-08.</a:t>
            </a:r>
          </a:p>
        </p:txBody>
      </p:sp>
    </p:spTree>
    <p:extLst>
      <p:ext uri="{BB962C8B-B14F-4D97-AF65-F5344CB8AC3E}">
        <p14:creationId xmlns:p14="http://schemas.microsoft.com/office/powerpoint/2010/main" val="33318115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9"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479C21-1AC8-FA5F-6878-4CB81FC9B218}"/>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1CFF05CB-EFE3-00BB-5EE1-720A672D6D5C}"/>
              </a:ext>
            </a:extLst>
          </p:cNvPr>
          <p:cNvSpPr/>
          <p:nvPr/>
        </p:nvSpPr>
        <p:spPr>
          <a:xfrm>
            <a:off x="181303" y="591207"/>
            <a:ext cx="11043745" cy="92228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3" name="Picture 2">
            <a:extLst>
              <a:ext uri="{FF2B5EF4-FFF2-40B4-BE49-F238E27FC236}">
                <a16:creationId xmlns:a16="http://schemas.microsoft.com/office/drawing/2014/main" id="{40B6586E-39BA-23C8-1F7E-C208E906E2C2}"/>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1104065" y="177655"/>
            <a:ext cx="9907669" cy="6109729"/>
          </a:xfrm>
          <a:prstGeom prst="rect">
            <a:avLst/>
          </a:prstGeom>
          <a:ln w="38100">
            <a:solidFill>
              <a:schemeClr val="bg1">
                <a:lumMod val="95000"/>
              </a:schemeClr>
            </a:solidFill>
          </a:ln>
          <a:effectLst>
            <a:outerShdw blurRad="50800" dist="38100" dir="2700000" algn="tl" rotWithShape="0">
              <a:prstClr val="black">
                <a:alpha val="40000"/>
              </a:prstClr>
            </a:outerShdw>
          </a:effectLst>
        </p:spPr>
      </p:pic>
      <p:cxnSp>
        <p:nvCxnSpPr>
          <p:cNvPr id="4" name="Straight Arrow Connector 3">
            <a:extLst>
              <a:ext uri="{FF2B5EF4-FFF2-40B4-BE49-F238E27FC236}">
                <a16:creationId xmlns:a16="http://schemas.microsoft.com/office/drawing/2014/main" id="{D2450CED-D453-4BF3-E941-53D8E7E3D689}"/>
              </a:ext>
            </a:extLst>
          </p:cNvPr>
          <p:cNvCxnSpPr>
            <a:cxnSpLocks/>
          </p:cNvCxnSpPr>
          <p:nvPr/>
        </p:nvCxnSpPr>
        <p:spPr>
          <a:xfrm>
            <a:off x="5155324" y="3926490"/>
            <a:ext cx="547851" cy="0"/>
          </a:xfrm>
          <a:prstGeom prst="straightConnector1">
            <a:avLst/>
          </a:prstGeom>
          <a:ln w="57150" cap="rnd">
            <a:solidFill>
              <a:srgbClr val="FF00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667823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E009BF-620F-C455-3CD6-7B5A60EF4150}"/>
            </a:ext>
          </a:extLst>
        </p:cNvPr>
        <p:cNvGrpSpPr/>
        <p:nvPr/>
      </p:nvGrpSpPr>
      <p:grpSpPr>
        <a:xfrm>
          <a:off x="0" y="0"/>
          <a:ext cx="0" cy="0"/>
          <a:chOff x="0" y="0"/>
          <a:chExt cx="0" cy="0"/>
        </a:xfrm>
      </p:grpSpPr>
      <p:grpSp>
        <p:nvGrpSpPr>
          <p:cNvPr id="24" name="Group 23">
            <a:extLst>
              <a:ext uri="{FF2B5EF4-FFF2-40B4-BE49-F238E27FC236}">
                <a16:creationId xmlns:a16="http://schemas.microsoft.com/office/drawing/2014/main" id="{FBDE9142-201C-D67B-D8BD-48F5BAA5406B}"/>
              </a:ext>
            </a:extLst>
          </p:cNvPr>
          <p:cNvGrpSpPr/>
          <p:nvPr/>
        </p:nvGrpSpPr>
        <p:grpSpPr>
          <a:xfrm>
            <a:off x="486807" y="1391495"/>
            <a:ext cx="10972130" cy="4517299"/>
            <a:chOff x="686471" y="1257541"/>
            <a:chExt cx="10972130" cy="4517299"/>
          </a:xfrm>
        </p:grpSpPr>
        <p:grpSp>
          <p:nvGrpSpPr>
            <p:cNvPr id="6" name="Group 5">
              <a:extLst>
                <a:ext uri="{FF2B5EF4-FFF2-40B4-BE49-F238E27FC236}">
                  <a16:creationId xmlns:a16="http://schemas.microsoft.com/office/drawing/2014/main" id="{9DB7AE5F-492A-D63B-2FF6-5213A23B4576}"/>
                </a:ext>
              </a:extLst>
            </p:cNvPr>
            <p:cNvGrpSpPr/>
            <p:nvPr/>
          </p:nvGrpSpPr>
          <p:grpSpPr>
            <a:xfrm>
              <a:off x="5452078" y="1874381"/>
              <a:ext cx="761608" cy="761693"/>
              <a:chOff x="5926238" y="4417947"/>
              <a:chExt cx="761608" cy="761693"/>
            </a:xfrm>
          </p:grpSpPr>
          <p:cxnSp>
            <p:nvCxnSpPr>
              <p:cNvPr id="7" name="Straight Arrow Connector 6">
                <a:extLst>
                  <a:ext uri="{FF2B5EF4-FFF2-40B4-BE49-F238E27FC236}">
                    <a16:creationId xmlns:a16="http://schemas.microsoft.com/office/drawing/2014/main" id="{6D4F9F4A-F824-FAB9-CE33-8EFEC4E8054F}"/>
                  </a:ext>
                </a:extLst>
              </p:cNvPr>
              <p:cNvCxnSpPr>
                <a:cxnSpLocks/>
              </p:cNvCxnSpPr>
              <p:nvPr/>
            </p:nvCxnSpPr>
            <p:spPr>
              <a:xfrm>
                <a:off x="5926238" y="4417947"/>
                <a:ext cx="761608" cy="0"/>
              </a:xfrm>
              <a:prstGeom prst="straightConnector1">
                <a:avLst/>
              </a:prstGeom>
              <a:ln w="66675" cap="rnd">
                <a:solidFill>
                  <a:srgbClr val="004464"/>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C01629FD-5306-14E8-59D0-B9E83E0D9D97}"/>
                  </a:ext>
                </a:extLst>
              </p:cNvPr>
              <p:cNvCxnSpPr>
                <a:cxnSpLocks/>
              </p:cNvCxnSpPr>
              <p:nvPr/>
            </p:nvCxnSpPr>
            <p:spPr>
              <a:xfrm>
                <a:off x="5926238" y="4417947"/>
                <a:ext cx="0" cy="761693"/>
              </a:xfrm>
              <a:prstGeom prst="straightConnector1">
                <a:avLst/>
              </a:prstGeom>
              <a:ln w="66675" cap="rnd">
                <a:solidFill>
                  <a:srgbClr val="004464"/>
                </a:solidFill>
                <a:tailEnd type="none"/>
              </a:ln>
            </p:spPr>
            <p:style>
              <a:lnRef idx="1">
                <a:schemeClr val="accent1"/>
              </a:lnRef>
              <a:fillRef idx="0">
                <a:schemeClr val="accent1"/>
              </a:fillRef>
              <a:effectRef idx="0">
                <a:schemeClr val="accent1"/>
              </a:effectRef>
              <a:fontRef idx="minor">
                <a:schemeClr val="tx1"/>
              </a:fontRef>
            </p:style>
          </p:cxnSp>
        </p:grpSp>
        <p:cxnSp>
          <p:nvCxnSpPr>
            <p:cNvPr id="9" name="Straight Arrow Connector 8">
              <a:extLst>
                <a:ext uri="{FF2B5EF4-FFF2-40B4-BE49-F238E27FC236}">
                  <a16:creationId xmlns:a16="http://schemas.microsoft.com/office/drawing/2014/main" id="{A68FFCDB-8344-1BF3-666A-1AB1BF67E155}"/>
                </a:ext>
              </a:extLst>
            </p:cNvPr>
            <p:cNvCxnSpPr>
              <a:cxnSpLocks/>
            </p:cNvCxnSpPr>
            <p:nvPr/>
          </p:nvCxnSpPr>
          <p:spPr>
            <a:xfrm>
              <a:off x="4854187" y="2624043"/>
              <a:ext cx="761608" cy="0"/>
            </a:xfrm>
            <a:prstGeom prst="straightConnector1">
              <a:avLst/>
            </a:prstGeom>
            <a:ln w="66675" cap="rnd">
              <a:solidFill>
                <a:srgbClr val="004464"/>
              </a:solidFill>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B534EF5E-C528-7B70-F1BB-592F514F4A8A}"/>
                </a:ext>
              </a:extLst>
            </p:cNvPr>
            <p:cNvGrpSpPr/>
            <p:nvPr/>
          </p:nvGrpSpPr>
          <p:grpSpPr>
            <a:xfrm>
              <a:off x="5461541" y="2438374"/>
              <a:ext cx="761608" cy="765690"/>
              <a:chOff x="5926238" y="3652257"/>
              <a:chExt cx="761608" cy="765690"/>
            </a:xfrm>
          </p:grpSpPr>
          <p:cxnSp>
            <p:nvCxnSpPr>
              <p:cNvPr id="11" name="Straight Arrow Connector 10">
                <a:extLst>
                  <a:ext uri="{FF2B5EF4-FFF2-40B4-BE49-F238E27FC236}">
                    <a16:creationId xmlns:a16="http://schemas.microsoft.com/office/drawing/2014/main" id="{66D4715B-F348-CBF8-7F42-B915300E5659}"/>
                  </a:ext>
                </a:extLst>
              </p:cNvPr>
              <p:cNvCxnSpPr>
                <a:cxnSpLocks/>
              </p:cNvCxnSpPr>
              <p:nvPr/>
            </p:nvCxnSpPr>
            <p:spPr>
              <a:xfrm>
                <a:off x="5926238" y="4417947"/>
                <a:ext cx="761608" cy="0"/>
              </a:xfrm>
              <a:prstGeom prst="straightConnector1">
                <a:avLst/>
              </a:prstGeom>
              <a:ln w="66675" cap="rnd">
                <a:solidFill>
                  <a:srgbClr val="004464"/>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6C7C15D0-A377-00C9-2C42-7859F4018F9F}"/>
                  </a:ext>
                </a:extLst>
              </p:cNvPr>
              <p:cNvCxnSpPr>
                <a:cxnSpLocks/>
              </p:cNvCxnSpPr>
              <p:nvPr/>
            </p:nvCxnSpPr>
            <p:spPr>
              <a:xfrm>
                <a:off x="5926238" y="3652257"/>
                <a:ext cx="0" cy="761693"/>
              </a:xfrm>
              <a:prstGeom prst="straightConnector1">
                <a:avLst/>
              </a:prstGeom>
              <a:ln w="66675" cap="rnd">
                <a:solidFill>
                  <a:srgbClr val="004464"/>
                </a:solidFill>
                <a:tailEnd type="none"/>
              </a:ln>
            </p:spPr>
            <p:style>
              <a:lnRef idx="1">
                <a:schemeClr val="accent1"/>
              </a:lnRef>
              <a:fillRef idx="0">
                <a:schemeClr val="accent1"/>
              </a:fillRef>
              <a:effectRef idx="0">
                <a:schemeClr val="accent1"/>
              </a:effectRef>
              <a:fontRef idx="minor">
                <a:schemeClr val="tx1"/>
              </a:fontRef>
            </p:style>
          </p:cxnSp>
        </p:grpSp>
        <p:sp>
          <p:nvSpPr>
            <p:cNvPr id="13" name="Oval 12">
              <a:extLst>
                <a:ext uri="{FF2B5EF4-FFF2-40B4-BE49-F238E27FC236}">
                  <a16:creationId xmlns:a16="http://schemas.microsoft.com/office/drawing/2014/main" id="{4D0A441B-B23B-1A36-1B0F-9559588BD783}"/>
                </a:ext>
              </a:extLst>
            </p:cNvPr>
            <p:cNvSpPr/>
            <p:nvPr/>
          </p:nvSpPr>
          <p:spPr>
            <a:xfrm>
              <a:off x="5097256" y="2234936"/>
              <a:ext cx="735626" cy="735626"/>
            </a:xfrm>
            <a:prstGeom prst="ellipse">
              <a:avLst/>
            </a:prstGeom>
            <a:solidFill>
              <a:srgbClr val="00335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p>
          </p:txBody>
        </p:sp>
        <p:sp>
          <p:nvSpPr>
            <p:cNvPr id="14" name="TextBox 13">
              <a:extLst>
                <a:ext uri="{FF2B5EF4-FFF2-40B4-BE49-F238E27FC236}">
                  <a16:creationId xmlns:a16="http://schemas.microsoft.com/office/drawing/2014/main" id="{25E818C6-DEEA-75B1-62D8-1C3E53207B5A}"/>
                </a:ext>
              </a:extLst>
            </p:cNvPr>
            <p:cNvSpPr txBox="1"/>
            <p:nvPr/>
          </p:nvSpPr>
          <p:spPr>
            <a:xfrm>
              <a:off x="686471" y="1370388"/>
              <a:ext cx="4294131" cy="2863993"/>
            </a:xfrm>
            <a:prstGeom prst="rect">
              <a:avLst/>
            </a:prstGeom>
            <a:solidFill>
              <a:srgbClr val="EEFAFD"/>
            </a:solidFill>
          </p:spPr>
          <p:txBody>
            <a:bodyPr wrap="square" lIns="182880" tIns="91440" bIns="365760" rtlCol="0" anchor="ctr" anchorCtr="0">
              <a:noAutofit/>
            </a:bodyPr>
            <a:lstStyle/>
            <a:p>
              <a:pPr marL="0" marR="0" lvl="0" indent="0" algn="l" defTabSz="609660" rtl="0" eaLnBrk="1" fontAlgn="auto" latinLnBrk="0" hangingPunct="1">
                <a:lnSpc>
                  <a:spcPct val="100000"/>
                </a:lnSpc>
                <a:spcBef>
                  <a:spcPts val="400"/>
                </a:spcBef>
                <a:spcAft>
                  <a:spcPts val="0"/>
                </a:spcAft>
                <a:buClr>
                  <a:srgbClr val="000000"/>
                </a:buClr>
                <a:buSzPts val="1600"/>
                <a:buFontTx/>
                <a:buNone/>
                <a:tabLst/>
                <a:defRPr/>
              </a:pPr>
              <a:r>
                <a:rPr kumimoji="0" lang="en-US" sz="1800" b="1" i="0" u="none" strike="noStrike" kern="0" cap="none" spc="0" normalizeH="0" baseline="0" noProof="0" dirty="0">
                  <a:ln>
                    <a:noFill/>
                  </a:ln>
                  <a:solidFill>
                    <a:srgbClr val="00416A"/>
                  </a:solidFill>
                  <a:effectLst/>
                  <a:uLnTx/>
                  <a:uFillTx/>
                  <a:latin typeface="Arial" panose="020B0604020202020204"/>
                  <a:ea typeface="Arial"/>
                  <a:cs typeface="Arial"/>
                  <a:sym typeface="Arial"/>
                </a:rPr>
                <a:t>Key Eligibility Criteria*</a:t>
              </a:r>
            </a:p>
            <a:p>
              <a:pPr marL="190520" marR="0" lvl="0" indent="-190520" algn="l" defTabSz="609660" rtl="0" eaLnBrk="1" fontAlgn="auto" latinLnBrk="0" hangingPunct="1">
                <a:lnSpc>
                  <a:spcPct val="100000"/>
                </a:lnSpc>
                <a:spcBef>
                  <a:spcPts val="400"/>
                </a:spcBef>
                <a:spcAft>
                  <a:spcPts val="0"/>
                </a:spcAft>
                <a:buClr>
                  <a:srgbClr val="41B6E6"/>
                </a:buClr>
                <a:buSzPct val="100000"/>
                <a:buFont typeface="Arial" panose="020B0604020202020204" pitchFamily="34" charset="0"/>
                <a:buChar char="•"/>
                <a:tabLst/>
                <a:defRPr/>
              </a:pPr>
              <a:r>
                <a:rPr kumimoji="0" lang="en-US" sz="1600" b="0" i="0" u="none" strike="noStrike" kern="0" cap="none" spc="0" normalizeH="0" baseline="0" noProof="0" dirty="0">
                  <a:ln>
                    <a:noFill/>
                  </a:ln>
                  <a:solidFill>
                    <a:srgbClr val="00416A"/>
                  </a:solidFill>
                  <a:effectLst/>
                  <a:uLnTx/>
                  <a:uFillTx/>
                  <a:latin typeface="Arial" panose="020B0604020202020204"/>
                  <a:ea typeface="Arial"/>
                  <a:cs typeface="Arial"/>
                  <a:sym typeface="Arial"/>
                </a:rPr>
                <a:t>ER+, HER2– </a:t>
              </a:r>
              <a:r>
                <a:rPr kumimoji="0" lang="en-US" sz="1600" b="0" i="0" u="none" strike="noStrike" kern="0" cap="none" spc="0" normalizeH="0" baseline="0" noProof="0" dirty="0" err="1">
                  <a:ln>
                    <a:noFill/>
                  </a:ln>
                  <a:solidFill>
                    <a:srgbClr val="00416A"/>
                  </a:solidFill>
                  <a:effectLst/>
                  <a:uLnTx/>
                  <a:uFillTx/>
                  <a:latin typeface="Arial" panose="020B0604020202020204"/>
                  <a:ea typeface="Arial"/>
                  <a:cs typeface="Arial"/>
                  <a:sym typeface="Arial"/>
                </a:rPr>
                <a:t>aBC</a:t>
              </a:r>
              <a:r>
                <a:rPr kumimoji="0" lang="en-US" sz="1600" b="0" i="0" u="none" strike="noStrike" kern="0" cap="none" spc="0" normalizeH="0" baseline="0" noProof="0" dirty="0">
                  <a:ln>
                    <a:noFill/>
                  </a:ln>
                  <a:solidFill>
                    <a:srgbClr val="00416A"/>
                  </a:solidFill>
                  <a:effectLst/>
                  <a:uLnTx/>
                  <a:uFillTx/>
                  <a:latin typeface="Arial" panose="020B0604020202020204"/>
                  <a:ea typeface="Arial"/>
                  <a:cs typeface="Arial"/>
                  <a:sym typeface="Arial"/>
                </a:rPr>
                <a:t> (1–3L of therapy)</a:t>
              </a:r>
            </a:p>
            <a:p>
              <a:pPr marL="190520" marR="0" lvl="0" indent="-190520" algn="l" defTabSz="609660" rtl="0" eaLnBrk="1" fontAlgn="auto" latinLnBrk="0" hangingPunct="1">
                <a:lnSpc>
                  <a:spcPct val="100000"/>
                </a:lnSpc>
                <a:spcBef>
                  <a:spcPts val="400"/>
                </a:spcBef>
                <a:spcAft>
                  <a:spcPts val="0"/>
                </a:spcAft>
                <a:buClr>
                  <a:srgbClr val="41B6E6"/>
                </a:buClr>
                <a:buSzPct val="100000"/>
                <a:buFont typeface="Arial" panose="020B0604020202020204" pitchFamily="34" charset="0"/>
                <a:buChar char="•"/>
                <a:tabLst/>
                <a:defRPr/>
              </a:pPr>
              <a:r>
                <a:rPr kumimoji="0" lang="en-GB"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 2 prior lines of ET in the </a:t>
              </a:r>
              <a:r>
                <a:rPr kumimoji="0" lang="en-GB" sz="1600" b="0" i="0" u="none" strike="noStrike" kern="0" cap="none" spc="0" normalizeH="0" baseline="0" noProof="0" dirty="0" err="1">
                  <a:ln>
                    <a:noFill/>
                  </a:ln>
                  <a:solidFill>
                    <a:srgbClr val="00416A"/>
                  </a:solidFill>
                  <a:effectLst/>
                  <a:uLnTx/>
                  <a:uFillTx/>
                  <a:latin typeface="Arial" panose="020B0604020202020204"/>
                  <a:ea typeface="+mn-ea"/>
                  <a:cs typeface="Arial"/>
                  <a:sym typeface="Arial"/>
                </a:rPr>
                <a:t>aBC</a:t>
              </a:r>
              <a:r>
                <a:rPr kumimoji="0" lang="en-GB"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 setting</a:t>
              </a:r>
            </a:p>
            <a:p>
              <a:pPr marL="190520" marR="0" lvl="0" indent="-190520" algn="l" defTabSz="609660" rtl="0" eaLnBrk="1" fontAlgn="auto" latinLnBrk="0" hangingPunct="1">
                <a:lnSpc>
                  <a:spcPct val="100000"/>
                </a:lnSpc>
                <a:spcBef>
                  <a:spcPts val="400"/>
                </a:spcBef>
                <a:spcAft>
                  <a:spcPts val="0"/>
                </a:spcAft>
                <a:buClr>
                  <a:srgbClr val="41B6E6"/>
                </a:buClr>
                <a:buSzPct val="100000"/>
                <a:buFont typeface="Arial" panose="020B0604020202020204" pitchFamily="34" charset="0"/>
                <a:buChar char="•"/>
                <a:tabLst/>
                <a:defRPr/>
              </a:pPr>
              <a:r>
                <a:rPr kumimoji="0" lang="en-GB"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PD or relapse during/post-CDK4/6i + ET</a:t>
              </a:r>
            </a:p>
            <a:p>
              <a:pPr marL="190520" marR="0" lvl="0" indent="-190520" algn="l" defTabSz="609660" rtl="0" eaLnBrk="1" fontAlgn="auto" latinLnBrk="0" hangingPunct="1">
                <a:lnSpc>
                  <a:spcPct val="100000"/>
                </a:lnSpc>
                <a:spcBef>
                  <a:spcPts val="400"/>
                </a:spcBef>
                <a:spcAft>
                  <a:spcPts val="0"/>
                </a:spcAft>
                <a:buClr>
                  <a:srgbClr val="41B6E6"/>
                </a:buClr>
                <a:buSzPct val="100000"/>
                <a:buFont typeface="Arial" panose="020B0604020202020204" pitchFamily="34" charset="0"/>
                <a:buChar char="•"/>
                <a:tabLst/>
                <a:defRPr/>
              </a:pPr>
              <a:r>
                <a:rPr kumimoji="0" lang="en-US"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No prior chemotherapy in the </a:t>
              </a:r>
              <a:r>
                <a:rPr kumimoji="0" lang="en-US" sz="1600" b="0" i="0" u="none" strike="noStrike" kern="0" cap="none" spc="0" normalizeH="0" baseline="0" noProof="0" dirty="0" err="1">
                  <a:ln>
                    <a:noFill/>
                  </a:ln>
                  <a:solidFill>
                    <a:srgbClr val="00416A"/>
                  </a:solidFill>
                  <a:effectLst/>
                  <a:uLnTx/>
                  <a:uFillTx/>
                  <a:latin typeface="Arial" panose="020B0604020202020204"/>
                  <a:ea typeface="+mn-ea"/>
                  <a:cs typeface="Arial"/>
                  <a:sym typeface="Arial"/>
                </a:rPr>
                <a:t>aBC</a:t>
              </a:r>
              <a:r>
                <a:rPr kumimoji="0" lang="en-US"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 setting</a:t>
              </a:r>
            </a:p>
            <a:p>
              <a:pPr marL="190520" marR="0" lvl="0" indent="-190520" algn="l" defTabSz="609660" rtl="0" eaLnBrk="1" fontAlgn="auto" latinLnBrk="0" hangingPunct="1">
                <a:lnSpc>
                  <a:spcPct val="100000"/>
                </a:lnSpc>
                <a:spcBef>
                  <a:spcPts val="400"/>
                </a:spcBef>
                <a:spcAft>
                  <a:spcPts val="0"/>
                </a:spcAft>
                <a:buClr>
                  <a:srgbClr val="41B6E6"/>
                </a:buClr>
                <a:buSzPct val="100000"/>
                <a:buFont typeface="Arial" panose="020B0604020202020204" pitchFamily="34" charset="0"/>
                <a:buChar char="•"/>
                <a:tabLst/>
                <a:defRPr/>
              </a:pPr>
              <a:r>
                <a:rPr kumimoji="0" lang="en-GB" sz="1600" b="0" i="0" u="none" strike="noStrike" kern="0" cap="none" spc="0" normalizeH="0" baseline="0" noProof="0" dirty="0">
                  <a:ln>
                    <a:noFill/>
                  </a:ln>
                  <a:solidFill>
                    <a:srgbClr val="00416A"/>
                  </a:solidFill>
                  <a:effectLst/>
                  <a:uLnTx/>
                  <a:uFillTx/>
                  <a:latin typeface="Arial" panose="020B0604020202020204"/>
                  <a:ea typeface="+mn-ea"/>
                  <a:cs typeface="Arial"/>
                  <a:sym typeface="Arial"/>
                </a:rPr>
                <a:t>Measurable disease per RECIST v1.1 or evaluable bone metastases</a:t>
              </a:r>
              <a:endPar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4B425C23-2F1B-763C-8DBF-204153BCA4FB}"/>
                </a:ext>
              </a:extLst>
            </p:cNvPr>
            <p:cNvSpPr txBox="1"/>
            <p:nvPr/>
          </p:nvSpPr>
          <p:spPr>
            <a:xfrm>
              <a:off x="6339354" y="4053278"/>
              <a:ext cx="5319247" cy="1721562"/>
            </a:xfrm>
            <a:prstGeom prst="rect">
              <a:avLst/>
            </a:prstGeom>
            <a:solidFill>
              <a:schemeClr val="bg1">
                <a:lumMod val="95000"/>
              </a:schemeClr>
            </a:solidFill>
          </p:spPr>
          <p:txBody>
            <a:bodyPr wrap="square" lIns="91440" tIns="91440" rIns="0" bIns="0" rtlCol="0">
              <a:noAutofit/>
            </a:bodyPr>
            <a:lstStyle/>
            <a:p>
              <a:pPr marL="0" marR="0" lvl="0" indent="0" algn="l" defTabSz="575764" rtl="0" eaLnBrk="1" fontAlgn="base" latinLnBrk="0" hangingPunct="1">
                <a:lnSpc>
                  <a:spcPct val="100000"/>
                </a:lnSpc>
                <a:spcBef>
                  <a:spcPts val="0"/>
                </a:spcBef>
                <a:spcAft>
                  <a:spcPts val="221"/>
                </a:spcAft>
                <a:buClr>
                  <a:srgbClr val="57649D"/>
                </a:buClr>
                <a:buSzPct val="100000"/>
                <a:buFontTx/>
                <a:buNone/>
                <a:tabLst/>
                <a:defRPr/>
              </a:pPr>
              <a:r>
                <a:rPr kumimoji="0" lang="en-GB" sz="1467"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Co-primary endpoints </a:t>
              </a: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(RECIST v1.1)</a:t>
              </a:r>
            </a:p>
            <a:p>
              <a:pPr marL="288940" marR="0" lvl="0" indent="-168284" algn="l" defTabSz="575764" rtl="0" eaLnBrk="1" fontAlgn="base" latinLnBrk="0" hangingPunct="1">
                <a:lnSpc>
                  <a:spcPct val="100000"/>
                </a:lnSpc>
                <a:spcBef>
                  <a:spcPts val="0"/>
                </a:spcBef>
                <a:spcAft>
                  <a:spcPts val="378"/>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INV-PFS in patients whose tumours had </a:t>
              </a:r>
              <a:r>
                <a:rPr kumimoji="0" lang="en-GB" sz="1467" b="0" i="1"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ESR1</a:t>
              </a: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m</a:t>
              </a:r>
            </a:p>
            <a:p>
              <a:pPr marL="288940" marR="0" lvl="0" indent="-168284" algn="l" defTabSz="575764" rtl="0" eaLnBrk="1" fontAlgn="base" latinLnBrk="0" hangingPunct="1">
                <a:lnSpc>
                  <a:spcPct val="100000"/>
                </a:lnSpc>
                <a:spcBef>
                  <a:spcPts val="0"/>
                </a:spcBef>
                <a:spcAft>
                  <a:spcPts val="378"/>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INV-PFS in the ITT population</a:t>
              </a:r>
            </a:p>
            <a:p>
              <a:pPr marL="0" marR="0" lvl="0" indent="0" algn="l" defTabSz="575764" rtl="0" eaLnBrk="1" fontAlgn="base" latinLnBrk="0" hangingPunct="1">
                <a:lnSpc>
                  <a:spcPct val="100000"/>
                </a:lnSpc>
                <a:spcBef>
                  <a:spcPts val="0"/>
                </a:spcBef>
                <a:spcAft>
                  <a:spcPts val="221"/>
                </a:spcAft>
                <a:buClr>
                  <a:srgbClr val="57649D"/>
                </a:buClr>
                <a:buSzPct val="100000"/>
                <a:buFontTx/>
                <a:buNone/>
                <a:tabLst/>
                <a:defRPr/>
              </a:pPr>
              <a:r>
                <a:rPr kumimoji="0" lang="en-GB" sz="1467"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Key secondary endpoints </a:t>
              </a:r>
            </a:p>
            <a:p>
              <a:pPr marL="288940" marR="0" lvl="0" indent="-168284" algn="l" defTabSz="575764" rtl="0" eaLnBrk="1" fontAlgn="base" latinLnBrk="0" hangingPunct="1">
                <a:lnSpc>
                  <a:spcPct val="100000"/>
                </a:lnSpc>
                <a:spcBef>
                  <a:spcPts val="0"/>
                </a:spcBef>
                <a:spcAft>
                  <a:spcPts val="221"/>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OS</a:t>
              </a:r>
              <a:endParaRPr kumimoji="0" lang="en-GB" sz="1467" b="0" i="0" u="none" strike="noStrike" kern="1200" cap="none" spc="0" normalizeH="0" baseline="30000" noProof="0" dirty="0">
                <a:ln>
                  <a:noFill/>
                </a:ln>
                <a:solidFill>
                  <a:srgbClr val="00416A"/>
                </a:solidFill>
                <a:effectLst/>
                <a:uLnTx/>
                <a:uFillTx/>
                <a:latin typeface="Arial" panose="020B0604020202020204" pitchFamily="34" charset="0"/>
                <a:ea typeface="+mn-ea"/>
                <a:cs typeface="Arial" panose="020B0604020202020204" pitchFamily="34" charset="0"/>
              </a:endParaRPr>
            </a:p>
            <a:p>
              <a:pPr marL="288940" marR="0" lvl="0" indent="-168284" algn="l" defTabSz="575764" rtl="0" eaLnBrk="1" fontAlgn="base" latinLnBrk="0" hangingPunct="1">
                <a:lnSpc>
                  <a:spcPct val="100000"/>
                </a:lnSpc>
                <a:spcBef>
                  <a:spcPts val="0"/>
                </a:spcBef>
                <a:spcAft>
                  <a:spcPts val="221"/>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INV-assessed ORR, </a:t>
              </a:r>
              <a:r>
                <a:rPr kumimoji="0" lang="en-GB" sz="1467" b="0" i="0" u="none" strike="noStrike" kern="1200" cap="none" spc="0" normalizeH="0" baseline="0" noProof="0" dirty="0" err="1">
                  <a:ln>
                    <a:noFill/>
                  </a:ln>
                  <a:solidFill>
                    <a:srgbClr val="00416A"/>
                  </a:solidFill>
                  <a:effectLst/>
                  <a:uLnTx/>
                  <a:uFillTx/>
                  <a:latin typeface="Arial" panose="020B0604020202020204" pitchFamily="34" charset="0"/>
                  <a:ea typeface="+mn-ea"/>
                  <a:cs typeface="Arial" panose="020B0604020202020204" pitchFamily="34" charset="0"/>
                </a:rPr>
                <a:t>DoR</a:t>
              </a:r>
              <a:endPar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60A67BE5-B1ED-E3EF-6D58-726E761A6F37}"/>
                </a:ext>
              </a:extLst>
            </p:cNvPr>
            <p:cNvSpPr txBox="1"/>
            <p:nvPr/>
          </p:nvSpPr>
          <p:spPr>
            <a:xfrm>
              <a:off x="857329" y="4342089"/>
              <a:ext cx="4123273" cy="1430554"/>
            </a:xfrm>
            <a:prstGeom prst="rect">
              <a:avLst/>
            </a:prstGeom>
            <a:noFill/>
          </p:spPr>
          <p:txBody>
            <a:bodyPr wrap="square" lIns="0" tIns="0" rIns="0" bIns="0" rtlCol="0">
              <a:noAutofit/>
            </a:bodyPr>
            <a:lstStyle/>
            <a:p>
              <a:pPr marL="0" marR="0" lvl="0" indent="0" algn="l" defTabSz="575764" rtl="0" eaLnBrk="1" fontAlgn="base" latinLnBrk="0" hangingPunct="1">
                <a:lnSpc>
                  <a:spcPct val="100000"/>
                </a:lnSpc>
                <a:spcBef>
                  <a:spcPts val="0"/>
                </a:spcBef>
                <a:spcAft>
                  <a:spcPts val="378"/>
                </a:spcAft>
                <a:buClr>
                  <a:srgbClr val="57649D"/>
                </a:buClr>
                <a:buSzPct val="100000"/>
                <a:buFontTx/>
                <a:buNone/>
                <a:tabLst/>
                <a:defRPr/>
              </a:pPr>
              <a:r>
                <a:rPr kumimoji="0" lang="en-GB" sz="18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Stratification Factors</a:t>
              </a:r>
            </a:p>
            <a:p>
              <a:pPr marL="215912" marR="0" lvl="0" indent="-215912" algn="l" defTabSz="575764" rtl="0" eaLnBrk="1" fontAlgn="base" latinLnBrk="0" hangingPunct="1">
                <a:lnSpc>
                  <a:spcPct val="100000"/>
                </a:lnSpc>
                <a:spcBef>
                  <a:spcPts val="0"/>
                </a:spcBef>
                <a:spcAft>
                  <a:spcPts val="378"/>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Prior treatment with fulvestrant (yes vs no)</a:t>
              </a:r>
            </a:p>
            <a:p>
              <a:pPr marL="215912" marR="0" lvl="0" indent="-215912" algn="l" defTabSz="575764" rtl="0" eaLnBrk="1" fontAlgn="base" latinLnBrk="0" hangingPunct="1">
                <a:lnSpc>
                  <a:spcPct val="100000"/>
                </a:lnSpc>
                <a:spcBef>
                  <a:spcPts val="0"/>
                </a:spcBef>
                <a:spcAft>
                  <a:spcPts val="378"/>
                </a:spcAft>
                <a:buClr>
                  <a:srgbClr val="41B6E6"/>
                </a:buClr>
                <a:buSzPct val="100000"/>
                <a:buFont typeface="Arial" panose="020B0604020202020204" pitchFamily="34" charset="0"/>
                <a:buChar char="•"/>
                <a:tabLst/>
                <a:defRPr/>
              </a:pPr>
              <a:r>
                <a:rPr kumimoji="0" lang="en-GB" sz="1467" b="0" i="1"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ESR1</a:t>
              </a: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m (yes vs no/indeterminate)</a:t>
              </a:r>
            </a:p>
            <a:p>
              <a:pPr marL="215912" marR="0" lvl="0" indent="-215912" algn="l" defTabSz="575764" rtl="0" eaLnBrk="1" fontAlgn="base" latinLnBrk="0" hangingPunct="1">
                <a:lnSpc>
                  <a:spcPct val="100000"/>
                </a:lnSpc>
                <a:spcBef>
                  <a:spcPts val="0"/>
                </a:spcBef>
                <a:spcAft>
                  <a:spcPts val="378"/>
                </a:spcAft>
                <a:buClr>
                  <a:srgbClr val="41B6E6"/>
                </a:buClr>
                <a:buSzPct val="100000"/>
                <a:buFont typeface="Arial" panose="020B0604020202020204" pitchFamily="34" charset="0"/>
                <a:buChar char="•"/>
                <a:tabLst/>
                <a:defRPr/>
              </a:pP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Site of disease (visceral [lung and/or </a:t>
              </a:r>
              <a:b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br>
              <a:r>
                <a:rPr kumimoji="0" lang="en-GB" sz="1467"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liver involvement] vs non-visceral)</a:t>
              </a:r>
            </a:p>
          </p:txBody>
        </p:sp>
        <p:sp>
          <p:nvSpPr>
            <p:cNvPr id="17" name="TextBox 16">
              <a:extLst>
                <a:ext uri="{FF2B5EF4-FFF2-40B4-BE49-F238E27FC236}">
                  <a16:creationId xmlns:a16="http://schemas.microsoft.com/office/drawing/2014/main" id="{AF64CFF5-85D4-242F-52B4-75CF073E7A5C}"/>
                </a:ext>
              </a:extLst>
            </p:cNvPr>
            <p:cNvSpPr txBox="1"/>
            <p:nvPr/>
          </p:nvSpPr>
          <p:spPr>
            <a:xfrm>
              <a:off x="4980601" y="1473970"/>
              <a:ext cx="1570100" cy="297454"/>
            </a:xfrm>
            <a:prstGeom prst="rect">
              <a:avLst/>
            </a:prstGeom>
            <a:noFill/>
          </p:spPr>
          <p:txBody>
            <a:bodyPr wrap="square" anchor="ctr">
              <a:spAutoFit/>
            </a:bodyPr>
            <a:lstStyle/>
            <a:p>
              <a:pPr marL="0" marR="0" lvl="0" indent="0" algn="ctr" defTabSz="304831" rtl="0" eaLnBrk="1" fontAlgn="base" latinLnBrk="0" hangingPunct="1">
                <a:lnSpc>
                  <a:spcPct val="100000"/>
                </a:lnSpc>
                <a:spcBef>
                  <a:spcPct val="0"/>
                </a:spcBef>
                <a:spcAft>
                  <a:spcPts val="629"/>
                </a:spcAft>
                <a:buClr>
                  <a:prstClr val="white"/>
                </a:buClr>
                <a:buSzTx/>
                <a:buFontTx/>
                <a:buNone/>
                <a:tabLst/>
                <a:defRPr/>
              </a:pPr>
              <a:r>
                <a:rPr kumimoji="0" lang="en-GB" sz="1333"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N = 373*</a:t>
              </a:r>
              <a:endParaRPr kumimoji="0" lang="en-GB" sz="1333" b="1" i="0" u="none" strike="noStrike" kern="0" cap="none" spc="0" normalizeH="0" baseline="3000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2E12AC4A-630C-65DB-619D-6840D623E08D}"/>
                </a:ext>
              </a:extLst>
            </p:cNvPr>
            <p:cNvSpPr txBox="1"/>
            <p:nvPr/>
          </p:nvSpPr>
          <p:spPr>
            <a:xfrm>
              <a:off x="820214" y="3740113"/>
              <a:ext cx="3617595" cy="400110"/>
            </a:xfrm>
            <a:prstGeom prst="rect">
              <a:avLst/>
            </a:prstGeom>
            <a:noFill/>
          </p:spPr>
          <p:txBody>
            <a:bodyPr wrap="square">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 Trial was enriched to 55% of patients with </a:t>
              </a:r>
              <a:r>
                <a:rPr kumimoji="0" lang="en-GB" sz="1000" b="0" i="1"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ESR1</a:t>
              </a:r>
              <a:r>
                <a:rPr kumimoji="0" lang="en-GB" sz="1000"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m at baseline (centrally tested via circulating tumour DNA)</a:t>
              </a:r>
              <a:r>
                <a:rPr kumimoji="0" lang="en-US" sz="1000" b="0" i="0" u="none" strike="noStrike" kern="1200" cap="none" spc="0" normalizeH="0" baseline="0" noProof="0" dirty="0">
                  <a:ln>
                    <a:noFill/>
                  </a:ln>
                  <a:solidFill>
                    <a:srgbClr val="00416A"/>
                  </a:solidFill>
                  <a:effectLst/>
                  <a:uLnTx/>
                  <a:uFillTx/>
                  <a:latin typeface="RocheSans"/>
                  <a:ea typeface="+mn-ea"/>
                  <a:cs typeface="+mn-cs"/>
                </a:rPr>
                <a:t> </a:t>
              </a:r>
              <a:endParaRPr kumimoji="0" lang="en-SG" sz="1000"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6536A964-64AB-1D4D-284F-33528F0231D3}"/>
                </a:ext>
              </a:extLst>
            </p:cNvPr>
            <p:cNvSpPr txBox="1"/>
            <p:nvPr/>
          </p:nvSpPr>
          <p:spPr>
            <a:xfrm>
              <a:off x="6332284" y="3517955"/>
              <a:ext cx="3892011" cy="379463"/>
            </a:xfrm>
            <a:prstGeom prst="rect">
              <a:avLst/>
            </a:prstGeom>
            <a:noFill/>
          </p:spPr>
          <p:txBody>
            <a:bodyPr wrap="square">
              <a:spAutoFit/>
            </a:bodyPr>
            <a:lstStyle/>
            <a:p>
              <a:pPr marL="0" marR="0" lvl="0" indent="0" algn="l" defTabSz="60966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30000" noProof="0" dirty="0">
                  <a:ln>
                    <a:noFill/>
                  </a:ln>
                  <a:solidFill>
                    <a:srgbClr val="00416A"/>
                  </a:solidFill>
                  <a:effectLst/>
                  <a:uLnTx/>
                  <a:uFillTx/>
                  <a:latin typeface="Arial" panose="020B0604020202020204" pitchFamily="34" charset="0"/>
                  <a:ea typeface="+mn-ea"/>
                  <a:cs typeface="Arial" panose="020B0604020202020204" pitchFamily="34" charset="0"/>
                </a:rPr>
                <a:t>†</a:t>
              </a:r>
              <a:r>
                <a:rPr kumimoji="0" lang="en-GB" sz="933"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 </a:t>
              </a:r>
              <a:r>
                <a:rPr kumimoji="0" lang="en-GB" sz="933"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Dexamethasone mouthwash prophylaxis and treatment was </a:t>
              </a:r>
              <a:br>
                <a:rPr kumimoji="0" lang="en-GB" sz="933"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br>
              <a:r>
                <a:rPr kumimoji="0" lang="en-GB" sz="933"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strongly recommended per SWISH trial protocol</a:t>
              </a:r>
              <a:r>
                <a:rPr kumimoji="0" lang="en-GB" sz="933" b="0" i="0" u="none" strike="noStrike" kern="1200" cap="none" spc="0" normalizeH="0" baseline="30000" noProof="0" dirty="0">
                  <a:ln>
                    <a:noFill/>
                  </a:ln>
                  <a:solidFill>
                    <a:srgbClr val="00416A"/>
                  </a:solidFill>
                  <a:effectLst/>
                  <a:uLnTx/>
                  <a:uFillTx/>
                  <a:latin typeface="Arial" panose="020B0604020202020204" pitchFamily="34" charset="0"/>
                  <a:ea typeface="+mn-ea"/>
                  <a:cs typeface="Arial" panose="020B0604020202020204" pitchFamily="34" charset="0"/>
                </a:rPr>
                <a:t>1</a:t>
              </a:r>
              <a:r>
                <a:rPr kumimoji="0" lang="en-GB" sz="933"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 </a:t>
              </a:r>
              <a:endParaRPr kumimoji="0" lang="en-SG" sz="933" b="0"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AC2D0DF4-BFEB-FF92-C67C-4C0E3D1DADE6}"/>
                </a:ext>
              </a:extLst>
            </p:cNvPr>
            <p:cNvSpPr txBox="1"/>
            <p:nvPr/>
          </p:nvSpPr>
          <p:spPr>
            <a:xfrm>
              <a:off x="6042156" y="1257541"/>
              <a:ext cx="3892011" cy="276999"/>
            </a:xfrm>
            <a:prstGeom prst="rect">
              <a:avLst/>
            </a:prstGeom>
            <a:noFill/>
          </p:spPr>
          <p:txBody>
            <a:bodyPr wrap="square" anchor="ctr">
              <a:spAutoFit/>
            </a:bodyPr>
            <a:lstStyle/>
            <a:p>
              <a:pPr marL="0" marR="0" lvl="0" indent="0" algn="ctr" defTabSz="304831" rtl="0" eaLnBrk="1" fontAlgn="base" latinLnBrk="0" hangingPunct="1">
                <a:lnSpc>
                  <a:spcPct val="100000"/>
                </a:lnSpc>
                <a:spcBef>
                  <a:spcPct val="0"/>
                </a:spcBef>
                <a:spcAft>
                  <a:spcPts val="629"/>
                </a:spcAft>
                <a:buClr>
                  <a:prstClr val="white"/>
                </a:buClr>
                <a:buSzTx/>
                <a:buFontTx/>
                <a:buNone/>
                <a:tabLst/>
                <a:defRPr/>
              </a:pPr>
              <a:r>
                <a:rPr kumimoji="0" lang="en-GB" sz="12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Enrolment period: </a:t>
              </a:r>
              <a:r>
                <a:rPr kumimoji="0" lang="en-GB" sz="1200" b="0"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August </a:t>
              </a:r>
              <a:r>
                <a:rPr kumimoji="0" lang="en-US" sz="1200" b="0"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2022 to October 2024</a:t>
              </a:r>
            </a:p>
          </p:txBody>
        </p:sp>
        <p:sp>
          <p:nvSpPr>
            <p:cNvPr id="21" name="TextBox 20">
              <a:extLst>
                <a:ext uri="{FF2B5EF4-FFF2-40B4-BE49-F238E27FC236}">
                  <a16:creationId xmlns:a16="http://schemas.microsoft.com/office/drawing/2014/main" id="{CFD8521E-FFE7-00FB-8839-D47A05050010}"/>
                </a:ext>
              </a:extLst>
            </p:cNvPr>
            <p:cNvSpPr txBox="1"/>
            <p:nvPr/>
          </p:nvSpPr>
          <p:spPr>
            <a:xfrm>
              <a:off x="6313822" y="2476419"/>
              <a:ext cx="3772762" cy="1019376"/>
            </a:xfrm>
            <a:prstGeom prst="rect">
              <a:avLst/>
            </a:prstGeom>
            <a:solidFill>
              <a:srgbClr val="6CC5B2">
                <a:alpha val="66000"/>
              </a:srgbClr>
            </a:solidFill>
          </p:spPr>
          <p:txBody>
            <a:bodyPr wrap="square" lIns="182880" tIns="91440" rtlCol="0" anchor="ctr" anchorCtr="0">
              <a:no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SOC ET‡ + everolimus (10 mg)†</a:t>
              </a:r>
              <a:br>
                <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‡Exemestane/fulvestrant/tamoxifen</a:t>
              </a:r>
            </a:p>
          </p:txBody>
        </p:sp>
        <p:sp>
          <p:nvSpPr>
            <p:cNvPr id="22" name="TextBox 21">
              <a:extLst>
                <a:ext uri="{FF2B5EF4-FFF2-40B4-BE49-F238E27FC236}">
                  <a16:creationId xmlns:a16="http://schemas.microsoft.com/office/drawing/2014/main" id="{99B25EBB-17E2-33AA-3094-C8674C0C002E}"/>
                </a:ext>
              </a:extLst>
            </p:cNvPr>
            <p:cNvSpPr txBox="1"/>
            <p:nvPr/>
          </p:nvSpPr>
          <p:spPr>
            <a:xfrm>
              <a:off x="6304359" y="1577423"/>
              <a:ext cx="3782463" cy="794728"/>
            </a:xfrm>
            <a:prstGeom prst="rect">
              <a:avLst/>
            </a:prstGeom>
            <a:solidFill>
              <a:srgbClr val="FFA300">
                <a:alpha val="27909"/>
              </a:srgbClr>
            </a:solidFill>
          </p:spPr>
          <p:txBody>
            <a:bodyPr wrap="square" lIns="182880" tIns="91440" rtlCol="0" anchor="ctr" anchorCtr="0">
              <a:noAutofit/>
            </a:bodyPr>
            <a:lstStyle/>
            <a:p>
              <a:pPr marL="0" marR="0" lvl="0" indent="0" algn="ctr" defTabSz="304831" rtl="0" eaLnBrk="1" fontAlgn="base" latinLnBrk="0" hangingPunct="1">
                <a:lnSpc>
                  <a:spcPct val="100000"/>
                </a:lnSpc>
                <a:spcBef>
                  <a:spcPct val="0"/>
                </a:spcBef>
                <a:spcAft>
                  <a:spcPts val="126"/>
                </a:spcAft>
                <a:buClr>
                  <a:srgbClr val="38414A"/>
                </a:buClr>
                <a:buSzTx/>
                <a:buFontTx/>
                <a:buNone/>
                <a:tabLst/>
                <a:defRPr/>
              </a:pPr>
              <a:r>
                <a:rPr kumimoji="0" lang="en-GB" sz="1800" b="1" i="0" u="none" strike="noStrike" kern="0" cap="none" spc="0" normalizeH="0" baseline="0" noProof="0" dirty="0" err="1">
                  <a:ln>
                    <a:noFill/>
                  </a:ln>
                  <a:solidFill>
                    <a:srgbClr val="00416A"/>
                  </a:solidFill>
                  <a:effectLst/>
                  <a:uLnTx/>
                  <a:uFillTx/>
                  <a:latin typeface="Arial" panose="020B0604020202020204" pitchFamily="34" charset="0"/>
                  <a:ea typeface="+mn-ea"/>
                  <a:cs typeface="Arial" panose="020B0604020202020204" pitchFamily="34" charset="0"/>
                </a:rPr>
                <a:t>Giredestrant</a:t>
              </a:r>
              <a:r>
                <a:rPr kumimoji="0" lang="en-GB" sz="18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  (30 mg) + everolimus (10 mg)</a:t>
              </a:r>
              <a:r>
                <a:rPr kumimoji="0" lang="en-GB" sz="1800" b="1" i="0" u="none" strike="noStrike" kern="0" cap="none" spc="0" normalizeH="0" baseline="30000" noProof="0" dirty="0">
                  <a:ln>
                    <a:noFill/>
                  </a:ln>
                  <a:solidFill>
                    <a:srgbClr val="00416A"/>
                  </a:solidFill>
                  <a:effectLst/>
                  <a:uLnTx/>
                  <a:uFillTx/>
                  <a:latin typeface="Arial" panose="020B0604020202020204" pitchFamily="34" charset="0"/>
                  <a:ea typeface="+mn-ea"/>
                  <a:cs typeface="Arial" panose="020B0604020202020204" pitchFamily="34" charset="0"/>
                </a:rPr>
                <a:t>†</a:t>
              </a:r>
            </a:p>
          </p:txBody>
        </p:sp>
        <p:sp>
          <p:nvSpPr>
            <p:cNvPr id="23" name="TextBox 22">
              <a:extLst>
                <a:ext uri="{FF2B5EF4-FFF2-40B4-BE49-F238E27FC236}">
                  <a16:creationId xmlns:a16="http://schemas.microsoft.com/office/drawing/2014/main" id="{BA7D028E-7432-BD83-4548-4448524E50AB}"/>
                </a:ext>
              </a:extLst>
            </p:cNvPr>
            <p:cNvSpPr txBox="1"/>
            <p:nvPr/>
          </p:nvSpPr>
          <p:spPr>
            <a:xfrm>
              <a:off x="10135976" y="1572131"/>
              <a:ext cx="1422482" cy="1923663"/>
            </a:xfrm>
            <a:prstGeom prst="rect">
              <a:avLst/>
            </a:prstGeom>
            <a:solidFill>
              <a:schemeClr val="bg1">
                <a:lumMod val="95000"/>
                <a:alpha val="66000"/>
              </a:schemeClr>
            </a:solidFill>
          </p:spPr>
          <p:txBody>
            <a:bodyPr wrap="square" lIns="182880" tIns="91440" rtlCol="0" anchor="ctr" anchorCtr="0">
              <a:noAutofit/>
            </a:bodyPr>
            <a:lstStyle/>
            <a:p>
              <a:pPr marL="0" marR="0" lvl="0" indent="0" algn="ctr" defTabSz="304831" rtl="0" eaLnBrk="1" fontAlgn="base" latinLnBrk="0" hangingPunct="1">
                <a:lnSpc>
                  <a:spcPct val="100000"/>
                </a:lnSpc>
                <a:spcBef>
                  <a:spcPct val="0"/>
                </a:spcBef>
                <a:spcAft>
                  <a:spcPts val="0"/>
                </a:spcAft>
                <a:buClr>
                  <a:srgbClr val="38414A"/>
                </a:buClr>
                <a:buSzTx/>
                <a:buFontTx/>
                <a:buNone/>
                <a:tabLst/>
                <a:defRPr/>
              </a:pPr>
              <a:r>
                <a:rPr kumimoji="0" lang="en-GB" sz="14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Until PD</a:t>
              </a:r>
              <a:br>
                <a:rPr kumimoji="0" lang="en-GB" sz="14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br>
              <a:r>
                <a:rPr kumimoji="0" lang="en-GB" sz="14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or </a:t>
              </a:r>
              <a:br>
                <a:rPr kumimoji="0" lang="en-GB" sz="14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br>
              <a:r>
                <a:rPr kumimoji="0" lang="en-GB" sz="1400" b="1" i="0" u="none" strike="noStrike" kern="0" cap="none" spc="0" normalizeH="0" baseline="0" noProof="0" dirty="0">
                  <a:ln>
                    <a:noFill/>
                  </a:ln>
                  <a:solidFill>
                    <a:srgbClr val="00416A"/>
                  </a:solidFill>
                  <a:effectLst/>
                  <a:uLnTx/>
                  <a:uFillTx/>
                  <a:latin typeface="Arial" panose="020B0604020202020204" pitchFamily="34" charset="0"/>
                  <a:ea typeface="+mn-ea"/>
                  <a:cs typeface="Arial" panose="020B0604020202020204" pitchFamily="34" charset="0"/>
                </a:rPr>
                <a:t>unacceptable toxicity </a:t>
              </a:r>
            </a:p>
          </p:txBody>
        </p:sp>
      </p:grpSp>
      <p:sp>
        <p:nvSpPr>
          <p:cNvPr id="2" name="Title 1">
            <a:extLst>
              <a:ext uri="{FF2B5EF4-FFF2-40B4-BE49-F238E27FC236}">
                <a16:creationId xmlns:a16="http://schemas.microsoft.com/office/drawing/2014/main" id="{C5B52E99-DECE-00CB-50A6-D2336D239D60}"/>
              </a:ext>
            </a:extLst>
          </p:cNvPr>
          <p:cNvSpPr>
            <a:spLocks noGrp="1"/>
          </p:cNvSpPr>
          <p:nvPr>
            <p:ph type="ctrTitle"/>
          </p:nvPr>
        </p:nvSpPr>
        <p:spPr/>
        <p:txBody>
          <a:bodyPr/>
          <a:lstStyle/>
          <a:p>
            <a:pPr defTabSz="609660">
              <a:defRPr/>
            </a:pPr>
            <a:r>
              <a:rPr lang="en-GB" sz="3200" dirty="0" err="1">
                <a:solidFill>
                  <a:srgbClr val="00416A"/>
                </a:solidFill>
              </a:rPr>
              <a:t>evERA</a:t>
            </a:r>
            <a:r>
              <a:rPr lang="en-GB" sz="3200" dirty="0">
                <a:solidFill>
                  <a:srgbClr val="00416A"/>
                </a:solidFill>
              </a:rPr>
              <a:t> Study Design</a:t>
            </a:r>
          </a:p>
        </p:txBody>
      </p:sp>
      <p:sp>
        <p:nvSpPr>
          <p:cNvPr id="3" name="Text Placeholder 1">
            <a:extLst>
              <a:ext uri="{FF2B5EF4-FFF2-40B4-BE49-F238E27FC236}">
                <a16:creationId xmlns:a16="http://schemas.microsoft.com/office/drawing/2014/main" id="{DBFCFEF9-7B8E-B1C5-48A5-A553502705B2}"/>
              </a:ext>
            </a:extLst>
          </p:cNvPr>
          <p:cNvSpPr txBox="1">
            <a:spLocks/>
          </p:cNvSpPr>
          <p:nvPr/>
        </p:nvSpPr>
        <p:spPr>
          <a:xfrm>
            <a:off x="304619" y="936621"/>
            <a:ext cx="9429884" cy="579750"/>
          </a:xfrm>
          <a:prstGeom prst="rect">
            <a:avLst/>
          </a:prstGeom>
        </p:spPr>
        <p:txBody>
          <a:bodyPr vert="horz" lIns="91440" tIns="45720" rIns="91440" bIns="45720" rtlCol="0" anchor="b">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000" b="0" i="0" u="none" strike="noStrike" kern="1200" cap="none" spc="0" normalizeH="0" baseline="0" noProof="0" dirty="0">
                <a:ln>
                  <a:noFill/>
                </a:ln>
                <a:solidFill>
                  <a:srgbClr val="0064A0"/>
                </a:solidFill>
                <a:effectLst/>
                <a:uLnTx/>
                <a:uFillTx/>
                <a:latin typeface="Arial" panose="020B0604020202020204" pitchFamily="34" charset="0"/>
                <a:ea typeface="+mn-ea"/>
                <a:cs typeface="Arial" panose="020B0604020202020204" pitchFamily="34" charset="0"/>
              </a:rPr>
              <a:t>A global, randomised, open-label, Phase III trial</a:t>
            </a:r>
          </a:p>
        </p:txBody>
      </p:sp>
      <p:sp>
        <p:nvSpPr>
          <p:cNvPr id="4" name="Text Placeholder 11">
            <a:extLst>
              <a:ext uri="{FF2B5EF4-FFF2-40B4-BE49-F238E27FC236}">
                <a16:creationId xmlns:a16="http://schemas.microsoft.com/office/drawing/2014/main" id="{102D867C-15CD-D2EC-E499-A949645B6922}"/>
              </a:ext>
            </a:extLst>
          </p:cNvPr>
          <p:cNvSpPr txBox="1">
            <a:spLocks/>
          </p:cNvSpPr>
          <p:nvPr/>
        </p:nvSpPr>
        <p:spPr>
          <a:xfrm>
            <a:off x="304619" y="6076138"/>
            <a:ext cx="11031372" cy="63374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ClinicalTrials.gov</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number, NCT05306340. Adapted from Mayer EL, </a:t>
            </a:r>
            <a:r>
              <a:rPr kumimoji="0" lang="en-GB" sz="7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et al</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SABCS 2022 (poster OT2-01-07) with permission. </a:t>
            </a:r>
            <a:r>
              <a:rPr kumimoji="0" lang="en-US" sz="700" b="0" i="0" u="none" strike="noStrike" kern="0" cap="none" spc="0" normalizeH="0" baseline="0" noProof="0" dirty="0">
                <a:ln>
                  <a:noFill/>
                </a:ln>
                <a:solidFill>
                  <a:prstClr val="white">
                    <a:lumMod val="50000"/>
                  </a:prstClr>
                </a:solidFill>
                <a:effectLst/>
                <a:uLnTx/>
                <a:uFillTx/>
                <a:latin typeface="Arial" panose="020B0604020202020204" pitchFamily="34" charset="0"/>
                <a:ea typeface="Arial"/>
                <a:cs typeface="Arial" panose="020B0604020202020204" pitchFamily="34" charset="0"/>
                <a:sym typeface="Arial"/>
              </a:rPr>
              <a:t>1–3L, first to third line</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aBC</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advanced breast cancer; CDK4/6i, cyclin-dependent kinase 4/6 inhibitor; </a:t>
            </a:r>
            <a:r>
              <a:rPr kumimoji="0" lang="en-GB" sz="7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DoR</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duration of response; ER+, oestrogen receptor-positive; </a:t>
            </a:r>
            <a:r>
              <a:rPr kumimoji="0" lang="en-GB" sz="7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ESR1</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m, </a:t>
            </a:r>
            <a:r>
              <a:rPr kumimoji="0" lang="en-GB" sz="7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ESR1</a:t>
            </a:r>
            <a:r>
              <a:rPr kumimoji="0" lang="en-GB" sz="7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mutation; ET, endocrine therapy; HER2–, HER2-negative; INV, investigator-assessed; ITT, intention to treat; ORR, objective response rate; OS, overall survival; PD, progressive disease; PFS, progression-free survival; R, randomisation; RECIST, Response Evaluation Criteria in Solid Tumours; SOC ET, standard of care endocrine therapy.</a:t>
            </a:r>
          </a:p>
        </p:txBody>
      </p:sp>
      <p:sp>
        <p:nvSpPr>
          <p:cNvPr id="5" name="TextBox 4">
            <a:extLst>
              <a:ext uri="{FF2B5EF4-FFF2-40B4-BE49-F238E27FC236}">
                <a16:creationId xmlns:a16="http://schemas.microsoft.com/office/drawing/2014/main" id="{5C063866-B473-C804-693E-4E06F73FFEB2}"/>
              </a:ext>
            </a:extLst>
          </p:cNvPr>
          <p:cNvSpPr txBox="1"/>
          <p:nvPr/>
        </p:nvSpPr>
        <p:spPr>
          <a:xfrm>
            <a:off x="6631211" y="6454779"/>
            <a:ext cx="2729429" cy="200055"/>
          </a:xfrm>
          <a:prstGeom prst="rect">
            <a:avLst/>
          </a:prstGeom>
          <a:noFill/>
        </p:spPr>
        <p:txBody>
          <a:bodyPr wrap="square" rtlCol="0">
            <a:spAutoFit/>
          </a:bodyPr>
          <a:lstStyle/>
          <a:p>
            <a:pPr marL="0" marR="0" lvl="0" indent="0" algn="r" defTabSz="914446" rtl="0" eaLnBrk="1" fontAlgn="base" latinLnBrk="0" hangingPunct="1">
              <a:lnSpc>
                <a:spcPct val="100000"/>
              </a:lnSpc>
              <a:spcBef>
                <a:spcPct val="0"/>
              </a:spcBef>
              <a:spcAft>
                <a:spcPct val="0"/>
              </a:spcAft>
              <a:buClrTx/>
              <a:buSzTx/>
              <a:buFontTx/>
              <a:buNone/>
              <a:tabLst/>
              <a:defRPr/>
            </a:pPr>
            <a:r>
              <a:rPr kumimoji="0" lang="en-IE" sz="700" b="0" i="0" u="none" strike="noStrike" kern="1200" cap="none" spc="0" normalizeH="0" baseline="0" noProof="0" dirty="0">
                <a:ln>
                  <a:noFill/>
                </a:ln>
                <a:solidFill>
                  <a:srgbClr val="7F7F7F"/>
                </a:solidFill>
                <a:effectLst/>
                <a:uLnTx/>
                <a:uFillTx/>
                <a:latin typeface="Arial" charset="0"/>
                <a:ea typeface="ＭＳ Ｐゴシック" charset="0"/>
                <a:cs typeface="+mn-cs"/>
              </a:rPr>
              <a:t>Mayer EL et al. ESMO 2025, Abstract LBA16.</a:t>
            </a:r>
          </a:p>
        </p:txBody>
      </p:sp>
    </p:spTree>
    <p:extLst>
      <p:ext uri="{BB962C8B-B14F-4D97-AF65-F5344CB8AC3E}">
        <p14:creationId xmlns:p14="http://schemas.microsoft.com/office/powerpoint/2010/main" val="30826734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18.xml><?xml version="1.0" encoding="utf-8"?>
<p:tagLst xmlns:a="http://schemas.openxmlformats.org/drawingml/2006/main" xmlns:r="http://schemas.openxmlformats.org/officeDocument/2006/relationships" xmlns:p="http://schemas.openxmlformats.org/presentationml/2006/main">
  <p:tag name="KPI_HAS_CHART" val="false"/>
</p:tagLst>
</file>

<file path=ppt/tags/tag19.xml><?xml version="1.0" encoding="utf-8"?>
<p:tagLst xmlns:a="http://schemas.openxmlformats.org/drawingml/2006/main" xmlns:r="http://schemas.openxmlformats.org/officeDocument/2006/relationships" xmlns:p="http://schemas.openxmlformats.org/presentationml/2006/main">
  <p:tag name="KPI_HAS_CHART" val="fals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KPI_HAS_CHART" val="false"/>
</p:tagLst>
</file>

<file path=ppt/tags/tag21.xml><?xml version="1.0" encoding="utf-8"?>
<p:tagLst xmlns:a="http://schemas.openxmlformats.org/drawingml/2006/main" xmlns:r="http://schemas.openxmlformats.org/officeDocument/2006/relationships" xmlns:p="http://schemas.openxmlformats.org/presentationml/2006/main">
  <p:tag name="KPI_HAS_CHART" val="false"/>
</p:tagLst>
</file>

<file path=ppt/tags/tag22.xml><?xml version="1.0" encoding="utf-8"?>
<p:tagLst xmlns:a="http://schemas.openxmlformats.org/drawingml/2006/main" xmlns:r="http://schemas.openxmlformats.org/officeDocument/2006/relationships" xmlns:p="http://schemas.openxmlformats.org/presentationml/2006/main">
  <p:tag name="KPI_HAS_CHART" val="false"/>
</p:tagLst>
</file>

<file path=ppt/tags/tag23.xml><?xml version="1.0" encoding="utf-8"?>
<p:tagLst xmlns:a="http://schemas.openxmlformats.org/drawingml/2006/main" xmlns:r="http://schemas.openxmlformats.org/officeDocument/2006/relationships" xmlns:p="http://schemas.openxmlformats.org/presentationml/2006/main">
  <p:tag name="KPI_HAS_CHART" val="false"/>
</p:tagLst>
</file>

<file path=ppt/tags/tag24.xml><?xml version="1.0" encoding="utf-8"?>
<p:tagLst xmlns:a="http://schemas.openxmlformats.org/drawingml/2006/main" xmlns:r="http://schemas.openxmlformats.org/officeDocument/2006/relationships" xmlns:p="http://schemas.openxmlformats.org/presentationml/2006/main">
  <p:tag name="KPI_HAS_CHART" val="false"/>
</p:tagLst>
</file>

<file path=ppt/tags/tag25.xml><?xml version="1.0" encoding="utf-8"?>
<p:tagLst xmlns:a="http://schemas.openxmlformats.org/drawingml/2006/main" xmlns:r="http://schemas.openxmlformats.org/officeDocument/2006/relationships" xmlns:p="http://schemas.openxmlformats.org/presentationml/2006/main">
  <p:tag name="KPI_HAS_CHART" val="false"/>
</p:tagLst>
</file>

<file path=ppt/tags/tag26.xml><?xml version="1.0" encoding="utf-8"?>
<p:tagLst xmlns:a="http://schemas.openxmlformats.org/drawingml/2006/main" xmlns:r="http://schemas.openxmlformats.org/officeDocument/2006/relationships" xmlns:p="http://schemas.openxmlformats.org/presentationml/2006/main">
  <p:tag name="KPI_HAS_CHART" val="false"/>
</p:tagLst>
</file>

<file path=ppt/tags/tag27.xml><?xml version="1.0" encoding="utf-8"?>
<p:tagLst xmlns:a="http://schemas.openxmlformats.org/drawingml/2006/main" xmlns:r="http://schemas.openxmlformats.org/officeDocument/2006/relationships" xmlns:p="http://schemas.openxmlformats.org/presentationml/2006/main">
  <p:tag name="KPI_HAS_CHART" val="false"/>
</p:tagLst>
</file>

<file path=ppt/tags/tag28.xml><?xml version="1.0" encoding="utf-8"?>
<p:tagLst xmlns:a="http://schemas.openxmlformats.org/drawingml/2006/main" xmlns:r="http://schemas.openxmlformats.org/officeDocument/2006/relationships" xmlns:p="http://schemas.openxmlformats.org/presentationml/2006/main">
  <p:tag name="KPI_HAS_CHART" val="false"/>
</p:tagLst>
</file>

<file path=ppt/tags/tag29.xml><?xml version="1.0" encoding="utf-8"?>
<p:tagLst xmlns:a="http://schemas.openxmlformats.org/drawingml/2006/main" xmlns:r="http://schemas.openxmlformats.org/officeDocument/2006/relationships" xmlns:p="http://schemas.openxmlformats.org/presentationml/2006/main">
  <p:tag name="KPI_HAS_CHART" val="fals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Photo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C04BE24B-EFF7-F548-A5BC-55EE865B131A}"/>
    </a:ext>
  </a:extLst>
</a:theme>
</file>

<file path=ppt/theme/theme11.xml><?xml version="1.0" encoding="utf-8"?>
<a:theme xmlns:a="http://schemas.openxmlformats.org/drawingml/2006/main" name="1_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5.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6.xml><?xml version="1.0" encoding="utf-8"?>
<a:theme xmlns:a="http://schemas.openxmlformats.org/drawingml/2006/main" name="1_NORMAL SLIDES">
  <a:themeElements>
    <a:clrScheme name="Custom 4">
      <a:dk1>
        <a:srgbClr val="6A6C6D"/>
      </a:dk1>
      <a:lt1>
        <a:srgbClr val="FFFFFF"/>
      </a:lt1>
      <a:dk2>
        <a:srgbClr val="064AA7"/>
      </a:dk2>
      <a:lt2>
        <a:srgbClr val="FC8730"/>
      </a:lt2>
      <a:accent1>
        <a:srgbClr val="BAA390"/>
      </a:accent1>
      <a:accent2>
        <a:srgbClr val="64B781"/>
      </a:accent2>
      <a:accent3>
        <a:srgbClr val="884E96"/>
      </a:accent3>
      <a:accent4>
        <a:srgbClr val="8D8E99"/>
      </a:accent4>
      <a:accent5>
        <a:srgbClr val="E84E4B"/>
      </a:accent5>
      <a:accent6>
        <a:srgbClr val="C1447D"/>
      </a:accent6>
      <a:hlink>
        <a:srgbClr val="FC8730"/>
      </a:hlink>
      <a:folHlink>
        <a:srgbClr val="FC873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SCC8867_SCC_PowerPointTemplate_ScienceFocused_blu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pitchFamily="1" charset="-128"/>
            <a:cs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pitchFamily="1" charset="-128"/>
            <a:cs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7_Office Theme">
  <a:themeElements>
    <a:clrScheme name="Menarini Color">
      <a:dk1>
        <a:srgbClr val="224870"/>
      </a:dk1>
      <a:lt1>
        <a:srgbClr val="EF3340"/>
      </a:lt1>
      <a:dk2>
        <a:srgbClr val="000000"/>
      </a:dk2>
      <a:lt2>
        <a:srgbClr val="FFFFFF"/>
      </a:lt2>
      <a:accent1>
        <a:srgbClr val="418FDE"/>
      </a:accent1>
      <a:accent2>
        <a:srgbClr val="EF3340"/>
      </a:accent2>
      <a:accent3>
        <a:srgbClr val="95CCF6"/>
      </a:accent3>
      <a:accent4>
        <a:srgbClr val="CEE9FC"/>
      </a:accent4>
      <a:accent5>
        <a:srgbClr val="1C3F8B"/>
      </a:accent5>
      <a:accent6>
        <a:srgbClr val="F5333F"/>
      </a:accent6>
      <a:hlink>
        <a:srgbClr val="64A3FF"/>
      </a:hlink>
      <a:folHlink>
        <a:srgbClr val="1B3F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5_Office">
  <a:themeElements>
    <a:clrScheme name="Decera Clinical">
      <a:dk1>
        <a:srgbClr val="161616"/>
      </a:dk1>
      <a:lt1>
        <a:srgbClr val="FFFFFF"/>
      </a:lt1>
      <a:dk2>
        <a:srgbClr val="E5DEC1"/>
      </a:dk2>
      <a:lt2>
        <a:srgbClr val="F9F3D9"/>
      </a:lt2>
      <a:accent1>
        <a:srgbClr val="E04507"/>
      </a:accent1>
      <a:accent2>
        <a:srgbClr val="161616"/>
      </a:accent2>
      <a:accent3>
        <a:srgbClr val="9B6FEF"/>
      </a:accent3>
      <a:accent4>
        <a:srgbClr val="006466"/>
      </a:accent4>
      <a:accent5>
        <a:srgbClr val="B57628"/>
      </a:accent5>
      <a:accent6>
        <a:srgbClr val="2201B2"/>
      </a:accent6>
      <a:hlink>
        <a:srgbClr val="E04507"/>
      </a:hlink>
      <a:folHlink>
        <a:srgbClr val="161616"/>
      </a:folHlink>
    </a:clrScheme>
    <a:fontScheme name="Decera">
      <a:majorFont>
        <a:latin typeface="Newsreader"/>
        <a:ea typeface=""/>
        <a:cs typeface=""/>
      </a:majorFont>
      <a:minorFont>
        <a:latin typeface="Poppins"/>
        <a:ea typeface=""/>
        <a:cs typeface=""/>
      </a:minorFont>
    </a:fontScheme>
    <a:fmtScheme name="Flat">
      <a:fillStyleLst>
        <a:solidFill>
          <a:schemeClr val="phClr"/>
        </a:solidFill>
        <a:solidFill>
          <a:schemeClr val="phClr">
            <a:tint val="50000"/>
          </a:schemeClr>
        </a:solidFill>
        <a:solidFill>
          <a:schemeClr val="phClr">
            <a:shade val="65000"/>
          </a:schemeClr>
        </a:solidFill>
      </a:fillStyleLst>
      <a:lnStyleLst>
        <a:ln w="3175" cap="flat" cmpd="sng" algn="ctr">
          <a:solidFill>
            <a:schemeClr val="phClr">
              <a:shade val="65000"/>
            </a:schemeClr>
          </a:solidFill>
          <a:prstDash val="solid"/>
        </a:ln>
        <a:ln w="3175" cap="flat" cmpd="sng" algn="ctr">
          <a:solidFill>
            <a:schemeClr val="phClr"/>
          </a:solidFill>
          <a:prstDash val="solid"/>
        </a:ln>
        <a:ln w="0" cap="flat" cmpd="sng" algn="ctr">
          <a:noFill/>
        </a:ln>
      </a:lnStyleLst>
      <a:effectStyleLst>
        <a:effectStyle>
          <a:effectLst>
            <a:blur/>
          </a:effectLst>
        </a:effectStyle>
        <a:effectStyle>
          <a:effectLst>
            <a:blur/>
          </a:effectLst>
        </a:effectStyle>
        <a:effectStyle>
          <a:effectLst>
            <a:fillOverlay blend="darken">
              <a:solidFill>
                <a:schemeClr val="phClr">
                  <a:shade val="30000"/>
                </a:schemeClr>
              </a:solidFill>
            </a:fillOverlay>
          </a:effectLst>
        </a:effectStyle>
      </a:effectStyleLst>
      <a:bgFillStyleLst>
        <a:solidFill>
          <a:schemeClr val="phClr"/>
        </a:solidFill>
        <a:solidFill>
          <a:schemeClr val="phClr"/>
        </a:solidFill>
        <a:solidFill>
          <a:schemeClr val="phClr"/>
        </a:solidFill>
      </a:bgFillStyleLst>
    </a:fmtScheme>
  </a:themeElements>
  <a:objectDefaults>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bodyPr vert="horz" wrap="square" lIns="0" tIns="0" rIns="0" bIns="0" rtlCol="0">
        <a:noAutofit/>
      </a:bodyPr>
      <a:lstStyle>
        <a:defPPr algn="l">
          <a:defRPr sz="1200" dirty="0" smtClean="0"/>
        </a:defPPr>
      </a:lstStyle>
    </a:txDef>
  </a:objectDefaults>
  <a:extraClrSchemeLst/>
  <a:extLst>
    <a:ext uri="{05A4C25C-085E-4340-85A3-A5531E510DB2}">
      <thm15:themeFamily xmlns:thm15="http://schemas.microsoft.com/office/thememl/2012/main" name="FUT029_DeceraClinicalTemplate_251010_3f" id="{E7D8A62D-C5C9-4864-A6EC-23CAAE325D29}" vid="{45678410-A524-46A4-9B21-A872C5BB9785}"/>
    </a:ext>
  </a:ext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FIDE 16:9 template">
  <a:themeElements>
    <a:clrScheme name="i-ONE Breast">
      <a:dk1>
        <a:srgbClr val="223341"/>
      </a:dk1>
      <a:lt1>
        <a:srgbClr val="FFFFFF"/>
      </a:lt1>
      <a:dk2>
        <a:srgbClr val="223341"/>
      </a:dk2>
      <a:lt2>
        <a:srgbClr val="FFFFFF"/>
      </a:lt2>
      <a:accent1>
        <a:srgbClr val="436582"/>
      </a:accent1>
      <a:accent2>
        <a:srgbClr val="1185AA"/>
      </a:accent2>
      <a:accent3>
        <a:srgbClr val="A271B0"/>
      </a:accent3>
      <a:accent4>
        <a:srgbClr val="53335C"/>
      </a:accent4>
      <a:accent5>
        <a:srgbClr val="298A49"/>
      </a:accent5>
      <a:accent6>
        <a:srgbClr val="D41F6A"/>
      </a:accent6>
      <a:hlink>
        <a:srgbClr val="E67225"/>
      </a:hlink>
      <a:folHlink>
        <a:srgbClr val="E67225"/>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Mod val="20000"/>
            <a:lumOff val="80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marL="266400" indent="-266400" algn="l">
          <a:spcBef>
            <a:spcPts val="1200"/>
          </a:spcBef>
          <a:buClr>
            <a:schemeClr val="accent3"/>
          </a:buClr>
          <a:buFont typeface="Arial" panose="020B0604020202020204" pitchFamily="34" charset="0"/>
          <a:buChar char="•"/>
          <a:defRPr sz="2400" dirty="0" err="1" smtClean="0">
            <a:solidFill>
              <a:srgbClr val="223341"/>
            </a:solidFill>
            <a:latin typeface="+mn-lt"/>
          </a:defRPr>
        </a:defPPr>
      </a:lstStyle>
    </a:txDef>
  </a:objectDefaults>
  <a:extraClrSchemeLst>
    <a:extraClrScheme>
      <a:clrScheme name="3_Blank Presentation 1">
        <a:dk1>
          <a:srgbClr val="000000"/>
        </a:dk1>
        <a:lt1>
          <a:srgbClr val="FFFFFF"/>
        </a:lt1>
        <a:dk2>
          <a:srgbClr val="2A8DBA"/>
        </a:dk2>
        <a:lt2>
          <a:srgbClr val="B5B5B5"/>
        </a:lt2>
        <a:accent1>
          <a:srgbClr val="2A8DBA"/>
        </a:accent1>
        <a:accent2>
          <a:srgbClr val="60B4DA"/>
        </a:accent2>
        <a:accent3>
          <a:srgbClr val="FFFFFF"/>
        </a:accent3>
        <a:accent4>
          <a:srgbClr val="000000"/>
        </a:accent4>
        <a:accent5>
          <a:srgbClr val="ACC5D9"/>
        </a:accent5>
        <a:accent6>
          <a:srgbClr val="56A3C5"/>
        </a:accent6>
        <a:hlink>
          <a:srgbClr val="ABD7EB"/>
        </a:hlink>
        <a:folHlink>
          <a:srgbClr val="2A8DBA"/>
        </a:folHlink>
      </a:clrScheme>
      <a:clrMap bg1="lt1" tx1="dk1" bg2="lt2" tx2="dk2" accent1="accent1" accent2="accent2" accent3="accent3" accent4="accent4" accent5="accent5" accent6="accent6" hlink="hlink" folHlink="folHlink"/>
    </a:extraClrScheme>
    <a:extraClrScheme>
      <a:clrScheme name="3_Blank Presentation 2">
        <a:dk1>
          <a:srgbClr val="000000"/>
        </a:dk1>
        <a:lt1>
          <a:srgbClr val="FFFFFF"/>
        </a:lt1>
        <a:dk2>
          <a:srgbClr val="840281"/>
        </a:dk2>
        <a:lt2>
          <a:srgbClr val="B5B5B5"/>
        </a:lt2>
        <a:accent1>
          <a:srgbClr val="840281"/>
        </a:accent1>
        <a:accent2>
          <a:srgbClr val="B878B2"/>
        </a:accent2>
        <a:accent3>
          <a:srgbClr val="FFFFFF"/>
        </a:accent3>
        <a:accent4>
          <a:srgbClr val="000000"/>
        </a:accent4>
        <a:accent5>
          <a:srgbClr val="C2AAC1"/>
        </a:accent5>
        <a:accent6>
          <a:srgbClr val="A66CA1"/>
        </a:accent6>
        <a:hlink>
          <a:srgbClr val="D9B7D6"/>
        </a:hlink>
        <a:folHlink>
          <a:srgbClr val="840281"/>
        </a:folHlink>
      </a:clrScheme>
      <a:clrMap bg1="lt1" tx1="dk1" bg2="lt2" tx2="dk2" accent1="accent1" accent2="accent2" accent3="accent3" accent4="accent4" accent5="accent5" accent6="accent6" hlink="hlink" folHlink="folHlink"/>
    </a:extraClrScheme>
    <a:extraClrScheme>
      <a:clrScheme name="3_Blank Presentation 3">
        <a:dk1>
          <a:srgbClr val="000000"/>
        </a:dk1>
        <a:lt1>
          <a:srgbClr val="FFFFFF"/>
        </a:lt1>
        <a:dk2>
          <a:srgbClr val="549117"/>
        </a:dk2>
        <a:lt2>
          <a:srgbClr val="B5B5B5"/>
        </a:lt2>
        <a:accent1>
          <a:srgbClr val="549117"/>
        </a:accent1>
        <a:accent2>
          <a:srgbClr val="52BE08"/>
        </a:accent2>
        <a:accent3>
          <a:srgbClr val="FFFFFF"/>
        </a:accent3>
        <a:accent4>
          <a:srgbClr val="000000"/>
        </a:accent4>
        <a:accent5>
          <a:srgbClr val="B3C7AB"/>
        </a:accent5>
        <a:accent6>
          <a:srgbClr val="49AC06"/>
        </a:accent6>
        <a:hlink>
          <a:srgbClr val="7FDC22"/>
        </a:hlink>
        <a:folHlink>
          <a:srgbClr val="549117"/>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SCRI and SMO Theme">
  <a:themeElements>
    <a:clrScheme name="SCRI Color Theme">
      <a:dk1>
        <a:srgbClr val="285698"/>
      </a:dk1>
      <a:lt1>
        <a:srgbClr val="FFFFFF"/>
      </a:lt1>
      <a:dk2>
        <a:srgbClr val="285698"/>
      </a:dk2>
      <a:lt2>
        <a:srgbClr val="FFFFFF"/>
      </a:lt2>
      <a:accent1>
        <a:srgbClr val="0089CA"/>
      </a:accent1>
      <a:accent2>
        <a:srgbClr val="AFDFE1"/>
      </a:accent2>
      <a:accent3>
        <a:srgbClr val="EAD922"/>
      </a:accent3>
      <a:accent4>
        <a:srgbClr val="EC7624"/>
      </a:accent4>
      <a:accent5>
        <a:srgbClr val="009390"/>
      </a:accent5>
      <a:accent6>
        <a:srgbClr val="637592"/>
      </a:accent6>
      <a:hlink>
        <a:srgbClr val="0089CA"/>
      </a:hlink>
      <a:folHlink>
        <a:srgbClr val="008AC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wrap="square" rtlCol="0" anchor="ctr">
        <a:noAutofit/>
      </a:bodyPr>
      <a:lstStyle>
        <a:defPPr algn="ctr">
          <a:defRPr dirty="0"/>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VG / Nexus Global Group">
  <a:themeElements>
    <a:clrScheme name="Custom 12">
      <a:dk1>
        <a:srgbClr val="14145C"/>
      </a:dk1>
      <a:lt1>
        <a:srgbClr val="FFFFFF"/>
      </a:lt1>
      <a:dk2>
        <a:srgbClr val="0A0282"/>
      </a:dk2>
      <a:lt2>
        <a:srgbClr val="ED4D79"/>
      </a:lt2>
      <a:accent1>
        <a:srgbClr val="41C6B5"/>
      </a:accent1>
      <a:accent2>
        <a:srgbClr val="F8A4BE"/>
      </a:accent2>
      <a:accent3>
        <a:srgbClr val="460185"/>
      </a:accent3>
      <a:accent4>
        <a:srgbClr val="ED4D79"/>
      </a:accent4>
      <a:accent5>
        <a:srgbClr val="41C6B5"/>
      </a:accent5>
      <a:accent6>
        <a:srgbClr val="14145C"/>
      </a:accent6>
      <a:hlink>
        <a:srgbClr val="14145C"/>
      </a:hlink>
      <a:folHlink>
        <a:srgbClr val="ED4D79"/>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tIns="36000" bIns="36000"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smtClean="0"/>
        </a:defPPr>
      </a:lstStyle>
    </a:txDef>
  </a:objectDefaults>
  <a:extraClrSchemeLst/>
  <a:custClrLst>
    <a:custClr name="VG Red">
      <a:srgbClr val="EA0029"/>
    </a:custClr>
    <a:custClr name="VG Orange">
      <a:srgbClr val="F88D2A"/>
    </a:custClr>
    <a:custClr name="CS Teal">
      <a:srgbClr val="0099B0"/>
    </a:custClr>
    <a:custClr name="CS Purple">
      <a:srgbClr val="715091"/>
    </a:custClr>
    <a:custClr name="CS Aqua">
      <a:srgbClr val="10CFC9"/>
    </a:custClr>
    <a:custClr name="CS Tan">
      <a:srgbClr val="CA8342"/>
    </a:custClr>
    <a:custClr name="SCS Blue">
      <a:srgbClr val="3D6BB2"/>
    </a:custClr>
    <a:custClr name="60% SCS Blue">
      <a:srgbClr val="8BA7D1"/>
    </a:custClr>
    <a:custClr name="SCS/I Black">
      <a:srgbClr val="231F20"/>
    </a:custClr>
    <a:custClr name="BL D Grey">
      <a:srgbClr val="58595B"/>
    </a:custClr>
    <a:custClr name="NGG Teal">
      <a:srgbClr val="009FC2"/>
    </a:custClr>
    <a:custClr name="NGG D Red">
      <a:srgbClr val="BF1E2D"/>
    </a:custClr>
    <a:custClr name="NGG D Teal">
      <a:srgbClr val="00758D"/>
    </a:custClr>
    <a:custClr name="NGGS Teal">
      <a:srgbClr val="008DA8"/>
    </a:custClr>
    <a:custClr name="NGGS Aqua">
      <a:srgbClr val="00BED6"/>
    </a:custClr>
    <a:custClr name="T9 L Grey">
      <a:srgbClr val="BCBEC0"/>
    </a:custClr>
    <a:custClr name="T9 Red">
      <a:srgbClr val="EE4137"/>
    </a:custClr>
    <a:custClr name="BC Green">
      <a:srgbClr val="AFBC21"/>
    </a:custClr>
    <a:custClr name="BC Orange">
      <a:srgbClr val="F7941D"/>
    </a:custClr>
    <a:custClr name="BL Green">
      <a:srgbClr val="B7D433"/>
    </a:custClr>
    <a:custClr name="10% CS Purple(50%)/CS Teal">
      <a:srgbClr val="ECF1F6"/>
    </a:custClr>
    <a:custClr name="20% CS Purple(50%)/CS Teal">
      <a:srgbClr val="D7E3EC"/>
    </a:custClr>
    <a:custClr name="40% CS Purple(50%)/CS Teal">
      <a:srgbClr val="B0C7D9"/>
    </a:custClr>
    <a:custClr name="60% CS Purple(50%)/CS Teal">
      <a:srgbClr val="88ACC7"/>
    </a:custClr>
    <a:custClr name="80% CS Purple(50%)/CS Teal">
      <a:srgbClr val="6190B4"/>
    </a:custClr>
    <a:custClr name="CS Purple(50%)/CS Teal">
      <a:srgbClr val="3974A1"/>
    </a:custClr>
    <a:custClr name="10% VG Bright Blue">
      <a:srgbClr val="F0EFF9"/>
    </a:custClr>
    <a:custClr name="20% VG Bright Blue">
      <a:srgbClr val="E0DFF4"/>
    </a:custClr>
    <a:custClr name="40% VG Bright Blue">
      <a:srgbClr val="C1BEE8"/>
    </a:custClr>
    <a:custClr name="60% VG Bright Blue">
      <a:srgbClr val="A39EDD"/>
    </a:custClr>
    <a:custClr name="10% CS Teal">
      <a:srgbClr val="E6F5F7"/>
    </a:custClr>
    <a:custClr name="20% CS Teal">
      <a:srgbClr val="CCEBEF"/>
    </a:custClr>
    <a:custClr name="40% CS Teal">
      <a:srgbClr val="99D6DF"/>
    </a:custClr>
    <a:custClr name="60% CS Teal">
      <a:srgbClr val="66C2D0"/>
    </a:custClr>
    <a:custClr name="80% CS Teal">
      <a:srgbClr val="33ADC0"/>
    </a:custClr>
    <a:custClr name="10% VG S Blue/Nexus GG Teal">
      <a:srgbClr val="E6F6F9"/>
    </a:custClr>
    <a:custClr name="20% VG S Blue/Nexus GG Teal">
      <a:srgbClr val="CCECF3"/>
    </a:custClr>
    <a:custClr name="40% VG S Blue/Nexus GG Teal">
      <a:srgbClr val="99D9E7"/>
    </a:custClr>
    <a:custClr name="60% VG S Blue/Nexus GG Teal">
      <a:srgbClr val="66C5DA"/>
    </a:custClr>
    <a:custClr name="80% VG S Blue/Nexus GG Teal">
      <a:srgbClr val="33B2CE"/>
    </a:custClr>
    <a:custClr name="10% CS Purple/CS Teal">
      <a:srgbClr val="EEF0F5"/>
    </a:custClr>
    <a:custClr name="20% CS Purple/CS Teal">
      <a:srgbClr val="DDE0EB"/>
    </a:custClr>
    <a:custClr name="40% CS Purple/CS Teal">
      <a:srgbClr val="BBC0D6"/>
    </a:custClr>
    <a:custClr name="60% CS Purple/CS Teal">
      <a:srgbClr val="99A1C2"/>
    </a:custClr>
    <a:custClr name="80% CS Purple/CS Teal">
      <a:srgbClr val="7781AD"/>
    </a:custClr>
    <a:custClr name="10% VG Grey">
      <a:srgbClr val="F1F1F1"/>
    </a:custClr>
    <a:custClr name="20% VG Grey">
      <a:srgbClr val="E2E3E3"/>
    </a:custClr>
    <a:custClr name="40% VG Grey">
      <a:srgbClr val="C5C7C6"/>
    </a:custClr>
    <a:custClr name="60% VG Grey">
      <a:srgbClr val="A9AAAA"/>
    </a:custClr>
    <a:custClr name="80% VG Grey">
      <a:srgbClr val="8C8E8D"/>
    </a:custClr>
  </a:custClrLst>
  <a:extLst>
    <a:ext uri="{05A4C25C-085E-4340-85A3-A5531E510DB2}">
      <thm15:themeFamily xmlns:thm15="http://schemas.microsoft.com/office/thememl/2012/main" name="Office Theme" id="{DD9DEFA5-A863-4856-97B2-FC8487888A7C}" vid="{8328A468-BF6D-41E5-9A90-410DDDDF5C44}"/>
    </a:ext>
  </a:extLst>
</a:theme>
</file>

<file path=ppt/theme/theme2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7.xml><?xml version="1.0" encoding="utf-8"?>
<a:theme xmlns:a="http://schemas.openxmlformats.org/drawingml/2006/main" name="3_AACR">
  <a:themeElements>
    <a:clrScheme name="">
      <a:dk1>
        <a:srgbClr val="000000"/>
      </a:dk1>
      <a:lt1>
        <a:srgbClr val="FFFFFF"/>
      </a:lt1>
      <a:dk2>
        <a:srgbClr val="234278"/>
      </a:dk2>
      <a:lt2>
        <a:srgbClr val="FDB907"/>
      </a:lt2>
      <a:accent1>
        <a:srgbClr val="A3D4F5"/>
      </a:accent1>
      <a:accent2>
        <a:srgbClr val="9984BE"/>
      </a:accent2>
      <a:accent3>
        <a:srgbClr val="ACB0BE"/>
      </a:accent3>
      <a:accent4>
        <a:srgbClr val="DADADA"/>
      </a:accent4>
      <a:accent5>
        <a:srgbClr val="CEE6F9"/>
      </a:accent5>
      <a:accent6>
        <a:srgbClr val="8A77AC"/>
      </a:accent6>
      <a:hlink>
        <a:srgbClr val="39B54A"/>
      </a:hlink>
      <a:folHlink>
        <a:srgbClr val="E76F34"/>
      </a:folHlink>
    </a:clrScheme>
    <a:fontScheme name="3_AACR">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AACR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AAC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AACR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AACR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AACR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AACR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AACR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AACR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AACR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AACR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AACR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AACR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2016 Clinical Widescreen Template">
  <a:themeElements>
    <a:clrScheme name="2014 OSUCCC - James">
      <a:dk1>
        <a:srgbClr val="000000"/>
      </a:dk1>
      <a:lt1>
        <a:srgbClr val="FFFFFF"/>
      </a:lt1>
      <a:dk2>
        <a:srgbClr val="717070"/>
      </a:dk2>
      <a:lt2>
        <a:srgbClr val="FFFFFF"/>
      </a:lt2>
      <a:accent1>
        <a:srgbClr val="BB0000"/>
      </a:accent1>
      <a:accent2>
        <a:srgbClr val="D25F15"/>
      </a:accent2>
      <a:accent3>
        <a:srgbClr val="365D66"/>
      </a:accent3>
      <a:accent4>
        <a:srgbClr val="740061"/>
      </a:accent4>
      <a:accent5>
        <a:srgbClr val="85B9AE"/>
      </a:accent5>
      <a:accent6>
        <a:srgbClr val="F2DE90"/>
      </a:accent6>
      <a:hlink>
        <a:srgbClr val="A3B5D1"/>
      </a:hlink>
      <a:folHlink>
        <a:srgbClr val="97930E"/>
      </a:folHlink>
    </a:clrScheme>
    <a:fontScheme name="RESEARCH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SEARCH Template 1">
        <a:dk1>
          <a:srgbClr val="000000"/>
        </a:dk1>
        <a:lt1>
          <a:srgbClr val="FFFFFF"/>
        </a:lt1>
        <a:dk2>
          <a:srgbClr val="000000"/>
        </a:dk2>
        <a:lt2>
          <a:srgbClr val="A89487"/>
        </a:lt2>
        <a:accent1>
          <a:srgbClr val="006191"/>
        </a:accent1>
        <a:accent2>
          <a:srgbClr val="6B8C2C"/>
        </a:accent2>
        <a:accent3>
          <a:srgbClr val="FFFFFF"/>
        </a:accent3>
        <a:accent4>
          <a:srgbClr val="000000"/>
        </a:accent4>
        <a:accent5>
          <a:srgbClr val="AAB7C7"/>
        </a:accent5>
        <a:accent6>
          <a:srgbClr val="607E27"/>
        </a:accent6>
        <a:hlink>
          <a:srgbClr val="DA6F2B"/>
        </a:hlink>
        <a:folHlink>
          <a:srgbClr val="C91648"/>
        </a:folHlink>
      </a:clrScheme>
      <a:clrMap bg1="lt1" tx1="dk1" bg2="lt2" tx2="dk2" accent1="accent1" accent2="accent2" accent3="accent3" accent4="accent4" accent5="accent5" accent6="accent6" hlink="hlink" folHlink="folHlink"/>
    </a:extraClrScheme>
    <a:extraClrScheme>
      <a:clrScheme name="RESEARCH Template 2">
        <a:dk1>
          <a:srgbClr val="000000"/>
        </a:dk1>
        <a:lt1>
          <a:srgbClr val="FFFFFF"/>
        </a:lt1>
        <a:dk2>
          <a:srgbClr val="000000"/>
        </a:dk2>
        <a:lt2>
          <a:srgbClr val="A89487"/>
        </a:lt2>
        <a:accent1>
          <a:srgbClr val="006191"/>
        </a:accent1>
        <a:accent2>
          <a:srgbClr val="C91648"/>
        </a:accent2>
        <a:accent3>
          <a:srgbClr val="FFFFFF"/>
        </a:accent3>
        <a:accent4>
          <a:srgbClr val="000000"/>
        </a:accent4>
        <a:accent5>
          <a:srgbClr val="AAB7C7"/>
        </a:accent5>
        <a:accent6>
          <a:srgbClr val="B61340"/>
        </a:accent6>
        <a:hlink>
          <a:srgbClr val="DA6F2B"/>
        </a:hlink>
        <a:folHlink>
          <a:srgbClr val="6B8C2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6.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Override1.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TemplateConfiguration><![CDATA[{"slideVersion":1,"isValidatorEnabled":false,"isLocked":false,"elementsMetadata":[],"slideId":"861026044834480145","enableDocumentContentUpdater":false,"version":"2.0"}]]></TemplafySlideTemplateConfiguration>
</file>

<file path=customXml/item10.xml><?xml version="1.0" encoding="utf-8"?>
<TemplafySlideTemplateConfiguration><![CDATA[{"slideVersion":1,"isValidatorEnabled":false,"isLocked":false,"elementsMetadata":[],"slideId":"861026044834480145","enableDocumentContentUpdater":false,"version":"2.0"}]]></TemplafySlideTemplateConfiguration>
</file>

<file path=customXml/item11.xml><?xml version="1.0" encoding="utf-8"?>
<TemplafySlideTemplateConfiguration><![CDATA[{"slideVersion":1,"isValidatorEnabled":false,"isLocked":false,"elementsMetadata":[],"slideId":"861026044834480131","enableDocumentContentUpdater":false,"version":"2.0"}]]></TemplafySlideTemplateConfiguration>
</file>

<file path=customXml/item12.xml><?xml version="1.0" encoding="utf-8"?>
<TemplafySlideTemplateConfiguration><![CDATA[{"slideVersion":1,"isValidatorEnabled":false,"isLocked":false,"elementsMetadata":[],"slideId":"861026044834480145","enableDocumentContentUpdater":false,"version":"2.0"}]]></TemplafySlideTemplateConfiguration>
</file>

<file path=customXml/item13.xml><?xml version="1.0" encoding="utf-8"?>
<TemplafySlideTemplateConfiguration><![CDATA[{"slideVersion":1,"isValidatorEnabled":false,"isLocked":false,"elementsMetadata":[],"slideId":"861026044834480145","enableDocumentContentUpdater":false,"version":"2.0"}]]></TemplafySlideTemplateConfiguration>
</file>

<file path=customXml/item14.xml><?xml version="1.0" encoding="utf-8"?>
<TemplafySlideFormConfiguration><![CDATA[{"formFields":[],"formDataEntries":[]}]]></TemplafySlideFormConfiguration>
</file>

<file path=customXml/item15.xml><?xml version="1.0" encoding="utf-8"?>
<TemplafySlideFormConfiguration><![CDATA[{"formFields":[],"formDataEntries":[]}]]></TemplafySlideFormConfiguration>
</file>

<file path=customXml/item16.xml><?xml version="1.0" encoding="utf-8"?>
<TemplafySlideTemplateConfiguration><![CDATA[{"slideVersion":1,"isValidatorEnabled":false,"isLocked":false,"elementsMetadata":[],"slideId":"861026044834480145","enableDocumentContentUpdater":false,"version":"2.0"}]]></TemplafySlideTemplateConfiguration>
</file>

<file path=customXml/item17.xml><?xml version="1.0" encoding="utf-8"?>
<TemplafySlideFormConfiguration><![CDATA[{"formFields":[],"formDataEntries":[]}]]></TemplafySlideFormConfiguration>
</file>

<file path=customXml/item18.xml><?xml version="1.0" encoding="utf-8"?>
<TemplafySlideTemplateConfiguration><![CDATA[{"slideVersion":1,"isValidatorEnabled":false,"isLocked":false,"elementsMetadata":[],"slideId":"861026044834480145","enableDocumentContentUpdater":false,"version":"2.0"}]]></TemplafySlideTemplateConfiguration>
</file>

<file path=customXml/item19.xml><?xml version="1.0" encoding="utf-8"?>
<TemplafySlideTemplateConfiguration><![CDATA[{"slideVersion":1,"isValidatorEnabled":false,"isLocked":false,"elementsMetadata":[],"slideId":"861026044834480145","enableDocumentContentUpdater":false,"version":"2.0"}]]></TemplafySlideTemplateConfiguration>
</file>

<file path=customXml/item2.xml><?xml version="1.0" encoding="utf-8"?>
<TemplafySlideTemplateConfiguration><![CDATA[{"slideVersion":1,"isValidatorEnabled":false,"isLocked":false,"elementsMetadata":[],"slideId":"861026044834480145","enableDocumentContentUpdater":false,"version":"2.0"}]]></TemplafySlideTemplateConfiguration>
</file>

<file path=customXml/item20.xml><?xml version="1.0" encoding="utf-8"?>
<TemplafySlideTemplateConfiguration><![CDATA[{"slideVersion":1,"isValidatorEnabled":false,"isLocked":false,"elementsMetadata":[],"slideId":"861026044834480145","enableDocumentContentUpdater":false,"version":"2.0"}]]></TemplafySlideTemplateConfiguration>
</file>

<file path=customXml/item21.xml><?xml version="1.0" encoding="utf-8"?>
<TemplafySlideFormConfiguration><![CDATA[{"formFields":[],"formDataEntries":[]}]]></TemplafySlideFormConfiguration>
</file>

<file path=customXml/item22.xml><?xml version="1.0" encoding="utf-8"?>
<TemplafySlideFormConfiguration><![CDATA[{"formFields":[],"formDataEntries":[]}]]></TemplafySlideFormConfiguration>
</file>

<file path=customXml/item23.xml><?xml version="1.0" encoding="utf-8"?>
<TemplafySlideFormConfiguration><![CDATA[{"formFields":[],"formDataEntries":[]}]]></TemplafySlideFormConfiguration>
</file>

<file path=customXml/item24.xml><?xml version="1.0" encoding="utf-8"?>
<TemplafySlideFormConfiguration><![CDATA[{"formFields":[],"formDataEntries":[]}]]></TemplafySlideFormConfiguration>
</file>

<file path=customXml/item25.xml><?xml version="1.0" encoding="utf-8"?>
<TemplafySlideFormConfiguration><![CDATA[{"formFields":[],"formDataEntries":[]}]]></TemplafySlideFormConfiguration>
</file>

<file path=customXml/item26.xml><?xml version="1.0" encoding="utf-8"?>
<TemplafySlideTemplateConfiguration><![CDATA[{"slideVersion":1,"isValidatorEnabled":false,"isLocked":false,"elementsMetadata":[],"slideId":"861026044834480145","enableDocumentContentUpdater":false,"version":"2.0"}]]></TemplafySlideTemplateConfiguration>
</file>

<file path=customXml/item27.xml><?xml version="1.0" encoding="utf-8"?>
<TemplafySlideTemplateConfiguration><![CDATA[{"slideVersion":1,"isValidatorEnabled":false,"isLocked":false,"elementsMetadata":[],"slideId":"861026044834480145","enableDocumentContentUpdater":false,"version":"2.0"}]]></TemplafySlideTemplateConfiguration>
</file>

<file path=customXml/item28.xml><?xml version="1.0" encoding="utf-8"?>
<TemplafySlideTemplateConfiguration><![CDATA[{"slideVersion":1,"isValidatorEnabled":false,"isLocked":false,"elementsMetadata":[],"slideId":"861026044834480145","enableDocumentContentUpdater":false,"version":"2.0"}]]></TemplafySlideTemplateConfiguration>
</file>

<file path=customXml/item29.xml><?xml version="1.0" encoding="utf-8"?>
<TemplafySlideFormConfiguration><![CDATA[{"formFields":[],"formDataEntries":[]}]]></TemplafySlideFormConfiguration>
</file>

<file path=customXml/item3.xml><?xml version="1.0" encoding="utf-8"?>
<TemplafySlideTemplateConfiguration><![CDATA[{"slideVersion":1,"isValidatorEnabled":false,"isLocked":false,"elementsMetadata":[],"slideId":"861026044834480145","enableDocumentContentUpdater":false,"version":"2.0"}]]></TemplafySlideTemplateConfiguration>
</file>

<file path=customXml/item30.xml><?xml version="1.0" encoding="utf-8"?>
<TemplafySlideTemplateConfiguration><![CDATA[{"slideVersion":1,"isValidatorEnabled":false,"isLocked":false,"elementsMetadata":[],"slideId":"861026044834480131","enableDocumentContentUpdater":false,"version":"2.0"}]]></TemplafySlideTemplateConfiguration>
</file>

<file path=customXml/item31.xml><?xml version="1.0" encoding="utf-8"?>
<TemplafySlideTemplateConfiguration><![CDATA[{"slideVersion":1,"isValidatorEnabled":false,"isLocked":false,"elementsMetadata":[],"slideId":"861026044834480145","enableDocumentContentUpdater":false,"version":"2.0"}]]></TemplafySlideTemplateConfiguration>
</file>

<file path=customXml/item32.xml><?xml version="1.0" encoding="utf-8"?>
<TemplafySlideTemplateConfiguration><![CDATA[{"slideVersion":1,"isValidatorEnabled":false,"isLocked":false,"elementsMetadata":[],"slideId":"861026044834480145","enableDocumentContentUpdater":false,"version":"2.0"}]]></TemplafySlideTemplateConfiguration>
</file>

<file path=customXml/item33.xml><?xml version="1.0" encoding="utf-8"?>
<TemplafySlideFormConfiguration><![CDATA[{"formFields":[],"formDataEntries":[]}]]></TemplafySlideFormConfiguration>
</file>

<file path=customXml/item34.xml><?xml version="1.0" encoding="utf-8"?>
<TemplafySlideTemplateConfiguration><![CDATA[{"slideVersion":1,"isValidatorEnabled":false,"isLocked":false,"elementsMetadata":[],"slideId":"861026044834480145","enableDocumentContentUpdater":false,"version":"2.0"}]]></TemplafySlideTemplateConfiguration>
</file>

<file path=customXml/item35.xml><?xml version="1.0" encoding="utf-8"?>
<TemplafySlideTemplateConfiguration><![CDATA[{"slideVersion":1,"isValidatorEnabled":false,"isLocked":false,"elementsMetadata":[],"slideId":"861026044834480145","enableDocumentContentUpdater":false,"version":"2.0"}]]></TemplafySlideTemplateConfiguration>
</file>

<file path=customXml/item36.xml><?xml version="1.0" encoding="utf-8"?>
<TemplafySlideFormConfiguration><![CDATA[{"formFields":[],"formDataEntries":[]}]]></TemplafySlideFormConfiguration>
</file>

<file path=customXml/item37.xml><?xml version="1.0" encoding="utf-8"?>
<TemplafySlideFormConfiguration><![CDATA[{"formFields":[],"formDataEntries":[]}]]></TemplafySlideFormConfiguration>
</file>

<file path=customXml/item38.xml><?xml version="1.0" encoding="utf-8"?>
<TemplafySlideTemplateConfiguration><![CDATA[{"slideVersion":1,"isValidatorEnabled":false,"isLocked":false,"elementsMetadata":[],"slideId":"861026044834480145","enableDocumentContentUpdater":false,"version":"2.0"}]]></TemplafySlideTemplateConfiguration>
</file>

<file path=customXml/item39.xml><?xml version="1.0" encoding="utf-8"?>
<TemplafySlideFormConfiguration><![CDATA[{"formFields":[],"formDataEntries":[]}]]></TemplafySlideFormConfiguration>
</file>

<file path=customXml/item4.xml><?xml version="1.0" encoding="utf-8"?>
<TemplafySlideFormConfiguration><![CDATA[{"formFields":[],"formDataEntries":[]}]]></TemplafySlideFormConfiguration>
</file>

<file path=customXml/item40.xml><?xml version="1.0" encoding="utf-8"?>
<TemplafySlideFormConfiguration><![CDATA[{"formFields":[],"formDataEntries":[]}]]></TemplafySlideFormConfiguration>
</file>

<file path=customXml/item41.xml><?xml version="1.0" encoding="utf-8"?>
<TemplafySlideFormConfiguration><![CDATA[{"formFields":[],"formDataEntries":[]}]]></TemplafySlideFormConfiguration>
</file>

<file path=customXml/item42.xml><?xml version="1.0" encoding="utf-8"?>
<TemplafySlideFormConfiguration><![CDATA[{"formFields":[],"formDataEntries":[]}]]></TemplafySlideFormConfiguration>
</file>

<file path=customXml/item43.xml><?xml version="1.0" encoding="utf-8"?>
<TemplafySlideTemplateConfiguration><![CDATA[{"slideVersion":1,"isValidatorEnabled":false,"isLocked":false,"elementsMetadata":[],"slideId":"861026044834480145","enableDocumentContentUpdater":false,"version":"2.0"}]]></TemplafySlideTemplateConfiguration>
</file>

<file path=customXml/item44.xml><?xml version="1.0" encoding="utf-8"?>
<TemplafySlideFormConfiguration><![CDATA[{"formFields":[],"formDataEntries":[]}]]></TemplafySlideFormConfiguration>
</file>

<file path=customXml/item45.xml><?xml version="1.0" encoding="utf-8"?>
<TemplafySlideTemplateConfiguration><![CDATA[{"slideVersion":1,"isValidatorEnabled":false,"isLocked":false,"elementsMetadata":[],"slideId":"861026044834480131","enableDocumentContentUpdater":false,"version":"2.0"}]]></TemplafySlideTemplateConfiguration>
</file>

<file path=customXml/item46.xml><?xml version="1.0" encoding="utf-8"?>
<TemplafySlideFormConfiguration><![CDATA[{"formFields":[],"formDataEntries":[]}]]></TemplafySlideFormConfiguration>
</file>

<file path=customXml/item47.xml><?xml version="1.0" encoding="utf-8"?>
<TemplafySlideFormConfiguration><![CDATA[{"formFields":[],"formDataEntries":[]}]]></TemplafySlideFormConfiguration>
</file>

<file path=customXml/item48.xml><?xml version="1.0" encoding="utf-8"?>
<TemplafySlideTemplateConfiguration><![CDATA[{"slideVersion":1,"isValidatorEnabled":false,"isLocked":false,"elementsMetadata":[],"slideId":"861026044834480145","enableDocumentContentUpdater":false,"version":"2.0"}]]></TemplafySlideTemplateConfiguration>
</file>

<file path=customXml/item5.xml><?xml version="1.0" encoding="utf-8"?>
<TemplafySlideFormConfiguration><![CDATA[{"formFields":[],"formDataEntries":[]}]]></TemplafySlideFormConfiguration>
</file>

<file path=customXml/item6.xml><?xml version="1.0" encoding="utf-8"?>
<TemplafySlideTemplateConfiguration><![CDATA[{"slideVersion":1,"isValidatorEnabled":false,"isLocked":false,"elementsMetadata":[],"slideId":"861026044834480145","enableDocumentContentUpdater":false,"version":"2.0"}]]></TemplafySlideTemplateConfiguration>
</file>

<file path=customXml/item7.xml><?xml version="1.0" encoding="utf-8"?>
<TemplafySlideFormConfiguration><![CDATA[{"formFields":[],"formDataEntries":[]}]]></TemplafySlideFormConfiguration>
</file>

<file path=customXml/item8.xml><?xml version="1.0" encoding="utf-8"?>
<TemplafySlideFormConfiguration><![CDATA[{"formFields":[],"formDataEntries":[]}]]></TemplafySlideFormConfiguration>
</file>

<file path=customXml/item9.xml><?xml version="1.0" encoding="utf-8"?>
<TemplafySlideFormConfiguration><![CDATA[{"formFields":[],"formDataEntries":[]}]]></TemplafySlideFormConfiguration>
</file>

<file path=customXml/itemProps1.xml><?xml version="1.0" encoding="utf-8"?>
<ds:datastoreItem xmlns:ds="http://schemas.openxmlformats.org/officeDocument/2006/customXml" ds:itemID="{0A1B9901-DBC7-400F-AF8B-8F7C9D4ECA35}">
  <ds:schemaRefs/>
</ds:datastoreItem>
</file>

<file path=customXml/itemProps10.xml><?xml version="1.0" encoding="utf-8"?>
<ds:datastoreItem xmlns:ds="http://schemas.openxmlformats.org/officeDocument/2006/customXml" ds:itemID="{3BE2E47F-223C-1841-A27C-CD8DD2E48872}">
  <ds:schemaRefs/>
</ds:datastoreItem>
</file>

<file path=customXml/itemProps11.xml><?xml version="1.0" encoding="utf-8"?>
<ds:datastoreItem xmlns:ds="http://schemas.openxmlformats.org/officeDocument/2006/customXml" ds:itemID="{45F2D5DA-4278-3C42-B86E-A54AA84C5CF5}">
  <ds:schemaRefs/>
</ds:datastoreItem>
</file>

<file path=customXml/itemProps12.xml><?xml version="1.0" encoding="utf-8"?>
<ds:datastoreItem xmlns:ds="http://schemas.openxmlformats.org/officeDocument/2006/customXml" ds:itemID="{399F6C81-97B2-A54A-ACA6-770F49008620}">
  <ds:schemaRefs/>
</ds:datastoreItem>
</file>

<file path=customXml/itemProps13.xml><?xml version="1.0" encoding="utf-8"?>
<ds:datastoreItem xmlns:ds="http://schemas.openxmlformats.org/officeDocument/2006/customXml" ds:itemID="{EAAB4981-6F6E-4299-8A4B-9168DADC05C9}">
  <ds:schemaRefs/>
</ds:datastoreItem>
</file>

<file path=customXml/itemProps14.xml><?xml version="1.0" encoding="utf-8"?>
<ds:datastoreItem xmlns:ds="http://schemas.openxmlformats.org/officeDocument/2006/customXml" ds:itemID="{D004DB6C-D2CA-7341-810A-39F890619D4F}">
  <ds:schemaRefs/>
</ds:datastoreItem>
</file>

<file path=customXml/itemProps15.xml><?xml version="1.0" encoding="utf-8"?>
<ds:datastoreItem xmlns:ds="http://schemas.openxmlformats.org/officeDocument/2006/customXml" ds:itemID="{4750859D-9F1E-7846-88C7-EE2BE3381C8E}">
  <ds:schemaRefs/>
</ds:datastoreItem>
</file>

<file path=customXml/itemProps16.xml><?xml version="1.0" encoding="utf-8"?>
<ds:datastoreItem xmlns:ds="http://schemas.openxmlformats.org/officeDocument/2006/customXml" ds:itemID="{88757649-5ABE-AE4D-A538-493995100D13}">
  <ds:schemaRefs/>
</ds:datastoreItem>
</file>

<file path=customXml/itemProps17.xml><?xml version="1.0" encoding="utf-8"?>
<ds:datastoreItem xmlns:ds="http://schemas.openxmlformats.org/officeDocument/2006/customXml" ds:itemID="{98CF1A37-0881-4BEF-B932-9FFE67EF2321}">
  <ds:schemaRefs/>
</ds:datastoreItem>
</file>

<file path=customXml/itemProps18.xml><?xml version="1.0" encoding="utf-8"?>
<ds:datastoreItem xmlns:ds="http://schemas.openxmlformats.org/officeDocument/2006/customXml" ds:itemID="{353FDB43-B4CA-994C-A834-5E1B7663B0B0}">
  <ds:schemaRefs/>
</ds:datastoreItem>
</file>

<file path=customXml/itemProps19.xml><?xml version="1.0" encoding="utf-8"?>
<ds:datastoreItem xmlns:ds="http://schemas.openxmlformats.org/officeDocument/2006/customXml" ds:itemID="{CC00BF0B-C77C-134B-BE32-91F36AE609F9}">
  <ds:schemaRefs/>
</ds:datastoreItem>
</file>

<file path=customXml/itemProps2.xml><?xml version="1.0" encoding="utf-8"?>
<ds:datastoreItem xmlns:ds="http://schemas.openxmlformats.org/officeDocument/2006/customXml" ds:itemID="{F0AE8F0D-D1F1-1448-A537-9B082C12756D}">
  <ds:schemaRefs/>
</ds:datastoreItem>
</file>

<file path=customXml/itemProps20.xml><?xml version="1.0" encoding="utf-8"?>
<ds:datastoreItem xmlns:ds="http://schemas.openxmlformats.org/officeDocument/2006/customXml" ds:itemID="{69DD41A1-5C4D-5E44-815A-0E275170300B}">
  <ds:schemaRefs/>
</ds:datastoreItem>
</file>

<file path=customXml/itemProps21.xml><?xml version="1.0" encoding="utf-8"?>
<ds:datastoreItem xmlns:ds="http://schemas.openxmlformats.org/officeDocument/2006/customXml" ds:itemID="{F3C250B6-9D9F-424E-A428-99556B9A60C8}">
  <ds:schemaRefs/>
</ds:datastoreItem>
</file>

<file path=customXml/itemProps22.xml><?xml version="1.0" encoding="utf-8"?>
<ds:datastoreItem xmlns:ds="http://schemas.openxmlformats.org/officeDocument/2006/customXml" ds:itemID="{78C99C86-6993-3349-A50A-B56498BB0D04}">
  <ds:schemaRefs/>
</ds:datastoreItem>
</file>

<file path=customXml/itemProps23.xml><?xml version="1.0" encoding="utf-8"?>
<ds:datastoreItem xmlns:ds="http://schemas.openxmlformats.org/officeDocument/2006/customXml" ds:itemID="{90BA93D9-89D3-6A46-A91C-AAD391575865}">
  <ds:schemaRefs/>
</ds:datastoreItem>
</file>

<file path=customXml/itemProps24.xml><?xml version="1.0" encoding="utf-8"?>
<ds:datastoreItem xmlns:ds="http://schemas.openxmlformats.org/officeDocument/2006/customXml" ds:itemID="{41B1A156-CEB3-FE49-AC31-498ABBC7C1D5}">
  <ds:schemaRefs/>
</ds:datastoreItem>
</file>

<file path=customXml/itemProps25.xml><?xml version="1.0" encoding="utf-8"?>
<ds:datastoreItem xmlns:ds="http://schemas.openxmlformats.org/officeDocument/2006/customXml" ds:itemID="{77B8231C-D0AE-7141-81A0-2F2DD1BE8506}">
  <ds:schemaRefs/>
</ds:datastoreItem>
</file>

<file path=customXml/itemProps26.xml><?xml version="1.0" encoding="utf-8"?>
<ds:datastoreItem xmlns:ds="http://schemas.openxmlformats.org/officeDocument/2006/customXml" ds:itemID="{8AB05DC5-A2FB-413B-BF81-4A492435DFF6}">
  <ds:schemaRefs/>
</ds:datastoreItem>
</file>

<file path=customXml/itemProps27.xml><?xml version="1.0" encoding="utf-8"?>
<ds:datastoreItem xmlns:ds="http://schemas.openxmlformats.org/officeDocument/2006/customXml" ds:itemID="{54CDAC76-8F08-DE41-AD66-23234A9490AA}">
  <ds:schemaRefs/>
</ds:datastoreItem>
</file>

<file path=customXml/itemProps28.xml><?xml version="1.0" encoding="utf-8"?>
<ds:datastoreItem xmlns:ds="http://schemas.openxmlformats.org/officeDocument/2006/customXml" ds:itemID="{B99D7169-1C77-A340-8B49-47ECBEDA10E5}">
  <ds:schemaRefs/>
</ds:datastoreItem>
</file>

<file path=customXml/itemProps29.xml><?xml version="1.0" encoding="utf-8"?>
<ds:datastoreItem xmlns:ds="http://schemas.openxmlformats.org/officeDocument/2006/customXml" ds:itemID="{F6590919-D77C-42BE-886C-B3B4AFF04C5A}">
  <ds:schemaRefs/>
</ds:datastoreItem>
</file>

<file path=customXml/itemProps3.xml><?xml version="1.0" encoding="utf-8"?>
<ds:datastoreItem xmlns:ds="http://schemas.openxmlformats.org/officeDocument/2006/customXml" ds:itemID="{2CD4B79E-7FD8-5C41-9CB5-A3CC99E09BD6}">
  <ds:schemaRefs/>
</ds:datastoreItem>
</file>

<file path=customXml/itemProps30.xml><?xml version="1.0" encoding="utf-8"?>
<ds:datastoreItem xmlns:ds="http://schemas.openxmlformats.org/officeDocument/2006/customXml" ds:itemID="{C2AF2A88-D063-104D-87C1-8CB0DB1FB91D}">
  <ds:schemaRefs/>
</ds:datastoreItem>
</file>

<file path=customXml/itemProps31.xml><?xml version="1.0" encoding="utf-8"?>
<ds:datastoreItem xmlns:ds="http://schemas.openxmlformats.org/officeDocument/2006/customXml" ds:itemID="{17A2F4F6-B3E9-0348-82BC-F4968A20F718}">
  <ds:schemaRefs/>
</ds:datastoreItem>
</file>

<file path=customXml/itemProps32.xml><?xml version="1.0" encoding="utf-8"?>
<ds:datastoreItem xmlns:ds="http://schemas.openxmlformats.org/officeDocument/2006/customXml" ds:itemID="{424FF6BB-46BD-1449-921F-F727F2FE3034}">
  <ds:schemaRefs/>
</ds:datastoreItem>
</file>

<file path=customXml/itemProps33.xml><?xml version="1.0" encoding="utf-8"?>
<ds:datastoreItem xmlns:ds="http://schemas.openxmlformats.org/officeDocument/2006/customXml" ds:itemID="{24627B57-84FA-4F42-BA53-7762864E0A4F}">
  <ds:schemaRefs/>
</ds:datastoreItem>
</file>

<file path=customXml/itemProps34.xml><?xml version="1.0" encoding="utf-8"?>
<ds:datastoreItem xmlns:ds="http://schemas.openxmlformats.org/officeDocument/2006/customXml" ds:itemID="{44D1F2D1-80F3-49A3-9370-F13D5D4FBA05}">
  <ds:schemaRefs/>
</ds:datastoreItem>
</file>

<file path=customXml/itemProps35.xml><?xml version="1.0" encoding="utf-8"?>
<ds:datastoreItem xmlns:ds="http://schemas.openxmlformats.org/officeDocument/2006/customXml" ds:itemID="{77EA953E-6E95-1C4C-AABE-C8E10F91BBC3}">
  <ds:schemaRefs/>
</ds:datastoreItem>
</file>

<file path=customXml/itemProps36.xml><?xml version="1.0" encoding="utf-8"?>
<ds:datastoreItem xmlns:ds="http://schemas.openxmlformats.org/officeDocument/2006/customXml" ds:itemID="{51C0BB3F-CB9D-EA4A-BD04-FB854D09060F}">
  <ds:schemaRefs/>
</ds:datastoreItem>
</file>

<file path=customXml/itemProps37.xml><?xml version="1.0" encoding="utf-8"?>
<ds:datastoreItem xmlns:ds="http://schemas.openxmlformats.org/officeDocument/2006/customXml" ds:itemID="{B6821A71-BB34-49F9-9D3C-781E729ED55C}">
  <ds:schemaRefs/>
</ds:datastoreItem>
</file>

<file path=customXml/itemProps38.xml><?xml version="1.0" encoding="utf-8"?>
<ds:datastoreItem xmlns:ds="http://schemas.openxmlformats.org/officeDocument/2006/customXml" ds:itemID="{5B70FD89-483C-4E90-9182-617DB2BF9803}">
  <ds:schemaRefs/>
</ds:datastoreItem>
</file>

<file path=customXml/itemProps39.xml><?xml version="1.0" encoding="utf-8"?>
<ds:datastoreItem xmlns:ds="http://schemas.openxmlformats.org/officeDocument/2006/customXml" ds:itemID="{D3A1427A-1820-5A47-94B8-1D65CB519971}">
  <ds:schemaRefs/>
</ds:datastoreItem>
</file>

<file path=customXml/itemProps4.xml><?xml version="1.0" encoding="utf-8"?>
<ds:datastoreItem xmlns:ds="http://schemas.openxmlformats.org/officeDocument/2006/customXml" ds:itemID="{4086026B-D8BC-C04B-BD34-4BE688C7E736}">
  <ds:schemaRefs/>
</ds:datastoreItem>
</file>

<file path=customXml/itemProps40.xml><?xml version="1.0" encoding="utf-8"?>
<ds:datastoreItem xmlns:ds="http://schemas.openxmlformats.org/officeDocument/2006/customXml" ds:itemID="{269D72A9-6768-D94E-8CE8-093D961F31C9}">
  <ds:schemaRefs/>
</ds:datastoreItem>
</file>

<file path=customXml/itemProps41.xml><?xml version="1.0" encoding="utf-8"?>
<ds:datastoreItem xmlns:ds="http://schemas.openxmlformats.org/officeDocument/2006/customXml" ds:itemID="{E4CB62F3-32FD-844F-B75C-E54935F4F9DC}">
  <ds:schemaRefs/>
</ds:datastoreItem>
</file>

<file path=customXml/itemProps42.xml><?xml version="1.0" encoding="utf-8"?>
<ds:datastoreItem xmlns:ds="http://schemas.openxmlformats.org/officeDocument/2006/customXml" ds:itemID="{5FEE098F-75A0-A14A-9369-0B72EA5EDEE3}">
  <ds:schemaRefs/>
</ds:datastoreItem>
</file>

<file path=customXml/itemProps43.xml><?xml version="1.0" encoding="utf-8"?>
<ds:datastoreItem xmlns:ds="http://schemas.openxmlformats.org/officeDocument/2006/customXml" ds:itemID="{BACC0C63-2015-4E4B-B8F7-4019EF12B8F4}">
  <ds:schemaRefs/>
</ds:datastoreItem>
</file>

<file path=customXml/itemProps44.xml><?xml version="1.0" encoding="utf-8"?>
<ds:datastoreItem xmlns:ds="http://schemas.openxmlformats.org/officeDocument/2006/customXml" ds:itemID="{478AAE51-A4A8-9C4A-ADDF-22A567E4568E}">
  <ds:schemaRefs/>
</ds:datastoreItem>
</file>

<file path=customXml/itemProps45.xml><?xml version="1.0" encoding="utf-8"?>
<ds:datastoreItem xmlns:ds="http://schemas.openxmlformats.org/officeDocument/2006/customXml" ds:itemID="{0B62F6F5-86F5-4C54-8F11-30A091AE1E7D}">
  <ds:schemaRefs/>
</ds:datastoreItem>
</file>

<file path=customXml/itemProps46.xml><?xml version="1.0" encoding="utf-8"?>
<ds:datastoreItem xmlns:ds="http://schemas.openxmlformats.org/officeDocument/2006/customXml" ds:itemID="{C0E532B1-97EE-44D6-A22D-A6C377FE7062}">
  <ds:schemaRefs/>
</ds:datastoreItem>
</file>

<file path=customXml/itemProps47.xml><?xml version="1.0" encoding="utf-8"?>
<ds:datastoreItem xmlns:ds="http://schemas.openxmlformats.org/officeDocument/2006/customXml" ds:itemID="{BF4A8EDE-9340-0644-A3CB-2EF166E43D75}">
  <ds:schemaRefs/>
</ds:datastoreItem>
</file>

<file path=customXml/itemProps48.xml><?xml version="1.0" encoding="utf-8"?>
<ds:datastoreItem xmlns:ds="http://schemas.openxmlformats.org/officeDocument/2006/customXml" ds:itemID="{BF640F7A-31D0-054F-AAA0-FC93BE1362E8}">
  <ds:schemaRefs/>
</ds:datastoreItem>
</file>

<file path=customXml/itemProps5.xml><?xml version="1.0" encoding="utf-8"?>
<ds:datastoreItem xmlns:ds="http://schemas.openxmlformats.org/officeDocument/2006/customXml" ds:itemID="{70B1A138-9901-2A49-AF39-20AAF6274654}">
  <ds:schemaRefs/>
</ds:datastoreItem>
</file>

<file path=customXml/itemProps6.xml><?xml version="1.0" encoding="utf-8"?>
<ds:datastoreItem xmlns:ds="http://schemas.openxmlformats.org/officeDocument/2006/customXml" ds:itemID="{03943999-C31A-4969-AA09-605AF997E2D4}">
  <ds:schemaRefs/>
</ds:datastoreItem>
</file>

<file path=customXml/itemProps7.xml><?xml version="1.0" encoding="utf-8"?>
<ds:datastoreItem xmlns:ds="http://schemas.openxmlformats.org/officeDocument/2006/customXml" ds:itemID="{7B5AE8EE-72FE-4114-8EDB-67272A8ED33C}">
  <ds:schemaRefs/>
</ds:datastoreItem>
</file>

<file path=customXml/itemProps8.xml><?xml version="1.0" encoding="utf-8"?>
<ds:datastoreItem xmlns:ds="http://schemas.openxmlformats.org/officeDocument/2006/customXml" ds:itemID="{B99892F9-6E46-4DF0-84CC-CA21034E9BEE}">
  <ds:schemaRefs/>
</ds:datastoreItem>
</file>

<file path=customXml/itemProps9.xml><?xml version="1.0" encoding="utf-8"?>
<ds:datastoreItem xmlns:ds="http://schemas.openxmlformats.org/officeDocument/2006/customXml" ds:itemID="{CAF4F425-F83F-4742-9475-682B84859685}">
  <ds:schemaRefs/>
</ds:datastoreItem>
</file>

<file path=docProps/app.xml><?xml version="1.0" encoding="utf-8"?>
<Properties xmlns="http://schemas.openxmlformats.org/officeDocument/2006/extended-properties" xmlns:vt="http://schemas.openxmlformats.org/officeDocument/2006/docPropsVTypes">
  <Template/>
  <TotalTime>66210</TotalTime>
  <Words>26051</Words>
  <Application>Microsoft Macintosh PowerPoint</Application>
  <PresentationFormat>Widescreen</PresentationFormat>
  <Paragraphs>4454</Paragraphs>
  <Slides>195</Slides>
  <Notes>126</Notes>
  <HiddenSlides>0</HiddenSlides>
  <MMClips>0</MMClips>
  <ScaleCrop>false</ScaleCrop>
  <HeadingPairs>
    <vt:vector size="6" baseType="variant">
      <vt:variant>
        <vt:lpstr>Fonts Used</vt:lpstr>
      </vt:variant>
      <vt:variant>
        <vt:i4>33</vt:i4>
      </vt:variant>
      <vt:variant>
        <vt:lpstr>Theme</vt:lpstr>
      </vt:variant>
      <vt:variant>
        <vt:i4>30</vt:i4>
      </vt:variant>
      <vt:variant>
        <vt:lpstr>Slide Titles</vt:lpstr>
      </vt:variant>
      <vt:variant>
        <vt:i4>195</vt:i4>
      </vt:variant>
    </vt:vector>
  </HeadingPairs>
  <TitlesOfParts>
    <vt:vector size="258" baseType="lpstr">
      <vt:lpstr>ＭＳ Ｐゴシック</vt:lpstr>
      <vt:lpstr>Aptos</vt:lpstr>
      <vt:lpstr>Aptos Display</vt:lpstr>
      <vt:lpstr>Aptos Narrow</vt:lpstr>
      <vt:lpstr>Arial</vt:lpstr>
      <vt:lpstr>Arial </vt:lpstr>
      <vt:lpstr>Arial Narrow</vt:lpstr>
      <vt:lpstr>Arial Narrow bold</vt:lpstr>
      <vt:lpstr>Arial Narrow Regular</vt:lpstr>
      <vt:lpstr>Arial Nova</vt:lpstr>
      <vt:lpstr>Avenir Black</vt:lpstr>
      <vt:lpstr>Avenir Book</vt:lpstr>
      <vt:lpstr>Calibri</vt:lpstr>
      <vt:lpstr>Calibri Light</vt:lpstr>
      <vt:lpstr>Courier New</vt:lpstr>
      <vt:lpstr>Franklin Gothic Book</vt:lpstr>
      <vt:lpstr>Franklin Gothic Medium</vt:lpstr>
      <vt:lpstr>Lucida Grande</vt:lpstr>
      <vt:lpstr>Montserrat SemiBold</vt:lpstr>
      <vt:lpstr>Newsreader ExtraBold</vt:lpstr>
      <vt:lpstr>Noto Sans Symbols</vt:lpstr>
      <vt:lpstr>Poppins</vt:lpstr>
      <vt:lpstr>Poppins Light</vt:lpstr>
      <vt:lpstr>Poppins Medium</vt:lpstr>
      <vt:lpstr>Ringside Book</vt:lpstr>
      <vt:lpstr>RocheSans</vt:lpstr>
      <vt:lpstr>Symbol</vt:lpstr>
      <vt:lpstr>System Font Regular</vt:lpstr>
      <vt:lpstr>Tahoma</vt:lpstr>
      <vt:lpstr>Times</vt:lpstr>
      <vt:lpstr>Times New Roman</vt:lpstr>
      <vt:lpstr>Wingdings</vt:lpstr>
      <vt:lpstr>ヒラギノ角ゴ Pro W3</vt:lpstr>
      <vt:lpstr>1_Default Design</vt:lpstr>
      <vt:lpstr>5_Default Design</vt:lpstr>
      <vt:lpstr>7_Default Design</vt:lpstr>
      <vt:lpstr>2016 Clinical Widescreen Template</vt:lpstr>
      <vt:lpstr>AADI-2022</vt:lpstr>
      <vt:lpstr>DUKE OPTION B INSIDE PAGE</vt:lpstr>
      <vt:lpstr>1_AADI-2022</vt:lpstr>
      <vt:lpstr>6_Default Design</vt:lpstr>
      <vt:lpstr>Content Slides</vt:lpstr>
      <vt:lpstr>Photos</vt:lpstr>
      <vt:lpstr>1_Content Slides</vt:lpstr>
      <vt:lpstr>3_Default Design</vt:lpstr>
      <vt:lpstr>2_Default Design</vt:lpstr>
      <vt:lpstr>Office Theme</vt:lpstr>
      <vt:lpstr>1_Office Theme</vt:lpstr>
      <vt:lpstr>1_NORMAL SLIDES</vt:lpstr>
      <vt:lpstr>SCC8867_SCC_PowerPointTemplate_ScienceFocused_blue</vt:lpstr>
      <vt:lpstr>7_Office Theme</vt:lpstr>
      <vt:lpstr>5_Office</vt:lpstr>
      <vt:lpstr>FIDE 16:9 template</vt:lpstr>
      <vt:lpstr>SCRI and SMO Theme</vt:lpstr>
      <vt:lpstr>VG / Nexus Global Group</vt:lpstr>
      <vt:lpstr>2_Office Theme</vt:lpstr>
      <vt:lpstr>3_Office Theme</vt:lpstr>
      <vt:lpstr>4_Default Design</vt:lpstr>
      <vt:lpstr>4_Office Theme</vt:lpstr>
      <vt:lpstr>3_AACR</vt:lpstr>
      <vt:lpstr>5_Office Theme</vt:lpstr>
      <vt:lpstr>Office 2013 - 2022 Theme</vt:lpstr>
      <vt:lpstr>8_Default Design</vt:lpstr>
      <vt:lpstr>Consensus or Controversy? Documenting and Discussing Investigators’ Approaches to the Use of Oral SERDs and Agents Targeting the  PI3K/AKT/mTOR Pathway in Breast Cancer</vt:lpstr>
      <vt:lpstr>Faculty</vt:lpstr>
      <vt:lpstr>Contributing Clinical Investigator</vt:lpstr>
      <vt:lpstr>Dr Hurvitz — Disclosures Faculty</vt:lpstr>
      <vt:lpstr>Dr Mayer — Disclosures Faculty</vt:lpstr>
      <vt:lpstr>Dr O’Shaughnessy — Disclosures Faculty</vt:lpstr>
      <vt:lpstr>Dr Turner — Disclosures Faculty</vt:lpstr>
      <vt:lpstr>Dr Tolaney — Disclosures Moderator</vt:lpstr>
      <vt:lpstr>Dr Kaklamani — Disclosures Contributing Clinical Investigators</vt:lpstr>
      <vt:lpstr>Research To Practice President Neil Love, MD — Disclosures</vt:lpstr>
      <vt:lpstr>Commercial Support</vt:lpstr>
      <vt:lpstr>PowerPoint Presentation</vt:lpstr>
      <vt:lpstr>Clinicians in the Meeting Room</vt:lpstr>
      <vt:lpstr>Clinicians Attending via Zoom</vt:lpstr>
      <vt:lpstr>About the Enduring Program</vt:lpstr>
      <vt:lpstr>PowerPoint Presentation</vt:lpstr>
      <vt:lpstr>Consensus or Controversy? Documenting and Discussing Investigators’ Approaches to the Use of Oral SERDs and Agents Targeting the  PI3K/AKT/mTOR Pathway in Breast Cancer</vt:lpstr>
      <vt:lpstr>Agenda</vt:lpstr>
      <vt:lpstr>Agenda</vt:lpstr>
      <vt:lpstr>PowerPoint Presentation</vt:lpstr>
      <vt:lpstr>PowerPoint Presentation</vt:lpstr>
      <vt:lpstr>PowerPoint Presentation</vt:lpstr>
      <vt:lpstr>PowerPoint Presentation</vt:lpstr>
      <vt:lpstr>Combination therapy prevents acquired resistance</vt:lpstr>
      <vt:lpstr>INAVO120 study design</vt:lpstr>
      <vt:lpstr>Primary endpoint: PFS (investigator-assessed)</vt:lpstr>
      <vt:lpstr>INAVO120 key secondary endpoint: OS</vt:lpstr>
      <vt:lpstr>INAVO120 other key secondary endpoints</vt:lpstr>
      <vt:lpstr>INAVO120 adverse effects</vt:lpstr>
      <vt:lpstr>Ongoing 1L trials relapsing on endocrine therapy</vt:lpstr>
      <vt:lpstr>1st line triplet studies – not biomarker selected</vt:lpstr>
      <vt:lpstr>pionERA</vt:lpstr>
      <vt:lpstr>First-line AI sensitive trials with CDK4/6 inhibitors</vt:lpstr>
      <vt:lpstr>Camizestrant + CDK4/6 inhibitor for the treatment of emergent ESR1 mutations during first-line endocrine-based therapy and ahead of disease progression in patients with HR+/HER2– advanced breast cancer: Phase 3, double-blind ctDNA-guided SERENA-6 trial</vt:lpstr>
      <vt:lpstr>SERENA-6 trial</vt:lpstr>
      <vt:lpstr>SERENA-6 study design</vt:lpstr>
      <vt:lpstr>Primary endpoint: Investigator-assessed PFS</vt:lpstr>
      <vt:lpstr>Time to deterioration in global health status/quality of life EORTC QLQ-C30</vt:lpstr>
      <vt:lpstr>First-line SERD trials</vt:lpstr>
      <vt:lpstr>First-line SERD trials</vt:lpstr>
      <vt:lpstr>Other first-line trials – AI sensitive</vt:lpstr>
      <vt:lpstr>PowerPoint Presentation</vt:lpstr>
      <vt:lpstr>PowerPoint Presentation</vt:lpstr>
      <vt:lpstr>At what point do you typically first assess for the following alterations in your patients with HR-positive, HER2-negative breast cancer? </vt:lpstr>
      <vt:lpstr>Which first-line treatment would you recommend for a  65-year-old woman (PS 0) with ER/PR-positive, HER2-low (IHC 1+) breast cancer who develops metastatic disease after 2 years of a planned 5 years of adjuvant aromatase inhibitor (AI) therapy?</vt:lpstr>
      <vt:lpstr>Age 65, PS 0; develops metastatic disease after 2 years of a planned 5 years of adjuvant AI therapy PIK3CA-positive, ESR1-negative, BRCA wild type</vt:lpstr>
      <vt:lpstr>Which first-line treatment would you recommend for a 65-year-old woman (PS 0) with ER/PR-positive, HER2-low (IHC 1+) breast cancer who develops minimally symptomatic bone metastases after 2 years of a planned 5 years of treatment with adjuvant AI and adjuvant abemaciclib?</vt:lpstr>
      <vt:lpstr>Age 65, PS 0; minimally symptomatic bone metastases after 2 years of a planned 5 years of treatment with adjuvant AI and adjuvant abemaciclib  PIK3CA-positive, ESR1-negative, BRCA wild type</vt:lpstr>
      <vt:lpstr>Would you offer inavolisib/palbociclib/fulvestrant to a patient with de novo  PIK3CA-mutated, HR-positive, HER2-negative mBC under any circumstances?</vt:lpstr>
      <vt:lpstr>Do you believe that the results from the SERENA-6 study justify the routine use of serial ctDNA monitoring for early detection of ESR1 mutations in patients with HR-positive, HER2-negative mBC receiving first-line therapy? If yes, how often would you conduct ctDNA analysis? </vt:lpstr>
      <vt:lpstr>Do you believe the results from the SERENA-6 study justify an early change in therapy for patients in whom an ESR1 mutation is identified on ctDNA without radiographic evidence of disease progression? </vt:lpstr>
      <vt:lpstr>Do you anticipate that camizestrant will receive regulatory approval for use in the manner evaluated in the SERENA-6 study? </vt:lpstr>
      <vt:lpstr>Agenda</vt:lpstr>
      <vt:lpstr>Role of Oral SERD Monotherapy for Progressive HR-Positive, HER2-Negative MBC  </vt:lpstr>
      <vt:lpstr>SERD Selective Estrogen Receptor Degrader</vt:lpstr>
      <vt:lpstr>ESR1 Gene Mutations and Mechanisms of Resistance</vt:lpstr>
      <vt:lpstr>PowerPoint Presentation</vt:lpstr>
      <vt:lpstr>PowerPoint Presentation</vt:lpstr>
      <vt:lpstr>EMERALD Subgroup Analysis: PFS by Subgroup in ESR1m Patients With ≥12 Months of CDK4/6i</vt:lpstr>
      <vt:lpstr>Impact of prior treatment, ESR1 mutational landscape, and co-occurring PI3K pathway status on real-world elacestrant outcomes in patients with HER2− advanced breast cancer </vt:lpstr>
      <vt:lpstr>rwTTNT Since Elacestrant Initiation by Line of Treatment</vt:lpstr>
      <vt:lpstr>rwTTNT Since Elacestrant Initiation by Baseline PI3K Pathway Status</vt:lpstr>
      <vt:lpstr>rwTTNT Since Elacestrant Initiation by Prior Fulvestrant</vt:lpstr>
      <vt:lpstr>Elacestrant real-world progression-free survival (rwPFS) of adult patients with ER+/HER2−, advanced breast cancer: A retrospective analysis using insurance claims in the United States    </vt:lpstr>
      <vt:lpstr>Results: Overall Demographics and Clinical Characteristics </vt:lpstr>
      <vt:lpstr>mmTTNT Benefit in the Overall Population by Number of Prior Lines of ET</vt:lpstr>
      <vt:lpstr>mmTTNT Benefit in Relevant Subgroups</vt:lpstr>
      <vt:lpstr>PowerPoint Presentation</vt:lpstr>
      <vt:lpstr>PowerPoint Presentation</vt:lpstr>
      <vt:lpstr>EMBER-3 Update: PFS (Primary Endpoint)</vt:lpstr>
      <vt:lpstr>EMBER-3: Posthoc exploratory analysis, imlunestrant vs SOC ET cumulative incidence rates of CNS progression  </vt:lpstr>
      <vt:lpstr>EMBER-3 Subgroup Analysis: PFS by Subgroup</vt:lpstr>
      <vt:lpstr>PowerPoint Presentation</vt:lpstr>
      <vt:lpstr>Vepdegestrant – PROTAC ER degrader</vt:lpstr>
      <vt:lpstr>VERITAC-2: Ph 3 trial of Vepdeg vs Fulv post CDK4/6i + ET</vt:lpstr>
      <vt:lpstr>VERITAC-2: Ph 3 trial of Vepdeg vs Fulv post CDK4/6i + ET</vt:lpstr>
      <vt:lpstr>PowerPoint Presentation</vt:lpstr>
      <vt:lpstr>PowerPoint Presentation</vt:lpstr>
      <vt:lpstr>PowerPoint Presentation</vt:lpstr>
      <vt:lpstr>Which treatment would you recommend next for a 65-year-old woman (PS 0) with ER/PR-positive, HER2-low (IHC 1+) mBC who develops multiple minimally symptomatic bone metastases after receiving ribociclib/letrozole?</vt:lpstr>
      <vt:lpstr>Age 65, PS 0; HER2-low (IHC 1+) BRCA wild-type mBC  Multiple minimally symptomatic bone metastases PIK3CA/AKT1/PTEN-negative, ESR1-positive</vt:lpstr>
      <vt:lpstr>Which treatment would you recommend next for an 80-year-old woman (PS 2) with ER/PR-positive, HER2-low (IHC 1+) mBC who develops multiple minimally symptomatic bone metastases after receiving ribociclib/letrozole for 2 years? </vt:lpstr>
      <vt:lpstr>Age 80, PS 2; HER2 IHC 1+, BRCA wild-type mBC Received ribociclib/letrozole for 2 years; multiple minimally symptomatic bone metastases PIK3CA/AKT1/PTEN-positive, ESR1-positive</vt:lpstr>
      <vt:lpstr>PowerPoint Presentation</vt:lpstr>
      <vt:lpstr>Age 65, PS 0; first-line ribociclib/letrozole, PD 18 months later; abemaciclib and fulvestrant, PD 8 months later, new ESR1 mutation detected PIK3CA/AKT1/PTEN-negative, BRCA wild type</vt:lpstr>
      <vt:lpstr>Will you use oral SERD monotherapy or vepdegestrant first for your patients with  HR-positive, HER2-negative mBC and an ESR1 mutation?</vt:lpstr>
      <vt:lpstr>How would you indirectly compare the global efficacy of elacestrant and imlunestrant when employed as monotherapy for patients with endocrine therapy-pretreated, HR-positive, HER2-negative mBC with an ESR1 mutation?</vt:lpstr>
      <vt:lpstr>Agenda</vt:lpstr>
      <vt:lpstr>PowerPoint Presentation</vt:lpstr>
      <vt:lpstr>Why Consider Oral SERD Combinations?</vt:lpstr>
      <vt:lpstr>Phase III Trials Evaluating Oral SERD Combinations in MBC</vt:lpstr>
      <vt:lpstr>Oral SERDs as Monotherapy for Pretreated HR+/HER2- MBC: EMBER-3 Phase 3 Study</vt:lpstr>
      <vt:lpstr>EMBER-3 Primary Endpoint: PFS of Imlunestrant + Abemaciclib vs Imlunestrant in All Patients</vt:lpstr>
      <vt:lpstr>Subgroup Analysis: PFS of Imlunestrant + Abemaciclib  vs Imlunestrant in CDK4/6i Pretreated Patients</vt:lpstr>
      <vt:lpstr>EMBER-3 Subgroup Analysis: PFS of Imlunestrant + Abemaciclib vs Imlunestrant by ESR1m Status</vt:lpstr>
      <vt:lpstr>EMBER-3 Subgroup Analysis: PFS of Imlunestrant +Abemaciclib vs Imlunestrant in Patients With ESR1m and PI3K Pathway Mutationa </vt:lpstr>
      <vt:lpstr>EMBER-3: Safety and Tolerability</vt:lpstr>
      <vt:lpstr>PowerPoint Presentation</vt:lpstr>
      <vt:lpstr>evERA Study Design</vt:lpstr>
      <vt:lpstr>evERA: Co-primary Endpoint – INV-PFS in the ESR1m Population</vt:lpstr>
      <vt:lpstr>evERA: Co-primary Endpoint – INV-PFS in the ITT Population </vt:lpstr>
      <vt:lpstr>evERA: INV-PFS and Interim OS in Patients Without ESR1m Detected (exploratory analysis)</vt:lpstr>
      <vt:lpstr>evERA: INV-PFS by PIK3CA/AKT1/PTEN Alteration Status  (ESR1m population)</vt:lpstr>
      <vt:lpstr>evERA: Stomatitis* Onset and Discontinuations</vt:lpstr>
      <vt:lpstr>ELEVATE Phase I/II Trial Design</vt:lpstr>
      <vt:lpstr>ELEVATE: PFS Elacestrant + Everolimus or Elacestrant + Abemaciclib</vt:lpstr>
      <vt:lpstr>SERENA-6: Step 2 Study Design</vt:lpstr>
      <vt:lpstr>SERENA-6: Switching to Camizestrant + CDK4/6i Prolongs Time to Progression and Time to First Subsequent Therapy</vt:lpstr>
      <vt:lpstr>SERENA-6: Switching to Camizestrant + CDK4/6i Prolongs Time  To Second Progression And Time To Second Subsequent Therapy </vt:lpstr>
      <vt:lpstr>SERD Combination is Superior to Monotherapy</vt:lpstr>
      <vt:lpstr>Conclusions</vt:lpstr>
      <vt:lpstr>Regulatory and reimbursement issues aside, which treatment would you likely recommend for a 65-year-old woman (PS 0) with ER/PR-positive, HER2-low (IHC 1+) mBC who experiences PD after receiving ribociclib/letrozole for 2 years? </vt:lpstr>
      <vt:lpstr>Age 65, PS 0; HER2 IHC 1+, BRCA wild-type mBC Received ribociclib/letrozole for 2 years PIK3CA/AKT1/PTEN-negative, ESR1-positive</vt:lpstr>
      <vt:lpstr>How would you indirectly compare the global efficacy of imlunestrant/abemaciclib to that of girede­strant/everolimus for endocrine therapy-pretreated, HR-positive, HER2-negative mBC that is …?</vt:lpstr>
      <vt:lpstr>If imlunestrant/abemaciclib were available today, for which types of patients with HR-positive, HER2-negative mBC would you most likely employ it?</vt:lpstr>
      <vt:lpstr>If giredestrant/everolimus were available today, for which types of patients with HR-positive, HER2-negative mBC would you most likely employ it?</vt:lpstr>
      <vt:lpstr>Agenda</vt:lpstr>
      <vt:lpstr> Clinical Utility of Agents Targeting the PI3K/AKT/mTOR Pathway for Patients with Progressive HR-Positive, HER2-Negative MBC</vt:lpstr>
      <vt:lpstr>PIK3CA-Mutated, HR+, HER2- MBC</vt:lpstr>
      <vt:lpstr>Mechanism of Action of 5 PI3K Pathway Inhibitors</vt:lpstr>
      <vt:lpstr>Phase III Data for targeting PIK3CA mutated breast cancer in endocrine-resistant disease</vt:lpstr>
      <vt:lpstr>SOLAR-1 Trial Phase III Trial:  PIK3CA inhibitor + SERD</vt:lpstr>
      <vt:lpstr>CAPItello-291: Study overview</vt:lpstr>
      <vt:lpstr>CAPItello-291: Fulvestrant + Capivasertib or Placebo</vt:lpstr>
      <vt:lpstr>Capivasertib Benefit Seen After CDK4/6i</vt:lpstr>
      <vt:lpstr>PowerPoint Presentation</vt:lpstr>
      <vt:lpstr>PowerPoint Presentation</vt:lpstr>
      <vt:lpstr>PowerPoint Presentation</vt:lpstr>
      <vt:lpstr>Summary of Trials with PI3Ki or AKTi</vt:lpstr>
      <vt:lpstr>Phase III Trials of PI3K-pathway inhibition  in PI3K altered or non-altered disease</vt:lpstr>
      <vt:lpstr>BOLERO-2: Everolimus + Exemestane  **(no one had received prior CDK4/6i)</vt:lpstr>
      <vt:lpstr>Everolimus benefit independent of  PIK3CA mutation in BOLERO2</vt:lpstr>
      <vt:lpstr>Triplet pathway inhibition in PIK3CA altered  or non-altered disease after CDK4/6i</vt:lpstr>
      <vt:lpstr>Gedatolisib 3 weeks on/1 week off + Palbo + ET Dose Expansion (Previous CDK4/6i)</vt:lpstr>
      <vt:lpstr>PowerPoint Presentation</vt:lpstr>
      <vt:lpstr>PowerPoint Presentation</vt:lpstr>
      <vt:lpstr>VIKTORIA-1 Study 1 Results: PFS Subgroup Analysis</vt:lpstr>
      <vt:lpstr>PowerPoint Presentation</vt:lpstr>
      <vt:lpstr>PowerPoint Presentation</vt:lpstr>
      <vt:lpstr>Phase III VIKTORIA-1 Trial Achieves Primary Endpoint in PIK3CA Mutant Cohort Press Release: May 1, 2026</vt:lpstr>
      <vt:lpstr>VIKTORIA-1 Study 2 Design</vt:lpstr>
      <vt:lpstr>VIKTORIA-1 Study 2 Design</vt:lpstr>
      <vt:lpstr>Safety</vt:lpstr>
      <vt:lpstr>PowerPoint Presentation</vt:lpstr>
      <vt:lpstr>Other novel therapies: Ipatasertib</vt:lpstr>
      <vt:lpstr>PowerPoint Presentation</vt:lpstr>
      <vt:lpstr>Baseline Characteristics </vt:lpstr>
      <vt:lpstr>Results – Primary Endpoint – PFS in ITT (197 events)</vt:lpstr>
      <vt:lpstr>Results – PFS ITT Forest Plot</vt:lpstr>
      <vt:lpstr>Summary:  PI3K-Pathway Targeted Therapies in Endocrine Resistant Disease</vt:lpstr>
      <vt:lpstr>Which treatment would you likely recommend next for a  65-year-old woman (PS 0) with ER/PR-positive, HER2-low (IHC 1+) mBC who develops multiple minimally symptomatic bone metastases after receiving ribociclib/letrozole? </vt:lpstr>
      <vt:lpstr>Age 65, PS 0; HER2 IHC 1+ BRCA wild-type mBC Received ribociclib/letrozole for 2 years PIK3CA-positive, ESR1-negative</vt:lpstr>
      <vt:lpstr>Which treatment would you recommend next for a 65-year-old woman (PS 0) with ER/PR-positive, HER2-low (IHC 1+) mBC who develops multiple minimally symptomatic bone metastases after receiving ribociclib/letrozole for 2 years?</vt:lpstr>
      <vt:lpstr>Age 65, PS 0; HER2-low (IHC 1+) BRCA wild-type mBC  Multiple minimally symptomatic bone metastases  PIK3CA-positive, ESR1-positive</vt:lpstr>
      <vt:lpstr>Regulatory and reimbursement issues aside, which treatment would you likely recommend for a 65-year-old woman (PS 0) with ER/PR-positive, HER2-low (IHC 1+) mBC who develops multiple minimally symptomatic bone metastases after receiving ribociclib/letrozole for 2 years?  </vt:lpstr>
      <vt:lpstr>Age 65, PS 0; HER2 IHC 1+, BRCA wild-type mBC Received ribociclib/letrozole for 2 years; multiple minimally symptomatic bone metastases PIK3CA/AKT1/PTEN-negative, ESR1-negative</vt:lpstr>
      <vt:lpstr>Regulatory and reimbursement issues aside, which treatment would you likely recommend next for a 65-year-old woman  (PS 0) with ER/PR-positive, HER2-low (IHC 1+) BC who develops metastatic disease after 2 years of adju­vant anastrozole and receives ribociclib/ful­vestrant for 2 years followed by disease progression. </vt:lpstr>
      <vt:lpstr>Age 65, PS 0; HER2 IHC 1+, metastatic PD 2 years after adjuvant anastrozole; received ribociclib/fulvestrant for 2 years PIK3CA/AKT1/PTEN-negative, ESR1-negative, BRCA wild type</vt:lpstr>
      <vt:lpstr>How would you indirectly compare the global effi­cacy of gedatolisib to that of currently available agents targeting the PI3K/AKT/mTOR pathway for endocrine therapy-pretreated, HR-positive, HER2-negative mBC? </vt:lpstr>
      <vt:lpstr>Based on available and emerging data, would you like to have access to gedatolisib for your patients with endocrine therapy-pretreated, HR-positive, HER2-negative mBC at the current time? </vt:lpstr>
      <vt:lpstr>If gedatolisib were available today, where in the therapeutic sequence and for which types of patients would you most likely employ it for …?</vt:lpstr>
      <vt:lpstr>If gedatolisib were available today, for which types of patients would you most likely combine it with fulvestrant alone versus fulvestrant/palbociclib? </vt:lpstr>
      <vt:lpstr>Agenda</vt:lpstr>
      <vt:lpstr>PowerPoint Presentation</vt:lpstr>
      <vt:lpstr>Novel Endocrine Therapies May Address Endocrine Resistance in MBC</vt:lpstr>
      <vt:lpstr>Overview of Ongoing Research in Adjuvant ETa,1-14</vt:lpstr>
      <vt:lpstr>lidERA Breast Cancer Study Design A global, randomized, open-label, multicenter Phase III trial </vt:lpstr>
      <vt:lpstr>lidERA Breast Cancer Study Design A global, randomized, open-label, multicenter Phase III trial </vt:lpstr>
      <vt:lpstr>lidERA Breast Cancer Study Design A global, randomized, open-label, multicenter Phase III trial </vt:lpstr>
      <vt:lpstr>Baseline Demographics and Characteristics</vt:lpstr>
      <vt:lpstr>lidERA Primary Endpoint: IDFS</vt:lpstr>
      <vt:lpstr>lidERA Primary Endpoint: IDFS</vt:lpstr>
      <vt:lpstr>lidERA IDFS in Key Subgroups</vt:lpstr>
      <vt:lpstr>lidERA: Distant Recurrence-free Interval</vt:lpstr>
      <vt:lpstr>lidERA: Interim Overall Survival</vt:lpstr>
      <vt:lpstr>lidERA Safety Overview</vt:lpstr>
      <vt:lpstr>lidERA AE Overview</vt:lpstr>
      <vt:lpstr>PowerPoint Presentation</vt:lpstr>
      <vt:lpstr>lidERA Discussion</vt:lpstr>
      <vt:lpstr>CAMBRIA-2:Camizestrant vs SoC ET as Adjuvant Treatment1,2</vt:lpstr>
      <vt:lpstr>Overview of Ongoing Research in Adjuvant ETa,1-14</vt:lpstr>
      <vt:lpstr>EMBER-4: Study Design</vt:lpstr>
      <vt:lpstr>ELEGANT: Elacestrant vs SoC ET1,2</vt:lpstr>
      <vt:lpstr>CAMBRIA-1: Extended Therapy with Camizestrant vs SoC ET1,2</vt:lpstr>
      <vt:lpstr>Key Oral SERD Adjuvant Trials</vt:lpstr>
      <vt:lpstr>PowerPoint Presentation</vt:lpstr>
      <vt:lpstr>Would you like to have access to adjuvant giredestrant today for your patients with HR-positive localized breast cancer? </vt:lpstr>
      <vt:lpstr>Regulatory and reimbursement issues aside, for which specific populations would you be most inclined to employ adjuvant giredestrant?</vt:lpstr>
      <vt:lpstr>If giredestrant were available, regulatory and reimbursement issues aside, what would you generally recommend for patients who meet the criteria for both an adjuvant CDK4/6 inhibitor and adjuvant giredestrant?</vt:lpstr>
      <vt:lpstr>How would you indirectly compare the global tolerability (ie, rates and severity of arthralgias, hot flashes and other side effects) of adjuvant giredestrant to that of standard adjuvant endocrine therapy for patients with HR-positive localized breast cancer? </vt:lpstr>
      <vt:lpstr>If adjuvant giredestrant were available, would you consider switching to that strategy for a patient with HR-positive localized breast cancer who was receiving standard adjuvant endocrine therapy but having difficulty with tolerability?</vt:lpstr>
      <vt:lpstr>What Clinicians Want to Know: Addressing Community  Oncologists’ Questions About the Current and Future Role of  Antibody-Drug Conjugates in the Management of Breast Cancer</vt:lpstr>
      <vt:lpstr>Second Opinion: Investigators Provide Perspectives on the Current  and Future Use of Novel Therapies for Non-Hodgkin Lymphoma</vt:lpstr>
      <vt:lpstr>Consensus or Controversy? Documenting  and Discussing Investigators’ Approaches to the  Management of Relapsed/Refractory Multiple Myeloma</vt:lpstr>
      <vt:lpstr>Thank you for joining us! Your feedback is very important to us.   Please complete the survey currently up on the iPads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Fernando Rendina</cp:lastModifiedBy>
  <cp:revision>8120</cp:revision>
  <cp:lastPrinted>2020-08-04T16:05:31Z</cp:lastPrinted>
  <dcterms:created xsi:type="dcterms:W3CDTF">2013-03-19T19:50:02Z</dcterms:created>
  <dcterms:modified xsi:type="dcterms:W3CDTF">2026-05-31T20:25:30Z</dcterms:modified>
  <cp:category/>
</cp:coreProperties>
</file>